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notesSlides/notesSlide1.xml" ContentType="application/vnd.openxmlformats-officedocument.presentationml.notesSlide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notesSlides/notesSlide2.xml" ContentType="application/vnd.openxmlformats-officedocument.presentationml.notesSlide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58" r:id="rId5"/>
    <p:sldId id="261" r:id="rId6"/>
    <p:sldId id="262" r:id="rId7"/>
    <p:sldId id="263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2314" autoAdjust="0"/>
  </p:normalViewPr>
  <p:slideViewPr>
    <p:cSldViewPr snapToGrid="0">
      <p:cViewPr varScale="1">
        <p:scale>
          <a:sx n="61" d="100"/>
          <a:sy n="61" d="100"/>
        </p:scale>
        <p:origin x="8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84 151 1984,'1'-4'226,"0"-1"0,0 1-1,0-1 1,0 1 0,1-1 0,0 1-1,0 0 1,0 0 0,0 0 0,5-5 0,7-15 1098,-8 10-337,-2 9-382,-1-1 0,-1 0 0,1 0 1,-1 0-1,0-1 0,0 1 1,1-12-1,2 46 414,-6 18-159,-3 0 1,-13 66-1,-31 87 1036,47-196-1872,-18 67 314,4-22-166,-13 90 0,22-103-129,4-26 52,0 0 0,1 1 0,0 0 1,0-1-1,2 20 0,-1-12-2549,0-17 2364,0 0 1,0 1-1,0-1 1,0 0-1,0 0 0,0 0 1,0 0-1,0 1 1,0-1-1,0 0 1,0 0-1,0 0 1,0 1-1,0-1 0,0 0 1,0 0-1,0 0 1,0 0-1,0 0 1,0 1-1,0-1 1,-1 0-1,1 0 1,0 0-1,0 0 0,0 0 1,0 1-1,0-1 1,0 0-1,-1 0 1,1 0-1,0 0 1,0 0-1,0 0 0,0 0 1,-1 0-1,1 0 1,0 1-1,0-1 1,0 0-1,0 0 1,-1 0-1,1 0 1,0 0-1,0 0 0,0 0 1,0 0-1,-1 0 1,1 0-1,0-1 1,0 1-1,0 0 1,0 0-1,-1 0 0,1 0 1,0 0-1,0 0 1,0 0-1,0 0 1,-1 0-1,1 0 1,0-1-1,0 1-177,0-1-1,0 0 1,0 0 0,0 1-1,0-1 1,1 0 0,-1 0-1,0 1 1,0-1 0,1 0-1,-1 1 1,0-1 0,1 1-1,-1-1 1,1-1 0,0 2-192,7-12-1338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4640,'-22'4'2688,"22"-4"-2598,0 0-1,0 0 1,-1 0 0,1 0 0,0 1-1,0-1 1,0 0 0,0 0 0,0 0-1,0 0 1,-1 0 0,1 0 0,0 0-1,0 1 1,0-1 0,0 0 0,0 0-1,0 0 1,0 0 0,0 0 0,0 1-1,0-1 1,0 0 0,0 0 0,0 0-1,0 0 1,0 1 0,0-1 0,0 0-1,0 0 1,0 0 0,0 0 0,0 0-1,0 1 1,0-1 0,0 0 0,0 0-1,5 9 1824,11 6 108,-8-10-1589,0-1 1,1 0-1,0 0 1,0 0-1,0-1 1,0-1 0,15 3-1,66 4 785,340-17 596,-3-35-3154,-305 29-886,-22 4-2903,-12 5 1530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3392,'0'0'3168,"5"8"1973,-1-25-3355,-3 14-1656,0 0 0,0 0 0,-1 0 0,1 0-1,-1-5 1,0-23 9,0 28-402,0 6 777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4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2144,'1'-1'32,"-1"1"-1,0 0 1,0 0-1,0 0 1,0 0 0,1 0-1,-1-1 1,0 1 0,0 0-1,0 0 1,0 0 0,0-1-1,1 1 1,-1 0-1,0 0 1,0 0 0,0-1-1,0 1 1,0 0 0,0 0-1,0-1 1,0 1 0,0 0-1,0 0 1,0 0-1,0-1 1,0 1 0,0 0-1,0 0 1,0-1 0,0 1-1,0 0 1,0 0 0,0 0-1,-1-1 1,1 1-1,0 0 1,0 0 0,0 0-1,0-1 1,0 1 0,-1 0-1,1 0 1,0 0 0,0 0-1,0-1 1,0 1-1,-1 0 1,1 0 6,0 0 0,0 0 0,-1 0-1,1 0 1,0 0 0,0 0 0,0 0 0,0 0 0,0 0-1,0 0 1,0-1 0,0 1 0,0 0 0,-1 0-1,1 0 1,0 0 0,0 0 0,0 0 0,0 0 0,0 0-1,0 0 1,0-1 0,0 1 0,0 0 0,0 0-1,0 0 1,0 0 0,0 0 0,0 0 0,0 0 0,0-1-1,0 1 1,0 0 0,0 0 0,0 0 0,0 0 0,0 0-1,0 0 1,0 0 0,0-1 0,0 1 0,0 0-1,0 0 1,0 0 0,0 0 0,0 0 0,0 0 0,0 0-1,1 0 1,-1 0 0,0-1 0,0 1 0,0 0 0,0 0-1,0 0 1,0 0 0,1 0 0,-1-10 7748,-10 22-4453,8-7-3023,0 1 0,0 0 0,0 0 0,1 0 0,-1 0 0,1 0 0,1 0 0,-1 0 0,2 13 0,-2 6 270,-2 18 650,4 63-1,0-88-983,2 0 0,0 0 0,1 0 0,0 0 0,2-1 1,7 19-1,-11-33-163,0 1 1,0-1 0,0 0 0,0 1 0,0-1 0,3 3-1,-4-6-65,-1 1-1,1-1 1,-1 1-1,1-1 0,-1 1 1,1-1-1,0 1 1,-1-1-1,1 1 0,0-1 1,-1 0-1,1 0 1,0 1-1,0-1 0,-1 0 1,1 0-1,0 0 1,0 0-1,-1 0 0,1 0 1,0 0-1,0 0 1,-1 0-1,1 0 0,0 0 1,0 0-1,-1-1 1,1 1-1,0 0 0,-1 0 1,1-1-1,0 1 1,-1-1-1,1 1 0,0 0 1,-1-1-1,2 0 1,6-9 52,-1 0 0,0-1 1,0 1-1,-1-1 1,6-15-1,-3 8-7,64-151-205,-27 57 87,-41 101-23,-1 3-173,-1 1-1,0-1 0,0 0 1,0 0-1,-1 0 0,0 0 1,1-11-1,-3 17-281,-1 0-1,1 1 1,0-1 0,0 0-1,-1 0 1,1 0 0,-1 0-1,0 1 1,1-1 0,-1 0-1,0 0 1,-2-1 0,3 6-1104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5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5984,'1'1'572,"0"1"0,-1 0-1,1 0 1,0 0 0,-1 0 0,0 0 0,1 0 0,-1 0 0,0 1 0,0-1-1,0 0 1,-1 2 0,-7 60 4231,4-35-3020,-10 47-1,11-65-1493,-4 12 272,0 1 0,2-1 0,-3 45 0,10-59-620,4-10-49,6-11-181,-11 11 239,15-21-229,-1-1 1,18-34-1,-21 35 273,0 0 1,2 1-1,22-28 0,-30 43 118,-4 3-1,0 1 0,0 0 0,0-1 0,1 1 1,-1 0-1,1 0 0,-1 0 0,1 1 0,-1-1 0,1 1 0,5-3 0,-7 4-43,-1 0-1,1 0 1,0 0-1,0 0 1,-1 0-1,1 0 1,0 0 0,0 0-1,-1 1 1,1-1-1,0 0 1,0 0-1,-1 1 1,1-1-1,0 0 1,-1 1-1,1-1 1,-1 1-1,1-1 1,0 1 0,-1-1-1,1 1 1,-1-1-1,1 1 1,-1 0-1,0-1 1,1 1-1,-1 0 1,1-1-1,-1 1 1,0 0-1,0-1 1,0 1 0,1 0-1,-1 0 1,0 0-1,1 4 90,0 0 1,0 0-1,0-1 0,-1 8 0,-2 47-596,-16 86-1,18-142-459,-2 9-234,2-11 977,0-1 0,0 0 0,0 0 0,-1 0 0,1 1 0,0-1 0,0 0 0,0 0 0,0 1 0,0-1 0,1 0 0,-1 0 0,0 1 0,0-1 0,0 0 0,0 0 0,0 1 0,0-1 0,0 0 1,0 0-1,0 0 0,1 1 0,-1-1 0,0 0 0,1 1-468,-1-1 468,0 0 0,0 0 0,0 0 0,1 0 0,-1 0 0,0 1 0,1-1 0,0-1-119,-1 1-1,1 0 1,0-1-1,0 1 1,-1-1 0,1 1-1,0-1 1,-1 0-1,1 1 1,-1-1-1,1 0 1,-1 1 0,1-1-1,-1 0 1,1 1-1,-1-2 1,5-4-1011,8-10-681,0 0-1,-1-1 0,12-20 0,-12 17 1253,26-32 0,-24 36 1949,26-23-1,-32 33-94,0-1 0,1 1 0,0 1 0,0-1 0,11-3 0,-19 8-995,0 1 0,0 0 0,0-1 0,0 1 0,0 0 0,0 0 0,0-1 0,0 1 0,0 0 0,0 0 0,0 0 0,0 0 0,0 1 0,0-1 0,0 0 0,0 0 0,0 1 0,0-1-1,0 0 1,0 1 0,0-1 0,0 1 0,0-1 0,0 1 0,0 0 0,-1-1 0,1 1 0,0 0 0,0-1 0,-1 1 0,1 0 0,-1 0 0,1 0 0,0 0 0,-1 0 0,1 1 0,1 1 143,-1 1 0,0 0 0,1 0 0,-1 0 0,-1 0 0,1 0-1,0 1 1,-1 4 0,-1 13-125,-1 1 0,-1-1 0,-6 25 0,-11 28-3677,15-55 1428,1 6-4756,6-22 4033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5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39 7456,'-4'-15'2421,"4"15"-2353,0-1 1,0 0-1,0 1 1,0-1-1,0 1 0,0-1 1,0 0-1,0 1 1,1-1-1,-1 1 0,0-1 1,0 1-1,1-1 0,-1 0 1,0 1-1,1-1 1,-1 1-1,0-1 0,1 1 1,-1 0-1,1-1 1,-1 1-1,1-1 0,0 1 222,0-1 247,0 0 0,0 0 0,0 0 0,1 0 1,-1 0-1,0 0 0,0 1 0,1-1 0,-1 1 0,0-1 1,1 1-1,-1-1 0,1 1 0,2-1 0,-4 1-365,1 0-1,-1 0 1,1 0-1,0 0 0,-1 0 1,1 0-1,0 0 1,-1 0-1,1 0 0,0 1 1,-1-1-1,1 0 0,-1 0 1,1 0-1,0 1 1,-1-1-1,1 0 0,-1 1 1,1-1-1,-1 0 1,1 1-1,-1-1 0,1 1 1,-1-1-1,0 1 1,1-1-1,-1 1 0,0-1 1,1 2-1,1 6 401,0-1-1,-1 1 0,0 0 0,-1-1 1,1 1-1,-1 0 0,-3 14 0,-1 2-442,-9 27-1,1 1 16,-34 265 229,42-286-446,-7 72-478,4-33-4067,3-38-1873,8-22 3841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5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18 111 9312,'-16'-11'2981,"16"10"-2907,0 1 1,-1 0-1,1-1 1,0 1-1,0-1 1,0 1-1,0-1 1,0 1-1,0-1 1,0 1-1,0-1 1,0 1-1,0-1 1,0 1-1,0-1 1,0 1-1,0-1 1,0 1-1,0 0 1,0-1-1,0 1 1,1-1-1,-1 1 1,0-1-1,0 1 1,1 0-1,-1-1 1,0 1-1,1-1 1,2-2 575,-1-1 0,1 2 0,0-1 0,0 0 0,0 0 0,0 1 0,1 0 0,-1-1 1,1 1-1,-1 0 0,8-2 0,-8 2-377,16-6 536,0 1 0,1 1 0,0 0 0,31-4 0,83-3-1126,-79 13-3404,-25 0-1699,-15 2 103,1 5 1765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7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45 3072,'5'-15'11280,"-22"20"-7689,4 0-2863,0 0-217,0 1-1,0 1 1,1 0-1,0 0 1,0 1-1,-17 15 1,9-3 63,0 0 0,-24 32 0,36-40-414,0-1 0,1 1 0,0 0 1,-7 18-1,12-24-143,-1 1 0,1-1 1,1 1-1,-1 0 1,1 0-1,0 0 1,1 0-1,0 0 0,0 0 1,1 12-1,0-17-39,-1 0 1,1 0-1,-1 0 0,1 1 0,0-1 0,0 0 1,0 0-1,0 0 0,0-1 0,0 1 0,0 0 1,1 0-1,-1-1 0,0 1 0,1 0 0,0-1 1,-1 0-1,1 1 0,0-1 0,0 0 1,0 0-1,0 0 0,0 0 0,0 0 0,0 0 1,0-1-1,0 1 0,0-1 0,0 1 0,0-1 1,1 0-1,-1 0 0,0 0 0,0 0 0,0 0 1,1-1-1,-1 1 0,0 0 0,0-1 0,0 0 1,0 1-1,0-1 0,0 0 0,0 0 0,2-2 1,4-3-120,0 0 1,0-1-1,-1 0 0,0 0 1,9-12-1,29-45-471,7-24 44,-13 20 757,-36 64-60,-1 0 0,1 0-1,0 0 1,0 1 0,0-1 0,6-4-1,-9 8-84,0 0 0,1 1-1,-1-1 1,0 0 0,1 0-1,-1 0 1,0 1 0,0-1-1,1 0 1,-1 1-1,0-1 1,0 0 0,1 0-1,-1 1 1,0-1 0,0 0-1,0 1 1,0-1 0,0 0-1,0 1 1,1-1 0,-1 1-1,0-1 1,0 0 0,0 1-1,0 0 1,-2 22 724,1 12-133,2-26-597,0 0 1,0 0 0,1 0-1,0 0 1,1-1 0,0 1-1,0-1 1,0 1 0,1-1-1,1-1 1,0 1 0,0 0-1,0-1 1,1 0 0,7 8-1,-12-14-42,0-1 0,0 1 0,0 0 0,1 0-1,-1 0 1,0-1 0,0 1 0,1-1 0,-1 1 0,0-1-1,1 1 1,-1-1 0,0 0 0,1 0 0,-1 1-1,1-1 1,-1 0 0,0 0 0,1 0 0,-1-1 0,2 1-1,0-1-13,0 0 0,0 0 0,-1-1 0,1 1 0,-1-1 0,1 1-1,-1-1 1,1 0 0,3-4 0,3-4-95,0-1-1,-1-1 1,10-17 0,-13 22 50,24-47-93,9-12 195,9-7 222,-39 56 51,-7 11-108,-3 7 53,-1 9 278,0 1-1,0-1 0,1 1 1,-1 15-1,2 1-517,0 0 0,2 0 1,2 0-1,0 0 0,1 0 0,2 0 0,1-1 1,10 26-1,-15-47-36,0-1 0,0 0 0,0 1 0,0-1 0,1 0 0,5 6 0,-7-9 7,0 1 1,1-1-1,-1 0 0,0 0 1,1 0-1,-1 0 0,1 0 0,0 0 1,-1 0-1,1 0 0,0-1 1,-1 1-1,1-1 0,0 1 0,0-1 1,-1 0-1,1 0 0,0 0 1,0 0-1,2 0 0,6-2-43,-1 0 1,1 0-1,-1-1 1,0-1-1,0 1 0,0-2 1,-1 1-1,1-1 1,-1 0-1,12-11 0,7-7-184,36-42 0,-50 51 108,0 0-17,-1-1 0,0-1 0,10-18 0,-17 26 153,-1 1 0,-1-1 1,1 1-1,-1-1 0,-1 0 1,1 0-1,-1 0 0,-1-1 1,2-13-1,-3 21 12,0-1 1,0 1-1,0 0 0,0-1 1,-1 1-1,1 0 0,0 0 1,-1-1-1,1 1 0,0 0 1,-1 0-1,0-1 1,1 1-1,-1 0 0,0 0 1,1 0-1,-1 0 0,0 0 1,0 0-1,-2-1 0,1 1 18,1 0-1,-1 0 0,0 0 0,0 0 0,1 1 0,-1-1 0,0 1 1,0-1-1,0 1 0,0 0 0,0 0 0,-4 0 0,1 1 41,0-1-1,-1 1 0,1 0 1,0 1-1,0-1 0,0 1 1,0 0-1,0 1 0,-8 4 1,6-2 6,1 1 0,0-1 0,0 1 0,0 1 0,1-1 0,0 1 1,0-1-1,1 2 0,0-1 0,-5 11 0,7-12-102,0 0 0,0 0 0,0 0 0,0 0 0,1 0 0,0 1-1,1-1 1,-1 0 0,1 1 0,0-1 0,1 0 0,0 0 0,0 1 0,3 9 0,-3-13-3,0 0 0,1 1 1,0-1-1,0 0 0,0 0 1,0 0-1,0 0 0,1 0 1,-1-1-1,1 1 0,0-1 0,0 0 1,0 0-1,0 0 0,0 0 1,6 3-1,-3-3-23,0 0 1,-1 0-1,1 0 1,0-1-1,1 0 1,-1 0-1,0-1 1,11 0-1,-2-1-77,-1-2-1,1 1 1,-1-2-1,1 0 1,-1 0-1,0-2 0,18-9 1,8-7-172,38-29-1,-51 32 444,-1-2 0,-1 0-1,25-28 1,-49 48-132,-1 1 5,0-1 0,1 1 0,-1 0 0,1 0 1,-1-1-1,0 1 0,1 0 0,-1 0 1,0-1-1,1 1 0,-1-1 0,0 1 1,0 0-1,1-1 0,-1 1 0,0-1 0,0 1 1,0 0-1,1-1 0,-1 1 0,0-1 1,0 1-1,0-1 0,0 1 0,0-1 1,0 1-1,0-1 0,0 1 0,0-1 0,0 1 1,0 0-1,0-1 0,-1 1 0,1-1 1,0 1-1,0-1 0,0 1 0,-1 0 0,1-1 1,0 1-1,0-1 0,-1 1 0,1 0 1,0-1-1,-1 1 0,1 0 0,0-1 1,-1 1-1,1 0 0,-1 0 0,0-1 0,0 2 74,-1-1 0,1 1 0,-1-1 0,1 1 0,-1 0-1,1 0 1,-1 0 0,1 0 0,0 0 0,0 0-1,-3 2 1,3-2-30,-6 7 67,0-1 1,0 1 0,1 0-1,-1 1 1,2-1 0,-7 14-1,4-7-77,2 1 0,0-1-1,-5 23 1,6-13-109,1 0 1,1 1 0,1-1-1,3 46 1,0-67 52,-1 1 0,1 0 0,0-1 0,0 0 0,2 5 0,-3-8-4,0 0 1,1 0 0,-1-1 0,0 1 0,0 0 0,1-1-1,-1 1 1,0 0 0,1-1 0,-1 1 0,1-1 0,-1 1-1,1-1 1,-1 1 0,1-1 0,-1 1 0,1-1 0,0 1-1,-1-1 1,1 0 0,-1 1 0,1-1 0,0 0 0,0 1-1,-1-1 1,1 0 0,0 0 0,-1 0 0,1 0 0,0 0 0,0 0-1,-1 0 1,1 0 0,0 0 0,-1 0 0,1 0 0,0 0-1,0 0 1,0-1 0,1 0-50,0 0 1,0 0-1,-1-1 0,1 1 1,0-1-1,-1 1 0,1-1 1,-1 1-1,0-1 0,1 0 1,1-3-1,10-24-300,-9 19 214,45-123-559,-5 10 1416,-43 120-592,0 2-56,-1 0-1,0 0 1,1 0-1,-1 0 1,1 0-1,-1 0 1,1 0 0,-1 0-1,1 0 1,-1 1-1,1-1 1,0 0 0,0 0-1,-1 0 1,1 1-1,0-1 1,0 1 0,2-2-1,-3 2-30,0 0-1,0 1 1,0-1-1,1 0 1,-1 0 0,0 0-1,0 1 1,0-1-1,0 0 1,0 0 0,1 1-1,-1-1 1,0 0-1,0 0 1,0 1-1,0-1 1,0 0 0,0 0-1,0 1 1,0-1-1,0 0 1,0 1 0,0-1-1,0 0 1,0 0-1,0 1 1,-1-1 0,1 2 95,0 5-2,0 31 306,8 66 1,-6-93-441,0 0-1,1 0 1,0 0 0,1 0-1,0 0 1,0 0 0,1-1-1,1 0 1,0 0-1,10 12 1,-12-18-81,-1 0 0,1-1 0,0 1-1,0-1 1,1 0 0,-1 0 0,0-1 0,1 0 0,0 1 0,0-1 0,0-1-1,-1 1 1,2-1 0,-1 0 0,0 0 0,0 0 0,0-1 0,0 0-1,0 0 1,1 0 0,-1 0 0,0-1 0,0 0 0,0 0 0,0 0 0,8-4-1,-3 0-814,0-1 0,14-9-1,-21 12 717,49-31-1832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46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24 2976,'-5'-4'465,"-4"-4"742,9 8-1174,0 0 0,-1 0-1,1-1 1,0 1-1,0 0 1,0 0-1,0 0 1,0 0-1,0 0 1,0 0-1,-1-1 1,1 1 0,0 0-1,0 0 1,0 0-1,0 0 1,0 0-1,0-1 1,0 1-1,0 0 1,0 0-1,0 0 1,0 0-1,0-1 1,0 1 0,0 0-1,0 0 1,0 0-1,0 0 1,0-1-1,0 1 1,0 0-1,0 0 1,0 0-1,0 0 1,0-1 0,0 1-1,0 0 1,1 0-1,-1 0 1,0 0-1,0 0 1,0-1 7,0 1 0,0 0 0,0 0 1,0 0-1,0 0 0,0 0 0,1 0 0,-1 0 1,0-1-1,0 1 0,0 0 0,0 0 0,0 0 0,0 0 1,0 0-1,0 0 0,0-1 0,0 1 0,0 0 1,0 0-1,0 0 0,0 0 0,0 0 0,-1 0 1,1 0-1,0-1 0,0 1 0,0 0 0,0 0 0,0 0 1,0 0-1,0 0 0,0 0 0,0 0 0,0 0 1,0 0-1,-1-1 0,1 1 0,0 0 0,0 0 0,0 0 1,0 0-1,0 0 0,0 0 0,0 0 0,0 0 1,-1 0-1,1 0 0,0 0 0,0 0 0,0 0 1,0 0-1,0 0 0,0 0 0,-1 0 0,1 0 0,0 0 1,0 0-1,0 0 0,0 0 0,0 0 0,0 0 1,0 0-1,-1 0 0,-7 2 1348,12-1 4,-3 1-1270,1-1 0,-1 1 1,0 0-1,0-1 1,0 1-1,0 0 0,0 0 1,-1 0-1,1 0 1,0 0-1,-1 0 0,0 0 1,1 0-1,-1 0 0,0 0 1,0 3-1,0-2 112,0 1 0,1 0-1,0-1 1,-1 1 0,3 4-1,-2-5-122,-1 0 0,1 0 0,-1 0 0,0 0 0,0 0-1,0 0 1,0 0 0,-1 4 0,1 5 33,0 13 102,2 1 0,1-1 0,0 1 0,2-1 1,14 42-1,5 19 58,38 175 869,-33-127-880,-13-77-60,3-2 0,41 87 0,6-16 79,-37-75-97,30 76-1,-31-53-228,6 19 154,61 116 1,-77-177-139,-2 1 0,21 61-1,-36-90 6,42 150 82,-40-141-85,64 313 291,-30-156 441,-28-129-554,5 61 0,-2-10 9,9 55 54,13 66 118,0-98-257,-7-17 502,-1-16-468,-3-14 40,-17-48-197,-3-11-347,-1-1 1,0 1 0,0-1-1,1 14 1,-16-59-8517,8 10 6347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49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2188 69 1888,'0'-11'912,"0"7"-580,0 6-189,0-1 129,4-12 1674,4-5 2638,-3 9-4181,-5 6-193,1 0 0,-1-1 1,0 1-1,1 0 1,-1 0-1,0 0 0,0 0 1,0-1-1,0 1 0,0-2 1,-2-3 1196,2 6-1392,0 0 0,0 0 0,0 0 1,0-1-1,-1 1 0,1 0 0,0 0 1,0 0-1,0 0 0,0 0 0,0 0 1,0 0-1,0 0 0,0 0 0,0 0 1,0 0-1,0 0 0,-1 0 0,1 0 0,0 0 1,0 0-1,0 0 0,0 0 0,0 0 1,0 0-1,0 0 0,0 0 0,0 0 1,-1 0-1,1 0 0,0 0 0,0 0 1,0 0-1,0 0 0,0 0 0,0 0 1,0 0-1,0 0 0,0 0 0,0 0 0,0 0 1,-1 0-1,1 1 0,0-1 0,0 0 1,0 0-1,-5 4 932,4-4-908,1 0 0,-1 0 0,1 1 0,-1-1 0,1 0 0,0 1 0,-1-1 0,1 0 0,0 1 0,-1-1 1,1 1-1,0-1 0,-1 0 0,1 1 0,0-1 0,0 1 0,-1-1 0,1 1 0,0-1 0,0 1 0,0-1 0,0 2 0,-13 27 548,1-4-267,3 0 60,-2-1 1,-23 40-1,24-49-154,-75 117 988,50-81-921,-50 95 1,-28 69 532,96-185-660,-2 0-1,-1-2 0,-2 0 1,-45 44-1,37-41-35,1 1 0,1 1 0,2 1 0,-37 65 1,50-73-140,-15 45-1,8-17-57,-1 1 142,-31 66 186,9-51-152,31-52-79,-7 7 48,-1-1 1,-1-1-1,-1 0 1,-29 22-1,-39 40 58,55-49-213,17-20 163,2 2 0,-26 34 0,-57 125 432,70-121-300,-4 16-118,0 2-16,27-64-74,1 0-1,-2 0 0,0 0 0,-14 15 0,-9 11 99,22-26-143,0 0 1,-10 10 0,-24 24 85,-49 65 1,41-48-22,34-39 4,-16 28-1,6-9-57,-41 72 221,56-92-122,6-14-65,0 1 0,0-1 0,-8 8-1,0 0-64,-35 39 49,31-36 33,0 1 0,2 0-1,-16 26 1,-9 18 336,26-46-361,10-12 43,-1 1 1,1-1-1,0 1 0,0 0 1,1 0-1,-5 11 1,4-6-51,0-1-1,-7 15 1,8-21-35,3-4 21,-1 1 1,1 0 0,0-1-1,-1 1 1,1-1 0,0 1-1,-1 0 1,1-1 0,0 1-1,0 0 1,0-1 0,-1 1-1,1 0 1,0-1 0,0 1-1,0 0 1,0 0 0,0-1-1,0 1 1,0 0 0,1-1 0,-1 1-1,0 1 1,1 1-167,-1-1 0,0 1 1,0 0-1,0 0 0,0-1 1,-1 1-1,1 0 0,-1-1 0,1 1 1,-1 0-1,0-1 0,0 1 0,0-1 1,-1 1-1,-1 2 0,-6 16-2710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58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19 124 1728,'0'0'560,"-18"17"15333,51-8-14741,-9-4-952,-10-3 32,0 0 0,19 1 0,197-17 579,-178 10-769,29 0 278,-34 3-117,6-1-150,96-11 241,-89 10-220,56 1 67,-63 3-165,13 3 35,-59-4 21,0 1 0,1 0 1,-1 1-1,0-1 0,7 4 0,7 1-102,-18-5 88,1 0 0,-1 0 0,0 0 0,0 1 0,0-1 0,0 1 0,3 2 0,-5-4 126,1 0-295,5 0 536,-7 0-377,0 0 0,0 0 0,0 0-1,0 0 1,0 0 0,1 0 0,-1 0 0,0 0 0,0 0 0,0 0 0,0 0 0,0 0 0,0 0 0,0 0 0,0 0 0,0 0 0,0-1-1,0 1 1,1 0 0,-1 0 0,0 0 0,0 0 0,0 0 0,0 0 0,0 0 0,0 0 0,0 0 0,0 0 0,0-1 0,0 1 0,0 0-1,0 0 1,0 0 0,0 0 0,0 0 0,0 0 0,0 0 0,0 0 0,0 0 0,0-1 0,0 1 0,0 0 0,0 0 0,0 0-1,0 0 1,0 0 0,0 0 0,0 0 0,0 0 0,0 0 0,0 0 0,-1 0 0,1-1 0,0 1 0,0 0 0,0 0 0,0 0 0,0 0-1,0 0 1,0 0 0,0 0 0,0 0 0,0 0 0,0 0 0,-1 0 0,-8-10 81,5 5-104,-1 0-1,1 1 1,-1 0 0,1 0 0,-1 0 0,-1 0-1,1 1 1,-10-5 0,-30-10 140,26 9-230,-33-9 0,39 15 92,6 2 24,-1-1 0,1 0 0,0 0 0,0-1-1,0 0 1,1 0 0,-1-1 0,-9-6 0,16 9-15,-1 1-1,0-1 1,1 1 0,-1-1-1,0 1 1,0-1 0,1 1 0,-1-1-1,0 1 1,0 0 0,0 0-1,1-1 1,-1 1 0,0 0-1,0 0 1,-1 0 0,0 0-56,5-2 7,0 1 0,0-1 0,0 1 0,0 0 0,0-1 0,0 1 0,1 1 0,-1-1 0,0 0 0,1 1 0,4 0 1,4-1 20,0 0 0,17 3 0,23 0 79,-41-2-32,0 0-1,-1 0 1,1 1 0,0 0 0,-1 1 0,1 0-1,17 7 1,-9-4 156,-8-1-101,-11-1-55,0-3-4,0 3 31,1-1 0,-1 1 1,0 0-1,0 0 0,0-1 1,0 1-1,0 0 0,-1-1 0,1 1 1,-1 0-1,0-1 0,0 1 0,0-1 1,0 1-1,0-1 0,0 1 0,-1-1 1,1 0-1,-1 0 0,1 0 0,-1 0 1,0 0-1,0 0 0,0 0 0,-4 2 1,-26 21 267,1 1 1,2 1 0,-31 36-1,39-41-382,11-12-213,1 0-1,-11 16 1,13-19-1631,-5 8-2049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00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80 155 1248,'-22'0'1477,"18"0"939,2 0-1954,-1 1-1,0-1 1,1 0-1,-1 1 1,0-1-1,1 1 1,-1 0-1,-2 1 1,3 0 242,-1-1 1,1-1 0,-1 1-1,1 0 1,-1-1 0,1 1-1,-1-1 1,-2 0 0,29-2 3996,19-10-3766,-9 3-545,-5 0-147,53-23 1,-24 8-187,-16 9 64,-23 9-79,0-1 0,0 0-1,25-16 1,-36 18-22,13-10 179,-72 36-16,3-1-67,-133 69 102,142-66 28,-39 29-1,48-33-37,29-18-197,0-1 0,0 1 0,1-1 0,-1 0 0,0 0 0,0 1 0,0-1 0,1 0 0,-1 0 0,0 0 0,0 0 0,0 0 0,-1 0 0,-2-1 72,6 1-53,-2 0 444,16 6 38,79 27 79,-64-21-499,53 25 79,-60-27 50,-15-6-249,-1-1-1,1 0 0,9 2 0,-10-2-35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39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3136,'9'0'23699,"-2"0"-27345,11-1 3906,1-1 0,-1-1 0,30-8 1,28-5 100,65 7 295,-13 13-234,-114-5-540,-10 1 119,-1-1 1,1 1-1,-1 0 1,1 0-1,-1 0 1,1 0-1,-1 1 1,0 0-1,1-1 1,3 3-1,-6-3-171,-9 0-2806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5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347 329 2656,'0'-2'187,"0"1"0,0 0 0,0-1 0,1 1 0,-1 0 1,0 0-1,1-1 0,-1 1 0,1 0 0,1-2 0,1 1 1003,-1 8 1258,-3-3-2368,0 0 1,-1 0-1,1 0 1,0-1 0,-1 1-1,0 0 1,1-1-1,-1 1 1,0-1-1,-4 4 1,3-3 46,-10 13 155,-2 0 1,0-1-1,-1-1 0,-28 20 0,37-29-199,1-1 0,-1 0 0,0-1 0,0 1-1,0-1 1,-1-1 0,1 1 0,-1-1-1,1-1 1,-1 1 0,0-1 0,1-1 0,-1 1-1,0-1 1,-11-2 0,14 1-59,0-1 1,0 1-1,0-1 1,0 0-1,1 0 1,-1-1-1,1 0 0,-1 0 1,1 0-1,0 0 1,0 0-1,0-1 0,1 0 1,-1 1-1,1-2 1,0 1-1,0 0 1,-4-9-1,4 7-62,0 0-1,1 0 1,-1-1-1,1 1 1,0-1-1,1 1 1,0-1-1,0 0 1,0 0-1,1 0 1,0 1-1,1-1 1,1-9-1,-1 10-22,1 1 1,0 0-1,0 0 0,0 0 0,1 0 0,-1 1 1,1-1-1,1 1 0,-1-1 0,5-4 0,3-2-142,1 1-1,17-13 0,-15 13 123,1 0 0,0 2-1,20-10 1,-29 16 82,1-1-1,-1 1 0,1 0 1,-1 0-1,1 1 1,0 0-1,-1 0 1,1 0-1,0 1 0,0 0 1,11 2-1,-15-2 23,0 1-1,0 0 1,0 0-1,0 0 1,-1 0-1,1 1 0,0-1 1,-1 1-1,1-1 1,-1 1-1,1 0 1,-1 0-1,0 0 1,1 0-1,-1 1 0,1 2 1,-1-2 13,0 0 1,0 1 0,-1 0-1,1-1 1,-1 1 0,0 0-1,0 0 1,-1-1 0,1 1-1,-1 0 1,0 5-1,-1 8 100,-1 1-1,-1-1 0,-1 1 0,-9 26 0,3-9-74,-55 193 214,41-150-241,13-42 346,-2 1 1,-34 66-1,39-92 571,8-11-932,-1 0 0,1 0 0,0-1 0,0 1-1,0 0 1,0 0 0,0 0 0,-1 0 0,1 0 0,0 0-1,0 0 1,0 0 0,0 0 0,0 0 0,0-1-1,0 1 1,0 0 0,-1 0 0,1 0 0,0 0-1,0 0 1,0 0 0,0-1 0,0 1 0,0 0 0,0 0-1,0 0 1,0 0 0,0 0 0,0-1 0,0 1-1,0 0 1,0 0 0,0 0 0,0 0 0,0 0-1,0-1 1,0 1 0,0 0 0,4-23 464,14-34-484,3 2 0,3 1 0,2 0 0,2 2 0,55-76 1,-56 90-343,2 2 0,1 1 1,68-60-1,-94 91 287,1 1 1,0-1 0,0 1-1,0 0 1,0 1-1,8-4 1,-12 5 50,1 1 0,-1 0 0,0-1 0,1 1 0,-1 0-1,0 0 1,0 0 0,1 0 0,-1 0 0,0 0 0,1 1 0,-1-1 0,0 0 0,1 1 0,-1-1 0,0 1 0,0-1 0,0 1 0,1-1 0,-1 1-1,0 0 1,0 0 0,0-1 0,0 1 0,0 0 0,0 0 0,-1 0 0,1 0 0,0 0 0,0 0 0,-1 1 0,1-1 0,0 0 0,0 1 0,0 3-7,1-1 0,0 1 0,-1-1 0,0 1 1,0 0-1,-1-1 0,1 10 0,-3 33 39,1-35-13,-48 296 856,36-267-182,10-34-371,2-11 79,4-21 123,13-56-447,3 0 1,58-149 0,-54 170-276,35-83-340,-50 123 466,6-11-397,-13 29 406,0 0 0,0 0-1,0 0 1,0 1 0,0-1 0,1 0-1,-1 1 1,1-1 0,-1 1-1,4-3 1,-5 4 56,0 0-1,0 0 0,0 1 1,0-1-1,1 0 0,-1 0 1,0 0-1,0 0 0,0 0 1,0 0-1,1 0 0,-1 0 1,0 0-1,0 0 0,0 1 1,0-1-1,0 0 0,0 0 1,1 0-1,-1 0 0,0 0 1,0 1-1,0-1 0,0 0 1,0 0-1,0 0 0,0 0 1,0 1-1,0-1 0,0 0 1,0 0-1,0 0 0,0 1 1,0-1-1,0 0 0,0 0 1,0 1-1,1 9-60,-3 26 67,-2-1 1,-2 0-1,-15 54 1,-2 14 48,17-68-30,-6 25 27,3 0 0,-1 71 0,10-117 23,0 0 0,2 0 1,0-1-1,0 1 0,7 20 0,-8-32-44,-1 0 1,0-1-1,1 1 1,0-1-1,-1 1 0,1-1 1,0 0-1,0 1 1,-1-1-1,1 0 0,0 1 1,1-1-1,-1 0 1,0 0-1,0 0 0,0 0 1,1 0-1,-1 0 1,0 0-1,1-1 0,1 2 1,-1-2 7,0 0 0,0 1 0,0-1 0,0 0 0,0 0 0,0 0 0,0-1 0,0 1 0,0 0-1,0-1 1,0 0 0,0 1 0,-1-1 0,1 0 0,0 0 0,1-1 0,11-7 92,0-1 0,-1-1 0,0 0 0,-1-1 0,-1-1 0,11-13 0,-13 16-72,43-58 119,-1 0-641,-51 67 444,1 1 1,-1-1 0,1 1-1,-1-1 1,1 0 0,-1 1-1,1-1 1,0 1 0,-1-1-1,1 1 1,-1 0 0,1-1-1,0 1 1,0 0 0,-1-1-1,1 1 1,0 0 0,-1 0-1,2-1 1,-1 2 19,-1-1 0,1 0 0,-1 0 1,0 0-1,1 1 0,-1-1 0,0 0 0,1 1 0,-1-1 0,0 0 0,1 1 0,-1-1 0,0 0 1,0 1-1,1-1 0,-1 0 0,0 1 0,0-1 0,0 1 0,1-1 0,-1 1 0,0-1 0,0 1 1,1 5-16,0 0 0,-1 1 0,0 9 1,0-12-7,0 19-17,1 0 0,0-1-1,2 1 1,0-1 0,2 0-1,1 0 1,13 35 0,-17-51 77,1 0 1,0-1-1,1 0 1,-1 1-1,1-1 1,0 0 0,1-1-1,-1 1 1,1-1-1,0 0 1,8 6-1,-11-9 16,0 0-1,1 1 1,-1-1-1,1 0 0,-1 0 1,1 0-1,-1-1 0,1 1 1,0-1-1,-1 1 0,1-1 1,0 0-1,-1 0 0,1 0 1,0 0-1,-1-1 0,1 1 1,0-1-1,-1 0 0,1 1 1,-1-1-1,1 0 0,-1 0 1,1-1-1,-1 1 0,0-1 1,0 1-1,4-3 1,-4 1 10,-1 1 0,1 0 1,-1 0-1,1-1 0,-1 1 1,0-1-1,0 0 0,0 1 1,0-1-1,0 0 1,0 1-1,-1-1 0,0 0 1,1 0-1,-1 1 0,0-1 1,0 0-1,-1 0 0,1-3 1,-1 0-28,0 0-1,0 1 1,-1-1 0,1 0-1,-1 1 1,0-1 0,-1 1 0,0 0-1,-3-7 1,2 7-84,0 0-1,0 1 1,0-1 0,0 1-1,-1 0 1,1 0 0,-1 0-1,0 1 1,-1-1 0,1 1-1,-9-3 1,6 3-70,0 0 0,0 0-1,-1 1 1,-13-2 0,19 4 92,1 0 0,-1 0 0,1 0 0,0 0 0,-1 0 0,1 1 0,-1-1 0,1 1 0,0-1 0,-3 2 0,4-1 8,0 0 1,0-1-1,-1 1 0,1 0 0,0 0 0,0 0 1,1-1-1,-1 1 0,0 0 0,0 1 0,0-1 0,1 0 1,-1 0-1,0 0 0,1 0 0,-1 0 0,1 1 1,-1-1-1,1 3 0,0-3 17,0 0 0,0 0 0,0 0 1,0 0-1,0 0 0,0 0 0,1 0 0,-1 0 0,0 0 1,1 0-1,-1 0 0,1-1 0,-1 1 0,1 0 0,-1 0 1,1 0-1,0 0 0,-1-1 0,1 1 0,0 0 0,0-1 1,-1 1-1,1 0 0,0-1 0,0 1 0,0-1 0,0 0 1,0 1-1,1 0 0,3 1 2,0-1 0,1 1-1,-1-1 1,6 1 0,0 0 34,0-2-1,0 1 1,1-1 0,-1-1-1,0 0 1,0-1 0,1 0-1,-1 0 1,-1-2 0,22-8 0,-23 7 3,-1 0 1,1-1 0,-1 0 0,0 0 0,-1-1-1,10-11 1,35-51 104,-17 21-140,-34 47 4,1-1 0,-1 0 0,0 0 0,0 0 0,0-1 0,0 1 0,0 0 1,0 0-1,0-1 0,0-1 0,-1 1-15,3-3-200,-2 9 74,1 13 46,-1-9 138,8 126-164,-5-36-4,-2-72 187,-1-7 174,4 24 0,-5-41-202,1 0 0,-1 0 0,0 0 1,0-1-1,1 1 0,-1 0 1,1 0-1,-1 0 0,1 0 1,-1 0-1,1-1 0,-1 1 1,1 0-1,0 0 0,-1-1 0,1 1 1,1 0-1,-2 0-16,1-1 0,-1 0 1,1 0-1,-1 0 0,0 0 0,1 0 0,-1 0 0,1 0 0,-1 0 0,1 0 1,-1 0-1,0 0 0,1 0 0,-1 0 0,1 0 0,-1-1 0,0 1 1,1 0-1,-1 0 0,0 0 0,1-1 0,-1 1 0,0 0 0,1 0 0,-1-1 1,0 1-1,1 0 0,-1-1 0,0 1 0,0 0 0,1-1 0,-1 1 0,0 0 1,0-1-1,0 1 0,0 0 0,1-1 0,5-14 138,0 0 1,3-17-1,-3 14-132,11-58 82,-7 28-74,-4 18-112,-2-1 0,-1 0 0,-2-49 0,-1 74 63,0 5 10,0 1 0,1-1 0,-1 0 0,1 1 0,-1-1-1,0 1 1,1-1 0,-1 0 0,1 1 0,0-1 0,-1 1 0,1 0-1,-1-1 1,1 1 0,0-1 0,-1 1 0,1 0 0,0 0 0,-1-1 0,1 1-1,0 0 1,-1 0 0,1 0 0,0 0 0,0-1 0,-1 1 0,1 0 0,0 1-1,1-1 1,1-1 38,123-26-77,-67 20-127,-34 5 225,29-6 0,-51 6-10,1 1 6,7 4 108,-48 45-245,29-35 49,-1 0 0,2 1 0,0 0 0,0 0-1,1 1 1,1 0 0,1 0 0,0 0-1,1 0 1,0 1 0,0 29 0,3-40 66,1 1-1,-1 0 1,1 0 0,0-1 0,1 1 0,-1 0-1,1-1 1,1 1 0,-1-1 0,1 0-1,-1 0 1,2 0 0,3 6 0,-5-9-11,0 0 1,0 1 0,0-1-1,1 0 1,-1 0 0,0-1-1,1 1 1,-1 0-1,1-1 1,0 1 0,-1-1-1,1 0 1,0 0 0,0 0-1,0 0 1,0-1 0,0 1-1,0-1 1,0 1-1,0-1 1,0 0 0,0-1-1,0 1 1,0 0 0,0-1-1,0 0 1,3 0-1,-1-2 35,1 1 0,-1-1-1,0 1 1,0-1-1,-1-1 1,1 1-1,4-6 1,30-31 113,-27 27-217,55-69 87,-54 64-148,-12 17 100,0-1 0,0 1 0,1-1 0,-1 1 0,0 0 0,1 0 0,-1 0 0,0 0 0,1 0 0,0 0 0,-1 0 0,1 0 0,-1 1 0,1-1 0,0 1 0,0-1 0,2 0-1,-3 1 16,0 0 0,0 1-1,0-1 1,0 0-1,0 0 1,0 1 0,0-1-1,0 0 1,-1 1-1,1-1 1,0 1-1,0-1 1,0 1 0,-1 0-1,1-1 1,0 1-1,-1 0 1,1-1-1,0 1 1,-1 0 0,1 0-1,-1 0 1,1 0-1,-1-1 1,0 1 0,1 0-1,-1 0 1,0 0-1,1 0 1,-1 0-1,0 0 1,0 0 0,0 2-1,2 20-18,-1 1 0,-2 31-1,0-7 289,0-40-228,0 6 15,3-12 134,1-8 208,47-105-284,-44 96-161,0 2 0,1-1 0,1 1 0,15-21 0,-22 33 50,-1 1-1,0-1 1,1 1 0,-1-1-1,0 1 1,1 0 0,-1-1-1,1 1 1,-1-1 0,1 1 0,-1 0-1,1 0 1,-1-1 0,1 1-1,-1 0 1,1 0 0,-1 0-1,2-1 1,-2 1-8,0 0 0,0 0 1,1 1-1,-1-1 0,0 0 0,1 0 0,-1 0 0,0 0 1,0 0-1,1 1 0,-1-1 0,0 0 0,0 0 0,0 0 1,1 1-1,-1-1 0,0 0 0,0 0 0,0 1 0,0-1 1,1 0-1,-1 0 0,0 1 0,3 20-216,-4 33 53,3 62 266,-2-111-70,0-1 0,1 1-1,0-1 1,0 1 0,0-1 0,0 1 0,1-1 0,0 0 0,4 8-1,-5-11-9,0 1 1,0-1-1,1 1 0,-1-1 0,0 0 0,1 0 0,-1 0 0,1 0 0,-1 0 0,1 0 0,-1 0 1,1-1-1,0 1 0,-1 0 0,1-1 0,0 1 0,-1-1 0,1 0 0,0 0 0,0 1 0,0-1 1,-1 0-1,1-1 0,0 1 0,0 0 0,-1 0 0,4-2 0,4 0 54,0-1 1,0-1-1,0 0 0,-1 0 1,14-9-1,38-31 76,-38 27-127,2-1-40,-2-1 1,0 0-1,-1-2 1,-1-1 0,22-30-1,-13 16 352,-28 34-339,-3 4-101,-7 11-89,-26 49-96,-9 18-4,40-71 256,-3 7 5,-7 23 0,13-35 72,-1 1-1,1-1 1,1 1-1,-1-1 1,1 1-1,0 0 1,0-1-1,0 1 1,2 9-1,-2-13-26,1 1-1,0 0 1,-1 0-1,1-1 1,0 1-1,0-1 1,0 1-1,0-1 1,0 1-1,0-1 1,0 1-1,1-1 1,-1 0-1,0 0 1,1 0-1,-1 0 1,1 0-1,-1 0 1,1 0-1,0 0 1,-1-1-1,1 1 1,0 0-1,0-1 1,-1 0-1,1 1 1,0-1-1,0 0 1,0 0-1,-1 0 1,3 0-1,-1-1 19,0-1 0,-1 1 0,1 0-1,-1-1 1,1 0 0,-1 0 0,0 0-1,1 0 1,-1 0 0,0 0 0,0 0-1,0-1 1,-1 1 0,1-1 0,1-3-1,2-3 19,-1-1 0,0 0-1,3-13 1,8-42 47,8-75-1,-21 119-194,-1-29-1,-1 48 90,0 1 1,0 1-1,0-1 0,0 1 0,0-1 1,0 1-1,0-1 0,0 1 0,0-1 1,0 0-1,0 1 0,0-1 0,0 1 0,0-1 1,0 1-1,1-1 0,-1 1 0,0-1 1,0 1-1,1-1 0,-1 1 0,0-1 1,1 1-1,-1-1 0,1 2-8,0-1 0,-1 1 1,1 0-1,-1 0 0,1 0 0,-1-1 1,1 1-1,-1 0 0,0 0 0,1 0 1,-1 0-1,0 0 0,0 0 0,1-1 1,-1 1-1,0 2 0,14 104-551,4 17 481,-5-47 173,-3 1 0,-4 0 0,-3 0 0,-10 114 0,6-175 47,-1-1 0,0 0 0,-1-1 0,-9 27 0,11-38-79,-1 0-1,1 0 0,-1-1 1,0 1-1,-1 0 0,1-1 0,-1 1 1,0-1-1,1 1 0,-1-1 1,-1 0-1,1-1 0,0 1 0,-1 0 1,0-1-1,1 0 0,-1 0 1,0 0-1,0 0 0,0-1 0,0 1 1,-7 0-1,-1-1-7,0 0-1,1-1 1,-1 0 0,0-1 0,0-1-1,1 0 1,-1 0 0,-15-7-1,11 4-50,1-1-1,0-1 0,0 0 1,0-1-1,1-1 1,0-1-1,1 1 0,0-2 1,1 0-1,-14-16 0,23 24 5,0 0 0,1-1-1,0 1 1,-1-1 0,1 1-1,0-1 1,1 0 0,-1 0-1,1 0 1,-1 0 0,1 0-1,1 0 1,-1-1 0,0 1-1,1 0 1,0 0 0,0 0-1,1-8 1,0 7-11,1 0 0,-1 0-1,1 1 1,0-1 0,0 0-1,1 1 1,-1-1 0,1 1-1,0 0 1,0 0 0,1 0 0,-1 0-1,1 1 1,0-1 0,7-5-1,3 0-5,1 1-1,-1 0 0,2 1 1,-1 1-1,20-6 1,86-19-79,-81 23 97,114-22-88,-106 21-2409,-36 6-1432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0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 2976,'9'-13'6512,"-9"13"-6035,1-1-1,-1 0 0,1 1 1,-1-1-1,1 0 1,-1 0-1,0 1 0,1-1 1,-1 0-1,0 0 1,1 1-1,-1-1 1,0 0-1,0 0 0,0 0 1,0 0-1,0 1 1,0-1-1,0 0 0,0-2 1,45-9 2243,-3 0-1540,75-10 1,-94 18-1030,43-3 610,120 2 0,-136 5-966,-48 0-702,2-17-13700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1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51 1472,'-1'-1'91,"1"1"-1,-1-1 1,1 0 0,0 1 0,0-1-1,0 0 1,-1 1 0,1-1 0,0 0-1,0 0 1,0 1 0,0-1 0,0 0-1,0 0 1,0 1 0,0-1 0,1 0-1,-1 1 1,0-1 0,0 0 0,1 0 0,-1 1-1,0-1 1,1 1 0,-1-1 0,0 0-1,1 1 1,-1-1 0,1 1 0,-1-1-1,2 0 1,-2 0 172,1 1-1,-1-1 1,1 1 0,-1-1-1,1 1 1,-1-1 0,0 1-1,1-1 1,-1 1 0,1-1-1,-1 0 1,0 1-1,0-1 1,0 0 0,1 1-1,-1-1 1,0-1 0,2-15 8595,-5 26-6485,-6 50 507,7-37-2337,1-13-339,0 0 1,0 0-1,-5 14 0,-58 145 1412,49-140-1466,-2-1-1,-33 40 1,-1 3-39,36-46 10,0 1 0,2 0 1,1 1-1,1 0 0,1 1 0,-9 37 0,18-62-123,1 1-1,0-1 0,-1 0 1,1 1-1,0-1 1,0 1-1,0-1 0,0 1 1,1-1-1,-1 1 0,1-1 1,0 3-1,0-3 13,0-1-1,0 1 0,0-1 0,0 0 1,0 1-1,0-1 0,0 0 1,0 1-1,1-1 0,-1 0 0,0 0 1,1 0-1,-1 0 0,1 0 1,-1-1-1,1 1 0,2 0 0,0 1 16,0-2 0,0 1 0,0 0 0,0-1 0,1 0 0,-1 0 0,0 0 0,0 0 0,5-2 0,39-9 76,-35 8-89,10-5-3,0-1-1,0-1 0,-1 0 1,23-16-1,3-1 115,-30 19-141,-15 7-23,1-1 0,0 1 0,-1-1 1,1 0-1,-1 0 0,4-3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1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15 5408,'-28'-7'1728,"18"8"3595,9 0-5249,26-1 4015,36 0 1806,80-5-2786,-9 7-2009,-44 1-3699,-82-4 273,1 0 0,0 0-1,-1 0 1,9-3 0,-6 3-282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2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3 5632,'-2'-2'3816,"-2"13"-963,-4 19 296,-3 11-1589,-2-1 0,-2 0 0,-24 44 0,-53 98 1203,67-124-2446,2 0 1,3 2 0,3 0 0,-16 105 0,26-135-274,5-20 3,0-1 1,0 0 0,0 12 0,2-21-53,0 0-1,0 1 1,0-1 0,0 0 0,1 0 0,-1 0 0,0 0 0,0 0 0,0 0 0,0 0 0,0 0 0,0 0 0,0 0 0,0 0 0,0 0 0,0 0 0,0 0 0,0 0 0,0 0 0,0 0 0,0 0 0,0 0 0,0 0 0,0 0 0,0 0 0,0 0 0,0 0 0,1 0 0,-1 0-1,0 0 1,0 0 0,0 0 0,0 0 0,0 0 0,0 0 0,0 0 0,0 0 0,0 0 0,0 0 0,0 0 0,0 0 0,0 0 0,0 0 0,0 0 0,0 0 0,1 0 0,-1 0 0,0 0 0,0 0 0,0 0 0,0 0 0,0 0 0,0 0 0,0 0 0,0 0 0,0 0 0,0 0 0,0 0-1,0 0 1,0-1 0,0 1 0,0 0 0,0 0 0,0 0 0,0 0 0,0 0 0,0 0 0,0 0 0,0 0 0,6-8-313,8-15-147,34-64-418,-38 71 789,2 0 0,-1 0 0,18-17 0,-10 13-4,30-27-281,-43 42 437,1 0 1,-1 0-1,1 1 0,0 0 0,0 0 0,8-3 1,-14 7-42,-1 0 0,0-1 1,1 1-1,-1 0 1,0 0-1,1 0 0,-1 0 1,0 0-1,1 0 1,-1 0-1,0 0 0,1 0 1,-1 0-1,0 0 0,1 0 1,-1 0-1,1 0 1,-1 0-1,0 0 0,1 0 1,-1 0-1,0 1 1,1-1-1,-1 0 0,0 0 1,0 0-1,1 1 1,-1-1-1,0 0 0,1 0 1,-1 1-1,1 0 17,-1 0 0,0 0 1,1 0-1,-1 0 0,0 0 0,0 0 0,0 0 0,0 0 0,1 0 0,-1 0 1,-1 2-1,-7 34 449,7-31-412,-5 16 199,2 0 0,0 1 0,2 0 0,0-1 1,2 24-1,0-43-257,1 5 23,-1 0 0,1-1 0,0 1 0,4 10 1,-5-17-25,1 1 1,-1-1-1,1 1 1,-1-1 0,1 0-1,0 1 1,0-1 0,0 0-1,0 0 1,0 0-1,0 0 1,0 0 0,0 0-1,0 0 1,0 0 0,0 0-1,1 0 1,-1 0 0,0-1-1,1 1 1,-1-1-1,0 1 1,1-1 0,-1 1-1,1-1 1,-1 0 0,1 0-1,2 1 1,-1-2-3,0 1 0,0-1 0,1 1 1,-1-1-1,0 0 0,0 0 0,0 0 0,0-1 1,0 1-1,5-4 0,24-20-74,-32 25 64,17-16 9,26-32 1,-14 14-24,85-94-13,-111 125 9,0 0 0,0 1 0,1-1 0,-1 1 0,1 0 0,-1 0 1,7-3-1,-10 5 40,1 0 0,-1 0 0,1 0 0,-1 0 0,1 0 0,-1 0 0,1 0 0,-1 0 0,1 0 0,-1 0 0,1 0 0,-1 0 0,1 1 0,-1-1 0,0 0 0,1 0 0,-1 1 0,1-1 0,-1 0 0,1 0 0,-1 1 0,0-1 0,1 0 0,-1 1 0,0-1 0,1 1 0,-1-1 0,0 0 0,0 1 0,1-1 0,-1 1 0,0-1 0,0 1 0,0-1 0,0 1 0,1 0 0,4 19 390,-4-1-193,0-1-1,-1 26 0,-1 21-185,5 39-802,-3-88-2919,-1-5-3385,0-17 5705,0 0 0,0 1 0,1-1 0,2-10 0,-3 14 960,10-29-2285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3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25 6816,'-8'-16'3072,"-3"7"-2656,8 9 1536,3 4-1152,-5-4-192,-1 0-384,3 5-384,6-2 64,-3 1-1088,0 1 640,0 4-3680,11 3 2304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3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6 9056,'-2'-1'457,"0"0"-1,0 1 1,1-1 0,-1 0 0,0 1 0,0 0-1,0-1 1,0 1 0,0 0 0,0 0 0,0 0-1,0 0 1,0 0 0,0 1 0,0-1 0,1 0 0,-3 2-1,-5 0 871,1 1-1,-13 7 1,2-1-436,1 1-1,1 1 1,0 0 0,0 1-1,-22 21 1,34-27-730,0 0 0,0 0 0,0 0 0,0 1 0,1 0 0,0 0 0,-4 12 0,6-14-126,0 0 0,1 1 0,0 0 0,0-1-1,0 1 1,1-1 0,0 1 0,0 0 0,0-1 0,1 1 0,2 10-1,-1-9 0,0-1-1,0 0 0,0 0 1,1 0-1,0 0 0,0 0 0,1 0 1,0-1-1,0 1 0,0-1 1,0 0-1,1-1 0,7 7 0,-7-8-57,-1 0-1,1 0 1,0 0-1,0-1 0,0 1 1,0-1-1,1-1 1,-1 1-1,1-1 1,-1 0-1,1 0 0,-1 0 1,1-1-1,0 0 1,-1 0-1,9-2 0,-3 0-615,-1 0-1,1-1 0,-1-1 0,0 0 0,0 0 0,0-1 0,-1 0 0,1 0 0,13-13 0,7-6-4666,36-41 0,-27 26-170,-14 17 2693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5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6 6048,'-4'-5'3359,"14"21"508,-8-3-2967,1-1-1,-1 1 0,-1 0 0,-1 19 1,1-4 91,-8 324 4838,4-299-5274,-9 67 137,1-14 29,6-21-513,3-67-91,7-31-426,3-10-197,5-7 59,35-70-410,-37 83 794,-1-1-1,2 1 1,20-22-1,-27 33 100,0 1 0,0-1 0,1 1 0,0 0 0,0 0 0,0 1-1,0 0 1,1 0 0,0 1 0,13-6 0,-19 9-15,0-1 1,0 1-1,0 0 1,0 0-1,0 0 0,-1 0 1,1 1-1,0-1 1,0 0-1,0 0 1,-1 0-1,1 1 0,0-1 1,0 0-1,0 1 1,-1-1-1,1 1 0,0-1 1,-1 1-1,1-1 1,0 1-1,-1-1 1,1 1-1,-1 0 0,1-1 1,-1 1-1,1 0 1,0 0-1,0 1 15,-1-1 1,1 0-1,0 1 0,-1-1 1,1 1-1,-1 0 0,1-1 1,-1 1-1,0-1 0,0 1 1,0 0-1,0 3 0,-3 4 79,0 1-1,0-1 1,-1 0 0,-1 0-1,0 0 1,-11 16 0,7-12-75,6-8-38,-10 15-72,0 0 0,-20 23 0,33-42 83,0 0 0,0-1 1,0 1-1,0 0 0,0 0 0,0 0 0,0 0 1,1 0-1,-1 0 0,0-1 0,1 1 1,-1 0-1,1 0 0,-1-1 0,1 1 0,-1 0 1,1 0-1,0 0 0,12 15 211,-10-14-182,0 0 1,0 1 0,0-1-1,1 0 1,-1 0 0,1-1 0,-1 1-1,1-1 1,0 0 0,0 0-1,0 0 1,-1 0 0,1 0 0,0-1-1,0 0 1,0 0 0,0 0-1,0 0 1,0-1 0,0 0 0,0 1-1,-1-1 1,7-3 0,8-3-29,-1-1 0,0 0 0,27-20 1,-13 9-52,177-96 95,-205 113-45,1 1 0,-1-1 0,1 1 0,7-2 0,-11 3-5,1 0-1,-1-1 0,1 1 1,-1 0-1,1 0 0,-1 0 0,1 0 1,-1 0-1,1 0 0,0 0 1,-1 0-1,1 0 0,-1 0 1,1 0-1,-1 0 0,1 1 1,-1-1-1,1 0 0,-1 0 1,1 0-1,-1 1 0,1-1 1,-1 0-1,0 1 0,1-1 1,-1 0-1,1 1 0,-1-1 1,0 1-1,1-1 0,-1 0 1,0 1-1,0-1 0,1 1 1,-1-1-1,0 1 0,0-1 1,0 1-1,1-1 0,-1 1 1,0-1-1,0 1 0,0-1 1,0 2-1,-1 2 54,1 1 1,-1-1-1,0 0 0,-1 1 0,1-1 1,-3 5-1,-3 10 118,-25 73 82,31-91-263,1 0 0,0 1 0,-1-1-1,1 0 1,0 0 0,0 1 0,0-1-1,0 0 1,0 0 0,0 2 0,4 0-91,3-7-232,35-35-400,-26 22 482,26-19 1,-37 32 241,0 1 1,0-1-1,1 1 1,-1 0-1,1 1 0,0-1 1,0 1-1,0 0 0,12-2 1,-17 4 23,0 0 0,1 0 0,-1 1 0,1-1 0,-1 0 1,0 1-1,1-1 0,-1 0 0,0 1 0,1 0 0,-1-1 0,0 1 1,0 0-1,0-1 0,1 1 0,-1 0 0,0 0 0,0 0 0,0 0 0,0 0 1,-1 0-1,1 0 0,0 1 0,0-1 0,-1 0 0,1 0 0,0 1 1,-1-1-1,0 0 0,1 1 0,-1 0 0,3 7 85,-1 1 1,0-1-1,1 13 0,-3-16-92,3 17 141,-2-10-74,0 0 0,5 18-1,-5-30-77,-1 0 0,0 0-1,0 0 1,1 0 0,-1 0-1,1 0 1,-1 0 0,1 0-1,-1 0 1,1 0 0,-1 0-1,1-1 1,0 1 0,-1 0 0,1 0-1,0-1 1,0 1 0,0-1-1,0 1 1,0 0 0,0-1-9,0 0 0,0 1 1,0-1-1,0 0 0,0 0 1,0 0-1,0-1 0,0 1 1,0 0-1,0 0 0,0 0 1,0-1-1,0 1 0,0 0 1,-1-1-1,1 1 1,1-2-1,4-2-20,0-1 0,0 0 0,-1 0 1,8-9-1,-8 9 68,16-20-387,-1 0 1,-1-2 0,-1 0-1,22-46 1,-39 72 340,-1-1-1,1 1 1,-1-1 0,1 1 0,-1-1-1,1 1 1,-1-1 0,0 1 0,0-1-1,0 1 1,0-1 0,0-1 0,0 3 0,0-1 1,-1 1 0,1 0 0,0 0-1,0 0 1,0-1 0,0 1 0,0 0-1,0 0 1,-1-1 0,1 1 0,0 0-1,0 0 1,0 0 0,0 0 0,-1-1-1,1 1 1,0 0 0,0 0 0,0 0-1,-1 0 1,1 0 0,0 0 0,0-1-1,-1 1 1,1 0 0,0 0 0,0 0-1,-1 0 1,0 0 0,0 0-1,0 1 0,0-1 1,0 0-1,0 1 1,0-1-1,0 0 1,0 1-1,0-1 1,0 1-1,-1 1 0,-2 1 38,1 0 0,0 0-1,-1 1 1,1-1-1,1 1 1,-1 0-1,0-1 1,1 1-1,0 1 1,0-1-1,0 0 1,1 0-1,-1 1 1,1-1 0,0 1-1,0-1 1,1 1-1,-1 8 1,1-4 12,0 0 1,1 1 0,0-1 0,0 0 0,1 0 0,0 1-1,0-2 1,6 14 0,-6-19-32,0 1-1,0 0 0,0-1 1,0 0-1,1 1 1,-1-1-1,1 0 1,0 0-1,4 3 1,-5-4-12,0-1 0,0 0 1,0 1-1,0-1 0,1 0 1,-1 0-1,0-1 1,1 1-1,-1 0 0,0-1 1,1 1-1,-1-1 1,0 0-1,1 0 0,-1 0 1,5-1-1,5-1 8,-1-1 0,0-1 0,1 0 1,-2 0-1,1-1 0,0 0 0,16-13 0,65-56-104,-54 42 98,-32 27-4,16-13 66,0 0-1,-2-2 1,32-37 0,-51 57-98,-1 3 25,-2 12 46,-5 21 77,-32 146 172,23-100-102,15-78-191,-8 33 97,9-35-116,-1 0 0,1 1 0,-1-1 0,0 0 0,0 0-1,0 0 1,0 0 0,0 0 0,-1-1 0,1 1 0,-3 3 0,3-5-21,1 0 0,0 1 0,-1-1 1,1 0-1,-1 0 0,1 0 0,0 0 1,-1 0-1,1 0 0,0 0 0,-1 0 1,1 0-1,-1 0 0,1 0 0,0 0 0,-1 0 1,1 0-1,0 0 0,-1 0 0,1 0 1,0-1-1,-1 1 0,1 0 0,0 0 1,-1 0-1,1-1 0,-1 1 0,-9-12-945,-7-23-415,13 26 1057,-6-17-79,8 21 417,1 0 1,-1 1-1,0-1 0,0 1 1,-5-7-1,9 18 337,0 0-1,1 0 1,-1 0 0,2 0 0,5 8 0,-3-6-161,1-1 1,1 0-1,-1-1 1,16 12-1,-21-17-132,1-1-1,-1 1 1,1-1-1,-1 1 0,1-1 1,0 0-1,-1 0 1,1 0-1,0 0 0,0 0 1,0-1-1,0 0 1,0 1-1,0-1 0,0 0 1,0 0-1,0-1 1,0 1-1,0 0 1,0-1-1,-1 0 0,6-2 1,-2 0 7,0-1 0,0 1 1,0-1-1,-1-1 0,0 1 0,0-1 1,0 0-1,4-6 0,32-48-2,-30 41-29,56-96 46,-40 68 18,-19 31-47,1 0 0,0 1 0,12-15 0,-20 29-25,-1-1 0,0 0 0,1 1 0,0-1 0,-1 0 0,1 1 0,-1-1 0,1 1 0,0-1 0,-1 1 0,1-1 0,0 1 0,-1 0 0,1-1 0,0 1 0,0 0 0,0-1 0,-1 1 0,1 0 0,0 0 0,0 0 0,1 0 0,-1 0 12,0 1 0,0-1 1,1 1-1,-1 0 0,0 0 0,0 0 0,0 0 1,0-1-1,-1 1 0,1 0 0,1 2 1,9 8 65,-6-5-34,0 0-1,-1 1 0,1-1 0,-1 1 0,-1-1 1,1 1-1,-1 0 0,0 1 0,-1-1 1,0 1-1,0-1 0,0 1 0,0 12 0,1 13 98,-3 62 0,-1-89-137,1 8 0,-6 59 170,5-66-164,0 0-1,-1 0 0,1 0 0,-2-1 0,1 1 0,-1 0 0,0-1 0,-4 7 0,6-12-48,0 0 1,0 0-1,0 1 1,0-1-1,0 0 1,0 0-1,0 0 1,0 0-1,0 0 1,0-1-1,-1 1 1,1 0-1,0-1 0,-1 1 1,1 0-1,0-1 1,-1 0-1,1 1 1,-1-1-1,1 0 1,-3 0-1,2 0-19,-1 0 0,0-1 1,1 1-1,-1-1 0,1 0 0,-1 0 1,1 0-1,-1 0 0,1 0 0,0 0 0,-3-3 1,-2-1-20,1 0 1,0 0 0,0-1 0,0 0-1,1 0 1,0-1 0,-5-8 0,8 11 106,0 0-1,0 0 1,1 0 0,0 0 0,-1-4 0,1 7-3,1 1-1,0-1 1,0 0 0,-1 1-1,1-1 1,0 1 0,0-1 0,0 1-1,0-1 1,0 0 0,0 1 0,0-1-1,0 1 1,0-1 0,0 0 0,0 1-1,1-1 1,-1 1 0,0-1-1,0 1 1,1-1 0,-1 1 0,0-1-1,0 1 1,1-1 0,-1 1 0,1-1-1,-1 1 1,0-1 0,1 1 0,-1 0-1,1-1 1,-1 1 0,1 0-1,-1-1 1,1 1 0,-1 0 0,1 0-1,0-1 1,-1 1 0,1 0 0,-1 0-1,2 0 1,12 1 110,0 1 0,0 1 1,-1 0-1,1 0 0,-1 2 0,26 11 0,-8-3-49,180 73-904,-171-74-3599,-23-9-1345,-6 0 2187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9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 3552,'-7'-4'15472,"5"5"-15377,9-2 4115,12 4-3773,-13-2-86,25 1 207,0-2 1,-1 0 0,37-6-1,-56 5-460,0 0-1,20 2 0,-2 1-1482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49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47 3392,'-5'0'418,"0"1"0,0-1 0,0 1 0,-4 2 7153,19-3-4003,28 0-625,-3-6 14,37-10 0,-23 4-1538,-35 9-1183,62-11 584,-37 14-480,-28 0-3292,1 1-4542,-8-1 4273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12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21 416 832,'-12'8'251,"15"9"975,-9 8 2000,5-23-3050,1 0 0,-1 0 0,0 0 0,0 0 0,1 1 0,-1-1 0,1 0 0,0 0 0,0 0 0,0 1 0,0-1 1,0 0-1,0 0 0,1 5 0,0-6 640,-1-1-501,0 1 0,0 0 1,0 0-1,0 0 0,0-1 1,1 1-1,-1 0 0,0 0 1,0 0-1,0-1 0,1 1 1,-1 0-1,0-1 0,1 1 1,0 1-1,-1-3-190,1-1 1,0 1-1,0 0 1,-1 0-1,1 0 1,0 0-1,0 0 1,0 0-1,0 0 1,0 0-1,2 0 0,-1-1 16,0 0 0,0 0 0,0 0-1,0 0 1,0 0 0,2-4 0,7-22 499,-1-1 1,-2 0 0,0 0 0,4-46 0,15-57 506,-23 107-931,-1 0 0,0-1 0,-3-45 0,-1 54-370,2 41 328,-2 0-1,-1 0 1,-1 0 0,-11 44 0,-10 44-235,13-52 122,9-51-34,-4 21 227,6-28-209,-1-1 0,1 1-1,0 0 1,0 0 0,0 0 0,0 0-1,0 0 1,0-1 0,0 1 0,1 2-1,0-2 180,7-8 742,-3 1-735,-1 0 1,1 0-1,-1-1 1,5-10-1,9-12 244,-9 18-471,-1 1 0,2 0 0,19-15 0,-19 17-988,0 1 1,14-7 0,-1 2-3089,31-9 0,-43 16 1308,1 2 0,19-3-1,7 3-1325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5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54 3552,'-40'-33'1632,"35"26"-1440,5-1 192,5 3-256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14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190 476 3232,'0'0'6245,"-5"-9"-3957,-9-24 583,10 25-2178,1 0 0,-5-15-1,3 7 68,-11-20-1,-3-11 191,-22-105 960,38 143-1817,0 1 0,-1 0 0,-1-1 0,1 1 0,-1 1 0,-1-1 0,1 1 0,-9-8 0,10 9 64,0 0 0,0 0 0,-4-11 0,3 8 223,5 0 205,0 2 20,6 15 594,15 28-1106,-14-25-24,0 0-1,5 12 1,28 100 348,-29-84-92,27 62 0,-28-74 347,-6-37-631,0 1 1,0 0-1,-1-1 1,0 0-1,3-17 1,3-10-14,-4 15-6,2 1 0,1 1 0,0-1 1,1 2-1,20-32 0,-23 43 10,-1 0 1,1 1-1,1-1 0,-1 1 1,1 0-1,1 1 0,-1 0 1,1 0-1,0 1 0,1-1 1,-1 2-1,1-1 0,0 1 1,0 1-1,12-4 0,1 2-57,1 2-1,-1 0 0,1 1 0,-1 1 1,31 3-1,-2-1-2443,-51-1 2220,1 0 0,0 0 0,-1 0 0,1 0 0,0 0 0,-1-1 0,1 1 0,0 0 0,-1 0 0,1 0 0,0-1 0,-1 1 0,1 0 0,-1-1 0,1 1 0,0-1 0,18-4-12067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15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510 74 3808,'0'0'148,"0"-1"0,0 1 1,0-1-1,0 1 0,0-1 0,0 1 0,1-1 1,-1 1-1,0 0 0,0-1 0,0 1 1,1-1-1,-1 1 0,0 0 0,0-1 0,1 1 1,-1 0-1,0-1 0,1 1 0,-1 0 1,1-1-1,-1 1 0,0 0 0,1 0 0,-1-1 1,1 1-1,-1 0 0,1 0 0,-1 0 1,0 0-1,1-1 0,-1 1 0,1 0 0,-1 0 1,1 0-1,-1 0 0,1 0 0,-1 0 1,1 0-1,-1 1 0,1-1 0,-1 0 0,0 0 1,1 0-1,-1 0 0,2 1 0,4-1 3184,-1-8 641,-5 6-3849,0 0 0,-1 0-1,1 0 1,-1 0 0,1 0-1,-1 0 1,0 0-1,0 0 1,0 0 0,0 0-1,0 1 1,0-1 0,0 0-1,-1 1 1,1-1-1,-1 1 1,1-1 0,-1 1-1,1 0 1,-1-1 0,0 1-1,0 0 1,0 0-1,0 0 1,1 1 0,-1-1-1,0 0 1,-3 0 0,-7-2 186,0 0 0,0 1 0,-19-1 0,30 3-277,-21-1 212,0 0 0,0 2 0,0 0-1,0 1 1,0 2 0,0 0 0,-28 10 0,37-10-117,1 1 0,0 0 0,0 1-1,1 1 1,0 0 0,0 0 0,0 1 0,1 0 0,0 1 0,1 0 0,0 0-1,0 1 1,-13 20 0,12-12 90,1 0-1,1 1 0,0 1 0,1-1 1,1 1-1,1 0 0,-4 35 1,8-48-178,0 0 1,1 0-1,0 0 0,0 0 1,0 0-1,1 0 1,0 0-1,0-1 1,3 9-1,-2-11-35,0 1 0,0-1 0,0 1 0,1-1 0,0 0 0,-1 0 0,2 0 0,-1-1 0,0 1 0,1-1 0,-1 1 0,1-1 0,7 4 0,1 0 22,0-1-1,1-1 0,0 0 0,0-1 0,0 0 0,0-1 0,1 0 0,-1-1 0,1-1 0,0 0 0,-1-1 0,1 0 0,0-1 0,-1-1 1,1 0-1,-1-1 0,17-5 0,-28 7-34,7-2 54,-1 0 1,14-9-1,-20 12-67,-1-1 0,1 0-1,-1 0 1,1 0 0,-1 0 0,1-1-1,-1 1 1,0 0 0,0 0 0,0-1-1,0 1 1,0-1 0,0 1 0,0-1-1,0 1 1,0-1 0,-1 0 0,1 1 0,-1-1-1,1 0 1,-1-2 0,0 4 7,0-1 1,0 1 0,0-1-1,0 1 1,0-1 0,0 0-1,0 1 1,0-1-1,-1 1 1,1-1 0,0 1-1,0-1 1,-1 1 0,1 0-1,0-1 1,-1 1 0,1-1-1,-1 1 1,1-1-1,0 1 1,-1 0 0,1-1-1,-1 1 1,1 0 0,-1 0-1,1-1 1,-1 1 0,1 0-1,-1 0 1,1 0-1,-2-1 1,0 1-31,0 0-1,-1 0 0,1 0 1,-1 0-1,1 0 1,0 0-1,-5 1 1,-7 4 57,0 0 0,0 2 0,0-1 0,0 2 0,-23 16-1,11-7-25,10-7 85,1 1 0,0 1 0,0 0 0,-21 23 0,32-30 14,0 0-1,0 0 1,0 0-1,1 0 1,0 0-1,0 1 1,0-1-1,0 1 0,1 0 1,0 0-1,1 0 1,-1 0-1,1 0 1,0 1-1,0-1 1,1 0-1,0 11 0,1-15-53,-1 1 0,1 0 0,-1-1 0,1 0-1,0 1 1,0-1 0,0 1 0,0-1-1,1 0 1,-1 0 0,1 0 0,-1 0 0,1 0-1,0 0 1,3 3 0,-2-3 6,1 1 0,-1-1 1,1 0-1,0 0 0,0-1 0,0 1 0,0-1 1,7 2-1,4-1 27,1 0 1,0-2-1,30-1 1,-42 0-66,20 0 11,67-7-199,-76 6-166,0-1-1,0-1 1,28-10-1,-21 3-2312,-1-1 0,36-27 0,-11 8-4387,-21 17 3897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37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31 2816,'-4'-4'763,"-17"-15"3937,20 18-4507,0 0-1,0 1 1,0-1-1,0 0 1,0 1-1,0-1 1,0 1-1,0-1 1,-1 1-1,1 0 0,0-1 1,0 1-1,0 0 1,-1 0-1,1 0 1,0 0-1,-2 0 1,-3 1 536,4-1-615,1 1-1,0-1 0,0 0 0,0 0 0,-1 1 0,1-1 1,0 0-1,0 1 0,0-1 0,0 1 0,0 0 0,0-1 1,0 1-1,0 0 0,0 0 0,0-1 0,0 1 0,1 0 1,-1 0-1,0 0 0,0 0 0,1 0 0,-1 0 1,1 0-1,-1 0 0,1 0 0,-1 2 0,0 2 66,0-1 1,0 1-1,0-1 0,1 0 0,0 1 1,0-1-1,0 1 0,2 6 0,-1 10 213,-1 353 2030,0-367-2378,0 0-1,-1 0 1,1 0 0,-2 1 0,1-1 0,-1 0 0,0 0 0,-3 7-1,1-10 693,-1-12-154,4 6-557,1 0 0,0 0 0,-1 0 0,1 0 0,0 1 0,0-1 0,0 0 0,1 0 0,-1 0 1,0 0-1,1 1 0,-1-1 0,1 0 0,-1 0 0,1 1 0,0-1 0,0 0 0,0 1 0,2-4 0,0 1-29,0 0-1,0 0 1,1 0-1,0 1 1,7-7-1,5 0-144,0 0-1,0 1 0,21-9 1,-26 14 50,-1 0 0,1 1 0,-1 0 0,1 1 0,0 0 1,19 0-1,-28 1 99,0 1 0,0 0 1,-1 0-1,1 1 0,0-1 0,0 0 1,-1 1-1,1-1 0,0 1 1,-1-1-1,1 1 0,0 0 0,-1-1 1,1 1-1,-1 0 0,1 0 1,-1 0-1,0 0 0,1 1 0,-1-1 1,0 0-1,0 0 0,0 1 1,0-1-1,0 1 0,0-1 0,0 1 1,0-1-1,-1 1 0,1 0 1,0-1-1,-1 1 0,0 0 1,1 0-1,-1-1 0,0 3 0,1 0 38,-1-1 0,1 1-1,-1 0 1,0 0-1,-1 0 1,1-1 0,0 1-1,-1 0 1,0-1 0,0 1-1,0 0 1,-1-1 0,1 1-1,-1-1 1,1 0-1,-1 1 1,-5 4 0,2-1 96,3-5-87,0 1-1,0-1 1,0 0 0,-1 0-1,1 1 1,0-1-1,-1-1 1,0 1-1,1 0 1,-1-1 0,0 1-1,0-1 1,0 0-1,0 0 1,-5 1 0,-21 2 23,1-2 0,0-1 1,-35-2-1,1-6-3509,53 4 1174,17 5-4029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38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669 1 2976,'1'1'6166,"0"0"-6066,-1-1 0,1 1 0,-1 0 0,1-1 0,-1 1 0,1-1 0,-1 1 0,0 0 0,1 0 0,-1-1 0,0 1 0,0 0 0,0-1 0,1 1 0,-1 0 0,0 1 0,-1 3 186,1 0 0,-1 0-1,0 0 1,0 0 0,-1 0 0,1 0-1,-1 0 1,0-1 0,-1 1-1,1-1 1,-1 1 0,0-1 0,-4 5-1,-5 5 272,-1 0-1,-17 14 1,27-25-456,-72 62 1321,-67 62 421,111-96-1459,0 2-1,-29 42 1,-60 115 163,39-58-385,77-126-173,-7 10-158,1 1 0,-12 26 1,20-27-1056,2-16 1158,0 1 0,0-1 1,0 0-1,0 0 0,0 1 0,0-1 0,1 0 0,-1 1 0,0-1 0,0 0 0,0 0 0,0 0 0,0 1 0,1-1 0,-1 0 0,0 0 0,0 0 0,0 1 0,1-1 0,-1 0 0,0 0 0,0 0 0,1 0 1,-1 0-1,0 1 0,0-1 0,1 0 0,-1 0 0,0 0 0,0 0 0,1 0 0,-1 0 0,0 0 0,0 0 0,1 0 0,-1 0 0,0 0 0,1 0 0,-1 0 0,0 0 0,0 0 0,1 0 0,-1-1 0,0 1 1,0 0-1,1 0 0,-1 0 0,0 0 0,0 0 0,1-1 0,-1 1 0,0 0 0,0 0 0,0 0 0,0-1 0,1 1 0,-1 0 0,0-1 0,15-12-4147,6 0 1312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39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12 3488,'-9'-2'14847,"13"6"-14674,-1-1-1,1 1 1,-1 0-1,0 0 0,-1 0 1,1 0-1,0 0 1,-1 1-1,0-1 0,0 1 1,-1-1-1,3 10 1,-1 5 106,0-1 1,0 22 0,-1-13-177,2 30 100,-2-1 0,-3 1-1,-9 63 1,7-105-152,0 0 0,0 0 0,-11 24 0,11-32-33,0 0-1,0-1 0,-1 1 1,0-1-1,0 1 1,-1-1-1,0-1 1,0 1-1,-6 5 1,9-10 2,0 0-1,-1 1 1,1-1 0,0 0 0,-1 0 0,1 0 0,0-1 0,-1 1 0,1-1-1,-1 1 1,1-1 0,-1 0 0,0 0 0,1 0 0,-1 0 0,1 0 0,-1 0-1,1-1 1,-1 0 0,1 1 0,-5-3 0,4 2 5,-1-1 1,1 1-1,0-1 0,0 1 1,0-1-1,0 0 0,1 0 1,-1-1-1,1 1 0,-1 0 1,1-1-1,0 0 0,0 1 1,0-1-1,-3-5 0,4 6-24,1 0-1,-1 0 0,1 0 1,-1 0-1,1 1 0,0-1 1,0 0-1,0 0 1,0 0-1,0 0 0,0 0 1,1 0-1,-1 0 0,1 1 1,1-5-1,16-26 42,-10 18-4,5-7 60,209-318 1948,-212 326-2182,52-63 118,-15 30-4564,-33 36 2576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26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74 992,'-3'1'89,"3"-2"-81,0 1-1,0 0 0,1 0 0,-1 0 0,0 0 0,0 0 0,0 0 1,0 0-1,0 0 0,0 0 0,0 0 0,0-1 0,0 1 1,0 0-1,0 0 0,0 0 0,0 0 0,0 0 0,0 0 1,0 0-1,0 0 0,0-1 0,0 1 0,0 0 0,0 0 0,0 0 1,0 0-1,0 0 0,0 0 0,0 0 0,0 0 0,0-1 1,0 1-1,0 0 0,0 0 0,0 0 0,0 0 0,-1 0 0,1 0 1,0 0-1,0 0 0,0 0 0,0 0 0,0 0 0,0 0 1,0 0-1,0-1 0,0 1 0,-1 0 0,1 0 0,0 0 0,0 0 1,0 0-1,0 0 0,0 0 0,0 0 0,0 0 0,0 0 1,-1 0-1,1 0 0,0 0 0,0 0 0,0 0 0,0 0 0,0 0 1,0 1-1,0-1 0,16-12 3406,-15 11-3246,0 1 0,-1-1-1,1 0 1,-1 0 0,1 0 0,-1 0-1,0 0 1,1 0 0,-1 0 0,0 1-1,0-1 1,0 0 0,0 0-1,0 0 1,0 0 0,0 0 0,0 0-1,0 0 1,0 0 0,0 0 0,-1 0-1,1-2 1,-1 2 85,1-1 1,-1 0-1,1 0 0,0 0 0,0 0 0,0 1 1,0-1-1,0 0 0,1-2 0,-4-8 1662,1 9-765,3 5-724,0 0-292,-1 1 0,1-1 0,-1 1 0,0-1 0,1 1-1,-1-1 1,0 1 0,-1-1 0,1 4 0,-1 5 255,1 34 1245,1 7-860,-8 68 0,5-91-562,3-24-169,-1 0 0,0 0 0,-1 0 0,1 0 0,-1 0 0,0 0 0,0-1 0,0 1 0,-1 0 0,0-1 0,-2 7 0,-5 3 121,9-14-154,0 0 1,0 0-1,-1 1 1,1-1-1,0 0 1,0 1-1,0-1 1,-1 0 0,1 0-1,0 1 1,0-1-1,0 0 1,0 1-1,0-1 1,0 0-1,0 1 1,0-1-1,0 0 1,0 1-1,0-1 1,0 0 0,0 1-1,0-1 1,0 0-1,0 1 1,0-1-1,0 0 1,0 1-1,0-1 1,1 1-1,-1-25 893,0 17-928,1 1 0,0 0 1,0 0-1,0 0 0,4-9 1,-2 7 48,-1-1-1,3-13 1,1-94 84,-1 82-160,-5 34 56,0 0 0,0 0 0,0 0 1,0 0-1,0 0 0,0-1 0,0 1 0,0 0 1,0 0-1,0 0 0,0 0 0,0 0 1,0 0-1,0-1 0,0 1 0,0 0 0,0 0 1,0 0-1,0 0 0,0 0 0,0 0 0,0-1 1,0 1-1,0 0 0,0 0 0,0 0 1,0 0-1,0 0 0,0 0 0,0 0 0,1 0 1,-1 0-1,0-1 0,0 1 0,0 0 1,0 0-1,0 0 0,0 0 0,0 0 0,1 0 1,-1 0-1,0 0 0,0 0 0,0 0 1,0 0-1,0 0 0,0 0 0,1 0 0,-1 0 1,0 0-1,0 0 0,0 0 0,0 0 0,0 0 1,0 0-1,1 0 0,-1 0 0,0 0 1,0 0-1,0 0 0,0 1 0,5 2 86,37 52 369,-15-25-171,-1-1 34,-21-23-227,0-1 0,0 1 0,1-1 0,-1 0 0,1-1-1,0 1 1,1-1 0,-1 0 0,14 5 0,-17-7-79,1-1 0,0 1 0,-1 0 0,0 1 0,0-1 1,1 1-1,-1-1 0,-1 1 0,1 0 0,0 0 0,2 4 0,-3-5-911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29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45 2144,'0'-1'108,"0"0"1,0 0-1,0-1 1,0 1-1,0 0 1,0 0-1,1-1 0,-1 1 1,0 0-1,1 0 1,-1 0-1,1 0 1,-1 0-1,1 0 1,0-1-1,0 1 0,-1 0 1,1 1-1,0-1 1,0 0-1,0 0 1,0 0-1,0 0 1,0 1-1,0-1 0,0 1 1,0-1-1,0 0 1,2 1-1,10-16 8136,-13 22-5289,0 4-2501,-1 1-85,-1-1-1,0 0 1,0 0 0,-1 0-1,0 0 1,-6 11 0,-3 10 15,8-20-194,-1 0 0,0 0-1,-8 10 1,-7 18 134,12-25-208,0-1 0,0 0 1,-1 0-1,-19 20 0,5-5 23,-13 9-198,5 6 502,31-43-432,0 0 1,0 0-1,0 0 1,0 0-1,0 0 1,0 0-1,0 0 1,0 1-1,0-1 1,0 0-1,-1 0 1,1 0-1,0 0 0,0 0 1,0 0-1,0 1 1,0-1-1,0 0 1,0 0-1,0 0 1,0 0-1,0 0 1,0 0-1,0 1 1,0-1-1,0 0 1,0 0-1,0 0 0,1 0 1,-1 0-1,0 0 1,0 1-1,0-1 1,0 0-1,0 0 1,0 0-1,0 0 1,0 0-1,0 0 1,0 0-1,1 0 1,-1 1-1,0-1 0,9 1 370,-5-2-308,0-1 0,1 1 0,-1-1 0,0 0 0,-1 0-1,1 0 1,6-5 0,-5 4-16,3-3 12,1-1-1,-1 0 1,-1 0 0,1 0-1,6-11 1,31-44-43,7-31 91,-19 31-42,-30 56-55,0-1 0,0 1 0,1-8 0,7-13-196,-9 26 136,0-4 197,0 45-15,2-1 0,9 40 1,-9-50-97,-4-22-13,1 0 0,0 0 0,0 0 0,1-1-1,0 1 1,0 0 0,4 7 0,-6-13-17,0-1 0,1 0 0,-1 1 0,0-1 1,0 1-1,1-1 0,-1 1 0,0-1 0,0 1 0,0-1 0,0 1 0,0-1 1,0 1-1,0-1 0,0 1 0,0-1 0,0 1 0,0-1 0,0 1 0,0 0 1,0-1-4,0 0 1,-1 0 0,1 0 0,0 1-1,0-1 1,0 0 0,-1 0 0,1 0-1,0 0 1,0 0 0,-1 1 0,1-1-1,0 0 1,0 0 0,-1 0 0,1 0-1,0 0 1,0 0 0,-1 0 0,1 0-1,0 0 1,-1 0 0,1 0 0,0 0-1,0 0 1,-1 0 0,1 0 0,0 0-1,0 0 1,-1 0 0,1-1 0,-6-1 21,0 0 1,0 0 0,0-1-1,0 0 1,0 0 0,1-1-1,0 1 1,0-1 0,0-1-1,0 1 1,0 0 0,-5-8 0,1 0-96,1 0 0,0 0 1,-7-17-1,11 21 67,1 1-1,0 0 1,1-1-1,0 0 1,0 1-1,1-1 0,-1-15 1,11-30-34,-9 49-103,1-11-97,-1 15 223,0-1-1,0 1 0,0 0 1,0-1-1,0 1 0,0 0 1,0-1-1,0 1 0,0 0 1,1-1-1,-1 1 0,0 0 0,0-1 1,0 1-1,1 0 0,-1 0 1,0-1-1,0 1 0,1 0 1,-1 0-1,0-1 0,0 1 1,1 0-1,-1 0 0,0 0 1,1 0-1,-1-1 0,0 1 1,1 0-1,-1 0 0,1 0 1,-6 17-135,-7 11 164,-2-1 1,0-1 0,-2 0-1,-35 42 1,40-56-5,-1 0-1,0 0 1,0-1 0,-1-1-1,-19 12 1,5-6-14,-51 21 1,59-28-49,-25 16 0,29-15 114,0-2 1,-22 10-1,21-17 141,24-5-209,10-4 102,17-5-80,-2-2 1,0-1 0,-1-2-1,57-41 1,-56 34 14,-15 13-15,-1-1 0,28-27 0,-37 33-33,0 0-1,1 0 1,10-6 0,-15 10 10,-3 3-6,-1 0 1,1 0 0,-1 0 0,1 0-1,-1-1 1,0 1 0,1 0 0,-1 0 0,1 0-1,-1 0 1,1 0 0,-1 0 0,1 1-1,-1-1 1,1 0 0,-1 0 0,1 0 0,-1 0-1,1 0 1,-1 1 0,0-1 0,1 0 0,-1 0-1,1 1 1,-1-1 0,0 0 0,1 1-1,-1-1 1,0 0 0,1 1 0,-1-1 0,0 1-1,0-1 1,1 1 0,-1 0 0,8 18-51,-3 30 433,-1 51 1,-3-47-3523,-1-43 1209,0-10 1993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135 116 640,'-8'2'1349,"-1"0"-282,-1 0-1,-14 0 1,23-2-1028,1 0 0,0 0 0,-1 0 0,1 0 0,-1 0 1,1 0-1,-1 0 0,1-1 0,0 1 0,-1 0 0,1 0 0,0 0 0,-1-1 0,1 1 0,0 0 0,-1-1 0,1 1 0,0 0 0,0-1 0,-1 1 0,1 0 1,0-1-1,0 1 0,-1 0 0,1-1 0,0 1 0,0-1 0,0 1 0,0 0 0,0-1 0,0 1 0,0-1 0,0 1 0,0-1 0,0 1 0,0-1 0,0 0 52,-12 3 438,12-2-529,0 1 0,0-1 1,0 0-1,0 0 0,0 0 0,0 0 1,0 1-1,0-1 0,-1 0 0,1 0 1,0 0-1,0 1 0,0-1 1,0 0-1,0 0 0,0 0 0,0 1 1,0-1-1,0 0 0,0 0 0,1 1 1,-1-1-1,0 0 0,0 0 1,0 0-1,0 0 0,0 1 0,0-1 1,0 0-1,1 0 0,16 18-309,-9-11 550,-5-4-214,0-1-1,0 0 0,0 0 0,0-1 0,1 1 0,-1 0 0,1-1 0,-1 0 0,6 1 1,13 6-161,-19-7 198,1 0-1,-1 0 0,0-1 0,0 1 0,0-1 0,1 1 0,-1-1 0,0 0 0,0-1 1,1 1-1,3-1 0,-6 0 4,0 0 0,0 0 0,0 0 0,-1 0 0,1 0 1,0 0-1,0 0 0,-1 0 0,1 0 0,-1 0 0,1-1 0,-1 1 1,1 0-1,-1 0 0,0-1 0,1 1 0,-1 0 0,0-1 0,0 1 1,0 0-1,0-1 0,-1-1 0,1 0-5,0-1-1,0 1 1,-1 0 0,1-1-1,-1 1 1,0 0-1,-2-6 1,2 8-56,1 0 0,-1 0 0,1-1-1,-1 1 1,0 0 0,1 0 0,-1 0 0,0 0 0,0 0 0,0 1-1,0-1 1,0 0 0,0 0 0,0 1 0,0-1 0,0 0 0,0 1-1,0-1 1,-1 1 0,1-1 0,0 1 0,0 0 0,0 0 0,-1-1-1,1 1 1,0 0 0,0 0 0,-1 0 0,1 0 0,0 1 0,0-1-1,-1 0 1,1 0 0,0 1 0,0-1 0,0 1 0,-1-1 0,1 1-1,0-1 1,0 1 0,0 0 0,0-1 0,0 1 0,-1 1 0,-2 2-37,1-1 1,0 0 0,0 1 0,0 0-1,1 0 1,-1 0 0,1 0-1,0 0 1,0 0 0,-2 9 0,3-10 17,0 0 0,0 0 0,1 0 0,-1 0 0,1 0 0,0 1 0,0-1 1,0 0-1,1 0 0,-1 0 0,1 0 0,-1 0 0,1 1 0,0-1 0,0-1 0,1 1 1,-1 0-1,0 0 0,1 0 0,0-1 0,0 1 0,0-1 0,3 4 0,6 8 3,-9-12 11,-1 0-1,1 0 1,0 0 0,0 0 0,-1-1-1,1 1 1,0 0 0,1-1 0,-1 1-1,0-1 1,0 0 0,1 1 0,2 0-1,-3-2 44,0 1 0,1 0 0,-1-1 0,0 0 0,0 1 0,1-1 0,-1 0-1,0 0 1,1 0 0,-1-1 0,0 1 0,0 0 0,1-1 0,-1 1 0,0-1-1,0 0 1,0 0 0,0 0 0,0 0 0,0 0 0,0-1 0,0 1 0,0 0-1,-1-1 1,1 1 0,0-1 0,-1 0 0,1 0 0,-1 1 0,0-1 0,0 0-1,1 0 1,-1 0 0,0 0 0,-1-1 0,1 1 0,0 0 0,-1 0 0,1 0-1,-1-1 1,0 1 0,1 0 0,-2-5 0,1 3 2,0 0 0,0 1 0,0-1 0,-1 0 0,0 0 1,0 0-1,0 1 0,0-1 0,-1 0 0,1 1 0,-1-1 0,0 1 0,-4-6 0,5 7-25,-1 0-1,0 1 0,0-1 0,0 1 0,0-1 1,0 1-1,0 0 0,0 0 0,0 0 1,0 0-1,-1 0 0,1 0 0,0 0 0,-1 1 1,1-1-1,0 1 0,-1 0 0,1 0 1,-1 0-1,1 0 0,0 0 0,-1 0 0,-3 1 1,3 0-47,-1 0 1,1 1-1,0-1 1,0 1-1,0-1 1,0 1-1,0 0 1,0 0-1,0 0 1,0 0-1,1 1 1,-1-1-1,1 1 1,-1 0-1,1-1 1,0 1-1,0 0 1,1 0-1,-1 1 1,1-1-1,-1 0 1,1 0-1,-1 6 1,0-2-27,0 0 0,1 0 1,0-1-1,0 1 0,1 0 1,0 0-1,0 0 0,1 0 1,0 0-1,0 0 0,2 8 1,-1-10 44,0 0-1,0-1 1,0 1 0,1-1 0,-1 1 0,1-1 0,0 0-1,0 0 1,1 0 0,-1 0 0,1-1 0,0 0 0,0 1 0,0-1-1,7 4 1,-7-5 21,0-1 0,0 1 0,0-1 0,1 1 0,-1-1 0,0-1-1,0 1 1,1 0 0,-1-1 0,1 0 0,-1 0 0,0 0 0,1-1 0,-1 0-1,0 0 1,0 0 0,1 0 0,5-3 0,-7 3 44,0 0-1,0-1 1,0 1 0,0-1 0,0 0-1,0 0 1,0 0 0,0-1-1,-1 1 1,1-1 0,-1 1-1,0-1 1,0 0 0,0 0 0,2-4-1,-2 3 24,-1 0 1,0 0-1,0 0 0,0 0 0,0 0 0,-1-1 1,0 1-1,0 0 0,0 0 0,0 0 0,-1 0 0,-1-7 1,-1 1-14,0 1 1,0 0-1,-1 0 1,-1 0 0,1 0-1,-1 1 1,-1 0 0,0 0-1,0 0 1,0 0-1,-1 1 1,0 1 0,-1-1-1,-7-5 1,11 9-124,0 1 0,0 0 1,-1 0-1,1 1 0,0-1 0,-1 1 1,1 0-1,0 0 0,-1 0 1,1 1-1,-8 0 0,10 0 16,0 0-1,1 0 0,-1 0 1,0 0-1,1 1 1,-1-1-1,0 1 1,1 0-1,-1-1 0,1 1 1,-1 0-1,1 0 1,-1 0-1,1 0 1,-1 0-1,1 0 0,0 0 1,0 0-1,-1 1 1,1-1-1,0 0 1,0 1-1,0-1 0,1 1 1,-1-1-1,0 1 1,1-1-1,-1 1 1,0 0-1,1-1 0,0 1 1,-1 2-1,1 1 5,0 0 0,0-1 0,1 1 0,-1 0 0,1-1 0,0 1 0,0-1 0,1 1 0,-1-1 0,1 1 0,0-1 0,3 5 0,3 3-53,-1 0 0,19 20-1,-20-26 103,0-1-1,0 1 0,1-1 0,-1 0 0,1-1 1,1 1-1,-1-2 0,0 1 0,1-1 1,0 0-1,12 3 0,-14-4 43,1-1-1,-1 0 1,1 0-1,0-1 1,-1 1-1,1-1 1,0-1-1,-1 1 1,1-1 0,-1-1-1,1 1 1,-1-1-1,1 0 1,10-5-1,-14 5 6,0 0 0,0 0 0,0-1 0,0 1 0,-1-1 0,1 0 0,-1 0 0,1 0 0,-1 0 0,0 0 0,0 0 0,0 0 0,-1-1 0,1 1-1,-1-1 1,0 1 0,0-1 0,0 0 0,0 0 0,-1 1 0,1-1 0,-1 0 0,0 0 0,0 1 0,0-1 0,-2-6 0,1 4-17,0 1-1,0-1 1,-1 0 0,0 1 0,0-1-1,0 1 1,-1 0 0,1 0 0,-1 0-1,-1 0 1,1 0 0,-1 0 0,1 1-1,-2 0 1,1 0 0,-9-7 0,6 6-83,-1 2 1,1-1 0,-1 1-1,1 0 1,-1 0 0,0 1-1,0 0 1,-1 1 0,1-1-1,0 2 1,0-1 0,-1 1 0,-13 2-1,18-2 5,1 1-1,-1-1 0,0 1 0,1 0 1,-1 1-1,0-1 0,1 1 0,0-1 1,-1 1-1,1 0 0,0 0 0,0 0 1,0 1-1,0-1 0,0 1 0,1 0 1,-1-1-1,1 1 0,0 0 0,0 1 1,0-1-1,0 0 0,0 1 1,1-1-1,-1 1 0,1-1 0,0 1 1,0-1-1,0 1 0,1 0 0,-1 6 1,1-2 3,0 1 0,0-1 1,1 1-1,0-1 0,1 0 1,0 0-1,0 0 1,0 0-1,1 0 0,1 0 1,-1-1-1,1 1 1,0-1-1,1 0 0,0 0 1,0 0-1,0-1 0,1 0 1,0 0-1,0 0 1,1-1-1,-1 0 0,1 0 1,0-1-1,1 0 1,10 5-1,-16-8 74,0 0 0,0 0 0,0-1 0,0 1-1,0 0 1,0-1 0,0 0 0,0 1 0,0-1 0,0 0 0,0 0 0,0 0 0,0 0 0,0-1-1,1 1 1,-1 0 0,0-1 0,0 0 0,-1 1 0,1-1 0,0 0 0,0 0 0,0 0 0,0 0-1,-1 0 1,1-1 0,0 1 0,-1 0 0,1-1 0,-1 1 0,0-1 0,1 0 0,-1 1 0,0-1 0,0 0-1,1-3 1,0 1 31,0-1 0,0 0 0,-1 0 0,1 0 1,-1 0-1,-1 0 0,1 0 0,-1 0 0,0 0 0,0-1 0,0 1 0,0 0 0,-3-9 0,0 5-9,-1-1 0,1 1 0,-2 0 0,1 0 0,-1 1 0,0 0-1,-1-1 1,0 2 0,-9-10 0,10 12-74,0 0-1,0 1 1,0 0-1,-1 0 1,0 0-1,0 0 1,0 1-1,0 0 1,0 0-1,-1 1 1,1 0-1,-1 0 1,0 0-1,-7 0 1,11 1-37,0 1 0,0 0 1,0 0-1,0 1 1,0-1-1,0 0 1,0 1-1,0 0 0,0 0 1,0 0-1,0 0 1,0 0-1,0 0 1,1 1-1,-1 0 0,1-1 1,-4 4-1,3-2-22,0 1-1,0-1 0,0 1 1,0 0-1,0 0 0,1 0 1,0 0-1,0 0 0,0 0 1,-2 8-1,2-5 28,1 1-1,-1-1 1,1 1 0,0-1-1,1 1 1,0-1-1,0 1 1,1 0 0,0-1-1,0 1 1,0-1 0,1 1-1,5 12 1,-5-16 38,0-1-1,0 1 1,1-1 0,-1 0 0,1 1-1,0-1 1,0 0 0,0-1-1,0 1 1,0 0 0,0-1 0,1 0-1,-1 0 1,1 0 0,0 0-1,0 0 1,-1-1 0,1 0 0,0 0-1,0 0 1,0 0 0,0 0 0,1-1-1,7 0 1,-6 0 55,0-1 0,0 0 0,1 0 0,-1 0 1,0-1-1,0 0 0,-1 0 0,1-1 0,0 1 0,-1-1 0,1-1 0,-1 1 1,0-1-1,0 1 0,8-10 0,-5 4 62,0 0 0,-1-1 0,0 0 0,0 0 0,-1-1 0,-1 0 0,0 0 0,0 0 0,5-23 0,-9 29-68,0 0 0,0 0 0,0 0 0,-1 0 0,0 0 0,0 0 0,0 0 0,-1 0 1,1 0-1,-1 0 0,0 0 0,-1 0 0,1 1 0,-1-1 0,0 0 0,0 1 0,-1-1 0,1 1 0,-1 0 0,0 0 0,0 0 0,0 0 1,-1 0-1,1 1 0,-1-1 0,-5-3 0,2 3-61,1 1 1,-1 0-1,0 0 1,0 0-1,0 1 0,0 0 1,0 0-1,-1 0 1,1 1-1,-1 1 0,1-1 1,-1 1-1,1 0 1,-1 1-1,-10 2 1,6-1-7,0 0 0,0 1 0,1 1 0,-1 0 0,1 1 0,-1 0 0,1 1 0,-16 11 0,20-12-29,0 1 0,0-1-1,1 1 1,-1 1-1,2-1 1,-1 1-1,1 0 1,-1 1-1,2-1 1,-1 1-1,1 0 1,1 0 0,-1 0-1,1 1 1,1-1-1,0 1 1,0-1-1,0 1 1,1 0-1,0 0 1,1 0-1,0 0 1,1 0-1,-1-1 1,4 14 0,-3-18 40,0 0 1,1 0 0,-1 0 0,1 0 0,0-1 0,0 1 0,0 0-1,1-1 1,-1 0 0,1 0 0,-1 1 0,1-1 0,0-1 0,0 1 0,5 3-1,-2-3 5,-1 0-1,1 0 1,0-1-1,0 0 1,-1 0-1,1 0 1,0-1-1,1 0 1,8 1-1,0-2 59,-1 0 0,1-1 1,0-1-1,0 0 0,-1-1 0,1 0 0,25-10 1,-30 8 57,0 1 1,0-1-1,0 0 1,14-12-1,-21 15-49,1-1 0,-1 0 0,0 0 0,0 0-1,-1 0 1,1-1 0,-1 1 0,1-1 0,-1 1-1,0-1 1,0 0 0,-1 0 0,1 0 0,-1 0-1,1-5 1,-1 0 5,0 0 0,0 1 0,-1-1 0,0 0 0,-1 1-1,0-1 1,0 0 0,-1 1 0,0-1 0,0 1 0,-1 0 0,-1 0 0,1 0 0,-1 0-1,0 0 1,-1 1 0,0-1 0,0 1 0,0 1 0,-1-1 0,0 1 0,-1 0 0,-8-7-1,6 7-138,-1-1 0,-1 2 0,1-1 0,-18-5 0,23 9-17,1 1-1,-1 0 1,1 0-1,-1 0 1,1 1 0,-1 0-1,0 0 1,1 0-1,-1 0 1,1 1 0,-1-1-1,0 1 1,1 1 0,-9 2-1,12-3 44,-1 0 1,0 0-1,1 0 0,-1 0 1,1 0-1,-1 0 0,1 0 1,0 1-1,0-1 0,-1 0 0,1 1 1,0-1-1,0 1 0,0-1 1,-1 4-1,1-1-4,0-1 1,0 1-1,0 0 0,0 0 1,1-1-1,-1 1 1,1 6-1,1-2-14,-1 0-1,1-1 1,1 1 0,0 0-1,0 0 1,0 0 0,4 7 0,-1-5 55,1 1 1,0-1-1,1-1 1,0 1-1,0-1 1,1 0-1,0 0 1,17 13-1,-21-19 45,0 0-1,0-1 1,0 1-1,0-1 1,0 1-1,1-2 1,-1 1-1,1 0 0,-1-1 1,1 0-1,0 0 1,-1 0-1,1 0 1,0-1-1,0 0 1,-1 0-1,1 0 1,0 0-1,0-1 1,-1 0-1,1 0 1,0 0-1,-1-1 1,7-2-1,-7 1 30,0 0-1,-1 0 1,1 0-1,-1 0 0,1 0 1,-1 0-1,0-1 1,-1 0-1,1 0 1,0 0-1,-1 0 1,0 0-1,0 0 0,0 0 1,-1-1-1,1 1 1,-1-1-1,1-8 1,-1 7 6,0 1 1,-1-1 0,1 1 0,-1-1 0,0 1-1,-1-1 1,1 1 0,-1 0 0,0-1 0,-1 1-1,1 0 1,-1 0 0,0 0 0,-1 0 0,-4-8-1,3 7-80,-1 1-1,1 1 1,-1-1-1,-1 1 0,1-1 1,-1 1-1,1 1 1,-1-1-1,0 1 0,-1 0 1,1 1-1,0-1 1,-1 1-1,0 0 0,1 1 1,-12-2-1,9 3-62,1-1 0,0 1 0,0 0 0,0 1-1,0 0 1,0 1 0,0-1 0,0 1 0,1 1 0,-1 0 0,1 0-1,-1 0 1,-12 8 0,16-8 8,1 1 1,-1-1-1,0 1 0,1-1 0,0 1 0,0 0 1,0 0-1,0 0 0,1 1 0,-1-1 0,1 1 1,0-1-1,1 1 0,-1 0 0,1-1 0,0 1 1,0 0-1,0 0 0,1 0 0,0 0 0,0 0 1,1 8-1,-1-9 53,0 0 0,1 0 0,0 0 0,0 0 0,0 0 0,1 0 0,-1 0 0,1 0 0,0-1 0,0 1 0,0-1 0,0 1 0,1-1 0,0 0-1,-1 0 1,1 0 0,0 0 0,0 0 0,1-1 0,-1 1 0,1-1 0,-1 0 0,1 0 0,-1 0 0,1-1 0,0 1 0,5 0 0,0 0 60,0-1-1,-1-1 0,1 1 1,0-1-1,0-1 1,0 0-1,0 0 1,-1 0-1,1-1 0,-1-1 1,1 0-1,-1 0 1,0 0-1,0-1 1,0 0-1,0-1 0,8-6 1,-8 6 40,-1-1 1,0 0-1,-1 0 0,0-1 1,0 0-1,0 0 0,-1 0 1,0-1-1,0 1 0,-1-1 1,0 0-1,0-1 0,-1 1 1,0-1-1,-1 1 0,1-1 1,0-9-1,-3 14-54,0 1-1,0-1 1,0 0 0,0 1 0,0-1-1,-1 0 1,0 1 0,0-1-1,0 1 1,0-1 0,0 1-1,-1-1 1,1 1 0,-1 0-1,0 0 1,0-1 0,0 1-1,0 1 1,-1-1 0,-4-4-1,3 4-68,0 0 0,1 1 0,-2-1 0,1 1-1,0 0 1,0 0 0,-1 1 0,1-1 0,-1 1 0,1 0-1,-1 0 1,0 0 0,1 1 0,-1-1 0,-9 2-1,6 0-36,1 0 0,-1 0 0,0 1-1,1 0 1,-1 0 0,1 1 0,0 0-1,0 0 1,0 1 0,0 0-1,1 0 1,-9 6 0,10-5 41,1-1 1,0 0 0,-1 1-1,1 0 1,1 0-1,-1 0 1,1 0 0,0 1-1,0-1 1,1 1-1,-1 0 1,1 0-1,0 0 1,1 0 0,-2 11-1,2-9-13,1 0 1,0 0-1,0 0 0,1 0 0,0 0 1,0 0-1,1 0 0,0 0 1,0 0-1,6 10 0,-7-15 61,0 0 0,1 0 1,0 0-1,-1-1 0,1 1 0,0-1 0,1 1 0,-1-1 1,0 0-1,1 0 0,-1 0 0,1 0 0,-1-1 0,1 1 0,0-1 1,0 1-1,0-1 0,0 0 0,0 0 0,0 0 0,0 0 1,0-1-1,0 1 0,0-1 0,0 0 0,1 0 0,-1 0 1,0 0-1,4-1 0,-6 0 20,1 1 1,0-1-1,-1 1 1,1-1-1,-1 1 1,1-1 0,-1 0-1,1 0 1,-1 0-1,1 0 1,-1 0-1,0 0 1,1 0-1,-1 0 1,0 0-1,0-1 1,0 1-1,0 0 1,0-1-1,0 1 1,-1-1-1,1 1 1,0-1-1,-1 1 1,1-1 0,-1 0-1,1 1 1,-1-1-1,0 0 1,0 1-1,0-1 1,0-2-1,0-4 89,0 1 0,-1-1-1,0 1 1,-1 0 0,-4-14 0,4 15-95,-1 1 1,1 0-1,-1-1 0,-1 1 1,1 0-1,-1 0 1,0 1-1,0-1 0,0 1 1,-1 0-1,0 0 1,0 1-1,0-1 0,0 1 1,0 0-1,0 0 1,-7-2-1,3 1-99,-1 1 0,1 0 0,-1 0 1,0 1-1,0 0 0,0 1 0,0 0 0,0 0 0,-15 2 0,23-1 18,-1 0-1,1 1 0,0-1 1,0 1-1,0-1 0,-1 1 0,1 0 1,0-1-1,0 1 0,0 0 1,0 1-1,0-1 0,0 0 1,1 0-1,-1 1 0,0-1 0,1 1 1,-1 0-1,1-1 0,-3 5 1,2-2-29,0 0 1,1 0-1,0 0 1,0 0-1,0 1 1,0-1-1,1 0 1,-1 1-1,1 6 1,0-3 40,0 0 0,1 0-1,0 0 1,0 0 0,0 0 0,1 0 0,0 0 0,1-1 0,0 1 0,0-1 0,1 0-1,-1 0 1,2 0 0,-1 0 0,1-1 0,0 1 0,0-1 0,1 0 0,-1-1 0,1 0-1,1 0 1,-1 0 0,10 6 0,-7-7 82,0 0 0,0-1 0,0 1-1,1-2 1,-1 1 0,1-1 0,0-1 0,-1 0-1,1 0 1,0-1 0,0 0 0,0-1 0,-1 0 0,1 0-1,0-1 1,10-3 0,-13 3 24,0-1-1,-1 0 1,1 0 0,-1 0-1,1-1 1,-1 0 0,0 0-1,0-1 1,-1 1 0,1-1-1,-1-1 1,0 1 0,0-1-1,-1 1 1,0-1 0,0-1-1,0 1 1,-1-1 0,0 1-1,0-1 1,-1 0 0,3-8-1,-4 8 3,1 0-1,-1 0 0,-1 1 0,1-1 0,-1 0 0,0 0 0,-1 0 0,0 0 0,0 0 0,-3-11 0,2 13-45,0 1-1,0-1 1,0 0-1,-1 1 1,0 0-1,0-1 1,0 1-1,0 0 1,0 1-1,-1-1 1,0 0-1,0 1 1,0 0-1,0 0 1,-5-3-1,-1 1-104,-1 0-1,1 1 1,-1 0 0,1 1 0,-1 0-1,0 1 1,-1 0 0,1 1-1,0 0 1,0 0 0,-1 2-1,1-1 1,0 1 0,0 1-1,-1 0 1,-16 5 0,25-6 37,0 1 0,1-1 1,-1 0-1,0 1 0,1 0 1,-1 0-1,1-1 0,-1 1 0,1 1 1,0-1-1,0 0 0,0 0 1,0 1-1,0 0 0,0-1 1,1 1-1,-1 0 0,1-1 1,0 1-1,0 0 0,0 0 0,0 0 1,0 0-1,1 0 0,-1 1 1,1-1-1,0 3 0,0 4-15,0-1 0,0 0 0,1 0 0,1 0 0,-1 0 0,2 0 0,-1 0 0,5 10 0,-2-9 67,0-1-1,1 1 1,0-1-1,1-1 0,0 1 1,0-1-1,0 0 1,1-1-1,1 0 0,-1 0 1,1-1-1,0 0 0,14 7 1,-19-12 48,1 0 1,-1 0-1,0 0 1,1 0 0,-1-1-1,1 1 1,-1-1-1,1-1 1,-1 1-1,1 0 1,-1-1-1,8-2 1,-10 2-12,0 1 0,0-1 0,0 0 0,0 0 0,0 0 0,0 0 0,-1 0 0,1 0 0,0 0 0,-1-1 0,1 1 0,2-4 0,-4 4-49,1 0-1,0 0 1,-1 0-1,1-1 1,-1 1 0,1 0-1,-1-1 1,0 1-1,1 0 1,-1-1 0,0 1-1,0-1 1,0 1-1,0 0 1,0-1 0,-1 1-1,1-1 1,0 1-1,0 0 1,-2-3-1,1 0-863,1 3 664,0 1 0,0-1 0,-1 0 0,1 0 0,0 1 0,0-1 0,-1 0 0,1 0 0,0 1 0,-1-1 0,1 0 0,0 1 0,-1-1 0,1 1 0,-1-1 0,0 1 0,1-1 0,-1 1 0,1-1 1,-1 1-1,0-1 0,0 0 0,-16 3-6389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1984,'0'0'292,"-1"-1"1,1 1-1,-1 0 1,1-1-1,0 1 1,-1 0-1,1-1 1,0 1-1,0-1 1,-1 1-1,1-1 1,0 1-1,0-1 0,0 1 1,-1-1-1,1 1 1,0-1-1,3-5 3876,2 0-4694,-4 5 553,0 1 112,40 1 100,-15 0-90,28-2 1,-19-1-38,1 1 0,46 6 0,-70-4 4,-1-1 0,15-2-1,3 0 194,-28 2-257,1 0 1,-1 0-1,0 0 0,0 0 0,1 0 0,-1 1 0,0-1 0,0 0 0,0 0 1,1 1-1,-1-1 0,0 1 0,0-1 0,0 1 0,0-1 0,0 1 0,2 1 1,-3-1-26,1 0 0,-1 0 1,0 0-1,1 0 0,-1 0 1,0 0-1,0 0 0,0 0 1,0 0-1,0 0 0,0 0 1,0 0-1,0 0 0,0-1 1,0 1-1,-1 0 0,1 0 1,0 0-1,-1 0 1,1 0-1,0 0 0,-1 0 1,0 1-1,-23 38 357,21-34-354,0-1-1,0 0 1,-1 1-1,1-1 1,-1 0 0,0-1-1,-6 6 1,-12 15 74,-15 16 147,11-6-260,12-16 0,-12 22 0,-48 80 212,52-85 31,18-28-179,0 0-1,-1 0 1,1 0-1,-8 7 1,0 1-102,11-13 79,-1 0-1,0 0 1,-1-1 0,1 1 0,-5 3 0,0 1-110,6-5 94,-1 0 0,0 0 0,0-1-1,0 1 1,-1-1 0,1 1 0,0-1-1,0 1 1,-1-1 0,1 0 0,-5 1 0,7-2 240,18-1-763,-2-2 446,0 0-1,0 1 1,0 1 0,30 2-1,-16-1-111,97 4 450,-124-5-252,-1 2-13,16 3 79,1-3 149,-14-1 1299,1 0-3305,-6 0 1501,5 15-12506,-12-18 11016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34 174 1248,'2'7'8620,"-1"-4"-8632,-1-1 52,1-1-1,-1 1 1,1-1 0,0 1 0,-1-1 0,1 0 0,0 1 0,0-1 0,0 0 0,0 0 0,0 1-1,0-1 1,0 0 0,0 0 0,0 0 0,0 0 0,1-1 0,-1 1 0,0 0 0,1 0-1,-1-1 1,1 1 0,-1-1 0,1 1 0,2-1 0,3 2 63,-1 0 0,1 0 0,0-1 0,12 0 0,5-2 131,1-1 1,-1 0 0,47-13-1,-66 13-151,1 0-1,-1-1 0,0 1 0,0-1 0,0 0 1,0 0-1,-1 0 0,1-1 0,-1 0 0,0 0 1,7-8-1,-10 10-42,0 0 0,0 0 0,0 0 0,0 0 0,0 0 0,-1 0 0,1 0 0,-1-1 0,1 1 0,-1 0 0,0 0 0,0 0 0,0 0-1,0-1 1,0 1 0,0 0 0,-1 0 0,0-3 0,0 0 26,-1 1 0,1-1 0,-1 1-1,0-1 1,0 1 0,-1 0-1,-3-5 1,2 4-53,0 0-1,0 1 0,0 0 0,-1 0 1,0 0-1,1 1 0,-1-1 0,-1 1 1,-9-4-1,0 1 46,0 1 0,-22-3 0,15 3 29,16 3-102,0 2-1,0-1 1,0 1 0,0-1-1,0 2 1,-1-1 0,1 1-1,0 0 1,0 0-1,0 0 1,0 1 0,-8 3-1,9-3-25,1 0 0,0 1-1,0-1 1,0 1 0,0 0 0,0 0-1,0 0 1,1 0 0,0 0 0,-1 1-1,1 0 1,1 0 0,-1 0 0,0 0-1,1 0 1,-3 8 0,1 1 69,1-1 1,0 1-1,1 0 1,0 0-1,1 0 0,1 15 1,1-7 66,1 0 1,1 0 0,6 22-1,-7-32-20,2 0-1,0 0 0,10 19 1,-12-25-62,1 0-1,0 0 1,1-1 0,-1 1-1,1-1 1,0 0 0,0 0-1,0 0 1,1-1 0,4 4 0,6 2 7,-7-4 83,1 0 1,-1 0-1,1-1 0,0 0 0,17 5 1,2-2-81,-9-3 46,1 1-1,20 0 1,-15-3-354,-1-1 1,49-4 0,-63 3-2623,3 0 790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1070 2656,'0'0'65,"0"0"0,-1 0 0,1 0 0,0 0 0,-1 0 1,1 0-1,-1 0 0,1 0 0,0 0 0,-1 0 0,1 0 0,-1 0 0,1 0 0,0 0 1,-1 0-1,1 0 0,0 0 0,-1 0 0,1 0 0,-1 1 0,1-1-48,0 0 0,0 0 0,0 0 0,0 0 0,0 0 0,0 0 0,0 0 0,0 0 1,0 0-1,0 0 0,1 1 0,-1-1 0,0 0 0,0 0 0,0 0 0,0 0 0,0 0 0,0 0 0,0 0 0,0 0 0,0 0 0,0 0 0,0 0 0,0 0 0,0 0 0,0 1 0,0-1 0,0 0 0,0 0 0,0 0 0,0 0 0,0 0 0,0 0 0,-1 0 0,1 0 0,0 0 0,0 0 0,0 0 0,0 0 0,0 0 0,0 0 0,0 0 0,0 0 1,0 1-1,0-1 0,0 0 0,0 0 0,0 0 0,0 0 0,0 0 0,0 0 0,0 0 0,-1 0 0,1 0 0,1 0 500,4-26 2464,-1 6-2885,0-2 84,1 1-1,1 0 0,10-25 0,29-59 540,-40 96-667,17-35 343,46-68 0,-55 92-356,-10 12-69,1 1 0,1 1 0,0-1 0,0 1 1,0-1-1,0 1 0,1 1 0,9-8 0,-14 13 24,-1 0 0,0-1 1,1 1-1,-1 0 0,0 0 0,1 0 0,-1 0 0,0 0 0,1 0 0,-1 0 0,0 0 0,1 0 0,-1 0 0,0 0 0,1 0 0,-1 0 0,0 0 0,1 0 0,-1 0 1,0 1-1,0-1 0,1 0 0,-1 0 0,0 0 0,1 0 0,-1 1 0,0-1 0,0 0 0,1 0 0,-1 0 0,0 1 0,0-1 0,1 0 0,-1 1 0,0-1 0,0 0 1,0 0-1,0 1 0,0-1 0,1 0 0,-1 1 0,0-1 0,0 0 0,0 1 0,0-1 0,0 0 0,0 1 0,0-1 0,0 0 0,0 1 0,1 24-181,-1-25 187,-14 257 549,15-216 582,-1-41-1108,0 0 1,0 0-1,0 0 1,0 0 0,0 0-1,0 0 1,0 0-1,0 1 1,0-1-1,0 0 1,0 0 0,0 0-1,0 0 1,0 0-1,0 0 1,0 0 0,1 0-1,-1 0 1,0 0-1,0 0 1,0 0-1,0 0 1,0 0 0,0 1-1,0-1 1,0 0-1,0 0 1,0 0-1,0 0 1,0 0 0,0 0-1,1 0 1,-1 0-1,0 0 1,0 0 0,0 0-1,0 0 1,0 0-1,0 0 1,0 0-1,0 0 1,0 0 0,0 0-1,1 0 1,-1 0-1,0 0 1,0 0-1,0 0 1,0-1 0,0 1-1,0 0 1,0 0-1,0 0 1,0 0 0,0 0-1,0 0 1,0 0-1,0 0 1,0 0-1,1 0 1,-1 0 0,8-8 500,12-15-302,24-34-192,-11 13-82,47-48-1,-71 82 0,14-13-335,-22 22 314,1 0 0,-1 0 1,1 0-1,-1 0 0,1 0 1,0 0-1,-1 0 1,1 0-1,0 1 0,-1-1 1,1 1-1,0-1 1,2 1-1,-3 0 74,-1 1 1,1-1-1,-1 0 0,1 1 1,-1-1-1,1 1 0,-1-1 1,0 1-1,1-1 0,-1 1 1,0-1-1,1 1 1,-1 0-1,0-1 0,0 1 1,0-1-1,1 1 0,-1 0 1,0-1-1,0 1 0,0 0 1,0-1-1,0 1 0,0 0 1,0 3-15,4 20-34,-1 0 1,-1 42 0,-2-41 48,0-1 0,8 41 0,-6-54-29,2 3 881,-4-14-832,1 0 1,-1 1-1,1-1 1,-1 0-1,1 0 1,-1 0 0,0 0-1,1 0 1,-1 0-1,1 0 1,-1 0-1,1 0 1,-1 0-1,0 0 1,1-1 0,-1 1-1,1 0 1,-1 0-1,1 0 1,-1 0-1,0-1 1,1 1-1,-1 0 1,0-1-1,1 1 1,-1 0 0,0 0-1,1-1 1,-1 1-1,0 0 1,0-1-1,1 0 1,8-9 71,0 0-1,-1-1 1,0 0-1,0 0 1,7-17-1,4-5-55,48-90-160,-67 122 97,1 0 0,-1 0-1,1 1 1,-1-1 0,1 0-1,-1 0 1,1 0 0,-1 0-1,1 1 1,0-1 0,-1 0-1,1 1 1,0-1 0,1 0-1,-2 14-555,0 3 429,-6 63 164,3-56-22,1 0 0,2 38 0,1-45 37,1 0 0,1 0 0,0 0-1,1-1 1,7 17 0,-11-31-7,0 0-1,1-1 1,-1 1-1,0 0 1,1 0 0,-1-1-1,0 1 1,1 0-1,-1-1 1,1 1 0,-1-1-1,1 1 1,-1-1-1,1 1 1,-1-1 0,1 1-1,0-1 1,-1 1-1,1-1 1,0 0 0,-1 1-1,1-1 1,0 0 0,0 0-1,-1 1 1,1-1-1,0 0 1,0 0 0,-1 0-1,1 0 1,0 0-1,0 0 1,0 0 0,-1 0-1,1 0 1,0-1-1,0 1 1,-1 0 0,1 0-1,0-1 1,-1 1-1,1 0 1,0-1 0,-1 1-1,1-1 1,0 1-1,-1-1 1,2 0 0,3-4 106,1 0 1,-1 0 0,0-1 0,5-6 0,-8 10-126,40-62 190,-12 17-161,58-87-18,-77 114-84,-2 3 55,-6 13-198,-3 5-251,-5 13 406,1 1-1,0 0 1,1 0 0,0 1-1,2-1 1,-1 22-1,3-25 55,-1-1 0,1 1 0,1-1 0,0 0 0,1 0 0,0 1-1,1-2 1,0 1 0,8 14 0,-12-24 33,1 1-1,0-1 1,-1 1 0,1-1-1,0 1 1,0-1 0,0 0-1,0 0 1,0 1-1,0-1 1,0 0 0,1 0-1,-1 0 1,0 0 0,1-1-1,-1 1 1,0 0 0,1 0-1,-1-1 1,1 1 0,-1-1-1,1 1 1,0-1 0,-1 0-1,1 0 1,-1 1 0,1-1-1,0 0 1,-1 0 0,1-1-1,-1 1 1,1 0 0,0-1-1,-1 1 1,1 0 0,1-2-1,7-3 27,0-1 0,-1 0-1,1 0 1,-1-1 0,0 0 0,12-14 0,-2 3 44,40-39-59,-38 35-74,1 1 0,42-31-1,-56 47 2,1-1 0,-1 1 0,1 0 0,-1 1 0,1 0 0,1 1 0,15-5 0,-2 7-82,-11 1-30,-12 0 84,-14 12 485,2-2-295,-15 15-323,-45 51 1,66-67 152,0-1-1,0 1 0,1 0 1,1 0-1,-1 0 0,2 1 1,-1 0-1,1-1 1,-3 17-1,6-21 54,-1-1 1,0 1-1,1-1 1,0 1-1,0 0 1,1-1-1,-1 1 1,1-1-1,0 1 1,0-1-1,0 1 1,1-1-1,0 0 1,-1 1-1,2-1 1,-1 0-1,0 0 1,1 0-1,0-1 1,0 1-1,0-1 1,0 1-1,6 4 1,-7-7 11,1 1 0,-1-1 0,1 1 1,-1-1-1,1 0 0,0 0 0,-1 0 1,1 0-1,0 0 0,0-1 0,0 1 1,0-1-1,0 0 0,0 0 1,-1 0-1,1 0 0,0 0 0,0-1 1,0 0-1,0 1 0,0-1 0,-1 0 1,1 0-1,0 0 0,-1-1 0,5-1 1,4-5 38,1-1-1,-1 1 1,-1-1 0,13-15 0,-5 7 11,128-136 489,-60 60-432,-62 69-110,-4 3 15,0 0 0,-1-1-1,19-30 1,-19 19 2,-1-1 1,-2 0-1,-1-1 0,-2-1 0,-2 0 1,-1 0-1,9-67 0,-12 61-5,-3 25-122,-1 0 0,-1 0 0,-1 0 1,0 0-1,-1 0 0,-3-21 0,3 38 81,0-1-1,0 1 1,0-1 0,0 1-1,0-1 1,0 1-1,0 0 1,0-1-1,0 1 1,0-1 0,0 1-1,-1 0 1,1-1-1,0 1 1,0 0-1,0-1 1,0 1 0,-1 0-1,1-1 1,0 1-1,0 0 1,-1-1 0,1 1-1,0 0 1,-1 0-1,1-1 1,0 1-1,-1 0 1,1 0 0,0 0-1,-1-1 1,1 1-1,-1 0 1,1 0-1,0 0 1,-1 0 0,1 0-1,-1 0 1,1 0-1,0 0 1,-1 0 0,1 0-1,-1 0 1,1 0-1,0 0 1,-1 0-1,1 0 1,-1 0 0,1 1-1,0-1 1,-1 0-1,1 0 1,0 0-1,-1 1 1,1-1 0,0 0-1,-1 0 1,1 1-1,0-1 1,-1 1 0,-1 1-35,-1 0 1,1 1 0,0 0 0,0-1-1,0 1 1,-2 6 0,-6 13-91,2 2 0,-11 45 0,-2 51 21,18-96 131,-15 131-149,17-137 112,1 1 0,1 0 0,0-1 0,2 1 0,0-1 1,1 1-1,1-1 0,0-1 0,1 1 0,2-1 0,15 30 0,-10-24 119,-9-15-9,1 1 1,0-1 0,0 0-1,1-1 1,0 1 0,9 8 0,-14-15-77,1 0-1,-1 0 1,0 0 0,0 0 0,1-1 0,-1 1 0,0 0 0,1-1 0,-1 1 0,0 0 0,1-1 0,-1 0 0,1 1 0,-1-1 0,1 0 0,-1 0 0,1 0 0,-1 0 0,1 0 0,-1 0 0,1 0 0,-1-1 0,1 1 0,-1 0 0,1-1 0,-1 0 0,1 1 0,-1-1-1,0 0 1,1 1 0,-1-1 0,2-1 0,3-4 52,0 1-1,0-1 1,-1 0-1,9-11 0,-9 11 45,-2 2-74,-1-1 1,1 1-1,-1 0 0,0-1 0,0 1 1,-1-1-1,1 0 0,-1 1 1,0-1-1,-1 0 0,1 0 0,-1 0 1,0 0-1,0 0 0,0 1 0,0-1 1,-3-7-1,3 5 3,0 6-58,0 0 1,0 1-1,0-1 1,0 0 0,0 0-1,0 1 1,-1-1 0,1 0-1,0 1 1,0-1-1,0 0 1,-1 1 0,1-1-1,0 0 1,-1 1 0,1-1-1,-1 0 1,1 1-1,0-1 1,-1 1 0,1-1-1,-1 1 1,1-1 0,-1 1-1,0 0 1,1-1-1,-1 1 1,0-1 0,1 1-1,-1 0 1,1 0-1,-1-1 1,0 1 0,0 0-1,1 0 1,-1 0 0,-1 0-1,0 0 1,-1-1 0,1 1 0,-1 0-1,1 1 1,-1-1 0,1 0 0,-1 1 0,1 0-1,-1-1 1,1 1 0,0 0 0,-1 0 0,1 0-1,0 0 1,0 1 0,0-1 0,0 1 0,0-1-1,0 1 1,0 0 0,1 0 0,-1-1 0,0 1-1,-1 4 1,-1-1-35,1 1-1,0-1 1,0 1-1,1 0 1,-1-1-1,1 1 1,1 0-1,-3 12 1,3-8 57,0 0 0,0 0 1,1 0-1,0 0 0,1 0 1,0 0-1,5 19 0,-3-20 13,0 0-1,0 0 1,2-1 0,-1 1-1,1-1 1,0 0 0,8 10-1,-10-15 7,0-1 1,0 1-1,0-1 0,0 1 0,0-1 1,0 0-1,1 0 0,-1 0 0,1-1 1,-1 1-1,1-1 0,0 0 0,-1 0 1,1 0-1,0-1 0,0 1 0,0-1 0,0 0 1,0 0-1,6-1 0,-2 0 44,-1-1-1,1 0 1,0 0 0,-1-1-1,0 0 1,13-6 0,39-30-32,-47 31 27,112-83 115,-94 67-4,26-28 0,-5 4-233,-41 40-253,-14 14 141,-7 13 4,-25 79-260,31-80 400,0 0 0,1 0 1,-2 31-1,5-32 58,0-7-2,1 1-1,0 15 1,1-22 0,0 0 1,-1 0-1,1-1 0,1 1 1,-1 0-1,0-1 1,1 1-1,0 0 0,0-1 1,3 4-1,-5-6-5,1 0 0,-1 0 0,1-1 0,0 1 0,-1 0-1,1-1 1,0 1 0,-1-1 0,1 1 0,0-1 0,0 0 0,0 1 0,0-1-1,-1 0 1,1 1 0,0-1 0,0 0 0,0 0 0,0 0 0,0 0-1,1 0 1,1 0 19,-1 0-1,0-1 1,1 1-1,-1-1 1,0 0-1,0 0 1,1 0-1,2-2 1,1-1 10,1 0 0,-1-1 0,0 0 0,-1 0 0,7-7 0,-1-2-63,15-28 0,-3 6 52,39-47 8,-61 82-61,-1 0 0,1 1-1,-1-1 1,0 0 0,1 1-1,-1-1 1,1 1 0,0-1 0,-1 1-1,1-1 1,-1 1 0,1-1 0,0 1-1,-1 0 1,2-1 0,-2 1 1,0 0 1,1 0 0,-1 0 0,0 0 0,0 0-1,1 0 1,-1 0 0,0 0 0,0 0-1,0 0 1,1 1 0,-1-1 0,0 0-1,0 0 1,0 0 0,1 0 0,-1 0-1,0 1 1,0-1 0,0 0 0,0 0 0,1 0-1,-1 1 1,0-1 0,0 0 0,0 0-1,0 0 1,0 1 0,0-1 0,0 0-1,1 3-33,0-1-1,-1 1 0,0-1 0,1 1 0,-1-1 0,0 1 0,-1 3 0,-1 21-59,3 52 0,1-24-5,-2-52 131,0 1 0,1 0-1,-1-1 1,1 1 0,0 0 0,0-1-1,0 0 1,0 1 0,1-1 0,-1 1-1,1-1 1,0 0 0,0 0 0,0 0-1,5 5 1,-6-8 2,0 1 1,0 0-1,0 0 1,0 0-1,0-1 0,0 1 1,0-1-1,1 1 1,-1-1-1,0 1 0,0-1 1,0 0-1,1 1 0,-1-1 1,0 0-1,0 0 1,1 0-1,2 0 0,-3-1-7,1 1-1,0-1 0,0 0 0,0 0 0,0 0 0,-1 0 0,1 0 1,0 0-1,-1 0 0,1-1 0,-1 1 0,1-1 0,-1 1 1,0-1-1,3-2 0,13-24 201,-1-1 1,17-44-1,-18 41-316,3-11 23,-5 13 105,2 0-1,25-39 0,-25 49-192,-14 19 139,-1 1-1,1-1 1,0 0-1,-1 0 1,1 1-1,0-1 1,0 1 0,-1-1-1,1 1 1,0-1-1,0 1 1,0-1 0,0 1-1,0 0 1,-1-1-1,1 1 1,0 0 0,0 0-1,0 0 1,0-1-1,2 1 1,-2 2 4,-1-1-1,1 0 1,-1 0 0,1 0 0,-1 0 0,1 0 0,-1 0-1,0 0 1,0 1 0,1-1 0,-1 0 0,0 0 0,0 0-1,0 1 1,0-1 0,0 0 0,-1 0 0,1 2 0,0 3 11,-9 187-154,4-155 282,-1 1 0,-21 72 1,26-109-105,-13 33 291,13-33-271,0 0 1,0 0 0,0-1-1,0 1 1,0 0-1,0-1 1,-1 1 0,1-1-1,-1 0 1,1 1-1,-1-1 1,1 0 0,-1 0-1,-2 1 1,3-1-11,0-1-1,0 0 1,0 1 0,0-1-1,0 0 1,1 0 0,-1 0 0,0 0-1,0 0 1,0 0 0,0 0-1,0 0 1,0 0 0,0-1 0,0 1-1,1 0 1,-1-1 0,0 1-1,0 0 1,0-1 0,1 1-1,-2-1 1,0-1-3,0 0 0,1 1-1,-1-1 1,0 0 0,1 0 0,0 0-1,-1 0 1,0-3 0,-2-3-43,1 0 0,0 0 1,1 0-1,-2-10 0,4 18 21,0-2-45,-1 0 0,1-1-1,0 1 1,0-1 0,0 1 0,0-4 0,0 5 32,1 0 0,-1 0 0,0 1 0,0-1 0,1 0 0,-1 1-1,1-1 1,-1 0 0,0 1 0,1-1 0,-1 0 0,1 1 0,-1-1 0,1 1 0,0-1 0,-1 1 0,1-1 0,-1 1 0,1 0 0,0-1 0,0 1 0,-1 0 0,1-1 0,0 1 0,-1 0 0,1 0 0,0 0 0,0-1 0,1 1 0,13 0 3,0 0 0,0 1 1,0 1-1,21 5 0,-2-1 54,53 10-59,-37-6 289,0-2 1,67 2-1,-90-10-160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3717 356 1984,'0'0'20,"0"0"-1,0 0 1,0 0 0,0-1 0,0 1 0,0 0-1,0 0 1,0 0 0,0 0 0,0 0-1,0-1 1,0 1 0,0 0 0,-1 0-1,1 0 1,0 0 0,0 0 0,0 0-1,0-1 1,0 1 0,0 0 0,0 0 0,0 0-1,0 0 1,0 0 0,0 0 0,-1 0-1,1 0 1,0 0 0,0-1 0,0 1-1,0 0 1,0 0 0,0 0 0,-1 0-1,1 0 1,0 0 0,0 0 0,0 0-1,0 0 1,0 0 0,-1 0 0,1 0 0,0 0-1,0 0 1,0 0 0,0 0 0,0 0-1,0 0 1,-1 0 0,1 0 0,0 0-1,0 0 1,0 0 0,0 1 0,-2-1 22,5-5 121,-2 3-75,0 1-1,0-1 1,0 0 0,0 0 0,-1 0-1,1 0 1,0-1 0,-1 1 0,0 0-1,1 0 1,-1 0 0,0 0 0,0-1-1,0 1 1,-1 0 0,0-4 0,0-9 623,10-5 526,-9 19-1016,0 1 0,0-1 0,0 1 0,0-1 0,0 1-1,0-1 1,-1 1 0,1-1 0,0 1 0,0 0 0,0-1 0,-1 1 0,1-1 0,0 1 0,0 0 0,-1-1 0,1 1 0,0 0 0,-1-1 0,1 1 0,-7-4 712,4 4-853,1 0 0,0 0 0,-1 0 0,1 0 0,-1-1 0,1 1 0,-1-1 0,1 1 0,0-1 0,-1 0 0,1 0 0,0 0 0,0 0 0,0-1 0,0 1 0,0 0 0,0-1 0,-2-2 0,2 3-47,1 1 0,-1-1 1,1 0-1,-1 1 0,0-1 1,1 1-1,-1-1 0,0 1 1,0 0-1,1-1 0,-1 1 0,-2 1 1,-6-2 8,-31-4 139,29 5 38,-23-5-1,9 1-120,-1 1 0,0 1 0,-38 2 0,28 1-111,-59 4 592,-157 27-1,230-29-386,-31 0-1,13-2-121,-180-6 560,65-1-449,-41-3 112,154 7-187,-52-9-1,78 8-97,-216-14 119,219 17-121,-56-4-39,-41 0-62,-717 4 287,807-2-192,0 0 0,0-1 0,-21-6 0,22 5 0,-5-3-85,17 5 84,-1-1 0,1 2 0,0-1 0,-10 0 0,14 2 11,1 0 0,-1-1 0,0 0 0,1 0 0,-6-2 1,5 2 13,1 0 1,-1 0-1,0 0 1,0 0-1,-5 0 1,-6 0 35,0 0 1,-17-4-1,-13-2-44,5 1-220,27 4 245,-28-2-1,-248 4-8,281 2-153,9-2-612,1-1 307,12-2 456,-11 3-15,-1 0 0,1-1 0,-1 1 0,1-1 0,-1 0 0,0 0 0,3-1 0,-3 1-3,0 0 1,0 0-1,0 1 1,0-1-1,0 1 1,0-1-1,0 1 1,2-1-1,11-2-130,68-20 279,7-2-18,-48 14-101,-31 9-7,0-1 0,-1 0 0,16-7 0,7-1 178,-28 9-217,1 1 1,0-1-1,-1 0 1,1 0-1,5-4 1,1-1 344,-11 7 230,-11 3-241,-77 32-253,32-16-111,-31 14 296,-64 26-92,83-35-86,-1 1 45,62-22-220,-1-1-1,0 0 0,1 0 0,-1-1 0,0 0 0,0 0 0,0-1 1,-9 0-1,27-6-356,-2 0 229,19-9 66,-18 8 112,0 2 0,1-1 0,-1 2 1,13-5-1,-15 6 69,-7 2-17,1 1 0,-1-1 0,1 1 0,-1-1 1,1 1-1,0-1 0,-1 1 0,3 0 0,8 1-55,0 1 1,0 0-1,0 1 1,-1 0-1,0 1 1,1 1-1,17 9 1,-5-3 55,10 5 19,-1 1 0,0 2 0,-2 2 0,58 47-1,-49-34 78,28 26 163,-68-60-230,0 1-1,0-1 1,0 0-1,0 0 1,0 0-1,1 1 1,-1-1-1,0 0 1,0 0-1,0 0 1,0 0-1,1 1 1,-1-1-1,0 0 1,0 0 0,0 0-1,1 0 1,-1 0-1,0 0 1,0 0-1,0 0 1,1 0-1,-1 0 1,0 0-1,0 0 1,1 0-1,-1 0 1,0 0-1,0 0 1,0 0-1,1 0 1,-1 0-1,0 0 1,1 0 0,0-8 471,-5-19-478,3 23 97,-50-224 93,49 215-328,0 5 59,1 0 1,0 0 0,0-8 0,1 13-80,0-1 0,1 1 0,-1-1 0,1 1 0,0 0 1,0-1-1,0 1 0,1 0 0,2-6 0,12-12-1765,-15 19 1241,1 0 0,0 0-1,0 0 1,1 0 0,-1 0 0,0 1 0,1-1 0,-1 1 0,1-1 0,-1 1 0,1 0 0,0 0 0,-1 0 0,1 0 0,0 1 0,5-1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3552,'-2'-8'6435,"12"16"-3693,-5-3-3829,2 5 1250,0-1-1,-1 1 1,0 0 0,0 1-1,5 17 1,7 10 200,69 141 1045,-64-132-1184,-3 1 0,-2 1 0,21 93 0,-12 23 133,-18-121-293,-6-32-22,-1 0-1,0 0 0,1 16 1,0-6 780,-3-22-805,0 0-1,0 0 0,0 0 0,0 0 0,0 0 1,0 0-1,0 0 0,0 0 0,0 1 0,0-1 1,0 0-1,0 0 0,0 0 0,0 0 1,0 0-1,0 0 0,0 0 0,0 0 0,0 0 1,1 0-1,-1 0 0,0 0 0,0 0 1,0 0-1,0 0 0,0 0 0,0 1 0,0-1 1,0 0-1,0 0 0,0 0 0,0 0 1,0 0-1,0 0 0,1 0 0,-1 0 0,0 0 1,0 0-1,0 0 0,0 0 0,0 0 0,0 0 1,0 0-1,0 0 0,0 0 0,0 0 1,0 0-1,0 0 0,1-1 0,-1 1 0,0 0 1,0 0-1,0 0 0,0 0 0,0 0 1,0 0-1,0 0 0,3-11 279,3-68-370,3 25 51,2 1 0,3 1 0,2 0 0,2 1 0,35-68 0,46-58 45,-30 56 12,-59 104-208,4-4-467,-11 7-2920,-3 16 3121,0 0 0,0 1 0,0-1 0,0 0-1,-1 0 1,1 1 0,-1-1 0,0 0 0,0 0 0,0 0 0,0 0-1,0 0 1,0 0 0,0 0 0,0 0 0,-1-1 0,1 1-1,-1 0 1,0-1 0,1 1 0,-1-1 0,0 1 0,0-1-1,-2 1 1,1-1 191,1 0 0,-1-1 1,1 0-1,-1 1 0,0-1 0,-3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68 2560,'2'2'679,"-1"0"0,1 0 1,0 0-1,0-1 0,0 1 0,0 0 1,0-1-1,0 1 0,1-1 0,2 2 1,4 1-911,0-2 5125,-9-3-4704,0 0 0,0 1 0,0-1 0,0 0 0,0 0 0,0 1 0,0-1 0,0 0 0,-1 0 0,1 1 0,0-1 0,0 0 0,-1 1 0,1-1 0,0 0 0,-1 0 0,-4-5-115,1 0 0,-1 1 1,0 0-1,0 0 0,-1 0 1,0 0-1,-6-3 0,4 3-84,-1 0 0,1 1 0,-1 0-1,0 0 1,0 1 0,0 1 0,-1-1-1,1 1 1,-12 0 0,8 1 8,1 1-1,-1 0 1,0 1 0,0 1 0,1 0-1,-21 6 1,23-5-21,0 0 0,1 1-1,-1 0 1,1 1 0,0 0-1,0 0 1,1 1 0,-1 0 0,1 1-1,1 0 1,-1 0 0,1 0 0,0 1-1,1 0 1,0 1 0,-6 10-1,5-6 94,0 1-1,0 0 0,1 0 0,1 1 0,1 0 0,-4 22 0,7-33-37,1 1 0,0 0 0,0 0 0,0-1 0,0 1 0,1 0 1,0 0-1,0-1 0,0 1 0,1-1 0,-1 1 0,1-1 0,0 1 0,0-1 0,1 0 0,-1 0 0,1 0 0,0 0 0,0-1 0,5 6 0,-3-5 44,0 0 0,0 0 0,0 0 0,0-1 0,0 1 0,1-1 0,-1-1 0,1 1 0,0-1 0,0 0 0,0 0 0,0-1 0,0 0-1,0 0 1,9 0 0,27-1 354,0-2-1,73-13 0,-74 7-192,22-5-12,-42 6-503,1-1-1,-1-1 1,33-20 0,-46 25-420,19-12-3939,-14 6-4703,-8 9 6230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2144,'1'1'6794,"-5"8"-6429,-3 5 65,2-6-223,0 0 0,1-1-1,0 1 1,-6 16 0,2-7-84,-2 9 199,-9 30 0,-2 7 192,-33 92 565,29-78-782,13-44-228,-22 76 354,30-93-383,2 0 0,-1 0 1,2 0-1,0 33 0,5 13 275,21 103-1,-15-121-136,1-1-1,3 0 0,27 60 1,-27-82 75,1 0 201,-14-20-459,-1-1 0,1 1 0,-1-1 0,1 1 0,-1 0 0,0-1 0,0 1 0,1 0 0,-1-1 0,0 1 0,0 0 0,0-1 0,1 1 0,-1 0 0,0 0 0,0-1 0,0 1 0,0 0 0,-1 0 1,7-17-3970,-2 7 1964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1728,'2'-2'7438,"0"0"-7076,1 0 0,-1 0 1,0 0-1,1 0 0,-1 0 0,0-1 1,-1 1-1,3-4 0,2-10 38,-5 23-363,0-1 0,0 1 0,0-1-1,1 1 1,4 11 0,5 21 110,16 142 698,-7-35-170,-13-77-338,-2-1 0,-6 96 0,0 8 82,-13 153 508,14-321-921,-15 108 746,14-108-661,0 0 0,0 0 1,-1 0-1,1 0 0,-1 0 0,1 0 1,-5 6-1,-2-1-5498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1824,'0'0'5125,"-5"1"-3984,-27 28 321,22-21-1307,1 0 0,0 1-1,1 0 1,0 0-1,-12 17 1,6-3 67,-35 60 286,29-39-248,-3-1-1,-51 74 1,42-75-119,-46 78 1,74-113-131,1 0-1,0 0 1,1 0 0,-1 1 0,1-1 0,1 1 0,-1-1 0,1 1 0,1-1-1,-1 1 1,2 10 0,0-13 21,0 0-1,0-1 1,0 1 0,0 0-1,1-1 1,0 1-1,0-1 1,0 1 0,0-1-1,1 0 1,0 0-1,0 0 1,0-1 0,0 1-1,0 0 1,1-1-1,0 0 1,-1 0 0,6 3-1,-5-4 30,0 1 0,1-1-1,-1 0 1,1 0 0,-1 0-1,1 0 1,0-1 0,-1 0-1,1 0 1,0-1 0,0 1 0,0-1-1,0 0 1,0 0 0,0 0-1,-1-1 1,1 0 0,0 0-1,0 0 1,-1 0 0,1-1-1,0 0 1,-1 0 0,0 0-1,1-1 1,-1 1 0,0-1 0,4-4-1,4-3 13,-1-1-1,0 0 1,-1-1-1,13-20 1,-14 20-14,15-23-4,-3-1 0,0-1 0,-3 0 0,-1-2 0,-2 0 0,-1-1 0,-2 0 0,12-80 1,-21 92-44,-1-43 0,-2 69-26,0 0-3,0-1 1,0 1-1,0 0 0,0 0 1,-1-1-1,1 1 0,-1 0 0,1 0 1,-1 0-1,0 0 0,0-1 1,0 1-1,0 0 0,-2-2 1,3 4 2,-1 0 1,1 0 0,-1 0-1,1 0 1,-1-1 0,1 1-1,0 0 1,-1 0 0,1 0 0,-1 0-1,1 0 1,-1 0 0,1 0-1,-1 1 1,1-1 0,-1 0 0,1 0-1,-1 0 1,1 0 0,0 1-1,-1-1 1,1 0 0,-1 0-1,1 1 1,0-1 0,-1 0 0,1 1-1,0-1 1,-1 0 0,1 1-1,-10 12-123,4-1 151,1 0 0,0 1 0,1-1 0,1 1 0,-3 14 0,-5 69 36,10-66 6,0 0 1,3 0 0,0 0 0,2 0 0,11 46 0,-11-63 10,1 0 0,1 0 0,0 0 0,1-1 0,0 0 0,10 12 0,-14-21 4,0 1-1,0-1 1,0 1-1,1-1 1,0 0-1,0 0 1,-1 0-1,2-1 1,-1 0-1,0 1 1,0-1-1,1-1 1,-1 1-1,1-1 1,7 2-1,-5-2 39,1-1 0,-1 0-1,1 0 1,-1 0 0,1-1 0,0 0-1,-1-1 1,13-3 0,4-3 39,0 0 0,0-2 1,-1 0-1,38-25 0,-30 9-146,0 0-52,-29 24-66,-1 0 0,1 0 0,0 0 0,0 0 0,-1 0 0,1 0 0,1-3 0,-3 4-124,0 3 159,0 0 0,0 0 0,0 0 0,-1 0 0,1 0 0,0 0 0,-1 0 0,0 0 0,0 3 0,-1 2-21,-18 65 107,7-8-83,-9 47 76,-18 162 653,40-244 344,1-25-125,-1-22-474,2-2-299,6-31 1,-3 25-21,3-19-129,3 0 0,29-75-1,47-79-228,-69 160 154,5-7-510,34-53-1,-56 98 603,-1 0 0,1 1 0,-1-1 0,0 0-1,1 1 1,0-1 0,-1 0 0,1 1-1,-1-1 1,1 1 0,0-1 0,-1 1-1,1-1 1,0 1 0,-1 0 0,1-1 0,0 1-1,0 0 1,1-1 0,-2 1 18,1 0 0,0 0 1,-1 1-1,1-1 0,-1 0 0,1 0 0,-1 1 1,1-1-1,-1 0 0,1 0 0,-1 1 1,1-1-1,-1 1 0,0-1 0,1 0 1,-1 1-1,1-1 0,-1 1 0,0-1 1,0 1-1,1 0 0,2 5-21,-1 0-1,0 0 1,0 0-1,2 7 1,-2-2 2,0-5 48,0 1 1,0 0-1,-1-1 0,-1 1 1,1 0-1,-1 11 0,-2 2 2,-4 19 0,6-38-16,-3 12 36,3-8 49,-1 0 1,0 0-1,0-1 0,-1 1 1,1 0-1,-1 0 0,0-1 1,-4 8-1,3-7 94,2-4-136,0 0-1,1 1 1,-1-1 0,0 0-1,0 1 1,0-1-1,0 0 1,0 0-1,0 0 1,0 0-1,0 0 1,-1 0-1,1 0 1,0 0-1,-1-1 1,1 1-1,-3 1 1,-1-2-18,4 1-4,-1-1 0,0 0 0,1 1 1,-1-1-1,0 0 0,1 0 0,-1 0 0,1 0 0,-1-1 0,0 1 0,1 0 1,-3-1-1,-15 0-241,16 2-454,17-1 363,117 0 46,-128 0 245,1 1 0,-1-1-1,1 1 1,-1 0 0,1 0-1,-1 0 1,0 0-1,1 1 1,-1-1 0,0 1-1,0 0 1,0 0-1,0 0 1,-1 0 0,1 0-1,0 1 1,-1-1-1,0 1 1,1 0 0,-1 0-1,0 0 1,0 0 0,-1 0-1,3 4 1,0 4-10,0-1 0,0 1 0,-1-1 0,0 1 0,-1 0 0,1 14 0,1 42 182,-4 0 1,-3 1-1,-19 115 1,21-177-112,1-1 96,-1-1 0,0 1-1,1-1 1,-1 0-1,-1 1 1,1-1 0,-1 0-1,0 0 1,0 0-1,-4 7 1,5-10-123,1-1 0,0 0-1,0 0 1,0 0 0,-1 0 0,1 0-1,0 0 1,0 0 0,0 0 0,-1 0-1,1 0 1,0 0 0,0 0 0,-1 0-1,1 0 1,0 0 0,0 0 0,0 0-1,-1 0 1,1 0 0,0 0 0,0-1-1,0 1 1,0 0 0,-1 0-1,1 0 1,0 0 0,0 0 0,0-1-1,0 1 1,-1 0 0,1 0 0,0 0-1,0 0 1,0-1 0,0 1 0,0 0-1,0 0 1,0 0 0,0-1 0,0 1-1,-1 0 1,1 0 0,0 0 0,0-1-1,0 1 1,0 0 0,0 0 0,0 0-1,0-1 1,-3-17 136,0 0-180,2-1 0,1 0 0,0 1 0,1-1 0,6-32 0,3 2-43,24-73 0,-25 98 21,1 1 0,1 1 0,1-1 0,0 2 0,2 0 0,26-31 0,51-45-211,-75 83 78,0 0 0,1 1 0,0 1 0,23-13 0,-37 24 128,-1 0 1,0 0 0,1 0-1,-1 1 1,1-1-1,-1 0 1,1 1 0,-1 0-1,1-1 1,-1 1 0,1 0-1,4 1 1,-6-1 46,0 1 1,1-1 0,-1 0-1,0 1 1,1-1-1,-1 1 1,0 0-1,0-1 1,1 1 0,-1 0-1,0 0 1,0 0-1,0 0 1,0 0-1,0 0 1,0 0 0,0 0-1,0 0 1,-1 0-1,1 1 1,0-1 0,-1 0-1,1 0 1,-1 1-1,1 1 1,0 7 55,0-1 1,0 0 0,-1 0-1,-1 0 1,0 0-1,0 0 1,0 1 0,-1-2-1,-1 1 1,-4 12-1,6-18 18,0 0-1,-1 0 1,0 0-1,1 0 0,-1 0 1,0-1-1,0 1 0,0-1 1,-1 1-1,1-1 1,-1 0-1,1 0 0,-1 0 1,0 0-1,1-1 0,-1 1 1,-6 2-1,4-3 55,0 0 0,-1 0 1,1 0-1,0 0 0,-1-1 0,1 0 0,-1 0 1,1-1-1,-11-1 0,-38-12-63,48 12-200,5 2 107,0-1 0,0 1 1,0 0-1,0-1 0,0 1 0,0 0 1,0 0-1,0 0 0,0 0 0,0 0 0,0 0 1,0 0-1,0 0 0,0 0 0,-2 0 0,3 1 2,0-1-1,0 0 1,0 1-1,0-1 1,0 0-1,0 0 0,-1 1 1,1-1-1,0 0 1,0 1-1,0-1 1,0 0-1,0 0 0,0 1 1,0-1-1,1 0 1,-1 1-1,0-1 1,0 0-1,0 1 0,0-1 1,0 0-1,0 0 1,0 1-1,1-1 1,-1 0-1,0 0 0,0 1 1,0-1-1,1 0 1,12 13-226,16 8 342,-19-16 59,-1 1-1,1-1 1,1-1-1,-1 0 1,1 0-1,-1-1 1,1 0-1,19 2 1,-23-5-46,0 1-1,0-1 1,0-1-1,0 1 1,0-1-1,-1 0 1,1-1-1,0 1 1,-1-1-1,1-1 1,-1 1-1,0-1 1,0 0-1,0-1 1,9-5-1,1-4-26,-1 0-1,0-1 0,-1 0 0,0-1 1,-1-1-1,20-31 0,-22 29-70,-8 13 1,0 0 0,0 0 0,0 0 0,0 0 0,-1 0 0,0 0 0,0-1 0,-1 1 0,1-1 0,-1 1 0,0-1 0,0-9 0,-1 2-794,30 31-401,-13-9 1164,-9-5-3,0 1-1,0 0 1,-1 0-1,0 1 1,0 0-1,0 0 1,0 1-1,-1 0 1,9 13-1,-8-9 74,-1 1-1,0 1 1,7 23-1,-8-21 73,-4-13-72,0-1 0,0 1 0,0 0 0,0-1 1,0 1-1,0-1 0,0 1 0,0-1 0,1 0 1,-1 1-1,0-1 0,1 0 0,-1 0 0,1 0 0,0 0 1,-1 0-1,1-1 0,0 1 0,-1 0 0,1-1 0,0 1 1,0-1-1,0 1 0,0-1 0,-1 0 0,4 0 0,1 0 94,1 0-1,-1-1 1,1 0 0,-1 0-1,1 0 1,8-3-1,50-18-89,76-37 1,-109 46-38,-24 10-209,0 0-1,-1 0 1,9-5-1,-15 55-926,-1-42 1155,-1 0 0,1-1 0,1 1 0,-1 0 0,1 0 0,-1 0-1,1 0 1,1-1 0,-1 1 0,1 0 0,0-1 0,0 1-1,0-1 1,4 7 0,-2-5 101,0-1 0,1 1 0,-1-1 0,1 0 0,0 0 0,0 0 0,10 6 0,-14-11-77,0 0 0,0 1 0,0-1 0,-1 0 0,1 0 0,0 0 0,0 0 0,0 0 0,0 0 0,0 0 0,0 0 0,-1-1 0,1 1 0,0 0 0,0-1 0,0 1 0,0 0 0,-1-1-1,1 1 1,0-1 0,0 1 0,-1-1 0,1 1 0,0-1 0,0 0 0,14-17 355,-13 14-414,-1 0 1,0 0 0,0 0-1,0 0 1,-1-1 0,1 1-1,-1 0 1,0 0 0,0 0-1,-1 0 1,1-1-1,-1 1 1,0 0 0,0 0-1,0 0 1,-3-5 0,3 6-23,-1-1-1,1 1 1,-1 0 0,1 0 0,-1 0 0,0 0 0,0 0 0,-1 1 0,1-1 0,0 1-1,-1-1 1,0 1 0,1 0 0,-1 0 0,0 0 0,0 0 0,0 0 0,-1 1 0,1 0 0,-5-2-1,5 2 10,2 1 8,-1 0 0,1 0 1,0 0-1,-1 0 0,1-1 0,0 1 1,-1-1-1,1 1 0,0-1 0,0 1 1,-1-1-1,1 0 0,-1 0 0,-9-4-155,10 3-45,4 3 236,-2-1 6,1 0 1,-1 1 0,0-1 0,0 0 0,0 0 0,1 0 0,-1 0-1,0 0 1,0 0 0,0 0 0,1 0 0,-1-1 0,0 1 0,0 0-1,0-1 1,0 1 0,2-2 0,-1 1-8,0 0 1,-1 0-1,1-1 1,0 1-1,0 0 1,0 1-1,0-1 0,0 0 1,0 1-1,3-2 1,-3 2-3,-1 0 0,1-1 0,0 1 0,0-1 0,0 0 0,-1 0 0,1 1 1,-1-1-1,1 0 0,0 0 0,2-3 0,0-1 41,-2 3-56,0-1 0,0 1-1,1-1 1,-1 1 0,1 0-1,-1 0 1,6-3 0,11-6-3,-19 10 8,1 1-1,-1 0 1,0 0-1,0 0 1,0 0 0,0 0-1,0-1 1,1 1-1,-1 0 1,0 0-1,0 0 1,0-1-1,0 1 1,0 0-1,0 0 1,0 0-1,0-1 1,0 1-1,0 0 1,0 0-1,0-1 1,0 1-1,0 0 1,0 0-1,0 0 1,0-1-1,0 1 1,0 0-1,0-2 14,4-1-20,-3 3 13,-1 0 0,1-1 0,-1 1 0,1-1 0,0 1 0,-1 0 0,1-1 0,-1 0 0,1 1 0,-1-1 0,1 1 0,-1-1 0,0 1 0,1-1 0,-1 0 0,0 1 0,1-2 0,4-2-204,-3 2 166,1 0 0,-1 0-1,1 1 1,0-1-1,-1 1 1,1-1-1,0 1 1,4-2-1,2 10 10,57 10-59,-61-15 100,0 1 0,0-1 0,0 1 0,-1 0 0,6 5 0,8 5 249,-14-10-259,0 0 0,-1 0-1,1 0 1,-1 1-1,0-1 1,0 1 0,0-1-1,0 1 1,-1 0 0,4 8-1,9 13 8,-9-17 83,-1 1-1,7 12 1,-9-14-68,1-1 1,-1 0-1,1 0 1,8 10 0,-9-13 5,0-1 1,0 0 0,-1 1 0,1-1 0,0 0 0,1-1 0,-1 1 0,0-1-1,0 1 1,1-1 0,3 1 0,-3-1 13,1-1 1,-1 0-1,1 1 1,-1-2-1,1 1 1,-1 0-1,1-1 0,-1 0 1,1 0-1,-1 0 1,6-3-1,-6 3-46,0-1 0,0 1 0,0 0-1,1 0 1,-1 0 0,0 1 0,1-1 0,-1 1 0,0 0 0,8 1-1,-6 0-108,6 0-517,-12-1 593,0 0 1,0 0-1,0 0 1,0 0-1,1 0 1,-1 0-1,0 1 1,0-1-1,0 0 1,0 0-1,0 0 1,0 0-1,1 0 1,-1 0-1,0 1 1,0-1-1,0 0 1,0 0-1,0 0 1,0 0-1,0 1 1,0-1-1,0 0 1,0 0-1,1 0 1,-1 0-1,0 1 1,0-1-1,0 0 1,0 0-1,0 0 1,0 0-1,-1 1 1,1-1-1,0 0 1,0 0-1,0 0 1,0 1-1,0-1 1,0 0-1,0 0 1,0 0 0,0 0-1,0 0 1,0 1-1,-1-1 1,1 0-1,0 0 1,0 0-1,0 0 1,-1 1-1,-2 4-1808,0 1 1,0 0-1,0 0 1,-2 9-1,4-8 278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1408,'0'0'61,"0"0"0,0 0 0,0 0 1,0-1-1,0 1 0,0 0 0,0 0 0,0 0 1,0 0-1,0 0 0,0 0 0,0-1 0,0 1 0,0 0 1,0 0-1,1 0 0,-1 0 0,0 0 0,0 0 1,0 0-1,0 0 0,0 0 0,0-1 0,0 1 0,0 0 1,0 0-1,1 0 0,-1 0 0,0 0 0,0 0 1,0 0-1,0 0 0,0 0 0,0 0 0,0 0 0,1 0 1,-1 0-1,0 0 0,0 0 0,0 0 0,0 0 1,8 3 1391,-7-3-1305,0 1 0,0-1 0,0 1 0,0 0 0,0 0 0,0-1 0,-1 1 0,1 0 1,0 0-1,0 0 0,-1 0 0,1 0 0,1 2 0,-2-1 12,0 1 1,1-1-1,-1 1 0,0-1 1,0 1-1,0-1 1,-1 1-1,1-1 0,-1 0 1,1 1-1,-1-1 1,0 1-1,0-1 1,0 0-1,0 0 0,0 1 1,-2 1-1,-3 4 188,0 0 0,-1 0 1,-7 6-1,1-1 204,-32 33 492,19-20-659,1 1 1,1 1 0,-39 59-1,9 15-1046,54-101 552,-4 6-438,5-5-371,3-4-975,9-6 123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3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7 962 2976,'-6'5'1881,"12"-6"1878,6-4-455,-5 1-3928,3-6 899,0 0 0,-2 0 0,1-1 0,-1 0 1,8-14-1,9-13-54,-13 20-85,0 0 0,-1 0 0,15-34 0,11-29 920,-36 69-761,-1 7 167,0 6-147,-1-1-314,1 1 0,-1 0 0,0-1 0,0 1 0,0 0 1,1 0-1,-1 0 0,1 0 0,-1 0 0,0 0 0,1 0 1,0 0-1,-1 0 0,1 0 0,-1 0 0,1 0 0,0 1 1,-5 10 147,-2 2-35,1 1-1,0 0 1,1 0-1,0 0 1,2 0-1,-3 18 1,5-28-78,1 1 0,0-1 0,1 12 0,0 0-63,-1-15 66,0 0 0,1 0 1,-1 0-1,1-1 0,0 1 0,-1 0 0,1-1 0,0 1 1,0 0-1,0-1 0,0 1 0,0-1 0,0 1 0,1-1 1,-1 0-1,0 0 0,1 1 0,-1-1 0,1 0 0,-1 0 1,1 0-1,0-1 0,-1 1 0,1 0 0,0-1 0,-1 1 1,1-1-1,0 1 0,0-1 0,0 0 0,2 0 0,4-1 39,-1-1-1,0 0 0,1 0 1,-1-1-1,0 0 0,-1 0 1,1-1-1,0 0 0,5-5 1,29-16 26,-27 17-46,-1 0-1,22-18 1,-22 16-57,0 1-1,1 0 0,22-11 1,12-8-206,-45 25-121,-3 3 328,0 0 0,0 0 0,0 0 0,0 0 1,1 0-1,-1 0 0,0 0 0,0 0 0,0 0 0,0 0 0,0 0 0,0 0 0,0 0 0,0 0 0,0 0 0,0 0 0,0 0 0,0 0 1,0 0-1,0 0 0,0 0 0,0 0 0,0 0 0,0 0 0,1 0 0,-1 0 0,0 0 0,0 0 0,0 0 0,0 0 0,0 0 0,0 0 1,0 0-1,0 0 0,0 0 0,0 0 0,0 0 0,0 0 0,0 0 0,0 0 0,0 0 0,0 0 0,1 0 0,-1 0 0,0 0 0,0 0 1,0 0-1,0 0 0,0 0 0,0 0 0,0 0 0,0 0 0,0 0 0,0 0 0,0 0 0,0 0 0,0 1 0,0-1 0,0 0 0,0 0 1,0 0-1,0 0 0,0 0 0,0 0 0,0 0 0,0 0 0,0 0 0,0 0 0,0 0 0,4 8 185,-2-4-100,0 0 0,0 1 0,0-1 0,-1 1 0,0 0 0,1-1 0,-2 1 0,2 5 0,-2 41 160,0-28 493,20-26 103,-11 1-775,0-1 1,0 0-1,0 0 0,0-1 0,0 0 1,11-9-1,14-5-189,4-6-33,-29 18 35,0 0 1,0 1-1,17-8 0,-26 13 102,1 0-1,0-1 1,-1 1 0,1 0 0,-1 0-1,1-1 1,0 1 0,-1 0 0,1 0-1,0 0 1,-1 0 0,1 0-1,-1 0 1,1 0 0,0 0 0,-1 0-1,1 0 1,0 0 0,-1 0-1,1 1 1,0-1 0,-1 0 0,1 0-1,-1 1 1,1-1 0,0 0 0,-1 1-1,1-1 1,-1 0 0,1 1-1,-1-1 1,0 1 0,1-1 0,-1 1-1,1-1 1,-1 1 0,0 0-1,1-1 1,-1 1 0,0-1 0,0 1-1,1 0 1,-1-1 0,0 1 0,0-1-1,0 1 1,0 0 0,0-1-1,0 1 1,0 1 0,0 4 11,0 1 0,-1 0 1,0-1-1,-2 8 0,1-4 79,3 20 929,3-32-919,0 0-1,0 0 0,0 0 0,-1-1 1,1 1-1,5-6 0,64-54-892,-70 60 800,2-2-328,-4 7-121,3 4 327,-4-6 130,0 0 0,1-1-1,-1 1 1,0 0 0,0 0 0,0 0 0,1 0-1,-1-1 1,0 1 0,0 0 0,0 0 0,-1 1-1,1 8-64,3 4 52,-2-9 38,0-1 0,0 1 0,0 0 0,0-1 0,4 8 0,0 17 115,-3-23-50,-2-4-70,0-1-1,0 0 1,0 0-1,0 0 0,1 1 1,-1-1-1,1 0 1,-1 0-1,1 0 0,-1 0 1,1 0-1,-1 0 1,1 0-1,0 0 0,0 0 1,-1 0-1,1 0 0,0 0 1,0-1-1,2 2 1,-1-1 69,1-1 1,-1 1 0,1-1 0,-1 0-1,0 0 1,1 0 0,-1 0-1,1-1 1,-1 1 0,1-1 0,-1 1-1,0-1 1,1 0 0,3-2 0,6-3-37,18-12 1,-4 1 54,79-43 33,-74 44-326,1 2 0,55-16 1,-82 28 148,7-2-70,1 1 0,0 0 1,21-2-1,-29 5 63,0 0-1,0 1 0,0-1 1,0 1-1,0 0 1,0 0-1,0 1 0,0-1 1,0 1-1,0 0 1,-1 1-1,8 3 0,-6-1 69,-4-4-9,0 0 0,0 1 0,0-1-1,0 0 1,0 0 0,0 0 0,0 0 0,0 0 0,0-1-1,0 1 1,1-1 0,4 1 816,-7-2-805,-1 0 0,1 0 0,0 0 1,-1 0-1,1 0 0,-1 0 0,1 0 0,-1 0 0,0 1 1,1-1-1,-1 0 0,0 0 0,1 1 0,-1-1 0,0 0 1,0 1-1,0-1 0,0 0 0,1 1 0,-3-1 0,0 0-103,1-1 0,0 1 0,-1 1-1,1-1 1,-1 0 0,1 1-1,-1-1 1,-2 0 0,1 2 4,0-1 0,0 1 1,0 0-1,0 0 0,0 0 0,0 0 0,1 1 1,-6 2-1,-31 20-202,26-15 299,8-5-53,1 0-1,0 0 1,-1 0 0,2 1 0,-8 6 0,11-10 39,1 0 0,-1 0 1,0 0-1,0 0 0,0 0 1,1 0-1,-1 0 1,1 1-1,-1-1 0,1 0 1,-1 0-1,1 0 0,0 1 1,-1-1-1,1 0 0,0 0 1,0 1-1,0-1 1,0 0-1,0 1 0,0-1 1,0 0-1,0 0 0,1 1 1,-1-1-1,1 0 0,-1 0 1,1 0-1,-1 1 1,1-1-1,-1 0 0,1 0 1,0 0-1,0 0 0,-1 0 1,3 1-1,0 1 40,0 0 1,0-1-1,0 0 1,0 1-1,1-1 0,-1 0 1,5 1-1,-6-2 1,1 0 0,-1-1 0,0 1 0,1-1 0,-1 0-1,0 0 1,1 0 0,-1 0 0,1 0 0,-1-1 0,0 1 0,1-1-1,2 0 1,1-2 25,1 0-1,-1 0 1,0 0 0,0-1-1,-1 0 1,1 0-1,-1 0 1,9-10-1,2 0-185,-8 4 11,-2 3-308,-6 7 383,0 0-1,0 0 1,0 0 0,0 0 0,0-1 0,0 1 0,0 0-1,0 0 1,0 0 0,0 0 0,1 0 0,-1 0-1,0 0 1,0 0 0,0 0 0,0 0 0,0 0-1,0 0 1,0 0 0,1 0 0,-1 0 0,0 0 0,0 0-1,0 0 1,0 0 0,0 0 0,0 0 0,0 0-1,1 0 1,-1 0 0,0 0 0,0 0 0,0 0 0,0 0-1,0 0 1,0 0 0,0 0 0,0 0 0,1 0-1,-1 1 1,0-1 0,0 0 0,0 0 0,0 0 0,0 0-1,0 0 1,0 0 0,3 4 47,1 0 1,-1-1-1,1 0 1,-1 0-1,1 0 0,0 0 1,0 0-1,0-1 1,7 3-1,-8-4 33,0-1-1,0 1 1,1-1 0,-1 1-1,1-1 1,-1 0-1,0-1 1,1 1 0,-1 0-1,0-1 1,0 0 0,1 0-1,-1 0 1,0 0 0,0 0-1,0-1 1,0 1-1,0-1 1,0 0 0,0 0-1,3-3 1,8-7 31,-1 0-1,21-26 1,-28 31-89,17-20 145,-2-2-1,-2 0 1,29-56-1,35-105-33,-27 56 34,-37 96-232,10-25 176,-26 54-129,0 0 0,0 0 0,0 0 0,1-17 0,-2 16-111,0-13-163,-2 22 263,0 0-1,0 0 1,0 0-1,0 0 0,0 1 1,0-1-1,0 0 1,0 0-1,-1 0 0,1 0 1,0 1-1,0-1 1,-1 0-1,1 0 1,-1 1-1,1-1 0,-1 0 1,1 0-1,-1 0 1,0 1 22,1 0 0,-1 0 0,1-1 1,-1 1-1,1 0 0,-1 0 1,1 0-1,-1 0 0,1 0 0,-1 0 1,1 0-1,-1 0 0,1 1 0,-1-1 1,1 0-1,-1 0 0,1 0 1,-1 1-1,1-1 0,-1 0 0,1 0 1,0 1-1,-1-1 0,1 0 0,-1 1 1,1-1-1,0 0 0,-1 1 1,1-1-1,0 1 0,-1 0 0,-9 13-104,1 4 82,1 1 0,1 0 0,-8 29 0,-7 64 163,-1 79 277,20-141-222,6 94 1,-2-136-111,1 0 0,-1 0-1,1 0 1,1 0 0,-1 0 0,1 0 0,1-1 0,0 1 0,0-1 0,0 0 0,7 8 0,-8-11-12,1 1 0,0-1 0,0 0 0,1-1 0,-1 1-1,1-1 1,0 1 0,-1-1 0,2-1 0,-1 1 0,0-1 0,0 0 0,1 0 0,-1 0 0,1-1 0,10 2 0,2-2 84,0-1-1,0 0 1,0-1 0,0-1 0,0 0 0,21-7 0,-32 7-97,0 0 1,0-1 0,0 1-1,0-2 1,-1 1-1,1-1 1,-1 0-1,0 0 1,0-1-1,0 1 1,0-1 0,-1-1-1,0 1 1,0-1-1,0 0 1,-1 0-1,6-12 1,-8 13-17,0 0 0,0 0 1,0 0-1,-1-1 0,2-8 0,-3 12-49,0 0 0,0 0 1,0 0-1,0 0 0,0 0 0,0 0 0,0 0 1,-1 0-1,1 0 0,-1 0 0,1 0 0,-1 1 1,0-1-1,0 0 0,0 0 0,0 1 0,-2-3 1,3 3 16,-1 0 1,1 1 0,-1-1 0,1 1-1,-1 0 1,1-1 0,-1 1-1,1-1 1,-1 1 0,1 0 0,-1-1-1,0 1 1,1 0 0,-1 0 0,0-1-1,1 1 1,-1 0 0,0 0 0,1 0-1,-1 0 1,0 0 0,1 0-1,-1 0 1,0 0 0,1 0 0,-1 0-1,0 1 1,1-1 0,-1 0 0,0 0-1,1 0 1,-1 1 0,1-1 0,-2 1-1,0 1 17,0 0 1,0 0-1,0 1 0,0-1 0,0 0 0,-2 4 0,-1 2-55,3-6 59,1 1 0,-1 0 0,0 0-1,1-1 1,0 1 0,0 0 0,0 1-1,0-1 1,0 0 0,0 0 0,1 0 0,0 0-1,-1 1 1,1-1 0,0 0 0,1 0-1,-1 1 1,0-1 0,2 3 0,-1-1 50,1 0 1,-1-1 0,1 0-1,0 1 1,0-1 0,0 0-1,1 0 1,0 0 0,0 0-1,0 0 1,0-1 0,4 4-1,-1-2 61,0 0-1,0 0 1,1-1-1,-1 0 1,1 0-1,0 0 1,14 4-1,-16-7-77,0 0 0,0 0 0,-1 0-1,1-1 1,0 0 0,0 0 0,0 0-1,-1-1 1,1 1 0,0-1 0,-1 0-1,1-1 1,8-2 0,5-4-96,11-4-1410,-5-1-3733,-36 4-4854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 5632,'-31'-13'1834,"30"13"-1661,0-1-1,1 1 1,-1-1-1,0 1 1,0 0-1,0-1 1,0 1-1,1 0 0,-1 0 1,0-1-1,0 1 1,0 0-1,0 0 1,0 0-1,0 0 0,0 0 1,0 0-1,0 1 1,1-1-36,0 0 0,1 0-1,-1 1 1,0-1 0,1 0 0,-1 0 0,1 0 0,-1 0 0,1 0 0,-1 1 0,0-1-1,1 0 1,-1 0 0,1 0 0,-1 0 0,1 0 0,-1 0 0,0-1 0,1 1-1,-1 0 1,1 0 0,-1 0 0,0 0 0,1 0 0,-1-1 0,1 1 0,-1 0 0,9-3 100,0 1 1,0 0-1,1 1 1,-1 0-1,0 1 1,12 0-1,8 0-113,88-9 127,-67 4-1268,1 2 0,65 4 0,-73 4-3153,-29-2 2490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7712,'-57'-24'3520,"48"27"-3072,4-3-224,10 0-224,0 0-704,9 0 384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0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1227 2560,'5'0'238,"0"-1"0,0 1 1,0-1-1,-1-1 0,1 1 0,0-1 1,-1 1-1,1-1 0,-1-1 0,1 1 1,-1 0-1,0-1 0,0 0 0,0 0 1,-1 0-1,1-1 0,-1 1 0,4-5 1,6-9 80,-1-1 0,20-36 0,-29 48-278,26-46 164,1 2-1,46-57 0,50-58 266,-107 139-442,-1 0 1,-1-2-1,-1 0 0,-2-1 1,13-36-1,20-82 49,-36 107 61,9-70-1,-19 98-177,0 0 0,0 0-1,-2 1 1,1-1-1,-1 0 1,-5-22 0,6 33-20,-1 0 1,1-1-1,0 1 1,-1 0-1,1 0 1,-1 0-1,1-1 1,-1 1-1,0 0 1,0 0-1,1 0 1,-1 0 0,0 0-1,0 0 1,0 0-1,0 1 1,0-1-1,0 0 1,-2-1-1,2 2 16,0 0 1,0 0-1,1 0 0,-2 0 1,1 0-1,0 0 0,0 0 0,1 0 1,-1 0-1,0 0 0,0 1 1,0-1-1,0 0 0,0 1 0,0-1 1,0 1-1,0-1 0,0 1 1,-1 0-1,-3 4-52,-1 0 0,1 0 0,0 1 0,0-1 0,-6 10 0,-1 3 199,2-1 0,0 1 0,1 1 0,-7 20 0,-21 81 378,24-72-464,-27 115 263,37-143-165,1 0-1,0 0 1,1-1 0,2 1-1,0 0 1,5 29 0,-5-43-14,1-1 0,-1 1 0,1-1 0,1 1 1,-1-1-1,1 1 0,0-1 0,4 5 0,-6-8-16,1 0 0,-1 0-1,1 0 1,0-1 0,0 1-1,0-1 1,-1 1 0,2-1 0,-1 0-1,0 1 1,0-1 0,0 0-1,0 0 1,1-1 0,-1 1-1,0 0 1,1-1 0,-1 0 0,1 1-1,-1-1 1,1 0 0,3 0-1,5-2 135,0-1-1,-1 0 1,0 0-1,1-1 0,-1 0 1,0 0-1,-1-1 1,17-11-1,5-7-126,32-30-1,-44 36-154,-12 12-516,-5 7-118,-4 13-472,0-3 1022,1-4 135,1 0 0,1-1 0,-1 1 0,1 0 0,1-1 0,0 1 0,0-1 0,0 1 0,1-1 0,-1 0 0,2 0 0,-1 0 0,1 0 1,0-1-1,1 1 0,0-1 0,0 0 0,0-1 0,0 1 0,11 7 0,-14-11 88,0-1 1,0 1-1,1-1 1,-1 0-1,0 0 1,1 0-1,-1 0 1,1-1-1,-1 1 0,1-1 1,-1 1-1,1-1 1,-1 0-1,1 0 1,-1 0-1,1 0 0,2-1 1,-1 1 24,0-1 0,-1-1 1,1 1-1,-1 0 0,1-1 0,-1 0 1,1 0-1,-1 0 0,0 0 0,5-5 0,-5 5-42,0-1 0,0 0 0,0 0-1,-1 0 1,1 0 0,-1-1-1,0 1 1,0-1 0,0 1 0,0-1-1,-1 1 1,0-1 0,1 0-1,-1 0 1,0 0 0,-1 0 0,1 0-1,-1 0 1,0 0 0,0 0-1,0 0 1,-1-4 0,-1 2-88,0 0-1,0 0 1,-1 0 0,0 1 0,0-1-1,0 1 1,0 0 0,-1 0 0,0 0-1,-9-8 1,9 10-73,1 0 0,-1 0 0,0 0 0,0 1 0,0 0 1,0 0-1,0 0 0,-1 0 0,1 1 0,0 0 0,-1-1 0,1 2 0,-1-1 0,-7 0 0,9 1-30,0 0-1,1 1 1,-1-1-1,0 1 1,1-1-1,-1 1 1,0 0-1,1 0 0,-5 2 1,7-3 122,-1 0 0,1 1 0,-1-1 1,1 0-1,-1 1 0,1-1 0,-1 1 0,1-1 0,-1 0 1,1 1-1,-1-1 0,1 1 0,0-1 0,-1 1 0,1 0 1,0-1-1,0 1 0,-1-1 0,1 1 0,0-1 0,0 1 0,0 0 1,-1-1-1,1 1 0,0-1 0,0 1 0,0 0 0,0-1 1,0 1-1,1 0 0,-1-1 0,0 1 0,0-1 0,0 1 1,0 0-1,1-1 0,-1 1 0,0-1 0,0 1 0,1-1 1,0 2-1,1 0 72,1 0 1,0 0-1,-1 0 1,1 0 0,0 0-1,0-1 1,0 1-1,0-1 1,0 0-1,1 0 1,-1 0 0,0 0-1,0-1 1,5 1-1,6 0 54,0-1-1,0 0 1,27-5-1,43-12 27,-35 6 12,-9 3-70,-12 4-11,30-10-1,113-40 29,-160 51-56,0 1 1,20-1-1,-20 2-131,0 0 0,-1-1 0,12-3 0,-19 4 217,8-1-134,-11 2 16,0 0 1,0 0-1,0 0 0,0 0 1,1 0-1,-1 0 0,0 0 1,0-1-1,0 1 0,0 0 1,1 0-1,-1 0 0,0 0 1,0 0-1,0 0 1,0 0-1,0 0 0,1 0 1,-1 0-1,0 0 0,0-1 1,0 1-1,0 0 0,0 0 1,0 0-1,1 0 0,-1 0 1,0-1-1,0 1 0,0 0 1,0 0-1,0 0 0,0 0 1,0-1-1,0 1 0,0 0 1,0 0-1,0 0 0,0-1 1,0 1-24,0 0 0,0 0 1,-1 0-1,1-1 1,0 1-1,0 0 1,0 0-1,0 0 1,-1 0-1,1 0 1,0 0-1,0 0 0,0 0 1,-1-1-1,1 1 1,0 0-1,0 0 1,0 0-1,-1 0 1,1 0-1,0 0 0,0 0 1,0 0-1,-1 0 1,1 0-1,0 0 1,0 1-1,-1-1 1,1 0-1,0 0 0,0 0 1,0 0-1,-1 0 1,1 0-1,0 0 1,0 0-1,0 1 1,0-1-1,-1 0 0,1 0 1,0 0-1,0 0 1,0 1-1,0-1 1,0 0-1,0 0 1,0 0-1,-1 1 0,0 0-28,7 13 198,-6-14-167,0 0-1,0 0 1,0 1 0,0-1 0,0 0-1,0 0 1,0 1 0,1-1 0,-1 0-1,0 0 1,0 0 0,0 1 0,0-1-1,0 0 1,1 0 0,-1 0 0,0 1-1,0-1 1,0 0 0,1 0 0,-1 0-1,0 0 1,0 0 0,1 0-1,-1 1 1,0-1 0,1 0 0,2 2-35,-2 0 50,1 3 23,9-4 106,-10-1 193,0 0-331,-1 0 1,0 0-1,0 0 0,1 1 0,-1-1 0,0 0 0,1 0 1,-1 0-1,0 1 0,1-1 0,-1 0 0,0 0 1,0 1-1,0-1 0,1 0 0,-1 0 0,0 1 0,0-1 1,0 0-1,0 1 0,1-1 0,-1 0 0,0 1 0,0 0 7,0 0 0,-1-1 0,1 1 0,0 0 0,0-1 0,-1 1 0,1-1 0,0 1 0,-1 0 0,1-1-1,0 1 1,-1-1 0,1 1 0,-1-1 0,0 1 0,-1 1-16,0-1 1,-1 0-1,1 1 0,0-1 0,-1 0 1,1 0-1,-1-1 0,1 1 1,-1 0-1,-2 0 0,0 0-1,3 0 11,1-1 0,-1 1 0,0-1 0,0 0 0,0 1 0,0-1 0,0 0 0,-4-1 1,5 1 2,0 1 0,0-1 1,1 0-1,-1 0 1,0 0-1,0 1 1,0-1-1,0 0 0,0 1 1,0-1-1,0 1 1,1-1-1,-1 1 0,0-1 1,-1 2-1,1-2 2,1 1-1,-1 0 0,0-1 0,0 1 1,0 0-1,0-1 0,0 1 0,0-1 1,0 0-1,0 1 0,0-1 0,0 0 1,0 0-1,0 1 0,-2-1 0,1 0-1,4 0 21,-1 0 269,-1-12-63,-4 11-326,3 1 66,1 0 0,-1-1 0,1 1 0,-1 0 1,0 0-1,1 0 0,-1-1 0,1 1 0,-1 0 1,0 0-1,1 0 0,-1 0 0,1 0 1,-1 0-1,0 0 0,1 0 0,-1 0 0,1 0 1,-1 1-1,0-1 0,1 0 0,-1 0 0,1 1 1,-1-1-1,1 0 0,-1 0 0,1 1 1,-1-1-1,1 1 0,-1-1 0,1 0 0,0 1 1,-1-1-1,1 1 0,-1 0 0,0 1-10,-1-1 0,1 1 0,-1 0 0,1 0 0,0 0 0,0 0 1,0 0-1,0 0 0,-1 4 0,1-1 24,0 0 1,0 0-1,0 1 1,1-1-1,1 9 1,-1-12 16,1 1 1,-1 0 0,1-1-1,0 1 1,0-1 0,0 1-1,0-1 1,1 1 0,-1-1 0,1 0-1,-1 0 1,1 0 0,3 3-1,0 1 31,1-1 1,1 1-1,-1-1 0,1-1 0,-1 1 0,1-1 0,12 5 1,-15-8 22,0 1 0,0-1 1,0 0-1,-1-1 0,1 1 1,0-1-1,0 0 0,0 1 1,0-2-1,0 1 0,0 0 1,0-1-1,0 0 0,0 0 1,-1 0-1,1 0 0,5-3 1,-8 3-30,1 0 0,-1 1 0,0-1 1,0 0-1,0 0 0,0 0 0,0 0 0,0 0 1,0 0-1,0 0 0,-1 0 0,1 0 1,0-1-1,-1 1 0,1 0 0,-1 0 1,1-1-1,-1 1 0,1 0 0,-1-1 0,0 1 1,0-1-1,0 1 0,0 0 0,0-1 1,0 1-1,0 0 0,0-1 0,0 1 1,-1-1-1,1 1 0,-1 0 0,1 0 1,-1-1-1,1 1 0,-2-1 0,0-2-51,-1 0-1,0 0 1,0 0 0,0 1-1,-1-1 1,1 1-1,-1 0 1,1 0 0,-1 0-1,0 1 1,-1-1-1,1 1 1,0 0 0,-1 0-1,-5-1 1,-1-1-114,0 1-1,0 1 1,0 0-1,-1 1 1,-15-1 0,-13 4 96,40-2-58,1 0-97,15 1 282,-1-1-1,1-1 0,0-1 1,-1 0-1,1-1 0,-1 0 1,23-9-1,-19 3-28,-1-1 0,0-1 0,0-1 0,-1-1 0,25-23-1,67-82 325,-90 97-319,148-196 438,-127 162-473,-30 40-68,0-1 0,0 0 1,-2 0-1,0 0 0,8-27 1,-15 39-15,0 1 0,0-1 0,-1 1 0,1-1 0,-1-5 0,0 9 44,0-1 0,0 1 1,0-1-1,0 1 0,0-1 0,0 1 1,0-1-1,0 1 0,0-1 0,0 1 1,0-1-1,0 1 0,-1 0 1,1-1-1,0 1 0,0-1 0,0 1 1,-1 0-1,1-1 0,0 1 0,0-1 1,-1 1-1,1 0 0,0-1 0,-1 1 1,1 0-1,-1 0 0,1-1 1,0 1-1,-1 0 0,1 0 0,-1-1 1,1 1-1,0 0 0,-1 0 0,1 0 1,-1 0-1,1 0 0,-1 0 0,1 0 1,-1 0-1,1 0 0,-1 0 1,1 0-1,-1 0 0,1 0 0,0 0 1,-1 0-1,1 0 0,-1 1 0,1-1 1,-1 0-1,0 1 0,-5 2-54,0 1 0,0 0 0,0 0-1,1 0 1,-1 1 0,1 0 0,0 0 0,0 0-1,1 1 1,-6 8 0,-2 6 10,-19 40 0,-4 30-54,-28 108 1,38-116 150,-5 10-90,-25 95 654,53-178 817,10-19-932,37-44 12,-23 32-597,1 1 0,1 0 0,1 2 0,1 1 0,0 1 0,43-20 0,-60 33-6,1 0 1,-1 1-1,13-2 0,-20 5 80,1-1 0,-1 1 0,1-1 0,-1 1 0,1 0 0,-1 0 0,1 0-1,0 1 1,-1-1 0,1 0 0,-1 1 0,1 0 0,-1-1 0,1 1 0,-1 0 0,0 1-1,1-1 1,1 2 0,-3-2 25,0 0 0,0 0 1,0 0-1,0 0 0,0 0 0,0 0 0,-1 1 0,1-1 0,0 0 0,-1 0 0,1 1 0,-1-1 0,1 1 1,-1-1-1,0 0 0,0 1 0,0-1 0,1 1 0,-1-1 0,0 0 0,-1 1 0,1-1 0,0 1 0,0-1 1,-1 0-1,1 1 0,-1-1 0,1 0 0,-1 1 0,1-1 0,-1 0 0,0 0 0,0 1 0,-1 1 0,-1 0 25,0 1-1,0-1 1,-1 0-1,1 1 1,-1-2-1,1 1 1,-1 0-1,0-1 1,0 0-1,-5 3 1,-34 7 170,32-10-318,0 1 0,0 1 0,-10 4-1,20-8 117,1 0 1,0 0-1,-1 0 0,1 1 0,0-1 0,0 0 0,-1 0 1,1 0-1,0 0 0,0 1 0,-1-1 0,1 0 0,0 0 1,0 1-1,-1-1 0,1 0 0,0 0 0,0 1 0,0-1 1,0 0-1,0 1 0,0-1 0,-1 0 0,1 1 0,0-1 0,0 0 1,0 1-1,0-1 0,0 0 0,0 1 0,0-1 0,7 10-23,15 4-47,-4-6 146,0 0-1,1-2 1,0 0-1,27 4 0,-34-8 24,1 0-1,-1-1 0,0-1 0,1 0 1,-1-1-1,0 0 0,0-1 0,17-5 1,-20 4-38,1 0 0,-1-1 1,0 0-1,0-1 0,-1 0 1,1-1-1,-1 1 1,0-1-1,-1-1 0,0 0 1,8-8-1,-1-2-29,-1-1 0,-1-1 0,19-38 0,-20 36-47,18-41-309,-30 72 102,1 0-1,1 19 1,0 3 142,-9 98 68,7-122 81,-1 0 0,0 1-1,0-1 1,-1 0 0,0-1 0,-7 14 0,9-20-39,1 0 0,-1-1 0,1 1 1,-1 0-1,1-1 0,-1 1 1,1 0-1,-1-1 0,0 1 0,1-1 1,-1 1-1,0-1 0,0 1 1,0-1-1,1 1 0,-1-1 1,0 0-1,0 0 0,0 1 0,0-1 1,1 0-1,-1 0 0,0 0 1,0 0-1,0 0 0,0 0 0,0 0 1,0 0-1,0 0 0,1 0 1,-1-1-1,0 1 0,-1-1 1,-1 0-4,0-1 0,0 1 1,0-1-1,1 0 0,-1 0 0,0 0 1,1 0-1,-5-6 0,3 5-187,-1 0 0,1 0-1,-1 1 1,0-1-1,-5-1 1,30 12 79,-16-5 108,0-1 0,1 0 0,-1 0 0,1-1 0,8 2 0,18 1 324,35-2-1,29 3-2931,-83-3 837,-1 0 0,1 1-1,14 6 1,7 5-2113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8 899 2976,'0'0'41,"-1"0"0,1 0 0,0 0 0,-1 1 0,1-1 0,-1 0 0,1 0 0,0 1 0,-1-1 0,1 0 0,0 1 0,-1-1 0,1 0 0,0 1 0,-1-1-1,1 0 1,0 1 0,0-1 0,0 1 0,-1-1 0,1 1 0,0-1 0,0 0 0,0 1 0,0-1 0,0 1 0,0-1 0,0 1 0,0-1 0,0 1 0,0-1 0,0 1 0,0-1 0,0 1 0,0-1 0,0 0 0,0 1 0,1-1 0,-1 1 0,0 0 0,1 0 770,8 8 2378,-7-10-3026,0 1 1,0-1 0,0 0-1,0 0 1,-1 0-1,1 0 1,0 0 0,0 0-1,-1-1 1,1 1-1,-1 0 1,1-1 0,-1 1-1,0-1 1,0 0-1,2-2 1,1-1 116,134-151 2360,-102 118-2566,-2-1 0,-2-2 0,-1-1 0,-3-2-1,-1-1 1,31-70 0,-24 37 111,27-64-7,-55 125 64,8-18-985,-13 32 482,-2 4 38,-10 18 24,0 6 261,1 1-1,1 1 1,-10 50-1,13-48-56,-60 219 907,59-225-845,1 1 0,-3 32 0,8-50-2,1 1 0,0-1 1,0 0-1,0 1 0,0-1 0,1 0 0,0 0 0,1 1 0,-1-1 0,1 0 1,1 0-1,-1 0 0,1 0 0,4 7 0,-6-12-27,0 1 0,1-1 0,-1 1 0,1-1 0,-1 0 0,1 1 0,-1-1 0,1 0 0,-1 0 0,1 0 0,0 0-1,0-1 1,0 1 0,-1 0 0,1-1 0,3 1 0,-2 0 7,1-1 0,-1 0 1,1 0-1,-1 0 0,0-1 0,1 1 0,-1-1 0,6-2 0,1-1 49,-1 0 0,1 0 1,-1-1-1,0-1 0,10-7 0,-1-1-16,-1-1 1,-1 0-1,0-1 0,-1-1 0,-1 0 0,-1-1 1,0-1-1,16-31 0,55-137 199,-60 128-134,27-77-181,-39 101-20,12-67 1,-24 99 36,0 0 1,1 1 0,-1-1-1,0 0 1,-1 1 0,1-1-1,-1-4 1,1 6 14,-1 1 0,1-1 0,0 1 0,0-1 1,0 1-1,-1-1 0,1 1 0,0 0 0,0-1 0,-1 1 0,1-1 0,0 1 0,-1 0 0,1-1 0,0 1 1,-1 0-1,1 0 0,-1-1 0,1 1 0,-1 0 0,0 0 0,0 0-1,1-1 1,-1 1 0,0 0 0,0 1-1,1-1 1,-1 0 0,0 0-1,0 0 1,1 0 0,-1 1 0,0-1-1,1 0 1,-1 1 0,0-1-1,1 0 1,-2 1 0,-4 5 26,0-1-1,0 0 1,1 1 0,0 0-1,0 1 1,0-1 0,1 1 0,0 0-1,-5 12 1,-3 12 55,2 0 1,-10 59-1,17-77-29,-39 234 254,22-121 35,7-70-75,9-38-40,0 0 1,1 0-1,-2 25 0,6-37 220,1-14 301,0-1-498,2 2-219,-1 1-1,1-1 1,1 1-1,-1 1 1,9-9-1,6-10-15,60-73-221,-77 95 133,0 0 0,0 0 0,1 0 0,-1 0 0,1 0 0,-1 0 0,1 1 0,4-3 1,-6 4 61,0 0 1,-1-1-1,1 1 0,0 0 1,0 0-1,0 0 1,-1-1-1,1 1 1,0 0-1,0 0 1,0 0-1,-1 0 1,1 1-1,0-1 1,0 0-1,0 0 1,-1 0-1,1 0 1,0 1-1,0-1 1,0 0-1,-1 1 1,1-1-1,0 1 1,-1-1-1,1 1 1,0-1-1,-1 1 1,1-1-1,-1 1 1,1 0-1,-1-1 0,1 1 1,-1 0-1,0-1 1,1 1-1,-1 0 1,1 1-1,3 6 46,1 1 0,-1-1-1,2 0 1,-1 0 0,1-1-1,1 1 1,-1-1-1,1-1 1,0 1 0,1-1-1,0 0 1,0-1 0,0 0-1,0 0 1,1-1 0,0 0-1,0 0 1,0-1-1,0-1 1,0 1 0,18 1-1,-10-2 182,-1-1 0,33-2-1,-43 1-140,0-1 0,-1 0 0,1-1 0,-1 1 0,1-1 0,-1 0 0,1-1 0,-1 1 0,0-1 0,0 0 0,0 0 0,4-4 0,-3 2-31,-1-1 1,0 1-1,0-1 1,0 0 0,-1-1-1,7-13 1,-9 18-60,-1 0 1,0 0-1,0 0 0,0 0 1,-1-1-1,1 1 1,0 0-1,-1-1 0,0 1 1,1 0-1,-1-1 1,0 1-1,0 0 0,0-1 1,-1 1-1,1-1 0,0 1 1,-1 0-1,0-1 1,1 1-1,-1 0 0,0 0 1,0 0-1,0 0 1,-2-3-1,2 4-8,0 1 1,0-1-1,1 1 0,-1-1 1,0 1-1,0 0 1,0-1-1,1 1 0,-1 0 1,0 0-1,0-1 0,0 1 1,0 0-1,0 0 0,0 0 1,1 0-1,-1 0 0,0 0 1,0 0-1,0 0 1,0 1-1,0-1 0,0 0 1,1 1-1,-1-1 0,0 0 1,-1 1-1,-21 13-258,23-14 286,-3 3 0,-1 0 1,1 0-1,0 0 0,-1 0 1,2 0-1,-1 1 0,0-1 1,1 1-1,-1 0 0,1 0 1,0 0-1,0 0 0,-1 4 1,3-6 14,-1 1 0,1-1 0,0 1 0,-1-1 0,1 0 0,0 1 0,1-1 0,-1 1 0,0-1 0,1 1 0,-1-1 0,1 0 0,0 1 0,0-1 0,0 0 0,0 0 0,0 1 0,0-1 0,0 0 0,1 0 0,-1 0 0,1 0 0,0-1 0,-1 1 0,4 2 0,3 3 14,1 0 1,0 0 0,1-1 0,-1-1 0,1 1 0,0-1-1,1-1 1,-1 0 0,1 0 0,0-1 0,0-1-1,21 3 1,-21-4-998,0-1-1,0-1 1,0 0 0,19-4-1,-27 5 500,-1-1-1,0 0 1,1 1-1,-1-1 0,0 0 1,0 0-1,1 0 1,-1 0-1,0-1 1,0 1-1,0-1 1,0 1-1,-1-1 1,1 0-1,0 1 0,-1-1 1,1 0-1,-1 0 1,0 0-1,1 0 1,-1-1-1,0 1 1,1-2-1,0-5-1805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20 170 5312,'-16'-11'1701,"13"8"-1024,4 3-512,-1-1-1,1 1 0,0-1 1,0 1-1,0 0 0,0-1 1,0 1-1,0 0 0,-1 0 0,1-1 1,0 1-1,0 0 0,0 0 1,0 0-1,1 0 0,4-1 327,58-16 2139,-48 13-2278,242-59 2191,8 22-3118,-41 22-6855,-157 13 4764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652 177 3392,'-7'-21'1726,"5"13"-1121,0 1 1,-1-1-1,0 1 1,0-1-1,-1 1 1,0 0-1,0 1 1,0-1-1,-9-9 1,4 8-299,-1 1-1,1 0 1,-1 1-1,0-1 1,-1 2 0,1 0-1,-1 0 1,-15-4-1,7 4-4,0 2-1,0-1 1,0 2-1,-31 1 1,26 0 105,0 2 1,-40 7 0,54-6-374,1 0 0,0 1 1,0 0-1,0 1 0,1 0 0,-1 0 1,1 0-1,0 1 0,0 1 0,-9 7 0,3 0 34,1 1 0,1 0 0,0 1-1,0 0 1,-10 22 0,7-9 163,1 0-1,-13 42 1,23-58-181,1 0 1,1-1-1,0 1 0,1 0 1,0 0-1,0 0 0,2 0 0,-1 0 1,1 0-1,1 0 0,0 0 1,1-1-1,7 21 0,-7-25 5,0 0 1,1-1-1,0 1 0,0-1 1,0 0-1,1 0 0,0 0 1,6 6-1,-9-10-1,1 0 0,-1 0 0,1 0 0,0 0 0,0 0 0,0-1 0,0 1 0,0-1 0,0 0 0,0 0 0,0 0 0,1 0 0,-1 0 0,0-1 0,0 0 0,1 1 0,-1-1 0,0 0 0,1-1 0,4 0 0,0-1 28,-1 0 1,1-1-1,-1 1 1,0-2-1,0 1 1,-1-1-1,1 0 0,-1 0 1,1-1-1,5-5 1,-11 8-75,1 1 1,-1-1-1,0 1 1,0-1 0,1 1-1,-1-1 1,0 1-1,0-1 1,-1 0 0,1 0-1,0 0 1,0 0-1,-1 1 1,1-1 0,-1 0-1,0 0 1,0 0-1,1 0 1,-1 0 0,-1 0-1,1 0 1,0 0-1,0 0 1,-1 0-1,1 0 1,-1 0 0,1 0-1,-1 1 1,0-1-1,0 0 1,0 0 0,0 1-1,0-1 1,0 0-1,-2-1 1,-1-2-101,0 1 0,1 0 0,-1 0 0,-1 1 1,1-1-1,0 1 0,-1 0 0,0 0 0,0 0 0,0 1 0,0 0 0,-7-3 0,1 1-51,9 2 143,7 4 31,-1-2 22,0 1 0,0 0 0,0-1 0,0 0 0,0 0 0,0 0 0,4-1 0,7 0 94,166-5 160,-123 3-166,17 0-54,173-15 77,-217 15-43,-19 3-179,0-2-1,14-2 1,67-14 180,11-2-281,-75 15 235,-23 5-49,-1-1-1,1 0 1,-1 0-1,0 0 0,0-1 1,9-3-1,-13 5-40,0-2-95,-2 3-11,-29 13-357,3-5 296,-46 24 0,69-31 181,-34 19-5,-38 28-1,66-41 13,0 0 0,0 1 0,1 0 0,0 0 0,1 1 1,0 0-1,0 0 0,-6 14 0,13-23 8,0 0-1,1 0 1,-1 1 0,1-1-1,0 0 1,-1 0 0,1 1-1,0-1 1,0 0-1,0 1 1,0-1 0,0 1-1,0-1 1,0 0 0,0 1-1,0-1 1,1 0 0,-1 1-1,1-1 1,0 2 0,-1-2 8,1-1 0,0 1 0,-1 0 0,1-1 0,0 1 0,-1 0 0,1-1 0,0 1 0,0-1 0,-1 1 0,1-1 0,0 0 0,0 1 0,0-1 0,0 0 0,0 1 0,0-1 0,0 0 0,0 0 0,-1 0 0,1 0 0,0 0 0,0 0 0,0 0 0,0 0 0,0 0 0,0 0 0,0-1 0,0 1 0,0 0 0,0-1 0,1 0 0,18-8 135,0-2-1,0 0 1,21-17 0,-19 13-96,118-90-105,-132 98-374,-13 13-268,-8 8 411,9-9 268,0 0-1,1 0 0,0 1 1,0-1-1,0 1 1,-3 10-1,6-15 20,0 1 0,-1-1 0,1 1 0,0-1 0,0 1 0,0-1 0,0 1 0,0-1 0,0 1 0,0-1 1,1 1-1,-1-1 0,1 1 0,-1-1 0,1 0 0,-1 1 0,1-1 0,0 0 0,-1 1 0,1-1 0,0 0 0,0 0 0,0 0 0,0 1 0,0-1 0,1 0 1,-1 0-1,0-1 0,0 1 0,1 0 0,-1 0 0,0-1 0,1 1 0,1 0 0,2 2 63,0-1 0,0 0 0,0 0 0,1-1-1,-1 1 1,1-1 0,-1 0 0,1-1 0,-1 1 0,1-1 0,0 0 0,10-2 0,5-2-13,0 0 0,0-2 1,-1 0-1,1-2 1,-2 0-1,1-1 0,-1-1 1,31-21-1,-45 27-73,19-12-254,36-33 0,-60 46-82,-4 8 158,2 3 143,0 1 0,1 0 0,0-1 0,1 1 0,0 0 0,1 10 0,0 7 56,-2-24 6,1-1 0,0 1 1,0 0-1,0-1 0,1 1 0,-1-1 0,0 1 0,1 0 0,-1-1 0,0 1 0,1-1 0,0 1 0,-1-1 0,1 1 0,0-1 0,0 0 1,0 1-1,0-1 0,0 0 0,0 0 0,0 1 0,0-1 0,1 0 0,1 1 0,-1-1 24,-1-1 1,1 0-1,0 0 1,-1 1-1,1-1 0,-1 0 1,1 0-1,0 0 1,-1-1-1,1 1 0,-1 0 1,1-1-1,-1 1 0,1-1 1,-1 1-1,1-1 1,-1 0-1,1 1 0,-1-1 1,0 0-1,1 0 0,-1 0 1,0 0-1,2-2 1,7-6-63,1-1 0,-1 0 1,-1-1-1,0 0 0,0 0 1,-1-1-1,12-25 0,-19 48-155,1 0 0,1-1 0,-1 1 0,8 16 0,-9-25 184,0 0 1,0 0-1,0 0 0,0 0 0,1 0 0,-1 0 0,1 0 0,-1 0 0,1-1 1,0 1-1,-1 0 0,1-1 0,0 0 0,0 1 0,0-1 0,2 1 0,0-1 49,-1 0-1,1 0 0,-1 0 0,1 0 0,-1-1 0,1 0 0,-1 1 0,1-1 0,5-1 0,4-2 102,1 1 0,-1-2 0,0 0-1,17-8 1,8-5-46,-1-1 0,-1-2 0,60-44 0,-69 43-213,27-20-192,-41 30 271,-13 11 14,0 0 0,0 0 0,0 0 0,0-1 0,0 1-1,1 0 1,-1 0 0,0 0 0,0 0 0,0 0 0,0 0 0,1-1 0,-1 1-1,0 0 1,0 0 0,0 0 0,1 0 0,-1 0 0,0 0 0,0 0-1,0 0 1,1 0 0,-1 0 0,0 0 0,0 0 0,0 0 0,1 0 0,-1 0-1,0 0 1,0 0 0,0 0 0,1 0 0,-1 0 0,0 0 0,0 1 0,0-1-1,0 0 1,1 0 0,5 10-570,0 0 497,-3-5 65,0 1 0,0-1-1,0 1 1,-1 0-1,0 0 1,0 0 0,0 0-1,-1 0 1,0 0 0,1 11-1,-3 1 38,1 0 1,-5 23-1,1-14 26,3-22-12,0 0 0,0-1 0,-1 1 0,1-1 0,-1 1-1,0-1 1,0 1 0,-1-1 0,0 0 0,-5 7 0,7-10-22,0-1 1,0 1-1,0-1 0,0 1 1,0-1-1,0 1 0,0-1 1,0 1-1,0-1 0,0 0 0,0 0 1,0 1-1,0-1 0,0 0 1,0 0-1,0 0 0,0 0 1,-1 0-1,1-1 0,0 1 1,0 0-1,0 0 0,0-1 1,0 1-1,0-1 0,0 1 1,0-1-1,0 1 0,0-1 1,-1 0-1,-3-3 31,-1 0 1,1-1-1,-7-6 1,12 11-49,-11-10-162,1 1-365,10 9 526,0 0 1,0 0-1,0 0 0,0 0 1,0 0-1,0 0 0,0 0 1,0 0-1,0 0 0,0 0 1,1 0-1,-1 0 0,0 0 1,0 0-1,0 0 0,0 0 1,0-1-1,0 1 0,0 0 1,0 0-1,0 0 0,0 0 1,0 0-1,0 0 0,0 0 1,0 0-1,0 0 0,0 0 1,0-1-1,0 1 0,0 0 1,0 0-1,0 0 0,0 0 1,0 0-1,0 0 0,0 0 1,0 0-1,0 0 0,0-1 1,0 1-1,0 0 0,0 0 1,0 0-1,0 0 0,0 0 1,0 0-1,0 0 0,0 0 1,0 0-1,0 0 0,0 0 1,0 0-1,0-1 0,-1 1 1,1 0-1,0 0 0,0 0 1,0 0-1,0 0 0,0 0 1,0 0-1,0 0 0,0 0 1,0 0-1,0 0 0,-1 0 1,1 0-1,16 5-39,-6-1 45,10 0 63,1 0 0,-1-2 0,1 0 0,37-3 0,-52 1-22,-1 0-1,0 0 1,0-1-1,0 0 1,0 0-1,0-1 1,0 1-1,0-1 1,0 0 0,-1 0-1,1-1 1,-1 0-1,8-4 1,3-8 44,0-1 1,-1-1 0,0 0 0,-1 0 0,-1-1 0,11-23 0,-13 23-102,-5 10-165,-1 1 0,0-1 0,0 0 1,0 0-1,2-10 0,-4 32 155,0-1 0,0 1-1,-1-1 1,-1 1 0,-2 16 0,1 6-128,0-9 266,-7 36 0,2-20 35,6-21-72,0-19-31,0 1 0,0-1 0,0 1 1,0-1-1,0 1 0,-1-1 0,0 0 0,0 1 1,0-1-1,0 0 0,-3 7 0,4-10-36,-1 0-1,1 1 0,0-1 1,-1 1-1,1-1 0,0 0 1,-1 1-1,1-1 0,-1 0 1,1 0-1,-1 1 0,1-1 1,-1 0-1,1 0 0,-1 0 1,1 0-1,-1 1 0,1-1 1,-1 0-1,1 0 0,-1 0 1,1 0-1,-1 0 1,1 0-1,-1 0 0,0-1 1,-15-7 97,12 5-211,-1-1 0,1 0 1,0-1-1,-5-5 0,9 10 99,0-1 0,-1 1 0,1 0-1,-1-1 1,1 1 0,0-1 0,0 1-1,-1-1 1,1 1 0,0 0 0,0-1-1,0 1 1,-1-1 0,1 1 0,0-1 0,0 1-1,0-1 1,0 1 0,0-1 0,0 1-1,0-1 1,0 1 0,0-1 0,0 1-1,0-1 1,0 1 0,0-1 0,1 1-1,-1-1 1,2-6-212,-2 7 205,0 0 1,0 0-1,0 0 0,0 0 0,0-1 1,0 1-1,-1 0 0,1 0 1,0 0-1,0 0 0,0 0 1,0-1-1,0 1 0,0 0 0,0 0 1,-1 0-1,1 0 0,0 0 1,0 0-1,0 0 0,0-1 1,0 1-1,-1 0 0,1 0 0,0 0 1,0 0-1,0 0 0,0 0 1,-1 0-1,1 0 0,0 0 0,0 0 1,0 0-1,0 0 0,-1 0 1,1 0-1,0 0 0,0 0 1,0 0-1,0 0 0,-1 0 0,1 0 7,0 0-1,0 0 0,0 0 1,0 0-1,1 1 0,-1-1 1,0 0-1,0 0 0,0 0 0,0 0 1,0 0-1,0 0 0,0 0 1,0 0-1,0 0 0,0 0 0,0 0 1,0 0-1,0 0 0,0 0 1,0 0-1,0 0 0,0 1 1,0-1-1,0 0 0,0 0 0,0 0 1,0 0-1,0 0 0,0 0 1,28 9 299,-13-6-240,0-1 1,0 0-1,0-1 1,0 0-1,1-2 1,-1 1-1,0-2 1,18-4-1,8-4 315,67-24-1,-79 22-308,1 0-1,-1-2 1,30-20 0,-45 25-45,-10 7-24,1-1-1,-1 1 1,0-1-1,0-1 1,0 1-1,5-5 1,-9 7-3,5-5-78,-5 6 85,0 0-1,0 0 1,0-1 0,0 1 0,0 0 0,0 0 0,0 0 0,0 0 0,0 0-1,0 0 1,0 0 0,0 0 0,0 0 0,0-1 0,0 1 0,0 0 0,0 0 0,0 0-1,0 0 1,0 0 0,0 0 0,0 0 0,0 0 0,0 0 0,0 0 0,1 0-1,-1 0 1,0 0 0,0-1 0,0 1 0,0 0 0,0 0 0,0 0 0,0 0-1,0 0 1,0 0 0,0 0 0,1 0 0,-1 0 0,0 0 0,0 0 0,0 0 0,0 0-1,0 0 1,0 0 0,0 0 0,0 0 0,0 0 0,0 0 0,1 0 0,-1 0-1,0 0 1,0 1 0,0-1 0,0 0 0,0 0 0,0 0 0,0 0 0,0 0-1,0 0 1,0 0 0,0 0 0,1 0 0,-10 30-181,4-2 280,2-19-75,2 0 1,-1 0-1,0 12 0,3-17 10,-1 0-1,0-1 1,1 1-1,0 0 1,-1-1-1,1 1 1,1-1-1,-1 1 1,1-1-1,-1 1 1,5 5-1,-5-8-2,0 1-1,0 0 0,0-1 0,1 1 0,-1 0 1,0-1-1,1 0 0,0 1 0,-1-1 1,1 0-1,0 0 0,-1 0 0,1 0 1,3 1-1,-2-1 15,1-1 0,0 1 1,0-1-1,-1 0 0,1 0 0,0 0 0,4-1 1,-1 0 8,0-1 0,-1 1 0,1-1 0,0-1 0,-1 1 0,0-1 1,10-6-1,43-32-72,-25 16 143,14-4-131,-32 21 25,-1-2 0,22-16-1,-37 26-19,1 0 0,-1 0 1,0-1-1,1 1 0,-1 0 0,0 0 0,0-1 0,0 1 0,1 0 0,-1-1 0,0 1 0,0 0 1,0-1-1,1 1 0,-1 0 0,0-1 0,0 1 0,0 0 0,0-1 0,0 1 0,0 0 0,0-1 0,0 1 1,0 0-1,0-1 0,0 1 0,0 0 0,0-1 0,0 1 0,0 0 0,0-1 0,-1 1 0,1-1 1,-12 14-437,-5 4 423,7-8-56,1 1 0,0 1 0,-14 20 0,21-28 72,1 0 0,-1 1 0,1-1 0,-1 0 1,1 0-1,0 1 0,0-1 0,1 1 0,-1-1 0,1 1 0,0-1 0,0 1 1,0-1-1,0 1 0,0-1 0,1 1 0,-1-1 0,1 0 0,0 1 0,2 3 1,-3-6 22,1 0 0,0 1 0,-1-1 1,1 0-1,0 0 0,0 1 0,0-1 1,0 0-1,0 0 0,0 0 1,0 0-1,0 0 0,0-1 0,1 1 1,-1 0-1,0-1 0,0 1 0,1 0 1,-1-1-1,0 1 0,1-1 1,-1 0-1,1 0 0,-1 1 0,1-1 1,-1 0-1,0 0 0,1 0 0,-1 0 1,1-1-1,-1 1 0,1 0 0,-1-1 1,0 1-1,2-1 0,6-2 97,-1-1 0,0 1 0,1-2-1,9-6 1,-9 5-108,8-5 46,0-1 0,-1 0 1,16-17-1,0 0-122,-7 2-501,-23 24 168,-7 11 212,-1 0 233,5-6-41,0-1-1,0 1 1,0 0 0,0-1-1,0 1 1,0 0-1,1 0 1,-1 0-1,0-1 1,1 1 0,0 0-1,-1 0 1,1 0-1,0 0 1,0 0 0,0 0-1,0 0 1,0 0-1,1 0 1,-1 0-1,0 0 1,1 0 0,0-1-1,-1 1 1,1 0-1,0 0 1,0-1 0,0 1-1,0 0 1,2 1-1,-2-2 21,0 0 0,0 0-1,0 0 1,0 0 0,0 0-1,0-1 1,0 1-1,0 0 1,0-1 0,0 1-1,0-1 1,1 1 0,-1-1-1,0 0 1,0 0 0,0 1-1,1-1 1,-1 0 0,2 0-1,26-3 133,-1-2-88,-1-1 0,1-2-1,-2-1 1,1-1 0,25-14-1,-41 18-80,35-16-73,-41 20 63,1 0-1,-1 0 1,1 0-1,-1 1 1,1 0 0,8-1-1,-13 2 17,0 1 1,0-1-1,-1 0 0,1 0 0,0 1 1,0-1-1,0 1 0,-1-1 0,1 1 1,0-1-1,-1 1 0,1-1 0,0 1 1,-1 0-1,1-1 0,-1 1 0,1 0 0,-1 0 1,1-1-1,-1 1 0,0 0 0,1 0 1,-1 0-1,0-1 0,0 1 0,1 0 1,-1 0-1,0 0 0,0 0 0,0 1 1,0 2 3,1-1 1,-1 1-1,0 0 1,0 0-1,-1 6 1,0-9 14,1 0 1,0 0 0,0 0-1,-1 0 1,1 0-1,0 0 1,0 0 0,0 0-1,0 0 1,0 1-1,0-1 1,0 0-1,1 0 1,-1 0 0,0 0-1,1 0 1,-1 0-1,0 0 1,1 0-1,-1 0 1,2 2 0,-1-3 13,0 0 1,0 1 0,0-1-1,0 0 1,0 0 0,0 0 0,0 0-1,0 0 1,0 0 0,-1 0 0,1 0-1,0 0 1,0 0 0,0 0-1,0-1 1,0 1 0,0 0 0,0-1-1,0 1 1,-1-1 0,1 1 0,0-1-1,0 1 1,0-1 0,-1 1-1,2-2 1,29-25 317,-24 20-425,0 0 0,1 1-1,-1 0 1,12-6 0,-17 10 60,1 1 0,0 0 0,0 0 0,0 0 0,0 0 0,0 1 0,-1-1 0,1 1 0,0-1 0,1 1 0,-1 0 0,0 0 1,0 0-1,0 1 0,0-1 0,0 1 0,-1 0 0,5 1 0,5 3 28,-1 0-1,0 1 1,0 1-1,-1 0 1,14 11 0,46 47-584,-64-59-922,0 1 0,0 0 0,6 9 0,-11-14 1108,0 0 1,0-1 0,0 1-1,0 0 1,0-1 0,0 1-1,-1 0 1,1 0 0,-1 0-1,1 0 1,-1 0 0,0 0-1,0 0 1,1 0 0,-1 0-1,-1-1 1,1 1 0,0 0-1,0 0 1,-2 3 0,-5 0-2841,-3-1 1120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5888,'-28'-9'2688,"23"6"-2336,1-2-416,8 10-32,1-5-800,9 7 480,11 2-2624,8-1 1696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20 857 2496,'-19'8'1488,"19"-8"-1249,1 1 1,-1 0-1,1-1 1,-1 1-1,1-1 0,-1 1 1,1-1-1,0 1 1,-1-1-1,1 1 1,0-1-1,-1 1 0,1-1 1,0 0-1,0 0 1,-1 1-1,1-1 0,0 0 1,0 0-1,-1 0 1,1 0-1,0 0 1,0 0-1,0 0 0,-1 0 1,1 0-1,1 0 1,7-6 758,-3 2-572,1 1-1,-1-2 1,-1 1-1,1-1 1,7-7 0,104-100 1936,-19 19-1589,-88 83-631,4-3 75,-1-2-1,0 0 1,18-28-1,-8 9 68,-21 31-257,1 0 0,-1 0 0,1 0 0,0 0 1,0 0-1,0 1 0,0-1 0,5-1 0,-7 4-21,-1-1-1,1 1 1,-1 0-1,1 0 0,0 0 1,-1 0-1,1 0 1,0 0-1,-1 0 1,1 0-1,-1 0 0,1 0 1,0 0-1,-1 0 1,1 0-1,-1 1 0,1-1 1,-1 0-1,1 0 1,0 1-1,-1-1 0,1 0 1,-1 1-1,1-1 1,-1 1-1,0-1 0,1 0 1,-1 1-1,1-1 1,-1 1-1,0-1 0,1 1 1,-1-1-1,0 1 1,0 0-1,1-1 1,-1 2-1,8 25 71,-7-23-75,4 21 97,-2 0-1,0 0 1,-3 46-1,-13 76 484,12-137-534,-1 1 1,0-1-1,-1 1 0,-8 18 1,10-25 10,-1 0 0,0-1-1,0 1 1,0-1 0,-1 0 0,1 1 0,-1-1 0,1 0-1,-1 0 1,0-1 0,0 1 0,0-1 0,-1 1 0,1-1 0,-7 3-1,7-5-20,0 1 0,0 0 0,0-1 0,0 0 0,0 0 0,0 0 0,0 0 0,0 0 0,0-1 0,0 0 0,0 1-1,1-1 1,-1 0 0,0 0 0,0 0 0,0-1 0,1 1 0,-1-1 0,1 1 0,-3-3 0,-7-5 45,0-1 0,-16-18 0,20 20-64,-9-8 8,12 12-67,1 0 1,-1 0-1,1-1 0,0 0 1,0 1-1,0-2 1,1 1-1,0 0 0,0-1 1,-5-10-1,8 15 29,0 1 1,0-1-1,0 1 0,0-1 0,0 0 1,0 1-1,0-1 0,1 0 0,-1 1 1,0-1-1,0 0 0,0 1 0,1-1 1,-1 0-1,0 1 0,1-1 0,-1 1 1,0-1-1,1 1 0,-1-1 0,1 1 1,-1-1-1,1 1 0,-1-1 0,1 1 1,-1 0-1,1-1 0,-1 1 1,1 0-1,0-1 0,0 1 0,23-8-194,-20 7 148,33-8-31,54-5-1,-54 10 318,57-15 0,-8-6-121,-85 24-112,1 1 0,-1-1-1,1 1 1,0 0 0,-1-1 0,1 1-1,-1 0 1,1 0 0,-1 0 0,1 1 0,0-1-1,2 1 1,-3-1 3,0 1 0,-1-1 0,1 0 0,0 1 0,0-1 0,-1 1 0,1 0-1,0-1 1,-1 1 0,1 0 0,0-1 0,-1 1 0,1 0 0,-1 0 0,1-1 0,0 3 0,0 0 4,0 1 0,-1-1 0,1 1 0,-1 0 0,1 0 0,-1-1 0,0 1 0,-1 6 0,-13 176 295,-21 173-50,21-235 217,13-112-4,3-14 225,6-18 216,-6 16-1011,10-33 203,9-50 0,-8 31-7,7-16-121,37-88 0,-40 123 34,1 0 0,2 2 1,1 0-1,1 1 0,49-55 0,-62 80-60,0 0 1,0 0 0,18-12-1,-22 18 9,0 0-1,0 0 0,0 0 1,1 0-1,-1 1 0,1 0 1,0 0-1,0 1 1,8-2-1,-12 3 40,-1 0 1,0 0-1,1 0 0,-1 0 1,1 0-1,-1 0 0,0 0 1,1 0-1,-1 1 0,0-1 1,1 1-1,-1-1 1,0 1-1,0-1 0,1 1 1,-1 0-1,0-1 0,0 1 1,0 0-1,0 0 0,0 0 1,0 0-1,0 0 0,0 0 1,0 0-1,0 0 1,-1 0-1,1 1 0,0-1 1,-1 0-1,1 0 0,-1 1 1,0-1-1,1 0 0,-1 1 1,0-1-1,1 3 0,-1 5-31,0-1 0,0 1-1,0-1 1,-4 16-1,4-20 17,-5 20 61,-15 41 1,10-33 59,4-15-39,0 0 0,-1 0 1,-1 0-1,0-1 0,-2 0 0,-16 22 0,22-34-11,1 1-1,-1-1 1,-8 7 0,11-10-36,-1 0 0,1 0 0,-1 0 0,0-1 1,1 1-1,-1 0 0,1-1 0,-1 1 1,0-1-1,0 1 0,1-1 0,-1 0 0,0 0 1,0 0-1,1 0 0,-4 0 0,0-1 11,1 0 0,0-1-1,0 1 1,0-1-1,0 0 1,1 0 0,-1 0-1,0 0 1,1-1 0,0 1-1,-1-1 1,1 0-1,0 0 1,0 0 0,-3-6-1,3 6-60,1 0 0,0-1 1,0 1-1,0 0 0,1-1 0,-1 0 0,1 1 0,0-1 0,0 0 0,0 0 0,0 1 0,1-1 0,0 0 0,-1 0 0,2 0 0,0-7 0,-1 10 32,0 0 1,1 0-1,-1 0 0,1 0 0,0 1 0,-1-1 0,1 0 1,-1 0-1,1 1 0,0-1 0,0 0 0,-1 1 0,1-1 0,0 1 1,0-1-1,0 1 0,0-1 0,0 1 0,0 0 0,0-1 1,0 1-1,0 0 0,0 0 0,1 0 0,27-2-45,-25 2 53,50 0 4,75-2-4,-110 1 41,1-2 1,-1 0 0,0-2 0,31-10 0,-10-2 86,0-2 0,-1-2 1,-1-1-1,-1-2 0,66-56 1,-96 75-112,-1-1 0,-1 1 0,1-1 0,-1-1 0,0 1 0,0-1 0,4-9 0,-8 16-30,-1-1 0,0 1 0,1-1 0,-1 1 0,0-1 0,0 1 0,1-1 1,-1 1-1,0-1 0,0 1 0,0-1 0,0 1 0,0-1 0,0 1 0,0-1 0,0 1 1,0-1-1,0 1 0,0-1 0,0 1 0,0-1 0,0 0 0,0 1 0,0-1 0,-1 1 1,1 0-1,0-1 0,0 1 0,-1-1 0,1 1 0,0-1 0,-1 0 0,0 1-8,0 0 0,-1-1 0,1 1 0,0 0 0,0 0 0,0 0 0,0 0 0,0 0 0,-1 0 0,1 0-1,0 1 1,0-1 0,0 0 0,-1 1 0,-6 1-49,1 1 0,0 0-1,-8 6 1,7-4 49,0 1 1,0 0-1,0 1 1,1 0-1,0 0 1,1 1-1,-1 0 1,2 0-1,-1 0 1,1 1-1,-8 17 1,10-19 35,1 0 0,-1 0 0,1 1 1,1-1-1,0 1 0,0-1 1,0 1-1,1-1 0,0 1 1,0-1-1,1 1 0,0 0 1,0-1-1,1 1 0,5 13 1,-5-16 11,0 0 0,0 0 1,1 0-1,0 0 1,0-1-1,1 0 0,-1 1 1,1-1-1,0 0 1,0 0-1,0-1 0,0 1 1,1-1-1,8 4 1,-6-3 12,0-1 0,1-1 0,-1 0 0,1 0 1,0 0-1,0-1 0,0 0 0,-1 0 1,12-1-1,5-3 53,0 0 0,0-1 1,0-2-1,-1 0 0,40-17 1,-15 1-6,-1-2 0,76-53 1,33-47-1,-155 123-84,0 0 1,1-1 0,-1 1-1,0 0 1,0 0-1,0-1 1,0 1-1,0-1 1,0 1 0,-1-1-1,1 1 1,0-1-1,-1 1 1,0-1-1,1 0 1,-1-1 0,4 0-28,-4 3 22,1-1 1,-1 1 0,0 0-1,1 0 1,-1 0 0,1 0 0,-1-1-1,0 1 1,1 0 0,-1 0 0,0-1-1,0 1 1,1 0 0,-1-1 0,0 1-1,0 0 1,1-1 0,-1 1 0,0-1-1,0 1 1,0 0 0,1-1 0,-1 1-1,0 0 1,0-1 0,0 1 0,0-1-1,2-4 34,-1 3-93,-3 10-320,-2 1 309,0-1 0,0 0 0,0 0 0,-1 0 0,0 0 0,-1-1 0,0 0 0,-12 12 0,9-9 97,-1 1 0,-10 17 0,11-12 25,2 0 0,0 0 0,1 1 0,1 0 0,-5 28 0,9-40-50,0-1 1,1 1-1,0 0 0,0 0 1,0-1-1,0 1 1,1 0-1,0-1 0,2 8 1,-3-11 16,0 1-1,1-1 1,0 1 0,-1-1 0,1 0-1,0 1 1,-1-1 0,1 0 0,0 0-1,0 0 1,0 1 0,0-1 0,0 0-1,0 0 1,0 0 0,1 0 0,-1-1-1,0 1 1,1 0 0,-1-1 0,0 1-1,1 0 1,-1-1 0,1 0 0,-1 1-1,0-1 1,1 0 0,-1 0 0,1 1-1,-1-1 1,1 0 0,-1-1 0,3 1-1,2-1 6,0-1 0,-1 0 0,1 0 0,0 0 0,-1-1 0,1 1 0,8-7 0,35-30 44,-15 12 80,155-98 112,-162 109-198,-4 3-2,0-2 0,-1 0 1,29-25-1,-34 21-49,0-1 0,-1 0 0,-1-1 0,-1-1 0,20-43 1,-6 1-38,20-72 0,-28 75 95,32-95-204,-42 125 12,-10 29 90,1 1 0,-1-1 0,0 0 0,1 1 0,-1-1 0,0 1 0,0-1 0,0 0 0,0 1 0,0-1 0,0 0 0,-1 1 0,1-1 0,-1-2 0,0 5-10,0-1 1,0 1 0,0 0 0,0 0 0,1-1 0,-1 1 0,0 0 0,1 0 0,-1 0 0,0 0 0,1 0-1,-1 0 1,0 2 0,-19 53-146,3 7 82,-15 107 0,17-81 192,8-49-28,1 1 0,2-1 0,1 1 0,3 0 0,1 0 0,8 49 0,-8-86-21,0 0-1,0 0 1,0-1-1,0 1 1,1 0-1,-1-1 1,1 1-1,4 5 1,-5-8-4,0 1 1,0-1-1,0 0 1,0 0-1,0 0 1,0 0-1,0-1 1,0 1-1,1 0 1,-1 0-1,0-1 0,1 1 1,-1-1-1,0 1 1,1-1-1,-1 1 1,1-1-1,-1 0 1,1 0-1,-1 0 1,0 0-1,1 0 0,-1 0 1,1 0-1,-1 0 1,3-1-1,2-1 12,-1 0 1,1 0-1,-1-1 0,0 0 0,0 0 0,9-7 0,28-26 157,-21 16-193,87-76 70,-97 85-65,-1-1 0,10-13 1,6-7-101,-24 29 50,0 1 1,0 0-1,-1-1 0,1 1 1,-1-1-1,1 1 1,-1-1-1,0 0 0,0 1 1,0-1-1,0 0 0,-1 0 1,2-5-1,-3 9 32,1-1 0,0 0 0,0 0 0,0 0-1,0 0 1,0 0 0,0 0 0,0 0 0,0 0 0,-1 0 0,1 0-1,0 0 1,0 1 0,0-1 0,0 0 0,0 0 0,0 0-1,-1 0 1,1 0 0,0 0 0,0 0 0,0 0 0,0 0-1,0 0 1,0 0 0,-1 0 0,1-1 0,0 1 0,0 0 0,0 0-1,0 0 1,0 0 0,0 0 0,-1 0 0,1 0 0,0 0-1,0 0 1,0 0 0,0 0 0,0 0 0,0-1 0,0 1 0,0 0-1,0 0 1,0 0 0,-1 0 0,1 0 0,0 0 0,0 0-1,0-1 1,0 1 0,0 0 0,0 0 0,0 0 0,0 0 0,0 0-1,0-1 1,0 1 0,0 0 0,0 0 0,0 0 0,-6 9-116,4 4 37,1 0 0,0-1 0,1 1-1,0 0 1,2 16 0,0-20 129,0 0-1,0 0 1,1 0 0,0 0-1,1 0 1,0-1-1,0 0 1,1 0 0,8 11-1,-11-17-19,0 1 0,1-1-1,0 0 1,-1 0 0,1 0-1,0 0 1,0 0 0,0 0 0,0-1-1,0 0 1,1 1 0,-1-1-1,0-1 1,1 1 0,-1 0-1,1-1 1,6 1 0,5-1 56,0 0-1,27-4 1,-17 0-2,0-1 0,0-1 0,0-1 0,-1-2-1,0 0 1,-1-1 0,0-1 0,37-25 0,-57 34-98,0 0-1,0-1 1,0 1 0,-1-1 0,4-3 0,-9 3-373,-3 6 212,-8 7 106,11-8 49,-37 24 63,19-13-55,0 2 0,-28 24 0,44-34 30,0-1 1,1 1-1,0 0 1,0 0 0,0 1-1,0-1 1,1 1-1,0 0 1,0 0-1,0 0 1,1 0 0,0 0-1,0 1 1,-1 9-1,3-15 4,0 0 0,0-1 0,0 1 0,0 0 0,-1 0 0,1 0 0,0 0-1,1 0 1,-1 0 0,0 0 0,0 0 0,0 0 0,0 0 0,1-1 0,-1 1 0,0 0 0,1 0-1,-1 0 1,1 0 0,-1-1 0,1 1 0,-1 0 0,1-1 0,0 1 0,-1 0 0,1-1-1,0 1 1,-1-1 0,1 1 0,0-1 0,0 1 0,0-1 0,-1 1 0,1-1 0,0 0 0,0 1-1,0-1 1,0 0 0,0 0 0,0 0 0,0 0 0,1 0 0,1 0 41,0 0-1,1-1 1,-1 1 0,0-1 0,0 0-1,0 0 1,0 0 0,0 0 0,0-1-1,5-2 1,19-17 28,-1-1 1,34-36-1,-38 36-135,-18 17 13,0 0 1,-1 1 0,0-1 0,4-6-1,-3 3-324,-5 9 312,0 1 0,1-1 0,-1 0 1,1 0-1,-1 0 0,1 0 0,-1 1 0,1-1 1,-1 0-1,1 0 0,0 1 0,0-1 0,0 0 1,0 0-1,0 1 0,0-1 0,0 0 0,1 3 1,0 16 83,-1-19-29,0 1-1,0-1 1,0 1-1,0-1 1,0 1-1,0-1 1,0 1-1,1-1 0,-1 0 1,0 1-1,1-1 1,-1 1-1,1-1 1,-1 0-1,1 1 1,0-1-1,0 0 1,0 0-1,-1 1 1,3 1-1,-1-2 19,0 1 1,0 0-1,0-1 0,0 1 0,1-1 0,-1 0 0,0 0 1,1 0-1,-1 0 0,0 0 0,1 0 0,-1-1 1,1 1-1,-1-1 0,1 0 0,0 0 0,-1 0 0,4 0 1,21-9 231,0-2 1,45-23 0,-38 17-161,-6 3-86,-1-2-1,0-1 0,-1-1 1,-1-1-1,-1-1 0,-1-1 1,37-43-1,-46 45 4,-1-1-1,-1 0 1,0-1 0,-2 0-1,14-40 1,-4 7-139,-3-1 0,19-98 0,-36 150 91,1 1 0,-1-1 0,0 0 0,0 0 0,0 1-1,0-1 1,0 0 0,-1 0 0,1 1 0,-1-1 0,-1-4 0,1 6 19,1 0 1,0 1-1,-1-1 0,1 1 1,-1-1-1,1 0 0,-1 1 1,1-1-1,-1 1 0,1 0 0,-1-1 1,0 1-1,1-1 0,-1 1 1,0 0-1,1-1 0,-1 1 1,-1 0-1,1 0-7,-1-1 0,1 1 0,-1 0 1,0 0-1,1 1 0,-1-1 0,1 0 0,-1 1 0,1-1 0,-1 0 1,1 1-1,-2 0 0,-2 2 21,0 0 1,0 0 0,1 0-1,-1 0 1,1 1-1,0 0 1,0 0-1,0 0 1,0 0 0,1 0-1,-1 1 1,-4 8-1,-1 5 25,1 0-1,-7 24 0,2-4-23,1 0 0,3 1 0,-9 69 0,16-92 18,1 0 1,1 1 0,1-1-1,0 0 1,1 1 0,0-1-1,2 0 1,0 0 0,1-1 0,0 1-1,15 27 1,-16-36 25,0 0 0,1-1-1,0 0 1,0 0 0,0-1 0,1 0 0,0 1 0,0-2 0,0 1 0,1-1-1,-1 0 1,1 0 0,15 5 0,-16-7-221,1 0 0,0 0 0,-1-1 0,1 0 0,0 0 0,12-1 0,-13 0-415,-1 0 0,1-1 0,0 0 0,0-1 0,-1 1 0,1-1 0,-1 0 0,8-4 0,-2-3-2823,-2 2 1125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5312,'-51'-3'1701,"30"3"-835,15 3-722,1-1 174,0 1 2556,10 0-994,17 0-15,212-4 2052,-26-1-3195,104-2-455,-178-1-2780,-107 3 1453,50 1-1025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6:5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185 752 1472,'0'-5'875,"1"-1"1,0 1-1,0 0 0,0-1 0,1 1 1,-1 0-1,5-9 0,-6 13-713,1 0 0,-1 0 0,0 1 0,0-1 0,0 0 0,0 0 0,0 0 0,0 0 0,0 1 0,0-1 0,-1 0 0,1 0-1,0 0 1,0 1 0,-1-1 0,1 0 0,0 0 0,-1 1 0,1-1 0,-1 0 0,1 1 0,-1-1 0,1 0 0,-1 1 0,0-2-1,0 2-79,0-1-1,0 0 1,0 0-1,0 1 1,0-1-1,0 1 1,0-1-1,0 1 1,0-1-1,0 1 1,0-1-1,0 1 1,0 0-1,0 0 1,-1-1-1,1 1 1,0 0-1,0 0 1,-2 1-1,-2 0 0,-1 1 0,1 0 0,0 0 0,0 1-1,0-1 1,0 1 0,0 0 0,1 1 0,-1-1-1,-7 9 1,-3 4 155,-20 26-1,28-31-145,-1 0-1,1 0 1,1 1-1,0 0 1,1 0 0,-4 13-1,7-19-39,0 0 1,1 1-1,-1-1 0,2 0 1,-1 1-1,1-1 0,0 0 0,0 1 1,0-1-1,1 0 0,0 1 1,1-1-1,-1 0 0,5 10 0,-5-14-4,0 0-1,0 0 0,1 0 1,-1 0-1,0 0 0,1 0 1,0 0-1,0-1 0,2 3 1,-3-3-16,0 0 1,1-1-1,-1 1 1,0 0-1,0-1 0,0 1 1,0-1-1,1 0 1,-1 1-1,0-1 1,1 0-1,-1 0 1,0 1-1,0-1 1,1 0-1,-1-1 1,0 1-1,1 0 1,-1 0-1,2-1 1,6-4 91,-1 1 0,0-2 1,-1 1-1,1-1 0,-1 0 0,8-9 1,-6 7-51,29-31 234,61-81 1,-80 94-248,-2-1 1,-1-1-1,-1-1 1,-2 0-1,18-53 0,-17 30-51,-1 0-1,9-87 1,-21 125-86,0 1 0,0-1 0,-1 1 0,-1-1 0,0 1 0,-1-1 0,-7-25 0,9 38 39,0 0 0,-1-1 0,1 1 1,-1 0-1,1 0 0,-1 0 0,1 0 1,-1 0-1,0 0 0,1 1 0,-1-1 0,0 0 1,0 0-1,0 0 0,0 1 0,0-1 1,0 0-1,0 1 0,0-1 0,0 1 0,0-1 1,-2 0-1,2 1-4,-1 0-1,1 0 1,-1 0-1,1 0 1,-1 1 0,1-1-1,-1 0 1,1 1 0,0-1-1,-1 1 1,1-1 0,0 1-1,-1 0 1,1 0 0,-2 1-1,-2 2-10,0 1 1,-1-1-1,2 1 0,-1 1 0,0-1 0,-4 8 0,-4 10 209,2 1-1,0 0 0,1 0 1,-12 47-1,21-68-147,-13 49 222,2 2 0,-9 85 1,19-120-127,1-1 0,1 1 0,1 0-1,1-1 1,5 28 0,-5-39-51,0-1 0,0 0 0,1 1 0,0-1-1,0 0 1,0-1 0,1 1 0,4 6-1,-5-9 3,0 0-1,1 1 0,-1-1 0,1-1 1,-1 1-1,1 0 0,0-1 1,0 0-1,0 0 0,1 0 0,-1 0 1,0-1-1,5 2 0,0-2 30,-1 1 0,1-2 0,0 1 0,-1-1 0,1 0 0,0-1 0,-1 0 0,1 0 0,-1-1 0,1 0 0,-1-1 0,12-4 0,-1-2 27,0-1 1,0-1-1,31-24 0,-39 26-80,0-1 0,0 0 0,-1-1 0,0 0 0,8-13-1,-2 0-198,20-40-1,-34 59-330,-4 4-58,-6 7 101,5 1 455,0 0 0,0 0-1,0 0 1,1 0 0,0 0-1,1 0 1,-2 13-1,1-6 33,1-6 0,0-1 0,1 1-1,0-1 1,1 0 0,0 1 0,0-1-1,0 0 1,1 0 0,0 1 0,1-1 0,-1-1-1,1 1 1,6 9 0,-7-12 32,0 0-1,1 0 1,-1 0-1,1-1 1,0 1 0,0-1-1,1 1 1,-1-1 0,1 0-1,-1-1 1,1 1 0,0 0-1,0-1 1,0 0 0,1 0-1,-1 0 1,0-1-1,1 1 1,-1-1 0,1 0-1,-1 0 1,6 0 0,-4-2-16,0 0 1,0 0 0,0 0 0,0 0-1,0-1 1,0 0 0,-1 0 0,1-1 0,5-3-1,48-32 217,-41 25-268,5-3 24,-1-1 0,0 0 1,-2-2-1,25-27 0,-25 23-20,-10 12-132,-1 0 0,10-14 0,-18 25-167,-1 4 97,-4 9 45,-47 76 99,-8 18 32,49-86 47,-37 72 440,45-89-409,-8 15 85,10-19-129,-1 1 1,1-1 0,0 1 0,-1-1 0,1 1 0,0-1-1,-1 1 1,1-1 0,-1 1 0,1-1 0,0 0-1,-1 1 1,1-1 0,-1 0 0,0 1 0,1-1-1,-1 0 1,1 0 0,-1 1 0,1-1 0,-1 0-1,0 0 1,1 0 0,-1 0 0,0 0 0,-1 0-16,0-1 0,1 0-1,-1 0 1,1 0 0,-1 0 0,1 0 0,-1 0 0,1-1 0,0 1 0,-1 0 0,1-1 0,0 1 0,0-1 0,0 1 0,0-1 0,0 0 0,0 1 0,1-1-1,-1 0 1,1 0 0,-1 1 0,1-1 0,-1 0 0,1 0 0,0 0 0,0 0 0,0 1 0,0-1 0,0 0 0,1 0 0,-1 0 0,0 0 0,2-3 0,-1 1-25,0 1 0,0-1 0,1 0 0,-1 1 0,1-1 0,0 1 0,0 0 1,0-1-1,1 1 0,-1 0 0,1 0 0,0 0 0,-1 1 0,1-1 1,6-3-1,12-3 25,0 0 0,1 1 0,0 2 0,30-6 0,-31 8-6,121-34 162,-107 28-72,-15 5-53,0-1 0,0-1 0,-1-1 0,0-1 0,0 0-1,19-14 1,-21 9 16,0-1 0,-1 0-1,0-1 1,-2-1-1,0 0 1,0-1 0,-2 0-1,0-1 1,-1-1 0,10-27-1,2-10 73,-3 0 0,19-95 0,-35 126-182,-1 1 1,-1-1 0,-2 1 0,0-1 0,-4-25-1,4 50 50,0 0 1,0 1-1,0-1 0,0 0 0,0 0 0,0 1 0,-1-1 1,1 0-1,0 1 0,0-1 0,-1 0 0,1 1 0,0-1 1,-1 0-1,1 1 0,0-1 0,-1 1 0,1-1 0,-1 0 1,1 1-1,-1-1 0,1 1 0,-1 0 0,1-1 0,-1 1 1,0-1-1,1 1 0,-1 0 0,0-1 0,1 1 0,-1 0 1,0 0-1,1 0 0,-1 0 0,0-1 0,0 1 0,1 0 1,-1 0-1,0 0 0,1 0 0,-1 1 0,0-1 0,0 0 1,1 0-1,-1 0 0,0 0 0,1 1 0,-1-1 0,0 0 1,1 1-1,-1-1 0,1 1 0,-1-1 0,0 0 0,1 1 1,-1-1-1,1 1 0,0 0 0,-1-1 0,1 1 0,-1-1 1,1 1-1,-1 0 0,-6 12 13,0 0 1,0 0-1,1 0 0,1 1 0,-5 18 1,2 3 8,-5 41 1,-4 108 116,16-132 65,1 0 0,14 96 0,-12-137-96,0 0-1,0 0 1,5 10 0,-6-17-36,1 0 0,-1-1 1,1 1-1,0-1 0,0 1 1,0-1-1,0 0 0,1 0 0,-1 0 1,1 0-1,0 0 0,3 2 0,-4-4-24,0 0-1,0 0 0,0 0 0,0-1 1,0 1-1,0-1 0,0 1 0,0-1 1,0 0-1,0 0 0,1 0 1,-1 0-1,0 0 0,0 0 0,0-1 1,0 1-1,0-1 0,0 1 0,3-2 1,4-2 100,1 0-1,15-11 1,-13 8-46,6-4-46,32-25 1,-43 30-35,0 0 0,-1-1 0,1 1 0,-2-1 0,1 0 1,-1-1-1,5-9 0,-8 14-14,-1 1 0,-1-1 0,1 0 0,0 1 0,-1-1 0,1 0 0,-1 0 1,0 0-1,0 1 0,0-6 0,0-4-5,0 11 7,1 0 0,-1 0 0,1 0 1,-1 0-1,1 0 0,0 0 0,0 0 0,-1 1 0,1-1 1,0 0-1,0 1 0,0-1 0,0 0 0,0 1 0,0-1 1,0 1-1,0 0 0,0-1 0,0 1 0,2-1 0,27-7-44,-28 7 55,12-1-55,0 1 1,1 0-1,-1 1 0,1 1 0,-1 0 0,23 5 0,-33-6 50,0 1 0,1 0-1,-1 0 1,1 1 0,-1-1-1,0 1 1,0 0 0,0 0-1,0 0 1,0 1 0,-1-1-1,1 1 1,-1 0 0,1 0-1,-1 0 1,0 0 0,0 1-1,0-1 1,-1 1 0,1 0-1,-1 0 1,0 0 0,0 0-1,-1 0 1,1 0 0,-1 0-1,1 1 1,0 5 0,-1 1 14,-1 1 1,1 0-1,-2 0 1,-2 19 0,4 8 336,-1-38-308,1 0 0,0-1-1,0 1 1,0 0-1,0-1 1,0 1 0,0 0-1,0-1 1,1 1 0,-1-1-1,0 0 1,0 1-1,0-1 1,0 0 0,1 0-1,-1 0 1,1 0 0,6 0-1,0-1 0,0 0 1,-1-1-1,1 1 1,0-2-1,-1 1 1,1-1-1,-1 0 0,0 0 1,0-1-1,-1 0 1,1 0-1,-1-1 0,1 0 1,5-6-1,1-3-33,1 0 0,-2-1 0,0 0 0,19-33 0,-22 32-16,0-1 0,-2-1 0,9-28 0,-15 45 6,-1-1-1,0 1 0,1 0 1,-1 0-1,1-1 0,-1 1 1,1 0-1,0 0 1,-1 0-1,1 0 0,0 0 1,0 0-1,0 0 0,1-2 1,1 0 63,-2 3-59,-1 0 0,0 0 0,0 0 1,0 0-1,0 0 0,0 0 1,0 0-1,0 0 0,0 0 0,0 0 1,0 0-1,0 0 0,0 0 1,0 0-1,1 0 0,-1 0 0,0 0 1,0 0-1,0 0 0,0 0 1,0 0-1,0 0 0,0 0 0,0 0 1,0 0-1,0 0 0,0 1 1,0-1-1,0 0 0,0 0 0,0 0 1,0 0-1,1 0 0,-1 0 0,0 0 1,0 0-1,0 0 0,0 0 1,0 0-1,0 0 0,0 0 0,0 0 1,0 1-1,0-1 0,0 0 1,0 0-1,0 0 0,0 0 0,0 0 1,0 0-1,0 0 0,0 0 1,0 0-1,0 0 0,0 0 0,0 0 1,0 0-1,0 0 0,0 1 1,-1-1-1,1 0 0,0 0 0,0 0 1,0 0-1,0 11-121,-1 0 299,1-10-101,0 18-289,0-6 268,0-12 90,0 20-422,0-10 348,0-4-104,0 1 0,0-1 1,1 0-1,0 0 0,2 9 0,-2-11 20,0 0 1,0 1 0,-1-1-1,0 0 1,0 10-1,0-11 21,0 0 1,0 1-1,0-1 0,0 1 0,1-1 0,-1 1 1,1-1-1,3 8 0,6 14-2,-5-15-2,-3-10-4,0 0-17,-1 0 25,0 1 0,0-1 0,0 0 0,1 0-1,-1 0 1,0 0 0,1 0 0,-1 0 0,1 0 0,-1-1-1,1 1 1,-1 0 0,1-1 0,0 1 0,-1-1 0,1 0-1,0 0 1,-1 1 0,1-1 0,0 0 0,1-1-1,7 1 43,1-1-1,12-2 1,-14 1-73,21-3 106,-1-2 0,53-18 0,-62 17-67,-2-1 1,1 0-1,-1-1 1,31-24-1,-37 25-10,-1-1 0,0-1 0,-1 0 0,0-1 0,0 0 0,-1-1 0,11-20 0,-4-2 14,-1-1 1,12-48 0,47-185-15,-70 254-15,-2 0-1,1-19 1,-2 23-75,0 1-1,0-1 0,1 1 1,0-1-1,5-11 1,-17 61-974,3-10 1142,-10 48-223,-10 106-1,20-121 171,-9 133-34,10-110 216,6-24-179,1-29 164,-1-31-181,0-1-1,0 1 1,0 0 0,0-1 0,0 1 0,0 0 0,0-1 0,0 1 0,0 0 0,0-1 0,0 1 0,1-1 0,-1 1 0,0 0-1,0-1 1,1 1 0,-1-1 0,0 1 0,1-1 0,-1 1 0,1-1 0,-1 1 0,1-1 0,-1 1 0,1-1 0,-1 0-1,1 1 1,-1-1 0,1 0 0,-1 1 0,1-1 0,0 0 0,-1 0 0,1 1 0,-1-1 0,1 0 0,0 0 0,-1 0 0,1 0-1,0 0 1,-1 0 0,1 0 0,-1 0 0,1 0 0,0 0 0,0-1 0,2 1 4,-1-1 1,0 0-1,1 0 0,-1 0 0,0 0 1,0 0-1,0-1 0,0 1 1,0-1-1,0 1 0,3-4 1,4-5-35,-1-1 0,0 0 0,0 0 0,6-13 0,-9 13-76,-1 1 0,0-1 0,0 0 0,-1-1 0,-1 1-1,0 0 1,0-1 0,-1 0 0,-1-17 0,18 30 21,6-3 78,0 0-1,25-7 1,183-41 151,-139 28-101,-81 22 27,-5 1-204,-7 0 105,1 0 1,-1 0-1,0 0 1,0 0-1,0-1 1,0 1-1,-1 0 1,1 0-1,0 0 1,0 0-1,0 0 1,-1-1-1,1 1 1,-1 1-1,0 1-18,-1 7 21,0 2 61,-1 1-1,0-2 1,0 1 0,-1 0-1,-10 18 1,-50 100 338,62-128-368,1 0 0,1 0 0,-1 1 0,0-1 1,0 1-1,1-1 0,-1 4 0,1-6-12,0 0 0,0 1 0,0-1 0,0 0 0,0 1 0,0-1 1,1 0-1,-1 1 0,0-1 0,0 0 0,0 0 0,0 1 0,0-1 0,1 0 0,-1 0 0,0 1 0,0-1 1,0 0-1,1 0 0,-1 0 0,0 1 0,0-1 0,1 0 0,11 1 399,1-3-376,-1 0 0,0-1 0,0-1 0,0 0 0,-1 0 0,1-1 0,-1 0 0,0-1 0,0-1 0,-1 1 0,0-2 0,0 1 0,13-15 0,-20 19-65,14-15-145,20-16-1,-37 34 172,0 0 0,0 0 0,0 0 0,0 0 0,0 0 1,0 1-1,0-1 0,0 0 0,0 0 0,0 0 0,0 0 0,0 0 0,0 0 0,0 0 0,0 0 0,0 0 0,0 1 0,0-1 0,0 0 0,0 0 0,0 0 0,0 0 0,0 0 0,0 0 1,0 0-1,0 0 0,0 0 0,0 0 0,0 0 0,1 1 0,-1-1 0,0 0 0,0 0 0,0 0 0,0 0 0,0 0 0,0 0 0,0 0 0,0 0 0,0 0 0,1 0 0,-1 0 0,0 0 1,0 0-1,0 0 0,0 0 0,0 0 0,0 0 0,0 0 0,0 0 0,0 0 0,1 0 0,-1 0 0,0 0 0,0 0 0,0 0 0,0 0 0,0 0 0,0 0 0,0-1 0,0 1 1,0 0-1,-2 12 74,0-5-65,-5 71-103,6-74 108,1 0 0,0-1 1,0 1-1,0 0 0,0 0 0,1-1 0,-1 1 1,2 5-1,-1-7 8,-1-1 1,1 1-1,-1 0 1,1-1-1,0 1 1,0-1-1,0 0 1,0 1-1,0-1 1,0 0-1,0 1 0,0-1 1,0 0-1,0 0 1,1 0-1,-1 0 1,0 0-1,1 0 1,-1 0-1,1-1 1,1 2-1,1-2 24,0 1-1,0-1 0,0 1 1,0-1-1,0 0 1,0-1-1,0 1 1,0-1-1,0 0 0,0 0 1,0 0-1,-1 0 1,1-1-1,6-3 1,5-3 89,0-1 1,15-13-1,-22 16-92,20-14 6,-1-2 1,-1-1 0,-2-1-1,0-1 1,-1-1 0,25-38-1,173-276 76,-208 321-140,21-37-351,-34 55 355,1 1 1,-1 0-1,0 0 0,0-1 1,1 1-1,-1 0 1,0 0-1,0-1 0,0 1 1,1 0-1,-1-1 1,0 1-1,0 0 0,0-1 1,0 1-1,0 0 0,0-1 1,0 1-1,0-1 1,0 1-1,0 0 0,0-1 1,0 1-1,0 0 1,0-1-1,0 1 0,0 0 1,0-1-1,0 1 1,-1 0-1,1-1 0,0 1 1,0 0-1,0 0 0,-1-1 1,1 1-1,0 0 1,0-1-1,-1 1 0,1 0 1,0 0-1,-1-1 1,0 1-2,1 0-1,-1 1 1,0-1 0,0 0 0,1 0 0,-1 0 0,0 0 0,0 1 0,1-1 0,-1 0 0,0 1 0,1-1 0,-1 1 0,0-1 0,1 1 0,-1-1 0,1 1 0,-1-1 0,1 1 0,-2 0 0,-4 8-40,1 1 1,0-1-1,0 1 1,0 0 0,1 0-1,-3 12 1,1-4 19,-7 24 69,1 0 1,2 1-1,2 0 0,2 1 1,1-1-1,4 89 1,3-113 14,1 0 1,1 1-1,1-2 0,0 1 1,15 30-1,-18-40-1068,-3-14-2450,0 3 3362,0 1 0,0-1 0,0 0 1,0 0-1,0 1 0,-1-1 0,1 1 0,0-1 0,-1 1 0,1 0 1,-3-2-1,-7-7-207,-14-13 318,-1 1 0,-1 1 0,-56-34 0,53 37 523,30 18-502,-15-12 764,14 12-763,1 0-1,0-1 1,0 1 0,-1 0 0,1 0 0,0-1 0,0 1-1,-1 0 1,1 0 0,0-1 0,0 1 0,0 0 0,0-1-1,0 1 1,0 0 0,-1 0 0,1-1 0,0 1 0,0 0-1,0-1 1,0 1 0,0 0 0,0-1 0,0 1 0,0 0-1,0-1 1,0 1 0,0 0 0,1 0 0,-1-1 0,0 1-1,0 0 1,0-1 0,0 1 0,0 0 0,1 0 0,-1-1-1,0 1 1,0 0 0,0 0 0,1-1 0,-1 1-1,0 0 1,0 0 0,1 0 0,-1-1 0,0 1 0,0 0-1,1 0 1,-1 0 0,1 0 0,8-4 137,0 1 0,1 0 0,-1 1 0,1 0 0,14-1 0,56 0-21,-29 2 39,25-6 78,40-1-110,-103 8-9,0 1 1,-1 0-1,1 1 0,-1 0 1,1 1-1,21 8 1,-30-10-117,0 1-1,-1 0 1,1 0 0,-1 0-1,0 0 1,0 1-1,0-1 1,0 1 0,0 0-1,0 0 1,-1 0 0,1 0-1,2 5 1,-3-3 45,1 1 1,-1-1-1,0 1 1,0 0-1,0 0 0,-1 0 1,1 11-1,-1 3 138,-1 1 0,-1 0-1,-8 39 1,8-52-196,1 17 222,0-25-69,15-22-901,7-2-23,36-53 0,-38 47 768,36-39 0,-42 52-64,-9 12 19,-1-1-1,1 1 1,0 0 0,9-6-1,-13 10 28,0 0-1,-1 1 0,1-1 0,0 1 1,-1-1-1,1 1 0,0 0 1,-1-1-1,1 1 0,0 0 0,0 0 1,-1-1-1,1 1 0,0 0 0,0 0 1,0 0-1,-1 0 0,1 0 1,0 0-1,0 0 0,0 0 0,-1 0 1,1 0-1,1 1 0,-2 1-2,1 0-1,-1 0 0,1 0 1,0 0-1,0 0 0,-1-1 1,1 1-1,0 0 0,2 2 1,3 5-79,2 5 109,0 0-1,2-1 0,0 0 1,22 23-1,-6-8 38,-16-17-21,1 0 0,19 15-1,-25-22 5,1 0 1,0 0-1,1 0 0,-1-1 1,1 0-1,0 0 0,10 3 0,-13-5 14,0-1-1,0 1 1,0-1-1,0 1 0,0-1 1,0 0-1,0 0 1,-1-1-1,1 1 1,0-1-1,0 0 0,0 0 1,0 0-1,0-1 1,-1 1-1,6-4 1,-3 1 44,-3 2-59,0-1 0,0 1 0,0-1 0,0 1 0,-1-1 0,1 0 0,-1 0-1,0 0 1,0 0 0,0 0 0,3-7 0,-4 9-22,-1 0-1,1 0 1,-1 0-1,0 0 0,1 0 1,-1 0-1,0 0 1,0 0-1,0 0 0,0 0 1,0 0-1,0 0 1,0 0-1,0 0 1,0 0-1,0 0 0,-1 0 1,1 0-1,0 0 1,-1 0-1,1 0 0,0 0 1,-1 0-1,1 1 1,-1-1-1,0 0 1,1 0-1,-1 0 0,0 0 1,0 1-1,1-1 1,-1 0-1,0 1 0,0-1 1,0 1-1,0-1 1,0 1-1,0-1 1,1 1-1,-1 0 0,0-1 1,0 1-1,-1 0 1,1 0-1,0 0 0,-1 0 1,-10-1-6,1 0 0,0 1 1,-1 0-1,-13 3 0,-20 0 396,30-4-298,13 0 160,9-1 4,33-9-8,5-1-388,8 0 43,-40 8 101,1 1-1,0 0 1,25-1 0,-37 4-21,1 0 0,0 0 0,-1 1 0,1-1 0,-1 1 0,1-1 0,-1 1 0,1 0 0,-1 0 0,1 0 0,-1 0 0,0 0 1,1 1-1,-1-1 0,0 1 0,0-1 0,0 1 0,0 0 0,0 0 0,-1 0 0,1 0 0,0 0 0,-1 0 0,2 3 0,0 1 30,-1 0-1,0 0 0,0 0 0,-1 0 0,1 0 1,-1 0-1,-1 0 0,1 12 0,-1 23 570,0-40-578,1-1-1,-1 0 0,1 0 1,-1 0-1,1 0 0,-1 1 1,0-1-1,1 0 0,-1 0 1,1 0-1,-1 0 0,1 0 1,-1 0-1,1 0 0,-1 0 1,0 0-1,1-1 0,-1 1 1,1 0-1,-1 0 0,1-1 1,43-19 155,68-28 184,-107 46-361,-1 1 0,1 0-1,0 0 1,0 1 0,0 0 0,0 0-1,0 0 1,-1 0 0,1 0-1,0 1 1,0 0 0,0 0 0,-1 1-1,1-1 1,0 1 0,-1 0 0,1 0-1,-1 1 1,5 2 0,34 31-191,-21-16 208,36 23-1,-38-33-1183,-2-2-4167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286 125 2080,'1'-1'74,"-1"1"-54,0 0 1,0 0-1,0 0 1,0 0-1,1-1 1,-1 1-1,0 0 1,0 0-1,0 0 1,0 0-1,0 0 1,0 0-1,1-1 0,-1 1 1,0 0-1,0 0 1,0 0-1,0 0 1,0-1-1,-3-4 4595,-7-7 372,6 12-4805,1 1 0,0-1 1,-1 1-1,1 0 0,0 0 0,0 0 1,0 0-1,0 1 0,-4 2 0,-29 20 451,15-10-197,16-10-352,-23 12 271,2 1-1,0 1 0,1 2 0,-31 30 0,55-48-327,-1 0 1,0 0-1,1 0 0,-1 0 0,1 0 0,0 1 0,0-1 0,0 0 0,0 1 0,0-1 0,0 1 0,1-1 0,-1 0 0,1 1 0,-1 0 0,1-1 0,0 3 0,1-3 17,-1 0 1,0 0-1,1 0 1,0 0-1,-1 0 1,1 0 0,0-1-1,0 1 1,0 0-1,0 0 1,0-1-1,0 1 1,1-1 0,-1 1-1,1-1 1,-1 0-1,1 1 1,-1-1-1,1 0 1,0 0 0,2 1-1,-1-1 2,-1 0 1,1 0-1,0 0 0,0-1 0,0 0 0,0 1 1,0-1-1,0 0 0,0-1 0,0 1 0,0 0 1,0-1-1,0 1 0,0-1 0,0 0 1,0 0-1,4-3 0,5-2 89,0 0 0,18-13 0,-20 12-88,-1-1 0,-1 0-1,1 0 1,-2-1 0,1 1-1,-1-2 1,0 1 0,8-16-1,-2-1-211,-2 0 1,11-33-1,-23 60-319,-4 19 598,-3 25 0,7-42-84,0 10 125,1-1 1,0 0-1,0 1 1,3 12-1,-3-22-97,1 1 0,0-1 0,0 1 0,1-1 0,-1 0 0,0 0 0,1 1 0,0-1 0,0 0 0,0 0 0,0 0 0,0-1 1,1 1-1,-1-1 0,1 1 0,0-1 0,0 0 0,0 0 0,3 2 0,-1-2 19,-1 0 1,1 0 0,0-1-1,0 0 1,0 0 0,1 0-1,-1 0 1,0-1 0,0 0-1,0 0 1,9-1 0,8-3 194,29-8 0,-34 8-154,16-5-14,0-1 0,0-1 0,41-22 0,-57 25-43,-1-2 0,-1 0-1,0 0 1,0-2 0,-1 0-1,0 0 1,23-29 0,-20 19 1,-1-1 0,24-44 0,-29 48-227,-11 18 162,1 1 0,-1 0 0,0-1 0,0 1 0,0 0 0,1 0 0,-1-1 0,0 1 0,1 0 0,-1 0 0,0-1 1,0 1-1,1 0 0,-1 0 0,0 0 0,1 0 0,-1-1 0,0 1 0,1 0 0,-1 0 0,0 0 0,1 0 0,-1 0 0,1 0 0,-1 0 0,0 0 0,1 0 0,-1 0 0,0 0 0,1 0 0,-1 0 0,0 1 0,1-1 1,-1 0-1,0 0 0,1 0 0,-1 0 0,0 1 0,1-1 0,-1 0 0,0 0 0,0 0 0,1 1 0,-1-1 0,0 0 0,0 1 0,1-1 0,-1 0 0,0 0 0,0 1 0,0-1 0,0 0 0,1 1 0,-1-1 1,0 1-1,4 8-1,0 1 1,-1 0 0,0-1-1,-1 1 1,0 0 0,0 1-1,0 15 1,-2-6-6,-1 0 0,-6 38 0,-9 8 271,16-64-238,0 1 0,-1 0 0,0-1 1,0 1-1,1 0 0,-2-1 0,1 1 0,0-1 1,0 0-1,-1 1 0,1-1 0,-1 0 1,0 0-1,0 0 0,0 0 0,0 0 1,0 0-1,0-1 0,0 1 0,0-1 0,-1 1 1,1-1-1,-1 0 0,1 0 0,-1 0 1,1 0-1,-1-1 0,0 1 0,1 0 1,-1-1-1,0 0 0,1 0 0,-1 0 0,0 0 1,0 0-1,1-1 0,-1 1 0,0-1 1,1 1-1,-1-1 0,1 0 0,-1 0 1,1 0-1,-1-1 0,-2-1 0,-7-3-32,0 1 0,-20-7 0,23 9 54,52 12-174,-9-1 138,-1-1 1,1-1 0,1-3-1,40 1 1,23-11 226,-54 4-2325,-1-3-3144,-19 2 2897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2144,'-2'1'237,"1"-1"0,-1 0 0,0 1 0,1-1 0,-1 1 0,0-1 0,1 1 0,-1 0 0,1 0 0,-1 0 0,1 0 0,-1 0 0,1 0 0,0 0 0,-1 0 0,-1 3 0,2-2 102,-1 0 0,0-1 0,1 1 0,-1-1-1,0 1 1,0-1 0,0 0 0,0 0 0,0 0 0,0 0 0,-3 1 0,-22 7 9650,42-2-9682,-1-1 10,-2-2-153,0-1 0,1-1 0,-1 0 0,24 0 1,55-6 266,-19 1-307,-8 3-25,0 4 1,96 16-1,-138-16-375,31 3-1,-16-9-3429,-30 1 1424,0 0 1,1-1-1,7-3 0,3 1-715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0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60 7232,'-19'-21'3264,"-6"7"-2848,17 7 2368,-6-2-1120,3 4-1920,8 1-544,3 8 512,3 1-2048,8 4 1280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0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33 834 1312,'-8'1'240,"6"-1"-69,0 1 1,0-1 0,0 0-1,-1 0 1,1 1 0,0-1-1,1 1 1,-1 0 0,0 0-1,-3 1 1,19-11 4800,32-21-4120,-30 17-737,0-1 0,-1-1 0,-1-1-1,0 0 1,-1-1 0,13-22 0,55-113 11,-75 140-91,102-228 141,-95 210-88,-2 0 0,9-38 0,-17 53-77,0-1-1,-1 0 0,-1 1 0,0-1 1,-1 0-1,-3-19 0,3 34-32,0 1 0,0-1-1,0 1 1,0-1 0,0 1 0,0-1-1,0 0 1,0 1 0,-1-1 0,1 1-1,0-1 1,0 1 0,-1 0 0,1-1 0,0 1-1,-1-1 1,1 1 0,0-1 0,-1 1-1,0-1 1,1 1-4,0 0-1,-1 0 0,1 0 1,-1 0-1,1 0 0,0 0 1,-1 0-1,1 0 0,0 0 1,-1 0-1,1 0 0,0 0 1,-1 0-1,1 0 0,0 1 1,-1-1-1,1 0 0,0 0 1,-1 0-1,1 0 0,-1 1 1,-1 1-58,1-1 0,-1 1 1,1-1-1,-1 1 0,1 0 1,-1-1-1,-1 4 0,-26 66-49,19-44 250,1 0 0,2 0 0,0 0 0,-5 50 0,5 114 541,11-100-341,-3-76-155,2 0 0,0 0 0,8 27 0,-9-38-67,-1-1 0,1 1-1,0-1 1,0 0 0,0 0 0,0 1 0,1-1-1,-1-1 1,1 1 0,3 3 0,-5-5-41,1 0 0,0 0 1,-1 0-1,1 0 0,0 0 0,0 0 1,-1 0-1,1-1 0,0 1 0,0-1 1,0 1-1,0-1 0,0 0 0,0 1 1,0-1-1,0 0 0,0-1 0,0 1 1,3-1-1,3-2 45,-1 0 0,1-1 1,-1 0-1,0 0 0,0 0 0,-1-1 0,1-1 1,-1 1-1,8-10 0,132-157-286,-137 163-164,-9 9 343,0 0 0,0 0 0,0 0 0,0 0 0,1 0 0,-1 0 0,0-1 0,0 1 0,0 0 0,0 0 0,0 0 0,0 0 0,1 0 0,-1 0 0,0 0-1,0 0 1,0 0 0,0 0 0,0 0 0,0 0 0,0 0 0,1 0 0,-1 0 0,0 1 0,0-1 0,0 0 0,0 0 0,0 0 0,0 0 0,0 0 0,1 0 0,-1 0 0,0 0 0,0 0 0,0 0 0,0 0 0,0 1 0,0-1-1,0 0 1,0 0 0,2 19-456,-1-5 399,3 15 59,2 0 1,1 0 0,12 31-1,-15-53 17,-1 1 0,1-1 0,0 0 1,0 0-1,1 0 0,0-1 0,1 1 0,-1-1 0,1 0 0,12 9 0,-10-9 106,1 0 0,0-1-1,0 0 1,0 0 0,1-1 0,0 0-1,18 5 1,-27-8-89,1-1 0,0 1 0,0-1 0,-1 0 0,1 0 0,0 1 0,0-1 0,-1 0 0,1 0 0,0-1 0,0 1 0,-1 0 0,1-1 0,0 1 0,-1-1 0,1 1 0,0-1 0,-1 0 0,1 1 0,-1-1 0,1 0 0,-1 0 0,1 0 0,-1-1 0,0 1 0,1 0 0,-1 0 0,0-1 0,0 1 0,0-1 0,0 1 0,0-1 0,0 1 0,-1-1 0,1 1 0,0-1 0,-1 0 0,1 1 0,-1-4 0,1 1-29,-1-1 1,1 1-1,-1 0 1,0 0-1,-1 0 0,1 0 1,-1 0-1,0 0 1,0 0-1,0 1 0,0-1 1,-1 0-1,1 0 0,-1 1 1,0-1-1,-5-5 1,4 5-3,-1 0 0,0 0 1,0 1-1,-1 0 0,1-1 1,-1 2-1,1-1 0,-1 0 1,-9-3-1,-3 1-142,-29-6-1,14 4-123,43 8 281,-1-1 1,1 0-1,16-2 1,48-9 145,58-17 315,-118 24-462,-1-1 0,1-1 0,-1 0 0,-1-1-1,1 0 1,20-15 0,-32 20-342,1-1-1,-1 1 1,1 0 0,-1 0-1,0-1 1,3-4-1,3-2-862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0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 7552,'-19'-12'3424,"10"7"-2976,4 2 1664,5 6-1248,-4-3 576,-1 0-864,0 0-608,15 9-512,4-4-1440,5 2 1088,9 7-4416,6-2 2976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2144,'0'-7'10272,"-7"11"-7734,-3 3-1837,0-1-1,-1-1 0,-19 8 1,5-2 92,24-11-783,-34 17 409,-34 22-1,59-33-358,1 0 1,1 1-1,-1 0 1,1 0 0,0 1-1,1 0 1,0 1-1,-8 11 1,12-15-29,1 0 1,0-1-1,0 1 0,1 0 1,-1 0-1,1 0 1,0 0-1,1 0 1,-1 0-1,1 0 1,0 0-1,0 0 0,0 1 1,1-1-1,1 7 1,-1-10 8,0 1-1,-1-1 1,1 1 0,0-1 0,0 0 0,0 1 0,1-1-1,-1 0 1,0 0 0,1 0 0,0 0 0,-1 0 0,1 0-1,0 0 1,0 0 0,0-1 0,0 1 0,0-1 0,0 0-1,1 1 1,-1-1 0,0 0 0,1 0 0,-1-1 0,1 1 0,-1 0-1,1-1 1,-1 0 0,1 1 0,-1-1 0,1 0 0,3 0-1,1-2 16,-1 1-1,1-1 0,0 0 0,-1 0 0,1-1 0,-1 0 1,0 0-1,0 0 0,0-1 0,0 0 0,-1 0 0,1-1 1,7-8-1,6-7 62,-2 0 1,18-26 0,-20 24-136,0-1 0,14-31 0,-19 36-96,-7 13 40,-1 1-1,1-1 1,-1 0-1,0 1 1,0-1 0,-1 0-1,0 0 1,2-10-1,-3 15 72,0 0 0,0 0 0,0 1 0,0-1 0,0 0 0,0 0 0,0 0 0,0 0 0,0 0 0,0 0 0,0 0 0,0 0-1,0 0 1,0 0 0,0 0 0,0 0 0,0 0 0,0 0 0,-1 0 0,1 0 0,0 0 0,0 0 0,0 0 0,0 0 0,0 0 0,0 0-1,0 1 1,0-1 0,0 0 0,0 0 0,0 0 0,0 0 0,0 0 0,0 0 0,0 0 0,0 0 0,0 0 0,0 0 0,-1 0 0,1 0 0,0 0-1,0 0 1,0 0 0,0 0 0,0-1 0,0 1 0,0 0 0,0 0 0,0 0 0,0 0 0,0 0 0,0 0 0,0 0 0,0 0 0,0 0 0,0 0-1,0 0 1,0 0 0,0 0 0,0 0 0,0 0 0,-1 0 0,1 0 0,0 0 0,0 0 0,0 0 0,0-1 0,-5 9 74,-6 9 114,9-11-184,0 0 0,0 1-1,1-1 1,0 0 0,0 1-1,0-1 1,1 0-1,0 1 1,0-1 0,0 1-1,1-1 1,0 0 0,0 1-1,1-1 1,0 0 0,0 0-1,0 0 1,1 0 0,0 0-1,0-1 1,0 1 0,1-1-1,0 0 1,0 0-1,0 0 1,1 0 0,0-1-1,-1 0 1,1 0 0,1 0-1,-1 0 1,7 2 0,1 0-483,-1-1 0,17 4 0,27 7-590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1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1888,'0'5'2032,"-1"-3"-1369,1 0 1,0 0-1,0 0 1,1-1-1,-1 1 1,0 0-1,0 0 1,1 0-1,1 3 1,-2-4-556,1-1 1,0 1-1,-1 0 0,1-1 0,0 1 1,-1-1-1,1 1 0,0-1 1,0 0-1,0 1 0,0-1 0,-1 0 1,1 1-1,0-1 0,0 0 0,0 0 1,0 0-1,0 0 0,0 0 1,0 0-1,-1 0 0,1 0 0,0 0 1,0 0-1,1-1 0,7-1 145,-1 0-1,0 0 0,0-1 0,0 0 1,0 0-1,0-1 0,0 0 0,-1-1 1,0 0-1,0 0 0,0 0 0,10-11 1,2-5 19,0-1 0,24-35 0,-33 40-194,0-1 0,-1 0-1,-1 0 1,-1-1 0,-1 0-1,7-31 1,-3 22-52,-8 23 2,0 0-1,0 0 1,0 0-1,-1 0 0,1-1 1,-1 1-1,0-8 0,-1 225-581,-1-157 745,3 66-212,-1-108 53,2 1-1,-1-1 0,2 1 0,0-1 1,0 0-1,11 20 0,-14-31 15,1 1-1,-1-1 1,1 0 0,0 0-1,0 0 1,0 0 0,0 0-1,0 0 1,1 0 0,-1-1 0,1 1-1,-1-1 1,1 0 0,-1 0-1,1 0 1,0 0 0,-1 0-1,1 0 1,0-1 0,0 1-1,0-1 1,-1 0 0,1 0-1,0 0 1,0 0 0,0 0-1,5-2 1,5-1 96,1-1 0,-1 0 0,0-1 0,17-9 0,69-28-118,-52 23 65,62-34 1,-94 44-46,0-1-1,21-17 1,-30 21-6,0 1 0,-1-1 1,0 0-1,0 0 0,0-1 0,-1 0 0,0 1 1,4-10-1,-7 13-43,0 0 1,0 0 0,0 0 0,0 0 0,-1 1-1,1-1 1,-1 0 0,0 0 0,0 0-1,0 0 1,0 0 0,-1 0 0,1 0 0,-2-4-1,1 5-13,1 0-1,-1 1 1,0-1-1,0 0 1,0 1-1,0-1 1,0 1-1,0-1 1,-1 1-1,1 0 1,-1-1 0,1 1-1,0 0 1,-1 0-1,0 0 1,1 0-1,-1 0 1,0 0-1,1 1 1,-1-1-1,0 1 1,0-1-1,0 1 1,0-1-1,-1 1 1,-4 0-59,1 0 0,-1 0-1,1 1 1,0 0 0,-1 0 0,1 0 0,0 1 0,0 0 0,0 0 0,0 1 0,0-1 0,-7 6 0,-1 1 6,0 1 0,1 0 0,-23 21 0,24-19 34,1 1 0,0 0-1,-11 17 1,19-26 56,0 1 0,0 0 0,1 0 0,0 0 0,0 0 0,0 1 0,0-1 0,1 0 1,0 1-1,0-1 0,1 1 0,-1-1 0,2 12 0,0-14-1,0 1 0,0 0-1,0 0 1,1-1 0,-1 1 0,1-1 0,0 0 0,0 1 0,0-1 0,1 0 0,-1 0-1,1 0 1,0 0 0,0-1 0,0 1 0,0-1 0,0 0 0,0 0 0,1 0 0,3 2 0,6 2 43,-1-1 0,1 0 1,0-1-1,20 3 0,-15-4 41,0 0-1,0-2 0,0 0 1,0-1-1,-1-1 0,1-1 1,0 0-1,0-2 0,17-5 1,-12 2-49,0-2 0,-1 0 1,0-2-1,0 0 0,-1-2 1,23-18-1,6-7-52,-10 6-42,65-38 1,-97 66 8,0 0-1,0 0 1,0 1 0,0 0-1,1 1 1,-1-1 0,1 2-1,-1-1 1,1 1-1,0 1 1,0 0 0,-1 0-1,1 0 1,13 3 0,-16-1-130,-2-1 464,-10 1 38,2-1-309,-1 0 1,1 0 0,0-1-1,-1 1 1,-6-2-1,-22 3-34,12 4-55,0 0-1,0 1 0,0 2 1,1 0-1,1 1 0,-23 15 1,22-11 29,1 1 1,-31 30-1,46-41 21,0 1-1,0 0 1,0 0 0,0 0-1,1 0 1,-1 0-1,-2 7 1,6-10 16,-1 0 1,0 0 0,0 1-1,1-1 1,0 0 0,-1 1-1,1-1 1,0 0 0,0 1-1,0-1 1,0 0 0,1 1-1,-1-1 1,1 0-1,-1 1 1,1-1 0,0 0-1,0 0 1,0 0 0,0 1-1,1 1 1,1 0 9,0 0 1,0 0-1,1 0 1,-1 0-1,1-1 1,0 1-1,0-1 1,0 0-1,0 0 0,1-1 1,5 4-1,-3-3 28,1-1 1,-1 1-1,1-1 0,-1-1 0,1 0 0,13 1 0,4-2 80,0-2 1,0 0-1,38-10 0,-44 8-108,251-63 318,-143 24-315,-125 43-39,-1-1 1,1 0-1,-1 1 1,1-1-1,-1 0 1,1 0-1,-1 0 1,0 0-1,1 0 0,1-2 1,-2 2 93,0 0-38,13-6 126,-11 6-137,0-1-1,0 0 1,0 0-1,0 0 1,-1 0-1,1 0 0,3-4 1,6-6 44,-5 5-56,-1 1-1,0-1 1,5-8-1,6-7-51,0 5 35,-15 16-7,0-1-1,0 0 1,0 1-1,-1-1 0,1 0 1,0 0-1,-1 0 0,0 0 1,1 0-1,-1 0 1,1-4-1,-2 6 15,0-1-1,0 1 1,0 0 0,0-1-1,0 1 1,0-1 0,0 1-1,0 0 1,1-1 0,-1 1-1,0 0 1,0-1 0,0 1-1,0 0 1,0-1 0,1 1-1,-1 0 1,0-1 0,0 1-1,1 0 1,-1 0 0,0-1-1,3-4-106,1-1 187,-4 5-84,0 1 0,0 0 0,1-1 1,-1 1-1,0 0 0,0-1 0,0 1 0,0 0 0,0-1 0,0 1 1,1 0-1,-1-1 0,0 1 0,0 0 0,0-1 0,0 1 0,0 0 1,0-1-1,0 1 0,-1-1 0,1 1 0,0 0 0,0-1 0,1 1-57,1-4 86,1 0 40,-2 4-72,0-1-1,-1 1 0,1 0 0,-1-1 0,1 1 0,-1-1 1,0 1-1,1-1 0,-1 1 0,1-1 0,-1 0 0,0 1 1,1-1-1,-1 1 0,0-1 0,0 0 0,1 1 0,-1-1 1,0 0-1,0 1 0,0-1 0,0 0 0,0 1 0,0-2 1,0-5-89,0 0 144,0 3-51,0 5 39,0 0-68,0-2-47,0-1 79,0 0 0,1 0 0,-1-1 1,0 1-1,1 0 0,0 0 0,-1 0 0,1 0 1,0-1-1,2-2 0,3-6-30,-1-1 111,-1 1 0,0-1 1,-1 0-1,4-23 1,14-66 0,1-1-201,-18 81 137,-1-1 1,-2 1-1,0-1 1,-4-39-1,3 60-6,0-1-38,0 1 1,-1 0 0,1-1-1,0 1 1,-1 0-1,1-1 1,-1 1 0,0 0-1,1-1 1,-3-1-1,3 3 9,0-1-1,-1 1 0,1-1 0,-1 1 1,1-1-1,-1 1 0,1-1 1,-1 1-1,1 0 0,-1-1 0,1 1 1,-1 0-1,1-1 0,-1 1 0,0 0 1,1 0-1,-1 0 0,0-1 1,1 1-1,-1 0 0,0 0 0,1 0 1,-1 0-1,1 0 0,-1 0 1,0 0-1,1 1 0,-1-1 0,0 0 1,1 0-1,-1 0 0,0 1 1,1-1-1,-1 0 0,1 1 0,-1-1 1,1 0-1,-1 1 0,1-1 0,-1 1 1,1-1-1,-1 1 0,1-1 1,-1 1-1,0 0-7,-3 2 11,1-1-1,-1 1 0,1 0 0,0 0 0,0 0 1,0 1-1,0-1 0,1 1 0,0 0 0,-1-1 1,-1 7-1,-2 4 61,-8 31 0,12-39-57,-5 27-19,2 1 1,1-1 0,0 40-1,1-15 91,3 84-21,1-65 54,-2-68-69,1 0-1,1 0 1,-1 0-1,2 0 1,-1 0-1,1 0 1,0 0-1,1 0 1,0-1-1,0 1 1,1-1-1,9 15 1,-7-15 57,0 1-56,0 0 1,15 15-1,-19-22 9,0 0 0,0 0 0,0 0 0,1 0 0,-1-1 0,1 1 0,-1-1 0,1 0 0,0 0 0,-1 0 0,1 0 0,0 0 0,0 0 0,0-1 0,5 1 0,2-2 13,-1 0-1,1 0 1,0-1-1,-1 0 1,1 0-1,-1-2 0,10-3 1,62-34 372,-56 26-384,48-29-131,-49 28 8,1 1 0,53-23 0,-70 36 58,1-1 0,0 1 0,0 0 1,0 1-1,0 0 0,0 1 0,1-1 1,-1 2-1,0-1 0,15 4 0,-17-2 56,3-1 184,-8-3-78,-8-3-76,4 3-72,-1 1 0,0 0-1,0 0 1,0 0 0,0 1 0,0-1-1,0 1 1,0-1 0,0 1 0,0 0-1,0 0 1,0 1 0,0-1 0,0 1-1,0-1 1,0 1 0,0 0 0,0 0-1,-4 2 1,-7 3-67,1 1 0,-21 14-1,23-13 83,3-4-32,1 1 0,1 0 0,-1 0-1,0 1 1,1 0 0,0 0 0,1 0 0,0 1-1,-9 14 1,13-20 29,0 0 0,1 1 0,-1-1 1,1 1-1,0-1 0,-1 0 0,1 1 0,0-1 0,0 1 0,0-1 0,0 1 0,0-1 0,0 1 0,0-1 0,0 0 0,1 1 0,-1-1 0,1 1 0,0 1 0,0-1 20,1 0 0,-1 0 0,1 0 0,-1 0 0,1 0 0,-1-1 0,1 1 0,0-1 0,0 1 0,0-1 0,3 2 0,-2-1 9,1 0-1,0 0 1,0-1-1,0 0 0,0 0 1,0 0-1,0 0 1,0 0-1,0-1 0,0 1 1,1-1-1,-1 0 1,7-2-1,-5 0-5,1 0 0,-1 0 1,0-1-1,0 0 0,-1 0 1,1-1-1,-1 0 0,1 0 0,-1 0 1,0 0-1,-1-1 0,1 0 0,-1 0 1,0 0-1,0-1 0,0 1 0,-1-1 1,3-6-1,14-29-718,-20 47 669,0-1-1,1 1 1,0-1 0,0 1 0,0-1 0,1 0 0,0 1 0,0-1 0,0 0 0,4 6 0,-5-9 38,1 0 0,-1 1 0,1-1 1,0 0-1,0 0 0,0 0 0,0 0 0,0 0 1,0-1-1,0 1 0,0 0 0,1-1 1,-1 0-1,1 1 0,-1-1 0,1 0 0,0-1 1,-1 1-1,1 0 0,0-1 0,4 1 1,2-2 59,-1 0 0,0 0 1,0-1-1,0 0 1,0-1-1,0 0 1,9-5-1,9-2 61,0-1-112,0-2-1,25-15 0,-32 16-95,0 1 0,1 1 0,1 1 0,24-8 0,-44 17 67,1-1 1,-1 1 0,1-1 0,-1 1 0,1-1-1,0 1 1,-1 0 0,1 0 0,0 0-1,-1 0 1,1 0 0,0 0 0,-1 1 0,1-1-1,0 0 1,-1 1 0,1-1 0,-1 1 0,1 0-1,1 1 1,-1-1 8,-1 1 1,0 0-1,1 0 0,-1 0 0,0 0 1,0 0-1,0 1 0,-1-1 0,1 0 1,0 0-1,-1 1 0,1-1 0,-1 4 1,3 34 1,-3-39 240,15-7 129,-9 3-369,0 0 1,0 0 0,0-1 0,-1 0-1,1 0 1,-1 0 0,0 0 0,9-11-1,4-2 45,-12 11-26,7-5-188,19-22 0,-32 32 159,0 1 0,1 0 0,-1-1 1,0 1-1,0-1 0,1 1 0,-1 0 0,0-1 0,1 1 1,-1 0-1,1 0 0,-1-1 0,0 1 0,1 0 1,-1 0-1,1 0 0,-1-1 0,1 1 0,-1 0 0,1 0 1,-1 0-1,0 0 0,1 0 0,-1 0 0,1 0 0,-1 0 1,1 0-1,-1 0 0,1 0 0,-1 0 0,1 0 0,-1 0 1,1 1-1,-1-1 0,0 0 0,1 0 0,0 1 1,-1 0-12,1-1 0,0 1 1,-1 0-1,1-1 0,0 1 1,-1 0-1,1 0 1,-1 0-1,0-1 0,1 1 1,-1 0-1,0 0 1,1 0-1,-1 0 0,0 0 1,0 0-1,0 0 1,0 1-1,0 7 24,1 0 0,0 0 0,1 0 0,-1 0 0,2-1 0,-1 1 0,7 15 0,-8-22 2,0-1 1,0 1 0,1 0-1,-1-1 1,0 1-1,0 0 1,1-1 0,-1 0-1,1 1 1,0-1-1,-1 0 1,1 0-1,0 0 1,-1 0 0,1 0-1,0 0 1,0-1-1,0 1 1,0 0-1,0-1 1,0 0 0,0 1-1,0-1 1,0 0-1,0 0 1,0 0 0,0 0-1,0-1 1,0 1-1,4-1 1,5-2 59,0-1 0,-1 0 1,1-1-1,12-7 0,-8 5-120,272-148-56,-282 152 111,-1 0 0,1 0 1,-1-1-1,1 1 0,-1-1 1,0 0-1,0 0 0,-1-1 1,1 1-1,2-6 0,-14 20-107,0 0-1,0-1 0,-2 0 0,-13 12 1,7-8 127,1 1 1,-15 17-1,21-20-13,2-3-21,1 0-1,-1 1 0,2 0 1,-1 0-1,-6 15 0,11-22 19,0 1-1,0-1 0,1 0 0,-1 0 0,1 0 0,0 0 1,0 1-1,0-1 0,0 0 0,0 0 0,0 1 0,0-1 1,1 0-1,-1 0 0,1 0 0,0 1 0,0-1 0,-1 0 1,1 0-1,1 0 0,-1 0 0,0-1 0,0 1 0,1 0 1,-1 0-1,1-1 0,-1 1 0,1-1 0,0 1 0,0-1 1,-1 0-1,5 2 0,-3-1 14,1 1 0,0-2 1,0 1-1,1 0 0,-1-1 0,0 0 1,0 0-1,1 0 0,-1 0 0,0-1 1,1 0-1,-1 1 0,1-2 0,-1 1 0,0 0 1,1-1-1,-1 0 0,0 0 0,1 0 1,-1-1-1,0 0 0,0 1 0,4-4 1,0 1 11,-1-1 1,0 0 0,1-1 0,-2 0 0,1 0 0,-1 0 0,0-1 0,0 0-1,-1 0 1,7-11 0,-9 14-111,-1-1-1,1 1 1,0 0-1,0 0 1,6-6 0,-13 15-56,1 0 0,0 0 1,0 0-1,1 0 0,-3 6 1,-9 19 51,-15 18 163,-15 28-70,-42 120-45,59-134 32,11-24 165,-1 0 1,-3-2-1,-26 40 1,46-75-158,-1 0 0,1-1 1,-1 1-1,1 0 0,-1-1 1,1 1-1,-1-1 0,1 1 0,-1 0 1,0-1-1,1 1 0,-1-1 1,0 0-1,1 1 0,-1-1 1,0 0-1,0 1 0,1-1 1,-1 0-1,0 0 0,-1 1 1,1-2-16,1 1 0,-1 0 0,0-1 0,1 1 0,-1-1 0,1 1 0,-1 0 0,1-1 1,-1 0-1,1 1 0,-1-1 0,1 1 0,-1-1 0,1 1 0,0-1 0,-1 0 0,1 1 1,0-1-1,0 0 0,0 1 0,-1-1 0,1 0 0,0 0 0,0-1 0,-1-4-36,1 0 0,-1 0 0,1 0 0,1-1 0,-1 1 0,1 0 0,0 0-1,0 0 1,1 0 0,2-7 0,1 0 10,0 1-1,1 0 1,12-18-1,0 6 18,1 1-1,1 1 0,0 0 1,2 2-1,1 0 1,0 2-1,1 0 1,39-21-1,-5 7-106,-14 7 100,0-1 0,55-45 0,-77 53 45,-2-1 0,0-1 0,-1-1 0,-1-1 0,-1 0 0,15-26 1,62-144 73,0-31 154,-88 209-276,-1 1 0,-1-1 1,0-1-1,0 1 0,-2 0 0,2-20 0,-4 31-22,0-1 0,-1 1 0,1-1-1,-1 1 1,0 0 0,-1-4 0,2 6 26,0 0 0,0 1 0,-1-1 0,1 0 0,0 1 0,-1-1 0,1 1-1,0-1 1,-1 0 0,1 1 0,-1-1 0,1 1 0,-1-1 0,1 1 0,-1-1 0,1 1 0,-1-1 0,0 1 0,1 0 0,-1-1 0,0 1 0,1 0-1,-1 0 1,0-1 0,1 1 0,-1 0 0,0 0 0,1 0 0,-1 0 0,0 0 0,0 0 0,1 0 0,-1 0 0,-1 0 0,-3 2 7,1 0 0,-1 0 0,1 0 0,-1 1 0,1 0 1,0 0-1,0 0 0,0 0 0,1 0 0,-1 1 0,1 0 0,-1-1 1,1 1-1,0 0 0,1 1 0,-1-1 0,-2 8 0,-1 2 28,0 0 0,1 1 0,1 0 0,-5 27 0,1 14 108,3 0 1,2 0-1,6 92 0,-2-135-80,1 0-1,1-1 1,-1 1 0,2-1-1,0 1 1,0-1-1,9 14 1,-11-21-7,1 0 1,0-1-1,0 0 0,0 1 1,0-1-1,1 0 0,0-1 1,0 1-1,0-1 0,0 1 0,0-1 1,1-1-1,-1 1 0,1-1 1,0 1-1,0-1 0,0 0 1,0-1-1,0 0 0,5 2 1,11-2 14,0 0 0,-1-2 1,1 0-1,-1-1 0,1-1 1,-1-1-1,39-13 0,-51 14-41,1-1-1,-1 0 0,1 0 1,-1-1-1,-1 0 1,1 0-1,-1-1 0,0 1 1,0-2-1,10-11 0,-2-1 21,0-1 1,20-39-1,-31 53-40,-1 0 0,0 0 0,0 0 1,0 0-1,-1 0 0,0-1 0,-1 1 1,1-1-1,0-10 0,-3 9-163,-3 11 46,-4 17 35,6-15 124,-3 8-56,1 0-1,-2 13 1,-3 10 36,5-19 53,1 1-1,1-1 1,0 1-1,2 0 1,2 28 0,-1 2 654,-1-47-707,1 0 0,-1 1 0,1-1-1,0 1 1,-1-1 0,1 0 0,0 0-1,0 1 1,0-1 0,0 0 0,0 0 0,0 0-1,0 0 1,0 0 0,1 0 0,-1-1-1,3 3 1,2 2 130,-6-4-132,0-1-1,0 0 0,1 1 1,-1-1-1,0 1 0,1-1 1,-1 0-1,0 1 0,1-1 0,-1 0 1,0 0-1,1 1 0,-1-1 1,1 0-1,-1 0 0,0 1 1,1-1-1,-1 0 0,1 0 0,-1 0 1,1 0-1,-1 0 0,1 0 1,-1 0-1,1 0 0,-1 0 1,0 0-1,2 0 0,7 4-186,1 1 76,6-1 201,-13-3-67,1 0 0,-1 0 0,0 0 0,1-1 1,-1 0-1,1 1 0,-1-1 0,7-1 0,42-5-114,24-5 28,-75 11-40,23-8-1446,-23 8 1267,0 0 0,-1 0 0,1 0 0,0-1 0,-1 1-1,1 0 1,-1-1 0,1 1 0,-1-1 0,1 1 0,-1-1-1,1 1 1,-1-1 0,1 1 0,-1-1 0,0 1 0,1-1-1,-1 0 1,0 1 0,1-1 0,-1 1 0,0-1 0,0 0 0,0 1-1,1-1 1,-1 0 0,0 1 0,0-1 0,0 0 0,0 1-1,0-1 1,-1-1 0,-2-9-4499,2 6 1552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1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15 156 4320,'0'-4'1952,"-9"-5"-1696,4 4 2176,10 5-1376,-1-3 1568,6-3-1536,13-6 1216,10 0-1313,33-6 321,6 6-768,31-3 256,-8 1-480,4-2-448,-13 7 64,3-3 128,-8 3-32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25.4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47 129 480,'3'-3'105,"0"0"0,1 0 0,0 1 0,-1-1-1,1 1 1,0 0 0,0-1 0,0 2 0,1-1 0,-1 0 0,7 0 0,0-1 223,1 1 0,0 1 0,0 0 0,0 0 0,0 1 0,-1 1 0,14 2 0,-2 0-36,0 0 0,0-2 1,36-1-1,70-16 581,436-58 400,-410 64-1110,261 15 1,114 28 428,-335-24-183,168 3-226,113-45 718,-108 3-693,-277 32-220,-1 5-1,136 26 1,-49-8 177,1 1 82,-8-1-40,-134-22-227,80 5-51,-6-2 407,55-6 64,-166 17-304,-1-10-158,-1 0 1,0 0-1,0 0 0,-1 0 1,0 0-1,0-1 1,-1 1-1,-8 8 0,7-8-63,5-6 135,1 0-1,-1 0 1,0 0-1,0 0 1,0 0-1,0 0 1,0-1-1,0 1 1,0 0 0,0 0-1,-2 0 1,-12 11-54,6-4-46,9-8 87,-1 1-1,0-1 1,1 1-1,-1 0 1,1-1-1,-1 1 1,1-1-1,-1 1 1,1 0-1,0-1 1,-1 1-1,1 0 1,0-1-1,-1 3 1,1-3 4,0 1 0,0 0 0,-1-1 0,1 1 0,0 0 0,-1-1 0,1 1 0,-1 0 0,1-1 0,0 1 0,-1 0 0,1-1 0,-1 1 0,-1 0 0,1 0 52,0 0-5,0 1-16,1 0-36,-1-1-1,0 1 1,-1-1 0,1 1-1,0-1 1,0 0 0,-1 1-1,1-1 1,0 0 0,-4 2-1,-5 11-592,3-10 606,0 0 1,0-1-1,0 0 0,-1 0 1,1 0-1,0-1 0,-1 0 1,0 0-1,0-1 0,1 0 1,-16 0-1,-28-2 179,-234 6 451,102-1-671,125-2 95,-72 5 87,-67 8-123,58-6-30,-10 1 16,-78 1 265,-35-18-115,118 2-97,-64-8-183,119 6 192,-51-3-124,-137-1 431,257 10-417,-255-21 312,243 20-154,-120-3 106,3 8-156,-55 1 228,129-2-108,-27 1 120,-100 7 302,102-7-462,-179 1-217,84-1 539,95-9-443,-97-3 59,159 9-299,43 3-503,-4-3 725,-1 0 1,1 0-1,0 0 1,-1 0-1,1 0 1,-1 0 0,2 0-1,6 2 186,-7 0-306,1 0 41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31.1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1 832,'-9'0'3376,"11"1"-3248,3 1-72,0-1 0,0 1-1,0-1 1,0 0 0,0 0 0,0 0 0,1-1 0,-1 0 0,0 0-1,8-1 1,8 1 50,108 5-45,-52-1-58,2 4-88,-45-4 42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40.8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64 127 896,'0'-1'62,"0"1"0,1-1 1,-1 0-1,1 0 0,-1 0 0,1 1 1,-1-1-1,1 0 0,0 1 0,-1-1 0,1 0 1,0 1-1,-1-1 0,1 1 0,0-1 0,0 1 1,-1 0-1,1-1 0,0 1 0,2-1 1,-1 2 248,0-1-1,1 1 1,-1-1 0,1 0 0,-1 0 0,1 0 0,-1 0 0,4-1 0,1 1 309,16-2-352,1-1 0,-1 0 0,0-2-1,41-14 1,7-2 25,-46 15-264,11-3-22,43-6 0,22 1 37,12-2 221,-94 15-216,0 0-1,1 1 1,-1 2 0,0 0-1,0 0 1,0 2 0,26 8-1,109 35 127,-125-41-137,0-1-1,0-1 1,42 1 0,42-9-38,-35-5 69,-68 8-116,0 1 0,0 1 0,17 1 0,14 2 144,-23-3-74,1 1-1,-1 1 1,33 9-1,-33-7-7,0-1 0,0 0 0,36 2 0,-45-7-17,0 2 0,1 0 0,-1 0 1,0 0-1,11 4 0,-6-1 99,-8-3-90,-1 1 0,1 0 1,0 0-1,8 4 0,-1 3-23,1-2-1,0 0 0,1-1 0,-1 0 1,1-1-1,22 4 0,-25-7 142,6 2-149,11 8 99,-22-11-94,-5-1 16,-1 0-1,1 0 1,-1 0 0,1 0 0,0 0 0,-1 0 0,1 1 0,-1-1 0,1 1 0,2 1 0,0-2 1,-1 1 1,1-1 0,0 1 0,0-1-1,-1 0 1,6-1 0,2 0 116,-10 1-179,-1 0 65,0 1-1,0-1 0,0 0 1,0 0-1,0 0 0,0 0 1,0 0-1,0 0 0,0 0 0,0 0 1,0 0-1,1 0 0,-1 0 1,0 0-1,0 1 0,0-1 1,0 0-1,0 0 0,0 0 1,0 0-1,0 0 0,0 0 1,0 0-1,0 0 0,0 0 0,1 0 1,-1 0-1,0 0 0,0 0 1,0 0-1,0 0 0,0 0 1,0 0-1,0 0 0,0 0 1,0 0-1,0 0 0,1 0 0,-1 0 1,0 0-1,0 0 0,0 0 1,0 0-1,0 0 0,0 0 1,0 0-1,0 0 0,0-1 1,0 1-1,0 0 0,0 0 0,1 0 1,-1 0-1,0 0 0,6-4 122,-5 3-138,0 0 19,-1 0 0,1 1 0,-1-1 0,1 0 0,0 0 0,-1 0 0,1 1 0,0-1 0,-1 1 1,1-1-1,0 0 0,0 1 0,0-1 0,0 1 0,0 0 0,0-1 0,0 1 0,-1 0 0,1-1 0,2 1 0,9 1-94,-11-1 93,0 0 0,1 1 0,-1-1 1,0 0-1,0 0 0,0 0 0,1 0 0,-1 0 1,0-1-1,0 1 0,1 0 0,-1 0 0,0-1 1,0 1-1,0-1 0,0 1 0,0-1 1,0 1-1,0-1 0,0 0 0,1 0 0,-2 0-3,1 1-1,-1 0 1,0 0-1,0 0 1,0 0-1,0-1 0,1 1 1,-1 0-1,0 0 1,0 0-1,0 0 1,1 0-1,-1 0 0,0 0 1,0 0-1,0-1 1,1 1-1,-1 0 1,0 0-1,0 0 1,0 0-1,1 0 0,-1 0 1,0 0-1,0 0 1,1 0-1,-1 0 1,0 1-1,0-1 0,1 0 1,5 1-36,-6-1-80,15 5 559,-15-5-427,0 0-1,1 0 0,-1 0 0,0 0 1,1 0-1,-1-1 0,0 1 0,0 0 1,1 0-1,-1 0 0,0 0 1,1 0-1,-1-1 0,0 1 0,0 0 1,1 0-1,-1-1 0,0 1 0,0 0 1,0 0-1,1-1 0,-1 1 0,0 0 1,0 0-1,0-1 0,0 1 0,0 0 1,0-1-1,0 1 0,1 0 0,-1-1 1,0 1-1,0 0 0,0 0 1,0-1-1,0 1 0,0 0 0,-1-1 1,1 1-1,0 0 0,0-1 0,0 1 1,0 0-1,0-1 0,0 1 0,-3 0 3,2 0-54,3-2-23,-14 40-372,6-15 728,3-12-112,1-1 0,-2 14 0,-11 107-34,-1 158 420,4-63 129,7-21-182,1-145-333,-3 158 187,5 30 130,1-233-472,0-6 52,1 1 0,-1-1 0,3 12-1,-2-14-63,0-1 0,0 1 1,0 0-1,-1 0 0,-1 8 0,0-9-30,1-1 0,1 0-1,-1 1 1,1-1 0,0 1 0,1 9 0,1-2 101,-1 0-1,0 0 1,-3 22 0,1-4-34,7 133 144,-18 21 143,9-137-311,2-32 39,0 0-1,-1 1 1,-4 16-1,1-11-189,-2 28-1,1-8 162,-15 43-98,20-79 50,1 0 0,0 1 0,0-1 0,1 8 0,0 4-64,4 25 162,0 40-186,0-23 214,-4-50-117,-1 1 1,2-1 0,-1 0 0,1 0-1,5 15 1,-5-10 140,-2-14-132,0-1 0,0 0 1,0 1-1,0-1 1,0 1-1,0-1 1,0 0-1,0 1 0,0-1 1,0 0-1,0 1 1,0-1-1,-1 1 1,1-1-1,0 0 0,0 1 1,0-1-1,-1 0 1,1 1-1,0-1 1,0 0-1,-1 0 0,1 1 1,0-1-1,-1 0 1,1 0-1,0 1 1,-1-1-1,1 0 1,0 0-1,-1 0 0,1 0 1,-1 1-1,0-2-35,1 1-1,-1-1 1,0 0-1,0 1 0,1-1 1,-1 0-1,0 0 1,1 1-1,-1-1 1,1 0-1,-1 0 1,1 0-1,-1 0 0,1 1 1,0-1-1,-1 0 1,1 0-1,0 0 1,0-2-1,-9-33-220,2 6 155,1 13 39,-2-6 41,-1 1-1,-18-34 0,22 48 17,0 1 0,0 0 0,-1 0 0,0 0 0,0 1 0,-1-1 0,0 2 0,0-1 0,0 1 0,-12-7 0,7 6-9,1 1 0,-1 0-1,0 1 1,0 0 0,-1 1 0,1 1-1,-1 0 1,0 0 0,-24 1 0,17 2-15,-1 1 0,1 1 1,1 0-1,-1 2 0,-31 11 1,-13 6 66,62-21-50,-1 0 1,1-1 0,0 1-1,-1 0 1,1-1 0,-1 0 0,1 1-1,-1-1 1,-3 0 0,4 0 13,-1 0 1,0 0-1,1 0 1,-1 0-1,0 1 1,-3 0-1,-21 10 83,10-4-121,-21 5 0,-19 5 229,16-10-225,0-1 1,-52-1 0,63-5 14,0 0 0,1-2 1,-49-10-1,52 5-1,0 1-1,-1 2 1,0 0 0,0 2-1,0 1 1,0 1 0,0 1 0,-33 6-1,26 0-8,23-4 26,0-1-1,-1 0 1,1 0-1,-1-1 1,1-1-1,-14 0 1,13-2-15,-10-1-76,1 0-1,-1 1 1,-36 3-1,22 2 144,-54-4 0,32 0-23,53 1-39,-14 0-29,0 0 0,-33 6 0,-9-1 9,55-4-14,0 1-1,1 0 1,-1-1-1,1 2 1,-1-1 0,1 1-1,0 0 1,0 0-1,0 0 1,-5 4 0,-2 0-29,9-6 64,-9-1 122,8 0-228,3-1 99,1 1 0,-1 0 1,1-1-1,0 1 0,-1-1 1,1 1-1,0 0 0,-1-1 0,1 1 1,0-1-1,0 1 0,-1-1 1,1 1-1,0-1 0,0 1 1,0-1-1,0 0 0,0 1 1,0-1-1,-1 1 0,2-1 1,-1 1-1,0-1 0,0 1 1,0-2-1,1-25-66,0 11 202,2-64-161,-2 71 31,1-1 0,0 0-1,0 1 1,1-1 0,0 1 0,1 0-1,0 0 1,6-10 0,12-28 124,-9 8-98,-2-1-1,-2-1 1,-1 0-1,4-78 1,-6-8-4,-14-198 1,7 300-33,2-32 0,0 28 48,-2-32 1,-13-159-107,13 63 151,3 68-42,-2 86-47,0-42 4,-1-1 0,-11-61 0,7 68-58,1 0 1,1 0-1,3 0 0,5-55 0,-1 52 96,17-73 0,-14 84-32,-5 19 32,1 1-1,8-22 0,22-48-103,-28 70 36,-1-1 0,5-19 0,6-16-55,-12 41 58,0 1 0,0 0 0,1 0 1,6-8-1,-6 9 16,-1-1 1,1 1 0,-1 0 0,0-1-1,4-9 1,-7 13-8,0 0 1,1 0-1,-1 0 1,1 0 0,-1 0-1,1 0 1,0 0-1,-1 1 1,1-1-1,0 0 1,0 0-1,-1 1 1,1-1-1,0 0 1,0 1-1,0-1 1,0 1-1,1-1 1,20-3-44,9-2 197,-28 5-151,0 1 1,0-1-1,0 1 0,0 0 1,0 0-1,0 0 0,5 1 0,-7-1 26,0 0-1,0 0 1,0 0-1,0 1 1,1-1-1,-1 0 1,0 1-1,0-1 1,0 1-1,0-1 0,0 1 1,0 0-1,0-1 1,0 1-1,0 0 1,0 0-1,-1 0 1,1-1-1,0 1 0,0 0 1,-1 0-1,1 0 1,0 2-1,2 7 50,-1 0 0,0 0 0,0 1-1,-1-1 1,0 12 0,-5 54 214,1-45-264,-60 1083 596,45-878-225,5-72-366,-2 15 355,16-143-148,9-88 26,26-129-441,-25 136 216,55-252 193,9-9-426,-5 22 160,-3-54 245,-32 190-336,-11 20-304,-24 128 432,0-1 1,0 1 0,0-1 0,1 1 0,-1-1 0,0 1 0,1-1 0,-1 1-1,1-1 1,-1 1 0,0-1 0,1 1 0,-1-1 0,1 1 0,-1 0 0,1-1-1,0 1 1,-1 0 0,1-1 0,-1 1 0,1 0 0,-1 0 0,1 0 0,0 0-1,-1-1 1,1 1 0,0 0 0,-1 0 0,1 0 0,-1 0 0,2 1-1,-2-1 15,1 0 7,0 1 1,0 0-1,0 0 0,0 0 0,0 0 0,-1 0 0,1 0 0,0 1 1,-1-1-1,1 2 0,2 1 1,1 5-14,0 0 0,-1 0 0,0 0 0,0 0-1,-1 1 1,0-1 0,1 13 0,0 71 28,-3-78-49,0 722 12,34-283 379,-29-438-275,-1-9 151,-4-7-230,1 0 0,-1 1-1,0-1 1,0 0 0,0 0 0,0 0 0,0 0 0,0 0-1,0 0 1,0 0 0,1 0 0,-1 0 0,0 0 0,0 0-1,0 0 1,0 0 0,0 0 0,0 0 0,1 0 0,-1 0 0,0 0-1,0 0 1,0 0 0,0 0 0,0 0 0,1 0 0,-1 0-1,0 0 1,0 0 0,0 0 0,0 0 0,0 0 0,0 0-1,0 0 1,1 0 0,-1 0 0,0 0 0,0 0 0,0 0 0,0-1-1,0 1 1,3-4 23,0-1 0,-1 0 0,1 0 0,-1 0 0,-1-1 0,1 1 0,1-10 0,54-224-277,38-103 330,-90 325-97,121-357-248,12 37 250,-126 309-76,30-50 1,-35 70-125,-7 8 207,0 0 1,1 0-1,-1-1 1,0 1-1,0 0 1,0 0-1,0 0 1,0 0 0,0 0-1,0 0 1,0 0-1,1 0 1,-1 0-1,0 0 1,0 0-1,0 0 1,0 0-1,0 1 1,0-1-1,0 0 1,0 0-1,1 0 1,-1 0-1,0 0 1,0 0 0,0 0-1,0 0 1,0 0-1,0 0 1,0 0-1,0 0 1,0 0-1,0 1 1,0-1-1,1 0 1,-1 0-1,0 0 1,0 0-1,0 0 1,0 0-1,0 0 1,0 1-1,1 17-9,-1-14 26,-5 76 40,1-38-38,-12 147 2,-10 148-4,-14 448 306,40-713 48,-1-71-361,1 0 0,0 0 0,0 0 1,0-1-1,1 1 0,-1 0 1,0 0-1,0 0 0,0 0 1,1 0-1,-1 0 0,0-1 1,1 1-1,-1 0 0,1 0 1,-1 0-1,1-1 0,-1 1 1,2 1-1,-2-2 2,1 0 0,-1-1 0,1 1 0,-1 0 1,1 0-1,-1 0 0,1 0 0,-1 0 0,1-1 0,-1 1 0,1 0 0,-1 0 1,0-1-1,1 1 0,-1 0 0,1-1 0,-1 1 0,0 0 0,1-1 1,-1 1-1,0-1 0,0 1 0,1-1 0,-1 0 0,6-8 92,-1 0 0,8-20 0,6-30-236,18-97 0,-22 84 21,59-273 93,41-123 85,-88 386-267,-18 65 134,-8 21 116,-2 14 12,-27 202 139,-20 221-46,39-343-192,5-57 61,0-7 87,1-1 1,4 60-1,-1-93-102,0 0-1,0 0 0,0 0 1,0 0-1,0-1 0,0 1 1,0 0-1,0 0 1,0 0-1,0 0 0,0 0 1,0 0-1,0 0 0,0 0 1,0 0-1,1-1 1,-1 1-1,0 0 0,0 0 1,0 0-1,0 0 0,0 0 1,0 0-1,0 0 1,0 0-1,0 0 0,1 0 1,-1 0-1,0 0 0,0 0 1,0 0-1,0 0 1,0 0-1,0 0 0,0 0 1,0 0-1,1 0 0,-1 0 1,0 0-1,0 0 1,0 0-1,0 0 0,0 0 1,0 0-1,0 0 0,1 0 1,-1 0-1,0 0 1,0 0-1,0 0 0,0 0 1,0 0-1,0 0 0,0 0 1,0 1-1,0-1 1,0 0-1,0 0 0,1 0 1,-1 0-1,0 0 0,0 0 1,0 0-1,0 0 1,0 1-1,6-13 14,23-108-83,51-179-230,-58 216 178,49-181-34,15 2-192,-85 259 336,10-25-94,-11 28 100,0-1 0,0 1 0,0 0 0,0 0-1,0 0 1,0 0 0,0 0 0,0 0 0,0-1 0,0 1-1,0 0 1,0 0 0,0 0 0,0 0 0,0 0 0,0 0-1,0 0 1,0 0 0,0-1 0,0 1 0,0 0 0,0 0-1,1 0 1,-1 0 0,0 0 0,0 0 0,0 0 0,0 0-1,0 0 1,0 0 0,0 0 0,1 0 0,-1 0 0,0-1-1,0 1 1,0 0 0,0 0 0,0 0 0,0 0 0,0 0-1,1 0 1,-1 0 0,0 0 0,0 0 0,0 0 0,0 1-1,0 13 78,-37 326 894,-2 97-1041,36-391 98,-17 374 125,24-384 2,1-22 76,-1-12-117,3-10-38,3-14-81,-1 0 0,12-44-1,36-169-344,-33 133 178,88-406-388,-109 494 518,0-6-59,2 0-1,8-22 0,-8 34 52,-1 8 30,-3 1 21,-1 0-1,1 0 1,-1 0-1,1 0 0,-1 0 1,0 0-1,0 0 1,1 0-1,-1 0 1,0 0-1,0 0 1,0 2-1,-3 78 76,2-54-56,-21 177 120,10-98-77,1-5-17,-47 500 255,58-597-281,-1 24 200,1-28-219,0 0 1,0 0-1,0 0 1,0 0-1,0 0 0,0 0 1,0 0-1,0 0 1,0 0-1,0 0 1,0 0-1,0 0 0,0 0 1,0 0-1,0 0 1,1 0-1,-1 0 1,0 0-1,0 0 0,0 0 1,0 0-1,0 0 1,0 0-1,0 0 1,0 0-1,0 0 0,0 0 1,0 0-1,0 0 1,0 0-1,0 0 0,0 0 1,0 0-1,0 0 1,0 0-1,0 0 1,0 0-1,0 0 0,1 0 1,-1 0-1,0 0 1,0 1-1,0-1 1,0 0-1,0 0 0,0 0 1,0 0-1,0 0 1,0 0-1,0 0 1,0 0-1,0 0 0,5-13 19,12-55-107,9-78 0,-17 94 22,-5 30 40,66-310-505,-65 314 483,-1 4 37,-2 34 56,-9 111 121,-26 156 0,11-123-47,17-128-48,-29 208 373,26-211-206,2-23-141,5-11-98,1 1-1,0 0 1,-1 0-1,1 0 1,0 0-1,0 0 1,-1 0 0,1 0-1,0 0 1,0-1-1,-1 1 1,1 0-1,0 0 1,0 0-1,-1-1 1,1 1-1,0 0 1,0 0-1,0-1 1,0 1-1,-1 0 1,1 0-1,0-1 1,0 1-1,0 0 1,0 0-1,0-1 1,0 1-1,0 0 1,0-1-1,0 1 1,0 0-1,0-1 1,0 1-1,0-1 1,-5-21-31,-4-34 1,5 21 21,1 13 12,-11-66 30,11 76-33,0 0 1,0 0-1,-1 0 0,-12-21 1,16 31-9,-1 1-1,0-1 1,0 1 0,0-1-1,0 1 1,0 0 0,-1-1 0,1 1-1,0 0 1,-1 0 0,1 0-1,-1 0 1,1 0 0,-1 0 0,-2-1-1,3 2 1,0 0-1,0 0 0,0-1 1,0 1-1,0 0 0,-1 0 1,1 1-1,0-1 1,0 0-1,0 0 0,0 0 1,0 1-1,0-1 0,0 1 1,0-1-1,0 1 0,0-1 1,-2 2-1,-2 3-24,0 0 0,0 0 0,0 0 0,0 1 0,1-1 0,-7 14 0,-17 33-40,-25 64 0,0 4 267,22-64 67,-40 56 0,66-103-212,0-2 0,-1 1 0,0-1 0,0 1-1,-1-2 1,-14 12 0,19-16-50,1-1 0,-1 0-1,0 0 1,0 0 0,0 0 0,0 0 0,0-1 0,0 1 0,0 0 0,0-1 0,0 0-1,0 1 1,0-1 0,-4 0 0,4-1-13,1 1 0,-1-1 0,0 1 0,1-1 0,-1 0 0,1 1 0,-1-1 0,1 0 0,-1 0 0,1 0 0,-1 0 0,1-1 0,0 1 0,0 0 0,0-1 0,0 1 0,0 0 0,0-1 0,0 1 0,0-1 0,-1-2-1,-2-7-53,-1-1 0,2 0 0,0 0 0,0-1 0,-1-18 0,-2-66-313,4 59 171,2 0-1,2 1 0,12-71 1,-6 87 71,-5 15 120,0 7 15,0 14 22,4 53 183,-2 1 1,-4-1-1,-3 1 1,-17 112 0,18-172-98,-1-1-1,0 1 1,0-1 0,-1 1 0,-6 13 0,8-21-83,0 1-1,0 0 0,0 0 0,0-1 1,0 1-1,0 0 0,-1-1 0,1 1 1,-1-1-1,-2 3 0,3-4-25,0 1 0,0-1 0,0 0 1,0 1-1,0-1 0,0 0 0,0 0 0,0 0 0,0 0 0,0 0 0,0 0 0,-1 0 0,1 0 0,0-1 0,0 1 0,0 0 1,1 0-1,-1-1 0,0 1 0,0-1 0,0 1 0,0-1 0,0 1 0,0-1 0,0 0 0,1 1 0,-1-1 0,-1-1 0,-3-3-36,0-1 0,0-1-1,0 1 1,0-1 0,1 1-1,0-1 1,-5-14 0,-68-203 57,67 188-16,-20-62 88,24 82-109,-1-1 0,0 1 1,-14-22-1,20 37 12,0-1 1,1 1-1,-1 0 0,0 0 0,0 0 0,0 0 0,0 1 1,0-1-1,0 0 0,0 0 0,0 0 0,0 1 0,-2-2 1,2 2-6,0 0 1,1 0 0,-1 0 0,1 0 0,-1 0 0,0 0 0,1 0 0,-1 0 0,1 0 0,-1 0-1,0 0 1,1 0 0,-1 1 0,1-1 0,-1 0 0,1 0 0,-1 1 0,0-1 0,1 0 0,0 1-1,-2 0 1,-1 2-38,0 1 0,1-1 0,-1 1 0,1 0-1,0 0 1,0 0 0,-3 7 0,-11 34-32,-19 92 1,27-95 291,-2-1 0,-2-1 1,-27 65-1,37-102-190,1 1 1,-1-1-1,0 1 1,0-1 0,0 0-1,-1 1 1,1-1-1,-1 0 1,0 0-1,0-1 1,-5 5-1,7-6-20,0-1-1,0 1 0,0-1 1,0 1-1,0-1 0,0 0 0,1 1 1,-1-1-1,0 0 0,0 0 1,0 0-1,0 1 0,0-1 1,0 0-1,0 0 0,0 0 0,0-1 1,0 1-1,0 0 0,0 0 1,0 0-1,0-1 0,0 1 0,0-1 1,0 1-1,0 0 0,-1-2 1,0 0-4,0 0 0,0 0 0,0-1 0,0 1 0,0-1 0,0 1 1,0-1-1,1 0 0,-1 1 0,0-5 0,-4-10-68,0 0 0,-5-29 0,-3-44 4,10 63 80,-39-233 271,41 246-358,-1-1 0,-6-16-1,9 31 65,0-1 0,0 1-1,0-1 1,-1 0 0,1 1-1,0-1 1,0 1 0,-1-1-1,1 1 1,0-1 0,-1 1-1,1-1 1,0 1 0,-1 0-1,1-1 1,-1 1 0,1-1-1,0 1 1,-1-1 0,0 1 1,1 1 1,0-1-1,-1 0 0,1 0 1,0 0-1,-1 1 1,1-1-1,0 0 1,0 0-1,0 1 1,-1-1-1,1 0 0,0 0 1,0 1-1,0-1 1,-1 0-1,1 1 1,0-1-1,0 0 1,0 0-1,0 1 0,0-1 1,0 1-1,-6 32-230,-14 243 101,10-109 488,3-101 286,8-109-1112,-2 9 370,13-160-19,-7 137 25,15-149 169,-8 105-278,-11 87 41,0 13 106,-1 4 17,-1 21 61,-6 118-66,-15 262 131,19-371-37,0 19 428,-20 96-1,19-134-367,4-14-106,0 0 1,-1 1-1,1-1 0,0 0 1,0 0-1,0 0 1,0 0-1,0 1 1,0-1-1,0 0 1,0 0-1,0 0 0,-1 0 1,1 0-1,0 1 1,0-1-1,0 0 1,0 0-1,0 0 1,-1 0-1,1 0 0,0 0 1,0 0-1,0 0 1,-1 1-1,1-1 1,0 0-1,0 0 0,0 0 1,0 0-1,-1 0 1,0-2-27,0 0 0,0 0 0,1 0 0,-1 0 1,0 1-1,1-1 0,-1 0 0,1 0 0,0 0 0,0 0 1,0-1-1,0-2 0,0 0 6,-4-126-283,29-269 265,21-61-140,35-48 374,-73 471-115,-4 26-67,-1 0 1,-1-1-1,0 1 1,-1 0-1,0-1 0,-1 1 1,-2-17-1,2 29-11,0 0 0,0 0 1,0 1-1,0-1 0,0 0 0,0 0 0,0 0 0,0 0 0,0 0 0,0 0 0,0 0 1,0 0-1,0 0 0,0 0 0,0 0 0,0 0 0,-1 0 0,1 0 0,0 0 0,0 0 1,0 0-1,0 0 0,0 0 0,0 0 0,0 0 0,0 0 0,0 0 0,0 0 0,0 0 1,0 0-1,0 0 0,0 0 0,0 0 0,-1 0 0,1 0 0,0 0 0,0 0 0,0 0 1,0 0-1,0-1 0,0 1 0,-2 5-1,0-1 1,0 1-1,1-1 1,-2 10-1,-2 3-11,-20 65-45,-8 32 4,-29 154 699,55-238-522,7-30-124,0 0 0,0 0 0,0 1 1,0-1-1,0 0 0,0 0 0,-1 1 1,1-1-1,0 0 0,0 0 1,0 0-1,0 1 0,0-1 0,0 0 1,-1 0-1,1 0 0,0 0 1,0 1-1,0-1 0,-1 0 0,1 0 1,0 0-1,0 0 0,0 0 1,-1 1-1,1-1 0,0 0 0,0 0 1,-1 0-1,1 0 0,0 0 1,-1 0-1,1-1-6,0 0 1,-1 1-1,1-1 1,0 0-1,-1 0 1,1 0-1,0 0 1,0 1-1,0-1 1,0 0-1,0 0 1,0 0-1,0 0 1,0 0-1,1-1 1,13-111-320,65-206 257,-35 181 13,83-180 0,-79 224 105,-8 17 110,-13 26 60,-24 41-235,-8 10-64,-9 10-75,8-3 147,0 0 0,1 0 0,0 1 0,0 0 1,-7 14-1,4-5 23,-88 195 82,83-182-82,-37 94 61,-60 134 226,103-239-264,5-16-27,1 0-1,0 0 1,0 1 0,-1-1-1,-3 5 1,4-9-30,1 1-1,-1-1 1,1 0 0,0 0 0,0 1 0,-1-1-1,1 0 1,0 0 0,0 0 0,0 0 0,0 1-1,0-1 1,0 0 0,0 0 0,0 0 0,0 0 0,0 1-1,1-2 1,1-24 48,27-157-2,-27 171-71,-2 27-318,-19 140 375,5-49 38,-21 252-13,33-321-32,-27 290 249,18-223-311,-24 181 325,30-238-227,3-28-190,-1 0 1,-5 21 0,7-32 92,2-1 329,-1-6-162,-5 1 107,4-1-188,-1 1 1,1 0 0,-1-1 0,1 1 0,-1-1 0,0 1 0,1-1 0,-1 0 0,0 0-1,0 0 1,0 0 0,0 0 0,0 0 0,0-1 0,-1 1 0,1-1 0,-3 1 0,-7 1 43,0-1 1,-13-1-1,3 1 15,-100 4 27,83-1-316,0 2 0,-51 15 0,84-20 146,5-1 27,1 0-1,-1 0 1,0 0 0,1 1 0,-1-1-1,0 0 1,0 0 0,1 1 0,-1-1-1,0 0 1,1 1 0,-1-1 0,0 1 0,1-1-1,-1 0 1,1 1 0,-1-1 0,1 1-1,-1 0 1,1-1 0,-1 1 0,1-1-1,0 1 1,-1 0 0,1 1 0,0-2 12,0 1 0,1 0 0,-1 0 1,1-1-1,-1 1 0,1 0 0,-1 0 1,1-1-1,-1 1 0,1-1 0,0 1 1,0-1-1,-1 1 0,1-1 0,0 1 1,0-1-1,-1 1 0,1-1 0,0 0 0,0 1 1,0-1-1,0 0 0,0 0 0,-1 0 1,2 0-1,45 11-20,0-3-1,51 3 1,99-5-60,-79-9 125,62 2 39,245 54 741,-408-51-763,-13-2-56,0 0 0,0 1 0,0-1 0,0 1 0,1 0 0,-1 0 0,0 1 0,-1-1 0,8 5 0,5 4-18,0-1 1,0 0-1,1-1 1,0-1-1,0-1 1,0 0-1,1-1 1,36 5-1,-38-8 68,-1 1-1,1 1 1,-1 1-1,25 10 1,-35-13-15,0 0 0,-1 1 1,0-1-1,1 1 0,-1 0 0,0 0 1,-1 1-1,1-1 0,0 1 0,-1 0 1,0 0-1,0 0 0,0 0 0,0 0 1,-1 1-1,0-1 0,0 1 0,3 9 0,-4-9-11,-1 1-1,1-1 0,-1 1 0,-1 0 0,1-1 1,-1 1-1,0-1 0,0 1 0,-1-1 0,1 1 1,-1-1-1,0 0 0,-6 9 0,-4 7-87,-27 35 0,33-48 99,-14 16-55,0-1 0,-46 39-1,63-59-3,0 0-33,1-1-1,-1 0 1,1 0-1,-1 0 1,0 0-1,-4 2 0,7-4 60,-1 0-1,1 0 0,0 0 0,0 0 0,0 0 0,0 0 0,0 0 1,0 0-1,0 0 0,0 0 0,0 0 0,0 0 0,0 0 0,0 0 1,0 0-1,-1 0 0,1 0 0,0 0 0,0 0 0,0 0 0,0 0 1,0 0-1,0 0 0,0 0 0,0 0 0,0 1 0,0-1 0,0 0 0,0 0 1,0 0-1,0 0 0,0 0 0,0 0 0,0 0 0,0 0 0,0 0 1,0 0-1,0 0 0,0 0 0,0 1 0,0-1 0,0 0 0,0 0 1,0 0-1,0 0 0,0 0 0,0 0 0,0 0 0,0 0 0,0 0 0,0 0 1,0 0-1,0 0 0,0 0 0,0 0 0,0 1 0,0-1 0,1 0 1,-1 0-1,0 0 0,0 0 0,0 0 0,0 0 0,0 0 0,0 0 1,5 2-213,23-4 126,-1-1 1,1-1-1,37-11 1,-29 6 125,39-3 0,-56 9-34,-15 2 36,0 0 0,1 0 1,-1 1-1,0-1 0,1 1 1,-1 0-1,1 0 0,-1 1 1,0-1-1,1 1 0,-1 0 1,10 4 469,-20-5 38,-99-9-1022,-50-8 499,73 6-120,-151-25 126,35 14-132,102 18 50,-149 14 0,12 3-440,177-9-731,75-45-4762,3 14 4741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7:41.5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4 832,'-8'-4'352,"11"22"1344,2-2-960,-5 17 544,6 9-736,-6 14 32,3 1-320,-3 29 32,0-2-160,0 16-128,0-3-32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2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209 118 1568,'-1'-4'684,"0"0"0,0 1 0,1-1 0,-1 0 1,1 0-1,0 1 0,0-1 0,0-5 0,1-7 1617,-3 15-1952,0 1-1,1 0 0,-1-1 0,0 1 0,0 0 0,0 0 1,0 0-1,0 0 0,1 0 0,-1 0 0,0 0 1,0 1-1,-2 0 0,2 1-226,0 1 1,0-1-1,1 0 0,-1 1 1,1 0-1,0-1 0,-1 1 1,1 0-1,-1 5 1,-6 28 466,-2 107 690,6-64-697,3-11-107,0-62-273,-2-10 110,-2-11-165,-3-83-76,7 67-43,-2 0 0,-6-33 0,-9-37-17,19 57-134,-5 27 120,4 17-6,-1-1-1,1 1 1,0-1-1,-1 1 1,1-1 0,0 1-1,0-1 1,-1 0 0,1 1-1,0-1 1,0 0-1,0 1 1,0-1 0,0 1-1,0-1 1,0 0 0,0 1-1,0-1 1,0 0 0,0 1-1,1-1 1,-1 0-1,0 1 20,0 0-1,0-1 0,0 1 0,0 0 0,0 0 1,1 0-1,-1 0 0,0-1 0,0 1 0,0 0 1,0 0-1,0 0 0,0 0 0,-1-1 0,1 1 0,0 0 1,0 0-1,0 0 0,0 0 0,0-1 0,0 1 1,0 0-1,0 0 0,0 0 0,0 0 0,0 0 1,0-1-1,-1 1 0,1 0 0,0 0 0,0 0 1,0 0-1,0 0 0,0 0 0,-1 0 0,1 0 1,0-1 3,0 1 1,0 0 0,0 0-1,0 0 1,0 0 0,-1 0 0,1 0-1,0 0 1,0 0 0,0 0 0,0 0-1,0 0 1,0 0 0,0 0 0,0 0-1,-1 0 1,1-1 0,0 1-1,0 0 1,0 0 0,0 0 0,0 0-1,0 0 1,0 0 0,-1 1 0,1-1-1,0 0 1,0 0 0,0 0 0,0 0-1,0 0 1,0 0 0,0 0-1,-1 0 1,1 0 0,0 0 0,0 0-1,0 0 1,0 0 0,0 0 0,0 0-1,0 1 1,0-1 0,0 0 0,0 0-1,0 0 1,0 0 0,-1 0-1,1 0 1,0 0 0,0 0 0,0 1-1,0-1 1,0 0 0,0 0 0,0 0-1,0 0 1,0 0 0,0 0 0,0 0-1,0 1 1,0-1 0,31 0 2087,-15 1-2038,0 0 0,22 5 0,-23-3-5,-1-1 0,20 1 0,60 5-357,-9-2 246,53-3-1,-137-3 134,-1 1-53,17 10-91,-17-11 101,16 6-197,6 0 80,-13-5 59,-9-1 28,1 0 0,0 0-1,-1 0 1,1 0 0,-1 1-1,1-1 1,0 0-1,-1 0 1,1 0 0,0 1-1,-1-1 1,1 0 0,-1 1-1,1-1 1,0 1 0,0 0-98,-1-1 95,1 0 0,-1 0 1,0 0-1,0 0 0,1 0 0,-1 0 0,0 0 0,0 0 1,1 0-1,-1 0 0,0 0 0,0 0 0,1 0 1,-1 0-1,0 1 0,0-1 0,0 0 0,1 0 0,-1 0 1,0 0-1,0 0 0,0 1 0,1-1 0,-1 0 1,0 0-1,0 1 0,0-1 0,0 0 0,1 0 0,-1 0 1,0 1-1,0-1 0,0 0 0,0 0 0,0 1 1,0-1-1,0 0 0,0 0 0,0 1 0,0-1 1,0 0-1,0 1 0,0-1 0,-2 13 128,1-12-171,0 4 44,-1 5-22,-1 0 1,0 0-1,0 0 0,-1 0 1,0 0-1,-9 13 0,-10 17 92,7-9-43,-8 16-72,14-26 44,-22 33 0,4-15 5,-1-1 0,-59 57 0,77-85 25,0-2 0,-18 12 0,-2 0 8,-32 24 9,33-25-71,2 2-1,-40 35 0,62-50-26,-2 2 54,0 0-1,0 1 0,-13 19 1,-8 26 99,27-52-132,-1 0-4,5-1 289,5-2-258,0 0 1,-1 0-1,1-1 0,0 0 1,-1 0-1,1 0 0,7-5 1,18-6 51,-23 9-63,1 1 0,-1 1 0,1 0 0,0 0 0,0 1 0,0 0-1,0 0 1,11 2 0,-2 0-16,30 0-1,-34-2 46,0 2 0,0-1-1,18 4 1,-10 0-14,-1-2 0,46-1 0,-42-1 92,7 3-103,-32-3 8,-1 0 0,0 0-1,0 0 1,0 1 0,1-1-1,-1 0 1,0 0 0,0 0-1,0 0 1,1 0-1,-1 0 1,0 0 0,0 1-1,0-1 1,1 0 0,-1 0-1,0 0 1,0 0 0,0 1-1,0-1 1,0 0 0,0 0-1,1 0 1,-1 1 0,0-1-1,0 0 1,0 0 0,0 0-1,0 1 1,3 3 39,-3-4-136,0 0 0,-1 1-1,1-1 1,-1 0 0,1 1 0,0-1-1,-1 0 1,1 1 0,0-1 0,0 0 0,-1 1-1,1-1 1,0 0 0,0 1 0,-1-1 0,1 1-1,0-1 1,0 1 0,0 0 0,-1 0-231,1 0-1,-1 0 1,1 0 0,-1 0 0,1 0 0,-1-1-1,1 1 1,-1 0 0,0 0 0,1 0 0,-3 1-1,3-2-89,-2 0-1,1 1 0,0-1 1,0 1-1,0-1 1,0 0-1,0 0 0,0 0 1,0 0-1,0 0 0,0 0 1,0 0-1,0 0 0,0 0 1,-1 0-1,1-1 0,0 1 1,0 0-1,0-1 0,0 1 1,0-1-1,0 1 0,-1-2 1,-9-6-2160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2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3 204 2400,'0'0'50,"0"0"-1,0 0 1,-1-1 0,1 1-1,0 0 1,0 0 0,0 0 0,-1-1-1,1 1 1,0 0 0,0 0-1,0-1 1,0 1 0,0 0 0,-1 0-1,1-1 1,0 1 0,0 0-1,0-1 1,0 1 0,0 0 0,0 0-1,0-1 1,0 1 0,0 0-1,0 0 1,0-1 0,0 1 0,0 0-1,1-1 1,4-9 1687,1-3 3673,-6 11-5104,1 1 1,-1-1 0,0 1-1,1-1 1,0 0 0,-1 1-1,1-1 1,0 1 0,0-1-1,0 1 1,0 0 0,0-1-1,0 1 1,0 0 0,0 0-1,0-1 1,1 1 0,-1 0-1,1 0 1,-1 0 0,1 1-1,-1-1 1,1 0 0,2 0-1,9-4 303,0 0 0,18-2 0,-13 2-140,308-107 1104,-315 108-1530,-10 3-127,0 1 0,0-1 1,0 1-1,0 0 0,0 0 0,1-1 1,-1 1-1,0 0 0,0 0 0,0 0 0,0 0 1,1 0-1,-1 1 0,0-1 0,0 0 1,0 0-1,0 1 0,0-1 0,0 1 0,1-1 1,-1 1-1,0-1 0,1 2 0,-2 0-947,1 1-1,-1-1 0,0 1 1,1-1-1,-2 1 0,1-1 1,0 1-1,-1 4 0,-1 2-2669,1 3 1248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2912,'-22'-7'1312,"27"7"-1152,-1 0 704,5 4-512,13-4 832,10 3-672,9-3 672,4 5-672,8-10 160,5 2-384,15-6 96,-6 1-224,4-4 640,-3 9-448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3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0 140 3136,'1'0'255,"18"16"9018,-5-10-7905,-5-4-1107,1-1 1,0-1 0,0 1-1,0-1 1,0-1 0,0 0-1,0 0 1,0-1 0,0 0-1,0-1 1,-1 0 0,1-1-1,-1 0 1,14-8 0,-20 10-234,0 0 0,0 0 0,-1-1 0,1 1 0,-1 0 0,0-1 0,1 0 0,-1 0 0,-1 0 0,1 0 0,0 0 0,-1 0-1,1 0 1,-1 0 0,0 0 0,0-1 0,0 1 0,-1-1 0,1 1 0,-1 0 0,0-7 0,1 8-22,-1-1-1,-1 0 0,1 1 0,0-1 1,-1 1-1,1-1 0,-1 1 0,0-1 1,0 1-1,0-1 0,0 1 0,0 0 1,0-1-1,-1 1 0,1 0 0,-1 0 1,0 0-1,1 0 0,-1 0 1,0 1-1,0-1 0,0 0 0,0 1 1,-1 0-1,1-1 0,0 1 0,0 0 1,-1 0-1,-4-1 0,3 1-7,-1 1 0,0 0-1,0-1 1,0 2 0,1-1 0,-1 1-1,0-1 1,0 1 0,1 1 0,-1-1-1,1 1 1,-1-1 0,1 1 0,-1 1-1,1-1 1,0 0 0,0 1 0,-4 4 0,-1 0 251,0 1 1,0 0 0,1 1 0,1 0 0,0 0 0,-10 15 0,14-18-108,0-1 1,0 1 0,1 0-1,0 0 1,0-1 0,0 1-1,1 1 1,0-1 0,0 0 0,0 0-1,1 0 1,1 11 0,-1-14-69,1 1 0,0 0 0,-1 0 1,2-1-1,-1 1 0,0 0 0,1-1 0,0 0 1,0 1-1,0-1 0,0 0 0,0 0 1,0 0-1,1 0 0,0 0 0,0-1 0,-1 1 1,1-1-1,1 0 0,-1 1 0,6 1 1,3 2-30,0-1 1,1 0-1,0-1 1,0 0 0,25 3-1,-17-5-120,1-1 0,40-3 0,-44 0-127,1 1-2158,28-6-1,-24 2-2719,30-1-1,-47 6 4064,23-1-2055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4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5 438 3136,'-5'0'12325,"25"-1"-10290,34-5 0,57-20-505,-83 19-1248,-28 7-280,287-81 1100,13-21-894,-193 68 40,166-29 0,-213 54-141,29-4 26,99-27 1,-185 39-372,1-1 0,0 1 1,-1-1-1,1 1 0,-1-1 1,1-1-1,4-2 0,16-20-6824,-17 17 3951,1 3 621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7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1728,'5'-22'13584,"3"35"-12053,6 13-1719,-2 8 549,0 1 0,8 51 0,-11-45-126,46 177 821,-51-212-187,0-10-556,2-18-441,-5 15 124,5-13-84,0 1 0,2-1-1,0 1 1,1 1-1,0-1 1,15-19 0,-16 28 43,0 0 0,1 0-1,0 0 1,0 1 0,1 1 0,0 0 0,1 0 0,-1 1 0,2 0 0,20-10 0,-25 15 84,0-1 1,0 1-1,0 1 0,0-1 1,1 1-1,-1 0 1,0 1-1,1 0 1,10 1-1,-16-1-14,1 0 0,0 1 0,0-1 0,-1 1 0,1 0 0,0 0 0,-1 0 0,1 0 0,-1 0 0,1 0 0,-1 1 0,0 0 0,1-1 0,-1 1 0,0 0-1,0 0 1,0 0 0,0 0 0,-1 0 0,1 0 0,0 1 0,-1-1 0,0 1 0,1-1 0,-1 1 0,0-1 0,1 4 0,-1 2 50,1-1-1,-1 0 1,0 1 0,-1-1-1,0 0 1,0 1-1,0-1 1,-1 1 0,0-1-1,0 0 1,-1 1 0,0-1-1,-5 11 1,4-12-42,-1 0 0,1 0 0,-1-1 0,0 0 0,-1 1 0,1-1 0,-1-1 0,0 1 0,0-1 0,-1 0 0,1 0 0,-1 0 0,0-1 0,0 0 0,-7 3 0,-36 12-860,-52 12 0,95-28 444,-1-1-1287,19-13-5545,-2 4 5588,13-15-2543,9-2 1434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8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11 2560,'3'-1'386,"-3"0"-284,0 1 0,1 0 0,-1-1 0,1 1 0,-1 0 0,1-1 0,-1 1 0,1 0 0,-1 0 0,1 0 0,0-1 0,-1 1 0,1 0 0,-1 0 0,1 0 0,-1 0 0,1 0 0,0 0 0,-1 0 0,1 0 0,2-5 3415,-3 5-3487,0 0 1,0 0-1,0 0 0,0 0 1,0 0-1,0 0 1,0 0-1,0 0 0,0 0 1,0 1-1,0-1 1,0 0-1,0 0 0,0 0 1,0 0-1,0 0 0,0 0 1,0 0-1,0 0 1,0 0-1,0 0 0,0 0 1,0 0-1,0 0 1,0 1-1,0-1 0,0 0 1,-1 0-1,1 0 1,0 0-1,0 0 0,0 0 1,0 0-1,0 0 1,0 0-1,0 0 0,0 0 1,0 0-1,0 0 1,0 0-1,0 0 0,-1 0 1,1 0-1,0 0 1,0 0-1,0 0 0,0 0 1,0 0-1,0 0 1,0 0-1,0 0 0,0 0 1,0 0-1,0 0 1,-1 0-1,1 0 0,0-1 1,0 1-1,0 0 1,0 0-1,0 0 0,0 0 1,0 0-1,0 0 0,0 0 1,0 0-1,0 0 1,-11 1 2086,3 0-1626,0 0 0,0 1 1,1 0-1,-9 3 0,1 0 72,-5 0 471,-31 15 0,29-10-521,11-5-198,-1 1 0,1 0 1,0 1-1,-12 10 0,16-12-195,1 1 1,0 0-1,0 0 0,1 0 0,0 1 1,0-1-1,-8 15 0,9-14 7,0 1-1,1 0 0,0 0 0,1 0 0,-3 11 0,5-16-84,0 0-1,0 0 0,0 0 1,0 0-1,0 0 1,1 0-1,-1 0 1,1 0-1,0 0 1,0 0-1,0 0 0,0 0 1,1 0-1,-1 0 1,1-1-1,3 6 1,0-3-10,0 0 1,0 0 0,1 0 0,-1 0 0,1-1-1,0 0 1,0 0 0,0-1 0,1 0-1,-1 0 1,1 0 0,0-1 0,-1 0 0,1 0-1,10 1 1,3-1 0,-1 0 0,1-2-1,0 0 1,25-3 0,-34 1-385,0 0 1,0 0 0,0-1-1,0-1 1,14-6 0,46-29-6381,-22 10-711,-11 11 3785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8:09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4 3808,'0'0'14469,"6"0"-13467,28 6-518,-1-1-1,36 0 1,48-5 55,-116 0-267,-1 0-86,-13 0-205,-1 1-1,1 0 1,0 1-1,0 1 1,-19 6-1,-55 29-60,30-13 123,32-14-22,-1 1 0,2 1 1,-27 18-1,40-19 333,11-12-332,-1 0 0,1 1 0,0-1 0,0 0 0,0 1 0,0-1 0,0 0 0,0 0 0,0 1 0,-1-1 0,1 0-1,0 1 1,0-1 0,0 0 0,0 1 0,0-1 0,0 0 0,0 0 0,1 1 0,-1-1 0,0 0 0,0 1 0,0-1 0,0 0 0,0 0 0,1 1 0,0 0 33,0 0 1,0-1 0,1 1 0,-1-1 0,0 1 0,1-1 0,-1 1-1,1-1 1,-1 0 0,1 1 0,-1-1 0,1 0 0,-1 0 0,0 0-1,1 0 1,-1-1 0,3 1 0,23-5 267,0-1 0,0-2 0,43-17 0,-44 16-234,7-4-22,1-2 0,-2 0-1,44-29 1,-48 23-1589,-12 4-3553,-16 16 4487,1 0 0,-1 1 0,1-1 1,-1 0-1,0 0 0,0 0 0,1 1 0,-1-1 1,0 0-1,0 0 0,0 0 0,0 0 0,0-1 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1:38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1647 132 6976,'-47'-18'3168,"38"15"-2752,4-2 192,10 5-416,-5-4-448,4 8 160,1-4-448,4 0 320,1 0-3808,4 5 2176</inkml:trace>
  <inkml:trace contextRef="#ctx0" brushRef="#br0" timeOffset="1">61 85 7136,'-50'-28'3232,"39"14"-2816,11 7 224,5 2-448,9-11-704,11 2 256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495 160 1408,'-3'-5'522,"11"5"3457,-4-21-182,-4 16-3620,-1 0-1,1 1 0,-1 0 1,1-1-1,-1 1 0,-1-1 1,1 1-1,0 0 0,-1 0 1,0-1-1,0 1 0,0 1 1,-1-1-1,1 0 0,-1 0 1,-3-3-1,0 2-21,0 0 0,0 0 1,-1 1-1,1-1 0,-1 1 0,0 1 0,0-1 1,-10-2-1,2 1-40,0 1 0,-1 1 0,1 1 0,-1 0 0,1 1 0,-1 1 0,0 0 0,-25 4 0,34-3-110,0 1 1,0 0 0,0 0 0,0 0 0,1 1 0,-1-1 0,0 2 0,1-1 0,0 1 0,0 0 0,0 0 0,1 1 0,-1-1 0,1 1 0,0 1-1,0-1 1,1 1 0,0-1 0,-7 12 0,4-4 15,1 1 1,0 0-1,1 0 0,0 0 0,1 1 0,1-1 0,0 1 1,-1 20-1,4-23 35,0 1 1,0 0-1,1 0 0,0-1 0,5 17 1,-5-23-4,1 1 1,1 0 0,-1-1-1,1 1 1,0-1-1,1 0 1,-1 0 0,1 0-1,1 0 1,-1-1 0,6 6-1,-7-9 21,1 0-1,-1 0 1,1 0-1,-1 0 1,1-1-1,-1 1 0,1-1 1,0 0-1,0 0 1,0-1-1,7 1 1,-8-1-11,-1 0 0,1 0 0,-1 0 0,0 0 0,1 0 1,-1-1-1,0 0 0,5-1 0,-6 2-34,-1 0 0,1-1 0,0 1 0,-1-1 1,1 1-1,0-1 0,-1 1 0,1-1 0,-1 1 0,1-1 1,-1 1-1,1-1 0,-1 0 0,1 1 0,-1-1 0,0 0 1,1 1-1,-1-1 0,0 0 0,0 1 0,1-1 0,-1 0 1,0 0-1,0 0 0,0 0 0,0 0-27,0 1 0,0 0 0,-1-1 1,1 1-1,0 0 0,0 0 0,0-1 0,-1 1 0,1 0 0,0 0 0,0-1 1,-1 1-1,1 0 0,0 0 0,-1 0 0,1 0 0,0 0 0,-1-1 0,1 1 0,0 0 1,0 0-1,-1 0 0,1 0 0,0 0 0,-1 0 0,1 0 0,0 0 0,-1 0 1,1 0-1,0 0 0,-1 0 0,1 0 0,-12 2-296,4 2 196,0 0 0,0 0 0,0 0 1,0 1-1,1 0 0,0 1 0,0 0 0,1 0 0,-8 9 0,-6 8 183,-21 35 0,31-44-39,4-4 16,1-1-1,-1 1 0,2-1 0,-1 2 0,-4 16 1,8-23-27,0 1 1,0-1 0,0 1 0,0-1-1,1 1 1,0-1 0,0 1-1,0-1 1,1 1 0,-1-1 0,1 1-1,0-1 1,1 0 0,-1 1-1,4 6 1,-3-6 10,1-1 0,-1-1 0,1 1 0,0 0 0,0-1 0,0 1 0,0-1 0,1 0 0,-1 0-1,1 0 1,5 2 0,-6-3-13,1-1 1,0 1-1,0-1 0,0 0 0,0 0 0,1-1 0,-1 1 0,0-1 0,0 0 0,0 0 0,0 0 0,7-2 0,19-4 325,46-16-1,-32 8-224,26-8 27,105-50 0,-161 65-204,20-9-319,-32 15 306,0 0 0,1 0 1,-1 1-1,0-1 0,0 1 0,1 0 0,-1-1 0,0 1 0,0 0 0,1 0 1,-1 1-1,4 0 0,-4 0 42,-1-1 1,0 1 0,0 0-1,0 0 1,0 0 0,0 0-1,0 0 1,0 0-1,0 0 1,-1 0 0,1 0-1,0 1 1,0-1 0,-1 0-1,1 0 1,-1 1 0,1-1-1,-1 0 1,0 1-1,0-1 1,1 0 0,-1 1-1,0-1 1,0 3 0,0 0 33,0 1 0,0 0-1,-1 0 1,1 0 0,-3 6 0,0-4 145,3-6-141,-1-1 0,1 0-1,0 1 1,0-1 0,-1 0 0,1 1 0,0-1 0,0 0-1,0 1 1,0-1 0,0 1 0,0-1 0,0 0 0,0 1 0,-1-1-1,1 1 1,1-1 0,-1 0 0,0 1 0,0-1 0,0 1-1,0-1 1,0 0 0,0 1 0,0 0 0,0-1-7,1 0-1,-1 0 1,0 1 0,0-1 0,0 0 0,0 0 0,0 1 0,0-1-1,0 0 1,0 0 0,1 1 0,-1-1 0,0 0 0,0 0 0,0 0-1,0 1 1,1-1 0,-1 0 0,0 0 0,0 0 0,1 1 0,-1-1-1,0 0 1,0 0 0,1 0 0,-1 0 0,0 0 0,0 0 0,1 0-1,9-7 208,107-88-633,-115 94 382,-1 0 1,0 0-1,1 0 1,-1 0-1,1 1 1,-1-1-1,1 1 1,-1-1-1,1 1 1,0-1-1,-1 1 1,4-1-1,-4 2 6,0-1 0,0 1-1,-1 0 1,1-1 0,0 1-1,-1 0 1,1 0 0,0-1 0,-1 1-1,1 0 1,0 1 0,1 1-105,0 0 122,0 0 1,0 0-1,-1 0 1,1 0-1,-1 1 1,0-1-1,0 0 0,0 1 1,0-1-1,0 1 1,0 3-1,-1-4 22,0 0 0,0-1 0,1 1 0,-1 0 0,1 0 0,0 0 0,0-1 0,0 1 0,0-1 0,0 1 0,1-1 0,-1 1 0,1-1 0,0 0 0,-1 1 0,1-1-1,4 3 1,1 0 38,0-1 1,0-1-1,0 1 0,0-1 0,1-1 0,0 1 0,-1-1 0,1 0 0,0-1 0,0 0 1,0 0-1,0-1 0,0 0 0,14-2 0,-7 1 54,0-2 0,0 0 0,-1 0 0,24-10 0,53-28 103,-85 38-190,-1 0 1,0 0-1,0 0 0,-1-1 0,1 1 0,-1-1 0,7-7 0,-9 9-15,-1-1-1,1 1 0,-1-1 0,0 1 0,1-1 0,-1 1 1,0-1-1,0 0 0,-1 1 0,1-1 0,-1 0 0,1 0 1,-1 1-1,0-1 0,0 0 0,0 0 0,-1-3 0,1 4-29,0 1-1,0 0 1,-1-1-1,1 1 1,-1 0-1,1 0 0,-1-1 1,0 1-1,1 0 1,-1 0-1,0 0 1,0 0-1,1 0 0,-1 0 1,0 0-1,0 0 1,0 0-1,0 1 1,-1-1-1,1 0 1,0 1-1,0-1 0,0 0 1,-1 1-1,1-1 1,0 1-1,0 0 1,-1 0-1,1-1 1,0 1-1,-1 0 0,1 0 1,0 0-1,-2 0 1,-2 1-64,0-1 0,1 1 1,-1 0-1,0 0 0,1 0 0,-1 0 1,1 1-1,-7 3 0,2 0 17,1 0 0,-1 1 0,1-1 1,-8 9-1,14-11 76,-1-1 1,0 1 0,1 0-1,-1 0 1,1 1 0,0-1-1,0 0 1,0 1 0,1-1-1,-1 1 1,1 0 0,0 0-1,-2 6 1,3-7 4,1 0 1,-1 0-1,0 0 1,1 0-1,0 0 0,-1 0 1,1 0-1,0-1 0,0 1 1,1 0-1,-1 0 1,1-1-1,-1 1 0,1-1 1,0 1-1,0-1 0,0 0 1,0 0-1,4 3 1,-1 0 50,1-1 0,0 0 0,0 0 0,0 0 1,0-1-1,1 0 0,7 3 0,-7-4 30,1 0 0,-1 0 0,1-1 0,0 0 0,-1 0 0,1-1 0,0 0 0,-1-1 0,1 0 0,0 0 0,-1 0 0,11-4 0,-6 1-46,0-1 1,0-1-1,0 0 0,0-1 1,-1 0-1,14-12 0,-5 3 0,33-33-1,-42 33-38,2-1-137,-5 9-55,3-4-116,-11 12 296,1 0 0,-1-1 1,0 1-1,0 0 0,1 0 1,-1 0-1,0-1 0,0 1 1,1 0-1,-1 0 0,0 0 1,1 0-1,-1 0 0,0 0 1,0 0-1,1 0 0,-1-1 1,0 1-1,1 0 0,-1 0 1,0 0-1,1 1 0,-1-1 1,0 0-1,1 0 0,-1 0 1,0 0-1,0 0 0,1 0 1,-1 0-1,0 0 0,0 1 1,1-1-1,6 5-342,1 3 369,15 28-6,-21-31-20,0 1 0,1-1 0,0 0 0,0-1 1,0 1-1,4 4 0,0 0 53,-6-8-42,0 1 0,1-1 0,-1 0 0,0 1 0,0-1 0,1 0 0,-1 0 0,3 2 0,-1-2 54,0 0 0,0 0 0,0 0 0,0 0 0,0 0 0,1-1 0,-1 1 1,0-1-1,0 0 0,1 0 0,-1 0 0,0 0 0,0-1 0,1 1 0,4-2 0,7-3-16,28-11 0,-40 15-56,219-86 86,-199 77-109,0-1 0,27-18 0,-40 23-261,-6 5 12,-5 2 147,-6 6 164,0 0-100,0 0-1,-1 0 1,-11 8-1,-5 1 41,0 0 0,-37 36 0,58-49 6,1-1 0,0 1 1,0 0-1,0 0 0,0 0 0,1 1 0,-1-1 0,1 0 0,-1 0 0,0 6 0,2-8 25,0 0 0,0 0 0,-1 0 0,1 0 0,0 0 1,0 0-1,1 0 0,-1 0 0,0 0 0,0 0 0,0 0 0,1 0 0,-1 0 0,0 0 0,1 0 1,-1 0-1,2 1 0,-1-1 33,0 0 0,0 0 0,0 0 0,0-1 0,0 1 1,0 0-1,0-1 0,0 1 0,1-1 0,-1 0 0,0 1 1,0-1-1,1 0 0,-1 0 0,0 1 0,0-1 0,1 0 1,0-1-1,4 2 55,0-2 1,0 1-1,0-1 1,0 1-1,0-2 0,0 1 1,-1-1-1,1 0 1,7-3-1,7-6 76,-14 8-133,-1 0 1,1 0-1,-1-1 1,0 1-1,1-1 1,-2 0 0,1-1-1,8-9 1,-1-3-137,-7 10 95,0-1 0,0 0 0,0 0 1,-1 0-1,-1 0 0,5-12 0,-3 11-111,1-3-252,-6 12 373,0 0-1,0 0 1,0 0 0,0 0-1,0 0 1,0 1-1,0-1 1,0 0-1,0 0 1,1 0-1,-1 0 1,0 0 0,0 0-1,0 0 1,0 0-1,0 0 1,0 0-1,0 0 1,0 0-1,0 0 1,0 0 0,0 0-1,0 0 1,0 0-1,0 0 1,1 0-1,-1-1 1,0 1-1,0 0 1,0 0 0,0 0-1,0 0 1,0 0-1,0 0 1,0 0-1,0 0 1,0 0-1,0 0 1,0 0 0,0 0-1,0 0 1,0 0-1,0 0 1,0 0-1,0 0 1,0 0-1,0-1 1,0 1 0,0 0-1,0 0 1,0 0-1,0 0 1,0 0-1,0 0 1,0 0-1,0 0 1,0 0-1,0 0 1,0 0 0,0 0-1,0 0 1,0-1-1,0 1 3,0 0-1,0 0 1,0 0-1,0 0 1,0 0-1,0 0 1,0 0-1,0 0 1,0 0-1,0 0 1,0-1-1,0 1 1,0 0-1,0 0 1,0 0-1,0 0 1,0 0 0,0 0-1,0 0 1,0 0-1,0-1 1,0 1-1,0 0 1,0 0-1,0 0 1,0 0-1,0 0 1,0 0-1,0 0 1,0 0-1,0 0 1,0 0-1,0 0 1,1-1-1,-1 1 1,0 0-1,0 0 1,0 0-1,0 0 1,0 0-1,0 0 1,0 0-1,0 0 1,0 0-1,0 0 1,1 0-1,-1 0 1,0 0-1,0 0 1,0 0 0,0 0-1,0 0 1,0 0-1,0 0 1,0 0-1,0 0 1,1 0-1,-1 0 1,0 0-1,0 0 1,0 0-1,0 0 1,0 0-5,0 0 1,0 0-1,0 0 1,0 0 0,0 1-1,0-1 1,0 0-1,0 0 1,0 0 0,0 0-1,0 0 1,0 0-1,0 0 1,0 0-1,1 0 1,-1 0 0,0 0-1,0 0 1,0 0-1,0 0 1,0 0 0,0 0-1,0 0 1,0 0-1,0 0 1,0 0-1,0 0 1,0 0 0,0 0-1,0 0 1,0 0-1,0 0 1,0 0 0,0 0-1,0 0 1,0 0-1,0 0 1,0 0 0,0 0-1,0 0 1,0 0-1,1 0 1,-1 0-1,0 0 1,0 0 0,0 0-1,0 0 1,0 0-1,0 0 1,0 0 0,0-1-1,0 1 1,0 0-1,0 0 1,0 0-1,0 0 1,0 0 0,0 0-1,0 0 1,0 0-1,0 0 1,4 6-255,4 10-8,-2-1 139,-4-13 122,-1 1 0,0 0 0,0-1 0,0 1 1,0 0-1,0-1 0,0 4 0,1 12-27,4 48-26,-7-49 67,0 0-1,-1 0 1,0 0 0,-1-1 0,-8 22 0,3 0 119,7-30-112,-1 0 0,1 1 0,-2-1 0,1 0 0,-5 8 0,-1 1 44,0 0 1,-2 0-1,0-1 1,-1-1-1,-19 23 1,21-29-149,-6 6 98,0 0 0,-1-1 0,-31 20 0,43-31 8,2-2-3,0 1 0,0-1 0,0 0 0,0 0-1,0 0 1,-1-1 0,1 1 0,0 0 0,0-1 0,-1 0-1,1 1 1,0-1 0,-1 0 0,1 0 0,-3-1 0,6-73 699,0 69-718,1-1-1,-1 1 0,1 0 1,-1-1-1,2 1 0,-1 0 1,3-5-1,25-33-103,-11 15-19,-12 18 115,0 1-1,0 0 1,1 0 0,0 0-1,16-12 1,23-12-36,-46 33 50,0-1 1,-1 0-1,1 1 1,0 0 0,0-1-1,-1 1 1,1 0-1,0-1 1,0 1 0,0 0-1,-1 0 1,1-1-1,2 1 1,3-1-34,-4-1 24,0 1 0,1 0 0,-1 0 1,1 0-1,0 0 0,-1 0 0,5-1 0,3 0-23,-5 1 28,1-1-1,-1 0 1,1 0 0,8-5 0,6-3-19,-19 10 24,-1-1 1,1 1 0,-1-1 0,1 1 0,-1 0-1,1 0 1,-1-1 0,1 1 0,0 0 0,-1 0-1,1-1 1,0 1 0,-1 0 0,1 0 0,0 0 0,-1 0-1,2 0 1,-1 0-3,-1 0 1,1 0-1,0 0 0,-1 0 0,1 0 1,0 0-1,0 0 0,-1 0 0,1-1 0,-1 1 1,1 0-1,0 0 0,-1-1 0,1 1 1,-1 0-1,1-1 0,0 0 0,41-26 31,-38 22-30,-3 5 3,-1 0-1,0-1 0,1 1 1,-1 0-1,0 0 0,1-1 1,-1 1-1,0 0 1,0-1-1,1 1 0,-1-1 1,0 1-1,0 0 0,0-1 1,1 1-1,-1-1 0,0 1 1,0 0-1,0-1 1,0 1-1,0-1 0,0 1 1,0-1-1,22-19 285,-11 12-210,13-23-20,-10 13-46,16-25 0,-7 9 163,-17 20-303,-5 13 111,-1 0 1,0 0 0,0 0 0,1 1-1,-1-1 1,1 0 0,-1 0 0,0 0-1,1 1 1,0-1 0,-1 0 0,1 0-1,0 0 1,0 1 10,-1-1 0,0 1 0,0 0 0,0 0 0,0 0 1,1 0-1,-1-1 0,0 1 0,0 0 0,0 0 0,0 0 0,0-1 0,0 1 0,0 0 1,0 0-1,0-1 0,1 1 0,-1 0 0,0 0 0,0-1 0,0 1 0,0 0 0,0 0 0,-1-1 1,1 1-1,0 0 0,0 0 0,0 0 0,0-1 0,0 1 0,0 0 0,0 0 0,0-1 1,0 1-1,-1 0 0,1-3-342,0 3 330,0 1 0,-1-1 0,1 0 0,-1 0 0,1 1 0,0-1 0,-1 0 0,1 0 0,0 1 0,-1-1 0,1 0-1,0 1 1,-1-1 0,1 0 0,0 1 0,0-1 0,0 1 0,-1-1 0,1 0 0,0 1 0,0-1 0,0 1 0,0-1 0,0 1-1,0-1 1,0 1 0,0 0 0,-2 20-179,1-8 172,-7 13 60,6-20 17,0 1-1,0 0 1,1-1-1,-1 13 0,1-18-30,1 0 0,0 0-1,0 0 1,0 0 0,0-1-1,1 1 1,-1 0 0,0 0 0,0 0-1,0 0 1,1-1 0,-1 1-1,0 0 1,1 0 0,-1-1-1,1 1 1,-1 0 0,1-1-1,-1 1 1,1 0 0,-1-1-1,1 1 1,0-1 0,-1 1 0,2 0-1,-1-1 29,0 1 1,1-1-1,-1 0 0,0 1 0,1-1 0,-1 0 0,1 0 1,-1 0-1,0 0 0,1-1 0,-1 1 0,0 0 1,1 0-1,0-1 0,5-2 123,-1 1 1,1-1-1,-1 0 1,0-1-1,6-4 1,77-63-148,-88 70-49,0 0-1,0 0 1,0 0-1,1 0 1,-1 1-1,0-1 1,0 0 0,1 1-1,-1-1 1,0 1-1,1 0 1,-1-1-1,0 1 1,1 0-1,-1 0 1,1 0-1,-1 0 1,2 0-1,-2 0 4,0 1-1,0-1 0,0 1 0,0-1 0,-1 1 1,1-1-1,0 1 0,0 0 0,-1-1 1,1 1-1,-1 0 0,1-1 0,0 1 0,-1 0 1,1 0-1,-1 0 0,0 0 0,1-1 0,-1 1 1,1 1-1,0 5-43,0-1 0,0 0 1,0 1-1,0-1 1,-1 0-1,-1 9 0,-13 87 177,4-28-23,2-9 21,-18 75 0,19-114-7,-1 0 1,-1 0-1,-1-1 0,-2 0 1,-22 37-1,30-57-54,0 1 1,0-1-1,0 0 0,-1 0 1,0-1-1,-5 5 0,8-8-30,0 1 0,0-1-1,1 0 1,-1 0 0,0 0-1,0 0 1,0 0 0,-1 0 0,1-1-1,0 1 1,0 0 0,0-1-1,-1 0 1,1 0 0,0 0-1,0 0 1,0 0 0,-1 0-1,1 0 1,0-1 0,0 1 0,-3-1-1,1-1 2,0 0-1,0 0 1,1-1-1,-1 1 1,0-1-1,1 0 0,0 0 1,-1 0-1,1 0 1,0-1-1,1 1 1,-5-7-1,4 4-13,-1-1-1,2 1 1,-1-1 0,1 0-1,0 0 1,0 0 0,-1-10-1,2 6-5,0 0-1,1 0 1,0 0 0,1 0-1,0 0 1,1 0-1,0 0 1,1 0-1,0 1 1,6-15 0,-4 15 24,1 0 1,0 0 0,0 1 0,1 0-1,0 0 1,1 0 0,0 1 0,0 0-1,1 0 1,0 1 0,0 0 0,18-9 0,-11 8-25,0 1 0,1 1 1,0 0-1,0 1 1,0 1-1,1 0 1,26-1-1,-39 4-150,52-1-7,-32 5-2483,-11 1 1023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240 667 2240,'0'0'2224,"0"-12"2624,-1 6-4455,1 0 1,-1 0 0,0 1 0,0-1-1,-1 0 1,0 1 0,0-1 0,0 1 0,-1 0-1,1-1 1,-1 1 0,-5-6 0,5 7-311,0 1 1,0-1-1,0 1 1,0 0-1,-1 0 1,1 0-1,-1 0 1,0 1-1,0-1 1,0 1-1,0 0 1,0 0-1,0 0 1,-1 1-1,1 0 1,-6-2-1,6 3-74,0 0 0,0 0 0,0 1 0,0-1 0,0 1 0,0 0 0,0 0 0,1 0 0,-1 1 0,0-1 0,1 1 0,-1 0-1,1 0 1,0 0 0,-1 0 0,1 1 0,0-1 0,-3 4 0,-2 2 19,1 0 0,0 1-1,0 0 1,1 0 0,-6 11-1,8-13 41,0 0 1,1 0-1,0 0 0,1 1 0,-1-1 0,-1 13 0,4-17-37,-1 1 0,1 0 0,0-1 0,1 1 0,-1 0-1,1-1 1,-1 1 0,1 0 0,0-1 0,1 1 0,-1-1-1,0 0 1,1 1 0,0-1 0,4 6 0,-2-5 35,0 1 0,0-1-1,0 0 1,1-1 0,-1 1 0,1-1 0,0 1 0,0-2 0,1 1-1,-1 0 1,0-1 0,1 0 0,-1 0 0,1-1 0,0 0-1,0 0 1,0 0 0,-1 0 0,8-1 0,1 0 3,0-1-1,0-1 1,0 0 0,-1 0-1,1-1 1,-1-1 0,15-6-1,29-11-117,101-22 0,64 1-202,-178 35 147,5-1 91,52-10 602,-100 18-565,-1 0 1,1 0-1,-1 0 0,1 0 0,-1 0 0,1 0 1,-1 0-1,1-1 0,-1 1 0,1 0 1,-1 0-1,1 0 0,-1-1 0,0 1 1,1 0-1,-1 0 0,1-1 0,-1 1 1,0 0-1,1-1 0,-1 1 0,0-1 1,1 1-1,-1 0 0,0-1 0,0 1 0,0-1 1,1 1-1,-1-1 0,0 0 0,0 0 1,0 0-1,-1 1 0,1-1 1,-1 0-1,1 0 0,0 1 0,-1-1 1,0 0-1,1 1 0,-1-1 0,1 0 1,-1 1-1,0-1 0,1 1 0,-2-1 1,-3-2-15,1 0-1,-1 0 1,-9-3 0,8 5-20,0 0 0,0 1 0,0 0 0,1 0 0,-1 0 0,0 0 0,0 1 0,0 0 0,1 0 0,-8 3-1,-6 3 179,-26 13-1,43-19-157,-12 7-12,0 0 0,1 2 0,0-1-1,0 2 1,1-1 0,-20 26-1,30-34 12,0 0 0,0 0 0,0 1 0,1 0 0,-1-1 0,1 1 0,0 0 0,0-1 0,0 1 0,0 0 0,-1 4 0,2-5 2,0 0 0,0 0 0,0-1 0,0 1 0,0 0 0,0 0-1,1-1 1,-1 1 0,1 0 0,-1-1 0,1 1 0,-1-1-1,1 1 1,0 0 0,0-1 0,0 1 0,0-1 0,0 0 0,0 1-1,0-1 1,3 2 0,0 1 42,1-1-1,0 0 0,0 0 1,1-1-1,-1 1 1,0-1-1,1 0 1,0-1-1,-1 1 1,1-1-1,0 0 1,0-1-1,0 1 1,0-1-1,-1 0 1,1-1-1,0 1 1,0-1-1,0 0 1,-1-1-1,1 1 1,0-1-1,-1 0 1,8-4-1,-5 1-3,0-1 0,0 0-1,0 0 1,-1 0 0,0-1 0,11-13-1,-16 18-37,2-3-47,-1 0-1,1 0 1,-1 0 0,0 0-1,0-1 1,-1 1-1,0-1 1,0 0 0,0 0-1,1-8 1,1 4-517,-4 10 533,0 0 0,0 0-1,0 0 1,0 0-1,0 1 1,0-1 0,0 0-1,0 0 1,0 0-1,0 0 1,0 0 0,0 0-1,0 0 1,0 0-1,0 0 1,0 0-1,0 0 1,0 0 0,0 0-1,0 0 1,1 0-1,-1 0 1,0 0 0,0 0-1,0 0 1,0 0-1,0 0 1,0 0 0,0 0-1,0 0 1,0 0-1,0 0 1,0 0-1,0 0 1,0 0 0,1 0-1,-1 0 1,0 0-1,0 0 1,0 0 0,0 0-1,0 0 1,0 0-1,0 2-1,1 0-1,-1 0 0,1 1 1,-1-1-1,1 0 1,0 0-1,1 2 0,2 7-41,-2-3 97,1 0 0,0-1 0,1 1 0,-1 0-1,9 12 1,-9-16 5,-1-1 1,1 1-1,0-1 0,0 1 0,1-1 0,-1 0 0,1 0 1,0 0-1,-1-1 0,1 0 0,0 1 0,5 1 0,-6-3 14,0-1 0,1 1 0,-1-1 0,0 1-1,0-1 1,0 0 0,1 0 0,-1 0-1,0-1 1,0 1 0,0-1 0,1 0 0,-1 0-1,0 0 1,0 0 0,0 0 0,0-1 0,-1 1-1,1-1 1,0 0 0,-1 0 0,4-3 0,6-5 56,-1-1 0,-1-1 0,14-17 0,-14 15-196,72-105-29,-76 106-22,-6 11 131,1 1 1,0-1-1,-1 1 1,1-1-1,0 1 1,0-1-1,0 1 1,0 0-1,0-1 1,0 1-1,3-2 1,6-6-133,-8 6 144,0 1 0,0 0 0,1 0 0,-1 0 0,1 0 0,0 1 0,-1-1 0,1 0 0,0 1 0,4-2 0,2 1-51,1 0 0,-1 1 0,0 0 0,1 0 0,0 1 0,14 1 0,-20-1 29,1 1 0,-1 0 1,1 0-1,-1 1 0,0-1 1,1 1-1,-1 0 0,0 0 1,0 0-1,0 1 0,-1-1 1,1 1-1,0 0 0,-1 0 1,0 0-1,4 4 0,-5-1 31,1 0-1,-1 0 1,1 0-1,-2 0 1,1 0 0,-1 1-1,0-1 1,0 0-1,-1 8 1,2 4 0,-1-13-28,0 5 81,1 1 0,0-1-1,5 16 1,-6-23-43,0-1 0,0 0-1,0 1 1,1-1 0,-1 0 0,1 0 0,-1 1-1,1-1 1,0 0 0,-1-1 0,1 1 0,0 0-1,0 0 1,1-1 0,-1 1 0,0-1 0,0 0-1,1 0 1,3 2 0,-1-2 10,1 0 0,-1 0 0,0-1-1,0 1 1,1-1 0,-1-1 0,0 1 0,0-1 0,1 0 0,-1 0 0,0 0-1,0 0 1,0-1 0,0 0 0,0 0 0,-1-1 0,1 1 0,-1-1 0,1 0 0,-1 0-1,6-6 1,2-3 4,0 0 0,-1 0 0,-1-1-1,0 0 1,13-24 0,-16 26-72,-1 0-1,0 0 1,0-1-1,-2 1 1,1-1 0,-2-1-1,1 1 1,-2 0-1,0-1 1,1-15 0,1 27 13,0 1 0,0 0 0,0 0 0,0 0 0,-1 1 0,1-1 1,0 1-1,0 0 0,5 2 0,2 6 40,-5-6-18,-1 0 0,0 1 1,0 0-1,-1 0 0,1 0 0,-1 1 1,0-1-1,0 1 0,0 0 1,-1 0-1,4 7 0,-2 0-27,0 0-1,0 0 0,-1 0 0,3 22 1,-4-9 172,-2-16-129,0 1 0,0-1 0,1 1 0,0-1 0,5 11 0,-6-18 8,0 1 0,1-1 0,-1 1 0,1-1 0,0 1 0,0-1 0,-1 0 0,2 0 0,-1 0-1,0 0 1,0 0 0,1 0 0,-1 0 0,1-1 0,-1 1 0,1-1 0,0 0 0,0 0 0,-1 0 0,1 0 0,4 0 0,8 0 58,1 0 1,0-1 0,0 0-1,0-2 1,17-3 0,-15 1-57,0-1-1,0 0 1,-1-2 0,0 0 0,-1 0 0,30-20 0,-30 15 7,0 0 0,0-2-1,-2 0 1,18-21 0,-15 17 54,-7 2-166,-9 15 20,0-1 1,-1 1 0,1-1 0,0 1-1,0 0 1,0-1 0,0 1 0,0 0 0,3-2-1,-3 27-319,-2-4 306,3 42 21,-1-56 75,0 0 0,0 0 0,0 0 0,1 0 0,0 0 0,0 0 0,6 9 0,-7-13-1,0 0 1,0 0-1,0 0 1,0-1 0,0 1-1,1-1 1,-1 1-1,1-1 1,-1 1-1,1-1 1,-1 0-1,1 0 1,0 1-1,0-1 1,-1-1-1,1 1 1,0 0-1,0 0 1,0-1-1,0 1 1,3 0-1,-4-1 15,1 1-39,0-1 0,1 1 1,-1-1-1,0 1 1,0-1-1,0 0 0,0 0 1,4 0-1,7 0 61,-1-1 0,1-1-1,0 0 1,22-6 0,-20 1-19,0 0 1,0 0-1,0-1 1,-1-1-1,0-1 1,-1 0-1,0 0 1,13-15-1,-19 17-52,-1 0 0,0 0-1,5-9 1,-1 1 8,-8 13-2,0 0 0,0 0 0,0-1 0,-1 1 0,0 0 0,1-1 0,-1 1 0,0-1 0,-1 1 0,1-1 0,-1 1 0,1-1 0,-1 0 0,0 1 0,-1-1 0,0-4 0,1 7-7,0 1-1,0-1 1,0 1 0,0-1-1,0 1 1,0-1 0,0 1 0,0 0-1,-1-1 1,1 1 0,0-1-1,0 1 1,0-1 0,-1 1-1,1 0 1,0-1 0,-1 1-1,1 0 1,0-1 0,-1 1 0,1 0-1,0-1 1,-1 1 0,1 0-1,-1 0 1,1 0 0,0-1-1,-1 1 1,1 0 0,-1 0 0,1 0-1,-1 0 1,1 0 0,-1 0-1,-1 0-5,0 0-1,1 1 0,-1-1 1,1 1-1,-1-1 0,1 1 1,-1 0-1,1-1 0,-1 1 1,-1 1-1,-2 2-43,-1 1 1,1-1-1,0 1 1,-5 7-1,3-3 61,1 1 0,0 0 0,1 1 0,0-1 0,1 1 0,0 0-1,1 0 1,0 0 0,-2 15 0,5-24 18,-1-1-1,1 1 1,0 0-1,0-1 1,0 1-1,0-1 1,0 1-1,0 0 1,1-1-1,-1 1 1,0-1 0,1 1-1,0 0 1,-1-1-1,1 0 1,0 1-1,-1-1 1,1 1-1,0-1 1,0 0-1,0 1 1,0-1-1,1 0 1,-1 0-1,0 0 1,0 0-1,1 0 1,-1 0-1,0 0 1,1-1-1,-1 1 1,1 0-1,2 0 1,4 0 46,0 1-1,-1-1 1,1-1 0,0 0 0,13-1-1,-14 1-66,18-3 44,0 0 0,0-2 0,44-13 0,68-35-72,-123 47 29,-1-1-1,1-1 1,-2 0 0,1-1 0,-1 0 0,17-18 0,-49 57-679,12-21 714,-1 1-52,1 1 0,0-1 1,1 1-1,-10 20 0,16-29 30,0 1-1,0-1 0,0 1 0,0-1 0,0 1 0,1 0 0,-1-1 0,1 1 0,0 0 0,0 0 0,0-1 0,0 1 1,0 0-1,1-1 0,-1 1 0,1 0 0,-1-1 0,1 1 0,0 0 0,0-1 0,1 1 0,-1-1 0,0 0 1,1 1-1,-1-1 0,1 0 0,0 0 0,3 3 0,-3-3 3,-1-1 1,1 1-1,0-1 1,-1 1-1,1-1 1,0 0-1,0 0 1,0 0-1,0 0 1,0 0-1,0-1 0,0 1 1,0-1-1,1 1 1,-1-1-1,0 0 1,0 1-1,0-1 1,0 0-1,3-1 1,-2 0 13,0 0 1,0 0-1,-1 0 1,1 0-1,-1-1 1,1 1-1,-1-1 1,1 1 0,-1-1-1,0 0 1,0 0-1,0 0 1,3-3-1,1-4 25,0 0-1,0-1 1,-1 1-1,0-1 1,-1 0-1,7-20 1,32-175 87,-11 25-138,-23 127 0,10-74 0,-15 36-1066,-10 126 1204,2-1 0,-1 52 1,3-44-74,0 117-92,4 42-669,-3-109-6000,6-53-2392,-5-30 6822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 7552,'-28'-17'3424,"23"13"-2976,0-1 32,10 5-352,-5-3-736,11 3 320,-8 0-2592,11 3 1600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3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3072,'0'-1'128,"1"0"1,0 0-1,-1 0 0,1 0 1,-1-1-1,1 1 1,-1 0-1,0 0 0,0-1 1,1 1-1,-1 0 0,0-1 1,0-1-1,0 2 144,0 1-1,0-1 1,0 0-1,0 0 0,1 0 1,-1 0-1,0 1 1,1-1-1,-1 0 1,0 0-1,1 0 1,0 0-1,-1 0-206,0 1 0,0 0 0,0 0 0,0 0 0,0 0 0,0 0 0,0 0 0,0 0 0,0-1 0,0 1 0,0 0 0,0 0 0,1 0 0,-1 0 0,0 0 0,0 0 0,0 0 0,0 0 0,0 0 0,0-1 0,0 1 0,0 0 0,0 0 0,0 0 0,0 0 0,1 0 0,-1 0 0,0 0 0,0 0 0,0 0 0,0 0 0,0 0 0,0 0 0,0 0 0,1 0 0,-1 0 0,0 0 0,0 0 0,0 0 0,0 0 0,0 0 0,0 0 0,0 0 0,1 0 0,-1 0 0,0 0 0,0 0 0,0 0 0,0 0 0,0 0 0,0 0 0,0 0 0,0 0 0,1 1 0,-1 7 1563,0-6-1373,0 1-1,0 0 0,0-1 0,0 1 0,0-1 1,-2 6-1,-7 40 1156,-5 97 0,9-70-876,-22 209 1088,27-255-1331,1-13 932,-1-19-1148,1 0 1,1 0-1,-1 0 0,0 0 0,1 0 0,-1 0 0,3-3 0,2-3 2,9-16-100,2 1 1,1 1 0,24-26 0,-34 41-7,9-11-124,2 1 0,23-19 0,-32 29 92,0 1 0,0 0 0,1 1 1,0 0-1,0 1 0,21-7 0,-28 11 56,0 0 0,1 0 1,-1 0-1,0 1 0,1 0 0,-1 0 1,0 0-1,1 0 0,-1 1 0,0 0 1,0 0-1,1 0 0,-1 0 0,0 1 0,0-1 1,0 1-1,0 0 0,-1 0 0,1 1 1,0-1-1,-1 1 0,0-1 0,1 1 1,-1 0-1,0 1 0,-1-1 0,1 0 0,0 1 1,-1 0-1,0-1 0,0 1 0,0 0 1,0 0-1,-1 0 0,0 0 0,1 1 0,0 6 1,-1 0 66,0 0-1,0 0 1,-1 0 0,-1 0 0,1 0 0,-2-1 0,0 1-1,-3 11 1,3-15-17,-1 0 0,0 0 0,0 0 0,-1 0 0,0-1 0,0 1 0,0-1 0,-1 0 0,0 0 0,0-1 0,0 0 0,-8 6 0,6-6-1,-1 0-1,1 0 1,-1-1 0,0 0 0,0 0 0,0-1-1,-14 3 1,-1-1 39,-34 3 1,36-6-89,-69 2-187,62-4 5,33 1 14,43 5 197,-2-8 113,76-15 0,-93 12 48,-6 1-133,1-1 0,-1-2 0,31-12 0,-40 13-11,0-1 0,0 0 0,-1-1 0,-1 0 0,1-1 1,15-15-1,-11 5-16,0 0 0,-1-1 0,-2-1 1,20-34-1,-33 53-23,6-12 73,8-10-24,-10 17-136,-5 7 82,0 0 0,0 0 0,0 0 0,0 0 0,0 0 0,0 0 0,0 0 0,0 0 0,0 0 0,0 1-1,0-1 1,0 0 0,0 0 0,0 0 0,0 0 0,0 0 0,0 0 0,0 0 0,0 0 0,0 0 0,0 0-1,0 0 1,0 0 0,0 0 0,0 0 0,0 0 0,0 0 0,0 0 0,0 0 0,0 0 0,0 1 0,0-1-1,0 0 1,0 0 0,0 0 0,0 0 0,0 0 0,0 0 0,0 0 0,0 0 0,0 0 0,0 0 0,1 0-1,-1 0 1,0 0 0,0 0 0,0 0 0,0 0 0,0 0 0,0 0 0,0 0 0,0 0 0,0 0 0,0 0-1,0 0 1,0 0 0,0 0 0,0 0 0,0 0 0,0 0 0,0 0 0,0 0 0,1 0 0,-1-1 0,0 1-1,0 0 1,-7 86-321,0 0 398,6-74 17,2 0 1,-1-1-1,1 1 1,1 0-1,4 14 1,-6-25-63,0-1 0,1 1 0,-1 0 0,1-1 0,-1 1 0,1-1 0,-1 1 0,1-1 0,-1 1 0,1-1 0,0 1 0,-1-1 0,1 0 0,-1 1 0,1-1 0,0 0 0,-1 0 0,1 1 0,0-1 0,0 0 0,-1 0 0,1 0 0,0 0 0,0 0 0,-1 0 0,1 0 1,0 0-1,-1 0 0,1 0 0,0 0 0,0 0 0,-1-1 0,2 1 0,1-1 22,1-1 1,-1 1-1,1-1 1,-1 1-1,6-5 1,7-8-36,0-1-1,0 0 1,-2-1 0,15-21 0,9-9 12,-25 30-6,-3 5-41,-1 0 0,1 1 0,16-12 0,-25 21 8,0 0 0,0 0 0,-1 1 0,1-1 1,0 0-1,0 1 0,0-1 0,0 1 0,0-1 0,0 1 0,0 0 0,0-1 0,0 1 0,0 0 0,1 0 0,-1 0 0,0 0 0,0 0 0,0 0 0,0 0 0,0 0 1,0 0-1,2 1 0,-2-1 5,0 1 1,0 0 0,0 0-1,-1 0 1,1-1 0,0 1 0,0 0-1,-1 0 1,1 0 0,0 0-1,-1 1 1,1-1 0,-1 0 0,1 0-1,-1 0 1,0 0 0,1 2-1,0 5-10,0 0 1,-1 1-1,1-1 0,-3 15 0,-1-3-16,-1 0 1,0 0-1,-12 29 1,-29 57-26,25-62 53,-43 123-86,-19 42 500,74-193-322,7-10-34,-2-1-1,1 0 1,0-1-1,-1 1 1,0 0 0,0-1-1,-1 0 1,1 1 0,-6 4-1,8-9-38,0 1-1,0-1 1,0 1-1,1-1 1,-1 0-1,0 0 1,0 1 0,0-1-1,0 0 1,1 0-1,-1 0 1,0 0-1,0 0 1,0 0-1,0 0 1,0 0-1,1-1 1,-1 1 0,0 0-1,0 0 1,0-1-1,1 1 1,-1-1-1,0 1 1,0 0-1,1-1 1,-1 1-1,0-1 1,1 0-1,-1 1 1,0-1 0,1 0-1,-1 1 1,1-1-1,-1 0 1,0-1-1,-2-3-22,0 1-1,0-2 1,0 1 0,-3-8-1,1 0 39,1-1 0,1 1 0,0-1 0,-2-19 0,5 26-14,-2-4 11,2-1 1,0 1-1,0-1 1,1 1-1,4-21 1,-4 27-27,0 0 1,0 0-1,1 1 1,-1-1-1,1 1 1,0-1-1,1 1 1,-1 0-1,1 0 1,0 0-1,0 0 1,0 0-1,0 1 1,0-1-1,1 1 1,0 0-1,4-3 1,9-3 80,1 2 1,-1-1 0,1 2 0,33-7-1,77-7-306,-85 15 115,9 0-1986,0 6-6205,-33 1 5314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1 921 2816,'5'-4'7685,"18"-17"-4960,-11 2-2432,0-1-1,15-35 1,-11 18-141,76-176 56,-15 30-166,-55 133 167,-12 25 59,1 0 0,15-24 1,-25 49-264,7-15-5,-6 10-266,-4 4-311,0 2 553,1 0 0,-1 1-1,1 0 1,-1-1 0,1 1 0,0 0-1,-1 0 1,1 0 0,0-1 0,0 1-1,0 0 1,1 0 0,-1 1 0,-1 2-1,-2 6 0,-3 10 12,0-1-1,1 1 1,-3 26 0,-6 69 87,11-81-79,3-20 15,-8 89 78,9-90-25,0-1 0,1 0-1,1 1 1,0-1 0,6 21 0,-6-28 4,0-1 0,0 0 0,0 0 1,1 1-1,0-1 0,0-1 1,0 1-1,8 8 0,-9-11-14,0 0 0,0-1-1,0 1 1,1 0 0,-1-1-1,0 0 1,1 0 0,-1 0-1,1 0 1,-1 0 0,1 0-1,0-1 1,-1 1 0,1-1-1,0 1 1,-1-1 0,1 0-1,0 0 1,-1-1 0,5 0 0,0 0-10,1-1 0,-1 0 1,1-1-1,-1 0 1,0 0-1,0-1 0,-1 0 1,1 0-1,-1 0 1,0-1-1,11-9 0,-6 2 37,1-1-1,-2 0 0,0-1 1,10-18-1,5-12-7,21-57 1,-25 54-58,93-235 246,-86 194-515,-24 73 220,-1 0 0,0 0 1,0-27-1,-5 35-491,-1 9 64,-4 10-4,-23 66 252,-35 143 1,3 85 625,58-283-411,-21 117 1171,25-133-7,4-11-723,7-15-234,22-69-236,-8 15-63,6 5-678,-31 67 737,0 1 0,0-1 0,1 1 1,-1-1-1,0 1 0,0-1 0,0 1 0,1-1 0,-1 1 0,0-1 0,1 1 1,-1-1-1,1 1 0,-1-1 0,0 1 0,1 0 0,-1-1 0,1 1 0,-1 0 1,1-1-1,-1 1 0,1 0 0,-1 0 0,1 0 0,-1-1 0,1 1 0,0 0 0,0 0 11,0 1 0,-1-1 0,1 1 0,0-1-1,-1 0 1,1 1 0,-1-1 0,1 1-1,-1-1 1,1 1 0,-1 0 0,1-1-1,-1 1 1,1-1 0,-1 1 0,0 0-1,1 0 1,2 7 47,0 0 0,3 13 0,-6-21-26,4 16 32,2-1 0,-1 0 0,2 0 0,0-1 0,0 1 0,1-1 0,1-1 0,1 0 0,16 19-1,-19-26 29,-1 0 0,1 0 0,0 0 0,0-1 0,1 0-1,0-1 1,0 1 0,9 2 0,-11-4 20,0-2 1,1 1-1,-1-1 1,0 0-1,0 0 1,1-1-1,-1 1 1,0-2-1,1 1 1,-1-1-1,0 1 1,10-4-1,-11 3-11,0-1-1,0 0 1,0-1-1,0 1 0,0-1 1,0 0-1,0 0 0,-1 0 1,0-1-1,1 1 1,-1-1-1,-1 0 0,1 0 1,0-1-1,-1 1 1,0-1-1,5-9 0,-6 8-72,1 0 0,-1-1 1,0 1-1,0-1 0,-1 1 0,0-1 0,0 1 0,-1-1 0,0 0 0,0 1 0,0-1 0,-1 0 1,0 1-1,-2-9 0,2 11-71,0-1 1,-1 1-1,1 0 1,-1 0-1,-4-7 1,6 10 45,-1 1 0,0-1 0,1 0 1,-1 0-1,0 1 0,0-1 0,0 0 0,1 1 0,-1-1 1,0 1-1,0-1 0,0 1 0,0 0 0,0-1 0,0 1 1,0 0-1,0 0 0,0 0 0,0-1 0,0 1 0,0 0 1,0 0-1,0 0 0,0 1 0,0-1 0,0 0 0,0 0 1,-1 1-1,-1 0 6,1 0 0,-1 0 1,1 0-1,0 0 0,-1 0 1,1 1-1,0-1 0,0 1 1,0 0-1,0-1 0,0 1 1,1 0-1,-1 0 0,0 0 1,1 0-1,-1 1 0,1-1 1,0 0-1,0 1 0,0-1 1,0 0-1,0 1 0,1-1 1,-2 5-1,2-2 29,-1-1-1,1 0 1,0 1 0,0-1-1,0 1 1,0-1-1,1 0 1,0 1 0,0-1-1,0 0 1,0 0-1,1 0 1,0 0-1,2 5 1,2-1 37,0 0-1,0-1 1,1 0-1,0 0 1,1 0-1,-1-1 1,1 0-1,1 0 1,-1-1-1,1 0 1,16 6-1,-14-6-385,1-1-1,-1 0 1,1-1 0,0 0-1,1-1 1,-1 0 0,0-1-1,0-1 1,15 0 0,-12-3-2437,-2-2 881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1162 2144,'-35'6'5516,"40"-5"-3384,12-1 305,-12-2-2202,1 0 0,-1-1 0,0 0 0,0 0 0,-1 0 0,1 0 0,0-1 0,-1 0 0,0 0 0,0 0 0,0 0 0,0-1 0,-1 0 0,4-7 0,7-12 189,-1-2-1,9-26 1,-11 26-98,0 1 1,22-36 0,-33 61-320,0-1 0,0 1 0,0-1 0,1 1 0,-1 0 0,0-1 0,0 1 0,1 0 0,-1-1 0,0 1 0,1 0 0,-1-1 0,0 1 0,0 0 0,1 0 0,-1 0 0,1-1 0,-1 1 0,0 0 0,1 0 0,-1 0 0,0 0 0,1-1 0,-1 1 0,1 0 0,-1 0 0,1 0 0,-1 0 0,0 0 0,1 0 0,-1 0 0,1 0 0,0 1 0,-1-1 9,1 1 1,-1 0-1,1-1 0,-1 1 1,1 0-1,-1 0 0,1-1 1,-1 1-1,0 0 0,1 0 1,-1 0-1,0-1 1,0 1-1,0 0 0,0 0 1,1 0-1,-1 0 0,0 0 1,-1 1-1,-5 100 627,-1-23-214,4-39-153,-16 76 1,-20 36 773,11-48 8,27-102-298,1-5-296,-1-11-146,3-20-180,2 11-82,1 0 1,1 0-1,11-30 0,3-7-174,41-144 22,-48 164 62,2 1 0,28-55 0,-33 76-34,1 0 0,1 0 1,1 1-1,0 1 0,1 0 1,26-23-1,-32 33-6,-1 1 0,1-1 0,1 1 0,-1 1 0,1-1 0,15-5 0,-21 9 56,0 1 1,1-1 0,-1 0-1,0 1 1,0 0 0,0 0-1,1 0 1,-1 0 0,0 0-1,4 1 1,-5 0 21,0 0-1,0-1 1,0 1-1,0 0 1,-1 0-1,1 0 1,0 0-1,0 1 1,-1-1-1,1 0 1,-1 1-1,0-1 1,1 1-1,-1-1 1,0 1 0,0 0-1,2 2 1,-1 1-6,0 1 0,0-1-1,0 1 1,-1 0 0,0-1 0,0 1 0,0 0 0,-1 0 0,0 0 0,-1 11 0,-2 6 9,-8 30 0,10-50 7,-7 26 105,-1-1 1,-1-1-1,-2 0 1,-18 32-1,27-53-93,-1 0 0,1 0 0,-1-1 0,-1 1-1,1-1 1,-1 0 0,0-1 0,0 1 0,0-1-1,-12 8 1,14-11-9,0 1-1,0-1 1,0 0-1,0 0 1,0 0 0,0 0-1,0-1 1,0 1-1,0-1 1,-1 0-1,1 1 1,0-2 0,0 1-1,-1 0 1,1-1-1,0 1 1,0-1-1,0 0 1,0 0 0,0 0-1,0 0 1,0-1-1,0 1 1,0-1-1,-2-2 1,1 2-37,1 0-1,0-1 1,1 1-1,-1-1 1,0 1 0,1-1-1,-1 0 1,1 0-1,0 0 1,0-1 0,0 1-1,0 0 1,1-1-1,-1 1 1,1-1 0,-2-7-1,6 10-263,4 4 112,12 11 54,-8-5 116,-4-5 7,0-1-1,1 0 0,-1 0 0,1 0 0,0-1 1,-1 0-1,1 0 0,9 0 0,-3-1 69,0 0 1,1-1-1,25-4 0,-27 2-16,-1-1 1,0-1-1,0 0 1,0-1 0,0 0-1,-1 0 1,0-2-1,18-12 1,-3-1 16,0-2 1,23-25-1,72-86 140,-99 106-170,-2 0 0,-1-2 0,17-33 0,-21 29-23,-1 0 1,16-64 0,6-73-54,-7 29-55,-21 97 81,3-9-580,-9 50 268,-3 7 104,-2 14-6,-26 151 184,-17 84 318,-38 203 395,82-441-652,-3 14 192,-1 42 0,7-64-110,2-8 70,5-17 40,8-40-142,11-29-161,-15 60 82,26-49 0,-33 67-20,1 0-1,0 1 0,0 0 1,1 0-1,0 0 1,1 0-1,0 1 0,16-11 1,-23 17 17,0 0 0,0 1 0,0-1 0,0 0 0,0 1 0,1 0 0,-1-1 0,0 1-1,0 0 1,0-1 0,0 1 0,0 0 0,0 0 0,1 0 0,-1 0 0,0 0 0,0 0 0,0 0 0,0 0 0,1 1 0,-1-1 0,0 0 0,0 1 0,0-1 0,0 1 0,0-1 0,0 1 0,0 0 0,0-1 0,0 1-1,0 0 1,0 0 0,-1-1 0,1 1 0,0 0 0,0 0 0,-1 0 0,1 0 0,-1 0 0,1 0 0,0 1 0,2 6-54,0-1 0,0 1 0,-1 0-1,2 13 1,-3-18 55,2 14-58,1 2 91,7 27 0,-9-40 7,0-1 0,1 1 0,-1-1 0,1 0 0,0 0 0,0 0 0,1 0 0,-1-1 1,6 6-1,-7-8-24,-1-1 0,1 0 0,0 0 0,0 1-1,-1-1 1,1-1 0,0 1 0,0 0 0,0 0 0,0-1 0,0 1 0,0-1 0,0 1 0,0-1 0,0 0 0,2 0 0,1 0 2,-1-1 0,1 1 0,-1-1-1,1 0 1,-1-1 0,0 1 0,5-3-1,3-2 42,0-1 0,0 0 0,20-17-1,0-2-54,38-40-1,-55 52-216,-15 14 214,0 0 0,0 0-1,1 0 1,-1 0 0,0 0-1,0 1 1,0-1 0,0 0-1,0 0 1,0 0 0,0 0-1,0 0 1,0 0 0,0 0-1,0 1 1,1-1 0,-1 0-1,0 0 1,0 0 0,0 0-1,0 0 1,0 0 0,0 1-1,0-1 1,0 0 0,0 0-1,0 0 1,0 0 0,0 0-1,0 1 1,0-1 0,-1 0-1,1 0 1,0 0 0,0 0-1,0 0 1,0 0 0,0 1-1,0-1 1,0 0 0,0 0-1,0 0 1,0 0 0,0 0-1,-1 0 1,1 0 0,-8 16-38,0-1 0,2 1 1,-9 26-1,-8 53-64,21-85 141,1-1-1,0 0 0,0 1 1,1-1-1,0 0 0,1 1 1,3 14-1,-4-20-17,1 0 1,1 0 0,-1 0-1,0-1 1,1 1-1,0 0 1,0-1-1,0 1 1,0-1-1,0 0 1,1 0-1,0 0 1,-1 0-1,1 0 1,0 0-1,0-1 1,1 1 0,-1-1-1,7 4 1,-8-5-1,1-1 1,-1 1 0,0 0-1,0-1 1,0 1 0,1-1-1,-1 0 1,0 0 0,1 0-1,-1 0 1,0 0 0,1 0-1,-1 0 1,0-1 0,0 1-1,1-1 1,-1 0 0,0 0-1,0 0 1,0 0 0,0 0 0,0 0-1,0 0 1,0-1 0,-1 1-1,1-1 1,0 1 0,-1-1-1,1 0 1,-1 1 0,1-1-1,1-3 1,1-2 36,0-1 0,0 0 1,0 1-1,-1-1 0,0-1 0,-1 1 0,4-16 1,-5 8-71,0 1 0,-1-1 0,-1 0 0,-1 0 0,-5-27 0,6 40-18,0 0 1,0 0-1,0 1 0,0-1 1,-1 0-1,1 1 0,-1-1 0,0 1 1,0-1-1,1 1 0,-2 0 1,1 0-1,-4-4 0,0 2-47,0 0 0,-1 1 0,1 0 0,-8-3 0,9 3 13,5 3 69,0 0 0,0 0 1,0 0-1,0 0 0,0 0 1,0 0-1,0 0 0,0 0 0,0 0 1,0 1-1,0-1 0,0 0 1,0 0-1,0 0 0,0 0 1,0 0-1,0 0 0,0 0 1,0 0-1,0 0 0,0 0 1,0 0-1,0 0 0,0 0 1,0 0-1,0 0 0,0 0 1,0 0-1,0 0 0,0 1 1,0-1-1,0 0 0,0 0 0,0 0 1,-1 0-1,1 0 0,0 0 1,0 0-1,0 0 0,0 0 1,0 0-1,0 0 0,0 0 1,0 0-1,0 0 0,0 0 1,0 0-1,0 0 0,0 0 1,0 0-1,0 0 7,0 1-1,1-1 1,-1 0-1,1 1 1,-1-1-1,1 1 1,-1-1 0,1 0-1,-1 0 1,1 1-1,-1-1 1,1 0 0,-1 0-1,1 0 1,-1 0-1,1 1 1,0-1 0,-1 0-1,1 0 1,-1 0-1,1 0 1,-1 0 0,2-1-1,13 1 33,-6-1-61,-3 1 19,0-1-1,0 0 0,-1 1 1,1-2-1,0 1 0,0-1 1,-1 0-1,1 0 0,9-6 1,-1-3 62,0 0-1,-2-1 1,1-1 0,11-15 0,40-61 155,-43 60-120,1-8-48,-1 0 0,-2-1 0,-2-1 0,15-49 0,59-209-116,-87 281 10,0 2-18,0-1-1,-1 1 1,-1-1 0,0 0 0,-1 0-1,-1-18 1,0 32 57,0 0 0,0 0-1,0 1 1,0-1-1,0 0 1,-1 1 0,1-1-1,0 0 1,0 0 0,0 1-1,-1-1 1,1 0 0,-1 1-1,1-1 1,0 1 0,-1-1-1,1 0 1,-1 1-1,0-1 1,1 1 7,-1 0 1,1 0-1,0-1 0,-1 1 0,1 0 1,-1 0-1,1 0 0,-1 0 1,1 0-1,-1 0 0,1 1 0,0-1 1,-1 0-1,1 0 0,-1 0 0,1 0 1,0 0-1,-1 1 0,1-1 1,-1 0-1,1 0 0,-1 1 0,-3 2-46,0 1 0,1 0-1,-1 0 1,-3 4 0,6-6 54,-7 10-24,1 0 1,0 0 0,1 1 0,0-1-1,1 1 1,0 1 0,-5 24 0,2-7 28,-66 285 449,65-258-332,2 1 0,3-1 0,6 91 0,-1-130-53,0 0 0,2 0 0,1 0 0,8 28 0,-11-45-43,-1-1 1,0 0-1,1 0 1,-1 0 0,1 0-1,0 0 1,-1 0 0,1 0-1,0 0 1,-1 0-1,1 0 1,0-1 0,0 1-1,0 0 1,0 0 0,0-1-1,0 1 1,0-1-1,0 1 1,0-1 0,0 1-1,0-1 1,0 1 0,1-1-1,-1 0 1,0 0-1,0 0 1,0 1 0,0-1-1,1 0 1,-1-1-1,0 1 1,0 0 0,2-1-1,3 0 50,-1-2 0,0 1 0,1-1 0,-1 1 0,8-7-1,-9 6-52,84-67 136,-2 3-237,17-2-513,-118 115-224,13-38 833,0 1 1,1-1-1,-1 1 1,2-1 0,-1 1-1,1-1 1,0 1-1,1-1 1,0 1 0,0-1-1,1 1 1,0-1-1,4 10 1,-3-11 15,-1-1 1,1 0-1,0 0 1,0-1-1,1 1 0,0-1 1,0 1-1,0-1 1,0 0-1,1-1 1,0 1-1,0-1 0,0 0 1,1 0-1,-1-1 1,1 1-1,9 3 1,-13-6-7,0-1 1,-1 1 0,1-1 0,0 1 0,0-1 0,0 0 0,0 0 0,0 0 0,0 0 0,0 0-1,0 0 1,0 0 0,0-1 0,0 1 0,-1-1 0,1 0 0,2 0 0,-1-1 1,0 0 0,0 0 0,0 0 0,0 0 0,-1-1 1,1 1-1,-1-1 0,4-5 0,1-3 49,0 0 0,-1 0 0,8-24 0,-13 32-50,1-2-31,0 0-1,-1 0 1,0 0 0,1 0 0,-2 0 0,1 0 0,-1-1 0,0 1 0,0 0 0,0 0 0,0 0 0,-3-10 0,2 12-36,0 0 0,-1 0 0,1 0-1,-1 0 1,1 0 0,-1 0 0,0 1-1,0-1 1,0 1 0,0-1 0,-1 1-1,1 0 1,0 0 0,-1 0 0,0 0 0,1 0-1,-1 1 1,0-1 0,0 1 0,0 0-1,-4-1 1,-2 0 4,0 0-1,0 1 0,0 0 1,0 0-1,0 1 1,0 0-1,-17 3 0,-16 0 377,74-12-187,206-25-373,-233 34 242,0-1-1,0 1 1,0 0-1,0 0 1,0 1-1,9 1 1,-12-1-13,-1-1-1,0 1 1,0-1-1,0 1 1,1 0 0,-1-1-1,0 1 1,0 0 0,0 0-1,0 0 1,0 0-1,0 0 1,0 0 0,0 0-1,-1 0 1,1 0-1,0 0 1,-1 0 0,1 0-1,-1 1 1,1-1 0,-1 0-1,1 0 1,-1 1-1,0-1 1,0 0 0,0 1-1,1-1 1,-2 3 0,0 26 213,-2-1 0,-8 38 1,6-39-154,5-15 58,1-8 62,2-8 45,5-11-159,0 0 1,1 0-1,1 1 0,1 0 0,20-21 1,-21 25-135,0 0 0,1 1 0,0 0 1,0 1-1,1 0 0,0 0 0,23-8 1,-34 14 50,1 1 0,-1-1 0,1 1 0,-1-1 0,1 1 0,-1 0 1,1 0-1,-1 0 0,1-1 0,0 1 0,-1 1 0,1-1 0,-1 0 1,1 0-1,0 1 0,-1-1 0,1 1 0,-1-1 0,1 1 1,-1-1-1,0 1 0,2 1 0,-1 0-4,0 0 1,-1 0-1,1-1 1,-1 1-1,0 1 0,0-1 1,0 0-1,0 0 1,0 0-1,0 0 0,-1 1 1,1-1-1,-1 0 0,1 3 1,2 18 12,-2 39 0,-1-46 63,0 1 0,1 0 0,1 0-1,6 28 1,-8-43-46,1 0-1,-1 0 1,1 0-1,0 0 1,0 0-1,0-1 1,0 1-1,0 0 1,0 0-1,0-1 1,1 1-1,-1-1 1,0 1-1,1-1 1,-1 1-1,1-1 1,0 0-1,-1 0 1,1 0-1,0 0 1,0 0-1,0 0 1,0 0-1,3 0 1,-2 0 7,0-1 0,0 0 0,0-1 1,0 1-1,0 0 0,0-1 0,0 0 1,0 0-1,0 0 0,-1 0 0,1 0 1,0 0-1,-1-1 0,1 1 0,-1-1 1,1 0-1,2-2 0,13-12 97,0-1 0,26-33 0,23-43-60,-16 20 133,-35 53-158,39-48-168,-50 61 87,11-9-377,-16 16 417,1 0 1,-1 0-1,0-1 1,0 1-1,1 0 1,-1 0-1,0 0 1,0 0-1,1 0 1,-1 0-1,0 0 1,0 0-1,1 0 1,-1 0-1,0 0 1,0 0-1,1 0 1,-1 0-1,0 0 0,0 0 1,1 0-1,-1 0 1,0 0-1,0 0 1,1 1-1,-1-1 1,4 11-69,1 15-292,-3-17 340,0-1 0,-1 1 0,0 9 1,-9 154 277,5-130-195,2-27 19,0-1 1,0 1-1,-5 15 0,-5 15 310,11-44-372,0-1-1,0 1 1,0 0 0,0-1-1,0 1 1,0 0 0,-1-1-1,1 1 1,0-1-1,0 1 1,-1-1 0,1 1-1,0 0 1,-1-1-1,1 1 1,0-1 0,-1 0-1,1 1 1,-1-1 0,1 1-1,-1-1 1,1 1-1,-1-1 1,1 0 0,-1 0-1,0 1 1,0-1-6,0 0 1,1-1-1,-1 1 1,0 0-1,1-1 0,-1 1 1,0 0-1,1-1 1,-1 1-1,1-1 0,-1 1 1,1-1-1,-1 1 1,1-1-1,-1 0 0,1 1 1,-1-1-1,1 0 1,-3-4 10,0 0 1,1 0 0,-4-10 0,3-2 0,-8-47-95,10 61 104,1-1-42,-1 1 1,1-1-1,0 1 1,0 0-1,0-1 1,0 1-1,0-1 0,2-3 1,-2 6 11,1 0 0,0 0 0,0 0 0,-1 0 0,1 0 0,0 0 0,0 0 0,0 0 0,0 0 0,0 0 0,0 0 0,1 1 0,-1-1 0,0 0 0,0 1 0,0-1 0,1 1 0,-1 0 0,0-1 0,1 1 0,-1 0 0,0 0 0,3-1 0,14-1-9,29 1 0,6 0-103,-6-5-401,63-15 0,-80 13-3560,40-17 1,-59 18 379,-5 2 1243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42 105 4896,'-22'-17'2208,"8"13"-1920,8 1 2528,6 6-1600,6-6 1696,2-3-1664,17-2 959,3 4-1279,38-8 352,4 3-736,30-3-512,0 3-64,-6 0-96,-8 6 64,-1-6-2752,-10 9 1537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1207 2976,'-8'0'1104,"16"0"2474,-5-11-746,4-4-2055,51-118 2371,-41 96-2713,34-51 0,29-23-55,25-39-147,-62 73-238,41-100 0,-49 94 61,39-133 0,-71 206-90,-1 0 0,0 0 0,0 0 0,-1 0 0,0 0 0,-1 0 0,-1-19 0,1 29 27,0-1 1,0 1 0,0 0-1,0-1 1,0 1 0,0-1-1,0 1 1,-1 0 0,1-1-1,0 1 1,0 0 0,0-1-1,0 1 1,-1 0 0,1-1 0,0 1-1,0 0 1,0 0 0,-1-1-1,1 1 1,0 0 0,-1 0-1,1-1 1,0 1 0,0 0-1,-1 0 1,1 0 0,0 0-1,-1-1 1,1 1 0,0 0 0,-1 0-1,1 0 1,-1 0 0,1 0-1,0 0 1,-1 0 0,0 0-1,-16 9-146,16-8 153,-6 3 14,0 1 0,0 0-1,1 0 1,-1 1-1,1 0 1,-6 8 0,-14 20 13,1 0 1,-24 47-1,-37 89 74,80-159-92,-151 371 337,120-276-283,-153 406 1757,185-500-1786,-11 24 495,1 1 0,-12 50 0,27-87-514,0 0-1,0 0 1,0 0 0,0 1 0,0-1-1,0 0 1,0 0 0,0 0-1,0 1 1,0-1 0,0 0 0,0 0-1,0 0 1,0 1 0,0-1-1,0 0 1,0 0 0,0 0 0,0 0-1,0 1 1,0-1 0,1 0-1,-1 0 1,0 0 0,0 0 0,0 1-1,0-1 1,0 0 0,0 0-1,1 0 1,-1 0 0,0 0-1,0 0 1,0 1 0,0-1 0,1 0-1,-1 0 1,0 0 0,0 0-1,0 0 1,1 0 0,-1 0 0,0 0-1,0 0 1,0 0 0,0 0-1,1 0 1,-1 0 0,0 0 0,0 0-1,0 0 1,1 0 0,-1 0-1,0 0 1,0 0 0,0 0-1,1-1 1,-1 1 0,0 0 0,0 0-1,0 0 1,0 0 0,0 0-1,1 0 1,-1 0 0,0-1 0,0 1-1,0 0 1,14-9 219,-13 8-166,21-18 132,0 0 0,26-32 0,-7 7-58,44-39-214,43-46-96,-92 92 149,148-153 118,-138 145-129,50-62 1,-66 71 92,-16 21-87,-2-1 0,1 0 1,9-18-1,6-16-168,-33 60 104,1 1 1,0 1-1,-3 14 1,-9 28 149,9-34-9,1 0-1,0 0 1,2 0-1,1 1 1,0 0-1,2 0 1,0 0-1,1-1 1,1 1-1,1 0 1,1 0-1,7 22 1,-9-35-25,1 0 0,0 0 0,1 0 0,0-1 1,0 1-1,1-1 0,0 0 0,0 0 0,1 0 1,-1 0-1,2-1 0,-1 0 0,7 6 0,-10-10-4,1-1 0,0 1 0,0-1 0,0 1 0,1-1 0,-1 0 0,0 0 0,0-1 0,1 1 0,-1-1 0,0 1 0,1-1 0,-1 0 0,0 0 0,1-1 0,4 0 0,3-1-43,0 0 0,0-1-1,18-7 1,-22 7 54,0-1 0,-1 0 0,9-6 0,12-8 188,0 3-227,-1-2 1,32-25 0,43-45 215,-46 32-10,-23 22-222,-24 23-27,1 0 1,10-18 0,-3 5-45,-15 21 59,1-1 0,-1 0 0,1 1 0,-1-1 0,0 0 0,0 0 1,0 0-1,0 0 0,-1 0 0,1-4 0,-1 6 6,0 0 1,0 0-1,0 0 1,0 0-1,0 0 1,0 0-1,0 0 1,0 0 0,0 0-1,-1 0 1,1 1-1,0-1 1,-1 0-1,1 0 1,-1 0-1,1 0 1,-1 0-1,1 0 1,-1 1-1,1-1 1,-1 0 0,0 0-1,0 1 1,1-1-1,-1 1 1,0-1-1,0 0 1,0 1-1,0 0 1,1-1-1,-1 1 1,0-1 0,0 1-1,-2 0 1,-5-1-41,0 0 1,0 1 0,-1 0-1,1 0 1,0 1-1,0 1 1,0-1 0,0 1-1,0 0 1,0 1-1,0 0 1,1 0 0,-1 1-1,1 0 1,0 0-1,0 0 1,0 1 0,-10 10-1,7-6 67,1 1-1,0-1 1,0 2-1,1-1 0,1 1 1,0 0-1,0 1 1,1-1-1,0 1 1,1 1-1,-4 16 0,5-15 22,2 0 0,-1 0-1,2 0 1,0 1-1,1-1 1,0 1 0,4 26-1,-3-35 10,1 0-1,-1 1 1,1-1-1,0 0 1,1 0 0,-1 0-1,1-1 1,0 1-1,1 0 1,0-1-1,-1 0 1,2 0-1,-1 0 1,0 0 0,1-1-1,0 0 1,0 0-1,0 0 1,11 5-1,-8-5 9,1 0-1,-1-1 0,1 0 0,0-1 0,0 0 0,0 0 0,0-1 1,0 0-1,0-1 0,0 0 0,0 0 0,12-3 0,-5 0 50,-1-2 0,0 0 0,0-1 0,0 0 0,-1-1 0,1-1 0,-2 0 0,21-16-1,7-10-30,45-50-1,-30 28-96,-30 32-10,0-3 19,48-35 0,-42 34 0,-19 16-199,-13 11 217,1 1-1,-1 0 1,0 0 0,1 0-1,-1-1 1,0 1 0,0 0-1,1-1 1,-1 1 0,0 0-1,0 0 1,1-1 0,-1 1-1,0 0 1,0-1 0,0 1-1,0 0 1,0-1 0,0 1-1,1-1 1,-1 1 0,0 0-1,0-1 1,-7-1-434,-15 6 51,14-1 366,0 1-1,0 0 0,0 0 0,1 1 1,0 0-1,0 0 0,0 0 1,1 1-1,-1 0 0,-9 13 0,1 2-20,0-1 1,-16 34-1,18-28 55,2 0-1,1 1 1,1 0 0,1 1 0,2 0 0,-4 38-1,6-20 238,4-44-197,0 0-1,0 0 1,0 0-1,0 0 1,1 0-1,-1 0 1,1 0-1,-1 0 1,1 0-1,-1 0 1,1 0-1,0 0 1,0 0-1,0 0 1,0 0-1,0-1 1,3 4-1,-4-5-18,1 0-1,-1 1 1,1-1-1,-1 0 1,1 0-1,-1 1 1,1-1-1,0 0 1,-1 0-1,1 0 1,-1 0-1,1 1 1,0-1-1,-1 0 1,1 0-1,-1 0 1,1 0-1,0-1 1,-1 1-1,1 0 1,-1 0-1,1 0 1,-1 0-1,1-1 1,0 1-1,-1 0 1,1 0-1,-1-1 1,1 1 0,-1 0-1,1-1 1,12-15 108,-10 11-75,14-21 40,-1 0 1,-2 0-1,0-2 0,10-32 0,38-71-198,-44 97 45,7-18-675,-25 48 448,-4 10 73,-24 43 150,-54 143-246,15-29 290,-44 75 202,68-138-142,-41 86 203,76-170-177,-6 12 326,-29 42-1,39-65 1,4-9-147,5-7-134,117-185-337,-96 160 252,1 1 1,2 1-1,42-37 0,58-32 4,-81 66-33,5-6-111,83-86 0,33-78 72,-98 114 36,-36 42-15,-11 14-240,-23 37 255,-1 0 0,0 0 0,0-1 0,0 1 0,0 0 0,0 0-1,1 0 1,-1 0 0,0 0 0,0 0 0,0 0 0,0-1 0,0 1 0,0 0-1,1 0 1,-1 0 0,0 0 0,0-1 0,0 1 0,0 0 0,0 0 0,0 0-1,0 0 1,0-1 0,0 1 0,0 0 0,0 0 0,0 0 0,0 0 0,0-1-1,0 1 1,0 0 0,0 0 0,0 0 0,0-1 0,0 1 0,0 0 0,0 0 0,0 0-1,0 0 1,0-1 0,-1 1 0,1 0 0,0 0 0,0 0 0,-1 0-1,1 1 1,-1-1 0,1 0 0,0 0 0,-1 1-1,1-1 1,0 0 0,-1 1 0,1-1-1,0 0 1,0 1 0,-1-1 0,1 1 0,0-1-1,0 0 1,0 1 0,0-1 0,-1 1 0,-21 78 238,-23 159 0,44-232-213,-4 40 200,5-42-186,0-1 0,0 0 0,1 0 0,-1 0 0,1 0 0,-1 0 0,1 0 0,0 0 0,0 0 0,1-1 0,1 5 0,-3-7-21,0 1 0,1-1-1,-1 1 1,0-1-1,0 0 1,1 1 0,-1-1-1,0 0 1,0 0-1,1 1 1,-1-1 0,0 0-1,1 0 1,-1 1-1,0-1 1,1 0 0,-1 0-1,1 0 1,-1 0-1,0 1 1,1-1 0,-1 0-1,1 0 1,-1 0 0,0 0-1,1 0 1,-1 0-1,1 0 1,-1 0 0,0 0-1,1 0 1,-1-1-1,1 1 1,-1 0 0,0 0-1,1 0 1,-1 0-1,1-1 1,-1 1 0,0 0-1,1 0 1,-1-1-1,12-13 106,-10 11-56,9-13-6,-1-1 1,-1 0-1,0-1 0,-1 0 1,5-19-1,-3 9-81,15-29 0,-1 17-78,1 1 0,2 0 1,39-42-1,-59 77-114,-7 4 206,0 0-1,1 0 1,-1 1 0,0-1 0,0 0-1,0 0 1,0 0 0,1 0-1,-1 0 1,0 0 0,0 0 0,0 1-1,0-1 1,0 0 0,0 0-1,1 0 1,-1 0 0,0 0 0,0 1-1,0-1 1,0 0 0,0 0-1,0 0 1,0 1 0,0-1-1,0 0 1,0 0 0,0 0 0,0 0-1,0 1 1,0-1 0,0 0-1,0 0 1,0 0 0,0 0 0,0 1-1,0-1 1,0 0 0,0 0-1,0 0 1,-1 0 0,1 1 0,0-1-1,0 0 1,0 0 0,0 0-1,0 0 1,0 0 0,-1 1-1,1-1 1,0 0 0,-9 26 21,0 0-1,2 0 1,2 1 0,0 0 0,1 0-1,1 48 1,3-70 25,0 1-1,1-1 1,0 1-1,0-1 1,0 1 0,1-1-1,-1 1 1,1-1-1,1 0 1,3 8 0,-5-12-25,0 1-1,1 0 1,-1-1 0,0 1 0,1-1 0,-1 1 0,1-1 0,-1 0 0,1 1 0,0-1-1,-1 0 1,1 0 0,0 0 0,0 0 0,0-1 0,0 1 0,0 0 0,0-1 0,0 1 0,0-1-1,0 0 1,0 0 0,0 0 0,0 0 0,0 0 0,0 0 0,0 0 0,0-1 0,0 1-1,0-1 1,3-1 0,11-4 23,-1-1 0,-1-1 0,18-12 0,42-34 83,-61 44-116,123-109-1,-65 55-22,-64 58 18,0-1 0,0 0 0,0 0-1,-1-1 1,0 0 0,0 0 0,-1-1 0,7-13 0,-11 19-17,0 1 1,0-1 0,0 1 0,-1-1 0,1 0 0,0 1 0,-1-1 0,0-3-1,0 6 6,0-1-1,0 1 0,0-1 0,0 1 0,-1-1 0,1 1 0,0-1 0,0 1 0,0-1 0,-1 1 0,1-1 0,0 1 1,-1 0-1,1-1 0,0 1 0,-1-1 0,1 1 0,-1 0 0,1-1 0,-1 1 0,1 0 0,0 0 0,-1-1 1,1 1-1,-1 0 0,1 0 0,-1 0 0,1-1 0,-1 1 0,0 0 0,1 0 0,-1 0 0,1 0 0,-1 0 1,1 0-1,-1 0 0,1 0 0,-1 1 0,1-1 0,-1 0 0,1 0 0,-2 1 0,-2 0-5,-1 0 0,1 1-1,-1 0 1,1 0 0,0 1-1,0-1 1,0 1 0,0-1-1,0 1 1,0 1 0,1-1-1,0 0 1,-1 1 0,1 0-1,1-1 1,-1 1 0,0 1 0,1-1-1,-3 6 1,1 0 52,0 0 1,0 0-1,1 0 1,0 1-1,1-1 1,1 1-1,-2 20 1,3-18 16,1 0-1,0 0 1,6 25 0,-5-33-24,-1 1 0,1-1 0,0 0 0,0 0 0,1 0 0,0 0 0,0 0 0,0-1 1,0 1-1,1-1 0,6 7 0,-9-11-16,-1 1 1,1 0-1,0-1 1,0 1 0,0-1-1,0 1 1,0-1 0,0 0-1,0 1 1,0-1-1,0 0 1,0 0 0,1 1-1,-1-1 1,0 0 0,0 0-1,0 0 1,0 0 0,0-1-1,0 1 1,0 0-1,0 0 1,0-1 0,2 0-1,1-1 30,1 0-1,-1-1 0,0 1 0,5-5 1,-4 3 11,4-3 35,-1-1 1,0 0-1,-1-1 1,1 0-1,7-14 1,-5 10-60,21-25 0,-17 23-17,20-19-215,-30 31 134,-1 0-1,1 0 0,0 1 1,-1-1-1,1 1 1,0 0-1,8-3 1,-12 5 61,1 0 1,-1 0-1,0 0 0,0-1 1,1 1-1,-1 0 1,0 0-1,0 0 1,1 0-1,-1 0 1,0 0-1,1 0 1,-1 0-1,0 0 1,0 0-1,1 0 1,-1 0-1,0 0 0,1 1 1,-1-1-1,0 0 1,0 0-1,1 0 1,-1 0-1,0 0 1,0 1-1,0-1 1,1 0-1,-1 0 1,0 0-1,0 0 1,0 1-1,1-1 1,-1 0-1,0 0 0,0 1 1,0-1-1,0 0 1,0 0-1,0 1 1,0-1-1,1 0 1,-1 1-1,0-1 1,0 0-1,0 0 1,0 1-1,0-1 1,-3 19-16,1-13 12,-20 86 7,-6 25 250,28-103-125,1-7 33,-1-6-148,0-1-1,0 0 0,0 0 0,0 0 1,1 0-1,-1 0 0,0 0 1,0 0-1,0 0 0,0 0 0,0 0 1,0 0-1,0 0 0,0 0 1,0 1-1,1-1 0,-1 0 1,0 0-1,0 0 0,0 0 0,0 0 1,0 0-1,0 0 0,0 0 1,0 0-1,1 0 0,-1 0 0,0 0 1,0 0-1,0 0 0,0-1 1,0 1-1,0 0 0,0 0 0,1 0 1,-1 0-1,0 0 0,0 0 1,0 0-1,0 0 0,0 0 0,0 0 1,0 0-1,0 0 0,0 0 1,0-1-1,10-9 113,-1 0 0,15-21 1,6-8-225,-11 17 77,2 0-1,1 2 0,0 1 1,1 0-1,1 2 0,1 1 1,29-14-1,-53 29 25,0 0 1,0 0-1,0 1 1,0-1-1,1 1 1,-1-1-1,0 1 1,0 0-1,0-1 1,1 1-1,-1 0 1,0 0-1,0 0 1,1 0-1,-1 0 1,0 0-1,0 0 1,1 0-1,-1 1 1,0-1-1,0 0 1,0 1-1,0-1 1,1 1-1,-1-1 0,0 1 1,0 0-1,0-1 1,0 1-1,0 0 1,0 0-1,0 0 1,0 0-1,-1 0 1,1 0-1,0 0 1,-1 0-1,1 0 1,0 0-1,-1 0 1,1 0-1,-1 0 1,1 2-1,1 4-26,0 0-1,-1 1 1,0-1-1,0 1 1,-1 12 0,0-15 65,0 1 1,1-1 0,-1 0-1,1 1 1,0-1 0,1 0-1,-1 0 1,1 0 0,0 0-1,0 0 1,4 5 0,-5-8-15,1 0 1,0 1 0,-1-1 0,1 0 0,0-1 0,0 1-1,0 0 1,1-1 0,-1 1 0,0-1 0,0 1 0,1-1-1,-1 0 1,1 0 0,-1 0 0,1-1 0,0 1 0,-1 0-1,1-1 1,0 0 0,-1 0 0,1 0 0,5 0 0,0-1 8,0-1 1,0 0 0,0 0 0,0-1 0,0 0-1,0 0 1,-1-1 0,13-8 0,-1-1-61,-1-1 1,17-16 0,2-6-14,-22 21 24,0 0 1,25-18-1,-36 31-115,-6 4-54,-12 13-188,4 2 392,1 1 1,2 0-1,-1 1 0,2 0 0,-7 31 1,11-35 1,0-1 1,1 1-1,0 0 1,1 0 0,1 0-1,0 0 1,1 0-1,5 19 1,-6-31 18,-1-1 1,1 0-1,0 1 0,0-1 0,0 0 1,2 3-1,-2-4-17,-1 0-1,1-1 0,-1 1 1,1-1-1,-1 1 1,1-1-1,0 1 1,-1-1-1,1 1 1,0-1-1,-1 0 1,1 1-1,0-1 0,0 0 1,-1 0-1,1 1 1,0-1-1,0 0 1,-1 0-1,1 0 1,0 0-1,0 0 1,0 0-1,-1 0 1,1 0-1,0 0 0,1-1 1,4-2 8,0 0 1,-1-1-1,1 1 0,-1-1 1,1 0-1,-1-1 0,8-9 1,0 2 2,172-144-50,-25 49 79,-104 71-180,-58 38 68,1 0 1,-1 0 0,0 0 0,1 1 0,0-1-1,0 0 1,-1 0 0,1 1 0,-1 3 0,-12 39 236,5-19-293,5-11 146,0 0 0,1 0 0,0 1 0,1-1 0,1 1 0,0-1 0,3 29 0,-2-42-18,1 1 0,-1 0 0,1-1 0,-1 1 0,1-1 0,0 0 0,0 1 1,0-1-1,0 0 0,0 1 0,0-1 0,1 0 0,-1 0 0,4 3 0,-4-5 2,0 1-1,0 0 0,0 0 1,0-1-1,0 1 1,1-1-1,-1 1 0,0-1 1,0 0-1,1 1 1,-1-1-1,0 0 0,1 0 1,-1 0-1,0 0 1,1 0-1,-1 0 0,0 0 1,1 0-1,-1-1 1,0 1-1,0 0 0,1-1 1,-1 1-1,0-1 1,0 0-1,0 1 0,1-1 1,0-1-1,13-9-12,0 0 0,-2-2 0,1 1 0,-2-2 0,16-19 0,-12 13 15,32-30 0,-33 27-252,-13 22 231,0 0 0,0-1 0,0 1 0,0 0-1,-1-1 1,1 1 0,0-1 0,-1 0 0,2-2 0,10-13 49,-3 3 14,-8 9-201,-3 7 39,0 24-17,-2 1-1,-8 38 1,5-35 88,-5 16 53,-24 62 0,32-97-62,-6 10 65,0 0 1,-2-1-1,0 0 1,-1 0-1,-1-1 1,-1-1-1,0 0 1,-1-1-1,-1 0 1,-1-1-1,-1-1 1,0-1-1,0-1 1,-24 13 0,31-20 19,-1 0 0,0-1 0,-1-1 0,1 0 1,-1 0-1,-14 1 0,21-4-16,0 0 0,0-1 1,0 1-1,0-1 0,0-1 0,0 1 0,0-1 1,0 0-1,0 0 0,0-1 0,0 0 1,1 0-1,-1 0 0,-10-6 0,15 7-24,-1 0 0,1 0 0,0 1 0,0-1 0,-1 0-1,1 0 1,0-1 0,0 1 0,0 0 0,0 0 0,1 0 0,-1-1-1,0 1 1,0 0 0,1-1 0,-1 1 0,1 0 0,-1-1 0,1 1 0,0-1-1,-1-1 1,2 1-7,-1 0 0,0 1 0,1-1 0,-1 0-1,1 1 1,0-1 0,0 1 0,-1-1 0,1 1-1,0 0 1,0-1 0,0 1 0,1 0-1,-1 0 1,0-1 0,0 1 0,1 0 0,1-1-1,7-4 43,-1 0-1,1 1 0,0 1 1,21-8-1,47-8 99,-29 8-26,36-10-34,108-33-767,-168 49-3111,-24 6 3599,-1 0 0,1 0 0,0 0 0,-1 0 0,1 0 0,0 0 0,-1 0 0,1 0 0,0 1 0,-1-1 0,1 0 0,0 0 0,-1 0 0,1 1 0,-1-1 0,1 0 0,-1 1 0,1-1 0,-1 1-1,1-1 1,-1 1 0,1-1 0,-1 1 0,1-1 0,-1 1 0,0-1 0,1 1 0,-1-1 0,0 1 0,1 0 0,-1-1 0,0 1 0,0 0 0,-2 15-4571,-4 4 1579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 3392,'-19'0'17087,"21"0"-16943,1 2-101,1-1-1,0 0 1,0 0-1,0 0 1,1-1-1,-1 1 0,0-1 1,6-1-1,23 4 158,9 5 35,85 21 81,-105-23-343,0 1 0,0 2 0,30 15-1,-45-20 65,-1 0 1,1 0-1,-1 1 0,0 0 0,-1 0 0,7 7 0,-10-10-21,0 1 0,1 0 0,-1 0 0,-1 0 1,1 1-1,0-1 0,-1 0 0,0 1 0,0-1 0,0 1 0,0-1 0,0 1 0,-1-1 1,1 6-1,-2 11 16,-1 0 0,-1 0 0,-1 0 0,0-1 0,-2 1 0,0-1 0,-1 0 0,-1-1 0,0 1 0,-16 22 0,19-34 10,0 1 1,0-1-1,-1-1 1,-8 10 0,12-14-15,-1 0 1,1 0 0,0-1 0,-1 1 0,1 0 0,-1-1-1,0 0 1,1 1 0,-1-1 0,0 0 0,0 0-1,0-1 1,0 1 0,-5 0 0,7-1-19,1 0-1,-1 0 1,0 0-1,1 0 1,-1 0-1,0 0 1,1 0 0,-1 0-1,1-1 1,-1 1-1,0 0 1,1 0-1,-1-1 1,1 1-1,-1 0 1,0-1 0,0 0-1,1 1-3,0-1 0,-1 1-1,1 0 1,0-1 0,0 1 0,0 0-1,0-1 1,0 1 0,0 0 0,-1-1 0,1 1-1,0-1 1,0 1 0,0 0 0,0-1-1,1 1 1,-1 0 0,0-1 0,0 1-1,0 0 1,0-1 0,1-1 21,0 0 0,0 1 0,-1 0 1,1-1-1,0 1 0,0-1 0,1 1 0,-1 0 0,2-2 1,19-11 37,30-14 1,2 0-16,-28 13-40,132-81 17,-9 14 428,-38 24 61,-98 50-484,0-1 1,-1 0-1,0-1 1,-1 0-1,15-16 1,-20 19-22,0 0 1,-1-1-1,1 0 0,-1 0 1,-1-1-1,0 1 1,0-1-1,0 0 1,2-13-1,-5 17-229,0 1-1,-1 0 1,0-1-1,0 1 0,0-1 1,0 1-1,-1-1 1,0 1-1,0 0 1,0-1-1,0 1 0,-1 0 1,1 0-1,-4-5 1,4 7 69,0 0 0,0 1 1,0-1-1,0 0 0,-1 1 0,1-1 1,-1 1-1,1 0 0,-1-1 1,1 1-1,-1 0 0,0 0 1,0 0-1,0 0 0,0 0 0,1 0 1,-1 0-1,0 1 0,0-1 1,-1 1-1,1 0 0,0-1 0,0 1 1,0 0-1,0 0 0,0 0 1,0 1-1,0-1 0,0 0 1,0 1-1,-3 0 0,-5 6-2053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39 3136,'3'-3'1041,"0"-1"0,0 0-1,1 1 1,0 0 0,0 0 0,0 0 0,0 0-1,8-3 1,-2-1 1266,-26 25 1333,-8 9-2971,6-7-349,0 0 0,1 2 0,-16 28 0,-37 75 196,54-95-429,-17 38-74,-15 26 54,26-54-71,3-6-4259,18-48-3768,1-5 4468,0 1 1254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4480,'-9'-8'1231,"9"7"-1145,0 1 0,0 0 0,0 0 0,0-1 0,-1 1 0,1 0 1,0 0-1,0 0 0,0-1 0,-1 1 0,1 0 0,0 0 0,0 0 0,0 0 1,-1-1-1,1 1 0,0 0 0,0 0 0,-1 0 0,1 0 0,0 0 0,0 0 1,-1 0-1,1 0 0,0 0 0,-1 0 0,1 0 0,0 0 0,0 0 0,-1 0 1,1 0-1,0 0 0,-1 0 0,1 0 0,9 15 6280,0-1-4167,-6-8-1931,1 0 1,0-1-1,1 1 0,-1-1 0,1 0 0,0 0 1,0-1-1,0 0 0,1 0 0,0 0 1,-1 0-1,1-1 0,1 0 0,-1 0 0,10 3 1,8 0-32,0 0 0,47 4 0,106-4-218,-123-7-860,-52 1 486,0 1 0,0-1-1,-1 0 1,1 0 0,0 1-1,-1-1 1,1 1 0,0-1-1,1 2 1,2 0-3006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16 6240,'-3'-3'386,"0"2"0,-1-1 1,1 0-1,-1 1 0,1-1 1,-1 1-1,1 0 0,-1 0 1,0 1-1,0-1 0,1 1 0,-1 0 1,0 0-1,0 0 0,-4 1 1,-5 1 619,0 1 0,1 0 0,-14 6 0,8-3-860,-38 15 875,1 2-1,-64 38 1,-83 68-147,183-113-912,17-13-243,-1-1 1,0 1-1,0-1 1,0 1-1,0-1 1,0 0-1,0 0 1,-1-1-1,1 1 1,-1-1-1,1 1 1,-7 0-1,10-2 148,-1 0 0,1 0 0,0 0-1,0 1 1,-1-1 0,1 0 0,0 0-1,0 0 1,0 0 0,-1 0 0,1-1 0,0 1-1,0 0 1,-1 0 0,1 0 0,0 0 0,0 0-1,-1 0 1,1 0 0,0 0 0,0 0-1,0-1 1,-1 1 0,1 0 0,0 0 0,0 0-1,0 0 1,0-1 0,-1 1 0,1 0-1,0 0 1,0-1 0,0 1 0,0 0 0,0 0-1,0 0 1,0-1 0,-1 1 0,1 0 0,0 0-1,0-1 1,0 1 0,0 0 0,0 0-1,0-1 1,0 1 0,0 0 0,1 0 0,-1-1-1,0 1 1,0 0 0,0-1 0,8-12-4950,6-1 2464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2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4736,'-9'-14'5642,"10"16"-5392,-1 0 1,1-1-1,0 1 0,-1-1 0,1 1 0,0-1 0,0 1 0,0-1 1,0 1-1,0-1 0,2 2 0,4 8 812,3 11-366,-2 0 0,0 1-1,-2 0 1,0 0 0,2 31 0,2 2-140,-6-38-421,8 50 140,4-1 0,33 90 0,-48-154-465,1 0 0,-1 0 0,0 0 0,1 0 0,0-1 1,-1 1-1,1 0 0,0-1 0,3 3 0,4 3-925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214 744 3552,'-3'-6'9114,"0"7"-8845,0 0 0,0-1 0,0 1 0,0 0 0,0 0 0,1 1 0,-1-1 0,0 0 0,-4 4 0,-29 22 854,24-17-901,1 1 0,1 0-1,-1 1 1,2 0-1,0 0 1,0 1 0,1 1-1,1-1 1,-10 26-1,8-16-27,2 1 1,0 0-1,2 0 0,1 1 0,-2 35 1,6-52-148,0 0 0,0 0 1,1 1-1,0-1 0,0 0 0,1 0 1,0 0-1,0 0 0,4 9 1,-4-13-12,1 0 0,-1 0 0,0 0 0,1-1 0,0 1 0,0-1 0,0 0 0,0 0 0,0 0 0,1 0 1,-1 0-1,1-1 0,0 1 0,-1-1 0,1 0 0,1 0 0,-1-1 0,0 1 0,6 0 0,-3 0-41,0-1 0,0 0-1,0 0 1,0-1 0,0 0-1,0-1 1,0 1 0,0-1-1,0 0 1,12-4 0,-10 1-35,0 0-1,1 0 1,-1-1 0,-1 0 0,1 0 0,13-12 0,-3-1-57,-1-1 1,-1 0 0,-1-1-1,26-41 1,43-78 117,-83 137-50,-1 0 0,0-1-1,0 1 1,0 0 0,0-1-1,0 1 1,0-1 0,-1 1-1,1-6 1,-11 29-190,6-5 349,0 1 0,2-1 0,-1 1-1,2 0 1,1 23 0,0-29-42,0-1 0,1 1-1,1 0 1,0-1 0,0 0 0,1 1 0,0-1-1,1 0 1,0-1 0,0 1 0,1-1 0,9 13-1,-12-20-45,-1 1 0,1-1-1,0 0 1,0 0-1,0 0 1,4 2 0,-5-3-29,0-1 0,0 1 0,0-1 1,0 1-1,0-1 0,0 0 1,0 1-1,0-1 0,0 0 1,1 0-1,-1 0 0,0 0 1,0 0-1,0 0 0,0 0 0,0 0 1,0 0-1,0 0 0,0-1 1,2 0-1,3-2 4,0 0-1,-1-1 1,0 0-1,0 0 1,0 0 0,0-1-1,-1 0 1,1 0-1,-1 0 1,-1 0 0,1 0-1,-1-1 1,0 0-1,4-8 1,3-11-129,14-52 1,-23 73 106,5-21-168,6-37-1,-11 52 150,0 0-1,-1-1 1,0 1 0,-1-1 0,0 1-1,-4-13 1,4 13-83,1 9 103,0 0 1,0 0-1,0 0 0,0-1 1,0 1-1,0 0 0,-1 0 1,1 0-1,-1 0 0,1-1 1,-1 1-1,0-1 0,1 2 3,0 0 0,0 0 0,0 0 0,-1 0 0,1-1 0,0 1 0,0 0-1,0 0 1,0 0 0,0 0 0,0 0 0,0-1 0,0 1 0,0 0 0,0 0-1,-1 0 1,1 0 0,0 0 0,0-1 0,0 1 0,0 0 0,0 0 0,0 0 0,0-1-1,0 1 1,0 0 0,0 0 0,1 0 0,-1 0 0,0-1 0,0 1 0,0 0-1,0 0 1,0 0 0,0-1 0,2-4-135,-2 4 145,0 1 1,1-1-1,-1 1 0,0 0 0,0-1 0,1 1 0,-1 0 0,0-1 1,1 1-1,-1 0 0,0-1 0,1 1 0,-1 0 0,1 0 0,-1 0 1,0-1-1,1 1 0,-1 0 0,1 0 0,-1 0 0,1 0 0,-1 0 1,0 0-1,1 0 0,0 0 0,17-2 222,-12 1-193,210-27 365,-18 2 149,-144 21-387,-55 5-153,1 1 1,0-1 0,-1 0-1,1 1 1,-1-1-1,1 0 1,0 1-1,-1-1 1,1 1-1,0-1 1,0 0-1,-1 1 1,1-1-1,0 1 1,0-1-1,0 1 1,0-1-1,-1 1 1,1-1 0,0 1-1,0-1 1,0 1-1,-1 4 31,-10 18-3,-15 23 1,-6 14-42,18-29-19,1 1 0,2 0 0,-12 54 0,22-81 30,1 1 0,-1-1 0,1 1 1,0-1-1,0 0 0,0 1 1,1-1-1,0 0 0,0 1 0,4 9 1,-4-13 16,0 0 0,0 0 0,0 1 0,0-1 0,1 0 0,-1 0 0,1 0 0,0 0 0,0 0 0,-1-1 0,1 1 0,0-1 0,0 1 0,1-1 0,-1 1 0,0-1 1,0 0-1,1 0 0,-1 0 0,0 0 0,1-1 0,-1 1 0,1-1 0,2 1 0,-1-1-5,0 0 1,-1-1 0,1 1-1,0-1 1,-1 0-1,1 1 1,-1-2-1,1 1 1,-1 0 0,0-1-1,1 0 1,-1 1-1,0-1 1,4-4-1,2-1-53,0-1 0,0 0 0,8-12-1,46-66-136,-37 47 134,-1 2-48,59-78-380,-51 76 300,77-100-215,-14-8 142,100-209 1,-193 351 183,2-3-9,-5 8 57,0 0 0,0 0 0,0-1 1,0 1-1,0 0 0,0 0 0,0 0 1,0 0-1,0 0 0,0 0 0,0 0 0,0 0 1,0-1-1,0 1 0,0 0 0,0 0 0,0 0 1,0 0-1,0 0 0,0 0 0,0 0 1,0-1-1,0 1 0,0 0 0,0 0 0,0 0 1,0 0-1,0 0 0,-1 0 0,1 0 0,0 0 1,0 0-1,0 0 0,0-1 0,0 1 0,0 0 1,0 0-1,0 0 0,0 0 0,0 0 1,-1 0-1,1 0 0,0 0 0,0 0 0,0 0 1,0 0-1,0 0 0,0 0 0,0 0 0,0 0 1,-1 0-1,1 0 0,0 0 0,-8 7-77,0 4 40,1 1 0,-13 24 0,13-21 6,-142 272-25,120-229 179,3 1 0,2 1 0,-28 111 0,15 35 328,36-198-379,0-1 0,1 1 1,0 9-1,0-16-55,0 0 1,0 0-1,0 0 1,0 0-1,0 0 0,0 0 1,1 0-1,-1 0 1,0 0-1,0-1 1,1 1-1,-1 0 1,1 0-1,-1 0 0,1 0 1,-1 0-1,1-1 1,-1 1-1,1 0 1,0-1-1,-1 1 1,1 0-1,0-1 0,0 1 1,0-1-1,-1 1 1,1-1-1,0 1 1,0-1-1,0 1 1,0-1-1,0 0 1,1 1-1,-1-2-21,0 1 0,0 0 0,0 0-1,0 0 1,0-1 0,0 1 0,0 0 0,-1-1 0,1 1 0,0-1 0,0 1 0,0-1-1,0 1 1,-1-1 0,1 1 0,0-1 0,-1 0 0,1 0 0,0 1 0,-1-1 0,1 0-1,-1 0 1,1-1 0,4-5-115,22-24-287,150-169-686,-148 168 957,6-4-116,41-57 0,-51 54 229,-1-2 1,36-84-1,25-116 91,-17 45 678,-45 129-114,-22 62-479,-6 12-54,-6 16 7,-67 245 525,62-201-493,-38 97 0,-40 51 324,-17 44 147,101-227 235,15-40-951,-1 1-1,1 0 1,0 1-1,1-1 1,8-8-1,8-9-134,11-17-131,2 2 0,67-59 0,-99 99 59,-1 6 183,-2 10 128,0-14 5,8 176 1094,-8-177-1065,0 0 0,1-1 0,-1 1 0,0 0-1,1 0 1,-1-1 0,1 1 0,-1 0 0,1-1 0,0 1 0,0-1 0,0 1 0,0-1 0,1 2 0,-1-2-14,-1-1-1,0 0 1,1 1-1,-1-1 1,1 0-1,-1 0 1,1 0-1,-1 1 1,0-1-1,1 0 1,-1 0-1,1 0 1,-1 0-1,1 0 1,-1 0-1,1 0 1,-1 0-1,1 0 1,-1 0-1,1 0 1,1-1 5,-1 1 1,0-1-1,0 1 0,0-1 0,0 1 0,0-1 1,0 0-1,-1 1 0,1-1 0,0 0 1,0 0-1,0-1 0,6-8 31,-1 0 1,-1 0-1,6-14 0,0-1 64,1 3-140,1 0 0,1 1-1,0 0 1,2 2 0,0-1-1,1 2 1,25-22 0,-27 27-74,-12 9 5,0 1 0,0 0 0,0 0 0,1 1-1,0-1 1,4-2 0,-11 18-151,-3 1 309,4-10-52,1-1 0,-1 1 0,1 0 1,0 0-1,0-1 0,-1 5 0,1 0 22,1 0-1,0 0 0,0 0 0,0 0 0,1 0 1,3 11-1,-4-15-7,1-1-1,1 0 1,-1 0 0,0 0-1,1 0 1,-1 0-1,1 0 1,0-1 0,0 1-1,0 0 1,1-1 0,-1 1-1,0-1 1,1 0 0,0 0-1,-1 0 1,1 0 0,5 2-1,-5-3 25,0 0-1,1-1 1,-1 1-1,1-1 1,-1 1-1,1-1 1,-1 0-1,1-1 1,-1 1-1,1 0 1,-1-1-1,1 0 1,-1 0-1,7-3 1,7-2 32,25-15 0,148-81-535,-183 97 382,12-4-277,-19 9 346,0 0 0,1-1 0,-1 1 0,0 0 0,0 0 0,1 0 0,-1 0 0,0 0 0,0 0 0,0 0 0,1 0 0,-1 0 0,0 0 0,0 1 0,0-1 0,1 0 0,-1 0 0,0 0 1,0 0-1,0 0 0,1 0 0,-1 0 0,0 0 0,0 1 0,0-1 0,0 0 0,1 0 0,-1 0 0,0 1 0,0 10 165,-8 13 159,-18 43 0,19-50-134,6-17-178,1 0 1,0 1 0,0-1-1,-1 0 1,1 1-1,0-1 1,0 1-1,0-1 1,0 0 0,0 1-1,0-1 1,0 0-1,0 1 1,-1-1-1,1 1 1,0-1 0,0 0-1,1 1 1,-1-1-1,0 1 1,0-1-1,0 0 1,0 1 0,0-1-1,0 0 1,0 1-1,1-1 1,-1 0-1,0 1 1,0-1 0,1 0-1,-1 1 1,0-1-1,0 0 1,1 0-1,-1 1 1,0-1 0,1 0-1,-1 0 1,0 1-1,1-1 1,-1 0-1,0 0 1,1 0 0,-1 0-1,0 0 1,1 0-1,-1 0 1,1 1-1,-1-1 1,0 0 0,1 0-1,-1 0 1,1-1-1,3-1-9,0 0-1,0 0 0,-1-1 1,1 1-1,-1-1 1,5-5-1,5-4-51,-7 8 18,0-2 20,0 2 0,0-1-1,0 1 1,1-1 0,-1 2 0,1-1-1,0 1 1,0 0 0,8-2 0,-13 5-1,0 0 1,0 1-1,0-1 0,-1 1 1,1-1-1,0 1 1,0 0-1,-1-1 0,1 1 1,0 0-1,-1 0 1,1 0-1,-1 1 0,1-1 1,-1 0-1,0 0 1,1 1-1,-1-1 0,0 1 1,0-1-1,1 3 1,3 3-17,0 1 1,-1 0 0,4 8 0,21 68-2312,-22-61-1371,-5-15-982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7712,'-14'-16'3520,"-5"16"-3072,10 0 256,4 3-480,0-3 256,5 4-1120,5 1 352,-5 4-4288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4320,'-11'-19'1392,"11"18"-1273,-1 1 1,1-1-1,0 1 0,-1-1 1,1 1-1,0-1 1,0 1-1,-1-1 1,1 1-1,0-1 0,0 1 1,0-1-1,0 1 1,0-1-1,0 0 0,0 1 1,0-1-1,0 1 1,0-1-1,0 1 0,0-1 1,0 0-1,0 1 1,1-1-1,-1 1 1,0-1-1,0 1 0,1-1 1,-1 1-1,0-1 1,1 1-1,-1 0 0,0-1 1,1 1-1,0-1 1,1 0 192,0 0 1,0 0-1,0 0 1,0 0-1,0 0 0,5-1 1,-2 1-58,25-6 297,1 1 0,-1 2 0,39-1 0,-59 4-520,248-2-107,-148 9-4757,-60 1 2214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9152,'10'0'4128,"42"0"-3584,-10 0 1472,0 0-1217,35-3 33,-2 3-512,6-5-320,-6 10 0,-8-5-352,-10 3 192,-15-3-2399,-3 4 1407,-17-4-2144,3 5 1888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9568,'-19'-16'4320,"19"19"-3776,5-3-480,4 0-160,5 0-1792,5 4 1024,9 1-4832,5 7 3168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477 269 3136,'1'-5'461,"1"1"0,-1-1 0,-1 0 0,1 1 0,-1-1 0,0-6-1,1 2 1280,-1-6 2474,-2 20-2104,-1 8-1782,-1 1-1,-1-1 1,0-1-1,-1 1 1,0-1-1,-1 0 1,0 0-1,-12 13 1,-11 11 169,-39 36 1,-24 26-9,59-53-328,3 1 0,-31 59 0,-37 108 1905,115-263-1298,-4 8-656,21-35 85,70-120-1,-61 124-59,53-128 0,5-52 1362,-95 236-1399,-4 13-82,0 0 1,1 0 0,-1 1 0,1-1 0,0 0-1,0 1 1,0-1 0,0 1 0,5-6 0,-4 12-62,12 29-122,20 59-1,-17-35 180,2-1-1,3-1 0,2-1 1,2-1-1,49 69 0,-54-91 38,22 45 0,-37-61-32,-1-1 0,0 1 0,-1 1 0,-1-1 0,0 1 0,2 18 0,-6-28-9,1 0 0,-1 0-1,-1 0 1,1 0 0,-1 0 0,0 0 0,0 0 0,0-1 0,-1 1-1,0 0 1,0 0 0,0-1 0,0 0 0,-1 1 0,1-1-1,-1 0 1,-5 5 0,-4 4-25,-1 0 1,-1-1-1,-22 14 0,4-1-18,18-15 38,0 0-1,-1-1 0,0-1 1,-1 0-1,-26 8 0,-87 22-217,96-30 262,19-4-923,-2-1 1,1 0 0,-28 0-1,50-4-247,0 0 1,0-1-1,0 0 0,0 0 0,0 0 0,8-5 0,-1 2-456,34-15-1175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6464,'-11'-12'6101,"11"12"-6041,6 1 1083,8 2-693,-4 2 144,0 0-1,14 11 0,10 5 150,-20-13-399,0 0 0,0 1 1,18 15-1,-28-20-267,1 0 0,-1 0 0,0 1 0,0 0 0,-1-1 0,1 2 0,-1-1 0,0 0 0,-1 1 0,1-1 0,-1 1 0,3 10 0,-2 3 75,-1 0-1,0 0 1,-1 0-1,-2 0 1,0 0-1,-3 20 0,-29 111 837,-6-28-365,30-98-489,-1-2-1,-1 1 1,-15 21 0,22-38-31,0-1 0,0 0-1,0 0 1,-1 0 0,1-1 0,-1 1 0,0-1 0,-1 0 0,-9 5 0,15-9-86,-1 0 1,1 1-1,0-1 1,-1 0-1,1 0 1,-1 1-1,1-1 0,-1 0 1,1 0-1,-1 0 1,1 0-1,-1 0 1,1 0-1,-1 0 1,1 0-1,-1 0 0,1 0 1,-1 0-1,1 0 1,-1 0-1,1 0 1,-1 0-1,1-1 0,-1 1 1,1 0-1,-1 0 1,1-1-1,-1 1 1,1 0-1,0-1 1,-1 1-1,1 0 0,-1-1 1,1 1-1,0 0 1,-1-1-1,1 1 1,0-1-1,0 1 1,-1-1-1,1 1 0,0-1 1,0 1-1,0-1 1,0 1-1,0-1 1,-1 0-1,1 0-6,0-1 0,0 1 0,0-1 0,1 1 0,-1-1 0,0 1 0,1 0 0,-1-1 0,0 1 0,1-1 0,0 1 0,-1 0 0,1 0 0,0-1 0,0 1 0,1-2 0,15-16 95,-11 12-90,0 1 0,0 0 0,12-10 1,5 1 54,1 1 1,43-19 0,56-14-14,12-5-17,-102 36 46,0-1 0,-1-1-1,-2-2 1,1-2 0,44-41-1,-56 45-39,-2 0 1,0-1-1,-2-1 0,0-1 0,-1 0 0,-1 0 1,-1-2-1,-1 0 0,10-27 0,-20 44-291,0 0 0,0 0 0,0 0 0,-1 1 0,0-1 0,0 0 0,-1 0-1,1 0 1,-1 0 0,-1 0 0,1 0 0,-3-6 0,-14-6-8481,17 14 6288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10 5824,'2'-10'5094,"-5"17"-3719,-1 6 77,0 0 1,-10 19-1,-3 4-471,-3 10-335,-2-1-1,-2-1 0,-2-1 1,-40 52-1,-36 48-401,66-80-4077,31-57 748,2-9 377,-1-18-1243,1 9 2644,-23-64-2774,-6 2 5758,24 58-243,-1 0 1,-1 1-1,0 0 1,0 1 0,-2 0-1,0 0 1,-14-11-1,23 19 922,9 6-1140,15 6 90,-20-5-1128,164 56 2190,-121-40-2352,0 2 0,57 34 1,-87-46-183,-8-4-497,0 0 1,0 0 0,0-1 0,8 2 0,14-1-6827,-19-3 2124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11 7392,'-6'-4'810,"5"3"-710,0 1 1,0-1-1,0 0 1,0 1-1,0-1 1,0 1-1,0-1 1,0 1-1,0 0 1,0-1-1,0 1 1,0 0-1,-1 0 1,1 0-1,0 0 1,0 0-1,0 0 1,0 0-1,-1 0 1,1 0-1,0 0 1,0 1-1,0-1 1,-2 1-1,-28 13 2103,-111 43 3423,-89 27-5231,214-76-1390,0 1-1455,0-5-3667,17-4 6062,0 0-1,-1 0 1,1 0 0,0 0 0,0 0 0,0 0-1,0 0 1,0 0 0,0 0 0,0 0 0,0 0 0,-1 0-1,1 0 1,0 0 0,0 0 0,0 0 0,0 0 0,0 0-1,0 0 1,0 0 0,0 0 0,-1 0 0,1 0-1,0 0 1,0 0 0,0-1 0,0 1 0,0 0 0,0 0-1,0 0 1,0 0 0,0 0 0,0 0 0,0 0-1,0 0 1,-1 0 0,1 0 0,0 0 0,0-1 0,0 1-1,0 0 1,0 0 0,0 0 0,0 0 0,0 0 0,0 0-1,0 0 1,0 0 0,0-1 0,0 1 0,0 0-1,7-13-3602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6304,'14'-9'2336,"0"18"-1824,10 15-128,-10 1 2176,-5 10-1472,5 10 1184,0 9-1312,-4 2 767,-1-5-1023,2-6-288,-3 1-256,1-8-160,2-4 32,-6-5-1536,-2-8 832,-3-3-3647,6-3 2367,-6 3-4320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21 487 2656,'-12'2'1148,"8"-1"-63,5 0 47,-1 0-882,0 0 0,0 0 0,1-1 0,-1 1 0,0 0 0,0 0 0,0 0 0,0 0 0,0-1 0,-1 1 0,1 0 0,0 0 0,0 0 0,0-1 0,-1 1 0,1 0 0,0 0 0,-1-1 1,1 1-1,-1 0 0,1-1 0,-1 1 0,1 0 0,-1 0 0,8 1 2948,-2-1-2962,0 0-1,0 0 1,0-1 0,0 0-1,1 0 1,5-1-1,3-3-70,1-2-1,-1 0 0,0 0 0,-1-1 1,1-1-1,-1 0 0,-1-1 0,0-1 1,0 0-1,0 0 0,17-22 0,-8 6-106,-2-1 0,0-1 1,-2-1-1,20-44 0,11-45 475,-31 82-322,-14 31-174,0-1 0,-1 1 0,1-1 0,-1 0 0,0 0 0,0 0 0,-1 0 0,2-9 0,-10 36-53,-6 40 220,3 1 1,-4 123-1,14-170-71,1 0-1,4 27 0,-3-36-80,-1 1 1,1-1-1,1 1 1,-1-1 0,1 0-1,0 0 1,0 0-1,6 7 1,-6-9 8,0-1 1,-1 0 0,1 0 0,1-1-1,-1 1 1,0 0 0,1-1-1,-1 0 1,7 3 0,-9-4-37,1-1 1,-1 1 0,1-1-1,0 1 1,-1-1 0,1 1-1,0-1 1,-1 0 0,1 0-1,0 0 1,-1 0 0,1 0-1,0 0 1,-1 0 0,1-1-1,0 1 1,-1-1 0,1 1-1,-1-1 1,1 0 0,-1 1-1,1-1 1,-1 0 0,3-1-1,9-11 73,0-1-1,0 0 0,-1 0 0,14-24 1,33-67-12,-20 33-56,4-1-339,-42 72 299,-1-1 0,1 1 0,0 0 0,-1 0 0,1 0 0,0 0 0,0 0 0,0 0 0,0 0 0,0 1 0,0-1 0,0 0 0,0 0 0,2 0 0,-3 1-1,1 0 1,-1 0 0,1-1 0,0 1-1,-1 0 1,1 0 0,-1 0-1,1 0 1,0 1 0,-1-1 0,1 0-1,-1 0 1,1 0 0,0 0 0,-1 1-1,1-1 1,-1 0 0,1 0-1,-1 1 1,1-1 0,0 1 0,1 1-17,0 1 0,0-1 0,0 1 0,0-1 0,0 1 0,-1 0 0,1 0 0,-1 0 0,0 0 1,1 3-1,7 28 77,-1 0 0,-2 0 0,-2 1 0,1 61 0,-5-87-22,0 0 0,-1-1-1,0 1 1,-1-1 0,0 1 0,0-1-1,-4 11 1,5-17 3,0 1 0,0 0-1,-1-1 1,1 0 0,-1 1-1,1-1 1,-1 0 0,0 0-1,0 0 1,0 0 0,0 0-1,0 0 1,0-1 0,0 1 0,-1-1-1,1 0 1,-1 1 0,1-1-1,-1 0 1,1 0 0,-1 0-1,0-1 1,0 1 0,1-1 0,-1 0-1,-3 1 1,0-1 26,0-1 0,0 1 0,0-1-1,0 0 1,-8-3 0,12 3-57,0 1 0,0-1-1,1 0 1,-1 0 0,0 0 0,0 0-1,1 0 1,-1 0 0,1 0 0,-1 0-1,1-1 1,-1 1 0,1-1 0,0 1-1,0-1 1,-1 1 0,1-1 0,0 0-1,1 0 1,-3-3 0,3 4-2,0 0-1,1 0 1,-1 0 0,0 0 0,0 0-1,0 0 1,1 0 0,-1 0 0,0 0-1,1 0 1,-1 0 0,1 0 0,-1 0-1,1 0 1,0 1 0,-1-1 0,1 0-1,0 0 1,-1 1 0,1-1 0,0 0-1,0 1 1,0-1 0,0 1 0,0-1-1,0 1 1,-1-1 0,1 1-1,0 0 1,2-1 0,36-11 172,-36 12-153,50-12-159,1 2 0,62-2 0,-60 10-1742,-42 2-270,0 1-1,13 2 1,-17-2-2090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6560,'-28'-9'2976,"19"9"-2592,9-5-192,3 5-192,3-3-576,2 6 320,8-3-1792,2 0 1120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1004 1248,'-7'0'2775,"9"-6"-164,4 6-718,-5 0-1867,-1 0 0,0 0 0,0 0 1,0 0-1,0 0 0,1 0 0,-1 0 0,0 0 0,0 0 0,0 0 0,0 0 1,1 0-1,-1 0 0,0 0 0,0 0 0,0-1 0,0 1 0,1 0 1,-1 0-1,0 0 0,0 0 0,0 0 0,0-1 0,0 1 0,0 0 1,0 0-1,0 0 0,1 0 0,-1 0 0,0-1 0,0 1 0,0 0 1,0 0-1,0 0 0,0-1 0,0 1 0,0 0 0,0 0 0,0 0 0,0 0 1,0-1-1,0 1 0,0 0 0,0 0 0,0 0 0,-1-1 0,1 1 1,0 0-1,0 0-7,0 0 0,0 1 0,0-1 0,1 0 0,-1 0 0,0 1 0,0-1 0,0 0 0,0 0 0,0 0 0,1 1 1,-1-1-1,0 0 0,0 0 0,0 0 0,1 1 0,-1-1 0,0 0 0,0 0 0,1 0 0,-1 0 0,0 0 0,0 0 0,1 0 0,-1 0 1,0 0-1,0 0 0,1 1 0,-1-1 0,0 0 0,0 0 0,1-1 0,-1 1 0,0 0 0,0 0 0,1 0 0,8-6 267,-1 0 157,-3 6-407,-4 1 29,1-1 0,-1 0 0,0 0 1,1 0-1,-1 0 0,0 0 0,1-1 1,-1 1-1,0 0 0,0 0 0,1-1 0,-1 1 1,0-1-1,0 1 0,1-1 0,-1 0 1,0 0-1,1-1 0,1 1 340,-2 1-400,-1 0 1,1 0-1,-1-1 1,1 1 0,-1 0-1,1 0 1,-1-1 0,0 1-1,1 0 1,-1 0 0,1-1-1,-1 1 1,0-1 0,1 1-1,-1 0 1,0-1-1,0 1 1,1-1 0,-1 1-1,0 0 1,0-1 0,1 1-1,-1-1 1,0 1 0,0-1-1,0 1 1,0-1 0,0 1-1,0-1 1,0 1-1,0-1 1,0 1 0,0-1-1,0 1 1,0-1 0,0 0-1,6-5 869,-3 3-759,0 0 0,0 0 0,0 0 0,0 0 0,0 0 0,-1-1 0,0 1 0,1-1 0,-1 0 0,2-4 0,-1-2-52,17-43 279,-17 42-304,1 1 1,-2-1-1,3-18 0,1-1 177,11-64 249,-17 73-352,0 25-47,-7 27 9,7-5 34,-1 0 0,-1 0 0,-6 27 0,-2 4 98,-5 21-140,-13 22 376,-30 122 241,36-134-515,-3 9 293,22-86-365,0 0 0,-6 18 0,7-25 254,3-7-28,-1-25-238,1 1 0,1 0 0,10-43 0,11-11-222,4 1-1,44-89 0,-8 9 139,11 9-21,-64 135-74,0-1 0,2 1-1,0 1 1,0 0 0,2 1 0,20-18-1,-32 30 75,3-2-30,0 1 1,-1-1-1,2 1 1,5-3 0,-10 5 43,0 1 0,1-1 0,-1 1 0,0-1 0,1 1-1,-1 0 1,1 0 0,-1-1 0,1 1 0,-1 0 0,0 0 0,1 1 0,-1-1 0,1 0 0,-1 0 0,1 1 0,-1-1 0,0 0 0,1 1 0,-1 0 0,0-1 0,0 1 0,2 1 0,0 1 25,1 0 1,-1 0 0,-1 0 0,1 0-1,0 1 1,-1 0 0,0-1 0,0 1-1,0 0 1,0 0 0,-1 0 0,1 0-1,0 7 1,2 7 161,2 35 1,-6-48-170,1 7 27,0 0 0,-1 0 0,0 0 0,-1 0-1,-1 0 1,0 0 0,0 0 0,-1 0-1,-1-1 1,0 1 0,-11 21 0,12-27 14,0 0 0,-1 0 1,0-1-1,0 1 0,0-1 0,-1 1 1,0-2-1,0 1 0,-7 5 0,3-5 46,0 1-1,-1-2 0,0 1 1,0-1-1,-1-1 0,-14 4 0,5-4-235,0 0 0,-33-1 0,58 1-32,0-1 0,0 1 1,0-1-1,1 0 0,8 2 0,9-3 319,0-1 0,0-1 0,45-8 0,-45 6-131,0-1 28,0-1-1,0 0 1,-1-2 0,1-1 0,-2-1 0,1-1-1,-1 0 1,21-15 0,-28 15 17,0 0-1,-1 0 1,0-2-1,-1 1 1,0-2-1,-1 1 1,-1-2-1,1 1 1,-2-2-1,0 1 1,12-29-1,-20 39-32,1 0-1,-1-1 0,0 1 1,-1-1-1,1 1 0,-1-1 1,-1-7-1,1 3-194,0 7 179,0 1 0,0 0 0,0 0-1,0-1 1,-1 1 0,1 0 0,-1 0 0,1-1 0,-1 1 0,1 0 0,-1 0 0,0 0 0,-1-2 0,2 3-13,0 0 0,1 0 0,-1 0 0,0 0 0,0 0 0,0 0 0,0 0 0,0 0 0,0 0 0,0 0 0,0 0 0,1 0 0,-1 0 0,0 0 0,0 0 0,0 0 0,0 0 0,0-1 0,0 1 0,0 0 0,0 0 1,0 0-1,0 0 0,1 0 0,-1 0 0,0 0 0,0 0 0,0 0 0,0 0 0,0-1 0,0 1 0,0 0 0,0 0 0,0 0 0,0 0 0,0 0 0,0 0 0,0 0 0,0 0 0,0-1 0,0 1 0,0 0 0,0 0 0,0 0 0,0 0 0,0 0 0,0 0 0,0 0 0,0 0 0,0-1 0,0 1 0,0 0 0,0 0 1,-1 0-1,1 0 0,0 0 0,0 0 0,0 0 0,0 0-42,-10 2-222,8-2 242,4-3-220,-2 2 214,0 0 0,0 1 0,1-1 0,-1 1 0,0-1 0,1 1 0,-1 0 0,0-1 0,1 1 0,-1-1 0,1 1 0,-1 0 0,1-1 0,-1 1 0,1 0 0,-1-1 0,1 1 0,-1 0 0,1 0 0,0-1 0,-1 1 0,1 0 0,-1 0 0,1 0 0,-1 0 0,1 0 0,0 0 0,-1 0 0,2 0 0,28 0-57,-18 0-24,-10 0 97,0 1 1,-1-1-1,1 1 1,0 0-1,0-1 1,0 1-1,-1 0 1,1 0-1,0 0 1,-1 1-1,1-1 1,-1 0 0,1 1-1,-1-1 1,0 0-1,0 1 1,1 0-1,-1-1 1,0 1-1,0 0 1,0 2-1,4 4-36,-2 0-1,1 1 0,2 10 0,-3-2 80,-1 0 0,0 0 0,-1 1-1,-3 28 1,1-6-9,1 119 515,0-158-528,0-1 0,0 1 0,0 0 0,1 0 0,-1 0 0,0 0 0,0 0 0,1 0 0,-1 0 0,0 0 0,1 0 0,-1 0 0,1-1-1,-1 1 1,1 0 0,-1 0 0,1 0 0,0-1 0,-1 1 0,1 0 0,0-1 0,0 1 0,0-1 0,-1 1 0,1-1 0,0 1 0,0-1 0,0 0-1,0 1 1,0-1 0,0 0 0,0 0 0,0 1 0,0-1 0,0 0 0,1 0 0,4 0 93,1 0 1,-1-1-1,1 1 0,8-3 1,-7 2-114,20-6 87,0-1 1,-1-1-1,39-18 1,-23 9 124,-28 11-210,0 0-1,24-19 1,11-4 54,-35 19-112,-10 6-68,-5 4 55,-1 2-4,0 0 41,0 0 0,1 1 0,-1-1 0,0 1 0,1-1 0,-1 1 0,1-1 0,-1 1 1,1-1-1,0 1 0,-1 3 0,-1 7-85,-1-4 78,0 0 0,1 0 0,1 1 0,-2 14 0,3-20 56,0 0-1,0 0 0,0 1 0,0-1 1,1 0-1,-1-1 0,1 1 0,0 0 1,0 0-1,0 0 0,0 0 0,0 0 1,1-1-1,-1 1 0,1-1 0,3 5 1,-1-3 41,-1-1 1,0 0-1,1 0 0,0-1 1,0 1-1,0-1 1,0 1-1,0-1 1,0-1-1,0 1 1,1 0-1,-1-1 0,0 0 1,1 0-1,0-1 1,-1 1-1,1-1 1,-1 0-1,1 0 1,-1 0-1,1-1 0,0 1 1,6-3-1,-7 1-27,-1 1-1,1-1 1,-1 0-1,0 0 0,0 0 1,0 0-1,0 0 1,0-1-1,0 1 0,0-1 1,-1 0-1,0 0 1,1 0-1,-1 0 0,0 0 1,0-1-1,-1 1 1,1 0-1,-1-1 0,0 0 1,0 1-1,1-5 1,-2 7-24,0-9-6,0 0 0,0 0 0,-4-16 1,3 22 6,0 1 0,-1-1 0,1 1 0,-1-1 0,1 1 0,-1 0 0,0 0 0,-1 0 0,1 0 0,0 0 0,-1 0 0,-5-4 0,3 2-93,-1 0 1,0 0 0,-1 1 0,-11-6-1,15 8 64,-1 1 0,1 0 0,0 0 0,0 1 0,-1-1 0,1 0 0,0 1 0,-1 0-1,1 0 1,-1 0 0,1 0 0,0 1 0,-6 1 0,-7-3-410,13 0 279,10 4 162,-2-1 10,1 0-1,-1-1 0,1 0 0,-1 0 0,1 0 0,0-1 0,-1 0 1,1 0-1,0 0 0,10-3 0,-7 1 39,0 0 0,0-1 0,-1-1 0,1 1 0,-1-1 0,9-6 0,2-3-30,-1-1 0,-1-1 1,0 0-1,23-28 0,-34 36 3,19-19 3,-23 24-40,-1 1 1,1-1-1,0 0 0,0 1 0,1 0 1,-1 0-1,0 0 0,0-1 1,1 2-1,4-2 0,-7 1 12,1 1-1,0 0 0,0 0 1,0 0-1,0 0 0,0 1 0,-1-1 1,1 0-1,0 0 0,0 0 1,0 1-1,-1-1 0,1 0 0,0 1 1,0-1-1,-1 1 0,1-1 1,0 1-1,-1-1 0,1 1 1,0 0-1,-1-1 0,1 1 0,-1 0 1,1-1-1,-1 1 0,1 0 1,-1-1-1,0 1 0,1 0 1,-1 0-1,0 0 0,1 0 0,0 5 59,1-1-1,-1 1 1,0 11 0,0-12-34,0 21 99,0-1-1,-1 1 1,-7 47 0,-2-12-17,5-26-1,-11 43 0,-8 13 192,-14 123 0,32-188 106,3-23-20,0-15-175,4-9-192,0 0 1,2 1 0,6-27 0,-1 11 53,-2 1-102,2 1 0,1 0 1,1 1-1,2 0 0,2 1 0,35-58 0,-31 61-48,1 0 0,2 2-1,1 0 1,46-42 0,-66 67 48,0-1 0,1 1 0,-1 0-1,1 0 1,-1 0 0,1 0 0,0 1 0,-1-1 0,6 0 0,-8 2 30,0-1 0,1 1 0,-1 0 0,0 0 0,0 0-1,1 0 1,-1 0 0,0 1 0,0-1 0,1 0 0,-1 1 0,0-1 0,0 1 0,0-1 0,0 1 0,1-1 0,-1 1 0,0 0 0,0-1 0,0 1 0,0 0 0,0 0 0,-1 0 0,1 0 0,0 0 0,0 0 0,-1 0 0,1 0 0,0 0 0,-1 0 0,1 1 0,0 1 0,1 3 29,-1 0 0,1 0 0,-1 0 0,0 0-1,0 0 1,-1 0 0,0 1 0,0-1 0,0 0 0,-1 0 0,0 0 0,0 0 0,-1 0 0,1 0-1,-1 0 1,-1 0 0,1-1 0,-5 8 0,2-4 8,0-1 0,-1 1-1,0-1 1,-1-1 0,0 1 0,0-1-1,0 0 1,-1-1 0,0 0 0,-16 10-1,7-9-67,0 0 0,-25 7 0,16-6 47,135-32 22,-19 6-160,49-13 236,-118 25-105,-1-1 0,1-1 0,-1-1 0,27-16 0,-33 15 87,24-18 1,-33 23-18,2 0-41,-9 11-356,-8 29 170,7-28 164,-1 0 1,2 0 0,-1 1-1,1-1 1,0 1 0,1-1-1,-1 1 1,1 0 0,1 0-1,0-1 1,1 10 0,-1-13 28,2 1 1,-1-1-1,0 1 1,1-1-1,0 1 1,5 7-1,-7-11-8,1 1-1,0-1 1,0 1-1,1-1 1,-1 0 0,0 1-1,0-1 1,1 0-1,-1 0 1,1 0 0,-1 0-1,1 0 1,-1 0-1,1-1 1,-1 1-1,1 0 1,0-1 0,-1 1-1,1-1 1,0 0-1,2 1 1,-2-3 17,1 1 0,-1 0 0,0-1 0,0 1 0,1-1 0,-1 0 0,0 1 0,0-1 0,-1 0 0,1-1 0,3-3 0,-2 1-39,0-1 1,0 1-1,-1-1 1,0 1-1,0-1 0,0 0 1,0 0-1,-1 0 1,0 0-1,-1 0 1,1-8-1,-1-3-57,-1-1-1,-6-31 1,7 45 21,-2 1-1,1 0 1,0-1 0,-1 1-1,-2-4 1,-5-11-326,9 17 345,0 0 0,0 1 0,0-1 0,-1 0 1,1 1-1,0-1 0,0 0 0,-1 1 0,1-1 1,0 0-1,-1 1 0,1-1 0,-1 1 0,1-1 1,-1 0-1,1 1 0,-1-1 0,1 1 0,-1 0 1,0-1-1,1 1 0,-2-1 0,-2-1 1,3-1-160,3 6 41,-1-4 127,-1 0 0,1 1 1,0-1-1,-1 1 0,1-1 1,0 1-1,0-1 0,0 1 0,-1 0 1,1-1-1,0 1 0,0 0 1,0-1-1,0 1 0,-1 0 1,2 0-1,22-5 9,-20 5-21,64-18 252,-27 6-167,-19 7-37,0 1 0,0 2 1,1 0-1,26 2 0,-41 0-56,1 0 1,-1 0-1,0 1 0,0 1 0,1 0 1,-1 0-1,11 4 0,-15-4 49,0 0-1,0 0 1,-1 0 0,1 1 0,-1-1-1,1 1 1,-1 0 0,0 0 0,0 0-1,0 1 1,-1-1 0,1 1-1,-1-1 1,1 1 0,2 8 0,2 4 8,-1 1 0,-1 1 1,0-1-1,3 33 1,-8-46-39,1 0 1,0 0 0,0-1 0,0 1 0,1 0-1,-1 0 1,1-1 0,0 1 0,0-1 0,0 0 0,0 1-1,0-1 1,1 0 0,0 0 0,3 3 0,-5-5 12,1 0 1,0 1-1,0-1 1,0 0-1,0 0 1,0 0-1,0 0 1,0-1-1,0 1 1,0-1-1,1 1 1,-1-1-1,0 0 1,0 1 0,1-1-1,-1 0 1,0-1-1,0 1 1,0 0-1,1-1 1,-1 1-1,0-1 1,0 0-1,0 1 1,0-1-1,0 0 1,0 0-1,3-2 1,5-4 20,0-1 0,0 0 0,0 0 0,-1-1 0,0-1 0,-1 1-1,0-1 1,-1 0 0,0-1 0,8-16 0,69-171 114,22-43-253,-68 173 112,-3-1 0,36-107 0,-64 157-39,0-6-224,18-39 0,-112 260-656,64-142 989,3 0 0,2 1 0,2 0 0,2 2 0,3-1 0,-6 109 0,16-148-56,-1 13 65,2 1-1,3 34 0,-3-63-66,0-1 0,1 1 0,-1 0 0,1 0 0,0 0 0,-1 0-1,1 0 1,0-1 0,1 3 0,-2-3-7,1-1 1,-1 1-1,1-1 0,0 1 1,-1-1-1,1 1 0,-1-1 1,1 1-1,0-1 0,-1 1 0,1-1 1,0 0-1,0 1 0,-1-1 1,1 0-1,0 0 0,0 0 1,-1 1-1,1-1 0,0 0 0,0 0 1,0 0-1,-1 0 0,1 0 1,0-1-1,0 1 0,1 0 1,3-2 14,0-1 1,-1 1 0,1-1 0,-1 0 0,0 0 0,1 0 0,-1-1 0,-1 0 0,1 1 0,4-7 0,2-1 27,40-42 0,46-45-232,-95 97 154,0 0 1,-1 0 0,1 1 0,0-1 0,0 0 0,0 1 0,0-1 0,0 1 0,0-1 0,0 1 0,0 0 0,0-1 0,0 1 0,0 0 0,0-1 0,0 1 0,0 0 0,0 0 0,0 0 0,0 0 0,0 0-1,2 1 1,-2-1 8,0 1-1,0 0 0,1-1 1,-1 1-1,0 0 0,0 0 1,0 0-1,0 0 0,0 0 1,0 0-1,-1 0 0,1 0 0,0 0 1,0 0-1,0 2 0,3 6-3,-1 0-1,0 1 1,-1-1 0,2 10-1,-2-9-5,-1-2 62,1 0-1,1 0 1,-1-1 0,1 1 0,1-1 0,-1 0-1,1 1 1,9 11 0,-10-17-25,-1 1 1,0-1 0,1 1-1,-1-1 1,1 0 0,0 0-1,0 0 1,0-1-1,0 1 1,0-1 0,0 0-1,0 1 1,0-1-1,1-1 1,-1 1 0,0 0-1,1-1 1,-1 0 0,0 1-1,1-1 1,-1-1-1,1 1 1,4-1 0,-1-1 13,-1 0 1,1-1 0,-1 1 0,1-1 0,-1-1 0,0 1-1,0-1 1,-1 0 0,1 0 0,5-6 0,8-8-43,20-26 1,-30 33 57,-2 0-1,9-15 1,5-9-262,-23 49-74,0-1 1,-1 22-1,0-1 291,0-10-6,1-10 79,-1 27 0,3-37-56,1 1 0,-1-1 0,1 0 0,-1 0 0,1 0 0,1 0 1,-1 0-1,0 0 0,1 0 0,0 0 0,2 3 0,-2-3-24,6 9 467,-7-12-448,-1-1 1,0 0 0,0 1 0,0-1 0,1 0-1,-1 0 1,0 0 0,0 1 0,1-1-1,-1 0 1,0 0 0,1 0 0,-1 1 0,0-1-1,1 0 1,-1 0 0,0 0 0,1 0 0,-1 0-1,0 0 1,1 0 0,-1 0 0,0 0-1,1 0 1,-1 0 0,0 0 0,1 0 0,-1 0-1,0 0 1,1 0 0,-1 0 0,0 0 0,1-1-1,-1 1 1,0 0 0,0 0 0,1-1 0,1-1 3,0 0 1,0 0 0,0-1 0,-1 1 0,1-1 0,-1 1 0,0-1 0,0 1 0,0-1 0,0 0 0,0 0 0,0 1 0,-1-1 0,1 0 0,-1 0 0,0-4-1,0-7-113,0 0 0,-3-14 0,2 21 47,-3-64-268,3 68 280,0 0 1,0 1 0,0-1 0,0 1 0,0-1-1,-1 1 1,0 0 0,1-1 0,-1 1 0,0 0-1,0 0 1,0 0 0,-3-2 0,1-1 145,23-13-31,-14 13-80,-1 1 0,1-1 1,0 1-1,0 0 0,1 1 0,-1-1 0,1 1 0,0 0 0,6-3 1,-1 3 106,-2 0-29,0 0 0,1 1 0,11-2 1,-17 3-58,-1 1 0,0 0 1,0 0-1,0 1 0,0-1 1,1 1-1,-1-1 0,0 1 1,0 0-1,0 0 0,0 0 1,-1 1-1,1-1 0,4 3 1,-3-1 12,1 1 1,-1 0 0,1-1 0,-1 2 0,0-1-1,-1 0 1,1 1 0,-1 0 0,0 0 0,0 0-1,0 0 1,-1 0 0,0 0 0,0 1 0,0-1-1,-1 1 1,1-1 0,-1 1 0,0 7 0,-1 7 48,0 1 1,-2-1 0,0 0 0,-6 22 0,5-25 24,2-4-15,4-8 47,-2-5-114,1 0 0,-1 0 0,0-1 0,0 1-1,1-1 1,-1 1 0,0-1 0,0 1 0,0-1 0,0 0 0,2-1 0,8-4 17,16-11-33,48-39 0,-61 44-90,-9 9 77,0-1 0,0 0-1,0 1 1,0 0 0,1 1 0,-1-1-1,9-2 1,-12 4-2,0 1 0,0 0 0,0-1 0,0 1 0,0 0 0,0 0 0,0 0 0,0 0 0,0 0 0,0 1 0,0-1 1,0 1-1,0-1 0,-1 1 0,1 0 0,0-1 0,0 1 0,0 0 0,-1 0 0,1 0 0,0 1 0,-1-1 0,1 0 0,-1 1 0,3 2 0,0 2 8,-1 0 1,1 0-1,-1 1 1,0-1-1,-1 1 0,4 10 1,3 10 12,-6-19 30,0-1 1,1 1-1,0-1 0,0 0 1,1-1-1,0 1 1,10 10-1,-12-14-26,0-1 0,0 1 0,0-1 1,1 0-1,-1 0 0,0-1 0,1 1 0,-1-1 0,1 0 0,0 0 0,-1 0 1,1 0-1,0 0 0,0-1 0,0 0 0,-1 1 0,1-2 0,7 0 0,-1 0 10,-1-1-1,0-1 0,0 0 1,0 0-1,0 0 0,-1-1 1,0-1-1,1 1 0,-1-1 0,-1-1 1,15-12-1,-7 3-66,0-1 0,-1-1-1,24-37 1,-36 51 47,0 0 1,0 0-1,0-1 0,-1 1 1,0-1-1,1 1 0,-1-1 1,1-7-1,-13 28-277,-7 11 288,2 1 0,1 0 0,-20 56 0,30-62-78,5-22 76,-1-1 1,1 1-1,0 0 1,0-1-1,0 1 1,0 0-1,-1-1 1,1 1-1,0 0 1,0-1-1,0 1 1,1 0-1,-1-1 1,0 1-1,0 0 1,0-1-1,0 1 1,1 0-1,3-2 5,-1-1-1,1 0 0,0 0 1,-1 0-1,0-1 0,1 1 0,-1-1 1,0 0-1,-1 0 0,4-4 0,27-39-129,-12 16-16,-13 16 74,-3 5-330,-4 10 374,-1-1-1,0 1 1,1-1 0,-1 0 0,0 1-1,0-1 1,0 1 0,0-1-1,1 1 1,-1-1 0,0 1 0,0-1-1,0 0 1,0 1 0,0-1 0,0 1-1,0-1 1,0 1 0,0-1 0,0 1-1,-1 0 1,1 4 11,1 0 0,-1-1-1,1 1 1,-1 0 0,1-1-1,1 1 1,-1-1 0,1 1-1,-1-1 1,1 0 0,0 0-1,5 7 1,-5-8 23,0-1 1,1 1-1,-1-1 0,0 0 0,1 0 1,0 0-1,-1 0 0,1 0 1,0-1-1,0 1 0,0-1 1,0 0-1,0 0 0,0 0 1,0 0-1,0-1 0,0 1 1,1-1-1,5 1 0,3-2 12,1 0 0,-1-1 0,1 0 0,-1-1 1,0 0-1,0-1 0,-1 0 0,1-1 0,-1-1 0,18-10 0,-13 5-24,0 0 1,-1-1-1,0-1 0,-1 0 1,-1-1-1,18-24 0,5-13 13,-3-1-1,-2-2 0,-2-1 0,-3-2 0,-3 0 0,27-96 0,-47 143-65,-1 0-1,0-1 0,0 1 1,-1-1-1,0 0 0,-1 1 1,-1-21-1,1 31 37,0 0 0,0 0 0,0-1 0,0 1 0,0 0 0,-1 0 0,1 0 1,0-1-1,0 1 0,0 0 0,0 0 0,0 0 0,0 0 0,0-1 0,0 1 0,-1 0 0,1 0 0,0 0 0,0 0 0,0 0 0,0-1 0,0 1 0,-1 0 0,1 0 0,0 0 0,0 0 0,0 0 0,-1 0 1,1 0-1,0 0 0,0 0 0,0 0 0,-1-1 0,1 1 0,0 0 0,0 0 0,0 0 0,-1 0 0,1 1 0,-9 5-53,-4 12 89,12-18-30,-9 17 44,0 1 0,1 1 0,1-1 0,1 1 0,0 1 0,2-1 0,0 1-1,1 0 1,1 1 0,-1 28 0,4-16-13,1 1 1,1-1-1,2 0 0,2 0 0,14 51 0,-14-63-18,1-1 0,1-1 0,0 0 0,15 23-1,-22-39-131,1-1 0,-1 0 0,1 0 0,0 0-1,0-1 1,-1 1 0,5 2 0,-5-3-220,0 0 0,1-1 0,-1 1 0,0-1 0,0 1 0,0-1 0,1 1 1,-1-1-1,0 0 0,0 0 0,1 0 0,1 1 0,-2-2-137,1 1-1,-1 0 1,1-1-1,-1 1 1,0-1-1,0 1 1,1-1-1,-1 0 1,0 1 0,0-1-1,0 0 1,1 0-1,-1 0 1,0 0-1,0 0 1,-1 0 0,1 0-1,0 0 1,0-1-1,0 1 1,-1 0-1,1 0 1,0-1 0,-1 1-1,1-2 1,4-10-2454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28 739 2560,'0'1'344,"1"0"0,-1 0 0,0 0 0,0-1 0,1 1 0,-1 0 0,0 0 0,1 0 0,-1-1 0,1 1 0,-1 0 0,1-1 0,-1 1 0,1 0 0,-1-1 0,1 1-1,0-1 1,0 2 0,21 9 1459,-17-9-1609,-1-1-1,1 1 1,0-1 0,-1 0-1,1-1 1,0 1 0,8-1 0,-10 0-142,-1-1 1,0 0 0,1 1 0,-1-1-1,0 0 1,0 0 0,1-1 0,-1 1-1,0 0 1,0-1 0,0 1 0,-1-1 0,1 0-1,0 1 1,-1-1 0,1 0 0,-1 0-1,1 0 1,-1 0 0,0 0 0,0-1-1,0 1 1,0 0 0,0-1 0,-1 1-1,1 0 1,-1-1 0,1-2 0,1-8 67,-1 1 1,-1-1 0,0 1-1,-2-15 1,2 23-166,0 0 0,-1 0 0,0 0 1,0 1-1,0-1 0,-1 0 0,1 1 0,-1-1 1,0 1-1,-2-4 0,3 6 27,1 0 1,-1 0-1,0 1 1,1-1-1,-1 0 1,0 0-1,0 1 1,0-1-1,0 0 1,0 1-1,0-1 0,1 1 1,-1-1-1,-1 1 1,1 0-1,0-1 1,0 1-1,0 0 1,0 0-1,0 0 1,0-1-1,0 1 0,0 1 1,0-1-1,0 0 1,0 0-1,0 0 1,-1 0-1,1 1 1,0-1-1,0 0 1,0 1-1,0-1 1,0 1-1,1-1 0,-1 1 1,0 0-1,0-1 1,-1 2-1,-7 6 78,-1 0 0,2 1 1,-1-1-1,1 2 0,1-1 0,-1 1 0,2 1 0,-1-1 0,-4 13 0,8-16 21,0-1 0,1 1 0,0-1-1,1 1 1,-1 0 0,1-1 0,0 15 0,1-17-27,1 0 1,-1 0 0,1 1 0,0-1 0,0 0 0,0 0 0,1 0 0,-1 0 0,1 0 0,0 0-1,0-1 1,0 1 0,5 5 0,-4-6 33,0 0 1,-1 0-1,1 0 0,1 0 0,-1 0 0,0-1 0,0 0 1,1 1-1,0-1 0,5 2 0,-6-3-28,0 0-1,1-1 1,-1 1-1,0-1 1,1 0-1,-1 0 1,1 0-1,-1 0 1,0 0 0,1-1-1,-1 0 1,7-2-1,13-6 79,0-1 0,36-21 0,-21 9 8,-10 8-76,-2-2 0,0-2 0,-1 0 0,-1-1-1,0-1 1,-2-2 0,0 0 0,-2-1 0,22-31 0,-19 17-28,28-60 1,11-47-171,-52 118 99,0 0-1,-2-1 1,-1-1 0,-1 1-1,4-56 1,-10 79-19,-2-32-126,2 34 127,0 1 1,0 0-1,0-1 1,-1 1-1,1 0 1,0-1-1,-1 1 1,1 0-1,-1-1 1,1 1 0,-1 0-1,0 0 1,0 0-1,1 0 1,-1-1-1,0 1 1,0 0-1,0 1 1,-2-3-1,3 3 20,-1 0 0,0 0 0,1 0 0,-1 0 0,0-1 0,1 1 0,-1 0 0,0 0 0,1 0 0,-1 0 0,1 1 0,-1-1 0,0 0 0,1 0 0,-2 0 0,-4 3-83,0-1 0,0 1 0,1-1 0,-1 2 0,0-1 0,1 1 0,0-1 0,0 2-1,-6 5 1,-1 2-56,0 2 0,-11 16-1,14-16 131,0 0 1,2 1-1,0 0 0,0 0 0,1 0 1,-4 21-1,1 3 73,-5 54 0,13-74 10,0 0-1,0 0 0,2 0 1,1 0-1,0 0 1,1 0-1,1-1 0,10 29 1,-10-37 41,0 1 0,1 0 1,1-1-1,0 0 0,0 0 0,1 0 0,0-1 1,0 0-1,1 0 0,1-1 0,-1 0 1,1-1-1,0 0 0,1 0 0,10 5 0,-13-9-31,-1 0 0,1 0 0,-1-1 0,1 0 0,0-1 0,-1 0 0,1 0 0,0 0 0,0-1 0,0 0 0,0 0 0,0 0 0,0-1 0,-1 0 0,1-1 0,0 1 0,0-1 0,-1-1 0,1 1 0,9-6 0,-8 3 8,-1 0-1,1 0 1,-1 0 0,1-1-1,-2 0 1,1-1-1,-1 0 1,0 0-1,0 0 1,0 0-1,-1-1 1,-1 0 0,1 0-1,5-17 1,-7 16-94,0 0 0,-1-1 0,0 0 0,0 1 0,-1-1 0,-1 0 0,1 0-1,-3-15 1,2 24 13,0 1-1,0-1 0,0 0 0,0 1 0,0-1 1,0 0-1,-1 1 0,1-1 0,0 0 1,0 1-1,-1-1 0,1 0 0,0 1 0,-1-1 1,1 1-1,0-1 0,-1 1 0,1-1 0,-1 1 1,1-1-1,-1 1 0,0-1 0,1 1 1,-1 0-1,1-1 0,-2 1 0,2 0-8,-1 0-1,0 0 0,0 0 1,0 0-1,0 0 0,0 0 1,0 0-1,0 0 0,0 1 1,1-1-1,-1 0 0,0 1 1,0-1-1,0 1 0,1-1 1,-1 1-1,0-1 0,0 1 1,1-1-1,-2 2 0,-2 3-66,0-1 0,0 1 0,0 0 0,1 0 0,0 0-1,-5 12 1,-13 37-231,15-34 305,3-11 12,0 1 1,1-1-1,1 1 1,-1-1 0,1 17-1,1-19 29,1 0 1,-1 0-1,1 0 0,0 0 0,1 0 0,0 0 0,0 0 1,5 10-1,-6-15 19,1 1 0,-1-1 0,1 0 1,0 1-1,0-1 0,0 0 0,0 0 0,1 0 1,-1 0-1,0-1 0,1 1 0,-1-1 1,1 1-1,0-1 0,-1 0 0,1 0 0,0 0 1,0 0-1,0-1 0,0 1 0,0-1 0,-1 0 1,1 1-1,0-1 0,6-1 0,5-1 32,1 0-1,-1-2 0,1 1 1,13-7-1,-4 2-87,95-21 12,49-17 138,-79 21-488,-30 4 314,-59 21 57,0 0 0,0 0 0,1 0-1,-1-1 1,0 1 0,0 0-1,0 0 1,0 0 0,1-1-1,-1 1 1,0 0 0,0 0-1,0 0 1,0-1 0,0 1-1,0 0 1,0 0 0,0-1-1,0 1 1,0 0 0,0 0-1,0-1 1,0 1 0,0 0 0,0 0-1,0 0 1,0-1 0,0 1-1,0 0 1,0 0 0,0-1-1,0 1 1,0 0 0,-1 0-1,1 0 1,0-1 0,0 1-1,0 0 1,0 0 0,0 0-1,-1-1 1,1 1 0,0 0 0,0 0-1,0 0 1,-1 0 0,1 0-1,0 0 1,0 0 0,-1-1-1,-9-7-112,8 8 64,1-1 0,-1 1 0,0-1 0,0 1 0,0 0 0,1 0 0,-1 0 0,0 0 0,0 0 0,1 0 0,-1 0 0,0 1 0,-2 0 0,-24 10-286,17-7 167,1 0 83,-69 28-211,67-27 212,1 1 0,1 0 1,-1 1-1,-15 12 0,23-16 68,0 0 1,0 0-1,0 0 0,0 0 0,1 0 0,0 1 0,-1-1 1,1 1-1,-3 7 0,5-10 2,-1 1 0,1 0-1,0-1 1,0 1 0,-1-1 0,1 1 0,1-1-1,-1 1 1,0 0 0,0-1 0,1 1-1,-1-1 1,0 1 0,1-1 0,0 1 0,-1-1-1,1 0 1,0 1 0,0-1 0,-1 0 0,1 1-1,0-1 1,1 0 0,-1 0 0,0 0-1,0 0 1,0 0 0,3 1 0,5 5 57,1-2 1,0 1-1,0-1 1,0-1-1,1 0 1,-1 0-1,1-1 1,0 0-1,0-1 1,0 0-1,14-1 1,-13 0 11,1-1 1,0 0 0,-1-2 0,1 1 0,0-1 0,-1-1 0,0 0 0,1-1 0,21-10-1,-16 4-35,0-1-1,0 0 0,-1-1 0,0-1 1,-1-1-1,-1-1 0,0 0 0,-1 0 0,-1-1 1,-1-1-1,13-22 0,167-308-106,-146 259-109,-33 63 14,-1-1 0,-1 0 1,12-46-1,-22 69-539,-3 3 206,-5 7-32,-10 17 228,5-2 288,1 0 0,1 1 0,1 0 0,1 1 0,1-1 0,-4 26 0,-13 151 181,23-180-202,-4 109-28,6-116 103,0 0 1,0 1-1,2-1 0,-1 0 1,2-1-1,0 1 1,8 18-1,-11-28 9,1-1 0,-1 1 0,1-1 0,-1 1 0,1-1 0,0 0 1,0 0-1,0 0 0,0 0 0,0 0 0,1 0 0,-1-1 0,1 1 0,-1-1 0,1 0 0,2 2 0,-1-2 17,0 0-1,0 0 1,-1-1-1,1 1 1,0-1-1,0 0 1,0 0-1,0 0 1,0-1-1,6-1 1,-1 0-12,-1-1 1,1 0-1,-1-1 1,0 0-1,0 0 1,0-1-1,0 0 1,-1 0 0,10-9-1,-10 7-92,4-3 120,14-18 1,-22 25-63,-1 0 1,0 0 0,0 0 0,0-1 0,0 1 0,0-1 0,-1 1 0,0-1-1,0 0 1,2-7 0,-1-48-322,-1 59 146,0-1 111,0 0 1,0 0 0,0 0 0,0 0-1,0 0 1,0 0 0,0 1 0,1-1 0,-1 0-1,0 1 1,0-1 0,1 1 0,-1-1-1,0 1 1,1 0 0,-1 0 0,2-1-1,-1 1 18,0 0 0,-1 0 0,1 1 1,0-1-1,0 0 0,-1 1 0,1-1 0,0 1 0,-1-1 0,1 1 0,0 0 0,-1 0 0,1 0 0,-1 0 0,0 0 0,1 0 0,1 2 0,-1-1 0,-1 0 1,1 1 0,0-1 0,-1 1-1,0-1 1,1 1 0,-1-1 0,0 1-1,1 5 1,0 5-2,-1 0 1,0 1-1,-1 23 0,-1-18 36,2-11 47,-1 0 0,1 0 0,0 0 0,0 0-1,5 12 1,-6-19-35,0 0-1,1-1 1,-1 1-1,1 0 1,-1-1-1,1 1 1,-1-1-1,1 1 1,0 0-1,-1-1 1,1 0-1,0 1 1,-1-1 0,1 1-1,0-1 1,0 0-1,-1 1 1,1-1-1,0 0 1,0 0-1,-1 0 1,1 0-1,0 0 1,0 0-1,0 0 1,-1 0-1,2 0 1,2 0 52,-1 0 1,0-1-1,1 1 0,-1-1 0,5-2 1,6-3 33,0-1 1,21-14 0,-9 4 35,105-60-257,-119 67 65,-11 9 21,0 0 0,0 0 1,0 0-1,0 0 1,0 0-1,0 1 0,0-1 1,0 0-1,0 1 0,1-1 1,-1 1-1,0-1 1,0 1-1,3-1 0,-4 1 16,0 0 0,0 1 0,0-1 0,0 0 0,1 0 0,-1 0 0,0 1-1,0-1 1,0 0 0,0 0 0,0 0 0,0 1 0,0-1 0,0 0 0,1 0 0,-1 0-1,0 1 1,0-1 0,0 0 0,0 0 0,0 1 0,0-1 0,0 0 0,0 0 0,0 1-1,-1-1 1,1 0 0,0 0 0,0 0 0,0 1 0,0-1 0,0 0 0,0 0-1,0 0 1,0 1 0,-1-1 0,-3 9-201,4-9 204,-4 9-17,0-1-1,0 1 0,1 0 0,0 0 0,1 0 0,-3 17 0,5-23 44,0 0 0,0 0 0,0 0 0,0-1 0,0 1 0,1 0 0,-1 0 0,1 0 0,0 0 0,0-1 0,0 1 0,0 0 0,0-1 0,1 1 0,-1-1 0,1 0 0,0 1 0,-1-1 0,1 0 0,0 0 0,0 0 0,1 0 0,-1 0 0,0 0 0,1-1 0,-1 1 0,4 0 0,-4-1 35,1 0 0,0 0 0,0 0 0,0 0 0,1-1 0,-1 0 1,0 0-1,0 0 0,0 0 0,0 0 0,0 0 0,0-1 0,0 1 0,0-1 0,0 0 0,0 0 1,0 0-1,4-2 0,-3 1-25,-1 0 1,1 0 0,0-1-1,-1 1 1,0-1 0,1 0-1,-1 0 1,0 0 0,0 0-1,0 0 1,-1 0-1,5-8 1,-6 7-21,1 1 0,-1-1 1,0 0-1,0 0 0,0 0 0,-1 1 0,1-1 0,-1 0 1,0 0-1,0 0 0,0 0 0,-1 0 0,1 0 0,-1 0 1,0 1-1,0-1 0,-1 0 0,1 1 0,-1-1 0,1 1 1,-1-1-1,-4-5 0,2 4-66,0 0-1,-1 0 1,1 0 0,-1 1 0,0-1-1,0 1 1,0 1 0,-1-1 0,1 1-1,-1 0 1,0 0 0,-12-4 0,-24-3-658,121 13 715,94 14 0,-166-15 4,-1-1 0,1 2 1,-1-1-1,1 1 0,-1-1 0,0 2 0,0-1 0,0 1 0,0 0 1,7 6-1,-10-7 0,0 0 0,0 0 0,0 0 0,-1 0 0,1 1 0,-1-1 1,0 1-1,2 4 0,-3-6 20,0 0 0,-1 0 1,1 1-1,-1-1 0,1 0 1,-1 0-1,0 0 0,0 0 1,0 0-1,0 1 0,0-1 1,0 0-1,-1 0 0,1 0 0,-1 0 1,-1 3-1,-1 2 55,2-6-75,1 0 0,-1 0 0,0 0 0,1 0 0,-1 0 0,1 0 1,0 1-1,-1-1 0,1 0 0,0 0 0,-1 0 0,1 0 0,0 0 0,0 1 1,0-1-1,0 0 0,0 0 0,1 0 0,-1 0 0,1 2 0,-1-1 140,7-15 779,16-19-1012,2 1 0,50-48 0,-74 78 76,-1 1 0,1-1 0,-1 1 0,1-1 0,-1 1-1,1-1 1,-1 1 0,1 0 0,-1-1 0,1 1-1,0 0 1,-1 0 0,1-1 0,0 1 0,-1 0 0,1 0-1,0 0 1,-1 0 0,1 0 0,0 0 0,-1 0 0,1 0-1,0 0 1,-1 0 0,2 0 0,-1 1 12,-1-1 1,1 1-1,0 0 0,0-1 1,-1 1-1,1 0 0,0-1 1,-1 1-1,1 0 1,0 0-1,-1 0 0,1-1 1,-1 1-1,0 0 0,1 1 1,1 5 63,0 0 1,0 0-1,0 12 0,-1-17-60,0 8 115,1 0 1,0 0-1,0 0 0,7 16 0,-8-23-73,1 1-1,0 0 1,0 0 0,1-1-1,-1 1 1,1-1 0,0 0-1,0 0 1,0 0 0,0 0-1,0-1 1,1 1 0,5 3-1,0-2 19,1 0 0,-1 0-1,1-1 1,0-1 0,0 1-1,1-2 1,-1 1 0,0-1 0,14-1-1,-6 0-374,0-2 0,1 0 0,-1-1 0,24-7 0,-30 7-657,-1-1 0,13-7-1,-21 9 453,1 0-1,0 0 0,0 0 0,-1 0 0,0-1 1,1 0-1,-1 0 0,5-6 0,-7 6-4,1 1-1,-1 0 1,0-1-1,-1 1 1,1-1-1,0 1 1,-1-1-1,1-2 0,-1 2 101,5-23-3039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1888,'-26'4'2704,"35"-10"3494,9-13-3990,-3 3-1820,-5 6-387,8-5-2802,-9 14 1335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6048,'-25'0'2752,"30"-3"-2400,1-2 1600,2 10-1152,15-10 1088,7 1-1088,36-5 0,9 6-480,25-6-352,0 4 0,-2-2 64,-7 2 0,-6-4-3680,-4 9 1984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1092 2560,'-16'3'2510,"15"0"-1035,8 3 236,-6-6-1544,0 1 0,-1-1 0,1 0 0,0 0 0,0 0 0,0 0 0,0 0 0,0 0 0,0 0 1,-1 0-1,1 0 0,0 0 0,0 0 0,0-1 0,0 1 0,0 0 0,-1 0 0,2-1 0,14-8 984,-12 6-870,0 0 0,-1-1-1,1 1 1,0-1 0,-1 0 0,0 0 0,4-8 0,18-37 818,-14 23-701,-6 15-268,27-57 442,43-68 0,73-62-176,-75 105 3,-48 58-190,-2 0 1,-2-2-1,18-38 0,38-117 862,-77 191-1070,20-63 601,-13 39-270,-5 15-202,-5 8-14,2 3-104,0 0 0,0 0 0,0 0 0,0 0 0,0 0 0,1 0 0,-1 0 0,0 0 0,0 0 0,0 3 0,-57 123 246,30-63-73,9-23-46,3 2 0,1 0 0,-11 52 0,22-78-83,1 0 1,1 0-1,1 0 0,0 0 1,2 1-1,0-1 0,0 0 1,2 0-1,0 0 0,1 0 1,10 25-1,-11-34-7,0-1 0,1 0 0,0 0 0,1 0 0,-1 0 0,1-1 1,1 0-1,-1 0 0,11 9 0,-13-13-20,1 0 0,-1 1 0,0-1 1,0-1-1,1 1 0,-1 0 0,1-1 1,0 0-1,-1 0 0,1 0 0,0 0 0,0 0 1,0-1-1,-1 0 0,1 0 0,0 0 0,0 0 1,0 0-1,0-1 0,-1 0 0,1 0 0,6-2 1,3-4 37,1-1 1,-1-1-1,0 0 1,-1-1-1,17-17 1,-27 25-64,14-13-82,0-1 0,27-34 1,-37 40-34,-1 2-72,-6 16-94,-4 11 243,-16 80-16,20-89 90,0 1 1,1 0-1,0 0 1,0 0-1,2-1 1,-1 1-1,4 13 1,-1-10 18,-3-7-4,1-1 0,0 0 0,0 0 0,0-1 0,1 1 0,-1 0 0,1-1 0,5 7 1,-8-12-44,0 0 0,0 1 0,1-1 0,-1 0 0,0 1 0,1-1 0,-1 0 0,1 0 0,-1 1 0,0-1 0,1 0 0,-1 0 0,1 0 0,-1 1 0,1-1 0,-1 0 0,0 0 0,1 0 0,-1 0 0,1 0 0,-1 0 0,1 0 0,-1 0 0,1 0 0,-1 0 0,1 0 0,-1 0 0,0 0 0,1-1 0,-1 1 0,1 0 0,-1 0 0,1 0 0,-1-1 0,0 1 0,1 0 0,-1 0 0,0-1 0,1 1 0,-1 0 0,0-1 0,1 1 0,-1 0 0,0-1 0,0 1 0,1-1 0,-1 1 0,0 0 0,0-1 0,2-2 31,-1 1 0,0 0 1,0-1-1,0 1 1,-1-1-1,1 1 1,-1-1-1,1 1 1,-1-6-1,-2-34-119,-2 0-1,-20-79 1,17 97 23,5 21 131,1-1 0,0 0-1,0 1 1,0-1-1,0 0 1,0-7 0,1 10-72,0 1 1,1 0 0,-1-1 0,0 1-1,0 0 1,1 0 0,-1-1 0,0 1-1,1 0 1,-1-1 0,0 1 0,1 0-1,-1 0 1,0 0 0,1 0 0,-1-1-1,0 1 1,1 0 0,-1 0 0,1 0-1,-1 0 1,0 0 0,1 0 0,-1 0-1,1 0 1,-1 0 0,0 0 0,1 0-1,-1 0 1,1 0 0,-1 0 0,0 1-1,1-1 1,-1 0 0,0 0 0,1 1-1,20 5 44,-17-5-51,159 31-134,-53-13 345,-28-5-430,-47-12-2915,-75-10-11776,21 7 12255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23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96 7136,'-32'-7'2309,"32"7"-2264,-1 0 1,1 0-1,0 0 1,0 0-1,-1 0 0,1 0 1,0 0-1,-1 0 0,1 0 1,0-1-1,0 1 1,-1 0-1,1 0 0,0 0 1,0 0-1,0 0 0,-1-1 1,1 1-1,0 0 0,0 0 1,0 0-1,-1-1 1,1 1-1,0 0 0,0 0 1,0-1-1,0 1 0,0 0 1,0 0-1,0-1 1,-1 1-1,1 0 0,0 0 1,0-1-1,0 1 0,0 0 1,0-1-1,0 1 1,0 0-1,0 0 0,0-1 1,1 1-1,-1 0 0,0 0 1,0-1-1,0 1 1,0 0-1,0 0 0,0-1 1,0 1-1,1 0 0,-1 0 1,0-1-1,0 1 0,0 0 1,1 0-1,-1 0 1,0 0-1,0-1 0,0 1 1,1 0-1,-1 0 0,0 0 1,0 0-1,1 0 1,-1-1-1,14 1 2152,0-1 0,18-4 0,18-3-532,280-7 1547,-4 0-2830,-264 10-446,42-4-52,-39-3-4728,-55 7 1858,-4 4 1029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1:5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14 468 3648,'-14'-12'14853,"30"12"-13584,36-3-728,-1-2 0,59-14-1,-92 16-482,356-89 668,-311 75-625,348-81 261,15 41 17,-304 46-239,460-51 1053,-379 40-941,126-22-104,-280 31-665,-23 3-3942,-47 24-8335,0 3 8789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6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2240,'0'0'12906,"1"1"-12543,4 0-264,0 0 0,1 0 1,-1 0-1,0 0 0,0-1 0,0 0 1,1 0-1,-1 0 0,0-1 0,0 0 1,6-1-1,24-2 176,88-3 236,-32 1-131,4 5-8,-51 2 96,-1-2 0,85-13 0,-109 10-310,1 2 0,24-1 0,10-1-45,-32-3 28,-21 6-152,0 0 1,0 1 0,0-1 0,0 1-1,0-1 1,0 1 0,0 0 0,0-1 0,0 1-1,0 0 1,0-1 0,0 1 0,0 0-1,0 0 1,0 0 0,0 0 0,0 0 0,2 1-1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6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3072,'-6'-9'9573,"27"9"-5339,6-1-3410,-1 0 0,1-2 0,50-12 0,-37 5-409,1 3-1,51-4 0,83 6 941,-69 12-842,-5-1-221,-94-6-285,0 0 0,0-1 0,0 0 0,0 0 0,-1-1 0,10-3 0,4-4-3309,-15 9 2048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6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7 249 5728,'0'0'1840,"-7"0"1173,25 16 1590,-5-8-3531,-11-6-843,1-1 1,-1 0-1,0 1 0,1-1 0,-1 0 1,5 1-1,18 6 835,-18-5-978,0-1 0,0 0-1,1 0 1,9 1 0,36-1 40,81-6-1,-114 3-88,338-49 315,-182 21-261,-61 12 21,397-61 282,420-30 1233,-916 107-1606,337-14 379,-316 13-347,79 2 124,-58 2-176,-39-2-137,1 0 1,-1 2-1,1 0 0,34 9 0,-53-11-12,1 1 0,-1-1 0,0 1 0,0-1 0,0 1-1,1-1 1,-1 1 0,0 0 0,0 0 0,0 0 0,0-1 0,0 1-1,1 1 1,-2-1-167,1 0-1,-1 0 0,0 0 0,1 0 0,-1 0 1,0 0-1,0 0 0,0 0 0,0 0 0,0 0 1,0 0-1,0 0 0,0 0 0,0 0 0,0 0 1,0 0-1,-1 0 0,1 0 0,0 0 0,-1 0 1,1 0-1,-1 0 0,0 1 0,-5 13-2590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0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2080,'4'-8'11891,"12"-3"-12022,-5 4 867,11-6-453,0 1 0,2 1 1,47-16-1,-43 16 18,-19 8-225,139-48 813,-122 43-795,71-17 271,30 2 206,-123 22-413,4-1-2701,-7 1 1934,-1 1 522,0 0 0,0 0 0,0 0 0,0 0 1,0 0-1,0 0 0,0 0 0,0-1 0,0 1 0,0 0 0,0 0 0,0 0 0,0 0 0,0 0 0,0 0 0,0-1 0,0 1 0,0 0 1,0 0-1,0 0 0,0 0 0,0 0 0,-1 0 0,1 0 0,-1-2-1130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1888,'7'-10'7036,"-5"0"-4985,-2 9-2000,0-1 0,1 1 0,-1 0 0,0 0-1,1 0 1,-1 0 0,0-1 0,1 1 0,-1 0 0,1 0 0,0 0-1,-1 0 1,1 0 0,0 0 0,0 0 0,1-1 0,40-44 1922,-19 25-1526,-13 11-258,1 0 0,21-14-1,44-16 394,-48 26-694,-23 12 127,-2 0 5,-2 4-23,-1-1 141,-13 12 1,4-6-154,0-1 0,-11 6 1,10-6 2,0 0 0,-12 11 0,4-1-27,5-3 73,-1-2 1,-16 12-1,22-18-103,7-4 84,0-1 0,0 0 0,0 1-1,0-1 1,0 1 0,0-1 0,1 1 0,-1 0 0,0-1 0,0 1-1,1 0 1,-1-1 0,0 1 0,0 1 0,22 0 658,4-1 8,-1 2 0,42 9 0,-41-6-187,-1-2 0,47 3 0,-52-8-461,-5-2-8487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2144,'0'0'26,"0"0"0,0 0-1,0 0 1,0 0 0,0 0 0,0 0 0,1 0-1,-1 0 1,0 0 0,0 0 0,0 0 0,0 0-1,0 0 1,0 0 0,1 0 0,-1 0 0,0 0 0,0 0-1,0 0 1,0 0 0,0 0 0,0 0 0,0 0-1,1 0 1,-1 0 0,0 0 0,0 0 0,0-1-1,0 1 1,0 0 0,0 0 0,0 0 0,0 0 0,0 0-1,0 0 1,0 0 0,1-1 0,-1 1 0,0 0-1,0 0 1,0 0 0,0 0 0,0 0 0,0 0-1,0 0 1,0-1 0,0 1 0,0 0 0,0 0 0,0 0-1,0 0 1,0 0 0,0 0 0,0-1 0,-1 1-1,1 0 1,0 0 0,0 0 0,0 0 0,0 0-1,0 0 1,0 0 0,0-1 0,0 1 0,-2 0 479,5 5 192,-2-4-537,0 0 1,0 0 0,1 0-1,-1 0 1,0 0-1,1 0 1,-1 0-1,0-1 1,1 1-1,-1-1 1,1 1 0,-1-1-1,1 1 1,0-1-1,-1 0 1,1 0-1,-1 0 1,1 0 0,2 0-1,33-4 1162,-15-2-901,-1-1 0,0-2 0,0 0 0,0 0-1,21-15 1,-20 11-205,-7 4-117,0-1-1,0 0 0,-1-1 1,0-1-1,-1 0 0,20-24 1,-18 15-89,0 0 1,-1 0-1,-1-2 1,10-24 0,-20 38-12,1-1-1,-1-1 1,2-13 0,3-10 123,-8 28-268,-2 6-244,-3 11 14,-8 73 324,-1 8 136,-43 114 183,6 10-73,-1 4 486,40-171-499,9-34-23,-1-1 1,-6 17-1,7-24 308,2-11 434,2-29-821,2 1 1,0 1-1,3-1 1,17-59-1,56-116-179,-36 105 176,-22 51-150,30-80-167,-34 82 164,9-27-82,38-77 1,-50 127-40,18-28 0,-25 44 100,0 0-1,1 1 1,0 0-1,1 0 0,14-11 1,-20 17 42,0 1-1,1 0 1,-1 0 0,1 0-1,-1 1 1,1-1 0,0 1-1,0 0 1,0 0 0,0 0 0,0 0-1,0 1 1,0 0 0,7 0-1,-8 0 43,0 1 0,-1-1 0,1 1 0,0 0 0,-1 0 0,1 0-1,-1 0 1,1 0 0,-1 1 0,0-1 0,1 1 0,-1-1 0,0 1-1,0 0 1,0 0 0,0 0 0,-1 0 0,1 0 0,0 1 0,-1-1-1,1 0 1,-1 1 0,1 3 0,1 0 16,-1 1 0,-1 0-1,1 0 1,-1 0 0,0-1 0,0 14 0,-5 45 61,2-46-54,-2 22-20,-3 1 0,-17 58 1,-37 79 496,52-157-389,-1-1 1,-1 0 0,-1-1 0,-1 0-1,-30 35 1,38-50-30,1-1 0,-1 0-1,0 1 1,0-2-1,0 1 1,0-1 0,-1 0-1,1 0 1,-1 0 0,0-1-1,0 1 1,0-2 0,0 1-1,0-1 1,0 1 0,-1-2-1,1 1 1,-8-1 0,11 0-74,1-1 0,-1 0 0,0 0 0,0 0 0,1 0 0,-1 0 0,1 0 0,-1-1 0,1 1 0,-5-4 1,4 3-74,17 13-208,0 0 1,-2 1 0,1 0 0,-1 1-1,13 19 1,5 16 446,-19-29-20,0-1-1,2 0 1,0 0-1,1-1 1,20 18 0,-29-30-92,0-1 0,1 1 0,0-1 1,0-1-1,0 1 0,0-1 0,0 0 1,0 0-1,1 0 0,0-1 0,-1 0 1,1-1-1,0 1 0,0-1 0,0-1 1,0 1-1,0-1 0,0 0 0,0-1 1,13-2-1,-10 1 13,0-1 0,-1 0 0,1 0 1,-1-1-1,0 0 0,0-1 0,0 0 0,0 0 0,-1-1 1,0 0-1,0 0 0,8-10 0,-5 4 32,-1 0-1,0-1 1,-1 0 0,0-1-1,-1 0 1,-1 0-1,7-17 1,-10 21-61,-1-1 1,1 1 0,1-15-1,-4 20-29,-1 0 0,0 0-1,1 0 1,-2 1 0,1-1-1,-1 0 1,1 0 0,-1 1-1,-1-1 1,-1-6 0,1 7-40,0 0 0,0-1-1,0 1 1,-1 0 0,1 0 0,-1 0 0,-6-6 0,7 8-22,0 0 1,0 1-1,-1 0 1,1-1 0,0 1-1,0 0 1,-1 0-1,1 0 1,0 0-1,-1 0 1,1 1 0,-1-1-1,0 1 1,1-1-1,-5 1 1,3 0-25,0 0-1,-1 1 1,1-1 0,0 1 0,0 0-1,0 0 1,0 0 0,0 1 0,1-1-1,-1 1 1,0 0 0,1 0 0,-1 0 0,-4 4-1,4-2 23,-1 1-1,1-1 1,0 1-1,0 0 0,1 0 1,0 1-1,-1-1 1,-3 10-1,2 0 38,0 0 1,1 0-1,1 1 1,0-1-1,1 1 1,0 27-1,2-19 43,6 44 0,-4-60 11,-1 1 1,2 0 0,-1-1 0,1 0-1,0 1 1,1-1 0,0 0 0,6 8 0,-3-6 51,0 0 0,1-1 0,0 0 0,1-1 0,0 0 1,0 0-1,15 9 0,-18-14-7,0 1 1,1-1-1,-1-1 0,1 1 1,0-1-1,0 0 0,0 0 1,0-1-1,0 0 0,0 0 1,0-1-1,1 0 0,12-1 1,-10-1 3,0-1 0,0 0 1,0 0-1,-1-1 1,1-1-1,-1 1 0,0-1 1,15-11-1,-6 1-28,0-1 1,-2-1-1,0-1 0,-1 0 1,17-26-1,0 1-7,104-104 176,-31 37-81,-85 87-74,-1-1 0,-1-1 0,14-27 0,-5-6-97,-2 0 0,31-109 0,-20-19-285,-36 184 308,2-7-82,-1-1-1,0 1 1,-1 0-1,-1-12 1,1 19 31,0 0 0,0 0 1,0 0-1,-1 0 0,1 0 1,-1 0-1,0 0 0,1 1 1,-1-1-1,0 0 0,0 0 1,0 1-1,0-1 0,0 1 0,-1-1 1,1 1-1,0-1 0,-1 1 1,1 0-1,-1 0 0,1-1 1,-1 1-1,0 0 0,1 1 1,-1-1-1,-3-1 0,3 2 21,0-1 0,0 1-1,0 1 1,0-1 0,0 0 0,0 0-1,0 1 1,0-1 0,0 1 0,1-1-1,-1 1 1,0 0 0,0 0 0,1 0-1,-1 0 1,0 0 0,1 0 0,-3 2-1,-2 3-43,0-1 1,0 1-1,-5 7 0,0 3-14,0 0 1,1 1 0,0 0-1,-11 31 1,-21 81 182,21-63 49,-57 253 419,77-317-543,-3 23 71,2 1 0,0 0 0,2 0 0,4 42 1,-2-52 11,1 0 0,1 0 1,1-1-1,12 28 1,-14-34-45,-2-6-10,1 1 1,0-1-1,-1 1 0,1-1 0,0 0 0,1 0 1,-1 0-1,0 0 0,1 0 0,0-1 1,0 1-1,-1-1 0,1 1 0,1-1 0,-1 0 1,0 0-1,1-1 0,-1 1 0,0-1 0,1 0 1,0 1-1,-1-2 0,1 1 0,0 0 1,0-1-1,-1 1 0,1-1 0,0 0 0,0-1 1,0 1-1,-1 0 0,1-1 0,0 0 1,-1 0-1,1 0 0,6-3 0,-1 0-28,0 0 0,12-2 0,-15 4 8,0 1-1,0-1 1,-1 0 0,1 0-1,-1 0 1,1-1 0,-1 0-1,0 0 1,0-1 0,-1 1-1,6-6 1,22-26 443,18-20-350,-23 27-309,-21 21 155,1-1-1,0 1 0,0 1 0,0-1 1,1 1-1,0 1 0,0-1 0,1 1 1,10-4-1,-14 7-11,0 0 1,0 1 0,0-1-1,0 1 1,0 0 0,0 1-1,0-1 1,0 1 0,0 0-1,1 0 1,-1 1 0,0 0 0,0 0-1,0 0 1,9 3 0,-6-1 76,-2 0 62,0-1 0,1 0-1,-1 0 1,0-1-1,12 1 1,-17-2 149,-2-4 709,-5-10-686,5 13-258,1-1 0,-1 0 0,0 1 1,0-1-1,1 1 0,-1-1 0,0 0 0,0 1 0,0 0 1,-1-1-1,1 1 0,0 0 0,-1 0 0,1-1 1,0 1-1,-1 0 0,-1-1 0,-5-2-73,5 2-13,-1 0 1,1 1-1,0-1 1,-1 1-1,1 0 1,-1 0-1,-6-1 1,5 2 14,-1-1 1,1 1 0,0 0 0,0 1-1,-1-1 1,1 1 0,0 0-1,0 0 1,0 1 0,0 0-1,0 0 1,-5 2 0,4 0-8,-1 0 1,1 0-1,1 1 1,-1-1-1,1 1 1,-1 0-1,-8 12 1,6-4 33,0-1 1,1 1-1,0 1 1,1-1-1,0 1 1,1 0-1,1 0 1,-4 19 0,4-7 82,-3 29 0,7-46 24,0-1 1,0 0-1,1 1 1,0-1-1,0 1 1,1-1 0,3 11-1,-2-12 32,0 0 0,0 0 0,0 0-1,1 0 1,0 0 0,10 11 0,-13-16-54,1-1 1,-1 0 0,0 0-1,1 0 1,-1 1-1,1-2 1,0 1-1,-1 0 1,1 0-1,0 0 1,-1-1-1,1 1 1,0-1-1,0 1 1,-1-1-1,1 0 1,0 0-1,0 0 1,0 0-1,0 0 1,-1 0 0,1 0-1,0-1 1,0 1-1,-1-1 1,1 1-1,0-1 1,0 0-1,-1 1 1,1-1-1,-1 0 1,1 0-1,-1 0 1,3-2-1,4-4 37,-1 1-1,0-1 0,0-1 1,0 1-1,-1-1 0,0 0 0,-1-1 1,0 0-1,6-13 0,4-13 46,11-40-1,-23 68-100,-1 1-45,3-7-55,-1-1 0,-1 1 1,0-1-1,0 1 0,0-21 0,-2 28-427,0 8-316,0 16 243,0 11 503,8 53 0,-7-68 65,1-1 0,1 1 0,0-1 0,1 0 0,0 0-1,9 15 1,-11-23 36,1 1-1,0-1 1,0 1-1,0-1 0,1 0 1,-1-1-1,1 1 1,0-1-1,0 0 1,1 0-1,-1 0 1,1-1-1,0 0 1,0 0-1,7 2 0,-7-4 49,1 1-1,0-1 1,0 0-1,0-1 1,0 0-1,0 0 1,1 0-1,-1-1 1,-1 0-1,1-1 1,0 1-1,0-1 1,0-1-1,-1 1 1,1-1-1,11-7 0,-1-1-8,0 0 0,-1-2 0,0 0 0,22-22 0,-8 0 27,-1-1 0,40-65-1,-25 34 92,-22 33-224,31-66-1,8-43-554,-8 18 182,82-212 94,-133 330 254,1 0-58,-1 0 0,-1 1 0,1-1 0,-1 0 0,1-9-1,-2 15 98,0 1 0,0 0 0,0 0 0,0-1-1,0 1 1,0 0 0,0-1 0,0 1-1,-1 0 1,1 0 0,0-1 0,0 1-1,0 0 1,0-1 0,0 1 0,0 0-1,-1 0 1,1-1 0,0 1 0,0 0-1,0 0 1,0-1 0,-1 1 0,1 0 0,0 0-1,0 0 1,-1 0 0,1-1 0,0 1-1,0 0 1,-1 0 0,1 0 0,0 0-1,-1 0 1,1 0 0,0 0 0,0 0-1,-1 0 1,1 0 0,0 0 0,-1 0-1,1 0 1,0 0 0,-1 0 0,1 0-1,0 0 1,0 0 0,-1 0 0,1 0 0,0 0-1,-1 0 1,1 1 0,0-1 0,0 0-1,-1 0 1,1 0 0,0 1 0,0-1-1,-18 12-204,17-11 114,-9 7 27,1 0 0,0 1 0,1 0 1,0 1-1,0-1 0,1 1 0,0 1 0,-7 16 0,-2 7 71,-14 53-1,15-44 139,-9 39-233,-19 111 1,35-149 294,1 0 0,2 1 0,2 66 0,4-71 77,-1-21-135,5 34 0,-3-43-102,23 107 541,-25-115-525,1 0-1,-1 0 0,1 0 1,0 0-1,0 0 1,0 0-1,0 0 0,0 0 1,1 0-1,-1-1 1,0 1-1,1 0 0,0-1 1,-1 1-1,1-1 1,0 0-1,0 1 0,-1-1 1,1 0-1,0 0 1,0 0-1,0 0 0,0-1 1,1 1-1,-1-1 1,0 1-1,0-1 0,0 1 1,0-1-1,1 0 1,-1 0-1,0 0 0,0-1 1,0 1-1,1 0 1,2-2-1,5-1 70,-1 0 1,1 0-1,-1-1 1,0 0-1,0-1 1,15-11-1,-4 1 79,-1 0 0,31-34-1,28-43-37,-68 80-102,24-38 267,-24 34-370,1 1 0,12-15 0,-12 16 50,-3 3-178,-4 9-1788,-4 32 1693,3 92 175,-2-103 95,-1-11 32,1 0-1,-1 0 0,2 0 1,3 15-1,22 50 269,-26-66-283,-1-7-3,0 0-1,0 1 1,0-1-1,0 0 1,0 0 0,0 1-1,0-1 1,0 0-1,0 1 1,0-1 0,0 0-1,0 0 1,0 1-1,0-1 1,0 0 0,0 1-1,0-1 1,0 0-1,1 0 1,-1 1 0,0-1-1,0 0 1,0 0-1,0 0 1,1 1 0,-1-1-1,0 0 1,0 0-1,1 0 1,-1 1 0,0-1-1,0 0 1,1 0-1,-1 0 1,0 0 0,1 0-1,-1 0 2,0 1 0,0-1-1,-1 0 1,1 0 0,0 0-1,0 0 1,0 0 0,0 0-1,0 0 1,0 0 0,0 0-1,0 1 1,0-1 0,0 0 0,0 0-1,0 0 1,0 0 0,0 0-1,0 0 1,0 0 0,0 1-1,0-1 1,0 0 0,0 0-1,0 0 1,0 0 0,0 0 0,0 0-1,0 0 1,0 1 0,0-1-1,0 0 1,0 0 0,0 0-1,1 0 1,-1 0 0,0 0 0,0 0-1,0 0 1,0 0 0,0 0-1,0 1 1,0-1 0,0 0-1,0 0 1,1 0 0,-1 0-1,0 0 1,0 0 0,0 0 0,0 0-1,0 0 1,0 0 0,0 0-1,1 0 1,-1 0 0,6 4 94,-4-3-91,0 0 1,-1 1 0,1-1-1,-1 0 1,1 1 0,-1-1-1,0 1 1,3 3-1,3 3-113,2-1 98,0 2 71,-9-9-59,0 1-1,0-1 1,1 1-1,-1-1 1,0 0-1,0 1 1,1-1-1,-1 1 1,0-1-1,1 0 1,-1 1-1,0-1 1,1 0-1,-1 1 0,1-1 1,-1 0-1,1 0 1,-1 1-1,0-1 1,1 0-1,-1 0 1,1 0-1,-1 0 1,1 0-1,-1 0 1,1 0-1,-1 1 1,1-1-1,-1-1 1,2 1-1,-2 0 6,0 0 8,4 2 87,0-2 1,-1 1 0,1 0 0,0-1 0,6 1 0,-8-2-75,-1 1 1,1 0 0,-1-1 0,1 1-1,-1-1 1,1 1 0,-1-1-1,1 0 1,-1 0 0,0 0 0,1 1-1,-1-1 1,0 0 0,0-1 0,0 1-1,0 0 1,2-2 0,5-9 49,-1-1 0,0 0-1,-1 0 1,6-21 0,-8 24-15,21-72 218,-1 3-73,-20 69-275,0 0 1,-1-1-1,0 0 0,-1 0 0,1-12 0,-1 10-1177,-3 27 550,-4 9 657,1 1-1,2 0 0,0 0 0,3 45 1,0-18 86,4 47 270,-5-96-310,0 0 1,0-1-1,0 1 1,0 0-1,0 0 0,1-1 1,-1 1-1,0 0 0,1 0 1,0-1-1,-1 1 0,1-1 1,0 1-1,0 0 0,0-1 1,0 0-1,0 1 0,0-1 1,0 1-1,0-1 0,3 2 1,-3-3 30,0 1 1,1-1 0,-1 1-1,0-1 1,0 1 0,1-1-1,-1 0 1,1 0 0,-1 0-1,0 0 1,1 0 0,-1 0-1,0 0 1,1 0 0,-1 0-1,0-1 1,1 1 0,-1 0-1,0-1 1,1 1 0,-1-1-1,0 0 1,0 1 0,2-2-1,5-4 52,0 0 0,-1 0-1,1-1 1,-1 0 0,-1-1-1,1 0 1,10-16 0,30-67 29,-35 67-68,-4 6 70,10-37 0,-5 12-122,-11 36 12,0 1-1,-1-1 0,1 0 1,-2 0-1,1-13 0,-1 19-68,1 1 0,-1-1-1,0 0 1,0 0-1,1 1 1,-1-1-1,0 0 1,1 1 0,-1-1-1,1 1 1,-1-1-1,0 0 1,1 1-1,0-1 1,-1 1 0,1-1-1,-1 1 1,1-1-1,0 1 1,-1 0-1,1-1 1,0 1 0,-1 0-1,1-1 1,0 1-1,-1 0 1,2 0-1,8 1 6,-1 0 0,1 1 0,-1 1 0,1-1-1,-1 2 1,0-1 0,14 9 0,-10-6 2,1 0 1,18 5-1,-24-9 135,0 0 0,0-1-1,0 0 1,0 0-1,0-1 1,0 0-1,0 0 1,13-3-1,-6 1 32,-11 2-93,0-1 0,0 0-1,0 0 1,1 0 0,-1 0 0,0-1 0,0 0 0,6-3-1,7-4 211,-15 8-234,1 0 1,-1 0 0,1 0-1,-1 0 1,0 0-1,0-1 1,0 1-1,0-1 1,0 1-1,0-1 1,0 0-1,-1 0 1,4-4-1,-4 0-1,-1 1-37,-6 70-1462,6-59 1509,-2 6-41,1-1 1,0 1 0,2 21-1,1 14 110,-1-33-96,-1 0-1,6 25 1,-5-36 2,2 14 89,10 25 0,-6-23-93,-6-13 56,1 0 1,1 0 0,-1 0-1,1 0 1,4 7 0,-6-12-7,0 0 1,0 0-1,0 0 0,0 0 1,0 0-1,0 0 0,0 0 1,0 0-1,0 0 0,0-1 1,1 1-1,-1-1 1,0 1-1,0-1 0,1 1 1,-1-1-1,0 1 0,1-1 1,-1 0-1,1 0 0,-1 0 1,0 0-1,1 0 1,-1 0-1,0 0 0,1 0 1,-1-1-1,0 1 0,1-1 1,1 0-1,1-1 28,1-1 1,-1 0-1,1 0 0,-1 0 0,0-1 0,0 0 1,-1 1-1,1-1 0,4-7 0,4-4 133,18-20 89,35-57 0,11-13-178,-65 92-167,1 0-1,1 0 0,0 1 1,0 1-1,19-12 0,-31 22 61,7-3-165,-1-1 0,0 0 1,0 0-1,10-10 0,-17 14 146,1 1 0,-1 0 0,1 0-1,-1 0 1,1 0 0,-1-1-1,1 1 1,-1 0 0,1 0-1,-1 0 1,1 0 0,-1 0 0,1 0-1,-1 1 1,1-1 0,-1 0-1,1 0 1,-1 0 0,1 0 0,-1 1-1,1-1 1,-1 0 0,1 1-1,13 6-201,-10-2 219,0-1-1,0 1 1,-1-1-1,1 1 1,-1 0-1,0 1 1,0-1-1,-1 0 0,0 1 1,0-1-1,0 1 1,1 9-1,1 6 10,-1 0-1,-1 25 0,-1-23 71,3 231-47,-4-250-9,0-1 41,0 0 0,0 0 1,-1 0-1,1 0 0,-1-1 1,0 1-1,-1 4 0,2-7-37,0 1 0,-1-1 0,1 1 0,0-1 0,-1 1 0,1-1 0,0 1-1,-1-1 1,1 1 0,-1-1 0,1 1 0,-1-1 0,1 0 0,-1 1 0,1-1 0,-1 0 0,1 0 0,-1 1-1,1-1 1,-1 0 0,0 0 0,1 0 0,-1 1 0,1-1 0,-1 0 0,0 0 0,1 0 0,-1 0-1,1 0 1,-1-1 0,0 1 0,1 0 0,-1 0 0,1 0 0,-1 0 0,1-1 0,-1 1 0,0 0-1,1 0 1,-1-1 0,1 1 0,-1-1 0,-11-8 124,1-1 0,0 0 0,1 0 0,-16-21 0,11 12-212,10 11-35,-1 0 0,-1 0 0,1 1 0,-1 0-1,-1 0 1,1 0 0,-1 1 0,-9-5 0,15 11-553,5 4 367,11 10 279,-7-7-5,0 1 43,1-1-1,1 1 1,-1-2-1,1 1 1,1-1-1,-1 0 1,1-1-1,0 0 1,0-1-1,0 0 1,15 4-1,-19-7 23,0 0-1,0 0 1,0 0 0,0-1-1,0 0 1,0 0 0,0 0-1,0-1 1,1 0 0,-2 0-1,1-1 1,0 0 0,0 0-1,0 0 1,-1 0-1,1-1 1,-1 0 0,0 0-1,0-1 1,0 1 0,8-9-1,-3 1-6,0 0 1,-1-1-1,13-22 0,18-43 98,-26 49-18,85-163 207,-15-6-375,-60 134-104,-2 7 49,0-4-9,55-102 0,-40 89-135,-20 39-271,-16 31 430,0 2-2,-1 1 0,1-1 0,-1 0 0,0 0 1,1 0-1,-1 0 0,0 0 0,0 0 0,1 0 0,-1 0 0,0 0 1,0-2-1,-3 11-120,0 0 1,1 0 0,-1 10-1,-46 283-40,38-244 204,-22 130 58,32-177 12,1 1-1,1 15 1,0 1-20,0-6-24,0 0 0,2-1 0,7 30 0,23 56 256,-28-92-206,1-1-1,0 0 0,1 0 1,0 0-1,12 14 1,-14-20 39,0-1 0,1 0-1,0 0 1,0-1 0,0 1 0,1-1 0,0 0 0,0-1 0,0 0 0,11 5 0,-15-9-28,-1 1-1,1-1 1,-1 1 0,1-1 0,-1 0-1,1 0 1,-1 0 0,1-1-1,-1 1 1,1 0 0,-1-1 0,1 0-1,-1 1 1,0-1 0,1 0 0,-1 0-1,4-3 1,-1 1 48,1-1-1,-1 1 0,0-1 1,-1 0-1,9-9 1,-4 1-26,1-1 0,-2-1 0,0 1 0,9-20-1,18-61 69,-30 79-173,-1 1 0,0-1-1,-1 0 1,-1 0 0,1-17 0,2 21-181,-6 14-600,0 2 726,0 0 0,0 0 1,0 0-1,0 0 0,1 8 0,1-1 42,-1-1-1,0 1 1,-2 13-1,0-14 85,1 1 0,2 20 0,2 27 65,-3-45-86,0 0 1,1-1-1,0 1 1,2-1-1,-1 1 1,2-1-1,4 13 1,-7-23 32,0-1-1,0 0 1,0 0 0,0 1 0,0-1 0,1 0 0,-1 0-1,1 0 1,-1 0 0,3 1 0,-3-2-22,0-1 1,0 1-1,1-1 0,-1 1 1,0-1-1,0 0 0,0 0 0,1 0 1,-1 1-1,0-1 0,0 0 1,1-1-1,-1 1 0,0 0 1,0 0-1,0 0 0,1-1 1,-1 1-1,0-1 0,0 1 0,0-1 1,2 0-1,0-1 29,1 0-1,-1 0 1,0-1-1,0 1 0,-1-1 1,1 1-1,0-1 1,-1 0-1,3-4 1,20-33-2,-12 18 36,14-18-56,2 1 0,56-59 0,-76 89-97,0 1 0,1 0 0,0 1 0,0 0 0,1 0 0,-1 1 0,1 1-1,1-1 1,21-5 0,-25 8 36,1 2 0,-1-1 0,0 1 0,1 1 0,-1-1 0,1 1 0,-1 1 0,0-1 0,1 2 0,-1-1 0,0 1 0,0 0 0,0 1 0,0 0-1,11 5 1,-14-5 40,70 33 233,-75-35-215,1-1-1,0 0 1,-1 1-1,1-1 1,0 0 0,-1 0-1,1 1 1,0-1-1,-1 0 1,1 0-1,0 0 1,-1 0 0,1 0-1,0 0 1,-1 0-1,1 0 1,0 0-1,0-1 1,-1 1 0,1 0-1,-1 0 1,2-1-1,-2 1-14,1-1 0,-1 1 0,0-1 0,0 1 0,1-1 0,-1 1 0,0-1 0,0 1 0,0-1 0,0 1 0,1-1 0,-1 1 0,0-1 0,0 1 0,0-1 0,0 1 0,0-1 0,0 1 0,0-1 0,0 1 0,-1-2 0,1 0-30,-1 1 0,1-1 1,-1 0-1,0 0 1,1 1-1,-1-1 1,0 1-1,0-1 1,0 1-1,0-1 0,-1 1 1,1 0-1,0-1 1,0 1-1,-1 0 1,-1-2-1,-1 2-39,1 0 0,-1 0 1,0 0-1,0 0 0,1 1 0,-1-1 1,0 1-1,0 0 0,0 0 0,0 0 0,0 1 1,1-1-1,-1 1 0,-7 2 0,1 1-46,0 0 0,0 1 0,-18 11 0,24-13 95,0 0-1,0 0 0,0 0 1,1 1-1,-1-1 1,1 1-1,0 0 0,0 0 1,0 0-1,1 0 1,-1 1-1,1-1 0,0 1 1,0 0-1,-1 6 1,1-5 26,1 0 0,0 0 1,1 1-1,0-1 1,-1 0-1,2 0 0,-1 1 1,1-1-1,0 0 0,0 0 1,1 0-1,2 6 0,2 3 60,1-1 0,0 0 0,1 0-1,1-1 1,0 0 0,1-1-1,0 0 1,1 0 0,0-1 0,1-1-1,0 0 1,1 0 0,22 12-1,-30-20-40,0 0 0,0 0-1,0-1 1,0 0-1,0 0 1,0 0 0,0-1-1,0 1 1,0-1 0,0 0-1,0-1 1,9-1-1,-10 1-435,0 0 0,0 0-1,-1 0 1,1 0 0,4-3-1,5-2-1023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2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6464,'-23'-28'2944,"41"25"-2560,-4-2 640,9 5-640,17-3 256,5-1-352,36-4-192,0 8-32,31-5 64,-4 5-64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402 240 2080,'0'-1'85,"0"0"1,-1 0-1,1 0 1,0 0-1,0 1 1,0-1-1,-1 0 0,1 0 1,-1 0-1,1 1 1,-1-1-1,0-1 1,1 2-52,0 0 1,0 0 0,-1 0-1,1-1 1,0 1-1,0 0 1,0 0 0,0 0-1,0 0 1,-1 0 0,1-1-1,0 1 1,0 0-1,0 0 1,0 0 0,0 0-1,0-1 1,0 1 0,0 0-1,0 0 1,0 0 0,0 0-1,0-1 1,0 1-1,0 0 1,0 0 0,0 0-1,0 0 1,0-1 0,0 1-1,0 0 1,0 0-1,0 0 1,0-1 0,0 1-1,0 0 1,0 0 0,0 0-1,1 0 1,-1-2 195,0 1 1,1 0-1,-1 0 0,0 0 1,0 0-1,0-1 0,1 1 1,-1 0-1,-1 0 0,1 0 1,0-2-1,0-3 542,0-4 43,0 0-322,0 1 0,0 0 0,0 0 0,-1 0 1,-1 0-1,0 0 0,0 0 0,-6-16 0,4 16-158,-1 1 1,0 0-1,0 0 0,-1 0 1,1 0-1,-2 1 0,-9-9 1,11 12-199,4 2-64,-1 1-1,0-1 1,1 1 0,-1 0-1,0 0 1,0-1-1,0 1 1,0 0-1,0 1 1,0-1-1,0 0 1,0 1-1,-1-1 1,1 1-1,0-1 1,-5 1-1,1 0 2,0 1 0,0 0 0,0 0 0,0 0 0,1 1 0,-1 0 0,0 0 0,1 1 0,-1-1 0,1 1 0,0 0 0,0 1 0,0-1 0,0 1 0,0 0 0,1 0 0,0 0 0,0 1 0,-7 9 0,3-2 48,1 0 0,0 0 1,1 0-1,0 1 1,1 0-1,1 0 0,-6 25 1,9-32-92,0 0 1,1 0-1,-1 0 1,1 0 0,1 0-1,-1 0 1,1 0-1,0 0 1,0 0-1,1-1 1,0 1 0,0 0-1,0-1 1,0 1-1,1-1 1,0 0-1,0 0 1,1 0 0,-1 0-1,1 0 1,0-1-1,0 0 1,1 0-1,7 6 1,0-1-1,-9-7-9,0 1-1,0-1 1,0 0-1,0 0 0,1 0 1,-1 0-1,1 0 1,-1-1-1,6 2 0,-5-2 69,0 0 0,0 0-1,0-1 1,7 1-1,-11-2-100,-1 1 0,1 0-1,0-1 1,0 1 0,-1-1 0,1 1-1,0 0 1,-1-1 0,1 1-1,-1 0 1,1-1 0,0 1 0,-1 0-1,1-1 1,-1 1 0,1 0-1,-1 0 1,1 0 0,-1-1-1,1 1 1,-1 0 0,1 0 0,-1 0-1,1 0 1,-1 0 0,0 0-1,1 0 1,-1 0 0,1 0 0,-1 0-1,1 1 1,-1-1 0,0 0-1,-13 4-52,1 0 0,-1 0-1,-22 13 1,-40 24-92,73-39 132,-8 5 81,0 1-1,1 0 1,0 0-1,-13 15 1,21-21-44,0 0-1,0 0 1,1 0 0,-1 1 0,1-1 0,0 1 0,-1-1-1,1 0 1,0 1 0,1 0 0,-1-1 0,0 5 0,0-6 7,1 1 1,0-1-1,0 1 1,1 0-1,-1-1 1,0 1-1,0 0 1,1-1-1,-1 1 1,1-1 0,-1 1-1,1-1 1,0 1-1,0-1 1,0 1-1,-1-1 1,1 0-1,0 0 1,1 1-1,-1-1 1,1 1-1,7 6 89,0-1-1,0 0 0,1-1 1,0 0-1,0-1 0,0 0 0,1 0 1,0-1-1,-1 0 0,2-1 1,-1 0-1,13 1 0,-9-3-68,0 0 1,14-2-1,-23 1-15,-1-1 0,1 0 0,0 0 0,-1-1 0,1 1 1,-1-1-1,0 0 0,7-4 0,10-5-410,-11 6-1554,-2 0-4963,-5 4 4614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2144,'0'0'4842,"0"-7"-2266,0-13 4016,0 76-1784,0 91-3205,-4-104-1392,3-34-185,-1 0 0,2-1 0,-1 1 0,3 17 0,-2-23-8,1 1 0,-1-1 1,0 0-1,0 0 0,-1 0 0,1 1 1,0-1-1,-1 0 0,0 0 0,0 0 0,-1 4 1,1 0-1172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4224,'12'4'10447,"8"-3"-6369,28-4-4239,-27 1 1487,1 1-1013,74-8 270,15-3-149,-10 1-5486,-85 6-1236,-8 4 3712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2912,'4'-7'2945,"-4"7"-2896,0 0-1,0 0 1,0 0 0,0 0 0,0 0-1,0 0 1,0 0 0,0 0 0,0 0 0,0 0-1,2-1 977,-2 1-977,14 2 4603,-10-1-4373,-1 0 0,1 1 0,-1 0 0,1-1 0,-1 1 1,0 1-1,0-1 0,0 0 0,0 1 0,0-1 0,-1 1 0,1 0 0,-1 0 0,0 0 1,4 7-1,2 4 49,-1 1-1,8 22 1,-11-26-179,5 14-287,20 52 857,-10-23-4790,-18-53 3585,-1 0-1,0 0 1,1 0 0,0 0-1,-1 0 1,1 0 0,-1 0-1,1 0 1,0-1 0,0 1-1,0 0 1,1 1-1,6 2-2162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4 3328,'-2'0'366,"1"-1"1,0 0-1,-1 1 0,1-1 1,0 1-1,-1 0 1,1 0-1,-1-1 0,1 1 1,-1 0-1,1 0 1,0 0-1,-1 1 0,1-1 1,-1 0-1,1 0 1,-3 1-1,0 1 35,0 0 0,0 1 0,0-1 1,-4 4-1,-9 6 699,-127 68 3310,7-4-3631,110-60-883,-41 34 0,34-20-7528,34-25 5734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4480,'-3'1'5656,"3"-1"-5547,-3 10 2781,0 17-1362,2-15-639,0 9-99,2 31 1,0-12-527,-1-14-138,2-1 1,0 1 0,8 37-1,-9-61-137,0 3-532,0 0-1,0 0 0,0 0 0,0 7 0,-1 4-1061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4896,'0'0'226,"1"-1"-1,-1 1 1,1 0 0,-1-1 0,1 1-1,-1 0 1,1-1 0,-1 1-1,1 0 1,0 0 0,-1-1 0,1 1-1,-1 0 1,1 0 0,0 0 0,-1 0-1,1 0 1,0 0 0,-1 0 0,1 0-1,-1 0 1,2 0 0,18 1 1968,196 24 2867,-156-15-4876,55 6-3052,-96-13 1358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 4064,'-8'-9'6037,"3"10"-4293,1 4-1466,0 1 0,1-1 0,0 1 0,0-1 0,0 1-1,1 0 1,-2 7 0,-3 6 272,-10 31 951,2 2-1,-17 104 0,24-113-972,3-13-157,2 0 0,0-1 1,2 1-1,1 0 0,2 0 0,9 53 0,-7-62-451,-2-9-127,1 0-1,0 0 1,0 0 0,1 0 0,0-1-1,11 20 1,-4-19-1865,-9-10 1333,0-1-1,0 0 0,0 1 1,1-1-1,-1 0 1,1 0-1,-1 0 0,0 0 1,1-1-1,-1 1 1,1-1-1,0 1 0,3-1 1,17 0-2493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4064,'-1'-1'173,"1"1"-132,-1 0 1,1 0-1,0 0 0,0 0 0,0 0 0,-1 0 0,1 0 1,0 0-1,0 0 0,0 0 0,-1 0 0,1 0 1,0 0-1,0-1 0,0 1 0,-1 0 0,1 0 0,0 0 1,0 0-1,0 0 0,0-1 0,0 1 0,-1 0 1,1 0-1,0 0 0,0 0 0,0-1 0,0 1 0,0 0 1,0 0-1,0 0 0,0-1 0,0 1 0,0 0 0,0 0 1,0 0-1,0-1 0,0 1 0,0 0 0,0 0 1,0 0-1,0-1 0,0 1 0,0 0 0,0 0 0,0 0 1,0-1-1,0 1 0,0 0 0,0 0 0,1-1 0,-1 1 186,0 0 0,0 0 0,1-1 0,-1 1 0,0 0 0,1 0 0,-1 0 0,0 0 0,1 0 0,-1 0 0,0-1 0,1 1 0,-1 0 0,0 0 0,1 0 0,-1 0 0,1 0 0,-1 0 0,0 0 0,1 1 0,-1-1 0,0 0 0,1 0 0,-1 0 0,18 5 1843,14 8-673,52 18 929,-57-22-1784,0 1 0,47 24-1,-72-32-491,0-1 0,0 0-1,0 0 1,0 1-1,0-1 1,0 1 0,-1 0-1,1 0 1,-1-1-1,1 1 1,-1 0 0,3 4-1,-4-5-22,0 1 0,1-1-1,-1 1 1,0 0 0,0-1-1,0 1 1,0-1 0,0 1-1,0-1 1,0 1 0,0-1-1,-1 1 1,1-1 0,-1 1 0,1-1-1,-1 1 1,1-1 0,-1 1-1,0-1 1,0 0 0,-1 2-1,-2 3 49,0-1-1,-1 0 0,1 0 0,-1 0 0,0-1 0,-1 0 1,1 0-1,-1 0 0,1 0 0,-13 4 0,-26 15-106,37-19 75,7-3-35,0-1-1,0 0 0,0 0 1,0 0-1,0 0 0,-1 0 0,1 0 1,0 0-1,0 0 0,0 0 1,0 0-1,0 0 0,0 0 1,0 0-1,0 0 0,0 0 1,0 1-1,0-1 0,0 0 1,0 0-1,0 0 0,0 0 1,0 0-1,0 0 0,0 0 1,0 0-1,0 0 0,0 0 0,0 0 1,0 0-1,0 1 0,0-1 1,0 0-1,0 0 0,0 0 1,0 0-1,0 0 0,0 0 1,0 0-1,0 0 0,0 0 1,0 0-1,1 0 0,-1 0 1,0 0-1,0 0 0,0 0 1,0 1-1,0-1 0,0 0 0,0 0 1,0 0-1,0 0 0,0 0 1,0 0-1,0 0 0,0 0 1,1 0-1,0 0-71,1 1-231,0-1 282,0 1 1,0-1 0,0 1-1,1-1 1,-1 0-1,0 0 1,4 0-1,18-1 133,0-2 0,0 0 0,-1-2 0,1-1 0,22-8 0,-34 9-20,0 0 0,0 0 0,19-13 0,-25 15-39,0-1 0,-1 0 0,1 0 0,-1-1 0,0 0 0,0 0 0,0 0 0,-1 0 0,0-1 0,0 1 0,0-1 0,-1 0 0,0 0 0,0-1 0,3-8 0,-5 12-104,0 0-1,-1 0 1,1 0-1,-1 0 1,0-1-1,0 1 0,0 0 1,0 0-1,-1 0 1,1 0-1,-2-5 1,1-3-1272,1 10 1083,1 0 0,-1 0-1,0 0 1,0 0-1,0 0 1,-1 0 0,1 0-1,0 0 1,0 0 0,-1 0-1,1 0 1,0 0-1,-1 0 1,1 0 0,-1 0-1,1 0 1,-1 0 0,0 0-1,1 0 1,-1 0 0,-1 0-1,1-1-753,-7-5-1475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2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 2144,'3'-13'2255,"-8"19"1154,-8 9-2612,0 1 0,-13 23 1,14-21-438,-70 119 1154,47-77-1215,22-27-168,12-29-139,-1 1 0,1-1 0,-1 0 1,0 1-1,0-1 0,0 0 0,-1 0 1,1-1-1,-7 8 0,11-12-668,0 1 1,-1-1-1,1 1 0,0-1 0,-1 0 0,1 1 0,-1-1 0,1 0 1,-1 0-1,2-2 0,6-5-1276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2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14 777 3904,'-3'0'419,"3"0"-357,-1 0 0,1 0 0,-1 0 0,1 0 1,-1 0-1,1 0 0,-1 0 0,1 0 0,0 1 0,-1-1 0,1 0 0,-1 0 0,1 0 1,0 0-1,-1 1 0,1-1 0,-1 0 0,1 1 0,0-1 0,-1 0 0,1 0 0,0 1 0,0-1 1,-1 0-1,1 1 0,0 0 693,15 5 1634,-5-5-2043,0-1 0,0 0-1,0 0 1,-1-1-1,1 0 1,0-1 0,0 0-1,0 0 1,9-5 0,6-2 84,-1-1 0,28-17 0,-21 7-178,0-1 0,52-50 1,-65 56-66,24-25-27,-2-2 0,39-52 0,62-100 256,-107 144-315,-15 23 6,-1-1 0,18-37-1,-34 60-106,0 1 0,0-1 1,-1 0-1,0 1 0,2-10 0,-3 14-20,0-1 0,0 0 0,0 0 0,0 0 0,0 0 0,0 0 0,0 0 0,0 0 0,0 1 0,0-1 0,-1 0 0,1 0 0,0 0 0,-1 0 0,1 1 0,-1-1 0,1 0 0,-1 0 0,1 1 0,-1-1 0,1 0 0,-1 1 0,0-1 0,1 1 0,-1-1 0,0 1 0,0-1 0,1 1 0,-1-1 0,0 1 0,0 0 0,0-1 0,1 1 0,-1 0 0,0 0 1,0 0-1,0-1 0,-1 1 0,-5 0-55,0 0 0,0 0 0,0 0 0,0 1 0,0 0 0,1 1 0,-1-1 0,0 1 0,0 1 0,1-1 0,0 1 0,-1 0 0,-6 5 0,2-1 75,1 0 1,0 1 0,0 0-1,1 1 1,0 0 0,-10 13-1,9-8 29,0 1-1,0 0 1,2 0-1,0 1 1,-6 17-1,5-5 47,1 1-1,-5 34 1,12-58-69,-11 78 150,12-73-115,-1 0 1,2 1-1,-1-1 1,2 1-1,4 19 1,-3-19 53,0 0 1,1-1-1,0 1 1,1-1-1,9 16 1,-12-23-34,1 0 0,-1 0 0,1 0 0,0 0 0,0-1 0,0 1 0,0-1 0,0 0 0,0 0 0,1 0 0,-1 0 0,1 0 0,-1-1 0,1 0 0,0 1 0,0-2 0,0 1 0,-1 0 0,7 0 0,2-1 65,-1 0-1,1-1 1,0-1 0,-1 1 0,1-2-1,-1 0 1,21-7 0,-18 4-69,1-1-1,-1 0 1,0-1 0,-1-1-1,17-13 1,-14 6-111,0-1 1,-2-1-1,23-35 0,-36 52-3,0 1-552,0 5 229,-1 6 49,-2 8 224,0-1 1,2 1-1,0-1 1,4 28-1,-4-41 137,1 0 0,0 0 0,0-1 0,0 1-1,1 0 1,0 0 0,0 0 0,0-1-1,1 1 1,-1-1 0,1 0 0,0 0-1,0 0 1,1 0 0,-1 0 0,1-1-1,0 0 1,0 1 0,0-1 0,0-1-1,7 4 1,-8-5 28,0 0 0,0 0-1,0 0 1,0-1 0,0 1-1,0-1 1,0 0 0,0 0 0,0 0-1,0-1 1,0 1 0,0-1-1,3 0 1,6-3 180,22-10 0,-21 8-243,-10 5 12,62-26 148,99-58 0,-129 64-159,-1-2 1,-2-1-1,47-43 0,-63 50-23,103-114-1,-112 116-235,-7 9-62,-3 7 297,-3-1-203,1 6 177,5-6 69,0 0 0,0-1 0,0 1-1,0 0 1,-1 0 0,1 0 0,0 0 0,0 0 0,0 0-1,0 0 1,0 0 0,0 0 0,0 0 0,0 0-1,0 0 1,0 0 0,0 0 0,0 0 0,0 0 0,0-1-1,0 1 1,0 0 0,0 0 0,0 0 0,0 0-1,0 0 1,-1 0 0,1 0 0,0 0 0,0 0 0,0 0-1,0 0 1,0 0 0,0 0 0,0 0 0,0 0-1,0 0 1,0 0 0,0 0 0,0 0 0,0 0 0,-1 0-1,1 0 1,0 0 0,2-14 349,-2 5-292,2 0 0,-1 0-1,1 0 1,4-13-1,5-21 45,-9 33-194,-1 5 13,0 1 0,0-1-1,-1 0 1,1 0 0,-1 1-1,0-1 1,-1 0 0,0-7-1,1 12 47,0 0-1,-1-1 0,1 1 1,0 0-1,0 0 0,0 0 0,0 0 1,0 0-1,0 0 0,0 0 1,0 0-1,-1 0 0,1 0 0,0 0 1,0 0-1,0 0 0,0 0 1,0 0-1,0 0 0,-1 0 0,1 0 1,0 0-1,0 0 0,0 0 0,0 0 1,0 0-1,0 0 0,-1 0 1,1 0-1,0 0 0,0 0 0,0 0 1,0 0-1,0 0 0,0 0 1,0 1-1,0-1 0,-1 0 0,1 0 1,0 0-1,0 0 0,0 0 1,0 0-1,0 0 0,0 0 0,0 1 1,0-1-1,0 0 0,0 0 1,0 0-1,0 0 0,0 0 0,-8 13-466,-7 18 229,-55 217 1097,26-86-599,35-132-209,-17 38 1,19-55 124,0 1 1,0-1-1,-2 0 0,-16 20 0,19-26-340,5-5 229,0 0 0,0 0 0,-1-1 0,1 1 0,-1 0 1,1-1-1,-1 1 0,0-1 0,0 0 0,1 0 0,-1 1 1,0-1-1,0 0 0,0 0 0,-1-1 0,1 1 1,0 0-1,0-1 0,0 1 0,0-1 0,-1 0 0,1 0 1,-3 0-1,16-17 518,26-9-552,79-63-26,-68 40-65,-38 36 19,2 1 0,-1 1 0,1 0 0,1 0 0,21-13 0,-33 23 43,0 1-1,0-1 1,-1 1-1,1 0 0,0-1 1,0 1-1,-1 0 1,1-1-1,0 1 1,0 0-1,0 0 1,0 0-1,0 0 1,-1 0-1,1 0 1,0 0-1,0 0 1,0 0-1,0 0 1,0 0-1,1 1 1,-2 0 6,1-1 0,-1 1 0,1-1 1,0 1-1,-1-1 0,0 1 1,1 0-1,-1-1 0,1 1 1,-1 0-1,0 0 0,1-1 0,-1 1 1,0 0-1,0 0 0,0-1 1,0 1-1,1 1 0,-1 4-14,0 1-1,-1-1 1,1 0 0,-3 9-1,3-15 23,-3 15-19,0-1 0,-2 0 0,-9 24 0,11-32 39,-1 1 1,1-1-1,-1 0 1,-1 1-1,1-2 1,-1 1 0,0 0-1,-1-1 1,-7 6-1,9-8 59,1 0 0,-1 0 0,1-1 0,-1 0 0,0 0 0,0 0 0,0 0 0,0 0 0,0-1 0,-1 0 0,1 0 0,0 0 0,-7 0 0,11-1-85,0 0 0,1 0 0,-1 0 0,0 0 0,0 0-1,0 0 1,0 0 0,0 0 0,1 0 0,-1 0 0,0 0 0,0 0 0,0 0 0,0-1 0,0 1 0,1 0 0,-1 0 0,0 0 0,0 0 0,0 0 0,0 0 0,0-1 0,0 1 0,0 0 0,0 0 0,0 0 0,0 0 0,0 0 0,0-1-1,1 1 1,-1 0 0,0 0 0,0 0 0,0 0 0,0-1 0,0 1 0,0 0 0,0 0 0,-1 0 0,1 0 0,0 0 0,0-1 0,0 1 0,0 0 0,0 0 0,0 0 0,0 0 0,0 0 0,0-1 0,0 1 0,0 0 0,-1 0 0,1 0 0,0 0-1,0 0 1,0 0 0,0 0 0,0 0 0,0-1 0,-1 1 0,1 0 0,0 0 0,0 0 0,0 0 0,5 0-21,0 1-1,1-1 1,-1 1 0,0 0-1,1 0 1,-1 1 0,6 2-1,-2 0 46,0-1-1,0-1 0,0 1 0,14 1 0,3 1-11,-15-3 12,0-1-1,0 1 0,-1-2 0,1 0 0,0 0 0,0-1 0,0 0 0,0-1 0,0 0 1,0-1-1,14-6 0,-19 7 22,25-8 133,-1-1-1,32-17 1,-53 24-137,-1-1 0,0-1 0,0 1 1,0-1-1,-1-1 0,0 1 0,0-1 0,-1 0 0,0-1 0,0 0 1,8-13-1,-9 12-35,-1-1 0,0 1 0,5-20 0,-8 26-19,0 0 0,-1 0-1,1 0 1,-1 0 0,0 0 0,0 0 0,0 0-1,0 0 1,0 0 0,-1 0 0,1 0 0,-1 0-1,0 0 1,0 0 0,0 0 0,0 0-1,0 1 1,-3-4 0,4 5-11,-1 0 1,0 0-1,0 0 0,0 0 0,0 0 1,0 1-1,0-1 0,0 0 0,0 1 1,0-1-1,0 0 0,0 1 1,0-1-1,0 1 0,0 0 0,0-1 1,-1 1-1,1 0 0,0 0 0,-3 0 1,2 0 0,0 0 0,0 1 0,0-1 1,0 1-1,0 0 0,0-1 0,0 1 0,0 0 0,0 0 1,-3 3-1,-2 2 17,0 0 1,0 0 0,1 1-1,-7 9 1,9-12 62,1 1 0,-1 1 0,1-1 0,0 0 0,0 1 0,1-1 0,0 1-1,0 0 1,0 0 0,-1 11 0,2-13-14,1 0 0,0 0 0,0-1 0,1 1 0,-1 0 0,1-1 0,0 1 0,0 0 0,0-1 0,0 1 0,0-1 0,1 0 0,0 1 0,0-1 0,0 0 0,0 0 0,0 0-1,1 0 1,3 3 0,5 4 21,1-1-1,0 0 1,0 0-1,1-2 0,0 0 1,1 0-1,14 4 0,103 29 281,-125-39-452,12 4 15,0-1 1,19 1 0,-31-5-387,0 0 0,0 0 1,1 0-1,5-2 0,-9 1-146,0 1-1,0-1 1,0 0 0,0 0 0,0-1-1,0 1 1,0-1 0,-1 1 0,4-3-1,4-3-1856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4160,'-2'5'4176,"2"-5"-4057,0 0 0,0 0 0,0 0 1,0 0-1,-1 0 0,1 0 1,0 0-1,0 0 0,0 0 1,0 0-1,0 0 0,-1 0 1,1 0-1,0 0 0,0 0 0,0-1 1,8 15 700,5-2-386,1-1 0,-1 0 0,2-1 0,21 12 0,-14-11-127,0-1 0,0-1-1,33 9 1,-49-17-611,0 1 0,0 0 1,10 5-1,-15-7 116,9 5-1086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 2912,'-4'-1'146,"1"0"138,0-1-1,-1 1 1,0 0 0,1 0-1,-1 0 1,1 1 0,-1-1-1,0 1 1,0 0 0,1 0-1,-1 0 1,0 0-1,-6 2 1,-41 7 1802,-29 7-588,-23 16-267,-24 7-654,104-31-474,19-6-452,-1 0 1,1-1-1,-1 1 0,1-1 0,-10 1 1,12-2-772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2912,'-1'0'29,"-6"-7"870,13 8-110,-4 0 443,-2 2-897,1 0 0,0 0 0,0 0 0,0 0 0,0 0 0,0 0 0,0 0 0,1-1 0,3 5 0,1 4 230,11 27 177,-2 2 0,13 47 1,-19-56-496,-1-7-81,13 52 580,-18-66-682,-1-2-375,-1-1 0,2 16 0,11-32-8398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3072,'5'-3'1820,"-5"2"-1782,1 1-1,-1 0 0,0 0 1,0-1-1,0 1 0,1 0 0,-1 0 1,0-1-1,1 1 0,-1 0 1,0 0-1,0 0 0,1-1 0,-1 1 1,0 0-1,1 0 0,-1 0 1,0 0-1,1 0 0,-1 0 1,0 0-1,1 0 0,-1 0 0,0 0 1,1 0-1,-1 0 0,0 0 1,1 0-1,-1 0 0,0 0 0,1 0 1,-1 0-1,0 1 0,1-1 1,-1 0-1,0 0 0,0 0 0,1 0 1,-1 1-1,0-1 0,1 0 1,-1 0-1,0 1 0,1-1 0,4 4 254,0 1-1,0-1 0,0 1 0,-1 0 0,1 0 0,-1 0 1,0 0-1,5 10 0,-1 0 214,-1 0-1,7 20 1,2 21 523,-2 1-1,-3 0 1,4 70 0,-13-95-675,-1 0 0,-1 0 0,-6 32 0,-20 96 559,21-130-799,-5 19 225,-17 54-1,19-82-130,1 0 1,-2-1-1,-1 0 0,-1 0 0,-13 19 0,16-29-727,0 0 0,-9 8 0,14-15-610,0 0 1,-1 0-1,0 0 1,-7 4-1,1-1-1322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06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13 992,'5'-12'10197,"-5"37"-7408,0 272 1707,1-286-4431,0 0 1,0 0-1,1 0 0,5 14 1,-2-6-78,-4-16-142,-1-1 0,0 0 1,0 1-1,0-1 0,0 1 1,0-1-1,-1 5 0,0-2-2915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07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25 1984,'0'-1'69,"1"1"70,0 0 0,-1-1 1,1 1-1,0-1 1,0 1-1,-1-1 1,1 1-1,0-1 0,0 1 1,-1-1-1,1 0 1,-1 1-1,1-1 1,-1 0-1,1 0 0,-1 1 1,1-1-1,-1 0 1,0 0-1,1 0 0,-1 0 1,0 1-1,6-10 7722,-7 23-5301,-4 13-1520,1 0 1,0 42 0,-3 21-121,3-58-744,-1 42 0,0-35-330,0-8-2449,2-24 86,2 1 773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10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212 104 992,'0'0'6757,"-4"1"-5888,0 5-448,0 1 59,0-1 1,1 1-1,-4 8 0,4-6-207,-2 0 1,1 0-1,-7 9 1,-4 6 29,-101 196 2214,91-165-2581,25-54 62,0-1-1,0 0 1,-1 0-1,1 0 0,0 0 1,0 0-1,0 1 1,0-1-1,0 0 1,0 0-1,-1 0 0,1 0 1,0 0-1,0 0 1,0 0-1,0 0 1,0 0-1,-1 0 0,1 0 1,0 0-1,0 1 1,0-1-1,0 0 1,-1 0-1,1 0 1,0 0-1,0-1 0,0 1 1,0 0-1,-1 0 1,1 0-1,0 0 1,0 0-1,0 0-10,-1-1 0,1 1 0,0-1 0,0 0 0,0 1 0,0-1 0,0 1 0,0-1 0,0 1 0,0-1 0,0 1 0,0-1 0,0 1 0,0-1 0,1 0-1,-1 1 1,0-1 0,0 1 0,1-1 0,-1 1 0,0 0 0,0-1 0,1 0 0,8-16-59,-4 9 63,-1 0-1,6-17 0,56-167-38,-49 144 89,-10 24 34,17-35 1,-7 19 192,-12 27 254,10-21 0,-15 34-466,0-1 1,0 1-1,0-1 0,1 1 1,-1-1-1,0 1 0,0-1 1,1 1-1,-1-1 0,0 1 1,1-1-1,-1 1 0,1-1 1,-1 1-1,0 0 0,1-1 1,-1 1-1,1-1 1,-1 1-1,1 0 0,-1 0 1,1-1-1,-1 1 0,1 0 1,0 0-1,-1 0 0,1 0 1,-1-1-1,1 1 0,-1 0 1,1 0-1,0 0 0,1 1 43,-1 1-1,1-1 0,-1 0 1,0 1-1,1-1 0,-1 0 1,0 1-1,0-1 0,2 4 0,16 33 415,-5-9-343,36 82 298,-23-46-477,40 59 533,-46-88-392,-19-32-92,0 0-1,0 0 1,-1 0 0,1 0 0,-1 0 0,2 9-1,-3-12-8,0 1 0,0-1 0,0 0 0,0 1 0,0-1-1,0 0 1,0 1 0,0-1 0,0 0 0,-1 1-1,1-1 1,0 0 0,-1 1 0,1-1 0,-1 0-1,0 0 1,1 0 0,-1 1 0,0-1 0,0 0-1,0 0 1,0 0 0,0 0 0,0 0 0,0-1-1,0 1 1,-2 1 0,-14 6 68,-1-1-1,-1 0 1,0-2-1,1 0 1,-2-1-1,1-1 1,-27 1-1,1-3-263,-1-3 0,-48-6 0,77 8 291,8 0-5974,16 0 4067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11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63 1728,'-6'-7'1411,"3"1"1466,3 6-2849,0 0 0,-1 0 1,1 0-1,0 0 0,0 0 0,0 0 1,0 0-1,0 0 0,0 0 0,0 0 1,0 0-1,0 0 0,-1 0 1,1-1-1,0 1 0,0 0 0,0 0 1,0 0-1,0 0 0,0 0 0,0 0 1,0 0-1,0 0 0,0-1 0,0 1 1,0 0-1,0 0 0,0 0 1,0 0-1,0 0 0,0 0 0,0 0 1,0 0-1,0-1 0,0 1 0,0 0 1,0 0-1,0 0 0,0 0 0,0 0 1,0 0-1,0 0 0,0-1 1,0 1-1,0 0 0,0 0 0,3-8 4137,16 9-784,-15 1-3272,0-1 1,1 0-1,-1 1 0,0 0 0,0 0 0,0 0 1,0 1-1,-1-1 0,1 1 0,-1 0 1,1 0-1,-1 0 0,0 0 0,0 1 0,3 4 1,1 3 78,0 0 0,-1 0 0,0 0 0,4 14 0,2 3 201,-7-17-145,0 0-1,3 15 1,20 82 1233,-27-98-1361,0-1-1,-1 0 0,1 0 0,-2 1 0,1-1 1,-5 18-1,1-9 114,-1 0 0,-10 24 0,14-40-238,1 0-1,-1 0 1,0-1 0,0 1 0,0 0 0,0-1-1,0 1 1,-1-1 0,1 1 0,0-1 0,-1 0 0,1 0-1,-1 1 1,1-1 0,-1 0 0,0 0 0,1-1 0,-1 1-1,0 0 1,0 0 0,0-1 0,1 1 0,-1-1 0,-3 1-1,2-2-160,2 1 165,1 0-1,-1-1 1,1 1 0,0 0 0,-1 0 0,1 0 0,0 0-1,-1 0 1,1-1 0,0 1 0,-1 0 0,1 0 0,0-1 0,0 1-1,-1 0 1,1 0 0,0-1 0,0 1 0,-1 0 0,1-1 0,0 1-1,0 0 1,0-1 0,0 1 0,-1 0 0,1-1 0,0 1-1,0 0 1,0-1 0,0 1 0,0-1 0,0 1 0,0 0 0,0-1-1,0 1 1,0-1 0,0 1 0,0 0 0,0-1 0,1 1 0,-1 0-1,0-1 1,0 1 0,0 0 0,0-1 0,1 1 0,-1 0-1,0-1 1,0 1 0,1 0 0,-1 0 0,0-1 0,1 1 0,-1 0-1,0 0 1,0-1 0,1 1 0,-1 0 0,0 0 0,1 0 0,1-1-39,3-16-191,-5 15 219,0 0 0,1 0 0,0 0 0,-1 0 0,1 0 0,0 0 0,0 0 0,0 0 1,0 0-1,2-2 0,6-6 72,0 1 0,0 0 0,1 0 0,0 1 0,15-9 0,-7 6 30,15-8-44,-23 15 2,-1-1 1,0 0-1,1-1 0,-2 0 1,1 0-1,-1-1 1,0 0-1,11-13 1,-14 14 12,-1-1 1,1 0 0,-2 0 0,1 0-1,-1 0 1,0 0 0,0-1-1,-1 0 1,0 1 0,-1-1 0,0 0-1,0 0 1,0 0 0,-1-9-1,-1 5 39,0-1-1,-1 1 0,0-1 0,-1 1 0,-1 0 0,0 0 0,-10-22 0,12 30-95,0 1 0,-1-1 0,1 1 0,-1-1 0,0 1 0,0 0-1,0 0 1,-1 0 0,1 0 0,-6-2 0,-2-2-2049,-23-9 0,20 10-1414,11 4 1768,15 11-8487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19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2816,'0'-1'77,"0"1"-1,0 0 1,0 0-1,0-1 1,0 1 0,0 0-1,0-1 1,0 1-1,0 0 1,0-1 0,0 1-1,0 0 1,0-1-1,0 1 1,0 0 0,0-1-1,1 1 1,-1 0-1,0 0 1,0-1-1,0 1 1,0 0 0,1 0-1,-1-1 1,0 1-1,1 0 1,6 4 2548,2 4-1265,-2-2-982,0 0 1,-1 1-1,0 0 1,10 15-1,17 37 718,-22-39-799,26 63 399,-12-25 64,-25-58-789,7 15 498,-3-11-803,-2-9-1686,-2-3 596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19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0 4384,'-11'3'5257,"-15"9"-3993,1-1-857,-5 1-196,0 0 0,1 3 0,1 0 0,0 2 0,1 1 0,-32 27 0,21-10-1422,31-24 481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56 6048,'-23'-40'2752,"28"33"-2400,0-1-608,8 8 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19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4224,'-3'0'3690,"3"0"-3617,1 7 1942,9 19-996,2 4 216,8 37-394,-14-50-643,0 0-1,-1 0 1,4 35 0,-8-38-1000,1-1 0,5 23 0,-6-30-2136,-1-2 922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0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90 4576,'-9'-5'2048,"9"1"-1760,0-1 1952,9 5-1280,2-7 736,3 2-992,8-8 384,6 5-640,5-5-256,6 10-96,3-11-192,-4 10 64,1-4 96,-2 8-32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2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44 5632,'-3'0'547,"3"0"-509,0-1 0,0 1 1,0 0-1,0 0 0,0 0 0,1 0 1,-1 0-1,0 0 0,0 0 0,0 0 0,0 0 1,0 0-1,0-1 0,0 1 0,0 0 1,0 0-1,0 0 0,0 0 0,0 0 0,0 0 1,0 0-1,0 0 0,0-1 0,0 1 1,0 0-1,0 0 0,0 0 0,0 0 1,0 0-1,0 0 0,0 0 0,0 0 0,0-1 1,-1 1-1,1 0 0,0 0 0,0 0 1,0 0-1,0 0 0,0 0 0,0 0 0,0 0 1,0 0-1,0 0 0,0 0 0,0 0 1,-1 0-1,1 0 0,0-1 0,0 1 1,0 0-1,0 0 0,0 0 0,0 0 0,0 0 1,0 0-1,-1 0 0,1 0 0,0 0 1,0 0-1,0 0 0,0 0 0,0 1 0,0-1 1,0 0-1,0 0 0,-1 0 0,-60 157 6660,-78 240-5631,112-294-27,27-103-1009,0 0 0,0 1 0,0-1 0,0 0 0,0 0 0,0 0 0,0 0 0,0 1 0,0-1 0,0 0 0,0 0 0,0 0 0,0 0 0,0 1 0,-1-1 0,1 0 0,0 0 0,0 0 0,0 0 0,0 0 0,0 1-1,0-1 1,-1 0 0,1 0 0,0 0 0,0 0 0,0 0 0,0 0 0,0 0 0,-1 0 0,1 0 0,0 0 0,0 0 0,0 1 0,-1-1 0,1 0 0,0 0 0,0 0 0,0 0 0,0 0 0,-1-1 0,1 1-11,-1-1 0,1 1 0,0-1 0,-1 1 1,1-1-1,0 0 0,0 1 0,-1-1 1,1 1-1,0-1 0,0 0 0,0 1 0,0-1 1,0 0-1,0 1 0,0-1 0,0-1 0,1-7-4,0 0 0,1 1 0,0-1 0,4-9 0,1-6-16,29-141 141,50-175-282,-76 315 117,23-43 0,-33 67 6,1 0 0,-1 1 0,0-1 0,1 0 0,-1 0 0,1 1 0,-1-1 0,1 0 0,0 0 0,-1 1 0,1-1 0,-1 1 0,1-1 0,0 1-1,0-1 1,-1 1 0,1-1 0,0 1 0,0-1 0,0 1 0,1-1 0,0 2 0,-1-1 0,0 0 0,1 1 0,-1-1 0,0 1 0,1-1 0,-1 1 0,0-1 0,0 1 1,1 0-1,-1 0 0,0 0 0,0 0 0,1 1 0,4 4 32,0 0 0,0 0 0,-1 1 0,1 0 0,-2 0 1,1 0-1,3 10 0,22 56 20,-22-50-69,35 101 101,22 56 43,-51-146-97,2-1 0,1 0 0,25 34 1,-39-63-11,6 8 45,0 1 1,-1 0-1,10 23 1,-17-35-11,-1-1 0,0 1 0,1 0 0,-1 0 0,0 0 0,0-1 0,0 1 0,1 0 0,-1 0 0,0 0 1,0 0-1,0 0 0,-1-1 0,1 1 0,0 0 0,0 0 0,0 0 0,0-1 0,-1 1 0,1 0 0,-1 0 0,1 0 0,0-1 1,-1 1-1,1 0 0,-1-1 0,1 1 0,-1 0 0,0-1 0,1 1 0,-1-1 0,0 1 0,1-1 0,-1 1 0,0-1 0,-1 1 0,-2 1 124,-1-1 0,1 0 0,-1 0 0,0 0 0,-6 0 0,0 1 46,-7-1 64,0 0 0,0 0 1,-33-5-1,15 1-44,-118-6-345,-8 9 38,115 1-8202,69-1 3007,6 3 1697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3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15 218 6304,'-14'-25'3477,"14"24"-3268,0 0 1,0-1-1,0 1 1,0 0-1,0 0 0,0-1 1,0 1-1,0 0 1,1 0-1,-1-1 0,0 1 1,1 0-1,-1 0 0,1 0 1,-1 0-1,1 0 1,0 0-1,0 0 0,-1 0 1,1 0-1,0 0 1,2-2-1,2 1-74,1-1 0,0 1 0,0 0 1,0 0-1,0 1 0,1-1 0,-1 1 0,9 0 0,0 1 23,0-1 0,23 4 1,-27-1-77,1 0 1,-1 1 0,1 0 0,-1 1-1,0 1 1,0-1 0,0 2 0,-1-1 0,0 2-1,0-1 1,0 1 0,-1 1 0,0 0 0,-1 0-1,1 0 1,-2 1 0,1 1 0,-1-1 0,-1 1-1,9 17 1,-6-8 179,-2 0-1,0 0 1,6 28-1,-11-34-71,0 0-1,-1 0 1,0 0 0,-1 0-1,0 0 1,-4 18-1,0-13 22,-1 0-1,0-1 0,-2 0 0,0 0 0,-1 0 0,0-1 0,-1-1 0,-1 1 1,-21 23-1,19-28-125,11-11-79,0 1 1,1-1 0,-1 0 0,1 1 0,-1-1 0,0 0 0,1 0 0,-1 0 0,0 1 0,1-1 0,-1 0-1,0 0 1,0 0 0,1 0 0,-1 0 0,0 0 0,1 0 0,-1 0 0,0-1 0,1 1 0,-1 0-1,0 0 1,0-1 0,3-1-30,0-1 0,0 1 0,1 0-1,-1-1 1,1 1 0,-1 1 0,6-4-1,12-10 77,65-58-101,109-83-53,-153 118 224,-2-1-1,50-67 1,-78 92-120,4-6 83,-1 0 0,12-23 0,-23 36-65,0 1-1,0-1 1,0 0 0,-1-1 0,0 1 0,-1 0 0,1-1 0,-1 1 0,-1-1-1,0-13 1,0 17-45,-1 1 0,0 0 1,0-1-1,0 1 0,0 0 0,0 0 0,-1 0 0,0 0 0,1 0 0,-1 1 0,0-1 0,0 0 0,-1 1 1,1-1-1,0 1 0,-1 0 0,1 0 0,-1 0 0,0 0 0,0 0 0,0 0 0,-3-1 0,-2 0-530,0 0-1,1 0 1,-1 1-1,0 0 0,0 0 1,0 1-1,0 0 1,-9 0-1,-3 4-1263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3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45 5056,'0'-4'422,"0"0"0,0 0 0,-1 1 0,1-1 0,-1 0 0,-2-5 0,2-4 4727,2 20-3700,0 11-865,1-1 1,1 1-1,10 32 1,-3-9-166,4 11 4,2-1 1,2-1-1,3 0 1,46 80-1,-42-86 153,-25-44-674,0 1 0,0-1 0,0 0 0,0 0 0,1 1 0,-1-1 0,0 0 0,0 0 0,0 1 0,1-1-1,-1 0 1,0 0 0,0 0 0,0 1 0,1-1 0,-1 0 0,0 0 0,1 0 0,-1 0 0,0 1 0,0-1 0,1 0 0,-1 0 0,0 0 0,1 0 0,-1 0 0,0 0 0,1 0 0,-1 0-1,0 0 1,1 0 0,-1 0 0,0 0 0,1 0 0,-1-1 0,11-4-2670,-7 2 1242,9-1-884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4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661 1 6144,'-4'2'459,"-1"1"-1,1 0 1,-1 0 0,1 0-1,0 1 1,1 0 0,-1-1 0,0 1-1,1 0 1,-4 6 0,-11 13 1124,-42 38 1499,-87 69-1,94-85-2055,17-14-504,-171 135 1217,126-107-2016,72-56-883,6-3-4,8-1-981,-4 1 1709,0-1 0,1 1-1,-1-1 1,0 0 0,0 1 0,1-1 0,-1 0 0,0 0-1,2-1 1,3-2-1202,11-6-879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4.6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2 4640,'0'-2'4461,"1"13"-2036,1 21-181,-8 23 59,-13 57-1,-1 6-1051,13-63-925,-14 189 425,24-185-1129,0-46-1003,-1-4-4470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24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26 8224,'-24'-11'2645,"28"9"514,7 1-1587,-7 1-1258,133-10 4113,71 9-3633,-176 2-1207,123 6 443,-104-3-3317,-2 1-3816,-38-2 3045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20 261 3808,'-20'0'11781,"21"0"-11669,15-7-443,-10 7 334,0 1 0,0-1 0,-1 1 1,1 1-1,0-1 0,-1 1 0,1 0 0,-1 0 0,0 1 0,1 0 0,-1 0 0,0 0 0,-1 0 0,1 1 1,-1 0-1,1 0 0,-1 0 0,6 8 0,2 5 193,-8-13-142,-1 0 0,0 0 0,0 0 0,0 1 0,-1-1 0,1 1 0,-1 0 0,0 0 0,2 9 0,-1-1 82,-2-1 0,1 1 1,-1 0-1,-1-1 0,0 1 1,-1 0-1,-1-1 0,-3 17 0,-25 62 440,26-81-461,-1 0-1,0-1 0,0 1 1,-1-1-1,0 0 0,-13 14 0,-3 3 217,18-17-294,15-14-14,-4 1 66,188-91 50,-118 63-100,-20 9 216,87-48 0,-133 65-164,0-1 0,-1 0-1,0-1 1,0 0 0,-1 0-1,0-1 1,14-18 0,-8 2 191,-2-1 1,13-32 0,-18 38-193,-2 0 1,0 0 0,-1-1-1,0 1 1,-2-1 0,-1 0-1,0-29 1,-6 15-101,3 29-31,0-1 0,1 1 0,-1 0 0,1 0 0,1-10 0,-1 14-206,1 1 1,-1 0-1,0 0 0,0 0 1,0 0-1,0 0 0,0-1 1,0 1-1,0 0 0,-1 0 1,1 0-1,0 0 0,0 0 1,-1 0-1,0-2 0,-3 12-5187,7 2 3205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2816,'0'-1'151,"0"0"1,-1 0-1,1 0 0,0 0 1,-1 0-1,1 0 0,-1 1 1,1-1-1,-1 0 0,1 0 1,-1 0-1,0 1 1,0-2-1,0 1 453,4 3 1003,-3-2-1207,1 0 0,0 0-1,-1 0 1,1 0 0,0 0-1,-1 1 1,1-1 0,-1 0-1,1 0 1,0 1 0,-1-1-1,1 0 1,-1 1-1,1-1 1,-1 1 0,1-1-1,-1 1 1,1-1 0,-1 1-1,0-1 1,1 1 0,6 18 1355,-1 21-2751,-6-38 1348,2 20-209,-2 1 0,0 0 0,-1-1 1,-1 1-1,-7 28 0,8-45-85,0 1-1,1-1 1,-1 0 0,1 1 0,1 7 0,0 7 1157,-1-21-1208,1 0 0,-1 0 0,0 0 0,1 0 0,-1 0 0,1 0 0,-1 0 0,0 0 0,1 0 0,-1-1 0,0 1 0,1 0 0,-1 0 0,0 0 0,1-1 0,-1 1 0,0 0 0,1 0 0,-1-1 0,0 1 0,0 0 0,1 0 0,-1-1 0,0 1 0,0-1 0,1 1 0,-1 0 0,0-1 0,10-16 9,-1 0 1,11-33-1,9-15-33,-22 52 48,0-1-185,1-1-1,0 2 1,1-1-1,17-18 1,-26 31 157,1 1 0,-1 0 0,0 0 0,0 0 1,0-1-1,1 1 0,-1 0 0,0 0 0,0 0 1,1 0-1,-1 0 0,0-1 0,0 1 0,1 0 1,-1 0-1,0 0 0,0 0 0,1 0 0,-1 0 0,0 0 1,1 0-1,-1 0 0,0 0 0,0 0 0,1 0 1,-1 0-1,0 0 0,0 1 0,1-1 0,-1 0 1,0 0-1,0 0 0,1 0 0,-1 0 0,0 1 0,0-1 1,1 0-1,-1 0 0,0 0 0,0 0 0,0 1 1,1-1-1,-1 0 0,0 0 0,0 1 0,0-1 0,0 0 1,0 0-1,0 1 0,0-1 0,0 0 0,1 0 1,-1 1-1,0-1 0,4 18 110,-4-5 2,1 0 0,-4 22 0,1 8 158,2-5-102,-8 65 0,7-92 340,4-19-204,6-21-234,-8 28-90,7-26-78,1 1 0,2 0 0,0 0 0,2 1 0,17-26 0,-27 48 50,-1 0 1,0 0-1,1 0 0,0 0 1,3-2-1,-5 4 46,-1 1 0,1-1 0,-1 1 0,1-1 0,0 1 0,-1 0 1,1-1-1,0 1 0,-1 0 0,1 0 0,0-1 0,-1 1 0,1 0 0,0 0 0,-1 0 0,1 0 0,0 0 0,0 0 0,-1 0 0,1 0 0,0 0 0,-1 0 1,1 0-1,0 1 0,0-1 0,-1 0 0,1 0 0,0 1 0,-1-1 0,1 0 0,-1 1 0,1-1 0,0 1 0,-1-1 0,2 2 0,0 1 8,0 0 0,0 0 0,-1 0 0,1 1 0,0-1 0,-1 1 0,0-1 0,0 1 0,0-1 0,0 1 0,0 5 0,0 46 91,-1-40-62,-1 34-430,-15 86 0,12-126-3517,8-9 2085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2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306 120 3552,'3'-3'421,"0"0"0,0-1 0,-1 1 0,1-1 0,-1 0 0,0 0 0,0 0 0,0 0 0,0 0 0,1-9 0,-2 11-207,-1-1 1,1 0-1,-1 1 0,0-1 1,0 0-1,0 0 0,0 1 1,0-1-1,-1 0 0,1 0 1,-1 1-1,0-1 1,0 1-1,0-1 0,0 0 1,0 1-1,-1 0 0,-1-4 1,1 5-146,1-1 1,-1 1-1,0-1 1,1 1-1,-1 0 1,0 0-1,0 0 1,0 0-1,0 0 1,0 0-1,0 0 1,0 1-1,0-1 1,0 1 0,0-1-1,-1 1 1,-3 0-1,0 0-15,0 0-1,0 0 1,0 1 0,-10 2 0,4 1 28,0 0 0,0 1 1,1 0-1,0 0 1,0 2-1,0-1 0,1 1 1,0 1-1,0-1 1,1 2-1,-13 13 1,7-3 28,1 0 1,0 0-1,1 1 1,2 1 0,-11 23-1,20-40-44,0 1 0,0-1 0,0 1 0,1 0-1,0-1 1,0 1 0,0 0 0,0 0 0,1 0 0,0 0-1,0 0 1,0 0 0,1 0 0,1 7 0,-2-11-32,1 0 0,-1 0 1,1 0-1,-1 0 0,1 0 0,0 0 1,-1 0-1,1-1 0,0 1 0,0 0 1,-1 0-1,1-1 0,0 1 0,0 0 1,0-1-1,0 1 0,0-1 0,0 1 1,0-1-1,0 0 0,0 1 0,0-1 1,0 0-1,0 0 0,1 0 0,-1 0 1,0 0-1,0 0 0,0 0 0,0 0 1,0 0-1,0 0 0,0-1 0,0 1 1,2-1-1,4-1 173,1-1 0,-1 0 0,13-6 0,-14 6-165,26-14 63,-1-2-1,-1 0 1,-1-2 0,0-2 0,34-34-1,-61 54-36,4-3-249,0 0 0,0 1 0,14-10-1,-19 14 157,1 1-1,-1-1 0,0 0 1,0 1-1,0-1 1,1 1-1,-1-1 0,0 1 1,0-1-1,1 1 1,-1 0-1,0 0 0,1 0 1,-1-1-1,1 1 0,-1 1 1,0-1-1,1 0 1,-1 0-1,0 0 0,1 1 1,-1-1-1,0 1 0,0-1 1,1 1-1,-1-1 1,0 1-1,0 0 0,0 0 1,0-1-1,2 3 0,3 5 325,0-1-1,7 13 0,-8-12-163,0 0-1,0-1 1,9 11-1,-4-9-239,10 11 390,31 25 0,-45-41-539,0 1-1,0-1 1,1-1 0,-1 1-1,1-1 1,0 0-1,0 0 1,0-1-1,0 0 1,12 2-1,-1-3-2599,0 1 875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16 6656,'0'-2'327,"0"1"-145,0 1-1,0-1 1,0 0-1,0 0 1,0 1-1,0-1 1,0 0-1,0 1 1,0-1-1,-1 0 1,1 0-1,0 1 1,0-1-1,-1 0 1,1 1-1,0-1 1,-2-1-1,-2 4 2325,-2 7-984,-2 3-1064,-27 37 928,-83 126 854,113-167-2218,1 0 0,0 1-1,-5 13 1,8-19-2,0 0-1,0-1 1,1 1-1,-1 0 1,1 0-1,-1 0 1,1 0 0,0 0-1,0-1 1,1 1-1,-1 0 1,0 0-1,1 0 1,0 0 0,1 4-1,-1-6 13,0 0 0,0 0 1,-1 0-1,1 1 0,0-1 0,0 0 0,1 0 1,-1 0-1,0-1 0,0 1 0,0 0 0,1 0 1,-1-1-1,0 1 0,1 0 0,-1-1 0,1 1 1,-1-1-1,0 0 0,1 0 0,-1 1 0,1-1 1,-1 0-1,1 0 0,-1 0 0,1-1 0,-1 1 1,1 0-1,1-1 0,1 0 61,1 0-1,-1-1 1,0 1-1,0-1 1,1 0 0,-1 0-1,6-5 1,-5 2-63,0 1-1,0-1 1,-1 0 0,1 0 0,-1-1 0,0 1-1,5-10 1,17-46-96,-19 42-108,12-23 0,-18 41 125,-1 0 0,1 0 0,0 0 0,-1 0 0,1 0 0,0 0 0,-1 0 1,1 0-1,0 0 0,0 0 0,0 0 0,0 1 0,0-1 0,1-1 0,-1 2 33,0 1 0,0-1-1,-1 0 1,1 0 0,0 0-1,0 0 1,0 1 0,-1-1-1,1 0 1,0 1 0,-1-1-1,1 0 1,0 1 0,-1-1-1,1 1 1,0-1 0,-1 1-1,1-1 1,-1 1 0,1 0-1,-1-1 1,1 1 0,0 1-1,5 8 153,0 1-1,0-1 1,-1 1 0,-1 0-1,7 23 1,8 19 170,-15-43-356,-1-2-33,0-1 1,1 0 0,0 0 0,0-1 0,7 10-1,-10-17-369,0 1 0,0 0 0,0-1 0,-1 1 0,1-1 0,0 1 0,0-1 0,0 0 0,-1 1 0,1-1 0,0 0-1,-1 0 1,1 1 0,-1-1 0,2-1 0,12-19-3098,-3 0 254,2 2 1120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6880,'-4'-15'2229,"4"15"-2204,0 0-1,0 0 0,0 0 1,0-1-1,0 1 1,0 0-1,0 0 1,0 0-1,0 0 1,0 0-1,0 0 0,0 0 1,0 0-1,0-1 1,0 1-1,0 0 1,0 0-1,1 0 1,-1 0-1,0 0 0,0 0 1,0 0-1,0 0 1,0 0-1,0 0 1,0-1-1,0 1 1,0 0-1,1 0 1,-1 0-1,0 0 0,0 0 1,0 0-1,0 0 1,0 0-1,0 0 1,0 0-1,0 0 1,1 0-1,-1 0 0,0 0 1,0 0-1,0 0 1,0 0-1,0 0 1,0 0-1,0 0 1,1 0-1,-1 0 0,0 1 1,6 2 1725,4 15-100,-2 0-1,-1 1 1,8 28 0,0-1-713,1-4-459,-5-15-271,10 42-1,-6-27-2623,-14-38 1420,-1-4 868,1 1-1,-1-1 0,0 0 0,0 0 0,1 0 0,-1 0 0,0 0 0,1 1 0,-1-1 0,0 0 0,1 0 0,-1 0 0,0 0 0,0 0 1,1 0-1,-1 0 0,0 0 0,1 0 0,-1 0 0,0 0 0,1 0 0,-1 0 0,0 0 0,1 0 0,-1 0 0,0-1 0,1 1 1,-1 0-1,0 0 0,0 0 0,1 0 0,-1-1 0,0 1 0,16-9-2977,-11 6 2045,11-6-655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76 3648,'5'-23'1146,"-2"14"701,-1 0 0,2-18 1,-4 27-1769,0 0 0,0 0 0,0-1 0,0 1 0,0 0 0,0 0 0,0-1 1,0 1-1,0 0 0,0 0 0,0 0 0,0-1 0,0 1 0,0 0 0,0 0 0,0-1 0,0 1 1,0 0-1,0 0 0,0 0 0,0-1 0,-1 1 0,1 0 0,0 0 0,0 0 0,0-1 0,0 1 1,0 0-1,-1 0 0,1 0 0,0 0 0,0-1 0,0 1 0,-1 0 0,1 0 0,0 0 1,0 0-1,0 0 0,-1 0 0,1 0 0,0 0 0,0 0 0,-1 0 0,1 0 0,0 0 0,0 0 1,-1 0-1,-9 6 1458,8-5-1511,-22 18 1795,-32 33 1,28-25-1060,-38 35 435,-115 100-592,147-133-1331,12-7-2654,19-19 2507,3-2 738,0-1-1,0 0 1,0 0-1,0 0 0,0 1 1,0-1-1,0 0 1,0 0-1,0 0 1,-4 2-3255,4-2 3254,-1 0 1,1 0-1,0 0 1,0 0-1,0 0 1,-1 0-1,1 0 0,0 0 1,0 0-1,0-1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3904,'0'-28'2272,"14"12"5509,-15 41-4987,-31 250 1548,18-115-6556,12-145-472,2-15 2538,0 0 1,0 0-1,0 0 1,0 1-1,0-1 1,0 0-1,0 0 1,0 0 0,0 0-1,0 1 1,0-1-1,0 0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86 5216,'-12'-7'879,"6"4"181,1 0 0,0 0 0,-7-10 4256,26 4-3603,4 3-1079,0 1 1,0 1 0,0 0 0,28-2 0,0 0-380,61-6-95,-73 8-219,-19 3-198,26 2 0,-6 0-5261,-22-1 3236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9 6560,'-16'-7'2117,"15"7"-2088,1 0-1,0 0 1,0-1 0,0 1 0,-1 0-1,1 0 1,0 0 0,0 0-1,0 0 1,-1 0 0,1 0-1,0 0 1,0 0 0,-1 0-1,1 0 1,0 0 0,0 0-1,0 0 1,-1 0 0,1 0 0,0 0-1,0 0 1,-1 0 0,1 0-1,0 0 1,0 1 0,0-1-1,-1 0 1,-93 51 7643,55-28-6026,-47 20 1,-77 29-687,47-12-585,13-7-1923,98-50 1098,5-2 323,-1-1 0,1 0 0,0 0 0,-1 0 0,1 1 0,0-1 0,-1 0 0,1 0 0,0 0 0,-1 0 0,1 1 0,0-1 0,-1 0 0,1 0 0,0 0 0,-1 0 0,1 0 0,0 0 0,-1 0 0,1 0 0,-1 0 0,1 0 0,0 0 0,-1-1 0,1 1 0,0 0 0,-1 0 1,2-4-2125,8-9-1114,4-1 1141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0:4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6720,'0'0'113,"0"0"0,0 0 0,0-1 0,0 1 0,0 0 0,-1 0 0,1-1 0,0 1 0,0 0 0,0-1 0,0 1 0,0 0 0,0 0 0,1-1 0,-1 1 0,0 0 0,0 0 0,0-1 0,0 1 0,0 0 0,0-1 0,0 1 0,1 0 0,-1 0 0,0 0 1,0-1-1,0 1 0,0 0 0,1 0 0,-1 0 0,0-1 0,0 1 0,1 0 0,-1 0 0,0 0 0,0 0 0,1 0 0,-1-1 0,0 1 0,0 0 0,1 0 0,-1 0 0,0 0 0,1 0 0,-1 0 0,0 0 0,0 0 0,1 0 0,-1 0 0,0 0 0,1 0 0,-1 0 0,0 1 0,0-1 0,1 0 0,-1 0 0,0 0 0,0 0 0,1 0 0,-1 1 1,22 16 1337,-9-6-475,31 19 1148,-18-13-1164,-1 0-1,43 40 1,-30-18-640,62 86 0,-57-62-1248,-30-49 138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04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64 1728,'0'-2'272,"1"-2"-156,3 7 3245,-4-4-3246,1 1 1,-1 0-1,0 0 0,0-1 1,0 1-1,0 0 0,0-1 1,0 1-1,0 0 0,0 0 1,0-1-1,1 1 0,-1 0 1,-1-1-1,1 1 0,0 0 1,0-1-1,0 1 0,0 0 1,0 0-1,0-1 0,0 1 1,0 0-1,0 0 0,0-1 1,-1 1-1,1 0 0,0-1 1,-4-7 1472,3 7-1496,1 0-1,-1 1 0,0-1 1,1 0-1,-1 0 1,1 1-1,-1-1 0,1 0 1,-1 0-1,1 0 0,0 0 1,-1 0-1,1 1 0,0-1 1,0 0-1,0 0 1,0 0-1,0 0 0,0 0 1,0 0-1,0-1 0,0 1-34,0 0-1,0 0 0,0 0 1,0 0-1,0 0 1,0 0-1,0 0 0,-1 1 1,1-1-1,0 0 0,0 0 1,-1 0-1,1 0 1,-1 1-1,0-2 0,1 2-39,0 0-1,0 0 1,0 0-1,0 0 1,0 0-1,0-1 1,0 1-1,-1 0 1,1 0-1,0 0 1,0 0-1,0 0 1,0 0-1,0-1 1,0 1-1,0 0 1,0 0-1,0 0 1,0 0-1,0 0 1,0-1-1,0 1 1,0 0-1,0 0 1,0 0-1,0 0 1,0 0-1,0-1 1,0 1-1,0 0 1,0 0-1,0 0 1,0 0-1,0 0 1,0-1-1,0 1 1,0 0-1,0 0 1,0 0-1,1 0 1,-1 0-1,0-1 1,1-1 2047,33 12-1585,10 10-496,-16-8 55,37 13 0,-6-9 117,98 15-1,-133-28-82,28 7 0,-22 3 489,-5 0-391,56 15 193,1-3-1,1-4 1,0-3 0,92 7-1,-43-9 90,250 25 483,-238-38-514,-85-4-2586,-48 1 938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05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184 148 2560,'-14'-3'13312,"29"6"-12545,8-2-415,1-2 0,-1 0 0,0-2 0,0 0 0,26-9 0,-14 2-230,20-7 55,96-42-1,-127 47-117,-15 9-31,-1-1-1,1 0 1,-1-1 0,14-10-1,-49 36-392,-38 22 0,53-35 356,-45 28 278,-106 51-1,124-72-87,-1-1 0,-1-3 1,-71 12-1,81-19-269,-52-1 0,83-3 88,0 0-1,0 0 1,0 1-1,0-1 1,0 0-1,0 0 1,0 0 0,0 0-1,-1 0 1,1 0-1,0 0 1,0 0-1,0 0 1,0 0 0,0 0-1,0 1 1,0-1-1,0 0 1,0 0-1,0 0 1,0 0 0,0 0-1,0 0 1,0 0-1,0 0 1,0 1-1,0-1 1,0 0 0,0 0-1,0 0 1,0 0-1,0 0 1,0 0-1,0 0 1,0 0 0,1 0-1,-1 1 1,0-1-1,0 0 1,0 0-1,0 0 1,0 0 0,0 0-1,0 0 1,0 0-1,0 0 1,0 0-1,0 0 1,1 0 0,-1 0-1,0 0 1,0 0-1,0 0 1,0 0-1,0 0 1,0 0 0,0 0-1,0 0 1,1 0-1,4 5 18,-5-5-3,13 7 204,1-1-1,-1 0 0,28 7 0,2 1-56,-12-1-79,-1 1 1,0 1 0,43 31-1,-59-34 100,-13-11 298,-1-15 1077,-2 5-1577,1 0-1,0 0 1,0-1-1,1 1 1,1-1-1,-1 1 1,1 0-1,1-1 1,0 1 0,0 0-1,1 0 1,0 0-1,0 0 1,1 1-1,0-1 1,1 1-1,9-12 1,-12 18-246,-1 0 0,1 0 0,0 1-1,0-1 1,0 1 0,0-1 0,1 1 0,-1 0 0,0 0 0,4-2 0,-2 2-472,-1 0 0,0 1 0,0-1 0,0 1 1,0 0-1,0-1 0,1 1 0,2 1 0,16 3-2440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08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90 2656,'-1'-1'169,"1"1"0,0-1-1,0 0 1,-1 1 0,1-1 0,0 0 0,0 1 0,-1-1-1,1 0 1,0 1 0,0-1 0,0 0 0,0 1 0,0-1-1,0 0 1,0 1 0,0-1 0,1 0 0,-1 1 0,0-1-1,0 0 1,0 1 0,1-1 0,-1 1 0,0-1 0,1 1-1,-1-1 1,1 0 0,-1 1 0,0-1 0,1 1 0,-1-1-1,1 1 1,0-1 0,1-3 3111,-2 4-3238,0-1 1,0 1 0,-1 0-1,1 0 1,0 0 0,0 0-1,0 0 1,-1 0 0,1 0-1,0 0 1,0 0 0,0 0-1,0 0 1,-1 1 0,1-1 0,0 0-1,0 0 1,0 0 0,0 0-1,-1 0 1,1 0 0,0 0-1,0 0 1,0 0 0,0 1-1,0-1 1,0 0 0,-1 0-1,1 0 1,0 0 0,0 0-1,0 0 1,0 1 0,0-1-1,0 0 1,0 0 0,-28 38 2629,-45 82-1,69-110-2580,-1 0-1,1 0 0,1 0 0,0 0 1,0 0-1,1 1 0,0-1 0,1 1 1,0 0-1,0-1 0,1 1 0,3 17 1,-3-27-67,1 1 0,-1 0 0,1-1 0,-1 1 0,1-1 0,0 1 0,0-1 0,-1 1 0,1-1 0,0 1 0,0-1 0,1 0 0,-1 0 0,0 1 0,0-1 0,1 0 0,-1 0 0,0 0 0,1 0 0,-1-1 0,1 1 0,-1 0 0,1-1 0,0 1 0,-1-1 0,1 1 0,0-1 0,-1 0 0,1 1 0,0-1 0,-1 0 0,1 0 0,0 0 0,0-1 0,-1 1 0,1 0 0,0-1 0,-1 1 0,1-1 0,-1 1 0,1-1 0,-1 0 0,4-1 0,5-5 39,-1 0 1,1-1-1,-1-1 1,-1 1 0,1-1-1,7-11 1,12-13 104,90-88-477,-113 115 239,2 0-656,-7 7 707,0-1-1,1 1 0,-1-1 0,0 1 0,1 0 1,-1-1-1,0 1 0,0 0 0,0-1 0,0 1 0,0 0 1,0-1-1,0 1 0,0 0 0,0-1 0,0 1 1,0 0-1,0 8 30,1 0 0,1 0 1,-1-1-1,1 1 0,1-1 1,0 0-1,0 0 0,0 0 0,1 0 1,0 0-1,1-1 0,0 1 1,9 10-1,-7-10 62,1 1 0,-1-2 1,2 1-1,-1-1 0,1-1 0,0 1 0,0-2 1,1 1-1,0-1 0,14 5 0,-20-8-12,1-1 0,-1 0 0,0-1 0,1 1-1,-1-1 1,0 0 0,1 0 0,-1 0 0,1 0 0,-1-1-1,0 1 1,8-3 0,-6 0-2,1 0-1,-1 0 1,1 0-1,-1-1 1,0 1-1,0-1 1,6-6 0,0-2 33,0 0 0,-1-1 1,0 0-1,-1-1 1,15-25-1,-23 35-109,0 0 0,0-1 0,0 1 0,-1 0 0,1-1-1,-1 1 1,0-1 0,-1 0 0,1 1 0,-1-1 0,0 1 0,0-1 0,0 0 0,0 1 0,-1-1 0,0 0-1,0 1 1,0-1 0,-1 1 0,1 0 0,-1-1 0,-3-5 0,5 10-3,0-1 0,0 1 0,0 0 0,0-1 0,0 1 0,0 0 1,0-1-1,0 1 0,1 0 0,-1-1 0,0 1 0,0 0 0,0-1 0,1 1 0,-1 0 0,0-1 0,0 1 0,1 0 1,-1 0-1,0 0 0,1-1 0,-1 1 0,0 0 0,1 0 0,-1 0 0,0 0 0,1-1 0,-1 1 0,0 0 0,1 0 1,-1 0-1,0 0 0,1 0 0,-1 0 0,0 0 0,1 0 0,-1 0 0,1 0 0,21-2-70,-17 1 54,17 0 23,41 2 1,-36 0-35,25-2 0,31-12 137,-60 8-47,0 1-1,37-1 1,-42 6 162,-14 0 169,-13-1 175,4 1-515,0 0 0,0 1 0,0-1 0,0 1-1,1 0 1,-1 0 0,1 1 0,-1-1 0,1 1 0,0 0 0,-6 6 0,-1-1 56,-46 42 42,51-44-123,0 1-1,1-1 0,0 1 1,0 0-1,0 0 0,-6 16 1,10-20 4,0-1 1,0 1-1,1 0 1,-1 0 0,1-1-1,-1 1 1,1 0-1,0 0 1,0 0 0,0-1-1,1 1 1,-1 0-1,1 0 1,-1 0-1,3 5 1,-3-8 1,1 1 0,0 0 0,-1 0 1,1 0-1,-1 0 0,1 0 0,0 0 0,0-1 0,-1 1 0,1 0 0,0-1 1,0 1-1,0-1 0,0 1 0,0 0 0,0-1 0,2 1 0,-2-1 25,1 0 0,0 1 0,-1-1 0,1 0 0,0-1 0,-1 1 0,1 0 0,0 0 0,-1-1 0,1 1 0,-1-1 0,1 1 0,-1-1 0,4-1 0,7-6 46,-1-1 1,1 1 0,-2-2 0,1 0 0,10-12 0,-15 14-79,33-33-337,-39 41 309,1 0 1,-1-1 0,0 1-1,1 0 1,-1 0 0,1 0-1,-1 0 1,1 0 0,-1 0 0,1 0-1,-1 0 1,0 0 0,1 0-1,-1 0 1,1 0 0,-1 0-1,1 0 1,-1 0 0,1 0-1,-1 0 1,0 0 0,1 1-1,-1-1 1,1 0 0,-1 0 0,0 1-1,1-1 1,-1 0 0,0 0-1,1 1 1,-1 0 0,14 14-130,-7-8 187,3 2-38,20 13 1,-26-19 27,1-1 0,-1 0 1,0 0-1,0 0 0,1-1 1,-1 1-1,1-1 0,0 0 1,4 0-1,2-1 67,0-1 0,0 0 0,0 0 0,0-1 0,0-1 0,-1 0 0,1 0 0,-1-1 0,0 0 0,0-1 0,0 0 0,16-12 1,0-2-98,-1-1 0,-1-1 0,26-29 0,-39 37-5,13-19-1,-16 20-31,1 0-1,10-11 0,-2 10-36,-17 12 64,1 1 1,-1 0-1,0-1 0,1 1 1,-1 0-1,0 0 0,1-1 0,-1 1 1,0 0-1,1 0 0,-1 0 1,1-1-1,-1 1 0,1 0 1,-1 0-1,0 0 0,1 0 0,-1 0 1,1 0-1,-1 0 0,1 0 1,-1 0-1,0 0 0,1 0 0,-1 0 1,1 0-1,-1 1 0,1-1 1,-1 0-1,0 0 0,1 0 1,-1 1-1,0-1 0,1 0 0,-1 0 1,0 1-1,1-1 0,-1 0 1,0 0-1,1 1 0,-1-1 0,0 1 1,0-1-1,1 0 0,-1 1 1,2 5-51,-1 0 0,0 0 0,-1 1 0,1-1 0,-1 0-1,-1 10 1,-6 40 195,6-48-126,-3 17 138,-2-1 0,0 0 0,-1 0 0,-1 0 0,-12 23 0,19-45-128,0 0-1,0 0 1,0 0 0,-1 0 0,1 0 0,0 0 0,-1-1 0,1 1 0,-1 0 0,0-1 0,1 1 0,-1-1 0,0 0 0,-4 3 0,3-4-14,0 1 0,0-1 0,0 1 0,-1-1 0,1 0 0,0 0 0,0 0 0,0-1 0,-1 1 0,-3-2 0,0 0 39,0 0 0,0-1 0,0 0 0,0-1 0,0 1 0,1-1 0,0-1 0,-1 1 0,2-1 0,-1 0 0,0 0 0,-7-11 0,13 16-52,0 0 0,0 0 1,-1 0-1,1 0 0,0 0 0,0-1 0,0 1 0,0 0 0,-1 0 0,1 0 0,0-1 0,0 1 0,0 0 1,0 0-1,0 0 0,0-1 0,0 1 0,0 0 0,0 0 0,0 0 0,0-1 0,0 1 0,0 0 1,0 0-1,0-1 0,0 1 0,0 0 0,0 0 0,0 0 0,0-1 0,0 1 0,0 0 0,0 0 1,0-1-1,0 1 0,1 0 0,-1 0 0,0 0 0,0 0 0,0-1 0,0 1 0,0 0 0,1 0 1,-1 0-1,0 0 0,0 0 0,0-1 0,1 1 0,-1 0 0,0 0 0,0 0 0,0 0 0,1 0 1,-1 0-1,0 0 0,0 0 0,1 0 0,-1 0 0,0 0 0,0 0 0,0 0 0,1 0 0,13 1-219,1 5 219,0-1 0,-1 2 0,0 0 0,0 1 0,18 14 1,13 6-69,-12-6-829,-12-6-6584,-16-11 4778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16 748 2976,'-1'0'133,"0"0"0,0-1 0,0 1 0,0 0 1,0 0-1,1 0 0,-1 0 0,0 0 0,0 0 0,0 0 0,0 0 1,0 1-1,-1-1 0,0 3 1213,8 2-124,-3-5-907,-1 1 1,1-1-1,0 1 1,-1-1 0,1 0-1,0 0 1,0-1-1,-1 1 1,1 0-1,0-1 1,4-1-1,2 0 133,0 0-247,-1-1 1,1 0-1,-1-1 0,0 1 0,0-2 0,10-5 0,44-37 354,-41 27-301,-2-1 0,0-1-1,-2 0 1,28-45 0,-19 17 194,-26 50-460,0 1-1,0-1 1,0 0 0,0 0-1,0 0 1,0 0-1,0 0 1,0 0 0,0 0-1,0 0 1,0 0-1,0 0 1,0 1 0,0-1-1,0 0 1,0 0-1,0 0 1,1 0-1,-1 0 1,0 0 0,0 0-1,0 0 1,0 0-1,0 0 1,0 0 0,0 0-1,0 0 1,0 0-1,1 0 1,-1 0 0,0 0-1,0 0 1,0 0-1,0 0 1,0 0 0,0 0-1,0 0 1,0 0-1,0 0 1,1 0 0,-1 0-1,0 0 1,0 0-1,0 0 1,0 0-1,0 0 1,0 0 0,0 0-1,0 0 1,0 0-1,1 0 1,-3 13 68,2-11-75,-11 60 65,-3-1 1,-36 97-1,17-56 183,-52 191 155,4-82 843,55-149 85,22-56-855,2-8 214,2-13-50,13-47-532,3 1 1,3 1-1,49-111 0,-40 118-193,60-89 0,-51 89-149,38-80 0,-58 97 176,-3 5-212,1 1 0,29-44 0,-43 73 254,-1 0 0,1 0 1,0 0-1,0 0 1,-1 0-1,1 0 0,0 0 1,0 0-1,0 1 0,0-1 1,0 0-1,0 0 0,0 1 1,0-1-1,0 1 0,1-1 1,1 0-1,-3 2 25,1-1 1,-1 0-1,1 0 0,-1 0 1,1 0-1,-1 1 0,1-1 1,0 0-1,-1 0 0,0 1 1,1-1-1,-1 1 0,1-1 1,-1 0-1,1 1 1,-1-1-1,0 1 0,1-1 1,-1 1-1,0-1 0,1 1 1,-1-1-1,0 1 0,0-1 1,1 1-1,1 6 13,0-1 0,-1 1 1,0-1-1,1 13 0,-1 6-9,0 1 0,-2-1 0,-4 31 0,2-39 92,-1-1 0,0 1 0,-1-1-1,0 0 1,-15 28 0,18-41-8,0 1 1,0-1 0,0 0-1,-1 0 1,0 0 0,1 0-1,-1 0 1,0-1 0,0 1-1,-1-1 1,1 0-1,0 0 1,-1 0 0,1 0-1,-7 2 1,8-4-48,-1 1 1,0 0-1,1-1 1,-1 0-1,0 0 0,1 0 1,-1 0-1,0 0 1,1 0-1,-1-1 0,0 1 1,1-1-1,-1 0 1,1 0-1,-1 0 0,1 0 1,-1 0-1,1 0 1,0-1-1,0 1 0,-1-1 1,1 0-1,0 1 1,0-1-1,-1-2 0,-2-2-57,-12-12-299,17 17 314,-1 1-1,1 0 1,0 0 0,0-1 0,-1 1 0,1 0 0,0-1-1,0 1 1,0 0 0,0-1 0,-1 1 0,1 0 0,0-1-1,0 1 1,0 0 0,0-1 0,0 1 0,0 0-1,0-1 1,0 1 0,0 0 0,0-1 0,0 1 0,0 0-1,0-1 1,0 1 0,0 0 0,1-1 0,-1 1 0,0 0-1,0-1 1,0 1 0,0 0 0,1-1 0,-1 1-1,0 0 1,0 0 0,1-1 0,-1 1 0,0 0 0,0 0-1,1 0 1,-1-1 0,0 1 0,1 0 0,-1 0 0,0 0-1,1 0 1,-1 0 0,0-1 0,1 1 0,-1 0-1,12-2-168,0 1-1,0 0 1,0 1-1,0 0 0,0 1 1,19 3-1,-14-2 320,0 0 0,25-1-1,-24-3 7,0 0 0,0-1 0,29-8 0,-36 7-67,-1 0-1,0 0 1,0-1-1,0 0 1,-1-1-1,1 0 1,12-11-1,-7 2-26,0 0 0,-1-1-1,-1-1 1,-1 0-1,0-1 1,12-25-1,45-118 140,-49 108-206,-9 24-5,45-118-239,-47 118 183,-1-1 0,7-60 0,-14 83-48,-1 0 0,1 0-1,-2 0 1,1-1 0,-2-8-1,2 15 103,0 1-1,0 0 1,0-1-1,0 1 1,0 0-1,0-1 1,0 1-1,0 0 1,0-1-1,0 1 1,0 0-1,-1 0 1,1-1-1,0 1 1,0 0-1,0-1 1,0 1-1,0 0 1,-1 0-1,1-1 1,0 1-1,0 0 1,0 0-1,-1 0 1,1-1-1,0 1 1,0 0-1,-1 0 1,1 0-1,0 0 1,0-1-1,-1 1 1,1 0-1,0 0 1,-1 0-1,1 0 1,0 0-1,-1 0 0,1 0 1,0 0-1,0 0 1,-1 0-1,1 0 1,0 0-1,-1 0 1,1 0-1,0 0 1,-1 0-1,1 0 1,0 1-1,0-1 1,-1 0-1,1 0 1,0 0-1,0 0 1,-1 1-1,1-1 1,0 0-1,0 0 1,-1 1-1,-16 17-391,14-14 312,-13 14 6,1 1 0,1 1-1,-22 37 1,15-13 97,1 0 0,-16 55 0,24-56 65,1 1 0,3 0 0,1 0 0,3 1 0,1 64-1,3-99 0,1 1-1,0-1 0,1 0 0,5 16 0,-6-22-5,1-1-1,-1 1 0,1-1 1,0 1-1,0-1 0,0 0 1,0 0-1,0 0 0,1 0 1,-1 0-1,1-1 0,0 1 1,0-1-1,0 0 0,0 0 1,4 3-1,1-2 0,0-1 0,0 1 0,1-1 0,-1-1 0,0 1-1,1-1 1,-1-1 0,1 0 0,-1 0 0,11-2 0,4-1 42,-1 0 0,37-13 0,-40 9-73,0-1 0,-1-1 0,0 0 0,0-2 0,-1 0 0,-1-1 0,18-16 0,98-104-69,-120 119 59,-3 3 9,1-1 0,7-12 0,-13 12-331,-4 11 294,0 0 0,-1 0 0,1 0 1,0-1-1,0 1 0,0 0 0,0 0 1,0-1-1,0 1 0,-1 0 0,1 0 1,0 0-1,0 0 0,0-1 0,0 1 1,-1 0-1,1 0 0,0 0 0,0 0 1,0 0-1,-1 0 0,1-1 0,0 1 0,0 0 1,-1 0-1,1 0 0,0 0 0,-2 0-17,1 0-1,0 0 1,-1 0-1,1 1 0,0-1 1,-1 0-1,1 1 0,0-1 1,-1 1-1,1-1 1,0 1-1,0-1 0,0 1 1,0 0-1,-2 1 0,-6 5-96,1 1 0,0 1 0,0-1 0,-11 18 0,-24 44-63,19-29 176,17-28 56,0 0 0,1 1-1,1 0 1,0 0 0,-5 23-1,9-35 37,1 0-1,-1 1 1,1-1-1,0 0 1,-1 1-1,1-1 1,0 1-1,0-1 1,1 0-1,-1 1 1,0-1-1,1 0 1,1 5-1,-2-7-46,1 0-1,0 0 1,-1 0-1,1 0 1,-1 0-1,1 0 1,-1 0-1,1 0 1,-1 0-1,1 0 1,-1 0-1,1 0 1,-1 0-1,1 0 1,0 0-1,-1 0 1,1-1-1,-1 1 1,1 0-1,-1 0 1,0-1 0,1 1-1,-1 0 1,1-1-1,0 0 1,17-10 152,-16 9-105,4-3-40,0 0 1,-1 0-1,1-1 1,-2 0-1,1 0 0,0-1 1,-1 1-1,0-1 1,-1 0-1,4-8 1,2-4-64,6-9-40,15-28-474,-30 55 505,1 1 1,-1-1 0,1 0-1,-1 1 1,0-1 0,1 1-1,-1-1 1,1 1 0,-1-1-1,1 1 1,-1-1 0,1 1-1,0 0 1,-1-1 0,2 1-1,-2 0 18,1 0-1,-1 0 1,0 0-1,1 0 1,-1 0 0,0 0-1,0 0 1,1 0-1,-1 0 1,0 0-1,1 0 1,-1 0-1,0 1 1,0-1 0,1 0-1,-1 0 1,0 0-1,0 1 1,0-1-1,1 0 1,-1 0-1,0 0 1,0 1-1,0-1 1,1 1 0,7 23-359,-5-13 445,0-3-36,0 0 0,1-1-1,0 1 1,1-1 0,-1 0-1,1 0 1,1 0 0,-1 0-1,1-1 1,0 0 0,10 7-1,-12-11 32,0 0-1,1-1 1,-1 1-1,0-1 1,1 0-1,-1 0 1,1 0 0,0 0-1,-1-1 1,1 0-1,-1 0 1,1 0-1,0-1 1,-1 1-1,1-1 1,-1 0-1,8-3 1,2-1-2,1-1-1,-1 0 1,-1-1 0,14-9 0,62-33-148,-52 31-216,-36 17 276,0 0-1,0 0 1,1 0 0,-1 1-1,1-1 1,-1 1-1,0-1 1,1 1 0,-1-1-1,1 1 1,0 0 0,-1 0-1,1-1 1,-1 1-1,1 0 1,-1 1 0,1-1-1,-1 0 1,1 0 0,-1 1-1,1-1 1,-1 1-1,3 0 1,-3 0 15,0 1 0,0-1 0,0 0 0,0 1-1,0-1 1,0 1 0,0-1 0,0 1 0,-1 0 0,1-1-1,-1 1 1,1 0 0,-1-1 0,0 1 0,1 0 0,-1 0 0,0-1-1,0 1 1,0 2 0,-1 9 103,-1 0 0,1-1 0,-2 0 0,-6 20-1,8-29-77,1-3-3,0 1-1,0-1 0,0 0 0,0 0 0,0 0 0,0 1 0,0-1 0,-1 0 1,1 0-1,0 0 0,0 1 0,0-1 0,0 0 0,0 0 0,0 0 0,0 1 1,0-1-1,0 0 0,0 0 0,0 1 0,0-1 0,0 0 0,0 0 0,0 0 1,0 1-1,1-1 0,-1 0 0,0 0 0,0 0 0,0 1 0,0-1 0,0 0 1,12-5 512,-10 4-528,4-3 24,1 0 0,-1-1-1,0 1 1,-1-2 0,1 1 0,5-8 0,-3 4-73,-1 2-1,15-13 1,-13 13 22,-5 4-9,0 0-1,0 0 1,0 0-1,0 1 0,1-1 1,8-2-1,-12 4 27,0 1 1,-1 0-1,1 0 0,0 0 1,0 0-1,0 0 0,-1 0 0,1 0 1,0 0-1,0 0 0,0 0 0,0 1 1,-1-1-1,1 0 0,0 0 1,0 1-1,-1-1 0,1 1 0,1 0 1,-1 0-13,0 0 0,0 0 1,0 0-1,0 1 0,0-1 1,0 1-1,-1-1 1,1 1-1,0-1 0,-1 1 1,1-1-1,-1 1 0,1 1 1,5 46-85,-6-42 118,1 1 0,-1-1 0,1 0 0,1 0-1,-1 0 1,1 0 0,0-1 0,1 1 0,0 0 0,3 6 0,-3-9 30,1 1 1,-1-1-1,0 1 0,1-1 1,0 0-1,0-1 0,0 1 0,5 3 1,-5-6 5,-1 1 1,0-1-1,1 1 1,-1-1 0,0 0-1,1 0 1,-1 0-1,1-1 1,0 1 0,-1-1-1,1 0 1,-1 0-1,6-1 1,7-1 7,0-1 0,0-1 0,-1 0 1,1-1-1,-1-1 0,0 0 0,0-1 0,16-11 0,-18 10-17,-1 0 0,0-1 0,-1-1 0,0 1 0,-1-2 0,0 0 0,0 0-1,-1 0 1,10-19 0,-11 16-51,11-27 1,-18 37-43,1 0 0,-1 0 1,0 0-1,0 0 0,-1-1 1,1 1-1,-1 0 1,0-1-1,0 1 0,0 0 1,-1-5-1,0 8 33,1 0 0,0 0 0,0 0 0,-1 0 0,1 0 0,0 1-1,-1-1 1,1 0 0,-1 0 0,1 1 0,-1-1 0,1 0 0,-1 1 0,1-1 0,-1 0 0,0 1 0,1-1-1,-1 1 1,0-1 0,0 1 0,1-1 0,-1 1 0,0 0 0,0-1 0,0 1 0,0 0 0,1 0 0,-1 0 0,0-1-1,0 1 1,0 0 0,0 0 0,0 0 0,0 0 0,0 1 0,1-1 0,-1 0 0,-2 1 0,-2 0-29,1 1 1,-1 0 0,0 0-1,0 0 1,-4 3 0,3-1 63,0 1 1,0-1-1,1 1 1,0 0-1,-1 0 1,2 1-1,-1 0 0,1 0 1,-1 0-1,2 0 1,-1 1-1,1-1 1,0 1-1,0 0 1,-1 7-1,2-10 47,1 0 0,0 0 0,1 0 0,-1 0 0,1 0 0,0 0 0,0 0 0,0 0 0,0 0 0,1 0 0,-1 0 0,1 0 0,0 0 0,0 0 0,1 0 0,-1 0 0,1-1 0,0 1 0,0 0 1,0-1-1,1 0 0,-1 1 0,1-1 0,-1 0 0,1 0 0,0-1 0,7 6 0,3-1 95,0 0 1,0-1 0,1 0-1,23 5 1,-17-4-53,-4-3-253,0 0 1,0-1-1,0-1 1,0-1-1,0 0 0,32-3 1,-16 2-655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09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6976,'-6'19'3089,"6"-2"-2747,0-2 184,-4 33 3176,0-13-1023,2 61 1,3-57-1875,3 27 49,-4-50-629,0-14-180,0 0 0,-1-1 0,1 1 0,0 0 0,0 0 1,0 0-1,1-1 0,-1 1 0,0 0 0,1 0 0,-1 0 0,1-1 0,-1 1 0,1 0 0,0-1 0,0 1 0,0-1 0,0 1 0,0-1 0,0 1 0,2 1 0,-2-3-13,0 1 1,0-1 0,0 0 0,0 0-1,0 0 1,0 0 0,-1 0 0,1 0 0,0 0-1,0 0 1,0 0 0,0-1 0,0 1-1,0 0 1,0 0 0,0-1 0,0 1-1,0-1 1,-1 1 0,1-1 0,0 1-1,1-2 1,22-18 211,-14 12-217,152-139-15,-118 104-147,-34 32 60,-6 5-45,1 1-1,0 0 0,10-9 0,-14 14 110,-1-1 0,1 1 1,0-1-1,-1 1 0,1-1 0,0 1 0,-1 0 0,1-1 1,0 1-1,0 0 0,-1-1 0,1 1 0,0 0 0,0 0 0,-1 0 1,1 0-1,0 0 0,0 0 0,-1 0 0,1 0 0,0 0 1,0 0-1,0 0 0,-1 0 0,1 1 0,0-1 0,0 0 0,-1 0 1,1 1-1,0-1 0,-1 1 0,1-1 0,0 1 0,-1-1 1,1 1-1,-1-1 0,1 1 0,-1-1 0,1 1 0,-1 0 0,1 0 1,5 11 90,-1 1 1,0-1-1,0 1 1,-2 0 0,0 0-1,0 0 1,0 16-1,0-12 188,-1 0 1,2 0-1,9 27 0,-13-43-221,1 1 1,-1-1-1,1 0 1,0 1-1,-1-1 1,1 0-1,0 0 1,0 0-1,0 1 1,0-1-1,0 0 1,0 0-1,0 0 1,0-1-1,0 1 1,0 0-1,1 0 1,-1-1-1,0 1 1,1 0-1,-1-1 1,0 1-1,1-1 0,-1 0 1,1 1-1,-1-1 1,0 0-1,1 0 1,-1 0-1,1 0 1,-1 0-1,1 0 1,-1-1-1,0 1 1,1 0-1,-1-1 1,1 1-1,-1-1 1,0 1-1,2-2 1,3-1 30,-1 0 1,0 0 0,0-1-1,0 0 1,0 0 0,0 0-1,6-9 1,6-9-150,-1 0 0,-1-1 0,-2-1 0,15-33 0,-19 34-1516,0-1 1,7-37-1,-14 52-353,0-1 0,-1 1 1,-1-14-1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0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5 6816,'-2'-4'4033,"2"5"-3701,0 1 1,1 0-1,-1 0 0,0 0 0,1-1 1,-1 1-1,0 0 0,-1 2 1,-10 90 4789,-11 71-2154,-19-4-2274,2-8-780,39-149 84,-2 2-468,1 0-1,0 0 0,1 0 1,-1 11-1,1-16 301,0-1 1,0 1-1,0 0 0,0 0 1,1-1-1,-1 1 0,0 0 1,0-1-1,1 1 0,-1 0 1,0-1-1,1 1 0,-1 0 0,0-1 1,1 1-1,-1-1 0,1 1 1,-1-1-1,1 1 0,-1-1 1,1 1-1,0-1 0,-1 1 1,1-1-1,0 0 0,-1 1 0,1-1 1,0 0-1,-1 0 0,1 1 1,0-1-1,-1 0 0,1 0 1,0 0-1,0 0 0,-1 0 1,1 0-1,0 0 0,0 0 0,-1 0 1,1 0-1,0-1 0,-1 1 1,1 0-1,0 0 0,0-1 1,16-3-2247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0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 7232,'-4'14'3943,"2"-8"-3359,0 0 1,0 0 0,-1 9 0,-14 185 6503,-5-42-5284,10-76-1245,-26 230-1375,37-291-1859,1-15-626,0-12-1427,0-3 2083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1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25 9312,'-3'0'4192,"12"-4"-3616,1-1 2143,4 5-1599,4-4 800,11 4-1120,5-5-160,2 5-416,-3-3-192,-3 3-64,-7-4-384,1 8 192,-10-4-4160,6 0 2369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1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191 126 7808,'-6'13'6474,"-5"26"-3087,7-21-2680,1-2-75,-2 0 1,0 0-1,-13 30 1,-41 56 755,34-62-890,-30 66 0,106-180-1442,16-19 452,64-118 0,-66 100 740,-60 103-224,-2 2 77,0 1 1,1 0 0,-1 0 0,1 0 0,8-7 0,-12 12-93,0-1 0,0 1 1,0 0-1,0 0 0,0 0 1,1 0-1,-1 0 0,0-1 1,0 1-1,0 0 1,0 0-1,1 0 0,-1 0 1,0 0-1,0 0 0,0 0 1,0 0-1,1 0 0,-1 0 1,0 0-1,0-1 0,1 1 1,-1 0-1,0 0 0,0 0 1,0 1-1,1-1 0,-1 0 1,0 0-1,0 0 1,0 0-1,1 0 0,-1 0 1,0 0-1,0 0 0,0 0 1,0 0-1,1 0 0,-1 1 1,0-1-1,0 0 0,0 0 1,0 0-1,0 0 0,1 1 1,-1-1-1,0 0 1,0 0-1,0 0 0,0 0 1,0 1-1,0-1 0,0 0 1,0 0-1,0 0 0,0 1 1,1 13 391,-1-11-301,-14 160 914,1-46-689,11-96-234,1-15-46,0-1 1,0 1-1,1 0 0,0 0 1,0 0-1,0 0 0,1 0 0,0 0 1,0-1-1,1 1 0,3 11 1,-4-16-24,-1-1 1,1 1-1,0 0 1,0 0-1,-1 0 1,1-1-1,0 1 1,0 0 0,0-1-1,0 1 1,0-1-1,0 1 1,0-1-1,0 1 1,0-1-1,0 0 1,0 0 0,0 1-1,0-1 1,0 0-1,0 0 1,0 0-1,0 0 1,1 0 0,-1 0-1,0 0 1,0-1-1,0 1 1,0 0-1,2-1 1,2-1-26,0 0 0,-1 0 1,1-1-1,0 1 0,5-5 0,-4 3-94,-1-1-1,1 0 0,-1-1 0,0 1 1,0-1-1,7-10 0,-5 5-50,16-24-204,-1 0-1,17-44 0,30-47-71,-68 123 435,1 1 1,0-1-1,0 1 1,0 0-1,5-4 1,-6 6 11,-1-1 0,0 1 0,1 0 0,-1-1 0,1 1 0,-1 0 0,1-1 0,-1 1 0,1 0-1,-1 0 1,1-1 0,-1 1 0,1 0 0,0 0 0,-1 0 0,1 0 0,-1 0 0,1 0 0,-1 0 0,1 0 0,0 0 0,-1 0 0,1 0 0,-1 0 0,1 0 0,-1 1 0,1-1 0,-1 0 0,1 0 0,-1 0-1,1 1 1,-1-1 0,1 0 0,-1 1 0,1-1 0,-1 1 0,1-1 0,-1 0 0,0 1 0,1-1 0,-1 1 0,0-1 0,1 1 0,-1-1 0,0 1 0,0-1 0,1 1 0,0 4 103,1-1 0,-1 0 1,0 0-1,1 8 0,2 27 710,-2 58 0,1 21-129,4-19-359,1-1-2899,-7-87-18,1 0 1,5 18-1,1-8-1148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2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221 646 2560,'0'0'131,"0"-1"1,0 1-1,0-1 0,0 0 1,0 1-1,0-1 1,0 0-1,0 1 0,0-1 1,0 1-1,1-1 0,-1 0 1,0 1-1,0-1 1,1 1-1,-1-1 0,0 1 1,0-1-1,1 0 0,-1 1 1,1 0-1,-1-1 0,1 1 1,0-1-1,-1 1 54,0-1-1,0 1 1,1 0-1,-1 0 1,0 0 0,0 0-1,0-1 1,1 1-1,-1 0 1,0 0-1,0-1 1,0 1 0,0 0-1,0 0 1,1-1-1,-1 1 1,0 0-1,0-1 1,0 1 0,0 0-1,0 0 1,0-1-1,0 1 1,0-1-1,0 1-69,-1-1-1,1 0 1,0 1-1,-1-1 1,1 1-1,0-1 1,-1 0-1,1 1 1,-1-1-1,1 1 1,-1 0-1,1-1 1,-1 1-1,1-1 0,-1 1 1,1 0-1,-1-1 1,0 1-1,1 0 1,-1 0-1,1-1 1,-1 1-1,0 0 1,1 0-1,-1 0 1,0 0-1,1 0 1,-1 0-1,0 0 1,1 0-1,-2 0 1,-27 1 1370,26-1-1354,-7 1 82,-1 1 0,1 0 0,-1 1 0,1-1 0,0 2 0,0 0 0,0 0 0,0 1 0,1 0 0,0 0 0,0 1 0,0 1 0,1-1 0,0 1 0,-13 16 0,19-21-197,0 0 0,1 0 0,-1 0 0,1 1 0,0-1 0,0 0 0,0 1 0,0 0 0,0-1 0,1 1 0,-1-1 0,1 1 1,-1 0-1,1 2 0,0-3-1,0-1 1,1 1-1,-1 0 1,0-1-1,1 1 1,-1-1-1,1 1 1,-1-1 0,1 1-1,0-1 1,0 1-1,0-1 1,-1 0-1,1 1 1,0-1-1,1 0 1,-1 0 0,0 0-1,0 0 1,0 0-1,1 0 1,-1 0-1,1 0 1,2 1-1,3 0 65,1 0-1,-1 0 1,1-1-1,0 0 1,0 0-1,-1-1 0,1 0 1,0 0-1,0-1 1,0 0-1,-1 0 1,1-1-1,0 0 1,-1 0-1,0-1 0,1 0 1,-1 0-1,12-8 1,-17 9-72,1-1 0,-1 1 1,0-1-1,0 0 0,1 0 1,-2 0-1,1 0 1,0 0-1,-1 0 0,1 0 1,-1-1-1,0 1 0,0 0 1,0-1-1,-1 1 0,1-1 1,-1 1-1,0-6 0,0 7-40,0-1 0,0 0 1,0 1-1,-1-1 0,1 1 0,-1-1 0,0 0 0,0 1 0,0 0 0,0-1 0,0 1 0,0 0 0,-1-1 0,1 1 0,-1 0 0,0 0 0,1 0 0,-1 0 0,0 1 0,0-1 0,0 0 0,0 1 1,-1-1-1,1 1 0,0 0 0,-4-2 0,-8-1-193,16 6-67,2 1 217,-3-2 102,1 0 0,0 0 0,-1 0 0,1 0 0,0 0 0,0-1 1,0 1-1,-1-1 0,1 1 0,0-1 0,0 0 0,0 0 0,0 1 0,2-2 0,29-1 660,-24 1-564,1-1 0,-1 0 0,1 0 0,-1-1 0,0 0 0,0-1 0,0 0 0,0-1 0,-1 1 0,0-2 0,0 1 1,0-1-1,13-13 0,-4 0-48,-2-2 1,0 0-1,0-1 1,-2 0-1,16-37 1,45-128 147,-20 45-238,-45 120 55,9-37 0,-21 79-101,-3 23 0,2-9 60,-73 402-79,-41-10 214,105-389 72,-2-1 0,-31 55 0,44-87-170,0 0-1,0 0 1,-1 0-1,0-1 1,0 1 0,0-1-1,0 0 1,0 0-1,-1 0 1,1 0-1,-7 3 1,9-6-28,0 1-1,0 0 1,0-1 0,0 1 0,0-1-1,0 0 1,0 1 0,0-1 0,0 0-1,0 0 1,0 1 0,0-1 0,0 0 0,0 0-1,0 0 1,0 0 0,0 0 0,-1-1-1,1 1 1,0 0 0,0 0 0,0-1-1,0 1 1,0-1 0,0 1 0,0-1-1,0 1 1,1-1 0,-1 0 0,0 1-1,0-1 1,0 0 0,1 0 0,-1 1-1,0-1 1,1 0 0,-1 0 0,0 0-1,1 0 1,-1-2 0,-2-2-5,2 0 1,-1-1-1,0 1 0,1-1 1,0 1-1,0-9 0,1 3-2,0 0 0,1 1 0,0-1 0,0 0 0,1 1 0,1 0 0,0-1 0,0 1 0,1 0 0,1 0 0,-1 1 0,2-1 0,-1 1 0,1 0 0,9-10 0,-3 5 120,1 1 1,0-1-1,1 2 0,0 0 1,1 1-1,1 0 0,31-16 1,-8 9 5,0 2 0,1 1 0,1 2 0,78-14 0,-115 26-512,-1 1 0,0-1 1,1 1-1,-1 0 1,1 1-1,-1-1 0,0 0 1,1 1-1,3 1 1,-5-1-517,0 0 0,1 0 0,-1 0 0,0 0 0,-1 0 0,1 0 0,0 1 0,0-1 1,0 1-1,-1 0 0,1-1 0,-1 1 0,1 0 0,1 4 0,7 13-2880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7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559 252 1664,'0'0'43,"0"0"-1,0 0 1,-1 0-1,1-1 1,0 1 0,0 0-1,0 0 1,-1 0-1,1 0 1,0 0 0,0 0-1,0 0 1,0 0-1,0-1 1,-1 1 0,1 0-1,0 0 1,0 0-1,0 0 1,0-1-1,0 1 1,0 0 0,0 0-1,-1 0 1,1-1-1,0 1 1,0 0 0,0 0-1,0 0 1,0-1-1,0 1 1,0 0 0,0 0-1,0 0 1,0-1-1,0 1 1,0 0 0,0 0-1,0 0 1,1-1-1,-1 1 1,0 0 0,0 0-1,0 0 1,0-1-1,0 1 1,0 0 0,0 0-1,1 0 1,-1 0-1,0 0 1,0-1 0,0 1-1,0 0 1,0 0-1,1 0 1,-1 0 0,0 0-1,0 0 1,0 0-1,1 0 1,-1-1 0,1 1 87,-1 0 0,1 0 0,-1-1 0,1 1 0,-1 0 0,1-1 0,-1 1 0,1-1 0,-1 1 0,1-1 0,-1 1 0,0-1 0,1 1 0,-1-1 0,0 1 0,1-1 0,-1-1 0,2-3 640,-1 2-331,0-1 0,0 1 1,-1-1-1,1 1 0,-1-1 1,0-4-1,4-24 1670,-3 28-1900,-1 0 0,1 0 1,0 0-1,-1 0 0,0 0 0,0 0 0,0 0 0,0 0 0,-1 0 0,0 1 0,0-1 0,0 0 0,0 0 1,0 0-1,-1 1 0,-2-6 0,0 3 4,0 1 0,0-1 0,-1 1 0,0-1 0,0 1 0,-1 0 0,1 1 0,-1 0 0,0 0 0,0 0 0,0 0 0,-1 1 0,1 0 0,-1 0 0,-14-3 0,3 1-26,0 0 1,0 1 0,-1 1-1,1 0 1,-1 2-1,0 0 1,-18 2 0,26 0-97,1 0 1,0 1-1,0 0 1,0 1 0,0 0-1,0 1 1,0 0-1,1 0 1,0 1-1,0 0 1,0 1 0,1 0-1,0 0 1,-12 12-1,7-3 7,1 0 0,0 0 0,1 1 0,0 1 0,2 0 0,0 1 0,-9 25 0,5-6-11,2 1 1,-10 64-1,19-88-40,0 0 0,1 0 0,1 1 0,0-1 0,1 0 0,0 0 0,6 25 0,-5-32-15,0 0 1,1-1 0,0 1 0,0-1-1,0 0 1,0 0 0,1 0 0,0 0-1,1-1 1,-1 1 0,1-1 0,0 0-1,0 0 1,1-1 0,-1 0-1,1 0 1,7 4 0,-6-5 2,1 0 0,0 0 0,0-1 0,0 0 0,0 0 0,0-1 0,0 0 0,15-1 0,-7 0 42,1-1 1,0-1-1,21-5 0,-28 4-42,1 0-1,-1-1 1,0 0-1,16-9 1,-22 11-24,0 0 0,-1-1 0,1 1 0,-1-1-1,1 0 1,-1 0 0,0 0 0,0-1 0,0 1 0,-1-1 0,1 0-1,-1 1 1,4-8 0,-6 9-19,1 0-1,-1 0 0,1 1 1,-1-1-1,0 0 0,0 0 1,0 0-1,0 0 0,0 1 1,0-1-1,0 0 0,0 0 1,-1 0-1,1 0 0,-1 1 1,0-1-1,1 0 0,-1 0 1,-1-1-1,-1-1-11,1 1 0,-1 0 1,1 0-1,-1 0 0,0 0 0,0 1 1,-1-1-1,-5-3 0,-1 1-16,1 0-1,-2 0 0,1 1 0,0 1 1,-1 0-1,-11-2 0,-25-1-56,43 6 99,0 0 0,1 0 0,-1 1 0,0-1 0,1 1 0,-1-1 0,1 1 0,-1 1 0,1-1 1,-7 3-1,10-4 1,-1 1 0,1-1 1,0 0-1,0 0 1,-1 0-1,1 1 1,0-1-1,0 0 0,0 0 1,-1 1-1,1-1 1,0 0-1,0 1 1,0-1-1,0 0 0,0 1 1,-1-1-1,1 0 1,0 1-1,0-1 1,0 0-1,0 1 0,0-1 1,0 0-1,0 1 1,0-1-1,0 0 1,0 1-1,0-1 0,0 0 1,1 1-1,-1-1 1,0 0-1,0 0 1,0 1-1,0-1 0,1 0 1,-1 1-1,0-1 1,0 0-1,0 0 1,1 1-1,-1-1 0,0 0 1,0 0-1,1 0 1,-1 1-1,0-1 1,1 0-1,-1 0 0,0 0 1,1 0-1,-1 0 1,1 1-1,19 8 171,-19-8-151,11 3 160,-1 0 0,1-1 0,24 3 0,-13-3-39,9 2-15,0-2 0,-1-1 1,1-2-1,58-6 0,-40-2-65,-1-2 0,65-22-1,122-46-259,-86 24 118,-131 48 49,-13 3 30,0 1 0,0 1 0,0-1 0,10-1 0,-15 4-38,-5 2 28,-11 4-21,5-3-21,-32 15-109,31-13 129,-105 63-42,107-64 74,-90 70-48,89-66 41,1 0 1,0 1 0,0 0 0,1 1-1,0-1 1,1 2 0,-7 12 0,6 0 123,8-24-113,0 1 0,-1-1 0,1 1-1,0-1 1,0 1 0,0-1 0,0 1 0,0-1-1,0 1 1,0-1 0,0 1 0,0-1-1,0 0 1,0 1 0,0-1 0,0 1 0,0-1-1,0 1 1,0-1 0,1 1 0,-1-1-1,0 1 1,0-1 0,1 0 0,-1 1 0,0-1-1,0 0 1,1 1 0,-1-1 0,0 1-1,1-1 1,-1 0 0,1 0 0,-1 1-1,0-1 1,1 0 0,-1 0 0,1 0 0,-1 1-1,1-1 1,-1 0 0,1 0 0,-1 0-1,1 0 1,4-1 27,0 0 0,0 0 0,0-1 0,0 0 0,0 0 0,0 0 0,6-4 0,-1 0-52,4-1-151,-1-1 0,0-1 0,-1 0 0,0 0 0,0-1 0,-1-1-1,0 0 1,10-14 0,-12 15 48,55-76-421,-54 71 497,0-1 0,-1-1-1,11-29 1,-19 42-1,-3 4 15,-8 8 13,-11 19 153,3-2-24,6-8 74,0 1 1,-13 27-1,23-41-152,0 1-1,0-1 0,0 1 1,1 0-1,0 0 1,0-1-1,0 1 1,0 0-1,1 0 1,0 0-1,0 0 1,0 0-1,0 0 1,1 0-1,2 9 1,-1-11-2,-1 1 1,1-1-1,0 1 0,0-1 1,1 0-1,-1 0 0,1 0 1,-1 0-1,1 0 0,0-1 1,0 1-1,0-1 0,0 0 1,0 0-1,1 0 1,-1 0-1,1-1 0,-1 1 1,1-1-1,0 0 0,4 1 1,1 0 14,1 0 0,-1-1 0,1-1 1,0 0-1,-1 0 0,1 0 1,12-4-1,-8 1-52,0-1 0,0 0 1,-1-1-1,0-1 0,0 0 0,-1-1 1,1 0-1,-1-1 0,10-9 0,-7 5-9,-1-1 1,-1 0-1,0-1 0,-1 0 0,0-1 0,13-22 0,-11 17-314,-14 20 323,0 0 1,0 0-1,0 0 0,0 0 0,0 0 0,0 0 0,0 0 0,0-1 0,0 1 0,0 0 1,0 0-1,0 0 0,0 0 0,0 0 0,0 0 0,0 0 0,0 0 0,1 0 0,-1 0 1,0 0-1,0 0 0,0 0 0,0 0 0,0 0 0,0 0 0,0 0 0,0 0 0,0 0 1,0 0-1,1 0 0,-1 0 0,0 0 0,0 0 0,0 0 0,0 0 0,0 0 0,0 0 1,0 0-1,0 0 0,0 0 0,0 0 0,0 0 0,1 0 0,-1 0 0,0 0 0,0 0 1,0 0-1,0 0 0,0 1 0,0-1 0,0 0 0,0 0 0,0 0 0,0 0 0,0 0 1,0 0-1,0 0 0,0 0 0,-2 13-101,-12 31 83,10-33 78,0 0-1,0 1 1,2-1-1,-4 20 1,5-16-6,0 0 73,1 28 0,0-39-90,0 0 0,1-1 1,-1 1-1,1-1 0,0 1 1,0-1-1,0 1 0,1-1 1,-1 1-1,1-1 0,0 0 1,0 0-1,2 3 0,-3-5-15,0 0-1,0-1 0,0 1 1,0 0-1,-1-1 0,1 1 1,0 0-1,0-1 0,0 1 1,0-1-1,1 0 0,-1 1 1,0-1-1,0 0 0,0 0 1,0 0-1,0 1 0,0-1 1,0 0-1,1 0 0,-1-1 1,0 1-1,0 0 0,0 0 1,0-1-1,0 1 0,0 0 1,0-1-1,0 1 1,2-2-1,2-1 10,-1 0 0,1 0-1,-1 0 1,7-8 0,71-80-631,-24 24 232,-5 8-17,-58 99 309,-1-18 160,3-15-54,1 0-1,0 1 1,1-1 0,0 1-1,0-1 1,0 1 0,1-1-1,0 1 1,0-1 0,3 10 0,-2-12 26,0 0 1,1 0-1,-1 0 1,1 0-1,1 0 1,-1-1 0,1 1-1,-1-1 1,7 7-1,-7-8-26,0-1-1,0-1 1,1 1-1,-1 0 0,0 0 1,1-1-1,-1 0 1,1 1-1,-1-1 1,1 0-1,0 0 1,0 0-1,-1-1 0,1 1 1,0-1-1,0 1 1,0-1-1,0 0 1,4-1-1,4-1 31,1 0-1,-1-2 1,0 1-1,0-2 1,12-5-1,-10 4-25,8-3-49,-2-1 0,1-1 0,-2-1 0,1-1 1,-2 0-1,0-1 0,0-1 0,-1-1 0,-1 0 0,-1-1 1,0 0-1,-1-1 0,-1-1 0,10-22 0,6-23-34,18-37-86,-46 101 134,0-1 0,0 1 1,0 0-1,0-1 0,0 1 0,1 0 0,-1 0 0,0-1 0,0 1 1,0 0-1,0-1 0,1 1 0,-1 0 0,0 0 0,0-1 0,0 1 1,1 0-1,-1 0 0,0 0 0,0-1 0,1 1 0,-1 0 0,0 0 1,1 0-1,-1 0 0,0 0 0,0 0 0,1-1 0,-1 1 0,0 0 1,1 0-1,0 0 0,3 10-158,-3 20 49,-7 55-62,-1-16 208,4-38 57,-12 55 1,6-43 62,8-38-134,0 0 1,-1 0 0,0 0-1,0 0 1,-1-1 0,1 1-1,-6 6 1,-1 3-9,8-13-55,0 1 0,0 0-1,0 0 1,0 0 0,-1-1 0,1 1-1,-1-1 1,1 1 0,-1-1-1,0 0 1,0 1 0,1-1-1,-1 0 1,0 0 0,0 0-1,0-1 1,0 1 0,0 0-1,0-1 1,0 1 0,-1-1-1,1 0 1,0 0 0,0 0-1,-2 0 1,1 0-83,1-1 0,0 1 0,-1-1 0,1 0 0,0 0 0,0 0 0,-1 0 0,1-1 0,0 1 0,0 0 0,0-1 0,1 1 0,-1-1 0,0 0 0,1 0 0,-1 0 0,1 0 0,-1 0 0,1 0 0,0 0 0,0 0 0,0 0 0,-1-4 0,1 6 114,1-1 0,0 1 0,0 0 0,0-1 0,-1 1 0,1 0 1,0-1-1,0 1 0,0-1 0,0 1 0,0-1 0,0 1 0,0 0 0,0-1 0,0 1 0,0-1 0,0 1 0,0 0 1,0-1-1,0 1 0,0-1 0,0 1 0,0 0 0,0-1 0,0 1 0,1-1 0,-1 1 0,0 0 0,0-1 1,1 1-1,-1 0 0,0-1 0,0 1 0,1 0 0,-1-1 0,0 1 0,1 0 0,-1 0 0,0 0 0,1-1 0,-1 1 1,1 0-1,-1 0 0,0 0 0,1 0 0,-1-1 0,1 1 0,3 0-18,1 0-1,-1 0 1,0 0-1,7 2 1,8 0 339,25 0 691,-35 0-867,-1-1 1,1-1-1,0 0 1,0 0-1,-1-1 1,1 0 0,0 0-1,-1-1 1,1 0-1,-1-1 1,9-3-1,-2-2-76,0-1 1,0-1-1,-1 0 0,0-1 0,-1 0 0,-1-1 0,16-18 1,-11 8 39,-1 0 0,-1-1 0,22-45 0,21-62 251,-54 124-223,-2 8-71,1 12-88,-4 1-13,-1 1 0,0-1 0,-7 27 0,-18 46 279,22-73-141,1-3 4,-7 22 38,-1 0 1,-1-1-1,-23 38 0,33-66-103,1-1 0,-1 0-1,0 0 1,-1 0 0,1-1 0,-1 1-1,1-1 1,-1 1 0,-8 4-1,11-8-52,1 0 0,-1 0 0,0 1 0,1-1 0,-1 0 0,1 0 0,-1 0 0,1 0 0,-1 0 0,0 0 0,1 0 0,-1 0 0,1 0 0,-1 0 0,1-1 0,-1 1 0,0 0 0,1 0 0,-1 0 0,1-1 0,-1 1-1,1 0 1,-1-1 0,0 0 0,-11-14-903,9 9 633,0 0 0,1 0 0,0 0 0,-2-8 0,2 4 168,2 4 59,-1 1 0,-1-1-1,-2-8 1,4 14 64,0-1 0,0 1 0,-1-1 0,1 1 0,0 0 0,0-1 0,0 1 0,0-1 0,0 1 0,0-1 0,0 1 0,0 0 0,0-1 0,0 1 0,0-1-1,0 1 1,0-1 0,0 1 0,1-1 0,0-6-107,4 7 47,22 6 303,1-1 0,1-1 0,-1-1 0,0-2 0,1-1 0,-1-1 0,0-1 0,1-2 0,-1 0 0,40-13 1,-55 12-236,1 0 1,-1-1 0,0-1-1,-1 0 1,0-1 0,0 0-1,0-1 1,-1 0 0,0 0-1,-1-1 1,0-1 0,-1 0-1,0 0 1,0-1-1,8-16 1,7-14 97,-20 29 15,-2 7-164,-3 14-61,-19 79 306,16-67 20,1-4 20,-2 31 1,4-43-216,1 1 0,1-1 1,-1 1-1,1-1 1,-1 0-1,1 1 0,0-1 1,1 0-1,-1 1 1,1-1-1,4 7 0,-5-9-11,0 0 0,1 0-1,-1 0 1,1 0 0,-1 0-1,1-1 1,0 1 0,0-1-1,0 1 1,-1-1 0,2 1-1,-1-1 1,0 0 0,0 0-1,0 0 1,3 1 0,-1-2 0,0 1 1,-1-1-1,1 0 1,-1 0-1,1-1 1,-1 1-1,1-1 1,-1 0-1,1 1 1,4-3-1,38-13-58,0-1 0,-2-3 0,0-1 0,-1-2 0,-1-3 0,-1 0 0,72-64 0,-58 34-71,22-18 16,-70 67-46,-17 14-16,-113 98 265,-111 104 58,227-203-117,1 1 1,1 0-1,-7 10 1,10-13-28,0-1 0,0 0 0,1 1 1,-1-1-1,1 1 0,0-1 0,0 1 0,1 0 0,-1-1 1,0 6-1,1-9-8,0 1-1,0 0 1,0-1 0,1 1 0,-1 0 0,0 0 0,0-1-1,0 1 1,1 0 0,-1-1 0,0 1 0,0-1 0,1 1 0,-1 0-1,1-1 1,-1 1 0,1-1 0,-1 1 0,0-1 0,1 1-1,0-1 1,-1 1 0,1-1 0,0 1 0,1 0 11,0 0 0,0-1 0,0 1 0,0-1 0,0 0 0,0 1 0,0-1 0,-1 0 0,4 0 0,3-1 21,0 0 1,0 0 0,12-4 0,-6 0-132,1-1 1,-2 0-1,1-1 0,-1-1 1,0 0-1,0-1 0,-1 0 1,14-13-1,11-15-252,34-44 0,-43 48 427,-42 92 801,12-53-825,1-1-1,1 1 1,-1 0 0,1 0 0,0 0 0,0 0 0,1-1-1,-1 1 1,1 0 0,0 0 0,1-1 0,0 1-1,4 10 1,-4-13-31,0 1 0,0-1 0,0 1 0,1-1 0,-1 0 0,1 0 0,0 0 0,0 0 0,0 0 0,0-1 0,0 1 0,0-1 0,1 0-1,-1 0 1,1 0 0,0-1 0,0 1 0,-1-1 0,1 0 0,7 1 0,-5-1-19,0-1 0,-1 0 0,1 0-1,0-1 1,-1 1 0,1-1 0,0-1 0,-1 1 0,1-1 0,-1 0-1,0 0 1,0-1 0,0 1 0,0-1 0,0 0 0,0 0-1,-1-1 1,9-7 0,3-6-130,0-1 0,-1 0 0,15-26 0,-27 40 93,20-31-33,40-55-105,-53 79 126,0-1 0,0 1 0,1 1 0,1 0 0,14-10 0,-24 19 41,0-1-1,0 1 1,1 0-1,-1 0 0,0 0 1,1 0-1,-1 0 1,1 0-1,-1 1 0,4-1 1,-5 1 4,-1 0 0,1 0 0,0 0 1,0 1-1,-1-1 0,1 0 0,0 0 0,0 1 1,-1-1-1,1 0 0,0 1 0,-1-1 0,1 1 1,0-1-1,-1 1 0,1-1 0,-1 1 0,1-1 0,-1 1 1,1-1-1,-1 1 0,1 0 0,-1-1 0,0 1 1,1 0-1,-1 0 0,0-1 0,0 1 0,1 0 1,-1 0-1,0-1 0,0 1 0,0 0 0,0 0 1,0-1-1,0 1 0,0 1 0,0 13 120,0 0-1,-1-1 0,-1 1 1,-5 23-1,-22 59 293,17-65-361,7-20-4,0 0-1,1 0 1,-3 22-1,6-33-43,1-1 0,0 1 0,0-1 0,0 1 0,0 0 1,0-1-1,0 1 0,0 0 0,0-1 0,0 1 0,1 0 0,-1-1 0,0 1 0,0-1 0,0 1 0,1-1 1,-1 1-1,0 0 0,1-1 0,-1 1 0,0-1 0,1 1 0,-1-1 0,2 1 0,-1 0-4,0-1 0,0 1 0,0-1-1,0 0 1,0 1 0,0-1 0,0 0-1,0 0 1,1 1 0,-1-1 0,0 0 0,2-1-1,5 0-31,-1 0-1,1-1 1,10-4-1,-14 5 9,113-47-349,-37 13 208,-73 32 166,1 1-1,-1 0 0,1 0 1,-1 0-1,1 1 1,0 0-1,-1 0 1,11 2-1,-12-1 30,-1 1-1,0 0 1,0 0-1,1 0 1,-1 1 0,0 0-1,0 0 1,-1 0-1,1 1 1,0-1 0,-1 1-1,0 0 1,5 4-1,46 51 339,-43-45-457,0 0-1,0 0 1,1-1 0,1-1-1,17 12 1,-24-19-620,2 0 0,-1-1 0,0 0 0,1 0 0,-1-1-1,12 2 1,53 3-10485,-69-7 10529,24 3-2913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17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72 12960,'-113'-59'5887,"88"52"-5119,16 2-1472,9 10 224,-5-5-1312,10 0 1025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24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179 139 2400,'0'-1'107,"-1"1"0,1-1 0,0 1 0,0 0 0,0-1 0,0 1 0,0-1 0,0 1 0,-1-1 1,1 1-1,0 0 0,0-1 0,0 1 0,1-1 0,-1 1 0,0-1 0,0 1 0,0 0 0,0-1 0,0 1 0,0-1 0,1 1 0,-1 0 0,0-1 0,0 1 0,0 0 1,1-1-1,-1 1 0,0 0 0,1-1 0,-1 1 0,0 0 0,1-1 0,-1 1 0,0 0 0,1 0 0,0-1 0,-1 1 198,1-1-1,0 1 1,0-1-1,0 1 0,-1-1 1,1 0-1,0 0 1,-1 1-1,1-1 1,0 0-1,-1 0 0,1 0 1,0-1-1,0-9 2346,-1 8-936,-1 9-1086,-8 20 332,4-5-524,-11 32-1,0-5-362,-6 37 220,-71 223 641,89-297-902,-1 0 124,0 0 1,1 1-1,1 0 1,0 0-1,-2 15 0,5-27-149,0 0-1,0 0 1,0 0-1,0 0 1,0 0-1,0 0 1,0 0-1,0 0 1,0 0-1,0 0 1,0 0-1,0 0 0,0 0 1,0 0-1,0 0 1,0 0-1,0 0 1,0 0-1,0 0 1,1-1-1,-1 1 1,0 0-1,0 0 1,0 0-1,0 0 0,0 0 1,0 0-1,0 0 1,0 0-1,0 0 1,0 0-1,0 0 1,0 0-1,0 0 1,0 0-1,0 0 1,0 0-1,0 0 1,0 0-1,0 0 0,1 0 1,-1 0-1,0 0 1,0 1-1,0-1 1,0 0-1,0 0 1,0 0-1,0 0 1,0 0-1,0 0 1,0 0-1,0 0 0,0 0 1,0 0-1,0 0 1,0 0-1,0 0 1,0 0-1,3-5 38,16-42 154,4-22-83,15-82 1,-17 66-155,44-177-111,-55 226 192,7-34-4,-17 69-54,1 0-1,-1 0 0,0-1 0,0 1 0,1 0 0,-1 0 1,1 0-1,-1 0 0,1 0 0,-1 0 0,2-2 0,-2 3 11,1 0-1,-1 0 1,1 0-1,-1-1 0,1 1 1,-1 0-1,0 0 1,1 0-1,-1 0 0,1 0 1,-1 0-1,1 0 1,-1 0-1,1 0 0,-1 0 1,0 0-1,1 0 0,-1 0 1,1 0-1,-1 1 1,1-1-1,-1 0 0,0 0 1,1 0-1,-1 1 1,1-1-1,-1 0 0,0 0 1,1 1-1,-1-1 1,0 0-1,1 1 0,-1-1 1,6 6 15,-1 0 0,1 0 0,-2 0 0,8 11 0,13 17-1,-8-15-58,41 44 11,50 74 0,-81-98 1,102 161 209,-121-187-136,64 124 554,-70-133-492,-1-2-18,0-1 0,-1 1-1,1 0 1,0 0 0,-1 0 0,1-1 0,-1 1 0,0 4 0,0-5-48,0 0 0,0-1 0,-1 1 0,1 0 1,0 0-1,-1-1 0,1 1 0,-1 0 0,1-1 0,-1 1 0,1 0 0,-1-1 1,1 1-1,-1 0 0,0-1 0,1 1 0,-1-1 0,0 1 0,0-1 1,1 0-1,-1 1 0,0-1 0,0 0 0,1 0 0,-2 1 0,-10 2 55,0-1-1,1 0 0,-1-1 0,0 0 1,0-1-1,0 0 0,-17-3 0,-16 1 44,-107-7 252,61 2-454,-110 7 0,122 1-2471,68 2 1306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25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22 162 3904,'-4'-3'450,"-9"-5"1093,12 8-1463,1 0-1,0 0 1,0-1 0,0 1 0,-1 0 0,1 0-1,0 0 1,0 0 0,0 0 0,0 0-1,-1 0 1,1-1 0,0 1 0,0 0 0,0 0-1,0 0 1,0 0 0,-1 0 0,1-1 0,0 1-1,0 0 1,0 0 0,0 0 0,0-1 0,0 1-1,0 0 1,0 0 0,0 0 0,0-1-1,0 1 1,0 0 0,0 0 0,0 0 0,0-1-1,0 1 1,0 0 0,0 0 0,0 0 0,0 0-1,0-1 1,0 1 0,1 0 0,-1-1 257,0-1 0,1 1 1,-1 0-1,0-1 1,0 1-1,1 0 0,-1 0 1,0-1-1,0 1 1,-1 0-1,1-2 0,0-8 1247,1 10-1481,0 1 0,-1-1 0,1 0 1,0 1-1,0-1 0,0 1 0,-1-1 1,1 1-1,0 0 0,0-1 0,0 1 1,0 0-1,0-1 0,0 1 1,0 0-1,0 0 0,0 0 0,1 0 1,19 1 568,48 10 244,-31-6-587,-1 2 0,57 18 0,-83-21-281,-1 0 0,0 0 0,-1 1 0,1 0 0,-1 1 0,0 0 0,0 1 0,-1 0 1,1 0-1,-2 0 0,1 1 0,-1 1 0,10 13 0,-10-8 3,0-1 0,-1 1 0,0 0 0,-1 1 0,-1 0 0,0-1 0,-1 1 0,-1 1 0,1 16 0,-2-10 69,-1 0 0,-1 1 1,-1-1-1,-1 0 1,-9 35-1,7-42-9,-1 1 1,-1-1-1,0 0 1,-1 0-1,0-1 0,-1 0 1,-1-1-1,-20 22 1,20-24 26,-1-1 1,0-1-1,-13 10 0,18-15-44,-1 0 0,1-1 0,0 1-1,-1-1 1,1-1 0,-1 1-1,0-1 1,-8 1 0,14-3-94,-1 0 1,1 1-1,-1-1 0,0 0 0,1-1 1,-1 1-1,1 0 0,-1 0 0,1-1 1,-3 0-1,4 1-4,-1 0 1,1 0-1,-1-1 1,1 1-1,0 0 0,-1-1 1,1 1-1,0 0 0,-1-1 1,1 1-1,0 0 0,0-1 1,-1 1-1,1-1 1,0 1-1,0 0 0,-1-1 1,1 1-1,0-1 0,0 1 1,0-1-1,0 1 0,0-1 1,0 1-1,0-1 1,0 1-1,0-1 0,0 1 1,0-1-1,0 1 0,0-1 1,0 1-1,0 0 0,1-1 1,-1 1-1,0-1 1,0 1-1,1-1 0,1-3-30,0 0-1,0 1 0,1-1 0,-1 1 1,1-1-1,0 1 0,0 0 0,0 0 1,6-4-1,34-21-104,-34 23 140,45-25 6,48-32 66,-58 29-56,67-66-1,31-52 95,-120 122 63,-1 0 0,22-40 1,-37 57-59,0 1 0,-1-1 0,7-21 0,-10 26-126,-1 0 0,0-1 0,0 1 0,0 0 0,-1-1 1,0 1-1,0 0 0,-1-1 0,0 1 0,0 0 0,-1 0 0,-4-12 1,5 14-100,-1 0 1,-1 1 0,1-1 0,-1 1 0,0 0 0,0 0 0,-4-5 0,6 8-143,0 0 0,0-1 0,-1 1 0,1 0 0,-1 0 0,1 0 0,-1 0 0,1 0 0,-1 1-1,-2-2 1,3 2-107,0 0-1,0 0 1,1-1-1,-1 1 1,0 0-1,0 0 1,0 0-1,0 1 0,0-1 1,0 0-1,0 0 1,0 0-1,1 1 1,-1-1-1,0 0 1,0 1-1,0-1 0,1 1 1,-1-1-1,0 1 1,0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 2720,'-8'-8'8794,"-3"20"-6303,-3 11-1835,1-1 0,1 2 0,-14 38 0,-150 414 2021,149-384-1802,27-83-582,9-7 199,1-2-445,10 1 81,1-2 0,0 0 1,-1-2-1,34-7 0,-12 2-1,185-15-18,-190 20-128,21 4-626,-56-1-795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25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36 7456,'0'-7'759,"-1"5"-134,1 1 0,0-1 0,0 0 0,0 0 0,0 1 0,0-1 0,0 0-1,1 0 1,-1 1 0,0-1 0,1 0 0,-1 1 0,1-1 0,1-2 0,-2 33 1364,-14 154 582,4-39-1877,2-21-407,-11 0-1092,19-116 574,-5 15-3144,4-16 1551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26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779 5 9376,'-5'-2'1035,"4"1"-867,0 1-1,0 0 1,0-1 0,0 1 0,0 0 0,0 0 0,0 0-1,0 0 1,0 0 0,-1 0 0,1 0 0,0 0 0,0 0-1,0 0 1,0 1 0,0-1 0,0 0 0,-2 1 0,-44 14 2530,-68 32 1,-236 155 1060,173-94-3753,117-74-3457,78-34-5044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26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17 6240,'-9'-16'5045,"11"18"-4467,0 0 1,0 0-1,1 0 1,-1 0-1,1 0 0,4 2 1,2 1-25,67 46 1968,147 74 1,-139-88-2517,110 55-2514,-179-82-1315,-4-2 1119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5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409 646 3136,'0'-2'145,"0"1"1,0 0-1,0-1 0,1 1 1,-1 0-1,0-1 0,1 1 1,-1 0-1,0 0 0,1-1 1,1-1-1,-2 3-53,0 0 1,0 0-1,0-1 0,0 1 1,0 0-1,0 0 0,0-1 1,0 1-1,0 0 0,0-1 1,0 1-1,-1 0 0,1 0 1,0-1-1,0 1 0,0 0 1,0 0-1,0 0 0,0-1 1,-1 1-1,1 0 0,0 0 1,0 0-1,0-1 0,-1 1 1,1 0-1,0 0 0,0 0 0,0 0 1,-1-1-1,-10-6 1508,6 4-1177,0 1-239,0 0 0,-1 0 0,1 0 0,-1 1 0,1 0 0,-1 0 0,1 0 0,-1 1 0,1-1 0,-1 1 0,1 1 0,-1-1 0,-9 3 0,-5 1 95,1 0 0,-29 11 0,30-8-27,0 1 0,1 1-1,0 0 1,0 1 0,-28 22-1,36-24-241,0 0 1,1 0-1,0 1 0,0 0 0,1 1 0,0 0 0,1 0 0,0 0 0,0 1 0,-6 18 1,11-27-6,1 0 0,-1 0 0,1-1 0,0 1 0,-1 0 0,1 0 0,0 0 1,0 0-1,0 0 0,0 0 0,1 0 0,-1 0 0,0 0 0,1-1 1,1 5-1,-2-5 17,1 0 0,0 0 0,-1-1 0,1 1 1,0 0-1,0 0 0,-1 0 0,1-1 1,0 1-1,0 0 0,0-1 0,0 1 0,0-1 1,0 1-1,0-1 0,0 1 0,0-1 0,0 0 1,0 1-1,1-1 0,-1 0 0,0 0 0,0 0 1,0 0-1,0 0 0,0 0 0,2-1 1,5-1 81,1 0 0,-1-1 0,0 0 0,-1 0 0,1-1 0,-1 0 0,1 0 0,11-10 0,-6 5-22,33-25 134,-2-2 0,-1-1 0,53-62 0,-91 94-285,-2 3 1,0-1 0,-1 0 0,1 1 0,-1-1 0,0 0 1,0 0-1,0 0 0,-1 0 0,1 0 0,1-6 0,-13 12-566,7 0 635,-1 0 0,1 0 1,0 0-1,0 0 0,0 1 1,0 0-1,0-1 1,1 1-1,0 0 0,0 0 1,-2 5-1,-2 6 105,-6 26 1,9-28-107,0 1 1,1-1 0,1 1-1,0-1 1,1 1 0,2 20-1,-1-28 41,0 0 1,0 1-1,0-1 0,1 0 0,0-1 0,0 1 0,1 0 0,0 0 1,0-1-1,0 0 0,0 0 0,1 1 0,0-2 0,0 1 1,0 0-1,7 4 0,-7-6 3,-1-2 1,1 1 0,-1 0-1,1-1 1,0 1-1,-1-1 1,1 0-1,0 0 1,0-1 0,0 1-1,0-1 1,0 0-1,0 0 1,0 0 0,-1-1-1,1 1 1,0-1-1,0 0 1,0 0 0,0 0-1,-1 0 1,1-1-1,-1 0 1,7-3-1,5-7 78,1 0 0,-1-1 0,-1 0-1,24-31 1,44-72 102,-21 28 74,-19 34-103,58-87 127,-15-35-321,-82 169 9,10-21 13,32-84-195,-24 60 38,-21 51 87,1 0 0,-1 0 0,1 0 0,-1 0 0,0-1 0,0 1 0,0 0 0,0 0 0,1 0 0,-2 0 0,1-1 0,0 1 0,0 0 0,0 0 0,0 0 0,-1-2 0,1 3 33,0 0 0,-1 0 0,1 0 0,0-1-1,0 1 1,0 0 0,0 0 0,0 0 0,0 0 0,0 0-1,-1 0 1,1 0 0,0 0 0,0 0 0,0-1 0,0 1-1,0 0 1,0 0 0,-1 0 0,1 0 0,0 0 0,0 0 0,0 0-1,0 0 1,-1 0 0,1 0 0,0 0 0,0 0 0,0 0-1,0 0 1,0 0 0,-1 0 0,1 1 0,0-1 0,0 0-1,0 0 1,0 0 0,0 0 0,0 0 0,-1 0 0,1 0-1,-8 13-297,-59 153 712,42-89-72,-43 152 55,63-205-333,1 0 1,2 0-1,0 0 1,1 0-1,2 0 1,0 1-1,8 41 0,-6-56-26,-1 1-1,2-1 1,-1 0-1,2 0 1,-1-1-1,1 1 0,0-1 1,1 0-1,8 10 1,-10-15-21,0 0 0,0 0 1,0 0-1,1 0 1,0-1-1,0 0 0,0 0 1,0 0-1,0 0 1,1-1-1,-1 0 0,1 0 1,-1 0-1,1-1 1,0 0-1,-1 0 0,1 0 1,8-1-1,-5 0-231,0-1 1,0 0-1,0 0 1,0-1-1,-1 0 0,14-5 1,-11 2-1088,-1 0 1,1 0 0,-1-1-1,13-10 1,-3 2-1059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1:5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8384,'-6'0'3808,"31"0"-3328,-6-6 1312,4 6-1088,24-6 927,11-3-959,31-12-128,5 9-352,15-6 352,-10 6-288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0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99 3968,'1'-8'833,"0"1"1,0-1-1,1 0 1,0 0-1,0 1 1,5-9-1,-3 0 975,-4 15-1603,0-1-1,0 1 0,1 0 1,-1 0-1,0-1 0,1 1 1,-1 0-1,1 0 0,-1-1 1,1 1-1,0 0 0,-1 0 1,1 0-1,0 0 0,1-1 1,8 39 2509,-5-5-2352,0-1 0,0 38 0,-5 67 290,-1-57-321,1 562 2165,0-639-1914,0-12-356,0 0 1,1 1 0,0-1-1,0 1 1,1-1 0,1 1-1,0 0 1,5-13 0,6-7-109,18-31 0,-30 58-74,6-12-52,2 0 1,-1 1 0,2 0 0,0 0-1,0 1 1,1 1 0,1 0 0,0 0 0,27-16-1,-33 23-7,1 0 0,-1 0 0,1 1 0,0 0 0,0 1-1,0-1 1,0 2 0,0-1 0,0 1 0,0 0 0,1 1 0,-1 0-1,0 0 1,1 1 0,-1 0 0,0 0 0,0 1 0,0 0 0,0 0 0,0 1-1,12 6 1,-7-2 30,-1 2-1,0-1 1,0 2-1,-1 0 0,0 0 1,-1 1-1,0 0 1,-1 0-1,0 1 1,-1 1-1,0-1 0,-1 1 1,-1 1-1,0-1 1,0 1-1,3 16 1,-7-24 2,-1 0 0,0 0 0,0 0 0,0 0 0,-1 0 1,0 0-1,0 0 0,-1 0 0,0 0 0,0 0 0,0 0 1,-1 0-1,1 0 0,-1-1 0,-1 1 0,-5 9 1,4-8 31,-1 0 1,-1 0 0,1 0 0,-1-1 0,0 0 0,-1 0 0,0-1 0,1 0 0,-2 0-1,1 0 1,-11 4 0,8-5-14,0 0 1,-1-1-1,1 0 0,-1 0 0,0-1 1,0-1-1,0 0 0,0 0 0,-15-2 1,-14-3 27,-48-10 0,73 11-91,-187-25-1621,161 28-1571,38 0 2426,0 1 0,-1-1 0,1 1 1,0 0-1,0 0 0,0 0 0,-1 0 0,1 0 0,0 1 0,-3 2 0,-5 8-3169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20 254 1568,'-1'-1'137,"0"0"1,-1 0-1,1 0 1,0 0-1,0 0 0,0 0 1,0-1-1,0 1 1,0 0-1,0 0 1,0-1-1,1 1 0,-1-1 1,0 1-1,1-1 1,-1 1-1,1 0 0,0-1 1,-1 0-1,1 1 1,0-1-1,0 1 1,0-1-1,0 1 0,0-1 1,1 1-1,-1-1 1,0 1-1,1-3 0,3-19 3265,-6 12-596,2 11-2734,0 0 0,0-1 0,-1 1 0,1 0 0,0 0 1,0 0-1,0 0 0,0 0 0,0-1 0,0 1 0,-1 0 0,1 0 0,0 0 0,0 0 0,0 0 0,0 0 0,-1 0 0,1 0 0,0 0 0,0 0 0,0 0 1,0 0-1,-1 0 0,1 0 0,0 0 0,0 0 0,0 0 0,-1 0 0,1 0 0,0 0 0,0 0 0,0 0 0,0 0 0,-1 0 0,1 0 0,0 0 1,0 0-1,0 0 0,0 1 0,-1-1 0,1 0 0,0 0 0,7 3 4728,1 1-4487,1-1-1,12 4 1,-8-5-138,0-1 0,0-1-1,14 0 1,120-11 604,123-17-287,2 0-152,676-20 28,-335 10 912,-393 21-1136,-206 16-170,116-11-439,-129 12 286,-1 0 0,1 0-1,0 0 1,0 0 0,0 0 0,0 0 0,-1 0-1,1-1 1,0 1 0,0 0 0,0-1 0,-1 1 0,1 0-1,0-1 1,0 1 0,-1-1 0,1 1 0,0-1-1,-1 0 1,2 0 0,-6-3-3276,-10 2 748,5 2 827,-1 1 1,1 0 0,-1 1-1,-12 3 1,-15 7-1257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0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1568,'3'-12'811,"-1"-2"5791,-2 13-6352,0 1 0,0-1-1,0 1 1,0-1 0,0 1 0,0-1-1,0 1 1,0-1 0,1 1 0,-1-1 0,0 1-1,0-1 1,0 1 0,0-1 0,1 1-1,-1-1 1,0 1 0,1 0 0,-1-1-1,0 1 1,1-1 0,-1 1 0,0 0 0,1-1-1,-1 1 1,1-1 0,0 1 3,0 0-1,0 0 1,-1 0 0,1 0 0,0 0 0,0 0-1,0 0 1,0 0 0,-1 0 0,1 0 0,0 0-1,0 1 1,0-1 0,1 1 0,4 2 275,1 0 0,-1 1 0,7 5 0,-6-4-526,37 22 307,0 3-1,40 36 0,-71-55-261,0 2 0,-1 0 0,0 0-1,-2 1 1,1 1 0,-2-1 0,0 2 0,0-1 0,-2 1-1,6 17 1,48 181 160,-52-169-80,-2 0-1,3 86 1,-10-121-26,-1 0 0,0 0 1,0 0-1,-5 17 0,5-24-70,0 0 0,-1 0 0,1 0 0,-1 0 0,1 0-1,-1 0 1,0-1 0,-3 4 0,4-5-24,0 0 0,0 0-1,-1 0 1,1 0 0,0 0 0,-1 0 0,1 0 0,-1 0-1,1-1 1,-1 1 0,1 0 0,-1-1 0,0 0-1,1 1 1,-1-1 0,0 0 0,-1 0 0,-6 0 33,1-1 1,-1 0 0,1-1-1,0 0 1,-1 0-1,1-1 1,-10-4 0,-52-30 58,55 28-70,7 5-18,0-2-1,0 1 1,0-1 0,0 0 0,-12-14-1,17 17-4,1 0 0,-1-1 0,1 1 0,0-1 0,0 0 0,0 0 0,0 0 0,1 0 0,0 0 0,-1 0 0,1 0 0,1 0 0,-1-1 0,1 1 0,0-8 0,1 4-3,0-1 0,1 1 1,0-1-1,0 1 0,1 0 0,4-8 1,2-4 3,14-21 0,0 7 305,2 2-1,1 0 1,1 2-1,50-43 1,-47 47-211,1 3 1,1 0 0,41-21 0,107-44 220,-18 10-112,-125 57-166,-1-1 0,41-32 0,-55 37-97,-15 13-445,-1 0 0,0-1 0,0 0 0,7-8 0,-24 21-6770,-16 12 2776,-31 29-5801,29-16 7973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74 3648,'1'-2'177,"-1"1"0,0-1 0,1 0 0,-1 1 0,1-1 0,-1 1 0,1 0 0,0-1 0,-1 1 0,1-1 0,0 1 0,0 0 0,0 0 0,0 0-1,0-1 1,0 1 0,1 0 0,-1 0 0,0 0 0,1 1 0,-1-1 0,0 0 0,2 0 0,-1 0 122,-1 0-1,1 1 1,-1-1 0,1 0-1,-1 0 1,0 0-1,1 0 1,-1-1-1,0 1 1,0 0-1,0 0 1,0-1 0,0 1-1,0 0 1,0-1-1,0 1 1,-1-1-1,1 0 1,0 1 0,-1-1-1,1 1 1,-1-1-1,1-2 1,-2 4-196,1-1 0,0 1 0,0-1 0,0 1 0,0-1 1,0 1-1,-1-1 0,1 1 0,0-1 0,0 1 0,-1 0 0,1-1 0,0 1 1,0-1-1,-1 1 0,1 0 0,-1-1 0,1 1 0,0 0 0,-1 0 0,1-1 0,-1 1 1,1 0-1,0 0 0,-1 0 0,1-1 0,-1 1 0,1 0 0,-1 0 0,1 0 1,-1 0-1,1 0 0,-1 0 0,1 0 0,-1 0 0,1 0 0,-1 0 0,1 0 0,-1 1 1,-21 3 784,9 1-603,1 1 0,0 0 0,0 0 1,1 1-1,0 1 0,0 0 0,1 0 0,0 1 0,1 1 0,-1-1 0,2 1 1,-14 21-1,5-4 89,1 0 0,2 1 1,0 1-1,-11 38 1,21-55-246,1 0 1,0 0-1,0 0 1,2 0-1,-1 1 1,2-1-1,0 22 1,1-30-89,-1 0-1,1 0 1,-1 0 0,1 0-1,1 0 1,-1 0 0,0 0-1,1-1 1,0 1 0,-1 0 0,2-1-1,-1 0 1,0 1 0,1-1-1,-1 0 1,1 0 0,0 0-1,0-1 1,0 1 0,0-1 0,1 1-1,-1-1 1,1 0 0,-1-1-1,1 1 1,0 0 0,5 0-1,3 1-76,0-2-1,1 0 1,-1 0-1,1-1 1,-1 0-1,0-1 1,16-4-1,-4 2-86,71-11-2690,0-5 1,111-37-1,-57 7-6754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3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425 117 3328,'12'-9'7810,"-7"-2"-5508,-5 10-2221,0 0-1,0 0 0,0 0 0,0-1 0,0 1 1,0 0-1,-1 0 0,1-1 0,0 1 0,-1 0 1,1 0-1,-1 0 0,0 0 0,1 0 0,-1 0 1,0 0-1,1 0 0,-1 0 0,0 0 0,0 0 1,-1 0-1,-6-6 191,1 0 0,-2 1 0,1 0 1,0 0-1,-1 1 0,0 0 0,-1 1 1,1 0-1,-12-3 0,5 3 44,0 0 0,-1 1 0,1 1 1,-31-1-1,36 3-226,0 1 1,1 0 0,-1 1 0,0 0-1,0 0 1,1 1 0,0 1-1,-1 0 1,1 0 0,0 1 0,1 0-1,-13 9 1,16-9-86,0 0 1,0 0-1,1 0 0,0 0 0,0 1 1,0 0-1,0 0 0,1 1 1,0-1-1,1 1 0,-1 0 1,1 0-1,1 0 0,-1 0 1,1 0-1,0 1 0,1-1 0,-1 14 1,1-2-70,1-1 1,1 1-1,1-1 1,7 36-1,-5-42 72,-1 0 0,2 0 0,0 0 0,0-1-1,1 0 1,0 0 0,1 0 0,10 12-1,-12-19 62,0 1-1,0-1 1,0 0 0,0-1-1,1 1 1,0-1-1,-1 0 1,1 0-1,0-1 1,0 0-1,9 3 1,-14-5-46,0 0 0,0 1 0,0-1 0,0 0-1,0 1 1,0-1 0,0 0 0,0 0 0,0 0 0,0 0 0,0 0 0,0 0 0,0 0-1,0 0 1,0-1 0,0 1 0,0 0 0,0-1 0,0 1 0,0 0 0,0-1 0,0 1-1,0-1 1,0 0 0,-1 1 0,1-1 0,0 0 0,0 1 0,-1-1 0,2-1 0,-2 1-13,1 0 0,-1 0 0,0 0 1,1 0-1,-1-1 0,0 1 0,0 0 0,0 0 1,0 0-1,0 0 0,0 0 0,0-1 1,0 1-1,-1 0 0,1 0 0,0 0 1,-1 0-1,1 0 0,-1 0 0,1 0 1,-1 0-1,1 0 0,-1 0 0,0 0 1,1 0-1,-3-1 0,2 0-24,-1 1-1,0-1 1,0 0-1,0 1 1,0 0-1,0-1 1,0 1-1,0 0 1,0 0-1,0 0 1,0 1-1,-1-1 1,1 0-1,0 1 1,-1-1-1,1 1 1,0 0-1,-1 0 1,1 0 0,-1 0-1,1 0 1,0 1-1,-1-1 1,1 1-1,0-1 1,0 1-1,-1 0 1,1 0-1,-3 1 1,1 1-29,-1-1-1,1 1 1,0 0 0,-1 1-1,1-1 1,0 1 0,1-1-1,-1 1 1,1 0 0,0 0 0,0 1-1,-4 7 1,1 0 3,1 0 0,0 1 0,1-1 0,1 1 1,0 0-1,1 0 0,-2 25 0,4-33 32,0 1 1,0-1-1,1 1 1,0-1-1,0 1 1,0-1-1,0 0 1,1 0-1,0 1 1,0-1-1,0 0 1,1-1-1,0 1 1,0 0-1,0-1 1,0 1-1,1-1 1,-1 0-1,1 0 1,0-1-1,1 1 1,4 3-1,0-2 57,-1-1 0,1 0 0,0 0 0,0 0 0,0-1 0,1-1 0,-1 0-1,12 2 1,-5-3 25,-1 0-1,0-1 1,0-1 0,26-4-1,-12-1 36,-1-2 0,0 0 0,-1-2 0,52-26 0,-59 23-71,0 0 0,-1-2 1,0 0-1,-1 0 0,-1-2 1,27-32-1,-43 47-42,6-6 7,0 0 1,0 0-1,1 0 0,0 1 0,0 0 0,17-10 1,-25 17 9,1 0 1,0 0-1,0 0 1,-1 0-1,1 0 1,0 0-1,-1 0 1,1 0-1,0 0 1,-1 0-1,1 1 1,0-1-1,-1 0 1,1 0 0,0 1-1,-1-1 1,1 0-1,-1 1 1,1-1-1,0 0 1,-1 1-1,1-1 1,-1 1-1,1-1 1,-1 1-1,0-1 1,1 1-1,-1 0 1,1-1-1,-1 1 1,0-1-1,0 1 1,1 0-1,-1 1 1,11 28 383,-9-23-297,1 2-16,-1 0 1,0 0-1,0 1 1,-1-1-1,0 1 1,-1-1-1,0 1 0,0 0 1,-1-1-1,0 1 1,-1-1-1,0 0 1,-6 16-1,6-9 265,2-13-160,0-11-340,1 3 112,0 0 0,1 0 0,-1 1 0,1-1 1,0 0-1,0 1 0,0 0 0,1-1 0,0 1 0,3-4 0,3-6-44,3-6 24,-2 2-134,24-31 1,-31 45 157,1 0-1,0 0 1,0 0 0,0 0 0,1 1 0,-1-1 0,1 1 0,-1 1 0,1-1-1,0 0 1,0 1 0,6-2 0,-7 4 43,-1-1 0,0 1 0,0 0 0,0 0 0,0 0 0,0 0 0,0 1 0,0-1 0,0 1 0,0 0 1,0 0-1,0 0 0,0 0 0,0 0 0,0 1 0,-1-1 0,1 1 0,-1 0 0,1 0 0,-1 0 0,1 0 0,2 3 0,5 7-45,0 0 1,0 0-1,9 17 0,-10-14-58,-1-3 44,-3-4 83,0 0 0,1 0 0,-1-1 0,2 1 0,-1-1 1,1 0-1,15 11 0,-15-13 4,1-1 1,-1 0-1,1 0 1,0-1-1,0 0 1,1-1-1,-1 1 1,0-1-1,16 1 0,-18-3 2,0 0 0,0 0 0,0-1 0,0 0 0,0 0-1,0-1 1,0 1 0,0-1 0,0 0 0,-1-1-1,1 0 1,-1 1 0,0-2 0,9-5 0,-7 4-24,0 0 0,-1 0 0,1-1 0,-1 0 0,0-1 0,-1 1 0,1-1 0,-1 0 0,-1 0 0,6-11 1,-6 6-35,0 1 0,0-1 0,-1 0 1,-1-1-1,0 1 0,0-17 0,-2-6 67,-4-36 0,4 69-64,-1 0 0,1 1 0,0-1 0,-1 0-1,0 0 1,1 0 0,-1 1 0,0-1 0,0 0 0,0 1 0,0-1-1,0 0 1,-2-1 0,2 2 1,1 1 0,-1-1 0,1 1 0,-1 0 1,1-1-1,-1 1 0,1 0 0,-1 0 0,1-1 0,-1 1 0,0 0 0,1 0 0,-1 0 1,0 0-1,1 0 0,-1 0 0,1 0 0,-1 0 0,0 0 0,1 0 0,-1 0 0,1 0 1,-1 0-1,0 0 0,1 0 0,-1 1 0,1-1 0,-1 0 0,0 1 0,1-1 0,-1 0 1,1 1-1,-1-1 0,1 0 0,0 1 0,-1-1 0,1 1 0,-1-1 0,1 1 0,0-1 1,-1 1-1,1-1 0,-1 2 0,-8 13-47,1 0 0,-9 25 0,14-30 44,0 1-1,1-1 1,0 1 0,0 0 0,1 0-1,1 0 1,0 0 0,0 0 0,3 13-1,0-15 34,-1 0 0,1-1 0,0 0 0,1 0 0,0 0 0,0 0 0,1 0 0,0-1 0,0 0 0,1 0 0,0 0 0,0-1 0,1 0 0,-1 0 0,14 8 0,-17-12 23,1-1 0,-1 0 0,1 0 0,-1 0 0,1 0 0,0 0 0,-1-1 0,1 1 0,0-1 0,-1 0 0,1-1 0,0 1 0,-1 0 0,1-1 0,0 0 0,-1 0 0,1 0-1,-1 0 1,1-1 0,4-2 0,2-1 20,-1 0 0,0-1 0,0 0 0,0-1 0,-1 0 0,9-8 0,-4 1-7,-1 0 0,0-1 0,-1 0 0,16-31 0,6-13 15,-31 54-250,-1 3-186,0 5 150,1 1 304,3 11-131,7 31 1,-9-31 5,10 26 1,-8-27 17,1-1-1,1 0 0,15 22 1,-17-28 43,1-1 1,0 0 0,0 0 0,0 0 0,0-1 0,1 1-1,14 7 1,-16-11 36,1 1-1,-1-1 1,0-1-1,1 1 1,0-1-1,-1 0 1,12 1-1,40-3 109,-50 0-164,4 0-7,1-1 1,-1 0 0,1-1-1,-1-1 1,18-7 0,-12 3-16,0-1 0,26-17 1,-30 15 46,0 0 1,0-2-1,-1 1 1,14-21-1,-21 28-4,-1 0 0,-1 0-1,1 0 1,-1 0 0,0-1-1,0 1 1,-1-1 0,1 0-1,-1 0 1,0 0 0,-1 0 0,2-11-1,-1 3 93,-1 13-113,-1 0-1,1 0 1,-1 0 0,0 0 0,0 0 0,1 0-1,-1 1 1,0-1 0,0 0 0,0 0 0,0 0-1,0 0 1,0 0 0,0 0 0,0 0-1,0 0 1,-1 0 0,1 0 0,0 0 0,-1 0-1,1 1 1,-1-1 0,1 0 0,0 0-1,-2-1 1,2 2-9,-1 1-1,1-1 0,0 0 0,-1 0 1,1 0-1,-1 0 0,1 0 0,0 0 1,-1 1-1,1-1 0,0 0 1,-1 0-1,1 0 0,0 1 0,-1-1 1,1 0-1,0 1 0,0-1 0,-1 0 1,1 1-1,0-1 0,0 0 0,-1 1 1,1-1-1,0 0 0,0 1 1,-8 14-19,6-12 6,-11 19-36,0 1 1,2 0-1,1 0 0,-14 46 1,22-62-9,1-4 57,0 0 0,0 1 0,0-1 0,0 0 0,1 1-1,0-1 1,-1 0 0,1 1 0,1-1 0,-1 0 0,0 1 0,1-1 0,1 5 0,0-4 10,-1 0 1,1 0 0,-1 0-1,0 0 1,1 5 0,-1-3-11,-1-6 13,0 1 0,0-1 0,0 1 0,0-1 0,0 1 0,0-1 0,0 1 0,1-1 0,-1 1 0,0-1-1,0 1 1,1-1 0,-1 1 0,0-1 0,1 0 0,-1 1 0,0-1 0,1 1 0,-1-1 0,0 0 0,1 1 0,-1-1 0,1 0 0,-1 0-1,1 1 1,-1-1 0,2 0 0,-1 0 9,0 0-1,-1 0 0,1 0 1,0 0-1,0 0 0,0-1 1,0 1-1,0 0 0,0-1 1,0 1-1,-1-1 0,1 1 1,0-1-1,1 0 0,2-2 38,0-1 0,0 1 0,-1-1-1,5-6 1,-4 4-44,-1 4 1,-1 0 0,-1-1 0,1 0 0,0 0 0,-1 1-1,1-1 1,-1 0 0,0 0 0,0 0 0,1-5 0,-1 6-38,-1 0 0,1 0 0,-1 0 0,1 1 0,-1-1 0,1 0 0,0 0 0,0 1 0,0-1 0,0 0 0,0 1 0,0-1 0,1 1 0,-1 0 0,0-1 0,1 1 0,-1 0 0,1 0 0,3-2 0,-5 3 17,0 0 1,1 0 0,-1 1 0,1-1-1,-1 0 1,0 0 0,0 1 0,1-1-1,-1 0 1,0 1 0,0-1 0,1 0-1,-1 1 1,0-1 0,0 0 0,0 1-1,1-1 1,-1 0 0,0 1 0,0-1-1,0 1 1,0-1 0,0 1-10,4 7 59,-2-2-15,1 0-1,-1-1 0,0 1 0,0 0 0,-1 0 0,0 1 0,0-1 0,0 10 1,0 35 367,-3 1 1,-10 63-1,9-103-351,-21 95 516,19-93-426,1-1 0,-2 0 0,0-1 0,0 1 0,-16 21 0,16-26-97,0-1-1,0 0 1,-1 0-1,0 0 0,0-1 1,-1 0-1,0 0 1,0-1-1,0 0 1,-1 0-1,1-1 1,-1 0-1,0-1 0,-13 4 1,10-4-128,0-1 1,0-1-1,-24 0 1,31-1 17,-1 0 0,0-1 0,1 0 0,-1 0 0,1 0 0,-1-1 0,1 0 0,0 0 0,0 0 0,-10-6 0,14 8 54,0-1 0,0 0 1,1 1-1,-1-1 0,0 0 1,0 0-1,0 0 0,0 0 1,1 0-1,-1 0 0,0 0 1,1 0-1,-1 0 0,1 0 1,0 0-1,-1 0 0,1-1 1,0 1-1,-1 0 0,1 0 1,0 0-1,0-1 0,0 1 1,0 0-1,0 0 0,0 0 1,0-1-1,1 1 0,-1 0 1,0 0-1,1-2 1,2-2-31,0-1 1,0 1-1,0 0 1,1 0-1,4-5 1,-2 3-11,13-16-102,31-28 1,8-9 68,91-88 180,-104 106 74,-17 19 2,0 1 0,57-33 0,-42 29-37,13-9 134,77-64 1,-133 99-253,0 0 0,1-1 0,-1 1 0,1 0 1,-1 0-1,0 0 0,1 0 0,-1-1 0,1 1 0,-1 0 1,1 0-1,-1 0 0,1 0 0,-1 0 0,1 0 1,-1 0-1,0 0 0,1 0 0,-1 0 0,1 1 0,-1-1 1,1 0-1,-1 0 0,0 0 0,1 1 0,-1-1 1,1 0-1,-1 0 0,0 1 0,1-1 0,-1 0 1,0 1-1,1-1 0,-1 0 0,0 1 0,0-1 0,1 0 1,-1 1-1,0-1 0,0 1 0,0-1 0,1 0 1,-1 1-1,0 0 0,8 21 20,-5-2 6,-1-3 84,1-1 0,0 0 0,7 19 0,-9-31-85,1 0-1,0 0 1,-1-1 0,1 1 0,1 0-1,-1-1 1,0 0 0,1 1-1,0-1 1,0 0 0,0-1-1,0 1 1,0 0 0,1-1-1,-1 1 1,1-1 0,6 3 0,-8-5 22,0 1 0,0-1 0,-1 0 1,1 0-1,0 0 0,0 0 1,0 0-1,0 0 0,0 0 0,0 0 1,0-1-1,-1 1 0,1-1 1,0 0-1,0 1 0,2-2 0,0-1 3,0 1 0,0-1 0,0 1-1,0-1 1,4-4 0,15-18-160,-1 0 0,-1-1 0,-1-1 1,18-32-1,-38 58 90,1 0 0,-1 0 0,1 0 0,0 0-1,-1 0 1,1 0 0,0 0 0,0 0 0,-1 0 0,1 1 0,0-1 0,0 0 0,0 1 0,0-1 0,0 1-1,2-2 1,-3 2 0,1 0 0,0 0-1,0 0 1,-1 0 0,1 0 0,0 0-1,-1 0 1,1 0 0,0 0 0,0 1-1,-1-1 1,1 0 0,0 0-1,-1 1 1,1-1 0,-1 0 0,1 1-1,0-1 1,0 1 0,1 1-12,0 0 0,-1 0 0,1 0 0,-1 0 0,0 0 0,1 0 1,-1 0-1,0 0 0,0 0 0,0 1 0,-1-1 0,1 0 0,0 1 0,-1 2 1,4 26 143,-2 1 0,-1-1 1,-6 61-1,-5-24 218,-25 93-1,31-150-258,0 0-1,0 0 0,-1 0 1,-1-1-1,1 0 1,-2 0-1,1 0 1,-14 14-1,15-18-59,-1-1 0,0 0 0,0 0 0,0 0-1,0-1 1,-1 1 0,0-2 0,0 1 0,0-1 0,0 0 0,-1 0 0,1-1 0,-1 0 0,-8 1 0,4-2-41,1-1 1,-1 0 0,0 0-1,1-1 1,-1-1 0,0 0 0,1 0-1,0-1 1,-1-1 0,1 0-1,-14-7 1,18 7 14,1 1 0,-1-1 1,1-1-1,0 1 0,0-1 0,0 0 0,0 0 0,1-1 0,0 0 1,0 0-1,0 0 0,1 0 0,0-1 0,0 0 0,1 0 0,0 0 1,0 0-1,-2-10 0,4 13 18,1 1 1,-1-1-1,1 0 1,0 1-1,0-1 1,0 1-1,0-1 0,1 1 1,0-1-1,-1 0 1,1 1-1,1 0 1,1-7-1,0 5-7,0 0-1,1 0 1,-1 0-1,1 1 1,0-1-1,0 1 1,8-6-1,4-2 20,0 1 0,1 1 0,32-15-1,-46 24-5,267-104-832,-209 87-4367,-60 18 5033,-1 0 1,0 0-1,0 0 0,1 0 1,-1 0-1,0 0 0,1 0 0,-1 0 1,0 0-1,0 0 0,1 0 1,-1 0-1,0 0 0,1 0 1,-1 0-1,0 0 0,0 0 0,1 0 1,-1 0-1,0 0 0,1 0 1,-1 0-1,0 1 0,0-1 1,1 0-1,-1 0 0,0 0 1,0 0-1,0 1 0,1-1 0,-1 0 1,0 12-3396,-8 12-3174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5312,'-1'-8'6920,"1"8"-6825,13-1 1482,125-22 1799,-104 16-3067,141-42 238,-168 47-524,9-3-75,-2 1-1027,-1-1 0,0 0 0,23-12 1,-25 12-362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80 629 1728,'0'0'10304,"-15"8"-7318,13-8-2902,0 1 0,0-1 0,1 0 0,-1 1 0,0-1 0,1 1 0,-1 0 0,1 0 0,-1-1 0,1 1 0,-1 0 0,1 0 0,0 1 0,-1-1 0,1 0 0,0 0 0,0 1 0,0-1 0,0 0 0,0 1 0,0-1 0,0 1 0,-1 1 0,-6 13 242,4-10-260,0 1 0,1 0-1,-1 0 1,-1 9-1,4-14-67,0 1 0,1 0 0,0 0-1,-1-1 1,1 1 0,0 0 0,1 0-1,-1-1 1,0 1 0,1 0 0,0 0 0,-1-1-1,1 1 1,0-1 0,3 5 0,-3-4 28,1-1 0,-1 0 1,1 1-1,0-1 0,0 0 0,0 0 0,0 0 1,0-1-1,0 1 0,1-1 0,-1 1 1,1-1-1,-1 0 0,1 1 0,-1-1 1,1 0-1,0-1 0,-1 1 0,1 0 1,0-1-1,0 0 0,4 0 0,3 0 103,-1 0 0,0-1 0,0 0-1,1-1 1,14-5 0,-24 7-127,15-4 134,0-2 0,22-10 0,-33 14-106,0 0 0,0 0 0,0-1 0,-1 0 0,1 0 1,-1 0-1,1 0 0,-1 0 0,0-1 0,-1 1 0,1-1 0,0 0 1,2-7-1,-4 9-18,0 0 0,-1-1 0,1 1 0,-1 0 0,0 0 0,0-1 0,0 1 0,0 0 1,0-1-1,0 1 0,-1 0 0,1-1 0,-1 1 0,0 0 0,1 0 0,-1 0 0,0 0 0,0 0 1,-1 0-1,1 0 0,-2-3 0,1 2 4,-1 0 0,1 0 0,-1 0 0,0 1 0,0-1 0,0 1 0,0-1 0,0 1 0,0 0 0,-1 0 0,-6-2 0,-2 0-54,0 1 0,-14-2 0,22 4-48,-1 1 0,0 0 0,0 0-1,0 0 1,0 0 0,0 1-1,0 0 1,-5 1 0,2 4-130,7-5 204,1 0-1,0-1 0,-1 1 1,1 0-1,0 0 0,0 0 1,0 0-1,0 0 1,0 0-1,0 0 0,0 0 1,0 0-1,0 0 1,0 0-1,0 0 0,0 0 1,1 1-1,0-1 44,-1 0-1,0 0 1,0 0-1,1 0 1,-1 0-1,1 0 1,-1-1-1,1 1 1,-1 0-1,1 0 1,0-1 0,-1 1-1,1 0 1,0-1-1,-1 1 1,1-1-1,0 1 1,0-1-1,0 1 1,-1-1-1,2 1 1,0-1 7,0 1 1,0-1-1,1 1 1,-1-1-1,0 0 1,0 0-1,0 0 1,0-1-1,3 1 1,3-2 50,1-1 0,-1 0 0,13-6 0,43-27 292,-9 4-282,-47 27-61,1-1 0,-1 0 0,11-10 0,17-13-62,-22 19 36,0-1-1,20-20 0,-6 5 265,-23 16-95,-5 10-169,0-1-1,0 1 1,0-1-1,0 1 1,0-1-1,1 1 1,-1 0-1,0-1 1,0 1-1,0-1 1,1 1-1,-1-1 1,0 1-1,1 0 1,-1-1-1,0 1 1,1 0-1,0-1 1,0 0 67,-1-1 1,1 1-1,0 0 1,0-1 0,-1 1-1,1-1 1,-1 1-1,1-1 1,-1 0 0,1 1-1,-1-1 1,0 1 0,0-3-1,1-24-25,3 2-25,-3 23-59,0 0 0,0 0-1,-1 0 1,1 0 0,-1 0-1,0-1 1,0 1 0,0 0-1,0 0 1,-2-6 0,2 8 27,0 0 0,0 0 0,-1 0 0,1 1 0,0-1 0,0 0 0,0 0 0,0 0 0,0 0 0,0 0 1,1 0-1,-1 0 0,0 0 0,0 0 0,1 0 0,-1 0 0,1-1 0,2-10 40,1 0 76,-3 11-95,-1 0 0,1 0 0,-1 0-1,1-1 1,-1 1 0,0 0 0,1 0 0,-1 0-1,0 0 1,1-3 0,4-26 141,1 3 2,11-78-22,-8 70-189,-6 29-3,-2 0 0,1 0 0,-1 1 0,0-1 0,1-10 0,-1 14-367,1 7 113,4 12-15,-4-11 288,2 8 22,-1 1 0,-1-1-1,0 1 1,0 22 0,0-11-12,1 24 0,6 149 21,-11-35 600,-44 309 1,42-451-431,0 0 1,-2 0 0,-10 23 0,14-38-77,-1 0 0,-1 0 0,1 0 1,-1-1-1,-1 0 0,1 1 0,-1-1 0,0-1 0,0 1 0,0-1 0,-1 0 0,-12 9 1,15-13-86,0 1 0,1-1 0,-1 0 0,0 0 0,0 0 1,0 0-1,0-1 0,0 1 0,0-1 0,0 0 0,0 1 1,-1-1-1,1-1 0,0 1 0,0 0 0,0-1 1,-4-1-1,3 1-25,0-1 1,0 0 0,0 0-1,0 0 1,0-1 0,0 1-1,1-1 1,-1 0-1,1 0 1,0-1 0,-4-3-1,4 3-32,-1-1 0,1 1 0,0-1 0,0 0 0,0 0 0,1 0 0,0 0 0,0-1 0,0 1 0,1-1 0,0 1-1,0-1 1,0 1 0,0-1 0,1 0 0,0 1 0,0-1 0,1 0 0,1-9 0,2 7 22,-1 0 0,1 0 0,0 0 1,0 0-1,1 1 0,0-1 0,1 1 0,0 0 0,0 1 1,0 0-1,0 0 0,12-8 0,6-2 39,2 1-1,37-17 1,-47 24-64,-5 3-23,0 0 0,0 1 1,0 0-1,18-3 0,-25 6-192,-1 1-1,1-1 1,-1 1 0,1 0 0,-1 0-1,0 1 1,1-1 0,6 3-1,-8-3-110,0 1-1,-1 0 0,1 0 0,0 0 0,-1 0 0,1 0 0,-1 0 0,1 0 0,-1 1 0,1-1 1,-1 1-1,0-1 0,0 1 0,1-1 0,-1 1 0,0 0 0,0 1 0,8 21-2333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4 793 3072,'-4'-3'5413,"39"14"-1157,-33-10-4149,-1-1 0,0 0 0,0 0 0,1 0-1,-1 0 1,0 0 0,1-1 0,-1 1 0,0 0 0,0 0 0,1-1 0,-1 1 0,0-1 0,0 1-1,0-1 1,0 0 0,2 0 0,16-14 586,-19 14-670,3-1 26,-1-1 0,0 0 0,0 0-1,0 0 1,0 0 0,0-1 0,0 1 0,1-6 0,8-32 356,-8 29-205,0 1 93,-1 0 1,0 0-1,0-14 0,-2 23-405,0 5 59,-4 195 1525,-14-56-565,3-36-102,11-79-508,-12 40-1,7-30 140,8-33-318,-4 14 51,5-17-145,0-1 0,0 1 0,0-1 0,0 1 0,-1 0 0,1-1 0,0 1 0,0-1 0,-1 0 0,1 1-1,0-1 1,-1 1 0,1-1 0,0 1 0,-1-1 0,1 0 0,-1 1 0,1-1 0,0 0 0,-1 1 0,1-1 0,-2 1 0,2-6 237,5-102 112,-4 73-392,1 0 0,9-37 0,19-66-177,-14 68-9,-9 37 60,16-61-77,-19 80 140,1 0-1,0 0 1,1 0-1,11-19 1,-15 30 52,-1-1 0,1 1 0,0 0 0,0 0 0,0 0 0,0 0 0,0 0 0,4-2 0,-5 3 20,0 1 0,0-1 0,0 1 0,0 0 0,0-1 0,0 1 0,0 0 0,0 0 0,0 0 0,0 0 0,0 0 0,0 0 0,0 0 0,0 0 0,-1 0 0,1 1 0,0-1 0,0 0 0,0 1 0,0-1 0,0 0 0,0 1 0,0-1 0,-1 1 0,1-1 0,0 1 0,0 0 0,0 0 0,7 7 6,0 0 0,-1 1 1,0 0-1,-1 0 0,0 0 0,8 19 1,-5-9 175,-1 1 0,8 36 1,-14-50-96,-1 1 1,0-1 0,-1 0-1,1 1 1,-1-1 0,0 1-1,-1-1 1,0 1 0,0-1-1,0 0 1,-1 1 0,0-1-1,-3 7 1,4-10-16,-1 0 1,0 0-1,0 0 0,0 0 1,0 0-1,0-1 1,0 1-1,-1-1 0,0 1 1,1-1-1,-1 0 0,0 0 1,0 0-1,0 0 1,0-1-1,0 1 0,-1-1 1,1 0-1,0 0 1,-1 0-1,1 0 0,-1 0 1,1-1-1,-1 0 1,-3 0-1,-2 0-96,1-1 0,-1 0 0,1-1-1,-1 0 1,1 0 0,0-1 0,0 0 0,0 0 0,-8-5 0,27 14-130,0-1 1,0-1-1,0 0 0,1 0 1,0-1-1,-1 0 1,1-1-1,0-1 1,0 0-1,19 0 1,1-3 345,0-1-1,63-14 1,-75 12-28,0-1-1,0-1 0,32-16 1,-41 18-118,0-2 1,-1 1 0,1-1-1,-2-1 1,1 0 0,-1 0-1,13-16 1,-9 7 9,-2 0 0,0-1 0,-2 0 0,14-32 0,20-82-119,-20 57-180,-12 35 176,8-54 0,-1 1 44,-14 72-7,-1-1 0,1-23 0,-3 22-36,6-29 0,-3 38-1,-3 12 58,-1 1-1,1 0 0,-1 0 0,0-1 0,1 1 0,-1 0 0,0-1 1,0 1-1,0-1 0,0 1 0,0 0 0,0-1 0,0 1 0,0 0 0,-1-3 1,-8 76-1096,8-29 1209,1-25 67,0 0-1,-6 33 1,-22 132 445,5-31-348,15-110-45,-23 66 1,24-86-10,-1 3 76,-2-1 1,-21 41-1,28-59-162,3-5-101,-1-1 0,1 1 0,0-1 0,0 1 0,-1 0-1,1-1 1,0 1 0,-1-1 0,1 1 0,-1-1 0,1 1 0,0-1 0,-1 1 0,1-1-1,-1 0 1,0 1 0,1-1 0,-1 1 0,1-1 0,-1 0 0,1 0 0,-1 1 0,0-1-1,1 0 1,-1 0 0,0 0 0,1 0 0,-2 0 0,1 0-54,1 0 19,-1 0 0,1-1 1,-1 1-1,1 0 1,0-1-1,0 1 0,-1-1 1,1 1-1,0 0 1,0-1-1,-1 1 0,1-1 1,0 1-1,0-1 1,0 1-1,0-1 0,0 1 1,0-1-1,0 0 1,5-10-13,1 0 0,1 1 1,0 0-1,14-16 0,-11 15 7,-1 0-1,15-25 1,75-143-153,-76 150-261,-23 30 426,0 1 0,0-1 0,0 0 0,0 1 0,1-1 0,-1 0 0,0 0 0,0 1 0,1-1 0,-1 0 0,1 2 0,2 5 9,0 10 30,0-1 0,-2 1 0,0 29 0,-9 55 176,4-62-88,2-26-112,1-2 46,0 2-1,0-1 0,1 0 1,3 22-1,-3-35-42,0 0 0,0 1 1,0-1-1,1 0 0,-1 0 1,0 1-1,0-1 0,0 0 0,0 0 1,0 1-1,0-1 0,0 0 0,1 0 1,-1 1-1,0-1 0,0 0 0,0 0 1,0 0-1,1 1 0,-1-1 0,0 0 1,0 0-1,1 0 0,-1 0 1,0 0-1,0 1 0,1-1 0,-1 0 1,0 0-1,0 0 0,1 0 0,-1 0 1,0 0-1,0 0 0,1 0 0,-1 0 1,13-6 100,10-16 11,21-36-130,-16 22 62,-16 19-136,0 1 1,2 1-1,17-17 0,-29 30 0,2 121-283,-4-112 367,0 0 1,1 1-1,0-1 0,1 0 1,-1 0-1,4 8 1,-4-12 21,0 0 0,0-1 0,0 1 0,1-1 0,-1 1 0,1-1 0,-1 0 0,1 1 0,0-1 0,0 0 0,0 0 0,0 0 0,0 0 0,1-1 0,-1 1 0,0-1 0,1 1 0,2 0 0,-4-1-12,-1-1 0,1 0 0,0 0 1,0 1-1,-1-1 0,1 0 1,0 0-1,0 0 0,0 0 0,-1 0 1,1 0-1,0 0 0,0 0 0,0 0 1,-1 0-1,1 0 0,0-1 1,0 1-1,-1 0 0,1-1 0,0 1 1,-1 0-1,1-1 0,0 1 1,-1-1-1,1 1 0,0-1 0,-1 1 1,1-1-1,-1 1 0,1-1 0,-1 0 1,1 1-1,-1-1 0,0 0 1,1 1-1,-1-1 0,0 0 0,1-1 1,0-2-6,0 0-1,0-1 1,-1 1 0,1 0 0,-1-7 0,0 9-25,-1-8-9,0 0 0,0 0 0,-1 0 0,-1-1 0,0 2 1,0-1-1,0 0 0,-7-10 0,3 5-39,-2 0 0,0 1 0,-1-1 0,-13-14 1,18 23-17,4 5 55,1 0 0,0 1 0,-1-1 0,1 0 0,-1 1-1,1-1 1,-1 1 0,1-1 0,-1 1 0,1-1 0,-1 1 0,0-1 0,1 1 0,-1-1 0,0 1 0,1 0-1,-1-1 1,0 1 0,1 0 0,-1-1 0,-1 1 0,1 2-50,1 0 0,0 0 0,0 0 0,0 0 0,0 0 0,0 0 0,0 0 0,2 3 0,0 0 90,0 0 0,1 0 0,0 0 0,0-1 0,1 1 0,-1-1 0,1 0 0,0 0 0,0 0 0,0-1 0,1 1 0,-1-1 0,1 0 0,0 0 0,0-1 0,6 3-1,-4-2 45,0-1-1,0 0 1,0-1-1,1 1 1,-1-1-1,0-1 0,1 0 1,-1 0-1,1 0 1,-1 0-1,0-1 1,8-2-1,-3 0-22,0 0-1,-1-1 1,1 0-1,-1-1 1,0 0-1,0-1 1,-1 0 0,1 0-1,-1-1 1,-1-1-1,1 1 1,-1-2-1,-1 1 1,16-20 0,-1-6 111,-2-1-1,-1-1 1,23-58 0,29-122-187,-46 89-24,-19 82-128,-6 29-181,-1 12-44,0 12 171,-2 27-8,-11 65 0,-1-1 260,-2 43 250,-5 89-6,18-188-214,1-30 72,1-1 0,1 1 0,0-1 0,0 1 0,1-1 0,4 21 0,-1-20 77,-3-8-125,0 1 1,1-1-1,0 1 0,3 6 1,-5-12-54,1 1 0,-1 0 0,1 0 0,-1 0 0,1 0 0,0-1 0,-1 1 0,1 0 1,0-1-1,-1 1 0,1 0 0,0-1 0,0 1 0,0-1 0,-1 1 0,1-1 1,0 1-1,0-1 0,0 0 0,0 0 0,0 1 0,0-1 0,0 0 0,0 0 1,0 0-1,0 0 0,0 0 0,0 0 0,0 0 0,1-1 0,3 0-14,-1 0 0,1-1 0,-1 0 0,0 0-1,1-1 1,-1 1 0,0-1 0,0 0 0,0 0 0,3-4 0,6-6-68,15-20 0,4-4 11,-30 35 87,-1 0-1,1 0 1,0 0 0,0-1 0,-1 1 0,1 0 0,-1-1 0,0 1 0,0-1 0,0 1 0,0-1-1,0 0 1,0-4 0,-1 6-316,0 3 106,0 7 173,-1 0 0,-1 0 0,0 0 0,-4 12 1,4-13-73,-1 1 0,1-1 0,1 0 0,-1 1 0,2-1 0,-1 0 0,1 10 0,1-13 131,0 1 0,0-1 0,0 0 0,1 0 0,-1 0 0,1 0 0,0 0 0,5 7 0,-6-10-17,0-1-1,0 0 0,0 1 1,0-1-1,0 0 0,0 0 1,0 0-1,0 0 0,1 0 1,-1 0-1,0 0 1,1-1-1,-1 1 0,0 0 1,1-1-1,-1 1 0,1-1 1,-1 1-1,1-1 0,-1 0 1,1 1-1,-1-1 0,1 0 1,-1 0-1,1 0 0,-1-1 1,1 1-1,-1 0 1,1 0-1,-1-1 0,1 1 1,-1-1-1,3 0 0,-2 0-7,0 0-1,0 0 0,0 0 1,0 0-1,0-1 0,0 1 1,0 0-1,0-1 0,-1 0 1,1 1-1,-1-1 0,1 0 1,-1 0-1,1 0 0,1-3 1,-2 1-15,0 1 1,-1 0-1,1-1 1,-1 1-1,1-1 1,-1 1-1,0-1 1,0 1-1,-2-7 1,1 2-6,-1 0 0,0 0 0,-1 0-1,0 0 1,0 0 0,-7-12 0,-31-42-140,17 40 76,11 10-108,12 11 158,1 1-1,0 0 0,0-1 1,-1 1-1,1 0 1,0-1-1,-1 1 0,1-1 1,0 1-1,0-1 0,0 1 1,0-1-1,-1 1 1,1-1-1,0 1 0,0-1 1,0 1-1,0-1 0,0 1 1,0-1-1,0 1 1,0-1-1,1 1 0,-1 0 1,0-1-1,0 1 0,0-1 1,0 1-1,1-1 1,-1 1-1,0-1 0,0 1 1,1 0-1,-1-1 0,0 1 1,1-1-1,-1 1 1,0 0-1,1-1 0,0 1 1,19-13-226,-16 10 260,12-4-16,-1 0 0,1 0 0,1 2 0,-1 0 0,28-5 0,-36 9-5,1-1 1,0 1-1,0 1 0,0 0 0,0 0 0,0 0 0,0 2 1,-1-1-1,1 1 0,10 3 0,-15-4 32,-1 1-1,1-1 1,-1 1 0,1 0-1,-1 0 1,0 0 0,0 0-1,1 1 1,-2-1 0,1 1-1,0 0 1,0 0-1,-1 0 1,0 0 0,0 0-1,0 0 1,0 1 0,0-1-1,0 1 1,-1-1 0,0 1-1,0 0 1,0 0 0,0-1-1,0 6 1,0 0 43,-1-1 1,-1 1-1,0-1 0,0 0 1,0 1-1,-1-1 0,0 0 1,-4 10-1,0-4 64,0 0 1,-1-1-1,-16 24 0,16-29 155,10-13-127,11-15-242,-14 20 77,22-27-131,2 2 0,0 0 0,41-31 0,-64 55 129,1 0 1,-1 0-1,0 0 0,0 1 0,0-1 0,0 0 0,0 1 1,1-1-1,-1 1 0,0-1 0,0 1 0,1 0 0,-1 0 1,0-1-1,1 1 0,-1 0 0,0 0 0,1 0 1,-1 0-1,0 1 0,1-1 0,-1 0 0,0 0 0,1 1 1,-1-1-1,0 1 0,0-1 0,0 1 0,1 0 0,-1-1 1,0 1-1,0 0 0,0 0 0,1 1 0,3 3 18,-1 1 0,0 0 0,-1-1 0,0 1 0,5 11 0,2 3-120,-3-7 74,-3-6 145,0 0 0,9 12 0,-12-17-91,0-1 0,0 0 0,0 0 0,0 0 0,0-1 0,0 1 0,0 0 0,0 0 0,0 0 0,1-1 0,-1 1 0,0-1 0,1 1 0,-1-1 0,0 1 0,3-1 0,-3 0 2,0 0 0,0 0 0,0-1 0,0 1 0,0 0-1,1-1 1,-1 1 0,0-1 0,0 1 0,0-1 0,0 1 0,0-1-1,0 0 1,0 0 0,-1 1 0,1-1 0,0 0 0,0 0 0,-1 0-1,1 0 1,0-1 0,6-10-22,0-1 1,-1 1-1,-1-1 0,0 0 1,-1-1-1,4-19 0,11-32 260,-10 44-314,-2-2 1,6-24 0,-3 18-753,-5 37 529,0 16 271,-1 0 0,-1 1 0,-1-1 0,-2 45 0,0-39 79,-3 45 30,2-67-6,0-1 1,0 0-1,-1 0 1,0 0 0,0 0-1,0 0 1,-1 0-1,-5 8 1,7-14-63,1 0-1,-1-1 1,0 1 0,0 0-1,0 0 1,0-1 0,0 1-1,0 0 1,0-1 0,0 1-1,0-1 1,0 1 0,0-1-1,0 0 1,0 0 0,0 1-1,0-1 1,-1 0 0,1 0-1,0 0 1,0 0 0,0 0-1,0 0 1,0 0 0,0-1-1,-1 1 1,1 0 0,0-1 0,0 1-1,0-1 1,-1 0 0,-2 0-41,1-1 0,0 0 0,0 0 0,0 0 0,0 0 0,0 0 0,0 0 0,-3-5 0,4 5-10,-1-3-50,-1 1 0,1-1 0,-6-10 0,9 14 41,-1 0-1,1-1 1,-1 1 0,1 0-1,-1-1 1,1 1 0,0-1-1,0 1 1,0 0 0,0-1-1,0 1 1,0-1 0,0 1-1,0-1 1,0 1 0,1 0-1,-1-1 1,1 1 0,-1 0-1,1-1 1,0-1 0,0 3 6,0-1 1,-1 0 0,1 1 0,0-1 0,-1 1 0,1-1-1,0 1 1,0 0 0,-1-1 0,1 1 0,0 0 0,0-1-1,0 1 1,0 0 0,-1 0 0,1 0 0,0 0 0,1 0-1,20 0 35,-12 0 31,120 9 587,-2 0-5103,-128-9 4352,1 0 1,-1 0-1,0 1 0,0-1 0,0 0 0,0 0 0,1 0 0,-1 1 0,0-1 0,0 0 0,0 0 1,0 0-1,0 1 0,0-1 0,0 0 0,0 0 0,0 1 0,0-1 0,0 0 0,0 0 0,0 0 1,0 1-1,0-1 0,0 0 0,0 0 0,0 1 0,0-1 0,0 0 0,0 0 0,0 1 0,0-1 1,0 0-1,0 0 0,-1 0 0,1 1 0,0-1 0,-4 9-1813,1-8 1145,-1 1 1,0 0-1,1-1 1,-1 1-1,0-1 1,0 0 0,0-1-1,0 1 1,0-1-1,0 1 1,-7-2-1,-20-3-1540,-3-8 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6240,'-19'-13'2304,"19"8"-1792,0 2-160,3-3 2368,8 3-1568,8-1 1280,9-4-1377,0 2 545,5-1-928,6-1-32,3-1-352,-1 0-192,8 0-64,2 2-1728,7 2 928,3 2-4415,0 3 2879,-3 12-3552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290 587 3648,'11'-5'1137,"1"1"5363,-13 3-6393,1 1-1,0 0 1,-1-1-1,1 1 1,0-1-1,-1 1 1,1 0 0,-1-1-1,1 1 1,-1 0-1,1 0 1,0-1-1,-1 1 1,1 0 0,-1 0-1,1 0 1,-1-1-1,0 1 1,1 0-1,-1 0 1,1 0 0,-1 0-1,-16-2 524,16 2-372,-11 0 25,0 1 0,1 0 0,-1 0 0,1 1 1,0 1-1,-1 0 0,1 1 0,1 0 0,-14 7 0,13-5-188,0 0 0,0 1 0,0 1-1,1-1 1,1 2 0,-1-1-1,1 2 1,1-1 0,0 1-1,-12 18 1,14-19-68,1 1 1,0 0-1,1 0 0,0 0 1,0 0-1,1 1 1,0-1-1,1 1 0,0 0 1,1 0-1,0 0 0,1 20 1,1-26 37,0 0 0,0 0 0,0 0 0,0 1 0,3 5 0,-4-10-49,1 0 1,-1 0-1,1 0 1,-1 0-1,1 0 0,0 0 1,-1 0-1,1 0 1,0 0-1,-1 0 1,1 0-1,0-1 1,0 1-1,0 0 1,0-1-1,0 1 1,0-1-1,0 1 1,0-1-1,0 1 0,0-1 1,0 0-1,0 1 1,0-1-1,0 0 1,0 0-1,1 0 1,-1 0-1,0 0 1,0 0-1,0 0 1,2-1-1,7-2-14,0 0-1,0-1 1,-1 0-1,1-1 1,-1 0 0,0 0-1,0-1 1,-1 0 0,9-8-1,10-12-213,28-33 1,-46 50 245,8-13-83,-11 14 60,0 1 0,1-1 0,9-7-1,-12 12-31,-3 2 141,-1 2 64,-4 7-13,0 3-113,1 1-1,0 0 1,1-1 0,0 1 0,1 0 0,0 0 0,1 0 0,1 0 0,0 0-1,0 0 1,1-1 0,0 1 0,1 0 0,1-1 0,0 0 0,0 0-1,1 0 1,1 0 0,10 15 0,-14-22-15,1-1 0,0 1 0,0-1 0,0 0 0,0 0 0,0 0 0,1-1 0,0 1 0,-1-1-1,1 0 1,0 0 0,0 0 0,0 0 0,0-1 0,0 1 0,0-1 0,1 0 0,5 0 0,-5-1-12,0 0 1,0-1-1,0 1 0,0-1 1,0 0-1,0-1 0,-1 1 1,1-1-1,0 0 0,-1 0 1,0-1-1,1 1 0,-1-1 1,0 0-1,7-6 0,-1-1-6,1-1-1,-2-1 0,1 1 0,-1-1 0,7-14 1,33-71 79,-22 42 217,4-5-313,-4-2 1,-2-1 0,-3 0-1,16-79 1,12-42 17,-11 45-335,-37 122 213,-3 11 131,-1 6 5,-1 10 48,2-7-59,-33 104 560,-24 139 1,30-32-446,27-199-197,0 1 1,4 28-1,-2-37-594,0 0 0,0 0 1,1 0-1,5 12 0,2-7-673,-8-11 762,1 0 0,-1 0 0,0 0 0,1 0 0,-1 0 0,1-1 0,-1 1 0,1-1 0,-1 1 0,3 0 1,1 0-1262,0-1 1,0 0 0,0 0-1,9-1 1,5-2-758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2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9632,'-27'-16'3584,"11"7"-2784,7 9 416,18 4 1183,1-4-1311,4 5-96,11-2-608,11-3-224,17 0-96,3 0-64,7 0 32,-2 0-3776,0 9 2049,-22-9-6721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1 796 3072,'2'-2'9184,"7"2"-3963,-3 2-6890,-3-1 1788,-1 0 1,1-1-1,0 0 1,-1 1-1,1-1 1,-1 0-1,1 0 1,-1-1-1,1 1 1,4-1-1,26-9 566,-20 5-523,0-1 0,0 0 0,-1 0 0,0-2 0,0 1 0,-1-2 0,16-13 0,-15 9-92,0 0 0,-1-1 1,0 0-1,-1-1 0,12-24 1,30-68 56,27-49-356,-37 85 549,-39 58 321,-5 10-290,-2 7-372,3-3 5,0 1 1,0-1-1,1 1 0,-1-1 1,0 1-1,1 0 0,0-1 1,-1 1-1,1 0 0,0 1 1,-4 14 75,-13 23 59,2 0 0,-10 44 0,16-46-87,2 1 0,2 0 0,-2 46 0,7-76-30,0-1 1,0 1-1,1-1 0,0 1 0,1-1 0,0 1 0,0-1 0,0 0 1,7 14-1,-8-21 27,-1-1 1,1 1 0,-1 0-1,1 0 1,-1-1 0,1 1-1,-1 0 1,1-1-1,0 1 1,-1 0 0,1-1-1,0 1 1,-1-1 0,1 0-1,0 1 1,0-1 0,0 1-1,-1-1 1,1 0 0,0 0-1,1 1 1,0-1 11,0 0 0,0 0 0,0 0 0,0 0 0,0-1 0,-1 1 0,1-1 0,0 1 0,3-2 0,0 0 14,-1-1-1,1 1 1,-1-1 0,1 0 0,-1 0-1,7-7 1,3-6-82,0-1 0,-1-1 0,12-22 0,28-61 37,-17 30 61,-27 54-82,-6 9-34,1 0 0,1 1 0,8-12-1,-13 19 45,0 0 0,0 0 0,0-1 0,0 1 0,0 0 0,0 0 0,0 0 0,0 0 0,0 0 0,0 0 0,0 0 0,0 0 0,0-1 0,0 1 0,0 0 0,0 0 0,0 0 0,0 0 0,0 0 0,1 0 0,-1 0 0,0 0 0,0 0 0,0 0 0,0 0 0,0 0 0,0 0 0,0-1 0,0 1 0,1 0 0,-1 0 0,0 0 0,0 0 0,0 0 0,0 0 0,0 0 0,0 0 0,0 0 0,0 0 0,1 0 0,-1 0 0,0 0 0,0 1 0,0-1 0,0 0 0,0 0 0,0 0 0,0 0 0,0 0 0,1 0 0,-1 0 0,0 0 0,0 0 0,0 0 0,0 0 0,0 0 0,0 0 0,0 1 0,0-1 0,0 0 0,0 0 0,0 0 0,0 0 0,0 0 0,0 0 0,1 0 0,-1 6 7,0-6-9,-2 45 129,-2-1-1,-1 0 0,-12 44 1,13-73-21,2-9-69,1-1-1,-1 1 1,1 0-1,0 6 0,1-11 147,6-6-12,21-51-38,-12 21-221,6-3 54,1 2 1,1 1-1,43-50 0,-58 76 11,0 1 0,1 0 0,-1 0 0,2 0 0,-1 1 0,1 1 0,12-8 0,-21 15 22,-1-1 0,1 0 0,-1 0 0,1 0 0,-1 0 0,1 1 1,-1-1-1,1 0 0,-1 0 0,1 1 0,-1-1 0,1 1 0,-1-1 0,0 0 0,1 1 0,-1-1 0,0 1 0,1-1 0,-1 0 0,0 1 0,1-1 0,-1 2 0,0-2 5,2 5 23,0-1 0,-1 1 0,0 0 0,0 0 0,0-1 0,-1 1 0,1 0 0,-1 0 0,0 0 0,-1 0 0,0 5 0,0 11 3,1 133 206,0-153-75,2-2-48,2-1-113,-1 0 1,1 0-1,0 0 1,0-1-1,-1 0 1,1 1-1,-1-1 1,0-1-1,3-3 1,25-38-55,-23 32 37,17-19 0,18-23-206,-43 55 219,0 0 1,0 0 0,0-1 0,1 1 0,-1 0 0,0 0-1,0 0 1,0-1 0,0 1 0,1 0 0,-1 0-1,0 0 1,0 0 0,0 0 0,1-1 0,-1 1 0,0 0-1,0 0 1,1 0 0,-1 0 0,0 0 0,0 0-1,1 0 1,-1 0 0,0 0 0,0 0 0,0 0 0,1 0-1,-1 0 1,0 0 0,0 0 0,1 0 0,-1 0 0,0 0-1,0 1 1,1-1 0,-1 0 0,0 0 0,0 0-1,6 11-29,0 15-31,-1 8 105,12 45 0,-15-71-72,0 1 66,-1-1 0,2 0 0,-1-1 0,1 1 0,1 0 0,-1-1 0,6 9 0,-8-15-14,0 0 0,0 0 1,0 0-1,0 0 0,0 0 0,0 0 1,0 0-1,1 0 0,-1 0 0,0 0 1,1-1-1,-1 1 0,0 0 0,1-1 1,-1 0-1,1 1 0,-1-1 0,1 0 1,-1 1-1,3-1 0,-1-1 0,-1 1 0,0 0 0,0-1 0,1 0-1,-1 0 1,0 1 0,0-1 0,0-1 0,0 1 0,0 0 0,0 0-1,2-3 1,2-1-21,0-1 1,0 0-1,-1 0 0,0-1 0,0 0 0,7-13 0,-12 20 2,13-25 41,17-45 1,-23 49-19,2 1 1,0 0-1,1 1 1,25-35-1,-25 36-159,3-2-82,-9 28 73,-2-1 116,-2-1 0,1 0 0,-1 0 0,0 0 0,-1 7-1,0 8 81,-18 262 183,13-241-107,-25 80 0,18-97 112,12-24-91,-3-20 27,3 6-165,0 0 1,1 0-1,0 0 1,4-21 0,-2 16-33,3-40-42,0 7-108,14-73 1,-15 109 116,0-1 0,1 1 0,1 0 0,0 0 0,1 1 0,1 0 0,0 0 0,19-24 0,-21 32 31,0 0 1,1 0-1,-1 1 1,1 0-1,0 0 1,0 0-1,0 1 1,1 0-1,-1 1 1,1 0-1,15-5 1,-18 7 29,0 0 1,0 0-1,0 0 1,0 1 0,0-1-1,0 1 1,0 1-1,0-1 1,0 1-1,0-1 1,0 1-1,0 1 1,0-1-1,0 1 1,-1 0-1,1 0 1,0 0-1,-1 1 1,0-1-1,7 6 1,-8-5-3,-1 0 1,1 0 0,-1 0 0,1 0-1,-1 1 1,0-1 0,0 1 0,-1 0-1,1-1 1,-1 1 0,0 0 0,0 0-1,0 0 1,0 0 0,-1 0 0,1 0-1,-1 0 1,0 0 0,0 0-1,-1 0 1,1 0 0,-1 0 0,-1 5-1,-2 4 51,0-1-1,-1 1 0,0-1 0,0 0 1,-15 20-1,10-17 3,-2-1 0,0-1 0,0 0 0,-1-1 0,-1 0 0,0-1 0,-1 0 0,-18 10 1,-6 0-107,25-17 16,14-4-86,1 0-111,32-1 221,0-1 0,40-9 0,63-20 15,-114 26-65,2-2 57,-1 0 0,1-1-1,-1-2 1,33-18 0,-42 20 33,-1-1 1,0 0 0,-1 0 0,0-1-1,-1-1 1,0 0 0,-1-1 0,13-17-1,-22 28-25,0 0-1,0-1 1,0 0-1,0 1 1,-1-1-1,1 1 1,0-1-1,-1 0 1,1 1-1,-1-1 0,1 0 1,-1 0-1,1-2 1,-2 4-6,1 0 0,0 0 0,0 0 0,0 0 0,0 0 0,0 1 0,0-1 0,0 0 0,0 0 0,0 0 0,0 0 1,0 0-1,0 0 0,0 0 0,0 0 0,0 0 0,0 0 0,0 0 0,0 0 0,0 0 0,-1 0 0,1 0 0,0 0 0,0 0 0,0 1 0,0-1 0,0 0 0,0 0 0,0 0 0,0 0 1,0 0-1,0 0 0,-1 0 0,1 0 0,0 0 0,0 0 0,0 0 0,0-1 0,0 1 0,0 0 0,0 0 0,0 0 0,0 0 0,0 0 0,0 0 0,-1 0 0,1 0 0,0 0 0,0 0 1,0 0-1,0 0 0,0 0 0,0 0 0,0 0 0,0 0 0,0 0 0,0-1 0,0 1 0,0 0 0,0 0 0,0 0 0,0 0 0,-6 8 0,6-8 1,-73 119 185,9-11-22,36-60-205,26-43 64,-1 0 0,1 0-1,1 1 1,-1-1 0,1 1-1,-1-1 1,1 10 0,1-14-20,0 0 0,0 0 0,0 0 1,0 0-1,0 0 0,0 0 1,1-1-1,-1 1 0,0 0 0,0 0 1,1 0-1,-1 0 0,1-1 0,-1 1 1,1 0-1,-1-1 0,1 1 1,-1 0-1,1-1 0,0 1 0,-1 0 1,1-1-1,0 1 0,0-1 1,-1 1-1,1-1 0,0 0 0,0 1 1,0-1-1,0 0 0,-1 0 1,1 1-1,0-1 0,0 0 0,0 0 1,0 0-1,0 0 0,0 0 1,1 0-1,1-1-3,0 1-1,0 0 1,0-1 0,0 0 0,0 0 0,0 0 0,0 0 0,-1 0-1,1 0 1,0-1 0,3-2 0,4-4 23,0-1 1,-1-1-1,0 0 1,-1 0-1,0-1 1,12-20-1,31-77 25,-16 29-93,-35 79 37,0-1 0,0 1 0,0 0 0,0-1 0,0 1 0,1 0 0,-1-1 0,0 1-1,0-1 1,1 1 0,-1 0 0,0-1 0,0 1 0,1 0 0,-1 0 0,0-1 0,1 1 0,-1 0 0,0 0 0,1-1 0,-1 1 0,1 0 0,-1 0 0,0 0 0,1 0 0,-1 0 0,1-1 0,-1 1 0,0 0 0,1 0 0,-1 0 0,1 0-1,0 0 1,0 1-1,-1-1 0,1 1 0,0 0-1,0-1 1,0 1 0,-1 0 0,1 0-1,0-1 1,-1 1 0,1 0 0,0 0-1,-1 0 1,1 1 0,14 37 27,-14-37-3,8 23-25,2 0 0,13 24 1,-20-42 34,-2-4-20,0 0 0,-1 0-1,2 0 1,-1 0 0,0 0 0,0 0 0,1 0-1,0-1 1,-1 0 0,1 1 0,0-1 0,0 0-1,0 0 1,7 2 0,-6-2-9,1-1-1,-1 0 1,1 0 0,0 0-1,0-1 1,-1 0 0,1 0-1,0 0 1,0 0 0,5-1-1,4-3 7,0 0 0,0 0-1,0-2 1,0 1 0,-1-2 0,17-10-1,3-4 4,-1-1 1,-1-2-1,-2-1 0,0-2 0,39-46 1,-56 60-30,11-14 80,-21 26-67,-1-1 0,0 0 0,0 0 0,0 0 0,0 0 0,0 0 0,0 0 0,0 0 0,-1 0 0,1 0 0,0-5 0,-1 7 7,0 0-1,0 0 0,0 0 1,0 0-1,0 0 0,0-1 1,0 1-1,0 0 0,0 0 1,0 0-1,0 0 0,0 0 1,0 0-1,0-1 0,0 1 1,0 0-1,0 0 0,0 0 1,0 0-1,-1 0 0,1 0 1,0-1-1,0 1 0,0 0 1,0 0-1,0 0 0,0 0 1,0 0-1,0 0 0,-1 0 1,1 0-1,0 0 0,0-1 1,0 1-1,0 0 0,0 0 1,-1 0-1,-5 3-66,-5 8-99,-11 15 183,1 2 1,1 1 0,2 0 0,-18 38 0,32-58-22,0-1-1,1 1 1,1 0 0,-1 0-1,1 0 1,1 1-1,-1-1 1,1 11 0,1-16 2,1 0 1,-1 0 0,1 1 0,-1-1 0,1 0 0,1 0 0,-1 0 0,1 0-1,-1 0 1,1 0 0,0 0 0,0-1 0,1 1 0,-1-1 0,1 1-1,0-1 1,0 0 0,0 0 0,6 4 0,-5-4 3,1 0 1,-1-1-1,1 0 1,0 0-1,0 0 1,-1-1-1,1 0 0,0 0 1,0 0-1,1 0 1,8-1-1,-6 0-5,-1 0-1,1-1 1,-1 0-1,1 0 1,-1-1-1,0 0 1,11-4-1,-8 1 18,-1 0-1,0-1 0,0 0 0,0-1 1,-1 0-1,0 0 0,0-1 1,-1 0-1,11-14 0,4-9-57,23-48-1,-32 56 56,127-189-30,-92 144 39,-31 43-20,-1-1 0,-1-1 0,-2 0 0,-1 0 0,0-1 0,8-36 0,-18 53-179,-5 20 110,-6 19 150,2 12 78,1 0 0,2 0 0,2 0 0,1 1 1,3-1-1,11 74 0,28 62-556,-16-105-3275,-21-87-4772,-8 1 6631,-1 0 0,-1 0 0,-13-24 0,-7-3-1528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 6464,'-1'-2'190,"1"1"0,-1 0 0,0-1 0,0 1 0,0 0 0,0 0 0,0-1 1,0 1-1,0 0 0,0 0 0,-1 0 0,1 0 0,0 1 0,0-1 0,-1 0 0,1 0 0,-1 1 0,1-1 1,-1 1-1,1-1 0,-1 1 0,1 0 0,-1 0 0,1-1 0,-1 1 0,1 0 0,-4 1 0,-2-3 3530,16 4-240,34 11-3036,79 14 0,9 1-4889,-127-27 3828,19 7-2615,-21-8 3013,-1 1-1,0-1 1,0 1 0,0 0 0,0-1 0,0 1 0,0 0 0,0 0 0,0 0 0,0 0-1,0 0 1,0 0 0,0 0 0,1 1 0,-2 0-165,0-1-1,0 1 1,0-1-1,0 0 1,0 1-1,0-1 1,0 1 0,0-1-1,0 0 1,0 1-1,-2 2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81 8640,'-33'-42'3200,"28"45"-2496,10-6-192,4 0-1056,1-6 192,9 4-352,4 1 416,16 1-3936,22-3 2336,5-2-1120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175 401 4224,'0'-2'698,"0"2"-578,0-1 1,0 1 0,0-1 0,0 0-1,0 1 1,0-1 0,0 1 0,0-1-1,0 1 1,0-1 0,0 1-1,0-1 1,0 0 0,0 1 0,0-1-1,1 1 1,-1-1 0,0 1 0,0-1-1,1 1 1,-1-1 0,0 1 0,1-1-1,-1 1 1,0 0 0,1-1 0,-1 1-1,1 0 1,0-1 0,-1 14 2769,-1 13-1782,-1 0 0,-2 0-1,-10 42 1,-30 75 1052,23-80-1700,-48 115 701,68-174-1138,-5 10 50,-3 8 334,9-22-398,0 0 1,0 0-1,0 0 0,0 1 1,0-1-1,0 0 1,-1 0-1,1 0 0,0 0 1,0 0-1,0 0 1,0 0-1,0 0 0,0 0 1,0 1-1,0-1 1,0 0-1,0 0 0,0 0 1,0 0-1,0 0 1,0 0-1,-1 0 0,1 0 1,0 0-1,0 0 1,0 0-1,0 0 1,0 0-1,0 0 0,0 0 1,0 0-1,-1 0 1,1 0-1,0 0 0,0 0 1,0 0-1,0 0 1,0 0-1,0 0 0,0 0 1,0 0-1,-1 0 1,1 0-1,0 0 0,0 0 1,0 0-1,0 0 1,0 0-1,0 0 1,0 0-1,0 0 0,0 0 1,0-1-1,0 1 1,-1 0-1,1 0 0,0 0 1,-2-10 140,0-14-226,3 6 20,2 0 0,0 0 0,1 0 0,1 1 0,1-1-1,9-19 1,-4 7 86,-3 7-24,68-169-354,-60 159 199,1 1 0,1 1 0,39-50 0,-55 79 139,9-12-55,1 0-1,17-15 1,-25 26 88,0 0 0,-1 0 1,1 0-1,0 1 0,0-1 1,1 1-1,-1 0 0,0 1 1,1-1-1,-1 1 0,1 0 1,0 0-1,-1 0 0,6 0 1,-7 1 2,-1 1 0,0-1 0,0 0 0,1 1 0,-1 0 0,0 0 0,0-1 0,0 1 0,0 0 0,0 1 0,0-1 0,0 0 0,0 1 0,0-1 0,-1 1 0,1-1 0,0 1 0,-1 0 0,1 0 0,-1-1 0,0 1 0,2 3 0,1 3 82,0 1-1,0-1 1,-1 1-1,3 11 1,-2 1 74,-1 0 0,-1 0 1,0 0-1,-4 40 0,2-56-155,-1 18 228,-1-1 1,-1 0-1,-1 1 0,-1-1 0,-13 33 0,15-47-236,-2-1 0,1 0 0,-1 0 0,1 0 0,-2 0-1,-7 7 1,-7 9 297,18-20-278,0 0 0,0 0 1,0 0-1,-1-1 0,1 1 0,-1-1 0,0 0 1,1 1-1,-1-1 0,0-1 0,0 1 1,0 0-1,-1-1 0,1 1 0,0-1 0,-1 0 1,1 0-1,0 0 0,-1-1 0,1 1 1,-1-1-1,1 0 0,-6 0 0,4 0-68,0-1-1,0 1 0,0-1 1,0 0-1,-7-2 0,11 3 0,0 0 0,0-1-1,1 1 1,-1 0 0,0-1-1,0 1 1,0-1 0,0 1-1,0-1 1,0 1 0,1-1 0,-1 1-1,0-1 1,0 0 0,1 0-1,-1 1 1,0-1 0,1 0-1,-1 0 1,1 0 0,-1 0-1,1 1 1,0-1 0,-1 0-1,1 0 1,0 0 0,0 0 0,-1 0-1,1 0 1,0 0 0,0 0-1,0 0 1,0 0 0,0-2-1,1 2-10,0 0 0,0 0 0,0 0-1,0 0 1,0 0 0,0 0 0,0 0-1,1 0 1,-1 0 0,0 0 0,0 1-1,1-1 1,-1 0 0,2 0 0,5-3-55,0-1 30,1-1 0,-1 1 0,1 1 1,0 0-1,0 0 0,0 1 0,12-3 1,70-10-153,-53 10 220,35-5 83,127-24 102,-5-15-131,-170 40-5,-1 0 0,0-2 0,0-1 0,-1 0 0,-1-2 0,0-1 0,19-18 0,-24 18 305,27-34-1,-43 49-330,0 0 0,-1 0 0,1 0 0,-1 0 0,1 0 0,-1 1 0,1-1-1,-1 0 1,1 0 0,-1 0 0,0-1 0,0 1 0,0 0 0,1 0 0,-1 0 0,0 0-1,0 0 1,0 0 0,-1 0 0,1 0 0,0 0 0,0 0 0,-1 0 0,1 0-1,0 0 1,-1 0 0,0-1 0,1 1-19,-1 0 0,1 1 0,-1-1-1,0 1 1,1-1 0,-1 1 0,0-1 0,1 1-1,-1-1 1,0 1 0,1 0 0,-1-1 0,0 1 0,0 0-1,0 0 1,1 0 0,-1-1 0,0 1 0,0 0-1,0 0 1,1 0 0,-1 0 0,0 0 0,0 0-1,0 1 1,0-1 0,1 0 0,-1 0 0,0 1 0,0-1-1,1 0 1,-1 1 0,0-1 0,0 1 0,-5 2-35,1 1 1,0 0 0,0 0-1,1 0 1,-1 0 0,1 1 0,-6 8-1,-2 4-42,-8 19-1,2-5 95,1-3 38,-36 62 163,47-77-164,0-1-1,1 1 1,1 0 0,0 1-1,-3 18 1,6-31-57,1 1-1,0-1 1,0 1 0,0-1-1,0 1 1,0-1 0,0 1-1,1-1 1,-1 1 0,1-1-1,-1 0 1,1 1 0,-1-1-1,1 1 1,0-1 0,-1 0-1,1 0 1,0 1 0,0-1 0,0 0-1,0 0 1,0 0 0,0 0-1,0 0 1,1 0 0,-1 0-1,0 0 1,0-1 0,1 1-1,-1 0 1,1-1 0,-1 1-1,0-1 1,1 0 0,-1 1-1,1-1 1,-1 0 0,1 0-1,-1 0 1,1 0 0,-1 0-1,1 0 1,-1 0 0,1-1 0,-1 1-1,1 0 1,-1-1 0,1 1-1,-1-1 1,0 0 0,1 1-1,-1-1 1,2-1 0,5-5 1,1-1 1,-1 0 0,-1-1 0,1 0-1,-1 0 1,-1 0 0,0-1-1,0 0 1,6-16 0,7-15 84,17-59 0,-29 84-476,-8 34 151,0-8 307,-5 35-130,-3 27-180,9-63 215,0 1 1,0 0-1,1 0 0,0-1 1,3 14-1,-2-15 52,1 0 1,-1-1-1,1 1 0,0 0 0,7 10 0,-8-15-16,0-1 0,0 1 0,0-1 0,0 0 0,1 0 0,-1 0 1,1 0-1,-1 0 0,1-1 0,0 1 0,-1-1 0,1 0 0,0 0 0,0 1 0,0-2 0,0 1 0,0 0 1,6 0-1,1-1 34,0-1 1,0 0 0,0 0-1,0-1 1,-1 0 0,14-6 0,-13 6-41,4-3-14,1-1-1,-1 0 1,0-1 0,0-1-1,-1 0 1,0 0-1,0-2 1,-1 1 0,0-2-1,17-18 1,-11 7-36,0-1-1,-1-1 0,-2 0 1,23-48-1,-32 59 37,-3 6-31,0 0 0,0 1-1,8-12 1,-10 17 21,0-1-1,1 1 1,-1-1 0,0 1 0,1 0 0,-1 0-1,1 0 1,-1 0 0,1 0 0,-1 0 0,1 0-1,0 0 1,-1 1 0,1-1 0,0 1-1,0-1 1,-1 1 0,1 0 0,4-1 0,-6 1 18,1 0 0,-1 1 1,1-1-1,-1 0 0,1 0 1,-1 0-1,1 1 0,-1-1 1,1 0-1,-1 0 0,1 1 0,-1-1 1,1 0-1,-1 1 0,1-1 1,-1 1-1,0-1 0,1 1 1,-1-1-1,0 1 0,1-1 1,-1 1-1,0 0 0,5 13 18,10 45-116,-9-29 70,2 1 1,1-1-1,25 55 0,-32-82 35,0 0-1,0 0 1,1 1-1,-1-1 1,1-1-1,0 1 1,0 0-1,0-1 1,0 1-1,0-1 1,0 0-1,1 0 1,-1 0-1,1-1 1,0 1-1,-1-1 1,1 0-1,0 0 1,0 0-1,0 0 1,0-1-1,-1 0 1,1 1-1,0-1 1,0-1-1,0 1 1,0-1-1,0 1 1,0-1-1,5-2 1,48-16 21,-2-3-1,0-2 1,-1-2 0,-1-3-1,91-67 1,-117 76 35,65-48 377,-95 71-461,0-1 0,0 1 1,0 1-1,-6 6 0,-4 5 25,-117 109-28,55-55 162,67-62-117,-30 31-167,35-34 94,0-1 0,0 1 0,0 1 0,0-1 0,1 0 1,-1 1-1,1-1 0,-1 6 0,2-9 54,1 0 0,0 0 0,-1 1 0,1-1-1,0 0 1,0 0 0,0 1 0,0-1 0,0 0 0,0 0 0,0 1 0,0-1 0,0 0 0,1 0 0,-1 1 0,0-1-1,1 0 1,-1 0 0,1 0 0,0 0 0,-1 1 0,1-1 0,1 1 0,-1-1 11,1 0-1,-1 0 1,1 0 0,0 0-1,-1 0 1,1-1 0,0 1 0,0 0-1,-1-1 1,1 1 0,0-1 0,0 0-1,0 0 1,2 1 0,4-1 5,-1-1-1,1 0 1,0 0 0,0 0-1,0-1 1,10-3 0,-7 1-125,1-1 0,-1 1 0,-1-2 1,1 0-1,-1 0 0,0 0 1,0-1-1,-1-1 0,15-14 0,-12 8 95,18-28 0,-32 47 6,1-1 1,0 1-1,0-1 1,1 0-1,-1 1 1,1 0-1,0-1 0,0 1 1,0-1-1,2 7 1,-2-6 61,1 0 0,0 0-1,0-1 1,0 1 0,1 0 0,0-1 0,0 1 0,0-1 0,0 1 0,1-1-1,5 7 1,-6-9-26,1 1-1,-1-1 0,1 0 1,0 0-1,-1 0 0,1-1 1,0 1-1,0-1 0,1 0 1,-1 1-1,0-1 0,0 0 0,1-1 1,-1 1-1,0-1 0,1 1 1,-1-1-1,0 0 0,6-1 1,-2 0-23,1-1 1,-1 0-1,0 0 0,0-1 1,0 0-1,0 0 0,-1 0 1,8-5-1,14-12-5,36-33 0,-10 8-19,36-20-96,-74 55 137,1 0 0,1 1 1,29-10-1,-46 18-22,0 1 0,1-1 1,-1 1-1,0-1 0,1 1 0,-1 0 0,0 0 0,1-1 1,-1 1-1,1 0 0,-1 0 0,1 1 0,-1-1 1,0 0-1,1 0 0,-1 1 0,1-1 0,-1 1 1,2 0-1,-2 0 6,0 0-1,-1-1 1,1 1 0,0 0 0,-1 0 0,1 0-1,0 0 1,-1 0 0,1 0 0,-1 0 0,0 0-1,1 0 1,-1 0 0,0 0 0,0 0 0,1 0-1,-1 0 1,0 0 0,0 2 0,-1 2 29,1 1 0,-1-1 0,0 1 0,0-1 1,-1 1-1,1-1 0,-1 0 0,-3 6 0,-9 13 165,-2-1-1,-28 34 0,26-34-193,-30 30 52,58-61-195,20-14 1,-3 2-106,180-130-495,-200 146 719,1-1-1,0 1 1,1 0-1,-1 1 1,16-4 0,-21 6 10,-1 1 0,0-1 1,1 1-1,-1 0 1,1 0-1,-1 0 0,1 0 1,-1 1-1,0-1 0,1 1 1,3 1-1,-5-2 15,0 1 1,1 0-1,-1 0 0,0-1 0,0 1 1,0 0-1,0 0 0,1 0 0,-1 1 1,-1-1-1,1 0 0,0 0 0,0 1 1,0-1-1,-1 0 0,1 1 0,-1-1 1,1 0-1,-1 1 0,1 1 0,0 4 75,0 0 0,-1-1 0,1 1 0,-1 0 0,-1-1 0,1 1 0,-1-1 0,-1 1 0,1-1 0,-1 1 0,0-1 0,-3 8 0,0-4-54,0-1 1,0 1-1,-1-1 1,0 1-1,-1-2 1,-13 14 0,19-19-219,7-7-141,9-9-303,7-14 253,-15 17 288,2-1 1,0 1-1,11-10 0,-8 10 20,-5 3 16,0 1-1,1 0 1,0 0-1,0 0 1,15-6-1,-21 11 63,-1 1-1,0 0 1,0 0-1,1 0 0,-1 0 1,0 0-1,0 0 1,1 0-1,-1 0 0,0 0 1,0 1-1,0-1 1,1 0-1,-1 1 1,0-1-1,0 1 0,0-1 1,0 1-1,0 0 1,0-1-1,0 1 0,0 0 1,0 0-1,0 0 1,0 0-1,0 0 0,0 0 1,-1 0-1,1 0 1,0 0-1,-1 0 1,1 0-1,0 2 0,1 2 119,1 1 0,-1 0 0,0 0 0,-1 0 0,2 7 0,-1-4-23,1 0 1,0 0-1,0 0 0,1 0 0,4 8 1,-7-16-96,0 1 1,0 0 0,1-1 1,-1 1-1,1 0 0,0 0 1,0-1-1,-1 1 0,1-1 1,0 1-1,0-1 0,0 0 1,1 0-1,-1 0 0,0 0 1,0 0-1,1-1 0,-1 1 1,0 0-1,1-1 1,-1 0-1,5 0 0,5 1 8,0-2 0,24-2 0,-35 2-13,39-4-131,0-2 1,-1-2 0,41-15 0,-65 18 31,-1 0 1,-1-1-1,1 0 1,20-16-1,-26 17 41,-1-1-1,0 1 1,0-1-1,-1 0 1,0-1-1,0 1 1,-1-1-1,7-13 1,-9 14 71,-1 0 0,1 0 0,-1 0 0,-1 0 0,1-1 0,-1 1 0,-1 0 0,1-1 0,-1 1 0,-2-15 0,2 20-8,-1-1-1,1 0 0,-1 0 1,0 1-1,0-1 0,0 0 1,-1 1-1,1-1 1,0 1-1,-1 0 0,1-1 1,-1 1-1,-3-3 0,3 3-4,0 1-1,0 0 1,0 0-1,0 0 1,0 0-1,0 0 1,-1 0-1,1 0 1,0 1-1,0-1 1,-1 1-1,1 0 0,0-1 1,-1 1-1,1 0 1,0 1-1,-1-1 1,-3 1-1,-2 1 35,-1 0 0,1 1 0,0 0-1,0 0 1,1 0 0,-1 1 0,1 1-1,0-1 1,0 1 0,0 0 0,-8 8-1,3-1 47,1 0 0,0 1-1,1 0 1,-15 27 0,22-36-93,0 1 1,1 0 0,0 0 0,0 0 0,0 0 0,1 0-1,0 0 1,0 1 0,0-1 0,1 0 0,-1 1 0,1-1-1,0 1 1,1-1 0,0 0 0,-1 1 0,3 5 0,-1-6 10,0-1 1,0 1 0,0-1 0,1 0 0,-1 1 0,1-1 0,0 0 0,0 0 0,1-1 0,-1 1 0,1-1 0,0 0 0,0 0 0,0 0 0,0 0-1,0 0 1,1-1 0,7 3 0,2 0 45,0-1-1,0 0 0,1 0 0,-1-2 1,1 0-1,0-1 0,0 0 0,-1-1 1,27-3-1,-30 1-67,1 0 1,-1-1-1,0 0 0,0-1 1,0 0-1,0 0 0,-1-1 1,1-1-1,-1 0 0,0 0 1,-1-1-1,0 0 0,9-8 1,-3-3-76,0 1 0,22-35 0,18-44 96,-5 8 133,81-108-51,-23 39 200,-104 150-301,1 0-1,-1-1 1,0 0-1,0 0 1,3-14 0,-6 22 12,-1 0 0,0 0 0,0-1 0,0 1 0,0 0 0,0 0 0,0-1 0,0 1 0,0 0 0,1 0 0,-1 0 0,0-1 0,0 1 0,0 0 0,0 0 0,0-1 1,0 1-1,0 0 0,0 0 0,-1-1 0,1 1 0,0 0 0,0 0 0,0-1 0,0 1 0,0 0 0,0 0 0,0-1 0,-1 1 0,1 0 0,0 0 0,0 0 0,0 0 0,0-1 1,-1 1-1,1 0 0,0 0 0,0 0 0,0 0 0,-1 0 0,1-1 0,0 1 0,0 0 0,-1 0 0,1 0 0,0 0 0,0 0 0,-1 0 0,1 0 0,0 0 0,0 0 0,-1 0 1,1 0-1,0 0 0,0 0 0,-1 0 0,1 0 0,0 0 0,0 0 0,0 1 0,-1-1 0,1 0 0,-18 9-179,16-8 180,-12 8 74,1 0-1,0 0 1,1 1-1,0 1 0,1 0 1,-14 16-1,17-15-52,0 0 0,0 0 0,1 0 0,1 1 0,0 0-1,1 1 1,0-1 0,1 1 0,-4 27 0,4-13 13,2 1 1,1-1-1,1 0 0,7 51 1,-5-65-7,1 0 0,0-1 0,1 1 0,1-1 0,0 0 0,0 0 0,2-1 0,-1 0 0,2 0 0,-1 0 0,18 19 0,-19-26 1,0 0 0,0 0 0,1 0-1,-1-1 1,1 0 0,0 0 0,0-1-1,0 0 1,1 0 0,-1-1 0,1 0-1,-1 0 1,14 1 0,-9-2-43,0 0 0,1-1 1,-1-1-1,0 0 0,0 0 0,0-2 0,0 1 0,12-5 1,-16 4 23,1-1 1,-2 0 0,1-1-1,0 1 1,-1-1 0,0-1-1,0 0 1,-1 0 0,0 0-1,0 0 1,0-1 0,-1 0-1,1 0 1,-2-1 0,1 1-1,-1-1 1,0 0 0,-1 0-1,0-1 1,0 1 0,-1-1-1,0 1 1,0-1 0,-1 0 0,-1 0-1,1 0 1,-1 1 0,-2-17-1,2 23-10,-1 0-1,1 0 1,0 0-1,-1 0 0,0 0 1,1 0-1,-1 0 1,0 0-1,0 1 1,0-1-1,0 0 1,0 0-1,-1 1 0,1-1 1,0 1-1,-1-1 1,1 1-1,-3-2 1,3 3 3,0-1 0,-1 1 0,1-1 0,0 1 0,-1 0 0,1-1 0,-1 1 0,1 0 0,-1 0 0,1 0 0,0 0 0,-1 0 0,1 1 0,-1-1 0,1 0 0,0 0 0,-1 1 0,1-1 0,0 1 0,-1 0 0,1-1 0,0 1 0,0 0 0,-1 0 1,1 0-1,-1 0 0,-5 5 32,1 0 1,-1 0-1,1 1 1,1-1 0,-1 1-1,1 0 1,0 1-1,1-1 1,0 1 0,0 0-1,0 0 1,1 1-1,0-1 1,-2 13 0,4-14-22,0 1 0,0-1 0,0 1 0,1 0 0,0-1 0,1 1 0,-1 0 0,1-1 0,1 1 0,0-1 0,0 1 1,0-1-1,1 0 0,0 0 0,0 0 0,9 12 0,-10-15 7,0-1 1,1 0-1,-1 0 1,1 0-1,0 0 0,0-1 1,0 1-1,0-1 1,0 0-1,0 0 0,1 0 1,-1 0-1,1 0 1,-1-1-1,1 1 0,0-1 1,-1 0-1,1 0 1,0-1-1,0 1 0,0-1 1,0 0-1,0 0 1,0 0-1,0 0 0,-1-1 1,1 1-1,0-1 1,6-2-1,0-2-34,0 0 0,-1 0 0,0-1 0,0 0 0,0-1 0,-1 0 0,14-15 0,-14 14 17,1-1 1,0 2-1,0-1 0,1 1 1,20-11-1,-26 16 34,0 1 0,0 0 0,0 0 0,1 0 0,-1 0 0,0 1 0,0 0 0,1 0 0,-1 0 0,0 0 0,0 1 0,1-1 0,-1 1 0,0 0 0,0 0 0,0 1 0,6 2 0,6 4 249,0 1 0,26 20 1,-25-17-165,5 2 9,1-1 1,0-1-1,38 15 1,78 17-15,-122-40-1160,1-1 1,-1-1-1,1-1 1,20 0-1,-37-1 879,0 0 0,-1 0 0,1 0 0,-1 0 0,1 0 0,-1 0 0,1-1 0,-1 1 0,1 0 0,-1 0 0,0 0 0,1-1 0,-1 1 0,1 0 0,-1 0 0,1-1 0,-1 1 0,0-1 0,1 1 0,-1 0 0,0-1 0,1 1 0,-1-1 0,0 1 0,1-1 0,-1 0-49,0 1 0,0-1-1,0 1 1,0-1 0,0 1 0,0-1 0,0 1 0,0-1-1,-1 0 1,1 1 0,0-1 0,0 1 0,0-1-1,-1 1 1,1 0 0,0-1 0,-1 1 0,1-1-1,0 1 1,-1-1 0,1 1 0,0 0 0,-1-1 0,1 1-1,-1 0 1,1-1 0,-1 1 0,1 0 0,-1 0-1,1-1 1,-1 1 0,-69-36-7669,21 7 5979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9728,'-22'4'3584,"36"-4"-2784,19 3-224,-5 2 1887,14-5-1471,5 4 800,11-4-1056,8-4-544,28-1-160,20 2 64,8-1-32,-13-5-2496,-4 9 1344,-11-5-5215,11-2 3519,-7-7-2208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8064,'17'-11'4005,"-12"9"-3610,1 0-1,-1 0 1,1 1 0,-1 0-1,12-2 1,31-4 524,133-16 924,-131 18-3086,80 4 1,-124 2 590,-1-1 0,0 0 0,0 1 0,0 0-1,0 0 1,7 3 0,5 6-3711,-2 1 1649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4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5312,'-9'-11'6264,"8"27"-1195,-11 203-614,2-52-4036,5 42-141,3-76 589,3-81-92,-1-50-529,6-12 84,17-29-319,-16 27-96,0-1 0,2 1-1,-1 0 1,13-12-1,-14 16 60,1 1-1,0 0 0,1 0 1,0 1-1,0 1 0,0-1 1,0 1-1,1 1 0,0 0 1,0 0-1,0 1 0,0 0 1,0 1-1,1 0 0,-1 0 1,1 2-1,0-1 0,-1 1 1,1 0-1,-1 1 0,1 1 1,-1 0-1,12 3 0,-8-1 128,-1 0 0,1 1 0,-1 1 0,0 0 0,-1 1 0,0 0 0,0 1 0,0 0 0,-1 1 0,0 0-1,-1 1 1,17 20 0,-25-28-54,-1 1-1,1 0 1,0-1-1,-1 1 1,0 0-1,1 0 1,-1 0-1,-1 0 1,1 0-1,0 0 1,-1 0 0,1 0-1,-1 0 1,0 0-1,0 0 1,0 1-1,0-1 1,-1 3-1,0-2 6,0-1 0,-1 1 0,1-1 0,-1 0 1,0 0-1,0 0 0,0 0 0,0 0 0,0 0 0,0-1 0,-1 1 0,1-1 0,-1 1 0,0-1 0,-5 4 1,-4 1 68,-1-1 0,1 0 1,-1-1-1,0-1 1,0 0-1,-1 0 1,1-1-1,-27 2 1,-1-3-573,-70-6 1,88 3-29,17 1-75,-1 0 0,1-1 0,0 0 0,-1 0 0,1 0-1,-9-3 1,7 1-1474,7 3 1603,0 0 1,0 0 0,0 0 0,0-1-1,0 1 1,0-1 0,0 1 0,0 0-1,0-1 1,0 0 0,-1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73 222 3072,'-5'-10'13061,"9"5"-14677,32-39 2502,-26 30-805,1 1 1,22-22 0,-26 29-97,-4 4 87,0-1 0,0 0 1,1 0-1,3-6 0,-6 8-56,-1 0 0,1 0-1,-1 0 1,1 0 0,0 0 0,-1 0 0,1 1-1,0-1 1,0 0 0,-1 0 0,1 1-1,2-2 1,-3 2-4,0 0-1,0 1 1,1-1 0,-1 0-1,0 0 1,0 0 0,0 0-1,1 1 1,-1-1 0,0 0-1,0 0 1,0 1 0,0-1-1,0 0 1,0 0 0,0 0-1,0 1 1,1-1 0,-1 0-1,0 0 1,0 1 0,0-1-1,0 0 1,0 1 0,0-1-1,0 0 1,0 0 0,-1 1-1,1-1 1,0 0 0,0 1-1,-6 33 607,4-29-603,-15 78 582,1-7-128,-2-1 1,-30 75-1,-40 56 886,81-188-927,7-18-412,0 0-1,0 0 1,0 0-1,0 0 1,0 0-1,0 0 1,1 0-1,-1-1 1,0 1-1,0 0 1,0 0-1,0 0 1,0 0-1,0 0 1,0 0-1,0 0 1,0 0-1,0 0 1,0 0-1,0 0 1,1 0-1,-1 0 1,0 0-1,0 1 1,0-1-1,0 0 1,0 0-1,0 0 1,0 0-1,0 0 1,0 0-1,0 0 1,0 0-1,0 0 1,0 0-1,1 0 1,-1 0-1,0 0 1,0 0-1,0 0 1,0 0-1,0 0 1,0 0-1,0 1 1,0-1-1,0 0 1,0 0-1,0 0 1,0 0-1,0 0 1,0 0-1,0 0 1,0 0-1,0 0 1,0 0-1,0 0 1,0 0-1,0 1 1,0-1-1,0 0 1,0 0-1,0 0 1,0 0-1,2-3 93,1 0-1,0 0 0,-1 0 0,0 0 0,4-7 1,0-2-56,12-20-78,-2-1-1,15-43 1,2-25 184,-3 6-437,51-112 0,-74 193 178,-1 1-1,1 1 1,1-1 0,1 1-1,-1 1 1,2-1 0,0 1-1,11-9 1,-18 17 85,0 1 1,0 0-1,0 0 0,0 1 0,1-1 1,-1 1-1,0 0 0,1-1 0,-1 1 1,1 1-1,-1-1 0,1 0 1,-1 1-1,1 0 0,0 0 0,4 0 1,-6 1 19,1-1 0,-1 1 0,0-1 0,1 1 0,-1 0 0,0 0 0,1 0 0,-1 0 0,0 1 0,0-1 0,0 0 0,0 1 0,0-1 0,-1 1 0,1 0 0,0 0 0,-1 0 0,1 0 0,-1 0 0,1 0 0,-1 0 0,0 0 0,1 5 0,1 2 87,-1 0 1,0 0-1,-1 1 0,0-1 0,0 0 0,-1 1 0,0-1 0,-1 1 0,0-1 0,-1 0 0,0 1 0,-5 16 0,-1-4 153,-2-1 0,0 1 0,-19 29 0,27-48-185,0 0 0,0 0-1,0 0 1,-1 0 0,1-1-1,-1 1 1,0-1 0,1 1-1,-1-1 1,0 0 0,0 0-1,-1-1 1,-3 3 0,5-4-50,0 1 0,-1-1 0,1 0 1,-1 1-1,1-1 0,-1 0 1,1 0-1,-1-1 0,1 1 0,-1 0 1,1-1-1,-1 1 0,1-1 0,-1 0 1,1 0-1,0 0 0,0 0 0,-4-3 1,0 0-628,12 3-123,9 1 590,46-13 235,0-3-1,71-28 1,-83 25-2,79-33 19,-104 41-19,0-1 1,-2-2-1,26-18 0,-44 28 20,1 1 0,0-1-1,-1 0 1,0-1 0,0 1 0,5-9 0,-8 12-93,0 0 0,-1-1 1,1 1-1,-1 0 1,1 0-1,-1-1 1,1 1-1,-1-1 0,0 1 1,0 0-1,1-1 1,-1 1-1,0-1 1,0 1-1,-1-1 0,1 1 1,0 0-1,0-1 1,-1 1-1,1 0 1,-1-1-1,1 1 1,-1 0-1,1-1 0,-1 1 1,0 0-1,0 0 1,0 0-1,1 0 1,-1-1-1,0 1 0,-2-1 1,-1-1-64,0 1 0,0-1-1,0 1 1,0 0 0,0 0 0,0 0 0,0 1 0,-1 0 0,1 0-1,-1 0 1,1 0 0,-1 0 0,1 1 0,-1 0 0,1 0 0,-1 0-1,1 1 1,-1-1 0,-6 3 0,8-3 27,-1 1 0,1 0-1,0 0 1,0 0 0,0 1 0,0-1-1,0 1 1,0-1 0,1 1 0,-1 0 0,0 0-1,1 0 1,-1 1 0,1-1 0,0 1-1,0-1 1,0 1 0,0 0 0,0-1-1,1 1 1,-1 0 0,1 0 0,0 0 0,0 0-1,0 1 1,0-1 0,0 4 0,0 5 21,2-1 0,-1 1 1,2-1-1,-1 1 1,2-1-1,-1 0 0,2 0 1,8 20-1,-2-10 32,1 0 0,0-1 0,21 26 0,-28-39 60,2-1 1,-1 1-1,1-1 0,-1 0 1,11 7-1,-14-12-68,0 1 1,0-1-1,0 0 1,1 0-1,-1 0 0,0 0 1,1 0-1,-1-1 1,0 1-1,1-1 1,-1 0-1,1 1 0,-1-1 1,0 0-1,1 0 1,-1-1-1,1 1 0,-1 0 1,0-1-1,1 1 1,-1-1-1,0 0 1,4-2-1,1 0-10,0-1 1,-1-1-1,0 1 1,1-1-1,-2 0 0,1-1 1,9-11-1,31-49 129,-19 24 80,-14 23-237,1 1 0,0 0 0,1 0 0,1 2 0,1 0 0,0 1 0,23-16 0,-33 26-70,-7 5 91,1-1 1,-1 1-1,1-1 1,-1 1-1,1 0 0,-1-1 1,1 1-1,0 0 1,-1-1-1,1 1 0,-1 0 1,1 0-1,0 0 1,1-1-1,-2 2 10,0 0 0,1 0 0,-1 0 0,0 1 0,0-1 0,0 0 0,0 0-1,0 0 1,0 0 0,0 0 0,0 1 0,0-1 7,-1 17 147,-1 1 1,-4 19-1,3-17-80,-2 21 1,4-15 45,0 0-1,2 0 1,5 29 0,-6-53-97,1 0 1,0 0 0,0 0-1,0 0 1,0 0 0,0 0-1,0 0 1,1-1 0,-1 1-1,1 0 1,0-1 0,0 1 0,0-1-1,0 0 1,0 0 0,1 0-1,-1 0 1,1 0 0,2 1-1,-1-1 3,-1 0-1,1-1 0,0 0 0,0 0 1,0 0-1,0 0 0,0-1 0,0 1 0,0-1 1,0 0-1,0-1 0,-1 1 0,1 0 1,6-2-1,5-2 109,1-1 1,-1-1 0,28-13-1,41-30-306,-66 37-503,-1-1 0,22-21 0,6-11-5285,-43 43 4294,8-8-2254,-10 10 3721,0 0 1,0-1-1,0 1 0,0 0 0,1 0 0,-1-1 1,0 1-1,0 0 0,0-1 0,0 1 0,0 0 1,0 0-1,0-1 0,0 1 0,0 0 0,1-1 0,-1 1 1,0 0-1,-1 0 0,1-1 0,0 1 0,0 0 1,0-1-1,0 1 0,0 0 0,0-1 0,0 1 1,0 0-1,0 0 0,-1-1 0,1 1 0,0 0 1,0 0-1,0-1 0,-1 1 0,-15-8-4025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1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91 475 4224,'5'-4'9365,"-13"16"-8162,-4 8-441,0-1 0,2 2 0,0-1 0,1 1 1,-10 35-1,5 28-261,13-74-437,0 0-1,1 0 0,1 0 0,-1 0 0,2 0 1,3 16-1,-4-24-29,-1 0-1,1 0 1,0 0 0,0 0 0,0 0 0,0 0 0,0 0 0,0-1-1,0 1 1,1 0 0,-1-1 0,0 1 0,1-1 0,0 1 0,-1-1-1,1 0 1,0 0 0,0 0 0,2 2 0,-2-3-18,-1 0-1,1 1 1,0-1 0,-1 0 0,1 0 0,0 0-1,-1 0 1,1 0 0,-1 0 0,1-1 0,0 1-1,-1-1 1,1 1 0,-1-1 0,1 1 0,-1-1-1,1 0 1,-1 0 0,0 0 0,1 1 0,-1-1-1,0-1 1,0 1 0,1 0 0,1-2 0,8-13 43,1 1 0,-2-2 0,13-24 0,-7 11 51,11-17-94,35-45 0,-55 82 80,0 0 0,7-15 0,-14 24-112,-5 16-121,1-5 248,-3 21 57,2 0 0,1 0 0,1 0 0,1 1 0,5 54 0,-2-76-105,0 0 0,5 14 0,-6-21-34,1 0-1,1 0 0,-1 0 1,0 0-1,1 0 0,-1 0 1,1 0-1,0 0 0,0-1 1,3 4-1,-4-5-14,0 0 0,1 0 0,-1-1 0,0 1 0,0-1-1,0 1 1,0-1 0,0 1 0,1-1 0,-1 0 0,0 1 0,0-1 0,1 0 0,-1 0 0,0 0 0,0 0 0,1 0-1,-1 0 1,0 0 0,0-1 0,1 1 0,-1 0 0,0-1 0,0 1 0,0-1 0,2 0 0,3-2 41,-1-1 1,1 1-1,8-8 0,-12 9-39,25-23 81,-2-1 0,0-1 0,36-53 0,-15 20 6,-25 31-135,-13 17-50,0 1 0,11-12 1,-18 23-127,-2 10-304,-21 115 736,12-25-116,10-84-58,0 0 0,2 0-1,-1-1 1,6 21 0,-7-34-28,0 0 0,1-1-1,-1 1 1,1-1 0,0 1 0,-1-1 0,1 1-1,0-1 1,0 1 0,0-1 0,0 0 0,0 1-1,0-1 1,0 0 0,0 0 0,0 0 0,1 0-1,2 2 1,-3-3 3,1 1 0,-1-1 0,1 1 0,-1-1 1,1 0-1,-1 0 0,1 0 0,0 0 0,-1 0 0,1 0 0,-1 0 0,1 0 0,0-1 0,-1 1 0,4-2 0,0 0 9,1-1 0,-1 0 0,1-1 0,-1 1-1,0-1 1,0 0 0,-1 0 0,7-7 0,6-11-7,-1-1 0,24-46 0,-28 46-122,0 1 0,2 0 0,26-32 0,-2 21 159,-37 32-197,-1 22-123,-7 81 371,3-40-54,-1 22-114,4-60 43,1-14 58,-1 0-1,2-1 1,1 13 0,-3-17-34,1 0-3,5 11 28,-4-15-28,-1 0 0,1 0 0,-1 0 0,1 0 0,-1 0 0,1 0 0,-1-1 0,1 1-1,0 0 1,0 0 0,-1-1 0,1 1 0,0 0 0,0-1 0,0 1 0,0-1 0,0 1 0,0-1 0,0 1 0,1 0 0,0-1 4,0 0-1,0 0 1,0 0 0,0 0 0,0 0-1,0 0 1,0 0 0,0-1 0,0 1 0,3-2-1,1 0 4,0-1-1,-1 0 0,1 0 0,-1-1 1,10-7-1,-2-1 4,-2-2-1,1 1 1,-2-2 0,0 1 0,16-31-1,6-10 363,-17 32-348,13-34 0,4-5 23,-14 27-35,-13 23-2,1 1-1,9-14 1,-10 16-175,-8 8-216,2 2 320,0 0 0,0 0 0,-1 0 1,1-1-1,0 1 0,0 1 0,1-1 0,-1 0 1,0 0-1,-1 2 0,-20 37 26,12-22 25,-14 33 1,15-25-6,2 1 1,1 0 0,2 0 0,-2 30 0,5-50 27,1-1 0,0 1 0,1 0 0,-1-1 0,2 1 1,-1-1-1,1 1 0,-1-1 0,2 0 0,-1 1 0,1-1 0,0 0 1,0-1-1,1 1 0,-1 0 0,7 6 0,-8-11 2,-1 1 0,1-1 0,0 0 0,0 1 0,0-1-1,0 0 1,0 0 0,0 0 0,0-1 0,1 1 0,-1 0 0,0-1-1,0 0 1,1 1 0,-1-1 0,0 0 0,1 0 0,-1 0 0,0-1 0,0 1-1,1 0 1,3-2 0,5-1 12,0-1 1,0 0-1,12-7 0,-19 9-44,15-8 22,0-1 1,-1-1 0,-1-1-1,0 0 1,0-1 0,28-33-1,74-110 97,-117 154-113,24-36-17,-1 0 0,-2-1 0,-1-2 0,25-69 0,-20 22-66,21-127 0,-42 187 57,-3 14-267,0-1-1,0-20 1,-3 36 290,0 0 0,0 0 0,0 0 1,0 0-1,0 0 0,0 0 0,0 0 1,0 0-1,0 0 0,0 0 0,0 0 1,0 0-1,0 0 0,0 0 0,0 0 1,0 0-1,0 0 0,-1 0 0,1 0 1,0 0-1,0 0 0,0 0 0,0 0 1,0 0-1,0 0 0,0 0 0,0 0 1,0 0-1,0 0 0,0 0 0,0 0 1,0 0-1,0 0 0,0 0 0,0 0 1,0 0-1,0 0 0,0 0 0,0 0 1,0 0-1,0 0 0,0 0 0,-3 7-101,-3 13 1,-64 473 317,65-441-75,3 0 1,2 1 0,2-1-1,11 61 1,-8-80-279,7 32 196,-10-58-1090,0 0-1,1 0 0,-1 0 1,1-1-1,1 1 1,6 9-1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9056,'-44'-15'3360,"44"18"-2624,5-3-192,6 0 1472,3 0-1217,3-3 1281,17 3-1184,13 0-448,2 0-288,-2 3-320,4-3 96,-4 0 96,-3 0 0,3 4-2848,-5 1 1569,-4-2-3841,-10 3 2880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10400,'-28'-18'3840,"33"15"-2976,13-10-256,-2 5-544,6-1-160,20 5-1728,25-1 1024,13 2-4896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72 5056,'-3'-11'1332,"3"9"-619,0 0-1,-1 0 1,1 0 0,-1 0 0,0 0-1,0 0 1,-1-3 0,1 4-540,0 0-1,1 1 1,-1-1-1,0 0 1,0 1 0,0-1-1,1 1 1,-1-1-1,0 1 1,0-1 0,0 1-1,0 0 1,0-1 0,0 1-1,0 0 1,0 0-1,0-1 1,0 1 0,0 0-1,0 0 1,-1 0 0,-9 1 107,0 0 1,0 0 0,0 1 0,0 0-1,0 1 1,1 0 0,-1 1 0,1 0 0,0 0-1,0 1 1,1 1 0,-1 0 0,1 0 0,0 0-1,1 1 1,-1 1 0,1 0 0,1 0 0,-8 9-1,7-3-160,0 0 0,1 0 1,1 0-1,0 1 0,-6 21 0,6-9-145,1 0 0,-3 33 0,8-54 27,0 0 0,0 0 1,0-1-1,1 1 0,0 0 1,2 5-1,-3-7 17,1-1 1,1 0-1,-1-1 0,0 1 0,1 0 1,-1 0-1,1 0 0,0-1 0,0 1 1,0-1-1,0 1 0,3 2 0,-3-4-17,-1-1 0,1 1 0,-1 0 0,1-1 0,-1 0 0,1 1 0,-1-1 0,1 0 0,0 1-1,-1-1 1,1 0 0,0 0 0,-1 0 0,1-1 0,-1 1 0,1 0 0,0-1 0,-1 1 0,1-1 0,-1 1-1,1-1 1,-1 0 0,1 1 0,-1-1 0,3-2 0,4-2 31,0-1 0,-1 0 0,8-8 0,21-24-46,56-78 1,-9 9 26,-69 92 12,-9 10-51,0-1 0,0 0 1,0 0-1,-1 0 0,5-10 0,-9 16 27,1 0 1,-1 0-1,0 0 0,0 0 0,0 0 0,0-1 0,0 1 0,0 0 1,0 0-1,0 0 0,0 0 0,0 0 0,0 0 0,0 0 0,0 0 1,0 0-1,0-1 0,0 1 0,0 0 0,0 0 0,0 0 0,0 0 1,0 0-1,0 0 0,0 0 0,0 0 0,0-1 0,0 1 0,0 0 1,0 0-1,0 0 0,0 0 0,0 0 0,0 0 0,0 0 0,0 0 1,0-1-1,0 1 0,0 0 0,0 0 0,-1 0 0,1 0 0,0 0 1,0 0-1,0 0 0,0 0 0,0 0 0,0 0 0,0 0 0,0 0 1,0 0-1,-1 0 0,1 0 0,0 0 0,0 0 0,0 0 0,0 0 1,0 0-1,0 0 0,0 0 0,0 0 0,-1 0 0,1 0 0,0 0 1,0 0-1,0 0 0,-8 5 105,5-1-94,-1 1 0,1 0 0,0 0 0,1 0-1,-1 1 1,1-1 0,0 1 0,0-1 0,-1 10 0,-1 7 106,0 24 1,3-31-36,1 1-1,1-1 1,4 26 0,-4-32-26,1-1 0,0 0 0,1 0 1,0-1-1,0 1 0,0 0 0,1-1 0,7 10 1,-9-15-46,0 1 0,0-1 0,1 0 1,-1 1-1,1-1 0,-1 0 0,1 0 1,0-1-1,0 1 0,0-1 1,0 1-1,0-1 0,0 0 0,1 0 1,-1 0-1,0-1 0,0 1 0,1-1 1,-1 1-1,0-1 0,1 0 0,-1-1 1,0 1-1,1-1 0,-1 1 0,5-3 1,1 1 17,1-2 0,-2 1 1,1-1-1,0-1 0,-1 0 1,0 0-1,0 0 0,8-8 1,5-8-13,-1-1 1,-1-1 0,-1-1 0,18-31 0,-4 8-109,21-33-76,-51 77 116,0 1 1,0-1-1,0 0 0,-1 0 1,1-1-1,-1 1 0,1-5 1,-2 8-155,3 13 160,8 79 278,-2-44-70,16 53 1,-23-95-148,0 0 0,1 0 0,-1-1 0,1 1 0,1-1 0,-1 1 0,1-1 1,0 0-1,0 0 0,0-1 0,6 6 0,-6-7 0,-1-1-1,1 1 1,0-1 0,0 0-1,0 0 1,1 0 0,-1 0-1,0-1 1,1 1-1,-1-1 1,1 0 0,-1-1-1,1 1 1,0-1 0,-1 0-1,6-1 1,4-1 18,0 0 1,0-2-1,-1 1 0,1-2 1,-1 0-1,0 0 1,0-1-1,-1-1 0,0 0 1,21-17-1,4-7-13,59-64 0,-74 72-80,-10 10 31,35-39 164,-42 45-137,0 0 1,-1 0 0,0 0-1,0-1 1,-1 1-1,4-12 1,-6 18-10,-1 1 0,0-1 1,0 1-1,1-1 0,-1 1 0,0-1 0,0 1 1,0-1-1,0 0 0,0 1 0,1-1 0,-1 1 1,0-1-1,0 0 0,-1 1 0,1-1 1,0 1-1,0-1 0,0 0 0,0 1 0,0-1 1,-1 1-1,1-1 0,0 1 0,0-1 0,-1 1 1,1-1-1,-1 1 0,1-1 0,0 1 0,-1-1 1,1 1-1,-1 0 0,1-1 0,-1 1 1,1 0-1,-2-1 0,-1 0-19,0 1 0,0-1 0,0 1 0,-1 0 0,1 0-1,-5 1 1,7-1 28,-9 2-8,-1 0-1,0 0 1,1 1 0,0 0 0,0 1 0,0 0 0,0 1 0,1 0 0,-1 0 0,1 1 0,1 0 0,-12 11 0,14-13 22,1 1 0,0 0 0,1 0 0,-1 0 0,1 1 0,0 0 0,0 0 0,1 0 0,0 0 0,0 0 0,0 1 0,1-1 0,0 1 0,0-1 0,1 1 0,0 0 0,0 0 0,0 0 1,1 0-1,0 9 0,1-11 1,1 1-1,-1-1 1,1 0 0,-1 1 0,2-1 0,-1 0 0,0 0 0,1 0 0,0 0 0,0-1 0,1 1 0,-1-1 0,1 0 0,0 0 0,0 0-1,0 0 1,1-1 0,-1 0 0,1 1 0,8 3 0,-5-3 21,0-1-1,0 0 1,1 0 0,-1-1-1,1 0 1,-1-1-1,1 1 1,0-2 0,0 1-1,-1-1 1,1-1 0,14-1-1,-8-2-17,0 0-1,-1 0 0,1-2 1,26-13-1,50-37-205,-23 13 341,91-44 264,-54 30-41,-100 55-353,3-3 19,0 0 0,12-8 0,-19 12-33,0 0-1,1 0 0,-1 0 0,0 0 1,0-1-1,0 1 0,0 0 0,0 0 1,0-1-1,0 1 0,-1 0 0,1-1 1,0 1-1,-1-1 0,1 1 0,-1-1 1,0 1-1,1-1 0,-1 1 0,0-1 1,0-3-1,0 4 0,0 1-1,-1-1 1,1 0 0,0 0-1,-1 1 1,1-1 0,-1 0-1,1 1 1,-1-1 0,1 0-1,-1 1 1,1-1 0,-1 1-1,1-1 1,-1 1 0,0-1-1,1 1 1,-1-1 0,0 1-1,0-1 1,1 1 0,-1 0-1,0 0 1,-1-1 0,-22-2 163,20 3-167,-12-1 20,0 1 0,-1 1-1,1 1 1,0 0-1,0 1 1,0 0 0,0 2-1,-28 11 1,33-11-7,0 1 0,0 0 1,1 0-1,-1 1 0,2 0 0,-1 1 1,1 0-1,0 1 0,1 0 0,0 0 1,0 1-1,-9 16 0,0 5 109,-19 45-1,30-59-78,1 0-1,0 0 1,1 0-1,-3 30 1,6-42-43,1 0 1,0 0-1,0 0 1,0 0-1,1-1 1,0 1-1,2 6 1,-3-10-4,0 0-1,1 0 1,-1 0 0,0 0 0,1 0 0,0 0-1,-1 0 1,1 0 0,-1 0 0,1-1-1,0 1 1,0 0 0,-1 0 0,1-1 0,0 1-1,0 0 1,0-1 0,0 1 0,0-1 0,0 1-1,0-1 1,0 0 0,0 1 0,0-1 0,0 0-1,0 0 1,0 1 0,0-1 0,0 0-1,1 0 1,-1 0 0,0 0 0,0-1 0,0 1-1,0 0 1,0 0 0,2-1 0,3-2 5,-1 1 1,1-1-1,-1 0 1,0-1-1,1 1 1,-1-1-1,7-7 0,-5 5-2,96-84-87,98-77-604,-110 104 862,-91 63-174,0 0 0,0 0 0,0 0 0,0-1 1,0 1-1,0 0 0,0 0 0,0 0 0,1 0 0,-1 0 0,0 0 1,0 0-1,0 0 0,0 0 0,0 0 0,0 0 0,0 0 0,0 0 1,1 0-1,-1 0 0,0 0 0,0 0 0,0 0 0,0 0 0,0 1 1,0-1-1,0 0 0,0 0 0,1 0 0,-1 0 0,0 0 0,0 0 1,0 0-1,0 0 0,0 0 0,0 0 0,0 0 0,0 0 0,0 1 1,0-1-1,0 0 0,0 0 0,0 0 0,0 0 0,2 8 231,-2 15 303,0-17-420,1 5-69,-1-1 0,2 1 0,0-1 0,0 1 0,0-1 0,2 0 1,-1 0-1,1 0 0,1-1 0,-1 1 0,2-1 0,-1 0 0,1 0 0,1-1 0,-1 1 0,13 9 0,-15-14-148,0-1 1,1 1-1,0-1 1,0-1-1,0 1 0,0-1 1,0 0-1,0 0 1,1 0-1,-1-1 0,1 0 1,-1 0-1,1 0 1,-1-1-1,1 1 0,9-2 1,10-1-2146,0-2-1,37-10 1,-33 8-542,40-10-1612,-8 3-3322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4 765 2560,'1'0'56,"-1"0"1,0 0 0,0 1-1,0-1 1,0 0-1,0 0 1,0 0-1,0 0 1,0 0-1,0 0 1,0 1-1,0-1 1,0 0-1,-1 0 1,1 0-1,0 0 1,0 0 0,0 0-1,0 0 1,0 1-1,0-1 1,0 0-1,0 0 1,0 0-1,0 0 1,0 0-1,0 0 1,0 0-1,-1 0 1,1 0 0,0 0-1,0 0 1,0 1-1,0-1 1,0 0-1,0 0 1,0 0-1,-1 0 1,1 0-1,0 0 1,0 0-1,0 0 1,0 0-1,0 0 1,0 0 0,-1 0-1,1 0 1,0 0-1,0 0 1,8 0 4790,-6 1-4677,0-1 0,0 0 0,0 0 0,0 1 0,0-2 0,0 1 0,0 0 0,0 0 0,-1-1 0,1 1-1,0 0 1,0-1 0,0 0 0,-1 0 0,1 1 0,2-2 0,26-21 1043,-17 12-984,5-5-109,0-2 0,-1 0 0,-1-1 0,22-33 1,-21 29-61,43-62 716,86-161 0,-135 225-361,-1 0 0,-1-1 0,-1 0-1,-1-1 1,-1 0 0,-1 0 0,-1 0 0,2-44-1,-6 67-413,0 0 0,0 0 0,0 0 0,0-1 0,0 1 0,0 0 0,0 0 0,0 0 0,0-1 0,1 1 0,-1 0 0,0 0 0,0 0 0,0-1 0,-1 1 0,1 0 0,0 0-1,0-1 1,0 1 0,0 0 0,0 0 0,0 0 0,0-1 0,0 1 0,0 0 0,0 0 0,0 0 0,-1 0 0,1-1 0,0 1 0,0 0 0,0 0 0,0 0 0,-1 0 0,1 0 0,0 0 0,0-1 0,0 1-1,0 0 1,-1 0 0,1 0 0,0 0 0,0 0 0,-1 0 0,1 0 0,0 0 0,0 0 0,-1 0 0,-10 10-69,-12 26-10,20-31 135,-9 16 3,1 1 1,1-1-1,1 2 1,1-1-1,-6 32 1,-15 118 274,22-119-207,3-24-70,-2 11 159,1 1-1,2 0 0,3 48 0,6-51 24,-6-36-211,1 0 0,-1 1 0,1-1 0,0 0 0,0 0 0,0 0 0,0 0 0,1 0 0,-1 0-1,0 0 1,1 0 0,-1 0 0,3 1 0,-2-2-7,-1 0 0,0-1 0,1 1-1,-1-1 1,1 0 0,-1 1 0,1-1 0,-1 0-1,1 0 1,-1 0 0,1 0 0,-1 0 0,0 0-1,1 0 1,-1-1 0,1 1 0,-1-1 0,1 1-1,-1-1 1,2 0 0,27-16 24,-30 17-48,10-6-15,-1-2 0,1 1 0,-2-1 0,1-1 1,7-9-1,34-52-293,-2 5-170,-48 64 470,1 0 0,0 0 0,-1 0 0,1 0 0,0 0 0,0 1 0,-1-1 0,1 0 0,0 0 0,0 1 0,0-1 0,0 1 0,0-1 0,0 1 0,0-1 0,0 1 1,0-1-1,0 1 0,0 0 0,2-1 0,-2 2-9,1 0 0,-1-1 0,0 1 1,0 0-1,1-1 0,-1 1 0,0 0 1,0 0-1,0 0 0,0 0 0,0 0 1,0 0-1,0 0 0,-1 1 0,1-1 1,1 2-1,21 35-278,-11-17 278,18 24-1,-20-32 28,-4-6 87,0 1 0,0-1 0,0 0 0,1 0 0,7 5 0,-11-10-77,-1-1 1,0 1-1,0-1 0,1 0 1,-1 0-1,1 0 0,-1 0 1,1 0-1,-1-1 0,1 1 1,0-1-1,-1 0 1,1 0-1,0 0 0,-1 0 1,1 0-1,0 0 0,-1-1 1,1 1-1,-1-1 1,1 0-1,-1 0 0,3-1 1,-1 0 1,-1 1 1,1-2 0,-1 1 0,0 0 0,0-1-1,0 1 1,0-1 0,-1 0 0,1 0 0,-1 0 0,0 0-1,1 0 1,-1-1 0,-1 1 0,1-1 0,0 1-1,-1-1 1,0 0 0,0 1 0,0-1 0,0 0-1,0-6 1,0-2-9,-1 0 0,0-1 0,-1 1-1,0 0 1,-5-22 0,5 30-53,-1 0 1,1 0-1,-1 0 1,0 0-1,0 1 1,0-1-1,0 1 1,-1-1 0,1 1-1,-4-3 1,5 5 26,0 1 0,1-1 0,-1 0 1,0 1-1,1-1 0,-1 1 1,0-1-1,0 1 0,1 0 0,-1-1 1,0 1-1,0 0 0,0 0 1,1-1-1,-1 1 0,0 0 0,0 0 1,0 0-1,0 0 0,-1 0 1,1 1-8,0-1 1,0 1 0,0 0 0,0-1 0,0 1 0,1 0-1,-1-1 1,0 1 0,0 0 0,1 0 0,-1 0-1,0 0 1,1 0 0,-1 0 0,1 0 0,-1 0-1,1 0 1,0 0 0,-1 0 0,1 2 0,-9 29-42,-6 40 1,13-59 125,1 0 0,0 1 0,1-1 0,0 0 0,4 26 0,-2-33-29,0 0 0,-1 0 0,2 0 0,-1 0 0,1 0 0,0-1 0,0 1-1,0-1 1,1 0 0,4 5 0,-5-7 1,-1 0-1,1-1 0,0 1 0,0-1 0,0 0 1,1 1-1,-1-1 0,0-1 0,1 1 1,-1 0-1,1-1 0,-1 0 0,1 0 1,0 0-1,0 0 0,0-1 0,4 1 1,-3-1 22,1-1 0,-1 0 0,0 0 0,6-2 0,5-1 164,-7 2-212,0 0 1,-1-1 0,1 0-1,-1 0 1,13-8 0,-20 10-25,0 1 1,1-1-1,-1 1 1,0-1-1,1 1 1,-1-1-1,1 1 1,-1 0-1,0 0 0,2 0 1,-1 0 38,-1 0 0,0-1 0,1 1 1,-1 0-1,0 0 0,0-1 0,0 1 0,1 0 0,-1-1 0,2 0 1,30-16 27,-26 14-74,0 0-1,0-1 1,0 0 0,-1 0-1,11-9 1,1-3 57,-1 0 0,0-2 1,-1 0-1,25-38 0,-15 7 66,36-94 1,-23 48-78,-26 63-11,-2-1 0,0 0 0,-3 0 0,0-1 1,2-36-1,-9 14-290,-1 37-131,-9 32-350,-7 37 568,-15 78-1,2 54 475,9-47-90,14-100-111,2 1 0,1 1 0,3 68 0,1-94 29,0-1 0,1 0 0,0 0-1,1 1 1,0-1 0,8 16 0,-10-25-103,0 0 0,-1 0 0,1 0 0,0-1 0,-1 1 0,1 0 0,0-1 1,0 1-1,0-1 0,0 1 0,0-1 0,0 1 0,-1-1 0,1 1 0,0-1 0,0 0 1,0 0-1,0 1 0,0-1 0,1 0 0,-1 0 0,0 0 0,0 0 0,0 0 1,0 0-1,0 0 0,0-1 0,0 1 0,0 0 0,0-1 0,0 1 0,0 0 0,0-1 1,3-1 26,0 0 0,-1 0 0,0 0 0,1 0 0,-1 0 0,0-1 0,3-2 0,6-9-26,-1-1 0,0 0 0,-1-1 1,-1 0-1,0 0 0,-2-1 0,1 0 1,4-19-1,-5 17-52,-4 11 38,0-1 0,0 1-1,0-1 1,-1 0 0,-1 0-1,1-13 1,-2 7-169,0 25-220,0 25 87,-1 21-87,0-23 441,4 54 0,-1-72 175,8 31 0,-9-45-196,0-1 0,0 1 0,0 0 0,0 0 0,0 0 0,0-1 0,0 1 0,0-1 0,0 1 0,1-1 0,-1 1 0,0-1 0,0 0 0,0 1 0,3-1 0,-3 0-9,1 0 0,-1-1 0,0 1 1,1 0-1,-1-1 0,1 1 0,-1-1 0,0 0 0,1 1 0,-1-1 0,0 0 0,0 0 0,0 0 0,0 0 0,2-1 0,15-20 98,-15 17-27,6-6 11,3-4-100,-1 0 1,0-1-1,13-27 1,-5 3-112,-10 24 83,-1 0-1,-1-1 1,6-19 0,-12 13-50,-3 19-242,-1 13 81,-1 12-74,0-7 292,2 0-1,0 0 0,-1 16 0,-2 7 68,4-30-77,-1 0 0,1 0 0,1 0 0,-1 0 0,2 8 0,0-6 21,0 2 92,1-1 0,5 19 0,-6-27-56,0 0-1,-1 0 0,1 0 1,0 0-1,0 0 1,0 0-1,0 0 0,1 0 1,-1-1-1,0 1 0,1-1 1,-1 1-1,1-1 1,-1 1-1,1-1 0,0 0 1,0 0-1,0 0 1,0 0-1,2 1 0,-1-2-12,-1 1 0,0-1 0,0 0 0,1-1-1,-1 1 1,0 0 0,0-1 0,1 1 0,-1-1 0,0 1 0,2-2-1,24-11 56,-21 9-85,-1-1 0,1 0 0,0 0 0,-1-1 0,0 1 0,0-1 0,-1-1 0,0 1 0,6-10 0,4-9-54,15-36-1,-9 16-87,-9 24 86,-7 13 31,-1-1 0,1 1-1,-1-1 1,-1 0 0,3-12-1,-6 21 30,0-1-1,1 1 1,-1-1-1,0 1 1,0-1-1,0 1 1,0-1-1,0 1 1,1-1-1,-1 1 0,0-1 1,0 1-1,1-1 1,-1 1-1,0 0 1,1-1-1,-1 1 1,0-1-1,1 1 1,0 0-2,-1 0 0,0 0 1,1 0-1,-1 0 0,0 0 1,1 0-1,-1 0 0,0 0 1,1 0-1,-1 0 0,0 0 1,0 0-1,1 0 0,-1 0 1,0 1-1,1-1 0,-1 0 1,0 0-1,0 0 0,1 1 1,-1-1-1,0 0 0,1 1 1,14 21-510,-9-13 510,91 104 301,-93-109-258,1 0 0,-1 0-1,1-1 1,0 0 0,0 1 0,0-2 0,0 1 0,0-1 0,1 1 0,-1-1 0,1-1 0,10 3 0,-13-4 4,0-1 1,1 1-1,-1-1 1,0 1-1,0-1 1,0 0-1,0 0 1,1 0-1,-2 0 1,1-1-1,0 0 1,0 1-1,0-1 1,-1 0-1,1 0 0,-1 0 1,1 0-1,-1-1 1,0 1-1,0-1 1,0 1-1,0-1 1,-1 0-1,1 0 1,-1 0-1,1 0 1,0-4-1,0 1-32,0-1-1,0 1 0,-1-1 1,0 0-1,0 0 0,0 0 1,-1 0-1,0 0 0,-1 0 1,0 1-1,-2-13 0,2 16-14,0-3-11,-1 1 1,0-1-1,0 1 1,0 0-1,-3-6 1,4 10 10,1 0 0,-1 1 0,1-1 0,-1 0 0,1 1 1,-1-1-1,1 0 0,-1 1 0,0-1 0,1 1 0,-1-1 0,0 1 0,0-1 0,1 1 0,-1-1 0,0 1 1,0 0-1,0 0 0,0-1 0,1 1 0,-1 0 0,0 0 0,0 0 0,0 0 0,0 0 0,0 0 0,1 0 1,-1 0-1,0 0 0,0 0 0,0 1 0,0-1 0,1 0 0,-1 0 0,0 1 0,0-1 0,0 1 0,1-1 1,-1 1-1,0-1 0,1 1 0,-2 0 0,-6 6 2,1 0-1,-1 1 1,2 0 0,-1 0-1,1 0 1,0 1 0,1 0-1,0 0 1,0 0 0,1 0-1,0 1 1,1 0 0,0 0-1,0 0 1,-1 13 0,4-18 40,0 1 1,0-1 0,0 0-1,1 0 1,-1 0 0,1 0-1,1 0 1,-1 0-1,1 0 1,0 0 0,0 0-1,0-1 1,1 1 0,-1-1-1,5 6 1,-5-7-12,0-1 1,0 0-1,0 0 1,0 1-1,0-2 0,1 1 1,-1 0-1,0 0 1,1-1-1,0 1 0,-1-1 1,1 0-1,0 0 1,-1 0-1,1 0 0,0 0 1,0 0-1,0-1 1,0 0-1,0 1 0,0-1 1,0 0-1,0-1 1,0 1-1,0 0 0,0-1 1,0 0-1,3-1 1,154-68 141,-147 63-150,5-2-3,0-1 0,16-12 0,-29 18-10,-1 1 0,1-1 1,-1 0-1,0 0 1,0 0-1,-1-1 1,1 1-1,-1-1 0,0 0 1,-1 0-1,5-10 1,-5 9-21,0 1 1,0-1 0,-1 0 0,0 0 0,0 0 0,0 0 0,-1 0 0,0 1 0,0-1 0,0 0 0,-1 0-1,0 0 1,-2-6 0,2 7-4,-1 0 0,0 0 0,0 0 0,-1 0 0,1 1-1,-1-1 1,0 1 0,0-1 0,-7-6 0,8 10-12,0-1 0,0 0 0,0 1 0,0 0 0,0-1 0,0 1 0,0 0 0,0 0 0,-1 0 0,1 0 0,0 1 0,-1-1 0,1 1 0,0-1 0,-1 1 0,1 0 0,-1 0 0,1 0 0,-1 0 0,1 0 0,-1 1 0,1-1 0,-4 2 0,1 0 6,-1 0 1,1 1-1,-1 0 1,1 0-1,0 0 0,0 1 1,1 0-1,-1 0 1,1 0-1,0 0 0,0 1 1,0-1-1,1 1 1,-1 0-1,1 0 0,0 0 1,1 1-1,-4 7 1,1 3 41,0 0 0,0 0 0,2 0 1,0 1-1,-1 23 0,4-36 22,0 0 1,0 0-1,0 0 0,1 0 0,0 0 0,-1-1 0,1 1 0,0 0 0,1 0 0,-1 0 1,1-1-1,0 1 0,0-1 0,0 1 0,0-1 0,0 0 0,1 0 0,0 0 0,-1 0 1,1 0-1,0 0 0,0-1 0,1 0 0,4 3 0,-2-1 31,1-1 0,1 0 0,-1 0 0,0 0-1,1-1 1,-1-1 0,1 1 0,-1-1 0,1 0 0,0-1 0,13-1 0,4-1-13,-1-1 1,1-2-1,42-13 1,-51 12-21,0 0 1,0-2-1,-1 1 1,0-2-1,0 0 1,16-14 0,77-73-213,-80 75 113,-27 33 112,-1 4 92,0 0 0,-1-1 0,-1 1 0,-1-1 0,0 0 0,-1 0 0,-1 0 0,-9 22 1,-5 4 248,18-40-363,2-1-22,1 0 1,-1-1-1,1 1 1,-1-1-1,1 1 0,-1-1 1,0 0-1,1 0 1,-1 0-1,0 1 0,0-1 1,0 0-1,1-1 1,0 0-1,15-19-55,-16 20 62,25-41-334,-21 31 367,1 1 1,0 0-1,12-13 1,-17 21-68,1 1 1,0-1 0,-1 1-1,1-1 1,0 1 0,0 0-1,3-1 1,-4 2 30,-1 0 1,1 0-1,-1 1 1,1-1-1,-1 0 0,0 1 1,1-1-1,-1 0 1,1 1-1,-1-1 0,0 1 1,1-1-1,-1 1 1,0-1-1,0 1 1,1 0-1,-1 0 24,8 9 202,-1 2-1,7 12 1,-8-13-113,0 0 0,14 17 1,-15-21-93,1 0-1,0-1 1,0 1 0,1-2 0,0 1-1,0-1 1,0 0 0,1 0 0,-1-1-1,16 7 1,-13-8-448,0 0-1,0 0 0,19 2 1,10-3-5734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39 101 4384,'-32'-48'1994,"31"47"-1842,0 0-1,1 0 0,-1 0 0,0 0 0,1 0 0,-1 0 0,1 0 0,0 0 0,-1 0 0,1 0 0,0 0 0,0-1 0,0 1 0,-1 0 0,1 0 0,0 0 0,1 0 0,-1 0 0,0-1 0,0 1 0,0 0 0,1 0 1,-1 0-1,0 0 0,1 0 0,-1 0 0,1 0 0,-1 0 0,1 0 0,0 0 0,-1 0 0,1 0 0,0 0 0,0 1 0,0-1 0,0 0 0,-1 0 0,1 1 0,0-1 0,0 1 0,0-1 0,0 1 0,2-1 0,4-2 395,0 1-1,-1 1 1,1-1-1,0 1 0,0 0 1,8 0-1,230 8 3884,-126-1-4069,149 8-4523,-90 6-7364,-126-13 7858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3552,'0'-16'3130,"0"-15"7281,6 18-7078,-5 11-3234,0 0 0,1 0-1,-1 0 1,1 0 0,-1 1 0,1-1 0,-1 1-1,1-1 1,0 1 0,0-1 0,0 1 0,0 0-1,0 0 1,0 0 0,0 0 0,0 0 0,4 0-1,0-1-40,1 0-1,0 1 0,0 0 0,11 0 0,21 3-16,-2 2-1,1 2 1,0 2-1,54 17 1,-77-20 23,1 1 0,-2 1 0,1 0 0,-1 0 0,0 2 0,0-1 0,-1 2 0,0 0 0,17 18 0,-26-24-3,-1 1 0,1-1 1,-1 1-1,0 0 1,0 0-1,0 0 0,-1 0 1,0 1-1,0-1 1,0 1-1,-1-1 0,0 1 1,1 8-1,-2-10-27,0 1 0,0-1 0,-1 1 0,1-1 0,-1 1 0,0-1 0,0 0 0,-1 1 0,1-1 0,-1 0 0,0 0 0,0 0 0,0 0 0,-1 0 0,0-1 1,1 1-1,-7 5 0,-3 3 5,-1-1 0,-1-1 0,1 0 0,-1-1 0,-22 10 0,33-18-54,1 0 0,-1 0-1,1-1 1,-1 1-1,0-1 1,0 1 0,1-1-1,-1 0 1,-4 0 0,0 0 19,6 0 44,-3-1-149,7-1 116,1 0 1,-1 0-1,1 0 1,0 0 0,0 1-1,7-3 1,7-1 51,26-17-39,-2-1 0,49-36 0,71-65 169,-104 79-174,42-42 169,-84 71 19,0 0-1,-2-2 1,24-35-1,-37 51-199,0 0 0,1-1-1,-1 1 1,0 0 0,0-1 0,0 1 0,0-1-1,-1 1 1,1-1 0,-1 1 0,0-1-1,1 0 1,-1 1 0,0-1 0,0 1-1,-1-1 1,1 0 0,-1 1 0,1-1 0,-1 1-1,0-1 1,0 1 0,0-1 0,0 1-1,0 0 1,0 0 0,-1-1 0,1 1-1,-1 0 1,-3-4 0,0 2-38,-1-1-1,1 1 1,-1 0-1,0 1 1,0-1-1,0 1 1,-1 1-1,1-1 1,-1 1 0,-9-3-1,1 2-680,-1 1 0,1 0 0,-24 0 0,25 7-2668,58 0-9199,-12-1 8303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7392,'0'0'395,"-1"-1"1,0 1 0,0 0-1,0 0 1,1-1 0,-1 1-1,0 0 1,0 0 0,0 0-1,0 0 1,0 0 0,1 0-1,-1 0 1,0 0-1,0 1 1,0-1 0,-1 0-1,-11 15 2654,12-14-2986,-15 20 738,0 1 0,1 0 0,2 2 0,0-1 0,-11 33 0,4 3-689,-19 95 0,31-121-4005,12-45-4853,-3-2 5994,3-6-1248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26 5152,'-1'0'110,"1"0"1,-1 0-1,0 0 1,0 0-1,1 0 1,-1 0 0,0 0-1,0 0 1,1 0-1,-1 0 1,0 1-1,0-1 1,1 0-1,-1 1 1,0-1-1,1 0 1,-1 1-1,0-1 1,1 1-1,-1-1 1,1 1-1,-1-1 1,1 1 0,-1-1-1,1 1 1,-1 0-1,1-1 1,0 1-1,-1 0 1,1-1-1,0 1 1,-1 0-1,1 1 1,-11 31 1155,9-26-946,-18 85 1329,11-43-1064,-8 47 571,-7 36-50,-19 29 680,38-143-936,4-14 55,5-13-255,55-170-378,-45 130-326,2 0 0,2 1-1,2 0 1,32-54-1,21-6-1006,-72 106 979,0 1 0,0-1 0,0 1 0,0 0 0,0 0 0,1 0 0,-1-1 0,0 1 0,4-1 0,-5 2 75,0 0 0,0 0 0,0 0 1,0 0-1,1 0 0,-1 0 0,0 0 1,0 0-1,0 0 0,1 0 0,-1 0 1,0 0-1,0 0 0,0 0 0,0 0 0,0 0 1,1 0-1,-1 0 0,0 0 0,0 0 1,0 1-1,0-1 0,0 0 0,1 0 1,-1 0-1,0 0 0,0 0 0,0 0 1,0 1-1,0-1 0,0 0 0,0 0 0,1 0 1,0 13 16,-2 4 5,0-1 0,-6 22-1,0 1 203,2 2-31,-18 152 210,23-192-390,-1 10 103,0 0 1,1 0 0,0 0 0,3 16-1,-2-26-84,-1-1-1,0 1 1,0 0-1,0-1 1,0 1-1,0-1 1,1 1-1,-1-1 1,0 1-1,0-1 1,1 1-1,-1-1 1,0 1-1,1-1 1,-1 0-1,1 1 1,-1-1-1,0 0 1,1 1-1,-1-1 1,1 0-1,-1 1 1,1-1-1,-1 0 1,1 0-1,-1 1 1,1-1-1,-1 0 1,1 0-1,0 0 1,1 0 12,-1 0 0,1 0 0,-1 0 0,0-1 1,1 1-1,-1 0 0,1-1 0,-1 1 0,0-1 1,0 0-1,1 1 0,-1-1 0,2-1 0,11-10 75,-1 0 0,0-1 0,-1-1 0,16-22 0,-10 12-58,58-72 128,71-87-391,-101 122-506,-36 51 356,-10 10 349,0 0-1,0 0 1,0 0 0,0 0 0,0 1 0,0-1 0,0 0 0,0 0 0,0 0-1,0 0 1,0 0 0,0 0 0,0 1 0,0-1 0,0 0 0,0 0-1,0 0 1,0 0 0,0 0 0,1 0 0,-1 0 0,0 0 0,0 1 0,0-1-1,0 0 1,0 0 0,0 0 0,0 0 0,0 0 0,0 0 0,0 0 0,1 0-1,-1 0 1,0 0 0,0 0 0,0 0 0,0 0 0,0 0 0,0 0 0,0 0-1,1 0 1,-1 0 0,0 0 0,0 0 0,0 0 0,0 0 0,0 0 0,0 0-1,1 0 1,-1 0 0,0 0 0,0 0 0,0 0 0,-2 7 6,1 1 0,0 0 0,0-1 0,0 1 0,1 10 0,0 5 70,-13 241 702,11-198-913,2 0-1,12 92 0,-11-151-713,0 0 1,0-1-1,1 1 1,0 0-1,0 0 0,1-1 1,0 0-1,0 1 0,6 6 1,4 7-1910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7968,'-3'2'701,"-6"1"2309,13-2-401,19 7 2340,-3-2-4469,0 0-1,1-2 1,-1 0 0,35 2 0,87-6-1346,-70-1-2955,-20 1-10179,-33 0 11979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 8064,'-18'-1'1616,"0"-1"1,1 2-1,-1 0 1,0 2 0,-23 3-1,-81 26 1378,110-27-2696,-18 5-84,1 2-1,0 0 0,1 2 1,-41 26-1,49-28-1207,2-1-3745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8384,'-18'-12'6538,"18"15"-5092,1 12-613,0 1 0,1 0 1,0-1-1,2 0 1,-1 1-1,12 26 1,3 11-476,-11-30-262,11 24-1,-16-43-283,0 0-1,-1 1 1,1 0 0,-1-1-1,1 10 1,-1-12-10,-1 0 0,0-1 0,1 1 1,-1 0-1,1 0 0,0-1 0,0 1 1,-1 0-1,3 2 0,-1-2-585,0 0 1,0 0-1,0 0 0,0 0 0,0-1 0,1 1 1,-1-1-1,0 1 0,1-1 0,-1 0 0,1 0 1,-1 0-1,1 0 0,0 0 0,-1-1 1,4 1-1,18 0-2929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218 379 2656,'-2'-16'858,"2"13"-573,-1 0 1,1 1-1,0-1 0,0 0 1,0 0-1,0 0 1,2-4-1,-2 4 416,1-1-1,0 1 1,-1-1-1,0 1 1,0-1-1,0 0 1,0 1 0,-1-1-1,1 1 1,-1-1-1,0 1 1,0 0-1,-3-6 1,4 9-625,0-1-1,-1 1 1,1-1 0,0 1 0,-1 0-1,1-1 1,-1 1 0,1-1 0,-1 1-1,1 0 1,-1 0 0,1-1 0,-1 1-1,1 0 1,-1 0 0,1-1 0,-1 1-1,1 0 1,-1 0 0,0 0 0,1 0-1,-1 0 1,0 0 0,-16 5 862,11-3-792,1 1-1,0 0 0,0 0 0,-5 5 0,-1 2 64,0 1-1,1 1 0,0 0 0,-12 21 0,-26 56 293,41-76-488,1 1 0,1 0 1,0 0-1,1 1 0,0-1 1,2 1-1,-3 28 0,5-39-4,0 1-1,1-1 1,-1 0-1,1 0 1,0 0-1,0 0 0,0 1 1,1-2-1,0 1 1,0 0-1,0 0 1,0 0-1,0-1 1,1 1-1,3 3 0,-4-4 18,1-1 0,-1 0 0,1 0 0,-1 0 0,1 0-1,0-1 1,0 1 0,0-1 0,0 1 0,0-1-1,0 0 1,0 0 0,0-1 0,0 1 0,1-1 0,-1 1-1,0-1 1,0 0 0,1 0 0,5-1 0,-2-1 17,1-1 1,0 1 0,-1-1 0,0 0-1,0-1 1,0 0 0,0 0 0,0 0-1,-1-1 1,1 0 0,-1 0-1,-1-1 1,1 1 0,-1-1 0,0-1-1,0 1 1,-1-1 0,0 0 0,4-8-1,5-13 43,-1-1-1,-2 0 0,-1 0 1,10-59-1,-17 77-56,0 0 0,5-11 0,-4 15 143,-1 0 1,0 0-1,0 0 0,-1 0 0,1-11 0,2 57 130,1-6-124,3 45-6,3 81 45,-11-155-202,0 0 0,1 0 0,0 0 0,0 0-1,1 4 1,3 14 179,0-26-66,8-14-45,-1-2 0,20-41-1,6-11-117,-34 66 28,16-26-82,35-44 0,-48 69 67,0-1-1,0 1 1,1 0-1,0 0 1,0 1-1,0 0 1,1 0 0,0 1-1,0 0 1,15-5-1,-22 9 22,-1 1-1,1-1 1,-1 1-1,1 0 1,-1-1 0,1 1-1,-1 0 1,0 0-1,1 0 1,-1 0-1,1 0 1,-1 1-1,1-1 1,-1 0 0,1 1-1,-1-1 1,1 1-1,-1-1 1,0 1-1,2 1 1,-1-1 2,-1 1 0,1-1 0,0 1 0,-1 0 0,0-1 0,1 1 0,-1 0 0,0 0 0,0 0 0,0 0 0,0 0 0,0 3 0,2 5 10,-1 0 0,0 1 0,-1-1 0,0 21 0,-6 56 193,0 6 2,5-93-206,0 0 0,-1 0 0,1 1 0,0-1 0,0 0-1,1 0 1,-1 1 0,0-1 0,0 0 0,0 0 0,0 1 0,0-1 0,0 0-1,0 0 1,0 1 0,0-1 0,0 0 0,1 0 0,-1 0 0,0 1 0,0-1-1,0 0 1,0 0 0,1 0 0,-1 0 0,0 0 0,0 1 0,0-1 0,1 0-1,-1 0 1,0 0 0,0 0 0,1 0 0,-1 0 0,0 0 0,0 0 0,0 0-1,1 0 1,-1 0 0,0 0 0,0 0 0,1 0 0,-1 0 0,0 0 0,0 0-1,1 0 1,-1 0 0,0 0 0,0 0 0,1 0 0,-1 0 0,0 0 0,0-1-1,0 1 1,1 0 0,-1 0 0,0 0 0,0 0 0,0-1 0,0 1 0,1 0-1,-1 0 1,0 0 0,0-1 0,0 1 0,1 0-8,12-9-75,0 1 0,-1-2-1,0 0 1,16-16-1,38-51 82,-4 5-32,-51 60 5,1 0 0,0 1 1,1 1-1,14-10 0,-27 20 34,1 1 0,-1-1 0,0 0-1,1 0 1,-1 1 0,0-1 0,1 0 0,-1 1 0,0-1 0,1 0-1,-1 1 1,0-1 0,0 0 0,1 1 0,-1-1 0,0 1 0,0-1 0,0 0-1,0 1 1,0-1 0,1 1 0,-1 0 0,2 10-56,-1 1-1,0-1 1,0 1-1,-2 16 1,1 24 168,1-47-104,-1 0 0,1 0 1,0 0-1,1 0 0,-1-1 0,1 1 0,0-1 0,3 6 1,-5-10-10,0 1 0,1-1 0,-1 0 0,0 0 0,1 0 0,-1 1 0,0-1 0,1 0 0,-1 0 1,0 0-1,1 0 0,-1 0 0,0 0 0,1 0 0,-1 0 0,0 0 0,1 0 0,-1 0 0,0 0 1,1 0-1,-1 0 0,0 0 0,1 0 0,-1 0 0,0 0 0,1 0 0,-1-1 0,10-3-1,-5 0-33,1 0-1,-2-1 1,1 0-1,0 0 1,-1 0 0,0-1-1,0 1 1,3-8-1,6-6-68,12-17 109,1 2 1,50-51 0,-75 84 0,1-1 1,-1 1 0,1-1 0,-1 0 0,0 1 0,0-1 0,2-3-1,-3 5-9,0 0-1,0 0 0,0-1 0,0 1 0,0 0 1,0 0-1,0 0 0,0 0 0,0 0 0,0 0 1,0 0-1,0-1 0,0 1 0,0 0 0,0 0 1,0 0-1,0 0 0,0 0 0,0 0 0,0-1 1,0 1-1,0 0 0,0 0 0,0 0 0,0 0 1,0 0-1,0 0 0,0 0 0,0 0 0,0-1 0,0 1 1,0 0-1,0 0 0,-1 0 0,1 0 0,0 0 1,0 0-1,0 0 0,0 0 0,0 0 0,0 0 1,-1 0-1,-9 3 50,2 2-63,0 1-1,1 0 1,-1 0 0,1 0 0,1 1 0,-1 0-1,1 0 1,1 1 0,-1 0 0,1 0 0,1 0-1,-7 15 1,-2 9-43,2 0-1,-9 38 1,15-50 38,-3 31 0,7-42 18,0-1 0,1 1 0,1 0 0,-1 0 0,1 0 0,3 9 0,-4-17 7,0 0 0,0 1 0,1-1 0,-1 0 0,1 0 0,-1 1 0,1-1 0,-1 0 0,1 0 0,0 0 0,0 0 0,-1 0 0,1 0 0,0 0 1,0 0-1,0 0 0,0 0 0,2 1 0,-2-2-12,0 0 0,0 0 1,-1 0-1,1 1 0,0-1 1,0 0-1,0 0 0,0 0 1,0 0-1,0 0 0,0-1 1,0 1-1,0 0 0,0 0 1,0-1-1,0 1 0,0 0 1,-1-1-1,2 0 0,3-2-23,0-1 0,-1 1-1,1-1 1,-1 0 0,0-1-1,6-7 1,3-7-43,-1 0-1,0 0 1,10-26 0,21-65-41,-7 17 167,-13 38 43,29-108-1,-50 151 28,0 0 0,-1 0 0,-1-21-1,0 26-62,0 7-62,0 0-1,0 0 1,0 1 0,0-1 0,0 0 0,0 0 0,0 0 0,0 0 0,-1 0 0,1 0 0,0 0 0,0 0 0,0 0 0,0 0 0,0 0 0,0 0 0,0 0 0,0 0 0,-1 0-1,1 0 1,0 0 0,0 0 0,0 0 0,0 0 0,0 0 0,0 0 0,0 0 0,-1 0 0,1 0 0,0 0 0,0 0 0,0-1 0,0 1 0,0 0 0,0 0 0,0 0 0,0 0 0,0 0-1,0 0 1,0 0 0,-1 0 0,1 0 0,0 0 0,0-1 0,0 1 0,0 0 0,0 0 0,0 0 0,0 0 0,0 0 0,0 0 0,0 0 0,0-1 0,0 1 0,0 0 0,0 0 0,-6 12-66,3 6 114,0 1 1,1-1-1,1 34 0,2-19-37,1-1-1,2 1 1,1-1-1,2 0 1,16 51 0,-20-76-453,0 0 0,0 1 0,1-1 1,0 0-1,0 0 0,0-1 0,1 1 1,0-1-1,1 0 0,-1-1 0,1 1 1,0-1-1,8 5 0,19 10-5265,0-9 1786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33 132 5408,'-11'-5'952,"-11"-8"2757,22 13-3557,1 0 0,-1-1 0,0 1 0,0 0 0,0 0-1,0 0 1,0-1 0,1 1 0,-1 0 0,0 0 0,0 0 0,0 0 0,1-1 0,-1 1-1,0 0 1,0 0 0,0 0 0,1 0 0,-1 0 0,0 0 0,0 0 0,1 0 0,-1 0 0,0 0-1,0 0 1,1 0 0,23-1 772,0 2 0,0 1 0,41 8 0,-43-5-634,0 1-1,31 14 1,-44-15-234,0-1-1,-1 1 1,1 1 0,-1 0 0,0 0-1,-1 0 1,1 1 0,7 10 0,-3-1 106,-1 0-1,0 1 1,-2 1 0,0-1 0,-1 1-1,-1 1 1,0 0 0,-2 0 0,0 0-1,-1 0 1,3 39 0,-7-43 1,0 1 0,0-1 0,-1 0 0,-5 18 0,5-27-104,0 0 1,-1 0-1,0 0 1,-1 0 0,1 0-1,-1-1 1,0 1-1,-1-1 1,1 0 0,-1 1-1,0-2 1,-7 8-1,9-10-29,-1 0 15,1 1 0,-1-1 0,0 1 0,0-1 1,0 0-1,0 0 0,0 0 0,0-1 0,0 1 0,-1-1 0,1 0 1,0 1-1,-1-1 0,1-1 0,-6 2 0,28-16-423,-3 6 443,-1-1 0,0 0 0,0-1 0,-1-1 1,-1-1-1,0 0 0,0 0 0,20-27 0,124-164 358,-66 88 13,-85 108-354,-1 0 1,0 0-1,0-1 0,0 1 1,-1-1-1,-1 0 0,1-1 1,3-14-1,-7 21-75,0 0-1,1 0 1,-1 0-1,0 0 0,-1 0 1,1 0-1,0 0 1,0 0-1,-1 0 1,1 0-1,-1 1 0,0-1 1,1 0-1,-1 0 1,0 0-1,0 1 1,0-1-1,-2-2 1,-2-1-57,0 0 0,0 1 0,0 0 0,-6-5 0,-10-7-1460,21 16 1359,-1-1 0,1 1-1,0 0 1,0-1 0,-1 1 0,1 0 0,0-1 0,0 1 0,-1-1-1,1 1 1,0 0 0,0-1 0,0 1 0,0-1 0,0 1-1,0-1 1,0 1 0,0 0 0,0-1 0,0 1 0,0-1-1,0 1 1,0-1 0,0 1 0,0-1 0,0 1 0,0 0 0,0-1-1,1 1 1,-1-1 0,0 1 0,0 0 0,1-1 0,-1 1-1,0 0 1,0-1 0,1 1 0,-1 0 0,0-1 0,1 1-1,-1 0 1,1 0 0,-1-1 0,0 1 0,1 0 0,-1 0 0,1-1-1,23-9-4786,-21 9 4204,24-8-2450,0-7-1066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25 4064,'1'-2'310,"0"-1"0,0 1 0,0-1 0,1 1 0,-1 0 0,1-1 0,5-4 5546,-4 17-2869,-3-1-2522,-1 1 0,1-1-1,-1 0 1,-1 0 0,0 1 0,0-1 0,-1 0-1,-5 12 1,-1 4 322,0 6-103,-5 15-65,-1-2-1,-2 0 0,-32 60 1,17-53-466,8-19-3293,18-25 2280,-9-3-12478,7-9 11755,-6-4-1094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9568,'-2'-4'4005,"7"5"-1573,16 7-333,-15-6-1622,98 52 2356,-78-38-2799,1-2 1,1 0-1,35 10 0,-46-18-106,-7-3-759,0 1-1,0-2 1,0 0-1,1 0 1,12 0-1,9-2-5653,-22 0 1152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293 128 7232,'-1'-1'198,"0"-1"0,0 1 0,1 0 0,-1 0-1,0 0 1,0 0 0,-1 0 0,1 0 0,0 0 0,0 0 0,0 0 0,-1 0 0,1 1 0,0-1 0,-1 0 0,1 1 0,-1-1 0,1 1 0,0 0 0,-1 0 0,1-1 0,-1 1-1,1 0 1,-1 0 0,-1 0 0,-14-1 2179,14 0-2116,0 1-1,1 0 1,-1-1-1,0 1 1,0 0-1,1 1 1,-1-1-1,0 0 1,1 1-1,-6 1 1,-15 7 788,-35 20 1,7 4-2515,33-24-543,-1-1-5210,10-4 4877</inkml:trace>
  <inkml:trace contextRef="#ctx0" brushRef="#br0" timeOffset="1">4 0 9216,'-4'6'3867,"8"7"-2506,2 4 600,-4-5-889,0 0 0,5 15 0,1 5 5,22 80 1172,-19-74-2247,13 42-2040,-24-79 1644,1 1 0,-1-1-1,1 1 1,0-1 0,-1 0-1,1 1 1,0-1 0,0 0-1,0 1 1,0-1 0,0 0 0,0 0-1,0 0 1,0 0 0,2 1-1,6 2-2559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2:5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8544,'-7'-6'2035,"9"9"479,0 0-1895,-1-1 0,1 0 1,-1 1-1,1-1 0,-1 1 1,0 0-1,2 4 0,-1 18 657,-1 0-1,-3 38 0,1-40-909,-17 230 1314,10-81-1616,7-146-1183,1-17-2305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7712,'-14'-17'2880,"20"17"-2240,-1-4-192,-2 4 2080,8 0-1472,3 0 1567,8 0-1535,12-3 384,4-2-896,4 5-256,5-4-192,-3-1-256,-7-2 64,1-2-2304,-5 0 1312,6 6-4863,8-2 3327,0 1-2880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59 4160,'-12'-11'1333,"11"11"-1221,0 0 1,0 0-1,0 0 0,0 0 0,-1 0 1,1 0-1,0 0 0,0 1 0,0-1 1,0 0-1,0 1 0,0-1 0,-2 2 1,2-2 395,-10 20 1796,-79 128 2735,45-81-3713,-66 75-1,99-125-344,12-17-959,0 1 1,0-1 0,0 0 0,0 0-1,0 0 1,0 0 0,0 0-1,0 1 1,0-1 0,0 0 0,0 0-1,0 0 1,0 0 0,0 1-1,0-1 1,0 0 0,0 0 0,0 0-1,0 0 1,0 1 0,0-1-1,0 0 1,0 0 0,0 0 0,0 0-1,0 0 1,0 0 0,1 1-1,-1-1 1,0 0 0,0 0 0,0 0-1,0 0 1,0 0 0,11-1 415,-4-2-330,1-1-1,-1 0 1,0 0 0,0 0 0,-1-1 0,1 0 0,6-7-1,40-46-123,-39 42-78,9-13-93,-14 17-338,22-22-1,-31 33 500,1 1-1,-1 0 0,0-1 1,1 1-1,-1 0 0,0-1 1,1 1-1,-1 0 1,1 0-1,-1 0 0,0-1 1,1 1-1,-1 0 0,1 0 1,-1 0-1,1 0 0,-1 0 1,0 0-1,1 0 0,-1 0 1,1 0-1,-1 0 0,1 0 1,-1 0-1,1 0 0,0 0 1,0 1 9,-1-1 0,1 1 0,0-1 0,-1 1 0,1-1 0,-1 1 0,1 0 0,-1-1 0,1 1 0,-1 0-1,1 0 1,-1-1 0,1 3 0,6 30 137,-6-27-124,0 2 77,1 0 1,0-1-1,0 1 1,1-1-1,0 0 1,0 0-1,0 0 1,1 0-1,0-1 1,1 1 0,-1-1-1,1 0 1,1 0-1,-1-1 1,1 0-1,0 0 1,0 0-1,0 0 1,1-1-1,-1 0 1,1-1-1,0 1 1,0-1-1,1-1 1,-1 1-1,1-1 1,12 2-1,-5-3 69,1 0 0,0-1 0,0 0-1,0-1 1,0-1 0,0 0-1,-1-1 1,1-1 0,-1-1 0,15-6-1,-19 7-117,-1-1-1,1-1 0,-1 0 1,-1 0-1,1-1 1,-1 0-1,0 0 0,0-1 1,-1 0-1,0-1 0,-1 0 1,0 0-1,0-1 0,7-15 1,-6 9-61,-1 0 1,-1 0-1,-1-1 1,4-20-1,-7 29-4,-1-1 0,0 1-1,-1 0 1,1-1 0,-2 1 0,1-1-1,-1 1 1,-1 0 0,1 0 0,-1-1 0,-4-8-1,-7-27-411,12 43 446,1 1-1,0-1 1,0 1 0,0-1 0,-1 1-1,1-1 1,0 0 0,0 1 0,0-1-1,0 1 1,0-1 0,0 0-1,0 1 1,0-1 0,0 1 0,1-1-1,-1 1 1,0-1 0,0 0 0,0 1-1,1-1 1,-1 1 0,0-1-1,1 1 1,-1-1 0,1 0 0,0 0 2,1 0 1,-1 0-1,1 0 1,-1 0 0,1 0-1,0 0 1,-1 0 0,1 0-1,2 0 1,8-2 27,0 0 0,17-1 1,-18 3-30,54-6 9,88 2 0,68 14-4,-143-5 1,-64-4 6,-4 0-29,-1 1-1,1 0 1,-1 0-1,17 5 0,-26-6 24,0 0-1,1 0 0,-1 0 1,0 0-1,1 1 0,-1-1 0,0 0 1,1 0-1,-1 1 0,0-1 1,0 0-1,1 1 0,-1-1 0,0 0 1,0 1-1,1-1 0,-1 0 1,0 1-1,0-1 0,0 0 0,0 1 1,0-1-1,0 1 0,1-1 1,-1 0-1,0 1 0,0-1 0,0 0 1,0 1-1,0-1 0,-1 1 1,1-1-1,0 0 0,0 1 0,0-1 1,0 1-1,0-1 0,0 0 1,-1 1-1,1-1 0,0 0 1,0 1-1,0-1 0,-1 0 0,1 0 1,0 1-1,-1-1 0,1 0 1,0 0-1,-1 1 0,-20 19-79,16-16 116,-7 6 10,-18 13 0,-11 7 17,30-20-54,-53 50 11,54-50-3,0 0 0,1 1-1,-15 24 1,22-31 7,0 0 0,0 0 0,1 1-1,-1-1 1,1 1 0,0-1 0,0 1 0,0-1 0,1 1-1,-1 0 1,1-1 0,1 1 0,-1-1 0,2 8 0,-2-10 4,1 0 1,-1 0-1,1-1 1,0 1-1,0 0 1,-1 0-1,1 0 1,1-1-1,-1 1 0,0-1 1,0 1-1,1-1 1,-1 1-1,0-1 1,1 0-1,0 0 1,-1 1-1,1-1 1,0 0-1,-1-1 1,1 1-1,0 0 1,0 0-1,0-1 1,0 1-1,0-1 1,0 1-1,0-1 1,0 0-1,0 0 1,-1 0-1,1 0 1,0 0-1,4-1 1,2-1 13,0 1 1,0-1-1,0-1 1,0 0-1,-1 0 1,1 0-1,-1-1 0,0 0 1,0 0-1,0-1 1,0 0-1,-1 0 1,10-11-1,-4 3-81,-1 0-1,-1-1 1,0 0-1,-1-1 1,11-24-1,-12 28-145,-4 8-91,-2 9 33,-4 21 197,1-21 59,0 1-1,1 0 0,-1 0 1,2 11-1,1-9 33,0 0 1,0 0-1,1-1 1,0 1-1,0-1 1,1 0-1,0 0 1,10 14-1,-13-19-11,1-1-1,0 0 0,0 0 0,0 0 0,0 0 0,0 0 0,1 0 0,-1 0 0,0-1 0,1 1 0,-1-1 0,1 1 0,0-1 0,0 0 1,-1 0-1,1-1 0,0 1 0,0 0 0,0-1 0,0 0 0,0 1 0,-1-1 0,1 0 0,0-1 0,0 1 0,0 0 0,0-1 0,0 0 0,0 0 1,3-1-1,4-3 18,-1-1 1,0 1 0,0-1-1,-1-1 1,0 0 0,0 0-1,7-10 1,5-2-97,121-122-57,-104 105-420,-41 57 180,-6 19 1,1-14 489,1-9-148,2 2 1,1-1-1,-7 37 0,12-49 7,-1 0 56,0 1 0,1-1-1,0 12 1,0-17-44,0 0 0,0 0 0,1 0 0,-1-1 1,0 1-1,0 0 0,0 0 0,1 0 0,-1 0 0,0 0 1,1-1-1,-1 1 0,1 0 0,-1 0 0,1-1 0,-1 1 0,1 0 1,0-1-1,-1 1 0,1 0 0,0-1 0,-1 1 0,1-1 1,0 1-1,0-1 0,-1 1 0,1-1 0,0 0 0,0 1 0,0-1 1,0 0-1,0 0 0,0 0 0,1 0 0,7 0 71,-1-1-1,1 0 0,0-1 0,0 0 1,-1 0-1,16-7 0,47-27-113,-61 31 10,5-3 21,0-1 1,-1 0-1,0-1 1,21-19-1,1 0-18,-8 7-340,-27 22 325,-1 0 0,1 0 0,-1 0 0,1 0 0,-1 0 0,1 0 0,-1 0 0,0 1 1,1-1-1,-1 0 0,1 0 0,-1 1 0,0-1 0,1 0 0,-1 0 0,1 1 0,-1-1 0,0 0 1,1 1-1,-1-1 0,0 1 0,0-1 0,1 0 0,-1 1 0,9 12-36,-8-9 92,1-1-1,1 1 0,-1-1 1,0 0-1,1 1 0,0-1 1,0 0-1,0 0 0,0-1 1,0 1-1,1-1 0,-1 0 1,1 1-1,-1-1 0,1-1 1,0 1-1,0-1 0,0 1 1,0-1-1,0 0 0,0 0 1,0-1-1,0 1 0,0-1 1,0 0-1,1 0 0,-1-1 1,0 1-1,0-1 0,0 0 1,0 0-1,0 0 0,6-3 1,-1 0-16,0-2 0,0 1 1,0-1-1,0 0 0,-1-1 1,0 0-1,-1 0 0,0-1 1,11-14-1,-6 6 2,-2-1 0,0 0 0,-1-1 0,8-20 1,-15 34-52,-1 0 1,0-1-1,1 1 1,-2-1-1,1 1 1,0-1 0,-1 1-1,0-1 1,0 1-1,-1-8 1,1 11 15,0 0 0,0 0 0,0 0 0,0 0 1,-1 0-1,1 0 0,0 0 0,-1 0 0,1 0 0,0 0 0,-1 0 0,1 0 1,-1 0-1,1 1 0,-1-1 0,0 0 0,1 0 0,-1 1 0,0-1 1,0 0-1,1 1 0,-1-1 0,0 1 0,0-1 0,0 1 0,0-1 0,0 1 1,0-1-1,0 1 0,0 0 0,-2-1 0,1 1 2,0 0 0,0 1 0,0-1 0,0 0 0,0 1 0,0-1 0,0 1 0,0 0 0,0-1 0,0 1 0,0 0 0,0 0 0,0 0 0,-2 2 0,-2 3 46,0 0-1,0 0 1,0 1-1,1 0 1,-1 0 0,2 0-1,-1 0 1,1 1-1,0 0 1,-3 11-1,-2 6 199,-9 52 0,15-65-191,2 0 0,-1 0 1,2 0-1,1 25 0,-1-31-23,1 0-1,0-1 1,1 1 0,0 0 0,-1-1-1,2 1 1,-1-1 0,1 1 0,-1-1 0,1 0-1,1 0 1,3 5 0,-1-4-146,0 0 1,0-1-1,1 0 1,-1 0-1,1 0 1,0-1-1,0 0 0,1 0 1,-1-1-1,1 1 1,0-2-1,0 1 1,11 1-1,-6-2-1363,12 3-608,-11 4-3202,-11-4 2554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5568,'0'0'38,"0"0"-1,0 0 1,0 0 0,0-1-1,0 1 1,0 0 0,0 0-1,0 0 1,0 0 0,0-1-1,0 1 1,0 0 0,0 0-1,0 0 1,0 0 0,0 0-1,0-1 1,0 1 0,0 0-1,0 0 1,0 0 0,0 0 0,1-1-1,-1 1 1,0 0 0,0 0-1,0 0 1,0 0 0,0 0-1,0 0 1,0 0 0,1-1-1,-1 1 1,0 0 0,0 0-1,0 0 1,0 0 0,1 0-1,-1 0 1,0 0 0,0 0-1,0 0 1,0 0 0,1 0 0,-1 0-1,0 0 1,0 0 0,0 0-1,0 0 1,0 0 0,1 0-1,2 5 1802,-3 0 2795,-2 5-4024,-1 0 1,-1 0 0,0 0 0,0 0 0,-1-1 0,-5 10 0,-8 13 168,-66 160 1269,-6 12-1045,77-175-745,10-18-128,9-18-33,4-10-383,-1-1 0,0 0 0,9-29 0,-8 19 22,55-151-88,-35 96 377,-16 40 389,23-46 1,-34 82-145,1 0 1,0 1 0,8-12-1,-11 18-278,-1 0-1,1 0 1,0 0-1,-1 0 1,1 0-1,-1 0 1,1 1-1,-1-1 1,1 0-1,-1 0 1,1 1 0,-1-1-1,1 0 1,-1 1-1,0-1 1,1 0-1,0 1 1,-1 0-5,5 2 0,-1 1 1,0 0-1,0 1 0,0-1 0,0 1 1,5 8-1,17 36-115,-14-23 142,124 207 88,-118-205 18,1-2 0,31 36 1,-35-47 50,0-1 0,1 0 0,0 0 0,34 20 0,-35-29 359,-12-7-43,-7-6-379,-1 3-96,-1 0 0,1 1 0,-1-1 0,0 1 0,0 0 0,0 0 0,0 1 0,-9-4 0,-9-1 22,-25-7 0,13 5 14,-3-1-413,-1 1 0,-1 2 1,1 2-1,-73-2 0,79 11-2160,1-1-5339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6656,'0'0'78,"-1"0"1,1 0-1,0 0 0,0 0 1,-1 0-1,1 0 1,0 0-1,0 0 0,-1 0 1,1 0-1,0 0 1,0 0-1,-1 0 0,1 0 1,0 0-1,-1 0 1,1 0-1,0 0 0,0 0 1,0-1-1,-1 1 1,1 0-1,0 0 0,0 0 1,-1 0-1,1-1 1,0 1-1,0 0 0,-1 0 1,8-6 1302,-5 5-1025,-1 1 1,0-1-1,1 1 1,-1 0-1,1 0 0,0 0 1,-1 0-1,1 0 1,-1 0-1,1 0 1,2 1-1,0 0 306,11 0-168,0 1 1,0 1 0,-1 1 0,1 0 0,-1 1 0,1 0 0,24 14 0,-32-14-417,0-1 1,0 1 0,-1 0-1,0 1 1,0-1 0,0 1-1,0 1 1,-1-1-1,0 1 1,-1 0 0,1 0-1,-1 0 1,-1 0 0,1 1-1,-1 0 1,2 8-1,0 3 65,0 1 0,-2-1 0,0 1 0,0 24 0,-3-32-61,1 15 165,-2 0 0,-6 35 1,6-54-165,-1 0 1,0 0 0,-1 0 0,1-1 0,-2 1 0,1-1 0,-1 1 0,0-1 0,-1 0 0,1 0 0,-1-1 0,-6 7 0,8-11-38,0 1 0,1 0 0,-1-1 1,0 0-1,-1 0 0,1 0 0,0 0 1,0 0-1,-1-1 0,-3 2 0,5-2-13,0-1 0,0 0 0,0 0 0,0 0 0,0 0 0,0 0 0,0 0 0,0 0 0,0-1-1,0 1 1,0-1 0,0 1 0,0-1 0,0 0 0,0 1 0,1-1 0,-1 0 0,0 0 0,1-1 0,-4-1 0,4 2-59,0 0 1,1 0 0,-1 0 0,0 0 0,0 0 0,0 0 0,1 0 0,-1 0 0,1 0 0,-1 0 0,1 0 0,-1 0-1,1-1 1,-1 1 0,1 0 0,0 0 0,0-1 0,0 1 0,0 0 0,0 0 0,0-1 0,0 1 0,0 0 0,0 0 0,1 0-1,-1-1 1,0 1 0,1 0 0,-1 0 0,1 0 0,-1 0 0,1-1 0,0 0 0,4-4-67,-1 0 1,1 0 0,0 0 0,7-6-1,-9 8 116,24-19-109,-18 17 90,0-2 1,9-9-1,-7 4 41,20-22 124,1 1-1,48-39 1,10 11 16,-56 40 150,-2-1 0,39-34 0,-67 53-265,0 0 0,0 0 0,-1-1 0,0 1 0,0-1-1,5-8 1,-7 11-70,-1 1 1,1-1-1,0 0 0,-1 1 0,1-1 1,-1 0-1,0 0 0,0 1 0,0-1 1,0 0-1,0 0 0,0 1 0,0-1 0,0 0 1,-1 0-1,1 1 0,0-1 0,-1 0 1,0 1-1,1-1 0,-1 1 0,0-1 1,0 1-1,0-1 0,-2-2 0,2 3-35,0 0 0,0 0 0,-1 0 1,1 0-1,-1 0 0,1 0 0,-1 1 0,1-1 0,-1 0 0,1 1 0,-1-1 0,1 1 0,-1-1 0,0 1 1,-2 0-1,-28 1-1460,11 1-800,10 0-2675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7456,'0'-1'116,"0"0"0,0 0 0,0 0 0,0 0 0,0 1 0,0-1 0,1 0 0,-1 0 0,0 0 0,0 0 0,1 1 0,-1-1 0,0 0 0,1 0 0,-1 1 0,1-1 0,-1 0 1,1 1-1,-1-1 0,1 0 0,-1 1 0,1-1 0,0 1 0,-1-1 0,1 1 0,0-1 0,-1 1 0,2-1 0,-2 1 101,1 0 0,-1-1 0,0 1 0,0 0 0,1 0 0,-1 0 0,0 0 0,1 0 0,-1 0 1,0 0-1,0-1 0,1 1 0,-1 0 0,0 0 0,1 0 0,-1 0 0,0 0 0,1 1 0,-1-1 0,0 0 0,1 0 0,-1 0 0,0 0 0,0 0 0,1 0 0,-1 0 0,0 1 1,1-1-1,-1 0 0,6 10 1591,0 16-896,-5-6-283,0 0-1,-2 0 1,-4 34 0,-18 60 500,20-101-1019,-17 62 249,5-19-3390,15-50 756,-1 2-169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 10720,'-28'-12'3968,"33"12"-3072,0 0-288,4-5 959,5 1-991,5 4 1248,0-9-1024,4 1-64,7 4-416,3-1-448,-2 1 64,-1 4-352,3 0 256,1 0-2848,-1 4 1664,-2 1-3359,3-5 2623,-1 4-3712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0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642 210 8640,'-8'-2'618,"-1"0"0,1 0-1,-1 1 1,0 0 0,1 0 0,-1 1 0,0 0 0,0 0 0,1 1 0,-11 3 0,-8 2 1036,-49 17 1,19 1-560,1 2-1,2 3 1,-94 64 0,145-90-1177,-36 26-1005,18-7-4528,17-18 2746</inkml:trace>
  <inkml:trace contextRef="#ctx0" brushRef="#br0" timeOffset="1">18 16 8544,'-14'-13'1804,"10"10"-421,8 9 81,5 6-238,4 8 851,20 41 0,-12-21-786,106 168 2048,-110-184-3391,0-2 1,34 34-1,-30-31-2273,-13-13-1830,-3-3 1665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193 265 3712,'6'-12'1171,"2"-5"1209,-6 4 2303,-2 13-4517,0-1 0,0 1 0,0-1 0,0 1 0,0 0-1,0-1 1,0 1 0,0 0 0,0-1 0,0 1 0,0 0 0,-1-1-1,1 1 1,0 0 0,0-1 0,0 1 0,0 0 0,-1 0-1,1-1 1,0 1 0,0 0 0,0 0 0,-1-1 0,1 1 0,0 0-1,0 0 1,-1-1 0,1 1 0,0 0 0,-1 0 0,1 0 0,0 0-1,-1 0 1,1-1 0,-1 1 0,0 0 88,-1 0 1,1 1-1,-1-1 1,1 0-1,0 0 1,-1 1-1,1-1 0,-1 1 1,-1 0-1,-27 18 884,21-11-993,0 0-1,0 1 1,0 0-1,1 1 0,1 0 1,-10 16-1,-33 69 347,41-77-345,3-3-68,-9 23 0,13-32-62,1 0 0,-1 0 0,1 0 0,1 0-1,-1 0 1,1 0 0,0 7 0,1-11 6,-1 0 0,1 0 1,0-1-1,-1 1 0,1 0 0,0 0 0,0-1 0,0 1 1,0 0-1,1-1 0,-1 1 0,0-1 0,1 0 1,-1 1-1,1-1 0,-1 0 0,1 0 0,-1 0 1,1 0-1,0 0 0,0 0 0,-1 0 0,4 0 1,0 1 33,1 0 0,0-1 1,0 1-1,0-2 1,0 1-1,7 0 1,12-2-34,1 0 0,0-2 0,0-1 0,-1-1 0,1-1 0,-1-1-1,-1-1 1,36-18 0,-42 17-4,0-1-1,0-1 0,-1-1 1,-1 0-1,0-2 0,0 1 1,-1-2-1,-1 0 1,-1-1-1,0 0 0,11-20 1,2-11 15,-3-1 1,-2-1 0,19-63-1,-34 95-88,0 1-1,2-1 0,9-16 1,-12 42-256,7 40 186,11 98-1,-15-77 305,3-2-4,7 70 55,-17-122-181,-1 0 0,0 0 0,-1 0 0,-1-1 0,-1 1 0,-7 24 0,8-34 20,0 0 1,0 0-1,-1 0 0,-6 9 0,8-13-47,0-1-1,0 0 1,0 1 0,0-1-1,-1 0 1,1 0 0,0 1-1,-1-1 1,1 0 0,-1 0-1,0-1 1,1 1 0,-1 0-1,0-1 1,1 1 0,-1 0-1,0-1 1,0 0 0,1 0-1,-5 1 1,0-2 19,0 1 1,0-1-1,0-1 1,0 1-1,0-1 1,1 0-1,-1 0 1,0-1-1,1 1 1,0-1-1,0-1 1,-1 1-1,2-1 1,-10-8-1,5 3-128,0 0 1,0-2-1,1 1 0,0-1 0,-11-21 1,-10-19-299,29 51 372,0 0 1,0 0 0,0 0 0,0 0 0,0 0 0,0 0 0,0 0-1,0 0 1,0 0 0,0 0 0,0-1 0,0 1 0,0 0 0,0 0-1,0 0 1,0 0 0,0 0 0,0 0 0,0 0 0,0 0 0,0 0-1,0 0 1,0 0 0,0 0 0,0 0 0,0 0 0,0 0 0,0 0-1,0 0 1,0-1 0,0 1 0,0 0 0,1 0 0,-1 0 0,0 0-1,0 0 1,0 0 0,0 0 0,0 0 0,0 0 0,0 0 0,0 0-1,0 0 1,0 0 0,0 0 0,0 0 0,0 0 0,0 0 0,1 0-1,-1 0 1,0 0 0,0 0 0,0 0 0,0 0 0,0 0 0,0 1-1,0-1 1,8 2-164,10 5 196,-17-7-68,49 18 5,90 20 0,-76-23-285,25 7-4107,-31-10-2438,-38-7 4504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84 9152,'-53'-38'3360,"39"38"-2592,4-13-224,6 8-384,4 2-192,4-1-736,11-1 384,8 1-3040,10-1 1856,9-2-2880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55 4320,'0'0'65,"0"0"0,0-1 0,-1 1 0,1 0 0,0 0 0,0 0 0,0-1 0,0 1 0,0 0 0,0 0 0,-1-1 0,1 1 0,0 0 0,0-1 0,0 1 0,0 0 0,0 0 0,0-1 0,0 1 0,0 0 0,0 0 0,0-1 0,0 1 0,0 0-1,0 0 1,1-1 0,-1 1 0,0 0 0,0 0 0,0-1 0,0 1 0,0 0 0,0 0 0,1 0 0,-1-1 0,0 1 0,0 0 0,0 0 0,1 0 0,-1-1 0,0 1 0,0 0 0,0 0 0,1 0 0,-1 0 0,2-2 455,-1 1 42,-1 0-1,0-1 0,1 1 1,-1 0-1,0-1 1,0 1-1,0 0 1,0-1-1,-1 1 0,0-3 1,1 4-539,0 0-1,0 0 1,0 0 0,0 0 0,-1 0 0,1 0-1,0 0 1,0 0 0,0 0 0,-1 0 0,1 0-1,0 0 1,0 0 0,0 0 0,0 0-1,-1 0 1,1 0 0,0 0 0,0 0 0,0 0-1,-1 0 1,1 0 0,0 1 0,0-1 0,0 0-1,0 0 1,0 0 0,-1 0 0,1 0-1,0 0 1,0 1 0,0-1 0,0 0 0,0 0-1,0 0 1,0 0 0,0 1 0,-1-1-1,-6 12 249,1-1 197,-4 1 16,0 1 0,2 0 0,-9 16 0,-17 24 491,16-29-702,-44 53 398,52-67-584,-9 10 41,1 0-1,-25 35 1,37-47 84,6-11 222,7-14-24,1 5-356,16-21 1,-15 23-36,-1 0-1,12-22 1,1-6-16,-9 16 15,0-1 1,15-41 0,-19 38 85,11-43 272,-15 52-162,-4 16-210,0 1 0,0-1 0,0 1 0,0 0 0,0-1 0,1 1 0,-1-1-1,0 1 1,0-1 0,1 1 0,-1-1 0,0 1 0,0 0 0,1-1 0,-1 1 0,0 0-1,1-1 1,-1 1 0,1 0 0,-1-1 0,0 1 0,1 0 0,5 9 97,-3-2-105,1-1 0,-1 1 0,3 12-1,6 11-202,11 25 348,-17-38-124,12 25 1,-6-22 37,0-1 0,0 0 0,2-1-1,1 0 1,0-1 0,33 28 0,-21-25 297,-26-19 69,-7 4 91,-1-3-409,1 0 0,0 0 0,-1-1 0,1 1 0,0-2 0,-10 2 0,-44-3 367,25 0-359,-54 1-281,76 0-3402,50 4-11769,-2 4 11843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4160,'-1'-1'221,"1"1"1,0 0-1,0-1 0,-1 1 1,1 0-1,0-1 0,0 1 1,-1 0-1,1-1 0,-1 1 1,1 0-1,0 0 0,-1-1 1,1 1-1,0 0 0,-1 0 1,1 0-1,-1 0 0,1 0 1,-1 0-1,1 0 0,0-1 1,-1 1-1,1 0 0,-1 1 1,0-1-1,1 12 8157,0 4-9239,-18 342 4503,17-350-3664,0 5 15,0-1 1,1 1 0,0 0 0,3 17 0,-3-28-401,1 0-1,-1 0 1,1 1 0,0-1-1,0 0 1,0 0 0,0 0-1,0 0 1,2 2 0,-2-3 156,-1-1 0,1 0-1,-1 1 1,1-1 0,-1 1 0,1-1 0,0 1 0,-1-1 0,1 0 0,-1 0 0,1 1 0,0-1 0,-1 0 0,1 0 0,0 0 0,-1 1 0,1-1 0,0 0 0,-1 0 0,1 0 0,0 0 0,-1 0 0,1 0 0,0-1 0,-1 1 0,1 0 0,0 0 0,-1 0 0,1-1 0,0 1 0,-1 0 0,1-1 0,0 0 0,10-7-4479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15 7232,'-3'-5'1714,"-1"-3"-302,4 8-1287,-1 0-1,1 0 0,0-1 1,0 1-1,0 0 0,-1 0 0,1 0 1,0 0-1,0 0 0,-1 0 1,1 0-1,0 0 0,-1 0 1,1 0-1,0 0 0,0 0 0,-1 0 1,1 0-1,0 0 0,0 0 1,-1 0-1,1 0 0,0 1 1,0-1-1,-1 0 0,1 0 0,0 0 1,0 0-1,0 0 0,-1 1 1,1-1-1,0 0 0,0 0 1,0 1-1,-37 33 3350,15-14-2219,-35 27 0,-118 61 447,56-38-1452,67-40-232,32-20-297,-37 27 1,45-24-682,10-12 601,1 1 0,-1 0 0,1-1 0,-1 1 0,0-1 0,1 0 0,-1 1 1,0-1-1,-3 2 0,33-10-13358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5152,'-18'-8'2336,"14"13"-2048,-1-5 928,10 0-736,-1 0-128,6 0-224,3 0 32,5 0-96,-1-5 128,1 5-128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 2144,'16'-11'1292,"-16"11"-1136,1-1-1,0 1 1,-1 0-1,1-1 1,-1 1 0,1 0-1,0 0 1,-1-1-1,1 1 1,0 0 0,-1 0-1,1 0 1,0 0-1,0 0 1,-1 0 0,1 0-1,0 0 1,-1 0-1,1 1 1,0-1 0,-1 0-1,1 0 1,0 1-1,-1-1 1,1 0 0,0 1-1,-1 1 73,1-1 0,-1 1 0,0-1 0,0 1-1,0-1 1,0 1 0,-1-1 0,1 1 0,0-1 0,0 1 0,-1-1-1,1 0 1,-1 1 0,0-1 0,0 3 0,-2 3 377,-1 5-59,-1 1 1,0 0-1,-1-1 1,-7 12-1,-34 47 878,26-42-1138,-49 67-67,51-72-257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8896,'-1'1'362,"1"-1"-272,0 0 1,0 0-1,0 0 1,0 0 0,0 0-1,0 1 1,0-1-1,0 0 1,0 0-1,-1 0 1,1 0-1,0 0 1,0 0-1,0 1 1,0-1-1,0 0 1,0 0 0,0 0-1,0 0 1,0 0-1,0 1 1,0-1-1,0 0 1,1 0-1,-1 0 1,0 0-1,0 0 1,0 0-1,0 1 1,0-1 543,1 1-544,6 11 1877,10 13 402,-5-10-1872,0-1 0,1-1 1,1 0-1,0 0 0,25 16 0,85 46-159,-81-51-224,-23-12-114,40 21-1108,-52-29-820,0-1 1,16 4-1,-24-6 1760,1-1 0,-1 0-1,0 0 1,1 0 0,-1 0 0,1 0-1,-1 0 1,1 0 0,-1 0-1,1 0 1,-1 0 0,0 0 0,1 0-1,-1 0 1,1 0 0,-1 0 0,1 0-1,-1-1 1,0 1 0,1 0-1,-1 0 1,1 0 0,-1-1 0,0 1-1,1 0 1,-1-1 0,0 1-1,0 0 1,1-1 0,-1 1 0,0 0-1,1-1 1,-1 1 0,0 0 0,0-1-1,0 1 1,0-1 0,1 1-1,-1-1 1,0 1 0,0 0 0,0-1-1,0 1 1,0-1 0,0 1-1,0-1 1,1-23-3197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 6880,'-5'-9'3436,"6"10"-3141,-1 0 1,0 0-1,0 0 0,0 0 1,1 0-1,-1 0 1,0 0-1,0 0 0,0 0 1,-1 0-1,1 0 0,0 0 1,0 0-1,-1 2 0,-7 12 941,0-1 0,-1 1-1,-15 17 1,21-28-1107,-9 11 231,-1 0 0,-1-1 0,0-1 0,0 0 0,-25 16 0,-86 44-139,27-17-2639,93-53 1243,0 1 1,0 0 0,0 0-1,-7 9 1,11-13 1078,1 0 0,0 1 0,0-1 1,0 0-1,0 0 0,-1 1 0,1-1 0,0 0 0,0 0 0,0 1 1,0-1-1,0 0 0,0 0 0,0 1 0,0-1 0,0 0 1,0 1-1,0-1 0,0 0 0,0 0 0,0 1 0,0-1 0,0 0 1,0 1-1,0-1 0,0 0 0,0 0 0,0 1 0,0-1 1,1 0-1,-1 0 0,0 1 0,0-1 0,1 0 0,12 9-5626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1472,'-3'-8'6319,"17"8"3499,-1 1-11710,-6-1 1990,1 0 0,-1 0 0,0 0 0,0 1 0,0 1 0,0-1 0,0 1 0,0 0 0,0 0 0,0 1 0,-1 0 0,10 6 0,-9-5 65,-1 0-1,1 1 1,-1 1-1,9 8 1,-13-12-121,0 0 0,0 1 0,0-1 0,-1 1 1,1 0-1,-1 0 0,1-1 0,-1 1 0,0 0 1,0 0-1,0 0 0,0 0 0,-1 0 1,1 6-1,-2 4 98,0 0 0,-1 1 1,-1-2-1,0 1 0,-1 0 0,0-1 1,-1 1-1,0-1 0,-8 13 0,12-23 223,11-3-251,-6 0-121,0-1-1,0 1 1,0-1-1,0 0 1,0 0 0,5-4-1,13-6-84,-7 6 202,-1-1 0,0-1 0,0 0 0,-1-1 0,0 0 0,-1-1 0,14-13 0,-21 17-43,1 0-1,-1-1 1,0 1 0,-1-1-1,1 0 1,-1 0 0,-1 0-1,1-1 1,-1 1 0,-1-1-1,1 0 1,-1 0 0,-1 0-1,0 0 1,1-15 0,-2 18-163,1 0 1,-2 0-1,1 0 1,-1 0-1,1 0 1,-1 0-1,-1 0 0,1 0 1,-1 0-1,0 0 1,0 0-1,0 1 1,-4-6-1,5 9-262,0 0 0,0 0-1,0 0 1,0 1 0,1-1-1,-1 0 1,0 1-1,0-1 1,-1 1 0,1-1-1,0 1 1,0-1 0,0 1-1,0 0 1,0-1-1,0 1 1,-1 0 0,1 0-1,0 0 1,-2 0 0,13 7-7198,-1-5 4268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34 2816,'0'-33'10474,"-11"41"-8260,7-4-1935,0 0 0,0 1 0,1 0 0,-1-1 0,1 2 0,0-1 0,-4 8 0,-13 42 664,17-46-785,-57 235 1545,25-87-1044,28-132-539,2 0 0,0 1 0,-2 46 0,4-44 212,-1-19 98,4-9-404,-1 0 0,1 0-1,0 0 1,0 0 0,0 0-1,0 0 1,-1 0 0,1 0-1,0 1 1,0-1 0,0-1-1,-1 1 1,1 0 0,0 0-1,0 0 1,0 0 0,0 0-1,-1 0 1,1 0 0,0 0-1,0 0 1,0 0 0,0 0-1,0 0 1,-1 0 0,1-1-1,0 1 1,0 0 0,0 0-1,0 0 1,0 0 0,0 0-1,0 0 1,-1-1 0,1 1-1,0 0 1,0 0 0,0 0-1,0 0 1,0-1 0,0 1-1,0-2-36,0 0 0,0 0-1,0 0 1,0 0 0,0 0-1,0 0 1,1 0 0,-1 1-1,1-1 1,-1 0 0,2-3-1,0 1-12,0-4-43,1 1 1,0-1-1,0 1 0,1 0 0,0 0 0,0 0 0,1 1 0,0-1 0,0 1 1,0 0-1,1 1 0,0-1 0,0 1 0,11-7 0,-11 8 10,0 1-1,0 0 1,0 1-1,0-1 1,1 1-1,-1 0 1,1 1 0,-1-1-1,1 1 1,0 1-1,-1-1 1,1 1-1,0 0 1,-1 1-1,1 0 1,0 0-1,11 3 1,-4 1 86,0-1 0,0 2 0,23 12 0,-33-16 59,-1 0 0,0 1 0,1-1 0,-1 1 0,0 0 0,0 0 0,0 0 0,0 0 0,-1 1-1,1-1 1,-1 1 0,0-1 0,0 1 0,0 0 0,-1 0 0,1 0 0,-1 0 0,1 5 0,-2-6-27,0 0 1,0-1 0,0 1-1,0-1 1,-1 1 0,1-1-1,-1 1 1,0-1 0,1 1-1,-1-1 1,0 1 0,-1-1-1,1 0 1,0 1 0,-1-1-1,1 0 1,-1 0 0,0 0-1,1 0 1,-1-1 0,0 1-1,0 0 1,0-1 0,-1 1-1,-1 0 1,-7 4 84,1 0-1,-1-1 0,0 0 1,-14 4-1,9-5-34,1-1 1,-1 0-1,1-1 0,-1-1 1,-17 0-1,-5-3-797,-38-6 0,63 6-780,-1-1 0,-13-4 0,16 3-1349,0-1 1,-16-8-1,12 1-3702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3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2976,'-1'-2'195,"1"1"-1,-1-1 1,1 0 0,0 1 0,-1-1-1,1 0 1,0 0 0,0 1 0,0-1-1,1 0 1,-1 0 0,0 1 0,1-1-1,-1 0 1,1 1 0,-1-1-1,3-2 1,-2 2 110,1 0 0,0 1 1,0-1-1,0 1 0,0-1 0,0 1 0,0 0 0,0 0 0,0 0 0,1 0 0,-1 0 1,4 0-1,-4 0-170,1 0-1,0 0 1,0 0 0,-1 1 0,1 0 0,0-1 0,0 1 0,0 0 0,0 0-1,-1 1 1,1-1 0,0 1 0,0-1 0,0 1 0,-1 0 0,1 0 0,0 0-1,-1 0 1,1 1 0,-1-1 0,0 1 0,1-1 0,-1 1 0,0 0-1,0 0 1,0 0 0,0 0 0,0 0 0,0 0 0,1 4 0,3 4 212,0 1 1,-1-1-1,-1 2 1,0-1 0,5 21-1,5 26 744,-4-14-462,2-1-1,33 80 0,-17-70-547,-4-9-4855,-20-36 1670,-8 1-3253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0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3 2912,'11'-3'5840,"-12"7"-5629,0 0 0,0 0 0,-1-1-1,1 1 1,-1 0 0,1-1 0,-1 1 0,0-1 0,-1 0 0,1 0 0,0 0 0,-5 4 0,-1 3 220,-62 86 1141,-31 39-88,63-91-1127,-18 21 699,-88 133 0,24 37-79,74-136-562,-68 132 305,110-222-1357,-2 1-1828,19-19-4875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 3552,'0'0'195,"-1"-1"0,0 0 0,1 1 0,-1-1 0,0 0 0,1 0 0,-1 1 1,1-1-1,-1 0 0,-1-10 9163,2 13-8321,1 25-218,2 1 0,8 35 0,-8-46-700,0 9 16,1 48 0,-1-14-96,3 34 505,-8 145 0,2-230-406,-1 0-1,-1 0 1,1 0-1,-1-1 1,-4 11-1,5-17-68,0 0-1,0 0 1,0 0 0,0 0-1,0 0 1,0 0-1,-1-1 1,1 1-1,-1 0 1,1-1-1,-1 1 1,0-1-1,0 1 1,1-1 0,-1 0-1,0 0 1,0 0-1,0 0 1,0 0-1,-1 0 1,1 0-1,0-1 1,0 1-1,-4-1 1,0 1-32,0-1 0,0-1 1,0 1-1,0-1 0,0 0 0,0 0 0,1-1 1,-1 0-1,0 0 0,1 0 0,-1 0 0,1-1 0,0 0 1,0 0-1,0-1 0,0 1 0,1-1 0,0 0 1,-1-1-1,1 1 0,-3-6 0,2 4-60,0-1 0,1 0-1,-1 0 1,2-1 0,-1 1 0,1-1-1,0 0 1,1 0 0,0 0 0,0 0-1,1 0 1,0 0 0,0-1 0,1-12-1,2 8-60,0 0 0,0 0-1,2 1 1,-1-1-1,2 1 1,5-13 0,2 2 89,0 0-1,18-22 1,-16 25 11,2 1-1,32-30 1,43-30 177,-73 64-155,16-10 193,40-23 0,-11 7-11,-17 5-2502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0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 5056,'-8'-2'7189,"-14"1"-4085,12 2-2694,0 1 0,0 1 0,0-1 0,0 2 0,0-1 0,1 1 0,0 1 0,0 0 0,0 0 0,-14 11 0,8-4-170,2 0 1,-1 1-1,2 0 0,0 1 0,-13 18 1,19-23-161,1 0 0,-1 1 0,1 0 0,1 0 0,0 0 0,0 0 0,1 1 0,1-1 0,0 1 0,0 0 0,0 14 0,2-20-51,0 1-1,0 0 0,1-1 0,-1 1 0,1-1 1,1 1-1,-1-1 0,1 1 0,0-1 0,0 0 1,1 0-1,-1 0 0,1 0 0,0 0 0,1-1 0,-1 1 1,1-1-1,0 0 0,0 0 0,0 0 0,0-1 1,1 1-1,5 2 0,7 3-68,0-1-1,1 0 1,-1-1-1,2-2 1,-1 1-1,1-2 1,31 3-1,-23-5-1649,39-1 0,23-11-5768,-84 9 6896,-1 0 1,1 0-1,0-1 1,0 1-1,-1-1 1,8-4-1,31-26-3987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33 3968,'0'-1'70,"0"1"1,0-1 0,-1 1-1,1-1 1,0 1-1,0-1 1,0 1 0,0-1-1,0 1 1,-1-1-1,1 1 1,0-1 0,0 1-1,0-1 1,0 1-1,1-1 1,-1 1 0,0 0-1,0-1 1,0 1-1,0-1 1,0 1 0,1-1-1,-1 1 1,0-1-1,0 1 1,1 0 0,-1-1-1,0 1 1,1-1-1,-1 1 1,1-1 0,0 1 172,-1-1 0,1 0 1,-1 0-1,1 1 1,-1-1-1,1 0 0,-1 0 1,0 0-1,1 1 0,-1-1 1,0 0-1,5-7 5853,-8 12-4904,-16 55 408,2-19-1070,-1-1 0,-3-1 0,-38 56 0,15-37 18,-66 70 0,87-101-355,1 1-1,1 1 1,2 0-1,1 2 1,1 0 0,-14 37-1,5-1 251,-33 132 1,53-173-445,1 0 0,1 1 0,1 0 0,1-1 0,3 47 0,0-64-49,0 0 0,1-1 0,-1 1 0,1 0 0,1-1-1,0 0 1,0 0 0,0 1 0,1-2 0,0 1 0,0 0 0,1-1 0,0 0-1,7 8 1,0-4-190,0 0 0,1-1 0,-1 0 0,2-1 0,-1-1 0,21 9 0,51 18-1968,-32-15-1369,1-2 1,55 8-1,13-6-1244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0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3808,'-2'-4'604,"0"-5"3313,2 9-3830,0 0 0,0 0 0,0 0 0,0 0 0,0-1 0,0 1 0,0 0 0,0 0 0,0 0 0,0 0 0,0-1 0,0 1-1,0 0 1,0 0 0,0 0 0,0 0 0,0 0 0,0 0 0,0-1 0,0 1 0,1 0 0,-1 0 0,0 0 0,0 0 0,0 0 0,0 0-1,0 0 1,0-1 0,0 1 0,1 0 0,-1 0 0,0 0 0,0 0 0,0 0 0,0 0 0,0 0 0,1 0 0,-1 0 0,0 0 0,0 0 0,0 0-1,0 0 1,1 0 0,-1-13 5225,3-15-2997,2 15-1633,-5 7-518,0 5-159,0 0 0,0 0 0,-1 0 0,1 0 0,0-1 0,0 1 0,0 0-1,1 0 1,-1 0 0,0 0 0,0 0 0,0 0 0,1 0 0,-1 0 0,1 0 0,-1 0 0,1 0 0,-1 0 0,1 0 0,-1 1-1,2-3 1,-1 3-5,-1-1-1,1 1 1,-1 0 0,1-1-1,-1 1 1,1-1-1,-1 1 1,1 0-1,-1-1 1,1 1 0,-1 0-1,1 0 1,0 0-1,-1-1 1,1 1-1,0 0 1,-1 0-1,1 0 1,-1 0 0,1 0-1,0 0 1,-1 0-1,1 0 1,1 1-1,0 0-14,7-1 3,-1 1 1,0 1-1,0 0 0,0 0 1,0 0-1,0 1 1,0 0-1,-1 1 0,1 0 1,-1 0-1,0 0 1,9 8-1,5 6 16,0 0 0,25 30 0,84 108 81,-102-115 55,-1 0 1,24 52 0,-44-77-38,0 2 0,-2-1 0,0 1 1,0-1-1,-2 1 0,2 31 0,-3-12 63,-3-1 1,-5 48-1,0-49-29,-1-1-1,-1 0 1,-2 0 0,-17 38-1,-67 125 813,-2 2-544,66-114-293,-12 27-2794,30-86-1260,7-9 1159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58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593 140 1248,'8'-13'13758,"-6"1"-14124,-2 7 530,-1 1 0,1-1 1,-1 0-1,0 0 1,0 1-1,-1-1 1,0 0-1,1 1 1,-2-1-1,1 1 0,0 0 1,-1 0-1,0 0 1,0 0-1,0 0 1,-6-5-1,5 6-98,0-1 1,-1 1-1,1-1 0,-1 1 0,0 1 1,0-1-1,0 1 0,0 0 1,0 0-1,-1 0 0,1 1 0,0 0 1,-1 0-1,0 0 0,-6 0 0,-14 2 154,0 2-1,0 0 0,0 1 0,-42 14 0,20-2 428,-72 35 0,109-46-575,0 0 1,1 1-1,0 1 1,0-1-1,1 2 1,0-1-1,0 1 1,1 1-1,-12 14 1,17-20-48,2 1 0,-1-1 0,0 1 0,1 0 0,-1-1 0,1 1 0,0 0 0,0 0 0,1 0 0,-1 0 0,1 0 1,0 0-1,0 0 0,0 0 0,0 0 0,1 0 0,0 0 0,0-1 0,0 1 0,0 0 0,0 0 0,4 5 0,0-2 28,0 0 0,0-1-1,1 0 1,0 0 0,0-1 0,8 6-1,45 26 32,-39-26 7,31 24 0,-25-13-103,44 48 1,-60-57 9,0 0 0,0 0 0,-1 1 0,-1 0-1,-1 0 1,7 18 0,-12-28 37,-1 1 0,1-1 0,-1 1-1,-1-1 1,1 1 0,-1 0 0,1-1 0,-1 1-1,-1 0 1,1-1 0,-2 7 0,2-8-12,-1-1 1,0 1 0,0 0-1,0-1 1,-1 1 0,1-1-1,0 1 1,-1-1 0,0 0-1,0 1 1,1-1 0,-1 0-1,-1 0 1,1-1 0,0 1-1,0 0 1,-1-1 0,1 1-1,-5 2 1,-12 2 71,-1 0 1,1-1-1,-1-1 1,1 0-1,-1-2 1,0 0-1,-1-2 1,1 0-1,-33-5 1,-33-10-1878,78 14 1513,-3-2-4529,17-7-3361,12 3 4303,3 6 1355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1984,'-4'-1'19382,"-3"3"-21943,2 2 2703,0-1 0,-1 1 0,1 1 0,1-1 0,-1 0 1,0 1-1,1 0 0,0 0 0,1 0 0,-1 1 0,-3 7 0,-5 5 105,-17 29 358,3 0 0,-23 55 0,-33 108 1480,76-194-1911,-18 56 312,3 0-1,3 2 0,3 0 1,-8 121-1,21-154-238,1-1 1,8 56-1,-4-72-223,1-1 0,2 0-1,0 0 1,1 0 0,14 29 0,-19-49-182,-1 0 0,1 0 0,0-1 0,0 1-1,0 0 1,0-1 0,0 1 0,1-1 0,-1 0 0,1 0 0,0 0-1,-1 0 1,1 0 0,6 2 0,-5-2-827,0-1 1,0 0-1,0 0 1,0 0-1,0 0 1,1-1-1,-1 0 1,0 0-1,0 0 1,1 0-1,5-2 1,16-3-3149,-1 2-1403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78 2400,'4'-5'17551,"-2"3"-17201,1 0-1,0 0 0,0 1 1,-1-1-1,5-1 0,126-39 1659,-107 36-1932,-1 1-1,1 2 0,38-1 1,244 4 276,-301 2-358,-5-2 7,-1 1 0,0-1 0,1 1 0,-1-1-1,1 0 1,-1 1 0,0-1 0,1 0 0,-1 0 0,1 0 0,1 0 0,-2 0 212,-1 1-220,-1 0-1,0 0 1,0 0-1,1 0 1,-1 0-1,0-1 1,0 1-1,0 0 1,0 0-1,-2 0 1,1 1-1,-19 16-49,-27 16 0,2-1 37,-154 149 286,124-109-206,34-30-181,28-27 102,-1 0 1,-24 18 0,-52 43 535,62-54-474,27-22-36,0 1-1,-1 0 1,1-1 0,-1 1 0,0-1-1,1 0 1,-1 0 0,0 0 0,0 0-1,-3 0 1,-8 3 311,11-2 22,10-4-278,6-2-87,0-1-1,23-13 0,12-4 109,-26 13-71,1 2 0,1 0 1,-1 1-1,1 2 1,0 1-1,0 0 1,0 2-1,47 3 1,-62-1 78,1 1 1,-1 1 0,0-1 0,0 1 0,11 6 0,43 25 689,-17-8-684,-70-50-18801,1 5 15371,5 7 16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2 136 3808,'0'-1'107,"-1"1"1,1 0-1,0-1 1,0 1-1,0-1 0,0 1 1,0-1-1,-1 1 1,1-1-1,0 1 1,0-1-1,0 1 0,0-1 1,0 1-1,1 0 1,-1-1-1,0 1 0,0-1 1,0 1-1,0-1 1,0 1-1,1-1 1,-1 1-1,1-1 0,3-16 11144,0 13-9918,1 2-659,0 0 0,-1 0 0,1 1 0,0 0 0,8-2 0,-2 1-73,130-20 1564,-86 15-2160,101-27 1,-132 27-893,19-7-4797,-38 11 2846,-2 1 666,-11 23-7996,-5-3 7587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3648,'-6'-3'8109,"6"3"-7839,2-8 4151,-2 7-4169,1 0 1,0 0 0,0 0 0,0-1 0,0 1 0,0 0 0,0 0 0,0 1 0,0-1 0,0 0 0,0 0 0,0 0 0,2 0 0,-1 0-202,1 0 1,-1 0-1,0 1 0,1-1 1,-1 1-1,1-1 0,-1 1 1,1 0-1,-1 0 1,1 0-1,-1 1 0,0-1 1,1 0-1,-1 1 1,1 0-1,-1-1 0,0 1 1,1 0-1,-1 0 1,0 0-1,0 1 0,0-1 1,0 0-1,0 1 1,0 0-1,0-1 0,0 1 1,0 0-1,-1 0 1,1 0-1,-1 0 0,2 2 1,-3-3-14,1 0 1,-1 1-1,0-1 1,1 0-1,-1 0 1,0 0 0,0 0-1,1 1 1,-1-1-1,0 0 1,0 0-1,-1 0 1,1 1-1,0-1 1,0 0 0,0 0-1,-1 0 1,1 0-1,-1 1 1,1-1-1,-1 0 1,1 0-1,-1 0 1,0 0 0,-1 1-1,-2 3 23,1-1 1,-1 0-1,-8 6 1,-21 23 132,27-26-102,-1 1 0,0-1 1,0-1-1,-13 9 1,67-10 1587,-8-5-2221,-13 0-4561,-24 0 2882,-1 0 1997,-1 0 1,1 0-1,-1 0 0,1 0 1,-1 0-1,1 0 1,-1 0-1,1 1 0,-1-1 1,1 0-1,-1 0 1,1 1-1,-1-1 0,1 0 1,9 28-9621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62 273 3552,'-9'-9'13551,"57"12"-9931,-33-2-3493,0 0 0,0-1 1,1-1-1,18-3 0,11-4-49,-16 4-2,34-11 0,-55 13-60,1-1 0,-1-1 0,0 1 0,0-1 0,0-1 0,-1 1 0,0-1 0,10-9 0,-10 8-76,-2 1 1,1-2-1,0 1 1,-1 0-1,7-14 1,-10 18-2,-1-1 1,0 1-1,0-1 0,0 0 1,0 1-1,-1-1 1,1 0-1,-1 0 0,0 0 1,1 1-1,-1-1 0,0 0 1,-1 0-1,1 0 0,0 1 1,-1-1-1,0 0 1,0 1-1,1-1 0,-2 0 1,0-2-1,-2-1 56,0 0-1,0 1 1,0 0-1,-1-1 1,1 2 0,-1-1-1,-1 1 1,1-1-1,0 1 1,-1 1 0,0-1-1,0 1 1,0 0 0,0 0-1,-1 1 1,-6-2-1,5 2 132,0 0 0,0 0 0,0 1-1,0 0 1,0 1 0,-1 0 0,1 0 0,0 0-1,0 1 1,0 1 0,0-1 0,0 1 0,-9 4-1,7-2 61,0 1-1,0 1 0,1 0 0,-1 0 0,1 1 1,0 0-1,1 1 0,-10 10 0,4-1 152,1 0-1,1 1 1,-15 28 0,14-23-89,1 0 0,1 1 0,1 1 0,1 0 0,-7 30 0,11-21 18,4-31-235,1-1 0,0 1 1,0 0-1,0 0 0,0 0 0,0-1 0,1 1 0,-1 0 0,1 0 1,0-1-1,0 1 0,0 0 0,0-1 0,0 1 0,0-1 0,1 1 0,0-1 1,2 4-1,-1-3-5,-1 0-1,1 1 1,0-1 0,0 0 0,1 0 0,-1-1-1,1 1 1,-1-1 0,1 0 0,0 0 0,5 3-1,5-2 149,0-1 0,0 0 0,0-1 0,0-1 0,16 0 0,0-1-98,23-1-509,0-3-1,80-16 0,-118 17 50,-11 3-46,0 0 0,1 0 0,-1 0 1,8 0-1,-12 1 290,0 1 1,1-1-1,-1 0 1,0 0-1,1 0 1,-1 0-1,1 0 1,-1 0-1,0 0 1,1 0-1,-1 0 1,0 0-1,1 0 0,-1 0 1,1-1-1,-1 1 1,0 0-1,1 0 1,-1 0-1,0 0 1,1-1-1,-1 1 1,0 0-1,0 0 1,1-1-1,-1 1 1,0 0-1,1 0 0,-1-1 1,0 1-1,0 0 1,0-1-1,1 1 1,-1 0-1,0-1 1,0 1-1,0 0 1,0-1-1,0 1 1,0-1-1,0 1 1,0-1-1,5-13-10948,-13 7 6838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5472,'16'-1'17524,"-14"0"-16493,5-1-2749,-1 1 1830,0 0 0,0 0 0,0 1 0,1 0 1,-1 0-1,0 1 0,9 1 0,0 2 55,25 8 1,-39-11-146,0-1 0,0 0 0,-1 1 0,1-1 0,0 1-1,0-1 1,0 1 0,0-1 0,-1 1 0,1 0 0,0-1 0,0 1 0,-1 0 0,1 0 0,-1 0 0,1-1 0,-1 1 0,1 0 0,-1 0 0,1 0 0,-1 0 0,0 0 0,1 0 0,-1 0 0,0 0 0,0 0 0,0 0 0,0 0 0,0 0 0,0 0 0,0 0 0,0 0 0,0 0 0,0 0 0,-1 0 0,1 0 0,0 0 0,-1-1 0,1 1 0,-1 0 0,0 1 0,-2 4 27,0 0 0,-1 0 0,0 0 0,-7 7 0,-12 16 47,17-20-70,-1 0-1,0 0 1,-1-1-1,-9 8 1,10-11-21,1 1 0,1 0 1,-1 0-1,-8 12 0,9-11 227,4-5 316,2-2-26,4-1-464,12 1 149,36 2-175,-20 4-2825,-32-5 2261,0 0 0,0 0 0,0-1 0,0 1 1,0 0-1,0 0 0,0 0 0,0 0 0,-1 0 0,1 0 1,0 0-1,-1 0 0,1 0 0,0 2 0,3 3-2898,5 4 27,4 6-1551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 2496,'0'-11'8218,"1"10"-7932,-1 1 1,0-1-1,1 0 0,-1 1 0,1-1 0,-1 1 0,1-1 1,-1 1-1,1-1 0,0 1 0,-1-1 0,1 1 0,-1 0 0,1-1 1,0 1-1,-1 0 0,1 0 0,0-1 0,0 1 0,-1 0 1,1 0-1,0 0 0,-1 0 0,1 0 0,0 0 0,0 0 0,-1 0 1,2 0-1,4 3-20,-1-1 0,0 0-1,0 1 1,-1 0 0,1 1 0,0-1 0,-1 1 0,0-1 0,0 1 0,0 1 0,0-1 0,-1 0-1,1 1 1,-1 0 0,0 0 0,-1 0 0,1 0 0,-1 0 0,0 0 0,2 9 0,0 5-5,-1-9-59,-1 0 1,0 0 0,1 21 0,-1 70 459,-1 48-69,-2-115-618,-2 0-1,-10 46 0,11-75-38,0 1-1,1-1 1,-2 1 0,1-1-1,-1 0 1,-4 7 0,5-10-6,1 0 1,-1 1-1,1-2 1,-1 1-1,0 0 1,0 0-1,1 0 1,-1-1-1,-1 1 1,1-1-1,0 0 1,0 0-1,0 0 1,-1 0-1,1 0 1,-5 1-1,-1-1-46,3 0 39,-1 0 0,1 0 0,-1-1 1,0 0-1,1 0 0,-1-1 0,-7-1 1,-4-2-200,9 3 211,1-1 0,0 0 0,-10-4-1,16 5 55,-1 1 0,0-1-1,1 0 1,-1 0-1,0-1 1,1 1 0,0 0-1,-1 0 1,1-1-1,0 1 1,-1-1 0,1 1-1,0-1 1,0 1-1,0-1 1,1 0 0,-2-3-1,1 4 12,1 0 0,0 0 0,0 0-1,0 1 1,0-1 0,0 0 0,0 0 0,0 0-1,1 0 1,-1 0 0,0 1 0,0-1 0,1 0-1,-1 0 1,1 0 0,-1 1 0,0-1 0,1 0-1,-1 0 1,2 0 0,15-15 198,-11 11-98,11-13 23,-1 0 1,0-1 0,17-29 0,-3 5 37,79-104 1151,-97 132-1111,1 0 0,0 1 0,1 0 1,0 1-1,1 1 0,27-17 0,-27 20-634,0 1 0,1 1 0,0 0-1,21-6 1,-18 5-2468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27 2304,'1'-2'396,"0"0"1,1-1-1,-1 1 1,1 0-1,-1 0 1,1 0-1,0 0 0,0 0 1,0 0-1,0 1 1,4-3 2932,-7 6-2918,0 0 0,-1 0-1,1 0 1,0 0 0,0 1 0,0-1-1,-1 3 1,-2 7 138,-23 36 1452,-65 90-1,56-87-1164,-3 1 502,-74 75-1,-53 34 270,164-160-1601,-317 299 1866,248-237-1698,-23 22-327,75-62 59,-5 5-1608,22-27 1234,1 1-1,-1-1 1,0 0 0,1 0 0,-1 0-1,0 0 1,0 0 0,-3 0 0,42-13-16513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4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 5728,'0'0'164,"0"0"1,0-1-1,0 1 0,0-1 1,0 1-1,0-1 0,0 1 1,0 0-1,0-1 0,0 1 1,0-1-1,0 1 0,0-1 1,0 1-1,-1 0 0,1-1 1,0 1-1,0-1 1,0 1-1,-1 0 0,1-1 1,0 1-1,-1 0 366,1 0-164,-1 1-1,1-1 1,0 1 0,0-1-1,-1 0 1,1 1 0,0-1 0,0 1-1,0 0 1,0-1 0,-1 1-1,1-1 1,0 1 0,0-1-1,0 1 1,0-1 0,0 1-1,1 0 1,-3 16 1355,0 0-1,-7 30 0,-1 6-374,2 7-673,-17 190 254,25-116-778,0-132-208,4-8-837,23-20 4,32-34 424,-54 53 495,1 1 0,0 0 0,1 0 0,-1 0 0,1 1 0,10-6-1,-15 10 2,0 0 0,0 0 0,0 0 0,0 0 0,0 1-1,0-1 1,0 1 0,0-1 0,0 1 0,0-1-1,1 1 1,-1 0 0,0 0 0,0 0 0,0 1 0,0-1-1,0 0 1,0 1 0,1-1 0,-1 1 0,0 0 0,0 0-1,-1 0 1,1 0 0,0 0 0,0 0 0,0 0-1,-1 0 1,1 1 0,2 2 0,0 1 79,1 1 0,-1 1 0,-1-1 0,1 0 0,-1 1 0,0 0 0,-1 0 0,3 8 0,4 10 445,-7-18-404,1 0 0,-2 1 0,1-1 1,-1 0-1,0 1 0,0-1 1,-1 1-1,0-1 0,-2 11 1,0-4 23,-1 0 1,-1 0 0,0-1-1,-7 16 1,9-25-149,0 0 0,0 0 0,0-1 0,-1 1 0,0-1 0,0 0 0,0 0 0,-3 3-1,4-4-6,0 0-1,0-1 0,0 1 0,0-1 0,0 0 1,-1 0-1,1 0 0,0 0 0,-1 0 1,1 0-1,0 0 0,-1-1 0,1 1 0,-1-1 1,-4 0-1,-5-2-141,0 0 0,-1-1 1,1-1-1,0 0 0,1 0 1,-13-7-1,-63-41-4628,83 50 4427,-13-12-2863,16 14 2861,0-1 0,0 0 0,1 1 0,-1-1 0,0 0-1,1 0 1,-1 1 0,1-1 0,-1 0 0,1 0 0,-1 0 0,1 0-1,0 0 1,-1 0 0,1 0 0,0 0 0,0 0 0,0 0 0,0 0-1,0-1 1,6-10-3160,3-5-1402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4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3488,'-4'-7'9184,"4"6"-8888,8-7 3462,18-6-3462,-19 11 580,8-5-649,0 2 0,1 0 0,0 0 0,0 2 0,23-5 0,-26 8-96,-1-1 0,1 1 0,-1 1 1,1 1-1,-1-1 0,1 2 0,22 5 0,-32-6-68,0 0 1,0 0-1,-1 0 1,1 0-1,0 1 0,-1-1 1,1 1-1,-1 0 1,1 0-1,-1 0 1,0 0-1,0 0 1,0 0-1,2 3 1,-3-4-8,0 1 1,-1-1 0,1 0 0,-1 0 0,1 1 0,-1-1 0,1 1-1,-1-1 1,0 0 0,0 1 0,0-1 0,0 1 0,0-1 0,0 1 0,0-1-1,0 0 1,0 1 0,-1-1 0,1 1 0,0-1 0,-1 0 0,0 1-1,1-1 1,-1 0 0,0 0 0,1 1 0,-1-1 0,0 0 0,0 0-1,-2 2 1,-5 4 37,0 1 0,-1-2 1,0 1-1,-15 7 0,-2 2-367,25-15 150,2 0 108,0-1 1,-1 1-1,1 0 1,0-1-1,0 1 0,0 0 1,-1-1-1,1 1 1,0-1-1,0 1 0,2 0 1,-3-1 13,63 21-22,-42-15-17,0 1-1,29 14 1,-14-5 877,-36-15-794,0-1 0,0 1 0,0-1 0,0 0 0,0 1 0,0-1-1,0 1 1,0-1 0,-1 0 0,1 1 0,0-1 0,0 1 0,0-1-1,0 0 1,-1 1 0,1-1 0,0 0 0,0 1 0,-1-1 0,1 0 0,0 1-1,-1-1 1,1 0 0,0 0 0,-1 1 0,-2 1 44,-1 0-1,1 0 1,-1-1-1,1 1 1,-1-1 0,0 1-1,1-1 1,-7 1 0,-34 3-26,41-5-54,-153 2-3234,87-3-4884,62 2 3789,12 0 1784,2 1 1216,11 6-2240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4:59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55 175 3328,'0'4'10205,"0"-4"-10057,9 8 2583,12 6-1629,-17-13-913,-1 0 0,1 1-1,-1-1 1,1-1 0,-1 1 0,1 0 0,0-1-1,-1 0 1,1 0 0,6-1 0,2 0 390,22-8 0,-18 5-294,-5 1-164,-1 0 1,0-1-1,0 0 0,0-1 0,-1 0 1,0-1-1,0 1 0,12-11 1,-18 13-99,0 0 0,0 0 1,0 0-1,-1-1 1,1 1-1,-1 0 0,0-1 1,0 0-1,0 1 1,2-8-1,-3 8-10,-1 0 0,1 0 1,-1 0-1,0 0 0,0 0 0,0-1 0,0 1 1,-1 0-1,1 0 0,-1 0 0,1 0 0,-1 0 1,0 1-1,-1-1 0,1 0 0,-2-3 0,1 3-22,1 0-1,-1 0 0,0 0 0,-1 1 1,1-1-1,0 1 0,-1-1 0,1 1 1,-1 0-1,0 0 0,0 0 0,0 0 1,0 0-1,-5-1 0,4 1 27,-1 1 0,0 0 0,0 0-1,0 0 1,0 1 0,0 0 0,0 0 0,0 0 0,-6 1-1,0 1 82,-1 1-1,1 0 0,0 1 0,0 0 1,0 0-1,1 1 0,-18 12 0,20-12-38,0 0-1,1 1 0,0 0 0,0 0 1,1 1-1,0 0 0,0 0 1,0 0-1,1 1 0,0 0 0,1 0 1,0 0-1,-4 9 0,-1 4 167,7-16-175,0 0-1,-1 0 1,2 0 0,-1 0-1,1 0 1,0 1 0,0-1 0,-1 7-1,3-10-1,-1 0 1,1-1-1,-1 1 0,1 0 0,0 0 0,0-1 0,0 1 1,0 0-1,0-1 0,0 1 0,0-1 0,0 1 0,1-1 1,-1 0-1,1 0 0,-1 1 0,1-1 0,-1 0 1,4 1-1,0 2 96,1-1 0,0 0 1,0-1-1,10 4 1,4-2 188,0-1 1,0-1 0,0-1 0,25-1 0,-13-1-2373,-4 0-2785,-2 1-3822,-12 0 3915,3 0 1617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4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2720,'-1'-1'88,"1"0"0,-1 1 0,0-1 0,0 0 0,1 0 0,-1 1 0,1-1 0,-1 0 0,1 0 0,-1 0 0,1 0 0,0 0 0,-1 1 0,1-1 0,3-8 7498,-3 9-7501,0 0 1,0 0-1,0 0 0,0 0 0,1 0 0,-1 0 0,0 1 1,0-1-1,0 0 0,0 0 0,0 0 0,0 0 0,0 1 1,0-1-1,-5 6 5512,7-5-5468,-1-1 1,1 1-1,-1-1 0,1 1 1,-1 0-1,0 0 1,1 0-1,-1-1 1,0 1-1,0 0 0,0 1 1,1-1-1,-1 0 1,0 0-1,1 2 0,6 6 921,3-1-777,0 0 0,1-1 0,0 0 0,1-1 1,24 8-1,-14-5-67,-12-4-106,122 55 524,-116-50-584,0 0 0,0 1 1,-1 1-1,-1 1 0,21 20 0,-7 1 271,-2 0-1,0 2 0,-3 1 1,-1 1-1,-1 1 1,-3 1-1,-1 1 0,-2 1 1,11 44-1,-23-67-72,0 0-1,-1 1 1,-1-1 0,-1 1-1,-1 0 1,-3 30-1,-3-9 21,-2 0 0,-13 42 0,11-54-168,0-1 0,-2 1 0,-1-2 0,-1 0-1,-1 0 1,-1-2 0,-2 0 0,0 0-1,-2-2 1,0-1 0,-30 25 0,-17 8-799,29-25-3059,-37 38 0,73-66 3113,0 1 1,0-1-1,0 1 1,0-1 0,0 1-1,0 0 1,1 0-1,-1 0 1,1 0 0,0 0-1,0 0 1,0 0-1,1 0 1,-1 0-1,1 0 1,-1 6 0,1 21-5938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35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3808,'-20'-6'1952,"34"6"-4256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35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 3136,'-29'-9'1184,"20"9"-928,-1 0-64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35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6816,'-15'-4'2528,"15"8"-1568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35:2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 5408,'-18'-6'1984,"2"3"-1536,-7 3-128,14 0-160,-2 0-160,2 0-2752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49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84 2400,'12'-1'2492,"5"1"3010,10-32-4787,29-17-736,-55 48-22,16 14-314,6 2 178,-15-9 305,1 1 1,0-2 0,0 0 0,1 0-1,15 6 1,-16-9 69,0 0 1,1 0-1,-1-1 0,16 1 0,39 1 1522,-63-3-1676,0-1 0,0 1-1,0-1 1,-1 0 0,1 1 0,0-1 0,0 0 0,0 0 0,-1 1 0,1-1 0,-1 0 0,1 0 0,0 0 0,-1 0 0,1 0 0,-1 0 0,0 0 0,1 0 0,-1 0 0,0 0 0,0 0 0,1-1 0,0-2 27,0-8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50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26 2304,'-1'0'52,"1"1"-1,0-1 1,-1 0 0,1 0 0,0 0-1,-1 0 1,1 1 0,0-1-1,0 0 1,-1 0 0,1 1 0,0-1-1,0 0 1,-1 0 0,1 1 0,0-1-1,0 0 1,0 1 0,0-1-1,-1 0 1,1 1 0,0-1 0,0 0-1,0 1 1,0-1 0,0 0-1,0 1 1,0-1 0,0 0 0,0 1-1,0 0 1,0 15 862,0-10-624,0-5 8,1-1-263,-1 0 0,0 1-1,0-1 1,0 0 0,0 0-1,0 0 1,0 1 0,1-1-1,-1 0 1,0 0 0,0 0-1,0 1 1,0-1 0,0 0-1,0 0 1,0 1 0,0-1-1,0 0 1,0 0 0,0 0-1,0 1 1,0-1 0,0 0-1,0 0 1,-1 1 0,1-1-1,0 0 1,0 0 0,0 0-1,0 1 1,0-1 0,-1 7 3034,1-7-3041,0 0-1,0 0 1,0 0 0,0 0-1,0 0 1,1 0-1,-1 0 1,0 0-1,0 0 1,0 0-1,0 0 1,1 0-1,-1 0 1,0 0-1,0 0 1,0 0 0,0 0-1,1 0 1,-1 0-1,0 0 1,0 0-1,0 0 1,1 0-1,-1 0 1,0 0-1,0 0 1,0 0-1,0 0 1,0 0 0,1-1-1,-1 1 1,0 0-1,0 0 1,0 0-1,0 0 1,0 0-1,0 0 1,1-1-1,24-19 313,-19 15-372,1 0 1,-1 0-1,1 1 0,11-7 1,-13 9 59,0 0-4,0 0 0,-1 0-1,1-1 1,-1 0 0,6-4 933,-2 23-1003,-2-5 150,-5-7-41,0 1 0,0 0 0,0-1 0,0 1 0,-1 0 0,0 0 0,0 5 0,0-4-2,0-1-1,0 0 1,0 0 0,1 1-1,0-1 1,1 6-1,3 9 4,0-12-26,-2-6 23,0 0 1,0 0-1,0 0 0,0-1 1,0 1-1,0-1 1,1 0-1,-1 0 1,0 0-1,1 0 1,-1 0-1,1-1 1,-1 0-1,1 0 0,-1 0 1,1 0-1,-1 0 1,1-1-1,-1 1 1,5-2-1,48-8 94,-50 9-72,-3 1-176,-1-1 1,0 1-1,0 0 1,1-1-1,-1 0 1,0 1-1,0-1 1,0 0-1,0 0 1,0 0-1,0 0 0,2-2 1,2-5-2537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51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 1824,'-5'-4'8853,"11"14"-8661,-4-5-148,0 0 0,0 0-1,-1-1 1,0 1 0,0 0 0,0 0-1,-1 1 1,0-1 0,0 0 0,0 0 0,-1 5-1,1 28 72,6 65 360,-3-44-283,-1 187 14,-4-133-119,2-60 84,1-49-307,-1 1 0,1 0 0,-1 0 1,2 0-1,-1-1 0,0 1 0,1 0 1,0-1-1,0 1 0,5 7 0,-4-7-2454,-3-4 2418,0-1 1,0 1-1,1 0 0,-1-1 1,0 1-1,1-1 0,-1 1 1,1 0-1,-1-1 0,0 1 1,1-1-1,-1 1 0,1-1 1,0 1-1,-1-1 0,1 0 1,-1 1-1,1-1 0,0 0 1,-1 1-1,1-1 1,1 0-1,11-3-2452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5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2144,'0'0'34,"0"0"0,0 0 1,0-1-1,0 1 0,-1 0 0,1 0 0,0 0 1,0-1-1,0 1 0,0 0 0,0 0 0,0 0 1,0-1-1,0 1 0,0 0 0,0 0 0,1 0 1,-1-1-1,0 1 0,0 0 0,0 0 0,0 0 1,0 0-1,0-1 0,0 1 0,0 0 0,1 0 1,-1 0-1,0 0 0,0 0 0,0-1 0,0 1 1,0 0-1,1 0 0,-1 0 0,0 0 0,0 0 1,1-1 55,0 0 0,0 0 0,-1 0 0,1 0 1,0 0-1,-1 0 0,1 0 0,-1 0 1,1 0-1,-1 0 0,0 0 0,1 0 1,-1 0-1,0 0 0,0 0 0,0 0 1,1-1-1,-1 1 0,-1 0 0,1-1 1,1 1 40,0 0 0,-1 1 0,1-1 1,0 1-1,0-1 0,0 1 1,-1 0-1,1-1 0,0 1 1,0 0-1,0-1 0,0 1 1,1 0-1,9-3 1550,-11 2-1619,0 1 1,1 0-1,-1 0 0,0 0 0,1 0 0,-1 0 0,0 0 0,1 0 0,-1 0 0,0 0 0,1 0 0,-1 0 1,1 0-1,-1 0 0,0 0 0,1 1 0,-1-1 0,0 0 0,1 0 0,-1 0 0,0 0 0,0 1 0,1-1 0,-1 0 1,0 0-1,1 1 0,-1-1 0,0 0 0,0 1 0,0-1 0,1 0 0,-1 0 0,0 1 0,0-1 0,0 0 0,0 1 1,0-1-1,1 1 0,-1-1 0,0 0 0,0 1 0,0-1 0,0 0 0,0 1 0,3 21-50,-4 1 247,-1 0 0,-7 26 1,-2 31 247,6 229-118,15-206-282,-9-93-75,1 0 0,0 0-1,1-1 1,0 1 0,0-1 0,7 13 0,1 3-95,-11-24 346,0 1 1069,0 9-6412,1-10 4301,-1-1 607,0 0 0,0 0 1,0 1-1,0-1 0,0 0 0,-1 0 1,1 0-1,-8-3-6423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54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 2496,'0'0'784,"-9"0"5,-22 0 2027,30 0-2256,-22 0 2597,21 0-3011,0 0 0,0 0-1,0 0 1,0 0 0,1 0-1,-1 1 1,0-1 0,0 0-1,0 1 1,0-1 0,1 1-1,-1 0 1,0 0 0,0 0-1,-3 2 721,14-3-802,84 3 299,-41 3 330,-51-6-706,0 0 1,0 0 0,0 0-1,0 1 1,0-1-1,0 1 1,0-1 0,0 0-1,0 1 1,0 0-1,0-1 1,0 1-1,0 0 1,0-1 0,0 1-1,-1 0 1,1 0-1,0 0 1,-1-1-1,2 3 1,-1-2 10,-1 0 0,1 0 1,0 0-1,-1 0 0,1-1 0,0 1 0,0 0 1,0 0-1,0-1 0,0 1 0,1 0 0,18 8 226,-16-5-218,-2-1-7,15 8 2343,-15-11-3286,5 3 869,-5-3 27,5 4 1552,-13-5-1398,0 0-1,0 0 1,-1 0 0,-8-4-1,-10-2-254,-25-2-2608,26 6 1205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00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45 214 3904,'-5'-9'5242,"18"7"-1332,-7 1-3600,-1-1 0,0 1 1,0-1-1,0 0 1,0 0-1,0 0 0,-1-1 1,1 0-1,-1 1 1,1-2-1,-1 1 0,0 0 1,0-1-1,6-8 0,-1 1-107,-1 0-1,0 0 0,-1-1 0,8-16 0,-13 25-184,-1 0 0,0 0 0,0 0 0,0-1 0,0 1 0,0 0 0,-1 0-1,1-1 1,-1 1 0,0 0 0,0-1 0,0 1 0,-1 0 0,1 0 0,-1-1-1,0 1 1,0 0 0,0 0 0,0 0 0,0 0 0,-1 0 0,1 0 0,-4-4-1,5 6-18,0 1-1,-1 0 1,1-1 0,-1 1-1,1 0 1,0 0-1,-1-1 1,1 1-1,-1 0 1,1 0-1,-1 0 1,1-1-1,-1 1 1,1 0-1,-1 0 1,1 0-1,-1 0 1,1 0-1,-1 0 1,1 0-1,-1 0 1,1 0 0,-1 0-1,0 1 1,-14 5 154,-11 14 568,7 1-19,1 1-1,1 0 1,1 2 0,-13 26 0,26-45-602,1 0-1,-1 1 1,1-1-1,0 1 1,1-1 0,-1 1-1,1 0 1,0 0-1,1-1 1,-1 1 0,1 9-1,1-12-40,-1 1 0,1-1 1,0 1-1,-1-1 0,2 0 0,-1 0 0,0 1 0,1-1 0,-1 0 1,1 0-1,0 0 0,0-1 0,0 1 0,0 0 0,0-1 0,1 1 1,-1-1-1,1 0 0,0 0 0,4 3 0,0-1 18,1-1-1,-1 1 0,1-2 1,-1 1-1,1-1 0,0 0 0,0-1 1,0 1-1,0-2 0,14 1 1,4-3-847,50-10 1,-66 11 279,29-6-769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6144,'-25'-4'2784,"25"1"-2432,6 3-384,-1 3-64,0 1-384,9 5 256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42 6720,'-47'-33'3040,"23"28"-2624,15 1 480,9 8-576,3-4-992,11 0 480,11 9 160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171 161 4064,'5'-33'2314,"-4"32"-2064,-1 0-1,0 0 1,1 0-1,-1 0 1,1 0-1,0 0 0,-1 0 1,1 0-1,0 0 1,1-2-1,1 1 1012,-6 8-540,-17 27 70,3 0 0,-15 36 0,-7 29-209,-35 93 1524,72-185-638,9-17-758,9-25-339,27-103-232,-8 53-217,-8 20-26,-10 24 64,2 2-1,34-55 0,-48 84 143,-5 9-119,0 1-1,0 0 1,0 0-1,1 0 1,-1 0-1,0-1 1,1 1 0,-1 0-1,1 0 1,0 0-1,-1 0 1,1 0-1,0 0 1,0 0 0,-1 1-1,1-1 1,0 0-1,0 0 1,0 1-1,0-1 1,0 0 0,1 0-1,-1 2-29,1-1-1,-1 1 1,0-1 0,0 1 0,0 0-1,0 0 1,0 0 0,0-1-1,0 1 1,0 0 0,0 0-1,1 2 1,4 4-10,3 2 75,-1 0 0,-1 1 0,1 0 0,-1 1 0,-1-1-1,0 1 1,5 13 0,28 86 115,-33-89-164,61 206 101,-22-71 394,-44-154-429,-1-1 0,1 1 0,-1 0 0,0 0 0,0 0-1,1 0 1,-1-1 0,-1 1 0,1 4 0,0-6-1,0 1 0,-1 0 0,1-1-1,0 1 1,-1-1 0,1 1 0,0 0-1,-1-1 1,1 1 0,0-1 0,-1 1-1,1-1 1,-1 0 0,1 1 0,-1-1-1,1 1 1,-1-1 0,1 0 0,-2 1-1,-2 0 81,1 0 1,-1-1-1,0 1 0,1-1 0,-1 0 0,0 0 0,0 0 0,-3-1 1,-2 0-135,-31-4 105,1-2 0,-44-14-1,56 13-2,-121-25-156,87 21-5447,54 11 3511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4480,'5'-10'9064,"7"19"-7361,10 10-1612,-7-1 223,-1-1-1,0 2 1,21 38-1,-9-13 108,-23-38-375,12 16 271,-1 1 0,20 48 0,-33-65-258,1 0 1,-1 0-1,0 0 0,0 0 0,-1 0 1,1 0-1,-1 0 0,-1 0 0,1 0 1,-1 0-1,0 0 0,-1 0 0,1 0 1,-1 0-1,0-1 0,-1 1 0,1-1 1,-1 1-1,0-1 0,0 0 1,-1 0-1,0 0 0,0-1 0,0 1 1,0-1-1,-8 6 0,-23 17 448,34-27-479,1 1 1,-1-1 0,1 1-1,-1-1 1,0 0-1,1 1 1,-1-1 0,0 0-1,0 1 1,1-1-1,-1 0 1,0 0 0,0 0-1,1 0 1,-1 0-1,0 0 1,0 0 0,1 0-1,-1 0 1,0 0-1,0 0 1,1 0 0,-1 0-1,0-1 1,0 1-1,1 0 1,-1 0 0,0-1-1,1 1 1,-1-1-1,0 1 1,0-1 0,19-12 88,-8 6-136,0 1 1,1 0-1,-1 1 0,1 0 0,0 0 1,13-3-1,10-4 22,-8 2 118,43-17 45,68-37 1,-117 53-86,-1 0 0,-1-2 0,1 0 0,-2-1 0,0 0 0,-1-2 1,0 0-1,13-19 0,-24 28-20,0-1 1,0 0-1,-1 0 0,0 0 1,3-11-1,-5 14-60,-1 0-1,0 0 1,0 0 0,0 0-1,-1 0 1,1 0 0,-1 0-1,0 0 1,-1 0 0,1 0 0,-1 0-1,0 0 1,0 0 0,-1 0-1,0 0 1,1 0 0,-1 1-1,-1-1 1,1 1 0,-1-1-1,0 1 1,0 0 0,0 0-1,0 0 1,-1 1 0,0-1 0,1 1-1,-1 0 1,-1 0 0,-5-3-1,-5-2-535,-23-6 0,0-1-4437,31 14 3143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 3392,'2'-7'7487,"-8"16"-3610,1-1-4639,-71 65 4015,53-54-2905,2 2 0,0 0-1,1 2 1,-22 32 0,31-35-310,0 0 0,1 0-1,-10 32 1,-12 64-3096,30-109 2531,1 2-945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6816,'-14'-9'5568,"19"9"-3174,232 17-473,-90-3-4297,-1-12-5227,-143-2 7360,18-1-1654,33-6-1,-49 6 2199,0 0 0,-1-1-1,1 1 1,0-1 0,-1 0 0,1 0-1,-1 0 1,0 0 0,0-1 0,0 0-1,0 0 1,6-6 0,-10 9-236,1 0-1,-1 0 1,0 0 0,0-1 0,0 1 0,0 0-1,1 0 1,-1 0 0,0-1 0,0 1 0,0 0-1,0 0 1,0-1 0,0 1 0,0 0 0,0 0-1,0-1 1,0 1 0,1 0 0,-1-1 0,-1 1-1,1 0 1,0 0 0,0-1 0,0 1 0,0 0-1,0 0 1,0-1 0,0 1 0,0 0 0,0-1-1,-1 1 103,0-1-1,0 0 1,0 1 0,1-1-1,-1 1 1,0-1-1,0 1 1,0 0-1,0-1 1,0 1-1,0 0 1,0 0-1,-1-1 1,-11-1 600,0 1 1,0 0-1,0 1 0,-15 2 1,-53 9 244,51-6-672,-19 4 78,1 1 0,-81 30 0,100-29-330,0 2 1,2 0 0,-1 2 0,2 1 0,-37 30 0,57-41-227,-29 22-1477,13-13-4141,20-10 3420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6048,'-6'-9'1975,"10"15"61,13 16 923,8 27-365,24 66 0,-28-62-2065,-5-14-326,56 123 330,-61-145-831,-2-4 68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199 550 3392,'9'-18'1978,"-9"16"-1661,1 0 0,0 0 0,0 0 0,0 0 0,0 0 0,1 0 0,-1 0 1,2-1-1,8-17 1504,-11 18-1683,1 1 0,-1 0-1,1 0 1,-1-1 0,0 1 0,1 0 0,-1-1 0,0 1-1,0 0 1,0-1 0,0 1 0,0 0 0,0-1 0,0 1-1,-1-3 1,0 4-127,1 0 0,0 0-1,-1 0 1,1-1 0,0 1 0,-1 0-1,1 0 1,0 0 0,-1 0 0,1 0-1,-1 0 1,1 0 0,0 0 0,-1 0-1,1 0 1,-1 0 0,1 0-1,0 0 1,-1 0 0,1 0 0,-1 0-1,1 0 1,0 0 0,-1 0 0,1 1-1,0-1 1,-1 0 0,0 1 0,-12 6 10,11-6-2,-11 10 82,0-1-1,1 1 0,0 1 0,-19 25 1,13-17 69,11-11-128,-15 15 233,-18 30 1,35-46-215,0-1 1,0 1 0,1 0-1,1 1 1,-1-1-1,1 1 1,1-1-1,-3 16 1,5-22-31,-1-1-1,1 1 1,0 0 0,0-1-1,0 1 1,1-1 0,-1 1 0,0 0-1,0-1 1,1 1 0,-1-1-1,1 1 1,-1-1 0,1 1-1,0-1 1,0 0 0,0 1 0,0-1-1,-1 0 1,2 0 0,1 2-1,-1-1 32,0 0-1,1-1 1,0 1-1,-1-1 0,1 0 1,0 0-1,0 0 0,-1 0 1,1 0-1,6 0 1,4 0 135,0-1 0,0 0 0,-1-1 0,17-3 0,-15 1-124,0 0 0,0-1-1,-1 0 1,1-2 0,-1 1 0,0-1 0,0-1 0,-1 0 0,0-1 0,0-1 0,-1 1-1,0-2 1,-1 0 0,12-13 0,37-40-142,-53 59-756,-5 11 390,-7 17 165,4-19 195,-1 11 71,-1 0 0,2 0 1,0 1-1,1-1 1,2 28-1,-1-42 41,1 1 1,-1 0-1,1 0 0,-1-1 0,1 1 0,0-1 1,0 1-1,0-1 0,0 1 0,1-1 0,-1 0 1,1 1-1,-1-1 0,1 0 0,0 0 0,0 0 1,0 0-1,0 0 0,0-1 0,0 1 0,0-1 1,1 1-1,-1-1 0,0 0 0,1 0 0,-1 0 1,1 0-1,0 0 0,-1 0 0,1-1 0,0 1 1,-1-1-1,1 0 0,0 0 0,-1 0 0,1 0 1,0-1-1,0 1 0,-1-1 0,4 0 0,4-2 72,1-1 0,-1 0 0,0 0-1,0-1 1,0 0 0,12-9 0,-4 1 67,-1 0 1,19-20-1,-31 28-230,0-1 0,-1 1 0,0-1 0,0 0 0,0 0 1,0 0-1,-1 0 0,0-1 0,-1 1 0,1-1 0,-1 0 0,0 0 0,-1 0 0,0 0 0,0 0 0,-1 0 0,0-11 0,51 18-202,220-42 261,-194 28-10,-73 13 18,0 1-1,-1-1 1,1 0-1,0-1 1,5-1-1,-9 2-20,1 1 0,0-1 0,-1 1 0,1 0 0,-1 0 0,1-1 0,-1 1 0,1 0 0,0 0 0,-1 0 0,1 0 0,-1 0 0,1-1 0,0 1 0,-1 0 0,1 1 0,0-1 0,-1 0 0,1 0 0,-1 0 0,2 1 0,-1-1 2,-1 0 0,0 1 1,1-1-1,-1 1 0,0-1 0,0 0 1,1 1-1,-1-1 0,0 1 0,0-1 1,0 1-1,0-1 0,0 1 0,0-1 0,1 1 1,-1-1-1,0 1 0,0-1 0,-1 1 1,1 0-1,-1 5-16,0-1-1,0 0 1,-4 9 0,4-11 24,-22 80 126,18-71 2,0 2-183,0 0 0,-5 21 0,10-32 69,-1 0 0,1 0 0,-1 0 1,1 0-1,0 0 0,0 0 0,0 0 0,0 0 0,1-1 0,-1 1 0,1 0 1,0 0-1,0 0 0,0-1 0,0 1 0,0 0 0,0-1 0,4 5 0,-4-6 16,0 0-1,0 0 0,0 0 1,0 0-1,0 0 1,1 0-1,-1 0 0,0-1 1,0 1-1,1 0 0,-1-1 1,1 1-1,-1-1 0,0 0 1,1 1-1,-1-1 0,1 0 1,-1 0-1,1 0 0,-1 0 1,1 0-1,-1 0 0,1 0 1,-1 0-1,1-1 0,1 0 1,3-2 22,1 1 0,-1-1 1,0-1-1,9-6 0,-6 4-14,37-27-21,-2-1 1,-1-3 0,-2-1-1,42-51 1,130-186 106,-169 215-222,32-46-96,-70 95-11,-6 11 197,0 1 0,0-1-1,0 0 1,0 0 0,0 0-1,-1 0 1,1 0 0,0 0 0,0 0-1,0 0 1,0 0 0,0 0 0,0 0-1,0 0 1,0 0 0,0 0-1,0 0 1,0 0 0,0 0 0,0 0-1,0 0 1,0 0 0,0 0 0,0 0-1,0 0 1,0 0 0,0 0-1,0 0 1,-1 0 0,1 0 0,0 0-1,0 0 1,0 0 0,0 0 0,0 0-1,0 0 1,0 0 0,0 0-1,0 0 1,0 0 0,0 0 0,0 0-1,0 0 1,0 0 0,0-1 0,0 1-1,0 0 1,0 0 0,0 0-1,0 0 1,0 0 0,0 0 0,0 0-1,0 0 1,0 0 0,0 0 0,0 0-1,0 0 1,0 0 0,0 0-1,0 0 1,0 0 0,0 0 0,-13 13-494,7-4 461,1 0 0,0-1 0,-6 19 0,1-4 56,-86 218 100,31-72-197,54-144 102,-16 44-3,25-61 2,0-1 1,0 0 0,1 1-1,0 0 1,0-1 0,0 1-1,2 9 1,-1-16-3,0 0 0,0 0 0,0 0 1,0 0-1,0 0 0,0 0 0,1 0 0,-1 0 0,0 0 1,1 0-1,-1 0 0,1 0 0,-1 0 0,1 0 0,-1 0 1,1 0-1,0 0 0,0 0 0,-1-1 0,1 1 1,0 0-1,0 0 0,0-1 0,0 1 0,0-1 0,-1 1 1,1-1-1,0 1 0,0-1 0,1 0 0,-1 1 1,0-1-1,0 0 0,0 0 0,0 1 0,0-1 0,0 0 1,0 0-1,0-1 0,0 1 0,2 0 0,3-2 30,1 1-1,-1-2 0,0 1 1,0-1-1,8-4 0,-11 6-55,8-5 34,-1-1 1,0 0 0,0 0-1,-1-1 1,0 0-1,11-12 1,-6 3 16,-1 0 0,17-29 0,53-124 37,-66 132-66,5-14-11,65-127-19,-16 34-433,-54 116 217,-13 23 180,-1-3-100,-4 7 15,-2 4-52,-15 24 138,2 1 0,2 1 0,0 0 0,-12 37 0,-31 125 138,25-75 85,-38 90 417,52-158-396,13-35-125,0 0 1,-9 12-1,1 1 549,10-17-287,5-9 168,8-11-134,42-62-498,29-35-545,-81 108 669,0 1 0,0 0 0,1-1 0,-1 1 0,0-1 0,1 1-1,-1 0 1,0-1 0,1 1 0,-1 0 0,0-1 0,1 1-1,-1 0 1,1 0 0,-1-1 0,1 1 0,-1 0 0,0 0 0,1 0-1,-1 0 1,1 0 0,-1-1 0,1 1 0,0 0 0,0 1 3,-1-1 0,0 0 0,1 1-1,-1-1 1,0 0 0,1 1 0,-1-1 0,0 1 0,1-1 0,-1 0 0,0 1 0,0-1 0,0 1 0,1-1 0,-1 1 0,0-1 0,0 1-1,0-1 1,0 1 0,2 29-57,-2-27 60,0 110 35,0-112-21,-1 0 0,1 0-1,0 0 1,0 0 0,0-1-1,0 1 1,0 0 0,1 0-1,-1 0 1,0 0 0,0 0-1,1 0 1,-1 0 0,0-1-1,1 1 1,-1 0 0,1 0-1,-1 0 1,1-1 0,-1 1-1,1 0 1,0-1 0,-1 1-1,1 0 1,0-1 0,0 1-1,-1-1 1,1 1 0,0-1-1,0 0 1,0 1 0,0-1-1,-1 0 1,1 1 0,0-1-1,0 0 1,0 0 0,0 0-1,0 0 1,0 0 0,0 0-1,0 0 1,-1 0 0,1 0-1,0 0 1,0-1 0,0 1-1,0 0 1,1-1-1,3-1 63,0 0-1,1 0 1,-1 0-1,0-1 1,-1 0-1,7-4 0,19-18 63,41-46-1,-45 43-120,50-57-590,-76 94 428,0-1 1,-4 16-1,-3 7 93,-4 22 42,10-48 17,1 0 0,0 0 0,0 0 0,0 0 0,1 0 0,-1 0 0,1 0 0,2 7 0,-2-10 24,0-1-1,-1 0 0,1 0 1,0 1-1,0-1 0,-1 0 1,1 0-1,0 0 0,0 0 1,1 0-1,-1 0 0,0 0 1,0 0-1,0 0 0,1-1 1,-1 1-1,0 0 0,0-1 1,1 1-1,-1-1 0,1 1 1,-1-1-1,1 0 0,-1 0 1,0 1-1,1-1 0,-1 0 1,1 0-1,1-1 0,5 0 78,0 0 1,0-1-1,0 1 0,8-4 0,-11 3-123,18-6 22,-1-1-1,0-1 0,0-1 1,-1 0-1,0-2 0,-1-1 1,26-23-1,-25 23-212,-20 14 195,-1-1 0,1 1 0,0 0 0,0 0 0,0-1-1,0 1 1,-1 0 0,1 0 0,0 0 0,0 0 0,0 0 0,0 0 0,0 0 0,0 0 0,-1 0 0,1 1 0,0-1 0,0 0 0,0 0 0,0 1 0,-1-1 0,1 1 0,0-1 0,1 1 0,-2 0 6,0 0 0,1-1 0,-1 1 0,0 0 1,0 0-1,1-1 0,-1 1 0,0 0 0,0 0 0,0 0 0,0-1 0,0 1 1,0 0-1,0 0 0,0 0 0,0-1 0,-1 1 0,1 1 0,-1 0 3,-2 18 112,3-12-82,-1-1-1,-1 1 1,0 0-1,-4 11 1,4-14-9,0 0 0,-1 1 0,2-1 0,-1 0 0,0 7 0,0-4 315,5-10 220,10-9-303,-4 4-274,1-1 0,-1 0-1,15-18 1,-18 19-21,0 1 0,0-1 0,1 1 0,-1 0 0,1 1 0,1-1 0,-1 1 0,14-6 0,-20 10 30,-1 1 0,1 0-1,0 0 1,-1 0 0,1-1-1,0 1 1,0 0 0,0 0 0,-1 0-1,1 0 1,0 0 0,0 0-1,-1 0 1,1 1 0,0-1-1,0 0 1,-1 0 0,1 0-1,0 1 1,-1-1 0,1 0 0,0 1-1,-1-1 1,1 1 0,0-1-1,0 2 1,12 17-181,-7-7 223,1-1 25,1 0 0,0-1 0,17 18 0,-22-25-18,0 0 0,1 0 0,-1-1-1,1 1 1,0-1 0,-1 0 0,1 0 0,0 0 0,1-1 0,-1 1-1,0-1 1,0 0 0,1 0 0,-1-1 0,7 1 0,9-4-3141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6560,'-33'-12'2976,"22"12"-2592,8 0 992,6 0-832,8 8-608,-6 1 160,4 3-32,-4-3-1472,4-2 736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281 189 6304,'8'-5'2848,"36"-2"-2464,-21 2 1344,5 5-1024,16-4 288,-3 8-608,1-4-96,2 5-160,-7-1-32,-4-1-32,-3 2 160,-8 4-128,-2-5-1568,-6-1 768,-9 2-3520,-2-1 2368</inkml:trace>
  <inkml:trace contextRef="#ctx0" brushRef="#br0" timeOffset="1">11 8 6048,'-10'-7'2752,"24"7"-2400,-4 0-32,-1 3-256,16 1-2432,8 10 1312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01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12 2240,'0'-11'11360,"0"10"-11064,-1 1 1,1 0-1,-1 0 0,0 0 1,1 0-1,-1 0 1,1 0-1,-1 0 1,1 0-1,-1 0 1,1 1-1,0-1 1,-1 0-1,1 0 1,-1 0-1,0 1 0,1-1-246,-17 28 2205,-39 51 0,36-53-1970,1 1-1,1 2 1,2-1-1,0 2 0,-12 34 1,10-16-66,2 0 0,-11 58 0,-6 102 63,33-172-53,1-16 32,-1-19-245,0-1 0,0 1 0,1-1 0,-1 1-1,0-1 1,1 1 0,-1-1 0,0 1 0,1-1 0,-1 1-1,1-1 1,-1 1 0,1-1 0,-1 0 0,1 1 0,-1-1 0,1 0-1,0 1 1,-1-1 0,1 0 0,-1 0 0,1 0 0,0 1-1,-1-1 1,1 0 0,0 0 0,-1 0 0,2 0 0,19 1 117,-20-1-128,116-7-128,-8-4 233,27 0-113,-111 14 13,3 1-542,-13-8-3810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13 141 3648,'-13'0'12256,"16"0"-13563,-2 0 1851,7 0-409,147 7 770,-140-5-894,0 0 0,0 1-1,-1 1 1,1 1-1,-1 0 1,0 0 0,0 2-1,13 7 1,-22-10 52,0-1 0,0 1 0,0 0 0,-1 0-1,0 0 1,0 1 0,0 0 0,0 0 0,0 0 0,-1 0 0,0 0 0,0 1 0,-1-1 0,0 1 0,3 9 0,-4-11-5,0 1 0,0-1 0,-1 0 0,0 1 0,0-1-1,0 0 1,0 1 0,-1-1 0,0 0 0,0 1 0,0-1 0,0 0 0,-1 0 0,1 0 0,-1 0 0,0 0 0,0 0 0,-1 0 0,1-1 0,-1 1 0,-5 5 0,1-2 16,-1-1 0,1 0-1,-1 0 1,-17 9 0,22-13-5,-1 0 1,1-1 0,-1 1-1,0-1 1,1 0 0,-1 0-1,0 0 1,0 0 0,0-1-1,0 0 1,0 1 0,1-1-1,-1-1 1,-7 0 0,11 1-60,0 0 0,-1 0 0,1 0 1,-1 0-1,1 0 0,0 0 0,-1-1 1,1 1-1,0 0 0,-1 0 0,1 0 1,-1 0-1,1-1 0,0 1 0,-1 0 1,1 0-1,0-1 0,-1 1 0,1 0 1,0 0-1,0-1 0,-1 1 0,1 0 1,0-1-1,0 1 0,0 0 0,-1-1 0,1 1 1,0-1-1,0 1 0,0-1 0,0 0-7,0 0 0,1 1 0,-1-1-1,1 0 1,-1 1 0,1-1-1,-1 0 1,1 1 0,-1-1 0,1 1-1,-1-1 1,1 0 0,0 1-1,0-1 1,30-15-121,-29 15 134,21-8-64,0 0-1,29-5 1,26-9 12,67-36 164,-123 49 37,0-2-1,-1 0 0,-1-2 0,27-22 0,-44 33-118,1 0-1,-1-1 0,1 0 0,-1 1 0,0-1 1,0 0-1,-1-1 0,1 1 0,-1 0 0,0-1 0,0 1 1,-1-1-1,1 0 0,-1 0 0,1-8 0,-2 8-27,0 0 0,0 1-1,-1-1 1,1 1-1,-1-1 1,0 1 0,-1-1-1,1 1 1,-1 0-1,1 0 1,-1 0 0,-1 0-1,1 0 1,-1 0 0,1 0-1,-1 1 1,-4-5-1,2 3-90,0 1-1,0-1 1,0 1-1,-1 0 1,0 1-1,-8-5 1,13 7-111,0 1 0,-1-1-1,1 0 1,-1 1 0,0-1 0,1 1 0,-1-1 0,1 1-1,-1 0 1,0-1 0,1 1 0,-1 0 0,0 0 0,1 0-1,-1 0 1,0 1 0,1-1 0,-1 0 0,1 1 0,-1-1-1,0 1 1,1 0 0,-1-1 0,1 1 0,0 0 0,-1 0 0,1 0-1,0 0 1,-1 0 0,1 0 0,0 0 0,-2 3 0,3-4 78,-1 0-26,1 1 1,0-1 0,-1 1 0,1-1-1,0 1 1,0-1 0,-1 1-1,1 0 1,0-1 0,0 1-1,0-1 1,0 1 0,0-1-1,-1 1 1,1 0 0,0-1-1,0 2 1,4 3-3549,5 3 1158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5984,'-8'8'7790,"-35"43"-6055,14 0-993,2 1 1,-32 91-1,4-11-772,46-112 76,0 0 0,1 1 0,1 0 0,-5 32-1,11-43-2779,3-16-2127,2-5 1353,2-2 900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6560,'-8'-3'1234,"1"1"-1,-16-2 1,28 12 2978,28 26-2920,-12-19-647,42 22 0,-29-18-421,-11-5-100,0-2 0,0-1 0,1 0-1,43 12 1,-47-21-1244,3 1 278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767 152 4800,'-8'-12'1557,"8"12"-1539,0 0 0,0-1-1,0 1 1,0 0 0,0 0-1,0 0 1,0 0 0,-1 0 0,1-1-1,0 1 1,0 0 0,0 0 0,0 0-1,0 0 1,-1 0 0,1 0-1,0 0 1,0 0 0,0-1 0,0 1-1,-1 0 1,1 0 0,0 0 0,0 0-1,0 0 1,-1 0 0,1 0-1,0 0 1,0 0 0,0 0 0,-1 0-1,1 0 1,0 1 0,-7-2 80,2 1 302,0 0-1,0 0 1,0 1 0,0-1 0,0 1-1,0 0 1,-6 2 0,-26 11 1012,1 2 0,0 1 0,-57 37 0,-86 51 107,8-24-1118,72-37-332,57-26-1962,35-11 741</inkml:trace>
  <inkml:trace contextRef="#ctx0" brushRef="#br0" timeOffset="1">228 8 6400,'1'-8'2085,"1"13"-195,4 13-553,1-2-560,-1 1 1,-1 0 0,-1 0-1,4 29 1,1 4-32,32 114 547,-33-140-1237,1 0 0,1 0 0,1-1 0,22 35 0,-23-44-2706,0-2 693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366 524 3136,'5'-4'1034,"0"-3"3833,-5 7-4753,-1-1-1,1 1 1,-1-1-1,1 1 1,0-1-1,-1 1 1,1-1 0,-1 1-1,1 0 1,-1-1-1,0 1 1,1 0-1,-1-1 1,1 1-1,-1 0 1,0 0-1,1 0 1,-2-1-1,-2 0 39,0 0 0,-1 0 0,1 0-1,0 1 1,-1 0 0,1 0 0,-1 0-1,-7 1 1,-36 10 265,29-7-189,-5 2-114,0 0 0,0 1 0,1 2 0,1 0 0,-1 1 0,1 2 0,-34 22 0,53-31-97,-1 0 0,1 0 0,0 0 0,0 0 0,0 1 0,0-1 0,1 1 0,-3 4 0,4-7 4,1 0 0,-1 0 1,1 0-1,0-1 0,-1 1 0,1 0 0,0 0 0,0 0 0,0 0 0,0 0 0,0 0 1,0 0-1,0 0 0,0-1 0,0 1 0,0 0 0,0 0 0,0 0 0,1 0 1,-1 0-1,0 0 0,1-1 0,-1 1 0,1 0 0,-1 0 0,1 0 0,-1-1 1,1 1-1,-1 0 0,1-1 0,0 1 0,0 0 0,-1-1 0,1 1 0,0-1 1,0 1-1,-1-1 0,1 0 0,0 1 0,0-1 0,0 0 0,0 1 0,1-1 1,4 1 103,1 0 1,0 0 0,-1-1-1,1 1 1,0-2 0,0 1 0,0-1-1,8-1 1,0-1 102,2 1-115,-1-1 0,0 0-1,0-2 1,0 0-1,-1 0 1,0-2-1,0 0 1,16-9 0,-22 9-122,1 1 1,-1-1 0,0-1 0,-1 0 0,0 0-1,0-1 1,0 0 0,-1 0 0,-1 0 0,0-1-1,0 0 1,5-13 0,-10 17-768,-5 17 112,1 2 736,0 0-1,0 0 1,2 0 0,-1 24-1,2-33-21,0-1 0,1 0 0,-1 0 0,1 1 0,0-1-1,0 0 1,0 0 0,0 0 0,1 0 0,2 5 0,-2-6 36,-1 0 1,1 0 0,0-1-1,0 1 1,0 0-1,-1-1 1,1 0 0,1 1-1,-1-1 1,0 0-1,0 0 1,0 0-1,0 0 1,1-1 0,-1 1-1,5 0 1,-3-1-33,0 0 1,0 0 0,1 0-1,-1-1 1,0 0-1,0 0 1,1 0 0,-1 0-1,0 0 1,0-1-1,-1 0 1,1 0 0,0 0-1,0 0 1,5-5-1,7-6-16,29-30 0,-34 33-49,16-15-35,1 0 0,39-24 0,-64 47 35,-1 1 1,0-1-1,1 1 1,-1 0-1,0 0 1,1 0-1,-1 0 1,1 0-1,0 1 0,-1-1 1,4 1-1,-5 0 17,0 0-1,0 0 0,0 0 0,-1 0 0,1 1 0,0-1 0,0 0 1,0 0-1,-1 1 0,1-1 0,0 1 0,-1-1 0,1 1 1,0-1-1,-1 1 0,1-1 0,0 1 0,-1 0 0,1-1 0,-1 1 1,1 0-1,-1-1 0,0 1 0,1 0 0,-1 0 0,0-1 1,1 1-1,-1 0 0,0 0 0,0 0 0,0-1 0,1 1 0,-1 0 1,0 0-1,0 0 0,0 0 0,0-1 0,-1 2 0,1 6 92,-1 0 0,-1 0 0,1 0 0,-1 0 0,-4 10 0,-17 37 41,21-52-113,-2 7 93,-1 0 1,1 0-1,0 0 1,1 1 0,-3 15-1,6-26-108,0 1 0,1-1 0,-1 0 1,0 0-1,0 0 0,0 0 0,0 1 0,0-1 0,1 0 0,-1 0 0,0 0 0,0 0 0,0 0 0,1 0 0,-1 0 0,0 0 0,0 0 0,0 1 0,1-1 0,-1 0 0,0 0 0,0 0 0,0 0 0,1 0 0,-1 0 0,0 0 0,0 0 0,0 0 0,1-1 1,-1 1-1,0 0 0,0 0 0,0 0 0,1 0 0,-1 0 0,0 0 0,0 0 0,0 0 0,0 0 0,1-1 0,-1 1 0,13-6-34,-12 5 37,84-38-175,130-41-1,-204 76 141,33-8-166,-41 11 159,0 0 0,0 1 1,-1 0-1,1 0 1,0 0-1,0 0 1,0 0-1,0 1 1,0-1-1,0 1 0,-1 0 1,6 2-1,-7-2 25,0 0-1,0 0 0,1 0 1,-1 1-1,0-1 0,0 0 1,-1 1-1,1-1 1,0 0-1,0 1 0,-1-1 1,1 1-1,-1-1 0,1 1 1,-1 0-1,0-1 0,1 1 1,-1 2-1,1 33-5,-1-30-9,-1 6 83,1-8-10,0 0-1,0-1 0,0 1 0,1 0 1,0 5-1,0-9-38,-1 0 1,0 0 0,1 0-1,-1 0 1,1 0-1,-1 0 1,1 0 0,-1 0-1,1 0 1,0-1 0,-1 1-1,1 0 1,0 0-1,0-1 1,0 1 0,0 0-1,0-1 1,-1 1-1,1-1 1,0 1 0,0-1-1,0 1 1,1-1 0,-1 0-1,0 1 1,1-1-1,4 1 27,0-1 0,-1 0 0,1 0 0,0-1 0,-1 0 0,1 0 0,0 0 0,-1 0 0,0-1 0,1 0 0,5-3 0,9-5-7,29-19-1,-11 6 28,8-4-130,-1-1 1,69-58-1,-108 80 4,-9 5-52,-11 5-77,-7 9 85,-1 1 1,2 1-1,-20 18 0,5-4 32,21-17 32,-22 23 0,30-30 53,1 1-1,1 1 1,-1-1 0,1 1 0,0 0 0,-6 14 0,10-20-4,-1-1-1,1 1 1,0 0 0,0 0 0,-1 0 0,1 0 0,0 0-1,0 0 1,0 0 0,0 0 0,0 0 0,0 0 0,0 0 0,0-1-1,1 1 1,-1 0 0,0 0 0,1 0 0,-1 0 0,0 0-1,1 0 1,-1-1 0,1 1 0,-1 0 0,1 0 0,-1-1-1,1 1 1,0 0 0,-1-1 0,3 2 0,-2-1 5,1 0 1,0 0 0,-1-1-1,1 1 1,0 0 0,0-1-1,0 1 1,0-1-1,-1 0 1,1 0 0,0 0-1,0 0 1,0 0-1,2 0 1,9-2 92,-1-1 0,1-1 0,-1 0 0,0 0 0,0-2 0,19-10 0,-14 6-73,-1-1 1,0 0-1,23-23 1,-27 21 10,-1 0 1,0-1 0,-1 0 0,0 0-1,10-23 1,-18 33-31,15-28 6,-2-2 0,17-50 0,9-70-164,-37 134 94,0 0-1,-1 0 1,0-25 0,-3 41 15,0 0 0,0 0 0,0 0 1,-1 0-1,1 0 0,-1 0 0,0 0 1,0 0-1,0 0 0,-1 1 1,0-1-1,-2-5 0,3 8 24,0 0-1,1 0 1,-1 0 0,0 0-1,1 0 1,-1 0 0,0 0-1,0 0 1,0 0 0,0 0-1,0 1 1,0-1 0,0 0-1,0 1 1,0-1 0,0 1-1,0-1 1,0 1 0,-1 0-1,1-1 1,0 1 0,0 0-1,0 0 1,-1 0 0,1 0-1,0 0 1,0 0 0,0 0-1,-1 0 1,1 0 0,0 1-1,0-1 1,0 0-1,0 1 1,-1-1 0,1 1-1,0-1 1,0 1 0,-1 0-1,-2 2-10,1 0 0,0 0 0,-1 0-1,1 0 1,0 0 0,0 1-1,1-1 1,-1 1 0,-2 6-1,-1 4-1,0 1 0,2 0 0,0 0-1,-4 28 1,7-37 25,-3 21 27,1-1 0,1 1-1,2 0 1,0-1 0,6 35 0,-3-43-7,1 0 0,0 0-1,1 0 1,1-1 0,1 0 0,1 0 0,0 0-1,16 23 1,-10-22-8,0-1 0,0 0 0,28 24 0,0-8-3597,16 6-6034,-29-22 5355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3808,'-14'-7'7184,"16"7"-6936,0 0 0,0-1 1,0 1-1,0-1 1,0 0-1,0 0 0,0 1 1,0-1-1,0 0 1,2-3-1,10-3 38,-1 1-124,10-5 127,0 1 0,26-6 0,-40 13-247,-1 2 0,1-1 1,0 1-1,-1 1 0,1-1 0,0 1 0,-1 1 1,1 0-1,17 3 0,-19-1-14,1-1 0,0 1 0,-1 1 0,1 0 0,-1 0 0,0 0 0,-1 0 0,1 1 0,-1 1 0,0-1 0,0 1 0,7 7 0,-10-8 25,1 0-1,-1 0 0,0 0 1,0 0-1,0 0 0,-1 0 1,1 1-1,-1-1 0,-1 1 1,1 0-1,-1-1 0,0 1 1,0 0-1,-1 0 0,0 0 1,0 0-1,-1 8 0,-1-5 17,0 0-1,-1 0 1,0 0-1,0 0 0,-1-1 1,0 1-1,-1-1 0,0 0 1,-10 12-1,-4 2 260,-38 34 0,57-56-324,-24 12 761,23-12-379,5-1-141,4-2-222,134-35-48,52-19 268,-168 47-191,-1 0 0,0-2-1,0-1 1,-2-1-1,30-22 1,-32 18-37,-1-1-1,-1 0 1,25-34 0,-32 38 115,0-2 0,0 1 0,-2-2 1,10-21-1,-16 31-26,-1 0 0,-1 0 0,0 0 0,0 0 0,1-12 1,-2 15-70,-1 0 0,0 1 0,0-1 1,-1 0-1,0 1 0,1-1 1,-1 0-1,-1 1 0,1-1 0,-4-6 1,3 8-88,1 0 1,-1 0-1,-1 0 1,1 0-1,0 1 1,-1-1-1,1 1 1,-1-1 0,0 1-1,1 0 1,-1 0-1,0 0 1,0 0-1,-1 1 1,1-1-1,0 1 1,-1 0-1,1 0 1,0 0 0,-1 0-1,1 1 1,-1-1-1,0 1 1,1 0-1,-1 0 1,1 0-1,-1 1 1,1-1-1,-1 1 1,1 0-1,-1 0 1,1 0 0,0 0-1,0 1 1,-1-1-1,-4 4 1,8-4-159,-1-1-1,0 1 1,1-1 0,-1 1 0,1 0 0,-1-1 0,1 1 0,-1 0-1,1 0 1,-1-1 0,1 1 0,0 0 0,-1 0 0,1 0-1,0 0 1,0-1 0,-1 1 0,1 0 0,0 0 0,0 0 0,0 0-1,0 0 1,0 0 0,0 0 0,1-1 0,-1 1 0,0 0-1,0 0 1,1 0 0,-1 0 0,0-1 0,1 1 0,-1 0 0,1 0-1,-1-1 1,1 1 0,-1 0 0,1-1 0,0 1 0,-1 0-1,2 0 1,10 8-1784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4736,'-1'-3'366,"1"3"-320,0 0 0,0 0 1,-1 0-1,1 0 1,0 0-1,0 0 0,0 0 1,0-1-1,0 1 0,0 0 1,0 0-1,0 0 0,0 0 1,-1 0-1,1 0 1,0-1-1,0 1 0,0 0 1,0 0-1,0 0 0,0 0 1,0 0-1,0-1 1,0 1-1,0 0 0,3-3 2697,-4 28 1993,-2 69-1989,2-7-1787,2-6-395,-4-41-583,0 0 126,3 54-1,1-22 384,0-70-2395,4-2 486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 5312,'-3'3'3587,"-16"7"-1713,2-3-167,-30 17-1,20-9-895,-293 187 2999,160-94-3519,55-36-94,77-55-1951,25-13 970,5-4-343,7-4-1501,33-26-4412,-14 9 4150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4384,'0'0'131,"1"-1"0,-1 1 0,0-1 0,0 0 0,0 1 0,1-1 1,-1 1-1,0-1 0,1 1 0,-1-1 0,0 1 0,1-1 0,-1 1 0,0-1 0,1 1 0,-1-1 0,1 1 1,-1 0-1,1-1 0,-1 1 0,1 0 0,0 0 0,-1-1 0,1 1 0,-1 0 0,1 0 0,-1 0 1,2-1-1,-2 2-23,1 0 1,-1-1-1,0 1 1,1 0 0,-1-1-1,0 1 1,0 0 0,0-1-1,0 1 1,0 0-1,0 0 1,0-1 0,0 1-1,0 0 1,0-1-1,0 1 1,0 0 0,0 0-1,0-1 1,-1 1 0,1 0-1,0-1 1,-1 1-1,1 0 1,-75 185 5571,60-141-5412,2 1 1,-15 92-1,8-1-1143,17-125-2525,-2-16-671,-1-2 1687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7232,'-23'-5'2314,"23"5"-2288,0 0-1,0 0 1,-1 0-1,1 0 0,0 0 1,0 0-1,0 0 0,0 0 1,0 0-1,0-1 1,0 1-1,0 0 0,0 0 1,0 0-1,-1 0 0,1 0 1,0 0-1,0 0 1,0 0-1,0 0 0,0 0 1,0 0-1,0 0 1,-1 0-1,1 0 0,0 0 1,0 0-1,0 0 0,0 0 1,0 0-1,0 0 1,0 0-1,0 0 0,-1 0 1,1 1-1,0-1 1,0 0-1,0 0 0,0 0 1,0 0-1,0 0 0,0 0 1,0 0-1,0 0 1,0 0-1,0 0 0,0 0 1,-1 1-1,1-1 0,0 0 1,0 0-1,0 0 1,0 0-1,0 0 0,0 0 1,0 0-1,0 0 1,0 1-1,0-1 0,0 0 1,5 3 1433,187 47 2770,-109-28-3976,53 10 92,-84-25-250,9 3-3443,-32-5 1316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02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307 23 2720,'2'-3'835,"0"0"1,0 0-1,0 0 0,1 0 0,10-4 9639,-13 30-8287,-4-5-1656,0 0 1,-1-1-1,-1 1 0,-10 20 1,-39 68 378,-6 15-221,52-100-596,-99 219 752,93-212-669,-33 67 139,95-97 837,141-11-704,-137 15-420,-24-1 88,43-3 1,-48 1-378,16 0 1018,-37 1-1122,1-1-1,0 1 1,-1 0 0,1-1-1,0 1 1,-1-1 0,1 1-1,-1-1 1,1 0 0,-1 1 0,1-1-1,-1 0 1,1 0 0,-1 0-1,2-2 1,2-7-3800,4-2 1360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 3072,'-1'-2'176,"1"1"1,-1-1-1,1 0 0,-1 1 1,1-1-1,0 0 0,0 0 1,0 1-1,0-1 1,0 0-1,0 0 0,1 1 1,-1-1-1,0 0 0,1 0 1,-1 1-1,1-1 1,0 1-1,0-1 0,-1 0 1,1 1-1,0 0 0,2-3 1,7-13 2715,-7 13-1297,-1 11-356,-2 11 2,0-18-1231,-8 135 2524,7-131-2487,-22 187 1410,9-88-988,7-49-11,6-54-709,1 0 0,0 0-1,-1-1 1,1 1-1,-1 0 1,1 0-1,0 0 1,-1 0 0,1 0-1,0-1 1,-1 1-1,1 0 1,0 0 0,-1-1-1,1 1 1,0 0-1,-1-1 1,1 1-1,0 0 1,0 0 0,-1-1-1,1 1 1,0-1-1,0 1 1,0 0-1,0-1 1,-1 0 0,-1-6-3285,5-2 1168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4640,'-1'-2'169,"0"2"16,0-1 1,0 0 0,0 0-1,0 1 1,1-1 0,-1 1-1,0-1 1,0 1 0,0-1-1,0 1 1,0 0-1,0-1 1,-2 1 0,11-2 5171,8-4-3346,23-6-793,-17 7-715,1 1 0,-1 1-1,1 1 1,38 1 0,-15 5-413,59 11-1,-41-7-3265,-51-7 406,5 2 269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25 2976,'3'-18'1511,"-3"18"-1475,0 0 0,0-1 0,0 1-1,0 0 1,0 0 0,0-1-1,0 1 1,0 0 0,0 0 0,0-1-1,1 1 1,-1 0 0,0 0 0,0 0-1,0-1 1,0 1 0,0 0 0,0 0-1,1 0 1,-1-1 0,0 1-1,0 0 1,0 0 0,1 0 0,-1 0-1,0 0 1,0-1 0,1 1 0,-1 0-1,0 0 1,0 0 0,0 0 0,1 0-1,-1 0 1,0 0 0,0 0-1,1 0 1,-1 0 0,0 0 0,1 0-1,-1 0 1,0 0 0,0 0 0,4 3 3440,-6 2-2701,0 1 0,1-1 0,0 0 0,-2 11 0,-1 6-133,-3 5-91,0 2 14,-1 0 0,-1 0 0,-21 42-1,-23 23 154,-12 25-454,2 19-62,41-87 119,15-35-785,1-1 0,-15 23-1,20-36 153,-1 1-1201,1-8-485,3 0 366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30 285 4800,'-21'-13'1557,"21"13"-1408,-1 0 0,0-1 0,1 1 0,-1-1 0,1 1 0,-1-1 0,1 1 0,-1-1 0,1 1-1,-1-1 1,1 1 0,-1-1 0,1 1 0,0-1 0,-1 0 0,1 1 0,0-1 0,0 0 0,0 0 0,-1 1 0,1-1 0,0 0 0,0 1-1,0-1 1,0 0 0,0 1 0,0-1 0,0 0 0,0 0 0,1 1 0,-1-1 0,0 0 0,0 1 0,1-1 0,-1 0 0,0 1 0,1-1 0,-1 0-1,0 1 1,1-1 0,-1 1 0,1-1 0,-1 1 0,1-1 0,-1 1 0,1-1 0,0 0 0,4-2 263,-1-1 1,1 0-1,0 1 0,8-5 1,29-12 291,67-23-1,117-42-111,-93 41-1440,-90 20-6394,-24 20 5253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 3072,'0'0'42,"1"0"0,-1 0 1,0-1-1,0 1 0,0 0 0,0 0 1,1 0-1,-1 0 0,0 0 0,0 0 1,0 0-1,1 0 0,-1 0 0,0-1 1,0 1-1,1 0 0,-1 0 1,0 0-1,0 0 0,0 0 0,1 0 1,-1 1-1,0-1 0,0 0 0,1 0 1,-1 0-1,0 0 0,0 0 0,0 0 1,1 0-1,-1 0 0,0 0 0,0 1 1,0-1-1,0 0 0,1 0 0,1 11 1975,-6 19 1344,3-25-3033,-2 14 851,-9 22 0,4-11-454,-11 35 740,-48 106 0,-44 52-60,59-118-919,-67 197-1,114-288-422,4-9 72,-1-1 0,0 1 1,0 0-1,0 0 0,-4 5 1,6-10-133,0 0 0,0 0 0,0 0 0,0 1 0,0-1 0,0 0 0,0 0 0,0 0 0,0 0 0,0 0 0,0 0 0,0 0 0,0 0 0,0 0 0,0 1 0,0-1 0,0 0 0,0 0 0,0 0 0,0 0 0,0 0 0,-1 0 0,1 0 0,0 0 0,0 0 0,0 0 0,0 0 0,0 0 0,0 0 0,0 0 0,0 1 0,0-1 0,0 0 0,-1 0 0,1 0 0,0 0 0,0 0 0,0 0 0,0 0 0,0 0 0,0 0 0,0 0 0,0 0 1,0 0-1,-1 0 0,1 0 0,0 0 0,0 0 0,0 0 0,0-1 0,0 1 0,0 0 0,0 0 0,0 0 0,0 0 0,0 0 0,-1 0 0,1 0 0,0 0 0,0 0 0,0 0 0,0 0 0,0 0 0,0-11-216,5-22-359,-1 16 357,2 0 0,0 0 0,1 1 1,1 0-1,0 0 0,20-26 0,-12 20 7,1 0 0,2 2 0,39-35 0,-45 44-104,21-12 0,-31 20 260,0 2 0,0-1 0,1 0 0,-1 1 0,1-1-1,-1 1 1,1 0 0,0 0 0,-1 0 0,1 1 0,0-1 0,6 1 0,-9 0 86,0 0 0,-1 0 0,1 1 0,0-1 0,0 0 0,0 0 0,-1 1 0,1-1 0,0 1 0,0-1 0,-1 0 0,1 1 0,0-1 0,-1 1 0,1 0 0,0-1 0,-1 1 0,1-1 0,-1 1 0,1 0 0,-1-1 0,1 1 0,-1 0 0,0 0 0,1 0 0,-1-1 0,0 1 0,0 0 0,1 0 0,-1 1 0,0 3 179,0-1-1,0 1 0,0 0 0,-2 7 0,1-1 14,-8 50 634,5-39-539,-2 45 1,6-59-318,0 0 1,1 0-1,0-1 0,1 1 1,-1 0-1,1-1 0,1 1 1,-1-1-1,7 12 0,-7-15 9,1-1 0,-1 0-1,0 0 1,1 0 0,0 0-1,0 0 1,0 0 0,0-1-1,0 1 1,0-1 0,1 0-1,-1 0 1,1 0-1,-1 0 1,1-1 0,0 0-1,0 1 1,0-2 0,0 1-1,0 0 1,0-1 0,0 1-1,0-1 1,0 0 0,0 0-1,0-1 1,0 1 0,-1-1-1,1 0 1,0 0-1,0 0 1,0-1 0,-1 1-1,5-3 1,4-3 52,-1 0 1,0-1-1,0 0 0,0 0 1,-1-1-1,-1-1 0,0 1 0,16-22 1,-7 3 191,0 0 1,17-42-1,-29 57-220,-2 7-59,-1-1 0,0 0 0,0 1 0,0-1 0,-1 0 0,-1 0 0,2-9 0,-3 16 7,0 0-1,0-1 1,0 1-1,0 0 0,0 0 1,0-1-1,0 1 1,-1 0-1,1 0 1,0-1-1,0 1 0,0 0 1,0 0-1,-1-1 1,1 1-1,0 0 1,0 0-1,-1 0 0,1 0 1,0-1-1,0 1 1,-1 0-1,1 0 1,0 0-1,0 0 0,-1 0 1,1 0-1,0 0 1,0 0-1,-1 0 1,1 0-1,0-1 0,-1 2 1,1-1-1,0 0 1,0 0-1,-1 0 1,1 0-1,-1 0 0,0 0-25,-1 1 0,1-1 0,-1 0 0,1 1 0,0-1-1,-1 1 1,1-1 0,0 1 0,-2 1 0,-4 4 116,1 0 1,0 0 0,1 0-1,-1 1 1,1 0 0,1 0-1,-1 0 1,1 1 0,0-1-1,1 1 1,0 0 0,0 0-1,1 0 1,0 1 0,0-1-1,0 15 1,0-7 75,2 0-1,0 1 0,1-1 1,0 0-1,1 0 0,1 0 1,1 0-1,6 16 1,-8-25-123,1 0 1,0 0-1,1-1 1,0 1-1,0-1 1,0 0-1,7 8 1,-9-12-27,0 0 1,0 0-1,0 0 0,0-1 0,1 1 1,-1 0-1,0-1 0,1 0 0,-1 1 1,1-1-1,0 0 0,-1 0 0,1-1 1,0 1-1,-1 0 0,1-1 0,0 0 1,0 0-1,-1 1 0,1-2 1,0 1-1,0 0 0,2-1 0,4-3-413,-1 1 0,1-1 0,-1-1-1,0 0 1,-1 0 0,1 0 0,-1-1-1,11-12 1,14-11-1552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1112 3136,'3'-41'6628,"-1"28"-6532,0 1 1,2-1-1,-1 0 0,2 1 0,6-13 0,0 0 16,2 0 0,0 1 0,2 1 0,1 1 0,0 0 0,2 0 0,1 2 0,0 1 0,1 0 0,1 1 0,46-29 0,-12 12 314,50-28 1409,-104 62-1779,0 1 0,0 0 0,0-1-1,-1 1 1,1-1 0,0 1 0,0 0 0,0 0 0,0 0-1,0-1 1,0 1 0,0 0 0,0 0 0,0 0-1,0 0 1,-1 0 0,3 1 0,-2-1-12,-1 1 0,1-1 0,-1 0 0,0 1 0,1-1 0,-1 1 0,1-1 0,-1 0 0,0 1 0,1-1 0,-1 1 0,0-1 0,0 1 0,1-1 0,-1 1 0,0 0 0,0-1 0,0 1 0,0-1 0,0 1 0,1 0 0,-1 5 184,0-1 0,-1 1 0,0 0-1,-2 9 1,2-6-247,-38 144 1145,24-103-918,-27 78 192,31-96-27,8-22 238,6-12-339,10-17-216,-5 8 2,197-258-634,-188 249 500,-9 10-117,0 1-1,1-1 1,0 2-1,0-1 1,16-10-1,-25 19 193,1 0 0,-1 0 0,0 0 0,0 0 0,0 0 0,1 0 0,-1 0 0,0 0 0,0 0 0,0 0 0,1 0 0,-1 0 0,0 0 0,0 0 0,0 0 0,1 0 0,-1 0-1,0 0 1,0 1 0,0-1 0,0 0 0,0 0 0,1 0 0,-1 0 0,0 0 0,0 1 0,0-1 0,0 0 0,0 0 0,0 0 0,1 0 0,-1 1 0,0-1 0,0 0 0,0 0 0,0 0 0,0 0 0,0 1 0,0-1 0,0 0 0,0 0 0,0 0 0,0 1 0,0-1 0,0 0-1,0 0 1,0 0 0,0 1 0,0-1 0,0 0 0,0 0 0,-1 1 0,0 14 136,-25 222 638,25-224-729,0-7-11,0 0 1,1 1 0,-1-1-1,2 0 1,0 12 0,4-10 76,0-12 0,7-18 77,-9 14-136,16-27 17,2 0-1,1 2 0,1 0 0,33-34 0,-39 50-42,0 0 0,23-15-1,20-19-423,-60 51 371,1-1 0,-1 0 0,1 1 0,-1-1 0,1 1 0,-1-1 0,1 1 0,0-1 1,-1 1-1,1-1 0,0 1 0,-1 0 0,1-1 0,0 1 0,0 0 0,0 0 0,-1 0 21,1 0 0,-1 0 0,0 0 1,0 1-1,0-1 0,1 0 0,-1 0 0,0 0 0,0 1 1,0-1-1,0 0 0,0 0 0,1 1 0,-1-1 0,0 0 0,0 1 1,0-1-1,0 0 0,0 0 0,0 1 0,0-1 0,0 0 1,0 1-1,0-1 0,0 0 0,0 0 0,0 1 0,-1-1 0,-7 32-12,6-27 13,-4 14 1,-2 3 32,1 1 0,2 0-1,-6 38 1,10-40-13,0-1 0,4 26 0,-3-39-6,1-1 0,0 1 0,1-1-1,0 1 1,0-1 0,0 1 0,0-1-1,1 0 1,0 0 0,8 10 0,-11-15 1,1 0 0,0 0 0,0 0 0,0 0 0,0-1 0,0 1 0,0 0 1,0 0-1,0-1 0,0 1 0,1 0 0,-1-1 0,0 0 0,0 1 0,0-1 0,1 0 0,-1 1 1,0-1-1,1 0 0,-1 0 0,0 0 0,0 0 0,1 0 0,-1 0 0,0 0 0,1-1 0,-1 1 1,0 0-1,0-1 0,0 1 0,1-1 0,-1 0 0,0 1 0,1-2 0,5-2 53,-1-1-1,0 0 1,0-1-1,8-9 1,-11 12-48,28-33 285,31-48 1,24-29-249,-46 63-568,-56 94-80,11-23 621,1-1 1,1 1 0,0 40 0,1-26-18,1-15-53,3 33 0,-1-44 32,0 0 0,1 1 0,0-1 0,0 0 0,6 13 0,-7-21 37,-1 0-1,0 0 1,1 0 0,-1 0-1,1 0 1,-1-1-1,1 1 1,-1 0-1,1 0 1,0-1-1,-1 1 1,1 0-1,0-1 1,0 1-1,-1-1 1,1 1-1,0-1 1,0 1-1,1-1 1,-1 0-15,0 1-1,-1-1 1,1-1-1,0 1 1,0 0-1,0 0 1,-1 0-1,1 0 1,0 0-1,0-1 1,-1 1-1,1 0 1,0-1-1,-1 1 1,1-1-1,0 1 1,1-2-1,2-1 3,-1-1 0,1-1 0,-1 1 0,0 0 0,3-6 0,-4 8 22,17-33 146,22-50 1,-26 50-245,28-45 0,-37 69 20,2 0 1,0 1-1,0 1 0,0-1 0,1 1 0,1 0 1,0 1-1,12-8 0,-18 13 11,-2 2 10,-1 0 1,1 0-1,0-1 1,0 1-1,0 1 1,0-1-1,0 0 1,3-1-1,-4 3 27,0-1 1,-1 0-1,1 0 0,-1 0 0,1 0 1,0 1-1,-1-1 0,1 0 1,-1 1-1,1-1 0,-1 0 0,1 1 1,-1-1-1,1 1 0,-1-1 1,1 1-1,-1-1 0,0 1 0,1-1 1,-1 1-1,1-1 0,-1 1 1,0-1-1,0 1 0,1 0 0,-1-1 1,0 1-1,0-1 0,0 1 1,0 0-1,0-1 0,0 1 0,0 0 1,0 0-1,1 8 182,0-1 1,-1 1-1,0-1 0,0 1 1,-4 16-1,-13 43 124,1-12 11,5-20 301,10-34-508,2-4-51,9-18-160,0 1-12,0 0 0,2 1 0,18-22 0,-22 30 61,0 1 0,1 0 0,1 1 1,-1 0-1,1 0 0,0 1 0,14-7 0,-22 13 37,0 0 0,0 0-1,0 0 1,0 0 0,1 0 0,-1 1 0,0-1 0,0 1-1,0 0 1,1-1 0,-1 1 0,3 0 0,-4 1 11,0-1 1,0 0-1,0 1 1,0-1-1,0 1 1,0 0-1,0-1 1,-1 1-1,1 0 1,0-1-1,0 1 1,-1 0-1,1 0 1,0-1-1,-1 1 1,1 0-1,-1 0 1,1 0-1,-1 0 1,1 0-1,-1 0 1,0 0-1,1 0 1,-1 0-1,0 0 1,0 0-1,0 2 1,1 8 38,-1 0 1,0 1-1,0-1 1,-2 0 0,1 0-1,-1 0 1,-4 12-1,-4 26-108,10-33 249,0-16-176,0 0 1,0 0-1,0 1 0,0-1 1,0 0-1,0 0 1,0 0-1,1 0 1,-1 0-1,0 0 1,0 1-1,0-1 0,0 0 1,0 0-1,0 0 1,1 0-1,-1 0 1,0 0-1,0 0 1,0 0-1,0 0 0,0 0 1,1 0-1,-1 0 1,0 0-1,0 1 1,0-1-1,0 0 0,1 0 1,-1 0-1,0-1 1,0 1-1,0 0 1,0 0-1,1 0 1,-1 0-1,0 0 0,0 0 1,0 0-1,0 0 1,0 0-1,1 0 1,2-3 11,0 1-1,-1 0 1,1-1 0,0 0 0,2-3 0,-4 5-12,33-40-117,-19 22-63,0 0 1,2 1-1,0 1 1,36-28-1,8 10-334,-60 34 499,0 1 0,0-1-1,0 1 1,0-1-1,0 1 1,0-1-1,0 1 1,0 0-1,0-1 1,0 1 0,1 0-1,-1 0 1,0 0-1,0 0 1,0 0-1,0 0 1,0 0-1,1 0 1,-1 0 0,0 1-1,0-1 1,0 0-1,0 1 1,0-1-1,0 1 1,0-1 0,0 1-1,1 1 1,0-1 10,-1 1 0,0 0 0,0 0 0,0-1 1,0 1-1,-1 0 0,1 0 0,0 0 0,-1 0 0,1 0 1,-1 0-1,0 1 0,0-1 0,0 4 0,6 136 270,-6-141-262,0 1 1,0-1-1,0 1 1,0-1-1,1 1 1,-1-1-1,1 1 0,-1-1 1,1 1-1,-1-1 1,1 0-1,0 1 1,0-1-1,0 0 0,0 1 1,2 1-1,-2-3 6,-1 1 0,1-1 0,0 0 0,0 0 0,0 1 0,0-1 0,0 0 0,0 0 0,0 0 0,0 0 0,0 0 0,0-1 0,0 1 0,0 0 0,0 0 0,0 0 0,-1-1 0,1 1 0,0-1 0,0 1 0,0 0 0,0-1 0,-1 0 0,1 1 0,0-1 0,0 1 0,-1-1 0,2-1 0,8-9 87,-1 0-1,-1 0 1,1-1 0,11-24 0,0 3 143,-3 4-215,-2-1-1,-1-1 1,13-40 0,-24 62-49,63-199-257,0 3 230,-46 148 20,14-36-410,-32 87-28,-4 7-16,-4 8 87,-5 22 398,2 0-1,-7 36 1,5-16 349,-68 269 1287,56-186-1482,21-112-89,1 0 0,1 0 0,1 0 1,4 26-1,-5-45-55,1 0 1,0 1 0,0-1-1,0 0 1,1 1 0,-1-1-1,1 0 1,0 0 0,3 4-1,-5-6-11,1 0 0,0 0 0,0 0 0,-1-1-1,1 1 1,0 0 0,0 0 0,0-1 0,0 1 0,0-1-1,0 1 1,0-1 0,0 1 0,0-1 0,0 1 0,1-1-1,-1 0 1,0 0 0,0 1 0,0-1 0,0 0 0,0 0-1,1 0 1,-1 0 0,0-1 0,0 1 0,2-1 0,10-5-15,-1 0 0,0-1 0,0-1 0,-1 0 0,0-1 1,17-16-1,-10 9-147,21-16 1,-8 13 29,13-10 77,-41 26-19,1 1-1,-1-1 0,1 0 1,0 1-1,0 0 0,0 0 1,0 0-1,0 1 0,0-1 1,5 0-1,-8 2 63,0 0-1,0 0 0,0 0 1,0 1-1,0-1 1,0 0-1,0 1 1,0-1-1,0 1 1,0-1-1,-1 1 0,1-1 1,0 1-1,0 0 1,0-1-1,-1 1 1,1 0-1,1 1 1,10 20-58,-4-9 149,-4-8-87,-1-1 0,1 0 0,0 0 0,1-1 0,-1 1 0,0-1 0,1 0 0,0 0 0,0-1 0,0 1 1,0-1-1,0 0 0,0 0 0,7 1 0,-8-2 42,1-1 1,-1 1-1,0-1 1,0 1-1,0-1 1,0 0-1,1-1 1,-1 1-1,0-1 1,0 0-1,0 0 1,0 0-1,0 0 1,0-1-1,0 0 0,0 0 1,-1 0-1,1 0 1,4-3-1,-2-2 187,1 1-1,-1-1 1,11-14 0,-15 18-173,0-1 0,0 1 0,0-1 1,0 0-1,-1 1 0,1-1 0,-1 0 1,0 0-1,0 0 0,-1 0 0,1-4 1,-1 7-69,0 1 0,0-1 0,0 1-1,1-1 1,-1 1 0,-1-1 0,1 1 0,0-1 0,0 1 0,0-1 0,0 1 0,0 0 0,0-1 0,0 1 0,-1-1 0,1 1 0,0-1 0,0 1 0,-1 0 0,1-1 0,0 1 0,0-1 0,-1 1-1,1 0 1,-1-1 0,0 1-8,1 0 0,-1 0 0,1 0 0,-1 0 0,1 0 0,-1 0 0,1 0 0,-1 0 0,1 1 0,-1-1 0,1 0 0,-1 0 0,1 1-1,-1-1 1,1 0 0,-1 0 0,1 1 0,-1 0 0,-2 1-72,0 1-1,1 0 1,-1 0-1,-4 6 0,3-1 102,1 1-1,-1-1 1,1 1 0,1 0-1,-1 0 1,2 1-1,-1-1 1,1 0-1,1 19 1,0-23-8,1 0-1,0 0 1,0 0 0,0 0 0,0-1 0,1 1-1,0 0 1,0-1 0,6 10 0,-7-13 19,0 1-1,0-1 1,0 0-1,0 1 1,1-1 0,-1 0-1,0 0 1,1 1 0,-1-1-1,1 0 1,0-1 0,-1 1-1,1 0 1,0 0-1,0-1 1,-1 1 0,1-1-1,0 1 1,0-1 0,0 0-1,-1 0 1,1 0 0,0 0-1,0 0 1,0 0-1,0 0 1,-1-1 0,1 1-1,2-1 1,4-2 18,-1-1 0,0 0 0,0 0 0,0 0 0,0-1 0,-1 0 0,8-7 0,18-14 103,5 4-450,77-37 0,-111 57 306,1 1 0,-1 0 0,0 0 0,0 0 0,1 0 1,-1 1-1,0-1 0,1 1 0,-1 0 0,4 0 0,-5 0 49,0 0-1,-1 1 1,1-1-1,0 1 1,-1-1-1,1 1 0,-1 0 1,1 0-1,-1-1 1,0 1-1,1 0 0,-1 0 1,0 1-1,1-1 1,-1 0-1,0 0 1,0 1-1,0-1 0,0 0 1,0 1-1,0-1 1,0 3-1,9 17 551,1 0 0,0 0-1,19 23 1,-26-38-544,1 0 1,0-1-1,0 0 0,1 1 0,0-2 0,0 1 0,0-1 0,0 0 0,1 0 1,-1 0-1,1-1 0,0 0 0,0-1 0,10 3 0,-10-4-22,0 0 1,0 0-1,0 0 0,1-1 0,-1-1 1,0 1-1,0-1 0,0 0 0,0-1 1,0 1-1,0-1 0,0-1 0,0 1 0,7-5 1,-6 2-663,0 0 1,0 0 0,14-13-1,-13 9-2233,0 0 1,12-17-1,-7 8-940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122 585 2656,'1'-9'1034,"1"-6"4725,-6 12-3304,-6 6-1703,4-1-505,1 2 0,0-1 0,0 0 1,0 1-1,0 0 0,0 0 1,1 0-1,0 1 0,-7 9 0,-1 4-74,-14 29 0,25-46-175,-2 5-20,1 0 1,0 0 0,-1 0-1,2 0 1,-1 0 0,1 0-1,0 1 1,0-1 0,1 0-1,0 1 1,0-1 0,2 10-1,-2-13 48,1 0 0,0 0 0,-1 0 0,1 0 0,1 0 0,-1 0 0,0 0-1,1 0 1,-1-1 0,1 1 0,0-1 0,0 1 0,0-1 0,0 1-1,1-1 1,-1 0 0,0 0 0,1 0 0,0-1 0,-1 1 0,1-1 0,0 1-1,0-1 1,0 0 0,0 0 0,5 1 0,-5-1 8,0-1 0,0 0 0,0 1 0,0-1 0,0 0-1,0-1 1,0 1 0,0-1 0,0 1 0,0-1 0,-1 0 0,1 0 0,0 0 0,0 0 0,-1 0 0,1-1 0,-1 1 0,1-1 0,-1 0 0,0 0-1,1 0 1,1-3 0,1 0 85,-1 0-1,-1 0 0,1-1 0,-1 1 0,1-1 1,-2 0-1,1 0 0,-1 0 0,3-9 0,-1-1 127,-1 0 0,-1-1 0,1-15 0,-2 23-240,-2 1 1,1 0-1,-1 0 1,0 0 0,0 0-1,-1 0 1,-5-14-1,5 19-72,0-1 0,1 1-1,-1 0 1,-1 0-1,1 0 1,0 0-1,-1 0 1,0 1 0,-3-4-1,4 5 21,1-1 1,-1 1-1,0 0 0,0 0 0,1 0 1,-1 0-1,0 1 0,0-1 0,0 0 1,0 1-1,0-1 0,0 1 0,1 0 1,-1 0-1,0 0 0,0-1 0,0 2 1,-3-1-1,-5 2-568,19-7 482,22-7 371,-30 12-235,8-4 92,0-1-1,1 0 0,-1 0 1,-1-1-1,1 0 0,10-11 1,43-48 524,-26 21-230,-3-3 0,51-91-1,-20 28-82,-29 55-274,-35 54-44,1 0-1,-1 1 1,1-1-1,0 0 1,-1 0-1,1 1 1,0-1-1,-1 0 1,1 1-1,0-1 1,0 1-1,0-1 1,0 1-1,-1-1 1,1 1-1,0 0 1,0-1-1,0 1 1,0 0 0,0 0-1,1-1 1,-1 2-2,0-1 1,0 1 0,-1-1 0,1 1-1,0 0 1,0-1 0,-1 1 0,1 0-1,-1-1 1,1 1 0,0 0 0,-1 0-1,1 0 1,-1 0 0,0-1 0,1 1 0,-1 0-1,0 0 1,1 0 0,-1 0 0,0 0-1,0 0 1,0 0 0,0 0 0,0 2-1,2 24 8,-2 1-1,-1 0 0,-8 52 0,5-55-24,-28 197-65,-46 182 304,-53 69 816,126-454-786,-2-1 1,-1 1 0,-13 23-1,21-42-235,-2 3 73,1 0-1,-1 0 0,0 0 1,-1 0-1,1 0 0,0-1 1,-4 4-1,5-6-57,1 1 1,-1-1-1,1 0 0,-1 1 0,0-1 1,1 0-1,-1 0 0,1 1 1,-1-1-1,0 0 0,1 0 0,-1 0 1,0 0-1,1 0 0,-1 0 0,1 0 1,-1 0-1,0 0 0,1 0 1,-2-1-1,1 1 5,0-1 0,0 0 0,-1 1 0,1-1 0,0 0 0,0 0 0,0 0 0,0 0 0,0 0 0,1 0 0,-1 0 0,0 0 0,-1-3 0,-3-6-50,1-1 0,0 0 0,0-1-1,2 1 1,-1-1 0,1 1 0,1-1-1,-1-13 1,2 14-33,0-1-1,1 1 1,0-1-1,1 1 1,0 0-1,0 0 1,2 0-1,7-20 1,-6 19 31,0 0 0,2 1 0,-1-1 0,1 1-1,1 0 1,0 1 0,0 0 0,1 0 0,1 1 0,-1 0 0,2 0-1,10-7 1,1 4-97,0 0 1,1 2-1,0 0 0,1 1 0,0 2 0,0 0 0,1 2 0,0 0 1,29-1-1,-46 6-460,0 0 0,0 0 0,0 0 0,0 1 0,-1 1 0,1-1 0,10 4 0,10 7-1915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8 960 4160,'0'0'46,"0"0"1,0 0-1,-1-1 0,1 1 1,0 0-1,0 0 1,0 0-1,0 0 1,0 0-1,-1 0 0,1 0 1,0 0-1,0-1 1,0 1-1,0 0 0,0 0 1,0 0-1,-1 0 1,1 0-1,0-1 0,0 1 1,0 0-1,0 0 1,0 0-1,0 0 0,0-1 1,0 1-1,0 0 1,0 0-1,0 0 0,0-1 1,0 1-1,0 0 1,0 0-1,0 0 0,0 0 1,0-1-1,0 1 1,0 0-1,0 0 0,0 0 1,8-10 1350,17-8 41,-21 15-1326,151-121 1979,-137 108-1793,23-24 1142,-47 51-1252,2 0 0,-1 0 1,-2 14-1,0-3 78,-53 179 1175,-23 66 157,33-154-1062,16-42 1115,68-137-1192,34-78-408,37-70-145,15 13-394,-65 110 229,-52 86 225,33-49-383,-33 49 378,1 0 1,0 1-1,0 0 0,0-1 0,1 2 1,0-1-1,-1 0 0,9-3 0,-12 6 48,0 1 0,0-1-1,0 1 1,-1 0 0,1-1-1,0 1 1,0 0 0,0 0-1,0-1 1,0 1-1,0 0 1,0 0 0,0 0-1,0 0 1,0 1 0,0-1-1,0 0 1,0 0 0,0 0-1,0 1 1,0-1-1,1 1 1,-1 0 4,0 0-1,0 0 1,0 0-1,0 1 1,0-1-1,0 0 1,0 0-1,0 0 1,-1 1-1,1-1 1,0 0 0,-1 1-1,1 1 1,0 3 54,0-1 1,0 0 0,0 1-1,-1-1 1,0 1 0,-1 10-1,-6 21 245,-15 51 0,17-71-153,-2 0 0,0 0 0,0-1 0,-21 31 0,26-44-75,0 0 0,-1 0-1,1 0 1,-1-1 0,1 1 0,-1-1 0,0 1 0,0-1-1,0 0 1,-1 0 0,-3 2 0,5-4-86,1 1 0,-1-1 0,1 0 0,0 0 0,-1 0 0,1 0 0,-1 0 0,1 0 0,-1 0 1,1 0-1,0 0 0,-1-1 0,1 1 0,0 0 0,-1-1 0,1 1 0,0-1 0,-1 0 0,1 1 0,0-1 0,0 0 1,0 0-1,0 0 0,0 0 0,0 0 0,0 0 0,0 0 0,0 0 0,0 0 0,0 0 0,1-1 0,-1 1 0,0 0 1,0-2-1,-1-1-106,1 0 0,-1 0 0,1 1 0,0-1 0,-2-6 0,3 8 38,0 1 0,0-1 0,0 1 0,0-1 0,0 1 0,0 0 0,0-1 0,0 1 0,0-1 0,1 1 0,-1 0 0,0-1 0,1 1 0,-1 0 0,1-1 0,0 1 0,-1 0 0,1 0 0,1-2 0,-1 2 19,1 0-1,-1 1 1,0-1 0,1 0 0,-1 1 0,0-1 0,1 1-1,-1-1 1,1 1 0,-1 0 0,1-1 0,-1 1 0,1 0 0,1 0-1,22 2-492,-16-1 547,0 0 1,0-1 0,0 0 0,-1-1-1,1 0 1,0 0 0,15-5-1,-6 0 240,0 0 0,25-14-1,-11 4 29,-2 1-141,-1 0 1,0-2-1,-1-1 0,28-25 1,-31 19-91,-1 0 0,-1-2 0,36-55 0,4-27 159,-4-3 0,43-118 0,-86 190-198,19-44-503,-25 62 82,-9 17 150,-2 14 300,0-1 128,-36 172 1760,20-102-1606,-38 147-83,39-158-25,-3-1 1,-40 96-1,29-104 186,35-65-464,-1 1 1,1-1-1,8-5 1,6-8-108,49-50-539,-42 45 646,-24 23 58,-1 0 0,0 0 1,1 0-1,-1 0 0,1 0 1,-1 1-1,1-1 0,0 0 0,-1 1 1,1-1-1,0 1 0,-1 0 0,1-1 1,0 1-1,-1 0 0,1 0 0,2 0 1,-3 1 13,-1-1 0,1 1 1,0-1-1,-1 0 0,1 1 0,0 0 1,-1-1-1,1 1 0,-1-1 1,1 1-1,-1 0 0,1-1 0,-1 1 1,1 0-1,-1 0 0,0-1 1,1 1-1,-1 0 0,0 0 1,0 0-1,0-1 0,0 1 0,1 0 1,-1 0-1,0 1 0,-1 22 83,0-21-80,0 2-6,1 1-1,-1-1 1,1 1 0,0-1-1,0 1 1,0-1 0,1 1-1,0-1 1,0 1 0,0-1-1,1 1 1,0-1 0,3 7-1,-4-11 17,-1 0 0,1-1 0,-1 1 0,1-1-1,0 1 1,-1 0 0,1-1 0,0 1 0,0-1-1,-1 1 1,1-1 0,0 0 0,0 1 0,0-1 0,-1 0-1,1 0 1,0 1 0,0-1 0,0 0 0,0 0-1,0 0 1,0 0 0,0 0 0,-1 0 0,1 0 0,0 0-1,1-1 1,1 0-6,1 0-1,-1 0 1,1 0 0,-1 0-1,5-3 1,6-5-59,0 0 0,15-14 0,-15 11 30,0 2-1,19-12 1,1 5 1,16-9-114,-11 5-327,-53 56 422,-3-6-106,10-17 159,0 0 0,-6 15 0,12-24-1,-1 0-1,1 0 1,1 0 0,-1 1 0,0-1 0,1 0-1,0 0 1,-1 1 0,1-1 0,0 0 0,1 0-1,-1 1 1,1-1 0,1 4 0,-2-5 1,1 0 1,0 0 0,0 0 0,0-1-1,1 1 1,-1 0 0,0-1-1,1 1 1,-1-1 0,0 0 0,1 1-1,0-1 1,-1 0 0,1 0-1,0 0 1,0 0 0,0 0 0,0 0-1,-1-1 1,1 1 0,0-1 0,0 1-1,0-1 1,0 0 0,0 1-1,1-1 1,-1 0 0,0 0 0,0-1-1,3 0 1,1 1 63,-1-1 0,1-1 0,-1 1 1,1-1-1,-1 0 0,0 0 0,1-1 0,-1 1 0,8-7 0,-5 3-12,-1 0-1,1-1 0,-1 0 0,-1-1 1,0 1-1,0-1 0,0 0 0,7-14 1,-12 19-66,0 1 1,0-1-1,0 0 1,0 1-1,-1-1 1,1 0 0,-1 0-1,1 1 1,-1-1-1,0 0 1,0 0-1,0 0 1,-1 1-1,1-1 1,-1 0 0,1 0-1,-1 1 1,0-1-1,0 0 1,0 1-1,0-1 1,-1 1-1,1-1 1,-1 1-1,1 0 1,-1-1 0,0 1-1,0 0 1,0 0-1,0 0 1,0 1-1,0-1 1,-1 0-1,-3-1 1,-15-7-296,20 9 243,0 0 0,0 1 0,-1-1-1,1 1 1,0 0 0,0-1 0,-1 1 0,1 0 0,0 0-1,-1 0 1,1 0 0,0 0 0,-1 0 0,0 0 0,28-1-838,-12 1 958,22-3 0,-24 0-29,-1 0-1,0-1 1,0 0-1,0-1 1,-1 0-1,1-1 1,-1 0-1,-1 0 1,1-1 0,-1 0-1,0-1 1,-1 0-1,1-1 1,10-14-1,49-88 188,-50 80-206,153-275 549,-169 301-541,2 0-85,-1-1 0,-1 0-1,1 1 1,-1-1 0,3-11 0,-36 75-810,13-14 998,1 0 0,-19 89 0,32-117-58,4-16-70,-37 159 430,29-113-354,-4 68-1,11-102-77,0-1 0,2 0 1,-1 1-1,1-1 0,1 0 0,0 0 1,1 0-1,4 12 0,-7-22 4,1 0 1,-1 0-1,1 0 1,-1 0-1,1 0 0,0 0 1,0 0-1,-1 0 1,1 0-1,0 0 0,0 0 1,0-1-1,0 1 1,0 0-1,0-1 0,0 1 1,0-1-1,0 1 1,0-1-1,0 1 0,1-1 1,-1 0-1,0 0 1,0 0-1,0 1 0,0-1 1,1 0-1,-1 0 1,0 0-1,0-1 0,0 1 1,1 0-1,-1 0 1,1-1-1,4-1 19,0-1 1,-1 1-1,0-1 0,1 0 1,4-5-1,-8 7-14,121-86 35,-108 72-175,-11 12-166,-10 12 134,-3 5 130,0 0 1,1 1-1,-7 17 0,15-30 33,-1-1 0,1 1 0,-1-1 0,1 1 0,0-1 0,-1 1 0,1 0 0,0-1 0,0 1 0,0-1 0,0 1 0,1 0-1,-1-1 1,0 1 0,1-1 0,-1 1 0,1-1 0,-1 1 0,1-1 0,0 1 0,-1-1 0,1 0 0,0 1 0,0-1 0,0 0 0,0 1 0,0-1-1,1 0 1,-1 0 0,0 0 0,0 0 0,3 1 0,0 0 23,0 0 1,0 0-1,1-1 0,-1 1 0,1-1 0,-1 0 1,1 0-1,0-1 0,8 1 0,-4-1 40,0-1-1,0 0 1,0 0-1,0-1 0,0-1 1,-1 1-1,1-1 1,10-6-1,-15 7 3,1 0 0,-1-1 0,1 1 0,-1-1 0,0 0 0,0 0 0,-1-1 0,1 1 0,-1-1 0,1 0 0,-1 0 0,0 0 0,-1-1 0,1 1 0,3-9 0,-5 12-72,-1-1 0,0 1 0,1-1 0,-1 0 0,0 1 0,0-1 0,0 1 0,0-1 0,0 0 0,0 1 1,0-1-1,0 0 0,-1 1 0,1-1 0,-1 1 0,1-1 0,-1 1 0,0-1 0,1 1 0,-1-1 0,0 1 0,0 0 0,0-1 0,0 1 0,0 0 0,0 0 0,-1 0 0,1-1 0,0 1 0,-1 1 0,1-1 0,0 0 0,-1 0 0,1 0 0,-1 1 0,1-1 0,-3 0 0,-1-1-35,-1 1 1,1 0-1,-1-1 0,1 2 0,-1-1 1,1 1-1,-1-1 0,1 2 0,-8 0 1,9 0 2,0-1 0,0 1 1,0-1-1,0 0 0,0 0 1,0-1-1,-6 0 0,10 1 35,0-1-1,0 1 1,0 0-1,0 0 0,0 0 1,0-1-1,0 1 1,0 0-1,0 0 0,0 0 1,0-1-1,0 1 1,0 0-1,0 0 1,0 0-1,0 0 0,1-1 1,-1 1-1,0 0 1,0 0-1,0 0 0,0 0 1,0-1-1,0 1 1,1 0-1,-1 0 0,0 0 1,0 0-1,0 0 1,1 0-1,-1 0 1,0 0-1,0 0 0,0-1 1,0 1-1,1 0 1,-1 0-1,0 0 0,0 0 1,0 0-1,1 0 1,-1 0-1,0 0 0,0 0 1,0 0-1,1 0 1,-1 1-1,13-3-71,73-15 47,2 1-88,-65 13 34,-4 1 45,33-1 0,-47 3 59,0 1 0,0-1 0,-1 1 0,1 0 1,0 0-1,0 0 0,-1 1 0,1-1 0,-1 1 0,0 0 0,8 6 0,-9-6 20,-1 0 0,1 1 0,-1-1 0,0 1 0,0 0 0,0 0 0,0 0 0,-1 0 1,1 0-1,-1 0 0,0 0 0,0 0 0,0 1 0,0-1 0,0 0 0,-1 1 0,1 5 0,-1-3 10,0 0 0,-1 0 0,1 0 1,-1-1-1,0 1 0,0 0 0,-1 0 1,0-1-1,-3 9 0,32-30-86,19-24-413,-34 29 388,0 0 0,0 1-1,24-15 1,-35 25 54,-1-1 0,1 1 0,-1 0 0,1 0 0,-1-1 0,1 1 0,-1 0-1,1 0 1,-1 0 0,1 0 0,-1 0 0,1 0 0,-1-1 0,1 1 0,-1 0 0,1 0 0,-1 1 0,1-1 0,0 0 0,-1 0-1,1 0 1,-1 0 0,1 0 0,-1 1 0,1-1 0,-1 0 0,0 0 0,1 1 0,-1-1 0,1 0 0,-1 1 0,1-1 0,-1 0 0,0 1-1,1-1 1,-1 1 0,0-1 0,1 0 0,-1 1 0,0-1 0,0 1 0,1 0 0,0 4-13,1-1 0,-1 1-1,0 0 1,0 6 0,2 6 31,2-2-10,-3-9 4,0-1 1,0 1-1,0-1 1,0 0-1,1 0 1,3 5-1,-4-8 16,-1 0 0,1-1-1,0 1 1,-1-1-1,1 0 1,0 1-1,0-1 1,0 0-1,0 0 1,0 0-1,0 0 1,0-1-1,0 1 1,0 0-1,0-1 1,1 0-1,-1 1 1,0-1-1,5 0 1,-2-1 16,0 1 0,0-1 0,-1 0 1,1 0-1,0 0 0,0-1 0,0 0 0,4-2 1,36-22 323,-22 12-182,0 0-184,0-2 1,-1 0 0,-1-1-1,0-1 1,31-36 0,-45 46 6,-4 3-36,1 1-1,0-1 0,0 1 0,0 0 1,0 1-1,0-1 0,1 1 1,0-1-1,0 2 0,0-1 1,6-3-1,-9 6 27,-1 0 1,0 0-1,0 0 1,0 0-1,0 0 0,0 1 1,1-1-1,-1 0 1,0 0-1,0 1 0,0-1 1,0 0-1,0 1 0,0 0 1,0-1-1,0 1 1,0-1-1,0 1 0,0 0 1,0 0-1,-1-1 1,1 1-1,0 0 0,0 0 1,-1 0-1,1 0 1,-1 0-1,1 0 0,-1 0 1,1 1-1,2 5 56,0-1 0,-1 0-1,3 11 1,-3-11 4,-1 1 0,0 0-1,-1-1 1,1 1 0,-1 0 0,0 0 0,-1-1-1,0 1 1,0 0 0,0 0 0,-1-1 0,0 1-1,0-1 1,-1 0 0,1 0 0,-1 0 0,-1 0-1,-5 8 1,2-5 33,5-5 4,-1-1 0,0 1 0,1-1-1,-1 0 1,-5 4 0,7-6-70,0-1 0,-1 1 0,1 0 0,-1-1 0,1 1 0,0 0 0,-1-1 0,1 0 0,-1 1 0,1-1 0,-1 0 0,1 0 0,-1 0 0,1 0 0,-1 0 0,0 0 0,1 0 0,-1 0 0,-1-2 0,-1 1-39,-3 0-35,0-1-1,0 0 0,1-1 1,-8-4-1,15 7 30,0-1 1,0 0-1,0 0 0,1 1 1,-1-1-1,0 0 0,0 1 1,1-1-1,-1 1 0,0 0 1,1-1-1,2 1 0,66 3-63,152 1 356,-219-4-648,0 0 0,0-1 1,0 1-1,0 0 0,0-1 0,4-1 0,-6 1-375,1 1 0,0-1-1,-1 0 1,1 0 0,0 0 0,-1 0 0,1-1 0,-1 1-1,3-3 1,1 0-2277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5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16 172 6816,'-15'-24'3072,"25"15"-2656,-1 0 1664,10 6-1216,20-15 992,8 6-1088,19-9 319,4 9-639,21-9-128,-7 7-192,26 1 128,-12 5-160,-2 1-1024,-15 7 512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2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4 447 2240,'-4'-3'6117,"6"1"-5832,0 1 0,0 0 0,-1 0 0,1 0-1,0 0 1,0 0 0,0 0 0,3 0 0,18-10 20,-10 0-49,0 0 0,-1-1-1,19-23 1,-11 12-175,65-77 19,33-35-77,-102 118-84,-13 12 1,0 1-1,1 1 1,0-1 0,7-6-1,-1 7 1,-7 7-1,-4 13-4,-34 118 579,14-62-196,9-26-23,-2 1 0,-29 63 0,-77 124 1886,118-231-1955,0 0 1,-1 0-1,0-1 0,0 1 1,0-1-1,-5 5 0,2-4 344,4-6-248,5-16-78,4 2-233,1-1 0,0 1 0,17-24 0,13-24-108,84-160-85,-78 147-130,62-80 0,-95 142 213,17-16 0,-24 27 84,-1 0-1,1 1 0,1-1 0,-1 1 0,0 0 0,1 0 0,-1 1 0,10-4 0,-13 6 18,1 0 0,-1 0-1,1 0 1,-1 0 0,1 0-1,-1 0 1,1 1 0,-1-1 0,1 1-1,-1-1 1,0 1 0,1-1-1,-1 1 1,0 0 0,1 0 0,-1-1-1,0 1 1,0 0 0,0 0-1,0 0 1,0 0 0,0 1 0,0-1-1,0 0 1,0 0 0,-1 1-1,2 1 1,-2 2 4,1 0-1,-1 0 1,0 0-1,0 0 0,-1 0 1,-1 7-1,0-3 21,1 2 25,-2 12 6,0-1 1,-2 0-1,0 0 0,-2 0 0,-11 26 1,8-28 81,-1 0 1,-18 22 0,24-35-82,0-1 0,-1 1 1,0-1-1,0 0 0,-1-1 1,1 0-1,-1 0 1,-1 0-1,-8 4 0,-20 5-570,67-13 47,-21 0 470,0-1 0,0 0-1,-1 0 1,1-1 0,15-3-1,8-6-4,1-1-1,-2-2 1,0-1-1,34-20 0,112-83 319,-145 93-200,33-32 0,-53 44-57,-1 0 0,-1-1 0,0-1 0,-1 0 0,10-17 0,-19 29-54,0-1 0,1 1 0,-1 0 0,-1-1 0,1 1 0,0-1 0,0 0 0,-1 1-1,0-1 1,1 1 0,-1-1 0,0 0 0,0 1 0,-1-1 0,1 0 0,-1-2-1,1 4-16,-1 0-1,1-1 0,-1 1 0,0 0 0,1 0 0,-1 0 0,0 0 0,0 0 0,0 0 0,0 0 0,0 1 0,0-1 0,0 0 0,0 0 0,0 1 0,0-1 0,0 1 0,0-1 0,0 1 0,-1-1 0,1 1 0,0 0 0,0-1 0,-1 1 0,1 0 0,0 0 0,0 0 0,-1 0 0,1 0 0,0 0 0,0 0 0,-3 1 0,-2 1-26,0-1 0,0 1 0,1 0 0,-1 1 0,0 0 0,1 0 0,0 0 0,-1 0 0,1 1 0,0 0 0,1 0 0,-1 0 0,1 0 0,0 1 0,-5 6 0,-2 4-55,1 0 0,1 1 0,-14 31 0,17-34 98,1 1 1,1 0-1,0 0 0,1 1 1,-3 28-1,5-38 13,1 0 0,0 0-1,0 0 1,0 0 0,1 0 0,0 0-1,0 0 1,0 0 0,0 0 0,1-1 0,0 1-1,0 0 1,0-1 0,1 1 0,-1-1-1,1 0 1,0 0 0,0 0 0,1 0-1,4 5 1,-4-7 27,0 1-1,-1-1 1,1 0-1,0 0 1,0 0 0,1 0-1,-1-1 1,0 1-1,0-1 1,1 0-1,-1-1 1,1 1 0,-1-1-1,0 0 1,1 0-1,-1 0 1,1 0-1,-1-1 1,1 0-1,-1 0 1,0 0 0,1-1-1,-1 1 1,6-4-1,4-2-2,-1-1 0,1-1 0,-1 0 0,-1-1 0,17-17 0,60-72 13,-42 43-48,-29 36-192,25-21 0,-42 40 174,-1 1 0,1-1 0,0 0 0,-1 1 0,1-1 0,0 1 0,0-1 0,0 1 1,-1-1-1,1 1 0,0-1 0,0 1 0,0 0 0,0 0 0,0-1 0,0 1 0,0 0 0,0 0 0,0 0 0,0 0 0,1 0 0,-1 1 11,0-1 1,-1 1 0,1-1-1,0 1 1,-1-1 0,1 1-1,0-1 1,-1 1 0,1 0-1,-1-1 1,1 1-1,-1 0 1,0 0 0,1-1-1,-1 1 1,0 0 0,1 0-1,-1 0 1,0 1 0,2 6 90,-1 0 0,0 0 0,-1 17 0,0-19-34,0 17 128,1 0-1,1-1 0,1 1 0,10 38 0,-10-52-99,0-1-1,0 1 1,1 0-1,0-1 1,0 0-1,1 0 1,0 0-1,1-1 0,0 1 1,0-1-1,0 0 1,1-1-1,0 0 1,10 7-1,-11-10-24,-1 0 0,1 0-1,0-1 1,0 0 0,0-1-1,0 1 1,0-1 0,0 0-1,0 0 1,0-1 0,0 0-1,1 0 1,-1-1 0,0 1-1,6-3 1,1 1-374,-1-1 0,0-1 0,0 0-1,-1-1 1,1 0 0,15-11 0,2-2-994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03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166 172 4384,'-14'-2'2868,"2"0"1449,12 2-4272,0 0 0,0 0 0,0 0 0,0 0-1,0 0 1,0 0 0,0 0 0,0 0-1,-1 0 1,1 0 0,0 0 0,0 0 0,0 0-1,0 0 1,0 0 0,0 0 0,0 0 0,0 0-1,0 0 1,0 0 0,-1 0 0,1 0 0,0 0-1,0-1 1,0 1 0,0 0 0,0 0-1,0 0 1,0 0 0,0 0 0,0 0 0,0 0-1,0 0 1,0 0 0,0 0 0,0 0 0,0-1-1,0 1 1,0 0 0,0 0 0,0 0-1,0 0 1,0 0 0,0 0 0,0 0 0,0 0-1,0-1 1,0 1 0,0 0 0,0 0 0,0 0-1,0 0 1,0 0 0,0 0 0,0 0 0,0 0-1,0 0 1,0 0 0,0 0 0,0-1-1,0 1 1,2-7 2140,-2 6-2075,0 1 0,0-1 0,0 1 0,0-1 0,0 1 0,0-1 0,0 1-1,0-1 1,1 0 0,-1 1 0,0-1 0,0 1 0,0-1 0,1 1 0,-1-1 0,1 0-1,24-21 1707,0 2-1,56-35 0,-66 46-1695,1 0 1,-1 1-1,1 1 1,19-6-1,-31 12-85,-1 0 0,1 1 0,-1-1 0,1 1 0,0 0-1,-1 0 1,1 0 0,4 1 0,-7-1-44,1 0 1,-1 1-1,0-1 0,1 1 0,-1-1 1,0 1-1,0-1 0,1 1 1,-1 0-1,0 0 0,0-1 0,0 1 1,0 0-1,0 0 0,0 0 1,0 0-1,0 0 0,-1 1 1,1-1-1,0 0 0,0 0 0,-1 0 1,1 1-1,0 1 0,0 3 21,1 1 0,-1 0 0,-1 0-1,1-1 1,-1 1 0,0 0 0,-1 0 0,0 0 0,0-1-1,0 1 1,-1 0 0,0-1 0,-3 7 0,-5 14 192,-2 0 0,-19 31 1,-37 70-46,46-82 46,-2-2-1,-35 48 1,38-65-95,-2-1 0,-1-1 0,-1-1 0,-52 38 0,64-57-10,0 1-75,13-6-11,0 0 0,0 0 0,0 0 0,-1 0 0,1 0 0,0 0 0,0 0 0,0 0 0,-1 1 0,1-1 0,0 0 0,0 0 0,0 0 0,0 0 0,0 0 0,-1 0 0,1 1 0,0-1 0,0 0 0,0 0 0,0 0 0,0 0 0,0 1 0,0-1 0,-1 0 0,1 0 0,0 0 0,0 1 0,0-1 0,0 0 0,0 0 0,0 1 0,0-1 0,0 0 0,0 0 0,1 1 5,0-1-1,0 0 1,0 1 0,0-1-1,0 0 1,0 0 0,0 0-1,0 0 1,-1 0 0,1 0-1,0 0 1,0 0 0,0-1-1,1 1 1,0-1 10,52-4 305,1 1 0,59 5 0,-36 0-216,-54-2-690,-1-1-1,25-6 1,-47 8 386,-1 0 0,1 0 0,0 0-1,-1-1 1,1 1 0,-1 0 0,1 0 0,0-1 0,-1 1 0,1 0 0,-1 0 0,1-1 0,-1 1 0,1-1-1,-1 1 1,1-1 0,-1 1 0,1 0 0,-1-1 0,0 0 0,1 1 0,-1-1 0,0 1 0,1-1 0,-1 1 0,0-1-1,0-1 1,4-7-2294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50 559 4224,'2'-13'2043,"-1"11"-376,0 10 2591,-3 9-3922,0 1 0,-1 0 0,-1 0 1,-9 24-1,-4 15 36,13-33-230,0-1 0,0 28 0,4-39-52,0 1 0,1-1 0,0 1 0,1-1-1,5 19 1,-6-26-6,1-1 0,-1 0 0,1 0 0,0 0-1,1-1 1,-1 1 0,0 0 0,1-1 0,3 4 0,-4-5-45,-1-1 1,1 0-1,-1 0 1,1 1-1,0-1 1,0 0 0,-1-1-1,1 1 1,0 0-1,0 0 1,0-1-1,0 1 1,0-1 0,0 1-1,0-1 1,0 0-1,0 0 1,0 0-1,0 0 1,3-1-1,2-1 46,0 0-1,0 0 1,0-1-1,0 0 0,0 0 1,-1-1-1,0 0 1,1 0-1,-1-1 0,8-7 1,1-3-57,-1 0 0,18-25 1,-9 6-6,20-39 0,0 1-245,-43 71 201,0 0 0,0 0 0,1 0 0,-1 1 0,1-1-1,-1 0 1,0 1 0,1-1 0,-1 0 0,1 1 0,0-1 0,-1 1 0,1-1 0,-1 1 0,1-1 0,0 1 0,-1-1 0,1 1 0,1-1 0,-2 15-317,-1 4 403,1 36-6,2 0 0,10 58-1,-12-107 44,1-1 0,0 0 0,1 0 0,-1 0 0,4 8 0,-4-11-76,-1-1 0,1 1 0,-1 0 1,1 0-1,-1 0 0,1 0 0,0-1 0,0 1 1,-1 0-1,1-1 0,0 1 0,0 0 0,0-1 1,0 1-1,-1-1 0,1 0 0,0 1 0,0-1 1,0 0-1,0 1 0,0-1 0,0 0 0,0 0 1,0 0-1,0 0 0,0 0 0,0 0 0,0 0 1,2 0-1,-1-1 12,0 0 1,0 1-1,0-1 1,0 0-1,0 0 1,-1 0 0,1-1-1,0 1 1,-1 0-1,1-1 1,-1 1-1,1-1 1,2-3-1,13-24 183,-13 22-176,-4 7-45,71-127 290,-56 104-352,1 0 0,1 1 0,23-23 1,-33 38-67,0 1 1,12-9 0,-18 14 109,1 0 1,0 0-1,-1 0 1,1 0-1,0 0 1,0 0-1,-1 0 1,1 1-1,0-1 1,0 1-1,0-1 1,0 1-1,0 0 1,0 0-1,0 0 1,0 0-1,0 0 1,2 1-1,-3-1 17,-1 0 0,1 1 0,0-1 0,0 1 0,-1-1-1,1 1 1,-1-1 0,1 1 0,0 0 0,-1-1 0,1 1 0,-1 0 0,1-1 0,-1 1 0,0 0-1,1-1 1,-1 1 0,0 0 0,0 0 0,1 0 0,-1-1 0,0 1 0,0 0 0,0 0-1,0 1 1,-2 22 77,1-16-48,-6 48 342,-17 62 0,8-40-236,10-54-79,4-19 35,0 0 0,1 0 0,0 0 0,0 0 0,0 0 0,0 0 0,1 1 0,0-1 0,1 8 0,-1-12-80,0-1 0,0 0 0,0 0 0,0 0 0,0 0 0,0 0 0,0 0 0,0 0 0,0 1 0,1-1 0,-1 0 0,0 0 0,0 0-1,0 0 1,0 0 0,0 0 0,0 0 0,0 0 0,0 0 0,0 0 0,1 0 0,-1 0 0,0 0 0,0 1 0,0-1 0,0 0 0,0 0 0,0 0 0,1 0 0,-1 0 0,0 0 0,0 0 0,0 0 0,0 0 0,0 0 0,0 0 0,0-1-1,1 1 1,-1 0 0,0 0 0,0 0 0,0 0 0,0 0 0,0 0 0,0 0 0,0 0 0,0 0 0,1 0 0,-1 0 0,7-7 155,-4 5-44,10-9 16,2-2-110,0 1 0,22-27 1,164-167-194,-199 204 164,2-2-58,0 1 0,0 0 0,0-1 1,7-3-1,-10 7 49,0-1 1,-1 1-1,1 0 1,0-1-1,0 1 1,0 0-1,-1 0 0,1 0 1,0-1-1,0 1 1,0 0-1,0 0 0,0 0 1,-1 0-1,1 0 1,0 1-1,0-1 0,0 0 1,0 0-1,0 0 1,-1 1-1,1-1 1,0 0-1,0 1 0,-1-1 1,1 1-1,0-1 1,-1 1-1,1-1 0,0 1 1,-1 0-1,1-1 1,0 2-1,1 1 7,-1-1-1,0 1 1,0-1 0,0 1-1,0-1 1,0 1 0,0 0-1,-1 0 1,1-1 0,-1 1-1,0 4 1,-3 36 124,1-22-108,3 103-204,-1-122 194,-1 1 19,1 1 0,0 0 0,0 0-1,1 0 1,-1 0 0,1 0 0,0-1-1,0 1 1,0 0 0,0 0 0,1-1-1,2 6 1,-4-9-9,0 0 1,1 1-1,-1-1 0,0 0 1,0 1-1,1-1 0,-1 0 1,0 1-1,1-1 0,-1 0 1,1 1-1,-1-1 0,0 0 1,1 0-1,-1 0 0,1 1 0,-1-1 1,0 0-1,1 0 0,-1 0 1,1 0-1,-1 0 0,1 0 1,-1 0-1,1 0 0,0 0 1,0 0 14,0-1 0,0 1 0,0 0 0,0-1 0,0 0 0,1 1 0,-2-1 1,1 0-1,0 1 0,2-2 0,18-26 323,-19 25-339,25-42 6,29-62 0,3-8-78,-42 89-525,-16 28 575,-1 0 0,1 0 1,-1 0-1,0 0 1,0 0-1,0 0 0,0 0 1,0 4-1,-1 0 5,-5 95-51,-1-1 210,10-54 290,20-58-192,-20 9-247,0 0 1,-1-1 0,0 1 0,0 0 0,3-8 0,1 0 35,18-25 45,42-52 0,-35 50 6,1 0-102,68-59 0,-14 14-17,-68 64 18,-1-2 0,23-33 0,-19 17 40,-1 0 0,16-43 0,22-86-141,-43 128 47,-9 25-99,7-27 1,-32 156-361,8-51 427,-25 178 48,32-1 182,4-157 180,0-78-352,2 71 178,0-65-2196,4 23-1,-6-35 1954,0-1-1,0 0 0,0 0 0,0 0 0,0 1 1,0-1-1,0 0 0,0 0 0,0 1 1,0-1-1,0 0 0,0 0 0,0 0 0,0 1 1,0-1-1,1 0 0,-1 0 0,0 0 0,0 1 1,0-1-1,0 0 0,0 0 0,1 0 0,-1 0 1,0 1-1,0-1 0,0 0 0,1 0 0,-1 0 1,0 0-1,0 0 0,0 0 0,1 0 1,-1 0-1,0 0 0,0 0 0,1 0 0,-1 0 1,0 0-1,0 0 0,1 0 0,-1 0 0,0 0 1,0 0-1,0 0 0,1 0 0,-1 0 0,0 0 1,0 0-1,0 0 0,1 0 0,4-1-2034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7712,'0'-4'3520,"19"4"-3072,-5 0 256,9 0-480,16 0 320,8 4-288,5 1-224,-1-2-32,-2 3 192,-2 1-96,-10 1 544,1 1-384,-10-5-736,-3 1 256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5888,'-36'-26'2688,"25"26"-2336,8 0-544,6 0 32,2 0-32,6 9 128,3 0-576,3-1 352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77 2912,'1'-2'144,"0"0"0,0 1-1,1-1 1,-1 1 0,0-1 0,1 1 0,-1 0-1,1 0 1,-1 0 0,1-1 0,0 2 0,-1-1-1,1 0 1,0 0 0,0 0 0,3 0 0,8-4 1432,-1-4 295,-12 5-384,-9 4-210,-3 2-1119,-1 1 1,1 0-1,0 1 1,0 1-1,1 0 1,-1 0 0,1 1-1,0 1 1,1 0-1,-1 0 1,1 1-1,1 1 1,0-1-1,0 1 1,1 1 0,-10 12-1,8-6-100,0-1-1,0 2 1,1-1-1,2 1 1,-1 1-1,2-1 1,0 1-1,1 0 1,1 1-1,-2 26 1,5-41 0,1-1 0,0 0 0,0 0 0,0 0 0,0 1 0,1-1 0,-1 0 0,1 0 0,0 0 0,0 0 0,0 0 0,0 0 0,1 0 0,2 5 0,-3-7-17,0 0 1,0 0 0,0 0-1,0 0 1,0 0-1,0-1 1,0 1-1,0 0 1,0-1-1,0 1 1,1-1-1,-1 1 1,0-1 0,0 1-1,3-1 1,-1 0-8,-1 0 0,1 0 0,-1 0 0,0 0 0,1-1 0,-1 1 0,1-1 0,-1 0 0,1 0 0,3-1 0,8-6 96,0-1-1,0 0 1,-1 0 0,0-1 0,15-17 0,53-61 104,-51 51-252,-2 0 1,41-75-1,-69 112 11,1 0 0,-1 0-1,0 0 1,0 0 0,0-1 0,0 1 0,0 0 0,0 0 0,1 0 0,-1 0 0,0 0 0,0 0 0,0-1-1,0 1 1,0 0 0,0 0 0,0 0 0,0 0 0,0 0 0,0-1 0,0 1 0,0 0 0,0 0-1,0 0 1,0 0 0,0-1 0,0 1 0,0 0 0,0 0 0,0 0 0,0 0 0,0-1 0,0 1-1,0 0 1,0 0 0,0 0 0,0 0 0,0 0 0,0-1 0,0 1 0,-1 0 0,1 0 0,0 0 0,0 0-1,0 0 1,0 0 0,0-1 0,0 1 0,-1 0 0,1 0 0,0 0-3,-1 0 0,1 1 0,-1-1 0,1 0 0,-1 0 0,1 1 0,0-1 0,-1 0 0,1 1 0,-1-1 0,1 0 1,0 1-1,-1-1 0,1 1 0,0-1 0,0 0 0,-1 1 0,1-1 0,0 1 0,0 0 0,-2 5 7,0 0 1,1 0-1,-1 0 1,1 1-1,1-1 0,-1 0 1,1 1-1,1-1 0,-1 0 1,1 1-1,0-1 1,0 0-1,5 12 0,-4-10 49,1-1-1,0 0 0,0 0 0,1 0 1,0-1-1,0 1 0,1-1 1,0 0-1,0 0 0,0 0 0,7 5 1,-10-10 5,1 1-1,-1 0 1,1-1 0,-1 0-1,1 1 1,0-1 0,0 0 0,-1 0-1,1-1 1,0 1 0,0 0-1,0-1 1,0 0 0,3 0-1,-1 0 1,0-1-1,0 0 0,-1 0 1,1 0-1,0 0 0,-1-1 0,0 0 1,5-2-1,4-4 38,0 0 0,-1-1 0,0 0 0,17-17 0,-12 10-59,126-128 38,-141 141-78,1 1-1,-1-1 1,1 0 0,-1 0-1,0 0 1,0 0 0,2-6-1,-4 8 10,1 1 0,-1 0 0,0-1 0,1 1 0,-1-1 0,0 1-1,1 0 1,-1-1 0,1 1 0,-1 0 0,1 0 0,-1-1 0,1 1-1,-1 0 1,1 0 0,-1 0 0,1 0 0,-1-1 0,1 1-1,-1 0 1,1 0 0,-1 0 0,1 0 0,0 0 0,-1 0 0,1 0-1,-1 1 1,1-1 0,-1 0 0,1 0 0,-1 0 0,1 0 0,-1 1-1,1-1 1,-1 0 0,0 1 0,1-1 0,-1 0 0,1 1 0,4 2-30,-1 0 0,0 0 0,0 0 0,4 4 0,-7-5 39,0 0-1,0 0 0,0 0 1,0 0-1,0 0 1,0 0-1,0 0 1,-1 0-1,1 0 1,-1 0-1,0 1 0,0-1 1,0 0-1,0 0 1,0 0-1,0 0 1,0 1-1,-1-1 1,1 0-1,-1 0 0,1 0 1,-1 0-1,-2 4 1,1 0 113,2-6-117,-1 1 0,1 0 0,0 0 0,0-1 0,-1 1 0,1 0 0,0 0 0,-1-1 0,1 1 0,-1 0 0,1-1 0,-1 1 0,1 0 0,-2 0 0,1 0 36,-2 2-99,3 11 76,1-9-43,0 1 1,0-1 0,1 1-1,0-1 1,0 0 0,3 7-1,0-2 73,-3-4-35,1-2 0,-1 1 0,1 0-1,0 0 1,0-1 0,1 1 0,-1-1 0,1 0 0,0 0-1,0-1 1,1 1 0,4 2 0,-3-2 22,0-1 0,1 0 0,-1 0-1,1-1 1,0 0 0,0 0 0,0 0 0,0-1 0,7 0-1,9 0 58,1-1 0,-1-2-1,0 0 1,26-6-1,-33 3-10,-1 0 0,0-1 0,0 0 0,21-13 0,-30 15-36,14-8 11,-1-1 0,-1-1 1,0-1-1,28-31 0,-32 33 11,-11 10-52,0 0 0,0-1 0,0 1 0,0-1 0,0 1 0,-1-1 0,1 0 0,-1 0 0,0 0 0,-1 0 0,1 0 0,-1-1 0,1 1 0,-1 0 0,0-8 0,-1 11-29,0 0 0,0 0 0,-1-1 0,1 1 0,-1 0 1,1 0-1,-1 0 0,1 0 0,-1-1 0,0 1 0,0 0 0,1 0 1,-1 0-1,0 1 0,0-1 0,0 0 0,0 0 0,0 0 0,0 1 1,0-1-1,0 0 0,-1 1 0,1-1 0,0 1 0,0-1 0,0 1 1,-1 0-1,1 0 0,0-1 0,0 1 0,-1 0 0,1 0 0,0 0 1,-1 0-1,1 1 0,-1-1 0,-11 5-8,0 1 0,0 1 0,1 0 1,0 0-1,0 1 0,1 1 0,-19 18 0,25-22 16,0 0 1,0 1-1,1-1 0,0 1 0,0 0 1,0 0-1,1 1 0,0-1 0,0 1 1,1-1-1,0 1 0,0 0 0,0 0 0,1 0 1,0 0-1,1 0 0,0 11 0,0-10 41,1 0 1,0-1-1,1 1 0,0-1 0,0 0 0,1 0 0,0 0 0,0 0 0,7 12 0,-8-17-6,0 1 0,0 0 0,1-1 0,-1 1 0,0-1 1,1 0-1,0 0 0,-1 0 0,1 0 0,0 0 0,0 0 0,0-1 0,0 1 0,0-1 0,0 0 0,1 0 1,-1 0-1,0-1 0,1 1 0,-1-1 0,0 0 0,1 1 0,-1-2 0,6 1 0,4-4 9,0 0-1,0 0 1,0-1-1,0-1 1,-1 0-1,19-13 1,-12 7-7,57-29 86,90-35 1,87-17-145,-248 91 16,11-3 134,-1 0-1,0-2 1,15-7 0,-31 14-121,1 0 1,0 0 0,0 0 0,0 0 0,0 0-1,0 0 1,0 0 0,0 0 0,0 0-1,0 0 1,0 0 0,0 0 0,0 0-1,0 0 1,0-1 0,0 1 0,0 0 0,-1 0-1,1 0 1,0 0 0,0 0 0,0 0-1,0 0 1,0 0 0,0 0 0,0 0-1,0 0 1,0 0 0,0 0 0,0 0 0,0 0-1,0 0 1,0 0 0,0 0 0,0 0-1,0 0 1,0 0 0,0-1 0,0 1-1,0 0 1,0 0 0,0 0 0,0 0 0,0 0-1,0 0 1,0 0 0,0 0 0,0 0-1,0 0 1,0 0 0,-11 1-17,-13 2-50,1 4 39,0 1 1,0 0-1,1 2 0,0 0 1,-29 19-1,29-14 0,1 0 1,-38 36-1,47-40 3,1 1 0,1 1 0,0 0 0,1 0 0,-14 28 0,20-36 59,1 1 0,0-1 0,0 1 0,1 0 0,-1-1 0,1 1 0,1 0 0,-1 7 1,1-11-17,0 1 0,0-1 0,0 1 1,1-1-1,-1 1 0,1-1 0,0 1 1,-1-1-1,1 1 0,0-1 0,1 0 1,-1 0-1,0 1 0,1-1 0,-1 0 1,1 0-1,-1 0 0,1-1 0,0 1 1,4 3-1,-4-4 13,0 0 0,1 0-1,0 0 1,-1 0 0,1 0 0,-1 0 0,1-1 0,0 0-1,-1 1 1,1-1 0,0 0 0,-1 0 0,1 0 0,0-1-1,0 1 1,-1-1 0,5 0 0,2-2 1,0-1-1,0 0 1,10-5 0,-6 1-7,1 0 0,-1-1 1,-1 0-1,17-17 0,37-47 94,28-53-56,-87 117-27,19-21-234,-26 30 184,0 0 0,1 0 0,-1-1 0,0 1 0,0 0 0,0 0 0,0 0 0,0 0 1,1 0-1,-1-1 0,0 1 0,0 0 0,0 0 0,1 0 0,-1 0 0,0 0 0,0 0 0,0 0 1,1 0-1,-1 0 0,0 0 0,0 0 0,0 0 0,1 0 0,-1 0 0,0 0 0,0 0 0,1 0 1,-1 0-1,0 0 0,0 0 0,0 0 0,1 0 0,-1 0 0,0 0 0,0 0 0,0 0 0,1 0 1,-1 1-1,0-1 0,0 0 0,0 0 0,0 0 0,1 0 0,-1 1 0,0-1 0,0 0 0,0 0 1,0 0-1,0 1 0,0-1 0,0 0 0,0 0 0,1 0 0,-1 1 0,0-1 0,0 0 0,0 0 1,0 0-1,0 1 0,0-1 0,0 0 0,0 20-102,0-15 88,0 18 126,2 0-1,0 0 1,1 0 0,1 0-1,2-1 1,0 0 0,14 34-1,-17-50-58,0-1 1,0 1-1,1 0 0,0-1 0,0 0 0,0 0 0,7 6 0,-9-9-39,1 0-1,0 0 0,0 0 1,0 0-1,0 0 0,1-1 0,-1 1 1,0-1-1,1 0 0,-1 0 0,1 0 1,-1 0-1,1-1 0,6 1 1,1-3-624,0 1 0,0-2 0,0 0 0,-1 0 0,1-1 0,-1 0 0,12-7 0,-3 3-1348,30-13-855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277 800 2080,'0'1'50,"0"-1"1,0 0-1,0 1 1,-5 6 6024,7-11-3798,23-15-90,-14 11-1906,0-1 1,-1 1-1,12-14 0,1-7-228,-1-1-1,-1-2 1,22-44-1,42-107 46,-53 110 10,73-150 772,-102 216-883,1-1-11,0-1 0,0 0 0,-1 0 0,0 0 0,0 0 0,2-16 0,-5 24 3,0 1 0,-1 0 1,1-1-1,0 1 0,0 0 1,0 0-1,0-1 0,0 1 0,0 0 1,0-1-1,0 1 0,-1 0 1,1 0-1,0-1 0,0 1 0,0 0 1,0 0-1,-1-1 0,1 1 1,0 0-1,0 0 0,-1 0 0,1 0 1,0-1-1,0 1 0,-1 0 0,1 0 1,0 0-1,-1 0 0,1 0 1,0 0-1,-1 0 0,1 0 0,0 0 1,0 0-1,-1 0 0,1 0 1,0 0-1,-1 0 0,1 0 0,0 0 1,-1 0-1,1 0 0,0 0 1,0 0-1,-1 0 0,1 0 0,0 1 1,-1-1-1,-1 1-24,0 0 1,-1 0-1,1 0 0,0 0 1,0 1-1,-3 2 0,-2 2 28,1 1 0,0 0 0,0 0 0,0 1 0,-7 14 0,-64 151 227,59-128-126,-10 22 15,-3-1-1,-52 82 1,42-83-33,-122 189 535,-16-11 1149,160-219-1354,52-54 703,78-76-1133,5 5 0,4 5 0,196-118 0,-286 196 56,117-73-75,-141 88 31,-5 4-101,-11 10-108,-114 98-142,118-103 379,0-1-1,0 1 1,0 1-1,0-1 1,1 1-1,0 0 1,1 0-1,0 0 1,0 0-1,-4 11 1,8-18 0,0 1 0,-1 0 0,1-1 0,0 1 0,0 0 0,0-1 1,0 1-1,0 0 0,0-1 0,0 1 0,0 0 0,0 0 0,0-1 0,0 1 1,0 0-1,1-1 0,-1 1 0,0 0 0,0-1 0,1 1 0,-1-1 0,0 1 0,1 0 1,0 0-1,0 0 15,0-1-1,0 1 1,0 0 0,0-1 0,0 1 0,0-1 0,1 1 0,-1-1-1,0 0 1,0 1 0,0-1 0,3 0 0,3 0 117,0 0 0,0 0-1,11-3 1,-17 3-135,22-5 85,-1-1 0,0-1 1,21-10-1,-26 10-65,-9 3 0,1 0 0,-1 0 0,0-1 0,0 0-1,0 0 1,13-13 0,-17 14-24,0 0-1,0-1 1,0 1-1,-1-1 1,0 0 0,0 0-1,0 0 1,-1 0-1,1-1 1,-1 1 0,-1-1-1,3-6 1,-2-1-60,0-25 0,-2 36 38,1-1 0,-1 1 0,1-1 0,-1 1 0,1 0 0,0-1 0,0 1 0,0 0-1,0-1 1,1 1 0,-1 0 0,1 0 0,-1 0 0,1 0 0,0 1 0,-1-1 0,3-1 0,3-3-14,0 1 1,1-1-1,9-4 1,-13 8 14,1-1 0,-1 1 0,1 1 0,-1-1-1,1 0 1,0 1 0,0 0 0,-1 0 0,1 1 0,9-1 0,-11 1 3,1 1 1,-1-1-1,0 1 1,1 0-1,-1 0 1,0 1-1,0-1 1,1 0-1,-1 1 1,0 0 0,-1 0-1,1 0 1,0 0-1,0 0 1,-1 1-1,4 3 1,-1 0 109,0 1 1,0 0 0,-1 0-1,0 1 1,6 14 0,13 47 520,-6-15-441,-15-50-106,0 1-1,0-1 1,0 0-1,0 0 1,1 0 0,-1 0-1,7 7 1,-7-9-48,0-1 0,-1 1 0,1-1 0,0 0 0,0 0 0,0 0 0,1 0 0,-1 0 0,0 0 0,0 0 0,1-1 0,-1 1 0,0-1 0,0 1 0,1-1 0,3 0 0,12-2-1552,1 0 1,0-1-1,-1 0 0,28-11 1,-17 6-1877,14-2-97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21 837 3808,'-16'2'1227,"15"-1"-1186,1-1 0,0 0 1,-1 0-1,1 0 0,0 1 1,0-1-1,-1 0 1,1 0-1,0 1 0,0-1 1,0 0-1,-1 1 0,1-1 1,0 0-1,0 1 1,0-1-1,0 0 0,0 0 1,0 1-1,0-1 1,0 0-1,0 1 0,0-1 1,0 1-1,0-1 0,0 0 1,0 1-1,0-1 1,1 9 2144,0-8-2070,0-1 0,-1 1 0,1-1 0,0 0 0,-1 1 0,1-1 0,0 0 0,0 1 0,-1-1 0,1 0 0,0 0 0,0 0-1,0 1 1,-1-1 0,1 0 0,0 0 0,0 0 0,0-1 0,-1 1 0,1 0 0,0 0 0,0 0 0,-1 0 0,1-1 0,1 1 0,21-9 650,3-6-82,37-27-1,-24 15-380,116-84 353,-125 89-430,51-49 0,-69 58-55,1-1 0,-2 0 0,0 0-1,-1-1 1,16-30 0,-22 37-99,-4 8-86,0-1 0,1 1 0,-1-1 0,0 1-1,0 0 1,1-1 0,-1 1 0,0-1 0,0 1 0,1-1 0,-1 0-1,0 1 1,0-1 0,0 1 0,0-1 0,0 1 0,0-1 0,0 1 0,0-1-1,0 0 1,0 1 0,0-1 0,-1 1 0,1-1 0,0 1 0,-1-2 0,1 2 9,0 0 1,0 0 0,0 0-1,0 0 1,0 0 0,0 0-1,0 0 1,0 0 0,0 0-1,0 0 1,0 0 0,0 0-1,0 0 1,0 0 0,0 0-1,0 0 1,0-1 0,0 1-1,-1 0 1,1 0 0,0 0 0,0 0-1,0 0 1,0 0 0,0 0-1,0 0 1,0 0 0,0 0-1,0 0 1,0 0 0,0 0-1,0 0 1,-1 0 0,1 0-1,0 0 1,0 0 0,0 0-1,0 1 1,0-1 0,0 0 0,0 0-1,0 0 1,0 0 0,0 0-1,0 0 1,0 0 0,0 0-1,0 0 1,0 0 0,0 0-1,-1 0 1,1 0 0,0 0-1,0 0 1,0 0 0,0 0-1,0 1 1,0-1 0,0 0-1,0 0 1,0 0 0,0 0 0,-7 8-72,-1 0 1,1 1 0,1 0 0,-7 12-1,-11 15 15,1-6 145,2 1 0,2 0 0,-23 49 0,41-77-51,0 0 0,0 0 0,0-1 0,0 1 1,1 0-1,-1 0 0,1 0 0,0 0 0,-1 0 0,1-1 0,1 1 0,-1 0 0,0 0 0,1 0 0,0 0 0,-1 0 0,1-1 0,0 1 0,0 0 1,1 0-1,-1-1 0,0 1 0,1-1 0,0 0 0,0 1 0,-1-1 0,1 0 0,1 0 0,-1 0 0,0 0 0,0 0 0,1-1 0,-1 1 0,1-1 0,-1 1 1,1-1-1,0 0 0,-1 0 0,5 1 0,5 0 116,1 0 0,-1-1 0,0 0 0,0-1 0,0-1 0,0 0 0,1 0 0,-1-1 0,0-1 0,-1 0 0,22-8 0,-14 2-122,1-1 0,-1 0 1,-1-2-1,0 0 0,28-26 1,63-58-146,-109 96 124,0 0-1,1 0 0,-1 0 1,0 0-1,0 0 0,0-1 1,0 1-1,1 0 0,-1 0 1,0 0-1,0 0 0,0 0 1,0 0-1,1 0 0,-1 0 1,0 0-1,0 0 0,0 0 1,1 0-1,-1 0 0,0 1 1,0-1-1,0 0 0,0 0 1,1 0-1,-1 0 0,0 0 1,0 0-1,0 0 0,0 0 1,0 0-1,1 1 0,-1-1 1,0 0-1,0 0 0,0 0 1,0 0-1,0 1 0,0-1 1,0 0-1,0 0 0,0 0 1,0 0-1,1 1 0,-1-1 1,0 0-1,0 0 0,0 0 1,0 0-1,0 1 0,0-1 1,0 0-1,0 0 0,-1 1 1,3 10 127,-4 9 17,-1-1 0,0 0-1,-1 0 1,-1 0 0,-11 25-1,7-18 20,9-24-192,-2 6 674,2-8-637,0 0 0,0 1 0,0-1 0,0 0 0,0 0 0,1 0 0,-1 0 0,0 0 0,0 0 0,0 0 0,0 0 0,1 1 0,-1-1 0,0 0 0,0 0 0,0 0 0,0 0 0,1 0 0,-1 0-1,0 0 1,0 0 0,0 0 0,1 0 0,-1 0 0,0 0 0,0 0 0,0 0 0,0 0 0,1-1 0,-1 1 0,0 0 0,0 0 0,0 0 0,0 0 0,1 0 0,-1 0 0,0 0 0,0 0 0,0-1 0,0 1 0,0 0 0,0 0 0,1 0 0,-1 0 0,0 0 0,0-1 0,40-32 290,9 0-389,57-30-1,-101 61 49,0 0-1,1 0 0,-1 0 1,0 1-1,1 0 0,-1 0 1,1 0-1,7 0 0,-12 1 31,1 0-1,-1 0 1,1 0-1,-1 0 0,0 0 1,1 0-1,-1 0 1,1 1-1,-1-1 0,0 0 1,1 1-1,-1-1 1,0 1-1,0 0 1,1-1-1,-1 1 0,0 0 1,0 0-1,0 0 1,0 0-1,0 0 1,0 0-1,0 0 0,0 0 1,-1 0-1,1 0 1,0 0-1,0 1 0,-1-1 1,1 0-1,-1 1 1,1-1-1,-1 0 1,0 1-1,0-1 0,1 0 1,-1 1-1,0 1 1,-1 2 27,1 1 0,-1-1 1,0 0-1,0 0 1,-1 0-1,1 0 0,-1 0 1,0 0-1,-1 0 0,-4 7 1,7-11-15,-1-1 0,1 0 1,0 0-1,0 0 0,0 0 1,0 0-1,-1 1 0,1-1 1,0 0-1,0 0 0,0 0 0,0 0 1,0 1-1,0-1 0,-1 0 1,1 0-1,0 0 0,0 1 1,0-1-1,0 0 0,0 0 1,0 1-1,0-1 0,0 0 1,0 0-1,0 0 0,0 1 0,0-1 1,0 0-1,0 0 0,0 0 1,0 1-1,0-1 0,1 0 1,-1 0-1,0 0 0,0 1 1,0-1-1,0 0 0,0 0 1,0 0-1,1 1 0,-1-1 0,0 0 1,0 0-1,0 0 0,0 0 1,1 0-1,-1 0 0,0 1 1,0-1-1,0 0 0,1 0 1,-1 0-1,0 0 0,0 0 0,1 0 1,-1 0-1,0 0 0,0 0 1,0 0-1,1 0 0,-1 0 1,16-4 314,25-16-111,-26 12-239,1 1 0,-1 0 0,1 1 1,0 1-1,19-4 0,-32 8-2,-1 1-1,1-1 1,0 1-1,-1 0 0,1 0 1,0 0-1,0 0 1,-1 1-1,1-1 0,-1 1 1,1 0-1,0-1 0,-1 1 1,1 0-1,-1 0 1,0 1-1,1-1 0,-1 0 1,0 1-1,0 0 1,0-1-1,0 1 0,0 0 1,0 0-1,0 0 1,2 4-1,43 57 59,-46-61 7,1 0 0,-1-1 0,1 1 0,0 0 0,-1-1 0,1 1 0,0-1 1,0 0-1,0 0 0,0 1 0,0-1 0,0-1 0,0 1 0,1 0 0,-1 0 0,0-1 0,0 1 1,1-1-1,-1 0 0,0 0 0,1 0 0,-1 0 0,0 0 0,1 0 0,-1 0 0,0-1 0,0 1 1,1-1-1,2-1 0,2-1-20,-1 0 0,1 0 1,-1-1-1,0 0 0,0 0 1,0 0-1,0-1 0,6-7 1,-4 3-101,1 2 1,0-1 0,0 1-1,0 0 1,19-9 0,-27 15 73,-1 1 1,1-1 0,0 1-1,0-1 1,-1 1-1,1 0 1,0-1 0,0 1-1,0 0 1,0 0 0,-1 0-1,1 0 1,0 0 0,0 0-1,0 0 1,0 0-1,0 0 1,-1 0 0,1 0-1,0 0 1,0 1 0,0-1-1,0 0 1,-1 1-1,1-1 1,1 1 0,-1 0 3,0 1 0,0-1 0,0 0 0,0 0 0,-1 1 0,1-1 0,0 1 0,-1-1 0,1 0 0,-1 1 0,0-1 1,0 1-1,1-1 0,-1 3 0,0 7-22,0 0 0,0 0-1,-4 14 1,4-21-5,-75 502 206,73-492-167,0-2 231,1-1 0,-2 1 0,-4 13 0,7-25-229,0 0 0,0 0 0,0 0 0,0 0 0,0 0 0,0 0 1,0 0-1,0 0 0,0 0 0,0 0 0,0 0 0,-1 0 0,1 0 0,0 0 0,0 0 0,0 0 0,0 1 0,0-1 0,0 0 1,0 0-1,0 0 0,0 0 0,0 0 0,0 0 0,0 0 0,0 0 0,0 0 0,0 0 0,0 0 0,0 0 0,0 0 0,-1 0 0,1 0 1,0 0-1,0 0 0,0 0 0,0 0 0,0 0 0,0 0 0,0 0 0,0 0 0,0 0 0,0 0 0,0 0 0,0 0 0,0 0 1,0 0-1,0 0 0,0 0 0,-1-1 0,1 1 0,0 0 0,0 0 0,0 0 0,0 0 0,0 0 0,0 0 0,0 0 0,0 0 1,0 0-1,0 0 0,0 0 0,0 0 0,-2-11 298,7-35-38,-1 21-222,-1-4-17,25-149-124,-19 141 49,1 0 0,2 0 0,2 1 0,32-61 0,-34 76-7,1 1 0,1 0 0,1 1 0,1 0 0,0 1 0,1 1-1,1 0 1,32-21 0,-42 33 3,0 0-1,0 1 0,0 0 0,1 0 1,-1 1-1,1 0 0,0 1 0,10-2 1,-15 3 28,-1 1-1,0 0 1,1 0 0,-1 0 0,0 1 0,1-1 0,-1 1 0,0-1-1,0 1 1,1 0 0,2 2 0,-4-2 19,0 0 1,0 1-1,0-1 0,0 1 1,0-1-1,0 1 0,-1 0 1,1-1-1,-1 1 0,1 0 1,-1 0-1,0 0 1,1 0-1,-1 0 0,0 1 1,-1-1-1,2 3 0,-1-1 22,0-1-1,-1 1 0,0 0 1,1 0-1,-1-1 1,-1 1-1,1 0 0,0 0 1,-1-1-1,0 1 0,0 0 1,0-1-1,0 1 0,-1 0 1,-1 2-1,-1 1 33,0 0-1,0 0 1,0-1 0,-1 0 0,0 0-1,-10 9 1,6-7 0,-1-1 0,0 0-1,-1 0 1,0-1 0,0 0 0,0-1 0,-1 0-1,1-1 1,-1 0 0,0-1 0,-1 0 0,1-1-1,0 0 1,-1-1 0,1-1 0,-1 0 0,1-1-1,-1 0 1,-15-3 0,-1-9-177,29 12 120,0 1 0,0 0 0,0 0 0,0 0 0,0 0 0,0 0 0,0 0 0,0 0 0,0 0 0,0 0 0,0 0 0,0 0 0,0 0 0,0 0 0,0 0 0,0 0 0,0-1 0,-1 1 0,1 0 0,0 0 0,0 0 0,0 0 0,0 0 0,0 0-1,0 0 1,0 0 0,1 0 0,-1 0 0,0 0 0,0 0 0,0-1 0,0 1 0,0 0 0,0 0 0,0 0 0,0 0 0,0 0 0,0 0 0,0 0 0,0 0 0,0 0 0,0 0 0,0 0 0,0 0 0,0 0 0,0 0 0,0 0 0,0 0 0,0 0 0,1 0 0,-1 0 0,0-1 0,0 1 0,0 0 0,0 0 0,0 0 0,0 0 0,0 0 0,0 0 0,10-5-166,15-4 104,143-16 29,-18 4-244,-50-4 432,174-66 0,-246 80-71,-1-1 1,35-21-1,-54 26-58,-8 3-39,-1 4 14,0 0 1,0 0 0,0 0 0,-1 0 0,1 1 0,0-1-1,0 0 1,0 0 0,0 1 0,0-1 0,0 0 0,0 1-1,0-1 1,-2 2 0,-19 12-62,1 0 0,0 1 1,1 1-1,1 1 0,1 1 0,-24 28 0,32-35 93,1 0 1,1 1-1,0-1 0,0 2 0,1-1 0,-8 21 0,14-32-9,1 0 0,0 0-1,-1 0 1,1 0-1,0 0 1,-1 0 0,1 0-1,0 0 1,0 0-1,0 0 1,0 0-1,0 0 1,0 0 0,0 0-1,0 0 1,0 0-1,1 0 1,-1 0 0,1 2-1,-1-3-5,1 0-1,-1 1 0,1-1 0,-1 0 1,1 1-1,-1-1 0,1 0 1,0 0-1,-1 1 0,1-1 0,-1 0 1,1 0-1,0 0 0,-1 0 1,1 0-1,-1 0 0,1 0 0,0 0 1,-1 0-1,1 0 0,0 0 1,-1 0-1,1-1 0,6-1 16,-1 0 1,0 0-1,0-1 0,7-4 1,-3 1-5,-1-1 1,0 0-1,11-10 1,7-6-12,16-13-144,36-26-276,-79 62 408,0 0 0,1 0 0,-1 0 0,0 1 0,0-1 0,0 0 0,0 0 0,0 0-1,0 0 1,0 1 0,0-1 0,0 0 0,0 0 0,0 0 0,0 0 0,0 1 0,1-1 0,-1 0 0,0 0 0,-1 0 0,1 0 0,0 1 0,0-1 0,0 0 0,0 0 0,0 0 0,0 0 0,0 1 0,0-1 0,0 0 0,0 0 0,0 0 0,0 0 0,0 1 0,-1-1 0,1 0 0,-3 5-34,0 0-1,0 0 1,1 0 0,0 0-1,0 0 1,0 1 0,0-1-1,0 8 1,1-12 42,1 1-1,0-1 1,0 1 0,0-1 0,0 1 0,0 0 0,0-1-1,1 1 1,-1-1 0,0 1 0,1-1 0,-1 1-1,1-1 1,0 1 0,0-1 0,-1 0 0,1 1 0,0-1-1,0 0 1,0 0 0,0 0 0,0 1 0,0-1-1,1 0 1,-1 0 0,0-1 0,1 1 0,-1 0-1,0 0 1,1-1 0,-1 1 0,1-1 0,-1 1 0,1-1-1,-1 1 1,4-1 0,9 2 46,0 0 0,0-1-1,0-1 1,19-1 0,57-11 238,-68 8-226,23-6-162,0-1 1,73-31-1,-61 21 61,-39 17 31,-16 4 6,1-1 0,-1 1 0,0-1 0,1 1 0,-1-1 0,0 0 0,1 0 0,1-1 0,-14 17 3,-1 0 1,-18 18-1,19-23-24,0 1 0,1 0-1,1 0 1,0 1 0,-12 24 0,19-36 24,1 1 0,0-1 0,0 1 0,-1 0 0,1-1 0,0 1 0,0-1 0,0 1 0,0 0 0,0-1 0,-1 1 0,1 0 0,0-1 0,1 1 0,-1 0 0,0-1 0,0 1-1,0 0 1,1 0 0,-1 0-1,0-1 0,1 1 0,-1-1 0,1 0 0,-1 0 0,0 1 0,1-1 0,-1 0 0,1 1 0,-1-1 0,1 0 0,-1 0 0,1 0 0,-1 0 0,1 0 0,-1 1 0,1-1 0,-1 0 0,2 0 0,3-1 16,0 1-1,0-1 1,0 0 0,6-2-1,-3 1 31,14-5 42,0-1 0,-1-1 0,32-18 1,-11 6-31,-11 7-79,0-2 0,-1-1-1,0-2 1,42-34 0,-41 23 39,-1-2 1,-2 0-1,-1-2 0,31-53 0,140-266 76,-172 305-650,-45 96 114,11-29 391,1 0 0,-6 21 0,-20 137 184,22-116-67,-20 161 337,25-163-259,2-32 15,2-1 0,1 46 0,2-63-787,0 5 26,0-12-991,1-6-1805,-1-1 2469,-1-1 0,0 1 0,-1 0-1,1 0 1,-1 0 0,0 0 0,-1 0 0,1 0-1,-4-8 1,3 7 311,-9-28-2002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2604 186 6816,'-44'-26'3072,"35"22"-2656,4-1 1728,10 10-1248,4-5-128,10 0-512,15 0 224,8 4-256,5 1-256,5 2 0,-5 2 288,1-1-160,-15-4-1472,0 5 704</inkml:trace>
  <inkml:trace contextRef="#ctx0" brushRef="#br0" timeOffset="1">67 22 8640,'-66'-21'3904,"66"29"-3392,5-8-1056,9 0 192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10 809 5472,'-10'5'2427,"27"-17"62,-4 2-1789,17-14-64,80-58 952,-85 65-1072,-16 10-436,1 1 0,0 0 1,0 0-1,11-4 0,-19 10-86,-1-1 1,0 1-1,0-1 1,1 1-1,-1 0 1,0 0-1,0 0 1,1 0-1,-1-1 1,0 2-1,1-1 0,-1 0 1,0 0-1,1 0 1,-1 1-1,3 0 1,-4 0 11,1-1 1,0 1-1,0-1 0,-1 1 1,1 0-1,0 0 0,-1-1 1,1 1-1,0 0 0,-1 0 1,1 0-1,-1 0 1,0 0-1,1 0 0,-1 0 1,0 0-1,1 0 0,-1 0 1,0 0-1,0 0 0,0 0 1,0 0-1,0 1 1,-1 10 82,0 0 1,-1 0 0,0 0 0,-1 0-1,-6 17 1,-29 61 250,18-44-56,-66 193 671,39-103-353,2 1 646,38-116-640,5-19-119,2-4-74,2-13 79,5-32-406,2 1 0,3 0 0,33-88 0,-10 66-119,3 2 1,47-63 0,104-126-50,-171 229 5,0-1-140,2 0 0,43-43 0,-62 69 203,19-16-196,-18 16 189,-1 0-1,1 0 0,-1 0 0,1 1 1,-1-1-1,1 0 0,-1 1 0,1-1 1,0 1-1,-1 0 0,1-1 1,0 1-1,2 0 0,-3 0 17,0 0-1,-1 0 1,1 1 0,0-1-1,-1 0 1,1 0-1,-1 0 1,1 1 0,0-1-1,-1 0 1,1 1 0,-1-1-1,1 0 1,-1 1-1,1-1 1,-1 1 0,1-1-1,-1 1 1,1-1 0,-1 1-1,0-1 1,1 1-1,-1 0 1,0-1 0,1 1-1,-1 0 1,3 19 48,-3-14-31,1 13 15,-1-1 0,-1 1 0,-1-1 0,0 1 0,-2-1 0,0 0 0,-1 0 0,0 0 0,-2-1 0,-10 23 0,9-26 17,0 0 0,-2-1 0,1 1 0,-1-2 0,-1 1 0,0-2 0,-1 1 0,0-2 0,-1 1 0,0-2 0,-1 0 0,-15 8 0,-3-2 194,-58 20 0,72-32-162,15-3-209,13-3-77,111-26 32,188-73 0,-266 85 146,421-186-57,-428 186 231,-36 17-146,0 0 0,1 0 1,-1 0-1,0 0 0,0 0 0,0 0 1,0 0-1,0 0 0,0 0 1,0 0-1,0 0 0,0 0 0,1 0 1,-1 0-1,0 0 0,0 0 1,0 0-1,0 0 0,0 0 0,0 0 1,0 0-1,0 0 0,1 0 1,-1 0-1,0 0 0,0 0 0,0 0 1,0 0-1,0 1 0,0-1 1,0 0-1,0 0 0,0 0 0,0 0 1,0 0-1,0 0 0,0 0 1,0 0-1,0 0 0,1 0 0,-1 1 1,0-1-1,0 0 0,0 0 1,0 0-1,0 0 0,0 0 0,0 0 1,0 0-1,0 0 0,0 1 1,0-1-1,0 0 0,-1 0 0,1 0 1,0 0-1,0 0 0,0 0 1,0 0-1,-2 6-2,-10 10 52,-1 1-1,-1-2 0,-28 27 1,-55 35-45,47-39 1,41-31 0,-16 12 75,1 2 0,-32 33-1,55-52-51,0 0 0,-1-1 0,1 1-1,0 0 1,1-1 0,-1 1 0,0 0-1,0 2 1,1-3-14,-1-1-1,1 1 1,0-1-1,0 0 1,0 1-1,0-1 1,0 1-1,0-1 1,0 1-1,0-1 1,0 0-1,0 1 1,0-1-1,1 1 1,-1-1-1,0 0 1,0 1-1,0-1 1,0 1-1,1-1 1,-1 0-1,0 1 1,0-1-1,1 0 1,-1 1-1,0-1 1,1 0-1,-1 1 1,0-1-1,1 0 1,-1 0-1,0 0 1,1 1-1,-1-1 1,0 0-1,1 0 1,-1 0-1,1 0 1,-1 0-1,1 0 1,-1 1-1,1-1 1,7-1 84,0 1 0,0-1 0,0 0 0,0 0-1,-1-1 1,1 0 0,11-5 0,-9 4-13,9-5-72,-1 0 0,0 0 1,0-2-1,-1 0 0,-1-1 1,1-1-1,-2 0 0,0-1 0,17-18 1,-9 4-4,-1 0 1,-1-1-1,-1-1 1,21-42-1,-8 15-270,-27 44 81,-9 21-35,-10 32 30,-4 15 72,14-39 83,-14 83-127,17-93 159,0-1 0,0 0 0,0 1 0,1-1 0,0 0 0,1 0 0,-1 0 0,4 7 0,-4-9 28,1 0 0,-1-1 0,1 0 0,0 1 0,0-1 1,0 0-1,1 0 0,-1 0 0,1 0 0,0 0 0,0-1 0,0 1 0,0-1 0,3 2 0,-4-3-11,0 0-1,0 0 1,0-1 0,0 1-1,0-1 1,0 1-1,0-1 1,0 0-1,0 0 1,1 0-1,-1 0 1,0 0 0,0-1-1,0 1 1,0-1-1,0 1 1,0-1-1,0 1 1,0-1-1,-1 0 1,3-1 0,4-3 37,0-1 1,0 1 0,9-10 0,-14 12-42,46-45 94,80-104-1,-67 76-197,57-57-221,-107 120 188,-6 6 50,-3 5-55,-5 4-4,-4 10 45,-7 12 24,2 0 1,1 1-1,1 0 1,-7 30-1,14-45 66,0 1-1,0-1 1,1 1 0,0 0 0,1-1-1,1 1 1,-1-1 0,2 1-1,-1 0 1,1-1 0,1 0 0,0 1-1,7 14 1,-7-20 7,0 1 0,1-1 0,-1 0 0,1 0-1,1 0 1,-1-1 0,1 1 0,-1-1 0,1 0 0,0-1 0,1 1-1,-1-1 1,1 0 0,-1 0 0,1-1 0,12 4 0,-3-2 26,1-1 1,-1 0 0,1-1-1,0-1 1,25-1 0,-23-2-17,-1 0 0,0-1 0,0-1 0,0-1 0,0 0 0,-1-1 0,28-15 0,-1-2 26,59-45-1,88-73 183,-185 137-225,0 0 0,0 0 0,-1 0 0,0 0-1,1-1 1,5-9 0,-6 5 6,-4 9-12,0 0-1,0 0 0,0-1 0,0 1 1,0 0-1,0 0 0,0 0 1,0 0-1,0-1 0,0 1 1,0 0-1,-1 0 0,1 0 1,0 0-1,0-1 0,0 1 1,0 0-1,0 0 0,0 0 1,0 0-1,-1 0 0,1 0 1,0-1-1,0 1 0,0 0 1,0 0-1,0 0 0,-1 0 1,1 0-1,0 0 0,-2 0-10,0 0 0,1 0-1,-1 0 1,0 0 0,0 0 0,1 1-1,-1-1 1,0 1 0,1-1-1,-1 1 1,1-1 0,-3 3 0,-14 6-27,1 1 0,1 1 0,-1 1 0,2 0 0,-17 17 0,3-1-32,-38 51 0,-52 86 189,113-156-110,1 0 1,-6 14-1,10-21 8,0 0 0,0 0 0,0 0 0,1 0-1,-1 0 1,1 0 0,-1 0 0,1 0 0,0 0 0,0 0-1,0 0 1,0 1 0,0-1 0,0 0 0,1 0 0,-1 0-1,1 0 1,1 3 0,-2-4 5,1 0 0,0-1 0,-1 1 0,1 0 0,0-1 0,0 1 0,-1-1 1,1 1-1,0-1 0,0 0 0,0 1 0,0-1 0,-1 0 0,1 1 0,0-1 0,0 0 0,0 0 0,0 0 0,0 0 0,0 0 0,0 0 1,0 0-1,0 0 0,0 0 0,0-1 0,-1 1 0,1 0 0,0 0 0,0-1 0,1 0 0,4-1 22,-1-1 0,1 0 0,6-5-1,4-4-74,0-1-1,-1-1 1,0 0-1,23-31 1,41-71 120,-64 93-148,-2-1 0,-1-1-1,15-38 1,-25 54-38,-4 7-52,-10 18-106,-5 18 209,1 0 0,2 1 0,1 0 0,-9 42 0,20-70 41,1 0-1,1 0 0,-1 0 0,2 12 1,-1-16 23,0-1 0,0 0 0,1 1 0,-1-1 0,1 0 0,-1 0 0,1 1 0,0-1 0,0 0 0,0 0 0,0 0 1,0 0-1,0 0 0,1 0 0,-1 0 0,1-1 0,2 4 0,-1-4 14,0 1 0,0-1-1,-1 0 1,1 0 0,0 0 0,0 0-1,0-1 1,0 1 0,0-1 0,0 0-1,0 0 1,1 0 0,3 0 0,4-2 5,0 0 0,14-5 1,2-2 8,0-1 0,-1-1 0,-1-2 1,0-1-1,0 0 0,29-25 0,-9 2-90,-1-2 0,39-46-1,-77 79-4,-1 0-1,0 0 0,1 1 0,0-1 1,1 1-1,-1 0 0,1 1 0,0 0 1,9-5-1,-15 9 47,-1 0 0,1 0 0,-1 0 0,1-1 0,-1 1 0,1 0 0,-1 0 0,0 0 0,1 0-1,-1 0 1,1 0 0,-1 0 0,1 0 0,-1 0 0,1 0 0,-1 0 0,1 0 0,-1 0 0,1 1 0,-1-1 0,1 0 0,-1 0 0,1 0 0,-1 1 0,1-1 0,-1 0 0,0 0-1,1 1 1,-1-1 0,0 0 0,1 1 0,-1-1 0,0 1 0,1-1 0,-1 0 0,0 1 0,0-1 0,1 1 0,-1-1 0,0 1 0,0-1 0,0 1 0,0 21 125,0-19-98,-5 27 19,-1-1 0,-2 0 0,-1 0 0,-1-1 0,-16 32 0,13-39 158,6-10 311,16-21-174,4-10-384,0 1 0,11-26-1,-5 8 71,-9 18-76,1 1 0,0 0 0,2 1 0,0 0 0,0 1 0,2 0 0,17-14 0,-32 30 54,6-5-61,0 0 0,1 0-1,-1 0 1,1 1-1,9-4 1,-15 8 53,-1 0 0,1-1 0,0 1 0,-1 0 0,1 0 0,0-1 0,0 1 0,0 0 0,-1 0 0,1 0 0,0 0 0,0 0 0,-1 0 0,1 1 0,0-1 0,0 0 0,0 0 0,-1 0 0,1 1 0,0-1 1,-1 0-1,1 1 0,0-1 0,0 1 0,0 1 8,0-1 1,0 1-1,0-1 0,-1 1 1,1 0-1,0-1 1,-1 1-1,0 0 1,1-1-1,-1 1 1,0 0-1,0 0 1,0-1-1,0 1 0,0 0 1,0 2-1,-3 11 5,0 0 0,-1-1 0,-1 1 0,0-1 0,-1 0 0,-11 19 0,-4 12-8,3-6 323,16-31-181,5-7 31,11-13-9,69-74-289,-56 56 131,34-28 1,-51 49-62,2 0 1,-1 1 0,1 0-1,0 1 1,0 1-1,23-9 1,-34 14 41,1 0 0,-1 1-1,1 0 1,-1-1 0,1 1 0,-1 0 0,1 0-1,0 0 1,-1 0 0,1 0 0,-1 0 0,1 0-1,0 0 1,-1 1 0,1-1 0,-1 0 0,1 1 0,-1 0-1,1-1 1,-1 1 0,0 0 0,1 0 0,-1 0-1,0 0 1,1 0 0,-1 0 0,0 0 0,0 0-1,0 0 1,0 1 0,0-1 0,0 0 0,0 1-1,-1-1 1,1 1 0,0-1 0,0 3 0,1 4-2,0-1 1,0 1 0,-1 0 0,1-1-1,-2 1 1,1 10 0,-2 3 2,3 45 48,-2-57-11,1 0 0,1 0 0,0-1 0,0 1 0,4 10-1,-5-17-2,0 0 1,0-1-1,1 1 0,-1 0 0,0 0 0,1-1 0,-1 1 0,1-1 0,0 1 0,-1-1 1,1 1-1,0-1 0,0 0 0,0 0 0,0 0 0,0 0 0,0 0 0,0-1 0,0 1 1,0-1-1,0 1 0,1-1 0,-1 0 0,0 1 0,0-1 0,0 0 0,1-1 0,-1 1 1,2-1-1,2 1 23,0-1 0,-1-1-1,1 1 1,-1-1 0,1 0 0,-1 0 0,0-1 0,0 0 0,0 0 0,5-3 0,-1-2-33,0-1 0,-1 1 0,-1-1 0,0-1 1,0 1-1,11-21 0,26-68 130,-38 85-118,2-9-89,0-1-1,-1 0 1,-1 0 0,4-33 0,-10 54 51,1 1-1,-1 0 0,0 0 0,0 0 0,1 0 1,-1 0-1,0 0 0,0 0 0,0-1 0,0 1 0,0 0 0,0 0 0,-1 0 0,1 0 0,0 0 1,0 0-1,-1 0 0,1 0 0,-1 0 0,1 0 0,-1 0 0,1 0 0,-1 1 0,1-1 1,-2-1-1,1 1 5,0 1 0,1 0 1,-1 0-1,0 0 1,1 0-1,-1 0 0,0 0 1,1 0-1,-1 0 1,0 0-1,1 0 0,-1 0 1,0 0-1,1 0 1,-1 0-1,0 1 0,1-1 1,-1 0-1,1 1 0,-1-1 1,0 0-1,1 1 1,-1-1-1,1 1 0,-1-1 1,1 1-1,-1-1 1,1 1-1,-1 0 0,0 0-35,-4 4 11,1 0 0,-1 0 0,1 0 0,1 0 0,-1 1 0,1 0 0,-5 10 0,-14 45-14,20-54 51,-4 14 1,1 1-1,-5 39 0,9-47 53,0-1 1,1 1-1,0-1 0,2 1 0,4 23 0,-5-32-12,0-1 0,1 1-1,0-1 1,-1 0 0,1 0-1,1 0 1,-1 0 0,6 7 0,-6-9-29,-1-1 0,1 1 1,-1-1-1,1 1 1,0-1-1,0 0 1,-1 0-1,1 0 1,0 0-1,0 0 0,0-1 1,0 1-1,0 0 1,0-1-1,0 0 1,0 1-1,1-1 1,-1 0-1,0 0 0,0 0 1,2-1-1,9-2 4,-1 0-1,0-1 1,0-1-1,0 0 0,0 0 1,20-15-1,-28 18-21,33-22 101,-1-2 0,33-30 0,-31 25-44,30-25-31,108-114 1,-153 142-38,0-1 0,28-49 0,-39 56-42,-2 0 0,0 0 0,-1-1 0,10-40 1,-19 62 56,3-17-107,-5 12-15,1 6 115,1 0 1,0 0-1,-1 0 0,1 0 1,-1 0-1,1 1 1,0-1-1,-1 0 0,1 0 1,0 0-1,-1 0 0,1 0 1,-1 1-1,1-1 0,0 0 1,-1 0-1,1 0 1,0 1-1,0-1 0,-1 1 1,-8 8-97,0 0-1,1 1 1,1 0 0,-12 20 0,-4 6-4,-34 52 84,48-72 40,1 1 1,1 1 0,-10 32-1,10-19-28,1 0-1,-3 36 0,8-53 69,1 0 0,0 0 1,1 0-1,0-1 0,1 1 0,0 0 0,7 19 0,-7-28-15,0-1 0,0 1 0,0 0 0,1-1 0,0 1 0,0-1 0,0 0 0,0 0 0,1 0 0,-1 0 0,6 4 0,-7-7-24,1 1-1,-1-1 1,0 0-1,1 0 1,-1 0-1,1 0 1,-1 0 0,1 0-1,-1-1 1,1 1-1,0-1 1,-1 1-1,1-1 1,0 0 0,-1 0-1,1-1 1,0 1-1,-1 0 1,1-1-1,0 0 1,-1 1 0,1-1-1,2-1 1,4-4-3,-1 1 1,1-1 0,-1 0 0,0-1 0,-1 1 0,1-2-1,-2 1 1,8-11 0,-10 14-5,9-11 19,38-48 73,-44 53-131,0 0 0,-2 0 0,1 0 0,7-20 0,-12 27 23,-1 0 1,1 1 0,-1-1 0,1 0 0,-1 0-1,0 1 1,0-1 0,0-4 0,0 6 0,0 0 1,-1 0-1,1 1 1,0-1-1,0 0 0,0 1 1,-1-1-1,1 0 1,-1 1-1,1-1 1,0 0-1,-1 1 1,1-1-1,-1 1 1,1-1-1,-1 1 1,1-1-1,-1 1 1,0-1-1,1 1 0,-1-1 1,0 1-1,1 0 1,-1-1-1,0 1 1,1 0-1,-1 0 1,0 0-1,0-1 1,1 1-1,-1 0 1,0 0-1,0 0 1,1 0-1,-1 0 0,0 0 1,0 1-1,1-1 1,-2 0-1,-1 1-14,-1 0 0,1 0 0,-1 1 0,1-1 0,0 1 0,0-1 0,-1 1 0,1 0 0,0 0 0,1 1 0,-1-1 0,0 1 0,1-1 0,-4 6 0,-4 4-13,1 2-1,-7 14 0,9-17 35,4-6 9,-4 7-41,1 0 0,-7 17-1,12-26 50,0-1 0,0 1 0,0-1 0,1 1 0,-1-1 0,1 1 0,0 0-1,-1-1 1,1 1 0,0-1 0,0 1 0,1 0 0,-1-1 0,1 1 0,-1-1 0,1 1 0,0 0-1,2 4 1,-3-7-13,1 1-1,0 0 1,-1-1-1,1 1 1,-1-1 0,1 1-1,0-1 1,-1 0-1,1 1 1,0-1-1,-1 1 1,1-1-1,0 0 1,0 0-1,-1 1 1,1-1 0,0 0-1,0 0 1,-1 0-1,1 0 1,0 0-1,0 0 1,1 0-1,19-6-44,-13 4 14,12-3 2,0 2-1,0 0 1,22 0 0,-31 3-9,0 0 1,0 1-1,-1 1 1,1 0-1,0 0 1,-1 1-1,16 6 1,-3 2 27,-2 0 1,1 1-1,28 23 1,57 53 262,-42-33 46,-49-41-218,21 16 252,-34-29-343,-1 1 0,1 0 0,0-1-1,0 1 1,0-1 0,0 0 0,0 0 0,0 0 0,1 0 0,-1-1-1,4 1 1,-6-1-163,-1 0 0,1 0 0,0-1-1,0 1 1,0 0 0,-1-1 0,1 1 0,0 0-1,0-1 1,-1 1 0,1-1 0,0 1 0,-1-1-1,1 0 1,-1 1 0,1-1 0,-1 0-1,1 1 1,-1-1 0,1 0 0,-1 1 0,0-1-1,1 0 1,-1 0 0,0 1 0,0-1 0,1 0-1,-1 0 1,0 0 0,0 0 0,0 1 0,0-1-1,0 0 1,0 0 0,0 0 0,-1-1-1,1-14-1878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8736,'-43'-7'3936,"53"11"-3424,4-4 1056,5 0-960,37 0 192,11 0-481,27 0-223,-3 0-32,23-4 128,-6-1-96,25-4-512,-16 9 193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286 118 3648,'-12'-18'1173,"12"18"-1156,0 0 0,-1-1-1,1 1 1,0 0 0,0 0 0,0 0 0,0-1-1,0 1 1,-1 0 0,1 0 0,0-1-1,0 1 1,0 0 0,0 0 0,0-1-1,0 1 1,0 0 0,0 0 0,0-1-1,0 1 1,0 0 0,0 0 0,0-1-1,0 1 1,0 0 0,0 0 0,0-1 0,9-26 1562,-6 18-338,0 1 1,0-1 0,-1 0-1,0 0 1,0-12 0,-9 43 678,2-2-1346,-2 0 1,0 0-1,-16 28 1,-37 55 552,10-18-457,23-33-321,3 0 0,2 1 0,3 1 0,-24 103-1,43-154-287,-1 0 0,1 0 1,-1 0-1,1 0 0,0 0 0,0 0 0,1 0 0,-1 0 0,1 3 0,-1-5-45,0-1 1,1 0-1,-1 1 0,0-1 1,0 1-1,0-1 0,1 0 1,-1 1-1,0-1 0,0 0 1,1 1-1,-1-1 1,0 0-1,1 0 0,-1 1 1,1-1-1,-1 0 0,0 0 1,1 1-1,-1-1 0,1 0 1,-1 0-1,0 0 1,1 0-1,0 0 0,0 0 10,0 0 1,1 0-1,-1 0 0,0-1 0,1 1 0,-1 0 0,0-1 0,0 1 1,0-1-1,1 0 0,-1 1 0,2-3 0,15-11 34,21-20-1,5-5 36,70-45-144,-99 74-17,0 2-1,1-1 0,0 2 1,1 0-1,31-8 1,-43 14 50,0 0 0,1 0 0,-1 1 1,0-1-1,1 1 0,-1 1 0,0-1 1,1 1-1,-1 0 0,0 0 0,0 0 0,1 1 1,-1-1-1,0 2 0,0-1 0,-1 0 1,1 1-1,0 0 0,6 5 0,-6-3 10,1 0 0,-1 1 0,-1 0 0,1-1 0,-1 1 0,0 1 0,-1-1 0,1 0 0,-1 1 0,0 0 0,-1 0 0,0 0 0,3 13 0,-3-8 49,-1 0 1,0 0-1,-1 0 0,-1 0 1,0 0-1,0-1 1,-1 1-1,0 0 1,-1-1-1,-1 1 1,0-1-1,0 0 0,-1 0 1,-8 13-1,9-17 1,-1-1-1,1 1 0,-1-1 1,0-1-1,0 1 0,-1-1 0,0 0 1,0 0-1,0 0 0,0-1 1,-1 0-1,1 0 0,-1-1 0,0 0 1,0 0-1,-1-1 0,1 1 1,-1-2-1,1 1 0,-1-1 0,1 0 1,-1 0-1,-10-2 0,3 0 10,-1-1 0,1-1-1,1 0 1,-1-1 0,0-1-1,1 0 1,-14-8 0,19 8-63,0 0 0,0-1 0,0-1 0,1 1 0,-10-12 0,14 14-305,1 0 1,-1 0 0,1 0 0,0 0 0,1-1 0,-1 0 0,1 1 0,0-1 0,0 0 0,0 0-1,-1-10 1,1-12-1622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07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458 223 1472,'0'0'32,"0"0"0,0 0-1,0 0 1,0 0 0,0 0 0,0-1 0,0 1-1,0 0 1,0 0 0,0 0 0,0 0 0,0-1-1,0 1 1,0 0 0,0 0 0,0 0 0,0 0-1,0-1 1,0 1 0,1 0 0,-1 0 0,0 0-1,0 0 1,0 0 0,0 0 0,0-1 0,0 1-1,0 0 1,0 0 0,1 0 0,-1 0 0,0 0-1,0 0 1,0 0 0,0 0 0,0 0 0,1-1-1,-1 1 1,0 0 0,0 0 0,0 0 0,0 0 0,1 0-1,-1 0 1,0 0 0,0 0 0,0 0 0,0 0-1,1 0 1,-1 0 0,0 0 0,0 0 0,0 1-1,0-1 1,0 0 0,1 0 0,7-1 3760,-11-18-1032,2 14-2400,-1-4-30,0 0 23,0-1 1,-1 0-1,-3-9 1,-4-12 502,9 26-751,0 0-1,-1 0 1,1 0-1,-1 0 1,0 0-1,0 0 1,-1 1-1,1-1 1,-1 1 0,0-1-1,0 1 1,-1 0-1,-6-6 1,5 6-4,-1 0 0,1 1 0,-1-1 0,0 1 1,-1 0-1,1 0 0,0 1 0,-1 0 0,1 0 0,-1 1 1,0 0-1,0 0 0,1 0 0,-1 1 0,0 0 0,0 0 0,0 1 1,0-1-1,1 2 0,-1-1 0,0 1 0,1 0 0,-1 0 0,1 1 1,0 0-1,0 0 0,0 0 0,-7 6 0,-7 5 100,1 1 0,1 1 0,1 1 0,0 0 0,1 1-1,1 1 1,1 0 0,0 1 0,2 1 0,0 0 0,-16 40 0,26-55-134,0 1 0,1-1 0,-1 0 0,1 1 0,1-1 0,-1 1 0,1-1 0,1 10 0,-1-12-32,1 0 1,0 0 0,0 0-1,0 0 1,0 0 0,1 0-1,-1-1 1,1 1 0,0-1-1,0 1 1,1-1-1,-1 0 1,1 1 0,-1-1-1,4 2 1,8 7 27,0-2 0,0 0-1,1 0 1,0-1 0,1-1 0,0-1 0,0 0 0,30 8-1,-29-11 42,0-1-1,1 0 0,0-1 1,-1-1-1,1-1 0,0 0 1,24-4-1,-41 4-87,1 0-1,-1-1 1,0 1 0,1 0 0,-1 0-1,0-1 1,0 1 0,1 0 0,-1-1-1,0 1 1,0-1 0,0 0 0,1 1-1,-1-1 1,0 0 0,0 0 0,0 0-1,0 0 1,-1 0 0,1 0 0,0 0-1,0 0 1,0 0 0,-1 0 0,1 0-1,-1 0 1,1-1 0,-1 1 0,1 0-1,-1 0 1,0-1 0,1 1 0,-1 0-1,0 0 1,0-1 0,0 1 0,0 0-1,0-1 1,0 1 0,-1 0-1,0-3 1,0 0-3,0 0-1,-1-1 0,0 1 0,0 0 1,0 0-1,0 0 0,-1 1 1,1-1-1,-1 1 0,0-1 1,0 1-1,-5-4 0,2 3-28,-1-1-1,0 1 1,0 0-1,0 0 0,-1 1 1,1-1-1,-1 2 1,-15-4-1,10 3 146,0 1 1,0 1-1,-24 0 0,26 1 210,6 0-76,8 0-49,-2 0-211,0 0 0,0 1 1,1-1-1,-1 0 0,0 1 0,0-1 0,0 1 0,0-1 0,0 1 0,0-1 0,1 2 1,12 5 33,15-1 30,-12-3 32,0 1 0,-1 0 0,1 1 0,-1 1 0,20 10 0,-12-3 17,-8-4-59,0 1-1,17 12 0,-27-18-26,-1 1 0,0 0 1,0 0-1,-1 0 0,1 1 0,-1-1 0,0 1 1,-1 0-1,5 9 0,-2 0 88,0 1 1,-1 0 0,-1-1-1,0 2 1,1 17-1,-4-24-25,0-1-1,-1 1 1,0 0-1,-1-1 0,0 1 1,-1-1-1,0 1 1,0-1-1,-1 0 0,-4 10 1,6-16-121,-1 0 0,1-1 0,-1 1 0,1-1 0,-1 1 0,0-1 0,0 0 0,0 0-1,0 0 1,0 0 0,0 0 0,-1 0 0,1 0 0,-1-1 0,1 1 0,-1-1 0,0 0 0,1 0 0,-1 0 0,0 0 0,0 0 0,0-1 0,0 1 0,0-1 0,0 0 0,1 0 0,-1 0 0,0 0 0,0 0 0,0-1 0,-4 0 0,0-1-631,0 0 1,0 0 0,0 0-1,0-1 1,-7-4 0,6 2-1170,0 0 0,0-1-1,-9-7 1,3 0-790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53 423 1984,'-2'0'250,"0"0"-1,0 0 1,0 0 0,1 0 0,-1 1-1,0-1 1,0 1 0,0-1-1,0 1 1,1 0 0,-1 0 0,0 0-1,0 0 1,1 0 0,-1 0-1,-2 2 1,-9 4 2638,7-3 418,16-7-849,11-2-1457,-16 4-869,-1 1 1,1-2 0,0 1 0,-1-1 0,1 1 0,-1-1-1,1 0 1,4-4 0,13-11 45,-2-1 0,0 0 0,-1-2 0,-1 0 0,18-27-1,-20 24-31,-2-1 0,-1-1 0,9-26 0,25-80 583,-40 111-553,-6 14-109,-3 9-41,-6 15 44,-5 27 172,2 1 0,2 0 0,3 0 0,-3 94 0,9-135-206,0 0 0,1 0 0,-1 0-1,1-1 1,0 1 0,0 0-1,1 0 1,0-1 0,-1 1 0,1 0-1,1-1 1,3 6 0,-5-8-18,1 0 1,0 0-1,-1 0 1,1-1-1,0 1 1,0-1-1,0 1 1,0-1-1,1 0 1,-1 1-1,0-1 1,0 0-1,1-1 1,-1 1-1,1 0 1,-1-1-1,1 1 1,-1-1-1,1 0 1,-1 0-1,1 0 1,-1 0-1,1 0 1,-1 0-1,5-2 1,9-2 23,-1-1 0,0-1 0,-1 0 0,1-1-1,-1-1 1,-1 0 0,1-1 0,18-15 0,-8 2 34,0 0-1,-1-2 1,21-29 0,15-29 12,-38 50-205,1 1 0,37-38 0,-57 66 108,0 1-5,0 0-1,0 0 1,0 1-1,0-1 0,1 0 1,-1 1-1,4-3 0,-5 4 25,-1 0-1,1 0 1,0 0 0,-1 0-1,1 0 1,-1 0-1,1 0 1,0 0-1,-1 0 1,1 1-1,0-1 1,-1 0-1,1 0 1,-1 1-1,1-1 1,-1 0 0,1 1-1,0-1 1,-1 0-1,1 1 1,-1-1-1,0 1 1,1-1-1,-1 1 1,1-1-1,-1 1 1,0-1-1,1 1 1,-1-1 0,0 1-1,0 0 1,1-1-1,-1 1 1,0-1-1,0 1 1,0 0-1,3 8 92,0 1-1,-1-1 1,0 0 0,-1 1-1,0-1 1,0 18-1,-7 57 138,4-71-166,0 1 1,-1-1 0,0 0 0,-1 1-1,-1-2 1,0 1 0,-1 0 0,0-1-1,-1 0 1,-14 19 0,18-28-46,0 0-1,0 0 1,0-1-1,0 1 1,0-1 0,0 1-1,-1-1 1,1 0 0,-1 0-1,0-1 1,-5 2 0,7-2-15,-1 0 1,1-1 0,-1 1-1,1-1 1,-1 0-1,0 0 1,1 0 0,-1 0-1,1-1 1,-1 1 0,0-1-1,1 1 1,-1-1 0,1 0-1,-1 0 1,1 0 0,-4-3-1,6 4-18,-1 0 0,1 0-1,-1-1 1,1 1 0,-1 0-1,1 0 1,-1-1 0,1 1-1,0 0 1,-1-1 0,1 1 0,0-1-1,-1 1 1,1-1 0,0 1-1,-1 0 1,1-1 0,0 1-1,0-1 1,0 1 0,0-1 0,-1 1-1,1-1 1,0 0 0,0 1-1,0-1 1,0 0 0,0 0-9,1 1 0,-1-1 0,1 0 0,-1 0 0,1 1 1,-1-1-1,1 0 0,-1 1 0,1-1 0,-1 1 0,1-1 1,0 1-1,0-1 0,-1 1 0,2-1 0,2-2-30,0 1 0,1 1-1,-1-1 1,1 0 0,4 0-1,7 0-30,1 0 0,-1 2 0,0 0 0,0 0 0,1 2-1,-1 0 1,19 5 0,27 11-3583,-38-9 1729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5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7136,'-18'-42'3232,"8"42"-2816,5 0 640,10 0-672,5 0-640,4 7 96,9 2-192,10 8 224,6 4-4864,-3 4 2752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2 246 1984,'0'0'81,"0"-1"0,0 1 0,0-1 0,0 1 1,0-1-1,0 1 0,0-1 0,1 1 0,-1-1 0,0 1 0,0-1 0,0 1 1,1-1-1,-1 1 0,0 0 0,1-1 0,-1 1 0,0-1 0,1 1 0,-1 0 0,1-1 1,-1 1 26,1-1 0,-1 1 0,1-1 0,-1 1 1,0-1-1,1 1 0,-1-1 0,1 1 0,-1-1 1,0 1-1,0-1 0,1 1 0,-1-1 0,0 1 1,0-1-1,0 1 0,0-1 0,0 0 1,0 1-1,0-1 0,0 0 0,4-49 6292,-4 251-3446,0-178-234,-3-76-2384,2 33-336,1-35 0,1 37-91,0 0 0,-1 0-1,-1 0 1,-1 0-1,0 0 1,-6-20-1,8 31-101,1 1-318,0 7 528,-1 0-1,1 0 0,-1 0 1,1 0-1,0 0 0,0-1 1,0 1-1,0 0 0,-1 0 1,1-1-1,0 1 0,0-1 1,0 1-1,0-1 0,0 1 0,1-1 1,-1 1-1,0-1 0,0 0 1,0 0-1,0 1 0,2-1 1,32 5 589,-4-5-397,-1-2 0,1 0 0,33-9 0,-23 5-96,140-25-39,-93 15 23,233-45 68,-301 62-474,-20-1 191,0 4 116,-1 1-1,-1 0 0,1 0 0,0-1 1,-1 1-1,0-1 0,0 1 1,-4 4-1,-1 5 22,-16 37 80,4-11-20,-27 45-1,26-57-66,0-1 0,-2 0-1,-2-2 1,-40 35 0,-134 98 148,159-126-122,2 2 1,1 1-1,1 1 0,-48 69 1,17 8 115,16-25 38,40-70-133,1 0 0,-7 21-1,15-38-44,1-1-1,0 0 0,0 1 0,0-1 1,0 0-1,0 1 0,-1-1 0,1 0 1,0 1-1,0-1 0,-1 0 0,1 0 1,0 1-1,0-1 0,-1 0 0,1 0 1,0 1-1,-1-1 0,1 0 0,0 0 1,-1 0-1,1 0 0,0 0 0,-1 1 1,1-1-1,0 0 0,-1 0 0,1 0 1,0 0-1,-1 0 0,1 0 3,0 0-1,0 0 1,0 0 0,0 0 0,0 0-1,0 0 1,0 0 0,0 0-1,0 0 1,0 0 0,0 0 0,0 0-1,0 0 1,0 0 0,0 0-1,0 0 1,0 0 0,0 0 0,1 0-1,-1 0 1,0 0 0,0 0-1,0 0 1,0 0 0,0 0 0,0 0-1,0 0 1,0 1 0,0-1-1,0 0 1,0 0 0,0 0 0,0 0-1,0 0 1,0 0 0,0 0-1,0 0 1,0 0 0,0 0 0,0 0-1,0 0 1,0 0 0,0 0-1,0 0 1,0 0 0,0 0 0,0 0-1,0 0 1,-1 0 0,1 0-1,0 0 1,0 0 0,0 0 0,0 1-1,0-1 1,0 0 0,0 0-1,0 0 1,0 0 0,0 0 0,0 0-1,7 0 194,11-2-389,-16 2 260,39-3-95,43 1 0,-48 3-19,-23-1 16,-1-1 65,1 1 1,0 1-1,-1 0 0,19 4 0,-29-4 316,-9 3-470,-23 7-57,26-10 171,0 0-1,-1 0 0,1 1 1,0 0-1,0 0 0,0 0 1,0 0-1,-6 5 1,25-14 158,-1-1 0,0 0 1,13-11-1,-10 4-164,-7 7-5,-1-1 0,0 0-1,12-16 1,74-105 292,-35 51-448,-51 67 100,1-1-1,14-12 1,-15 20-98,-4 9-1,-3 15-27,-2-6 262,5 39-24,-4-32 39,5 29 1,-1-5-247,-2-28 220,-2-13-72,-1-1 0,0 1 0,1-1 0,0 1 0,-1-1 0,3 5 0,-2-5 98,7 14-11,-7-15 5,-1 0-90,1-1 1,0 1-1,-1-1 0,1 1 1,-1 0-1,1 0 0,-1-1 1,1 1-1,-1 0 0,0 0 0,1 0 1,-1-1-1,0 1 0,0 0 1,0 0-1,1 0 0,-1 0 1,0-1-1,0 1 0,0 0 1,0 0-1,-1 0 0,1 0 1,0 1-1,-1 2 58,1 3 1617,-1 1-7421,-3-27-9458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5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5472,'-42'-5'3152,"42"5"-3057,-1 0 0,1 0 0,-1 0 0,1 0 0,-1 0 0,1 0 1,-1 0-1,1 0 0,-1 0 0,1 0 0,0 0 0,-1 0 0,1 1 0,-1-1 1,1 0-1,-1 0 0,1 1 0,0-1 0,-1 0 0,1 0 0,-1 1 0,1-1 1,0 0-1,0 1 0,-1-1 0,1 1 0,-1 0 0,1 11 2918,1-4-1324,-1-8-1621,0 1 0,1-1 1,-1 1-1,0-1 0,0 1 1,0-1-1,1 1 0,-1-1 1,0 0-1,1 1 0,-1-1 1,0 1-1,1-1 0,-1 0 1,1 1-1,-1-1 0,0 0 0,1 0 1,-1 1-1,1-1 0,-1 0 1,1 0-1,-1 0 0,1 0 1,-1 1-1,1-1 0,17 3 642,-15-3-582,68 7 1208,80-3-1,-50-3-1131,-32 0-349,-9 0-985,72 9 0,-113-9-4073,-10-1-2058,-3 0 3144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6:5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3904,'-4'-3'444,"-9"-5"1036,13 8-1403,0-1 1,-1 1-1,1 0 1,0 0-1,0 0 0,0 0 1,-1 0-1,1 0 1,0-1-1,0 1 1,0 0-1,0 0 0,-1 0 1,1 0-1,0-1 1,0 1-1,0 0 1,0 0-1,0-1 1,0 1-1,0 0 0,-1 0 1,1 0-1,0-1 1,0 1-1,0 0 1,0 0-1,0-1 1,0 1-1,0 0 0,0 0 1,0-1-1,0 1 1,0 0-1,1 0 1,-1-1-1,6-11 5251,-1 9-5001,-1 0 0,0 0 1,0 1-1,1-1 0,0 1 0,-1 0 1,9-2-1,39-7 509,-26 6-530,-19 2-316,1 2 1,-1-1-1,1 1 1,-1 0 0,1 1-1,-1 0 1,1 0-1,-1 0 1,1 1-1,-1 0 1,0 1 0,13 3-1,-19-4 15,0-1 1,1 1-1,-1 0 0,0 0 0,0-1 1,0 1-1,0 0 0,0 0 0,0 0 0,0 0 1,0 0-1,0 1 0,0-1 0,0 0 1,0 0-1,-1 0 0,1 1 0,-1-1 1,1 0-1,-1 1 0,1-1 0,-1 1 1,0-1-1,0 0 0,1 1 0,-1-1 1,0 1-1,0-1 0,-1 1 0,1-1 0,0 0 1,0 1-1,-1-1 0,1 1 0,-1 0 1,-2 5 62,1 0 0,-1-1 0,-1 1 0,1-1 0,-8 10 0,-10 10 233,-16 25 469,33-45-640,1 0-1,0 0 1,0 0-1,1 0 1,0 0-1,0 0 1,-2 9-1,4-14-97,0 1 0,0-1 0,0 1 0,0-1 0,0 1 0,0-1 0,0 1-1,1-1 1,-1 1 0,0-1 0,1 1 0,-1-1 0,1 0 0,0 1 0,-1-1 0,1 0 0,0 1 0,0-1 0,0 0 0,0 0-1,0 0 1,0 0 0,0 0 0,0 0 0,0 0 0,1 0 0,-1 0 0,0 0 0,1-1 0,-1 1 0,0-1 0,1 1 0,-1-1-1,1 1 1,1-1 0,7 2-8,0 0 0,0-1-1,0-1 1,13 0 0,-14 0-23,-3 0-400,0 0 0,1 1 0,-1 0 0,0 0-1,0 0 1,11 5 0,-5-1-3926,23 15-1,-11-8 1404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168 117 2080,'-18'2'3909,"-3"0"2806,5-2-3850,8 0-1209,7 0-1198,4 0 376,-12 0-296,27 5 876,-4-1-1350,-1-1 0,1-1 0,0 0 0,0-1 0,0 0 0,25-3 0,-9-1 300,-12 2-238,29-6 0,-44 6-111,1 1 1,0-2-1,-1 1 1,1 0-1,0-1 0,-1 0 1,0 1-1,1-1 1,-1-1-1,0 1 0,0 0 1,0-1-1,3-2 1,-6 4-12,1 0 0,0 0 0,0-1 0,-1 1 0,1 0 0,0 0 0,-1 0 0,0 0 0,1 0 0,-1-1 1,1 1-1,-1 0 0,0 0 0,0-1 0,0 1 0,0 0 0,0 0 0,0-1 0,0 1 0,0 0 0,-1-2 0,0 0-18,0 1-1,0 0 0,0 0 0,0 0 0,-1 0 0,1 0 1,-1 0-1,1 0 0,-1 0 0,-3-2 0,0 0-18,-1-1-1,0 1 0,-1 1 0,1-1 1,-1 1-1,-6-3 0,4 3-14,0 0 0,0 0 0,-1 1 0,1 0 0,0 0 0,-1 1 0,1 1 0,-1-1 0,1 2 0,-1-1 0,1 1 0,-14 3 0,4 1 57,1 0 0,-1 1 0,-26 12 0,39-14 10,0-1 1,0 1 0,1 0 0,-1 0 0,1 1 0,0 0 0,0 0 0,1 0 0,-1 0 0,1 1 0,0 0 0,0 0 0,-4 9 0,6-9 45,0 0 1,0 0-1,1 0 0,-1 0 1,1 0-1,1 0 0,-1 0 1,1 0-1,0 0 1,0 1-1,1-1 0,0 0 1,0 0-1,0 0 0,1 0 1,0 0-1,0 0 0,5 8 1,-4-7 26,1-1 0,-1 0 1,2 0-1,-1-1 1,0 1-1,1-1 0,0 0 1,0 0-1,1-1 1,0 1-1,-1-1 0,1 0 1,1-1-1,-1 0 1,13 6-1,-1-5 19,-1 0-1,1-1 1,0 0 0,0-1-1,29-2 1,-10-2 133,63-12 0,-54 2-265,-32 8-718,0 1 1,0 0-1,26-2 0,-34 3-2125,-1 2 885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5216,'-12'-21'1696,"12"20"-1451,-1 0 0,1 0 0,-1 0 1,1 0-1,0 0 0,0 0 0,0 0 1,-1 0-1,1 0 0,0 0 0,0 0 1,0 0-1,0 0 0,1 0 0,-1 0 0,0 0 1,0 0-1,1 0 0,-1 0 0,0 0 1,1 1-1,-1-1 0,1 0 0,-1 0 1,1 0-1,-1 0 0,2-1 0,0-1 169,2-1-155,-1 0 1,0 0 0,1 1 0,-1-1 0,1 1 0,0 0 0,0 0 0,1 0 0,-1 0 0,0 1 0,1 0 0,8-3-1,-11 4-235,1 0-1,-1 0 0,1 1 0,-1-1 0,1 1 0,0 0 0,-1 0 1,1 0-1,-1 0 0,1 0 0,0 1 0,-1-1 0,1 1 0,-1-1 0,1 1 1,-1 0-1,0 0 0,1 0 0,-1 0 0,0 0 0,1 1 0,-1-1 0,0 1 1,0 0-1,0-1 0,0 1 0,2 3 0,-2-2 9,-1 0 0,1 0 0,-1 0 0,1 0 0,-1 0 0,0 0 0,0 0 0,0 0 0,-1 0 0,1 1 0,-1-1 0,0 0 0,0 0 0,0 1 0,-1 3 0,-1 8 154,-1-1 0,-5 18 0,0-4 189,-4 10 138,6-24-163,-4 25 0,9-35-257,0 0 0,1 0-1,-1 0 1,1 0 0,0 0-1,1-1 1,-1 1 0,1 0 0,-1 0-1,1 0 1,2 5 0,-1-7-64,-1 0 1,0 0 0,1 0-1,0 0 1,0 0 0,-1 0-1,1 0 1,0 0 0,1-1-1,-1 1 1,0-1-1,0 1 1,1-1 0,-1 0-1,4 1 1,7 3-80,22 5 1,-23-8-145,60 11-4861,-59-12 3540,20 3-741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5984,'1'-3'11598,"1"13"-12343,7 30 1678,6 63 0,0 23-137,-2-22-132,-1 156-1,-22-111-350,6-115-122,-1-1-1,-14 44 1,16-68-153,3-7-3,0 0 1,-1 0-1,0 0 0,1 0 0,-1 0 1,0 0-1,0 0 0,0 0 1,0-1-1,0 1 0,0 0 1,-1-1-1,1 1 0,0-1 1,-3 2-1,3-2-15,0-1 0,0 1 0,0-1 0,0 0 0,0 1 0,0-1 0,0 0 0,0 0-1,0 0 1,0 1 0,0-1 0,0 0 0,0-1 0,0 1 0,0 0 0,0 0 0,0 0 0,0-1 0,0 1 0,0 0 0,0-1 0,0 1 0,0-1 0,0 1 0,0-1-1,1 1 1,-1-1 0,0 0 0,0 1 0,1-1 0,-1 0 0,-1-1 0,-2-3 34,-1 0 0,1-1 0,-6-8 1,2-1-35,0-1 1,1 0 0,1 0 0,-7-33 0,11 44-19,0-7 16,0 1-1,0-1 1,1 0-1,1 0 1,0 0-1,0 0 1,1 1-1,1-1 1,0 0-1,4-13 1,1 5 55,0 1 1,1 0 0,0 0 0,2 1-1,12-18 1,-11 20 61,1 1 1,1 0-1,28-25 1,47-30 58,-58 49-247,1 0 1,1 2-1,1 2 0,0 1 1,1 1-1,1 2 0,48-12 1,-78 24-566,-1 0 1,1 0-1,-1 1 1,9 0 0,-11 0 242,-1 0 0,1 0 0,0 1 0,-1-1 0,1 0 0,-1 1 0,1 0 0,-1-1 0,1 1 0,-1 0 0,0 0 0,1-1 0,-1 1 0,0 0 0,1 0 1,0 2-1,8 13-2665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14 248 4064,'0'0'119,"-11"-12"1612,9 6 1939,3 6-3356,0 0 1,-1 0 0,1-1 0,0 1-1,0 0 1,0 0 0,0 0 0,0-1 0,-1 1-1,1-1 1,0 1 0,1-1 0,-1 0-199,-1 1 0,1-1 0,-1 1 0,1 0 0,0-1 0,-1 1 0,1 0 0,0 0 0,-1 0 0,1-1 0,0 1 0,0 0 0,-1 0 0,1 0 0,0 0 0,-1 0 1,1 0-1,0 0 0,-1 0 0,1 1 0,1-1 0,2 1 55,1-1 0,-1 1 0,0-1-1,1 0 1,-1 0 0,1-1 0,-1 1 0,6-2 0,20-2 317,112-2 556,128-8-248,24-1-578,-127 8-153,409-33 255,-31-8-251,-208 15 337,274-19 4,-577 51-543,13 0-3563,-32 0 1622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4480,'-12'-28'1445,"12"27"-1346,0 1 0,-1-1 0,1 1 0,0-1 0,0 1 0,-1-1 0,1 1 0,0-1 0,0 1 0,0-1 0,0 0 0,0 1-1,0-1 1,0 1 0,0-1 0,0 1 0,0-1 0,0 0 0,0 1 0,0-1 0,1 1 0,-1-1 0,0 1 0,0-1 0,1 1 0,-1-1 0,0 1 0,1-1 0,-1 1 0,0-1-1,1 1 1,-1 0 0,1-1 0,0 0 0,2-3 2971,2 15-1619,3 26-500,-1 1-1,4 71 1,-9-81-721,4 346 2258,-7-236-1866,0-96-452,3 48 577,0-79-465,-2-11-273,0 0 0,0 0 1,0 0-1,1 1 1,-1-1-1,0 0 0,0 0 1,0 0-1,0 0 1,0 0-1,0 0 0,0 0 1,0 0-1,0 0 1,0 0-1,1 0 0,-1 0 1,0 0-1,0 0 1,0 0-1,0 0 1,0 0-1,0 0 0,0 0 1,0 0-1,0 0 1,0 0-1,0 0 0,1-1 1,-1 1-1,0 0 1,0 0-1,0 0 0,0 0 1,0 0-1,0 0 1,0 0-1,0 0 0,0 0 1,0 0-1,0 0 1,0 0-1,0 0 0,0-1 1,0 1-1,0 0 1,0 0-1,0 0 1,0 0-1,0 0 0,0 0 1,0 0-1,7-22 660,-5 17-758,5-16 105,0 1 0,2 0 0,0 0 0,2 1 0,0 0 0,15-18 0,-21 29-55,1 0 0,0 1 1,1 0-1,0 1 0,0 0 0,0 0 0,1 0 0,0 1 1,12-7-1,-13 9-4,-1 0 0,0 1 0,1 0 1,0 0-1,-1 1 0,1-1 1,0 1-1,0 1 0,-1 0 0,1 0 1,0 0-1,0 0 0,12 4 0,-15-3 47,0 0-1,-1 1 1,1-1-1,-1 1 1,1 0-1,-1 0 1,0 0-1,0 1 1,0-1-1,0 1 1,0-1-1,0 1 1,-1 0-1,1 0 1,-1 0-1,0 1 1,0-1-1,0 0 1,0 1-1,-1-1 1,1 1-1,-1 0 1,0-1-1,1 7 1,0 0 119,-1 1 1,0-1 0,0 1 0,-1-1-1,-1 1 1,0-1 0,-4 20 0,4-22-37,-1 0 1,-1 0 0,0 0 0,0 0-1,0-1 1,-1 1 0,0-1 0,0 0-1,-1 0 1,-7 8 0,7-10-22,1 0-1,-2 0 1,1-1 0,-1 1 0,1-1-1,-1 0 1,0-1 0,0 0 0,-1 0-1,-7 3 1,8-4-31,1-1 0,-1 0 0,0-1-1,1 1 1,-1-1 0,0 0 0,0 0 0,1-1 0,-1 0-1,0 0 1,1 0 0,-1-1 0,-5-2 0,3 1-236,1 0 1,1-1-1,-1 0 1,0 0-1,1 0 1,0-1 0,0 0-1,0 0 1,1 0-1,0-1 1,-6-7-1,10 12 21,1 0 0,0 0 0,-1 0-1,1 1 1,0-1 0,-1 0-1,1 0 1,0 0 0,0 0 0,0 0-1,-1 0 1,1 0 0,0 0 0,0 0-1,1 0 1,-1 0 0,0 1 0,0-1-1,0 0 1,1 0 0,-1 0 0,0 0-1,1 0 1,0-1 0,8-8-1729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344 140 2656,'11'-12'3072,"-10"11"-2843,0 1-1,-1-1 1,1 1-1,0-1 1,0 0-1,0 0 1,-1 0 0,1 0-1,0 1 1,-1-1-1,1 0 1,-1 0-1,1-1 1,-3-1 300,-2 6-447,-6 10-302,8-11 287,-4 4-4,1-1 0,-1 1-1,-7 4 1,-4 3-10,-44 40 54,-58 57 1152,116-107-1163,-1 0 0,1-1 0,-1 1 0,0-1 0,0 1 0,0-1 0,0 0 1,0 0-1,0-1 0,-5 2 0,7-3-32,0 1-1,0-1 1,0 0 0,0 0 0,0 0-1,0 0 1,0 0 0,0-1-1,0 1 1,0 0 0,0-1 0,0 0-1,0 1 1,0-1 0,0 0-1,0 0 1,1 0 0,-1 0 0,0 0-1,1-1 1,-1 1 0,1 0 0,-3-4-1,1 3-68,1-1 0,0 0 0,0 1 0,-1-1-1,2 0 1,-1-1 0,0 1 0,1 0 0,-1 0 0,1-1-1,0 1 1,0 0 0,0-1 0,1 1 0,-1-1 0,1 0 0,0 1-1,0-1 1,0 1 0,0-1 0,1 1 0,-1-1 0,1 1-1,0-1 1,0 1 0,0-1 0,1 1 0,-1 0 0,1 0-1,2-4 1,3-4-130,1 0 0,0 0 0,0 0-1,1 1 1,1 1 0,0 0 0,0 0 0,0 1-1,1 0 1,1 1 0,-1 0 0,1 0 0,0 2-1,1-1 1,-1 2 0,22-6 0,-21 8 12,1 0 0,-1 1 1,25 2-1,-7 0 315,-21 0-203,1 0-1,0 1 1,0 0-1,17 7 1,18 4 100,-23-9 232,1-1-1,-1-1 1,1-1-1,41-4 1,-48 1-236,-1-1 0,1 0 0,-1-2 0,0 0 0,0-1 0,0 0 0,20-12 0,61-46 494,-91 60-460,-3 2 78,9-6-403,-9 8-1166,-6 7-1449,-2 3 1157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3232,'-11'-8'646,"2"0"2641,10 5-1267,8 0-139,39-13 2242,-39 15-3867,-1 0-1,1 1 1,0 0 0,0 0 0,0 1 0,9 1-1,-15-1-244,0-1-1,0 1 1,-1 0-1,1 0 1,0 0-1,0 0 1,-1 0-1,1 0 1,-1 1-1,1-1 1,-1 1-1,0 0 1,0 0-1,1 0 1,-1 0-1,0 0 1,-1 0-1,1 1 1,0-1-1,-1 0 1,1 1-1,1 5 1,-2-4 32,0 1 0,-1 0 0,0-1 1,1 1-1,-2-1 0,1 1 0,0 0 1,-1-1-1,0 1 0,0-1 0,-1 1 0,-1 5 1,-5 8 60,-13 25-1,20-42-99,-3 6-16,0 1-1,1-1 1,0 1-1,0 0 1,-2 9-1,5-13 14,-1-1 0,1 1 0,0 0-1,0 0 1,0-1 0,0 1 0,1 0-1,0 0 1,-1-1 0,1 1 0,1-1 0,-1 1-1,3 4 1,3 6 211,2-1 1,-1 0-1,2 0 0,19 20 0,-18-21 44,-7-8-62,0 1-1,0 0 0,-1 0 0,0 1 0,0-1 0,0 1 0,-1 0 0,1-1 0,-2 1 0,1 0 1,1 10-1,-2-14-138,-1 0 0,0 0 0,0 0 0,0 0 1,0 0-1,0 0 0,0 1 0,-1-1 0,1 0 1,-1 0-1,1 0 0,-1 0 0,0 0 0,0 0 0,0-1 1,0 1-1,0 0 0,0 0 0,-1-1 0,1 1 1,0 0-1,-1-1 0,0 0 0,1 1 0,-1-1 0,0 0 1,1 0-1,-1 0 0,0 0 0,0 0 0,0 0 1,0 0-1,0-1 0,0 1 0,-4 0 0,0 0-17,0-1-1,-1 1 0,1-2 1,-1 1-1,1 0 0,-12-4 1,-39-12-4102,55 15 3478,-1 1 0,1-2 0,-1 1 0,1 0 0,0 0 0,-1-1 0,1 1 0,0-1 0,0 0 0,0 1 0,0-1 0,-2-3 0,2 2-148,-10-10-2919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202 164 3392,'8'-11'10086,"-12"53"-7767,-23 56-721,6-28-1074,-54 148 388,10-35 102,64-180-989,0-1 46,1 1-1,-1 0 1,0-1-1,0 1 1,0-1-1,0 0 1,-1 1-1,1-1 1,-3 2-1,4-4-60,1 0-1,-1 0 1,0 0-1,0 0 0,0 0 1,0 0-1,0 0 1,0-1-1,0 1 1,0 0-1,-1 0 0,1 0 1,0 0-1,0 0 1,0 0-1,0 0 1,0 0-1,0 0 0,0-1 1,0 1-1,0 0 1,0 0-1,0 0 0,0 0 1,0 0-1,0 0 1,0 0-1,0 0 1,-1 0-1,1 0 0,0 0 1,0 0-1,0 0 1,0 0-1,0 0 0,0 0 1,0-1-1,0 1 1,0 0-1,-1 0 1,1 0-1,0 0 0,0 0 1,0 0-1,0 0 1,0 0-1,0 0 1,0 1-1,0-1 0,0 0 1,-1 0-1,1 0 1,0 0-1,0 0 0,0 0 1,0 0-1,0 0 1,0 0-1,0 0 1,0 0-1,0 0 0,2-16 207,4-3-267,11-27 0,7-16 9,59-265-275,-55 202 506,4-19 1097,-30 128-1052,-2 13-197,0 1 0,1 0 1,-1-1-1,0 1 1,1 0-1,-1 0 0,1-1 1,0 1-1,0 0 0,0 0 1,0 0-1,0 0 1,3-4-1,-3 6-37,-1 0 0,1 0 0,-1 0 0,1-1 0,-1 1 0,1 0 0,0 0 0,-1 0 0,1 0 0,-1 0 0,1 0 0,-1 0 1,1 0-1,0 0 0,-1 1 0,1-1 0,-1 0 0,1 0 0,-1 0 0,1 1 0,-1-1 0,1 0 0,-1 1 0,1-1 0,0 1 0,13 9-70,-2 2 86,-1 1 0,-1 0 0,0 1 0,16 28 0,5 8 42,132 169-100,-11-16 340,-89-104-296,-55-83 61,0 0 1,-1 1 0,0 0 0,5 23-1,-12-38-32,1 0 1,-1 0-1,1 0 0,-1 0 0,0 0 0,0-1 1,0 1-1,0 0 0,0 0 0,-1 0 0,1 0 0,-1 0 1,1-1-1,-2 5 0,1-5-13,0 0 1,0 0-1,1 0 0,-1 0 0,0 0 1,0 0-1,0 0 0,-1 0 1,1 0-1,0-1 0,0 1 1,0 0-1,-1-1 0,1 1 0,-3 0 1,-3 0 24,0 0 0,0 0 0,0-1 0,0 0-1,-1 0 1,-7-2 0,10 2-21,-95-10 7,25 1-11,-139 3-1,110 7-4673,92-1 2505,12 0 2041,0 0 0,0 0 1,0 0-1,-1 0 0,1 0 0,0 0 0,0 0 0,0 0 0,-1 0 0,1 0 0,0 0 0,0 0 0,0 0 1,0 0-1,-1 0 0,1 0 0,0 0 0,0 0 0,0 0 0,0 1 0,-1-1 0,1 0 0,0 0 0,0 0 1,0 0-1,0 0 0,0 0 0,-1 0-110,1 1 110,0-1 0,0 0 0,0 0 0,0 0 1,0 0-1,0 1 0,0-1 0,0 0 0,0 0 0,0 0 0,-1 0 0,1 1 0,0-1 0,0 0 0,0 0 1,0 0-1,0 0 0,0 1 0,0-1 0,1 0 0,-1 0 0,0 0 0,0 0 0,0 1 0,0-1 0,0 0 1,0 0-1,0 0 0,0 0 0,0 1 0,1-1 0,6 5-2311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6 336 5408,'-1'-3'372,"0"1"1,0-1-1,0 0 0,1 1 1,-1-1-1,1 0 0,0 1 1,-1-1-1,1 0 0,0 1 1,1-1-1,-1 0 0,0 1 1,1-1-1,0 0 0,-1 1 1,1-1-1,0 1 1,0-1-1,1 1 0,1-3 1,-1 2-104,0 0 0,0 1 1,0 0-1,0-1 0,1 1 1,-1 0-1,1 0 0,0 0 1,-1 1-1,1-1 0,0 1 1,3-2-1,6-2 492,22-6 0,-20 9-588,0 0 0,0 0 0,0 2 0,0 0-1,0 0 1,0 2 0,0-1 0,-1 2 0,22 6-1,-23-5-96,0 1 0,0 0 0,0 1 0,-1 0 0,0 1-1,-1 0 1,1 1 0,-1 0 0,-1 1 0,1 0-1,-2 0 1,1 1 0,-1 0 0,-1 0 0,0 1 0,0 0-1,-1 1 1,-1-1 0,0 1 0,0 0 0,-1 1 0,4 21-1,-7-28-28,0-1 0,-1 1 0,0-1 0,0 1 0,-1-1-1,1 0 1,-1 1 0,0-1 0,-1 1 0,1-1 0,-1 0 0,0 0 0,-1 0-1,1 0 1,-1 0 0,0-1 0,0 1 0,0-1 0,-1 1 0,1-1-1,-1 0 1,0-1 0,-6 5 0,-6 3-7,0 0 0,-1-2 0,0 0 0,0-1 1,-24 7-1,33-11 25,-1-1 0,0 0 1,0-1-1,0 0 0,0 0 1,0-1-1,-13 0 0,86-9-171,-22 6 178,-1-2 0,0-1 0,66-18 0,-49 1 82,-2-2 1,81-47 0,-116 59-108,-2 0 1,1-1-1,-2-1 0,1-1 1,-2 0-1,19-22 1,-30 31-43,-2 0 0,1-1 1,-1 1-1,0-1 0,0 1 0,0-1 1,-1-1-1,0 1 0,-1 0 1,0-1-1,0 1 0,0-1 0,-1 0 1,0 1-1,-1-1 0,0 0 0,0 0 1,-1 1-1,1-1 0,-2 0 0,1 0 1,-4-10-1,-2 2-50,1 0 0,-2 1 0,0 0 0,-1 0-1,-13-17 1,2 8-1322,-1 0-1,-24-20 1,25 29-3542,17 13 2751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6400,'-4'-11'5720,"4"16"-3878,1-2-1336,-1 0 0,1-1 0,0 1 0,0-1 0,0 0 0,1 1 0,-1-1 0,0 0 0,3 3 0,5 12 759,12 33 688,-11-29-1775,-2 0 1,0 0-1,7 37 1,0 35-1400,-15-90 780,1-1 1,-1 1 0,1-1 0,0 0-1,0 0 1,0 1 0,0-1-1,3 4 1,1-1-1458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5 6400,'-3'-1'622,"-1"0"0,1 0 1,-1 1-1,1-1 0,-1 1 0,1 0 0,-1 0 1,1 0-1,-1 0 0,-4 1 0,-36 12 3168,26-7-3326,-30 8 528,1 2 0,1 2 0,1 2 0,-84 52 0,116-62-1158,0 0-1,0 1 1,-20 22-1,10-2-7508,22-27 5142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14 8896,'-19'-12'2869,"19"12"-2844,0 0 0,0 0 0,0 0 0,0-1 0,0 1 0,0 0 0,0 0 0,-1 0 0,1 0 0,0 0 0,0 0 0,0 0 0,0 0 0,0 0 0,-1 0 0,1-1 0,0 1 0,0 0 0,0 0 0,0 0 0,-1 0 0,1 0 0,0 0 0,0 0 0,0 0 0,0 0 0,-1 0 0,1 0 0,0 0 0,0 1 0,0-1 0,0 0 0,0 0 0,-1 0 0,1 0 0,0 0 0,0 0 0,0 0 0,0 0 0,0 0 0,-1 1 0,1-1 0,0 0 0,0 0 0,-7 8 974,1 0-1,-1 0 1,2 1 0,-8 13-1,1-2-236,-69 130 2803,70-123-3319,0 1 0,2 0 0,-11 53 0,-2 72-628,16-88-2857,6-64 3083,-4 27-3342,-2-17 27,6-11 3316,0 0-1,-1 0 1,1 1 0,0-1 0,0 0-1,-1 0 1,1 0 0,0 0-1,-1 0 1,1 0 0,0 0-1,-1 0 1,1 0 0,0 0 0,0 0-1,-1 0 1,1 0 0,0 0-1,-1 0 1,1 0 0,0 0-1,0 0 1,-1 0 0,1-1-1,0 1 1,0 0 0,-1 0 0,1 0-1,0 0 1,0-1 0,-1 1-1,1 0 1,0-1 0,-6-6-2693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0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 7552,'-33'-9'3424,"33"6"-2976,5-3 2432,6 12-1664,6-12 1343,8 6-1471,8-3 32,6 3-672,3-5 32,-4 5-320,9-4-128,-5 8-64,5-4-1376,1 0 768,-10 0-3007,-1 0 2047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6880,'0'0'148,"0"0"1,0-1 0,-1 1-1,1-1 1,0 1 0,0-1-1,0 1 1,-1-1 0,1 1-1,0-1 1,0 1-1,0-1 1,0 1 0,0-1-1,0 1 1,0-1 0,0 1-1,0-1 1,1 1-1,-1-1 1,0 1 0,0-1-1,0 1 1,1-1 0,-1 1-1,0-1 1,4-3 3107,-4 5-3111,0 0 0,0-1 0,0 1 0,0 0 1,0 0-1,1-1 0,-1 1 0,0 0 0,0-1 0,1 1 1,-1 0-1,0-1 0,1 1 0,-1-1 0,2 2 0,2 5 397,-1 2-182,-1 0 0,0 0 0,0 0 0,-1 0 0,0 0 0,-1 1 1,-1 11-1,1-4 7,-27 399 3046,7-311-2894,5-34-190,14-60 116,1-11-439,0 0 0,0 0 0,0 0 1,0 1-1,0-1 0,0 0 0,0 0 0,0 0 0,1 0 0,-1 0 0,0 0 0,0 0 0,0 0 0,0 0 0,0 0 1,0 0-1,0 0 0,0 0 0,0 1 0,0-1 0,0 0 0,0 0 0,0 0 0,0 0 0,0 0 0,1 0 0,-1 0 0,0 0 1,0 0-1,0 0 0,0 0 0,0 0 0,0 0 0,0 0 0,0 0 0,0 0 0,0 0 0,0 0 0,1 0 0,-1 0 1,0 0-1,0 0 0,0 0 0,0 0 0,0 0 0,0 0 0,0 0 0,0 0 0,0 0 0,0-1 0,0 1 0,13-14 178,-6 6-345,44-61-682,-34 44 451,31-34 0,-47 56 383,2 1-1,-1 0 0,0 0 1,0 0-1,1 0 0,-1 1 0,1-1 1,-1 1-1,1-1 0,-1 1 1,1 0-1,0 0 0,0 0 1,0 0-1,0 1 0,0-1 1,0 1-1,0 0 0,-1 0 1,7 0-1,-4 1 80,0 1 0,0-1-1,0 1 1,-1 0 0,1 0 0,0 1 0,-1-1 0,0 1-1,1 0 1,-1 0 0,4 5 0,-2-3 71,1 1 0,-1 0 1,-1 1-1,1 0 0,4 8 0,-8-12-39,0 1 0,0-1-1,-1 0 1,1 1 0,-1-1-1,0 1 1,0-1 0,-1 1 0,1 0-1,-1-1 1,1 1 0,-1 0-1,0-1 1,-1 1 0,0 5 0,-1-3 25,1 0 0,-2-1 0,1 1 1,-1-1-1,0 0 0,0 0 0,0 0 1,0 0-1,-1 0 0,-5 4 0,0 1-33,-1-2 0,0 1 0,-18 11 0,22-17-147,-1 0-1,1 0 0,0-1 0,-1 0 1,1 0-1,-1 0 0,0-1 0,0 0 1,1 0-1,-1 0 0,0-1 0,0 0 1,-8-2-1,-10-1-1995,1-2 0,-31-10 1,28 8-1597,5 1 696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16 193 4480,'-16'-5'12525,"22"1"-10976,-3 3-1478,-1 0 0,1 1 0,0 0 0,-1-1 0,1 1 0,-1 0 0,1 0 0,0 1 0,-1-1 0,4 1 0,10 1 193,574-20 1527,-16-22-1214,101-17-1,5 12 80,204 20 1046,-693 31-1284,-6 0-3908,-175-6 2172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112 162 4736,'-2'-11'582,"1"6"-324,0 1-1,1-1 1,-1 1 0,1-1-1,0-4 1,0-3 560,1-1 0,1 0 0,-1 1 0,5-15 0,-4 6 1277,-2 19-1689,0 0 0,0-1 0,0 1 1,1 0-1,-1 0 0,1-1 0,0-2 0,-1 5-376,0 0-1,0 0 0,0 1 1,0-1-1,0 0 1,0 0-1,0 0 0,0 0 1,0 0-1,0 0 1,1 0-1,-1 1 0,0-1 1,0 0-1,0 0 0,0 0 1,0 0-1,0 0 1,0 0-1,0 0 0,0 0 1,1 0-1,-1 0 1,0 0-1,0 0 0,0 0 1,0 0-1,0 0 1,0 1-1,0-1 0,1 0 1,-1 0-1,0 0 1,0 0-1,0 0 0,0 0 1,0-1-1,0 1 1,1 0-1,-1 0 0,0 0 1,0 0-1,0 0 0,0 0 1,0 0-1,0 0 1,0 0-1,0 0 0,1 0 1,-1 0-1,0 0 1,0 0-1,0-1 0,0 1 1,0 0-1,0 0 1,0 0-1,0 0 0,0 0 1,0 0-1,0 0 1,0 0-1,0-1 0,4 16 911,16 323 2159,-34-27-2384,11-284-666,0 0 0,-2 0 0,-1-1 0,-16 45 0,22-70-63,-1 0 1,1 0-1,-1 0 0,1 0 1,-1 0-1,1-1 0,-1 1 1,1 0-1,-1 0 1,0 0-1,1 0 0,-1-1 1,0 1-1,0 0 0,0-1 1,0 1-1,1 0 0,-1-1 1,0 1-1,-2 0 0,3-1 8,-1 0-1,0 0 0,0 0 0,0-1 0,0 1 0,0 0 0,0 0 0,1 0 0,-1-1 1,0 1-1,0 0 0,0-1 0,0 1 0,1-1 0,-1 1 0,0-1 0,1 1 0,-2-2 1,-2-2-28,0 0 1,1 0 0,-1-1-1,1 1 1,1-1 0,-5-8-1,-18-49-443,22 54 419,0-1 1,1 0 0,0 0 0,0 0-1,0-12 1,2 10 82,0 0 1,1-1-1,0 1 1,1 0-1,0 0 1,1 0-1,0 0 0,1 0 1,0 1-1,0-1 1,1 1-1,9-13 1,7-6 265,2 1 0,1 1 1,2 1-1,0 1 0,2 1 1,0 2-1,55-33 0,213-122 1235,-245 150-1424,-36 20-1041,-1-1 0,26-17 0,-36 21-1316,2 19-10476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22 3072,'-4'-4'370,"2"2"-94,1 0-1,-1 1 1,0-1 0,0 1-1,0-1 1,0 1 0,0-1-1,0 1 1,-1 0 0,-2-1-1,5 2-195,1 0 0,-1 0-1,0 0 1,0 0 0,1 0-1,-1 0 1,0 0 0,1 0-1,-1 0 1,0 0 0,0 0-1,1 0 1,-1 0-1,0 0 1,0 0 0,1 0-1,-1 0 1,0 0 0,0 0-1,1 0 1,-1 0 0,0 1-1,0-1 1,1 0 0,-1 0-1,0 0 1,0 1 0,0-1-1,1 0 1,-1 0-1,0 0 1,0 1 0,12 13 390,5 19-625,-7 0 439,-1 0-1,7 57 0,-2 71-107,-5-37-7,-7-86-97,-3 53 0,-1-24 72,2-53 95,-1-1-1,0 1 1,-4 14 0,4-27-187,1 1 1,-1-1-1,1 1 1,-1-1-1,0 1 1,1-1-1,-1 0 0,0 1 1,0-1-1,0 0 1,0 0-1,0 0 1,0 1-1,-1-1 1,1-1-1,0 1 1,0 0-1,-1 0 1,1 0-1,-1-1 1,1 1-1,-1 0 1,1-1-1,-1 0 1,1 1-1,-1-1 1,1 0-1,-1 0 0,1 0 1,-1 0-1,1 0 1,-1 0-1,0 0 1,-1-1-1,-7 0 83,0-1 0,1 0 0,-1-1 0,-9-4 0,14 5-172,-176-71 933,168 68-3042,30 23-7478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39 5632,'-2'-4'807,"2"3"-434,0-1 0,-1 0-1,0 0 1,1 1 0,-1-1 0,0 0 0,0 1 0,0-1 0,0 1-1,0-1 1,0 1 0,0-1 0,-1 1 0,1 0 0,0 0-1,-1-1 1,1 1 0,-1 0 0,0 0 0,1 0 0,-1 1-1,0-1 1,1 0 0,-1 1 0,-2-1 0,-1 0-52,0 1 0,1 0 0,-1 0 1,1 0-1,-1 1 0,1 0 0,-1-1 0,1 2 0,-7 1 1,-6 4 360,-18 10 1,19-9-300,-23 11 405,-82 44 1225,101-51-1503,0 1 0,1 1 1,-30 28-1,47-40-435,0-1-1,0 1 1,0 1-1,0-1 1,1 0-1,-1 0 1,1 1 0,-1-1-1,1 0 1,0 1-1,0-1 1,0 1-1,1 0 1,-1-1-1,1 1 1,-1 5-1,1-6-27,0 1 0,1-1 0,0 0 0,-1 1 0,1-1 0,0 0 0,0 1 0,0-1 0,0 0 0,1 0 0,-1 0 0,1 0 0,-1 0 0,1 0 0,0 0 0,-1 0 0,1-1 0,4 3 0,7 4 20,0 0-1,0-1 1,0-1-1,1 0 1,23 6 0,-19-6-51,-2-1-633,1-1 0,0 0 1,0-1-1,0-1 0,0 0 0,0-1 0,0-1 0,32-4 0,-2-2-1255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4064,'2'3'9822,"-2"-2"-9486,1 0 0,-1 1 0,1-1 1,-1 0-1,0 1 0,1-1 0,-1 0 0,0 1 0,0-1 0,0 1 0,0-1 0,0 3 0,-7 38 2209,-2 78-1,1-6-1611,-3 42-302,1-10-158,8-58 25,2-53-570,0-32-80,0 0 0,0-1 0,0 1 0,-1 0 0,1-1 0,-1 1 0,-1 3 0,-3-14-4952,2-9 1195,6 1 1419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6656,'0'-5'10189,"11"8"-8976,114 8 2312,61-11-2437,236-31 0,-328 22-910,351-38 167,194-17-548,-480 49 171,89-5-3461,-216 19 1109,-8 3 757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 4640,'0'0'183,"0"-1"-1,0 0 1,0 1 0,0-1-1,0 0 1,0 1 0,0-1-1,0 1 1,0-1 0,0 0-1,1 1 1,-1-1 0,0 0-1,0 1 1,1-1 0,-1 1 0,0-1-1,0 1 1,1-1 0,-1 1-1,1-1 1,-1 1 0,1-1-1,-1 1 1,1-1 0,-1 1-1,1 0 1,-1-1 0,1 1-1,-1 0 1,1 0 0,-1-1 0,1 1-1,0 0 1,-1 0 0,1 0-1,-1-1 1,1 1 0,0 0-1,0 0 1,0 1 45,0-1 0,0 0 0,0 1 0,0-1 0,0 1-1,0-1 1,0 1 0,0-1 0,-1 1 0,1 0 0,0-1 0,0 1 0,-1 0 0,1 0 0,0-1 0,-1 1-1,1 0 1,-1 0 0,1 0 0,-1 0 0,0 0 0,1 0 0,-1 0 0,0 0 0,1 0 0,-1 0 0,0 2-1,2 17 1563,-2 39-1,-14 64-663,3-45-732,-49 390 854,52-426-1237,4-24 104,1 0 1,-2 29-1,5-47-122,0 0-1,0 0 1,0 0-1,0 0 1,0 1-1,0-1 1,0 0-1,0 0 1,0 0-1,0 0 1,0 0-1,0 0 1,0 1-1,0-1 1,0 0-1,0 0 1,0 0-1,0 0 1,0 0-1,0 1 1,0-1-1,0 0 1,0 0-1,0 0 1,0 0-1,0 0 1,1 0-1,-1 0 1,0 1-1,0-1 1,0 0-1,0 0 1,0 0-1,0 0 1,0 0-1,0 0 1,1 0-1,-1 0 1,0 0-1,0 0 1,0 0-1,0 0 1,0 0-1,0 0 1,1 0-1,-1 0 1,0 0-1,0 0 1,0 0-1,0 0 1,0 0-1,1 0 1,-1 0-1,0 0 1,0 0-1,0 0 1,0 0-1,0 0 1,0 0-1,0 0 1,1 0-1,-1 0 0,0 0 1,0 0-1,0 0 1,0-1-1,8-6-385,-6 4 239,33-33-405,-1-1 1,52-79 0,-41 48 380,-22 32 266,1 0-1,35-38 1,-54 69 50,0 0 0,0 1 0,0-1-1,0 1 1,1 0 0,9-5 0,-13 9-91,0-1 0,0 0 0,0 0 0,0 0 0,0 1 1,0-1-1,0 1 0,0 0 0,1-1 0,-1 1 1,0 0-1,0 0 0,0 1 0,0-1 0,0 0 1,0 1-1,0-1 0,0 1 0,0-1 0,0 1 1,0 0-1,0 0 0,0 0 0,2 2 0,-1 0 87,1 0-1,-1 1 0,0 0 1,0-1-1,-1 1 0,1 0 1,-1 0-1,0 1 0,0-1 1,0 0-1,2 8 0,1 8 267,4 27 1,-8-40-322,2 27 65,0 0 0,-3 0 0,-1 1 0,-1-1 0,-13 63 0,11-79-637,-2 15-5904,10-29 4263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29 245 3072,'-2'-1'170,"1"1"0,0 0 1,-1-1-1,1 1 0,-1 0 0,1 0 0,0 0 1,-1 0-1,-4 1 5279,4-7-1653,-1 8-2519,0-1 332,3-1-1567,0 0 0,-1 0 0,1 0-1,0 0 1,0 0 0,0 0-1,0 0 1,0 0 0,0-1-1,0 1 1,0 0 0,0 0-1,0 0 1,0 0 0,0 0-1,0 0 1,0 0 0,0 0-1,0 0 1,0-1 0,0 1-1,0 0 1,0 0 0,0 0-1,0 0 1,0 0 0,0 0-1,0 0 1,0 0 0,0 0-1,0 0 1,0-1 0,0 1-1,0 0 1,0 0 0,0 0-1,1 0 1,-1 0 0,0 0-1,0 0 1,0 0 0,0 0-1,0 0 1,0 0 0,0 0-1,0 0 1,0 0 0,0 0-1,0 0 1,1 0 0,-1-1-1,0 1 1,0 0 0,0 0-1,0 0 1,0 0 0,0 0-1,8-4 1094,76-10 1383,-67 11-2354,-1 1 1,1 0-1,0 1 0,0 0 1,0 2-1,1 0 1,-2 1-1,1 0 1,0 2-1,0 0 0,20 8 1,-29-9-91,-1 0 1,0 1 0,0 0-1,0 0 1,0 1-1,-1-1 1,1 2-1,-1-1 1,0 1 0,-1 0-1,1 0 1,-1 0-1,-1 1 1,1-1-1,5 14 1,-5-11-12,-1 0 0,-1 0 0,0 1-1,0-1 1,-1 1 0,0 0 0,-1 0 0,0 0 0,0 0 0,-1 0 0,0 0 0,-3 16 0,-2-7-32,0-1 1,-1 0-1,-1 0 1,0-1 0,-2 0-1,0-1 1,0 1-1,-2-2 1,0 1 0,-1-2-1,0 1 1,-1-2 0,-28 24-1,13-21-127,27-15 92,0-1-1,0 1 1,-1-1-1,1 1 1,0-1-1,0 1 1,-1-1-1,1 0 1,0 0-1,-1 0 1,1 0-1,0 0 1,0 0-1,-1 0 1,1 0-1,0 0 1,-1 0-1,-1-1 1,4-1 3,-1 1 0,1 0 0,-1-1 1,1 1-1,-1 0 0,1 0 0,-1-1 0,1 1 0,0 0 1,0 0-1,0 0 0,2-2 0,2-2-23,0 0 0,1 1 0,-1-1 0,1 1 0,0 1 0,0-1 0,1 1 0,12-5 0,6 0 16,25-5 0,-48 12 11,96-20 131,46-11 25,-115 24-164,0-2-1,49-23 1,-62 25 49,-8 5-3,-1-1-1,1 0 1,-1-1-1,1 1 1,-1-1-1,-1-1 1,10-9-1,-1-4-8,-1-1 0,-1-1 0,-1 0 0,-1 0 0,11-29 0,-9 17-79,-1-1-1,8-37 0,-16 50 12,-1 0-1,0-1 1,-2 1-1,-2-39 1,1 58 29,-1-9-229,0 0 1,-1 1-1,-3-15 1,5 25 187,0-1 1,0 1 0,-1-1-1,1 1 1,0 0 0,0-1 0,0 1-1,0-1 1,-1 1 0,1 0-1,0-1 1,0 1 0,-1 0 0,1-1-1,0 1 1,-1 0 0,1 0-1,0-1 1,-1 1 0,1 0-1,-1 0 1,1-1 0,0 1 0,-1 0-1,1 0 1,-1 0 0,1 0-1,0 0 1,-1 0 0,1 0 0,-1 0-1,1 0 1,-1 0 0,1 0-1,0 0 1,-1 0 0,1 0 0,-1 0-1,1 0 1,-1 0 0,1 1-1,0-1 1,-1 0 0,1 0 0,-1 1-1,-1 0-293,1 0 0,-1 0-1,1 0 1,-1 1-1,1-1 1,0 0 0,-1 1-1,1-1 1,-2 4-1,0 1-1112,0 0-1,1 0 1,-3 9-1,4 5-1062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5472,'0'-23'13045,"2"147"-6699,1-2-5007,-3-48-1280,0 25-216,0-31-8353,0-65 6212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2 7136,'0'0'119,"0"0"0,0 0 0,0 0 0,0 0 0,-1-1 0,1 1 0,0 0 0,0 0 0,-1 0 0,1 0 0,0 0 0,0 0 0,-1-1 0,1 1 0,0 0 0,0 0 1,-1 0-1,1 0 0,0 0 0,0 0 0,-1 0 0,1 0 0,0 0 0,0 0 0,-1 0 0,1 0 0,0 1 0,0-1 0,-1 0 0,-9 7 2484,-12 15 569,19-18-2764,-15 16 806,-4 8 9,-2-2 0,-1-1 0,-50 39 1,40-41-673,-1 0 0,-54 23 0,68-37-658,-124 52 341,47-27-3956,87-32 1290,6 2 768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 6560,'-4'-8'4162,"2"17"-1044,-10 42 2055,0 4-3664,-85 207 2427,82-231-4799,-2-1 0,-28 40 0,40-62 252,-11 9-2794,5-6-1707,5-5 2547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13312,'0'0'6015,"41"13"-5247,-13-5 2560,6 5-1984,4-1 96,4 5-896,-3-5-416,-3 1-128,-3 1-160,1-2 96,-10-9-3008,-1 6 1696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439 293 2496,'4'-15'825,"-3"10"-405,0 1 1,0 0 0,0 0-1,5-8 1,-4 8-61,-1 0 1,1 0 0,-1 1-1,0-1 1,0 0-1,0 0 1,0-1-1,-1 1 1,1 0-1,-2-7 1,1-1 361,-1 1 1,-3-17-1,2 21-440,0-1 1,-1 1-1,0 0 0,0 0 0,-1 0 1,0 0-1,0 1 0,-1-1 0,1 1 1,-7-6-1,5 6 7,-1-1 0,0 1 1,-1 0-1,1 0 0,-1 1 0,0 0 0,-17-8 0,16 10-153,1 1-1,-1 0 1,0 0-1,0 1 0,0 0 1,1 1-1,-1 0 0,0 0 1,0 1-1,0 0 0,0 0 1,-15 5-1,10-1-73,1-1 0,-1 2 0,1 0 0,0 0 0,1 1 0,0 1 0,-16 12 0,20-12-72,0 0-1,1 0 1,-1 0-1,2 1 1,-1 0-1,1 1 1,1 0-1,0 0 0,0 0 1,1 0-1,0 0 1,1 1-1,0 0 1,0 0-1,-1 20 0,3-11 58,0-1 0,2 1-1,0 0 1,1 0 0,0-1-1,2 1 1,1-1-1,8 23 1,10 20 157,-5-16 98,-2 0 0,20 94-1,-29-95-42,1 70 0,-8-108-271,1 13-1198,-2-1-1,-5 34 1,6-52 934,0 0-1,0 0 1,-1 0-1,1 0 1,0 0-1,-1-1 1,1 1-1,0 0 1,-1 0-1,1 0 1,-1 0 0,0-1-1,1 1 1,-1 0-1,0 1 1,0-2 34,0 0 0,1 0 0,-1 1 0,1-1 0,-1 0 0,0 0 0,1 0 0,-1 0 0,0 0 0,1 0 0,-1 0 0,0 0 0,1 0 0,-1 0-1,0 0 1,1 0 0,-1 0 0,1-1 0,-2 1 0,-9-5-2520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5888,'-18'-16'2688,"28"12"-2336,-7 1 224,10 6-384,16-6 1056,2 3-704,27-5 32,5 10-352,17-5 64,-3 3-160,-4 1 160,-7 4-192,-8 0 256,-8-5-224,-10 2-1600,-3-1 800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4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3328,'0'0'1061,"0"0"-948,0 0 1,0 0-1,0 0 0,1 1 1,-1-1-1,0 0 0,0 0 0,0 0 1,1 1-1,-1-1 0,0 0 1,0 0-1,0 1 0,0-1 0,0 0 1,0 0-1,0 1 0,0-1 1,1 0-1,-1 0 0,0 1 0,0-1 1,0 0-1,0 0 0,0 1 1,0-1-1,0 0 0,-1 1 0,-1 5 63,0 0 0,-1 1-1,0-1 1,0-1-1,-1 1 1,1 0-1,-1-1 1,-6 7-1,-12 17 219,6 3-141,2-1 0,0 2 0,-14 55 0,3-8-71,-63 207 638,78-251-669,-8 21 30,-6 26 262,23-81-445,1 0 91,-1 0 0,1 0 0,0 0 0,-1-1 0,0 1 0,1 0-1,-1 0 1,0-1 0,0 1 0,-2 2 0,24-46 2124,-11 26-2213,6-11-32,1 2 0,39-48 0,-8 18-113,-37 40 11,0 1 0,1 1 0,1 0 0,0 1 0,23-17 0,-34 27 96,0 1 1,0 0-1,0 0 0,0 0 0,0 0 1,0 0-1,0 0 0,0 0 1,1 1-1,-1-1 0,0 1 1,0 0-1,1 0 0,-1-1 1,0 2-1,1-1 0,3 1 1,-5-1 19,1 1 0,-1 0 0,1 0 0,-1 0 1,1 0-1,-1 0 0,1 0 0,-1 0 0,0 1 0,0-1 1,1 0-1,-1 1 0,0-1 0,0 1 0,-1-1 1,1 1-1,0 0 0,0-1 0,-1 1 0,1 0 1,-1 0-1,1 2 0,1 11 25,-1-1 0,0 0 0,-1 1 0,-1-1-1,0 1 1,-6 22 0,2 2 20,4-36-5,1 0 1,-1 1 0,1-1 0,0 0 0,0 0 0,1 0-1,0 3 1,-1-5-12,1 0 0,-1 0 0,1 0 0,-1 0-1,1 0 1,0 0 0,-1 0 0,1 0 0,0-1 0,0 1 0,-1 0-1,1 0 1,0-1 0,0 1 0,0 0 0,0-1 0,0 1 0,0-1-1,0 0 1,0 1 0,2-1 0,10 4 42,-1-2 0,1 0 0,-1 0 0,1-1 0,20-1 1,-10-1 31,-1-2 1,30-7 0,-43 9-47,0-2 0,-1 1 0,1-1 0,-1-1 0,0 0 0,1 0 0,-2 0 0,1-1 0,-1 0 0,1 0 0,-1-1 0,-1 0 0,1 0 1,-1-1-1,0 0 0,-1 0 0,0 0 0,0-1 0,0 0 0,-1 0 0,0 0 0,0 0 0,-1-1 0,-1 1 0,1-1 0,-1 0 0,2-17 0,-4 22-69,0-1 0,0 0 0,0 0 0,-1 1 0,-1-9 0,2 12 11,-1-1 0,1 1 0,-1 0 0,1-1 0,-1 1 0,0-1 0,0 1 0,1 0 0,-1 0 0,0-1 0,0 1 0,0 0 0,0 0 0,-1 0 0,1 0 0,0 0 0,0 0 0,0 0 0,-3-1 0,2 2-4,1 0 0,0 0 0,0 0 0,0 0-1,-1 0 1,1 0 0,0 0 0,0 0 0,0 1 0,0-1-1,-1 0 1,1 1 0,0-1 0,0 1 0,0-1 0,0 1-1,0-1 1,0 1 0,0 0 0,0 0 0,0-1 0,1 1-1,-3 2 1,-17 23-311,18-23 296,-3 4 12,1 0 1,0 0-1,0 0 0,1 1 1,0 0-1,0 0 0,1 0 0,0 0 1,0 0-1,1 0 0,0 0 0,0 1 1,1-1-1,1 8 0,-1-11 48,1-1 0,0 0-1,0 0 1,0 0 0,0 0 0,1 0 0,-1 0-1,1 0 1,0 0 0,0 0 0,1-1-1,-1 1 1,1-1 0,0 0 0,0 1-1,0-1 1,0-1 0,0 1 0,1 0 0,-1-1-1,1 0 1,-1 0 0,1 0 0,0 0-1,0 0 1,0-1 0,0 0 0,9 2 0,-5-2 62,1 0 0,0 0 1,-1-1-1,1 0 1,0-1-1,0 0 0,12-3 1,-7 1 54,0-1 0,-1-1 0,24-11 1,-21 7-89,-1-1 0,0 0 1,0-1-1,-1 0 0,-1-1 1,0-1-1,13-16 1,68-105-394,-71 99 294,-22 33 46,1-1-64,0-1 0,1 1 0,-1 0 0,1-1 0,5-4-1,-7 8 56,-1 0 0,0-1 0,1 1 0,-1 0 0,0 0 0,1 0 0,-1-1 0,0 1 0,1 0 0,-1 0 0,0 0 0,1 0 0,-1 0-1,0 0 1,1 0 0,-1 0 0,1 0 0,-1 0 0,0 0 0,1 0 0,-1 0 0,1 0 0,-1 0 0,0 1 0,1-1 0,-1 0 0,1 1-6,0 0 1,0 0-1,0 0 1,-1 0-1,1 0 1,0 0-1,-1 0 1,1 0-1,-1 0 1,1 0-1,-1 0 1,0 0-1,1 2 1,5 19-74,-1 0 0,-2 1 1,0 0-1,-1-1 0,-2 35 0,-1-41 145,0 0-1,-1 0 1,-1-1-1,-1 1 1,0-1-1,-1 0 1,-1 0-1,-13 25 1,17-36 12,0-1 0,0 0 0,0 0 1,0-1-1,-1 1 0,0 0 0,1-1 0,-1 1 0,0-1 0,0 0 1,0 0-1,0 0 0,0 0 0,-1-1 0,1 1 0,-1-1 1,1 0-1,-8 1 0,7-1-13,-1-1 0,1 0 0,-1 0 0,1 0-1,-1-1 1,1 0 0,0 0 0,-1 0 0,1 0 0,0-1 0,-1 1 0,1-1 0,0 0 0,0 0 0,-5-5-1,-27-23-692,54 33 95,162 42 446,-78-17-66,-96-27 211,1 0 0,-1 0 0,1-1 0,-1 0 0,1 0 0,-1 0 0,1-1 0,-1 0 0,0 0 0,1-1 0,-1 0 0,0 0 0,0 0-1,0-1 1,0 0 0,0 0 0,-1-1 0,1 1 0,-1-1 0,0 0 0,0-1 0,5-5 0,-6 5-25,1 0-1,-1 0 1,0 0 0,0-1 0,-1 1-1,0-1 1,0 0 0,0 0-1,-1 0 1,0-1 0,0 1-1,0 0 1,-1-1 0,0 1 0,0-1-1,0 0 1,-1 1 0,0-1-1,-1 1 1,1-1 0,-4-11-1,4 17-20,0 0-1,0 1 1,-1-1-1,1 0 1,0 1-1,-1-1 1,1 1-1,0-1 0,-1 1 1,1-1-1,0 1 1,-1-1-1,1 1 1,-1-1-1,1 1 0,-1-1 1,1 1-1,-1-1 1,0 1-1,1 0 1,-1 0-1,1-1 1,-1 1-1,0 0 0,0 0 1,-1-1-26,1 1 1,-1 0 0,1 0-1,-1 1 1,1-1 0,-1 0-1,1 0 1,-1 1-1,1-1 1,-3 2 0,-2 1-124,0 0 0,0 0 0,-10 9 1,12-9 108,-1 1 1,1 0 0,0 0 0,1 0 0,-1 0 0,1 1 0,-1 0 0,2-1-1,-1 1 1,0 0 0,1 1 0,0-1 0,-3 9 0,5-10 53,-1 0 1,1 0-1,-1-1 1,1 1 0,1 0-1,-1 0 1,0 0-1,1-1 1,0 1-1,0 0 1,0-1-1,0 1 1,0-1-1,1 1 1,0-1-1,-1 0 1,1 1-1,1-1 1,-1 0-1,0 0 1,5 4 0,1 0 68,0 0 1,0 0 0,1-1 0,0 0 0,0-1 0,0 0 0,1 0 0,0-1 0,-1 0 0,1-1-1,1 0 1,-1-1 0,0 0 0,19 1 0,7-2-336,-1-2 0,1-1-1,37-8 1,0 0-3713,-33 8 1420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7808,'-1'0'228,"0"-1"-1,0 1 1,1-1 0,-1 1 0,0-1 0,1 1-1,-1-1 1,0 0 0,1 1 0,-1-1 0,1 0 0,-1 0-1,1 1 1,-1-1 0,1 0 0,-1-1 0,2 1 29,0 1 0,0-1 0,0 0 1,0 1-1,0-1 0,0 1 0,0-1 1,0 1-1,0 0 0,1-1 1,-1 1-1,0 0 0,0 0 0,0 0 1,2 0-1,158-27 3766,84-1-2414,-159 21-1363,109-4 52,-185 12-797,0-1 1,-1 1 0,1 0 0,0 1-1,9 3 1,-14-3-970,0 0 1,0 0-1,-1 0 1,1 1-1,-1-1 1,0 1-1,5 4 0,-4-4 922,0 1-1,0-1 0,1 0 1,-1 0-1,1 0 1,-1-1-1,10 3 0,-14-5 702,-1 0-1,0 1 1,1-1 0,-1 1-1,1-1 1,-1 0-1,0 1 1,1-1 0,-1 1-1,0-1 1,0 1-1,1-1 1,-1 1-1,0-1 1,0 1 0,0 0-1,0-1 1,0 1-1,0-1 1,1 1 0,-1-1-1,-1 1 1,1 0-1,0-1 1,0 1 0,0-1-1,0 1 1,0-1-1,0 1 1,-1-1-1,1 1 1,0 0 0,-10 22 2177,9-21-2091,-1 3 128,-7 14 870,1 0 1,1 0 0,-8 31-1,14-44-1142,0 0 0,0 0 0,1 0 0,0-1 0,0 1 0,0 0 0,1 0-1,-1 0 1,2 0 0,-1 0 0,1-1 0,-1 1 0,1-1 0,1 1 0,-1-1 0,1 0 0,4 6-1,-4-7-31,1 0 0,0 0 0,0 0-1,0 0 1,0-1 0,1 1 0,-1-1-1,1 0 1,0-1 0,0 1-1,0-1 1,0 0 0,0 0 0,1-1-1,-1 1 1,0-1 0,1-1 0,-1 1-1,9 0 1,-5-1 71,1-1-1,0 1 1,0-2-1,0 1 1,-1-1 0,1-1-1,-1 0 1,0 0-1,18-9 1,-20 8-36,0-1 0,-1 0 0,0 0 0,0-1 0,0 1 0,-1-1 0,1-1-1,-1 1 1,-1-1 0,1 0 0,-1 0 0,0 0 0,-1 0 0,0-1 0,0 1 0,2-12 0,-3 14-76,-1 0 1,0-1-1,-1 1 1,1 0-1,-1-1 1,0 1-1,0-1 1,0 1-1,-1-1 1,0 1-1,0 0 1,-1-1-1,1 1 1,-1 0-1,0 0 1,-1 0-1,1 0 1,-1 1-1,0-1 1,0 0-1,0 1 1,-1 0-1,1 0 1,-1 0-1,-8-6 1,7 7-70,0 0 0,-1 0 0,1 1 0,-1-1 0,0 1 0,1 0 0,-1 1 0,-9-2 0,10 2-181,0 0 0,1 1 0,-1 0-1,0 0 1,1 0 0,-1 0-1,0 1 1,1 0 0,-1 0 0,1 0-1,-9 4 1,12-5 97,0 0 1,1 1-1,-1-1 0,0 0 0,0 1 1,0-1-1,1 1 0,-1-1 0,0 1 1,1-1-1,-1 1 0,1 0 0,-1-1 1,0 1-1,1 0 0,0 0 1,-1-1-1,1 1 0,-1 0 0,1 0 1,0-1-1,-1 1 0,1 0 0,0 0 1,0 0-1,0 0 0,0 0 0,0-1 1,0 1-1,0 0 0,0 0 0,0 0 1,0 0-1,0 0 0,1 1 0,0 0-259,0 0 0,0 0-1,1 0 1,-1-1-1,0 1 1,1 0-1,0 0 1,-1-1 0,1 1-1,0-1 1,3 3-1,18 10-1413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3904,'4'2'335,"0"-1"1,0 1-1,0 0 1,0 0-1,-1 0 1,1 0-1,-1 1 1,1-1-1,-1 1 1,3 3-1,18 10 3343,-10-8 4559,-4 10-7565,7 34 53,-17-52-696,0 0 0,0 0 0,0 0 0,0 0 0,0 0 0,0 1 0,0-1 0,0 0 0,0 0 0,0 0 1,0 0-1,0 0 0,0 0 0,0 0 0,1 0 0,-1 0 0,0 1 0,0-1 0,0 0 0,0 0 0,0 0 0,0 0 0,0 0 0,0 0 0,0 0 0,0 0 0,1 0 0,-1 0 0,0 0 0,0 0 0,0 0 0,0 0 0,0 0 1,0 0-1,0 0 0,0 0 0,1 0 0,-1 0 0,0 0 0,0 0 0,0 0 0,0 0 0,0 0 0,0 0 0,0 0 0,0 0 0,1 0 0,4-6 523,8-14-460,-9 13 158,1-2-170,1-1 0,-2 0 0,7-17 0,0-3-48,4-7-62,-8 16 81,2 0 1,1 0-1,0 1 0,14-20 1,-20 35-25,0 0 1,0 0 0,0 0 0,1 0 0,0 1 0,0 0 0,0 0 0,0 0-1,1 1 1,-1 0 0,1 0 0,0 0 0,0 1 0,0-1 0,0 1-1,0 1 1,1-1 0,-1 1 0,7 0 0,6 1 87,0 1 0,0 1 0,0 1 1,0 0-1,18 7 0,22 3-1495,-45-11-419,0 0 1,18 0-1,15-2-8473,-23 0 5659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21 236 2560,'-16'-13'1042,"16"13"-933,-1-1-1,1 1 1,0 0 0,-1-1-1,1 1 1,0 0 0,-1-1-1,1 1 1,0 0 0,0-1 0,-1 1-1,1-1 1,0 1 0,0 0-1,0-1 1,0 1 0,-1-1-1,1 1 1,0-1 0,0 1-1,0-1 1,0 1 0,0-1-1,0 1 1,0-1 0,0 1-1,1-1 1,-1 0 196,0 0 0,0 0-1,1 0 1,-1 1 0,0-1-1,0 0 1,0 0 0,0 0 0,0 0-1,0 0 1,0 0 0,0 1 0,-1-3-1,1 3-23,0-1-1,-1 0 1,1 0 0,0 1-1,0-1 1,0 0-1,0 0 1,0 0 0,0 1-1,0-1 1,0 0 0,1 0-1,-1 1 1,0-1-1,0 0 1,0 0 0,1 0-1,5-4 471,-2 3-625,-1-1 1,1 1-1,0 0 0,0 0 1,0 0-1,0 1 0,0 0 1,8-2-1,7-1-25,1 2 0,0 0 0,-1 2 0,1 0 0,22 3 0,1 4-7,54 14 1,-77-16-58,0 2 0,0 0 0,-1 1 0,0 1 0,22 15-1,-32-19 69,0 1 0,-1 1 0,1 0 0,-1 0-1,-1 0 1,1 1 0,-1 0 0,-1 1 0,1 0-1,-2 0 1,1 0 0,4 11 0,-8-13-5,0 1 0,0 0 0,0-1 0,-1 1 0,0 0 0,-1 0-1,0 0 1,0 0 0,0 0 0,-1 0 0,-1 0 0,-3 15 0,1-12 12,0 0 1,0-1-1,-1 1 0,0-1 0,-1 0 0,0 0 1,-1-1-1,-9 12 0,6-10 4,-1-1-1,0 0 1,-1 0-1,-12 8 1,19-15-75,1 0-1,0-1 1,-1 0 0,1 0 0,-1 0 0,0 0 0,0-1 0,0 1 0,0-2 0,0 1-1,0 0 1,0-1 0,0 0 0,0 0 0,-6-1 0,9 1-43,1 0 0,0 0 0,0-1 0,0 1 0,-1 0-1,1-1 1,0 1 0,0-1 0,0 1 0,0-1 0,0 0 0,0 0 0,0 1 0,0-1 0,0 0 0,-1-1 0,2 1-18,-1 1 0,1-1 0,0 1 0,0-1 0,-1 0 0,1 1 0,0-1 0,0 0 0,0 1 0,0-1 0,0 0 0,0 1 0,0-1 0,0 0 0,0 1 0,0-1 0,0 0 0,1 1 0,-1-1 0,0 1 0,1-2 0,1-1-34,-1 0 1,1 1 0,0-1 0,1 0-1,-1 1 1,0 0 0,1-1-1,-1 1 1,1 0 0,3-1 0,10-6-22,32-12 0,-22 10 49,254-94 196,-221 85-226,162-60 843,-209 75-693,-1 0-1,0-1 1,0 0 0,-1-1-1,11-9 1,-17 13-57,0-1 0,0 1 1,-1-1-1,0 0 0,1 0 0,-1-1 0,-1 1 1,1-1-1,-1 0 0,1 1 0,-1-1 0,-1 0 1,1 0-1,1-9 0,-2 4-71,0 1 0,0-1 0,-1 1 0,0-1 0,-1 0-1,0 1 1,0-1 0,-1 1 0,0-1 0,-1 1 0,0 0 0,-1 0 0,1 0 0,-2 0 0,1 1 0,-1-1 0,-10-11 0,9 13-283,-14-19-2278,19 24 2141,1 1 0,-1-1 0,0 1 0,1 0 0,-1-1 1,1 1-1,-1-1 0,1 1 0,0-3 0,3-3-1796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4224,'-9'-21'9205,"18"52"-4592,-6-20-4156,30 125 2631,11 68-3033,-43-198-457,1-1-1,-1 1 1,1-1 0,0 0 0,0 1-1,4 6 1,-6-12 253,0 0-1,1 0 0,-1 1 1,0-1-1,1 0 1,-1 0-1,0 1 1,1-1-1,-1 0 1,0 0-1,1 0 0,-1 0 1,1 0-1,-1 1 1,0-1-1,1 0 1,-1 0-1,1 0 1,-1 0-1,0 0 1,1 0-1,-1 0 0,1-1 1,-1 1-1,0 0 1,1 0-1,-1 0 1,1 0-1,-1 0 1,0-1-1,1 1 0,-1 0 1,0 0-1,1 0 1,-1-1-1,0 1 1,1 0-1,-1-1 1,13-12-2465,-12 12 1780,13-12-1768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24 5472,'3'-18'2851,"-1"13"-450,-1 12 1205,-4-4-3023,1 0 0,-1-1 0,0 1 0,0 0-1,0-1 1,-4 3 0,-19 11 526,0-1-1,-43 17 1,19-10-579,-10 8-82,-85 55 0,128-73-572,-108 79 512,109-77-927,-1 1 0,2 1 0,0 0-1,-24 35 1,27-37-2130,10-11 613,11-7-4541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7:5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 4576,'0'0'62,"0"0"0,0 0 0,0 0 1,0-1-1,0 1 0,0 0 0,0 0 0,0-1 1,0 1-1,0 0 0,0 0 0,0 0 0,0-1 1,0 1-1,0 0 0,0 0 0,0 0 0,-1-1 1,1 1-1,0 0 0,0 0 0,0 0 0,0 0 1,0-1-1,-1 1 0,1 0 0,0 0 0,0 0 1,0 0-1,0 0 0,-1 0 0,1 0 0,0-1 1,0 1-1,0 0 0,-1 0 0,-8 4 3079,-9 12 1769,-63 88 865,65-83-5429,0 0 0,2 1 0,0 1-1,1 0 1,-15 41 0,12-16-501,3 1 1,1 1-1,-8 92 0,16-115-2778,8-21 1498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6976,'-10'-1'1405,"5"1"227,12 2 1315,3-1-2096,1 1 0,0-2 0,0 1 0,0-1 0,18-3 0,-8 1-160,196-20 1559,-140 17-1947,0 3-1,132 14 0,-200-11-359,0 1-1,0 0 1,16 5 0,-22-5-322,0-1 1,0 0 0,0 1-1,-1-1 1,1 1 0,-1 0-1,1 0 1,-1 0 0,0 0-1,1 0 1,-1 1 0,0-1-1,-1 1 1,1-1 0,2 5 0,4 9-2070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29 3136,'1'-2'548,"5"-14"466,-5 5 4144,-4 19-809,-11 9-2616,6-7-920,8-10-788,-7 8 434,1 0 0,-1 0 0,-1-1 0,-13 11 0,-21 11 501,-2-3 0,-59 27 1,-102 33 639,66-29-1190,72-31-397,38-16 60,-38 19 1,56-25-59,7-2-39,6 0 92,158 32-303,-132-26 207,105 30 268,-114-31-248,0 1 0,0 1-1,-1 0 1,29 20 0,-27-9 157,2 2-2209,-5-13-4914,1-5 1598,4 4 1728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6240,'-7'-15'2005,"7"15"-1984,0 0 0,0 0 1,0 0-1,0 0 0,0 0 0,-1 0 0,1 0 1,0-1-1,0 1 0,0 0 0,0 0 0,0 0 1,0 0-1,0 0 0,0-1 0,0 1 0,0 0 0,0 0 1,0 0-1,0 0 0,0 0 0,0-1 0,0 1 1,0 0-1,0 0 0,0 0 0,0 0 0,0 0 1,0-1-1,0 1 0,0 0 0,1 0 0,-1 0 1,0 0-1,0 0 0,0-1 0,3-2 490,0-1 1,1 1-1,-1-1 0,1 1 0,0 0 0,0 1 1,0-1-1,0 0 0,0 1 0,0 0 1,1 0-1,-1 0 0,7-1 0,-3 1-342,1 0-1,-1 0 1,1 1 0,0 0-1,-1 0 1,1 1-1,0 0 1,0 0-1,-1 1 1,1 1 0,0-1-1,-1 1 1,1 1-1,-1-1 1,10 6 0,-2-1 15,0 1 1,-1 1-1,0 0 1,0 2-1,-1-1 1,21 22-1,-32-29-108,1 0 0,-1 1 0,0-1 0,0 1 0,-1 0 0,1 0 0,-1 0 0,1 0 0,-1 0 0,-1 1 0,1-1 0,-1 0 0,1 1 0,-1 0 0,0-1 0,-1 1 0,1 0 0,-1-1 0,0 1 0,0 0 0,-1-1 0,1 1 0,-1 0 0,0-1 0,0 1 0,-1-1 0,1 1 0,-1-1 0,0 0 0,0 1 0,-4 4 0,-4 8 62,-1-2 0,0 0 0,-1 0 0,0-1 0,-2 0 0,1-1 0,-29 20 0,-17 5 465,49-30-539,7-4-379,20-3 206,-8-1 106,1 0 1,16-2-1,426-63 168,-421 61-41,47-12 0,-68 13-101,0 0 0,1-1 0,-1 0-1,-1-1 1,1 0 0,-1 0 0,1-1 0,7-7 0,-9 5 26,-1 1 1,0-1-1,0-1 1,-1 1-1,0-1 1,-1 0-1,7-16 1,-6 11-19,-1 1 1,-1-1 0,0 0-1,4-27 1,-7 14-82,0-1 0,-4-33-1,1 29 42,1 25-140,0-1-1,0 0 0,0 0 0,-1 0 1,0 1-1,0-1 0,-1 1 1,0-1-1,0 1 0,-1 0 0,0 0 1,0 1-1,-9-11 0,13 17-72,0-1-1,0 1 0,-1-1 1,1 1-1,-1-1 0,1 1 0,0-1 1,-1 1-1,1-1 0,-1 1 1,1 0-1,-1-1 0,1 1 1,-1 0-1,0-1 0,1 1 0,-1 0 1,1 0-1,-1-1 0,0 1 1,1 0-1,-2 0 0,2 0-74,1 1-1,-1-1 0,0 1 0,1-1 1,-1 1-1,1-1 0,-1 0 1,0 1-1,1-1 0,-1 0 0,1 1 1,-1-1-1,1 0 0,-1 0 1,1 1-1,-1-1 0,1 0 0,0 0 1,-1 0-1,1 0 0,-1 0 1,1 0-1,-1 0 0,2 0 0,16 2-4528,6 1 1594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 6560,'0'-1'179,"0"1"1,-1-1-1,1 0 1,-1-11 9442,-4 25-6074,-13 23-2557,-32 40 775,20-36-1810,2 1 0,1 1 0,-25 56 0,49-91-640,0 0 0,-1-1 0,0 1 1,0-1-1,-1 0 0,1 0 1,-1 0-1,-1-1 0,-8 8 1,4-4-1077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1035 1568,'-1'0'73,"1"1"0,-1 0 0,1 0 0,-1 0 0,1 0 0,0 0 0,0 0 0,-1 0 0,1 1 0,0-1 0,0 0 0,0 0 0,0 0 0,0 0 0,0 0 0,1 0 0,-1 0 0,0 0 0,0 0 0,1 0 0,-1 0 0,1 0 0,-1 0 0,1 0 0,-1 0 0,1 0 0,0-1 0,-1 1 0,1 0 0,0 0-1,0-1 1,-1 1 0,3 1 0,-1 0 92,0-1-1,1 1 1,-1-1-1,1 0 0,-1 0 1,1 1-1,0-2 1,-1 1-1,1 0 0,0 0 1,0-1-1,3 1 0,0-2-23,0 1-1,-1-1 0,1 0 0,-1 0 0,1-1 0,-1 0 1,1 0-1,-1 0 0,0 0 0,0-1 0,0 0 0,0 0 1,-1 0-1,1-1 0,-1 0 0,0 0 0,0 0 0,0 0 1,0 0-1,-1-1 0,5-7 0,-1-1-66,0 0 0,0-1 0,-1 0 0,-1 0-1,0 0 1,-1 0 0,2-17 0,-5 24-5,4-24 93,-4 30-204,-1-1 0,0 1 0,0-1 0,0 1 0,0-1 0,0 1 0,0-1 0,0 1 0,0-1 0,-1 1 0,1 0 0,-2-3 0,0 8-294,-34 125-195,5-14 1084,-142 521 876,139-516 310,33-107-1373,2-8 41,1-6 622,16-51-629,17-75 1,-33 120-396,9-36-23,32-121 94,-4 51-60,-7 21-80,31-118-400,-34 103 300,9-27-296,-36 130 375,-1 0 0,1 0 0,0 0 0,0 1 0,3-6 0,-4 8 72,-1 1 0,0-1 0,0 1-1,1-1 1,-1 1 0,0 0 0,1-1 0,-1 1 0,1 0 0,-1-1 0,0 1 0,1 0 0,-1-1 0,1 1-1,-1 0 1,1 0 0,-1-1 0,1 1 0,-1 0 0,1 0 0,-1 0 0,1 0 0,-1 0 0,1 0 0,-1 0-1,1 0 1,0 0 0,-1 0 0,1 0 0,-1 0 0,1 0 0,-1 0 0,1 0 0,-1 0 0,1 1-1,-1-1 1,1 0 0,-1 0 0,1 1 0,-1-1 0,0 0 0,1 1 0,-1-1 0,1 0 0,-1 1 0,0-1-1,1 1 1,-1 0 0,5 7-31,-1-1 0,0 1-1,0 0 1,-1 0 0,0 1 0,3 9-1,-4-8 30,6 17 14,-2-1-1,-1 1 1,-1 0 0,-1 1-1,-1-1 1,-2 0 0,-5 50-1,4-71 64,0 0 0,-1 0 0,1-1 0,-1 1 0,-1 0 0,1-1 0,-1 1-1,0-1 1,-5 8 0,7-12-8,0 0 0,-1 1 0,1-1 0,0 0 0,0 0 0,0 0 0,-1 0 0,1 0 0,-1 0 0,1 0 0,-1-1 0,1 1 0,-1 0 0,1-1 0,-1 1 0,0-1 0,1 0 0,-1 1 0,1-1 0,-1 0 0,0 0 0,1 0 0,-1 0 0,0-1 0,1 1 0,-1 0 0,0-1 0,1 1 0,-1-1 0,1 1 0,-1-1 0,1 0 0,-1 1 0,1-1 0,-1 0 0,1 0 0,0 0 0,-1 0 0,0-2 0,0 1-33,0 0-1,0 0 1,0-1 0,0 1 0,1-1 0,-3-3-1,3 3-124,0 0-1,-1 1 0,0-1 1,0 0-1,1 1 0,-2 0 1,1-1-1,0 1 0,-3-2 1,3 3-553,4 6 211,10 8 173,-9-10 275,0 0 1,1-1-1,-1 0 1,1 0-1,0 0 1,-1 0 0,1 0-1,0-1 1,0 1-1,0-1 1,0 0 0,0-1-1,0 1 1,0-1-1,1 1 1,5-2-1,6 1 57,0-2-1,-1 0 1,20-4-1,-13 0 10,1-1 1,-1-1 0,0-1-1,-1 0 1,0-2-1,-1 0 1,27-21-1,-22 13 17,-1-2-1,-1-1 1,-1-1-1,39-50 1,-21 14 160,-1-1 0,47-103 1,-72 133-153,-2-1 1,-1-1 0,-1 0 0,5-38 0,-5 16-199,-3 1 1,-3-2-1,-2 1 1,-7-79-1,4 121-76,-1 0 0,-1 1-1,0-1 1,-7-16 0,10 27 160,0 1 0,-1-1 1,1 1-1,0-1 1,0 0-1,0 1 0,-1-1 1,1 1-1,0-1 0,-1 1 1,1-1-1,0 1 1,-1-1-1,1 1 0,-1-1 1,1 1-1,-1 0 1,1-1-1,-1 1 0,1 0 1,-1-1-1,1 1 0,-1 0 1,1-1-1,-1 1 1,0 0-1,1 0 0,-1 0 1,1 0-1,-1 0 1,0 0-1,1 0 0,-1 0 1,0 0-1,1 0 0,-1 0 1,1 0-1,-1 0 1,0 0-1,1 0 0,-1 1 1,1-1-1,-1 0 1,1 0-1,-1 1 0,1-1 1,-1 0-1,1 1 0,-1 0 1,-2 1-30,1 0 1,0 1-1,0 0 0,0-1 1,0 1-1,0 0 1,1 0-1,-3 5 0,-5 23-25,1 1 0,-6 39 0,6-26-4,-7 39-35,-23 106 175,13-38-164,15-84 41,3-9 188,3 0 1,2 0 0,8 95-1,-5-129-85,-1-20 5,0 0 0,0-1 1,0 1-1,0 0 0,1-1 0,0 1 1,0-1-1,0 1 0,1-1 0,2 6 1,-4-9 11,1 0 1,-1 1-1,1-1 1,0 0-1,0 0 1,-1 0-1,1 0 1,0 0-1,0 0 1,0 0-1,2 1 1,-2-2-41,0 1 1,1-1 0,-1 0-1,0 0 1,0 0-1,1 0 1,-1 0 0,0 0-1,0-1 1,0 1-1,1 0 1,-1-1 0,0 1-1,2-1 1,3-2 28,-1 1 0,0-1 0,0 0 0,0 0 0,0-1 0,-1 1 0,1-1 0,-1 0 0,0 0 0,0-1 0,0 1 0,-1-1 0,6-8 0,2-7 12,-1-1 1,9-26-1,4-7-52,-7 23 20,21-47 106,-33 67-166,0 0-1,1 1 1,0 0 0,12-17 0,-15 24 4,0 0-1,1 1 1,-1-1-1,1 1 0,-1-1 1,1 1-1,0 0 1,0 0-1,0 0 0,0 1 1,0-1-1,0 1 0,1-1 1,-1 1-1,0 0 1,1 0-1,-1 1 0,1-1 1,5 1-1,12 1-35,0 2-1,0 0 0,0 1 1,38 14-1,-1-1-11,-25-7 134,-22-6 80,-1-1 0,1 0 0,-1-1-1,22 2 1,-31-4-125,-1 0 1,1 0-1,0 0 0,0 0 0,-1 0 0,1 0 0,0 0 1,-1 0-1,1-1 0,-1 1 0,1 0 0,0 0 0,-1-1 1,1 1-1,-1 0 0,1-1 0,0 1 0,-1-1 0,1 1 1,-1-1-1,1 1 0,-1-1 0,0 1 0,1-1 1,0-1-1,-1 1 5,1-1 0,-1 1 0,0-1 1,1 1-1,-1-1 0,0 0 0,0 1 1,0-1-1,0 1 0,-1-4 0,1 0 2,-2 0 0,1 0 0,-1 0-1,1 0 1,-5-6 0,3 5-19,-1 0 0,0 1 0,-1 0 0,1 0 1,-1 1-1,0-1 0,-1 1 0,1 0 0,0 0 0,-1 1 0,0-1 1,0 1-1,0 1 0,0-1 0,-1 1 0,1 0 0,-1 0 0,1 1 1,-14-1-1,5 1-70,-1 0 0,0 1 1,1 1-1,-1 1 0,1 0 1,0 1-1,-23 7 0,28-6 13,0 0 1,1 0-1,-1 1 0,1 0 0,0 1 0,0 0 0,0 0 0,1 1 1,0 0-1,1 0 0,-1 1 0,-11 17 0,11-13 36,1-1-1,0 2 0,1-1 1,1 1-1,0 0 1,1 0-1,0 1 1,1-1-1,-2 21 1,3-17 19,1 0 0,1 0 0,2 24 0,-1-33 39,1 0-1,-1 0 1,1-1-1,1 1 1,-1-1-1,1 0 0,1 0 1,-1 0-1,7 9 1,-8-13-5,0-1 0,0 0 0,0 0 0,0 0 0,0 0-1,0-1 1,0 1 0,1-1 0,-1 1 0,1-1 0,-1 0 0,1 0 0,0 0 0,-1 0 0,1 0 0,0-1 0,0 1-1,-1-1 1,1 0 0,0 0 0,0 0 0,0 0 0,-1 0 0,1 0 0,0-1 0,0 0 0,2 0 0,2-2 27,0 1 1,0-1-1,0 0 0,-1 0 1,1-1-1,-1 0 1,0 0-1,0-1 0,9-9 1,-2-1-3,-1-1-1,-1 0 1,-1-1 0,9-18 0,-10 19 54,11-22 46,20-53 0,-1-24-722,-39 115 557,0 0 1,0 0-1,0 0 1,0 0-1,0 0 1,0 0-1,0 0 1,0 0-1,0 0 1,1 0-1,-1 0 1,0 0-1,0 0 1,0 0-1,0 0 1,0 0-1,0 0 1,0 0-1,0 0 1,0 0-1,0 0 1,0 0-1,0 0 1,0 0-1,0 0 1,0 0-1,1 0 1,-1 0-1,0 0 1,0 0-1,0 0 1,0 0-1,0 0 1,0 0-1,0 0 1,0 0-1,0 0 1,0 0-1,0 0 1,0-1-1,0 1 1,0 0-1,0 0 1,0 0-1,0 0 1,0 0-1,0 0 1,0 0-1,0 0 1,0 0-1,0 0 1,0 0-1,0 0 1,0 0-1,0 0 1,0-1-1,0 1 1,0 0-1,0 0 1,0 0-1,0 0 1,0 0-1,0 0 1,1 8-267,0 10-33,-1-4 287,1 0 1,0 1 0,1-1 0,0-1 0,1 1 0,1 0 0,0-1 0,1 1 0,0-1-1,1-1 1,10 17 0,-10-18 40,3 4 72,17 21-1,-23-32-59,0-1-1,1 1 0,-1-1 0,1 0 0,0 0 0,-1 0 1,1 0-1,1-1 0,-1 0 0,7 3 0,-9-4-6,1-1-1,-1 1 1,0-1-1,1 0 1,-1 0 0,0 0-1,1 0 1,-1-1-1,0 1 1,0 0-1,1-1 1,-1 0-1,0 0 1,0 1-1,0-1 1,0 0 0,0-1-1,0 1 1,0 0-1,0 0 1,0-1-1,0 1 1,-1-1-1,1 0 1,1-2-1,4-4 44,0-1 0,-1 0-1,9-16 1,19-45 90,-26 50-233,2 1 1,-1 0-1,2 1 0,1 0 1,16-20-1,-28 38 62,0-1-1,1 1 1,-1-1-1,0 1 1,1 0 0,-1-1-1,0 1 1,1 0-1,-1-1 1,0 1-1,1 0 1,-1-1-1,0 1 1,1 0 0,-1 0-1,1-1 1,-1 1-1,1 0 1,-1 0-1,1 0 1,-1 0 0,1 0-1,-1 0 1,1 0-1,-1 0 1,1 0-1,-1 0 1,1 0-1,0 0 1,-1 1-6,1-1-1,-1 1 1,1-1-1,-1 1 1,1 0-1,-1 0 1,0-1-1,1 1 1,-1 0-1,0 0 1,0-1 0,1 1-1,-1 0 1,0 0-1,0 1 1,0 7-101,0 0 1,-1 13-1,-51 305-67,45-302 279,5-20 56,1 1 0,-1 0 0,1-1-1,-1 12 1,4-10 591,2-10-420,7-16-137,-9 16-120,3-6-48,74-130 160,-57 102-414,48-57 1,-68 92 201,-1 0 0,1 1 0,0-1 1,-1 0-1,1 0 0,0 1 1,0 0-1,1-1 0,-1 1 1,0 0-1,0 0 0,1 0 1,-1 0-1,0 0 0,1 1 1,4-2-1,-5 2 21,-1 1 0,1-1 1,0 0-1,0 1 0,-1-1 0,1 1 0,-1-1 1,1 1-1,0 0 0,-1 0 0,1 0 0,-1 0 1,0 0-1,1 0 0,-1 0 0,0 0 0,0 0 1,1 1-1,-1-1 0,0 0 0,0 1 0,-1-1 0,1 1 1,1 3-1,32 75 6,-27-58-6,2 0 0,1-1-1,21 37 1,-25-51 79,1 0 0,0 0 0,0 0 0,1-1-1,-1 0 1,1 0 0,1-1 0,-1 0 0,1 0 0,0-1 0,0 0-1,0-1 1,18 5 0,-22-7-29,0-1 1,0 1-1,0-1 0,0 0 1,1 0-1,-1-1 0,0 1 1,0-1-1,0 0 0,0-1 1,0 1-1,-1-1 0,1 0 1,0 0-1,-1 0 0,1-1 1,-1 0-1,0 0 0,0 0 1,0 0-1,0-1 0,3-3 0,2-4-2,-1 1-1,0-2 0,-1 1 0,-1-1 0,0 0 0,0 0 0,4-14 1,-2 1 50,-2-1 0,6-42 0,-9 22 2,-3 43-114,0 0 0,0 0 1,-1 0-1,1 0 0,-1 0 0,0 0 0,1 0 1,-1 0-1,-1 0 0,1 1 0,0-1 0,-3-3 0,4 6 23,-1-1 0,1 1 0,-1-1 0,1 1-1,-1-1 1,1 1 0,-1 0 0,1-1 0,-1 1-1,0 0 1,1-1 0,-1 1 0,1 0 0,-1 0-1,0 0 1,1 0 0,-1-1 0,0 1-1,1 0 1,-1 0 0,0 0 0,1 0 0,-1 1-1,0-1 1,1 0 0,-1 0 0,0 0 0,1 0-1,-1 1 1,-1 0 0,0 0-3,0 0 0,0 0 0,0 1 0,0-1 0,0 1 0,1 0 0,-3 2-1,-11 15-90,2 1 0,0 1 0,1 0-1,1 1 1,1 0 0,-13 44-1,21-57 124,-1-1 0,2 1 0,-1 0 0,1 0 0,0 0 0,1-1 0,0 1 0,0 0-1,1 0 1,1 0 0,-1 0 0,1 0 0,5 12 0,-5-15 20,1-1 0,-1 1-1,1-1 1,0 0 0,1 0 0,-1 0 0,1 0-1,0-1 1,0 0 0,1 0 0,-1 0 0,1 0 0,0 0-1,0-1 1,0 0 0,0 0 0,0 0 0,1-1-1,0 0 1,-1 0 0,8 1 0,5-1 143,0 0 0,0-1-1,0-1 1,0-1 0,34-6 0,-25 3-36,71-10-1316,-35 1-4332,-34 7 2758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41 6400,'-30'-13'2058,"29"12"-1983,0 1-1,0 0 0,0 0 0,0-1 1,0 1-1,1-1 0,-1 1 1,0 0-1,0-1 0,0 0 0,1 1 1,-1-1-1,0 1 0,1-1 0,-2-1 1,0 0 272,2 2-225,0-1 0,0 1 0,0 0-1,0 0 1,0 0 0,0-1 0,0 1-1,0 0 1,0 0 0,0 0 0,0-1 0,0 1-1,0 0 1,0 0 0,1 0 0,-1-1-1,0 1 1,0 0 0,0 0 0,0 0-1,0 0 1,0-1 0,0 1 0,0 0-1,1 0 1,-1 0 0,0 0 0,0 0 0,0-1-1,0 1 1,1 0 0,-1 0 0,0 0-1,0 0 1,0 0 0,1 0 0,-1 0-1,0 0 1,0 0 0,0 0 0,1 0-1,-1 0 1,0 0 0,0 0 0,0 0 0,1 0-1,20-6 2266,28 1-886,60 10-473,-43-2-702,-11 2-454,61 12 0,-50-5-6223,-48-8 4543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0 7968,'-17'1'1638,"-1"2"0,1 0 1,-1 0-1,-19 8 1,-176 41 4290,-60 19-5309,260-66-1269,0 0-1,1 0 1,-1 1 0,1 1 0,0 0 0,-13 11 0,20-10-655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6880,'-2'-5'3569,"11"11"-788,12 16 431,78 114 2532,-88-116-5518,0 0 0,-1 0-1,0 1 1,11 40 0,12 91-1248,-32-140-370,0-3-2144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6048,'-2'-12'1679,"1"11"-1542,1 1 1,0 0-1,0-1 0,0 1 0,0-1 0,0 1 0,0-1 0,0 1 0,0 0 0,0-1 0,0 1 0,0-1 0,0 1 0,0 0 0,0-1 0,0 1 0,0-1 0,1 1 0,-1 0 0,0-1 0,0 1 0,0-1 0,1 1 0,-1 0 0,1-1 0,0 10 2498,7 27-984,-1 1 0,4 51 0,0 0-727,13 91 900,-20-163-773,-3-16-999,-1 0 1,1 0-1,-1 0 1,1-1-1,-1 1 1,1 0 0,-1 0-1,1-1 1,-1 1-1,1 0 1,-1-1-1,1 1 1,-1 0-1,0-1 1,1 1-1,-1-1 1,0 1 0,1-1-1,-1 0 1,6-5-75,5-8 16,-1-1 0,0 0 0,-1 0 0,10-24 0,-7 16 15,9-19-46,0-2-130,2 1 0,2 1 0,40-52 1,-59 86 93,-2 3 6,0 0 0,0 0 0,8-7 0,-11 11 67,0 1 0,-1-1 0,1 1 0,0-1 0,0 1 1,0-1-1,-1 1 0,1-1 0,0 1 0,0 0 0,0-1 1,0 1-1,0 0 0,0 0 0,0 0 0,0-1 0,0 1 1,0 0-1,0 1 0,0-1 0,0 0 0,0 0 0,0 0 1,-1 0-1,1 1 0,0-1 0,0 0 0,0 1 0,0-1 0,1 1 1,-1 1 16,1 0 1,0 0 0,-1 1 0,1-1-1,-1 0 1,1 0 0,-1 1 0,0-1-1,0 1 1,0-1 0,-1 1 0,1 0-1,-1-1 1,1 1 0,-1 0 0,0-1-1,0 1 1,0 0 0,0 2 0,-1 11 171,-1-1 0,-3 15 0,-3 10 139,-18 78 454,24-105-481,2-13-298,0 0 0,0 0 0,0 0 0,0 0 0,0 0 0,0 0 0,0 0 0,0 0 0,0 1-1,0-1 1,0 0 0,0 0 0,0 0 0,0 0 0,0 0 0,0 0 0,0 0 0,0 0 0,1 0 0,-1 0 0,0 0-1,0 0 1,0 0 0,0 0 0,0 0 0,0 0 0,0 0 0,0 1 0,0-1 0,0 0 0,1 0 0,-1 0 0,0 0-1,0 0 1,0 0 0,0 0 0,0 0 0,0 0 0,0-1 0,0 1 0,0 0 0,0 0 0,1 0 0,-1 0 0,0 0 0,0 0-1,0 0 1,0 0 0,0 0 0,0 0 0,0 0 0,0 0 0,0 0 0,17-17 34,-14 14-48,72-86-459,46-49-100,-115 131 540,-1 2 2,0 0 1,0 0-1,0 0 0,7-4 1,-12 9 29,1-1 0,0 1 0,0-1 0,0 1 0,0-1 0,0 1 0,-1-1 0,1 1 0,0 0 0,0 0 1,0-1-1,0 1 0,0 0 0,0 0 0,0 0 0,0 0 0,0 0 0,0 0 0,0 0 0,0 1 0,0-1 0,0 0 0,0 0 0,0 1 0,0-1 0,0 1 0,0-1 1,0 1-1,-1-1 0,1 1 0,0-1 0,0 1 0,-1 0 0,2 1 0,1 1 76,-1 1 0,1 0 0,-1 0 0,0 0 0,-1 0 0,1 0 0,-1 0 0,0 1 0,1 7 0,3 45 443,-4-34-377,2 27 55,3 80-984,-4-115-1551,-2-15 2221,0 1 1,0-1 0,0 0-1,0 0 1,0 0 0,0 1-1,1-1 1,-1 0 0,0 0-1,0 0 1,0 1 0,0-1-1,0 0 1,1 0 0,-1 0-1,0 0 1,0 0 0,0 0-1,1 1 1,-1-1 0,0 0-1,0 0 1,0 0 0,1 0-1,-1 0 1,0 0 0,0 0-1,0 0 1,1 0 0,-1 0-1,0 0 1,0 0 0,1 0-1,-1 0 1,0 0 0,0 0-1,0 0 1,1 0 0,-1 0-1,0 0 1,0 0 0,0-1-1,1 1 1,-1 0 0,0 0-1,0 0 1,0 0 0,4-1-2419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 8224,'0'-1'200,"-1"1"1,1-1-1,-1 0 0,0 1 1,1-1-1,-1 1 0,1-1 1,-1 1-1,0-1 1,0 1-1,1-1 0,-1 1 1,0-1-1,0 1 0,0 0 1,1 0-1,-1-1 1,0 1-1,0 0 0,0 0 1,0 0-1,0 0 1,1 0-1,-1 0 0,0 0 1,0 0-1,0 0 0,0 1 1,0-1-1,0 0 1,-4 2 539,-1 0 0,1 0 0,-8 6 1,5-4-208,-13 8 73,0 1 1,1 1-1,1 1 0,1 1 0,-28 30 0,24-22-449,2 1 0,1 1-1,1 0 1,1 2 0,1 0-1,2 1 1,-14 36 0,25-56-111,1 0 1,-1-1-1,1 1 1,1 0 0,-1 12-1,2-18-24,0 0 0,0 0 0,0 0 0,1-1 0,-1 1 0,1 0 0,0 0 0,2 5 0,-3-6 4,1-1 0,0 0 0,0 0 0,0 1 0,0-1 0,0 0 0,0 0-1,0 0 1,0 0 0,0 0 0,1 0 0,-1 0 0,0-1 0,1 1 0,-1 0 0,0-1 0,1 1 0,1 0 0,0-1-34,-1 0-1,1 0 0,-1 0 1,1 0-1,-1 0 0,1-1 1,-1 1-1,1-1 0,-1 1 1,1-1-1,-1 0 0,1 0 1,-1 0-1,0 0 0,0-1 1,1 1-1,-1-1 0,0 1 1,0-1-1,-1 0 0,1 1 1,2-4-1,5-6-200,0 1 0,12-22 0,1-8-346,31-75 0,-25 50 315,20-42 550,-45 105 36,-2 6-43,0 13 130,-1-14-379,0 13 270,-1 14 145,2 0 1,8 48 0,-8-71-467,5 23 31,1 1 0,1-1 0,23 56 0,-13-57-835,-17-27 474,0-1 1,0 1-1,0-1 1,0 0-1,0 0 1,0 0-1,0 1 0,1-1 1,-1 0-1,0 0 1,1-1-1,-1 1 1,1 0-1,-1 0 1,1-1-1,2 2 1,-3-2 42,0 0 1,0-1-1,0 1 1,0 0-1,0 0 0,0-1 1,0 1-1,0 0 1,0-1-1,0 1 1,0-1-1,-1 1 1,1-1-1,0 0 0,0 1 1,-1-1-1,1 0 1,0 1-1,-1-1 1,1 0-1,0-1 0,3-3-1328,10-8-1694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9312,'0'0'2981,"1"2"-1802,2 6 33,-1 0 0,0 0 1,0 0-1,0 10 0,5 25 753,-3-28-1516,44 152 2298,-32-119-3214,33 67-1,-46-106-1077,3 4-241,1-8-3154,2-2 2188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13 8800,'-14'-12'4000,"-23"24"-3488,4 0 3103,3 6-2079,-31 12 1152,5 6-1568,-21 11 480,16-1-928,-9 5-224,17 3-288,-18-7-192,15-5 0,-11-5-1024,10 1 576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316 207 3712,'0'-1'104,"-1"0"1,1 0-1,0 0 1,-1 0-1,1 0 1,0 0-1,0 0 1,0 0-1,0 0 1,0 0-1,0 0 1,0-1-1,0 1 0,0 0 1,1-1-1,0-10 3515,-1 11-3384,1 1-1,-1-1 0,0 1 1,0 0-1,0-1 0,1 1 1,-1-1-1,0 1 1,1 0-1,-1-1 0,0 1 1,1 0-1,-1-1 0,0 1 1,1 0-1,-1-1 0,1 1 1,-1 0-1,0 0 0,1 0 1,0-1-1,2 2 1984,-6 7-499,-2 0-1234,0 0-1,-5 13 1,6-11-275,-1-1 1,-9 16 0,-141 165 1608,52-68-1036,101-119-766,-13 12 522,15-15-529,0 0 0,0 0-1,0 0 1,0 0 0,0 0 0,-1 0-1,1 1 1,0-1 0,0 0 0,0 0-1,0 0 1,0 0 0,0 0-1,-1 0 1,1 0 0,0 0 0,0 0-1,0 0 1,0 0 0,0 0 0,-1 0-1,1 0 1,0 0 0,0 0 0,0 0-1,0 0 1,0-1 0,-1 1 0,1 0-1,0 0 1,0 0 0,0 0 0,0 0-1,0 0 1,0 0 0,0 0 0,-1 0-1,1-1 1,0 1 0,0 0 0,-1-13 357,2 5-385,1 0 0,0 0 0,0 0-1,0 0 1,1 1 0,5-10 0,28-43-113,-23 39 12,16-32 0,34-94 50,7-63 762,-70 209-689,0 0 0,0-1-1,1 1 1,-1 0 0,1 0 0,-1 0 0,0 0 0,1 0-1,0 0 1,-1 0 0,1 0 0,0 0 0,-1 0 0,1 1-1,0-1 1,0 0 0,1-1 0,-1 2-8,-1 0 0,1 0 0,0 0 0,-1 0 1,1 0-1,0 0 0,-1 0 0,1 0 0,-1 0 0,1 0 0,0 0 1,-1 0-1,1 0 0,0 0 0,-1 1 0,1-1 0,-1 0 1,1 0-1,0 1 0,-1-1 0,2 1 0,2 2-13,-1 1-1,1 0 0,0 0 1,-1 0-1,0 0 1,3 5-1,19 30 120,69 99 17,-66-100-208,51 53 0,101 85 164,-147-145 69,33 43 0,-63-71-122,-1 1-1,0-1 1,0 1 0,0-1 0,0 1 0,0 0 0,-1-1 0,0 1 0,2 6 0,-3-8-6,0 0 0,0-1 0,1 1 0,-2 0 0,1-1 0,0 1 0,0 0 0,0-1 0,-1 1 0,1 0 0,-1-1 0,1 1-1,-1-1 1,0 1 0,1-1 0,-1 1 0,0-1 0,0 1 0,0-1 0,0 0 0,0 1 0,0-1 0,-1 0 0,1 0 0,0 0 0,-2 1 0,-8 3 106,0 0 0,-1-1 0,1 0-1,-1-1 1,-21 4 0,4-2-6,-51 1-1,71-6-106,-26 2-557,-123 4 950,105-5-4031,1-1-4441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37 147 5408,'-3'-2'482,"-17"-8"843,19 9-1149,0 1 1,0-1-1,0 1 0,0-1 1,0 1-1,0-1 0,1 0 1,-1 1-1,0-1 1,1 0-1,-1 0 0,0 1 1,1-1-1,-1 0 0,1 0 1,-1-1-1,2 2 234,0-1 0,-1 1 0,1-1 0,0 1 0,0 0 0,0-1 0,0 1 0,0 0 0,0 0 0,0 0 0,0 0 0,0 0 0,0 0 0,2 0 0,29 1 656,-15-1-496,14 1 210,-1 1 0,42 7 0,-54-5-506,0 0 0,-1 2 0,0 0 0,1 0 0,20 13 0,-31-15-182,1 1-1,-1 1 1,0-1-1,0 1 0,-1 0 1,0 1-1,0 0 1,7 10-1,-10-13-10,0 0 0,-1 1 1,1-1-1,-1 1 0,0-1 0,0 1 0,-1 0 0,0 0 1,1 0-1,-1 0 0,-1 0 0,1 0 0,-1 0 0,0 0 1,0 0-1,-1 6 0,-4 5 20,0 1 0,0-1-1,-2 0 1,0 0 0,0-1 0,-2 0 0,0 0 0,0-1 0,-2 0-1,-14 15 1,16-21-83,0-1 0,0-1 0,-1 1 0,-12 5 0,1 0 132,44-23-152,49-26 340,45-30-98,159-64 0,-252 120-161,0-1-1,34-22 1,-51 29-58,0 0 1,-1-1 0,1 1-1,-1-1 1,0-1 0,-1 1 0,0-1-1,0 0 1,0 0 0,-1-1-1,7-13 1,-10 17-28,0 0 0,0 0-1,-1-1 1,1 1 0,-1 0 0,0 0-1,0-1 1,0 1 0,0 0 0,-1 0-1,0 0 1,0-1 0,0 1 0,0 0 0,-1 0-1,1 0 1,-1 1 0,0-1 0,0 0-1,-1 1 1,1-1 0,-6-5 0,2 3-177,1 0 0,-1 0 0,0 1 1,-1 0-1,1 0 0,-1 1 1,0 0-1,0 0 0,-1 0 1,1 1-1,-11-3 0,4 2-1601,0 1 0,0 1 0,-25-1 0,28 5-71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7712,'-6'-6'2085,"8"11"583,7 10 797,3 11-421,26 41 0,-25-46-2599,-1 1 1,17 39-1,-18-26-397,0 1 1,-2 0-1,4 37 0,-8 6-7873,-5-73 5415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5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3552,'0'-1'111,"0"0"1,0 0-1,-1 0 0,1 1 1,1-1-1,-1 0 0,0 0 0,0 0 1,0 0-1,0 0 0,1 1 1,-1-1-1,0 0 0,1 0 1,-1 0-1,0 1 0,1-1 1,-1 0-1,1 1 0,-1-1 1,1 0-1,0 0 0,1 1 76,-1-1-1,0 1 0,1-1 1,-1 1-1,1 0 1,-1 0-1,0 0 0,1 0 1,-1 0-1,3 0 0,12 0 372,178-25 3570,-150 21-4141,-20 0-245,0 2 0,1 1 1,-1 1-1,36 3 0,-37 4-1048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13 4992,'0'-12'4757,"-8"16"-1098,3 0-3170,0-1-1,0 1 1,0-1 0,0-1 0,0 1 0,-1-1 0,-10 4 0,-5 1 234,-165 76 2706,137-58-3143,1 3 0,1 1-1,2 3 1,1 2 0,1 1 0,-38 42-1,38-37-2161,31-29-5602,20-15 5137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7 7232,'0'-1'114,"0"1"0,0 0 0,0-1 0,-1 1 0,1 0 0,0-1 0,0 1 0,0 0 0,-1-1 0,1 1 1,0 0-1,0 0 0,-1-1 0,1 1 0,0 0 0,-1 0 0,1 0 0,0-1 0,-1 1 0,1 0 0,0 0 0,-1 0 0,1 0 0,0 0 1,-1 0-1,1-1 0,-1 1 0,1 0 0,0 0 0,-1 0 0,0 1 0,-1 11 4776,0 3-3340,-2-1-838,-1 0 1,-1 0-1,0-1 0,0 0 1,-10 14-1,-9 18 150,-9 31-732,-42 145 0,51-141-2833,18-55 895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9056,'-9'-9'4096,"27"6"-3552,-8-3 2879,4 12-1983,9-6 832,1 3-1344,15 2-352,-3 2-352,12 2-96,-5 5-64,-6-7-608,2 7 288,-12-2-3424,-2 4 2048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40 222 3968,'-8'0'-377,"-13"0"5784,10 0 479,25 0-2717,26 0-1916,73-2 139,236-25 405,-35 3-882,-106 9-438,371-30 654,-2-5-582,-569 49-590,65-4-464,0-3-1,78-20 1,-149 27 334,10-3-1048,-12 4 1135,0 0-1,0 0 1,0 0-1,1 0 1,-1 0-1,0 0 1,0-1-1,0 1 1,0 0-1,1 0 1,-1 0-1,0 0 1,0-1-1,0 1 1,0 0-1,0 0 1,0 0-1,1 0 1,-1-1-1,0 1 1,0 0-1,0 0 1,0 0-1,0-1 1,0 1-1,0 0 1,0 0-1,0-1 1,0 1-1,0 0 1,0 0-1,0 0 1,0-1-1,0 1 1,0 0-1,-1 0 1,1 0-1,0-1 1,0 1-1,0 0 1,0 0-1,0 0 1,0 0-1,0-1 1,-1 1-1,1 0 1,0 0-1,0 0 1,0 0-1,0 0 1,-1 0-1,1-1 1,0 1-1,0 0 1,-8-2-3793,0 4 1269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72 173 3328,'-5'-3'768,"0"-1"0,0 0 0,1 0 0,0 0 0,-5-6 0,-10-10 4005,18 19-4755,-1 0 538,0-1 0,1 1 0,-1-1 1,0 0-1,0 0 0,1 0 0,-1 0 1,-2-4-1,3 2 2546,11 7-162,-7-3-2846,1 1-1,0 0 1,0 0 0,-1 1-1,1-1 1,0 1-1,-1-1 1,0 1-1,5 3 1,0 0 0,111 68 709,-105-63-769,-1 1 0,0 0-1,-1 0 1,0 2 0,-1-1 0,13 19 0,-20-23-10,0-1 1,-1 1 0,1 0 0,-2 0 0,1 0 0,-1 0 0,0 1 0,-1-1 0,1 1 0,-2-1 0,1 0 0,-1 1 0,-1-1 0,0 1 0,0-1 0,-4 16 0,-4 6 69,-1 0 0,-1 0 0,-18 31 0,19-39-58,-2-1 1,-18 25 0,25-38-20,-1-1 0,0 0-1,-1 0 1,1 0 0,-1-1 0,0 0-1,-1-1 1,-15 10 0,21-14-3,0-1 0,-1 1 0,1 0 0,0-1 1,-1 1-1,1-1 0,0 0 0,-1 1 0,-3-2 0,5 1-13,0 0 1,1 0-1,-1 0 0,1 0 0,-1 0 0,1 0 0,-1-1 0,0 1 0,1 0 1,-1-1-1,1 1 0,-1 0 0,1-1 0,-1 1 0,1 0 0,0-1 0,-1 1 0,1-1 1,-1 0-1,1 0-6,-1 1 0,1-1 1,0 0-1,0 0 0,0 0 1,0 0-1,0 0 0,0 0 1,0 1-1,0-1 0,0 0 1,0 0-1,0 0 0,0 0 1,0 0-1,1 1 0,0-2 1,4-8-36,0 0-1,1 0 1,0 1 0,0 0-1,1 0 1,1 1 0,-1 0-1,15-12 1,-3 5 19,0 0 0,1 1-1,1 1 1,0 1 0,42-17-1,127-34 156,53-22 170,-223 76-237,-1 0 0,0-2 0,-1 0 1,0-1-1,0-1 0,30-29 0,-41 34-31,0-1 0,0 0-1,0 0 1,-1 0 0,-1-1-1,8-16 1,-10 18-69,0 1 1,-1-1-1,-1 0 1,1 0-1,-1 1 1,0-1-1,-1 0 1,0 0-1,0 0 1,-2-10-1,0 4-269,-1 0 0,-8-23-1,10 34 112,0-1 1,-1 0-1,1 1 0,-1-1 0,0 1 0,0 0 0,-1-1 0,1 1 0,0 0 0,-1 0 0,0 1 0,0-1 0,0 0 1,-5-2-1,7 4 32,0 1 0,-1-1 0,1 1 0,0 0 1,0 0-1,0 0 0,-1-1 0,1 1 0,0 0 1,0 1-1,-1-1 0,1 0 0,0 0 0,0 0 1,0 1-1,-1-1 0,1 0 0,0 1 0,0 0 1,0-1-1,0 1 0,0-1 0,0 1 0,0 0 1,0 0-1,-1 1 0,-1 1-553,0 0-1,0 0 1,1 0-1,-1 0 1,1 0 0,-2 5-1,-2 12-1665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7968,'0'0'91,"0"1"0,0-1 0,0 0 0,0 0 0,0 0 0,0 0 1,0 1-1,-1-1 0,1 0 0,0 0 0,0 0 0,0 0 0,0 0 0,0 1 1,0-1-1,0 0 0,0 0 0,0 0 0,0 0 0,-1 0 0,1 0 0,0 1 1,0-1-1,0 0 0,0 0 0,0 0 0,-1 0 0,1 0 0,0 0 0,0 0 1,0 0-1,0 0 0,0 0 0,-1 0 0,1 0 0,0 0 0,0 0 0,0 0 0,0 0 1,-1 0-1,1 0 0,0 0 0,0 0 0,0 0 0,0 0 0,-1 0 0,1 0 1,0 0-1,0 0 0,0 0 0,0 0 0,0 0 0,-1 0 0,1-1 0,0 1 1,0 0-1,0 0 0,0 0 0,0 0 0,0 0 0,0 0 0,-1-1 0,1 1 1,0 0-1,0 0 0,0 0 0,0 0 0,0-1 0,0 1 0,4 86 6124,13 43-3531,-6-47-1658,-1-17-738,0 1-881,-7-20-3219,-3-37 2185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9 9632,'-1'-1'221,"0"0"0,0 0 1,0 0-1,-1 1 1,1-1-1,0 0 0,0 1 1,-1-1-1,1 1 0,0 0 1,-1-1-1,1 1 1,-1 0-1,1 0 0,0 0 1,-1 0-1,1 0 0,-1 0 1,1 0-1,0 0 1,-1 0-1,1 1 0,0-1 1,-1 1-1,1-1 0,0 1 1,0-1-1,-1 1 0,1 0 1,0 0-1,-1 1 1,-6 3 481,1 0 0,0 1-1,-9 11 1,12-13-337,-44 46 1468,-68 54 1,65-66-1288,-91 51-1,-82 12-1586,212-97 119,-22 11-1329,15-3-2317,17-4 2194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9 6816,'5'-9'9099,"1"33"-5041,-5 12-2971,-1 0 1,-1 0 0,-2-1 0,-15 67-1,-52 133-344,69-231-771,-18 49-1850,7-20-2605,10-20 2573</inkml:trace>
  <inkml:trace contextRef="#ctx0" brushRef="#br0" timeOffset="1">1 358 11808,'0'0'5343,"28"-3"-4639,-5 3 2336,1 3-1792,18 1 352,2 10-960,-2-7-192,0 7-288,-4-7-160,1 2-32,-11-1-2144,0 1 1152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298 143 1984,'0'-1'197,"0"0"0,0 0 0,0 0 1,0 0-1,0 0 0,0 0 0,0 0 0,0 0 0,0 0 1,0 1-1,0-1 0,0 0 0,1 0 0,-1 0 0,0 0 1,1 0-1,-1 0 0,1 1 0,-1-1 0,2-1 0,6-10 1401,-8 11-1417,1-1 0,-1 1-1,0-1 1,0 0 0,0 1 0,0-1-1,0 0 1,0 1 0,-1-1-1,1 0 1,-1 1 0,1-1-1,-1-1 1,-9-23 1790,9 25-1837,0-3 31,-1 1-1,0-1 1,0 0 0,0 1 0,0 0-1,-1 0 1,1-1 0,-1 1 0,0 1-1,0-1 1,0 0 0,0 1 0,0 0-1,-1-1 1,1 1 0,-1 1 0,0-1-1,1 0 1,-1 1 0,0 0 0,0 0-1,0 0 1,-5-1 0,2 2-74,0 0 0,-1 0 0,1 1 0,0-1-1,-1 2 1,1-1 0,0 1 0,0 0 0,0 0 0,0 1 0,0 0 0,-6 4 0,-5 3-46,-33 25 1,46-31-20,0 0 1,1 0 0,-1 0-1,1 1 1,-1 0 0,2 0-1,-1 0 1,0 1-1,1-1 1,0 1 0,-2 6-1,4-9 2,0 0-1,1-1 1,0 1-1,-1 0 1,1-1-1,0 1 1,1-1-1,-1 1 1,0 0-1,1-1 1,-1 1-1,1-1 1,0 1-1,0-1 1,0 1-1,0-1 0,0 1 1,1-1-1,-1 0 1,1 0-1,-1 0 1,1 0-1,2 3 1,6 3 143,-1 1 0,1-1 1,18 10-1,-10-6-49,-5-2 12,0-1 1,0 2-1,-2 0 0,1 0 0,-1 1 0,9 13 1,-15-18-36,-1 0 1,0 0-1,-1 0 1,1 0-1,-1 0 1,0 1-1,-1-1 1,0 1-1,0 0 1,-1 0-1,0 0 1,0 0-1,-1 0 1,-1 10-1,-11 64 537,7-48-531,-1-6-106,-1 1 0,-1-1-1,-2-1 1,0 0 0,-2 0-1,-1-1 1,-26 39 0,23-44-1581,-35 37 0,44-50 671,-13 10-3633,15-14 2630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6240,'-4'-2'384,"2"0"-63,0 1 0,0-1 0,0 0 0,0 1 0,1-1 0,-1 0 0,0 0 0,1 0 0,-3-4 0,4 5-181,0 1-1,0-1 1,1 1-1,-1-1 1,0 1-1,0-1 1,0 1-1,0-1 1,1 1-1,-1-1 1,0 1 0,0-1-1,1 1 1,-1-1-1,1 1 1,-1 0-1,0-1 1,1 1-1,-1 0 1,1-1-1,-1 1 1,0 0-1,1-1 1,-1 1-1,1 0 1,-1 0-1,1 0 1,0-1-1,-1 1 1,1 0-1,25-8 1711,-18 6-1278,34-10 937,1 3 1,55-5-1,89 2-181,-82 12-1295,-48 1-3618,-55-1 3140,0 0 1,0 0-1,-1 0 1,1 1-1,0-1 1,0 1-1,0-1 1,-1 1-1,1 0 1,0 0-1,-1 0 1,1 0-1,1 1 1,6 3-2757,4 4 588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114 256 2656,'0'-2'119,"0"1"1,0-1 0,0 0-1,0 1 1,-1-1-1,1 0 1,0 1-1,-1-1 1,1 1-1,-1-1 1,-1-2 0,-18 52 2578,14-34-2623,-45 115 644,43-105-634,1 1 1,1 0 0,-3 36-1,8-54-15,1-1 1,0 0-1,0 1 1,1-1-1,0 1 0,0-1 1,1 0-1,-1 0 0,6 11 1,-6-14 1,0-1 0,0 0 0,1 1 1,-1-1-1,1 0 0,-1 0 0,1 0 0,0 0 1,-1-1-1,1 1 0,0 0 0,0-1 0,0 1 1,1-1-1,-1 0 0,0 0 0,1 1 0,-1-2 1,0 1-1,1 0 0,-1 0 0,1-1 0,-1 1 1,1-1-1,-1 0 0,1 0 0,3 0 0,0-1 29,1 0 0,-1-1-1,1 0 1,-1 0 0,0 0 0,0-1-1,0 0 1,0 0 0,0 0-1,-1-1 1,1 0 0,-1 0-1,0 0 1,7-9 0,4-5 82,-1 0-1,20-33 1,-23 32-119,-1-1-1,0-1 1,8-23 0,-14 30-162,-1 0 1,0 0-1,-1 0 0,-1 0 1,2-27-1,-4 41 81,0 0-1,0 0 0,-1 0 0,1 0 1,0 0-1,0 1 0,0-1 1,0 0-1,0 0 0,-1 0 1,1 0-1,0 0 0,0 0 0,0 0 1,0 0-1,-1 0 0,1 0 1,0 0-1,0 0 0,0 0 0,0 0 1,-1 0-1,1 0 0,0 0 1,0 0-1,0 0 0,0 0 0,-1 0 1,1 0-1,0 0 0,0 0 1,0 0-1,0 0 0,-1 0 1,1 0-1,0 0 0,0 0 0,0-1 1,0 1-1,0 0 0,0 0 1,-1 0-1,1 0 0,0 0 0,0 0 1,0-1-1,0 1 0,0 0 1,0 0-1,0 0 0,0 0 1,0-1-1,0 1 0,0 0 0,0 0 1,0 0-1,0 0 0,0-1 1,0 1-1,0 0 0,0 0 0,0 0 1,0-1-1,0 1 0,0 0 1,-9 12-425,5-3 355,1 1 1,0 0-1,0 0 0,1 0 1,-2 12-1,1 52 121,3-67-28,0-1 0,0 0 0,1 1 0,0-1 0,0 1 0,1-1 0,0 0 0,0 0 0,0 0 0,1 0 0,0 0 0,0 0 0,8 9 0,-8-11 71,1 0-1,0 0 0,0-1 0,0 1 1,1-1-1,-1 0 0,1-1 0,-1 1 0,1-1 1,0 0-1,0 0 0,0 0 0,0-1 0,0 0 1,1 0-1,-1 0 0,7 0 0,3-1 112,0 0 0,0-2 0,29-5 0,-38 6-137,0-1 0,0 0 0,0 0 0,0 0 0,0-1 0,0 0 0,-1 0 0,1 0 0,-1-1 0,0 0 0,0 0 0,5-6 0,-4 4 10,-1-1 1,0 0-1,0 0 1,0-1-1,-1 1 0,0-1 1,-1 0-1,4-10 1,-3 2-59,0 0 1,-1 0 0,-1 0 0,-1 0 0,0-1-1,-1 1 1,0 0 0,-2 0 0,-3-21 0,1 22-40,-1 0 0,0 0 0,0 1 0,-2 0 1,0 0-1,-12-17 0,18 29 0,-1-1-1,0 1 1,1 0 0,0-1 0,-1 1 0,1-1-1,0 1 1,0-1 0,1 0 0,-1 1 0,0-5-1,1 7 24,0-1 0,0 1 0,0-1 0,0 1 0,1-1 0,-1 1 0,0 0-1,0-1 1,1 1 0,-1-1 0,0 1 0,0 0 0,1-1 0,-1 1 0,0 0-1,1-1 1,-1 1 0,0 0 0,1 0 0,-1-1 0,1 1 0,-1 0 0,1-1-1,19-1-143,51 4 111,18 1 50,146-26-74,-133 10 113,83-11 474,-175 22-373,-9 2-87,-4 1-34,-45 4-241,28 1 189,-1 1 1,2 1 0,-1 1 0,1 0 0,0 2-1,-21 15 1,23-14 5,1 0 0,1 1 0,0 1 1,0 0-1,1 1 0,1 1 0,1 0 0,0 0 0,-15 31 0,21-36 8,1 1 0,0 0 0,-4 17 0,8-25 76,0 1 0,0-1 0,1 0 0,-1 1 0,1-1 0,0 1 0,0 0 0,0-1 0,1 1 0,0-1 0,-1 0 0,2 1 1,1 4-1,-3-8-25,1 0 0,0 0 0,-1 0 1,1 0-1,0 0 0,0 0 1,0 0-1,0-1 0,0 1 0,0 0 1,0-1-1,0 1 0,0 0 1,0-1-1,1 1 0,-1-1 0,0 0 1,0 1-1,1-1 0,-1 0 1,0 0-1,0 0 0,0 0 0,1 0 1,-1 0-1,0 0 0,0 0 1,1-1-1,-1 1 0,0 0 0,0-1 1,0 1-1,2-1 0,3-1 20,-1-1-1,0 1 0,0-1 1,0 0-1,0 0 1,6-6-1,-3 2-16,0-2 0,0 1 1,-1-1-1,0 0 0,-1-1 1,8-14-1,23-64 364,-7 13-452,-27 69-48,0 0 0,0 0 0,-1-1-1,0 1 1,-1-1 0,1 0 0,-1 1 0,0-11 0,0 41-163,0-1 0,1 0 0,10 41 1,-8-50 313,0 1 1,2-1 0,-1 0-1,2-1 1,0 1 0,17 24 0,-20-34 6,-1 0 1,1 1 0,0-2 0,0 1-1,0 0 1,1-1 0,0 0 0,-1 0 0,9 3-1,-10-4-17,0-1-1,1 0 0,-1 0 1,0 0-1,1 0 0,-1-1 1,0 1-1,1-1 0,-1 0 1,1 0-1,-1 0 0,1 0 1,-1-1-1,1 1 1,-1-1-1,4-1 0,-3 0-20,0 0 1,-1 0-1,1-1 0,0 1 1,-1-1-1,0 0 0,0 1 0,5-7 1,19-28 130,-25 35-144,21-39 209,32-71 0,-31 60-119,-19 43-257,-1 0 0,0-1-1,-1 1 1,0-1 0,0 0-1,-1 0 1,2-19 0,7 273-80,-6-163 463,-4-68-107,-1-8-15,0 0 0,0-1 1,0 1-1,1 0 0,0-1 0,3 8 0,-4-11-87,0-1 1,0 0-1,0 0 1,0 0 0,0 1-1,0-1 1,1 0-1,-1 0 1,0 0-1,0 0 1,0 0-1,0 1 1,1-1-1,-1 0 1,0 0 0,0 0-1,1 0 1,-1 0-1,0 0 1,0 0-1,0 0 1,1 0-1,-1 0 1,0 0 0,0 0-1,1 0 1,-1 0-1,0 0 1,0 0-1,0 0 1,1 0-1,-1 0 1,0 0-1,0 0 1,1 0 0,-1 0-1,0 0 1,0 0-1,0-1 1,1 1-1,8-8 421,0-7-257,-2 0 0,1-1 0,8-28 0,-5 15-100,8-21-111,2 0 0,46-74 0,-67 122-6,1 1 0,0-1 0,0 1 0,0 0 0,0-1 1,0 1-1,0 0 0,1 0 0,-1 0 0,0 0 0,1 0 0,-1 0 0,0 0 1,1 0-1,0 0 0,-1 1 0,1-1 0,-1 0 0,1 1 0,0 0 0,-1-1 0,4 1 1,-2 0 3,0 1 1,0 0 0,0 0 0,0 0-1,0 0 1,0 0 0,0 0 0,0 1 0,-1 0-1,1-1 1,3 4 0,3 1 56,0 0 0,0-1-1,1-1 1,-1 0 0,1 0 0,0 0 0,0-1 0,1-1 0,-1 0-1,1 0 1,11-1 0,-2 0 48,0-1-1,0-1 1,0-1 0,39-9-1,-49 8-8,0-1 1,0 1-1,0-2 0,-1 0 0,16-10 1,-20 12-33,0 0-1,0-1 1,-1 0 0,0 0 0,1 0 0,-2 0 0,1-1 0,0 1-1,-1-1 1,0 0 0,5-9 0,-8 13-38,1 0 1,-1 0-1,0-1 0,1 1 0,-1 0 0,0 0 1,0 0-1,1 0 0,-1 0 0,0 0 0,0-1 1,0 1-1,-1 0 0,1 0 0,0 0 0,0 0 1,-1 0-1,1 0 0,0 0 0,-1-1 1,1 1-1,-1 0 0,0-1 0,0 1-12,-1 0 1,1 0-1,0 0 0,0 1 0,-1-1 1,1 0-1,-1 1 0,1-1 0,-1 0 1,1 1-1,0 0 0,-1-1 0,0 1 0,1 0 1,-2 0-1,-5 0-61,0 0 0,1 0 1,-1 1-1,0 1 0,-14 3 0,11-1 10,0 0 0,0 0 0,1 1 0,-1 1 0,1-1 0,0 2 0,1-1 1,-1 2-1,-16 15 0,21-17 68,0 1 1,0-1 0,1 1 0,-1 0-1,2 0 1,-1 0 0,1 0 0,0 1 0,0 0-1,1-1 1,0 1 0,0 0 0,1 0-1,0 0 1,0 11 0,2-9 47,-1-1 1,1 1-1,1-1 1,0 0-1,0 0 1,1 0-1,0 0 1,0 0-1,1 0 1,0-1-1,1 1 1,0-1-1,0 0 1,0-1-1,1 0 1,1 1-1,7 6 0,-8-9 26,0 0-1,1 0 0,0 0 0,0-1 0,0 0 1,0 0-1,1-1 0,-1 0 0,1 0 0,0-1 1,0 0-1,0 0 0,0-1 0,0 0 0,0 0 1,1-1-1,-1 0 0,0-1 0,14-2 0,4-4-35,0-1 0,0-2-1,32-16 1,13-5-3943,-18 13 1330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4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66 135 6048,'-21'0'1952,"21"0"-1926,0 0-1,0 0 1,-1 0 0,1 0 0,0 0-1,0 0 1,0 0 0,-1 0 0,1 0 0,0 0-1,0 0 1,-1 0 0,1 0 0,0 0-1,0 0 1,-1 0 0,1 1 0,0-1 0,0 0-1,0 0 1,-1 0 0,1 0 0,0 0-1,0 1 1,0-1 0,0 0 0,-1 0 0,1 0-1,0 1 1,-5 5 637,1 0 0,0 0 1,0 1-1,0-1 0,1 1 0,0 0 0,1 0 0,-1 0 0,1 0 1,0 1-1,0 8 0,2-13-535,-1 1 0,1-1 0,1 1 0,-1-1 0,0 0 0,1 1 0,0-1 0,0 1 0,0-1 0,0 0 0,0 0 0,1 0-1,-1 1 1,1-1 0,0-1 0,0 1 0,0 0 0,0 0 0,0-1 0,1 1 0,-1-1 0,1 0 0,0 0 0,0 0 0,0 0 0,0 0 0,4 2 0,1-1 11,1 0-1,-1 0 1,1-1-1,-1 0 1,1 0 0,0-1-1,0 0 1,0-1-1,-1 0 1,1 0-1,0-1 1,0 0 0,0 0-1,-1-1 1,1-1-1,-1 1 1,1-1 0,-1 0-1,11-7 1,-7 4-67,-1-1 0,-1 0 0,1 0 0,-2-1 0,1 0 0,-1-1 1,0 0-1,0-1 0,-1 0 0,-1 0 0,0 0 0,0-1 0,5-12 0,-9 17-63,-1 0 0,1 0 0,-2 0 0,1-1 0,-1 1 0,1 0 0,-2-1-1,1 1 1,-1-1 0,0 1 0,0-1 0,-3-9 0,3 12-66,-1 1 1,-1-1-1,1 1 1,0-1-1,-1 1 1,0 0-1,0 0 1,0 0-1,0 0 1,0 0-1,0 0 1,-1 1-1,0-1 1,1 1-1,-1-1 1,0 1-1,0 0 1,0 0-1,0 0 1,-1 1-1,1-1 1,-7-1-1,-2 0-294,0 0 0,-1 1 1,1 0-1,-1 1 0,1 1 0,-1 0 0,1 1 0,0 0 0,-1 1 0,1 0 0,0 1 0,0 0 0,0 1 0,-13 6 0,19-7-512,0 0 0,0 1 0,-11 8 0,15-10 405,0 0-1,0 0 1,0 0-1,0 0 1,0 0-1,1 1 1,-1-1-1,1 1 1,0-1-1,-1 1 0,1-1 1,-1 4-1,1 15-2335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 7392,'-3'7'849,"2"-6"-672,0 1-1,0 0 1,1-1 0,-1 1-1,1 0 1,-1 0 0,1-1-1,0 1 1,-1 0 0,1 0-1,0-1 1,0 1 0,1 2-1,-1 162 7701,0-163-6789,0-8-282,0-1-604,4-113 1441,-2 103-1560,1 0-1,0 1 1,1-1 0,1 1-1,10-24 1,-4 18 283,22-35 0,-27 48-214,0 0 0,0 1 0,1-1 1,0 1-1,0 1 0,15-11 0,-17 14-131,-1 1 0,1 0 0,0 0 0,0 0 0,0 1 0,0-1 0,1 1 0,-1 1 0,0-1 0,0 1 0,1 0 0,9 1 0,-1 0 28,-1 2 0,1 0 0,19 7 1,-12-3-281,58 20-810,-26-10-7810,-39-13 6009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13 5408,'1'-12'8362,"-7"23"-6369,-7 13-221,-6-2-959,-2 0 0,0-1 0,-39 30 0,-81 47 247,112-80-806,-47 33 330,-108 68 304,165-108-759,0 1 0,2 1 1,-20 17-1,36-30-116,1 1 0,0-1 0,-1 0 0,1 1 0,0-1 0,-1 0 0,1 1 0,0-1 0,0 0 0,0 1 1,-1-1-1,1 1 0,0-1 0,0 0 0,0 1 0,0-1 0,0 1 0,-1-1 0,1 1 0,0-1 0,0 0 0,0 1 0,0-1 0,0 1 0,1-1 0,-1 1 0,0-1 0,0 1 1,0 0-1,1 0 12,0 0 0,-1-1 0,1 1 1,0 0-1,0 0 0,0 0 1,0-1-1,0 1 0,0 0 0,0-1 1,1 1-1,33 10 328,-33-10-340,106 18 665,3 0-310,-73-10-415,-1 2 1,70 31 0,-33-2-2765,-71-38 2294,4 2-376,2-1-3174,-4 0 1657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0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1056,'0'-9'12634,"0"11"-12084,0 0-483,0-1 1,0 0 0,0 0 0,0 0-1,1 1 1,-1-1 0,0 0 0,1 0 0,-1 0-1,1 0 1,-1 0 0,1 0 0,0 0-1,-1 0 1,1 0 0,1 1 0,17 13 282,-15-13-340,0 1 0,0-1 0,-1 1 0,1 0 0,2 4 0,12 16 191,17 30 0,-16-25-96,40 73 269,-16-26-2,-38-68-289,0 2 0,-1-1 0,0 0 0,0 1 0,-1 0 0,0 0 0,0 0 0,-1 0 0,-1 0 0,1 0 0,-2 1 0,1-1 0,-1 0 0,0 1 0,-3 10 0,0-4 0,1-3 46,0 1 1,-2-1-1,1 0 0,-2 0 1,-10 22-1,7-20 76,-21 35 71,26-46-228,0 1 1,0-1-1,-1 0 1,1 0-1,-1 0 1,0-1-1,0 1 1,-5 2-1,8-5-7,-1 0-1,1-1 1,-1 1-1,1 0 0,-1-1 1,1 1-1,-1-1 0,0 0 1,1 1-1,-1-1 1,1 0-1,-1 0 0,0 0 1,1 0-1,-1-1 0,1 1 1,-1 0-1,0 0 1,1-1-1,-2 0 0,0-1-3,0 1-1,1-1 0,-1 0 0,1 1 1,0-1-1,-1 0 0,1-1 0,0 1 1,0 0-1,-2-4 0,0-1-40,-1-1 1,1 1-1,1-1 1,-1 0-1,2-1 0,-5-14 1,6 18-24,0 0 0,1 0 0,-1-1 0,1 1 0,0 0 0,1-1 1,-1 1-1,1 0 0,0-1 0,0 1 0,0 0 0,4-7 0,-2 6-8,1 0 0,-1 0 0,1 1 1,0-1-1,1 1 0,-1 0 0,1 0 0,0 1 0,11-8 0,54-34-6,-40 27 110,-1-1 0,39-34-1,-23 6 48,61-81-1,-32 35-68,40-53 241,-112 143-404,1 0 1,-1 0 0,0 0 0,0 0 0,0 0 0,0-1-1,1-6 1,-3 10-107,0 0 0,0-1 0,0 1-1,0 0 1,0 0 0,0 0 0,0 0 0,0-1-1,-1 1 1,1 0 0,0 0 0,-1 0 0,1 0-1,-1 0 1,1 0 0,-1 0 0,0 0 0,1 0-1,-1 0 1,0 0 0,0 0 0,0 0 0,0 0-1,1 0 1,-1 1 0,0-1 0,0 0 0,-1 1-1,1-1 1,0 1 0,0-1 0,0 1 0,0 0-1,-2-1 1,1 0-195,-1 1 0,1-1-1,-1 1 1,1 0 0,-1 0-1,1-1 1,-4 2 0,-17 5-4735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40 2912,'0'-1'150,"1"1"-1,-1-1 1,0 0 0,1 1-1,-1-1 1,0 1 0,1-1 0,-1 1-1,1-1 1,-1 1 0,1-1-1,0 1 1,-1-1 0,2 0-1,6-7 2771,-7 8-2830,-1 0-1,0-1 1,0 1 0,0 0-1,0 0 1,0-1 0,0 1-1,0 0 1,0-1 0,0 1 0,0 0-1,0 0 1,0-1 0,0 1-1,0 0 1,0-1 0,0 1 0,0 0-1,0 0 1,0-1 0,0 1-1,0 0 1,0-1 0,-1 1 0,1 0-1,0 0 1,0-1 0,0 1-1,-1 0 1,1 0 0,0 0-1,0-1 1,0 1 0,-1 0 0,1 0-1,-2-2 158,0 1 0,-1-1 0,1 1 0,0 0 0,0 0 0,-1 0 0,1 0 0,-1 0 0,1 0 0,-1 1 1,1-1-1,-1 1 0,1 0 0,-1-1 0,0 1 0,1 0 0,-1 1 0,1-1 0,-4 1 0,-3 2-36,0 0 1,1 0 0,-1 0-1,-8 6 1,-4 2 253,-98 33 602,110-41-961,-87 41 572,85-38-651,0 0 1,0 0-1,1 2 0,0-1 1,0 1-1,-12 13 1,19-17-34,1-1 1,-1 0-1,1 1 0,-1 0 1,1-1-1,0 1 1,1 0-1,-1 0 1,1 0-1,-1 0 0,1 0 1,0 0-1,1 1 1,-1-1-1,1 0 1,0 1-1,0-1 0,1 8 1,0-6-6,1 0 0,0-1 0,0 0-1,1 1 1,-1-1 0,1 0 0,0 0 0,0-1 0,1 1 0,-1 0 0,1-1 0,0 0-1,8 6 1,1 0 82,-1-1 0,2-1-1,-1 0 1,1-1 0,0-1-1,1 0 1,-1-1-1,19 5 1,-10-5 10,1-1 0,-1-1 0,1-1 0,40-1-1,-34-3-538,0-1-1,48-12 0,-65 9-1768,-10 4 120,-13 10-4806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1312,'-2'-16'15567,"5"17"-15431,1 0 0,0 0 0,0 0 0,0-1 0,0 0 0,0 0 0,4 0 0,5-1 3,503-28 1333,23 6-1232,-305 21-3451,-235 2 2543,0 1 0,-1-1 0,1 0 0,-1 1 0,1-1 0,0 1 0,-1-1 0,1 1 0,0 0 0,-2 1-1,-8 4-1779,-22 7-261,-11 7 240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0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32 5408,'-4'-25'1728,"4"25"-1672,0 0 1,-1-1-1,1 1 1,0 0-1,0-1 0,0 1 1,0 0-1,0 0 1,-1-1-1,1 1 1,0 0-1,0-1 1,-1 1-1,1 0 0,0 0 1,0-1-1,-1 1 1,1 0-1,0 0 1,-1 0-1,1 0 1,0-1-1,-1 1 1,1 0-1,0 0 0,-1 0 1,1 0-1,0 0 1,-1 0-1,1 0 1,0 0-1,-1 0 1,1 0-1,0 0 0,-1 0 1,1 0-1,0 0 1,-1 0-1,1 0 1,-1 0-1,1 1 1,0-1-1,-1 0 0,0 1 230,0-1-1,0 1 1,0-1-1,0 1 1,0 0-1,0 0 1,1-1-1,-1 1 1,0 0-1,0 0 0,0 1 1,-3 7 383,1 0 1,-3 19-1,-1 5 166,-11 21 658,-33 70 0,31-78-1186,2 1-1,2 2 1,-11 55-1,-16 151 148,42-245-426,-6 33 78,0 51 0,7-91-66,0-1 1,0 0-1,0 0 0,0 0 0,1 1 0,-1-1 1,1 0-1,-1 0 0,1 0 0,1 2 1,-2-3-21,0-1-1,0 0 1,1 0 0,-1 0 0,0 0 0,1 1-1,-1-1 1,0 0 0,1 0 0,-1 0 0,0 0-1,1 0 1,-1 0 0,0 0 0,1 0 0,-1 0 0,0 0-1,1 0 1,-1 0 0,0 0 0,1 0 0,-1 0-1,0-1 1,1 1 0,-1 0 0,0 0 0,1 0-1,-1 0 1,0-1 0,1 1 0,-1 0 11,6-4 11,-1-1 0,0 1-1,0-1 1,0 0 0,0 0 0,-1-1 0,0 1-1,0-1 1,-1 0 0,6-11 0,-2 5-11,111-165-140,-99 151 26,-9 11 28,1 1 0,1 0 0,0 1 0,1 1 0,0 0 0,1 0 0,0 2 0,1-1 0,31-15 0,-42 24 46,0 1 0,0-1 0,0 1 0,0 0 0,0 0-1,1 1 1,-1-1 0,0 1 0,0 0 0,0 0 0,1 0 0,-1 0-1,0 1 1,7 1 0,-5 0 15,-2 0 0,1 1 0,0-1 0,0 1-1,-1 0 1,1 0 0,-1 0 0,0 1 0,0-1 0,4 6-1,2 4-1,-1-1 0,-1 1 0,0 0 0,-1 1-1,0 0 1,-1 0 0,4 17 0,-5-16 107,-2 0 1,1 0-1,-2 0 1,0 0 0,-1 1-1,-1-1 1,-2 23-1,2-31 5,-1 1-1,-1-1 0,1 0 0,-1 1 0,0-1 0,-1 0 0,0-1 1,0 1-1,-1 0 0,1-1 0,-1 0 0,-1 0 0,1 0 0,-1 0 1,0-1-1,0 1 0,-10 6 0,11-9-70,-1-1 1,0 1-1,1-1 1,-1 0-1,0 0 0,0-1 1,-1 1-1,1-1 1,0 0-1,0-1 0,-1 1 1,-8-1-1,-5-1 71,0-2-1,-23-5 1,39 8-104,-27-7-186,1-1 0,0-1-1,0-2 1,1-1 0,-31-18-1,39 18-1000,1 0 0,-33-29-1,40 30-622,0-1 0,1-1 0,0 0 0,-13-21 0,14 12-927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1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97 3488,'0'-1'156,"0"-1"1,1 1-1,-1 0 1,0 0-1,1 0 1,-1 0-1,1-1 1,-1 1 0,1 0-1,0 0 1,-1 0-1,1 0 1,0 0-1,1-1 1,8-13 2801,-7 5-1778,-3 9-961,1-1-1,0 0 1,-1 1-1,1-1 1,-1 0 0,0 1-1,1-1 1,-1 0-1,0 0 1,0 0 0,0 1-1,0-1 1,0 0-1,-1 0 1,1 1 0,-1-1-1,0-2 1,1 3-123,-1 0 1,1-1-1,-1 1 0,1 0 1,-1 0-1,1 0 0,-1 0 1,0 0-1,0 0 0,1 0 1,-1 0-1,0 0 0,0 0 1,0 0-1,0 0 0,0 1 1,0-1-1,-1 0 0,1 1 1,-1-1-1,-1 0-26,1 1-1,-1 0 1,1 0 0,-1 1-1,1-1 1,-1 0 0,1 1-1,-1-1 1,1 1 0,-3 1-1,-19 8 317,0 1 0,1 1 0,0 1 0,-25 19 0,44-30-364,-11 10 69,1-1 0,-1 2 0,2 0 0,0 0 0,0 2 0,2-1 0,-13 20 0,4 0-54,1 0-1,-20 54 0,27-58-31,2 0 0,-7 34 0,14-50 3,1 1 0,0 0 0,1-1-1,1 1 1,0 0 0,4 25 0,-2-32 11,0 0-1,0-1 1,1 1 0,1-1 0,-1 1-1,1-1 1,0 0 0,1 0 0,0-1-1,0 1 1,0-1 0,1 0 0,10 8-1,-4-5 21,0 0 0,1-1-1,0 0 1,0-1 0,0 0-1,24 7 1,-23-10 37,0-1 1,1 0-1,0-1 0,0 0 1,0-1-1,0-1 0,-1-1 1,1 0-1,0-1 0,27-6 1,-10-1 101,0-2 0,0-1 0,51-28 0,-62 28-119,0-1-1,-1-1 1,0 0-1,-1-2 1,-1 0 0,0-2-1,28-36 1,-36 41 27,-1 0-1,0 0 1,-1-1 0,-1 0 0,0-1-1,-1 0 1,-1 0 0,0 0 0,-1 0-1,-1-1 1,0 1 0,-1-1 0,0-21-1,-2 30-39,-1 0 0,0 0 0,0 1 0,-1-1-1,1 0 1,-1 0 0,-1 1 0,1-1 0,-1 1 0,-7-11-1,4 9 15,0 1-1,0 0 0,0 0 0,-1 0 1,0 1-1,0 0 0,-10-6 0,-4 0 6,-1 1-1,1 0 1,-2 2 0,1 1-1,-33-7 1,29 8-99,1 2 1,-1 1 0,-34-2 0,49 6-209,0 0 1,0 1-1,1 0 1,-1 0-1,1 1 1,-1 1-1,1 0 1,0 0-1,0 1 1,-18 9-1,23-9-194,-1 0 1,1 0-1,0 0 0,0 1 0,1 0 0,-1 0 0,1 0 1,0 0-1,1 1 0,-1-1 0,1 1 0,0 0 0,0 0 0,1 0 1,-3 11-1,1 2-1113,0 0 1,1 1-1,0 35 1,2 7-3300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970 416 4736,'1'-39'1949,"0"26"-1053,0-1 1,-2 0-1,1 0 0,-2 0 1,0 0-1,-7-24 1,1 15-143,-1 1 0,-1 0 0,-1 1 0,-20-31 1,23 41-535,1 1 1,-2 1-1,1-1 1,-1 1-1,-1 1 1,1-1 0,-2 2-1,1-1 1,-1 2-1,-16-9 1,21 13-178,1-1 1,-1 1-1,0 1 1,0-1 0,0 1-1,0 0 1,0 0-1,-1 1 1,1 0-1,0 0 1,0 1-1,0-1 1,0 1 0,0 0-1,0 1 1,0 0-1,0 0 1,0 0-1,0 0 1,1 1-1,-1 0 1,1 0 0,-7 6-1,0 1-20,0 1 0,0 0 0,1 1 0,-12 16 0,-34 56 57,35-49-8,-2 1 2,3 0 0,-29 66 0,41-78-85,1 0-1,1 0 1,1 1 0,1-1 0,-2 49-1,5-2 87,4 1 0,2 0-1,4-1 1,31 128 0,-37-190-103,5 17-260,6 41 1,-12-65 111,-1-1 1,0 1-1,0-1 0,0 1 1,0-1-1,0 1 0,-1-1 1,1 1-1,0-1 0,-1 1 1,1-1-1,-1 1 0,0 2 1,0-4 47,1 1 0,-1-1 0,1 1 0,-1-1 1,1 1-1,-1-1 0,0 1 0,1-1 0,-1 1 0,0-1 0,1 0 1,-1 1-1,0-1 0,0 0 0,1 1 0,-1-1 0,0 0 0,0 0 1,-1 0-1,-3 0-215,1-1 0,-1 1 0,0-1 0,0-1 0,0 1 0,1-1 0,-7-2 0,-33-14-176,-72-43 1,98 50 1115,0 0 1,2-2 0,-1 0 0,2-1-1,0 0 1,-21-27 0,22 24 70,6 9-58,1-1-1,-8-13 1,14 20-533,0 0-1,0 0 1,0 0 0,0 0 0,0 0 0,0 0-1,1 0 1,-1-1 0,1 1 0,0 0 0,-1-1-1,1 1 1,0 0 0,0-1 0,0 1 0,1-4-1,0 4-47,0 0-1,0 1 0,0-1 0,0 0 0,0 1 1,0-1-1,0 1 0,1 0 0,-1-1 0,0 1 1,1 0-1,-1 0 0,1-1 0,-1 1 0,1 1 1,0-1-1,1-1 0,33-10 542,-34 12-533,42-10 276,51-4 0,-48 8-240,9-1-31,-1 3 1,1 2 0,0 2-1,56 9 1,-104-8 18,1 0 0,-1 1-1,0 0 1,1 0 0,-1 1 0,0 0 0,0 1-1,-1 0 1,15 9 0,-21-12-61,-1 0 1,0 1-1,1-1 1,-1 0-1,0 0 1,0 0-1,0 0 1,0 0-1,0 1 1,0-1-1,0 0 0,0 0 1,0 0-1,0 0 1,-1 0-1,1 0 1,-1 1-1,1-1 1,-1 1-1,-1 2 34,-1 7 42,0 1 0,-8 17 0,6-20-114,1 1-1,1 0 1,0 0 0,-3 17 0,5-19-10,0 1 1,1 0-1,0 0 0,1 0 0,0 0 1,0 0-1,1-1 0,4 12 0,-4-14 54,0-1 0,0 0 0,1 1 0,0-1 0,0 0 0,0-1 0,1 1-1,0-1 1,0 1 0,0-1 0,0 0 0,0 0 0,1-1 0,5 4 0,-5-5 16,0 1 1,0-1-1,1 0 1,-1-1 0,0 1-1,0-1 1,1 0-1,-1-1 1,1 1 0,-1-1-1,1 0 1,8-1-1,-4-1 18,1 0 0,-1 0 0,1-1 0,-1 0 0,15-7 0,-20 7-2,1 0 1,-1 0-1,1-1 1,-1 1-1,0-1 1,0 0-1,7-8 0,-10 9-4,0 0-1,1 0 1,-1 0 0,0-1-1,-1 1 1,1 0-1,-1-1 1,1 0-1,-1 1 1,0-1-1,-1 0 1,1 1 0,0-1-1,-1-5 1,0 0-7,-1 0 0,-1 0 0,0 0 0,0 0 0,0 0 0,-1 1 0,0-1 0,-8-14 1,3 9-9,-1 0 1,0 0-1,-1 1 0,-12-12 1,18 20-27,0 1 0,-1 0 0,0 0 1,0 1-1,0-1 0,-1 1 0,1 0 0,-1 0 1,0 1-1,0 0 0,-11-3 0,15 4-19,0 1 0,0 0 0,-1-1 1,1 1-1,0 0 0,0 0 0,0 0 0,0 1 0,-1-1 0,1 0 0,0 1 0,0 0 0,0-1 1,0 1-1,0 0 0,0 0 0,0 0 0,1 0 0,-1 0 0,0 1 0,0-1 0,1 1 0,-1-1 1,1 1-1,-1-1 0,1 1 0,0 0 0,0 0 0,0-1 0,0 1 0,0 0 0,0 0 1,0 0-1,0 0 0,1 0 0,-1 4 0,1-5-3,-1 1 0,1-1 0,0 0 0,1 1 0,-1-1 0,0 0 0,0 0 0,1 1 0,-1-1 0,0 0 0,1 0 0,-1 1 0,1-1 0,0 0 0,-1 0 0,1 0 0,0 0 0,0 0 0,-1 0 0,1 0 0,0 0 0,0 0 0,0 0 0,0 0 0,0-1 0,1 1 0,-1 0 0,0-1 0,0 1 0,3 0 0,1 1-52,1 0 0,-1 0-1,1 0 1,-1-1 0,12 1-1,8-1 68,1-1-1,-1-2 1,0 0 0,0-2-1,0-1 1,46-15-1,137-68 211,-120 47-200,-77 36 119,7-4 31,1 2 1,22-7 0,-36 13-112,-1 0 0,0 0 1,0 0-1,0 0 1,1 1-1,-1 0 1,0 0-1,1 0 1,-1 0-1,0 1 1,1 0-1,-1 0 0,0 0 1,0 0-1,0 0 1,6 4-1,-7-2 30,1 0 1,0 0-1,-1 1 0,0-1 0,0 1 0,0 0 0,0 0 0,-1 0 0,1 0 1,-1 1-1,0-1 0,2 7 0,1 4 120,-1 1 1,4 21-1,-3-9 145,10 55 244,-12-70-541,1 0-1,0-1 1,1 1-1,8 14 1,-9-21-20,0-1 0,0 1 0,1-1 0,0 0 1,0 0-1,0 0 0,1-1 0,-1 0 1,1 0-1,0 0 0,0-1 0,1 0 0,-1 0 1,1 0-1,10 2 0,5 1-443,0-2 0,0 0-1,36 1 1,-26-5-2743,0-1 0,59-10 0,-85 10 2264,0 0 1,-1-1 0,1 1 0,-1-1 0,1-1-1,-1 1 1,9-6 0,-7 3 188,1-1 1,-1 0-1,0-1 1,5-7-1,36-41-1552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1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2912,'-9'-17'7349,"17"13"-2080,26-12-3754,-25 14-1407,0 0 0,-1 1 1,1 0-1,0 0 0,0 1 1,0 0-1,-1 1 0,13 2 1,-3 1-46,-1 1 0,1 0 0,17 9-1,-26-10 12,15 6-26,1 1 1,41 27-1,-55-31-9,0 1-1,-1 0 1,0 1 0,-1 0-1,0 1 1,9 11 0,-15-16-29,0 0 1,0-1-1,0 1 0,-1 0 1,0 1-1,0-1 1,0 0-1,0 1 1,-1-1-1,0 1 0,0-1 1,-1 1-1,1-1 1,-1 1-1,-1 0 1,0 9-1,0-12-3,0 1-1,0-1 1,0 0-1,0 0 1,-1 0-1,1-1 1,-1 1-1,0 0 1,0 0 0,0-1-1,0 1 1,-3 1-1,-3 4 108,0-1-1,-12 7 1,1-1 52,17-11-150,-16 12 213,-20 11 1,-17 5-220,22-12 161,27-16-57,7-1 33,11-1 136,-5 0-198,39-3 244,83-15 0,-96 13-213,-25 3-40,205-41 888,-197 39-841,0-2 0,-1 1 0,0-2 0,23-13-1,-32 17-53,-1-1 0,1 0 0,-1-1 0,0 1 0,0-1 0,0 0 0,0 0-1,-1 0 1,0-1 0,0 0 0,-1 1 0,0-2 0,0 1 0,3-7 0,-1-6 1,0-1 0,-2 0 0,0-1 0,-1 1 0,-1 0 0,-2-31 0,-2 22-148,-1 0 0,-1 1 1,-1 0-1,-10-28 0,14 50-44,0 0 0,-1-1 0,0 1 0,-4-7 0,6 12-59,0 0 1,0-1-1,0 1 1,0 0-1,0 0 1,0 0-1,0 0 1,-1 0-1,1 0 1,0 0-1,-1 1 1,1-1-1,0 0 1,-1 1-1,1-1 1,-1 1-1,1-1 1,-1 1-1,1 0 1,-1 0-1,-1 0 1,1 0-194,1 0 0,-1 1 0,1-1 0,0 0 0,0 1 0,-1 0 1,1-1-1,0 1 0,0 0 0,-1 0 0,1-1 0,0 1 0,0 0 0,0 0 0,0 0 1,0 0-1,1 1 0,-2 1 0,-5 12-2591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1140 2400,'1'-3'182,"0"1"1,1-1-1,-1 1 0,0 0 0,1 0 1,-1 0-1,1 0 0,0 0 1,0 0-1,0 0 0,0 0 0,3-2 1,7-6 460,242-256 2232,-150 148-2971,-98 112-366,-6 10 2,-12 17-154,-20 42 294,-195 451 1541,74-89 1046,151-418-2027,0 1 169,0 0 0,0-1 0,-1 1-1,0-1 1,-7 13 0,10-20-392,0 0-1,0 0 1,0 0-1,0 0 1,0 1 0,0-1-1,0 0 1,0 0-1,0 0 1,0 0 0,0 0-1,0 0 1,0 0-1,0 0 1,-1 0 0,1 0-1,0 0 1,0 0-1,0 0 1,0 0 0,0 0-1,0 0 1,0 0 0,0 0-1,0 0 1,0 0-1,0 0 1,0 0 0,0 0-1,0 0 1,0 0-1,0 0 1,0 0 0,0 0-1,-1 0 1,1 0-1,0 0 1,0 0 0,0 0-1,0 0 1,0 0-1,0 0 1,0 0 0,0 0-1,0 0 1,0 0-1,0 0 1,0 0 0,0 0-1,0 0 1,0 0 0,0 0-1,0 0 1,0 0-1,0 0 1,-1 0 0,1 0-1,0 0 1,0 0-1,0 0 1,0 0 0,0 0-1,0 0 1,0-1-1,0 1 1,-1-7 511,3-16-51,0-2-410,2-1 1,1 1-1,1 0 0,13-33 0,183-428 83,-176 437-238,1 2 0,3 1 0,1 1 0,2 2 0,40-40 0,-63 73-70,0 0 0,1 0 0,0 1 0,14-10 0,-24 18 134,1 1-1,-1-1 1,1 0-1,-1 0 1,1 1-1,-1-1 1,1 1-1,-1-1 1,1 1-1,-1 0 1,1 0-1,-1 0 0,1 0 1,0 0-1,-1 0 1,1 0-1,-1 0 1,1 0-1,-1 1 1,1-1-1,0 1 1,-1-1-1,0 1 1,1-1-1,-1 1 1,1 0-1,-1 0 1,0 0-1,1 0 1,-1 0-1,0 0 1,0 0-1,0 0 1,0 0-1,0 1 1,0-1-1,1 3 0,1 1 3,0-1 0,-1 1-1,0 0 1,0 0-1,0 0 1,-1 0-1,1 0 1,-1 1-1,-1-1 1,2 8 0,-3-2 43,0 1 1,0 0 0,-1-1 0,-1 1 0,-7 21-1,0-9 101,-20 36-1,28-56-69,0 0 1,0 0-1,-1-1 0,0 1 1,1-1-1,-1 1 1,-1-1-1,1 0 0,0 0 1,-1-1-1,-4 4 1,6-5-22,0-1 0,1 1 0,-1 0 1,0-1-1,0 1 0,0-1 0,0 0 0,0 1 1,0-1-1,0 0 0,0 0 0,0 0 1,0-1-1,0 1 0,0 0 0,0-1 1,0 1-1,0-1 0,0 0 0,1 0 0,-1 1 1,0-1-1,0 0 0,1-1 0,-1 1 1,-1-2-1,-4-1-5,1-1 0,0-1 1,1 1-1,-1-1 0,1 0 0,0 0 0,1-1 1,-1 1-1,1-1 0,0 0 0,-2-8 1,6 15-37,-1-1 0,1 1 0,0 0 0,0 0 1,0 0-1,0-1 0,0 1 0,0 0 0,0 0 0,0-1 1,0 1-1,0 0 0,0 0 0,0-1 0,0 1 1,0 0-1,0-1 0,0 1 0,0 0 0,0 0 1,0 0-1,0-1 0,0 1 0,0 0 0,1 0 1,-1-1-1,0 1 0,0 0 0,0 0 0,0 0 1,1-1-1,-1 1 0,0 0 0,11-1-275,19 8-65,-22-5 321,6 1 20,0 0-1,0-1 0,1 0 1,-1-1-1,1-1 1,-1-1-1,18-2 0,-13 0 48,0-1 0,0-1 0,0-1-1,35-16 1,24-13 16,-16 7 5,91-54-1,-135 70 2,-2-1 0,1 0-1,-2-1 1,0-1 0,0 0 0,-2-1 0,0 0 0,13-23 0,-1-3 48,-2 0 1,29-79 0,17-99-73,-64 201-121,-1 1 0,-1-1-1,0 0 1,-1-23 0,-2 40 25,0-1 0,0 1 0,0 0 0,-1-1 0,1 1 0,-1 0 1,1-1-1,-2-1 0,2 4 32,-1 0 0,1 0 0,0 0 0,0 0 0,-1 1 0,1-1 0,0 0 0,-1 0 0,1 0 0,0 1 0,0-1 0,0 0 0,-1 1 0,1-1 0,0 0 0,0 0 0,0 1 0,0-1 0,-1 0 0,1 1 0,0-1 0,0 0 0,0 1 0,0-1 0,0 0 0,0 1 0,0-1 0,0 0 0,0 1 0,-1 2-55,-16 39-261,-26 71 187,20-32 96,-4-2-1,-4 0 1,-48 89 0,13-47 178,-51 96 352,100-192 376,16-24-545,1-2-23,11-13 83,4-4-260,1 2 1,1-1-1,20-15 1,64-38-237,-85 60 2,24-11 0,-33 18 31,-1 1 0,1-1-1,0 1 1,-1 0 0,1 1 0,0 0 0,8-1 0,-13 2 73,0 0 0,-1 0 0,1 1 1,0-1-1,0 1 0,0-1 0,0 1 0,-1-1 1,1 1-1,0 0 0,-1 0 0,1 0 0,-1 0 0,1 0 1,-1 0-1,3 3 0,1 1 0,-1 1 1,0 0 0,5 7-1,-6-8 40,0 0 0,1 0-1,-1 0 1,8 6 0,-9-9 32,1 0 1,0 0 0,0 0-1,0-1 1,0 1-1,0-1 1,0 0-1,0 0 1,0 0-1,0 0 1,1 0-1,-1-1 1,0 1-1,1-1 1,-1 0-1,0 0 1,1 0-1,-1-1 1,5 0 0,5-3 99,-1 0 1,1 0 0,19-10 0,-13 5-50,16-4-1,-22 9-99,-1-1 1,0 0-1,-1-1 0,23-14 0,-20 10 75,-9 7-140,-8 4-249,-4 4 261,0-1 1,0 1-1,0 0 0,1 1 1,-1-1-1,1 1 0,1 1 1,-1-1-1,1 1 0,0 0 1,1 0-1,-1 0 0,1 1 1,1-1-1,-4 10 0,5-10 67,1 0-1,-1 0 1,1 0-1,0 0 0,0 0 1,1 0-1,0 0 1,0 0-1,3 10 1,-3-15 13,0 0 1,0 0-1,1 0 1,-1 0-1,1 1 1,0-1 0,0 0-1,0-1 1,0 1-1,0 0 1,0 0-1,0 0 1,0 0-1,1-1 1,-1 1 0,1-1-1,-1 1 1,1-1-1,0 0 1,0 1-1,-1-1 1,1 0 0,0 0-1,0 0 1,0 0-1,0-1 1,0 1-1,0-1 1,0 1-1,1-1 1,-1 0 0,0 1-1,0-1 1,4-1-1,3 0 52,0 0 0,0-1 0,0 0 0,-1-1-1,1 0 1,-1-1 0,0 1 0,0-1 0,11-8 0,-2-1 38,1 0 1,25-27 0,-37 34-112,-1 1 0,0-1 1,0 0-1,-1 0 0,7-13 1,-10 18 0,0-1 0,-1 1 0,1-1 1,0 0-1,-1 1 0,0-1 1,1 0-1,-1 1 0,0-1 0,0 0 1,1 0-1,-1 1 0,-1-1 1,1 0-1,0 0 0,0 1 1,-1-1-1,1 0 0,-1 1 0,1-1 1,-1 0-1,0 1 0,0-1 1,1 1-1,-1-1 0,0 1 0,0 0 1,-1-1-1,1 1 0,0 0 1,0-1-1,-2 0 0,0 0-5,0 0-1,0 1 1,0-1-1,0 1 0,-1-1 1,1 1-1,-1 0 1,1 0-1,0 1 1,-1-1-1,-4 1 1,-6-1-133,-23 3 1,4 0 20,-3-2 5,90 3-48,-25-3 175,-1 0 0,0-2 0,1-1 0,-1-2 0,46-13 0,-66 15-8,0 0 0,-1-1 1,1 0-1,-1-1 0,0 1 0,0-2 0,10-8 0,-1-2 58,21-27 0,-6 0-5,-2-1 0,26-55 0,-17 30 5,5-6 51,83-154 35,-115 208-120,-2 6-163,-2 0 0,0-1 1,5-17-1,-9 20-96,-3 13 224,0 0 0,0 0-1,0 0 1,0 0-1,0 0 1,0 0 0,0 0-1,0 0 1,0 0-1,0 0 1,0 0 0,0 0-1,0 0 1,0 0 0,0 0-1,0 0 1,0-1-1,0 1 1,0 0 0,0 0-1,0 0 1,0 0-1,0 0 1,0 0 0,-1 0-1,1 0 1,0 0-1,0 0 1,0 0 0,0 0-1,0 0 1,0 0-1,0 0 1,0 0 0,0 0-1,0 0 1,0 0 0,0 0-1,0 0 1,0 0-1,0 0 1,0 0 0,0 0-1,0 0 1,0 0-1,-1 0 1,1 0 0,0 0-1,0 0 1,0 0-1,0 0 1,0 0 0,0 0-1,0 0 1,0 0-1,0 0 1,0 0 0,0 0-1,0 0 1,0 0 0,0 0-1,0 0 1,0 0-1,0 0 1,0 0 0,0 0-1,0 0 1,-1 0-1,1 0 1,-11 16-550,3-4 464,-6 5 30,-3 6-120,-29 48-1,-45 125 112,-38 191-94,123-367 187,-13 50 87,17-60-5,1 0-1,0 1 1,0-1 0,1 20 0,0-28-76,0-1-1,1 1 1,-1-1 0,0 1-1,0-1 1,1 1 0,-1-1 0,1 1-1,-1-1 1,1 1 0,0-1-1,0 1 1,-1-1 0,1 0 0,0 0-1,0 1 1,0-1 0,1 0-1,-1 0 1,0 0 0,0 0 0,1 0-1,-1 0 1,0-1 0,1 1-1,-1 0 1,1-1 0,-1 1 0,1-1-1,-1 1 1,1-1 0,-1 0-1,1 1 1,2-1 0,7-1 85,-1-1 0,1 0 1,-1-1-1,0 0 0,0-1 1,15-6-1,-10 3-26,285-110-94,-287 115-257,-12 2 256,-1 0 1,0 0-1,0 0 1,0 1 0,0-1-1,1 0 1,-1 0 0,0 0-1,0 0 1,0 0 0,0 1-1,0-1 1,0 0-1,1 0 1,-1 0 0,0 0-1,0 1 1,0-1 0,0 0-1,0 0 1,0 0 0,0 0-1,0 1 1,0-1-1,0 0 1,0 0 0,0 0-1,0 1 1,0-1 0,0 0-1,0 0 1,0 0 0,0 1-1,0-1 1,-13 24-221,4-8 118,7-11 84,0 0 0,1 0 0,0 0 1,0 1-1,0-1 0,1 1 0,0-1 1,0 7-1,0-10 35,0-1 0,1 1-1,-1-1 1,0 1 0,1-1 0,-1 0 0,1 1-1,-1-1 1,1 1 0,0-1 0,0 0 0,-1 0 0,1 1-1,0-1 1,0 0 0,0 0 0,0 0 0,1 0 0,-1 0-1,0 0 1,0 0 0,0-1 0,1 1 0,-1 0-1,1-1 1,-1 1 0,0-1 0,1 1 0,-1-1 0,1 0-1,-1 1 1,1-1 0,-1 0 0,1 0 0,1 0 0,1-1 53,1 1 1,-1-1-1,0 1 1,0-1 0,0-1-1,0 1 1,0 0 0,0-1-1,0 0 1,0 0 0,0 0-1,-1 0 1,5-4-1,-6 4-45,0 1-1,0-1 1,0 0-1,0 0 0,-1 0 1,1 0-1,-1 0 1,1 0-1,-1-1 0,0 1 1,0 0-1,0-1 1,0 1-1,0-1 0,0 1 1,-1-1-1,1 1 1,-1-1-1,1 0 0,-1 1 1,0-1-1,-1-4 0,1 5-23,0 0 0,-1 0-1,1 0 1,-1 0-1,1 0 1,-1 1 0,0-1-1,0 0 1,0 0-1,0 0 1,0 1 0,0-1-1,0 0 1,-2-1-1,0 1 5,0 0-1,0 0 0,0 1 1,0-1-1,-1 1 0,1-1 1,0 1-1,-5-1 1,-4-1-51,7 2 26,0 0 0,-1-1 0,1 1 0,-9-5 0,14 6 25,0-1 1,0 1-1,0 0 0,0 0 0,-1 0 0,1 0 1,0 0-1,0 0 0,0-1 0,0 1 1,0 0-1,0 0 0,0 0 0,0 0 0,0 0 1,0-1-1,0 1 0,0 0 0,0 0 1,0 0-1,0 0 0,1 0 0,-1 0 0,0-1 1,0 1-1,0 0 0,0 0 0,0 0 1,0 0-1,0 0 0,0 0 0,0 0 0,0 0 1,1-1-1,-1 1 0,0 0 0,0 0 1,0 0-1,0 0 0,0 0 0,0 0 0,1 0 1,-1 0-1,7-4-15,-6 3 13,4-1 2,0 0 0,1 0 1,0 0-1,-1 0 0,7 0 1,20-6-17,-16 2-55,0 1 1,0 0 0,0 1 0,1 1 0,32-1 0,-47 4 47,0 0-1,0 0 1,1 0 0,-1 1 0,0-1 0,0 1-1,0 0 1,0 0 0,0-1 0,0 1-1,0 1 1,0-1 0,0 0 0,-1 0 0,1 1-1,0-1 1,-1 1 0,1-1 0,-1 1 0,1 0-1,-1-1 1,0 1 0,0 0 0,0 0-1,0 0 1,0 0 0,0 0 0,0 0 0,-1 0-1,1 0 1,-1 1 0,1-1 0,-1 0 0,0 0-1,0 0 1,0 4 0,-4 13 64,3-11 27,-1-1 1,0 1-1,-3 9 0,0-4-20,4-9 150,2-4 194,40-27 355,-27 17-764,30-17 0,-38 24-60,0 0 1,0 1-1,0 0 0,0 0 0,1 0 1,-1 0-1,1 1 0,6-1 1,-12 3 56,0-1 1,0 0 0,0 0 0,0 1 0,0-1 0,0 0 0,0 1 0,0-1 0,0 1 0,0-1 0,0 1 0,-1 0 0,1-1 0,0 1 0,0 0 0,-1 0 0,1-1 0,0 1 0,-1 0-1,1 0 1,0 1 0,11 26-127,-2-8 186,-8-17-23,0 0-1,1-1 1,0 1-1,0-1 1,0 1-1,0-1 1,0 0-1,0 0 1,0 0-1,1-1 1,-1 1-1,5 1 1,-2-2 53,1 0 0,-1 0 0,0 0 0,0-1 0,0 1 0,12-2 0,0-2 52,0-1 0,0 0 0,0-2 1,19-7-1,-22 7-69,0 0 0,-1-1 0,23-15 0,54-52-297,-91 74 223,0 0 1,0 0-1,1-1 1,-1 1 0,0 0-1,0 0 1,1-1 0,-1 1-1,0 0 1,1 0-1,-1 0 1,0-1 0,1 1-1,-1 0 1,1 0 0,-1 0-1,0 0 1,1 0 0,-1 0-1,0 0 1,1 0-1,-1 0 1,1 0 0,0 0-1,2 8-257,-6 16 145,2-20 127,1-2 15,-5 38 35,-1-1 1,-2-1-1,-19 56 0,26-92 24,0 0 0,0 1 0,0-1-1,0 0 1,0 0 0,0 0 0,-1-1-1,1 1 1,-1 0 0,-3 3 0,5-5-55,0 0 1,0 0-1,-1 0 1,1 0-1,0 0 0,0 1 1,-1-1-1,1 0 1,0 0-1,-1 0 1,1 0-1,0 0 1,0 0-1,-1 0 1,1 0-1,0 0 0,-1 0 1,1 0-1,0 0 1,0 0-1,-1 0 1,1-1-1,0 1 1,0 0-1,-1 0 0,1 0 1,0 0-1,0 0 1,-1-1-1,1 1 1,-1-1 10,0 0 0,1 0 0,-1 0 0,0-1 0,1 1 0,-1 0 0,1 0 0,-1 0 0,1-1 0,0 1 0,-1-2 0,1 2-11,-2-6 70,1 0-1,0-1 1,0 1-1,0-13 1,1 18-91,1 0 0,-1 1-1,0-1 1,1 0 0,-1 0 0,1 0 0,-1 0 0,1 1 0,0-1 0,0 0 0,0 1 0,0-1 0,0 0 0,0 1 0,0-1 0,1 1 0,-1 0 0,0-1 0,1 1 0,-1 0 0,1 0 0,0 0 0,2-2 0,25-8-35,0 1 0,0 2-1,1 1 1,34-4 0,-47 8 36,57-11 175,57-10-2350,-123 23 1763,-2 1-510,-1-1 1,1 0-1,10-4 0,-7 4-744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3072,'0'-3'246,"1"-1"0,-1 0 0,1 1 0,-1-1 0,1 1 0,0 0 0,0-1 0,1 1 0,-1 0 0,1 0 0,-1-1 0,1 1 0,0 1 0,0-1 0,4-4 0,-4 4 178,1 0-17,-1 0 1,1 0-1,0 0 1,-1 1 0,1-1-1,1 1 1,-1-1-1,0 1 1,0 0 0,1 1-1,-1-1 1,7-2-1,-9 4-325,0 0 0,0 0 0,0 0 0,0 0 0,0 1-1,0-1 1,0 0 0,0 0 0,0 1 0,0-1 0,0 0 0,0 1-1,0-1 1,0 1 0,0 0 0,0-1 0,0 1 0,0 0-1,0 0 1,17 18 655,-2 4-173,-1 0 0,21 44 1,-8-14 195,51 89 130,-78-140-908,0 0-1,0 0 0,0 0 0,0 0 0,0 0 0,0 0 0,-1 0 0,1 0 1,-1 0-1,1 0 0,-1 1 0,0 3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3 3968,'-1'-2'2280,"-2"6"-374,-5 16 748,-2 4-1574,7-19-892,-44 76 2372,38-68-2198,0-1 1,-1 0-1,0-1 0,-16 14 0,9-12-43,0-1 0,-1 0 0,-29 14-1,-63 22 274,1 0-283,-37 19-367,116-50-1113,19-8-2202,9-5 1288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49 3072,'-5'-24'976,"5"23"-877,0 0-1,0 0 1,0 0 0,0 0-1,1 0 1,-1-1 0,0 1-1,0 0 1,1 0 0,-1 0-1,1 0 1,-1 0 0,1 0-1,-1 0 1,1 0 0,0 0-1,0 0 1,0-1 0,1-1 1546,-3 28 957,-8 59 8,-5 28-686,2-36-1257,-10 54-113,-4 8-58,24-117-374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4480,'0'0'124,"-1"-1"0,1 0 1,0 1-1,-1-1 0,1 1 1,0-1-1,-1 1 0,1-1 1,0 0-1,0 1 0,0-1 1,0 0-1,0 1 0,0-1 1,0 0-1,0 1 0,0-1 1,0 0-1,0 1 0,0-1 1,0 0-1,0 1 0,1-1 0,-1 0 1,0 1-1,1-2 0,0 2 220,0-1-1,1 1 0,-1-1 0,0 1 1,0 0-1,0 0 0,1-1 0,-1 1 1,0 0-1,1 0 0,0 0 0,13-1 1099,40 0 1822,96-2-1130,88 1-1719,42 18-2495,-227-13 854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16 149 2720,'-1'-2'-117,"1"2"301,0-1 1,0 1-1,-1-1 1,1 1-1,0 0 1,0-1-1,-1 1 1,1-1-1,0 1 1,-1 0 0,1-1-1,0 1 1,-1 0-1,1-1 1,-1 1-1,1 0 1,0 0-1,-1 0 1,-1-1 1210,-4-10 6059,23 9-4914,39-9-2154,0 3 0,71-1-1,-107 9-402,1 0-1,-1 2 1,0 0-1,0 1 1,0 1-1,25 9 1,-42-12 24,0 0 0,0 0 1,0 0-1,0 1 0,0-1 0,-1 1 1,1 0-1,0 0 0,-1 0 0,1 0 1,-1 0-1,0 1 0,0-1 1,0 1-1,0 0 0,0-1 0,0 1 1,-1 0-1,1 0 0,-1 0 1,0 0-1,0 0 0,0 0 0,0 1 1,-1-1-1,1 0 0,-1 0 0,0 1 1,0-1-1,0 0 0,0 0 1,-2 7-1,-2 13 58,0 0 0,-2-1 0,-1 0 0,0 0 0,-14 26 0,-61 97 243,78-139-244,-45 77 43,48-82-84,1-1 0,0 1 0,-1-1 0,1 0-1,0 1 1,0-1 0,0 1 0,-1-1 0,1 1 0,0-1 0,0 1 0,0-1-1,0 1 1,0-1 0,0 1 0,0 0 0,0-1 0,0 1 0,0-1 0,0 1 0,0-1-1,1 1 1,-1-1 0,0 1 0,0-1 0,0 0 0,1 1 0,-1 0 0,1-1 18,0 1 1,0-1-1,0 1 1,-1-1-1,1 1 1,0-1-1,0 0 1,0 0 0,0 1-1,0-1 1,0 0-1,0 0 1,0 0-1,1 0 1,4-1 93,-1 1 0,0-1-1,0 0 1,1 0 0,6-3 0,2-3-3,0-1 0,0 0-1,-1-1 1,20-17 0,16-11-39,295-156 1118,-320 180-846,-1-1 0,0 0 1,39-34-1,-59 45-325,0 0-1,0 0 1,0 0-1,0-1 1,0 1 0,-1-1-1,0 0 1,0 0-1,0 0 1,0 0 0,0 0-1,-1 0 1,0 0 0,1 0-1,-2-1 1,1 1-1,0-9 1,-1 5-13,-1 0 0,0 0 0,0 0-1,-1 0 1,0 0 0,0 0 0,-1 1 0,-5-12 0,7 17-44,-2-4-150,0 0 1,0 1-1,-6-10 1,8 15-62,1-1 0,-1 0 0,0 0-1,1 1 1,-1-1 0,1 0 0,-1 0 0,1 0 0,0 0 0,-1 0 0,1 1 0,0-1-1,0 0 1,0-2 0,0 3 59,0 0 0,0-1 0,0 1-1,0-1 1,0 1 0,0-1 0,1 1 0,-1 0-1,0-1 1,0 1 0,0 0 0,1-1 0,-1 1-1,0 0 1,1-1 0,-1 1 0,0 0 0,1-1-1,-1 1 1,0 0 0,1 0 0,0-1 0,3 0-1028,0 0 1,0-1 0,0 2-1,0-1 1,7 0 0,12-3-1662,11-11-1643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5472,'0'-1'174,"0"0"0,0 0-1,0 1 1,0-1 0,1 0 0,-1 0 0,0 0 0,1 0 0,-1 0 0,1 1-1,-1-1 1,1 0 0,-1 0 0,1 1 0,0-1 0,-1 0 0,1 1-1,0-1 1,-1 1 0,1-1 0,0 1 0,0-1 0,0 1 0,-1-1 0,1 1-1,0 0 1,0-1 0,0 1 0,0 0 0,0 0 0,0 0 0,0 0-1,0 0 1,-1 0 0,1 0 0,0 0 0,0 0 0,2 0 0,-1 0 136,1 1 1,0-1 0,-1 1-1,1-1 1,0 1 0,-1 0-1,1 0 1,-1 0 0,1 0-1,-1 0 1,0 1 0,0-1-1,5 4 1,-4-1-104,0 0 0,0 1 0,-1-1 0,1 0 0,-1 1 0,0-1 0,0 1 0,1 7 0,1 2 102,2 25-1,3 215 993,-9-226-1258,-1 0-164,-2 1 0,-8 37 0,2-19-3116,9-26-2144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11 6304,'-4'-2'232,"0"1"-47,1-1 1,-1 1-1,0 0 0,1 0 1,-1 0-1,0 0 0,0 1 0,0-1 1,1 1-1,-1 0 0,0 0 1,0 1-1,-7 1 0,-20 7 1458,0 2 0,0 2 0,-48 27-1,-81 60 1075,106-64-2245,-257 169 707,295-194-1507,0 0 0,1 2 0,0-1 0,1 2 0,-15 18 0,28-31-19,0 0 0,0 0 1,0 0-1,0 1 1,0-1-1,1 0 0,-1 1 1,0-1-1,1 0 0,-1 1 1,1-1-1,0 1 0,-1-1 1,1 1-1,0-1 0,0 3 1,0-4 211,0 0 1,0 0 0,0 1 0,0-1 0,0 0-1,0 0 1,0 1 0,0-1 0,0 0 0,0 0-1,0 1 1,0-1 0,0 0 0,0 0 0,1 0-1,-1 1 1,0-1 0,0 0 0,0 0-1,0 0 1,0 1 0,1-1 0,-1 0 0,0 0-1,0 0 1,0 0 0,1 1 0,-1-1 0,0 0-1,0 0 1,1 0 0,-1 0 0,0 0 0,0 0-1,0 0 1,1 0 0,-1 0 0,0 0 0,0 0-1,1 0 1,-1 0 0,0 0 0,0 0 0,1 0-1,-1 0 1,1 0 0,13-6-1159,-11 5 691,24-14-1931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6816,'-13'-17'2197,"13"16"-2181,0 1 1,0 0-1,0 0 0,0 0 1,0 0-1,0 0 0,-1 0 1,1 0-1,0 0 0,0 0 1,0 0-1,0 0 0,0 0 0,0 0 1,0 0-1,0 0 0,0-1 1,0 1-1,0 0 0,0 0 1,0 0-1,0 0 0,0 0 1,0 0-1,0 0 0,-1 0 1,1 0-1,0 0 0,0 0 1,0 0-1,0 0 0,0 0 0,0 0 1,0 0-1,0 0 0,0 0 1,0 0-1,0 0 0,0 0 1,0 0-1,-1 0 0,1 0 1,0 0-1,0 0 0,0 0 1,0 0-1,0 0 0,0 0 1,0 0-1,0 1 0,0-1 0,0 0 1,0 0-1,0 0 0,0 0 1,0 0-1,0 0 0,0 0 1,0 0-1,-1 0 0,1 0 1,0 0-1,4 6 2561,10 1-1403,1 0-1,0-1 0,1-1 1,24 6-1,66 6-339,-44-8-202,5 4-526,-1 4-1,-1 2 0,65 29 1,-116-43-857,0 2 0,0-1-1,-1 2 1,0 0 0,19 16 0,-30-23 341,-1 0 0,0 1 1,0-1-1,0 0 0,0 1 0,0-1 0,0 1 0,0-1 0,0 1 0,-1-1 0,1 1 0,0 0 1,0 3-1,-8-3-4982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 7392,'-12'-3'2373,"12"3"-2350,0 0-1,0 0 1,0 0-1,-1 0 1,1 0 0,0 0-1,0 0 1,0 0-1,0 0 1,0 0 0,-1 0-1,1 0 1,0 0-1,0 0 1,0 0 0,0 0-1,0 0 1,-1 0-1,1 0 1,0 0 0,0 0-1,0 0 1,0 0 0,0 1-1,0-1 1,-1 0-1,1 0 1,0 0 0,0 0-1,0 0 1,0 0-1,0 0 1,0 1 0,0-1-1,0 0 1,0 0-1,0 0 1,0 0 0,0 0-1,0 1 1,0-1-1,-53 65 5322,-2 2-3227,21-12-1691,3 1-1,-38 95 1,24-51-876,38-85-241,-13 32-2023,19-43 1793,0 1 0,0-1 0,0 1 0,0 8 0,4 6-2103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52 5984,'-7'-15'1677,"6"13"-979,0-1 0,0 1-1,0-1 1,0 1 0,0 0 0,-1-1-1,1 1 1,-1 0 0,1 0 0,-1 0-1,0 0 1,0 1 0,0-1 0,-4-3-1,-7 4 4328,13 1-4980,0 0 0,0 0 0,0 0 0,0 0 0,0 0 0,0 2 1304,0-2-1304,0 0 0,0 0 0,0 0 0,0 0 0,-1 0 0,1 0 0,0 0 0,0 0 0,0 0 0,0 0 0,0 0 0,0 0 0,0 0 0,14 8 1007,-10-6-987,0 1 0,0 0 0,0-1 0,5 6 0,4 4 58,13 8-130,20 15-8,-13-14 3,-6-3-54,51 25 0,184 58 280,-206-80-177,20 9-133,-75-30 144,-6 0-5,-26 3-144,1 1 0,0 1 1,-56 17-1,71-18 98,-45 15 85,2 3 0,-68 33 0,-103 71-1949,225-123 1795,-34 22-2254,36-23 2000,0-1 1,0 1 0,0 0-1,0 0 1,0 0-1,1 0 1,-1 0-1,1 0 1,0 0-1,0 1 1,-1-1-1,1 0 1,1 1 0,-2 2-1,2-4 127,0-1-1,0 1 1,0 0 0,0-1-1,0 1 1,0-1 0,0 1 0,0-1-1,0 1 1,0 0 0,0-1-1,1 1 1,-1-1 0,0 1-1,0-1 1,1 1 0,-1-1-1,0 1 1,1-1 0,-1 1-1,0-1 1,1 0 0,0 1-1,16 9-3026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5:5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 3968,'-8'-29'1824,"58"13"-1600,-20 9 736,6 2-576,22-3 896,1 4-704,27-7 128,-1 3-416,23-4 32,-9 7-192,-4 2 640,-15 3-416,-7-5-2624,-12 10 1216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48 141 3552,'-1'-2'257,"0"0"-1,1-1 1,-1 1 0,1 0-1,0 0 1,-1 0 0,1 0 0,0 0-1,0 0 1,0-1 0,1 1-1,-1 0 1,0 0 0,2-3-1,3-8 9358,0 23-7708,10 27-1020,1-1 0,22 34 0,-17-34-498,30 75 1,-48-102-377,0 1 0,-2-1 0,1 0 1,-1 1-1,0-1 0,-1 1 1,0-1-1,-1 1 0,-2 14 0,-2 3 131,-2-2-1,-11 31 0,10-37 0,-19 32 0,6-11-127,18-34 17,-1 0 0,1 0 1,-1-1-1,0 1 0,-1-1 1,1 0-1,-1 0 1,-7 5-1,11-9-22,0 1 0,-1-1-1,1 0 1,-1 0 0,0 0 0,1-1 0,-1 1 0,1 0-1,-1-1 1,0 1 0,0-1 0,1 1 0,-1-1 0,0 0-1,0 1 1,0-1 0,0 0 0,1 0 0,-1-1 0,0 1-1,0 0 1,0-1 0,1 1 0,-1-1 0,0 1 0,1-1-1,-1 0 1,0 0 0,1 1 0,-1-1 0,1-1 0,-1 1-1,1 0 1,0 0 0,-3-3 0,2 2 21,1-1 1,-1 0 0,1 1-1,-1-1 1,1 0-1,0 0 1,0 0-1,0 0 1,1-1-1,-1 1 1,1 0 0,-1 0-1,1-5 1,0-1 55,1 0-1,-1 0 1,4-15 0,0 7 61,0 0 0,1 0 0,1 1 0,0-1 0,1 1-1,1 1 1,1 0 0,0 0 0,1 0 0,23-26 0,-13 22 39,0 1 0,40-27 1,51-23 49,7-5-172,-80 45-529,-2-2 0,0-1 0,47-56 0,-74 77-1656,0-1 0,-1-1 0,9-17 0,-11 19-4210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3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10 4224,'0'0'76,"0"0"1,0-1-1,0 1 1,0-1-1,0 1 0,-1 0 1,1-1-1,0 1 1,0 0-1,0-1 0,-1 1 1,1 0-1,0 0 1,0-1-1,-1 1 0,1 0 1,0 0-1,0-1 1,-1 1-1,1 0 1,0 0-1,-1 0 0,1-1 1,0 1-1,-1 0 1,1 0-1,-1 0 0,-16-3 2389,-21 5 377,36-2-2880,-201 28 5624,177-22-5033,2 0 1,-1 2-1,1 0 0,0 2 1,-44 25-1,61-31-440,0 1 0,1 0 0,0 0 0,0 0 0,0 1-1,0 0 1,1 0 0,0 0 0,0 1 0,1 0 0,-8 13 0,11-15-38,-1-1 1,1 1 0,-1 0-1,1 0 1,1 0 0,-1 0-1,1 0 1,0 0 0,0 0 0,0 0-1,0 0 1,1 0 0,0-1-1,0 1 1,1 0 0,-1 0-1,1-1 1,0 1 0,0 0-1,4 4 1,-2-3 18,1 1 1,0-1-1,0-1 0,0 1 1,1-1-1,0 0 0,0 0 1,0-1-1,1 0 0,0 0 1,-1 0-1,1-1 1,1 0-1,-1 0 0,0-1 1,11 2-1,14 2-90,-1-1-1,53 0 1,-51-3-62,212 3-4406,-236-5 3394,-1 1 0,1 0 0,-1 1 0,1-1-1,13 6 1,-6 2-5052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3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14 229 3648,'-12'-11'1173,"12"11"-1072,0 0 0,0 0 0,0 0 0,-1-1 0,1 1 0,0 0 0,0 0 0,0 0 0,0-1 0,0 1 0,0 0 0,-1 0 0,1-1 0,0 1 0,0 0 0,0 0 0,0-1 0,0 1 0,0 0 0,0-1 0,0 1 0,0 0 0,0 0 0,0-1 0,0 1-1,0 0 1,0 0 0,1-1 0,-1 1 0,0 0 0,0 0 0,0-1 0,0 1 0,0 0 0,0 0 0,1 0 0,-1-1 0,0 1 0,0 0 0,0 0 0,1 0 0,-1 0 0,0-1 0,0 1 0,1 0 0,-1 0 0,0 0 0,0 0 0,1 0 0,-1 0 0,0 0 0,0 0 0,1 0 0,13-5 1047,-13 5-1024,169-32 6382,-14 4-3748,153-25-438,11 16-1473,-199 23-771,317-23-423,-427 36 240,6 1-1130,21 1 0,-38-1 1178,1 0-1,-1 0 1,0 0 0,1 0 0,-1 0 0,0 0 0,1 0 0,-1 0 0,0 0 0,1 0-1,-1 0 1,0 0 0,1 0 0,-1 0 0,0 0 0,0 0 0,1 0 0,-1 1 0,0-1-1,1 0 1,-1 0 0,0 0 0,0 1 0,1-1 0,-1 0 0,0 0 0,0 1 0,0-1-1,1 0 1,-1 0 0,0 1 0,0-1 0,0 1-90,-1 0 0,1-1 0,-1 1 0,1-1 0,-1 1 0,0-1-1,1 1 1,-1-1 0,1 0 0,-1 1 0,0-1 0,1 1 0,-1-1 0,0 0 0,-1 1 0,-49 15-3729,33-11 2287,1 0 0,-25 13 0,-15 13-2867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9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5216,'-2'-14'888,"0"8"-619,1 0-1,0 0 0,1-1 0,-1 1 1,1 0-1,0 0 0,2-10 0,11-24 3904,-12 38-3808,1-1 0,-1 1 0,0-1 0,1 1 0,0-1 0,0 1-1,0 0 1,0 0 0,0-1 0,0 2 0,3-3 0,-5 3-311,1 1 0,-1 0 1,1-1-1,-1 1 0,0 0 1,1-1-1,-1 1 0,1 0 1,-1 0-1,1 0 0,-1-1 0,1 1 1,-1 0-1,1 0 0,-1 0 1,1 0-1,-1 0 0,1 0 1,0 0-1,-1 0 0,1 0 0,-1 0 1,1 0-1,-1 0 0,1 0 1,-1 1-1,1-1 0,-1 0 1,1 0-1,-1 1 0,0-1 0,1 0 1,-1 0-1,1 1 0,-1-1 1,0 1-1,1-1 0,-1 0 1,0 1-1,1-1 0,-1 1 0,0-1 1,1 1-1,-1-1 0,0 0 1,0 1-1,0-1 0,1 1 1,-1 0-1,1 5 139,0-1-1,0 0 1,-1 1 0,1 5-1,-1-2 127,3 222 2143,-16 2-1403,8-162-1105,-5 252 836,10-322-780,0-1 0,0 0 0,-1 1 1,1-1-1,0 0 0,0 1 0,0-1 0,0 0 0,1 0 0,-1 1 0,0-1 0,0 0 0,0 1 0,0-1 0,0 0 0,0 1 0,0-1 0,1 0 1,-1 0-1,0 1 0,0-1 0,0 0 0,0 0 0,1 1 0,5-5 234,7-15-78,5-14-417,7-15-155,62-84 1,-77 118 361,1 2 0,0 0 1,1 0-1,0 1 0,1 0 0,0 1 1,1 1-1,0 0 0,1 1 0,26-12 1,-26 15-25,0 0 0,0 1 1,25-4-1,-34 7 78,0 1 0,0-1 0,1 2-1,-1-1 1,0 1 0,0 0 0,0 0 0,0 0-1,0 1 1,-1 0 0,1 0 0,8 5 0,-6-2 37,0 1 1,0 0-1,0 1 1,-1-1-1,0 1 0,0 1 1,-1 0-1,0 0 1,0 0-1,-1 0 1,0 1-1,4 10 1,0 2 146,-1 1-1,0 0 1,-2 0 0,4 26 0,-8-35-42,0 1 1,-1 0 0,0-1 0,-1 1-1,-1 0 1,0-1 0,-4 21 0,3-28-83,0 0 1,0 0-1,0 0 0,0 0 1,-1 0-1,0-1 1,-1 1-1,1-1 1,-1 0-1,0 0 0,0 0 1,0 0-1,-1-1 1,0 0-1,0 0 1,0 0-1,-11 6 0,2-4-11,-1 0-1,0 0 0,0-2 1,0 0-1,0-1 1,-25 2-1,-94-1-795,104-5-431,0 0 0,0-3 0,0 0 0,-52-15 0,74 16 44,1 1 0,0-2-1,-1 1 1,-11-9 0,-33-31-2774,52 43 3889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4064,'-3'-7'1005,"3"5"-438,-1 0 0,1 1 0,-1-1 0,0 1 0,0-1 0,1 1 0,-1-1 0,0 1 0,0 0 0,-3-3 0,-11-13 3705,13 17-3727,-5-1 380,7 1-915,0 0-1,0 0 1,0 0 0,0 0 0,0 0 0,0 0 0,0 0 0,-1 0-1,1 0 1,0 0 0,0-1 0,0 1 0,0 0 0,0 0 0,0 0 0,0 0-1,0 0 1,0 0 0,0 0 0,0 0 0,0 0 0,0 0 0,0 0-1,0 0 1,0 0 0,0 0 0,0-1 0,0 1 0,0 0 0,0 0-1,0 0 1,0 0 0,0 0 0,0 0 0,0 0 0,0 0 0,0 0 0,0 0-1,0 0 1,0 0 0,0-1 0,0 1 0,0 0 0,0 0 0,0 0-1,0 0 1,0 0 0,0 0 0,0 0 0,0 0 0,0 0 0,0 0-1,0 0 1,0 0 0,0 0 0,0 0 0,0 0 0,0 0 0,1-1 0,-1 1-1,0 0 1,0 0 0,0 0 0,0 0 0,0 0 0,0 0 0,0 0-1,0 0 1,0 0 0,3 0 82,-1 0 0,0-1-1,0 1 1,0 0 0,1 0-1,-1 1 1,0-1 0,0 0 0,0 1-1,4 1 1,15 1 142,97-11 310,-111 8-544,101-4 90,116 10 1,-123 5-85,116 8-7,-108-18 407,-106-1-389,0 0 1,0 0 0,0 0-1,0-1 1,0 1 0,0-1-1,0 1 1,0-1-1,0 0 1,0 0 0,-1-1-1,4-1 1,-5 3 24,-1-1 0,0 1-1,1-1 1,-1 1 0,0-1 0,1 1 0,-1-1-1,0 1 1,0-1 0,0 1 0,0-1-1,1 1 1,-1-1 0,0 0 0,0 1 0,0-1-1,0 1 1,0-2 0,-1 2-51,1 0-1,0 0 1,0 0 0,0 0-1,0 0 1,0-1-1,0 1 1,0 0 0,0 0-1,-1 0 1,1 0 0,0 0-1,0 0 1,0-1-1,0 1 1,0 0 0,-1 0-1,1 0 1,0 0 0,0 0-1,0 0 1,0 0-1,-1 0 1,1 0 0,0 0-1,0 0 1,0 0 0,-1 0-1,1 0 1,0 0-1,0 0 1,-13 6-128,6-1 87,2 1 0,-1-1 0,1 1 1,0 0-1,0 0 0,0 1 0,1 0 0,0 0 0,-4 8 0,-6 12 96,-2-3 31,-2-1 0,0 0-1,-1-1 1,-42 36 0,16-23 29,0-3 0,-95 50-1,20-12 170,90-51-192,0 2-1,1 1 1,2 1 0,0 2-1,1 1 1,2 0 0,1 2-1,1 1 1,-22 37 0,17-19 62,-39 64 227,61-103-284,4-7-62,1 1-1,-1-1 1,0 1 0,0-1 0,0 1-1,0-1 1,0 0 0,0 0 0,0 1-1,0-1 1,0 0 0,-1 0 0,1 0-1,0 0 1,-1-1 0,1 1 0,-1 0-1,1 0 1,-1-1 0,1 1 0,-1-1-1,1 1 1,-1-1 0,0 0 0,-2 0-1,7 0-27,-1-1 0,0 1-1,1-1 1,-1 0-1,0 0 1,1 0 0,-1 0-1,0 0 1,2-2 0,29-20-38,1-1 34,-14 13-11,0 1 0,1 1 0,-1 1 0,1 1 1,1 1-1,0 1 0,0 0 0,0 2 0,0 0 0,0 2 0,34 2 0,-27 1 50,0 2 1,-1 1-1,1 1 0,-1 2 0,-1 1 0,1 1 1,-1 1-1,35 20 0,-61-30-88,1 0-1,-1 0 1,1 0 0,-1 0-1,1 0 1,-1 0-1,0 0 1,0 0 0,1 1-1,-1-1 1,0 0 0,0 1-1,0-1 1,-1 1 0,1 0-1,0-1 1,0 1-1,-1-1 1,1 1 0,0 2-1,-1-4-25,0 0 0,0 1 0,0-1 0,0 0 0,0 0 0,0 0 0,-1 1 0,1-1 0,0 0 0,0 0 0,0 0 0,0 0 0,0 1 0,0-1 0,0 0 0,0 0 0,0 0 0,0 0 0,-1 1 0,1-1 0,0 0 0,0 0 0,0 0 0,0 0 0,0 0 0,-1 1 0,1-1 1,0 0-1,0 0 0,0 0 0,0 0 0,-1 0 0,1 0 0,0 0 0,0 0 0,0 0 0,-1 0 0,1 0 0,0 0 0,0 0 0,0 0 0,-1 0 0,1 0 0,0 0 0,-10-3-4368,7 2 3673,-1 0-1442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93 6816,'-21'-18'2197,"17"15"-1344,6-1 1665,26-6 1652,-24 8-3911,1 1-1,-1 0 0,1 0 1,-1 0-1,6 0 0,3-1 5,78-12 765,47-6-658,-43 11-1200,106 4 1,-144 5-3139,-37-1 2150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61 5408,'-9'-25'1728,"8"16"-1046,2 5-1641,2-11 4348,-1 7 858,-4 20-1617,-25 111-599,13-64-3684,-10 84 0,23-113 11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7232,'0'0'145,"-1"0"1,1-1-1,-1 1 1,1-1 0,-1 1-1,1-1 1,-1 1-1,1-1 1,0 1-1,-1-1 1,1 1-1,0-1 1,-1 1 0,1-1-1,0 0 1,0 1-1,0-1 1,-1 1-1,1-1 1,0 0 0,0 1-1,0-1 1,0 0-1,0 1 1,0-1-1,0 0 1,0 1-1,1-1 1,-1 1 0,0-1-1,0 0 1,0 1-1,1-1 1,-1 1-1,0-1 1,1 0-1,-1 1 1,1-1 0,-1 1-1,0-1 1,1 1-1,-1 0 1,1-1-1,-1 1 1,1-1 0,-1 1-1,1 0 1,0-1-1,0 1 1,5-3 405,0 0-1,0 1 1,1-1 0,6 0 0,-5 1-680,9-3 517,1 1 0,-1 0 0,25-1 0,-33 5-353,-1 0 0,1 0 0,0 1 0,0 0 0,0 0 0,0 1 0,-1 0 0,17 7 0,-24-8-24,1-1 1,-1 1-1,1 0 0,-1 0 0,1 0 1,-1 0-1,0 0 0,0 0 0,0 0 1,1 0-1,-1 0 0,0 1 0,0-1 1,-1 0-1,1 1 0,0-1 0,0 1 1,-1-1-1,2 2 0,-2 0 7,0-1 0,1 0 0,-1 1 1,0-1-1,0 0 0,-1 1 0,1-1 0,0 0 0,-1 1 0,1-1 0,-2 4 0,-2 2 82,0 0-1,0-1 0,0 0 0,-1 0 0,0 0 0,-9 9 0,-117 113 2162,121-121-1909,2-2 85,8-6-421,0 1 0,1-1 0,-1 0 0,0 0 1,0 0-1,1 0 0,-1 1 0,0-1 0,0 0 1,1 0-1,-1 0 0,0 0 0,0 0 0,1 0 1,-1 0-1,0 0 0,0 0 0,1 0 0,-1 0 0,0 0 1,1 0-1,-1 0 0,0 0 0,0 0 0,1 0 1,-1 0-1,0 0 0,0 0 0,1 0 0,-1-1 1,0 1-1,1 0 0,20-4 71,-1-1 0,26-10 0,3-1-439,-17 6-411,31-8-2725,-58 17 2518,1 0 0,-1 1 0,1-1 0,0 1 0,-1 0 0,1 0 0,-1 1 0,12 2 0,7 7-2448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38 130 3712,'-1'0'97,"0"-1"0,0 1 0,0 0 0,0 0 0,1-1 0,-1 1 0,0 0 1,0 0-1,0 0 0,0 0 0,0 0 0,0 0 0,0 1 0,0-1 0,0 0 0,0 0 0,1 1 0,-1-1 0,0 0 0,0 1 1,0-1-1,1 1 0,-1-1 0,0 1 0,0-1 0,1 1 0,-1 0 0,0-1 0,1 1 0,-1 0 0,1 0 0,-1-1 1,1 1-1,-1 0 0,1 0 0,0 0 0,-1 0 0,1 1 0,-9 10 3306,9-12-3296,0 0-1,0 0 1,0 1-1,0-1 1,0 0-1,0 0 1,0 1-1,0-1 1,0 0-1,0 0 1,0 0-1,0 1 1,0-1-1,1 0 1,-1 0-1,0 0 1,0 1-1,0-1 1,0 0-1,0 0 1,0 0-1,0 1 1,1-1-1,-1 0 1,0 0-1,0 0 1,0 0-1,1 0 1,-1 1-1,0-1 1,0 0-1,0 0 1,1 0-1,-1 0 1,0 0-1,0 0 1,12 8 968,-9-7-816,2 2-64,1 0 1,-1-1-1,1 1 1,-1-1-1,1 0 1,0-1 0,0 0-1,0 0 1,0 0-1,0 0 1,6-1 0,10-1 188,37-6 0,-45 4-262,-6 2-76,15-2 168,1-1 1,37-13 0,-55 15-189,-1 1-1,0-1 0,0-1 0,-1 1 0,1-1 0,0 0 0,-1 0 0,1 0 1,-1 0-1,0-1 0,0 0 0,-1 0 0,1 0 0,-1 0 0,1-1 0,-2 1 0,1-1 1,2-5-1,-4 8-26,0 0 1,-1 0 0,1 0-1,-1 0 1,0-1-1,0 1 1,0 0 0,0 0-1,0 0 1,0-1 0,0 1-1,-1 0 1,1 0-1,-1 0 1,1 0 0,-1 0-1,0-1 1,0 1 0,0 1-1,0-1 1,0 0-1,-1 0 1,1 0 0,0 0-1,-1 1 1,1-1 0,-1 1-1,0-1 1,0 1-1,1 0 1,-4-2 0,-2-1-21,1 1 0,0 0 1,-1 1-1,1-1 0,-1 1 1,0 0-1,0 1 0,1 0 1,-10-1-1,3 2 57,-1 0-1,1 1 1,0 1-1,0 0 1,0 1-1,0 0 1,-22 9 0,25-9 79,1 1-1,1 1 1,-1 0 0,1 0 0,-1 0 0,2 1 0,-1 1 0,1-1 0,0 1 0,0 0 0,-7 11 0,9-11-44,0 1 1,1-1-1,1 1 0,-1 0 0,1 1 1,1-1-1,-1 1 0,1-1 1,1 1-1,0 0 0,0-1 1,0 1-1,1 0 0,1 0 0,-1-1 1,3 11-1,1-3 26,0-1 0,1 1 1,1-1-1,0 0 0,1 0 0,0 0 0,18 23 0,-20-30-57,1-1 0,1 0 0,-1-1 0,1 0 0,0 0 0,0 0 0,1-1 0,0 0 0,0 0 0,0-1 0,0 0 0,1 0 0,0-1 0,-1 0 0,1-1 0,0 0 0,10 1 0,4-1-4,0 0-1,0-2 1,0-1-1,0 0 1,40-9 0,-41 5-823,1-1 1,-1-1 0,0-1 0,-1-1 0,24-14 0,-19 7-4848,40-29 1,-43 28 2396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4736,'-12'-7'1530,"12"6"-1364,-1 1 0,1-1 0,0 1 0,-1-1 0,1 1 0,0-1 0,0 0 0,-1 1 0,1-1 0,0 1 0,0-1 0,0 1 0,0-1 0,-1 0 0,1 1 0,0-1 0,0 0 0,0 1 0,0-1 0,1 1 0,-1-1 0,0 0 0,0 0 0,5-12 3248,-2 9-3042,0 1 0,0 0 0,0 0-1,0 0 1,1 0 0,-1 1 0,1 0 0,6-4 0,34-11 1123,-40 15-1409,0 1 0,0-1 0,1 1 0,-1 0 0,0 1 0,1-1 0,-1 1-1,0 0 1,1 0 0,-1 0 0,0 1 0,1-1 0,-1 1 0,0 0 0,0 0 0,0 1 0,5 1 0,-8-2-59,0 0 0,0 0 0,0-1 0,0 1 1,0 0-1,0 0 0,0 0 0,0 0 0,0 0 1,-1 0-1,1 1 0,-1-1 0,1 0 0,-1 0 0,1 0 1,-1 1-1,1-1 0,-1 0 0,0 0 0,0 1 1,0-1-1,0 0 0,0 1 0,0-1 0,0 0 1,0 1-1,-1 1 0,0 4 84,-1-1 0,0 1 1,0-1-1,-5 9 0,-41 77 1158,28-54-763,1 0-1,1 0 0,-12 46 1,29-81-462,0 0 1,0-1 0,1 1 0,-1 0 0,1 0 0,0 0 0,0 0 0,0 0 0,0 0-1,0 0 1,1 0 0,-1-1 0,2 5 0,-1-6-20,0 0 0,0 1 0,0-1 1,0 0-1,0 0 0,0 0 0,0 0 0,0 0 1,0 0-1,1 0 0,-1 0 0,0 0 0,1-1 0,-1 1 1,1 0-1,-1-1 0,1 1 0,-1-1 0,1 0 0,-1 1 1,1-1-1,-1 0 0,1 0 0,-1 0 0,1 0 1,0 0-1,2-1 0,11-1-120,0-2-1,-1 1 1,1-2 0,22-9 0,8-3-944,-21 9-1091,0 1-1,0 1 0,34-4 1,-14 9-515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462 189 2240,'0'0'18,"0"0"1,0 0-1,0 0 0,0 0 0,0 0 1,0 0-1,0-1 0,0 1 1,0 0-1,0 0 0,0 0 0,0 0 1,0 0-1,0 0 0,0-1 1,0 1-1,0 0 0,1 0 1,-1 0-1,0 0 0,0 0 0,0 0 1,0 0-1,0-1 0,0 1 1,0 0-1,0 0 0,0 0 1,1 0-1,-1 0 0,0 0 0,0 0 1,0 0-1,0 0 0,0 0 1,0 0-1,1 0 0,-1 0 1,0 0-1,0 0 0,0 0 0,0 0 1,0 0-1,0 0 0,1 0 1,-1 0-1,0 0 0,0 0 0,0 0 1,0 0-1,0 0 0,1 0 1,-1 0 37,0 0 1,0 0 0,0 0 0,0 0 0,1 1 0,-1-1-1,0 0 1,0 0 0,0 0 0,0 0 0,1 0-1,-1 0 1,0 0 0,0 0 0,0 0 0,0-1-1,1 1 1,-1 0 0,0 0 0,0 0 0,0 0-1,0 0 1,1 0 0,-1 0 0,0 0 0,0 0-1,0 0 1,0 0 0,0-1 0,0 1 0,1 0-1,-1 0 1,0 0 0,0 0 0,0 0 0,0-1-1,0 1 1,0 0 0,0 0 0,0 0 0,0 0-1,0-1 1,0 1 0,0 0 0,0 0 0,0 0 0,0 0-1,0-1 1,0 1 0,0 0 0,0 0 0,0 0-1,0-1 1,0 1 28,0-1 0,0 1 0,0-1 0,0 0 0,0 1 0,-1-1 0,1 1 0,0-1 0,0 0 0,-1 1 0,1-1 0,0 1 0,-1-1 0,1 1 0,0-1 0,-1 1 0,1-1 0,-1 1 0,1 0 0,-1-1 0,1 1 0,-1 0 0,1-1 0,-1 1 0,0-1 0,-2 0 15,1 1-1,0-1 1,-1 0 0,1 1-1,-1-1 1,-4 1 0,-1 0 8,0 0 0,-17 4 0,-14 3 63,1 3 0,0 1-1,-42 19 1,66-23-172,0 0 0,0 1 0,0 0 0,1 1 0,1 1 0,0 0 0,0 0 0,1 1 0,0 1 0,-17 24 0,20-23 15,0 0 0,1 0-1,-8 20 1,13-26 34,0-1 0,0 1 0,0 0 0,1 0-1,0 0 1,0 0 0,1 1 0,0-1 0,1 9-1,-1-14 1,0 0 0,1 1-1,-1-1 1,1 1-1,0-1 1,0 0 0,0 0-1,0 0 1,0 1 0,1-1-1,-1 0 1,0 0 0,1 0-1,0-1 1,-1 1-1,1 0 1,0-1 0,0 1-1,0-1 1,0 1 0,0-1-1,0 0 1,0 0-1,1 0 1,-1 0 0,0 0-1,1-1 1,4 2 0,0-2 48,0-1 1,-1 1 0,1-1-1,0 0 1,0-1 0,-1 0-1,1 0 1,-1 0 0,1-1-1,-1 0 1,0 0 0,0 0-1,9-8 1,2-2 113,-1 0-1,0-2 1,16-19 0,-5 2-85,-1-1 1,-2-2 0,-1 0 0,22-47 0,-44 79-167,2-3-70,0 0-1,0 1 0,-1-1 1,1 0-1,-2 0 0,1 0 1,-1 0-1,1-1 0,-1-7 1,-4 41-718,2-20 829,0 0-1,0 1 1,0-1-1,1 0 1,0 0 0,1 0-1,1 11 1,1-11 49,0-1-1,0 1 1,0-1 0,1 0 0,0 0 0,0-1 0,1 1 0,-1-1 0,1 0 0,1 0 0,-1 0 0,0-1 0,1 0 0,0 0 0,0 0 0,7 2 0,-11-5-12,0-1 1,0 0-1,0 1 0,1-1 1,-1 0-1,0 0 1,0 0-1,0-1 1,0 1-1,0 0 1,1-1-1,-1 0 1,0 1-1,0-1 1,0 0-1,0 0 1,0 0-1,-1 0 1,1 0-1,3-3 0,3-3 117,-1 1 0,13-16-1,-15 17-115,-2 0-28,1 0 1,-1-1 0,0 1-1,3-7 1,8-13-5,4 0-4,1 1 0,24-21 0,-26 26-14,-11 13-16,1-1-1,-1 1 0,1 1 1,0 0-1,1-1 0,-1 2 1,1-1-1,0 1 0,0 1 1,0-1-1,1 1 0,-1 1 1,1 0-1,0 0 0,14-1 1,-19 3 12,1 0 1,-1 1-1,0 0 1,0 0 0,0 0-1,0 0 1,0 1 0,0-1-1,0 1 1,-1 0 0,1 0-1,0 0 1,-1 1-1,0-1 1,6 7 0,2 2 20,-1 1 1,17 26-1,-10-14 22,-7-10 56,-2-2-13,1-1 0,0 0 0,17 16 0,-17-19-9,-1-1 1,1 0 0,1-1-1,13 7 1,-18-11-26,0 0 1,0 0-1,1-1 1,-1 1-1,1-1 1,-1 0-1,1-1 0,0 1 1,-1-1-1,9-1 1,-1-1 85,1-1-1,-1 0 1,0 0 0,0-1-1,0-1 1,12-7 0,-5 2-6,-1-1 0,34-25 0,-46 29-80,0 1 0,0-1 0,-1 0-1,0 0 1,0-1 0,-1 0 0,0 0 0,5-12 0,-7 14-28,0-1 0,-1 1 1,0-1-1,0 0 0,0 0 0,-1 0 0,0 0 0,0 0 1,-1 0-1,0 0 0,-1-13 0,1 19-18,0-1 0,-1 0 0,1 0 1,-1 1-1,1-1 0,-1 0 0,0 1 0,1-1 0,-1 0 0,0 1 0,0-1 0,0 1 1,0-1-1,-1 1 0,1 0 0,0-1 0,-1 1 0,1 0 0,-3-2 0,3 3-4,-1-1-1,0 1 1,0-1-1,1 1 1,-1 0-1,0-1 1,0 1-1,0 0 1,0 0-1,1 0 1,-1 1-1,0-1 1,0 0-1,0 1 1,-3 0-1,-1 2-24,0 0 1,0 0-1,0 0 1,0 1-1,1 0 1,-1 0-1,1 0 0,0 1 1,-6 6-1,0 3 7,-1 1 0,2 0-1,0 0 1,1 1 0,0 0 0,-7 20 0,14-31 66,0 1 1,0 0 0,1 1 0,-1-1-1,1 0 1,1 0 0,-1 1 0,1-1-1,0 0 1,0 0 0,1 1-1,0-1 1,0 0 0,1 0 0,-1 0-1,1 0 1,1 0 0,-1 0 0,1 0-1,0-1 1,5 8 0,-4-9 25,-1 0 1,1 0 0,0 0-1,1-1 1,-1 0 0,1 0-1,-1 0 1,1 0 0,0-1-1,0 0 1,0 0 0,0 0-1,0 0 1,1-1-1,-1 0 1,8 1 0,4-1 174,1 0 1,0-1-1,30-4 1,95-18-1996,-98 18 566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29 135 3552,'-3'0'976,"1"-1"0,-1 0-1,0 1 1,1-1 0,-1 1 0,0 0 0,-7-1 4363,12-4-3898,-2 4-793,6 0-534,8-1 131,1 1 0,0 1 0,15 1 0,2 0-20,464-24 1356,-227 6-1205,262-10 499,32-5-576,75 8 639,-350 33-724,-276-7-552,-12-2 311,0 0-1,0 0 1,0 0 0,0 0-1,0 0 1,0 0 0,0 0-1,0 0 1,0 0 0,0 0-1,0 0 1,-1 0-1,1 0 1,0 0 0,0 0-1,0 0 1,0 0 0,0 0-1,0 0 1,0 0 0,0 0-1,0 0 1,0 0 0,0 0-1,0 0 1,0 0 0,0 0-1,0 1 1,0-1-1,0 0 1,0 0 0,0 0-1,0 0 1,0 0 0,0 0-1,0 0 1,0 0 0,0 0-1,0 0 1,0 0 0,0 0-1,0 0 1,0 0 0,0 0-1,0 0 1,0 0-1,0 0 1,0 0 0,0 0-1,0 0 1,0 1 0,0-1-1,0 0 1,0 0 0,0 0-1,-19 2-3933,15-2 3344,-4 1-1427,-1 0 0,1 1 0,-12 3 0,-1 7-1561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213 108 2400,'4'-6'485,"-3"5"-284,0-1-1,0 0 1,0 1-1,1-1 1,-1 0-1,0 1 1,1-1-1,-1 1 1,3-2 0,-2 2 26,-1 1 0,0-1 0,0 0 1,0 1-1,0-1 0,0 0 1,0 0-1,0 0 0,-1 0 1,1 0-1,0 0 0,0 0 1,-1 0-1,1 0 0,0 0 1,-1 0-1,1 0 0,-1 0 1,0 0-1,1-1 0,-1 1 1,0 0-1,0 0 0,1 0 0,-1-1 1,0-1-1,0 1-13,0-1 0,-1 1-1,1 0 1,0 0 0,-1 0-1,1 0 1,-1 0 0,1 1 0,-1-1-1,0 0 1,0 0 0,0 0-1,0 0 1,0 1 0,-3-4 0,1 3-13,0-1 1,0 1-1,-1 0 1,1 0-1,-1 0 1,1 1 0,-1-1-1,0 1 1,0 0-1,0 0 1,1 0 0,-1 0-1,0 1 1,0 0-1,0-1 1,0 2-1,0-1 1,-7 1 0,3 1 48,-1 0 1,1 0-1,0 1 1,0 0-1,0 0 1,0 1-1,-8 5 1,10-4-145,-1 0-1,2 0 1,-1 0-1,0 1 1,1 0-1,0 0 1,0 0-1,1 1 1,0-1 0,0 1-1,0 0 1,1 0-1,-4 15 1,2-7 24,2 0 0,0 0 0,1 0 1,0 0-1,1 0 0,2 20 0,-1-28-75,1 0 1,-1 0-1,1 0 0,1 0 0,0 0 0,0 0 0,0-1 0,0 1 0,1-1 0,0 1 1,1-1-1,0 0 0,-1 0 0,2-1 0,-1 1 0,1-1 0,0 0 0,0 0 0,0-1 1,10 7-1,-2-3 28,1-1 1,0 0 0,0-1 0,1-1-1,0 0 1,0-2 0,0 1 0,0-2-1,0 0 1,25 1 0,9-4-761,97-14 1,-124 11-567,36-11 1,-39 9-765,-1-1 0,20-11-1,-12 5 14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2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5408,'0'0'89,"0"0"0,-1-1 0,1 1-1,-1 0 1,1 0 0,0 0 0,-1 0 0,1 0 0,-1 0 0,1 0 0,0 0 0,-1 0-1,1 0 1,-1 0 0,1 1 0,0-1 0,-1 0 0,1 0 0,-1 0 0,1 0 0,0 1-1,-1-1 1,1 0 0,0 0 0,-1 1 0,1-1 0,0 0 0,-1 0 0,1 1 0,0-1 0,0 0-1,-1 1 1,1 0 0,-6 19 2199,3 23 306,3-6-685,-7 60 0,-15 135 1250,10-77-2243,-4 138 49,18-258-850,-2-32-68,0 0-1,1 0 1,-1 0-1,1 0 1,0-1 0,0 1-1,0 0 1,0 0 0,2 2-1,-2-5-42,-1 0 0,0 1 0,1-1-1,-1 0 1,1 0 0,-1 0 0,0 1-1,1-1 1,-1 0 0,1 0 0,-1 0-1,1 0 1,-1 0 0,0 0 0,1 0-1,-1 0 1,1 0 0,-1 0 0,1 0-1,-1 0 1,0-1 0,1 1 0,-1 0-1,1 0 1,-1 0 0,0 0 0,1-1 0,-1 1-1,0 0 1,1 0 0,-1-1 0,0 1-1,1 0 1,-1-1 0,0 1 0,0 0-1,1-1 1,-1 1 0,0 0 0,0-1-1,0 1 1,1-1 0,-1 0 0,7-9-180,0-1 1,0-1 0,-2 1 0,7-16 0,15-55-327,-16 48 365,-3 8 100,1 2-1,1-1 1,0 1 0,2 1-1,1 0 1,18-24 0,-28 43 108,0 1 0,0 0 1,0 0-1,0 0 0,0 1 1,0-1-1,6-3 0,-7 6-35,-1-1 0,0 1 0,0-1 0,0 1-1,1-1 1,-1 1 0,0 0 0,1-1 0,-1 1-1,0 0 1,1 0 0,-1 0 0,0 0 0,1 0 0,-1 0-1,0 1 1,0-1 0,1 0 0,-1 1 0,0-1-1,0 1 1,1-1 0,-1 1 0,0 0 0,0-1-1,0 1 1,2 1 0,0 2 76,1 0 1,-1 0-1,0 1 1,0-1-1,0 1 1,0-1-1,-1 1 1,0 0-1,0 0 1,2 8-1,1 8 324,3 27 0,-6-38-332,4 37 223,3 17-216,18 68 1,-25-124-437,0-3-351,0 1 1,-1 0 0,0-1 0,1 11-1,-3-12-1644,12-11-4399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82 3904,'-1'-3'692,"0"-1"0,0 1 1,0 0-1,0 0 0,0-1 0,1 1 1,0-1-1,0 1 0,0-1 0,0 1 1,0 0-1,1-1 0,-1 1 0,2-4 1,1-20 3477,-4 114-497,-14 131-2210,2-10-899,8-83-387,5-59 11,1-32 8,0-27 230,3-8-135,6-16 29,-6 10-237,14-21-128,1 1-1,1 1 1,1 0 0,26-24-1,-28 32-4,1 1 0,0 1 0,2 1 0,0 0-1,42-20 1,-53 30-1,1 1 1,-1 0-1,1 0 0,0 1 0,-1 1 0,23-2 0,-29 4 39,0 0 0,0 0 0,0 0 0,0 1 0,0-1 0,0 1 0,-1 1 0,1-1 0,0 1 0,-1-1 0,1 1 0,-1 1-1,0-1 1,1 1 0,-1-1 0,0 1 0,-1 0 0,1 1 0,5 6 0,-3-3 49,-1 1 1,0 1-1,-1-1 0,0 1 1,0 0-1,-1 0 1,0 0-1,-1 0 0,0 0 1,0 1-1,-1-1 1,0 1-1,-1 15 0,0-16 44,0 0-1,-1-1 1,-1 1 0,1 0-1,-1-1 1,-1 1 0,1-1-1,-2 0 1,1 0-1,-1 0 1,0 0 0,-1-1-1,1 1 1,-1-1 0,-9 9-1,5-9-36,0 1 0,-1-1 0,1-1 0,-1 0-1,-1 0 1,1-1 0,-1-1 0,-19 6 0,10-4 27,0-2 0,0-1 0,-1 0 0,0-1 0,-20-2 0,8-2-437,1-1 0,-45-10 0,70 11 24,-2 0-915,0 0 0,0-1 0,-12-4-1,10 2-454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58:3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5728,'0'-1'190,"0"0"0,0 1 1,0-1-1,0 1 0,0-1 0,-1 1 1,1-1-1,0 0 0,0 1 0,0-1 0,-1 1 1,1-1-1,0 1 0,-1-1 0,1 1 1,0-1-1,-1 0 0,-1-3 3328,8-4-1015,-5 6-2284,1 0-1,0 0 1,0 0-1,-1 0 1,1 1 0,0-1-1,1 1 1,-1-1 0,0 1-1,0 0 1,1 0 0,-1 0-1,0 0 1,1 1 0,-1-1-1,1 0 1,-1 1 0,1 0-1,-1 0 1,1-1 0,-1 2-1,1-1 1,0 0 0,-1 0-1,1 1 1,-1-1 0,5 3-1,-4-2-146,1 1 0,0 0 0,-1 0 0,0 0 0,1 1 0,-1-1 0,0 1 0,0 0 0,-1 0 0,1 0 0,0 0 0,-1 0 0,0 1 0,0-1 0,0 1 0,0-1 0,1 5 0,-1-3-23,-1 0-1,0 0 1,-1 0-1,1 0 1,-1 1-1,0-1 1,0 0-1,-1 0 1,1 0-1,-1 0 1,0 0-1,0 0 1,-1 0-1,0-1 1,0 1-1,0 0 1,0-1-1,0 1 1,-5 4-1,-4 7 201,0-2-1,-1 0 0,-26 25 0,33-35-163,4-2 5,-1-1 1,1 1-1,0-1 0,-1 0 0,0 1 1,1-1-1,-1 0 0,0 0 1,1 0-1,-1 0 0,0 0 0,-2 0 1,9-5 682,46-6-522,-36 6-682,0 1 0,0 0 0,24 0-1,-29 2-1012,0 1 0,0 1 0,0 0-1,0 0 1,0 1 0,17 5-1,-5 4-1557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1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2550 25 1664,'-7'-18'528,"5"12"2420,-2 9-2478,3-3 192,1 0-606,-1 0 0,1 0 0,0 0 0,0 0 0,-1 0 0,1-1 0,0 1 0,-1 0 0,1 0 0,0 0 0,-1 0 0,1 0 0,0 0 0,-1 0 0,1 0 0,0 0 0,-1 1 0,1-1 0,0 0 0,-1 0 0,1 0 0,0 0 0,-1 0 0,1 0 0,0 1 0,0-1 0,-1 0 0,1 0 0,0 1 0,-10 5 150,10-6-162,-30 20 769,-1-2 0,-44 19-1,69-34-727,-183 69 1506,123-49-1272,-80 38 0,117-47-137,1 2-1,0 1 0,1 1 1,1 1-1,1 1 0,-27 27 1,2 7 92,-83 84 241,54-61-346,-36 31 105,88-84-184,0 0 1,2 2-1,-26 34 1,36-41-135,2 1 1,1 0-1,0 1 1,2 0-1,-15 44 1,13-21 79,3 1 0,2 0 1,2 0-1,1 49 0,4 45 201,2-122-198,0 0-1,0 0 1,2 0-1,0-1 1,1 1-1,8 16 1,81 215 132,-81-213-88,1 0 0,23 40 0,44 60-118,-9-15 290,-69-115-207,0 0-1,0 1 1,-1 0 0,1-1 0,-1 1 0,0 0-1,-1 0 1,0 0 0,0 0 0,0 0-1,0 0 1,-1 0 0,0 0 0,0 1 0,-1-1-1,0 0 1,0 0 0,0 0 0,-1 0 0,0 0-1,0-1 1,0 1 0,-1 0 0,-6 9-1,-4 3 249,-15 18 1,3-7-143,4-4 69,-39 37 0,11-14 94,-22 23 115,-49 55-11,115-120-415,-1 0 0,0 0-1,-7 5 1,-14 13 328,-11 9-99,25-22-94,-19 19 1,26-24-198,2-1 0,-1 2 0,-4 7 0,9-14 47,0 1-1,0 0 1,0 0 0,0 0 0,0 0 0,-1 0-1,1-1 1,1 1 0,-1 0 0,0 0 0,0 0 0,0 0-1,0 0 1,1-1 0,-1 1 0,0 0 0,1 0 0,-1 0-1,0-1 1,1 1 0,-1 0 0,1-1 0,0 1-1,-1 0 1,1-1 0,-1 1 0,1 0 0,0-1 0,0 1-1,-1-1 1,2 1 0,6 6-39,21 22 155,-25-24-119,1 0-1,0-1 1,0 1-1,8 4 1,15 13 117,-3 9-164,-23-28 71,-1-1 1,1 1 0,-1 0-1,0 0 1,0-1 0,0 1-1,0 0 1,0 0-1,-1 0 1,1 6 0,4 30 488,-11 27-304,6-61-185,-2 0-1,1 0 0,0 0 1,-1 0-1,0-1 0,0 1 1,-3 4-1,-22 33 382,13-22-327,-2 4-48,-1 0 1,-2-1 0,0 0-1,-1-2 1,-1 0 0,-1-2-1,-29 20 1,-136 68-26,121-71 30,52-27-34,-1 0 1,1 1-1,1 1 0,0 0 1,0 1-1,1 0 0,1 1 1,0 0-1,-16 26 0,1 8-23,-37 88-1,39-78-24,-42 84 202,46-103-97,-40 57 0,42-69-51,2 0 0,1 1 0,1 1 0,-19 55 0,15-25-76,-15 89 0,24-88 97,3 1-1,2 1 1,3-1-1,13 108 0,2-73-163,4-1 0,37 113-1,-44-177 132,0-1-1,21 38 1,36 47-62,-33-57 157,46 63-158,-66-101 197,0-2 0,1 0 1,1 0-1,21 15 1,-12-15 11,0-1-1,1 0 1,0-2 0,2-2 0,34 12 0,152 32 212,-127-39-171,99 6-1,89-9-465,-161-10-579,45 10-2538,-53 1-2224,-86-13 3984,-8 0 694,0 0 0,0-1 1,23-2-1,-28-1 190,1 0 0,-1 0 0,0-1 1,0 0-1,11-5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1:51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848 0 1984,'-5'4'3927,"5"-3"-3829,0-1-39,0 0 0,0 0 0,0 0 1,0 1-1,-1-1 0,1 0 0,0 0 1,0 0-1,0 1 0,0-1 0,0 0 0,0 0 1,0 0-1,0 1 0,-1-1 0,1 0 1,0 0-1,0 0 0,0 0 0,0 0 0,0 1 1,-1-1-1,1 0 0,0 0 0,0 0 1,0 0-1,-1 0 0,1 0 0,0 0 1,0 0-1,0 0 0,-1 0 0,1 0 0,0 0 1,0 0-1,0 0 0,-1 0 0,1 0 1,0 0-1,-1 0 0,-59 21 2762,54-20-2794,1 1-1,0 0 1,0 0-1,0 1 0,1 0 1,-1 0-1,-7 6 1,-30 31 186,30-29-104,-2 3-168,-102 107 91,84-85 179,-43 67-1,-67 144-252,124-213 7,-87 180 86,74-134 21,-37 147 0,42-90-150,-12 195 1,30-210 168,6 0-1,5-1 1,23 150 0,-13-199 178,37 114 1,40 63 549,-73-204-673,-8-20-338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1:52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 2496,'-4'-1'176,"-3"-2"468,7 3-634,0 0 1,0 0 0,-1 0-1,1 0 1,0 0 0,0 0-1,0 0 1,0 0 0,0 0 0,0 0-1,-1 0 1,1 0 0,0 0-1,0 0 1,0 0 0,0 0-1,0 0 1,0 0 0,0 0 0,0 1-1,-1-1 1,1 0 0,0 0-1,0 0 1,0 0 0,0 0 0,0 0-1,0 0 1,0 0 0,0 0-1,0 1 1,0-1 0,0 0-1,0 0 1,0 0 0,0 0 0,0 2 874,0 15 1227,0 5-1667,1 0-1,1 0 1,7 33-1,-6-43-371,1-1 0,0 1 0,1 0 0,0-1 1,0 0-1,2 0 0,13 19 0,8 2 239,43 39 1,-36-38-140,32 39-1,-22-15 74,-4 2 0,-1 2-1,60 130 1,-68-116-116,-3 1 1,-4 2-1,21 108 0,3 163 644,-43-264-319,-5 1 0,-9 94 0,0-101-36,-26 113 1,28-168-306,-1 1 0,-2-1 0,0 0 1,-1-1-1,-2 0 0,0-1 0,-2 0 0,-27 34 1,10-23 133,-64 50 1,46-42-101,-109 111-188,62-42-4731,63-70 1993,9-10-1926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1:56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12609 3 1152,'0'0'24,"0"0"0,0 0 0,0 0 0,1 0 0,-1 0 0,0-1-1,0 1 1,0 0 0,0 0 0,0 0 0,0 0 0,0 0 0,0 0 0,1 0 0,-1-1 0,0 1 0,0 0 0,0 0 0,0 0 0,0 0 0,1 0-1,-1 0 1,0 0 0,0 0 0,0 0 0,0 0 0,0 0 0,1 0 0,-1 0 0,0 0 0,0 0 0,0 0 0,0 0 0,1 0 0,-1 0 0,0 0-1,0 0 1,0 0 6,0 0-1,1 0 0,-1 0 0,0 1 1,0-1-1,0 0 0,0 0 0,0 0 1,0 0-1,0 0 0,0 1 0,1-1 0,-1 0 1,0 0-1,0 0 0,0 0 0,0 0 1,0 1-1,0-1 0,0 0 0,0 0 1,0 0-1,0 0 0,0 1 0,0-1 0,0 0 1,0 0-1,0 0 0,0 0 0,-1 1 1,1-1-1,0 0 0,0 0 0,0 0 1,0 0-1,0 0 0,0 1 0,0-1 0,0 0 1,-1 0-1,1 0 0,0 0 0,0 0 1,0 0-1,0 0 0,0 0 0,0 1 1,-1-1-1,1 0 0,0 0 0,0 0 1,0 0-1,0 0 0,-1 0 0,-6 5 65,0-1 0,0 0 0,0 0 0,-1 0 0,1-1-1,-1 0 1,0-1 0,0 0 0,-15 2 0,-6 3-67,-430 78 2047,-549-2-1242,198-49-91,553-24-596,-860 40 590,-173 104-20,1196-139-670,-76 16 43,163-30-100,-1 0-27,0 1 0,0 0 1,0 1-1,0-1 0,-14 8 0,21-10 31,1 1 0,-1-1 0,1 0 1,-1 0-1,1 1 0,-1-1 0,1 0 0,-1 1 0,1-1 1,-1 1-1,1-1 0,0 1 0,-1-1 0,1 1 0,0-1 0,-1 1 1,1-1-1,0 1 0,0-1 0,-1 1 0,1-1 0,0 1 1,0-1-1,0 1 0,0 0 0,0-1 0,0 2 0,0-1-1,1 0 0,-1 0 0,1 0 0,0 0-1,0 0 1,-1-1 0,1 1 0,0 0 0,0 0 0,0-1-1,0 1 1,0 0 0,0-1 0,2 2 0,18 8-36,1 0 1,1-2 0,39 10 0,-24-7 29,134 47-12,-143-46 12,0 2 1,-1 0-1,43 31 0,-69-44 22,0 1 0,0-1 0,0 1 0,0 0-1,0 0 1,0 0 0,-1 0 0,1 0 0,-1 0-1,1 0 1,-1 1 0,0-1 0,0 0 0,0 1-1,0-1 1,0 1 0,0-1 0,-1 1 0,1 2-1,-1-3 20,-1 0-1,1 0 0,0 1 0,-1-1 0,0 0 1,1 0-1,-1 0 0,0 0 0,0 0 1,0 0-1,0-1 0,0 1 0,-1 0 0,1 0 1,-1-1-1,1 1 0,-1-1 0,1 1 1,-1-1-1,0 0 0,0 0 0,0 1 0,-3 0 1,-16 8 81,-1-1 1,0-2-1,-30 8 1,23-7-58,-64 17 151,-440 130 883,309-77-865,-895 270 650,808-262-826,-448 168 202,509-166-165,-756 231 251,65-13 367,653-198-735,-204 60 96,2-24-107,89-43 124,4 0-83,230-46-1726,160-53 1368,1 0-1,-1 1 1,1 0 0,0 1 0,-1-1 0,2 1 0,-1 0 0,0 0 0,1 1-1,0 0 1,0 0 0,-6 7 0,-5 21-3768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1:58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633 158 1728,'-4'-2'959,"5"8"925,-1-6-1793,0 0 1,0 1 0,0-1-1,0 0 1,0 1 0,0-1 0,0 0-1,0 1 1,0-1 0,0 0 0,0 1-1,0-1 1,-1 0 0,1 1-1,0-1 1,0 0 0,0 1 0,0-1-1,-1 0 1,1 0 0,0 1 0,0-1-1,0 0 1,-1 0 0,1 1 0,0-1-1,-1 0 1,1 0 0,0 0-1,-7 2 703,-2-1-372,-21-7 220,0 1-1,-34-2 0,-63 4-534,5 0 342,82 1-518,-39-3 181,65 3 49,-26 2 1,18 1-272,-19 7-119,50 0 192,-1-3 32,0-1 1,1 0-1,0 0 0,0-1 1,0 0-1,10 2 1,58 5 36,13-7 229,-15-1-117,-28 0-82,74 8 52,-59-4-242,23 5 299,-58-10 170,-25-1-256,-12-4-95,5 2 5,-1 0 1,0 1 0,0 0-1,0 0 1,0 1 0,1 0 0,-1 0-1,0 0 1,0 1 0,0-1-1,-10 4 1,-5 2-37,-37 17-1,32-12 33,1 0 78,1 1 0,0 1 0,-35 25 0,-58 59 311,116-96-334,0 0 1,0 0 0,0 0-1,-1 0 1,1 0 0,-1 0 0,1 0-1,0-1 1,-1 1 0,0 0-1,1-1 1,-2 1 0,2-1 1,0 0-1,0 0 1,0 0 0,0 0 0,1 0 0,-1 0 0,0 0-1,0-1 1,0 1 0,1 0 0,-1 0 0,0-1-1,0 1 1,0-1 0,1 1 0,-1-1 0,-1 0-1,-1-2 64,1-1 0,-1 1-1,0-1 1,1 0-1,0 1 1,0-1-1,-3-8 1,-1-8 95,0 0 1,1-1 0,-5-41 0,4 18 75,-3-32-22,6 43-381,-1 0 1,-9-32 0,12 62 86,-7-17-693,8 20 630,0-1 1,0 1-1,-1-1 1,1 1 0,0 0-1,-1-1 1,1 1-1,0 0 1,-1-1-1,1 1 1,0 0-1,-1-1 1,1 1-1,-1 0 1,1 0-1,0-1 1,-1 1-1,1 0 1,-1 0-1,1 0 1,-1 0 0,1 0-1,-1 0 1,1 0-1,-1 0 1,1 0-1,-1 0 1,1 0-1,-1 0 1,1 0-1,-1 0 1,1 0-1,-1 0 1,1 1-1,0-1 1,-1 0-1,0 1 1,-3 2-398,0 0 0,0 0 0,0 1 1,-3 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0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687 245 2720,'0'-13'457,"0"8"15,0-1 0,0 0 0,0 0 0,-1 0 1,-2-10-1,2 13-321,0 1 1,-1-1-1,1 1 0,0 0 1,-1-1-1,0 1 0,1 0 1,-1 0-1,0 0 1,0 0-1,0 1 0,0-1 1,0 0-1,-1 1 0,-4-3 1,-3 0-35,0 0 1,0 0 0,-1 1-1,1 0 1,-1 1 0,0 0-1,0 1 1,0 0 0,0 0-1,1 2 1,-20 1 0,10 1-51,0 1 0,0 0-1,0 2 1,1 0 0,-32 15 0,35-12-14,0 0 1,0 2-1,2-1 0,-1 2 0,1 0 1,1 0-1,-20 25 0,4 0 102,-44 77 0,53-78-151,2 1 1,1 2-1,2-1 1,2 2-1,-14 64 1,25-86 82,0 1-1,1-1 1,1 0 0,1 0 0,1 0 0,0 0 0,2 0 0,0 0-1,0 0 1,2-1 0,0 0 0,1 0 0,16 27 0,-21-40-35,0-1 1,1 1 0,0 0 0,-1-1-1,1 0 1,1 1 0,-1-1-1,0-1 1,1 1 0,0 0 0,-1-1-1,1 0 1,8 4 0,-6-4 27,0 0 1,1-1-1,-1 0 0,1 0 1,-1 0-1,1-1 0,0 0 1,11-1-1,10-3 107,0-1 0,0-1 0,-1-2 0,44-17 0,100-60 291,-112 47-186,-52 33-310,0-1 1,0 0-1,-1 0 1,0-1-1,10-11 1,-16 17 6,0 1 0,0-1 0,1 1 1,-1 0-1,0-1 0,0 1 0,1 0 1,-1-1-1,0 1 0,0-1 0,0 1 0,0-1 1,0 1-1,0-1 0,0 1 0,0 0 0,0-1 1,0 1-1,0-1 0,0 1 0,0-1 0,0 1 1,0-1-1,0 1 0,0 0 0,0-1 1,-1 1-1,1-1 0,0 1 0,0-1 0,-1 1 1,1 0-1,0-1 0,0 1 0,-1 0 0,1-1 1,0 1-1,-1 0 0,1 0 0,-1-1 0,1 1 1,0 0-1,-1 0 0,0-1 0,0 1-10,-1-1 0,1 1-1,-1-1 1,1 1 0,-1 0-1,0-1 1,1 1 0,-1 0 0,1 0-1,-1 0 1,-3 1 0,-3 1-18,-1 1 1,0 0 0,1 1 0,0 0 0,0 0 0,0 0 0,0 1-1,0 0 1,1 1 0,0 0 0,1 0 0,-1 1 0,1-1-1,-6 9 1,9-11 38,1-1 0,-1 1 0,1 0 0,0 0 0,0 1 0,0-1-1,0 0 1,1 1 0,0-1 0,0 1 0,0-1 0,0 1 0,1 0-1,0-1 1,0 1 0,0 0 0,0-1 0,1 1 0,0 0 0,0-1 0,0 1-1,0-1 1,1 0 0,0 1 0,0-1 0,0 0 0,0 0 0,6 7 0,-4-6 42,0 0 1,1-1-1,-1 0 1,1 0-1,0 0 1,1 0-1,-1-1 1,0 1-1,1-1 1,0-1-1,0 1 1,0-1-1,0 0 1,0-1-1,0 1 1,0-1-1,11 0 1,-13 0-6,1-1 0,-1 0 1,0-1-1,1 1 0,-1-1 0,0 0 0,1 0 1,-1 0-1,0 0 0,0-1 0,0 0 1,0 0-1,0 0 0,0 0 0,-1 0 1,1-1-1,-1 0 0,0 0 0,1 0 1,-1 0-1,0 0 0,-1 0 0,1-1 0,-1 0 1,1 1-1,1-6 0,-2 4-9,0-1 0,0 0 0,0 0 0,-1 1 1,0-1-1,0 0 0,-1 0 0,1-1 0,-1 1 0,-1 0 0,1 0 0,-1 0 0,0 0 0,0 0 0,-4-8 0,4 10-35,-1-1 0,-1 0 0,1 0 0,-1 1 0,1-1 0,-1 1 0,0 0 0,-1 0 0,1 0 0,-1 1 0,0-1 0,0 1 0,0-1 0,0 1 0,-1 1 0,1-1 0,-1 1 0,1-1 1,-7-1-1,-24-5-338,-38-6 1,70 14 329,23 3 26,-1-2 0,1 0 0,20-4 0,83-13 89,-20-7-57,53-8 20,-112 25-124,-8 1 68,55-2-1,-81 8-88,-1 1 0,18 2-1,-23-2 63,-1-1 0,0 1 1,0 0-1,-1 0 0,1 1 0,0-1 0,0 0 0,0 1 0,-1 0 0,1 0 0,-1 0 0,4 3 0,-5-4 20,-1 0-1,1 0 1,-1-1 0,0 1 0,1 0 0,-1 0 0,0 0 0,1 0 0,-1 0 0,0 0 0,0-1 0,0 1 0,0 0 0,0 0 0,0 0 0,0 0 0,0 0 0,0 0 0,-1 0 0,1-1 0,0 1 0,-1 0 0,1 0 0,0 0 0,-1 0 0,1-1 0,-1 1 0,0 1 0,-20 24 107,16-21-96,-133 165 1210,164-188-314,-1 0-727,-7 4-146,2 1 0,20-11 0,16-4-62,103-47-306,-129 67 143,-28 8 168,0-1 0,-1 1 1,1 0-1,0 0 0,-1 0 1,1 0-1,0 0 0,0 0 0,-1 0 1,1 0-1,0 1 0,-1-1 0,1 1 1,0 0-1,2 1 0,-3 0 18,0-1 0,0 1 0,0 0 0,-1 0 0,1 0 0,-1 0 0,0 0 0,1 0 0,-1 0 0,0 1 0,0-1 0,0 0 0,0 0 0,-1 0 0,1 0 0,-1 2 0,-9 39-22,9-40 45,-8 27 146,-6 32 1,13-55 25,3-9 213,4-13 241,1 3-610,1 0 0,0 1-1,1 0 1,0 0 0,1 1 0,0 0-1,14-11 1,-5 5-144,2 2 0,0 0 0,23-12-1,-41 25 53,0 0-1,0 0 0,0 0 0,0 0 1,0 1-1,0-1 0,1 1 1,-1-1-1,0 1 0,0 0 0,1 0 1,1 0-1,-3 0 46,0 0 0,0 0 0,0 1 0,-1-1 0,1 0 0,0 1 0,0-1 0,0 0 1,-1 1-1,1-1 0,0 1 0,-1 0 0,1-1 0,-1 1 0,1-1 0,0 1 0,-1 0 0,1-1 0,-1 1 0,0 0 0,1 0 1,-1-1-1,0 1 0,1 0 0,-1 0 0,0 0 0,0-1 0,0 1 0,1 0 0,-1 0 0,0 0 0,0 0 0,0-1 0,-1 2 0,1 14 88,0 23 28,0-37-96,1 0-1,-1 1 1,1-1 0,-1 0-1,1 0 1,0 0 0,0 0-1,0 0 1,0 0 0,0 0-1,0 0 1,0 0 0,1 0-1,1 2 1,-1-3 16,0 0 0,0 0-1,0 0 1,0 0 0,0-1 0,0 1 0,0 0 0,1-1 0,-1 0 0,0 1 0,0-1 0,1 0-1,-1 0 1,0 0 0,0-1 0,1 1 0,-1 0 0,2-2 0,7 0 54,0-1 0,12-5 0,34-16 187,70-23-416,-125 46 120,0 0 0,0 1 0,1-1-1,-1 1 1,0 0 0,0 0-1,0 0 1,1 0 0,-1 0-1,0 0 1,0 1 0,0-1 0,5 2-1,-6-2 17,0 1-1,0 0 0,0 0 0,1 0 1,-1 0-1,0 0 0,0 0 0,0 0 1,-1 0-1,1 0 0,0 1 0,0-1 1,0 0-1,-1 1 0,1-1 0,-1 0 1,1 1-1,-1-1 0,0 1 0,1-1 1,-1 0-1,0 4 0,1 20-29,-2 1 1,-1 0-1,-8 42 0,4-30 43,-3 33-1,-21 111 98,10-107-72,11-43 58,1 0 0,-5 44-1,14-33 972,0-45-987,0 0 0,0 0 1,0 0-1,0 1 0,0-1 0,0 0 0,1 0 0,2-2 0,12-17 31,11-33 73,-1-2-1,29-98 1,13-31-308,-55 157 108,1 1 0,1 0 0,1 0 0,27-32 0,-42 57 30,15-17-101,0 1-1,1 0 1,23-18 0,-34 31 44,1 1 0,-1 0 0,1 0 1,0 0-1,0 1 0,8-3 0,-10 5 14,-1 0 1,1 0 0,0 0-1,-1 1 1,1-1-1,0 1 1,-1 0-1,1 1 1,0-1 0,-1 1-1,7 1 1,-9-1 37,0-1-1,0 1 1,0 0 0,0 0 0,1 0-1,-1 0 1,0 0 0,0 0 0,-1 1-1,1-1 1,0 1 0,0-1 0,-1 1-1,1 0 1,-1 0 0,1-1 0,1 5-1,-2-3 5,1 0-1,-2 0 0,1 0 0,0 0 0,-1 1 1,1-1-1,-1 0 0,0 0 0,0 0 1,0 0-1,-1 6 0,-1 1 29,-1 0 1,0-1-1,0 1 0,-1-1 1,0 0-1,-1 0 0,-6 10 0,5-10 68,-1 0 0,1-1-1,-2 0 1,1 0-1,-1-1 1,0 0-1,-16 10 1,21-14-68,-1-1-1,1 0 1,0 0-1,-1-1 1,0 1-1,1-1 1,-1 0-1,0 0 1,1 0 0,-1 0-1,0-1 1,0 1-1,0-1 1,0 0-1,0 0 1,0-1 0,1 1-1,-1-1 1,0 0-1,0 0 1,1 0-1,-1 0 1,0-1 0,-4-2-1,-42-35-125,48 44-368,5 11 282,-2-13 182,-1-1 0,1 0 1,0 0-1,-1 0 1,1 0-1,0-1 0,0 1 1,0 0-1,1 0 0,-1 0 1,0-1-1,1 1 0,-1-1 1,1 1-1,-1-1 0,1 0 1,0 1-1,0-1 0,1 1 1,1-1 10,-1 0 1,0 0 0,1 0-1,-1 0 1,1-1-1,-1 1 1,1-1 0,-1 0-1,1 0 1,5-1-1,8-2 70,-1-1 0,0 0 0,31-14 0,-46 17-71,239-117 261,-226 110-214,0-1 0,-1 0 0,0-1-1,-1-1 1,20-22 0,-11 9-23,31-51-1,85-154-188,-49 95 78,-7 12 212,-81 122-130,19-30-80,-1 0 0,-1-1 0,16-44 0,-32 70 60,0 4 10,-1 0 1,1 1 0,-1-1 0,0 1-1,1-1 1,-1 0 0,0 0-1,0 1 1,0-1 0,1 0-1,-1 0 1,0 1 0,0-1-1,0 0 1,0 1 0,0-1-1,0 0 1,0 0 0,-1 1 0,1-1-1,0 0 1,0 0 0,-1 1-1,1-1 1,0 0 0,-1 1-1,1-1 1,0 0 0,-1 1-1,0-2 1,1 2 4,-1 0-1,1 0 1,0 0-1,0 0 0,-1-1 1,1 1-1,0 0 1,0 0-1,-1 0 1,1 0-1,0 0 1,0 0-1,-1 0 1,1 0-1,0 0 1,0 0-1,-1 0 1,1 0-1,0 0 0,0 0 1,-1 0-1,1 0 1,0 0-1,0 0 1,-1 0-1,1 0 1,-10 4-91,0 0 0,0 0 0,0 1 0,1 1 0,-1-1 0,2 1 0,-1 1 0,-10 9 0,4-3 33,1 1-1,0 0 1,1 1 0,0 0 0,1 1-1,-15 28 1,3 7 58,-27 84 0,33-82 4,-3 6 18,-40 124-124,53-153 147,1 1 1,2 0-1,1 1 1,0 33-1,3-58 39,1 0-1,1 0 0,0 0 1,0 0-1,0 0 0,1 0 1,3 11-1,-4-17-44,0 1 0,-1-1-1,1 0 1,0 1 0,0-1-1,0 0 1,0 0 0,0 0-1,0 0 1,1 0 0,-1 0 0,0 0-1,0 0 1,1 0 0,-1 0-1,3 0 1,-2 0-11,0-1-1,0 1 1,1-1 0,-1 0 0,0 0-1,0 0 1,1 0 0,-1-1-1,0 1 1,0-1 0,0 1-1,0-1 1,1 0 0,-1 1-1,2-3 1,18-8 130,31-23-1,-14 8-116,226-126-318,-255 146 144,-11 8-30,-17 13-155,2-2 194,11-8 98,-1 0-1,1 1 0,0 0 1,0 0-1,0 0 0,1 1 1,0-1-1,1 1 0,-5 10 1,7-13 26,0-1 0,0 1 1,0-1-1,0 1 1,1 0-1,0-1 1,-1 1-1,2 0 1,-1-1-1,0 1 1,1 0-1,-1-1 1,1 1-1,0 0 0,0-1 1,1 0-1,-1 1 1,1-1-1,-1 0 1,1 1-1,0-1 1,3 3-1,-3-3 43,1 0 0,0 0 0,0 0 0,0 0 0,1 0 0,-1-1 0,0 0 0,1 1 0,0-1 0,-1 0 1,1-1-1,0 1 0,0-1 0,0 0 0,0 0 0,0 0 0,0 0 0,8 0 0,-6-1-6,-1-1 1,0 1-1,0-1 1,0 0-1,1-1 1,-1 1 0,0-1-1,0 0 1,-1 0-1,1 0 1,0-1-1,-1 0 1,1 0-1,5-5 1,-1 0 12,-1 1 0,-1-1 0,9-11 0,-14 16-35,0 1 0,0-1 0,0 0 0,-1 0 0,1 0 0,-1 0 0,0 0 0,0 0 0,0 0 1,0-1-1,0 1 0,-1 0 0,1 0 0,-1-1 0,0-3 0,-1 5-23,0 0 1,1 1-1,-1-1 0,0 1 0,0-1 1,0 1-1,0-1 0,0 1 0,-1 0 1,1-1-1,0 1 0,0 0 0,-1 0 1,1 0-1,-1 0 0,1 0 1,-1 0-1,0 0 0,1 1 0,-1-1 1,0 0-1,0 1 0,-1-1 0,-7-1-38,0 0 0,-15-2 0,-103 2 81,71 3-278,57-1 251,0 0 1,0 0 0,0 0 0,1 0-1,-1 0 1,0 0 0,0 0 0,0 0-1,0 0 1,0 0 0,0 0-1,0 0 1,0-1 0,0 1 0,0 0-1,0 0 1,0 0 0,0 0 0,0 0-1,0 0 1,0 0 0,0 0-1,0 0 1,0 0 0,0 0 0,0 0-1,0-1 1,0 1 0,0 0 0,0 0-1,0 0 1,0 0 0,0 0-1,0 0 1,-1 0 0,1 0 0,0 0-1,0 0 1,0 0 0,16-6 91,23-4-131,133-6-57,-156 15 95,18-2 78,47-2-350,-71 5 195,0 1 0,0 0 0,0 0 0,0 1 0,17 6 0,-24-7 66,0 0 1,0 0-1,0 1 1,0-1-1,0 1 0,-1 0 1,1 0-1,-1 0 0,1 0 1,1 2-1,-3-2 10,0-1 0,0 1 1,0-1-1,0 0 0,0 1 0,-1-1 1,1 1-1,-1 0 0,1-1 0,-1 1 0,1-1 1,-1 1-1,0 0 0,0-1 0,0 1 1,0 0-1,0-1 0,0 1 0,-1 0 1,1 1-1,-4 7 47,1-1 0,-1 0 0,-9 15-1,5-8 220,8-16-257,0 0-1,0 0 0,0 0 1,0 0-1,0 0 0,0 0 0,0 0 1,0 0-1,0 0 0,0 0 0,0 0 1,0 0-1,0 0 0,0 0 1,0 0-1,0 0 0,0 0 0,0 0 1,0 0-1,0 0 0,0 0 0,0 0 1,1 0-1,-1 0 0,0 0 1,0 0-1,0 0 0,0 0 0,0 0 1,0 0-1,0 0 0,0 0 1,0 0-1,0 0 0,0 0 0,0 0 1,0 0-1,0 0 0,0 0 0,0 0 1,0 0-1,0 0 0,0 0 1,0 0-1,0 0 0,0 0 0,1 0 1,-1 1-1,0-1 0,0 0 0,0 0 1,0 0-1,0 0 0,9-6 297,17-15-65,-16 12-195,2 0-110,0 0 0,1 1 0,-1 0 0,1 1 0,1 1 0,-1 0 0,1 0 0,18-3 0,-29 8 39,0 1 1,0 0-1,0 0 1,0 0-1,0 1 0,0-1 1,0 1-1,0-1 1,0 1-1,0 0 1,0 0-1,-1 0 1,1 1-1,0-1 1,3 3-1,4 4-14,0 0-1,13 13 1,1 2 112,-4-8 149,1-1-1,0 0 0,1-2 1,0-1-1,46 17 0,-63-26-177,0-1 0,0 1 0,0-1-1,1-1 1,-1 1 0,0-1 0,1 0 0,6-1-1,10-4-2645,-21 5 2442,-1 0-1,1 0 0,-1 0 1,0-1-1,1 1 0,-1 0 0,1 0 1,-1 0-1,1 0 0,-1-1 0,1 1 1,-1 0-1,0 0 0,1-1 0,-1 1 1,0 0-1,1-1 0,-1 1 0,0 0 1,1-1-1,-1 1 0,0-1 1,0 1-1,1 0 0,-1-1 0,0 1 1,0-1-1,0 1 0,0-1 0,1 1 1,-1-1-1,0 1 0,0-1 0,0 1 1,0-1-1,0-7-2260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4.0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2720,'11'-2'6896,"-2"22"-3645,-5-11-4465,3 22 1396,-1 0 1,-1 1-1,1 41 0,-2-18-52,34 260 835,-30-250-821,2 63 165,-5 44 822,-5-164-1115,1 9 1148,-3-14-542,-2-10-323,-1-5-54,3 8-197,0 0 0,0-1 0,1 1 0,-1 0 0,1-1 0,-1-7 0,0-18 72,-2-3-89,3 0 0,3-56 1,0 81-80,-1 0 0,1 0 0,1 0 0,0 0 0,0 1 0,0-1 0,1 1 0,0 0 0,1 0 0,-1 0 0,1 1 0,1-1 0,-1 1 0,1 0 0,0 1 0,0 0 0,1 0 0,0 0 0,0 0 0,12-5 0,-6 4-27,-1 2-1,1-1 1,0 1 0,0 1 0,0 0 0,1 1-1,-1 0 1,22 1 0,-27 1 51,0 1 1,0-1-1,0 1 1,-1 1-1,1 0 1,0 0-1,-1 0 0,1 1 1,-1 0-1,0 0 1,0 1-1,0 0 1,-1 0-1,1 1 1,-1 0-1,7 6 1,-6-2 84,0 0 1,-1 0 0,0 1 0,0-1 0,-1 1 0,0 0 0,-1 1-1,0-1 1,-1 1 0,4 20 0,-2 1 120,-1 0 0,-1 48 0,-12 66-11,8-134-115,1-1 0,-2 0 0,1 1 0,-2-1 0,1 0 0,-2 0 0,-8 20 0,11-30-376,1 1-1,-1-1 1,0 1 0,-1-1-1,1 1 1,0-1 0,0 0 0,-1 0-1,1 1 1,0-1 0,-1 0 0,1 0-1,-1 0 1,0-1 0,1 1-1,-1 0 1,0-1 0,-2 2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5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75 3968,'-1'0'51,"1"0"1,0 0 0,0 0-1,0 0 1,0-1 103,-1 1-104,1 0 1,0 0-1,0 0 1,0 0-1,0 0 1,0 0 0,0-1-1,0 1 1,0 0-1,0 0 1,0 0-1,0 0 1,0-1 0,-1 1-1,1 0 1,0 0-1,0 0 1,0 0 0,0 0-1,1-1 1,-1 1-1,0 0 1,0 0-1,0 0 1,0 0 0,0-1-1,0 1 1,0 0-1,0 0 1,0 0-1,0 0 1,0 0 0,1-1 154,-1 1-154,0 0-1,0 0 1,0 0-1,0 0 1,0 0-1,1-1 1,-1 1 0,0 0-1,0 0 1,0 0-1,0 0 1,1 0 0,-1 0-1,0 0 1,0 0-1,18-6 3887,-1-1-2409,-16 7-1467,0-1-1,0 1 1,1 0 0,-1 0 0,0-1 0,0 1-1,0 0 1,1 0 0,-1 0 0,0 0-1,2 1 1,1-1 13,110 9 1157,-92-8-1140,0 1 1,26 7-1,12 0-134,-39-7 72,-1 1 1,1 1 0,-1 1-1,0 0 1,0 2 0,-1 0-1,27 14 1,-43-19-18,-1-1 0,0 0 0,0 1 0,0 0 0,0-1 0,0 1 1,0 0-1,0 0 0,-1 0 0,1 0 0,-1 0 0,1 1 0,-1-1 0,0 0 0,0 1 0,0-1 1,0 1-1,0-1 0,0 5 0,0-2 34,-1 0 0,-1-1 0,1 1 0,-1-1 0,0 1 0,0-1 0,0 1 0,0-1 0,-1 1 0,-4 6 0,-2 6 89,-2-1 1,0 0 0,-17 19 0,-41 41 169,-48 33-114,63-55-230,49-49 145,1 0 0,-1-1-1,-5 12 1,20-16 325,-4-1-355,-1 0-1,0 0 1,0-1-1,0 1 1,0-2-1,0 1 1,-1 0-1,1-1 1,9-6-1,1 0-20,44-24 174,60-44-1,-117 75-227,205-162 529,-183 141-425,-12 12 11,0 0 1,-1-1-1,-1-1 1,0 0 0,18-28-1,-28 37-215,1-1 0,-1 0-1,0 1 1,0-1 0,0 0 0,-1 0-1,0 0 1,0 0 0,0 0 0,-2-7-1,2 4-1142,-1 0-1,1 1 0,1-10 0,0 13 419,0 0 1,1-1-1,0 1 0,-1 0 0,1 0 0,5-7 0,6-12-3811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5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3808,'5'-10'5434,"1"15"-4823,-1 0 0,1 0-1,0 0 1,8 3 0,20 17 239,-23-14-689,-1 0 0,0 1 0,0 0 0,-1 1 0,-1 0 0,0 1 0,9 21 0,1 12 211,12 48 0,-11-31-217,-7-29-176,-5-14-23,0-1 1,-1 1-1,-1 0 0,-1 0 1,2 28-1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6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549 16 3552,'0'-16'5744,"-7"25"-4452,6-7-1083,0 0 0,-1 0 1,1 0-1,-1 0 0,0 0 1,-3 2-1,-113 101 2964,33-26-2741,60-58-515,-102 82 1022,98-81-1738,-1-2 0,-50 25 0,75-43 244,-13 6-2693,18-8 3133,0 0 0,-1 0 0,1 0 0,0 0 0,-1 0 0,1 0 0,0 0 0,-1 0 0,1 0 0,0 0 0,-1 0 0,1 0 0,0 0 0,-1 0 0,1 0 0,0-1 0,-1 1 0,1 0 0,0 0 1,-1 0-1,1 0 0,0-1 0,0 1 0,-2-2-920,2 1 920,-1 1 0,1 0 0,0-1 0,0 1 0,0 0 0,0-1 0,0 1 0,0 0 0,0-1 0,-1-15-2983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6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5152,'-3'-2'1684,"5"3"-868,8 9 140,-8-4-612,0 1 1,0-1-1,-1 0 0,0 1 1,0-1-1,0 1 1,-1-1-1,0 1 1,-1 8-1,1 21 468,6 308 999,-7-210-4145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6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70 6048,'-16'-22'1952,"16"22"-1929,0-1-1,0 1 1,0 0 0,0 0 0,0 0-1,0 0 1,0 0 0,0 0 0,0 0-1,0-1 1,0 1 0,0 0 0,0 0-1,0 0 1,0 0 0,0 0 0,0 0 0,0-1-1,0 1 1,0 0 0,0 0 0,0 0-1,0 0 1,0 0 0,1 0 0,-1 0-1,0-1 1,0 1 0,0 0 0,0 0 0,0 0-1,0 0 1,0 0 0,0 0 0,0 0-1,1 0 1,-1 0 0,0 0 0,0 0-1,0 0 1,0 0 0,0 0 0,0 0-1,1 0 1,-1 0 0,0 0 0,0 0 0,0 0-1,0 0 1,0 0 0,0 0 0,0 0-1,1 0 1,9-1 287,-6 1-41,107-20 3320,173 1-238,4 16-2900,-262 3-570,8-1-299,0 2 0,0 1 0,57 12 0,-83-13-83,17 7-880,-8 3-2849,-16-11 4066,-1 1 1,1-1 0,-1 0-1,1 1 1,-1-1 0,1 1-1,-1-1 1,1 1-1,-1-1 1,0 1 0,1 0-1,-1-1 1,0 1 0,0-1-1,1 1 1,-1 0 0,0-1-1,0 2 1,0-1-75,0-1 0,-1 1 0,1 0 0,-1 0 1,1-1-1,-1 1 0,0-1 0,1 1 0,-1 0 0,0-1 0,1 1 0,-1-1 1,0 0-1,-1 1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8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53 3072,'-10'-4'1888,"9"4"-1707,0 0 1,1-1 0,-1 1 0,1 0-1,-1 0 1,0 0 0,1-1 0,-1 1-1,1 0 1,-1 0 0,1-1 0,-1 1 0,1-1-1,-1 1 1,1 0 0,-1-1 0,1 1-1,0-1 1,-1 1 0,1-1 0,0 1-1,-1-1 1,1 1 0,0-1 0,0 0 0,0 1-1,-1-1 1,1 1 0,0-1 0,0 0-1,0 1 1,0-1 0,0 1 0,0-1-1,0 0 1,0 0 0,0 0-120,0 0 0,0 0 1,0 1-1,0-1 0,0 0 0,0 0 1,0 0-1,0 0 0,0 1 0,0-1 1,0 0-1,0 0 0,1 0 1,-1 1-1,0-1 0,1 0 0,-1 0 1,0 1-1,1-1 0,-1 0 0,1 1 1,-1-1-1,1 1 0,-1-1 0,1 0 1,0 1-1,-1-1 0,1 1 0,0 0 1,-1-1-1,1 1 0,0-1 0,0 1 1,-1 0-1,1 0 0,0-1 0,0 1 1,0 0-1,-1 0 0,1 0 0,1 0 1,4-2 47,4 0-11,1 0 0,-1 1 0,1 1 0,-1-1 0,14 3 0,3-2 54,256 17 1724,-268-16-1798,-1-1-1,23-3 0,4 1 295,-40 2-197,-22 8-9314,18-6 8313,0 1-1,1 1 0,-5 5 0,1 0-130,-13 15-1609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09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7 219 4896,'-7'-13'1584,"7"13"-1573,0 0 1,0 0-1,0 0 0,0 0 1,0 0-1,1 0 1,-1 0-1,0 0 0,0-1 1,0 1-1,0 0 1,0 0-1,0 0 0,0 0 1,0 0-1,0 0 1,0 0-1,0 0 0,0 0 1,0 0-1,0 0 1,0 0-1,0 0 0,0 0 1,0 0-1,1 0 1,-1 0-1,0 0 0,0 0 1,0 0-1,0 0 1,0 0-1,0 0 0,0-1 1,0 1-1,0 0 1,0 0-1,0 0 0,0 0 1,0 0-1,0 0 1,0 0-1,0 0 0,0 0 1,0 0-1,0 0 1,0 0-1,0 0 0,0 0 1,0-1-1,0 1 1,0 0-1,0 0 0,-1 0 1,1 0-1,0 0 1,0 0-1,0 0 0,0 0 1,0 0-1,0 0 1,0 0-1,0 0 0,0 0 1,0 0-1,0 0 1,0 0-1,0 0 0,3-1 888,74-30 5122,-35 15-4687,205-75 1711,-213 77-3052,-1 2 1,2 2 0,-1 1-1,68-9 1,-96 18-353,1 0 0,-1 0 0,0 0 0,0 1 0,-1 0 0,1 1 0,0-1 0,0 1 0,0 0 0,-1 0 0,1 1 0,-1 0 0,0 0 0,0 0 0,8 6 0,16 12-6350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13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4 374 2816,'-1'-1'835,"-1"4"20,2-1-14,2-5-50,-1 3-719,0 0-1,0-1 0,-1 1 1,1 0-1,0 0 0,0 0 1,0 0-1,0 0 0,-1 0 1,1 0-1,0 0 0,0 0 1,0 1-1,-1-1 0,1 0 1,0 0-1,0 1 0,-1-1 0,1 0 1,0 1-1,0 0 0,2 0 211,5 1-2,-1 0 0,1 0 0,15 1 0,5 0 141,-21-1-341,1-1 0,0 0-1,0 0 1,0-1 0,-1 0 0,1 0-1,0-1 1,0 0 0,-1-1-1,1 1 1,0-2 0,-1 1-1,0-1 1,1 0 0,-1 0 0,-1-1-1,13-8 1,-18 11-78,0 0 1,0-1-1,0 1 1,0-1-1,-1 1 1,1-1-1,0 1 1,0-1-1,-1 1 0,1-1 1,-1 0-1,0 0 1,1 1-1,-1-1 1,0 0-1,0 1 1,0-1-1,0 0 0,-1-1 1,1-2-10,-1 0-1,0 0 1,0 0 0,-1 1 0,-2-9-1,2 11-5,1 0 1,0-1-1,-1 1 0,0 0 0,1 0 0,-1 0 0,0 0 1,0 0-1,0 0 0,0 1 0,-1-1 0,1 1 0,0-1 0,-1 1 1,1 0-1,0 0 0,-1 0 0,0 0 0,1 1 0,-1-1 1,1 1-1,-1-1 0,0 1 0,1 0 0,-1 0 0,0 0 0,0 0 1,-3 2-1,-2-1 65,0 1 1,0 0 0,0 0-1,0 1 1,1 0 0,-1 0-1,1 1 1,-8 4 0,7-2 76,0 1 0,-1 0 0,2 0 1,-1 0-1,1 1 0,-7 10 0,12-16-90,0 1-1,0 0 1,0 0 0,0 0-1,1 0 1,-1 0-1,1 0 1,0 0 0,0 1-1,0-1 1,0 0-1,1 1 1,-1-1-1,1 0 1,0 1 0,0-1-1,0 1 1,1-1-1,-1 0 1,1 1-1,-1-1 1,3 5 0,0-1 42,1-1 0,0 0 0,0 0 0,1-1 1,0 1-1,0-1 0,0 0 0,0-1 0,1 1 0,7 4 1,3 1 116,1 0 0,29 11 1,-40-19-118,0 1 1,0-1 0,0-1-1,1 1 1,-1-1 0,1 0-1,-1 0 1,0-1 0,1 0 0,-1 0-1,1-1 1,-1 0 0,1 0-1,-1 0 1,0-1 0,1 1-1,-1-2 1,0 1 0,0-1-1,0 0 1,8-5 0,12-13 89,-1-1-1,32-36 1,18-16-257,-51 51-20,15-11-169,-35 30 201,1 1 0,-1 0-1,1 0 1,0 1 0,-1-1-1,11-2 1,-14 4 72,0 1 0,0 0 0,0 0 0,0 0 0,0 0 0,0 0 0,-1 0 0,1 0 0,0 0 0,0 0 0,0 0 0,0 1 0,0-1 0,0 0 0,-1 0 0,1 1 0,0-1 0,0 1 0,0-1 0,-1 1 0,1-1 0,0 1 0,-1-1 0,1 1 0,0 0-1,-1-1 1,1 1 0,-1 0 0,1 0 0,-1-1 0,1 1 0,-1 0 0,0 0 0,1 0 0,-1 0 0,0-1 0,0 1 0,0 0 0,0 0 0,1 1 0,-1 4 21,1-1 0,0 0 1,-1 1-1,0-1 0,-1 7 0,-1-1-2,-1 0-1,-4 13 1,4-16 41,1 0 1,0 0-1,0 0 0,1 0 1,-1 10-1,2-17-15,0-1 1,0 0-1,0 1 0,0-1 0,0 0 1,0 1-1,0-1 0,0 0 0,0 1 1,0-1-1,0 0 0,0 1 0,1-1 1,-1 0-1,0 1 0,0-1 0,0 0 1,0 0-1,1 1 0,-1-1 0,0 0 1,0 0-1,1 1 0,-1-1 0,0 0 1,0 0-1,1 0 0,-1 1 0,0-1 1,1 0-1,-1 0 0,0 0 0,1 0 1,-1 0-1,0 0 0,1 0 0,16-4 437,15-15-712,-30 18 245,24-17-350,0-1 274,49-25-1,-15 11-592,-60 33 647,1 0-1,-1 0 0,1-1 0,-1 1 0,0 0 0,1 0 0,-1 0 0,0 0 1,1 0-1,-1 0 0,1 0 0,-1 0 0,0 0 0,1 0 0,-1 0 0,1 0 1,-1 0-1,1 0 0,-1 0 0,0 0 0,1 0 0,-1 0 0,0 0 0,1 1 1,-1-1-1,1 0 0,-1 0 0,0 1 0,1-1 0,-1 0 0,0 0 0,0 1 0,1-1 1,-1 0-1,0 1 0,0-1 0,1 0 0,-1 1 0,0-1 0,0 0 0,0 1 1,4 21-185,-1-7 221,5 18 129,-5-20-20,0-1 1,6 15-1,-7-23-81,-1-1-1,1 0 0,0 1 0,0-1 1,0 0-1,1 0 0,-1 0 0,1 0 0,-1-1 1,1 1-1,6 4 0,-5-5 25,-1 0 0,1-1-1,0 1 1,-1 0 0,1-1 0,0 0-1,0 0 1,0 0 0,0 0 0,1-1-1,-1 0 1,0 0 0,0 0 0,0 0-1,0 0 1,4-2 0,-1 1-72,0-1 0,0 0 0,-1 0 1,1 0-1,-1-1 0,0 0 0,0 0 0,0-1 0,0 1 1,0-1-1,-1-1 0,0 1 0,0-1 0,0 0 1,0 0-1,-1 0 0,0-1 0,0 1 0,0-1 1,-1 0-1,0-1 0,4-8 0,-3 4-21,-1 4-4,-1 0 0,0 0 0,0 0 1,0 0-1,-1-1 0,0 1 0,0 0 1,-1-1-1,-1-10 0,1 16 2,-1-6-182,0 1 1,-1 0-1,-3-11 0,5 17 164,-1 0 0,1 1 0,0-1 0,-1 0 0,1 0 0,-1 0 0,1 1 0,-1-1 0,1 0 0,-1 1 0,0-1 1,1 0-1,-1 1 0,0-1 0,1 1 0,-1-1 0,-1 0 0,1 1 11,1 0 1,-1 0 0,0 0-1,1 0 1,-1 1 0,0-1-1,0 0 1,1 0-1,-1 0 1,0 1 0,1-1-1,-1 0 1,0 1 0,1-1-1,-1 0 1,1 1-1,-1-1 1,0 1 0,1-1-1,-1 1 1,1-1 0,-1 1-1,1 0 1,0-1 0,-1 2-1,-3 3-19,0 1-1,1 0 1,0 0 0,0 0 0,0 1-1,1-1 1,-3 11 0,3-5 73,0 0 0,0 1 1,0 16-1,2-26 15,0 1-1,1-1 1,-1 1 0,1 0 0,-1-1 0,1 1 0,0-1-1,0 0 1,1 1 0,-1-1 0,1 0 0,0 1-1,0-1 1,0 0 0,0-1 0,0 1 0,0 0-1,1 0 1,0-1 0,-1 0 0,1 1 0,0-1-1,0 0 1,0 0 0,0-1 0,1 1 0,-1-1 0,0 1-1,1-1 1,-1 0 0,1 0 0,-1-1 0,1 1-1,-1-1 1,1 0 0,0 0 0,-1 0 0,7-1-1,9-3 23,-1 0 0,0-2 0,0 0 0,0-1-1,-1 0 1,25-16 0,9-8-190,53-36-183,-90 57 89,1 0 0,0 1 0,31-13 0,-45 22 195,0-1 0,-1 1 0,1 0 0,0 0 0,-1 0-1,1-1 1,0 1 0,-1 0 0,1 0 0,0 0 0,0 0 0,-1 0-1,1 0 1,0 1 0,-1-1 0,1 0 0,0 0 0,-1 0-1,1 1 1,0-1 0,-1 0 0,1 1 0,-1-1 0,1 0-1,-1 1 1,1-1 0,-1 1 0,1-1 0,-1 1 0,1-1-1,-1 1 1,1-1 0,0 2 0,1 2-37,-1 0-1,1 0 1,0 0 0,0 8 0,2-1 50,-1 2 95,1-1-1,1 1 1,1-1 0,-1 0 0,2 0 0,0 0-1,0-1 1,1 0 0,0-1 0,12 11-1,-18-19-36,0-1 0,0 1 0,0-1 0,0 0 0,0 0-1,0 0 1,0 0 0,1 0 0,-1-1 0,0 1 0,1-1 0,-1 1-1,1-1 1,-1 0 0,0 0 0,1 0 0,-1 0 0,1 0-1,-1-1 1,0 1 0,4-2 0,-1 1-12,0-1 0,-1 0 0,1 0 0,0 0 0,-1-1 0,0 1 0,0-1 1,1 0-1,4-6 0,29-29-352,34-46 0,-58 65 325,-1 0 1,-1-1-1,0 0 0,-1-1 1,7-23-1,-16 39-41,-1 1 1,0-1-1,0 0 1,0 1-1,-1-1 1,1-6 0,-1 10 11,0 0 1,0 0 0,0-1-1,0 1 1,-1 0 0,1 0-1,0-1 1,0 1 0,-1 0 0,1 0-1,-1 0 1,1-1 0,-1 1-1,0 0 1,1 0 0,-1 0-1,0 0 1,0 0 0,1 0 0,-1 0-1,0 1 1,0-1 0,0 0-1,0 0 1,-2-1 0,1 2 2,1 0 1,0 0-1,0 0 0,0 0 1,0 0-1,-1 0 1,1 1-1,0-1 1,0 0-1,0 0 0,0 1 1,0-1-1,0 1 1,0-1-1,0 1 1,0-1-1,0 1 0,0 0 1,0-1-1,0 1 1,0 0-1,0 1 1,-3 0-35,-4 5 28,1 0 0,-1 1 1,1 0-1,1 0 0,-1 0 1,1 1-1,-8 17 0,-1 5-35,-10 33 0,20-51 108,2 1 0,0-1 0,0 1 0,1-1 0,1 1 0,0 0 0,3 24 0,-2-36-11,0-1 0,0 0 0,0 1 0,0-1 0,1 1-1,-1-1 1,1 0 0,-1 0 0,1 1 0,-1-1-1,1 0 1,0 0 0,-1 1 0,1-1 0,0 0-1,0 0 1,0 0 0,0 0 0,0 0 0,0 0 0,0-1-1,0 1 1,0 0 0,1 0 0,-1-1 0,3 2-1,-3-2-10,1 0 0,0 0 0,-1 0 0,1 0-1,0 0 1,-1 0 0,1 0 0,0-1-1,-1 1 1,1-1 0,-1 1 0,1-1-1,0 0 1,-1 1 0,1-1 0,-1 0-1,0 0 1,1 0 0,-1 0 0,0 0 0,0 0-1,2-2 1,5-6-53,-1-1 0,0 1 1,-1-1-1,0 0 0,0 0 0,-1-1 0,6-19 0,18-83-210,-21 75 126,-7 7-369,-2 22-100,-2 20-238,-7 190 661,4-31 727,0-108-336,-2-1 1,-18 69-1,21-114-85,-12 28 0,15-39-69,-1-1-1,1 1 0,-1 0 0,-1-1 1,1 1-1,0-1 0,-1 0 1,-8 7-1,11-10-43,-1 0 1,0 0 0,0 1-1,0-1 1,-1 0-1,1-1 1,0 1-1,0 0 1,0-1 0,-1 1-1,1-1 1,0 1-1,-1-1 1,1 0 0,0 0-1,-1 0 1,-2-1-1,1 0-5,0 0 1,0-1-1,0 1 0,0-1 0,1 0 0,-1 0 0,1 0 0,-1 0 0,-3-3 1,-3-5-6,0 1 0,1-1 1,0-1-1,0 0 0,-8-14 1,5 5 4,0-1 0,-9-24-1,17 35-80,0-1-1,1 0 0,0 0 0,0 0 0,1-1 0,-1-16 0,3 24 17,0-1 1,1 1-1,-1 0 1,1 0-1,-1 0 1,1 0-1,1 0 1,-1 0-1,0 0 1,1 0-1,0 0 0,0 1 1,0-1-1,1 0 1,-1 1-1,4-4 1,-1 2-13,0 1 1,1 0-1,0 0 1,-1 0-1,1 1 1,1 0-1,-1 0 1,0 0-1,8-1 0,170-41 188,-11 4 142,-151 34-199,0-1 1,0-1-1,-1-1 1,0-1-1,28-20 1,-43 27-92,-1-1 0,1 0 0,-1 0 0,0 0 0,-1-1 0,1 0 0,-1 0 1,0 0-1,-1 0 0,1 0 0,-1-1 0,0 0 0,2-9 0,0-7-8,0 0-1,2-42 1,0 1-167,-7 53 78,0 9 58,-1 0 1,1 0-1,0 1 0,0-1 0,0 0 0,0 0 1,0 1-1,1-1 0,-1 0 0,0 0 0,1 1 1,0-1-1,-1 1 0,1-1 0,1-2 0,-2 4 35,0 0-1,1 0 0,-1 0 0,0 0 1,0 1-1,1-1 0,-1 0 0,0 0 1,0 0-1,0 0 0,1 0 0,-1 0 1,0 0-1,0 1 0,0-1 0,0 0 1,1 0-1,-1 0 0,0 1 0,0-1 1,0 0-1,0 0 0,0 0 0,0 1 1,0-1-1,1 0 0,-1 0 0,0 0 1,0 1-1,0-1 0,0 0 0,0 0 1,0 1-1,4 12-28,-4-10 17,6 23-21,2 35 0,-2-15 111,-6-45-66,15 81 352,-13-72-275,1 0 1,1 0-1,-1-1 0,2 1 1,10 17-1,-10-19 35,-5-7-84,1 1 0,0-1-1,0 1 1,0-1 0,0 1-1,0-1 1,0 0 0,0 1-1,0-1 1,0 0 0,0 0-1,1 0 1,-1 0 0,0 0-1,1 0 1,-1 0 0,1-1-1,-1 1 1,1 0 0,0-1-1,2 1 1,-2-1 8,0 0 0,0 0 0,0-1 0,0 1 0,0-1 0,0 0 0,0 0 0,0 1 0,0-1 0,0-1 0,0 1 0,-1 0 0,1 0 0,0 0 0,-1-1 0,1 1 0,-1-1 0,0 0 1,3-2-1,1-4 62,-1 1 1,1-1-1,3-12 1,32-87 85,10-24-690,-45 117 456,-3 10-33,0-1 0,0 1 0,0-1 1,0 1-1,1 0 0,-1 0 0,1 0 0,7-7 0,-10 11 66,1 0 0,-1 0 0,0-1 0,1 1 0,-1 0 0,1 0 0,-1 0 0,1 0-1,-1 0 1,1 0 0,-1 0 0,1 0 0,-1 0 0,1 0 0,-1 0 0,0 0 0,1 0 0,-1 0 0,1 0-1,-1 0 1,1 0 0,-1 1 0,1-1 0,-1 0 0,0 0 0,1 0 0,-1 1 0,0-1 0,1 1-1,8 10-108,-5 0 52,-1 0 0,0 0-1,-1 0 1,1 13 0,0 7 91,-1 0 0,-2 0 0,-1 1 0,-1-1 0,-2 0 0,-1 0 0,-1 0 1,-2-1-1,-1 0 0,-1 0 0,-27 52 0,35-78 25,0 0 0,0-1 1,-1 1-1,0-1 0,0 0 0,0 1 0,0-1 1,0 0-1,0-1 0,-1 1 0,1-1 0,-1 1 0,0-1 1,-5 2-1,6-3-4,1 0 1,-1-1 0,0 1-1,1-1 1,-1 1 0,0-1-1,1 0 1,-1 0-1,0 0 1,0-1 0,1 1-1,-1-1 1,0 1 0,1-1-1,-1 0 1,1 0 0,-1 0-1,1 0 1,-1-1-1,1 1 1,0-1 0,-4-2-1,0-1-22,1 1-1,0-1 0,0 0 1,0 0-1,1-1 0,0 1 1,0-1-1,-6-11 0,10 15-21,0 1 0,-1-1 0,1 1 0,0-1 0,-1 1 0,1-1 0,0 1 0,0-1 0,0 1 0,1-1 0,-1 1 0,0-1 0,0 1 0,1-1 0,-1 1 0,1-1 0,-1 1 0,1-1 0,0 1 0,0 0 0,0-1 0,-1 1 0,1 0 0,0 0 0,0 0 0,1-1 0,-1 1 0,0 0 0,1 0 0,4-3 0,-1 1 0,1-1 0,0 1 0,0 1 0,6-3 0,7-1-15,0 1-1,27-3 1,-11 1-200,-20 4-420,-1 1 1,1 0-1,-1 1 0,1 1 1,-1 0-1,26 4 0,-39-4 301,1 0-1,0 1 0,-1-1 0,1 1 0,-1-1 0,1 1 0,-1 0 1,1-1-1,-1 1 0,1 0 0,-1 0 0,0 0 0,1 0 0,-1 0 0,0 0 1,0 1-1,0-1 0,2 2 0,3 13-2390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14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1 260 2496,'33'0'4970,"-24"3"-2863,25 7 925,-24-7-2519,1 0 0,16 3 0,-5-3-240,15 2 460,74 0-1,1205-120 2223,-891 52-2064,-327 48-742,234-49 139,-178 32-619,-115 23-986,-34 10 187,-7 2-277,-15 9-861,-11 2-948,-1 1 1040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122 205 4992,'-95'-5'2240,"72"2"-1952,19-2 992,4 10-768,32-14 224,8 1-448,54-12 96,9 0-224,55-16 288,-2 4-256,26-8 736,-26 9-512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15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9 3648,'0'-9'10160,"-6"115"-8598,-5 120-671,0 1 111,5-90-527,6-128-255,0-1 0,-1 1-1,0-1 1,-3 10 0,-1-38 482,0-1 0,-2-21 0,2-109-630,5 136-112,3-61-248,22-147 0,-21 204 179,0 0 1,1 1-1,9-23 0,-12 36 58,1 0 1,-1-1-1,1 1 0,0 0 1,0 0-1,1 1 1,-1-1-1,1 1 0,0 0 1,0 0-1,1 0 1,-1 0-1,1 1 0,9-6 1,-12 8 32,0 0-1,0 0 1,0 1 0,1-1 0,-1 1 0,0-1 0,1 1 0,-1 0-1,0 0 1,1 0 0,-1 0 0,1 0 0,-1 0 0,0 1-1,1-1 1,2 2 0,-2-1 9,0 1 0,1 0 0,-1-1 0,0 1 1,0 1-1,0-1 0,0 0 0,0 1 0,3 4 0,1 1 12,-1 2 0,0-1 1,0 1-1,-1-1 0,7 21 0,-6-16 67,-2 1 1,0-1-1,-1 1 0,-1 0 0,0 0 0,0 0 1,-2 20-1,0-29-9,-1 0 0,1 0 0,-1 0 0,-1 0 0,1 0 1,-1 0-1,0 0 0,0-1 0,0 1 0,-1-1 0,0 1 0,0-1 0,-1 0 1,1 0-1,-1 0 0,0-1 0,0 1 0,-1-1 0,1 0 0,-11 7 0,13-10-31,0 0 0,-1 0 0,1 0 0,0 0 0,-1-1 0,1 1 0,-1 0 0,1-1 0,-1 0 0,1 0 0,-1 0 0,0 0 0,-3 0 0,-2-2-467,1 1 0,-1-1 1,-6-4-1,-10-1-5590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17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7 146 5984,'-2'-3'240,"-3"-8"1470,15 3-556,-8 8-916,0 0 0,0-1 1,1 1-1,-1 0 0,0 0 1,0 0-1,1 0 0,-1 1 1,0-1-1,0 1 0,1-1 1,2 2-1,0 0 88,0-1 1,0 1-1,0 0 0,-1 0 0,6 4 1,-5-1-173,0-1 0,0 1 1,-1 0-1,1 1 1,-1-1-1,-1 1 1,1 0-1,-1 0 1,0 0-1,0 0 1,0 0-1,1 8 1,2 8 119,-2 1 1,3 25 0,-7-45-249,24 281 1092,-24-279-1073,1 2 141,0 0-1,0 0 1,2 7 0,-3-13-150,1 0 1,-1 0-1,0 0 1,1-1-1,-1 1 1,0 0-1,1 0 1,-1-1-1,1 1 1,-1 0-1,1 0 1,-1-1-1,1 1 1,0-1-1,1 2 1,-2-2-30,1 0-1,-1 0 1,1 0 0,-1 0-1,1 0 1,0 0 0,-1 0-1,1 0 1,-1 0-1,1-1 1,-1 1 0,1 0-1,-1 0 1,1-1 0,-1 1-1,1 0 1,-1 0 0,1-1-1,-1 1 1,0 0 0,1-1-1,-1 1 1,1-1-1,-1 1 1,0-1 0,1 1-1,-1-1 1,0 0 0,12-17-344,-1 0 0,0-1 0,12-34 1,-16 36 243,0 0 1,1 1-1,1-1 1,0 2-1,1-1 1,14-14-1,-11 19-2,-12 11 106,-1 0 1,1 0 0,-1 0 0,1 0-1,-1 0 1,1 0 0,-1 0 0,1 0 0,-1 0-1,1 0 1,-1 0 0,0 0 0,1 0-1,-1 0 1,1 0 0,-1 0 0,1 1-1,-1-1 1,0 0 0,1 0 0,0 1-1,0 1 53,1-1-1,-1 1 0,1 0 1,-1 0-1,0 0 0,0 0 0,0 1 1,0-1-1,0 0 0,-1 0 0,2 3 1,2 17 236,0-1 1,-1 1-1,-1 23 0,0-16-136,-1 13 72,-2-34-197,1 0 1,0 0-1,1 0 0,0 1 1,0-1-1,0 0 0,1-1 1,1 1-1,3 9 0,-6-17-112,0 1-1,1 0 1,-1-1-1,1 1 1,-1-1-1,0 1 1,1-1-1,0 1 1,-1-1-1,1 1 1,-1-1-1,1 0 0,-1 1 1,1-1-1,0 0 1,-1 1-1,1-1 1,0 0-1,-1 0 1,1 0-1,0 1 1,0-1-1,-1 0 1,1 0-1,0 0 1,-1 0-1,1 0 0,0-1 1,0 1-1,-1 0 1,1 0-1,0 0 1,-1-1-1,1 1 1,0 0-1,-1 0 1,1-1-1,0 0 1,4-1-328,-1-1 1,1 0-1,6-7 1,-9 9 230,12-12 6,-1 1 0,-1-2 1,0 0-1,-1 0 1,12-21-1,-12 21 346,-9 11-93,0 1 0,-1 0 1,1-1-1,0 1 0,-1-1 1,0 1-1,1-6 675,-2 8-747,-4 6 396,-4 11 258,3 1-334,1 0 1,1 1-1,-2 30 0,5-46-280,1 1-1,-1-1 1,1 0-1,0 0 1,0 0-1,0 0 0,0 0 1,0 0-1,1 0 1,-1 0-1,1 0 1,0 0-1,0-1 0,0 1 1,0-1-1,0 1 1,1-1-1,-1 0 1,1 0-1,-1 0 0,1 0 1,0-1-1,0 1 1,0-1-1,0 1 1,0-1-1,0 0 0,0 0 1,0 0-1,5 0 1,-7-1-50,0 0 1,1 0-1,-1-1 1,0 1-1,1 0 1,-1-1-1,0 1 1,1-1-1,-1 1 1,0-1 0,0 1-1,0-1 1,1 0-1,-1 0 1,0 0-1,0 1 1,0-1-1,0 0 1,0 0-1,-1 0 1,1-1-1,0 1 1,0 0-1,-1 0 1,1 0 0,-1-1-1,1 1 1,-1 0-1,1 0 1,-1-1-1,0 1 1,1 0-1,-1-1 1,0-1-1,0-4-37,1-1 0,-1 0-1,-1 0 1,-1-11 0,-3-7-54,0 0 1,-2 1-1,-1 0 0,-1 1 1,-13-26-1,14 35-66,6 13 123,1-1 1,-1 1-1,1-1 1,0 0-1,-1 0 1,1 0-1,0 0 1,1 0-1,-2-5 0,3 7 3,-1 1 0,0 0 1,1 0-1,-1-1 0,1 1 0,-1 0 0,1 0 0,-1 0 0,1-1 0,-1 1 0,1 0 0,-1 0 0,1 0 0,-1 0 0,1 0 0,-1 0 0,0 0 0,1 0 0,-1 0 0,1 0 0,-1 1 0,1-1 0,-1 0 0,1 0 0,-1 0 1,1 1-1,-1-1 0,1 0 0,21 8-129,-19-7 136,12 4 59,-1 0 0,1-2 0,-1 0 0,1 0 0,0-2 0,0 0 0,0 0 0,0-1-1,1-1 1,-1-1 0,-1 0 0,18-5 0,-15 2 44,-1 0-1,0-2 1,-1 1 0,1-2 0,-1 0 0,0-1-1,-1 0 1,0-2 0,-1 1 0,17-18-1,-13 9-18,0 0-1,-1-1 0,-1-1 1,19-35-1,-26 41-51,-1-2 1,0 1-1,-1-1 0,-1 0 0,0 0 0,-1-1 1,2-25-1,-1-9-895,-15 76 922,7-10 73,-1-1 0,2 1-1,0 0 1,-1 16-1,4 61 210,0-38-239,-1 235-1237,1-272 159,-1 15-2212,0-31 3052,1 1 1,-1-1-1,0 1 1,-1 0 0,1-1-1,0 1 1,0-1-1,0 1 1,0-1-1,0 1 1,0 0-1,-1-1 1,1 1 0,0-1-1,-1 1 1,1-1-1,0 1 1,-1-1-1,1 0 1,0 1-1,-1-1 1,1 1 0,-1-1-1,1 0 1,-1 1-1,1-1 1,-1 0-1,1 1 1,-1-1-1,1 0 1,-1 0 0,1 0-1,-2 1 1,2-1 73,-1 0-1,1 0 1,0 0 0,-1 0 0,1 0 0,0 0 0,-1 0 0,1-1-1,0 1 1,-1 0 0,1 0 0,0 0 0,-1 0 0,1 0 0,0-1-1,0 1 1,-1 0 0,1 0 0,0 0 0,0-1 0,-1 1 0,1 0-1,0-1 1,-1 1 0,-9-20-3083,4-2 1055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2:02:18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44 5632,'-51'-27'3184,"46"24"-2345,4 3-531,0 0 0,0-1 1,0 1-1,0-1 0,0 1 0,0-1 0,0 0 1,0 1-1,0-1 0,0 0 0,1 0 0,-1 0 1,0 0-1,0 0 0,0-1 0,1 1-178,1 1-1,-1 0 1,1 0-1,-1 0 1,1 0-1,-1 0 1,1 0-1,-1 0 1,0 0-1,1 0 1,-1 0-1,1 0 1,-1 0-1,1 0 1,-1 0-1,1 0 1,-1 0-1,1 1 1,-1-1-1,1 0 1,-1 0-1,1 1 1,17 7 308,-18-8-394,90 31 212,-8 10-50,-59-27-464,2-2 0,-1 0 1,2-2-1,49 14 1,-36-18-164,-23-4 348,1 1 1,-1 0-1,0 1 0,17 7 1,-33-11 79,1 0 1,-1 1 0,0-1 0,1 0-1,-1 1 1,1-1 0,-1 0-1,1 1 1,-1-1 0,0 1-1,1-1 1,-1 1 0,0-1-1,0 1 1,1-1 0,-1 1-1,0-1 1,0 1 0,0 0-1,1-1 1,-1 1 0,0-1-1,0 1 1,0-1 0,0 1-1,0 0 1,0-1 0,0 1-1,-1-1 1,1 1 0,0-1-1,0 1 1,0-1 0,0 1-1,-1 0 1,-13 24 524,9-17-380,-7 13 259,-19 42-1,28-55-328,1-1-1,-1 1 0,1 0 0,1 0 0,-1 0 0,2 0 0,-1 0 0,1 0 0,1 13 0,-1-20-62,0 0 1,0 0-1,0-1 1,0 1-1,1 0 1,-1 0 0,0 0-1,1 0 1,-1 0-1,0-1 1,1 1-1,-1 0 1,1 0-1,-1-1 1,1 1-1,0 0 1,-1-1-1,1 1 1,-1-1-1,1 1 1,0-1 0,0 1-1,-1-1 1,1 1-1,0-1 1,0 1-1,0-1 1,0 0-1,-1 0 1,1 1-1,0-1 1,0 0-1,0 0 1,0 0 0,0 0-1,0 0 1,-1 0-1,2-1 1,1 1 25,-1 0 1,1-1-1,-1 0 1,0 1 0,0-1-1,1 0 1,-1 0-1,0-1 1,0 1 0,0 0-1,0-1 1,3-2-1,0-2-3,0-1 0,-1 1 0,0-1 0,0 0-1,0 0 1,-1 0 0,0 0 0,0-1 0,-1 1 0,0-1-1,0 1 1,0-14 0,-1 7-50,0 1 1,-1 0-1,-1-1 1,0 1-1,-1 0 1,-7-23-1,7 28 8,-2 1 0,1 0 1,-1-1-1,0 1 0,0 1 0,-1-1 0,0 1 0,-1-1 0,1 1 1,-1 1-1,-9-8 0,-8-8-482,23 20 481,0 1 0,0 0 1,0 0-1,0 0 0,0 0 0,0 0 1,0 0-1,0 0 0,0-1 0,0 1 0,0 0 1,0 0-1,0 0 0,0 0 0,0 0 0,0-1 1,0 1-1,0 0 0,0 0 0,0 0 0,0 0 1,0 0-1,0 0 0,0-1 0,0 1 1,0 0-1,0 0 0,0 0 0,0 0 0,0 0 1,0 0-1,0 0 0,0 0 0,0-1 0,1 1 1,-1 0-1,0 0 0,0 0 0,0 0 0,0 0 1,0 0-1,0 0 0,0 0 0,1 0 1,-1 0-1,0 0 0,0 0 0,0 0 0,0 0 1,0 0-1,0 0 0,1 0 0,-1 0 0,0 0 1,0 0-1,0 0 0,0 0 0,0 0 0,14-2 9,-9 1-12,81-3 55,-40 3 16,-7 0-24,56 5 1,-80-2 2,1 0 0,0 1 0,-1 1 1,1 1-1,-1 0 0,21 10 0,-32-13 3,0 0 0,-1 0-1,1 1 1,-1-1 0,0 1-1,1-1 1,-1 1-1,-1 0 1,1 1 0,0-1-1,-1 0 1,1 1 0,-1-1-1,0 1 1,0 0 0,-1 0-1,1-1 1,-1 1 0,0 0-1,0 0 1,0 1-1,0-1 1,-1 0 0,1 6-1,-2-1-18,0 1 0,-1 0 0,0-1 0,-1 1 0,0-1 0,-5 12 0,-2 6 112,1-9 67,4-14-34,3-12 167,3 1-367,-1-1 0,1 0 0,1 1 0,-1-1 0,1 1 0,1 0 0,-1 0 0,1 0 0,4-8 0,6-7-199,22-28 1,-20 29 173,-12 17 25,-1 0 1,2 0-1,-1 1 1,0-1-1,6-3 1,-8 6 29,0 0 0,1 0 1,-1 0-1,0 0 0,1 1 0,-1-1 0,1 1 1,-1-1-1,1 1 0,-1-1 0,1 1 1,-1 0-1,1 0 0,-1-1 0,1 1 1,-1 0-1,1 1 0,0-1 0,-1 0 0,3 1 1,-3-1 11,0 1 0,-1-1 0,1 1 0,0-1 0,-1 1 1,1 0-1,0-1 0,-1 1 0,1 0 0,0-1 0,-1 1 1,1 0-1,-1 0 0,0 0 0,1-1 0,-1 1 0,0 0 1,1 0-1,-1 0 0,0 1 0,3 23 210,-2-16-73,22 129 1019,-19-119-1115,1 1 1,8 23-1,-2-8 29,-10-33-274,-1-1 0,1 1 1,0 0-1,-1-1 1,1 1-1,0 0 1,0-1-1,0 1 0,0-1 1,1 2-1,17 0-7696,-5-7 4198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29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336 435 1984,'5'2'6439,"-12"-8"-4755,-15-10-1429,16 16-206,1-1 0,0 0-1,-1 1 1,1 0 0,0 1 0,-1-1-1,1 1 1,0 0 0,0 0-1,0 0 1,0 1 0,-6 2 0,-4 2 47,0 1 0,-20 13 1,23-12-51,0 0 0,1 1 0,1 1 0,-1 0 0,-13 19 0,8-9 35,2 1-1,-14 28 0,22-37-105,0 1 1,1 0-1,1 1 0,0-1 0,1 0 0,1 1 0,0 0 0,-1 25 0,3-36 47,1 0 0,-1 0 0,0-1 0,1 1 0,-1 0 0,1 0 0,0 0 0,0-1-1,0 1 1,0 0 0,1-1 0,-1 1 0,1-1 0,-1 0 0,1 1 0,0-1 0,0 0 0,0 0 0,0 0-1,0 0 1,0 0 0,1-1 0,-1 1 0,1-1 0,-1 0 0,1 1 0,-1-1 0,1 0 0,0 0 0,5 0-1,-3 1 72,0-2-1,0 1 1,0-1-1,0 1 1,1-2-1,-1 1 1,0 0-1,0-1 0,0 0 1,0 0-1,0-1 1,0 1-1,0-1 1,-1 0-1,1 0 0,6-5 1,-2 1-3,1-1-1,-1 0 1,-1 0-1,0-1 1,0-1-1,0 1 1,-1-1 0,-1 0-1,9-15 1,-5 4-34,-1 0 0,-1-1-1,6-25 1,13-68 25,-21 89-17,1-9-53,-1 0-1,-1 0 1,-2 0 0,-3-65-1,-2 74 135,2 6-124,-2 0 0,-8-37 0,-18-43-517,27 89 629,3-2-1034,3 74 1227,23 114-1,-14-101-279,28 125 436,-34-172-392,1-1 0,1 0-1,1-1 1,2 0 0,16 25 0,-19-35 149,-1-1 254,2 0-1,19 23 1,-28-36-1021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29:4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4384,'-6'0'6842,"8"6"-6650,8 9 137,-1 0 0,0 1-1,-1 1 1,-1-1-1,0 1 1,-1 0 0,6 34-1,11 130 1067,-20-154-1275,6 85 808,-4 0 0,-19 206 0,-12-152-357,11-93-262,-25 75 0,33-126-363,-27 83-3566,27-79 1743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335 223 1728,'2'0'219,"-1"-1"-1,0 1 1,0 0 0,0 0 0,0 0-1,0 0 1,0 0 0,0 0 0,0 1-1,0-1 1,0 0 0,0 0 0,0 1-1,0-1 1,0 1 0,0-1 0,0 1 0,0-1-1,0 1 1,-1-1 0,1 1 0,0 0-1,0-1 1,-1 1 0,2 1 0,-2 0-47,1 1 1,-1 0 0,0-1-1,0 1 1,0 0 0,0-1-1,-1 1 1,1-1 0,-2 5-1,2-7-173,-1 6 93,-1 0 0,0 0 0,0 0 0,-1 0 0,0 0-1,0-1 1,0 1 0,-5 4 0,0 2 109,-2-2 0,-15 16-1,17-19-108,0-1 0,-1 0 0,1 0 0,-1 0 0,0-1 0,-1-1 0,1 0 0,-1 0 0,0 0 0,0-1 0,0-1 0,-17 2 0,22-3-66,-1-1 0,0 0 0,0 0 1,0 0-1,0-1 0,0 0 0,1 0 0,-1 0 1,0-1-1,1 0 0,-1 0 0,1-1 0,-1 1 0,1-1 1,0 0-1,0 0 0,1-1 0,-1 0 0,1 0 1,-1 0-1,1 0 0,0 0 0,-4-8 0,4 7-33,2 0-1,-1-1 1,1 1-1,-1 0 0,1-1 1,1 1-1,-1-1 1,1 1-1,0-1 0,0-11 1,1 8 7,0 0 1,1-1 0,0 1-1,1 0 1,0 0-1,5-12 1,-1 5 3,1 0 1,1 0-1,1 0 1,0 1-1,1 1 1,22-25-1,-24 30-28,1 0 0,0 1 0,1 0 0,-1 0 0,2 1 0,-1 0 0,1 1 0,0 0 0,0 1 0,1 0 0,17-4 0,-25 8 26,1 0 0,0 1 0,-1-1 0,1 1 0,-1 0 0,1 0 0,0 1 0,-1-1 0,1 1 0,-1 0 0,1 0 0,-1 1 0,0 0 0,1-1 0,-1 1 0,0 0 0,0 1 0,0-1 0,-1 1 0,1 0 0,0 0 0,-1 0 0,5 6 0,-1-1 43,0 1 0,-1 0 0,0 0 0,-1 1 0,0-1 0,0 1 0,-1 0 1,5 21-1,-3-2 83,-1 1 0,-2-1 1,-1 1-1,-1 0 0,-1 0 1,-2-1-1,-11 58 0,-9 7 701,-37 99-1,55-182-711,0 3 107,3-11-126,1 1 0,-1-1 0,0 0-1,-1 1 1,1-1 0,0 0-1,-1 0 1,0 0 0,1 0-1,-1 0 1,-3 3 0,4-6-75,1 0 0,0 0 1,-1 0-1,1 1 0,0-1 0,-1 0 1,1 0-1,-1 0 0,1 0 0,-1 0 1,1 0-1,0 0 0,-1 0 0,1 0 1,-1 0-1,1 0 0,0 0 0,-1-1 1,1 1-1,-1 0 0,1 0 0,0 0 1,-1 0-1,1-1 0,0 1 0,-1 0 1,1 0-1,0-1 0,-1 1 0,1 0 1,0-1-1,-1 1 0,1 0 1,0-1-1,0 1 0,0 0 0,-1-1 1,1 1-1,0-1 0,0 1 0,0 0 1,0-1-1,0 1 0,0-1 0,-5-19 291,5 19-325,-1-7 25,0-1 0,1 1 0,0 0 0,1-1 0,0 1 0,0 0 0,1-1 0,0 1 0,0 0 0,4-8 0,5-7-28,0 1 0,16-22 0,-5 7-109,30-48-170,46-84-235,-91 154 320,-5 11 123,-1 0 0,1 0 0,0 1 0,0-1 0,0 1 0,0-1 0,0 1 1,1 0-1,0 0 0,-1 0 0,1 0 0,4-3 0,-6 6 71,-1 0 0,1 0-1,-1 0 1,1 0 0,-1-1-1,1 1 1,-1 0 0,1 0 0,-1 0-1,1 0 1,-1 0 0,1 0-1,-1 0 1,1 0 0,-1 0-1,1 1 1,-1-1 0,1 0 0,-1 0-1,1 0 1,-1 1 0,1-1-1,-1 0 1,1 0 0,-1 1 0,0-1-1,1 0 1,-1 1 0,0-1-1,1 0 1,-1 1 0,0-1-1,1 1 1,-1-1 0,0 1 0,0-1-1,1 1 1,-1-1 0,0 1-1,0-1 1,0 1 0,0-1 0,0 1-1,1 0 1,3 29-134,-4-29 145,0 51 75,-1 0 1,-18 99 0,12-99 28,2-15 745,-11 38-1,24-112 739,101-217-1518,-69 170-175,49-83-659,-86 161 542,9-12-238,-12 17 440,0 1 1,1 0-1,-1-1 1,0 1-1,1 0 1,-1 0-1,0-1 1,1 1-1,-1 0 1,0 0-1,1 0 1,-1-1-1,0 1 1,1 0-1,-1 0 1,1 0-1,-1 0 1,0 0-1,1 0 1,-1 0-1,1 0 1,-1 0-1,0 0 1,1 0-1,-1 0 1,1 0-1,-1 0 1,0 0-1,1 0 1,-1 0-1,1 1 1,-1-1-1,0 0 1,1 0-1,-1 0 1,0 1-1,1-1 1,-1 0-1,0 0 1,1 1-1,-1-1 1,0 1-1,1 0 2,0 1 0,0-1-1,0 1 1,0-1 0,-1 1-1,1 0 1,0-1 0,-1 1 0,0 0-1,1-1 1,-1 1 0,0 0-1,0 0 1,0-1 0,0 1 0,0 0-1,0 0 1,0-1 0,-1 3-1,0 6-5,-3 61-80,-8 81 370,7-122-196,2 0-1,1 0 0,2 31 1,1-22 35,-1-15 20,2 1 0,5 29-1,-2-27 219,17 46-1,-19-64-254,0-1 0,1-1 0,0 1-1,1-1 1,-1 1 0,2-1 0,-1-1 0,1 1-1,12 11 1,-14-15-42,1 0-1,-1 0 0,1-1 1,0 0-1,-1 0 1,1 0-1,0 0 0,0-1 1,1 0-1,-1 0 1,9 1-1,-5-2 17,1 0 1,-1 0-1,1-1 1,-1 0 0,15-4-1,-15 2 6,0 0 0,0-1 0,-1 0 0,1-1 0,-1 0 0,0 0 0,0-1 0,-1 0 0,1 0 0,-1-1 0,-1 0 0,1 0 0,-1 0 0,0-1 0,-1 0 0,0 0 0,0-1 0,-1 1 0,0-1 0,0 0 0,-1 0 0,0-1 0,-1 1 0,0 0 0,1-14 0,-3 20-47,1-7-21,-1-1 0,-1-18 0,1 25-26,-1 0-1,0 1 1,0-1-1,0 0 1,0 0-1,-1 0 1,0 1-1,0-1 0,0 0 1,-4-5-1,5 8-18,0-1 0,0 1-1,0 0 1,0 0 0,0 0-1,0 0 1,0 0-1,0 0 1,0 0 0,0 0-1,-1 0 1,1 0 0,0 1-1,0-1 1,-1 1-1,1-1 1,-1 1 0,1-1-1,-1 1 1,1 0 0,0 0-1,-1-1 1,1 1 0,-1 0-1,1 0 1,-1 1-1,1-1 1,-1 0 0,1 0-1,-1 1 1,1-1 0,0 1-1,-1-1 1,-2 2-1,2-1 16,0 0-1,1 1 1,-1-1-1,0 0 1,0 1-1,0-1 1,1 1-1,-1 0 1,1-1-1,0 1 1,-1 0-1,1 0 1,0 0-1,0 0 1,0 0-1,0 0 0,0 0 1,1 0-1,-2 3 1,0 7-50,-1 0 1,0 16-1,2-24 44,-1 17 18,1-1 0,0 1 0,2 0 0,0-1 0,2 1 1,0-1-1,1 1 0,8 23 0,-1-10 215,-7-21-57,0 0 1,12 24 0,-13-32-60,-1-1 1,1 0-1,0 0 1,0 0-1,0-1 1,1 1-1,-1-1 1,1 0-1,0 0 1,0 0-1,0 0 1,5 2-1,-6-4-37,0 1-1,-1-1 0,1 0 0,0 0 0,0-1 0,0 1 1,-1 0-1,1-1 0,0 0 0,0 1 0,0-1 1,0 0-1,0-1 0,0 1 0,0 0 0,0-1 0,3-1 1,-2 0-10,0 0 1,-1 0-1,1 0 1,0 0-1,-1-1 1,0 0 0,0 1-1,0-1 1,0 0-1,0-1 1,4-5-1,16-27 221,26-55 0,-33 58-180,2 0 0,29-40 0,-46 72-72,70-84-283,-63 76 201,1 1 1,0 0 0,1 1-1,0 0 1,0 1 0,0 0-1,12-5 1,-19 10 35,1 0 0,-1 1 0,1-1 0,-1 1-1,1-1 1,-1 1 0,0 0 0,1 0 0,-1 1 0,1-1 0,-1 1-1,1-1 1,-1 1 0,0 0 0,0 1 0,6 2 0,0 0 46,1 2 0,-1-1 0,0 1 1,10 9-1,8 11-42,-18-16 173,0-1 0,16 11-1,-24-19 357,-1-3-377,0 0-1,-1 0 1,1 0 0,0 0 0,-1 0 0,0 0-1,1 0 1,-2-2 24,2 4-128,-2-4-18,-1-1 0,1 1 0,-1-1 0,0 1 0,0 0 0,0 0 0,0 0 0,-1 1 0,0-1 0,1 1 0,-1 0 0,-1 0 0,1 0 0,0 1 0,-1-1 0,1 1 0,-8-3 0,6 4-61,0-1-1,0 0 1,0 1 0,0 0-1,0 1 1,-1 0 0,1-1-1,0 2 1,-1-1 0,1 1-1,0 0 1,0 0-1,-10 4 1,7-1 0,-1 0 0,1 0 0,0 1 0,0 1-1,1-1 1,-1 1 0,1 1 0,1-1 0,-10 11 0,8-6 55,1 0 0,0 0 0,0 0 0,2 1 0,-1 0 0,2 0-1,-1 1 1,2-1 0,-6 20 0,7-17 23,0-1 0,1 1 0,1 0 0,0 0 0,1-1 0,0 1 0,2 0 0,3 23 0,-3-32 40,0-1 0,0 1 0,0 0 1,0 0-1,1-1 0,0 0 0,0 1 0,1-1 0,-1 0 0,1-1 0,0 1 1,1-1-1,-1 1 0,1-1 0,-1 0 0,1-1 0,0 1 0,1-1 0,-1 0 0,1-1 1,6 3-1,-8-4 11,-1 0 0,1-1 0,0 0 1,0 0-1,-1 0 0,1 0 0,0-1 0,-1 1 1,1-1-1,-1 0 0,1 0 0,0 0 0,-1-1 1,0 1-1,1-1 0,-1 0 0,0 0 0,0 0 1,0 0-1,5-6 0,1 0 41,0-1-1,-1-1 1,0 0-1,11-19 1,1-6 73,27-70 1,-37 82-226,-3 2 3,10-39 1,-7 21-777,-9 48 589,0 0-1,1-1 1,3 12-1,3 13 254,-5-18 21,0 0 0,1 0 0,1 0 1,0-1-1,1 0 0,1 0 0,0 0 0,1-1 0,10 14 0,-17-27-23,-1 1 0,0-1 0,1 1 0,-1-1 0,1 1 0,-1-1-1,0 1 1,1-1 0,-1 0 0,1 1 0,-1-1 0,1 0 0,0 0-1,-1 1 1,1-1 0,-1 0 0,1 0 0,-1 0 0,1 0 0,0 0-1,-1 0 1,1 0 0,-1 0 0,1 0 0,0 0 0,-1 0 0,1 0-1,-1 0 1,2 0 0,17-12 573,-17 10-544,3-2 16,0-1 0,0 0 0,-1 0 0,0 0 0,0 0 0,0 0 0,3-7 0,21-46 54,-8 16-140,-7 18-7,-10 16-16,1 0-1,0 0 1,1 1-1,-1 0 1,2 0-1,10-13 1,-15 20 33,-1 0-1,0-1 1,0 1-1,1 0 1,-1-1-1,0 1 1,1 0-1,-1 0 1,0-1-1,1 1 1,-1 0-1,0 0 1,1 0-1,-1 0 1,1-1-1,-1 1 1,0 0-1,1 0 1,-1 0-1,1 0 1,-1 0-1,0 0 1,1 0 0,-1 0-1,1 0 1,-1 0-1,0 0 1,1 1-1,-1-1 1,1 0-1,-1 0 1,1 0-1,-1 1-1,1 0 0,0 0-1,-1 0 1,1-1-1,-1 1 1,1 0 0,-1 0-1,0 0 1,1 0 0,-1 0-1,0 0 1,0 0 0,1 1-1,0 39-85,-1-34 85,-8 135 231,11-109 91,-3-33-291,0 0 0,0 0 0,0 0 1,0 0-1,0 0 0,0 0 0,0 0 1,0 0-1,0 0 0,0 1 0,1-1 0,-1 0 1,0 0-1,0 0 0,0 0 0,0 0 1,0 0-1,0 0 0,0 0 0,0 0 1,0 0-1,0 0 0,0 0 0,1 0 0,-1 0 1,0 0-1,0 0 0,0 0 0,0 0 1,0 0-1,0 0 0,0 0 0,0 0 0,0 0 1,1 0-1,-1 0 0,0 0 0,0 0 1,0 0-1,0 0 0,0 0 0,0 0 1,0 0-1,0 0 0,0 0 0,0 0 0,0 0 1,1 0-1,-1 0 0,0 0 0,0-1 1,0 1-1,0 0 0,0 0 0,0 0 0,0 0 1,0 0-1,0 0 0,0 0 0,0 0 1,0 0-1,0 0 0,0-1 0,0 1 1,0 0-1,0 0 0,0 0 0,10-12 344,14-23-31,-14 20-302,20-32 14,62-74 0,-79 104-187,-11 14 109,0 0 0,0 0 0,0 0 0,1 1 0,-1-1 0,1 0 0,0 1 0,0 0 0,0-1 1,0 1-1,3-2 0,-5 4 31,-1 0 0,0 0 0,1 0 0,-1 0 0,0 0 0,1 0 0,-1 0 0,0 0 0,1 0 0,-1 0 0,0 0 0,1 0 0,-1 0 0,0 1 1,1-1-1,-1 0 0,0 0 0,1 0 0,-1 0 0,0 1 0,0-1 0,1 0 0,-1 0 0,0 0 0,0 1 0,1-1 0,-1 0 0,0 0 0,0 1 0,0-1 0,1 0 1,-1 1-1,0-1 0,0 0 0,0 1 0,0-1 0,0 0 0,0 1 0,0-1 0,0 0 0,0 1 0,1 17-117,-2-13 101,1 4 28,0 15 50,0 0 0,2 0 0,0 0 0,7 24 0,-8-42 29,1 1 0,1 0-1,-1-1 1,1 0 0,0 1-1,0-1 1,1-1 0,0 1 0,0 0-1,0-1 1,1 0 0,0 0 0,0 0-1,0-1 1,0 1 0,1-1 0,0 0-1,12 5 1,-14-7-32,0-1-1,0 1 1,1-1 0,-1 0-1,0-1 1,1 1 0,-1-1 0,1 0-1,-1 0 1,1 0 0,-1-1-1,0 1 1,1-1 0,-1 0-1,0 0 1,1-1 0,-1 1-1,4-3 1,9-5-26,-1 0 0,0-1 0,15-13 0,-15 11 11,7-6-266,-1-1 0,20-23 0,-18 18-1963,-22 21 1268,1 0 1,0 0-1,-1-1 1,0 1-1,1 0 0,-1-1 1,3-7-1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186 786 3392,'-9'0'1732,"5"0"-1005,6 0 590,4 14 533,-5-13-1737,0-1 0,0 1 0,0 0-1,0-1 1,0 1 0,0-1 0,0 1-1,0-1 1,0 1 0,0-1 0,0 0-1,0 1 1,0-1 0,0 0 0,0 0-1,0 0 1,0 0 0,1 0 0,-1 0-1,0 0 1,0 0 0,0 0 0,0 0 0,0-1-1,0 1 1,2-1 0,28-12 1040,-24 9-994,0-1 1,0 0 0,-1 0 0,1-1-1,-1 0 1,0 0 0,-1 0-1,0-1 1,0 1 0,6-12 0,3-7-16,16-48 1,-8 19 182,-14 36-770,6-22 1,-31 105 238,-5 20 381,9-46-57,-1-1 1,-2 0-1,-1-1 1,-27 40 0,0-10 75,-48 76 274,-16 30 1002,106-167-1312,1-6-110,1 1 0,0 0 0,0 0 1,-1-1-1,1 1 0,0-1 0,-1 1 0,1 0 1,-1-1-1,1 1 0,-1-1 0,1 1 0,-1-1 1,1 1-1,-1-1 0,0 1 0,1-1 0,-1 1 1,1-1-1,-1 0 0,-1 1 0,2-6 526,0-4-448,1 0-1,1 0 1,0 1-1,0-1 1,1 0-1,0 1 0,6-13 1,-1 3-86,2 1 0,17-24 1,42-43 6,-20 28-45,-10 7-28,58-95 0,63-130-264,-156 268 253,-1 1-24,0-1 1,1 1 0,-1-1-1,1 1 1,0 0-1,0 1 1,1-1 0,0 1-1,-1 0 1,11-7 0,-15 11 47,0 0-1,1 0 1,-1 0 0,1 0 0,-1 0-1,1 0 1,-1 0 0,0-1 0,1 1-1,-1 0 1,1 0 0,-1 1 0,1-1-1,-1 0 1,1 0 0,-1 0 0,0 0-1,1 0 1,-1 0 0,1 1 0,-1-1-1,0 0 1,1 0 0,-1 0 0,0 1-1,1-1 1,-1 0 0,0 1 0,1-1-1,-1 0 1,0 1 0,1-1 0,-1 0-1,0 1 1,0-1 0,0 1 0,1-1-1,-1 0 1,0 1 0,0-1 0,0 1 0,0-1-1,0 1 1,0 0 0,4 24-95,-4-25 104,0 139-85,-1-120 126,-1 0 1,-2 1-1,0-1 1,0 0-1,-11 24 1,7-22 153,-2 1 0,-1-1 1,-15 23-1,26-43-162,-1 0-1,0 0 1,1 0 0,-1 0-1,0 0 1,0 0 0,0 0-1,0 0 1,0 0 0,0 0-1,0-1 1,0 1 0,0 0-1,0-1 1,0 1 0,0-1-1,0 1 1,-1-1 0,1 0-1,0 1 1,0-1 0,-1 0-1,1 0 1,0 0 0,0 0-1,-1 0 1,1 0 0,0 0-1,0-1 1,-1 1 0,0-1-1,-1 0 5,0-1 0,1 0 0,-1 0 0,0 0 0,1 0 0,0 0 0,-1-1 0,1 1 0,0-1-1,-3-4 1,-23-27-1229,32 40 1149,1-1 0,-1 0 0,1 0 0,0-1 0,0 1 0,0-1 0,0 0 0,1-1 0,0 1 0,0-1 0,0 0 0,12 4 0,-9-4 114,0-1 0,0 0 0,0-1 1,1 1-1,-1-2 0,0 1 0,0-1 0,1-1 0,12-2 0,5-3 59,-1-1-1,1-2 1,-1 0-1,-1-2 0,0-1 1,-1-1-1,28-19 1,-12 3-32,-1-1-1,-2-2 1,42-46 0,-42 35 27,-3 0-1,-1-3 1,30-55 0,-51 79-123,0-1 1,-2 1 0,-1-2-1,-1 0 1,-1 0 0,0 0-1,3-39 1,-5 30-99,-3 23-342,0-1-1,0-14 1,-12 76-45,-1-3 561,-2-2 1,-20 48-1,11-33-17,7-14-13,-104 261 345,31-142 452,87-166-825,1 1 0,0-1 0,-1 0 0,1 0 0,0 1 0,0-1 0,0 0 0,0 1 1,-1-1-1,1 0 0,0 1 0,0-1 0,0 1 0,0-1 0,0 0 0,0 1 0,0-1 0,0 0 0,0 1 0,0-1 0,0 1 0,0-1 0,0 0 0,0 1 1,0-1-1,0 0 0,1 1 0,-1-1 0,0 1 0,0-1 0,1 1 0,-1-1 5,1 0 0,0 0 1,0 0-1,-1 0 0,1 0 1,0 0-1,0 0 0,-1 0 0,1 0 1,0 0-1,-1 0 0,1 0 0,0 0 1,0-1-1,-1 1 0,1 0 1,0-1-1,-1 1 0,1 0 0,0-1 1,14-9 185,-1 0-1,17-16 1,-6 5-201,0 1-50,-1-1-1,25-27 0,-40 37-35,0 1 1,1 1-1,0 0 0,18-13 0,-27 21 63,0 1 1,-1-1-1,1 1 1,0-1-1,0 1 1,-1 0-1,1-1 0,0 1 1,0 0-1,0-1 1,0 1-1,0 0 1,-1 0-1,1 0 0,0 0 1,0 0-1,0 0 1,0 0-1,0 0 1,0 0-1,-1 0 0,1 1 1,0-1-1,0 0 1,0 1-1,0-1 1,-1 0-1,1 1 1,0-1-1,0 1 0,-1-1 1,1 1-1,0-1 1,-1 1-1,1 0 1,0-1-1,-1 1 0,1 0 1,-1 0-1,1-1 1,-1 1-1,0 0 1,1 0-1,-1 0 0,0 0 1,2 4-37,0 0-1,-1 0 1,0 0 0,0 0-1,0 0 1,-1 8 0,-4 99 168,2-92-38,2 11 17,0-30-58,0 1 1,1 0-1,-1 0 1,1-1-1,-1 1 1,1 0-1,0-1 1,0 1-1,0 0 1,0-1-1,0 1 1,0-1-1,0 0 0,3 3 1,-3-3-19,0-1 0,0 0 1,0 1-1,0-1 0,0 0 0,1 1 1,-1-1-1,0 0 0,0 0 0,0 0 1,0 0-1,1 0 0,-1 0 0,0 0 1,0-1-1,0 1 0,0 0 0,0-1 1,0 1-1,0-1 0,1 1 0,0-1 0,30-17 110,-22 11-64,134-85-18,-94 58-48,-27 22-458,-23 12 439,0 0 1,0 0-1,1 1 0,-1-1 1,0 0-1,0 1 1,0-1-1,0 0 1,0 0-1,0 1 0,0-1 1,0 0-1,0 1 1,0-1-1,0 0 1,0 0-1,0 1 0,0-1 1,0 0-1,0 1 1,0-1-1,0 0 1,0 0-1,0 1 0,-1-1 1,1 1-1,-13 19-182,8-14 175,1 1 0,-1 0 0,2 0 0,-4 8 1,6-12 33,-2 2 1,2 0 0,-1 0 0,1 0 0,-1 1-1,1-1 1,0 6 0,1-9-3,1 1-1,-1-1 1,1 1 0,-1-1-1,1 1 1,0-1-1,0 1 1,0-1-1,0 0 1,0 0 0,0 1-1,1-1 1,-1 0-1,1 0 1,0 0-1,1 1 1,2 2 41,0-1 1,0 0-1,1 0 0,-1-1 0,1 0 1,0 0-1,0 0 0,0 0 1,0-1-1,0 0 0,0-1 0,1 1 1,-1-1-1,1 0 0,10 0 1,-12-1-10,0-1 1,-1 1-1,1-1 1,-1 1-1,1-1 1,-1-1-1,1 1 1,-1-1-1,1 0 1,3-2-1,-5 2-31,0 1-1,-1-1 0,1 0 0,-1 0 0,0-1 1,0 1-1,1 0 0,-1-1 0,-1 0 1,1 1-1,0-1 0,-1 0 0,1 0 0,-1 0 1,2-4-1,-2 3-21,-1 1 1,1-1-1,-1 0 0,1 1 1,-1-1-1,0 0 0,0 1 1,-1-1-1,1 0 0,-1 1 1,0-1-1,0 1 0,0-1 1,0 1-1,-1-1 0,1 1 1,-1 0-1,0 0 0,-4-6 1,0 2-53,0 0 1,-1 0 0,1 0-1,-1 1 1,-1 0 0,-10-6 0,2 0-20,86 10 161,-58 2-40,-1-2-1,1 0 1,-1 0 0,1-1-1,-1 0 1,0-1 0,0 0-1,-1 0 1,1-2 0,-1 1-1,0-1 1,-1-1 0,1 1-1,-1-2 1,11-11 0,2-6 46,-1-2-1,24-40 1,-10 14 45,-14 22-27,58-77 68,-53 80-145,0-1-11,25-36-1,-35 42-111,-1-1-1,-2 0 1,0-1 0,-2-1-1,-1 0 1,-1 0 0,9-44-1,-17 69 85,-1 0-1,0 1 0,0-1 0,0 0 1,0 1-1,1-1 0,-1 0 0,0 1 1,0-1-1,-1 0 0,1 0 0,0 1 1,0-1-1,0 0 0,0 1 0,0-1 0,-1 0 1,0-1-1,1 2 3,0 0 1,-1 1-1,1-1 1,-1 0-1,1 0 1,0 0-1,-1 0 1,1 0-1,0 0 1,-1 0-1,1 0 0,0 1 1,-1-1-1,1 0 1,0 0-1,-1 1 1,1-1-1,0 0 1,-1 0-1,1 1 1,0-1-1,0 0 0,-1 1 1,-18 26-382,14-18 347,-91 175-414,78-145 454,2 1 0,-21 80 0,36-115 12,-32 159 102,29-135-58,1-1 1,2 1 0,3 55 0,-1-76-13,0 0 1,0-1 0,1 1-1,0-1 1,6 14 0,-7-19-9,0 0 0,0 0 0,1 0 0,-1 0 0,0 0 0,1 0 0,0-1 0,-1 1 0,1 0 0,0-1 1,0 0-1,-1 1 0,1-1 0,0 0 0,1 0 0,-1 0 0,0 0 0,0 0 0,0 0 0,1-1 0,-1 1 0,0-1 1,3 1-1,3-1 30,0-1 0,0 0 0,0 0 0,0-1 0,0 1 0,13-6 0,-11 4-19,11-5 14,0-1 0,0 0 0,-1-2-1,0 0 1,0-2 0,-2 0 0,19-16 0,-9 3-97,0-1 0,-2-1 0,31-43 0,-40 42-477,-16 26 303,-1 4 28,-10 17 24,9-16 151,-54 115-401,47-96 412,1 1 0,0 0 0,-6 40 0,12-56 59,0 1 1,1-1-1,0 1 1,0-1 0,0 0-1,1 1 1,0-1-1,0 0 1,1 1 0,0-1-1,0 0 1,0 0-1,1 0 1,0-1-1,0 1 1,6 7 0,-9-12-23,1 1 0,0-1 0,0 0 0,0 0 0,1 0 0,-1 0 0,0-1 0,0 1 0,0 0 0,1 0 0,-1-1 0,0 1 0,1-1 0,-1 1 0,0-1 0,1 0 0,-1 1 0,1-1 0,-1 0 0,1 0 0,-1 0 0,1 0 0,-1 0 0,0 0 0,1 0 0,-1-1 0,1 1 0,-1-1 0,0 1 0,1-1 0,-1 1 0,0-1 0,1 0 0,-1 1 0,2-3 0,1 0 15,0 0 0,0 0-1,0 0 1,-1-1 0,0 0 0,0 1 0,0-1 0,0 0 0,3-6 0,-3 4-83,1-1-1,-2 0 1,1 0 0,0 0 0,-1 0-1,-1-1 1,1 1 0,-1 0 0,0-1-1,-1 1 1,0-1 0,0 1-1,-1-1 1,-1-9 0,1 15 13,0-1 0,0 1 0,-1-1 0,1 1 0,-1-1 0,1 1 0,-1 0 0,0 0 0,0 0 0,0 0 0,0 0 0,0 0 1,0 1-1,0-1 0,-1 0 0,1 1 0,0 0 0,-1 0 0,0 0 0,1 0 0,-4-1 0,-7-1-20,1 0 0,-1 1 1,-15-1-1,27 3 31,-4-1 81,-25-3 42,29 4-105,0 0 0,1-1 0,-1 1 0,0 0 1,1 0-1,-1-1 0,0 1 0,0-1 0,1 1 0,-1-1 0,1 1 0,-1-1 1,0 0-1,1 1 1,-1-1 0,1 1 0,0-1 1,0 1-1,0 0 0,0-1 0,0 1 0,0-1 1,0 1-1,0 0 0,0-1 0,0 1 0,0-1 1,0 1-1,0 0 0,0-1 0,0 1 0,0 0 1,1-1-1,-1 1 0,0-1 0,0 1 0,0 0 1,1-1-1,-1 1 0,0 0 0,0 0 0,1-1 1,6-6 41,1 0 0,0 0 1,1 1-1,-1 0 0,1 0 0,0 1 1,0 0-1,13-4 0,12-8-39,-23 11-52,0 1 1,0 0-1,0 0 0,1 1 0,0 1 1,16-4-1,-25 7 25,1-1 0,-1 1 0,0 0 0,0 0 0,0 0-1,1 1 1,-1-1 0,0 1 0,0 0 0,0-1 0,0 1 0,0 1 0,0-1-1,0 0 1,0 1 0,-1 0 0,1-1 0,0 1 0,-1 0 0,0 0 0,1 0 0,-1 1-1,0-1 1,0 1 0,0-1 0,0 1 0,-1 0 0,1-1 0,1 6 0,1 4 5,0 0 1,-1 1-1,-1-1 0,0 0 1,1 26-1,-4-8 63,0-1 0,-2 0 0,-9 44 0,10-62-9,0 2 163,4-8 299,0-6-441,0 0 0,0-1 1,0 1-1,0 0 1,0-1-1,-1 1 1,1-1-1,2-2 1,24-25-12,52-49-20,-63 64-103,0-1 0,37-21 1,-51 34 20,0 1 1,0-1-1,1 1 0,-1-1 1,0 1-1,1 0 1,-1 0-1,1 0 1,5 0-1,-8 1 31,0 0 0,0 1-1,0-1 1,0 0 0,0 0-1,0 1 1,0-1 0,0 0-1,0 1 1,0-1-1,0 1 1,0 0 0,0-1-1,0 1 1,0 0 0,0-1-1,-1 1 1,1 0 0,0 0-1,-1 0 1,1 0 0,0 0-1,-1 0 1,1 0-1,-1 0 1,1 0 0,-1 0-1,0 0 1,1 0 0,-1 0-1,0 2 1,2 6 11,-1-1 0,-1 1 1,0 16-1,0-16 33,0 1 0,0-1 0,3 12 0,-2-14-4,1-1 0,0 0 1,0 0-1,0 0 0,1 0 0,0-1 0,0 1 0,0-1 0,1 0 0,7 9 0,-8-11 32,0 0 0,-1-1 0,1 0 0,0 1 0,1-1 0,-1-1 0,0 1 0,0 0 0,1-1 0,-1 0 0,1 1 0,0-1 0,-1-1 0,1 1 0,0 0-1,-1-1 1,1 0 0,0 0 0,0 0 0,5-1 0,3-1 28,-1-1-1,1 0 1,-1-1-1,0 0 0,-1-1 1,1 0-1,-1-1 1,0 0-1,0 0 1,-1-1-1,11-10 1,-6 3-107,-1-1 0,0 0 1,-1-1-1,-1-1 1,15-27-1,35-95-128,-36 76-88,-18 52-37,-4 12-9,-1 7 119,-3 7 98,-1-1-1,-1 1 1,-6 19-1,2-6-10,-44 144-83,45-155 316,-1 0-1,0-1 1,-11 18 0,17-34-141,1 0 1,0 1-1,0-1 1,0 0 0,-1 1-1,1-1 1,0 1 0,0-1-1,-1 0 1,1 0-1,0 1 1,0-1 0,-1 0-1,1 0 1,0 1 0,-1-1-1,1 0 1,-1 0-1,1 0 1,0 1 0,-1-1-1,1 0 1,-1 0 0,-2-7 228,3 5-219,0-1 1,0 1 0,0 0 0,0-1 0,1 1 0,-1 0 0,2-4 0,-2 4-27,1 1 0,-1 0 0,1-1 0,0 1 0,-1 0 0,1 0 0,0-1 0,0 1 0,0 0 0,0 0 0,0 0 0,0 0 0,0 0 0,0 0 0,1 0 1,-1 0-1,0 1 0,1-1 0,-1 0 0,0 1 0,1-1 0,-1 1 0,0 0 0,1-1 0,-1 1 0,1 0 0,-1 0 0,1 0 0,-1 0 0,1 0 0,-1 0 0,1 0 0,1 1 0,27 4-132,1-2-1,0-1 0,0-2 1,-1 0-1,1-2 0,0-2 1,-1-1-1,0-1 0,42-14 1,-63 17-594,-1 0 0,15-9 0,-20 10 381,0 0 1,0 0 0,-1 0 0,1-1 0,-1 1 0,0-1-1,1 1 1,-1-1 0,0 0 0,1-3 0,-2 5 174,-1 0 1,1 0 0,-1 0-1,1 0 1,-1 0-1,0 0 1,1 0-1,-1 0 1,0-1-1,0 1 1,0 0 0,0 0-1,0 0 1,0 0-1,0-1 1,-1 1-1,1 0 1,0 0 0,0 0-1,-1 0 1,1 0-1,-1 0 1,1 0-1,-1 0 1,0 0 0,1 0-1,-1 0 1,0 0-1,1 0 1,-1 0-1,0 1 1,-1-2 0,0 0-89,-17-16-2232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58 5216,'-55'-16'2368,"46"20"-2048,18-4 1792,10 0-1216,28 0 1536,9 9-1376,38-13 1023,6 4-1215,47-9 128,-6 4-608,17-7-224,-11 8-96,-6-10-160,-13 7 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8 100 3328,'-1'-1'142,"0"1"-85,1 0 1,0 0-1,-1 0 0,1 0 0,0 0 0,-1 0 1,1-1-1,0 1 0,-1 0 0,1 0 1,0 0-1,-1-1 0,1 1 0,0 0 0,0 0 1,-1-1-1,1 1 0,0 0 0,0 0 1,0-1-1,-1 1 0,3-8 6505,-2 8-6405,11 2 3320,-1-1-3154,-2 0-139,-1 0 0,0 1 1,1-1-1,-1 1 0,0 1 1,0-1-1,0 1 1,0 1-1,0-1 0,0 1 1,-1 0-1,0 1 0,7 5 1,-3 2-124,1 1 0,-2-1 1,1 2-1,-2-1 0,0 1 1,0 0-1,-2 1 0,0 0 1,0 0-1,-2 0 0,6 26 1,-7-13 55,-1 0 0,-1 1 1,-2 0-1,-6 45 0,6-64-27,-1-1 0,0 1 0,0 0 0,-1-1-1,0 0 1,0 0 0,-1 0 0,-1 0-1,0 0 1,0-1 0,-11 14 0,12-18 47,-11 11 251,14-15-341,1 0 0,-1 1 0,0-1 0,1 0 0,-1 0 0,0 1-1,0-1 1,1 0 0,-1 0 0,0 0 0,0 0 0,1 0 0,-1 0-1,0 0 1,0 0 0,1 0 0,-1-1 0,0 1 0,0 0 0,1 0-1,-1-1 1,0 1 0,1 0 0,-1-1 0,-1 0 0,2 1-41,0 0 1,-1 0 0,1 0 0,0-1 0,0 1-1,-1 0 1,1 0 0,0 0 0,0-1-1,0 1 1,-1 0 0,1 0 0,0 0 0,0-1-1,0 1 1,0 0 0,-1-1 0,1 1 0,0 0-1,0 0 1,0-1 0,0 1 0,0 0-1,0-1 1,0 1 0,0 0 0,0-1 0,0 1-1,0 0 1,0-1 0,0 1 0,0 0-1,0 0 1,0-1 0,0 1 0,0 0 0,0-1-1,1 1 1,-1 0 0,0 0 0,0-1-1,0 1 1,0 0 0,1 0 0,-1-1 0,15-10 20,-8 7 108,6-5-126,1 0 1,1 0-1,0 1 0,17-6 0,67-20 184,-83 29-165,27-9 70,-1-2 0,-1-1 0,-1-2 0,61-39 1,-86 47-32,0-1 1,-1-1-1,-1 0 1,0-1 0,0 0-1,-2-1 1,12-18 0,-15 19-63,0 0 0,-1 0 0,-1 0 0,0-1 0,-1 0 0,0 0 0,-2 0 0,4-25 0,-6 32-79,-1 0-1,0 0 0,0-1 1,-1-8-1,0 14 39,1 1-1,-1-1 1,0 0 0,0 1-1,0-1 1,0 1 0,-1-1-1,1 1 1,-1-1 0,1 1-1,-1 0 1,0 0 0,0 0-1,1 0 1,-5-3 0,-2 0-59,1-1-1,-1 2 1,0-1 0,-1 1 0,-8-3 0,0 0-835,3 1-4625,23 5 3918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22 3552,'0'-1'87,"0"0"0,0 0 0,0 0 0,0 0 0,0 1 0,0-1 0,0 0 0,1 0 1,-1 0-1,0 1 0,1-1 0,-1 0 0,0 0 0,1 1 0,-1-1 0,1 0 0,-1 0 0,1 1 0,0-1 0,-1 1 0,1-1 0,1 0 0,1-2 569,-3 3-473,0 0 1,1 0 0,-1 0-1,0 0 1,0 0 0,0-1-1,1 1 1,-1 0 0,0 0-1,0 0 1,1 0 0,-1 0-1,0 0 1,0 0 0,1 0-1,-1 0 1,0 0 0,3 2 2387,-3-1-2387,1-1-115,-1 0 1,0 0-1,0 1 0,0-1 1,0 0-1,0 1 0,0-1 1,1 0-1,-1 1 1,0-1-1,0 0 0,0 1 1,0-1-1,0 0 0,0 1 1,0-1-1,-1 0 0,1 1 1,0-1-1,0 0 1,0 1-1,0-1 0,-4 7 323,1 0-1,-1-1 0,-1 1 0,1-1 1,-1 0-1,0-1 0,-10 9 0,-45 33 797,47-38-925,-9 7-12,-85 65 485,86-62-661,0 0 0,2 2 0,-28 36 1,20-17-1243,-28 54 1,49-84-1287,7-18-3792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2976,'-1'-1'237,"1"0"-1,-1 1 1,0-1 0,0 0-1,0 0 1,1 0 0,-1 1-1,0-1 1,0 0 0,0 1 0,0-1-1,0 1 1,-1-1 0,1 1-1,-2-1 1280,40-1-6,55-10-1,-13 2-1130,130-3 925,-119 12-3766,-35 4 756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7232,'0'0'139,"0"-1"0,1 1 0,-1 0-1,0 0 1,0-1 0,0 1 0,0 0 0,1 0 0,-1 0 0,0 0 0,0-1 0,0 1 0,1 0 0,-1 0 0,0 0 0,0 0 0,1 0-1,-1 0 1,0 0 0,1-1 0,-1 1 0,0 0 0,0 0 0,1 0 0,-1 0 0,0 0 0,0 0 0,1 0 0,-1 0 0,0 1-1,0-1 1,1 0 0,-1 0 0,0 0 0,1 0 0,-1 0 0,0 0 0,0 0 0,0 1 0,1-1 0,-1 0 0,0 0 0,18 8 2271,-12-5-1829,43 21 1447,81 52 1,-96-54-1900,-26-18-413,0 1 0,1-2 0,-1 1 0,1-1 0,0 0 0,0-1 0,0 0 0,0 0 0,0-1 0,17 0 0,3-2-2759,-1-1 0,32-8 0,-55 10 2726,29-5-1832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 4320,'-12'-1'1670,"10"0"-1407,0 1-1,0 0 1,0 0 0,0 0-1,0 0 1,0 0 0,0 0 0,0 0-1,0 0 1,-3 2 0,-38 5 2073,-89 14 154,-252 54-1370,375-73-1510,-2 2-835,0-1 0,-1-1 0,-15 1 0,16-3-599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5472,'0'0'30,"0"0"1,0 0 0,0 0-1,0-1 1,0 1-1,0 0 1,0 0 0,0 0-1,0 0 1,0 0 0,0 0-1,0 0 1,0 0-1,0 0 1,0 0 0,-1 0-1,1 0 1,0 0-1,0 0 1,0 0 0,0 0-1,0 0 1,0 0-1,0 0 1,0 0 0,0 0-1,0 0 1,0 0-1,0 0 1,-1 0 0,1 0-1,0 0 1,0 0-1,0 0 1,0 0 0,0 0-1,0 0 1,0 0 0,0 0-1,0 1 1,0-1-1,0 0 1,0 0 0,0 0-1,0 0 1,0 0-1,0 0 1,0 0 0,0 0-1,-1 0 1,1 0-1,0 0 1,0 0 0,0 0-1,0 0 1,0 1-1,0-1 1,0 0 0,0 0-1,0 0 1,0 0-1,0 0 1,0 0 0,0 0-1,0 0 1,1 0 0,-1 0-1,0 0 1,0 1-1,-3 11 1852,0 26 1159,2-18-1610,-3 29 747,5 81 1,5-62-1622,29 127 0,-34-189-490,0 0-614,1 1 0,0 0 0,0-1 0,1 1 0,4 9 0,-3-14-2792,1-2 1046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381 297 2144,'-1'-1'147,"1"0"1,0 0-1,0 0 1,0 0-1,0 0 0,-1 0 1,1 0-1,1 0 1,-1 0-1,0 0 0,0 0 1,0 0-1,0 0 1,1 1-1,-1-2 0,7-22 1580,-6 21-1626,3-8 346,-2 1-1,0-1 1,0 1-1,-1-1 1,0 0-1,0 1 0,-1-1 1,-1 0-1,0 0 1,-1 1-1,0-1 0,0 1 1,-1-1-1,0 1 1,-1 0-1,-9-17 1,10 23-340,-1-1 0,1 1 1,-1 0-1,0 0 0,0 0 0,0 1 1,-1-1-1,1 1 0,-1 0 1,0 0-1,0 1 0,0-1 1,0 1-1,0 0 0,0 1 1,-1-1-1,1 1 0,-11-1 1,8 1-38,-1 0 0,1 1 0,-1 0 0,1 1 0,-1 0 0,1 0 0,0 1 0,0 0 0,-1 0 0,1 1 0,-13 6 0,13-4-35,-1 0-1,1 1 1,1 0-1,-1 0 1,1 1-1,0 0 1,0 1-1,1-1 1,0 1-1,1 1 1,-1-1-1,1 1 1,-3 9-1,-3 9 129,2 1 1,0-1-1,-5 38 0,6-22 106,2 1-1,-1 62 1,8-77 3,0 0 0,2 0 0,1 0 0,12 47 0,-15-74-264,0 1 32,-1-1 1,1 1-1,0-1 1,0 0-1,0 1 1,0-1-1,0 0 1,0 0-1,1 0 1,1 3-1,-2-5-733,2-16-9392,-3 8 8405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90 5824,'-25'-12'2546,"16"7"924,10 6-3245,0-1 1,0 0-1,0 1 1,1-1-1,-1 0 1,0 0-1,1 1 1,-1-1-1,0 0 1,0-1 0,1 1-1,0 0 1,5 0 410,126 4 3129,-26 4-3001,200 21-1086,-192-18-7489,-21-2 572,-37-7 6423,-57-2 881,1 0-1,-1 0 1,0 0-1,0 0 1,1 0-1,-1 0 1,0 0-1,0 0 1,0 0 0,1 1-1,-1-1 1,0 0-1,0 0 1,0 0-1,1 0 1,-1 1-1,0-1 1,0 0-1,0 0 1,0 0-1,1 1 1,-1-1-1,0 0 1,0 0-1,0 1 1,0-1 0,0 0-1,0 0 1,0 0-1,0 1 1,0-1-1,0 0 1,0 1-1,0-1 1,0 0-1,0 0 1,0 1-1,0-1 1,-6 16 2705,2-10-1854,0 0-1,0-1 1,-7 8-1,9-11-751,0-1 1,0 1-1,1 0 0,-1 0 0,0 0 1,1 0-1,0 0 0,-1 0 0,1 1 0,0-1 1,0 0-1,0 1 0,1-1 0,-1 0 0,0 1 1,1-1-1,0 1 0,-1 4 0,1-7-119,1 1-1,-1-1 1,0 0 0,0 1-1,1-1 1,-1 1 0,0-1-1,0 0 1,1 1 0,-1-1-1,0 1 1,1-1 0,-1 0-1,1 0 1,-1 1-1,0-1 1,1 0 0,-1 0-1,1 1 1,-1-1 0,1 0-1,-1 0 1,1 0 0,-1 0-1,1 0 1,-1 0-1,1 0 1,-1 0 0,1 0-1,17-1 689,-15 0-309,9-1-244,0 0 1,0-1-1,-1 0 1,1-1-1,-1-1 0,0 0 1,-1 0-1,1-1 0,-1-1 1,13-10-1,2-12-31,-24 29-156,-1 0-1,1-1 1,-1 1-1,1-1 1,-1 1-1,0-1 0,1 1 1,-1-1-1,0 1 1,0-1-1,1 1 1,-1-1-1,0 1 0,0-1 1,0 1-1,0-1 1,0 0-1,1 1 1,-1-1-1,0 1 1,0-1-1,-1 0 0,1 1 1,0-1-1,0 1 1,0-1-1,0 1 1,0-1-1,-1 0 0,1 1 1,0-1-1,-1 0-36,0 0-1,0 0 0,-1 1 0,1-1 1,0 0-1,0 1 0,0-1 0,0 1 1,-1-1-1,1 1 0,0 0 0,0-1 1,-3 1-1,0-1-287,0 1-1,0 0 1,0 0 0,-1 0-1,1 0 1,0 1 0,0-1-1,0 1 1,-4 2 0,8-3 311,-1 0 1,1 0 0,0 0 0,0 0 0,0 0 0,0 0 0,0 0 0,0 0 0,0 0 0,0 0 0,0 0 0,0 0 0,0 0 0,0 0 0,0 0-1,0 0 1,0 1 0,0-1 0,0 0 0,0 0 0,0 0 0,0 0 0,0 0 0,0 0 0,0 0 0,0 0 0,0 0 0,0 0 0,0 0 0,0 0 0,0 0-1,0 1 1,0-1 0,0 0 0,0 0 0,0 0 0,0 0 0,0 0 0,0 0 0,0 0 0,0 0 0,0 0 0,0 0 0,0 0 0,0 0 0,0 0 0,0 0-1,0 0 1,0 0 0,1 0 0,-1 1 0,0-1 0,0 0 0,0 0 0,0 0 0,7 3-705,11 3-56,36-1 653,0-2 0,100-7 0,-143 3 438,-1 0-1,0-1 1,0-1-1,0 0 0,0 0 1,0 0-1,0-2 1,-1 1-1,17-12 0,-15 8 110,0-1-1,-1 0 1,-1 0 0,0-1-1,0-1 1,0 1-1,6-13 1,-12 18-345,-2 4 1,-1-1 0,1 1 0,0 0 0,0 0 0,0-1 0,0 1 0,0 0 0,0 0 0,2-1 0,-3 2-45,1 0 0,-1 0-1,1 0 1,-1 0 0,1 0-1,-1 0 1,1 1 0,-1-1 0,0 0-1,1 0 1,-1 1 0,1-1 0,-1 0-1,1 0 1,-1 1 0,0-1 0,1 0-1,-1 1 1,0-1 0,1 1 0,-1-1-1,0 0 1,0 1 0,1-1 0,-1 1-1,0-1 1,0 1 0,0-1-1,0 1 1,0-1 0,1 1 0,35 95 1442,-34-88-1430,1-1 0,0 0 1,1 0-1,-1 0 0,1 0 0,0-1 1,1 0-1,0 1 0,0-2 1,11 11-1,-11-12-172,0 0 1,0-1-1,0 1 1,1-1-1,0-1 1,-1 1-1,1-1 1,0 0-1,0 0 1,0-1-1,0 0 1,0 0-1,1 0 1,6-1-1,0 0-944,-1-1 0,0-1 0,1 0 0,-1 0 1,0-1-1,0-1 0,12-5 0,18-9-1646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1184 2496,'5'0'717,"0"0"1,0 0-1,0-1 0,0 0 0,0 0 1,0 0-1,0-1 0,9-3 1,-11 4-494,0-1 0,-1 0 0,1 0 0,-1 0 1,1 0-1,-1-1 0,1 1 0,-1 0 0,0-1 0,0 0 1,-1 1-1,1-1 0,0 0 0,1-6 0,35-92 1766,-28 77-1821,0 0 1,2 2 0,0-1 0,2 1-1,20-26 1,10 2 322,90-75-1,-54 52-71,-76 66-352,0-2-128,1 1-1,0 0 0,0 0 1,8-4-1,-12 7 45,0 1 0,-1 0 0,1-1-1,0 1 1,-1 0 0,1-1 0,0 1 0,0 0 0,0 0 0,-1 0 0,1 0 0,0-1-1,0 1 1,-1 0 0,1 0 0,0 1 0,0-1 0,0 0 0,-1 0 0,1 0 0,0 0-1,0 1 1,-1-1 0,1 0 0,0 1 0,-1-1 0,1 1 0,0-1 0,-1 0 0,1 1-1,-1-1 1,1 1 0,0 0 0,-1-1 0,1 1 0,-1 0 0,0-1 0,1 1 0,-1 0-1,0-1 1,1 1 0,-1 0 0,0-1 0,1 1 0,-1 2 0,2 7 28,0 1 0,0 0 1,-1 0-1,0 0 0,-1 13 0,-8 57 299,6-60-157,-6 27 11,0 17 17,4-37-33,3-22-9,0 0 0,1 0 0,-1 0 0,1-1 0,0 1 0,0 0 0,3 10 0,-1-16 495,0-7-299,6-16-277,1 0 0,0 1 1,2 0-1,0 1 0,2 0 0,0 1 0,1 0 0,1 1 0,1 1 1,26-24-1,9 2-180,13-11-404,-49 40-45,-14 11 551,-1 0-1,0 0 0,0 0 0,0 0 1,1-1-1,-1 1 0,0 0 1,0 0-1,1 0 0,-1 0 1,0 0-1,0 0 0,0 0 0,1 0 1,-1 0-1,0 0 0,0 0 1,1 0-1,-1 0 0,0 1 0,0-1 1,0 0-1,1 0 0,-1 0 1,0 0-1,0 0 0,0 0 1,1 1-1,-1-1 3,0 1 0,0-1 0,1 1 0,-1 0 0,0-1 0,0 1 0,0 0 0,0-1 0,0 1 0,0 0 0,0-1 0,0 1 0,0 0 0,0-1 0,-1 2 0,-16 72 116,9-43-22,1 2-1,1-1 1,-2 48-1,8-78-31,0-1-1,0 1 1,0-1-1,0 1 0,0-1 1,0 1-1,0-1 0,1 1 1,-1-1-1,0 0 1,1 1-1,-1-1 0,1 0 1,0 1-1,0-1 0,-1 0 1,1 0-1,2 3 1,-2-4-8,0 1 1,0-1-1,-1 0 1,1 1-1,0-1 1,0 0-1,0 0 1,0 1-1,0-1 1,0 0-1,0 0 1,0 0-1,0 0 1,0 0-1,0-1 1,0 1-1,0 0 1,0 0-1,0-1 1,1 1-1,6-4 113,-1 0-1,0 0 1,0-1-1,12-9 1,-16 12-166,29-26 160,24-17 123,-21 21-310,-1-1 0,59-58 1,-78 69 36,-12 12-28,0-1 0,0 0 0,-1 1 0,5-7 0,-22 104-1609,14-79 1674,1 1-1,1 0 1,1-1-1,1 1 0,0-1 1,9 27-1,-11-39 25,0-1 0,0 1-1,1-1 1,-1 1 0,4 3-1,-5-6-32,0-1 0,0 1-1,1-1 1,-1 1-1,1 0 1,-1-1-1,0 1 1,1-1-1,-1 0 1,1 1-1,-1-1 1,1 1 0,0-1-1,-1 0 1,1 1-1,-1-1 1,1 0-1,0 0 1,-1 1-1,1-1 1,-1 0-1,1 0 1,0 0-1,-1 0 1,1 0 0,0 0-1,-1 0 1,1 0-1,0 0 1,-1 0-1,1 0 1,0 0-1,-1-1 1,1 1-1,0 0 1,-1 0 0,2-1-1,4-3 91,-1-1 0,1 0 0,-1 0 0,1 0 0,-2 0 0,1-1 0,5-8 0,25-48 70,-14 25-92,4-13 53,-22 45-221,-1-1 1,0 0-1,0 1 1,-1-1-1,0 0 1,2-12-1,-5 22-692,-2 3 658,1 1 1,-3 12 0,2 1 36,1 1-1,1 23 0,2-36 124,0 1 0,0-1-1,2-1 1,-1 1 0,1 0-1,0 0 1,6 15 0,-7-22-21,-1-1 1,1 0 0,-1 0 0,1 0-1,-1 0 1,1 1 0,0-1 0,0 0-1,0 0 1,-1 0 0,1 0-1,0 0 1,0-1 0,0 1 0,0 0-1,0 0 1,1-1 0,-1 1 0,0 0-1,0-1 1,0 0 0,1 1-1,-1-1 1,0 1 0,0-1 0,1 0-1,-1 0 1,0 0 0,1 0 0,-1 0-1,0 0 1,0 0 0,1 0-1,-1-1 1,0 1 0,1 0 0,-1-1-1,0 1 1,0-1 0,0 1-1,2-2 1,4-3 126,1 0-1,-1 0 0,0-1 1,13-13-1,-6 6-175,36-33 138,32-28 135,-69 65-319,-1 0-1,1 1 1,0 0 0,1 1 0,15-6-1,-13 7 22,-12 4-13,1 0 0,-1 0 0,1 0 0,0 1 0,0 0 0,0 0-1,8 0 1,-12 1 48,0 0-1,0 0 0,0 0 0,0 0 0,0 0 0,0 0 0,0 0 1,0 1-1,0-1 0,0 0 0,-1 1 0,1-1 0,0 1 0,0-1 1,0 1-1,0 0 0,-1-1 0,1 1 0,0 0 0,0-1 1,-1 1-1,2 1 0,-1 0 2,-1 0 1,1-1 0,0 1-1,0 0 1,-1 0-1,1 0 1,-1 0-1,0 0 1,0 0-1,1 3 1,-2 4 2,0 0 0,0 0 0,-4 16 0,-7 8 49,9-26 17,1-1-1,-1 1 0,1 0 0,1-1 1,-1 1-1,0 9 0,25-44 989,-4 8-1043,2 1 0,33-25 0,-30 25-2,-18 15-75,0 0-1,0 0 0,0 1 1,0 0-1,11-4 0,-17 7 61,0 0-1,1 0 0,-1 0 1,0 0-1,1-1 0,-1 1 1,1 0-1,-1 0 0,0 1 1,1-1-1,-1 0 1,0 0-1,1 0 0,-1 0 1,0 0-1,1 0 0,-1 0 1,0 0-1,1 1 0,-1-1 1,0 0-1,1 0 0,-1 0 1,0 1-1,0-1 0,1 0 1,-1 0-1,0 1 0,0-1 1,0 0-1,1 1 0,-1-1 1,0 0-1,0 1 1,0-1-1,0 1 0,4 14-123,-3-11 125,0 6 23,0 1 0,0 0 0,-1-1 0,-1 1 0,0 0-1,-2 11 1,3-1-89,1-9 745,0-15-606,0 0 0,1 1 0,0-1 1,-1 1-1,1-1 0,0 1 0,0-1 0,1 1 0,-1 0 0,0 0 0,4-2 1,5-6-31,0-2-4,13-18 0,-18 20-89,1 1 0,0 1 0,0-1 0,1 1 1,12-9-1,-19 16 33,-1 1 1,1-1-1,-1 1 1,0 0-1,1-1 0,-1 1 1,1-1-1,-1 1 1,1 0-1,0 0 1,-1-1-1,1 1 1,-1 0-1,1 0 1,-1 0-1,1 0 1,0 0-1,-1-1 1,1 1-1,-1 0 1,2 1-1,0 11-538,-3-4 692,0 24-264,1 25 261,0-52-104,1 1 0,0-1 0,0 1 1,0-1-1,0 0 0,1 1 0,3 7 0,-4-12-1,0 1 1,0-1 0,0 1-1,0-1 1,1 1 0,-1-1-1,0 0 1,0 1-1,1-1 1,-1 0 0,1 0-1,-1 0 1,1 0 0,-1 0-1,1-1 1,0 1 0,-1 0-1,1-1 1,0 1 0,0-1-1,0 0 1,-1 1 0,1-1-1,0 0 1,0 0-1,0 0 1,-1-1 0,1 1-1,0 0 1,0 0 0,0-1-1,2-1 1,7-2 11,-1 0 0,-1-1 1,1 0-1,12-9 0,-10 7 124,8-6-16,11-5 0,-1-1-1,0-2 0,47-43 1,-58 44-104,-1-1 0,-1 0 0,-1-2 0,-1 0 0,-1 0 0,19-44 0,12-84-168,-32 101 197,-5 19-34,30-127 79,-33 133-914,1-43 0,-11 72 216,0 6 569,0 1 0,1-1 0,0 1 0,1 1 0,1-1 0,-3 20 0,-2 9 40,-39 284 106,42-287 29,2 60-1,3-77-34,1-1-1,1 0 0,1 0 1,11 34-1,-15-51-91,1-1-1,0 0 0,-1 1 0,1-1 0,0 0 0,-1 0 1,1 1-1,0-1 0,0 0 0,0 0 0,0 0 0,0 0 1,0 0-1,0 0 0,0 0 0,1-1 0,-1 1 0,0 0 1,0-1-1,3 2 0,-2-2 20,0 1 1,1-1 0,-1 0-1,1 0 1,-1 0-1,0 0 1,1 0-1,-1 0 1,1-1-1,-1 1 1,4-2 0,0-1 10,1 1 1,-1-1 0,0-1-1,1 1 1,-2-1 0,1 0 0,10-10-1,4-9-67,-1-1-1,-1-1 1,27-49-1,-25 40-374,-18 36 346,0-1 0,0 1 1,-1 0-1,1 0 0,-1 0 0,1-1 1,-1 2-1,0-1 0,1 3 0,6 7 54,4 4-43,25 27 0,-31-38 44,0 1 0,1-1 0,-1-1 1,1 1-1,0-1 0,0 0 0,11 4 1,-13-6-12,0 0 33,0 0 1,0 0-1,1 0 1,-1-1 0,0 0-1,1 0 1,-1 0-1,1-1 1,-1 0-1,9-1 1,-10 1-33,6-1 49,0 0 0,0-1-1,-1 0 1,1-1 0,-1 0 0,14-6-1,-14 4-28,0-1-1,-1 0 1,0 0-1,0 0 1,7-9-1,-12 12-24,-1 1 0,0-1-1,1 0 1,-1 0 0,-1 1 0,1-1-1,0-1 1,-1 1 0,1 0 0,-1 0-1,0-1 1,0 1 0,0 0 0,-1-1 0,1 1-1,-1-1 1,0 1 0,0-4 0,0 6-21,0 0 0,0 0 0,0 0 0,0 0 0,-1 0 0,1 0 0,0 0 0,-1 0 0,1 0 1,0 0-1,-1 0 0,1 0 0,-1 1 0,0-1 0,1 0 0,-1 0 0,0 1 0,1-1 0,-1 0 1,0 1-1,0-1 0,1 0 0,-3 0 0,1 1 0,1-1 0,-1 1 0,1 0 0,-1 0 0,1 0-1,-1 0 1,1 0 0,-1 0 0,1 0 0,-1 1 0,1-1 0,-1 0 0,1 1 0,-2 0 0,-3 2 9,0 0-1,1 0 1,-1 0 0,1 1 0,0 0 0,-7 6-1,9-7 2,-5 5-15,0 0 0,0 1 0,1 0 1,-10 16-1,15-23 29,1 0 1,0 0-1,0 0 1,0 0-1,1 0 1,-1 0-1,0 0 1,1 0-1,-1 1 1,1-1-1,0 0 1,0 0-1,0 0 1,0 0-1,0 1 1,0-1-1,1 0 1,-1 0-1,1 0 1,-1 0-1,1 0 1,0 0-1,0 0 1,0 0-1,0 0 1,0 0-1,0 0 1,0 0-1,1 0 1,-1-1-1,1 1 1,2 1-1,-1 0 23,1-1 0,0 0-1,0 0 1,0 0 0,0 0-1,1-1 1,-1 0 0,0 1 0,1-2-1,-1 1 1,1 0 0,4-1-1,6 1 70,0-1 0,19-3 0,-14-1-38,-1 0 1,0 0-1,0-2 0,21-9 0,-4-1-60,37-23-1,-67 35-32,1 0-1,0 1 1,0 0-1,9-3 1,-15 6 26,1-1 0,-1 1 0,1-1 0,-1 1 0,1 0 0,-1 0 0,1 0 0,-1 0 0,1 0 0,-1 0 0,1 0 0,-1 0 0,1 1 0,-1-1 0,1 0 0,-1 1 0,1-1 0,-1 1 0,0 0 0,1-1 0,-1 1-1,0 0 1,1 0 0,-1 0 0,0 0 0,0 0 0,0 0 0,1 2 0,16 26-5,-13-19 188,1 0 0,1-1-1,7 10 1,-11-16-107,1 0 0,-1 0 0,1 0 0,-1 0 0,1-1 0,0 1 0,0-1 0,0 0 0,0 0 0,0-1 0,7 3 0,9 0 125,0-1 0,0 0 0,0-2 0,1 0 0,-1-1 0,0-1 1,0-1-1,25-6 0,-11 0-670,-1-1 0,0-1 0,-1-2 1,33-17-1,-49 18-2453,-7 5 879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3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191 673 2976,'1'0'124,"0"-1"1,-1 1 0,1-1-1,0 1 1,-1 0-1,1-1 1,0 1 0,-1 0-1,1 0 1,0-1-1,0 1 1,0 0 0,-1 0-1,1 0 1,0 0-1,0 0 1,0 0 0,0 0-1,1 0 131,0 0-1,-1 0 1,1 0-1,-1 0 0,1-1 1,-1 1-1,1-1 1,-1 1-1,3-2 1,-4 2-179,0 0 0,1 0 1,-1-1-1,0 1 0,1-1 0,-1 1 1,0 0-1,1-1 0,-1 1 0,0-1 1,0 1-1,0 0 0,1-1 0,-1 1 1,0-1-1,0 1 0,0-1 0,0 1 1,0-1-1,0 1 0,0-1 0,0 1 1,0-1-1,0 1 0,0-1 1,0 1-1,0 0 0,0-1 0,-1 1 1,1-1-1,0 1 0,0-1 0,0 1 1,-1-1-1,1 1 0,0 0 0,-1-1 1,1 1-1,0 0 0,-1-1 0,1 1 1,0 0-1,-1-1 0,1 1 0,-1 0 1,1 0-1,0-1 0,-1 1 0,1 0 1,-1 0-1,1 0 0,-1 0 1,-1-1 26,0 0 0,0 0 0,0 1 0,0-1 0,0 1 1,0 0-1,0-1 0,-1 1 0,1 0 0,0 0 0,-2 1 1,-19 5 277,0 1 0,-43 20-1,60-24-345,1-1-1,0 2 1,-1-1-1,1 1 1,0 0-1,0 0 0,1 0 1,-1 1-1,1-1 1,0 1-1,1 0 0,-1 1 1,1-1-1,0 0 1,0 1-1,-4 10 1,7-13-4,-1 0 0,0 0 0,1-1 0,0 1 0,-1 0 0,1 0 0,1 0 0,-1 0 0,0 0 0,1 0 0,-1 0 0,1 0 0,0 0 0,0-1 0,0 1 0,0 0 0,1-1 0,-1 1 0,1 0 0,-1-1 0,1 0 0,0 1 0,2 1 0,0 0 65,0-1 0,0 1 0,1-1 0,-1 0 1,1 0-1,0-1 0,-1 0 0,1 1 0,0-2 1,0 1-1,0 0 0,6 0 0,-2-1 1,1 0 0,-1 0 0,0-1 0,0-1 0,0 1 1,0-1-1,1-1 0,-1 0 0,-1 0 0,1-1 0,0 0 0,-1 0 0,1-1 0,10-6 0,-7 2 0,-1 1-1,0-1 1,-1-1-1,0 0 1,0 0-1,-1-1 1,0 0-1,-1-1 1,8-12-1,-15 21-113,0 0-1,0 0 1,-1 0-1,1 0 1,0-1-1,-1 1 1,0 0-1,1 0 1,-1-1-1,0 1 0,0 0 1,0 0-1,0-1 1,-1 1-1,1 0 1,-1 0-1,1-1 1,-1 1-1,0 0 1,0 0-1,0 0 1,0 0-1,0 0 0,0 0 1,-1 0-1,1 0 1,0 1-1,-1-1 1,0 1-1,1-1 1,-1 1-1,0-1 1,0 1-1,0 0 0,0 0 1,0 0-1,0 0 1,0 0-1,0 0 1,0 0-1,0 1 1,-1-1-1,1 1 1,-5 0-1,3-1-40,-16-1-289,-23 0 0,35 3 281,0-1 0,0 1-1,1 1 1,-1-1 0,0 2-1,-8 2 1,74-6 1063,-46-1-865,0 0 0,0-1-1,-1-1 1,1 0 0,-1 0-1,0-2 1,0 1 0,0-1-1,-1-1 1,0 1 0,0-2-1,-1 0 1,0 0 0,0 0-1,9-13 1,1-5 1,-2-1 1,-1-1-1,17-37 0,0-16 214,26-98 0,-13 35-481,-46 143 101,1 1 1,-1-1-1,0 0 0,0 0 0,0 0 0,1 0 0,-1 1 0,0-1 0,1 0 0,-1 0 0,1 1 0,-1-1 1,1 0-1,-1 1 0,1-1 0,0 0 0,-1 1 0,1-1 0,0 1 0,-1-1 0,2 0 0,-1 2-1,0 0 0,-1 0 0,1-1 0,0 1-1,-1 0 1,1 0 0,-1 0 0,1 0 0,-1 0-1,0 0 1,1 0 0,-1 0 0,0 0 0,1 0-1,-1 0 1,0 0 0,0 0 0,0 0 0,0 2-1,3 46-87,-5 72 0,1-86 110,-23 277 130,15-252-30,-23 145-6,29-191-86,-71 324 200,72-330-96,-1 0-1,0 0 1,0 0 0,0 0-1,-1 0 1,0 0-1,-1-1 1,-9 12-1,13-18-63,1 0-1,-1 0 0,0 0 0,0-1 0,0 1 0,0 0 1,0 0-1,0-1 0,0 1 0,0-1 0,0 1 0,0-1 1,0 1-1,0-1 0,-2 1 0,2-1-10,0-1 1,-1 1-1,1 0 1,0 0-1,0-1 0,0 1 1,0-1-1,0 1 1,0-1-1,1 1 0,-1-1 1,0 0-1,0 1 1,0-1-1,0 0 0,1 0 1,-1 0-1,-1-1 1,-2-4 10,0-1 0,1 1 0,0-1 0,-1 1 0,2-1 0,-4-13 1,-7-44-226,11 56 165,2 0 1,-1-1-1,1 1 1,1-1-1,-1 1 1,1 0-1,1-1 1,0 1-1,0 0 1,0 0-1,1 0 1,0 0-1,1 0 1,0 1-1,0 0 1,0-1-1,1 2 1,0-1-1,1 0 1,-1 1-1,1 0 1,1 0-1,-1 1 1,1 0-1,0 0 1,10-5-1,5-2 92,1 1-1,0 1 1,0 1-1,1 1 1,32-6-1,-17 7-156,-1 2 1,69-1-1,-97 6-553,1 0 1,19 4-1,-28-3 219,0-1 0,1 0 0,-1 1 0,0 0 0,1 0 0,-1 0 0,0 0 0,0 0 0,0 0 0,0 0 0,0 0 0,0 1 0,0-1 0,0 1 0,0 0-1,-1-1 1,1 1 0,1 3 0,2 11-2419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1281 3136,'-1'0'74,"1"0"1,-1 0-1,1 1 0,-1-1 1,1 0-1,-1 1 0,1-1 1,-1 0-1,1 1 0,0-1 1,-1 0-1,1 1 0,-1-1 1,1 1-1,0-1 0,0 0 1,-1 1-1,1-1 0,0 1 1,-1 0-1,1 0 53,1-1 0,-1 0-1,0 0 1,1 1 0,-1-1 0,0 0 0,0 0-1,1 0 1,-1 1 0,0-1 0,1 0-1,-1 0 1,0 0 0,1 0 0,-1 0-1,1 0 1,-1 0 0,0 0 0,1 0-1,-1 0 1,1 0 0,24-2 3592,-12-3-3032,0 0 1,0 0-1,-1-1 0,23-16 1,7-3 200,10-5 667,57-43-1,-94 63-1455,-1-1-1,-1-1 0,0 0 0,0-1 0,-1 0 0,-1-1 0,0 0 0,-1-1 1,8-16-1,44-128-53,-43 104-149,-13 43-297,-6 12 391,1 0 0,-1 0 0,0 0 0,0 0 0,0 0 0,0 0 0,0-1 0,0 1 1,0 0-1,0 0 0,0 0 0,0 0 0,1 0 0,-1 0 0,0 0 0,0 0 0,0 1 0,0-1 0,0 0 0,0 0 1,0 0-1,0 0 0,0 0 0,1 0 0,-1 0 0,0 0 0,0 0 0,0 0 0,0 0 0,0 0 0,0 0 1,0 0-1,0 0 0,0 0 0,0 0 0,0 1 0,0-1 0,0 0 0,0 0 0,0 0 0,0 0 0,0 0 1,1 0-1,-1 0 0,0 0 0,0 0 0,0 0 0,0 1 0,0-1 0,0 0 0,0 0 0,0 0 0,-1 0 0,1 0 1,0 0-1,0 0 0,2 27-445,-2-25 500,0 50-61,1-2 101,-2 1 1,-15 97-1,11-120 20,4-18-40,0-1 1,-1 1-1,0-1 1,-1 0-1,0 0 0,-1 0 1,1 0-1,-8 11 0,10-19-19,1 0-1,-1 0 1,0-1-1,1 1 1,-1 0-1,0 0 1,0-1-1,1 1 1,-1 0-1,0-1 1,0 1-1,0-1 0,0 1 1,0-1-1,0 1 1,0-1-1,0 0 1,0 1-1,0-1 1,0 0-1,0 0 1,-1 0-1,0 0 2,1 0 1,-1-1-1,1 1 0,0-1 1,-1 1-1,1-1 0,0 0 1,-1 0-1,1 1 0,0-1 1,0 0-1,0 0 0,-2-2 1,-3-4 10,0 0 0,1-1 1,0 1-1,-4-10 0,0 1-420,-19-26-1,27 40 32,11 15-874,7 0 1275,-1 0 0,2-2 0,0 0-1,26 11 1,-37-19 33,0 0 1,1 0-1,-1-1 0,1 0 1,-1-1-1,1 1 0,0-2 1,0 1-1,-1-1 0,1 0 0,0 0 1,0-1-1,-1 0 0,15-5 1,145-57 796,-126 45-819,76-48-1,21-29-411,-135 93 313,-1 1 0,1-1 0,-1 1 0,1 0 0,0 0 0,-1 0 0,1 0 0,0 1 0,0-1 0,0 1 0,0 0 0,0-1 0,-1 1 0,1 1 0,0-1 0,0 0 0,0 1 0,0-1 0,-1 1 0,1 0 0,0 0-1,0 0 1,-1 0 0,1 0 0,-1 1 0,1-1 0,-1 1 0,0 0 0,1 0 0,-1 0 0,0 0 0,0 0 0,2 2 0,13 12 114,-16-16 165,-7-4 166,3 1-450,-1 0 0,1 1 0,-1-1-1,0 1 1,0-1 0,0 1 0,0 0 0,-1 1 0,1-1-1,0 1 1,-1 0 0,1 0 0,-1 0 0,1 1 0,-1-1-1,1 1 1,-1 0 0,1 1 0,-1-1 0,1 1-1,-1 0 1,-5 1 0,-5 3-58,-1 0 0,1 1 0,-1 1 0,-25 16-1,32-18 13,-1 2-1,1-1 0,-11 12 0,17-16 68,1 0 1,-1 1-1,1-1 0,0 1 0,0 0 0,0-1 0,1 1 0,-1 0 0,1 0 0,-1 0 1,1 0-1,0 0 0,0 1 0,0-1 0,0 6 0,1-6 2,1-1 1,-1 1-1,1 0 0,0-1 0,-1 0 1,1 1-1,1-1 0,-1 1 0,0-1 1,0 0-1,1 0 0,-1 0 0,1 0 1,0 0-1,0 0 0,0 0 0,3 2 1,5 4 73,1-1 0,14 8 1,-21-13-42,8 5 61,1-1-1,0 0 0,1-1 1,-1-1-1,1 0 0,0-1 1,0 0-1,0-1 0,0-1 1,0 0-1,1-1 0,-1-1 1,0 0-1,0 0 0,25-8 1,212-75 136,-232 77-226,29-11 75,-1-3-1,46-25 0,-75 34-97,0 0 1,-1 0-1,-1-2 0,0 0 1,0-1-1,-2 0 0,25-33 1,-35 38-485,-4 9 495,-1 1 0,1 0 0,0 0 0,0 0 0,0 0 0,0 0 1,-1 0-1,1 0 0,0 0 0,0-1 0,0 1 0,-1 0 0,1 0 1,0 0-1,0 0 0,0 0 0,-1 0 0,1 0 0,0 0 0,0 0 0,-1 0 1,1 0-1,0 0 0,0 0 0,0 1 0,-1-1 0,1 0 0,0 0 1,0 0-1,-22 11-117,-13 13 37,-95 65-11,116-78 55,0 0 1,-17 20-1,26-25 48,0-1 0,1 1 0,0 0 0,0 0 0,1 0-1,-1 0 1,1 1 0,-3 11 0,5-16 13,1-1 1,0 0-1,-1 1 0,1-1 0,0 1 1,0-1-1,0 0 0,0 1 0,0-1 1,0 1-1,0-1 0,0 1 0,0-1 1,1 0-1,-1 1 0,1-1 0,-1 1 1,1-1-1,-1 0 0,1 0 0,0 1 1,0-1-1,0 0 0,-1 0 0,1 0 1,2 2-1,-1-2 11,0 0-1,0 0 1,0 0 0,0-1 0,0 1 0,0 0 0,0-1-1,0 0 1,0 1 0,1-1 0,-1 0 0,0 0-1,0 0 1,0 0 0,0 0 0,3-1 0,13-4-13,0 0 1,0 0 0,0-2-1,-1 0 1,0-1 0,-1-1-1,0-1 1,0 0-1,-1-1 1,0 0 0,-1-1-1,0-1 1,-1 0 0,21-29-1,-65 105-1151,30-60 1144,0 0 0,0 0-1,0 1 1,0-1-1,1 1 1,-1-1 0,1 0-1,0 1 1,0-1 0,0 1-1,1-1 1,-1 1-1,1-1 1,-1 0 0,1 1-1,0-1 1,1 0-1,-1 0 1,0 0 0,1 0-1,0 0 1,0 0 0,0 0-1,0 0 1,0-1-1,0 1 1,1-1 0,0 0-1,-1 1 1,1-1 0,0 0-1,0-1 1,0 1-1,3 1 1,-3-1 42,1 0 1,0-1-1,-1 1 1,1-1-1,0 0 0,0 0 1,0-1-1,0 1 0,0-1 1,-1 0-1,1 0 1,0 0-1,5-1 0,-2 0 7,-1-1-1,1 0 1,-1 0-1,0-1 1,0 0-1,0 0 1,7-5-1,-1 0-50,-1-2 0,0 1 1,-1-2-1,0 1 0,-1-1 0,12-18 0,32-50 251,43-89-1,-89 155-236,26-48 81,142-269-276,-131 233-1079,-71 123 294,14-8 933,1-1-1,0 2 0,1 0 0,1 0 0,1 1 1,1 0-1,-11 42 0,6-6-5,-9 102 0,18-124 49,-4 89 35,8-109 0,0 0 1,2-1-1,-1 1 1,2 0-1,0-1 1,8 23-1,-10-34-19,0 1 0,0-1 0,0 0-1,1 0 1,-1 1 0,1-1 0,-1 0 0,1 0 0,0 0 0,-1-1-1,1 1 1,0 0 0,0-1 0,1 1 0,-1-1 0,0 0-1,0 1 1,1-1 0,-1 0 0,1 0 0,-1-1 0,0 1 0,1 0-1,0-1 1,-1 0 0,1 0 0,-1 1 0,5-2 0,2 0 51,0 0-1,-1-1 1,1 0 0,0-1 0,-1 1 0,17-9 0,-13 4-58,0-1 0,0 0 0,-1 0 0,0-1-1,0-1 1,-1 0 0,0 0 0,-1-1 0,0 0 0,9-15 0,6-14 51,33-74 1,-9 5 22,18-41-145,108-252-279,-167 381 252,-2 8-171,0-1-1,3-16 1,-7 22-86,-3 6-68,-9 17-63,-3 8 363,0-1-2,-15 35-1,-55 167 0,69-180 146,-15 53 81,-26 218 295,44-164-26,12-143-365,-1 1 1,1 0 0,1-1-1,-1 1 1,1 0 0,1-1-1,4 16 1,-5-23-13,-1 1 0,1 0 0,0-1 0,0 1 0,0-1 0,0 1 0,0-1 0,1 1 0,-1-1 0,0 0 0,1 1 0,-1-1 1,1 0-1,-1 0 0,1 0 0,-1 0 0,1 0 0,0-1 0,0 1 0,-1 0 0,1-1 0,0 1 0,0-1 0,0 0 0,-1 0 0,1 1 0,2-2 0,5 2 39,-1-2 0,0 1 0,0-1-1,12-3 1,0-1 26,-1-1-1,1-1 0,-2 0 0,1-2 1,-1 0-1,20-14 0,-26 14-48,-1 0 0,0-1 1,0-1-1,-1 1 0,-1-1 0,0-1 0,0 0 0,11-21 0,-11 15-65,-1 0-1,-1 0 0,0-1 1,-1 0-1,6-37 1,-11 51-33,-1-1 0,1 0 0,-1 1 0,0-1 0,-1 0 0,0-7 0,0 12 50,1 0 0,0 0 1,0 0-1,-1 0 1,1 0-1,0 0 0,-1 0 1,1 0-1,-1 1 0,1-1 1,-1 0-1,1 0 0,-1 0 1,0 0-1,1 1 0,-1-1 1,0 0-1,0 1 1,0-1-1,0 0 0,1 1 1,-1-1-1,0 1 0,0 0 1,0-1-1,0 1 0,0 0 1,0-1-1,0 1 0,0 0 1,0 0-1,0 0 0,0 0 1,0 0-1,0 0 1,-1 0-1,1 0 0,0 0 1,0 1-1,0-1 0,0 0 1,-1 1-1,-2 1-31,0 0-1,0 0 1,0 1 0,0-1-1,1 1 1,-1 0 0,1 0-1,-1 0 1,1 0 0,-4 6-1,-4 5-32,-13 24-1,14-21 83,1 1 0,-8 23 0,14-33 16,0 1 0,1 0 0,0 0 0,0 0-1,1 0 1,0 0 0,1 11 0,1-15-6,-1-1 0,1 0 0,0 1 0,0-1 0,1 0 0,0 0 0,-1 0 0,1 0 0,0 0 0,1 0 0,-1-1 0,1 1 0,0-1 0,0 0 0,0 1 0,0-1 0,0-1 0,1 1 0,-1 0 0,1-1 0,7 4 0,-3-2 59,0-1 0,0 1 1,0-2-1,1 1 0,-1-1 1,0 0-1,1-1 0,0 0 1,-1-1-1,12 0 0,-5 0-23,1-2 1,0 0-1,-1 0 0,0-2 0,0 0 0,0 0 0,0-1 0,0-1 0,17-11 1,-18 9-38,-1-1 0,0 0 0,0-1 0,-1 0 0,0-1 0,-1-1 0,-1 0 0,15-20 0,17-41-11,-36 61 12,-1-1 1,0 0-1,-1 0 1,4-17 0,-6 21-49,2-27-684,-4 36 714,0-1 0,0 1 0,0 0 1,0 0-1,0 0 0,0 0 0,0 0 1,0-1-1,0 1 0,0 0 0,0 0 1,0 0-1,-1 0 0,1 0 0,0-1 1,0 1-1,0 0 0,0 0 0,0 0 1,0 0-1,-1 0 0,1 0 1,0 0-1,0 0 0,0-1 0,0 1 1,0 0-1,-1 0 0,1 0 0,0 0 1,0 0-1,0 0 0,0 0 0,-1 0 1,1 0-1,0 0 0,0 0 0,0 0 1,0 0-1,-1 0 0,1 0 0,0 0 1,0 0-1,0 0 0,0 1 0,0-1 1,-1 0-1,1 0 0,0 0 0,0 0 1,0 0-1,-1 0 5,1 1 0,0-1 0,-1 0 0,1 0-1,-1 0 1,1 1 0,0-1 0,-1 0 0,1 0 0,0 1 0,-1-1 0,1 0 0,0 1-1,0-1 1,-1 0 0,1 1 0,0-1 0,0 1 0,0-1 0,-1 1 0,3 68-78,2 0 1,22 116-1,-23-169 132,-3-10-33,1-1 0,0 1 0,0-1 0,1 1 0,2 5 0,-3-10-5,-1 0 1,1 1-1,0-1 1,0 0-1,-1 0 1,1 0-1,0 0 0,0 0 1,0 0-1,0 0 1,1 0-1,-1 0 1,0-1-1,0 1 1,0 0-1,1-1 0,-1 1 1,0-1-1,1 1 1,-1-1-1,0 0 1,1 1-1,-1-1 0,0 0 1,3 0-1,6 0 82,0-1-1,0-1 1,0 1-1,-1-2 1,16-4-1,47-24 92,-57 24-144,12-6 16,0-1 0,0-1-1,33-27 1,-43 28-80,0 0 0,-2-1 0,0-1 0,0-1 0,18-27 0,-31 40 1,0 1 0,0-1 0,-1 0 0,1 1 1,-1-1-1,0 0 0,2-6 0,-3 9 1,0 0 0,0 1-1,0-1 1,0 0 0,0 0-1,0 1 1,0-1 0,0 0-1,0 1 1,0-1 0,0 0 0,0 0-1,0 1 1,-1-1 0,1 0-1,0 1 1,0-1 0,-1 0-1,1 1 1,-1-1 0,1 1-1,0-1 1,-1 1 0,1-1 0,-1 1-1,1-1 1,-1 1 0,0-1-1,1 1 1,-1-1 0,1 1-1,-1 0 1,0-1 0,1 1 0,-1 0-1,0 0 1,1 0 0,-1-1-1,0 1 1,0 0 0,1 0-1,-1 0 1,0 0 0,1 0-1,-1 0 1,0 0 0,0 1 0,0-1-1,-5 1-2,0 1 0,1-1 0,-1 1 0,1 0 0,-1 0 0,1 1 0,-8 4 0,-32 26-49,33-24 64,-4 3-2,5-4-9,0 0-1,1 0 1,0 1 0,1 0 0,0 1 0,0 0-1,-9 13 1,17-21 27,0 0 1,-1 0-1,1 0 0,0 0 0,0 1 0,1-1 1,-1 0-1,0 0 0,1 0 0,-1 1 0,1-1 1,0 0-1,0 1 0,0-1 0,0 0 0,0 0 1,0 1-1,0-1 0,1 0 0,-1 1 0,1-1 1,0 0-1,0 0 0,0 0 0,0 0 0,0 0 1,0 0-1,0 0 0,1 0 0,-1 0 0,1 0 1,-1-1-1,1 1 0,0-1 0,0 1 0,2 1 1,4 2 29,0-1 0,0 0 0,0 0 1,0-1-1,0 0 0,1 0 0,16 2 1,-4-2 0,0-1 0,0-1 1,0-1-1,0-1 1,0-1-1,-1 0 1,1-2-1,-1 0 0,1-2 1,-1 0-1,-1-1 1,1-1-1,21-12 1,-32 15-63,0 0 0,0-1-1,0 0 1,-1 0 0,1-1 0,12-14 0,-21 21 14,0 0-1,0 0 1,0 0-1,0 0 0,-1 0 1,1 0-1,0 1 1,0-1-1,0 0 1,0 0-1,-1 0 0,1 0 1,0 0-1,0 0 1,0 0-1,-1 0 1,1 0-1,0 0 0,0 0 1,-1 0-1,1 0 1,0 0-1,0 0 1,0 0-1,0-1 0,-1 1 1,1 0-1,0 0 1,0 0-1,0 0 1,-1 0-1,1 0 0,0 0 1,0-1-1,0 1 1,0 0-1,0 0 1,0 0-1,-1 0 0,1-1 1,0 1-1,0 0 1,0 0-1,0 0 1,0 0-1,0-1 0,0 1 1,0 0-1,0 0 1,0 0-1,0-1 1,0 1-1,0 0 0,0 0 1,0 0-1,0-1 1,0 1-1,0 0 1,0 0-1,0 0 0,0-1 1,0 1-1,0 0 1,0 0-1,1 0 1,-1-1-1,-13 11-58,0 0 0,1 1 0,0 0 0,1 1 0,-15 21 0,22-28 46,0 0-1,1 0 1,0 0 0,-4 9-1,6-12 31,1-1 0,-1 1 0,1 0-1,-1-1 1,1 1 0,0 0 0,0 0 0,0-1-1,0 1 1,0 0 0,0 0 0,0 0-1,0-1 1,1 1 0,-1 0 0,1-1 0,-1 1-1,1 0 1,1 2 0,-1-3 0,-1-1 1,1 1-1,0 0 0,-1-1 1,1 1-1,0 0 0,-1-1 1,1 1-1,0-1 0,0 0 1,0 1-1,0-1 0,-1 1 1,1-1-1,0 0 0,0 0 1,0 0-1,0 1 0,0-1 1,0 0-1,0 0 0,0 0 1,-1 0-1,1 0 0,0-1 1,0 1-1,0 0 0,0 0 1,0-1-1,1 0 0,4-1 59,-1 0 1,0-1-1,8-4 0,-8 4-29,7-5 37,-1 1-1,-1-2 1,0 0-1,0 0 1,15-19-1,-12 14-10,15-20-36,-1-1 0,34-63 0,-40 64 69,126-209 166,-128 210-305,0-1 0,-2 0 0,-2-1 0,-1-1-1,-2 0 1,11-54 0,-22 84-40,1 0-1,-1 0 1,-1 0-1,1 0 1,-1 1-1,-1-11 1,1 15 63,0 1 1,0-1 0,0 1-1,0-1 1,0 1-1,0-1 1,0 1-1,0-1 1,0 1-1,0-1 1,-1 1-1,1-1 1,0 1-1,0 0 1,0-1 0,-1 1-1,1-1 1,0 1-1,-1 0 1,1-1-1,0 1 1,-1-1-1,1 1 1,0 0-1,-1 0 1,1-1-1,0 1 1,-1 0 0,1 0-1,-1-1 1,1 1-1,-1 0 1,1 0-1,-1 0 1,1 0-1,-1 0 1,1 0-1,-1 0 1,-1 0-15,0 1-1,1 0 1,-1 0-1,1-1 1,-1 1-1,1 0 1,-1 1-1,1-1 1,0 0 0,0 0-1,-2 3 1,-14 18-121,-21 37 1,25-38 197,4-8-46,1 0 1,1 1-1,0 0 0,1 0 1,1 0-1,0 1 1,1 0-1,-4 23 0,4 3 88,1 1-1,5 81 0,22 87-1567,-23-209 1456,1 12-492,2 29-2091,-4-40 2166,0 0 0,0 0 0,0 0 0,0 0 0,0-1 0,-1 1 0,1 0 1,-1 0-1,0 0 0,1 0 0,-1 0 0,0-1 0,0 1 0,0 0 0,0-1 0,-2 4 0,-6 3-2323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0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5728,'-16'-12'1840,"11"9"1192,12 3-1478,20-4 799,41-1-1,-10 2-1494,165-7 770,-104 5-1358,289-10-286,-212 4-1854,-68 0-2713,-45 6 1837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24 750 2144,'-19'40'4424,"14"-29"-3499,5-11-867,0 1 1,0-1-1,0 0 0,0 0 1,0 0-1,0 0 0,0 0 1,0 0-1,0 1 0,0-1 1,0 0-1,0 0 0,0 0 0,0 0 1,0 0-1,0 0 0,0 1 1,1-1-1,-1 0 0,0 0 1,0 0-1,0 0 0,0 0 1,0 0-1,0 0 0,0 0 1,0 0-1,0 1 0,1-1 1,-1 0-1,0 0 0,0 0 0,0 0 1,0 0-1,0 0 0,0 0 1,0 0-1,1 0 0,-1 0 1,0 0-1,0 0 0,0 0 1,0 0-1,0 0 0,0 0 1,1 0-1,-1 0 0,0 0 0,0 0 1,0 0-1,0 0 0,0 0 1,0 0-1,1 0 0,-1-1 1,0 1-1,0 0 0,0 0 1,0 0-1,17-5 1514,23-13-483,-16 5-821,0-2 0,-2 0 1,0-1-1,0-1 0,-2-1 1,26-29-1,-3-4 115,54-82 1,-65 87-408,-19 30-45,0-1 1,-2-1-1,12-23 1,-21 37-119,0 6-138,-3 9-65,-15 61-98,3-18 767,-10 86 0,21-121-113,1-6-1,0 1-1,1 25 1,0-36-92,1 0 1,-1-1-1,1 1 0,-1 0 0,1 0 1,0 0-1,0-1 0,0 1 1,0 0-1,1-1 0,-1 1 1,1-1-1,-1 1 0,1-1 1,0 0-1,0 0 0,0 0 0,5 4 1,-5-6-26,0 1 0,-1 0 0,1-1 0,0 1 0,0-1 1,0 1-1,0-1 0,0 0 0,0 0 0,0 0 0,0 0 0,0 0 0,0-1 1,0 1-1,-1 0 0,1-1 0,0 0 0,0 1 0,0-1 0,0 0 0,-1 0 1,1 0-1,0 0 0,-1 0 0,3-2 0,5-5 140,0 1 0,16-18 0,-23 22-147,16-19 0,23-34 1,-30 38-155,1 1 0,1 0 1,27-26-1,-29 32-141,-9 9 223,-1 0-1,0 1 1,1-1-1,-1 1 1,1 0-1,-1-1 1,1 1-1,-1 0 1,1 0-1,0 0 1,0 0-1,0 0 1,0 1-1,-1-1 1,3 0-1,-3 1 27,0 0-1,0 0 0,-1 1 1,1-1-1,0 0 0,-1 1 1,1-1-1,0 1 0,-1-1 1,1 1-1,-1-1 0,1 1 1,-1-1-1,1 1 0,-1-1 1,1 1-1,-1-1 0,0 1 1,1 0-1,-1-1 0,0 1 1,1 1-1,4 16 67,-4 5-39,-1 0-1,-1 0 1,-1 0-1,-5 22 1,3-16 227,3-24-159,1-5-73,-1 1 0,1-1 0,0 1 1,0-1-1,0 1 0,0-1 0,0 1 0,0-1 0,0 1 1,0-1-1,0 1 0,0-1 0,0 1 0,0-1 1,1 1-1,-1-1 0,0 1 0,1 0 0,-1-1 357,0 0-358,0 0 1,0 0-1,0 0 1,0 0-1,0 0 1,0 0-1,0-1 1,0 1-1,0 0 1,0 0-1,0 0 1,0 0 0,0 0-1,0 0 1,0-1-1,0 1 1,0 0-1,0 0 1,0 0-1,0 0 1,0 0-1,0 0 1,0-1-1,0 1 1,0 0-1,0 0 1,0 0-1,0 0 1,0 0-1,1 0 1,-1 0-1,0 0 1,0 0-1,0-1 1,0 1-1,0 0 1,0 0-1,0 0 1,0 0 0,1 0-1,13-9 53,0-1 0,-1 0 0,0-1 0,12-14-1,-5 6-87,-4 5-67,1 1 0,0 0-1,1 2 1,25-13-1,-42 23 74,0 0 0,0 1 0,1-1-1,-1 0 1,0 1 0,0 0 0,1-1 0,-1 1-1,1 0 1,-1 0 0,0-1 0,1 1-1,-1 0 1,1 0 0,-1 1 0,0-1-1,1 0 1,-1 0 0,2 1 0,-2 0 6,0 0-1,0-1 1,0 1 0,0 0 0,0 0-1,0 0 1,0 0 0,0 0 0,-1 0 0,1 0-1,0 0 1,-1 0 0,1 0 0,-1 0 0,1 1-1,0 1 1,0 4 14,0-1-1,0 1 1,0 0-1,-1-1 1,0 1 0,-2 9-1,-3 12 63,3-23-75,1 1 0,0-1 0,0 1 0,0-1 1,1 1-1,-1-1 0,2 1 0,0 8 0,0-8 183,-1-6-162,0 0 1,0 0-1,0 0 0,0 0 1,0 0-1,0 0 1,1 0-1,-1 0 1,0 0-1,0 0 0,0 0 1,0 0-1,0 0 1,0 0-1,0 0 1,0 0-1,0 0 0,0 0 1,0 0-1,0 0 1,0 0-1,0 0 1,0 0-1,0 0 0,0 0 1,0 0-1,0 0 1,0 0-1,0 0 0,0 0 1,0 0-1,0 0 1,0 0-1,0 0 1,0 0-1,0 0 0,0 0 1,0 0-1,0 0 1,0 0-1,1 0 1,-1 0-1,0 0 0,0 0 1,0 0-1,0 1 1,3-6 181,14-9 95,23-23-163,-15 9-179,34-35-305,-58 62 340,-1 1 0,0-1 0,1 1 0,-1 0 0,1-1 0,-1 1 1,1 0-1,-1-1 0,1 1 0,-1 0 0,1 0 0,0-1 0,-1 1 0,1 0 1,-1 0-1,1 0 0,-1 0 0,1 0 0,0 0 0,-1 0 0,1 0 0,-1 0 1,1 0-1,0 0 0,0 1 0,0-1-6,0 1 0,0 0 0,0-1 0,0 1 0,0 0-1,0 0 1,0 0 0,0 0 0,-1-1 0,1 1 0,1 3 0,1 2-38,0 0 0,0 1 0,2 9 0,-4-13 44,6 20 3,-1-1 31,1 0 0,1-1 0,17 32 0,-25-51 12,1-1-1,-1 0 1,1 0 0,0 0-1,-1 0 1,1 0 0,0 0-1,0 0 1,0 0 0,0-1-1,0 1 1,0 0 0,0 0-1,0-1 1,0 1 0,0 0-1,0-1 1,0 0 0,0 1-1,0-1 1,1 1 0,-1-1-1,0 0 1,0 0 0,0 0-1,1 0 1,-1 0-1,0 0 1,0 0 0,3 0-1,-1-2 34,-1 1-1,1 0 1,0-1-1,-1 1 1,1-1-1,-1 0 1,0 0 0,1 0-1,-1 0 1,0 0-1,0 0 1,2-5-1,22-32 0,-13 19-239,23-28 1,-36 47 157,0 1 0,0 0-1,0 0 1,1-1 0,-1 1 0,0 0 0,0 0-1,0-1 1,1 1 0,-1 0 0,0 0-1,0 0 1,1-1 0,-1 1 0,0 0 0,1 0-1,-1 0 1,0 0 0,0 0 0,1-1-1,-1 1 1,0 0 0,1 0 0,-1 0 0,0 0-1,1 0 1,-1 0 0,0 0 0,1 0 0,-1 0-1,3 10-277,-6 23 168,2-24 130,-7 53-62,-16 59 0,-2 11 239,8 14 221,12-107 725,7-44-892,0 1 0,0-1 0,1 1 0,-1-1 0,4-5 0,3-12 33,8-26-177,1 1 0,46-85 0,54-72 44,-76 135-199,27-41-96,-50 84 75,0 2-1,25-26 1,-37 44-59,1-1 1,0 1-1,13-8 1,-19 13 126,0 0 0,0 0 1,1 0-1,-1 0 0,0 0 1,1 1-1,-1-1 1,1 1-1,-1-1 0,0 1 1,1-1-1,0 1 0,-1 0 1,1 0-1,-1 0 0,1 0 1,-1 0-1,1 0 0,-1 0 1,1 0-1,-1 1 1,1-1-1,-1 1 0,1-1 1,-1 1-1,1-1 0,-1 1 1,0 0-1,2 1 0,0 0 3,-1 1 0,0-1 0,0 1-1,0 0 1,0 0 0,-1 0 0,1 0 0,-1 0-1,0 0 1,0 0 0,1 6 0,0 2-38,0 0 0,-1 12 0,0-15 16,0 16 30,-1-1 0,-2 1-1,0-1 1,-10 45 0,9-56 66,-1 1-1,0 0 1,-1-1-1,-1 0 1,0 0-1,0 0 1,-1-1-1,0 0 1,-1 0-1,-10 10 1,14-17-27,0 0 1,0-1 0,-1 0 0,1 0 0,-1 0-1,0 0 1,0-1 0,0 0 0,0 0-1,0 0 1,-1 0 0,1-1 0,0 0 0,-1 0-1,1-1 1,-1 1 0,1-1 0,-1 0-1,1-1 1,-1 1 0,1-1 0,-1 0 0,-5-2-1,8 2-43,1 0 0,-1 0 0,1 0 0,0-1 0,-1 1 0,1 0 0,0-1 0,0 1 0,0-1 0,0 0 0,-3-3 0,5 5 9,0 0 0,0 0 0,0 0-1,0-1 1,0 1 0,0 0 0,0 0 0,0 0-1,0 0 1,0 0 0,0 0 0,0 0 0,0 0-1,0-1 1,0 1 0,0 0 0,0 0 0,0 0-1,0 0 1,1 0 0,-1 0 0,0 0-1,0 0 1,0-1 0,0 1 0,0 0 0,0 0-1,0 0 1,0 0 0,0 0 0,0 0 0,0 0-1,1 0 1,-1 0 0,0 0 0,0 0 0,0 0-1,0 0 1,0 0 0,0 0 0,0 0 0,0 0-1,1 0 1,-1 0 0,0 0 0,0 0-1,0 0 1,0 0 0,0 0 0,0 0 0,0 0-1,1 0 1,-1 0 0,0 0 0,9 0-36,-7 0 14,116-8-81,-89 7 127,-1-2 0,0-1 1,1-1-1,45-14 0,-52 10-12,0-1-1,-1-1 1,-1-1-1,32-23 0,66-65 58,-100 83 2,2 0-116,27-18 0,-71 67-366,7-7 172,-2 0 59,-8 10 237,-33 55 1,48-68-151,-17 31 104,26-48 36,1 1-1,0-1 1,0 1-1,1 0 1,0 0 0,0 0-1,-1 9 1,2-15-35,0 0 0,0 1 1,0-1-1,0 0 0,0 0 0,0 1 0,0-1 0,0 0 1,0 0-1,0 1 0,1-1 0,-1 0 0,0 1 0,0-1 1,0 0-1,0 0 0,0 0 0,1 1 0,-1-1 1,0 0-1,0 0 0,0 0 0,0 1 0,1-1 0,-1 0 1,0 0-1,0 0 0,1 0 0,-1 0 0,0 1 0,0-1 1,1 0-1,10-2 289,10-10 104,4-8-252,-1-2 0,0-1 0,33-42 0,-7 6-777,-49 59 601,-1-1 0,1 0 0,-1 1 0,1-1 0,-1 1 0,1-1 0,0 1 0,-1-1 0,1 1 1,0 0-1,-1-1 0,1 1 0,0 0 0,-1-1 0,1 1 0,1 0 0,-2 0 16,0 0 0,1 0-1,-1 0 1,0 0 0,1 0 0,-1 1 0,0-1 0,0 0-1,1 0 1,-1 0 0,0 0 0,0 1 0,1-1 0,-1 0 0,0 0-1,0 1 1,0-1 0,1 0 0,-1 0 0,0 1 0,0-1-1,0 0 1,0 1 0,0-1 0,0 0 0,1 1 0,-1 4-26,1 0 1,0 0-1,-1 1 1,0 4-1,0 5 81,1-9-31,1 0 1,-1 0-1,1-1 1,0 1-1,0-1 0,1 0 1,0 1-1,4 5 1,-6-9-2,1 0 0,0 1 1,0-1-1,0 0 1,0 0-1,0 0 0,1 0 1,-1 0-1,0 0 1,1-1-1,0 1 0,-1-1 1,1 0-1,0 0 0,0 0 1,0 0-1,-1 0 1,5 0-1,3-1 52,0 0-1,0 0 1,1-2 0,-1 1 0,0-1-1,0 0 1,0-1 0,-1 0 0,12-6 0,7-4-128,44-29 1,-34 18 14,0-1 0,64-58 0,-120 138-576,7-21 574,6-22 59,1 0 0,1 0-1,-1 0 1,2 0 0,0 0 0,1 1 0,0 23 0,1-34 2,0-1 1,0 0-1,0 0 0,0 0 1,0 1-1,1-1 0,-1 0 1,1 0-1,-1 0 0,1 0 0,-1 0 1,1 0-1,-1 0 0,1 0 1,0 0-1,0 0 0,-1 0 1,1 0-1,0-1 0,0 1 1,0 0-1,0 0 0,0-1 1,0 1-1,0-1 0,0 1 1,0-1-1,0 1 0,1-1 1,-1 0-1,2 1 0,-1-1 18,1 0-1,0 0 1,-1-1-1,1 1 1,0-1-1,-1 1 0,1-1 1,0 0-1,-1 0 1,1 0-1,-1 0 1,0-1-1,1 1 1,2-3-1,23-17 125,-1-3-1,-1 0 1,42-50-1,60-96-60,-67 85-15,-36 52-81,-2-2-1,-1-1 1,-2 0 0,26-67 0,-40 89-11,30-88-498,-35 97-233,-5 13 417,-9 23 249,8-20 3,-3 12 73,0 0 1,2 0 0,0 1-1,2 0 1,-3 33 0,6 122 87,11-15 133,-6-126-878,2 0 0,14 46 0,-18-79 30,0 0-1,0 0 1,1 0-1,3 4 0,-6-8 467,0-1 0,0 1 1,1-1-1,-1 1 0,1-1 0,-1 0 0,0 1 0,1-1 0,-1 1 0,1-1 0,-1 0 0,1 1 0,-1-1 0,1 0 0,-1 0 0,1 1 0,-1-1 0,1 0 0,1 0 0,-2 0-23,1 0 1,-1-1-1,1 1 1,-1 0-1,1-1 1,-1 1-1,0-1 1,1 1-1,-1-1 0,1 1 1,-1-1-1,0 1 1,0-1-1,1 1 1,-1-1-1,0 1 0,0-1 1,1 0-1,-1 1 1,0-1-1,0 1 1,0-1-1,0 0 1,0 0-1,1-20-3348,2-1 1195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7456,'-18'5'3392,"1"-10"-2944,7 1 256,10 8-480,-5-4 256,2 0-544,6 0 0,7 8-3648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1077 2976,'-1'2'2036,"9"-5"144,12-7-364,-7-2-1409,-1 0 0,0-1 0,0 0 0,12-19 0,-8 10-144,13-12 69,59-56 0,41-21 514,-34 31-574,-81 67-293,-1 0 1,-1-1-1,0 0 1,-1-1-1,17-30 1,-27 45 5,-1-2-44,1 1 0,0 0 0,-1-1-1,1 1 1,0 0 0,0 0 0,0 0 0,0 0-1,0 0 1,0-1 0,2 0 0,-3 2 55,0 0 0,0 0 0,1 0 0,-1 0 1,0 0-1,0 0 0,0 0 0,0 0 0,0 0 0,1 0 1,-1 0-1,0 0 0,0 0 0,0 0 0,0 1 0,0-1 1,0 0-1,1 0 0,-1 0 0,0 0 0,0 0 0,0 0 1,0 0-1,0 0 0,0 1 0,0-1 0,0 0 1,0 0-1,0 0 0,1 0 0,-1 0 0,0 0 0,0 1 1,0-1-1,0 0 0,0 0 0,0 0 0,0 0 0,0 1 1,3 10-216,1 16-118,-4-24 326,3 18 11,-1-2 0,0 1 0,-1 35 0,-5-19 103,-1-1 1,-2 0-1,-2-1 1,-17 45-1,22-70-5,0 0 0,-1 0 0,0 0 0,-1-1 0,1 1 0,-2-2 0,-12 13 0,18-18-41,-1 0 0,0 0 1,0 0-1,0-1 0,-1 1 0,1-1 1,0 0-1,0 0 0,-1 0 0,1 0 1,-1 0-1,1 0 0,-1 0 0,1-1 1,-1 1-1,0-1 0,-4 0 0,2-1 18,1 1 0,0-1-1,0 0 1,0 0-1,0-1 1,0 1 0,0-1-1,0 0 1,1 0-1,-5-3 1,-5-5 91,0-1 1,1-1-1,0 0 0,-15-20 1,15 17-143,6 10-154,1-2 0,-1 1 0,2-1 0,-1 0-1,1 0 1,0 0 0,0 0 0,-5-15 0,9 21 115,0 1 0,0 0 0,0 0 0,0-1 0,0 1-1,0 0 1,0-1 0,-1 1 0,1 0 0,0-1 0,0 1 0,0 0 0,0-1 0,1 1 0,-1 0 0,0 0 0,0-1 0,0 1 0,0 0-1,0-1 1,0 1 0,0 0 0,0 0 0,1-1 0,-1 1 0,0 0 0,0 0 0,0-1 0,1 1 0,-1 0 0,0 0 0,0 0 0,1-1-1,-1 1 1,0 0 0,0 0 0,1 0 0,-1 0 0,0 0 0,1 0 0,-1-1 0,0 1 0,0 0 0,1 0 0,-1 0 0,0 0 0,1 0-1,-1 0 1,0 0 0,1 0 0,-1 0 0,0 0 0,1 1 0,19 6-134,-17-6 99,27 9 40,0-1 0,42 7 0,-25-7 178,-29-5-67,0-1 0,0-2 0,1 1 0,-1-2 0,1-1 0,-1 0 0,1-1-1,17-4 1,-9-1 46,0-1 0,-1-2 0,0 0 0,40-23 0,-1-1-31,77-46 231,-124 67-385,0 0 0,0-1 0,-1 0 0,-1-1 0,17-22 0,-33 37 26,7-8-45,-7 8 52,0 0 0,0 0-1,0 1 1,0-1-1,0 0 1,0 0-1,0 0 1,0 0 0,0 0-1,0 0 1,0 0-1,0 0 1,0 0-1,0 0 1,0 0 0,0 0-1,0 1 1,0-1-1,1 0 1,-1 0-1,0 0 1,0 0 0,0 0-1,0 0 1,0 0-1,0 0 1,0 0-1,0 0 1,0 0-1,0 0 1,0 0 0,0 0-1,0 0 1,1 0-1,-1 0 1,0 0-1,0 0 1,0 0 0,0 0-1,0 0 1,0 0-1,0 0 1,0 0-1,0 0 1,0 0 0,0 0-1,1 0 1,-1 0-1,0 0 1,0 0-1,0 0 1,0 0 0,0 0-1,0 0 1,0 0-1,0 0 1,0 0-1,0 0 1,0-1 0,0 1-1,0 0 1,0 0-1,0 0 1,0 0-1,0 0 1,1 0 0,0 2-23,0 1 1,1-1-1,-1 0 1,1 1-1,0-1 1,0 0-1,0 0 1,0 0 0,2 2-1,3 2 84,1 2-2,0 0 0,1-1 0,0 0 0,20 10 1,-25-14-27,-15-8 86,0 0 0,0 2 0,-1-1 0,1 1 0,-1 1 0,0 0 1,1 1-1,-21 0 0,11 1-208,0 0 1,0 2-1,0 1 1,-38 9 0,50-9 21,0 0 0,0 1 1,0 0-1,1 0 1,0 1-1,-13 9 1,18-11 58,0-1 1,0 1 0,0 0-1,0 0 1,0 0-1,1 0 1,0 0 0,-1 0-1,1 1 1,0-1 0,1 1-1,-1 0 1,1-1-1,-1 1 1,1 0 0,0 0-1,1 0 1,-2 6 0,3 0 27,0-1 0,0 0 1,0 0-1,1 0 1,0 0-1,1 0 1,0 0-1,1-1 1,5 12-1,-5-14-1,-1 0 1,1 0-1,1 0 1,-1-1-1,1 1 0,0-1 1,0 0-1,0 0 0,1-1 1,0 0-1,0 0 0,10 5 1,-4-4 86,0-1 1,0-1-1,1 0 0,-1-1 1,1 0-1,-1-1 0,1 0 1,-1-1-1,1-1 0,0 0 1,22-5-1,-7 0-13,0-2-1,-1 0 0,0-2 1,31-17-1,76-51-18,-66 36-10,-20 12-23,31-16 56,-50 28-95,-20 12-80,1 0 0,-1 1 0,1 0 0,0 1 0,12-4 0,-15 6 24,-6 1 47,-5 4 13,1-1-1,-1-1 0,1 0 1,-1 1-1,0-1 0,-5 0 0,-8 3-1,-26 12-46,0 2-1,-63 36 0,94-47 36,1 1 1,0 1 0,0 0 0,1 0 0,1 1 0,-1 1 0,1-1 0,1 1 0,0 1 0,1 0 0,0 0 0,1 0 0,0 1 0,-5 17 0,10-26 47,-1 0 0,2 0 0,-1 0-1,0 0 1,1 0 0,0 0 0,0 0 0,0 0-1,0 1 1,1-1 0,1 5 0,-2-7-19,1-1 1,-1 1 0,1-1-1,0 0 1,-1 0 0,1 1-1,0-1 1,0 0-1,0 0 1,0 0 0,0 0-1,0 0 1,0 0 0,0 0-1,1 0 1,-1 0 0,0-1-1,0 1 1,1 0-1,-1-1 1,0 1 0,1-1-1,-1 1 1,1-1 0,-1 0-1,1 0 1,-1 0 0,1 0-1,-1 0 1,0 0 0,1 0-1,-1 0 1,3-1-1,0 0 35,-1 1-1,1-2 0,-1 1 0,1 0 1,-1-1-1,0 1 0,0-1 0,0 0 0,0 0 1,0-1-1,4-3 0,4-5 167,14-18-1,-9 9-99,141-152-216,-145 159-49,-8 9 55,-4 4 68,1-1 0,-1 1 1,1-1-1,-1 1 0,1-1 0,-1 1 0,1-1 0,-1 1 0,0-1 0,1 0 0,-1 1 0,0-1 0,1 0 0,-1 1 0,0-1 0,0 0 0,0 0 0,-8 4-312,4 3 324,1 0 0,-1 0 0,1 1 0,1-1 0,0 1 0,-1-1 0,0 10 0,0-5-57,1-1 60,0 0 0,0 1 0,1 0 1,1-1-1,0 1 0,0-1 0,1 1 0,0 0 0,1-1 0,1 0 0,-1 1 0,1-1 1,1 0-1,5 11 0,-8-18 32,1 0 0,0-1 0,0 1 0,0 0 0,0 0 0,0-1 0,0 1 0,0-1 0,1 0 0,0 0 0,-1 0 0,1 0 1,0 0-1,0 0 0,0-1 0,0 1 0,0-1 0,0 0 0,0 0 0,1 0 0,-1-1 0,0 1 0,0-1 0,1 1 0,-1-1 0,1 0 0,-1 0 0,0-1 0,1 1 0,3-2 0,7-3 68,0-1 0,0-1 0,-1-1-1,24-17 1,47-45 222,-27 21-237,100-94-236,-148 135 211,-6 6-106,-1 1-1,0-1 1,0 1 0,0-1-1,-1 0 1,1 0-1,0 0 1,-1 0 0,1 0-1,-1-1 1,3-3 0,-22 13-9,9 1-176,40-39 1008,-19 9-694,0 1 0,10-26 0,-5 9-83,179-331 254,-196 369-245,10-16-32,-2 0 0,11-30 0,-18 45 17,-1 0 0,0 0-1,1 0 1,-1 1 0,0-1 0,0 0-1,0 0 1,0 0 0,0 0-1,0 0 1,0 1 0,0-1-1,0 0 1,0 0 0,0 0-1,-1 0 1,1 0 0,0 1-1,0-1 1,-1 0 0,1 0-1,-1 0 1,1 1 0,-1-1 0,1 0-1,-1 0 1,0 0-14,0 1 0,0-1-1,0 1 1,0 0 0,0-1 0,0 1 0,0 0-1,0 0 1,0-1 0,0 1 0,0 0 0,0 0-1,0 0 1,0 0 0,0 0 0,0 1-1,0-1 1,0 0 0,0 0 0,0 1 0,-2 0-1,-6 3-17,-1 1-1,1 0 0,0 1 1,0 0-1,0 1 0,1-1 0,0 2 1,0-1-1,1 1 0,0 0 0,0 1 1,-7 13-1,-5 10 23,1 1-1,-14 39 1,28-61 1,-125 322-237,89-191 454,34-114-207,1 2-1,-1 57 0,6-81 38,0 0-1,0 0 1,1 0-1,0 0 0,0-1 1,1 1-1,-1 0 1,1-1-1,3 7 0,-4-11-5,-1-1 0,1 1-1,0 0 1,0 0-1,-1-1 1,1 1-1,0 0 1,0-1-1,0 1 1,0-1-1,0 1 1,0-1 0,0 1-1,0-1 1,0 0-1,0 1 1,0-1-1,0 0 1,0 0-1,0 0 1,0 0-1,0 0 1,0 0-1,0 0 1,0 0 0,0 0-1,0-1 1,0 1-1,2-1 1,1 0 15,0-1 0,0 0 0,0 1 0,0-1 0,5-4-1,-5 3-19,-1 1 0,1-1 0,-1 0 0,1 0 0,-1-1-1,0 1 1,0-1 0,0 1 0,0-1 0,-1 0-1,0 0 1,1 0 0,1-5 0,-2 2 4,1 1 1,1-1-1,-1 1 1,1 0-1,8-10 1,1-3 140,-4 8-115,-1 1-1,1 1 1,1-1 0,-1 2 0,2-1 0,16-10-1,0-1-77,3-3 56,-2-1 0,0-1 1,-2-2-1,30-38 0,-3-9 42,-4-2 1,61-127-1,-62 82-553,-34 95 256,-13 26 227,-1 0-1,0 0 0,0-1 0,1 1 0,-1 0 0,0 0 1,0-1-1,0 1 0,1 0 0,-1 0 0,0-1 0,0 1 1,0 0-1,0 0 0,0-1 0,1 1 0,-1 0 0,0-1 0,0 1 1,0 0-1,0 0 0,0-1 0,0 1 0,0 0 0,0-1 1,0 1-1,0 0 0,0-1 0,0 1 0,0 0 0,-1 0 1,1-1-1,0 1 0,0 0 0,0-1 0,0 1 0,0 0 0,-1 0 1,1-1-1,0 1 0,0 0 0,0 0 0,-1 0 0,1-1 1,0 1-1,0 0 0,-1 0 0,1 0 0,0 0 0,0-1 1,-1 1-1,1 0 0,0 0 0,-1 0 0,1 0 0,0 0 0,-1 0 1,0 0-12,0 0 0,0 0 0,0 0 0,0 0 0,0 0-1,0 0 1,0 1 0,0-1 0,0 0 0,0 1 0,0-1 0,0 1 0,0-1 0,0 1 0,0-1 0,-1 2 0,-7 8-27,0 1 0,0 0-1,1 1 1,1 0 0,-9 16 0,-26 71-110,32-74 43,-91 192 34,53-135 80,-3 4 0,39-64-23,2 0 1,0 0-1,2 1 1,-12 47 0,19-55 72,0 0 0,2 24 0,1-1 168,-2 28-187,0-63-18,0-1-1,0 0 0,1 0 0,-1 0 0,1 0 0,0 0 1,-1 0-1,1 0 0,0 0 0,0 0 0,0 0 0,0 0 0,1-1 1,-1 1-1,0 0 0,1-1 0,1 3 0,14-1-55,-14-3 81,3 0-16,0 0 0,0 0 0,0-1 0,0 0 0,0 0 0,9-3 0,1-1 21,9-1 18,0-2 0,0-2 0,-1 0 0,37-21 0,83-66 274,-123 80-185,26-24 0,-40 35-129,-2 0 0,1-1-1,-1 0 1,0 0-1,0 0 1,-1-1-1,1 1 1,2-10-1,-7 16-21,1 0 0,-1 0 0,1-1 0,-1 1 0,0 0 0,0 0 0,1 0 0,-1-1 0,0 1-1,0 0 1,0 0 0,0-1 0,-1 1 0,1 0 0,0 0 0,0 0 0,-1-1 0,1 1 0,-1 0-1,1 0 1,-1 0 0,-1-2 0,1 1-25,-1 1 0,1 0 0,-1 0-1,1 0 1,-1 0 0,0 0 0,1 0 0,-1 0-1,0 0 1,0 1 0,0-1 0,0 1 0,-2-1-1,-4 0-76,-1 0-1,0 1 1,1 0-1,-1 0 1,-12 3-1,11-1 77,0 0-1,-1 1 0,1 0 1,0 0-1,1 1 0,-1 1 1,1-1-1,0 2 0,0-1 1,-10 9-1,15-11 24,1 0-1,-1 1 0,1 0 1,-1 0-1,1-1 0,0 2 1,1-1-1,-1 0 0,1 1 1,0-1-1,0 1 1,0 0-1,0-1 0,1 1 1,0 0-1,0 0 0,0 0 1,1 0-1,0 0 0,-1 0 1,2 0-1,0 9 0,2-2 37,1-1-1,0 1 0,1-1 0,0 0 1,1 0-1,13 19 0,-17-26-10,1-1-1,-1 1 0,1-1 1,0 0-1,0 0 1,0 0-1,0 0 0,1-1 1,-1 1-1,1-1 1,0 0-1,0 0 0,-1 0 1,1-1-1,6 2 1,-6-2 12,1 0 0,0-1 1,-1 0-1,1 0 0,-1 0 1,1 0-1,0-1 0,-1 1 1,1-1-1,-1-1 0,1 1 1,-1-1-1,0 1 0,5-4 1,20-11 116,0-1 0,41-33 0,47-50 13,-97 82-142,-16 15-52,7-7 98,20-23 0,-29 30-84,1 1 0,-1-2 0,0 1-1,0 0 1,-1 0 0,1-1 0,0 1-1,-1-1 1,0 1 0,0-1 0,0 1-1,-1-1 1,1-5 0,0 8 13,-1 1 0,0-1 1,0 1-1,0-1 0,1 0 1,-1 1-1,0-1 0,1 1 1,-1-1-1,1 1 0,-1-1 1,1 1-1,-1-1 0,0 1 1,1-1-1,0 1 0,-1-1 1,1 1-1,-1 0 0,1-1 1,-1 1-1,1 0 0,0 0 1,-1-1-1,1 1 0,0 0 1,-1 0-1,1 0 0,0 0 1,-1 0-1,1 0 0,1 0 1,31 0-425,-20 1 246,-11-1 166,0 0 1,0 0-1,0 0 0,0 1 0,1-1 0,-1 0 1,0 1-1,0 0 0,0-1 0,0 1 0,0 0 1,0 0-1,0 0 0,0 0 0,0 1 0,-1-1 1,1 0-1,0 1 0,-1-1 0,1 1 0,-1 0 1,2 2-1,0 0-15,-2 0 1,1 1-1,0-1 1,-1 0-1,0 0 1,0 1-1,0-1 1,-1 1-1,1-1 1,-1 7-1,5 140 74,-4-148-15,-1 1-1,1-1 1,-1 1-1,1-1 1,0 1-1,1-1 1,-1 1-1,1-1 1,-1 0-1,1 0 1,0 0 0,0 0-1,0 0 1,1 0-1,-1 0 1,1-1-1,-1 1 1,1-1-1,0 0 1,0 0-1,0 0 1,0 0-1,0 0 1,1-1-1,-1 0 1,0 1-1,1-1 1,-1 0 0,1 0-1,-1-1 1,1 1-1,-1-1 1,1 0-1,0 0 1,-1 0-1,7-1 1,-2-1 32,0-1 0,-1 0 0,1 0 0,0 0 0,-1-1-1,0 0 1,0-1 0,11-9 0,2-3-65,23-29 0,-31 34 52,-2-1 20,1 0 1,-1 0-1,-1-1 1,0 0 0,9-22-1,-5-9-254,-13 45 183,0-1 1,0 1-1,1-1 0,-1 0 0,0 1 0,0-1 0,0 0 0,0 1 0,-1-1 0,1 0 0,0 1 0,0-1 0,0 1 0,0-1 0,-1 0 0,1 1 0,0-1 0,-1 1 1,1-1-1,0 1 0,-1-1 0,1 1 0,-1-1 0,1 1 0,-1-1 0,1 1 0,-1-1 0,1 1 0,-1 0 0,1-1 0,-1 1 0,1 0 0,-1 0 0,0-1 0,1 1 0,-1 0 1,0 0-1,1 0 0,-1 0 0,-1 0 0,-1-1-26,1 1 0,-1 0 0,0 0 0,0 0 0,1 0 0,-1 1 0,0-1-1,-5 2 1,-2 2-38,-1 1-1,1 0 0,0 1 0,0 0 0,1 0 1,-1 1-1,2 1 0,-1-1 0,1 1 0,-9 11 1,13-14 58,1-1 0,0 1 0,0 0 0,1 0 0,-1 0 1,1 1-1,0-1 0,0 1 0,-1 10 0,2-12 30,1 1 0,0-1 0,0 1 0,0-1 0,1 1 1,0-1-1,-1 0 0,2 1 0,-1-1 0,0 0 0,1 0 0,0 0 0,0 0 0,2 4 0,-2-5 12,0-1 0,0 1 0,0-1 0,0 0 0,0 0 0,0 0 0,0 0 0,1 0 0,-1 0 0,1-1 0,-1 1 0,1-1 0,0 0 0,0 0 0,-1 0 0,1 0 0,0 0 0,0-1 0,0 1 0,0-1 0,0 0 0,0 1 0,0-2 0,0 1 0,3 0 0,8-3 18,0 0 1,0 0-1,0-1 0,14-7 1,-6 3-31,320-95 289,-341 102-312,43-10-27,70-29-1,-107 36-30,-6 1-45,-2 2 97,0 1-1,1 0 1,-1 0 0,0 0 0,1 0-1,-1-1 1,0 1 0,0 0-1,1 0 1,-1 1 0,0-1-1,1 0 1,-1 0 0,0 0-1,1 0 1,-2 1 0,-7 2-33,-1 1 0,1 0 1,0 0-1,1 1 0,-1 0 0,1 0 1,0 1-1,0 0 0,1 1 0,-10 9 1,9-6 37,0-1 1,1 2 0,0-1 0,0 1-1,1 0 1,0 0 0,-6 22-1,11-29 14,0-1 0,0 0-1,1 1 1,-1-1-1,1 1 1,0-1-1,0 1 1,1-1-1,-1 1 1,1-1 0,-1 1-1,1-1 1,0 0-1,0 1 1,1-1-1,-1 0 1,1 0-1,-1 0 1,1 0 0,0 0-1,3 3 1,-4-5 7,1 1 1,0 0-1,-1-1 1,1 1 0,0-1-1,0 1 1,0-1-1,0 0 1,0 0 0,0 0-1,0 0 1,1 0-1,-1 0 1,0-1 0,0 1-1,1-1 1,-1 0-1,0 0 1,1 1 0,-1-1-1,1-1 1,-1 1-1,0 0 1,1-1 0,-1 1-1,0-1 1,0 1-1,1-1 1,-1 0 0,0 0-1,3-2 1,2-2 13,0-1 0,0 1 0,-1-1 0,0 0 0,0-1 0,7-10 0,0 2-24,51-77 119,-29 39 73,-4 4-237,-2-1 0,-3-1-1,-1-2 1,-3 0 0,22-84 0,-37 115-24,3-29 0,-9 43-5,0 0 0,-1 0 0,0 0 0,0-1 0,-1 1 1,-2-14-1,2 20 45,1 0 0,-1 0 0,1 0 0,-1 0 0,0 1 0,0-1 0,0 0 0,0 0 0,0 1 0,0-1 0,0 1 0,0-1 0,-1 1 0,1-1 0,-1 1 0,1 0 0,-1 0 0,1-1 0,-1 1 0,-3-1 0,4 2-7,-1-1 1,0 1 0,0 0 0,1 0 0,-1-1 0,0 1 0,0 1 0,1-1 0,-1 0 0,0 0 0,0 1 0,1-1 0,-1 1 0,0-1-1,1 1 1,-1 0 0,1-1 0,-1 1 0,1 0 0,-1 0 0,1 0 0,-1 1 0,0 0 0,-5 5-34,2-1 0,-1 1 0,1 0 0,0 1 1,0-1-1,1 1 0,0 0 0,0 0 0,-3 13 0,-2 7-15,-6 45-1,11-49 45,-12 91 1,15-102 83,0 0 1,2 0-1,0 0 0,0 0 0,1 0 1,7 24-1,-5-25 34,1 1 1,1-1 0,0 0-1,0 0 1,1 0 0,13 15-1,-14-19-6,1-1-1,0-1 0,1 1 0,-1-1 0,1 0 0,0-1 1,1 0-1,-1 0 0,17 6 0,-1-2-878,1-2-1,49 8 1,-49-12-2965,32 0 1,-35-3 654,-10-5-148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7808,'-19'0'3520,"28"0"-3040,-4 0 1408,9 0-1120,19 0 960,6 0-993,17 0-255,7 0-288,-2 0-160,0 0 0,-8 0 96,-11 0-64,-9-4-1376,0 4 737,-14-3-2529,-5-3 1728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6656,'-37'-12'3008,"40"7"-2624,3 1-128,-1 8-224,9-4-928,5 0 480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4 933 2720,'-4'10'1543,"6"-6"978,11-11 898,-10 5-3532,1-2 370,1 0-1,-1 0 0,-1 0 1,1 0-1,-1-1 0,1 0 1,-1 1-1,-1-1 0,5-10 1,2-2 161,13-22 379,45-57 0,-60 87-891,1 0 0,12-11 0,-20 20 79,0 0 0,0-1 0,0 1 0,0 0 1,1 0-1,-1 0 0,0-1 0,0 1 0,1 0 1,-1 0-1,0 0 0,0 0 0,1 0 0,-1 0 1,0 0-1,0-1 0,1 1 0,-1 0 1,0 0-1,0 0 0,1 0 0,-1 0 0,0 0 1,0 0-1,1 0 0,-1 0 0,0 1 0,0-1 1,1 0-1,-1 0 0,0 0 0,0 0 0,1 0 1,-1 1-6,1 0 1,-1-1 0,1 1 0,-1 0-1,0-1 1,0 1 0,1 0 0,-1 0 0,0-1-1,0 1 1,0 0 0,0 0 0,0 0-1,0-1 1,0 2 0,-1 20 70,-2 0 0,0 0 0,-8 24-1,-3 22 142,-28 146 743,4-17-441,8-2 168,14-80 1145,14-94 60,3-26-1730,0 0-1,-1 0 1,1 0 0,-1 1 0,-1-7 0,1-8-9,15-87 17,33-124 0,-40 193-152,49-156-164,-41 152 84,2 1 0,33-56 0,-35 73-60,0 0 0,2 2 1,0 0-1,1 1 0,2 1 1,0 1-1,0 1 0,2 0 1,47-25-1,-64 39 63,0 0 0,0 0 0,0 1-1,1-1 1,-1 2 0,9-3 0,-12 4 56,-1 0 0,0 0 0,0 0 0,1 0 0,-1 0 0,0 1 0,0-1 0,0 0 0,1 1 0,-1 0 0,0 0 0,0-1 1,0 1-1,0 1 0,0-1 0,0 0 0,-1 0 0,1 1 0,0-1 0,0 1 0,-1-1 0,2 3 0,0 0-2,0 0-1,-1 0 1,0 0-1,0 1 1,0-1-1,0 1 1,-1-1-1,0 1 1,0 0-1,0-1 1,0 1-1,-1 0 1,0 9-1,-1 4 51,-1 0-1,-4 22 1,5-37-20,-7 35 90,-1-1-1,-17 45 0,19-64-29,-1-1 0,-1 0 0,0-1 0,-1 0 0,-1 0 0,-18 20 0,22-28 57,0-1 0,-1 0-1,1-1 1,-2 1 0,1-2-1,-1 1 1,0-1 0,0 0 0,0-1-1,-13 4 1,17-6-80,0-1 0,-1 0 0,1 0 0,0 0 0,-1-1-1,1 0 1,-1 0 0,1 0 0,-1-1 0,1 1 0,0-2 0,-1 1 0,1 0-1,0-1 1,0 0 0,0 0 0,0 0 0,0-1 0,0 0 0,-5-4 0,-7-3-8,15 10-67,1-1-1,0 1 1,-1-1-1,1 0 1,0 0-1,0 1 1,0-1 0,0 0-1,0 0 1,0 0-1,-2-2 1,1-1-616,5 5 475,7 1 148,36 6 97,0-2-1,1-2 1,0-2 0,0-2 0,89-12-1,-116 8-6,0-1-1,0-1 0,-1-1 0,0-1 1,27-14-1,86-62 183,-69 42-149,8-2-188,2 3 0,1 4 0,80-29 0,-148 63 23,1 1 0,0 0 0,0 1 0,0 0-1,0 0 1,9 0 0,-25 1 57,1 0-1,-1 1 1,1 0 0,0 0-1,-1 1 1,1 0-1,0 1 1,-8 3 0,1-1-72,-20 8 46,0 2-1,1 1 0,1 1 1,1 2-1,1 1 0,-42 36 1,57-43 70,0 2-1,1 0 1,1 1 0,1 0-1,0 1 1,1 0 0,1 1 0,0 1-1,-10 26 1,20-42-5,0-1 1,1 1-1,-1-1 0,1 1 0,-1-1 1,1 1-1,0 0 0,0-1 1,0 1-1,0 0 0,0-1 0,1 1 1,0 3-1,0-4 13,-1-1 0,1 0 0,0 1 1,0-1-1,0 1 0,0-1 0,0 0 0,0 0 1,0 0-1,0 0 0,0 0 0,0 0 1,1 0-1,-1 0 0,0 0 0,1 0 0,-1 0 1,1-1-1,-1 1 0,1-1 0,-1 1 0,1-1 1,1 1-1,4-1 40,0 0 0,0 0 1,0 0-1,0-1 0,0 0 0,0 0 1,0 0-1,0-1 0,0 0 1,10-6-1,6-2 83,35-22 0,-34 15-94,0 0-1,-1-1 1,-1-1-1,37-43 1,62-100 135,-114 150-314,-1 1 0,5-13 1,-3 6-197,-5 12 216,-3 6 77,0 0-1,1-1 0,-1 1 0,0 0 1,0-1-1,0 1 0,1-1 0,-1 1 1,0 0-1,0-1 0,0 1 1,0-1-1,0 1 0,0-1 0,0 1 1,0-1-1,0 1 0,0 0 0,0-1 1,0 1-1,0-1 0,0 1 0,0-1 1,0 1-1,0 0 0,-1-1 1,1 1-1,0-1 0,0 1 3,-1 0 1,1 0-1,0-1 1,0 1-1,-1 0 1,1 0-1,0 0 1,0 0-1,0 0 1,-1 0-1,1 0 0,0 0 1,0 0-1,-1 0 1,1 0-1,0 1 1,0-1-1,0 0 1,-1 0-1,1 0 0,0 0 1,0 0-1,0 0 1,-1 0-1,1 0 1,0 1-1,0-1 1,0 0-1,0 0 1,0 0-1,-1 0 0,1 1 1,0-1-1,0 0 1,-8 9-102,6-7 58,-2 3 45,0 0-1,1 1 0,-1-1 0,1 1 1,0 0-1,0 0 0,1 0 0,0 0 1,0 1-1,-2 9 0,1 3 13,1 0 0,1 27 0,1-35 48,1 0 0,0 0 0,1-1 0,0 1 0,1-1 0,0 1 0,5 10 1,-6-16-10,0-1 1,0 1 0,1-1 0,-1 1 0,1-1 0,0 0 0,0 0 0,1 0 0,-1-1 0,1 1 0,0-1 0,0 1-1,0-1 1,0-1 0,0 1 0,1-1 0,4 3 0,-6-4-12,0-1 0,-1 1 0,1-1 0,0 0-1,0 0 1,-1 0 0,1 0 0,0 0 0,0-1 0,-1 1 0,1-1 0,0 1 0,-1-1-1,5-2 1,-3 1 18,1-1-1,0 1 1,-1-1-1,0 0 1,1 0-1,5-6 1,10-14 52,-2-1-1,0-1 1,-1 0 0,-1-1 0,16-39 0,-25 52-149,-1-1 1,-1 0-1,0 0 0,-1-1 0,0 1 1,-1-1-1,-1 0 0,0 0 0,-1-18 1,-1 32 44,0 1-1,0 0 1,0-1 0,0 1 0,1-1 0,-1 1-1,0 0 1,0-1 0,1 1 0,-1-1 0,0 1 0,0 0-1,1-1 1,-1 1 0,0 0 0,1 0 0,-1-1-1,0 1 1,1 0 0,-1 0 0,0-1 0,1 1 0,-1 0-1,1 0 1,17-5 37,18 3 40,-30 2-159,-1 0-1,1 0 1,-1 1 0,1 0 0,-1 0 0,1 1 0,7 3 0,-11-4 78,1 0 0,-1 0 0,0 0 1,1 1-1,-1-1 0,0 1 0,0 0 1,0 0-1,0 0 0,-1 0 0,1 0 1,0 0-1,-1 0 0,1 0 0,-1 0 1,0 1-1,2 4 0,0 7-27,-1 0 1,0 0-1,-1 0 0,-1 28 1,-1-19-4,1 5 25,-1-7 52,1 0-1,5 39 0,-4-55-6,0 0 0,0-1 0,0 1 0,1-1 0,0 1 0,-1-1 0,1 1-1,1-1 1,-1 0 0,1 0 0,0 0 0,-1 0 0,2-1 0,-1 1 0,0-1 0,1 0 0,0 1 0,3 1 0,-3-3 0,0 0 0,0 0 1,0-1-1,0 1 0,0-1 1,0 0-1,1 0 1,-1-1-1,0 1 0,0-1 1,5 0-1,-1-1 3,0 0 1,0 0-1,-1-1 0,1 1 1,11-6-1,-2-1 21,1 0 0,-1-2-1,30-21 1,-7-2-66,43-44 0,7-6 130,-68 64-64,-7 6-77,24-16 0,-37 28 2,-1 0 0,1 1 0,-1-1-1,1 0 1,-1-1 0,1 1 0,-1 0 0,0 0 0,1-1 0,-1 1 0,0 0-1,0-1 1,0 1 0,0-1 0,0 0 0,0 1 0,-1-1 0,1 0-1,0-2 1,-1 4 16,0 0-1,0 0 1,0 0-1,0 0 1,0-1-1,0 1 1,0 0-1,0 0 1,0 0-1,0 0 0,0 0 1,0 0-1,0 0 1,0-1-1,0 1 1,0 0-1,0 0 1,0 0-1,0 0 1,0 0-1,0 0 0,0 0 1,-1 0-1,1 0 1,0-1-1,0 1 1,0 0-1,0 0 1,0 0-1,0 0 1,0 0-1,-1 0 1,1 0-1,0 0 0,0 0 1,0 0-1,0 0 1,0 0-1,-1 0 1,-5 2-129,-10 9-23,6-3 92,0 1 0,1 1 0,0 0 0,-12 19 0,-27 49 32,40-65 51,-7 15 44,1-1-1,-12 34 1,21-48-45,1 0 1,1 0-1,0 0 1,0 1 0,2-1-1,-1 1 1,2 18 0,0-29 28,0 0-1,1 1 1,-1-1 0,1 0 0,0 0 0,0 0-1,0 0 1,0 0 0,2 3 0,-3-6-21,1 1 0,-1 0 0,1-1 0,-1 1 0,1-1 0,0 1 0,-1-1 0,1 1 0,0-1 0,0 1 1,-1-1-1,1 0 0,0 1 0,0-1 0,0 0 0,-1 0 0,1 1 0,0-1 0,0 0 0,0 0 0,0 0 0,-1 0 0,1 0 0,0 0 0,0-1 1,0 1-1,0 0 0,-1 0 0,1 0 0,0-1 0,0 1 0,0 0 0,-1-1 0,1 1 0,0-1 0,0 0 0,4-2 37,-1 0 0,0 0-1,0 0 1,0-1 0,0 0 0,0 0-1,-1 0 1,6-9 0,22-42 58,-17 30-97,29-49 99,-17 33-261,-2-2 0,29-71 1,-52 103-171,-6 13-90,-10 14 59,9-3 357,0 1 0,0-1 0,2 1 0,-1 0 0,2 0 0,0 0 0,0 1 0,2-1 0,-1 29 0,2-33 15,1 0 0,0 0 0,0 0 0,1 0 0,6 18 0,-6-22 41,0-1-1,0 1 1,1-1 0,0 0-1,1 0 1,-1 0-1,1 0 1,0 0 0,0-1-1,0 1 1,6 3-1,-8-6-35,0-1 0,0 0 1,1 1-1,-1-1 0,1 0 0,-1 0 0,1-1 0,-1 1 0,1 0 0,-1-1 0,1 0 0,-1 1 0,1-1 0,0 0 0,-1 0 1,1-1-1,0 1 0,-1 0 0,1-1 0,-1 0 0,5-1 0,3-2 67,-1-1 0,1 1 0,16-13 0,25-22 2,-1-1 1,48-54 0,0 2-237,-65 64-26,-29 26 99,0-1 1,-1 1-1,1 0 0,0 0 1,0 0-1,0 0 0,7-1 1,-10 3 44,-1 0 1,1 0-1,0 0 1,-1 0-1,1 0 1,0 0-1,-1 0 1,1 0-1,-1 0 1,1 0-1,0 1 1,-1-1-1,1 0 1,-1 0-1,1 1 1,-1-1-1,1 0 1,0 1 0,-1-1-1,1 1 1,-1-1-1,0 1 1,1-1-1,-1 1 1,1-1-1,-1 1 1,0-1-1,1 1 1,-1-1-1,0 1 1,0 0-1,1-1 1,-1 1-1,0-1 1,0 1-1,0 1 1,3 25-113,-3-26 125,-2 19 25,0-1-1,-5 24 1,0-1-8,0-6 21,5-24 99,0 0-1,-2 21 1,4-33-124,0 1 0,0-1 0,0 1 0,0-1 0,0 1 0,0-1 0,0 1 0,0-1 0,0 1 0,0-1 0,1 1 0,-1-1 0,0 1 0,0-1 0,0 1 0,1-1 0,-1 0 1,0 1-1,0-1 0,1 1 0,-1-1 0,7-3 335,5-17-50,-3 1-237,44-87 50,-46 95-181,0 0 1,1 1-1,0-1 1,1 1-1,0 1 1,20-16-1,-12 16-102,-17 9 161,1 0 0,-1-1 0,1 1 0,-1 0 0,1 0 1,-1 0-1,1-1 0,0 1 0,-1 0 0,1 0 0,-1 0 0,1 0 0,-1 0 0,1 0 0,-1 0 0,1 0 1,-1 1-1,1-1 0,-1 0 0,1 0 0,-1 0 0,1 1 0,-1-1 0,1 0 0,-1 0 0,1 1 0,-1-1 1,0 0-1,1 1 0,-1-1 0,1 0 0,-1 1 0,0-1 0,1 1 0,-1-1 0,0 1 0,2 4-27,-1 1-1,0-1 1,0 0-1,-1 0 0,0 1 1,1-1-1,-2 9 1,-8 40 22,6-35 15,-20 77 172,22-74 9,1-22-168,0 1 0,0-1 1,-1 1-1,1-1 0,0 1 0,0-1 0,0 0 1,0 1-1,1-1 0,-1 1 0,0-1 0,0 0 0,0 1 1,0-1-1,0 1 0,0-1 0,1 0 0,-1 1 0,0-1 1,0 1-1,1-1 0,-1 0 0,0 1 0,0-1 0,1 0 1,-1 0-1,0 1 0,1-1 0,-1 0 0,0 0 0,1 1 1,-1-1-1,1 0 0,-1 0 0,0 0 0,1 0 1,-1 0-1,1 0 0,-1 1 0,0-1 0,1 0 0,0 0 1,3-3 48,0 0 0,0 0-1,-1 0 1,1 0 0,-1 0 0,5-5 0,104-104 14,-83 85-152,2 2 0,1 1 1,0 1-1,37-18 0,-66 39 44,0 1 1,-1-1-1,1 1 1,0 0-1,0 0 1,0 1-1,0-1 1,0 0-1,0 1 1,0 0-1,1 0 1,3 0-1,-6 0 12,1 1 0,0 0 1,0-1-1,-1 1 0,1 0 0,-1 0 0,1 0 0,-1 0 1,1 0-1,-1 0 0,0 0 0,1 1 0,-1-1 1,0 0-1,0 1 0,0-1 0,0 1 0,0-1 0,0 1 1,-1 0-1,1-1 0,0 1 0,0 3 0,14 55 7,-11-40 49,9 29 0,-11-43-9,1 0 0,0 0 0,-1 0-1,2 0 1,-1-1 0,1 0 0,0 1 0,8 8-1,-10-13-1,0 1-1,-1-1 0,1 0 0,0 0 0,0 1 1,0-1-1,0 0 0,0-1 0,0 1 1,0 0-1,1-1 0,-1 1 0,0-1 0,0 1 1,0-1-1,1 0 0,-1 0 0,0 0 1,0 0-1,0 0 0,1-1 0,-1 1 0,0-1 1,0 1-1,0-1 0,0 0 0,0 0 1,0 0-1,0 0 0,0 0 0,0-1 0,3-1 1,1-3 17,1 0 1,-1 0-1,0 0 1,0-1-1,0 0 1,-1 0-1,6-10 1,55-126 6,-64 137-77,6-19-158,-8 24 167,0 1 1,0-1-1,0 0 0,0 1 1,0-1-1,0 0 1,0 1-1,0-1 0,0 0 1,0 1-1,0-1 0,0 1 1,-1-1-1,1 0 0,0 1 1,0-1-1,-1 1 1,1-1-1,0 1 0,-1-1 1,1 1-1,-1-1 0,1 1 1,-1-1-1,1 1 0,-1-1 1,1 1-1,-1 0 1,1-1-1,-1 1 0,1 0 1,-2-1-1,1 1 5,0 0 0,0 0 1,-1 0-1,1 0 0,0 1 0,-1-1 1,1 0-1,0 1 0,0-1 0,0 0 1,-1 1-1,1 0 0,0-1 0,0 1 1,0 0-1,0-1 0,0 1 0,0 0 0,0 0 1,0 0-1,0 0 0,1 0 0,-1 0 1,-1 2-1,0-1-5,-4 6-2,1-1 1,0 1 0,0 0 0,1 0-1,0 0 1,0 1 0,-2 9 0,-1 5-84,-6 38 1,10-43 135,1-1-1,1 1 1,1 22-1,1-32 13,0 1-1,0-1 0,0 0 0,1 0 0,1 0 0,-1 0 0,1 0 0,7 13 0,-8-18-12,-1-1-1,1 0 1,0 0-1,-1 0 0,1 0 1,0 0-1,0 0 1,1 0-1,-1-1 1,0 1-1,0-1 0,1 0 1,-1 1-1,1-1 1,-1 0-1,1-1 1,0 1-1,-1 0 0,1-1 1,0 1-1,-1-1 1,1 0-1,0 0 1,0 0-1,-1 0 1,1-1-1,0 1 0,4-2 1,3-1 16,0 0 0,1-1 0,-1 0 1,0-1-1,14-9 0,13-13 38,0 0 0,-2-3 1,34-36-1,-36 35-112,-12 11 13,2-1 30,-1 0 0,-1-2-1,0-1 1,26-41 0,-19 12-3,-3 0 1,32-97-1,25-150-262,-74 268 215,-5 25-31,-1-1 0,0 1-1,0-1 1,-1 1-1,0-1 1,0 1-1,-1-1 1,0 0-1,-1-10 1,1 18 55,0-1-1,0 1 1,0 0 0,0 0 0,-1-1 0,1 1-1,0 0 1,0 0 0,0-1 0,0 1-1,0 0 1,-1 0 0,1 0 0,0-1-1,0 1 1,0 0 0,-1 0 0,1 0-1,0 0 1,0-1 0,-1 1 0,1 0-1,0 0 1,0 0 0,-1 0 0,1 0 0,0 0-1,0 0 1,-1 0 0,1 0 0,0 0-1,-1 0 1,1 0 0,0 0 0,0 0-1,-1 0 1,1 0 0,0 0 0,-1 0-1,1 0 1,0 0 0,0 0 0,-1 1-1,1-1 1,0 0 0,0 0 0,0 0 0,-1 0-1,1 1 1,0-1 0,0 0 0,0 0-1,-1 0 1,1 1 0,0-1 0,0 0-1,0 0 1,0 1 0,-15 18-201,2 12 157,2 0 0,1 1 0,-11 60 1,11-45 49,-1 0 16,-4 14-72,-10 99-1,22-119 133,2 0-1,1-1 0,2 1 1,15 81-1,-11-96-12,-2-3 20,12 33 0,-14-51-19,0 0-1,0 0 0,1 0 0,-1 0 0,1 0 1,0-1-1,0 0 0,1 1 0,-1-1 0,1 0 1,0-1-1,5 5 0,-8-7-43,1 0 0,0 0 0,0-1 0,-1 1 0,1-1 0,0 1 0,0-1 0,0 1 0,0-1 0,0 0 0,0 0 0,-1 0 0,1 0 0,0 0 0,0 0 0,0-1 0,0 1 0,0-1 0,0 1 0,-1-1 0,1 0 0,0 1 0,3-3 0,3-2 22,0 0 0,-1-1-1,12-10 1,-18 14-32,19-18 43,20-26 1,-16 16 41,1 2-25,-2-1 1,20-35 0,-40 59-98,1-1-1,-2 1 1,1-1 0,-1 0-1,4-10 1,-6 15 16,0 0 0,0 0 0,0 0 1,0 0-1,0 0 0,0 0 0,0 0 0,0 0 0,0 0 1,0 0-1,0 0 0,-1 0 0,1 0 0,0 0 0,-1 0 1,1 0-1,-1 0 0,1 1 0,-1-1 0,1 0 0,-1 0 1,0 0-1,1 1 0,-1-1 0,0 0 0,0 1 1,0-1-1,1 0 0,-1 1 0,0-1 0,0 1 0,0-1 1,0 1-1,0 0 0,0-1 0,0 1 0,0 0 0,0 0 1,0 0-1,0 0 0,0 0 0,-1 0 0,-4-1-4,0 1 0,0 1 0,0-1-1,1 1 1,-1 0 0,0 0 0,0 1-1,1-1 1,-1 1 0,1 1 0,0-1-1,-1 1 1,1 0 0,0 0 0,-8 7-1,4-3-12,1 0-1,1 1 1,-1 0-1,1 0 1,1 0-1,-1 1 1,-8 17-1,13-21 66,0-1-1,0 1 1,1 0-1,0-1 0,0 1 1,-1 9-1,2-13-18,0 1-1,0-1 0,0 1 1,0 0-1,0-1 0,0 1 1,0-1-1,0 1 0,1-1 0,-1 1 1,1-1-1,-1 1 0,1-1 1,-1 0-1,1 1 0,0-1 1,0 0-1,0 1 0,0-1 1,0 0-1,0 0 0,0 0 1,0 0-1,3 2 0,-2-2 16,1 0-1,0 0 1,0-1-1,0 1 1,0 0-1,0-1 1,0 0 0,-1 0-1,1 0 1,5-1-1,30-6 204,11-6-115,-13 3-188,41-6 0,-64 14 52,0 1 1,0 1 0,-1 0 0,1 0 0,0 2 0,0-1-1,14 5 1,-16-3-12,1 1-1,-1 0 0,0 1 0,-1 0 0,1 0 1,15 12-1,-12-5 94,0 0 0,0 0 1,17 22-1,89 100 423,-116-129-476,1-1 0,-1 0 1,1 0-1,1-1 0,-1 1 0,8 3 0,-12-7-120,1 1-1,-1 0 1,1-1-1,0 1 1,-1-1 0,1 0-1,-1 1 1,1-1 0,0 0-1,0 0 1,-1 0 0,3-1-1,-3 1-91,0 0 0,0-1 0,0 1 0,0-1 0,0 1 0,0-1 0,0 0 0,0 1 0,0-1 0,0 0 0,-1 1 0,1-1 0,0 0 0,-1 0 0,1 0 0,0 0 0,-1 0 0,1 0 0,-1 0 0,0 0 0,1-1 0,0-1-608,0-1 0,0 1 1,-1 0-1,0-1 1,0 1-1,1 0 0,-2 0 1,1-1-1,0 1 0,-1 0 1,0 0-1,-1-6 0,-4-10-2111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10144,'-14'0'4576,"47"0"-3968,-10 0 1695,7 0-1375,17-5 64,5 5-608,18-12-128,-3 3-160,13-7-64,1 8 0,-1-5-1888,-8 8 1024,-6 2-3455,-10 6 2399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 4736,'-3'-25'1530,"3"25"-1420,0-1 0,0 0-1,-1 1 1,1-1 0,0 0-1,0 1 1,-1-1 0,1 1-1,0-1 1,-1 0 0,1 1-1,-1-1 1,1 1 0,-1-1-1,1 1 1,-1-1-1,0 0 1,-2 1 936,7 3 1134,-12 165 2222,-25 80-2307,9-72-747,1 118 290,25-275-1324,-2-19-293,0 1 0,0-1 0,0 0 0,0 0 0,0 0 0,0 0 0,0 0 0,0 1 0,0-1-1,0 0 1,0 0 0,0 0 0,0 0 0,0 0 0,0 1 0,1-1 0,-1 0 0,0 0 0,0 0 0,0 0-1,0 0 1,0 0 0,0 0 0,0 1 0,0-1 0,1 0 0,-1 0 0,0 0 0,0 0 0,0 0-1,0 0 1,0 0 0,1 0 0,-1 0 0,0 0 0,0 0 0,0 0 0,0 0 0,0 0 0,1 0 0,-1 0-1,0 0 1,0 0 0,0 0 0,0 0 0,0 0 0,1 0 0,-1 0 0,0 0 0,0 0 0,0 0 0,0 0-1,1-1 1,4-3 162,24-54 521,-13 34-689,1 1-1,1 1 0,0 0 0,2 1 1,0 1-1,25-19 0,-26 25-51,0 1 1,0 0-1,2 2 1,-1 0-1,1 1 1,1 1-1,0 1 1,23-5-1,-38 11-18,0 1-1,1 0 1,-1 0-1,0 0 1,1 1 0,-1 0-1,0 1 1,0 0 0,1 0-1,11 4 1,-15-4 44,-1 0-1,0 1 1,0 0 0,0-1-1,0 1 1,0 1 0,0-1 0,0 0-1,-1 1 1,1-1 0,-1 1 0,0-1-1,0 1 1,0 0 0,0 0 0,0 0-1,-1 1 1,1-1 0,-1 0 0,0 1-1,0-1 1,0 0 0,0 1 0,0 4-1,0 13 94,0 0 0,-2 0 0,0 0 0,-1 0 0,-2-1 0,0 1 0,-12 37 0,13-51-27,0 1-1,0-1 1,0 1 0,-1-1-1,0 0 1,-1 0-1,1-1 1,-1 1-1,0-1 1,-1 0-1,0-1 1,-8 8 0,6-9 25,-1 1 0,0-2 1,1 1-1,-1-1 0,-1 0 0,1-1 1,0 0-1,-1 0 0,-11 0 1,6-2-42,1 0 1,-1 0-1,0-1 1,1-1-1,-19-4 1,19 1-125,-1 0 1,1 0 0,0-1-1,0-1 1,0 0-1,1-1 1,0-1 0,1 0-1,0 0 1,-20-22 0,22 23-608,-8-10-1171,17 18 1635,1 0 1,-1-1-1,1 1 1,-1-1-1,1 1 0,-1-1 1,1 1-1,0-1 1,0 1-1,-1-1 1,1 0-1,0 1 1,0-1-1,-1 1 1,1-1-1,0 0 1,0 1-1,0-1 0,0 0 1,0 1-1,0-1 1,0 0-1,0 1 1,0-1-1,0 1 1,1-2-1,3 1-2262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17 239 1824,'-1'0'123,"1"0"0,-1 0 1,0 0-1,1 1 0,-1-1 0,1 0 0,-1 0 1,1 0-1,-1 0 0,1 1 0,-1-1 1,1 0-1,-1 0 0,1 1 0,-1-1 0,1 0 1,0 1-1,-1-1 0,1 0 0,-1 1 1,1-1-1,0 1 0,0-1 0,-1 1 0,1-1 1,0 1-1,0-1 0,-1 1 0,1-1 1,0 1-1,0-1 0,0 1 0,0-1 0,0 1 1,0-1-1,0 1 0,0 0 0,0-1 1,0 1-1,0-1 0,0 1 0,-2 13 1070,1-11-721,1 1-1,-1-1 1,1 1 0,0-1 0,0 1 0,1 4-1,1 11 2749,-2-19-3160,0 0 0,0 1 0,0-1 0,0 0 0,0 1 0,0-1 0,0 0 0,0 1 0,0-1 0,0 0 0,1 1 0,-1-1 0,0 0 0,0 0 0,0 1 0,1-1 0,-1 0 0,0 0 0,0 0 0,1 1 0,-1-1 0,0 0 0,0 0 0,1 0 0,-1 0 0,0 1 0,1-1 0,-1 0 0,0 0 0,0 0 0,1 0 0,-1 0 0,0 0 0,1 0 0,-1 0 0,0 0 0,1 0 0,-1 0 0,0 0 0,1 0 0,-1 0 0,0 0 0,1 0 0,-1 0 0,0-1 0,0 1 1,1 0-1,16-9 1203,103-81-124,-32 27-801,-68 46-297,14-9-418,-29 24-644,-9 7 496,-4 6 477,7-8 51,-1 0 0,0 0 0,1 1 0,0-1 0,0 1 1,0 0-1,0-1 0,1 1 0,-1 0 0,1-1 0,0 1 0,0 0 1,0-1-1,1 1 0,-1 0 0,3 6 0,-2-6 60,0 0 0,0 1 0,1-1 0,0 0-1,0 0 1,0 0 0,1 0 0,-1 0 0,1 0 0,0-1 0,0 1-1,0-1 1,5 4 0,-5-5 30,1 0 0,0 0 0,-1 0 1,1-1-1,0 1 0,0-1 0,0 0 0,0 0 0,1 0 0,-1-1 0,0 0 0,0 1 0,0-1 1,1-1-1,7 0 0,3-2 178,1-1 1,27-10-1,-22 5-183,0 0 1,-1-2-1,0 0 0,-1-1 0,24-20 1,-6 1-96,46-53 1,-71 71 50,-7 6-261,1 1 0,0 0 1,0 0-1,10-6 0,-19 33-412,-3-3 594,-2-1 0,0 1-1,-1-1 1,-21 30 0,15-29 155,0-1-1,-19 18 1,19-21 321,12-9-390,6-5-58,6-1-5,217-11 545,-95-2-1486,-46 0-5683,-77 12 5755,-6 2 407,0 0 0,-1 0 0,1-1 0,-1 1 0,1-1 0,0 1-1,-1-1 1,1 0 0,-1 1 0,1-1 0,1-2 0,2-1-2182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7648,'-3'-17'3456,"6"8"-3008,3 5-96,2 4-288,8-8-32,1 4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03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76 2816,'14'-3'6192,"-14"8"-5520,0 20-168,1-2-229,-1-1 1,-2 1-1,-6 38 0,-10-2 253,17-30-182,1-16-111,0-13-191,0 1 1,1-1-1,-1 0 0,0 0 0,1 1 0,-1-1 1,0 0-1,0 1 0,1-1 0,-1 0 0,0 0 0,1 0 1,-1 1-1,1-1 0,-1 0 0,0 0 0,1 0 0,-1 0 1,1 0-1,-1 0 0,0 1 0,1-1 0,-1 0 1,1 0-1,-1 0 0,0 0 0,1-1 0,-1 1 0,1 0 1,0 0-1,19-2 92,-14 1-58,115-19 586,23-2-362,-109 20-302,260-12 560,-166 3-312,-50 2-192,318-15 77,-118 11-246,-98 3 322,244-5-60,-322 7-79,32-1 57,251 4 492,-219-2-624,-82 11 213,-49-2-273,40 7 0,-70-9 72,-5 1-23,0-1-1,0 0 1,1 0 0,-1 0-1,0 1 1,0-1 0,0 1-1,0-1 1,1 1 0,-1-1-1,0 1 1,0 0 0,0-1-1,1 2 1,-1-1 37,0-1 0,1 1 0,-1-1 0,0 1 0,1-1 0,-1 0 0,0 1 0,1-1 0,1 0 0,2 1 78,-3-1-39,-1 1-1,1-1 0,0 0 1,-1 0-1,1 1 1,-1-1-1,1 0 0,-1 0 1,1 0-1,0-1 1,-1 1-1,1 0 1,-1-1-1,1 1 0,2-2 1,22-13 522,-18 10-494,23-15 392,51-43 0,-63 44-1290,21-25-1,-33 36-26,3-3-2859,0 6 1099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05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33 282 1984,'0'0'172,"0"1"0,-1-1-1,1 1 1,0-1 0,-1 1 0,1-1 0,0 0 0,-1 1-1,1-1 1,0 1 0,0-1 0,0 1 0,0 0 0,0-1-1,0 1 1,-1-1 0,1 1 0,0-1 0,0 1-1,1-1 1,-1 1 0,0-1 0,0 1 0,0 0 0,0 26 1026,0-24-932,-9 143 2416,9-130-2531,0 13 206,-1-1 0,-4 30 0,-1-25 164,2 1 1,1-1-1,1 1 1,7 61 0,-5-93-457,0 0 1,0 0-1,1-1 1,-1 1 0,1 0-1,-1-1 1,1 1-1,-1 0 1,1-1 0,0 1-1,0-1 1,0 1-1,0-1 1,0 1-1,0-1 1,0 0 0,2 2-1,-1-2-20,0 0 0,0 0 0,0-1 0,0 1 0,0 0 0,1-1 0,-1 1 0,0-1 0,0 1 0,0-1 0,1 0 0,1 0 0,51-3 83,55-9 0,-2 0 85,147-5 395,100-38-208,-298 44-395,58-11 75,119-40 0,107-80 326,-182 70-212,200-103 374,-52 12 51,-248 137-678,-7 1-515,1 3 0,80-22 0,-127 43-207,-1 0 1,0 0 0,1 0-1,-1 1 1,9 0-1,-6 17-5933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4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1166 3552,'-11'-6'1904,"13"7"-1705,-1-1-1,0 0 1,0 1 0,0-1-1,1 0 1,-1 0 0,0 0-1,0 0 1,0 0-1,1 0 1,1-1 0,15-2 1038,-8 1-947,-1 0 0,1 0 0,-1-1 1,15-6-1,10-9 302,-1 0 0,-1-3 0,-1 0 0,31-29 0,-16 15-38,-65 59-908,-24 39-1,12-5 508,-45 120-1,18-36 321,42-108-213,-2 0 0,-22 32-1,-43 58 2184,99-144-831,-2 2-1416,16-25 1,-6-2-253,22-61-1,-30 66-43,1-2 64,71-156-111,-70 164 106,1 1 0,1 1 0,40-48 0,-49 67-9,81-86-289,-79 86 230,1 1 1,1 0-1,0 1 1,0 1 0,21-11-1,-31 19 43,0 0 0,1 0 0,0 0-1,-1 0 1,1 1 0,0 0 0,0 1-1,0-1 1,0 1 0,0 0 0,0 0 0,0 1-1,8 1 1,-10-1 36,1 1 0,-1-1 0,0 1 0,1 0 0,-1 0 0,0 0 0,0 0 0,-1 1 0,1 0 0,0-1 0,-1 1 0,0 1 0,1-1 0,-1 0 0,0 1 0,-1 0 0,5 6 1,-4-4 35,-1 0 1,1 1-1,-1-1 1,0 0-1,-1 0 1,1 1-1,-1-1 1,-1 1 0,1 0-1,-1-1 1,0 1-1,-1-1 1,1 1-1,-3 8 1,0-5 16,0-1-1,0 1 1,-1-1 0,0 1-1,-1-1 1,0-1 0,0 1-1,-1-1 1,-7 9 0,-9 8 41,-40 35 0,47-47 149,-1-1 1,-1 0-1,0-1 0,-21 10 0,33-19-114,-1 0-1,1 0 1,-1-1-1,0 0 1,1 0-1,-1 0 0,0 0 1,0-1-1,0 0 1,-11-1-1,14 0-92,0 1-1,0-1 1,1 1-1,-1-1 1,0 0-1,0 0 1,1 0-1,-1-1 1,1 1 0,-1 0-1,1-1 1,0 0-1,-1 1 1,1-1-1,0 0 1,0 0-1,0 0 1,1-1-1,-1 1 1,0 0 0,1-1-1,-1 1 1,1-1-1,-2-4 1,3 7-26,0-1 0,0 0 0,-1 0 0,1 1 0,0-1 0,0 0 0,0 0 0,0 0 0,0 1 0,0-1 0,0 0 0,0 0 0,0 1 0,0-1 0,0 0 0,0 0 0,1 0 0,-1 1 0,0-1 0,1 0 0,-1 1 0,0-1 0,1 0 0,-1 1 0,1-1 0,-1 0 0,1 1 0,-1-1 0,1 1 0,0-1 0,-1 1 0,1-1 0,0 1 0,-1 0 0,2-1 0,2-1-2,-1 1 1,1 0-1,0 1 1,0-1-1,7 0 1,-8 1 54,40-3-39,65-6-15,-41 1 160,39-6 145,-88 11-201,0-1-1,-1-1 0,30-13 0,-35 12-49,-1 0 1,0-1-1,-1 0 0,1-1 0,11-11 0,-2-2 62,21-25 0,-16 12-83,-1 0 0,25-48 0,-23 37-5,195-293 137,-51 107-1139,-138 186 150,-32 45 832,0 0 0,0 0 0,0 0 0,0 0 0,0 0 1,0 0-1,0 0 0,0 0 0,0-1 0,0 1 0,0 0 0,0 0 0,0 0 0,0 0 0,0 0 0,1 0 0,-1 0 0,0 0 0,0 0 0,0 0 1,0 0-1,0 0 0,0 0 0,0 0 0,0-1 0,0 1 0,0 0 0,0 0 0,0 0 0,1 0 0,-1 0 0,0 0 0,0 0 0,0 0 0,0 0 1,0 0-1,0 0 0,0 0 0,0 0 0,0 0 0,1 0 0,-1 0 0,0 0 0,0 0 0,0 1 0,0-1 0,0 0 0,0 0 0,0 0 0,0 0 1,0 0-1,0 0 0,0 0 0,0 0 0,1 0 0,-1 0 0,0 0 0,0 7-186,-5 9 89,-1 0 1,0-1 0,-1 0-1,-1 0 1,-1-1 0,-10 16-1,-8 11 108,-14 38 78,-34 89-1,4-8 211,-33 44-179,18-38 1034,80-151-629,6-15-493,0 1-1,-1-1 1,1 0 0,0 0-1,0 0 1,0 0-1,0 0 1,0 1 0,0-1-1,0 0 1,0 0-1,0 0 1,0 0 0,0 1-1,0-1 1,0 0 0,0 0-1,0 0 1,0 0-1,0 1 1,0-1 0,0 0-1,0 0 1,0 0-1,0 0 1,0 0 0,0 1-1,1-1 1,-1 0-1,0 0 1,0 0 0,0 0-1,0 0 1,0 0 0,0 0-1,0 1 1,1-1-1,-1 0 1,0 0 0,0 0-1,0 0 1,0 0-1,0 0 1,1 0 0,-1 0-1,0 0 1,0 0 0,0 0-1,0 0 1,1 0-1,7-2 212,22-16 138,66-33-150,-62 36-270,-5 2-341,53-16 1,-80 28 274,1 0 0,0 1 0,-1 0 1,1-1-1,0 1 0,-1 0 0,1 0 0,4 1 0,-7-1 106,1 0 0,0 0 0,-1 1 0,1-1 0,-1 0 0,1 0 0,-1 0 0,1 1 0,-1-1 0,0 0-1,1 1 1,-1-1 0,1 0 0,-1 1 0,1-1 0,-1 1 0,0-1 0,1 1 0,-1-1 0,0 1 0,0-1 0,1 1 0,-1-1 0,0 1-1,0-1 1,0 1 0,0-1 0,0 1 0,1-1 0,-1 1 0,0 0 0,0-1 0,0 1 0,-1-1 0,1 1 0,0-1 0,0 1-1,0-1 1,0 1 0,0-1 0,-1 2 0,-5 16-249,3-12 291,1-1 0,1 1-1,-1-1 1,-1 12 0,3-15-7,0 0 1,0 0 0,1 0 0,-1 0-1,0 1 1,1-1 0,-1 0 0,1 0-1,0 0 1,0 0 0,0 0-1,0-1 1,0 1 0,0 0 0,0 0-1,0 0 1,3 2 0,0-1 56,0 1 1,0-1 0,1 0 0,-1 0-1,1-1 1,-1 1 0,1-1-1,0 0 1,0 0 0,0-1-1,0 1 1,1-1 0,-1 0-1,0 0 1,0-1 0,1 0 0,5 0-1,2-1 50,1 0-1,-1-1 1,0 0-1,0-1 1,21-8-1,-19 5-105,0-2-1,-1 1 0,0-2 1,14-10-1,5-3-151,-22 16-876,-22 14 65,-10 10 760,18-14 193,0-1 1,0 1-1,0 0 0,0 1 1,0-1-1,1 0 1,0 1-1,0-1 0,0 1 1,1 0-1,-1 0 1,1 0-1,0 0 0,0 0 1,1 6-1,-1-8 28,2 0 1,-1 0-1,0 0 0,1 1 0,-1-1 1,1 0-1,0 0 0,0 0 0,0 0 0,0-1 1,1 1-1,-1 0 0,1 0 0,0-1 0,-1 1 1,1-1-1,0 1 0,1-1 0,-1 0 0,0 0 1,1 0-1,-1 0 0,1 0 0,0-1 1,4 3-1,-6-3-24,0-1 1,1 0-1,-1 0 1,0 1-1,0-1 1,0 0-1,0 0 1,0 0-1,1 0 1,-1 0-1,0 0 1,0 0-1,0-1 1,0 1-1,0 0 1,1-1-1,-1 1 1,0-1-1,0 1 1,0-1-1,0 1 1,0-1-1,0 0 1,0 1-1,-1-1 1,1 0-1,0 0 1,0 0-1,-1 0 1,2-1-1,3-5 145,-1 1-1,-1-1 1,6-11-1,-6 11-121,-1 2-85,0 0 0,0 0 0,0 0 0,-1 0 0,0 0 0,0-1 1,0 1-1,-1 0 0,0 0 0,0-7 0,-1 9 18,1 0-1,0 0 0,-1 0 1,0 0-1,0 0 1,0 1-1,0-1 1,0 0-1,-1 0 1,1 1-1,-1-1 1,0 1-1,1-1 1,-1 1-1,0 0 1,0 0-1,-1 0 0,1 0 1,-3-2-1,-27-16-447,47 18 644,26-8 1,-19 2-32,-1-1 0,35-19 1,-14 6-51,-17 10-34,-1 0 0,0-2 0,-1-1 0,-1 0 0,30-27 0,-9-1 24,-3-1 1,-1-2-1,-3-2 0,-1-1 0,28-56 0,-33 46-135,38-105 0,-42 96-683,29-129 1,-53 183 376,-2 14 355,0 0-1,0 0 0,0 0 0,0 0 1,0 0-1,0-1 0,0 1 1,0 0-1,0 0 0,0 0 0,0 0 1,0 0-1,-1 0 0,1 0 1,0 0-1,0 0 0,0 0 0,0 0 1,0 0-1,0 0 0,0 0 0,0 0 1,0 0-1,0 0 0,0 0 1,0-1-1,0 1 0,0 0 0,0 0 1,-1 0-1,1 0 0,0 0 1,0 0-1,0 0 0,0 0 0,0 0 1,0 0-1,0 0 0,0 0 0,0 0 1,0 0-1,0 0 0,0 0 1,0 0-1,-1 1 0,1-1 0,0 0 1,0 0-1,0 0 0,0 0 1,0 0-1,0 0 0,0 0 0,0 0 1,0 0-1,0 0 0,0 0 0,0 0 1,0 0-1,0 0 0,0 0 1,0 0-1,0 0 0,0 0 0,0 1 1,0-1-1,-15 24-596,-58 117 107,-100 225 551,162-338-54,-50 150 78,51-145 8,2 1 0,2 0 0,-4 46 0,10-72-35,0 0 1,0 0-1,0-1 0,1 1 1,0 0-1,1 0 1,0 0-1,0-1 0,1 1 1,4 9-1,-5-14 11,0 1 0,0-1 0,0 0 0,1 0 0,-1 0 0,1 0 0,0-1-1,-1 1 1,1-1 0,1 1 0,-1-1 0,0 0 0,0 0 0,1-1 0,-1 1 0,1-1 0,0 0 0,-1 0-1,1 0 1,0 0 0,0 0 0,5-1 0,-2 1-17,0-1-1,0 0 0,0-1 1,0 0-1,0 0 1,0-1-1,0 0 1,0 0-1,0 0 1,-1-1-1,1 0 1,-1 0-1,10-7 1,-6 2-51,0 0 0,0-1 0,-1 0 0,-1-1 0,1 0 0,10-17 0,-6 10-146,-11 14 43,1 1 0,-1-1-1,1 0 1,-1 0 0,0-1-1,0 1 1,-1 0 0,1-1-1,-1 1 1,3-7 0,-21 26-1326,13-9 1437,1 1 0,0-1 1,1 0-1,0 1 0,0 0 0,0-1 0,1 1 0,0 0 0,1 10 0,0-14 48,0-1-1,1 0 0,0 0 1,0 0-1,-1 0 0,2 0 1,-1 0-1,0 0 0,1 0 0,-1 0 1,1-1-1,0 1 0,0 0 1,0-1-1,0 0 0,0 1 1,1-1-1,4 4 0,-4-4 15,0 0 0,0 0 0,0-1-1,0 1 1,0 0 0,0-1 0,0 0 0,1 0-1,-1 0 1,1 0 0,-1-1 0,1 1 0,-1-1 0,1 0-1,-1 0 1,1 0 0,4-1 0,-2 0 2,0 0 0,0-1 1,-1 0-1,1 0 0,0-1 1,-1 0-1,8-4 1,-11 5-67,-1 1 1,1 0 0,-1 0-1,0-1 1,1 1 0,-1-1-1,0 0 1,0 1 0,0-1 0,0 0-1,0 1 1,0-1 0,0 0-1,-1 0 1,1 0 0,-1 0 0,1 0-1,-1 0 1,0 0 0,0 0-1,0 0 1,0 0 0,0 0 0,0 0-1,-1-3 1,1 5-2,-1-5-60,0-1-1,-1 1 0,-3-10 1,4 13 28,0 0 1,-1 0 0,1 0-1,-1 0 1,0 0 0,1 0 0,-1 0-1,0 1 1,0-1 0,-3-1-1,-30-20-68,33 22 116,-1-1 0,1 1-1,0 0 1,1-1 0,-1 0 0,0 1-1,0-1 1,1 0 0,-1 0 0,1 0 0,-1 0-1,-1-3 1,3 4-9,0 1 0,0-1 0,0 1-1,0-1 1,0 1 0,0-1 0,1 1 0,-1-1 0,0 1 0,0-1-1,0 1 1,1-1 0,-1 1 0,0-1 0,0 1 0,1-1 0,-1 1-1,0 0 1,1-1 0,-1 1 0,0-1 0,1 1 0,-1 0 0,1-1-1,-1 1 1,1 0 0,-1 0 0,1-1 0,-1 1 0,1 0 0,-1 0-1,1 0 1,4-3 20,4-3-50,-1 0 0,1 1 0,0 0 0,0 1 0,1 0 0,0 0 0,15-3 0,-4 3-44,1 0 0,-1 2 0,1 0 0,25 2 0,-40 0 38,-1 1-1,1-1 1,0 2 0,-1-1 0,1 1-1,-1 0 1,0 0 0,1 1-1,-1 0 1,0 0 0,0 0-1,-1 1 1,1 0 0,-1 0-1,0 0 1,0 1 0,7 7-1,-9-7 47,0-1-1,-1 1 1,0 0-1,0 0 1,0 0-1,0 0 1,-1 0-1,1 1 1,-1-1-1,-1 0 1,1 1-1,-1-1 1,0 0-1,0 1 1,-1-1-1,1 0 1,-1 1-1,0-1 1,-1 0-1,-3 9 1,5-12-8,-1 0 46,0 1 0,0 0 0,0-1 0,0 1 0,1 0 0,-1 4 0,1-6-37,0-1 0,1 1 0,-1-1 0,0 1 0,0-1 0,0 1 0,1-1 0,-1 1 0,0-1-1,0 0 1,1 1 0,-1-1 0,0 1 0,1-1 0,-1 1 0,1-1 0,-1 0 0,1 1 0,-1-1 0,0 0-1,1 0 1,-1 1 0,1-1 0,-1 0 0,1 0 0,-1 0 0,1 0 0,-1 1 0,1-1 0,0 0 0,-1 0 0,1 0-1,-1 0 1,1 0 0,-1 0 0,1 0 0,0-1 0,8 1 51,1-1 0,-1 0 1,0-1-1,1 0 0,-1 0 0,0-1 0,14-6 0,4-5 16,26-17-1,9-5-603,-61 36 499,-1-1 0,1 1 0,0 0 0,0-1 0,0 1 0,0-1 0,-1 1-1,1 0 1,0 0 0,0 0 0,0-1 0,0 1 0,0 0 0,0 0 0,0 0 0,0 0 0,-1 1 0,1-1 0,0 0 0,0 0 0,0 0-1,0 1 1,0-1 0,0 0 0,1 2 0,-1-1 0,0 0 0,0 0 0,0 1 0,-1-1 0,1 0 0,0 0 0,-1 1 0,1-1 0,-1 1 0,1-1 0,-1 0-1,1 1 1,-1-1 0,0 3 0,1 5-31,-1 0 0,-1 0 0,-2 17 0,3-23 94,0-1 0,-1 1 0,1-1 0,0 1 0,0 0 0,1-1 0,-1 1 0,0-1 0,1 1 1,-1-1-1,1 0 0,0 1 0,0-1 0,0 1 0,0-1 0,0 0 0,1 0 0,-1 0 0,1 0 0,-1 0 0,1 0 0,0 0 0,0 0 0,0-1 0,0 1 0,0-1 0,0 1 0,0-1 0,0 0 0,1 0 0,-1 0 1,0 0-1,1 0 0,-1 0 0,1-1 0,-1 1 0,1-1 0,-1 0 0,1 1 0,-1-1 0,1-1 0,3 1 0,12-3 102,0-1 0,0-1-1,0 0 1,-1-1 0,0-1-1,29-17 1,-5 0-124,53-43-1,7-22 3,-10 6-417,-86 79 278,9-6-256,-10 9 87,-5 8-133,-4 2 359,1 0 0,-1-1 0,-1 0 0,0 0 0,-8 9 0,-37 35 106,44-45-62,-51 43 42,-2-1 1,-93 56 0,142-98 261,1 0 0,-15 15 0,27-23-258,1-1-1,0 1 1,0 1 0,0-1 0,0 0 0,0 1 0,0-1 0,0 1 0,0 0 0,4 0 0,11-1 99,41-6 361,92-7-206,211-23-2343,-352 35 1206,0 0-1,0-1 1,0 0 0,-1 0 0,1-1-1,-1 0 1,9-6 0,-2 1-1211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4992,'-27'-4'2240,"27"13"-1952,10-6 768,4 5-640,26 4 608,4 0-576,33-4 384,4 4-480,46-16 256,2 4-352,29-11 192,-10 2-224,18-7 576,-18 9-448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4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17 6400,'-86'-16'2880,"76"23"-416,25-7-1600,27 0 640,14 5-896,35-5-192,4 4-256,32-4 32,-4 5-128,23-5-1152,-18 0 576,5 3-4064,-19 6 2496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6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161 752 4064,'0'0'91,"-1"0"1,0 0-1,1 0 0,-1-1 1,1 1-1,-1 0 1,1-1-1,-1 1 0,1 0 1,-1-1-1,1 1 1,-1-1-1,1 1 0,0-1 1,-1 1-1,1-1 1,0 1-1,-1-1 0,1 1 1,-1-1-1,-4-6 1371,3 8-1186,0 0 0,0 0 1,0 0-1,0 0 0,0 0 0,0 1 0,0-1 0,1 1 1,-3 2-1,2-3-14,-14 15 907,-29 35-1,41-46-1094,-9 12 454,-22 36 0,34-51-419,-1 0 1,1 1 0,0 0 0,0-1 0,0 1 0,0 0 0,1-1 0,-1 1 0,1 0 0,-1 0 0,1 0-1,0-1 1,0 1 0,1 0 0,-1 0 0,0 0 0,1-1 0,0 1 0,-1 0 0,1 0 0,0-1 0,3 6 0,-3-8-61,0 1 0,0 0 1,-1-1-1,1 1 1,0-1-1,0 1 1,0-1-1,0 1 1,0-1-1,0 0 1,0 1-1,0-1 1,0 0-1,0 0 1,0 0-1,0 1 1,0-1-1,0 0 0,0-1 1,0 1-1,0 0 1,0 0-1,2-1 1,23-9 245,-21 8-172,24-11 92,40-28 1,-21 12-247,64-40-135,-67 41-943,-48 30 1015,1 1 0,-1-1 1,1 1-1,0 0 0,0 0 0,0 0 0,0 0 0,0 0 1,1 1-1,-1-1 0,1 0 0,0 1 0,0-1 0,-1 7 1,1-6 154,1-1 0,-1 0 0,1 1 0,0-1 0,0 0 0,0 1 0,0-1 0,1 0 0,-1 1 0,1-1 0,0 0 0,0 0 0,0 1 0,0-1 0,1 0 0,-1 0 0,1 0 0,0 0 0,2 2 0,-2-2 13,1 0-1,0-1 0,0 0 0,0 1 0,0-1 1,0 0-1,1 0 0,-1-1 0,1 1 0,-1-1 1,1 0-1,0 0 0,3 1 0,0-1 30,-1-1-1,0 1 0,1-1 0,-1-1 0,0 1 1,0-1-1,8-2 0,6-3 95,0-1-1,0-1 1,29-16 0,-43 21-191,0 0 0,0-1-1,0 0 1,-1 0 0,0-1 0,0 1 0,0-1 0,0 0 0,-1-1 0,8-10 0,-11 13-29,1 0 0,-1 0 0,0 0 0,1 0 0,-1 0 1,-1 0-1,1 0 0,0-1 0,-1 1 0,0 0 0,1-1 0,-1 1 0,-1 0 1,1 0-1,0-1 0,-1 1 0,1 0 0,-1 0 0,0-1 0,0 1 1,-1 0-1,1 0 0,-1 0 0,-2-4 0,2 4-32,0 1-1,1-1 1,-1 0-1,1 0 1,-2-4-1,3 6 47,0 1-1,0 0 1,0 0-1,-1-1 0,1 1 1,0 0-1,0 0 1,0-1-1,0 1 0,0 0 1,0-1-1,1 1 1,-1 0-1,0 0 0,0-1 1,0 1-1,0 0 1,0 0-1,0-1 0,0 1 1,0 0-1,1 0 1,-1-1-1,0 1 0,0 0 1,0 0-1,1 0 1,-1 0-1,0-1 0,1 1-4,0 0 1,0-1-1,0 1 0,0 0 0,0 0 0,0 0 0,0 0 0,0 0 0,0 0 0,0 1 0,0-1 0,0 0 0,2 1 0,16 5 19,1-2 1,0 0-1,0-1 0,0-1 1,0-1-1,21-2 0,147-14 198,-184 15-231,0-1 0,1 1-1,-1 0 1,0 0 0,1 1 0,-1-1-1,0 1 1,1 0 0,3 1-1,-7-1 22,-1 0-1,0 0 0,0 0 0,0-1 0,0 1 0,0 0 0,0 0 1,0 0-1,0-1 0,-1 1 0,1 0 0,0 0 0,0 0 0,-1-1 0,1 1 1,0 0-1,-1-1 0,1 1 0,-1 0 0,1-1 0,-1 1 0,1 0 1,-2 0-1,-16 21-44,5-11-3,1-1 106,1 0 1,0 0 0,1 1-1,0 0 1,0 0 0,1 2-1,-8 13 1,16-25-34,1 0 0,0 0 1,-1 0-1,1-1 0,0 1 1,-1 0-1,1 0 1,0 0-1,0 0 0,0-1 1,0 1-1,0 0 0,0 0 1,0 0-1,0 0 0,0 0 1,0 0-1,0-1 0,1 1 1,-1 0-1,0 0 0,1 0 1,-1 0-1,0-1 0,1 1 1,-1 0-1,1-1 0,-1 1 1,1 0-1,0-1 0,-1 1 1,1 0-1,0-1 0,-1 1 1,1-1-1,0 1 0,0-1 1,-1 0-1,1 1 0,0-1 1,0 0-1,1 1 0,2 0 76,1 1 0,0-1 0,0 0 0,0 0-1,0-1 1,7 1 0,14-3 39,1-1 0,-1-2 0,41-11-1,-12 2 4,63-18-18,-102 27-71,0-2 0,0 0 0,0-1 0,-1-1 0,15-11 0,-14 8-15,-2-2 0,0 1 0,0-2 0,14-18 0,43-72-73,5-5 130,-22 43-207,118-114 1,-134 148-13,77-74-871,-126 112-329,-22 18 1066,6 4 222,0 0 0,1 1 0,2 2 0,1 1 0,-26 44 0,22-25 62,2 0 0,2 2 1,-17 56-1,21-52 36,8-27 42,2 1 1,-9 45 0,17-69-50,1 1 0,-1-1 0,2 12-1,-1-17-20,0 0 1,0 0-1,0 1 0,0-1 0,0 0 0,0 0 0,1 0 0,-1 0 0,0 0 0,1 0 1,-1 0-1,1 0 0,-1 0 0,1 0 0,0 0 0,-1 0 0,1-1 0,0 1 0,-1 0 1,1 0-1,0-1 0,0 1 0,0 0 0,0-1 0,0 1 0,0-1 0,0 1 0,0-1 1,0 1-1,2-1 0,3 0 48,1 0 1,0-1-1,-1 1 1,1-2-1,-1 1 1,0-1-1,0 0 1,9-4-1,49-25 89,-43 19-177,-1-1 0,-1-1 0,26-23 0,-26 19-65,0-1 0,25-33 0,24-47-206,-58 84 258,138-219-570,-74 116 353,-44 63 217,-23 41-158,0-1 1,1 2 0,0-1-1,1 1 1,21-22-1,-23 28-430,-5 6 268,-3 4 162,-3 11 145,-1 0 106,0-1-1,-11 21 0,-6 17 147,-47 155 48,3-8-93,46-145 210,-44 81 1,42-96-152,-18 35 568,40-73-770,0 1 0,-1-1 0,1 1 0,0-1 0,-1 1 0,1-1 0,0 1 0,0 0 0,0-1 0,-1 1 0,1-1 0,0 1 0,0-1 0,0 1 0,0 0 0,0-1 0,0 1 0,0-1 0,0 1 0,0 0 0,1-1 0,-1 1 0,0-1 0,0 1 0,0-1 0,1 1 0,-1-1 0,1 1 0,-1 0 2,1-1 0,0 1-1,0-1 1,0 0 0,0 0 0,0 1 0,0-1-1,-1 0 1,1 0 0,0 0 0,0 0 0,0 0-1,0 0 1,0 0 0,0 0 0,1-1-1,7-1 92,1-1-1,13-6 0,-19 8-110,34-16 12,44-27 0,-47 24-151,-31 17 107,0 1-1,0 0 0,0 0 1,1 0-1,-1 1 1,1 0-1,-1-1 0,1 1 1,0 1-1,-1-1 0,1 1 1,0 0-1,-1 0 0,1 0 1,0 1-1,-1-1 1,1 1-1,-1 0 0,1 1 1,5 1-1,-1 2 4,8 5 6,0-2 0,1 0 1,33 10-1,-26-11-124,11 2-1666,-11-7-3163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7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8736,'0'3'3936,"25"24"-3424,3-15 864,10 5-864,23-1-64,9 2-288,16-6 96,-6 0-160,-5-12 192,-12 5-192,-7-10-1568,-9 2 768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7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9 5632,'-47'-8'2912,"56"8"-2752,7 5-160,15-2-928,8 10 512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8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12 215 5408,'-12'-22'1728,"12"22"-1620,0-1-1,0 1 1,0-1 0,1 1-1,-1-1 1,0 1 0,0-1 0,0 1-1,1-1 1,-1 1 0,0-1-1,1 1 1,-1-1 0,0 1 0,1-1-1,-1 1 1,0 0 0,1-1-1,-1 1 1,1-1 0,-1 1 0,1 0-1,-1 0 1,1-1 0,-1 1 0,1 0-1,-1 0 1,3-1 358,2-1-239,1 0 0,0 0 0,-1 0-1,1 1 1,0-1 0,0 1 0,0 1-1,0-1 1,0 1 0,0 0 0,0 1-1,0-1 1,0 1 0,0 1 0,11 3-1,-3 0-123,0 1 0,0 0 0,0 1 0,-1 1 0,15 11 0,-20-13-84,0 1 0,0 0 0,-1 1 0,1-1 0,-2 1 0,1 1 0,-1-1 1,-1 1-1,1 0 0,7 18 0,-11-21 0,0-1-1,0 1 1,-1 0 0,1-1-1,-1 1 1,-1 0 0,1 0-1,-1 0 1,0 0 0,0 0-1,-1-1 1,1 1 0,-1 0-1,-1 0 1,1-1 0,-1 1-1,0 0 1,0-1 0,-1 0 0,-3 7-1,-7 5 148,-1 0 0,0-1 0,-2 0 0,0-1 0,-19 14 0,20-17-175,1-1 307,-1 0 1,0-1 0,-23 11 1212,43-24-1119,13-7-98,72-15 567,111-16-1,-8 2-122,-160 30-647,0 0 0,50-23 0,-72 27-54,1-1 0,-1 0 1,0-1-1,-1 0 0,0 0 0,0-1 0,-1-1 1,1 0-1,-2 0 0,12-15 0,-16 17-54,0 1-1,-1-1 0,0 0 0,0 1 1,0-2-1,-1 1 0,0 0 0,-1 0 1,1-1-1,-1 1 0,-1-1 0,0 1 1,0-1-1,0 1 0,-2-11 0,-1 5-55,0 0 0,-1 0 0,-1 0 0,0 0 0,0 1-1,-1 0 1,-13-19 0,-33-50-2530,51 80 2409,0-1-1,1 1 0,-1-1 0,0 1 0,1-1 1,-1 0-1,1 1 0,-1-1 0,1 0 0,0 1 0,0-1 1,-1 0-1,1 1 0,1-1 0,-1 0 0,0-2 1,5-9-1278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8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11 4736,'1'-1'70,"-1"1"-13,0-1 0,0 1 0,0 0 0,0-1 0,0 1 1,0-1-1,0 1 0,0 0 0,0-1 0,0 1 0,0 0 0,1-1 0,-1 1 0,0 0 1,0-1-1,0 1 0,1 0 0,-1-1 0,0 1 0,1 0 0,-1 0 0,0-1 0,0 1 1,1 0-1,-1 0 0,0 0 0,1-1 0,-1 1 0,1 0 0,-1 0 0,0 0 0,1 0 0,-1 0 1,0 0-1,1 0 0,-1 0 0,1 0 0,-1 0 0,0 0 0,1 0 0,-1 0 0,3 1 1293,-3 12 1893,-2-5-2790,1-1-1,-1 1 1,0-1 0,0 0-1,-1 0 1,0 0 0,-6 10-1,-2 1-149,2 1 0,0 0-1,2 0 1,-11 40 0,-9 86-383,9-43 155,1-26-3733,16-58 2037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8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13 8064,'-6'-4'677,"-1"-4"2509,15 8-2601,82 4 4333,0 6-3355,90 4-1234,50-24-2026,-69 1-5086,-112 8 4837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9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724 1 6560,'-39'0'2117,"18"3"-1285,8 0-814,-18 3 966,1 2 0,-39 16 1,44-12-526,1 0 1,1 1 0,0 2-1,-37 29 1,32-17-304,-35 45 0,23-25-36,0-1-71,-54 57 489,76-86-2090,-34 25 0,32-31-725,9-2 757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9.5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5472,'0'-1'132,"-1"0"0,1 1 0,0-1 1,0 0-1,0 1 0,1-1 0,-1 0 0,0 1 1,0-1-1,0 0 0,0 1 0,1-1 0,-1 1 1,0-1-1,0 0 0,1 1 0,-1-1 0,1 0 1,-1 1-51,1 0 1,-1 0-1,0 0 1,1 0 0,-1 0-1,0 0 1,1 0-1,-1 0 1,0 0 0,0 0-1,1 0 1,-1 0-1,0 0 1,1 0 0,-1 0-1,0 0 1,1 0-1,-1 0 1,0 1 0,0-1-1,1 0 1,-1 0-1,0 0 1,0 0 0,1 1-1,-1-1 1,3 3 496,-1 0 1,1-1-1,-1 1 0,0 0 1,2 4-1,9 19 551,-2 0 0,0 1 0,11 50 0,-8-28-605,3 11-578,3-1 0,51 105-1,-60-140-3295,2 1 891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14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 2144,'0'-1'146,"1"1"0,-1-1-1,0 0 1,0 0 0,0 1 0,0-1 0,0 0 0,1 1 0,-1-1-1,0 0 1,1 1 0,-1-1 0,1-1 0,0 1 32,0 1-1,-1-1 1,1 0 0,-1 0 0,0 0 0,1 0 0,-1 0-1,0 1 1,1-1 0,-1 0 0,0 0 0,0 0-1,0 0 1,0-1 0,0 1-127,0 1 0,1-1-1,-1 0 1,0 1 0,0-1-1,1 1 1,-1-1 0,0 1 0,0-1-1,1 1 1,-1-1 0,1 1 0,-1-1-1,0 1 1,1 0 0,-1-1-1,1 1 1,-1 0 0,1-1 0,-1 1-1,2-1 1,14-6 791,-8 4-213,-7 3-602,-1 0-1,0 0 1,0 0 0,1-1 0,-1 1 0,0 0-1,0 0 1,1 0 0,-1 0 0,0 0 0,0 0-1,1 1 1,-1-1 0,0 0 0,0 0 0,1 0-1,-1 0 1,0 0 0,0 0 0,1 0 0,-1 0-1,0 1 1,0-1 0,0 0 0,1 0 0,-1 0-1,0 0 1,0 1 0,0-1 0,0 0 0,1 0-1,-1 0 1,0 1 0,0-1 0,0 0 0,0 0 0,0 1-1,0-1 1,0 0 0,0 1 0,5 17 273,-4 22-254,0-13 210,-2-1 0,-2 0 0,-6 34 0,7-47-203,0 0 0,1 15-1,0-16 8,1 0-1,-6 23 0,5-33-41,0 0 1,1 0-1,-1 1 1,1-1-1,0 0 1,0 0-1,-1 1 1,1-1-1,1 0 1,-1 0-1,0 1 1,0-1-1,1 0 1,1 4-1,-1 0 53,0-1 0,0 1-1,-1-1 1,1 1 0,-1-1-1,-1 11 1,0 3 869,1-18-937,0-1 1,0 0-1,0 1 1,0-1-1,1 0 0,-1 1 1,0-1-1,0 0 0,0 1 1,1-1-1,-1 0 1,0 1-1,1-1 0,-1 0 1,0 0-1,1 1 1,-1-1-1,0 0 0,1 0 1,-1 0-1,0 1 1,1-1-1,-1 0 0,0 0 1,2 0-1,10 3 5,33 0 51,1-2 0,67-7-1,12-1-143,88 3-107,479-18 346,-595 19-175,139 15 0,-203-8-2,-1 2 1,0 2-1,-1 1 1,60 25 0,-68-25 21,-15-6 4,0 0 0,0 1 0,0 0 0,-1 0 0,1 1 0,-1 0 0,0 0 0,12 12 0,-18-16 515,0-1-437,0-1 1,0 0-1,-1 1 1,1-1-1,-1 0 1,1 0 0,-1 0-1,1 1 1,-1-1-1,1 0 1,-1 0 0,0 0-1,1 0 1,-1 0-1,0-1 1,2-4 106,4-8-31,-1-1 0,-1 0 0,0 0 1,2-26-1,1 1-63,27-104 146,-28 117-3877,-2 17 1525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16 3072,'4'-2'209,"0"0"-1,0 0 1,0 0 0,0 1 0,1-1-1,-1 1 1,8-1 0,-8 1-188,15 0 982,-19 2-967,1-1 1,-1 0-1,1 0 1,-1 0-1,1 0 1,-1 1-1,1-1 1,-1 0-1,1 0 0,-1 1 1,0-1-1,1 0 1,-1 1-1,0-1 1,1 1-1,-1-1 1,0 0-1,1 1 1,-1 0-1,1 2 39,-1-1 1,1 1-1,-1-1 0,0 1 0,0-1 0,0 1 1,-1-1-1,1 1 0,-1 3 0,-1 2-21,-9 47 999,-30 87 0,38-132-994,-19 52 471,-55 108 0,-48 51 686,115-203-1081,-7 15 77,14-26-83,-1 1 0,1-1 0,-2 0 0,1 0 0,-1-1 0,-8 11 0,13-17-118,0 0 1,0 0 0,0 0 0,0 0 0,-1 0 0,1 0 0,0 0 0,0 0 0,0 0 0,0 1-1,0-1 1,0 0 0,0 0 0,0 0 0,0 0 0,-1 0 0,1 0 0,0 0 0,0 0-1,0 0 1,0 0 0,0 0 0,0 0 0,0 0 0,-1 0 0,1 0 0,0 0 0,0 0 0,0 0-1,0 0 1,0 0 0,0 0 0,0 0 0,-1 0 0,1 0 0,0 0 0,0 0 0,0 0-1,0 0 1,0 0 0,0 0 0,0 0 0,0 0 0,-1-1 0,1 1 0,0 0 0,0 0 0,0 0-1,0 0 1,0 0 0,0 0 0,0 0 0,0 0 0,0 0 0,0-1 0,0 1 0,0 0-1,0 0 1,0 0 0,0 0 0,0 0 0,0 0 0,0 0 0,0-1 0,0 1 0,0 0-1,1-9 291,0 4-239,1 0-1,1 0 1,-1 1 0,1-1-1,-1 0 1,1 1-1,7-8 1,30-26 334,-31 30-377,7-5-95,0 1 0,1 0 0,30-15 0,59-22-375,-72 34 384,-27 12 72,2-1-78,0 0-1,1 0 1,-1 1-1,1 0 1,11-1-1,-19 3 57,1 1 0,-1 0 0,0 0 0,1 0 0,-1 0 0,1 1-1,-1-1 1,0 1 0,1-1 0,-1 1 0,0 0 0,0 0 0,1 0-1,-1 0 1,0 0 0,0 0 0,0 1 0,0-1 0,-1 1 0,1-1-1,0 1 1,0 0 0,-1 0 0,1 0 0,-1 0 0,2 3 0,-1-2 24,-1-1 1,0 0-1,0 1 1,0-1-1,0 1 1,0 0 0,0-1-1,-1 1 1,1 0-1,-1 0 1,0-1-1,0 1 1,0 0 0,0 0-1,0-1 1,-2 4-1,1-2 16,0 0 0,-1 0 1,0 0-1,0 0 0,0-1 0,0 1 0,-1-1 0,1 0 0,-1 1 0,-4 3 0,-3 3 43,-1 0-1,0 0 0,-1-1 0,0-1 1,0 0-1,-21 10 0,17-11 104,-1 0-1,1-1 1,-1-1 0,-18 4-1,30-8-131,1-1 1,-1 1-1,0-1 0,0 0 0,0 0 0,0 0 0,0-1 0,1 0 0,-1 0 1,0 0-1,0 0 0,1-1 0,-1 0 0,1 0 0,0 0 0,-1 0 0,1-1 1,0 0-1,-4-3 0,7 5-47,0 1 0,1-1 1,-1 1-1,0-1 0,1 0 0,-1 1 1,0-1-1,1 0 0,-1 1 0,1-1 1,-1 0-1,1 0 0,-1 1 0,1-1 0,0 0 1,-1 0-1,1 0 0,0 0 0,0 0 1,0 0-1,0 1 0,-1-1 0,1 0 1,0 0-1,1 0 0,-1 0 0,0 0 1,0 0-1,0 0 0,0 0 0,1 1 1,-1-1-1,0 0 0,1 0 0,-1 0 1,1 1-1,-1-1 0,1 0 0,-1 0 1,1 1-1,0-1 0,-1 0 0,1 1 1,0-1-1,-1 1 0,1-1 0,0 1 0,1-1 1,2-2-31,1 0 1,0 1-1,1-1 1,-1 1-1,0 0 1,7-1-1,8-1-3,1 1 0,0 1 0,-1 1 0,1 0 0,0 2 0,0 0 0,36 8 0,-44-6 49,0 0 0,0-1-1,1 0 1,-1-1 0,0-1-1,1 0 1,-1-1 0,1 0-1,-1-1 1,0-1 0,16-4-1,3-5 94,-1-1 0,0-2 0,-1-1-1,-1-1 1,0-1 0,44-38 0,-68 51-397,-13 12 144,-24 18 22,14-11 131,1 0 0,0 2 0,-20 23 0,35-37 4,1 0 1,-1 1 0,1-1-1,-1 0 1,1 1 0,0-1-1,0 1 1,0 0 0,-1 4-1,1-6 7,1 0 0,0-1-1,0 1 1,0 0 0,0-1-1,0 1 1,0 0 0,0-1-1,1 1 1,-1 0 0,0-1 0,0 1-1,0 0 1,1-1 0,-1 1-1,0-1 1,1 1 0,-1-1-1,0 1 1,1 0 0,-1-1-1,1 1 1,-1-1 0,1 1 0,-1-1-1,1 0 1,-1 1 0,1-1-1,-1 0 1,1 1 0,0-1-1,-1 0 1,1 0 0,0 1 0,-1-1-1,1 0 1,0 0 0,-1 0-1,1 0 1,0 0 0,-1 0-1,1 0 1,0 0 0,-1 0 0,2 0-1,12-2 169,-1 0-1,1 0 0,-1-1 1,26-10-1,-12 4-126,-23 8-63,80-22-31,-67 19-27,-1 1-1,1 0 1,20 1 0,-36 2 53,0 0 0,0 0 0,0 0 1,0 0-1,0 0 0,0 0 1,0 0-1,1 1 0,-1-1 1,0 0-1,0 1 0,0-1 0,0 1 1,1 0-1,-2-1 15,0 1 0,1-1 1,-1 0-1,0 1 0,1-1 0,-1 1 0,0-1 1,0 1-1,0-1 0,0 0 0,1 1 0,-1-1 0,0 1 1,0-1-1,0 1 0,0-1 0,0 1 0,0-1 1,0 1-1,0-1 0,0 1 0,0-1 0,-1 1 1,0 3 2,-1 1 0,0-1 0,-1 0 1,1 0-1,-5 6 0,4-6-43,-145 214 164,-10-12-22,129-173 37,-2-1-1,-1-1 0,-68 49 0,94-76 2,0 0-1,-1 0 0,0-1 1,-14 6-1,20-9-118,0 1 0,0-1 0,-1 1 0,1-1-1,0 0 1,-1 1 0,1-1 0,0 0 0,-1 0 0,1 0 0,0 0-1,-1 0 1,1-1 0,-1 1 0,1 0 0,0 0 0,0-1-1,-1 1 1,1-1 0,0 0 0,0 1 0,-1-1 0,1 0 0,0 1-1,0-1 1,0 0 0,0 0 0,0 0 0,0 0 0,0 0-1,1 0 1,-1 0 0,0 0 0,-1-3 0,2 3-15,0 0 0,0 0 0,-1 0 0,1 0 0,0 0 0,0 0 0,0 0 0,0 0 0,0 0 0,0 0 0,1 0 0,-1 0 0,0 0 0,0 1 0,1-1 0,-1 0 0,1 0 0,-1 0 0,1 0 0,0-1 0,16-18 84,-8 10-102,3-5-32,0 2 1,0-1-1,1 1 0,1 1 0,0 1 0,1 0 1,0 0-1,1 2 0,16-9 0,3 5 10,0 1 1,1 2-1,0 1 0,0 2 1,1 2-1,0 1 0,45 1 1,-57 5-1369,-1 2 0,45 10 0,-48-8-362,0-2 0,0 0 0,42 2 0,-42-8-19,26-5 1,-47 7 1782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37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790 377 2400,'2'-2'275,"16"-13"3065,-17 15-3262,-1-1 0,1 0 0,-1 1 0,1-1 0,-1 0-1,0 0 1,1 1 0,-1-1 0,0 0 0,0 0 0,1 0-1,-1 0 1,0 1 0,0-1 0,0 0 0,0 0 0,0 0 0,0 0-1,0 0 1,-1 1 0,1-1 0,0 0 0,0 0 0,-1 0-1,1 0 1,-1 0 0,-1-3 17,-1 0 0,0 0 1,0 1-1,0-1 0,-1 1 0,1 0 0,-1 0 0,0 0 1,0 0-1,0 1 0,0-1 0,0 1 0,-1 0 0,1 0 1,-10-2-1,-3-1 106,-1 1 1,-31-2 0,18 3-166,-1 3 1,0 0-1,1 3 0,-32 5 0,42-4 5,1 1 1,0 1-1,1 1 0,0 1 0,0 0 0,0 2 0,1 0 0,1 1 1,0 1-1,-28 24 0,21-13 92,1 1 1,1 1-1,2 0 1,0 2-1,-29 53 1,34-51-5,1 0 0,2 1 0,0 1 0,-8 39 0,18-60-96,0-1 0,1 0 0,0 1 0,1-1 0,0 0-1,0 1 1,1-1 0,1 1 0,-1-1 0,1 0 0,6 17 0,-3-14 72,1 0 1,0 0-1,1-1 0,0 0 0,1 0 1,0 0-1,17 16 0,-20-22-37,1 0-1,0 0 0,0 0 0,0-1 1,0 0-1,1 0 0,-1-1 0,1 0 1,0 0-1,0 0 0,0-1 0,1 0 1,-1 0-1,1-1 0,-1 0 0,1 0 1,11-1-1,11-3 246,1-1 0,54-16 0,57-27 93,-87 28-247,73-32-68,-145 61-1327,16-9 1224,1 0-1,-1 0 1,0 0 0,0 0-1,0 0 1,0 0-1,1 0 1,-1 0 0,0 0-1,1 1 1,-1-1 0,1 0-1,0 0 1,-1 0 0,1 1-1,0-1 1,0 0-1,0 1 1,0-1 0,0 0-1,0 0 1,0 2 0,1 3-28,1-1 1,0 1 0,0-1-1,0 0 1,1 0 0,-1 0 0,1 0-1,1 0 1,6 7 0,4 4 61,20 17 0,-24-25-15,-1 1 101,0-2 1,1 1-1,15 8 0,-23-14-42,1 0 1,0-1-1,1 0 0,-1 1 0,0-1 0,0 0 0,1 0 0,-1-1 0,0 1 1,1-1-1,-1 0 0,0 0 0,1 0 0,-1 0 0,1 0 0,4-2 1,-7 1-32,1 1 0,0-1 0,-1 0 1,0 0-1,1 0 0,-1 0 1,1-1-1,-1 1 0,0 0 0,0 0 1,0-1-1,0 1 0,0-1 1,0 1-1,0-1 0,0 1 0,-1-1 1,1 0-1,0 1 0,-1-1 1,0 0-1,1 0 0,-1 1 0,0-1 1,0-3-1,1-1-18,-1 0 0,-1 0 0,1 0-1,-1-1 1,-3-10 0,3 14-33,0 0 0,0 1 0,-1-1-1,1 0 1,-1 0 0,0 1 0,0-1 0,0 1-1,0-1 1,0 1 0,-1 0 0,1 0-1,-1 0 1,1 0 0,-6-2 0,2 1-57,0 0 1,0 0-1,-1 1 0,1 0 1,-1 0-1,-10-1 0,5 2-15,-25 2-1,7 0-43,28-2 197,5-1-13,6-1 12,19-3-31,45-15 0,-56 16-29,64-22 16,-19 6 58,89-19-1,-128 35 29,-10 2-88,-1 1 1,1 0-1,12 0 1,-22 1-6,0 1 1,0 1-1,0-1 0,0 0 1,0 1-1,0 0 1,0-1-1,0 1 1,0 0-1,0 0 1,-1 1-1,1-1 1,0 1-1,-1-1 0,1 1 1,-1 0-1,4 3 1,-5-3 13,0 0 0,0-1 0,0 1 0,0 0 0,0-1 0,0 1 0,0 0 1,-1 0-1,1 0 0,-1 0 0,1 0 0,-1 0 0,0 0 0,0 0 0,0 0 0,0 0 0,0 0 0,0 0 0,-1 0 1,1 0-1,-1 0 0,0 3 0,-2 3 112,-1 0 0,1 0 0,-9 11 0,10-15-60,2 0 373,6-4-277,7-4 121,185-80 125,-197 84-421,3-2-38,1-1 1,0 1-1,0 0 0,0 1 0,0-1 1,0 1-1,0 0 0,0 0 0,1 1 1,-1-1-1,10 2 0,-14-1 30,0 0-1,0 0 1,1 1-1,-1-1 1,0 1-1,0-1 1,0 1-1,0 0 1,0-1-1,0 1 1,0 0 0,0 0-1,0-1 1,0 1-1,-1 0 1,1 0-1,0 0 1,0 0-1,-1 0 1,1 0-1,-1 0 1,1 1-1,-1-1 1,1 0 0,-1 0-1,1 2 1,0 5 3,0-1 0,-1 0 0,0 13 0,-1-15 39,1-1 0,0 1 0,0 0 0,1-1 0,-1 1-1,2 4 1,-2-8-12,0-1-1,1 0 0,-1 0 0,0 0 0,0 1 0,0-1 1,1 0-1,-1 0 0,0 0 0,0 0 0,1 0 0,-1 0 0,0 0 1,1 1-1,-1-1 0,0 0 0,0 0 0,1 0 0,-1 0 1,0 0-1,0 0 0,1 0 0,-1 0 0,0 0 0,1 0 0,-1-1 1,0 1-1,0 0 0,1 0 0,-1 0 0,11-4 71,-9 3-8,17-7 30,0-1 0,27-17 0,-43 23-163,1 1 1,1 0-1,-1 0 1,0 0-1,0 0 1,10-2-1,-13 4 32,0 0 1,1-1-1,-1 1 0,0 0 0,1 1 0,-1-1 1,0 0-1,1 0 0,-1 0 0,0 1 0,0-1 1,1 1-1,-1-1 0,0 1 0,0 0 0,0-1 1,1 1-1,-1 0 0,0 0 0,0-1 0,0 1 1,0 0-1,-1 0 0,1 0 0,0 0 0,0 1 1,0-1-1,0 2 0,7 11 9,-6-8 62,1-1 1,0 1 0,0-1 0,7 8 0,-9-12-36,0 0-1,0 0 1,0 0 0,0-1-1,0 1 1,0 0-1,1 0 1,-1 0-1,0-1 1,1 1 0,-1-1-1,0 1 1,1-1-1,-1 0 1,0 1 0,1-1-1,-1 0 1,1 0-1,-1 0 1,1 0-1,-1 0 1,0 0 0,1 0-1,1-1 1,54-19 270,-45 15-308,-1 0-1,1 1 1,0 0 0,0 1 0,1 1 0,17-2-1,-28 4 5,-1 0 0,1 0 0,-1 0-1,1 0 1,-1 0 0,1 1-1,-1-1 1,1 1 0,-1-1 0,0 1-1,1-1 1,-1 1 0,0 0 0,1 0-1,-1 0 1,0-1 0,0 1-1,0 0 1,0 1 0,0-1 0,0 0-1,0 0 1,0 0 0,0 1-1,0-1 1,-1 0 0,1 1 0,0-1-1,-1 0 1,0 1 0,1-1 0,-1 1-1,0-1 1,1 1 0,-1-1-1,0 2 1,0 7-21,0 0 0,-1 0 0,0 0-1,-3 14 1,2-12 25,-72 285 235,60-263 213,11-29-198,1-7 28,1-17 86,2 0-281,0 0 1,2 1-1,0 0 0,8-25 0,31-71 52,-27 83-115,1 1 0,24-36 0,46-51-151,-49 68 17,-20 27 79,1 0-1,0 1 0,23-19 1,-39 38 8,0 0 1,1 0 0,-1 1 0,0-1-1,1 0 1,-1 1 0,1 0 0,0 0-1,0 0 1,-1 0 0,1 0 0,0 0-1,0 1 1,3-1 0,-4 1 16,0 0 1,0 1-1,0-1 0,0 0 1,0 1-1,0-1 0,-1 1 1,1 0-1,0 0 1,0 0-1,-1 0 0,1 0 1,0 0-1,-1 0 0,1 0 1,-1 1-1,1-1 1,-1 1-1,0-1 0,2 4 1,1 1 6,0 1 0,0 0-1,-1 0 1,0 0 0,-1 0 0,0 0 0,0 1 0,0-1 0,0 8 0,0 3 43,-1 0 0,-3 30 0,1-42-2,0 0 1,0 0-1,0 0 0,-1-1 0,-5 11 0,5-10 24,2-6-34,0 1-1,-1-1 1,1 1 0,0-1 0,0 1-1,-1-1 1,1 1 0,0-1 0,-1 1 0,1-1-1,0 1 1,-1-1 0,1 1 0,-1-1-1,1 0 1,0 1 0,-1-1 0,1 0 0,-1 1-1,1-1 1,-1 0 0,1 0 0,-1 0-1,0 1 1,1-1 0,-1 0 0,1 0 0,-1 0-1,1 0 1,-1 0 0,0 0 0,1 0-1,-1 0 1,1 0 0,-1 0 0,1 0 0,-1 0-1,1-1 1,-1 1 0,0 0 0,1 0-1,-1-1 1,1 1 0,-1 0 0,1 0 0,0-1-1,-2 0 1,-1-2-6,0 0 1,0 0-1,0 0 0,1 0 0,-1 0 1,1-1-1,0 0 0,-3-5 0,-3-3-97,7 12-382,5 2 435,-1-1 0,0 1 1,0 0-1,-1-1 1,5 5-1,-4-4 13,0 0 1,1 1-1,-1-1 1,7 3-1,-5-3 48,1 0 0,-1 0 0,1 0 0,0-1 0,-1 1-1,1-2 1,0 1 0,0 0 0,0-1 0,0 0 0,0-1 0,0 1-1,-1-1 1,1 0 0,0 0 0,0-1 0,6-2 0,5-5 47,-1 0 0,1-1 0,-1-1 0,-1 0 0,0-2 0,16-15 0,-7 2-79,0-1-1,27-42 1,-18 15 71,37-82 0,-31 56-79,41-97 71,-63 132-160,-1 0-1,-3-1 1,12-73 0,-23 111 8,0-9-330,-2 17 418,0 0 1,0 0-1,0 0 1,0-1-1,0 1 1,0 0-1,0 0 1,0 0-1,0 0 1,0 0-1,0 0 1,0 0 0,0 0-1,0 0 1,0 0-1,0 0 1,0 0-1,-1 0 1,1-1-1,0 1 1,0 0-1,0 0 1,0 0-1,0 0 1,0 0-1,0 0 1,0 0-1,0 0 1,0 0 0,0 0-1,0 0 1,0 0-1,0 0 1,0 0-1,0 0 1,-1 0-1,1 0 1,0 0-1,0 0 1,0 0-1,0 0 1,0 0-1,0 0 1,0 0-1,0 0 1,0 0-1,0 0 1,0 0 0,0 0-1,0 0 1,-1 0-1,1 0 1,0 0-1,-6 8-197,-22 37 150,2 2 1,-23 58-1,28-54-22,2 1 0,-17 75 0,-5 112 285,38-218-239,-6 69 101,9-83-38,0 0 0,0 0 0,1 0 0,0 0 0,0 0 0,1 0 0,0 0 0,0 0 0,6 12 0,-7-16-2,1-1-1,-1 0 1,1 1-1,0-1 1,0 0 0,0 0-1,0 0 1,0-1-1,1 1 1,-1 0 0,1-1-1,-1 1 1,1-1-1,-1 0 1,4 1 0,-1-1 23,0 0 1,0 0-1,0 0 0,0-1 1,0 1-1,0-1 1,10-2-1,-2 0 3,-1-1 0,1 0 0,-1-1 1,0 0-1,21-11 0,-18 5-63,0-1 1,-1 0-1,0-1 0,-1 0 0,16-20 1,-12 14 9,-7 4 41,-9 12-67,0 1 1,-1-1-1,1 1 0,0-1 0,0 1 1,0 0-1,0 0 0,1-1 0,-1 1 1,0 0-1,1 0 0,-1 0 0,3-1 1,-4 2 7,0 0 0,0 0 0,0 1 0,0-1 1,1 0-1,-1 0 0,0 0 0,0 0 0,0 1 1,0-1-1,0 0 0,0 0 0,0 0 0,0 1 0,0-1 1,0 0-1,1 0 0,-1 0 0,0 1 0,0-1 1,0 0-1,0 0 0,0 0 0,-1 1 0,1-1 1,0 0-1,0 0 0,0 0 0,0 1 0,0-1 0,0 0 1,0 0-1,0 0 0,0 1 0,0-1 0,-1 0 1,-4 19-55,-2 8 89,5-14-89,0 3 3,-1 22 0,3-33 62,1 0 1,-1 0-1,1 0 0,0-1 1,0 1-1,0 0 1,0-1-1,5 9 0,-4-8 24,0-1 0,1 0 0,-1 0 0,1 0 0,0 0 1,0-1-1,0 1 0,5 3 0,-7-6-3,0 0 1,1 0-1,-1-1 1,1 1 0,-1-1-1,1 1 1,-1-1 0,1 0-1,-1 0 1,1 1-1,-1-1 1,1 0 0,-1 0-1,1-1 1,-1 1 0,1 0-1,-1 0 1,1-1-1,-1 1 1,0-1 0,1 1-1,-1-1 1,1 1 0,-1-1-1,0 0 1,1 0-1,-1 0 1,2-2 0,1 1 6,0-1 0,0 0-1,-1 0 1,1 0 0,-1-1 0,0 1 0,0-1 0,0 0 0,0 0 0,-1 0 0,1 0 0,-1 0 0,0 0 0,0-1 0,-1 1 0,1-1 0,-1 0-1,0 1 1,0-6 0,-1 4-63,0 0-1,0 0 1,0 0-1,-1 0 0,0 0 1,-1 0-1,-3-10 0,4 14 21,0-1-1,0 1 0,-1 0 0,1 0 1,-1 0-1,1 1 0,-1-1 0,0 0 1,0 1-1,0-1 0,0 1 0,0-1 1,0 1-1,0 0 0,-1 0 0,1 0 1,0 0-1,0 0 0,-1 1 0,1-1 1,-4 0-1,1 1 18,1-1 0,-1 1 0,1 0 0,-1 0 0,1 1 0,0-1 0,-1 1 1,1 0-1,-1 0 0,1 1 0,0-1 0,0 1 0,0 0 0,-8 4 0,40-15-113,-9-2 198,6-4-54,0 1-1,40-16 1,-30 16-60,-10 4-86,52-14-1,-70 22 102,0 1 0,1 0-1,-1 0 1,0 1 0,1 0 0,-1 0 0,1 0-1,-1 1 1,1 1 0,-1-1 0,14 5-1,-18-5 10,-1 1-1,0-1 1,1 0-1,-1 1 1,0-1-1,0 1 1,0-1-1,0 1 1,0 0-1,0 0 1,0 0-1,-1 0 1,1 0-1,-1 1 1,1-1-1,-1 0 1,0 1-1,0-1 1,0 1-1,0-1 1,-1 1-1,1 0 1,-1-1-1,1 1 1,-1-1-1,0 1 1,0 0-1,0-1 1,0 1-1,-1 0 1,0 2-1,-9 32 13,4-21 103,-3 23 0,9-39-106,0 1 0,0-1 0,0 0 0,0 0 0,0 0-1,0 0 1,0 1 0,0-1 0,0 0 0,1 0 0,-1 0 0,0 1 0,0-1 0,0 0 0,0 0 0,0 0 0,1 0 0,-1 0 0,0 0 0,0 1 0,0-1 0,0 0 0,1 0 0,-1 0 0,0 0 0,0 0 0,0 0 0,1 0 0,-1 0 0,0 0 0,0 0 0,0 0 0,1 0 0,-1 0 0,0 0-1,0 0 1,0 0 0,1 0 0,-1 0 0,0 0 0,0 0 0,0 0 0,1 0 0,-1-1 0,19-4 254,20-12 48,21-20-392,-42 25 77,36-19 0,-53 30-16,1 0 1,0 1 0,-1-1-1,1 1 1,0-1 0,0 1-1,-1-1 1,1 1 0,0 0-1,0 0 1,-1 0 0,1 0 0,0 0-1,0 0 1,0 1 0,-1-1-1,1 0 1,0 1 0,-1 0-1,1-1 1,0 1 0,-1 0-1,1 0 1,-1 0 0,1 0-1,-1 0 1,1 0 0,-1 0-1,0 0 1,1 1 0,0 0 0,3 6-8,0-1 1,-1 1 0,0 0 0,0 0 0,3 10 0,1 1 199,-4-10-129,0-1 0,0 0 0,1 0 0,0-1-1,0 0 1,1 0 0,0 0 0,0 0 0,1-1-1,-1 0 1,1 0 0,9 5 0,-13-10-82,-1 0 1,1 0 0,0 0 0,0 0-1,-1-1 1,1 1 0,0-1 0,0 0-1,0 0 1,0 0 0,0 0-1,0 0 1,-1 0 0,1-1 0,0 0-1,0 1 1,0-1 0,-1 0 0,1 0-1,0-1 1,2 0 0,-2 0-499,1 0 0,-1 0 0,0 0 0,0 0 0,0 0 0,0-1 0,0 1 1,-1-1-1,1 0 0,-1 0 0,1 0 0,-1 0 0,0 0 0,-1-1 0,3-4 0,2-9-1838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37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72 106 5408,'-58'-9'2432,"44"18"-2112,20-6 1600,2 2-1120,22-5 992,7 0-1024,57-12 608,11 3-832,47-17-64,-7 5-288,21-3 96,-19 3-192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44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14 817 2560,'-12'-2'1300,"12"2"-1221,-1 0 0,1 0 1,0 0-1,0 0 0,0 1 1,0-1-1,0 0 0,0 0 1,0 0-1,0 0 0,0 0 1,0 1-1,0-1 0,0 0 1,0 0-1,0 0 0,0 0 1,0 0-1,0 0 0,0 1 1,0-1-1,0 0 0,0 0 1,0 0-1,0 0 0,0 0 1,0 0-1,0 1 0,1-1 1,-1 0-1,0 0 0,0 0 1,0 0-1,0 0 0,0 0 1,0 0-1,0 0 0,0 1 1,1-1-1,-1 0 0,1 1 145,0 0 0,1 0 0,-1 0-1,0 0 1,1 0 0,-1 0-1,1 0 1,-1-1 0,1 1 0,0 0-1,1 0 1,2-1-51,-1 0 0,0 0 0,1-1 0,-1 1-1,0-1 1,0 0 0,0 0 0,1 0 0,-1-1 0,0 1 0,-1-1 0,7-4-1,5-3 373,24-21 0,-16 13-250,6-5 377,44-41 0,-61 51-539,-1-1 0,0-1 1,0 0-1,-2 0 0,14-26 1,24-73-59,-45 110-120,-1 0-44,0 0-1,0 0 1,0-1 0,1 1 0,-1 1 0,1-1 0,0 0 0,0 0-1,0 1 1,0-1 0,4-2 0,-6 5 64,0 0 1,1 0-1,-1 0 1,0 0-1,1 0 0,-1 0 1,0 1-1,1-1 1,-1 0-1,0 0 1,1 1-1,-1-1 0,0 0 1,1 0-1,-1 1 1,0-1-1,0 0 1,0 1-1,1-1 0,-1 0 1,0 1-1,0-1 1,0 0-1,0 1 1,0-1-1,1 0 0,-1 1 1,0-1-1,0 1 1,0-1-1,0 0 1,0 1-1,0 0 0,0 2-78,3 5 48,23 79-175,-23-73 230,-1 0 1,0-1-1,-1 1 1,-2 23 0,1-23 22,-2 0 0,0 0 0,0 0 0,-2 0 0,-7 21 0,11-34-20,-8 19 251,-1 1 0,-1-1 0,-22 34 0,28-49-160,1-1 0,-1 1 0,0-1 0,0 0 0,-1 0 0,1 0 0,-1-1 0,1 1-1,-1-1 1,0 0 0,-1 0 0,1-1 0,0 0 0,-1 0 0,1 0 0,-1-1 0,0 1 0,1-1 0,-1 0 0,-7-1 0,6 0-78,-1 0-1,1-1 0,-1 0 1,1 0-1,0-1 0,0 0 1,-1 0-1,1-1 1,0 0-1,1 0 0,-1 0 1,1-1-1,-1 0 0,1 0 1,0-1-1,-8-8 0,14 13-32,0 0-1,0 0 0,0 0 0,0 0 0,1 0 0,-1 0 0,0 0 0,0 0 0,0 0 0,0 0 0,1 0 0,-1 0 0,0-1 0,0 1 0,0 0 1,0 0-1,0 0 0,1 0 0,-1 0 0,0 0 0,0 0 0,0 0 0,0-1 0,0 1 0,0 0 0,1 0 0,-1 0 0,0 0 0,0 0 1,0-1-1,0 1 0,0 0 0,0 0 0,0 0 0,0 0 0,0 0 0,0-1 0,0 1 0,0 0 0,0 0 0,0 0 0,0 0 0,0-1 0,0 1 1,0 0-1,0 0 0,0 0 0,0 0 0,0-1 0,0 1 0,0 0 0,0 0 0,0 0 0,-1 0 0,1-1 0,0 1 0,0 0 0,0 0 0,0 0 1,0 0-1,0 0 0,-1 0 0,1 0 0,0 0 0,0-1 0,0 1 0,0 0 0,18 1-309,-15 0 274,30 1-76,42-2 1,-24-1 139,-21 1 14,18 1 288,-1-3 1,68-10 0,-95 9-232,-1-2 1,0 0 0,0-1 0,-1-1 0,1 0 0,-2-2 0,1 0-1,-1-1 1,0-1 0,-1 0 0,-1-1 0,28-28 0,-12 2-64,-20 24-194,1 0 0,18-18-1,-24 28 152,-1 1 1,1-1-1,0 1 0,-1 0 0,2 0 1,-1 0-1,0 1 0,0 0 0,1 0 1,-1 1-1,1 0 0,0 0 0,-1 1 1,1-1-1,0 1 0,-1 1 0,1-1 1,0 1-1,-1 0 0,1 1 0,8 3 1,16 5 81,61 13 1,-153-39 1018,48 14-1153,0 0-1,0 2 1,-1 0-1,1 0 1,0 1-1,0 0 0,0 2 1,-17 3-1,23-4 44,1 1-1,-1-1 1,1 1-1,-1 0 1,1 0-1,0 1 1,0 0-1,0 0 1,0 0-1,1 1 1,0 0-1,0 0 1,0 0-1,1 1 1,-1-1-1,-5 12 1,8-14 48,1 0 0,0 0 0,-1 0 0,1 0 0,0 0 0,1 0 1,-1 0-1,0 0 0,1 1 0,0-1 0,0 0 0,0 0 1,0 0-1,0 0 0,1 1 0,-1-1 0,1 0 0,0 0 0,0 0 1,0 0-1,0 0 0,1 0 0,-1 0 0,1-1 0,0 1 1,-1 0-1,1-1 0,1 0 0,-1 1 0,0-1 0,0 0 0,6 3 1,-1 0 51,0 0 0,1-1 0,0 0 0,0 0 0,0-1 0,0 0 0,1 0 0,-1-1 0,1 0 0,16 1 0,13-2 41,0-1 1,0-1-1,-1-2 1,1-2-1,-1-2 0,0-1 1,0-2-1,69-28 1,-77 23-61,0-1 0,-1-1 0,48-39 0,-51 38-159,0 1 0,38-18 0,-40 23-52,-18 9 132,0 1 0,1 0 0,-1 0 0,1 0 0,-1 1 0,1 0 0,0 0 0,0 0 0,-1 1 0,1 0 0,0 0 0,0 0 0,-1 1 0,1-1 0,8 4 0,-35 18-124,8-11 185,0-1 0,0 0 1,-23 12-1,-2 2-92,-80 68-2,105-81 61,9-9 33,0 1 0,1 0-1,-1 0 1,1 0 0,0 0 0,0 0-1,0 1 1,1-1 0,-1 1 0,1 0-1,0 0 1,-2 4 0,4-8-13,0 1 0,0-1-1,-1 0 1,1 0 0,0 1 0,0-1 0,0 0 0,0 0 0,0 1-1,0-1 1,0 0 0,0 0 0,0 0 0,0 1 0,1-1 0,-1 0-1,0 0 1,0 1 0,0-1 0,0 0 0,0 0 0,0 1 0,0-1-1,1 0 1,-1 0 0,0 0 0,0 0 0,0 1 0,0-1 0,1 0-1,-1 0 1,0 0 0,0 0 0,0 0 0,1 1 0,-1-1 0,0 0 0,0 0-1,1 0 1,-1 0 0,0 0 0,0 0 0,1 0 0,-1 0 0,18-3 378,-11 1-325,1-1 0,-1 0 0,8-5 0,9-9-48,0-1-1,-2-1 0,0-1 1,-2-1-1,34-44 0,-51 62-60,-3 2 10,1 0 0,0 0 1,-1 0-1,1 0 0,0 0 0,0 0 1,-1 0-1,1 1 0,0-1 1,0 0-1,0 0 0,0 1 0,0-1 1,0 1-1,0-1 0,2 0 0,-3 3-33,-1 0-1,0 1 0,0-1 0,0 0 0,0 0 0,0 0 0,-1 0 0,-2 3 0,-6 11 5,7-11 37,1 0-1,0 0 0,0 1 1,0-1-1,1 1 0,0-1 1,0 1-1,0-1 0,1 7 0,0-10 27,0 1-1,0 0 0,1-1 1,-1 1-1,1-1 0,-1 1 1,1 0-1,0-1 0,0 0 0,0 1 1,1-1-1,-1 0 0,1 1 1,-1-1-1,1 0 0,0 0 0,-1 0 1,1-1-1,0 1 0,0 0 1,4 2-1,1 0 57,0-1-1,1 1 1,-1-1 0,1-1 0,-1 1-1,1-1 1,0-1 0,0 0 0,0 0 0,0 0-1,15-1 1,-4-2 25,0 0-1,-1-1 1,35-11 0,-42 11-61,0-1 0,-1-1-1,1 0 1,-1 0 0,0-1 0,-1 0 0,1-1 0,9-9 0,-7 4 0,0 0 0,-1-1 0,0 0-1,-2-1 1,10-16 0,16-38 77,40-111 0,-1 1-237,-50 132 141,-13 25-146,0 0 0,-2-1 0,14-43 0,-23 65 132,-1 0-1,1 0 1,0 0 0,0 0 0,0 1-1,0-1 1,-1 0 0,1 0 0,0 0-1,0 0 1,0 0 0,0 0 0,-1 0 0,1 0-1,0 0 1,0 0 0,0 1 0,-1-1-1,1 0 1,0 0 0,0 0 0,0 0 0,-1 0-1,1 0 1,0-1 0,0 1 0,-1 0-1,1 0 1,0 0 0,0 0 0,0 0-1,0 0 1,-1 0 0,1 0 0,0 0 0,0 0-1,0-1 1,0 1 0,-1 0 0,1 0-1,0 0 1,0 0 0,0-1 0,0 1 0,0 0-1,0 0 1,-1 0 0,1 0 0,0-1-1,0 1 1,0 0 0,0 0 0,0 0-1,0-1 1,0 1 0,0 0 0,0 0 0,0-1-1,0 1 1,0 0 0,0 0 0,0 0-1,0-1 1,0 1 0,0 0 0,0 0-1,1 0 1,-1-1 0,-19 16-251,12-7 199,1 0-1,-1 0 1,2 1 0,-1 0-1,1 0 1,-6 15 0,-21 67 11,31-88 45,-21 80-10,4 1-1,4 1 0,-5 113 1,18-179 134,0-1 1,2 1-1,0-1 1,7 33-1,-7-50-100,-1 0-1,0 0 0,0 0 0,1 0 1,-1 0-1,1 0 0,-1-1 0,1 1 0,-1 0 1,1 0-1,0 0 0,-1-1 0,1 1 1,0 0-1,-1-1 0,1 1 0,0-1 0,0 1 1,0-1-1,0 1 0,-1-1 0,1 1 1,0-1-1,0 0 0,0 1 0,0-1 0,0 0 1,0 0-1,0 0 0,0 0 0,0 0 1,0 0-1,2 0 0,2-1 12,0 0-1,0 0 1,1-1 0,7-3-1,-12 5-42,22-14 241,-15 10-221,0-1-1,0 0 0,0 0 0,0-1 1,-1 1-1,12-13 0,-6 5 6,6-2-35,-4 3 6,16-18 1,-23 21 31,73-84 139,22-64 24,-70 104-118,90-154 13,-97 160-92,-25 44-34,1-1 0,-1 0-1,1 1 1,-1-1 0,-1 0 0,1 0 0,0 0 0,-1 0 0,0 0 0,0-4-1,0 7 35,0 1 1,-1-1-1,1 1 0,0-1 0,0 1 0,-1-1 0,1 1 0,0-1 0,-1 1 0,1-1 0,0 1 0,-1-1 0,1 1 0,-1 0 0,1-1 0,-1 1 0,1 0 0,-1-1 0,1 1 0,-1 0 0,1-1 0,-1 1 0,1 0 0,-1 0 0,1 0 1,-1 0-1,1 0 0,-1 0 0,0 0 0,1 0 0,-1 0 0,1 0 0,-1 0 0,0 0 0,1 0 0,-1 0 0,1 0 0,-1 0 0,1 1 0,-1-1 0,0 1 0,-26 10-220,19-6 224,1 0 0,-1 0 0,1 1 0,0 0 0,1 1-1,-7 7 1,-2 5-77,-13 20-1,11-10 66,1 1 1,1 0 0,-15 45-1,17-37 52,1 1 0,3 0 0,1 1 0,2 0-1,-2 77 1,7-106-28,2 0 1,0-1-1,0 1 0,1 0 1,4 17-1,-4-24 36,-1 0 0,1 0 0,0-1 1,0 1-1,0 0 0,1-1 0,-1 1 0,1-1 0,0 0 1,0 0-1,0 0 0,0 0 0,1 0 0,-1-1 0,1 1 1,6 2-1,-1 0 40,1-1 0,-1 0 0,1 0 0,0-1 1,1 0-1,-1-1 0,0 0 0,1-1 0,-1 0 1,16-1-1,-14 0-10,-1-1 1,0 0 0,1-1-1,-1 0 1,0 0-1,0-1 1,0-1-1,17-7 1,-10 0-12,-2 1 1,26-22-1,-37 27-36,-1 0 0,1 0 0,-1-1 0,0 1 1,0-1-1,-1 0 0,0 0 0,0 0 0,0 0 0,-1-1 0,2-6 0,-3 9-36,0 0-1,0 0 1,0 0-1,-1 0 1,1-1-1,-1 1 1,0 0-1,0 0 1,-1 0-1,1-1 1,-1 1-1,0 0 1,0 0-1,-1 0 1,1 0-1,-1 0 1,0 0-1,-4-6 1,6 9 5,-1 0-1,0 0 1,0 1 0,1-1 0,-1 0 0,0 0-1,0 1 1,0-1 0,0 1 0,0-1 0,0 1 0,0-1-1,0 1 1,0-1 0,0 1 0,0 0 0,0 0-1,0-1 1,0 1 0,0 0 0,0 0 0,0 0-1,0 0 1,0 0 0,0 1 0,0-1 0,0 0 0,0 0-1,0 1 1,0-1 0,0 1 0,0-1 0,0 1-1,-2 0 1,-3 3-62,1 0 0,-1 1 0,1-1-1,-7 9 1,3-4 79,-1 2-52,0 0 1,-16 22-1,22-26 32,-1-1 0,2 1-1,-1 0 1,1 0 0,0 0 0,-3 15-1,5-19 44,0 0 0,1 1-1,0-1 1,0 0 0,0 0 0,0 0-1,1 0 1,-1 1 0,1-1-1,0 0 1,-1 0 0,1 0-1,1 0 1,-1 0 0,0 0-1,1-1 1,0 1 0,-1 0-1,1-1 1,0 1 0,0-1-1,1 1 1,-1-1 0,0 0-1,5 3 1,-2-2 32,-1-1 0,1 1 0,0-1 0,-1 0 0,1 0-1,0-1 1,0 1 0,1-1 0,-1 0 0,0-1 0,0 1 0,0-1 0,1 0-1,9-1 1,7-5-27,1 0-1,-1-2 1,0 0-1,32-17 1,-27 12 88,-20 10-98,5-2 38,-1 0 0,1-1-1,-1 0 1,0-1 0,0 0 0,-1-1-1,13-12 1,-20 16-59,0 1 0,0-1 1,0 0-1,-1 0 0,1-1 0,-1 1 0,0 0 1,-1-1-1,1 1 0,-1-1 0,0 0 0,1-6 0,-2 7-1,0 0-1,0 1 1,0-1-1,0 1 0,-1-1 1,0 0-1,0 1 1,0-1-1,0 1 0,0-1 1,-1 1-1,1 0 0,-1 0 1,0 0-1,0 0 1,0 0-1,-4-3 0,-4-10-50,10 15 51,-1 1 1,1-1-1,0 0 0,0 1 1,-1-1-1,1 1 1,0-1-1,0 0 1,0 1-1,0-1 0,0 0 1,0 1-1,0-1 1,0 1-1,0-1 1,0 0-1,0 1 0,1-1 1,-1 1-1,0-1 1,0 0-1,1 1 1,-1-1-1,0 1 0,1-1 1,-1 1-1,0-1 1,1 0-1,2-1-5,0-1-1,0 1 1,0 0-1,1 0 1,-1 1 0,0-1-1,1 0 1,-1 1-1,1 0 1,-1 0 0,1 0-1,0 1 1,-1-1-1,1 1 1,0-1 0,0 1-1,-1 1 1,1-1-1,0 0 1,0 1 0,-1 0-1,1 0 1,-1 0-1,8 3 1,3 4-113,23 17-1,-32-21 100,-1 0-1,1 1 0,-1-1 0,0 1 0,0 0 0,-1 0 1,7 10-1,-4-3 14,1 2 48,12 31-1,-17-37-21,1 0-1,0-1 0,0 1 0,1-1 1,0 1-1,1-1 0,-1 0 0,1 0 0,1-1 1,-1 0-1,13 12 0,-16-17 11,0 0 0,0 0 0,1 0 0,-1 0 0,0 0 0,0-1 1,1 1-1,-1-1 0,0 1 0,0-1 0,1 0 0,-1 0 0,1 0 0,-1 0 0,0 0 0,1 0 0,-1-1 0,0 1 0,0-1 0,1 0 1,-1 1-1,0-1 0,0 0 0,0 0 0,2-2 0,4-2-10,0 0 0,-1 0 0,0 0 0,0-1-1,9-11 1,1-3 41,-2-1 0,0-1 0,19-38 0,-14 32-157,-9 14-72,-11 14 161,0-1 0,0 1 0,0 0 0,0 0 0,0 0 0,0 0 0,0 0 0,1 0 0,-1 0 1,0 0-1,0 0 0,0-1 0,0 1 0,0 0 0,0 0 0,0 0 0,0 0 0,0 0 0,0 0 0,0 0 1,1 0-1,-1 0 0,0 0 0,0 0 0,0 0 0,0 0 0,0 0 0,0 0 0,0 0 0,0 0 0,1 0 1,-1 0-1,0 0 0,0 0 0,0 0 0,0 0 0,0 0 0,0 0 0,0 0 0,1 0 0,-1 0 0,0 0 0,0 0 1,0 0-1,0 0 0,0 0 0,0 0 0,0 0 0,0 0 0,2 8-225,-2 11 62,-3 6 170,-1-3-44,2 0 0,1 0 0,1 28-1,0-40 62,2 8 211,-2-17-214,0-1 0,0 1 0,1-1 0,-1 1 0,0-1 0,1 1 0,-1-1 0,0 1 0,1-1 0,-1 1 0,0-1 1,1 0-1,-1 1 0,1-1 0,-1 0 0,1 1 0,-1-1 0,1 0 0,-1 0 0,1 1 0,-1-1 0,1 0 0,-1 0 1,1 0-1,0 0 0,-1 0 0,1 0 0,-1 0 0,2 0 0,3 0 74,0 0 0,0-1 0,1 0 0,-1 0-1,0-1 1,0 1 0,6-4 0,34-19 210,-28 15-350,36-23 0,-31 18-34,1 1 0,0 1 0,48-17 1,-69 28 69,-1 1 0,0-1 1,1 1-1,-1 0 0,0-1 1,1 1-1,-1 0 0,1 0 1,-1 0-1,0 0 1,1 0-1,-1 0 0,0 1 1,1-1-1,-1 0 0,0 1 1,1-1-1,-1 1 0,2 0 1,-2 0 1,0 0 1,0 0 0,-1 0 0,1 1-1,0-1 1,0 0 0,-1 0-1,1 0 1,-1 1 0,1-1 0,-1 0-1,1 0 1,-1 1 0,0-1-1,0 0 1,0 1 0,1-1 0,-1 0-1,-1 3 1,1-1 3,-1 1-1,0-1 1,0 1-1,0-1 1,0 1 0,-3 5-1,2-7 22,1 0-1,0 0 1,0 1-1,0-1 1,0 0-1,1 1 1,-1-1-1,1 1 1,-1-1-1,1 1 1,0-1-1,0 1 1,0 2-1,0-5 1,0 1 1,1 0-1,-1-1 0,0 0 0,1 1 0,-1-1 0,0 1 0,1-1 0,-1 1 0,0-1 0,1 0 1,-1 1-1,1-1 0,-1 0 0,1 1 0,-1-1 0,1 0 0,-1 0 0,1 1 0,-1-1 0,1 0 1,-1 0-1,1 0 0,-1 0 0,1 0 0,-1 0 0,2 0 0,15-2 82,-13 1-61,13-3 37,0-1-1,0-1 1,30-15 0,45-31-43,-85 48-7,-4 2-35,0 0-1,1 0 0,-1 0 0,1 1 0,-1 0 0,1-1 0,4 0 1,-6 2-1,-1 0 1,0 0-1,0 0 1,0 0-1,1 0 1,-1 0-1,0 1 1,0-1-1,0 0 1,0 1-1,1-1 1,-1 0-1,0 1 1,0 0-1,0-1 1,0 1-1,0-1 1,0 1-1,0 0 1,0 0-1,-1 0 1,1 0-1,0 0 1,0-1 0,0 3-1,2 2-5,-1 1 1,1-1-1,-1 1 1,-1-1-1,1 1 1,-1 0-1,0-1 1,0 1-1,-1 0 1,0 0-1,0 7 0,-1-7 32,1 1 0,1-1 0,-1 1-1,1 0 1,0-1 0,1 1 0,0-1-1,3 9 1,-4-13 6,0 0-1,0-1 1,1 1-1,-1-1 1,0 1-1,1-1 1,-1 1-1,1-1 1,0 0-1,-1 1 1,1-1 0,0 0-1,0 0 1,0-1-1,0 1 1,0 0-1,0-1 1,0 1-1,0-1 1,0 1-1,0-1 1,3 0-1,5 0 84,-1 0 0,1-1 0,15-2-1,29-9 26,84-31 0,-107 31-66,-1-2 0,-1-1 1,31-21-1,-49 29-56,0-1 1,0-1-1,-1 0 1,15-16-1,-19 20-24,-2-2 1,1 1-1,-1 0 1,0-1-1,0 0 1,-1 0-1,1 0 0,-2 0 1,3-9-1,-4 15 14,-1-1 0,0 0 0,1 0-1,-1 1 1,0-1 0,0 0 0,0 0-1,0 0 1,0 1 0,0-1 0,-1 0-1,1 0 1,-2-2 0,2 3-4,-1 0 1,0 0 0,1 0 0,-1 0 0,0 1-1,0-1 1,0 0 0,0 1 0,0-1-1,0 1 1,0-1 0,0 1 0,0-1-1,0 1 1,0 0 0,0-1 0,0 1-1,0 0 1,0 0 0,0 0 0,0 0-1,0 0 1,0 0 0,-1 0 0,0 0-1,-7 1-21,1 1-1,0 0 0,0 0 0,0 0 0,0 1 1,0 0-1,-10 6 0,-55 37 50,54-33-18,-65 47-70,74-51 76,0 0 0,0 0 1,1 1-1,0 0 0,-13 20 0,22-29-2,-1 0 0,1 0 1,-1-1-1,1 1 0,-1 0 0,1 0 0,-1 0 0,1 0 0,0 0 0,0 0 0,-1 0 0,1 0 0,0 0 0,0 0 0,0 0 0,0 0 0,0 0 1,0 0-1,0 0 0,1 0 0,-1 0 0,0 0 0,0 0 0,1 0 0,-1 0 0,1 0 0,-1 0 0,1 0 0,-1-1 0,1 1 0,0 0 0,1 1 0,-1-1 19,0 0 0,1 0 0,-1 0 0,1-1 0,0 1 0,-1 0-1,1-1 1,0 0 0,-1 1 0,1-1 0,0 0 0,-1 0-1,1 0 1,0 0 0,-1 0 0,1 0 0,0 0 0,0 0 0,1-1-1,12-4 17,-1-1-1,0 0 1,0-1 0,0 0-1,-1-1 1,0-1-1,-1 0 1,22-21-1,-67 79-749,21-35 639,-5 6-16,-15 24 1,-6 22 83,3 2 1,-28 77 0,-37 73 62,97-212-57,-50 86 54,45-80 19,-1 1 1,0-2 0,-1 1 0,-21 17 0,28-26-20,0-1 1,0 0-1,-1 0 0,1 0 1,-1 0-1,1 0 0,-1-1 1,0 0-1,1 0 0,-1 0 1,0 0-1,0 0 0,0-1 1,0 0-1,0 0 0,1 0 1,-1 0-1,0 0 0,-4-2 1,6 2-43,1-1 0,-1 0 0,1 0 1,0 0-1,-1 0 0,1 0 0,0 0 0,-1 0 1,1 0-1,0 0 0,0-1 0,0 1 0,0 0 1,0-1-1,0 1 0,1-1 0,-1 1 0,0-1 1,0-2-1,-1-2 8,1 1 0,0-1 0,1 0 0,-1-11 1,3-4-13,2 1 1,0 0-1,1 0 1,12-32-1,-13 40-39,8-22-23,1 0-1,21-37 1,-25 56-13,0 0 0,1 1 1,1 0-1,0 0 0,1 1 1,18-16-1,-7 11-2309,44-28 0,-47 35-3038,26-11 0,-31 17 2333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44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88 8384,'-11'-12'3808,"17"-9"-3328,-1 12-96,9 6-320,0-6-160,9 4 32,6-8 96,5 10 0,-3-6-2272,-1 6 1216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44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98 5568,'-75'13'2528,"70"-1"-2208,24-3 960,4-1-768,40 1 1536,3 3-1120,62-17 320,8-2-736,44-19-32,-5 5-288,24-9 96,-24 6-160,0-3 224,-28 6-225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47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348 266 3232,'11'-1'1139,"-9"0"-908,-1 1-1,1 0 0,-1 0 0,1 0 0,0 0 0,-1 0 0,1 0 0,-1 0 0,4 1 0,-5-1-153,0 0 0,0 1 0,1-1 1,-1 0-1,0 0 0,0 0 0,1 0 1,-1 0-1,0 0 0,0 0 0,1 0 0,-1 0 1,0 0-1,1 1 0,-1-1 0,0 0 1,0-1-1,1 1 0,-1 0 0,0 0 1,0 0-1,1 0 0,-1 0 0,0 0 0,0 0 1,1 0-1,-1-1 0,-1-5 1685,-10-8-534,6 9-1185,0 2 0,-1-1 1,1 0-1,-1 1 0,1 0 1,-1 0-1,0 1 0,0-1 1,0 1-1,0 1 0,-1-1 1,1 1-1,0 0 0,-1 1 1,1-1-1,0 1 0,-1 0 1,-9 2-1,7 0-48,0 0-1,0 0 1,0 1-1,0 0 1,0 1-1,1 0 1,0 0-1,0 0 1,0 1-1,0 1 1,1-1-1,-8 9 1,-5 5 192,1 1 0,-31 44 0,44-55-144,1-1 1,0 1-1,0 1 1,1-1-1,0 1 1,0 0-1,1-1 0,1 2 1,-1-1-1,2 0 1,-2 13-1,4-17 28,-1 0-1,1 0 1,0 0-1,0-1 0,0 1 1,1 0-1,0 0 1,0-1-1,1 1 1,-1-1-1,1 0 0,0 0 1,1 0-1,-1 0 1,1-1-1,0 1 1,0-1-1,1 0 1,-1 0-1,1 0 0,0-1 1,0 1-1,0-1 1,0 0-1,0-1 1,1 1-1,-1-1 0,10 2 1,-1-2 81,1-1 1,-1 0-1,1 0 1,-1-2-1,26-3 1,73-21 163,-99 22-289,121-37 180,-109 30-140,0 0 0,-1-2 0,25-15 0,-39 19-56,-1 0 1,1-1-1,-2 0 0,1-1 0,-2 0 1,1 0-1,-1-1 0,7-12 0,-14 21-14,0 0-1,1 0 1,-1-1 0,0 1-1,-1 0 1,1 0-1,0 0 1,0-4-1,1-29-448,-2 34 434,0 0 20,0 1-1,0-1 0,0 1 1,0-1-1,1 1 1,-1-1-1,0 1 1,0-1-1,1 1 0,-1-1 1,1 1-1,-1-1 1,0 1-1,1 0 1,-1-1-1,1 1 0,-1 0 1,1-1-1,-1 1 1,1 0-1,-1-1 1,1 1-1,-1 0 0,1 0 1,-1 0-1,1 0 1,-1-1-1,1 1 0,0 0 1,-1 0-1,1 0 1,-1 0-1,2 1 1,26-1-190,-16 1 87,-10 0 92,1-1-1,-1 0 0,1 1 1,-1 0-1,0-1 1,1 1-1,-1 0 1,0 0-1,1 0 0,-1 1 1,0-1-1,0 0 1,0 1-1,0 0 0,-1-1 1,1 1-1,0 0 1,-1 0-1,3 3 1,-1-1-7,-1 0 1,1 0-1,-1 0 1,0 1-1,0-1 1,-1 1-1,1-1 1,-1 1-1,1 7 0,-2 0-30,0-1 0,-3 20-1,2-21 90,0 1 0,0 0 0,2 13-1,-1-21-14,1 0-1,-1 0 0,1 0 0,0 0 0,0 0 0,0 0 0,0 0 0,1-1 0,-1 1 0,1 0 0,-1-1 0,1 1 0,0-1 0,0 0 0,0 1 1,0-1-1,5 4 0,-3-4 16,-1-1 1,1 1 0,-1 0-1,1-1 1,-1 0 0,1 0-1,0 0 1,0 0 0,-1 0-1,1-1 1,0 0 0,0 0-1,5 0 1,45-7 300,96-24 0,-133 27-339,194-59 65,-190 55-17,31-18 1,9-3-145,-77 48-389,-21 21 277,32-33 209,0 1 1,0 0-1,0 1 0,1-1 0,-4 15 1,6-19 31,1 0 1,1 0 0,-1 1 0,1-1-1,-1 0 1,1 0 0,1 1 0,-1-1-1,0 0 1,1 0 0,0 0 0,0 1-1,0-1 1,4 7 0,-5-9-19,1-1 0,-1 0 0,1 0 0,0 0 0,-1 0 0,1 0 0,0 0 0,-1 0 1,1 0-1,0 0 0,0 0 0,0 0 0,0-1 0,0 1 0,0 0 0,0-1 0,0 1 0,0-1 0,0 1 1,1-1-1,-1 1 0,0-1 0,0 0 0,0 1 0,1-1 0,-1 0 0,0 0 0,0 0 0,1 0 0,-1 0 1,0 0-1,0 0 0,1-1 0,-1 1 0,0 0 0,0-1 0,0 1 0,0-1 0,1 1 0,-1-1 0,0 0 1,0 1-1,1-2 0,5-3 87,0-1 1,0 1 0,0-1 0,8-11-1,-13 15-95,5-6 38,-1 0-1,1-1 0,-1 0 1,-1-1-1,0 1 0,8-20 1,-11 23-62,0 1 0,-1-1 0,1 1 0,-1-1 0,-1 1 0,1-1 0,-1 0 0,0 1 0,0-1 0,0 0 0,-1 1 0,0-1 0,0 0 0,-3-9 0,3 14-6,0-1 0,1 0 0,-1 0 0,0 1-1,0-1 1,0 0 0,0 1 0,0-1 0,0 1 0,0-1 0,-1 1 0,1 0 0,0-1 0,-1 1 0,1 0 0,-1 0 0,0 0 0,1 0 0,-1 0 0,0 0 0,1 1-1,-1-1 1,0 0 0,-2 1 0,1 0-16,1 0 1,-1 0-1,1 1 0,0-1 0,-1 1 0,1 0 0,0 0 0,-1 0 0,1 0 0,0 0 1,0 0-1,0 1 0,0-1 0,0 1 0,0-1 0,0 1 0,-2 4 0,2-4 28,0 0 0,0 0 0,0 0 0,1 1-1,-1-1 1,1 1 0,-1-1 0,1 1 0,0 0 0,-1 3-1,2-5 7,0 1-1,0-1 0,0 0 1,0 1-1,0-1 0,0 1 1,0-1-1,0 0 0,1 1 1,-1-1-1,0 0 0,1 1 1,-1-1-1,1 0 0,0 1 1,-1-1-1,1 0 0,0 0 1,0 0-1,0 0 0,-1 0 1,1 0-1,1 0 0,-1 0 1,2 1-1,1 1 28,1-1 1,-1 0-1,1 0 0,0 0 0,0 0 0,0-1 1,0 0-1,0 0 0,0 0 0,0-1 0,0 0 1,9 0-1,9-2 89,34-6 1,-22 1 27,1-2 0,-2-1 0,1-1 0,40-20 0,-55 20-108,0 0 0,-1-1 0,0-1 0,0 0 0,-2-2 0,0 0 0,27-31 0,-14 6-41,-1-2 1,34-69-1,-49 85-8,6-15-323,-15 34 102,-2 8 31,-1 12-70,-1-7 231,0 23 0,-3 56 0,-1-17-50,3 5 49,-11 72 1,9-120 105,-2 16 206,4-38-221,-1-1 0,0 0 1,1 1-1,-1-1 0,0 0 1,0 1-1,0-1 0,-1 0 1,1 0-1,0 0 0,-1 0 0,-2 3 1,3-4-26,1-1 0,-1 0 1,0 1-1,1-1 1,-1 0-1,0 0 0,1 0 1,-1 1-1,0-1 0,1 0 1,-1 0-1,0 0 0,1 0 1,-1 0-1,0 0 0,1 0 1,-1 0-1,0-1 0,1 1 1,-1 0-1,0 0 1,1 0-1,-1-1 0,1 1 1,-1 0-1,0-1 0,0 0 1,-17-12-1,15 10-71,-11-12 41,-7-7-108,20 21 84,0 0-1,0 0 0,-1 0 1,1 0-1,0 0 0,0 0 1,-1 0-1,1 1 0,-1-1 1,1 0-1,0 1 0,-4-1 1,5 1 25,0 0 1,0 0-1,0 0 0,0 0 1,0 1-1,-1-1 1,1 0-1,0 0 0,0 0 1,0 0-1,0 1 1,0-1-1,0 0 0,0 0 1,0 0-1,0 0 1,0 1-1,0-1 0,0 0 1,0 0-1,0 0 1,0 0-1,0 1 0,0-1 1,0 0-1,0 0 1,0 0-1,0 1 1,0-1-1,1 0 0,-1 0 1,0 0-1,0 0 1,0 0-1,0 1 0,0-1 1,0 0-1,0 0 1,1 0-1,-1 0 0,0 0 1,0 0-1,1 1 1,7 8 0,1-4 0,-1 0 0,1-1 0,1-1 1,-1 1-1,0-1 0,1-1 0,0 1 0,-1-2 0,1 1 0,0-2 0,13 1 0,-13-3 55,1 1-1,-2-1 1,1-1-1,0 0 1,0 0-1,-1-1 1,1 0-1,-1 0 1,10-7-1,-11 6 0,24-14-20,-1-1 1,-1-1-1,0-2 0,-2-1 0,26-29 0,0-6-148,58-84-1,-110 140 78,1 0-1,-1 0 1,1 1-1,0-1 1,-1 0 0,5-2-1,-7 5 33,1 0 0,-1-1 0,1 1 0,0 0-1,-1 0 1,1-1 0,-1 1 0,1 0 0,-1 0 0,1 0 0,-1 0 0,1 0 0,0 0-1,-1 0 1,1 0 0,-1 0 0,1 0 0,0 0 0,0 0 0,0 1 2,-1-1 0,1 0 0,-1 1-1,1-1 1,-1 1 0,1 0 0,0-1 0,-1 1 0,0-1 0,1 1 0,-1 0 0,1-1 0,-1 1 0,0 0-1,0 0 1,1-1 0,-1 1 0,0 0 0,0 1 0,2 7-17,-1 1 0,0-1 0,-1 1 0,-1 12 0,1 18-127,1-25 109,2 82-190,-3-80 203,-1 0 0,-1 1 1,-7 26-1,2-15 147,4-13-45,-2 0 0,1-1 0,-9 18 0,12-31-30,-1 1-1,1-1 0,-1 1 0,0-1 0,0 0 0,0 0 1,0 0-1,0 0 0,0 0 0,-1 0 0,1 0 0,-1-1 1,1 1-1,-1-1 0,1 0 0,-1 0 0,0 0 1,0 0-1,0 0 0,1-1 0,-1 1 0,0-1 0,0 0 1,-3 1-1,-6-4 5,1 0 1,0-1 0,0 0-1,0-1 1,0 0 0,1-1-1,-15-10 1,9 6-24,0 1 0,-18-8 0,18 13-401,13 3 247,9 3 43,77 11-301,45 9 362,-112-18 103,-1-2 0,1 0 0,17 0 0,-18-1-29,-13-1-478,0 0 0,0 1-1,0-1 1,1 0 0,-1 0-1,0-1 1,0 1-1,0 0 1,3-1 0,8-3-1537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50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0 823 3392,'2'1'398,"-1"1"0,1-1 0,-1 0 0,1 0 0,-1 0 0,1 0 0,-1 0 0,1-1 0,0 1 0,0 0 0,-1-1 0,1 1 0,0-1 0,0 0 0,0 1 0,0-1 0,2 0 0,-1 0-136,1-1 0,0 0 0,-1 1 1,1-1-1,-1 0 0,1-1 0,-1 1 1,5-3-1,0-1-164,0 0 1,0 0-1,-1-1 1,1 0-1,-2 0 0,13-15 1,22-35 406,-2-3 1,-3-1 0,-2-1-1,44-115 1,-61 135-586,-9 23-221,8-22-1,-16 34-128,2 13 274,7 13 88,-1 0 1,-1 0-1,-1 1 1,4 24 0,8 89 100,-15-108-52,-2 0 1,-3 45-1,1-61 95,-1 0 0,0 0 0,0 0 0,-1-1 0,0 1 0,-1-1 0,0 0 0,0 0 0,-12 17 0,14-23-4,-1 0 0,1 0 0,-1-1 0,0 1 0,0-1 0,0 0 1,-1 1-1,1-1 0,0-1 0,-1 1 0,1-1 0,-1 1 1,0-1-1,0 0 0,1 0 0,-1 0 0,0-1 0,0 0 1,0 1-1,0-1 0,-5-1 0,-2 0 31,1-1 0,-1 0 0,0 0 0,1-1 1,-1 0-1,-17-9 0,18 7-82,0-1 0,0 0 1,0 0-1,1-1 0,-12-11 1,12 10-471,6 6 23,6 3-448,10 7 820,0-2 0,1 0 0,-1-1 1,1 0-1,16 3 0,74 11 378,-98-18-304,46 5 229,-1-2 0,69-4-1,-98-2-204,0 0 1,-1-1-1,1-1 0,-1-1 0,1-1 0,-2-1 0,32-15 0,-37 15-6,-1-1 1,0-1 0,0 0 0,-1-1-1,0 0 1,0-1 0,-1 0 0,-1-1 0,0-1-1,15-21 1,-21 24-26,1 0-1,-1 0 1,-1-1 0,0 1-1,0-1 1,-1 0-1,-1 0 1,0-1 0,0 1-1,0-21 1,-2 28-24,-1 0 1,1 0 0,-1-1 0,1 1-1,-1 0 1,0 0 0,-1 0-1,1 0 1,-1 0 0,1 0-1,-1 1 1,-1-1 0,1 0-1,-5-5 1,6 7-6,-1 1 0,1 0 1,-1-1-1,0 1 0,1 0 0,-1 0 0,0 0 0,1 0 1,-1 0-1,0 1 0,0-1 0,0 0 0,0 1 0,0-1 1,0 1-1,0 0 0,0 0 0,0 0 0,0 0 0,0 0 1,0 0-1,0 0 0,0 1 0,0-1 0,0 1 0,0-1 1,0 1-1,1 0 0,-1 0 0,0 0 0,-2 1 0,-3 3-13,1 0-1,-1 1 0,1 0 0,0 0 0,0 0 0,1 1 0,0 0 1,0 0-1,-4 9 0,1-3 10,1 1 1,1 0 0,0 0-1,1 0 1,0 1-1,2 0 1,-1 0-1,2 0 1,0 0 0,1 0-1,0 0 1,1 0-1,3 18 1,-3-28 60,1 0 0,0-1 0,1 1 0,-1 0 1,1-1-1,0 1 0,0-1 0,0 0 0,1 1 0,0-1 0,0 0 1,0-1-1,0 1 0,0 0 0,1-1 0,-1 0 0,1 0 0,0 0 1,0 0-1,0-1 0,0 1 0,1-1 0,-1 0 0,1 0 0,-1-1 1,1 1-1,9 0 0,-1 0 66,0-1 0,0 0 0,26-2 0,-23 0-39,45-4 27,-1-2 0,1-3 0,-1-2 0,114-40-1,-149 41-35,-1 0-1,40-27 0,-39 22-73,45-21-1,0 16-144,-83 28 121,1 1-1,1 1 1,-1 0-1,-19 20 1,-17 14 39,44-40 25,-55 49-110,53-46 62,0 0 0,1 0-1,0 1 1,0-1 0,1 1 0,-1 1 0,-3 9 0,7-15 44,0 0 1,0 0-1,1 0 1,-1 0-1,1 0 1,0 0-1,-1 0 0,1 0 1,0 0-1,0 0 1,0 0-1,0 0 1,1 0-1,-1 0 1,0 0-1,1 0 1,0 0-1,-1 0 0,1 0 1,0-1-1,0 1 1,0 0-1,0 0 1,0-1-1,0 1 1,1-1-1,-1 1 1,1-1-1,-1 1 0,1-1 1,-1 0-1,1 0 1,0 0-1,-1 0 1,1 0-1,3 1 1,1 1 39,0-1-1,0 0 1,1 0 0,-1-1 0,1 0 0,-1 0 0,1 0 0,0-1 0,12-1-1,187-40 92,-190 37-133,21-6 33,0 0-1,0-3 1,53-26 0,-73 30-25,-1 0 0,0-1 1,-1-1-1,0-1 0,-1 0 1,0-1-1,-1 0 0,0-1 1,11-17-1,54-95 115,-31 44-65,-8 20 44,120-211-296,-158 270 133,1-1-1,0 0 0,-1 1 1,0-1-1,0 0 0,0 0 1,0 0-1,0-7 0,-1 10 29,0 1-1,0-1 1,0 1 0,0-1-1,0 1 1,0-1-1,0 1 1,0-1-1,0 1 1,0-1-1,-1 1 1,1-1-1,0 1 1,0-1-1,0 1 1,-1-1 0,1 1-1,0-1 1,0 1-1,-1 0 1,1-1-1,-1 1 1,1-1-1,0 1 1,-1 0-1,1-1 1,-1 1-1,0 0-1,0 0 0,1 0 0,-1 0 0,0 0 0,0 0 0,0 0 0,1 0-1,-1 0 1,0 0 0,0 0 0,1 1 0,-1-1 0,0 0 0,1 1-1,-2 0 1,-3 2-30,0 1 0,0-1 0,-6 7-1,-2 5 33,0 1-1,1-1 0,0 2 1,2 0-1,0 0 0,1 1 1,0 0-1,2 0 0,0 1 1,1 0-1,-7 37 0,-1 25-17,-5 94 0,17-127 111,1 0-1,8 65 0,-6-109-48,-1 0 0,1 0 0,0-1 0,0 1 0,1 0-1,-1-1 1,1 1 0,0-1 0,0 1 0,0-1 0,0 0 0,0 0 0,1 0 0,-1 0-1,6 4 1,-5-5 5,-1 0 0,1-1-1,1 1 1,-1-1-1,0 1 1,0-1 0,0 0-1,1 0 1,-1-1 0,0 1-1,1-1 1,-1 1-1,1-1 1,-1 0 0,1 0-1,-1-1 1,0 1-1,4-2 1,11-2 62,0-2 0,-1 0-1,1-1 1,26-15 0,60-43 64,-61 33-209,-2-2 0,49-52 0,-68 67-228,-21 19 264,-1 0 0,1-1 0,0 1 0,-1-1 1,1 1-1,0 0 0,0 0 0,-1-1 0,1 1 1,0 0-1,0 0 0,-1 0 0,3 0 0,-3 0 7,0 0 1,1 0-1,-1 1 0,0-1 0,1 0 0,-1 0 0,0 0 1,0 1-1,1-1 0,-1 0 0,0 1 0,0-1 0,1 0 1,-1 0-1,0 1 0,0-1 0,0 0 0,0 1 0,0-1 1,1 0-1,-1 1 0,0-1 0,0 1 0,0-1 0,0 0 1,0 1-1,0-1 0,0 0 0,0 1 0,0 0 0,-1 19-115,-7 36 0,-1 14-229,9-62 352,0 0-1,0 0 1,1 0 0,0 0-1,1 0 1,4 14 0,-5-20 29,0 0 0,-1 0 1,1 0-1,1 0 0,-1 0 1,0 0-1,0-1 1,1 1-1,-1-1 0,1 1 1,-1-1-1,1 1 0,-1-1 1,1 0-1,0 0 0,0 0 1,0 0-1,0 0 0,0 0 1,0 0-1,0-1 0,0 1 1,0-1-1,0 1 0,0-1 1,0 0-1,0 0 0,0 0 1,1 0-1,-1 0 0,2-1 1,5 0 12,0-1 0,0 0 1,0-1-1,0 0 0,14-7 0,18-10-7,-1-2-1,67-49 0,-3-13 1,-99 81-21,-1-1-39,1 1-1,-1 0 1,0-1-1,0 0 0,-1 0 1,1 0-1,-1-1 1,0 1-1,3-6 1,-36 28-512,17-7 501,0 1 0,0 1-1,1 0 1,1 1 0,0 0-1,1 0 1,-15 32 0,24-44 40,0 0 0,0 0 0,0 0 0,0 0 0,1 0 0,-1 1 0,1-1 0,0 0 1,-1 0-1,1 1 0,0-1 0,1 0 0,-1 1 0,0-1 0,1 0 0,-1 0 0,1 1 0,-1-1 0,1 0 0,0 0 1,0 0-1,0 0 0,0 0 0,1 0 0,-1 0 0,0 0 0,1-1 0,2 3 0,-1-1 24,0 0-1,1-1 0,-1 0 1,1 0-1,0 0 1,-1 0-1,1 0 0,0-1 1,0 1-1,0-1 1,0 0-1,0-1 0,1 1 1,6 0-1,5-2 77,0 1 0,0-2 0,-1 0 0,1-1-1,0-1 1,16-5 0,-26 7-93,0-1 0,0 0 1,0 0-1,0 0 0,0-1 0,0 1 0,-1-1 0,0-1 0,0 1 1,0-1-1,0 0 0,-1 0 0,0 0 0,0-1 0,0 1 0,-1-1 1,4-7-1,-4 5 7,0 0 0,3-15 0,-5 21-30,-1 0 0,1 0 0,-1 0 0,0 0 0,0 0 0,0 0 0,0 0 0,0 0 0,-1 0 0,1 0 0,-1 0 0,1 0 0,-1 0 0,0 0 0,1 0-1,-1 0 1,0 1 0,0-1 0,-2-2 0,0 1-14,0 0 0,-1 1-1,1-1 1,-1 0-1,0 1 1,1 0-1,-1 0 1,0 0 0,0 1-1,0-1 1,-1 1-1,1 0 1,0 0 0,-8-1-1,-4 2-5,0-1-1,-28 5 1,0-1-1,37-5 67,15-3 1,114-36-38,-52 18-18,33-8-82,-68 21 137,-14 4-17,0 1 0,28-3 0,-43 7-19,0 1 0,0 0 0,0 0 0,0 0 1,0 1-1,0 0 0,-1 0 0,1 1 0,0-1 0,-1 1 0,1 0 0,-1 1 0,7 3 0,-10-4-8,0 0-1,0 0 1,0 0-1,0 0 1,0 0-1,0 1 1,0-1-1,-1 1 1,1-1-1,-1 1 1,0 0-1,0-1 1,0 1-1,0 0 1,0 0-1,0 5 1,0 2-17,0 0 0,0 0-1,-3 17 1,-14 76 226,5-43-148,9-54-29,0 13 330,2-18-341,1-1-1,-1 1 0,0-1 0,0 0 0,0 1 0,0-1 0,1 1 0,-1-1 0,0 0 1,0 1-1,1-1 0,-1 0 0,0 1 0,1-1 0,-1 0 0,0 1 0,1-1 0,-1 0 0,0 0 1,1 1-1,-1-1 0,1 0 0,-1 0 0,0 0 0,1 0 0,-1 0 0,1 1 0,-1-1 0,1 0 1,-1 0-1,0 0 0,1 0 0,-1 0 0,1 0 0,-1 0 0,1-1 0,-1 1 0,1 0 0,-1 0 1,1 0-1,8-2 17,0-1-1,0 0 1,-1 0 0,1 0 0,12-8 0,38-28 271,-28 17-323,-1 2 23,105-74-130,-133 93 133,11-9-69,-1 0 0,2 2 0,15-9 0,-29 17 55,1-1-1,0 1 1,0 0-1,0-1 1,-1 1-1,1 0 1,0 0-1,0-1 1,0 1-1,-1 0 0,1 0 1,0 0-1,0 0 1,0 0-1,0 0 1,0 0-1,-1 0 1,1 1-1,0-1 1,0 0-1,0 0 1,-1 1-1,1-1 1,0 0-1,0 1 0,-1-1 1,1 1-1,0-1 1,-1 1-1,1-1 1,0 1-1,-1 0 1,2 0-1,-1 2 12,1 1-1,-1-1 1,1 0-1,-1 1 1,0-1-1,1 6 1,0 3 28,4 3 16,0 0 0,1 0 0,0 0 0,1-1 0,1 0 0,0 0 0,1-1 0,18 19 0,-21-26 70,-1-1-1,1 1 1,1-1-1,12 6 1,-17-9-138,0 0 0,0-1 0,0 0 1,0 0-1,1 0 0,-1 0 0,0 0 1,0-1-1,1 1 0,-1-1 0,1 0 0,-1 0 1,0 0-1,1-1 0,2 0 0,-5 1-143,1-1-1,-1 1 0,0 0 0,0-1 0,0 1 1,0-1-1,0 0 0,0 1 0,0-1 0,0 0 1,0 0-1,-1 0 0,1 1 0,0-1 1,0 0-1,-1 0 0,1 0 0,0 0 0,-1 0 1,1 0-1,0-3 0,-1 2-670,1-1-1,-1 0 1,0 0 0,1 0 0,-1 1-1,-1-1 1,0-5 0,0-8-2267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51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63 5632,'-28'-3'2560,"37"3"-2208,2-4 640,3 4-608,19-8 64,9-1-288,5-3 32,5 3-96,1-3-1312,-6 7 640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51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81 123 5888,'-72'-18'2688,"63"23"-2336,29-5 768,8 4-672,28-8 896,10 4-768,53-14-96,9 7-288,27-10 160,-11 5-224,6-9 448,-17 7-320,3-2-2240,-17 7 1088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53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1 2656,'3'1'2681,"-3"0"-2539,-1-1 0,1 0 0,0 0 1,0 1-1,0-1 0,0 0 1,0 0-1,-1 1 0,1-1 1,0 0-1,0 0 0,0 0 1,-1 0-1,1 1 0,0-1 1,0 0-1,0 0 0,-1 0 1,1 0-1,0 0 0,0 0 1,-1 0-1,1 0 0,0 0 1,0 0-1,-1 0 0,1 0 0,0 0 1,-1 0-1,1 0 0,0 0 1,0 0-1,-1 0 0,1 0 1,0 0-1,-1 0 0,-3 0 2280,4 5-2243,0 0 0,0 0 1,-1 0-1,0 0 1,0 0-1,0-1 0,0 1 1,-1 0-1,1-1 0,-4 6 1,-1 3 38,-7 22 0,-2 6 7,-29 56 391,-26 53 91,49-107-687,11-21 105,0-1 0,-17 23-1,25-41-92,-1 1 0,1-1 0,-1 0 0,0 0 0,0 0 0,0 0 0,-3 2 0,-1 4-147,-2 2 193,-4 1-49,13-11-22,-1 0 0,0 0 0,0 0 1,0 0-1,0 0 0,0-1 0,0 1 0,0 0 1,0 0-1,0-1 0,-1 1 0,1 0 0,0-1 1,0 0-1,-1 1 0,1-1 0,0 0 0,-3 1 0,3-1 17,0 0 0,0 0 0,0 0 0,1 0 0,-1 0 0,0 0 0,0 0 0,0-1 0,0 1 0,1 0 0,-1-1 0,0 1 0,0 0 0,0-1 0,0 0 0,0 1 2,1-1-1,0 1 1,0 0 0,-1-1 0,1 1-1,0 0 1,0-1 0,0 1-1,0-1 1,0 1 0,-1 0 0,1-1-1,0 1 1,0-1 0,0 1-1,0-1 1,0 1 0,0 0 0,0-1-1,0 1 1,1-1 0,43-162 709,-7 35-814,-33 113 29,-2 9-15,-1 1 0,0-1 0,1-10 0,-9 29-73,-76 175-305,27-71 624,15-42-106,31-65 274,8-9-332,9-5-602,26-17-3041,-7 8 1797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2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6 854 2144,'0'0'65,"0"0"1,0 0-1,0 0 1,0 0-1,0 0 1,0 0-1,0 1 1,0-1-1,0 0 1,0 0-1,0 0 1,0 0-1,0 0 1,0 1-1,0-1 1,0 0-1,0 0 1,0 0-1,0 0 1,0 0-1,0 1 1,0-1-1,0 0 1,0 0-1,0 0 1,0 0-1,0 0 1,-1 0-1,1 0 1,0 1-1,0-1 1,0 0-1,0 0 1,0 0-1,0 0 1,0 0-1,-1 0 1,1 0-1,0 0 1,0 0-1,0 0 1,0 0-1,0 0 1,-1 0-1,1 0 1,0 0-1,0 0 1,0 0-1,0 0 1,0 0-1,-1 0 1,1 0-1,0 0 1,0 0-1,0 0 1,0 0-1,0 0 1,0 0-1,-1 0 1,1 0-1,0 0 1,0 0-1,0-1 1,6 14 1982,-5-11-1914,0 0 0,1-1 0,0 1 0,-1 0 0,1-1 0,0 1 0,0-1 0,0 0 0,-1 0 1,1 0-1,1 0 0,-1 0 0,0 0 0,0 0 0,0-1 0,0 1 0,1-1 0,-1 1 0,0-1 0,1 0 0,-1 0 0,0 0 1,0 0-1,1-1 0,-1 1 0,0 0 0,0-1 0,1 0 0,-1 1 0,0-1 0,0 0 0,0 0 0,3-2 0,6-4 11,0-1 1,-1 0-1,0 0 0,15-17 0,-12 13 48,-1 0-129,-5 6-22,-1 0 0,1 0-1,-2 0 1,1-1 0,5-9-1,-10 14-22,0 0-1,0 0 1,0 0-1,0-1 1,0 1-1,-1-1 0,1 1 1,-1 0-1,1-1 1,-1 1-1,0-1 1,0 1-1,0-1 1,-1 1-1,1-1 1,0 1-1,-1 0 0,0-1 1,1 1-1,-1 0 1,0-1-1,0 1 1,-2-2-1,3 3-28,0 0-1,-1 0 1,1 0-1,-1 1 0,1-1 1,-1 0-1,1 0 1,-1 1-1,0-1 1,1 0-1,-1 1 0,0-1 1,1 0-1,-1 1 1,0-1-1,0 1 1,0 0-1,0-1 1,1 1-1,-1 0 0,0-1 1,-2 1-1,1 0-6,0 0 0,-1 1 0,1-1-1,0 1 1,-1 0 0,1 0 0,-4 2-1,5-3 21,-3 2 6,0 0 1,0 1-1,1 0 1,-1-1 0,0 1-1,1 1 1,0-1 0,0 0-1,0 1 1,0-1 0,0 1-1,1 0 1,0 0-1,0 0 1,-4 9 0,4-6 37,0-1 0,0 1 0,0 0 0,1 0 0,0 1 0,1-1 0,-1 0 0,1 0 0,2 12 0,-2-17-3,1 0 1,-1 0-1,1 0 1,-1 0 0,1 0-1,0 0 1,0 0-1,0 0 1,0 0 0,0 0-1,0 0 1,1-1-1,-1 1 1,0 0 0,1-1-1,0 1 1,-1-1-1,1 0 1,0 0 0,-1 1-1,1-1 1,0 0-1,0 0 1,0-1 0,0 1-1,0 0 1,0-1-1,1 1 1,-1-1 0,0 0-1,0 1 1,2-1 0,37-9 213,-1-1 0,-1-2 1,53-23-1,-57 22-161,13-6-5,45-24 0,-79 35-56,0-1 1,0 0-1,-1 0 0,0-2 1,0 0-1,-1 0 0,13-17 1,-6 2 22,-1-1 0,-2 0 0,17-38 0,31-93 133,-34 80-156,-18 46 82,15-57 0,-24 78-149,-1-1 0,-1 1 0,0-1 0,0 1 0,-1-1 0,0 0 0,-1 1 0,-4-20 0,5 30 9,0 1 1,0-1-1,-1 0 1,1 0-1,0 1 0,0-1 1,0 0-1,-1 1 0,1-1 1,0 0-1,-1 1 0,1-1 1,-1 1-1,1-1 1,-1 1-1,1-1 0,-1 1 1,1-1-1,-1 1 0,1-1 1,-1 1-1,0-1 0,1 1 1,-1 0-1,1 0 1,-1-1-1,0 1 0,0 0 1,1 0-1,-1 0 0,0-1 1,1 1-1,-1 0 0,0 0 1,0 0-1,1 0 1,-1 0-1,0 1 0,1-1 1,-1 0-1,0 0 0,1 0 1,-1 1-1,0-1 0,1 0 1,-1 1-1,0-1 0,1 0 1,-2 2-1,-4 1-133,1 2-1,0-1 1,-1 0 0,-4 7-1,7-8 154,-14 15-81,2 1 1,0 0-1,1 1 1,1 0-1,1 1 0,-13 30 1,-43 138 186,58-159-73,-7 23-8,2-9 99,-19 90 0,32-125-81,1-1 0,1 1 0,0 0 0,0 0 0,1-1 0,0 1 0,0 0 0,1 0 0,0-1 0,6 16 0,-5-19 23,-1-1 1,0 1-1,1-1 0,0 0 1,0 1-1,0-1 1,1 0-1,-1-1 0,1 1 1,0-1-1,0 0 0,0 0 1,0 0-1,1 0 1,-1-1-1,1 1 0,0-1 1,-1 0-1,8 1 0,-5-1-30,1-1 0,-1 0-1,0-1 1,0 0-1,1 0 1,-1 0-1,0-1 1,0 0 0,1 0-1,-1-1 1,12-5-1,0 0 89,0-2 0,33-21-1,-44 23-74,0 1-1,0-1 1,0 0-1,-1 0 1,0-1 0,0 0-1,-1 0 1,0-1-1,0 0 1,-1 0-1,0 0 1,-1-1-1,0 1 1,0-1-1,-1 0 1,0 0-1,1-12 1,-4 17-54,0 1 0,0-1 0,-1 0 0,1 0 0,-3-6 0,3 9-21,0 0 0,-1 1 1,0-1-1,1 1 0,-1-1 0,0 1 1,0-1-1,0 1 0,-1-2 0,2 3 8,-1-1-1,1 1 1,-1 0-1,1-1 0,-1 1 1,1 0-1,-1-1 1,1 1-1,-1 0 1,1 0-1,-1 0 1,1-1-1,-1 1 0,1 0 1,-1 0-1,1 0 1,-1 0-1,0 0 1,1 0-1,-1 0 0,1 0 1,-1 0-1,1 0 1,-1 1-1,1-1 1,-2 0-1,-3 2-10,0 1 0,1-1 0,-1 1 0,0 0 0,1 0 0,0 1 1,0-1-1,0 1 0,0 0 0,0 0 0,1 0 0,0 1 0,0-1 0,-3 6 0,-7 11-102,9-15 111,-1 0 1,2 1-1,-1-1 0,0 1 0,1 0 0,1 0 1,-1 0-1,1 0 0,0 1 0,1-1 0,-2 13 0,3-13 36,0-1 0,0 0-1,1 0 1,0 1 0,0-1-1,3 7 1,-4-11 4,1-1 0,0 1 0,-1-1 0,1 1 0,0-1 0,0 1 0,0-1 0,0 0 0,0 0 0,0 1 0,1-1 0,-1 0 0,0 0 1,0 0-1,1 0 0,-1 0 0,1-1 0,-1 1 0,1 0 0,-1-1 0,1 1 0,-1-1 0,1 1 0,0-1 0,-1 0 0,1 0 0,0 0 0,1 0 0,18-1 121,36-6-1,-35 3-127,103-20 184,-9 1-161,-64 12-23,-1-2 0,-1-3-1,57-24 1,-65 24-182,-38 15 182,-3 1 37,-15 4-197,-53 40-273,55-38 407,1 0 0,0 1-1,0 0 1,0 1-1,1 0 1,0 0 0,1 1-1,-13 16 1,21-24 21,0 1 0,0-1-1,0 1 1,0-1 0,0 1 0,0 0 0,1 0 0,-1-1 0,1 1 0,-1 0 0,1 0 0,0 0-1,-1 0 1,1-1 0,0 1 0,0 0 0,0 0 0,1 3 0,0-4-9,-1 1 1,1-1-1,-1 0 1,1 1-1,0-1 1,0 0-1,0 0 0,0 1 1,0-1-1,0 0 1,0 0-1,0 0 1,0 0-1,0 0 1,0 0-1,1-1 0,-1 1 1,0 0-1,1-1 1,-1 1-1,1-1 1,2 2-1,4-1 58,0 1 1,0-1-1,1 0 0,-1-1 1,1 0-1,-1 0 0,0-1 1,1 0-1,15-4 0,1-3-6,45-21 1,-29 12 50,-6 1-25,0 0 0,43-29 0,-57 30-49,0 0-1,-1-1 0,-1-1 1,26-30-1,-10 3-36,-2-1 0,47-85 0,34-110-20,-110 230-24,0 1 1,-1-1-1,4-18 0,-7 28 39,0 0 0,0-1-1,0 1 1,0 0 0,1 0 0,-1-1-1,0 1 1,0 0 0,0 0-1,0-1 1,0 1 0,0 0-1,0 0 1,0-1 0,0 1 0,0 0-1,-1 0 1,1-1 0,0 1-1,0 0 1,0 0 0,0 0-1,0-1 1,0 1 0,0 0-1,-1 0 1,1 0 0,0-1 0,0 1-1,0 0 1,-1 0 0,1 0-1,0 0 1,0-1 0,0 1-1,-1 0 1,1 0 0,0 0-1,0 0 1,-1 0 0,1 0 0,0 0-1,0 0 1,-1 0 0,1 0-1,0 0 1,0 0 0,-1 0-1,1 0 1,0 0 0,0 0-1,-1 0 1,1 0 0,0 0 0,-2 0-23,1 1 0,0-1 0,-1 1 1,1 0-1,0-1 0,0 1 1,0 0-1,0-1 0,0 1 0,-2 2 1,-13 15-42,2 1 0,0 0 1,0 1-1,-16 35 0,-32 92 55,38-84 33,-48 121 130,64-165-113,0 0 0,2 1 0,0 0 0,2 0 0,-4 26 0,8-43 18,0 0 0,0 0-1,0-1 1,0 1 0,0 0 0,1 0 0,-1-1 0,1 1 0,0-1 0,0 1-1,0 0 1,0-1 0,0 1 0,2 2 0,-1-3-17,-1-1 0,0 0 0,1 1 0,-1-1 0,1 0 0,0 0 0,-1 0 0,1 0 0,0 0 0,-1 0 0,1 0 0,0 0 0,0-1 0,0 1 0,0-1 0,0 1 0,0-1-1,0 0 1,4 0 0,9-1 22,0 0-1,0-1 0,0-1 0,0 0 0,0-1 0,-1-1 0,0 0 0,0-1 0,0-1 1,0 0-1,22-16 0,-27 15 8,-1 0 0,0 0 0,12-18 0,3-3 50,-15 16-254,-7 12 129,0-1 0,0 1 0,-1-1 0,1 1 0,0 0 0,0-1 1,1 1-1,-1 0 0,0 0 0,3-2 0,-1 1-2,0 0 0,0 0 1,0 1-1,0-1 0,0 1 0,1-1 0,-1 1 0,0 0 1,1 1-1,-1-1 0,1 0 0,0 1 0,-1 0 0,1 0 0,-1 0 1,1 0-1,-1 1 0,1-1 0,0 1 0,5 2 0,-8-3 19,0 0-1,0 0 0,-1 1 0,1-1 0,0 0 1,0 1-1,0-1 0,0 1 0,-1-1 1,1 1-1,0 0 0,0-1 0,-1 1 0,1 0 1,0-1-1,-1 1 0,1 0 0,-1 0 0,1-1 1,-1 1-1,1 0 0,-1 0 0,0 0 1,0 0-1,1 0 0,-1 0 0,0 0 0,0-1 1,0 1-1,0 0 0,0 2 0,0 0-8,0 5 5,0 0 1,0 0-1,-1 0 0,-1 0 1,1 0-1,-1-1 0,0 1 0,-5 10 1,-5 17-41,12-32 47,-2 13 151,2-16-143,0 1 1,0-1-1,1 1 1,-1-1-1,0 1 1,0-1-1,1 1 1,-1-1-1,0 1 1,1-1-1,-1 1 1,0-1-1,1 0 1,-1 1-1,1-1 1,-1 0-1,1 1 1,-1-1-1,1 0 1,-1 0-1,1 1 1,-1-1-1,1 0 1,-1 0-1,1 0 1,-1 0-1,1 0 1,-1 0-1,2 0 1,7 1 65,0-2-1,0 0 1,0 0 0,1 0 0,-1-1 0,15-6 0,0 2-5,35-8-34,56-15 122,-79 18-170,-17 6-36,26-11-1,-17 4 82,-17 8 9,-14 8-236,2-4 195,-7 5-104,0 1 0,-14 12 0,20-17 95,0 1 0,1 0 0,-1 0 0,0 0 0,1 0 0,0 0 0,-1 0 0,1 1 0,0-1 0,0 0 1,0 1-1,0-1 0,1 1 0,-1-1 0,1 1 0,-1 3 0,1-4 23,0-1 1,1 1-1,-1-1 1,0 1-1,1 0 1,-1-1-1,1 1 1,0-1-1,-1 1 1,1-1-1,0 0 1,0 1-1,0-1 1,0 0-1,0 1 1,0-1-1,0 0 1,1 0-1,-1 0 1,0 0-1,1 0 1,-1 0-1,0-1 1,1 1-1,-1 0 1,1-1-1,-1 1 1,4 0-1,0 0 32,1 1 0,0-1 0,0 0 0,0-1-1,0 0 1,10 0 0,-9-1 23,1 0 0,0 0 0,-1-1 0,1 0 0,-1 0 0,1-1 0,10-6 0,-15 8-59,-1 0 1,0-1 0,1 0-1,-1 1 1,0-1-1,0 0 1,0 0-1,0 0 1,0-1 0,0 1-1,0 0 1,-1-1-1,1 1 1,-1-1-1,0 1 1,0-1-1,0 0 1,0 0 0,0 1-1,-1-1 1,1 0-1,-1 0 1,1-3-1,-1 3-25,0 0-1,0 0 0,-1 0 1,1 0-1,-1 0 0,1 1 0,-1-1 1,0 0-1,0 0 0,0 1 1,0-1-1,0 0 0,-1 1 0,1-1 1,-1 1-1,0 0 0,0 0 1,1-1-1,-2 1 0,1 0 0,0 1 1,0-1-1,0 0 0,-1 0 1,1 1-1,-1 0 0,0-1 0,1 1 1,-1 0-1,0 0 0,1 1 1,-1-1-1,0 1 0,0-1 1,0 1-1,-4 0 0,-12-1-28,1 0-1,-1 2 1,0 0-1,1 1 1,-1 1-1,1 1 1,0 1 0,-33 12-1,44-13 8,7-4 37,0 1 0,0-1-1,0 0 1,0 0 0,0 0 0,0 0 0,0 0 0,0 0 0,0 0 0,0 0 0,0 0 0,0 0 0,0 0 0,-1 0-1,1 0 1,0 0 0,0 0 0,0 0 0,0 0 0,0 0 0,0 0 0,0 1 0,0-1 0,0 0 0,0 0 0,0 0-1,0 0 1,0 0 0,0 0 0,0 0 0,0 0 0,0 0 0,0 0 0,0 0 0,0 0 0,0 1 0,0-1-1,0 0 1,0 0 0,0 0 0,0 0 0,0 0 0,0 0 0,0 0 0,0 0 0,1 0 0,-1 0 0,0 0 0,0 0-1,0 0 1,0 0 0,0 0 0,0 1 0,0-1 0,0 0 0,0 0 0,0 0 0,0 0 0,0 0 0,0 0-1,0 0 1,1 0 0,-1 0 0,0 0 0,0 0 0,0 0 0,0 0 0,7 1 1,-5-1-2,20 1 48,-1-1-1,0-1 1,1 0 0,-1-2-1,22-5 1,103-34 37,-34 7-69,-102 32-30,-8 3-10,0-1 1,0 0-1,1 1 1,-1-1-1,0 1 0,1 0 1,2-1-1,-4 2 20,0-1-1,-1 0 1,1 0-1,0 0 0,-1 1 1,1-1-1,0 0 1,-1 1-1,1-1 1,0 1-1,-1-1 0,1 1 1,-1-1-1,1 1 1,-1-1-1,1 1 1,-1 0-1,1-1 0,-1 1 1,0-1-1,1 1 1,-1 0-1,0-1 1,0 1-1,1 0 0,-1 0 1,0-1-1,0 2 1,1 3 31,-1-1 1,0 1 0,0 0 0,0 0-1,-1-1 1,1 1 0,-1 0 0,0-1-1,0 1 1,-4 7 0,3-6 0,0 0 1,0 1 0,1-1-1,-1 14 1,1-19-12,1-1 1,0 1-1,0 0 1,0 0 0,0 0-1,0 0 1,0 0-1,1 0 1,-1 0 0,0 0-1,0-1 1,0 1-1,1 0 1,-1 0 0,1 0-1,-1 0 1,0-1-1,1 1 1,0 0-1,0 1 1,0-2 5,1 0 0,-1 1 0,1-1 0,-1 0 0,1 0 0,-1 0 0,1 0 0,0 0 0,-1 0 0,1 0 0,-1 0 0,2-1 0,5 0 43,0-1-1,0 0 1,12-6 0,13-3-20,20-5 23,-34 10-105,0 1 0,1 0 0,21-2 0,-40 6 29,0 1 0,0 0 0,0 0-1,1 0 1,-1 0 0,0 0 0,0 0 0,0 1-1,1-1 1,-1 0 0,0 1 0,0-1-1,0 0 1,0 1 0,0 0 0,0-1-1,0 1 1,0-1 0,0 1 0,0 0-1,0 0 1,0 0 0,0 0 0,0-1 0,-1 1-1,1 0 1,0 0 0,-1 0 0,1 1-1,-1-1 1,1 0 0,-1 0 0,1 0-1,-1 0 1,0 0 0,0 1 0,0-1 0,1 0-1,-1 0 1,0 0 0,0 1 0,-1-1-1,1 0 1,0 0 0,-1 2 0,-8 30 117,7-29-73,0 0 0,1 0 0,0-1 0,0 1 0,0 0 1,0 0-1,1 0 0,-1 0 0,1 0 0,0 0 0,0 0 0,0 0 0,1 0 0,1 4 0,0-2 11,1 0-1,-1-1 1,1 0-1,1 1 1,-1-1-1,1 0 1,0-1-1,0 1 1,1-1-1,-1 0 1,1 0-1,0 0 1,0 0-1,0-1 1,0 0-1,1 0 1,-1 0-1,9 2 1,-1-1 33,0 0 0,1 0 0,0-1 1,0-1-1,-1-1 0,1 0 0,18-1 1,-22 0-280,0-1 1,0 0-1,0-1 1,0 0-1,0-1 1,0 0 0,-1-1-1,0 1 1,1-2-1,9-5 1,-11 4-815,-1 0 0,1 0 1,-1 0-1,0-1 0,-1 0 0,1-1 1,-1 1-1,-1-1 0,0 0 1,0 0-1,5-13 0,12-36-2576,0-17 565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3:55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244 324 3552,'0'0'73,"0"0"0,0 0 0,0 0 0,0 0 0,-1-1 0,1 1 0,0 0 0,0 0 0,0 0 0,-1 0 0,1 0 1,0 0-1,0 0 0,0 0 0,-1 0 0,1 0 0,0 0 0,0 0 0,0 0 0,-1 0 0,1 0 0,0 0 0,0 0 0,-1 0 0,1 0 0,0 0 0,0 0 0,-1 0 0,-1 1 504,5-1 1181,-7-8 1245,3 4-2888,0 1 1,1-1 0,-1 1 0,1-1 0,0 0 0,0 1-1,0-1 1,0 1 0,1-1 0,-1 0 0,1 1 0,2-5-1,0-7 81,2-32 260,0-57 0,-5 103-461,0 1-1,0 0 1,0 0-1,0 0 1,0 0-1,0 0 1,0 0 0,0 0-1,0-1 1,0 1-1,0 0 1,0 0 0,0 0-1,0 0 1,0 0-1,0 0 1,-1 0-1,1 0 1,0-1 0,0 1-1,0 0 1,0 0-1,0 0 1,0 0 0,0 0-1,0 0 1,0 0-1,0 0 1,0 0-1,0 0 1,-1 0 0,1 0-1,0 0 1,0-1-1,0 1 1,0 0 0,0 0-1,0 0 1,0 0-1,0 0 1,-1 0-1,1 0 1,0 0 0,0 0-1,-6 4-56,-4 7 357,8-8-212,0 0 1,0 1-1,0-1 0,0 0 0,-3 3 1,-9 15 312,8-10 368,7-19 48,9-21-95,21-46-786,-65 184-272,-23 29 525,26-65 71,-35 115-1,57-153-209,-30 126 987,37-151-722,4-13-106,6-14-14,8-12-120,-1-1 1,20-60-1,-9 22-14,58-148-17,-72 183-94,-12 32 54,4-7-118,-1 0-1,-1-1 0,0 1 0,0 0 0,2-17 0,-18 57-653,-87 288 502,85-260 334,12-46 2,2-4 109,0 0 1,-1 0-1,-1 0 0,0 0 1,0-1-1,-10 17 0,13-27 247,1-5-216,4-12-73,-4 15-101,9-39 78,2 2-1,22-54 1,9-16-211,-39 101 98,0 0 0,0-1-1,-1 1 1,-1-1-1,2-14 1,-3-51-25,-1 35 180,1-103-1100,0 193 1013,0-52-29,0 1 0,1 0 0,-1 0-1,0 0 1,1-1 0,-1 1 0,1 0 0,0 0-1,-1 0 1,2-1 0,6-12 9,6-62 116,-9 55-194,-4 16-307,-3 20-4,-27 151-179,3-25 760,25-135-371,-1 1-41,1 0 0,0 0 0,0 0 0,1 0 1,0 0-1,0 1 0,1-1 0,0 0 0,4 13 1,-5-20 88,0 1 1,0-1 0,0 0-1,0 0 1,0 0 0,0 0-1,0 0 1,0 1 0,0-1-1,1 0 1,-1 0 0,0 0 0,0 0-1,0 0 1,0 0 0,0 0-1,0 0 1,1 1 0,-1-1-1,0 0 1,0 0 0,0 0-1,0 0 1,1 0 0,-1 0 0,0 0-1,0 0 1,0 0 0,0 0-1,1 0 1,-1 0 0,0 0-1,0 0 1,0 0 0,0 0-1,1 0 1,-1 0 0,0-1 0,0 1-1,0 0 1,0 0 0,0 0-1,1 0 1,1-1-1290,6 0-842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0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2560,'-9'6'6634,"-10"-6"-703,18 0-5864,1 0 0,-1 0 0,0 0-1,1 0 1,-1 0 0,1 0 0,-1 0 0,0-1 0,1 1 0,-1 0 0,0 0-1,1 0 1,-1-1 0,1 1 0,-1 0 0,1-1 0,-1 1 0,1 0 0,-1-1-1,1 1 1,-1-1 0,1 1 0,-1-1 0,1 1 0,0-1 0,-1 0 0,1 1-59,0 0 1,0 0 0,0 0-1,0-1 1,0 1 0,0 0-1,0 0 1,0 0 0,0 0-1,-1 0 1,1 0 0,0 0-1,0 0 1,0-1 0,0 1 0,0 0-1,0 0 1,0 0 0,0 0-1,0 0 1,-1 0 0,1 0-1,0 0 1,0 0 0,0 0-1,0 0 1,0 0 0,0 0-1,0 0 1,-1 0 0,1 0 0,0 0-1,0 0 1,0 0 0,0 0-1,0 0 1,0 0 0,-1 0-1,1 0 1,0 0 0,0 0-1,0 0 1,0 0 0,0 0-1,0 0 1,0 0 0,-1 0-1,1 0 1,0 0 0,-5 3-136,17-5-18,112 1 414,143 3-74,-157 9 338,-69-5-205,48 0 0,-88-6-291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0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93 4064,'-4'1'687,"-1"-1"0,0 1-1,0-1 1,1 1 0,-8 3 0,8-3 464,0 0-1,0 0 0,0 0 1,0 0-1,-6 0 1,10-1-1130,0 0 1,0 0-1,-1 0 1,1 0-1,0 0 1,0 0-1,0-1 0,0 1 1,0 0-1,0 0 1,0 0-1,0 0 1,0 0-1,-1 0 1,1 0-1,0 0 1,0 0-1,0 0 1,0 0-1,0 0 1,0 0-1,0 0 1,0-1-1,0 1 1,0 0-1,0 0 1,0 0-1,0 0 1,0 0-1,-1 0 1,1 0-1,0 0 1,0 0-1,0-1 1,0 1-1,0 0 1,0 0-1,0 0 1,0 0-1,0 0 1,0 0-1,0 0 1,0-1-1,1 1 1,-1 0-1,3-8 598,10-8-104,-3 10-361,0 1 0,0 0 0,1 0 0,-1 1 0,1 0 0,16-3 0,-25 7-133,35-9 247,1 1-1,42-1 1,79 0 113,-159 9-381,154 0 410,-71 1-106,-74-1-578,1-1-1,-1 0 0,16-4 1,-16 5-532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731 226 3328,'0'-1'188,"-1"0"0,1 0 0,-1 1 0,1-1 1,-1 0-1,1 0 0,0 1 0,-1-1 0,1 0 0,0 0 1,0 0-1,-1 0 0,1 0 0,0 1 0,0-1 0,0 0 0,0 0 1,0 0-1,1 0 0,-1 0 0,0 0 0,0 1 0,0-1 0,1-2 1,2-14 2771,-3 16-2806,0 0 1,1 0 0,-1 0 0,0 1 0,0-1 0,-1 0-1,1 0 1,0 0 0,0 0 0,0 1 0,0-1 0,-1 0-1,1 0 1,0 1 0,-1-1 0,1 0 0,-1 0 0,1 1-1,0-1 1,-2 0 0,1 0-9,-1 0 0,0 1 0,1 0-1,-1-1 1,1 1 0,-1 0 0,0 0 0,1 0 0,-4 0-1,4 0-140,-3 34 816,-1-9-576,-2 13 102,2 1-40,-1 1-1,-2-1 0,-2-1 0,-18 49 0,25-78-205,-1-1 0,0 0-1,-1-1 1,0 1 0,0-1 0,0 1 0,-1-1-1,0-1 1,-12 11 0,11-11-31,-1 0 0,0-1 1,0 0-1,0 0 0,0-1 0,-1 0 0,1-1 1,-1 0-1,0 0 0,0 0 0,-1-2 0,1 1 1,0-1-1,-1 0 0,-15-1 0,-5-2 40,0-1 0,0-1 0,-47-13 0,55 11-137,-41-17 0,52 18 47,0 0-1,1-1 1,0-1 0,0 0-1,-12-11 1,4 2-58,12 12-9,1 0 1,0 0 0,0-1-1,0 0 1,0 0 0,1-1-1,0 1 1,0-1 0,-6-10-1,6 3-36,0 0-1,0 0 0,1 0 0,1 0 0,0 0 0,1-18 1,1 23 24,0-1 1,0 1 0,1 0 0,0-1 0,1 1-1,0 0 1,1 0 0,-1 0 0,1 0-1,1 0 1,4-8 0,5-1 55,-1 1 0,2 1 0,0 0 0,0 1-1,2 0 1,0 2 0,0-1 0,1 2 0,0 0 0,31-13 0,-7 7 101,2 1-1,0 2 1,76-15 0,-90 25 6,0 0-1,53 2 1,59 11 200,-132-8-289,74 10 539,93 25 1,-88-16-411,-72-17-137,0-1 0,30 1 0,-46-3-33,0 0 0,0 0-1,0 0 1,0-1-1,0 1 1,0 0 0,0 0-1,0 0 1,0 0-1,0 0 1,0 0-1,0 0 1,0 0 0,0 0-1,0 0 1,0 0-1,0 0 1,0 0 0,0 0-1,0 0 1,0-1-1,0 1 1,0 0 0,0 0-1,0 0 1,0 0-1,0 0 1,0 0 0,1 0-1,-1 0 1,0 0-1,0 0 1,0 0 0,0 0-1,0 0 1,0 0-1,0 0 1,0 0 0,0 0-1,0 0 1,0 0-1,0 0 1,0 0-1,0 0 1,0 0 0,0 0-1,0 0 1,1 0-1,-1 0 1,0 0 0,0 0-1,0 0 1,0 0-1,0 0 1,0 0 0,0 0-1,0 0 1,0 0-1,0 0 1,-1-2-950,1-1-560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88 2656,'-1'-1'282,"0"-1"0,0 1 1,1-1-1,-1 1 0,1-1 1,0 1-1,-1-1 0,1 0 1,0 1-1,0-1 0,0 1 0,0-1 1,0 1-1,0-1 0,1 0 1,-1 1-1,0-1 0,1-1 0,2-10 1352,-4 11-1434,1 0 0,0 1 0,0-1 0,-1 1-1,1-1 1,0 0 0,-1 1 0,0-1 0,1 1 0,-1-1 0,0 1 0,0-1 0,0 1-1,0 0 1,0-1 0,0 1 0,0 0 0,0 0 0,-1 0 0,1 0 0,0 0 0,-1 0-1,1 0 1,-1 0 0,1 0 0,-1 1 0,1-1 0,-1 1 0,-2-1 0,-4-1 185,-1 0 1,1 1 0,-1 0-1,-13 1 1,13 0-211,-1 0 0,0 0 0,0 2 0,1-1 0,-1 1 0,0 0 0,1 1 0,0 0-1,-10 5 1,-41 27 464,53-31-591,1 1 0,-1 0 0,1 0 1,1 1-1,-1 0 0,-8 12 0,5-6 19,2 0-1,-1 1 1,2-1-1,0 2 1,-7 18-1,12-28-34,1-1-1,-1 0 1,0 1-1,1-1 1,0 0-1,0 1 1,0-1-1,0 0 1,0 1-1,1-1 1,-1 0-1,1 1 1,0-1-1,0 0 1,0 0-1,1 0 1,-1 0-1,1 0 1,-1 0-1,1 0 1,0 0-1,0-1 1,1 1-1,-1 0 1,0-1-1,1 0 1,-1 0-1,1 0 1,5 3-1,0-1 33,0 1-1,1-2 0,-1 1 0,1-1 1,0-1-1,0 1 0,12 0 1,67 4 277,48-6-802,-75-1-2262,-22-3-2988,-25 2 3183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7 4800,'3'0'2077,"-6"-2"-1634,-5-3 914,5 9-785,0-1 0,0 0 1,0 0-1,0 0 0,-1 0 0,1-1 0,-5 3 0,-10 8 296,-30 25 342,-92 77 1498,120-96-2392,1 1 0,1 0 0,1 2 1,-24 37-1,27-32-158,0 1 1,1 0-1,-10 38 1,-16 90 529,34-131-585,1 1 0,1 0 0,1 0 0,3 28 1,0-38-33,0-1 1,2 1 0,0-1 0,1 0 0,0 0 0,1-1 0,1 1 0,7 14 0,19 24 147,68 84-1,-76-106-1252,54 51-1,-77-82 851,-1 1 0,0 0-1,1-1 1,-1 1 0,1-1 0,-1 1 0,1-1 0,0 0-1,-1 1 1,1-1 0,-1 0 0,1 1 0,0-1-1,-1 0 1,1 0 0,0 1 0,-1-1 0,1 0-1,0 0 1,0 0 0,-1 0 0,1 0 0,0 0-1,-1 0 1,1 0 0,0 0 0,-1 0 0,1-1 0,0 1-1,-1 0 1,1 0 0,0-1 0,-1 1 0,1 0-1,0-1 1,-1 1 0,1-1 0,-1 1 0,1-1-1,0 0 1,8-7-1858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9 214 4736,'-1'-3'-62,"-1"-2"765,1 1 1,-1-1 0,1 1 0,1-1-1,-2-8 1,2 12-580,0 0-1,0 1 1,0-1-1,1 0 0,-1 0 1,0 0-1,0 0 1,1 1-1,-1-1 1,0 0-1,1 0 1,-1 0-1,1 1 1,-1-1-1,1 0 1,-1 1-1,1-1 1,-1 0-1,1 1 1,0-1-1,-1 1 1,1-1-1,0 1 0,0-1 1,-1 1-1,1 0 1,0-1-1,0 1 1,0 0-1,-1 0 1,1-1-1,0 1 1,0 0-1,0 0 1,0 0-1,0 0 1,0 0-1,1 0 1,4 1 163,1 0 1,-1 0-1,0 0 1,0 1-1,0 0 1,0 0 0,0 0-1,0 1 1,-1 0-1,1 0 1,7 6 0,2 2 104,-2 0 1,25 26 0,-22-21-125,-2 2-1,1-1 1,-2 2 0,13 23 0,-22-35-213,-1 0 0,0 1 0,0-1 0,0 1 0,-1-1 0,-1 1 0,1 0 0,-1 0-1,0 0 1,-1-1 0,0 1 0,0 0 0,-1 0 0,0 0 0,-3 11 0,-5 12 100,-1-1 0,-2 0-1,-1-1 1,-20 32 0,23-43-13,-18 31 20,22-37-87,-6 13-120,11-17 135,1-8-81,0 0 0,0 1 0,0-1 0,0 0 0,1 0 0,-1 0 0,0 0 0,0 0 0,0 0 0,0 1-1,1-1 1,-1 0 0,0 0 0,0 0 0,0 0 0,1 0 0,-1 0 0,0 0 0,0 0 0,0 0 0,1 0 0,-1 0 0,0 0 0,0 0 0,0 0 0,1 0 0,-1 0 0,0 0 0,0 0 0,0 0 0,0 0 0,1-1 0,95-31-63,-12 4 81,-11 8 214,-25 8 13,90-37-1,-124 43-206,1-2-1,-1 0 1,-1 0 0,1-1 0,-1-1 0,-1 0 0,0-1 0,-1 0 0,0-1 0,12-16 0,-11 10 38,-1-1-1,-1 0 1,0-1-1,13-40 1,-12 22 21,11-73 0,-19 88-156,0 0 0,-2-1 0,-1 1 0,-1 0 1,-4-26-1,5 45-204,-1 1 1,0 0-1,0-1 0,0 1 0,0 0 1,-1 0-1,1 0 0,-1 0 1,0 0-1,1 0 0,-1 0 0,-1 0 1,1 1-1,0-1 0,-1 1 1,-3-3-1,-4-5-3267,5 3-1620,4 5 3940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9 1824,'4'-1'10789,"-5"1"-10730,0-1-1,0 0 1,0 0 0,0 0-1,-1 1 1,1-1 0,0 1-1,0-1 1,-1 1 0,1-1-1,0 1 1,0 0 0,-1 0 0,1-1-1,0 1 1,-1 0 0,1 0-1,0 0 1,-3 1 0,0 0-35,0 0-1,-1 0 1,1 0 0,0 1 0,0-1 0,-5 4 0,-3 2-87,-1 1-1,1 1 1,-11 10 0,-49 47 498,-101 123-1,161-175-398,0 1 0,2 0 0,0 1-1,0 0 1,2 0 0,-13 34 0,-8 46 220,-21 130 0,50-224-251,-6 31 93,2 0 0,0 1 0,3 36 0,2-50 13,0 0 0,2-1 0,0 1-1,1 0 1,1-1 0,11 26 0,-12-35 10,1-1-1,0 0 1,1-1-1,0 1 1,0-1-1,14 14 1,51 37 315,-61-51-376,1 0 1,0-2-1,0 1 0,1-1 0,0-1 0,19 6 0,-31-11-37,1 0 0,-1 1 0,0-1 0,1 0 0,-1 0-1,0 0 1,1 0 0,-1 0 0,1 0 0,-1 0 0,0 0 0,1 0-1,-1 0 1,0 0 0,1 0 0,-1 0 0,1 0 0,-1-1-1,0 1 1,1 0 0,-1 0 0,0 0 0,1 0 0,-1-1-1,1 1 1,-1-1-39,0 1 0,0 0-1,0 0 1,0 0 0,0 0-1,0-1 1,0 1 0,0 0 0,0 0-1,0 0 1,0-1 0,0 1-1,0 0 1,0 0 0,0 0-1,0 0 1,0-1 0,0 1-1,0 0 1,-1 0 0,1 0 0,0 0-1,0-1 1,0 1 0,0 0-1,0 0 1,0 0 0,-1 0-1,1 0 1,0 0 0,0-1-1,0 1 1,0 0 0,0 0 0,-1 0-1,1 0 1,0 0 0,0 0-1,0 0 1,-1 0 0,-4-1-710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19 234 2976,'0'0'971,"-14"3"4047,13-3-4873,1 0 0,0 1 0,0-1 0,-1 0 0,1 0 0,0 1 0,0-1 1,-1 0-1,1 1 0,0-1 0,0 0 0,0 1 0,-1-1 0,1 1 0,0-1 0,0 0 0,0 1 0,0-1 0,0 1 0,0-1 0,0 0 0,1 2 1352,0-3-1456,-1 0 0,1 0 0,0 1 0,0-1 0,-1 0 0,1 0 0,0 0 0,0 1 0,0-1 0,0 1 0,0-1 0,0 1 0,0-1 0,0 1 0,1-1 0,-1 1 0,2-1 0,2-1 85,13-5 172,6-3-137,0 1 1,0 1-1,33-7 1,-19 9-80,54-2 1,-78 8-70,1 0 0,-1 1 0,1 1 0,0 0 0,-1 1 0,26 9 0,-32-9 1,-1 0 0,0 1 0,0 0 0,-1 0 0,1 0 0,-1 1 0,0 0 0,0 0 0,0 1 0,-1 0 0,0 0 0,0 0 0,-1 0 0,1 1 0,-1 0 0,-1 0 0,1 0 0,-1 0 0,-1 0 0,1 1 0,1 11 0,-2-7 41,0 1 0,-1-1 0,-1 0 0,0 0 0,-1 1 0,0-1 0,-1 0 0,0 0 0,-1 0-1,0 0 1,-1-1 0,-1 1 0,-6 12 0,5-13 5,1-1 1,-2-1-1,1 1 0,-1-1 0,-1 0 0,-10 9 0,14-14 52,0 0-1,0 1 0,0-1 0,0 0 0,-4 8 0,16-11 56,0-1-1,0-1 0,0 1 1,9-3-1,4-1-85,-1-2 1,1 0-1,-1-1 0,0-1 1,-1-1-1,0 0 0,36-25 1,41-45 63,-62 50-221,-6 4 182,-1 0 0,32-40 0,-45 47 42,0-2 1,-1 0 0,0 0 0,14-35-1,-25 49-130,1 1-1,-1-1 0,-1 0 0,1 0 0,-1 0 0,0-1 0,0 1 1,-1 0-1,0 0 0,0 0 0,-2-12 0,1 14-26,0 0-1,0 0 1,-1 0 0,0 0-1,1 0 1,-2 1 0,1-1-1,0 1 1,-1-1 0,1 1-1,-1 0 1,0 0 0,0 0-1,0 0 1,-1 1-1,1-1 1,-7-3 0,3 2-22,-1 1 0,0-1 0,0 1 1,0 1-1,0 0 0,0 0 0,0 0 1,-1 1-1,1 0 0,0 1 0,-1 0 0,-14 1 1,-2 1 9,-10 0-614,58-3-8976,-7 0 7355,16 0 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5216,'-9'-22'4933,"9"23"-4192,0 1-663,0 0-1,-1 0 0,1 0 0,0 1 1,0-1-1,0 0 0,0 0 0,1 3 1,-1 4 21,10 186 2365,-7-164-2007,15 114 873,-17-138-3463,1-12-1430,6 0 1611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6:2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7712,'8'0'2880,"33"9"-2240,31-9-192,-17-4 1536,53-4-1184,35 0 32,9-1-512,20-2-32,25-1-160,-17 1 160,-31-3-192,-11 6-6304,-7 5 3392,-31-17-1632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7 4896,'0'0'58,"0"0"-1,0 0 1,0-1 0,0 1 0,0 0-1,0 0 1,0-1 0,0 1 0,0 0-1,0 0 1,0 0 0,0-1 0,0 1 0,-1 0-1,1 0 1,0-1 0,0 1 0,0 0-1,0 0 1,0 0 0,-1 0 0,1-1-1,0 1 1,0 0 0,0 0 0,0 0-1,-1 0 1,1-1 0,0 1 0,0 0-1,0 0 1,-1 0 0,1 0 0,0 0 0,0 0-1,-1 0 1,1 0 0,0 0 0,0 0-1,-1 0 1,1 0 0,0 0 0,0 0-1,-1 0 1,1 0 0,0 0 0,0 0-1,0 0 1,-1 0 0,-14 7 729,11-4-249,-86 36 2507,-86 36 76,-20 8-1805,164-65-1157,19-11 212,-23 10 1,105-58-10004,-40 28 7403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5216,'0'-1'58,"0"1"1,0 0-1,0 0 1,0 0-1,0 0 1,0 0-1,0-1 1,0 1-1,0 0 0,0 0 1,-1 0-1,1 0 1,0 0-1,0 0 1,0 0-1,0-1 1,0 1-1,0 0 1,-1 0-1,1 0 1,0 0-1,0 0 1,0 0-1,0 0 0,0 0 1,-1 0-1,1 0 1,0 0-1,0 0 1,0 0-1,0 0 1,0 0-1,-1 0 1,1 0-1,0 0 1,0 0-1,0 0 1,0 0-1,-1 0 0,1 0 1,0 0-1,0 0 1,0 0-1,0 0 1,0 1-1,0-1 1,-1 0-1,1 0-19,-1 0-1,1 0 1,0 1 0,-1-1-1,1 0 1,0 0-1,-1 0 1,1 1 0,0-1-1,-1 0 1,1 1 0,0-1-1,0 0 1,-1 0-1,1 1 1,0-1 0,0 1-1,0-1 1,-1 1-1,0 11 511,0 1-1,-4 16 0,-2 9 394,-2 41 938,3 146 0,7-184-1694,-1-18 54,6 42 1,-6-49-369,6-32-8032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6048,'-4'-2'279,"-5"-2"1179,12 4 130,23 5 452,109 0 1862,70-17-2817,-93 5-872,-27-2-949,-71 8-101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2816,'0'0'214,"-1"0"0,1 0 1,0 0-1,-1 0 0,1 0 0,0 0 1,-1 1-1,1-1 0,0 0 0,0 0 0,-1 0 1,1 1-1,0-1 0,-1 0 0,1 0 1,0 1-1,0-1 0,0 0 0,-1 1 1,1-1-1,0 0 0,0 1 0,0-1 0,0 0 1,0 1-1,0-1 0,-1 0 0,1 1 1,0-1-1,0 0 0,0 1 0,0 0 1,-3 6 1515,3-5-1568,0 1 0,0-1 0,-1 0-1,1 0 1,0 0 0,1 0 0,-1 1 0,0-1 0,1 0 0,-1 0 0,1 0 0,1 3 0,1 5-162,0 0 1,6 11-1,11 21 106,23 77-1,-29-75-86,-2-10 68,-2-8 128,-1 1 0,-2 0 0,0 0 0,2 29 0,-4 22 331,-4-1-1,-4 1 0,-14 89 0,9-120-222,-3-1-1,-1-1 1,-31 72-1,-72 121 463,112-232-748,-77 136 187,66-119-23,-2 0 1,-1-1-1,-35 36 1,48-54-107,4-3-181,-1-1 0,1 1 1,0-1-1,-1 1 0,1-1 1,-1 1-1,1-1 0,-1 0 1,1 1-1,-1-1 0,1 0 1,-1 1-1,1-1 0,-1 0 1,1 1-1,-1-1 0,0 0 1,1 0-1,-1 0 0,1 0 1,-1 1-1,0-1 0,1 0 1,-1 0-1,0 0 0,1 0 0,-1-1 1,-4-3-1409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15 2656,'0'0'87,"0"0"1,0-1 0,0 1-1,0-1 1,0 1-1,0 0 1,0-1-1,-1 1 1,1 0-1,0-1 1,0 1-1,0-1 1,0 1 0,0 0-1,-1-1 1,1 1-1,0 0 1,0-1-1,-4-2 3360,9-1-1555,-3 11 2990,-1-2-4821,0 0-1,0 0 0,-1 0 1,0 11-1,-9 25 439,-7 42 176,-16 109-196,23-123-172,-30 120 0,36-181-223,0 0-1,-1 0 1,0 0 0,0-1 0,0 0 0,-9 11-1,11-16-28,1 0-1,-1-1 0,1 1 0,-1-1 0,0 0 0,0 1 0,0-1 0,0 0 0,0 0 1,0 0-1,0 0 0,0 0 0,0-1 0,0 1 0,-1-1 0,1 1 0,-4-1 1,0 0 85,-1 0 0,1-1 0,-1 0 0,-8-2 0,0-1-73,1 0-1,0-1 1,-1-1 0,2 0-1,-1-1 1,1 0-1,0-1 1,1-1 0,-1 0-1,2-1 1,-1 0 0,-15-19-1,11 10-40,1-1 0,2 0-1,0-1 1,1-1 0,0 0 0,2 0-1,-8-26 1,-12-56 92,27 88-80,0 1 0,1-1 0,1 0 0,0 1 1,2-17-1,-1 29-61,1-12-47,1 0-1,0 0 0,1 1 0,5-15 0,-6 25 64,0 0-1,-1 0 1,1 0 0,1 0-1,-1 0 1,1 0-1,-1 1 1,1 0 0,0-1-1,0 1 1,0 0-1,1 0 1,-1 1-1,1-1 1,-1 1 0,1 0-1,0 0 1,6-3-1,5 0-1,1 1-1,-1 1 1,1 0 0,0 1-1,0 0 1,0 2-1,26 1 1,112 22 288,-140-20-232,45 8 167,1-3 1,0-2-1,0-3 1,90-6-1,-121 1-384,-17 2 488,1-1 0,19-4 0,-28 4-581,-1 0-1,1 0 1,-1 0 0,0-1 0,1 1-1,-1-1 1,0 0 0,0 0 0,0 0 0,0 0-1,0-1 1,-1 1 0,4-5 0,-6 7 251,11-11-3706,-11 11 3462,0-1 1,1 1-1,-1-1-256,1 1 256,-1 0 1,0 0-1,1-1 0,-1 1 0,0 0 1,1 0-1,-1 0 0,1 0 0,-1 0 0,0-1 1,1 1-1,-1 0 0,1 0 0,-1 0 0,0 0 1,1 0-1,-1 0 0,1 0 0,-1 0 1,0 0-1,1 0 0,-1 1 0,1-1 0,-1 0 1,0 0-1,1 0 0,-1 0 0,1 1 0,3 6-2298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1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 2720,'1'0'90,"-1"-1"1,1 1-1,0-1 0,0 1 0,0-1 1,-1 1-1,1 0 0,0-1 1,0 1-1,0 0 0,0 0 0,0-1 1,0 1-1,0 0 0,-1 0 1,3 0-1,-2 0-68,1 0 784,-1 0-504,0-1 1,0 1 0,-1-1 0,1 1 0,0-1 0,0 1 0,0-1 0,0 1-1,0 0 1,0 0 0,0-1 0,0 1 0,1 0 0,2-1 2902,-13 0-1749,-13 3-836,1 0-1,-27 8 1,31-7-463,0 0 38,-1 1 1,1 1 0,0 1 0,0 1 0,1 0-1,-19 11 1,33-17-158,1 0 1,-1 0-1,0 0 0,1 0 1,-1 0-1,1 1 0,-1-1 1,1 0-1,0 1 0,-1 0 1,1-1-1,0 1 0,0 0 1,0-1-1,0 1 0,0 0 0,1 0 1,-1 0-1,1 0 0,-1 0 1,1 0-1,-1 0 0,1 0 1,0 0-1,0 0 0,0 0 1,0 0-1,1 0 0,-1 0 1,0 0-1,1-1 0,-1 1 1,1 0-1,0 0 0,0 0 0,-1 0 1,3 3-1,0-3 51,0 1 1,0 0-1,0-1 0,0 0 1,0 1-1,0-1 0,1-1 1,-1 1-1,1 0 0,-1-1 1,1 0-1,6 2 0,7 1 363,26 2-1,-21-4-208,1-2 0,0 0 0,44-7 0,67-21-1211,-96 19-641,-25 9 147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1408,'-3'-7'6778,"4"1"-4405,-1 7-2359,1-1-1,-1 0 1,0 1-1,0-1 1,0 0-1,1 1 1,-1-1-1,0 0 1,0 0 0,1 1-1,-1-1 1,0 0-1,0 0 1,1 0-1,-1 1 1,0-1 0,1 0-1,-1 0 1,0 0-1,1 0 1,-1 0-1,0 0 1,1 0 0,-1 0-1,1 0 1,26 7 415,-20-7-330,-1 2 0,1-1 0,-1 1 0,0 0 0,1 0 1,-1 1-1,0-1 0,-1 1 0,1 1 0,10 7 1,-11-7-65,0 1 1,-1 0-1,0 1 1,0-1-1,0 1 0,0-1 1,-1 1-1,0 0 1,0 0-1,-1 1 1,3 7-1,-3-3 90,0 0 0,-1 0-1,0 0 1,0 1-1,-3 21 1,-5 17 245,-2 1-1,-18 57 1,23-88-267,4-17-87,0 0 1,-1 1-1,1-1 0,-1 0 1,0 0-1,0 0 1,0 0-1,0 0 0,-4 4 1,19-14-29,0 0 0,0 1 1,0 0-1,17-3 0,-21 6 98,1-1-1,10-6 1,7-2-28,-25 11-52,15-5 41,0-1-1,0-1 1,-1-1 0,18-11 0,40-44 326,-67 56-286,0-1-1,-1 1 1,10-17-1,-4 6 11,-6 9-63,-1 0 0,0 0 0,-1-1 0,0 1 0,0-1-1,-1 0 1,-1-1 0,0 1 0,0-1 0,1-21 0,-4 26 16,0-1 1,-1 1-1,-2-12 0,2 17-70,1-1 0,-1 1 0,0-1 0,0 1 0,0-1 0,-1 1 0,1 0 0,0-1 0,-1 1 0,1 0 0,-1 0 0,-3-3 0,-2-1 155,6 5-507,0-1-1,0 1 1,-1 0-1,1 0 0,0 0 1,-1 0-1,1 0 1,-1 0-1,1 0 1,-1 1-1,-2-2 1,3 4-1372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3072,'2'-7'3628,"3"14"-1722,2 15-336,-1 2-998,-1 0 1,-2 0 0,2 31 0,-3-27-112,0-3-125,15 134 816,-17-158-1135,1 4 10,1-5-1413,-1-1 152,8 0-270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3968,'-3'0'173,"1"0"1,0 1-1,0-1 1,-1 1-1,1-1 0,0 1 1,0 0-1,0 0 1,-1 0-1,1 0 1,0 0-1,0 0 0,-3 3 1,-23 25 1517,3-2-322,-151 136 3137,156-144-4425,13-13-43,0 1 1,0-1-1,-9 15 1,13-18-134,3-1 12,-1 0 0,0 0-1,0-1 1,0 1 0,-1-1 0,1 1-1,0-1 1,0 0 0,-1 1-1,1-1 1,-1 0 0,1 0 0,-1 0-1,-2 2 1,4-11-3437,3 3 1995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3136,'5'5'1301,"-1"0"0,0 0 1,7 11-1,-4-1-347,7 22 0,4 10 359,-8-20-783,-1 1 1,7 33-1,-10-35-393,0-8-1246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26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15 1312,'-1'0'316,"0"0"0,0-1-1,0 1 1,0-1 0,0 0 0,1 1-1,-1-1 1,0 0 0,0 1 0,1-1 0,-1 0-1,1 0 1,-1 0 0,1 1 0,-1-1-1,1 0 1,-1 0 0,0-2 0,-16 3 2084,16 0-2470,0 0-223,-3 0 1018,-9 3-757,10-4-826,5 4-534,-1 4-2592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 1472,'-1'-7'878,"0"7"-45,-5 12 571,-1 2-540,-10 11 837,-15 31 0,26-46-1306,-8 17 216,2 0 1,1 1-1,-14 49 0,14-29 9,-6 69 0,6-35-154,4-26 67,-1 65-1,8-102-448,1 0-1,1 0 0,1 0 0,0-1 1,1 1-1,1-1 0,11 25 0,-15-41-83,5 11 91,0 1 1,15 23-1,-18-34-258,-1 1 1,1-1 0,0 0-1,0 0 1,0 0-1,0 0 1,0-1-1,0 1 1,1-1 0,0 0-1,-1 0 1,1 0-1,0-1 1,0 1-1,6 1 1,25-1-3295,3-2 1029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1472,'0'0'21,"0"-1"0,0 1-1,0 0 1,0 0 0,0 0 0,0 0 0,0-1 0,0 1 0,0 0-1,0 0 1,0 0 0,0 0 0,0-1 0,0 1 0,0 0-1,0 0 1,0 0 0,0 0 0,1 0 0,-1 0 0,0-1-1,0 1 1,0 0 0,0 0 0,0 0 0,0 0 0,1 0-1,-1 0 1,0 0 0,0 0 0,0 0 0,0 0 0,0 0 0,1-1-1,-1 1 1,0 0 0,9 2 1006,8 7 983,-6-2-1514,-5-4-217,1 1 0,-1 0-1,0 0 1,0 1-1,-1 0 1,0 0 0,9 10-1,2 9 134,-1 0 1,-1 0-1,-2 1 0,12 32 1,-7-9 510,16 73 1,-28-94-501,-1-1 1,-2 1-1,-1 0 0,-3 53 0,-4-33 354,-21 85 0,-111 260 557,64-199-1298,55-147-1145,5-7 272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25 145 2400,'1'-1'106,"-1"1"0,0-1 0,0 0 0,0 0 0,0 1 0,0-1 0,0 0 0,0 1 0,-1-1 0,1 0 0,0 1 0,0-1 0,-1 0 0,1 1 0,0-1 0,0 1 0,-1-1 0,0 0 0,1 1-38,-1 0 0,1 0 1,0 0-1,-1 0 0,1 0 0,0 0 0,0 0 0,-1 0 0,1 0 0,0 0 0,-1 0 0,1 1 1,0-1-1,-1 0 0,1 0 0,0 0 0,0 1 0,-1-1 0,1 0 0,0 0 0,0 1 0,0-1 1,-1 0-1,1 0 0,0 1 0,0-1 0,0 0 0,-1 1 0,-3 1 1872,3-1-1453,3-3-23,-3 3-416,0 0 0,1-1 0,-1 1 0,1 0 0,-1 0 0,0-1 0,1 1 0,0 0 0,-1 0 0,1 0 0,0 0 0,-1 0 0,1-1 0,0 1 0,0 0 0,0 0 0,-1 0 0,1 0 1,0 1-1,2 20 425,-2-19-430,2 17 315,-2 0 0,-3 34 0,-1-7-24,12 192 559,-4-162-554,-3-56-164,1-1-1,2 1 1,7 29 0,-9-41 257,-2-9-411,0-1-1,0 1 1,0 0-1,0 0 1,0 0-1,0 0 1,0 0-1,0 0 1,1 0 0,-1 0-1,0 0 1,0 0-1,0 0 1,0 0-1,0 0 1,0 0-1,0 0 1,0 0 0,0 0-1,0 0 1,0 0-1,0 0 1,0 0-1,1 0 1,-1 0-1,0 0 1,0 0 0,0 0-1,0 0 1,0 0-1,0 0 1,0 0-1,0 0 1,0 0-1,0 0 1,0 0-1,0 0 1,0 0 0,1 0-1,-1 0 1,0 0-1,0 0 1,0 0-1,0 0 1,0 1-1,5-8 107,0 0-104,-1-1 0,0 1 0,-1 0 0,1-1 0,2-11 0,1-1-17,10-25 15,16-74 1,-13 40 25,-9 37-20,39-119-129,-41 136 49,2 1 0,0 0-1,2 0 1,21-29 0,-27 42 63,0 2-161,0-1-1,0 1 1,1 0 0,17-15-1,-24 23 157,0 1 0,0-1 0,0 0 0,0 1 0,0-1 0,0 1 0,0-1 0,0 1 0,0-1 0,0 1 0,0 0 0,0-1 0,1 1 0,-1 0 0,0 0 0,0 0 0,0 0 0,1 0 0,-1 0 0,0 0 1,0 0-1,0 1 0,0-1 0,1 0 0,-1 1 0,0-1 0,0 1 0,0-1 0,0 1 0,0 0 0,0-1 0,0 1 0,0 0 0,0 0 0,-1-1 0,1 1 0,0 0 0,0 0 0,-1 0 0,1 0 0,0 0 0,-1 0 0,1 2 0,3 5 121,-1 0-1,0 0 1,-1 0 0,3 14-1,-5-20-88,37 224 1185,-27-165-1090,16 82 300,-18-111-302,2 0 0,16 39-1,-15-49 149,3-1-60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2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 3552,'6'-6'762,"-2"10"782,-4-3-1337,0-1 1,0 1-1,0 0 0,0 0 0,0 0 1,0-1-1,0 1 0,0 0 1,0 0-1,0-1 0,0 1 0,-1 0 1,1 0-1,0-1 0,0 1 0,-1 0 1,0 1-1,-41 54 3484,-13 3-2232,-42 50-547,75-82-888,2 1-1,-20 36 1,8 1 35,31-61-577,5-8-1124,6-4 373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4736,'-3'-1'298,"-5"-1"1032,8 2-1299,0 0-1,0 0 0,-1 0 0,1 1 0,0-1 0,0 0 1,0 0-1,-1 0 0,1 0 0,0 0 0,0 1 0,0-1 1,0 0-1,0 0 0,0 0 0,-1 1 0,1-1 0,0 0 1,0 0-1,0 0 0,0 1 0,0-1 0,0 0 0,0 0 0,0 1 1,0-1-1,0 0 0,0 0 0,0 0 0,0 1 0,0-1 1,0 0-1,1 2 187,-1-1-1,1 0 1,0 0 0,-1 1 0,1-1 0,0 0-1,0 0 1,0 0 0,0 0 0,0 0 0,0 0-1,2 1 1,17 13 1050,48 22 752,9 6-1094,-71-39-878,97 72 583,-81-52-407,-19-20-496,0 0 1,1 1-1,0-1 0,0 0 1,9 6-1,-3-3-836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8 5472,'-23'-6'1760,"22"6"-1690,-1-1 1,1 1 0,-1 0-1,1 0 1,-1-1 0,1 1-1,-1 0 1,1 0 0,-1 0-1,0 1 1,1-1 0,-1 0-1,1 1 1,-3 0 0,-2 1 261,-58 12 4205,38-7-3901,-193 38 761,216-44-1549,0 0-85,0-1 0,0 1 1,-1-1-1,1 1 0,0-1 1,-1 0-1,1 0 0,-6-2 1,9 2-55,0-1 0,1 1 1,-1-1-1,0 0 0,0 1 1,1-1-1,-1 1 0,0-1 1,1 1-1,-1-1 0,0 1 1,1-1-1,-1 1 0,1-1 1,0 0-1,12-8-1698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4736,'-5'-12'1540,"7"23"-372,1 20 993,-1 6-581,1 0 1,10 38-1,1 10-588,-5 6-567,5 40 201,-9-103-1199,1 47-1,-4-72-1916,5-3 714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5152,'0'0'69,"0"0"0,0-1 0,0 1 0,0 0 0,0 0 0,0-1-1,0 1 1,0 0 0,0-1 0,0 1 0,1 0 0,-1-1 0,0 1 0,0 0 0,0-1 0,0 1 0,0 0 0,1 0 0,-1-1 0,0 1 0,0 0 0,0 0 0,1-1 0,-1 1 0,0 0 0,0 0-1,1 0 1,-1 0 0,0-1 0,0 1 0,1 0 0,-1 0 0,0 0 0,1 0 0,-1 0 0,0 0 0,1 0 0,-1 0 0,2 0 121,0 0 0,-1 0 0,1 1 0,-1-1 0,1 1 0,-1-1 0,1 1 0,2 1 0,26 19 1309,-15-8-1121,-1 1 0,0 0 1,-1 1-1,0 1 0,-1-1 0,-1 2 0,-1 0 0,13 28 0,-13-17-39,-1 1 0,-2 1 0,-1 0 0,4 43-1,-3 125 501,-14-35 350,-37 228 1,5-193-828,29-164-199,-1 0 0,-2-1-1,-27 51 1,33-71-312,-1-1 0,-1-1 0,-10 13 1,-14 9-3262,23-19 1821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47 244 1888,'0'0'46,"0"0"-1,0 0 1,-1-1 0,1 1-1,0 0 1,0 0-1,0 0 1,-1-1 0,1 1-1,0 0 1,0-1 0,0 1-1,0 0 1,0 0 0,0-1-1,-1 1 1,1 0 0,0-1-1,0 1 1,0 0-1,0 0 1,0-1 0,0 1-1,0 0 1,0-1 0,0 1-1,0 0 1,1 0 0,-1-1-1,0 1 1,0 0 0,0-1-1,0 1 1,2-5 3927,-2-3-3379,0-21 3235,-1 26-2916,0 4-207,-3 16-295,2 17 111,2-26-434,-1 0 1,1 0-1,-3 8 0,0-2-41,1-11-11,1 0-1,0 0 1,1 1-1,-1-1 1,0 1-1,1-1 0,0 0 1,0 1-1,0-1 1,1 7-1,0-31 565,-2-33 0,-2 10-591,1 3 80,-10-52 0,8 81-121,3 10-23,1 0 1,-1 0 0,1 0 0,-1 1 0,1-1 0,-1 0 0,1 0-1,0 0 1,0 0 0,0 0 0,0 0 0,1-2 0,-1 4 64,1-1-1,-1 1 1,0 0 0,1 0-1,-1-1 1,0 1 0,1 0 0,-1 0-1,0 0 1,1 0 0,-1 0-1,1-1 1,-1 1 0,0 0-1,1 0 1,-1 0 0,1 0 0,-1 0-1,0 0 1,1 0 0,-1 0-1,1 0 1,-1 1 0,0-1 0,1 0-1,-1 0 1,1 0 0,17 7 343,-8-4-125,6 1 33,0 0-1,0-2 0,1 0 1,-1 0-1,26-3 1,166-11 313,260-26-343,-433 34-270,-7 2 133,28-8 0,-51 9-82,-2 0-92,7 2 116,-23 21-4,-213 225 123,57-84 64,82-88-53,-99 90-44,160-139 26,-11 9-99,-35 43-1,12-6 219,21-22-27,-23 14 426,76-86-586,-1 8-154,-8 7 58,1 1 0,-1 0 0,12-8 0,6-5-120,-18 14 94,1 0 0,-1 0-1,1 1 1,11-6 0,3 1-9,1 1 0,0 2 0,0 0 0,41-6 0,-23 8 72,73 2 0,-87 3 42,-1 1 1,1 1 0,47 13 0,-57-11-28,0 1 1,0 0 0,0 1 0,-1 1-1,0 0 1,26 20 0,12 18 331,-50-45-230,-3-5-903,0-1-1,1 1 1,-1-1-1,-1 1 0,1-1 1,-1 1-1,1 0 1,-1-1-1,-4-4 1,-23-33-3734,29 42 4446,-6-8-1455,0 1 1,-11-12-1,2 6-209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80 1056,'-7'-6'333,"4"10"36,-3 7 486,5-9-639,-1-1 1,1 1-1,-1-1 0,0 1 0,0-1 0,0 1 0,1-1 0,-1 0 0,-1 0 1,1 0-1,0 0 0,-4 1 0,0-1 1174,-1 0 0,1-1 0,-10 1 0,10-1 0,6-1-1352,0 1 0,0 0 0,0 0 0,0 0 0,0 0 0,0 0 0,0 0 0,0 0 0,0-1 0,0 1 0,0 0 0,0 0 0,0 0 0,0 0 0,0 0 0,0 0 0,0-1 0,0 1 0,0 0 0,0 0 0,0 0 0,0 0 0,0 0 0,0 0 0,0-1 0,0 1 0,0 0 0,0 0 0,0 0 0,0 0 0,0 0 0,0 0 0,0 0 1,1 0-1,-1-1 0,0 1 0,0 0 0,0 0 0,22-10 845,0 2 1,0 0 0,46-9 0,77-5 250,-118 18-977,55-8 105,67-7 212,-129 19-444,-14 0-89,-1 0 1,0 0 0,1-1-1,-1 1 1,0-1 0,6-2-1,-33 6-9245,11-1 5931,2 1 1107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28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114 828 1728,'5'3'-974,"10"3"5821,-11-8-1702,-5-8-1897,-2 2-832,-1 0 0,1 0-1,-9-12 1,-7-13 305,3-11-551,1 1 0,2-2-1,-8-57 1,-8-139 341,28 229-548,1 0 1,0 0 0,0 0-1,1-1 1,1 1-1,0 1 1,1-1 0,0 0-1,1 0 1,9-20 0,0 6-22,-10 19 33,1-1-1,8-11 1,-7 12-30,1 0 0,-1 1 0,1 0-1,11-9 1,-14 13 37,0 0 0,0 0 0,1 0 0,-1 0-1,0 0 1,1 1 0,-1-1 0,1 1 0,0 0 0,-1 0 0,1 1-1,6-1 1,-8 1 14,0 0 0,0 0 0,0 1 0,0-1-1,0 1 1,0 0 0,0-1 0,0 1 0,-1 0 0,1 0-1,0 0 1,0 1 0,-1-1 0,1 0 0,2 3 0,22 28-32,-17-19 32,-4-5 27,0 0 1,0 0 0,-1 1 0,7 17-1,7 38 120,-17-59-123,-1 0 0,1-1 0,-1 1 0,0 9 0,0 11 115,1-14-71,7 81 90,-5-28 353,-1-42-397,-1 0 0,-1 0 0,-1 1-1,-4 23 1,-1-7 18,6-29-116,-2-1-1,1 1 1,-1-1 0,-6 18 0,-2 8 43,8-28-7,0 0-1,0 1 1,-6 11-1,3-9 39,0 0 0,-1 0 0,0 0 0,-1-1 0,0 0 0,-1-1 0,0 1 0,-15 11 0,18-16 46,-1 0 0,0-1 1,0 0-1,0 0 0,-1 0 0,-10 2 1,15-4-91,-1 0 0,0-1 0,1 1-1,-1-1 1,0 0 0,0 0 0,1 0 0,-1 0 0,0 0 0,0-1 0,1 1 0,-1-1 0,0 0 0,1 1-1,-1-1 1,1 0 0,-1-1 0,-4-2 0,3-1-13,0 0-1,-1 0 0,2-1 1,-1 1-1,1-1 1,-4-8-1,6 12-30,0-1-5,0-1-1,0 1 1,0-1-1,0 1 1,0-6-1,-1-5-64,1-25-360,1 38 373,1 1 9,-1 0 31,0 0 0,0 0 0,0-1 0,0 1 1,1 0-1,-1 0 0,0 0 0,0-1 0,0 1 0,0 0 1,0 0-1,0-1 0,0 1 0,0 0 0,0 0 0,0-1 1,1 1-1,-1 0 0,0-1 0,-1 1 0,1 0 0,0 0 1,0-1-1,0 1 0,0 0 0,0 0 0,0-1 1,0 1-1,0 0 0,0-2-495,7 2 358,-2 1 119,-1-1-1,1 0 0,0 0 1,9-1-1,8-1 40,29-1 207,-34 2-95,0 0 1,0 1-1,24 3 0,-12 1-72,-17-2 52,0-1 0,-1 1 0,1 1-1,-1 0 1,0 1 0,17 7 0,-25-10-62,-1 0 1,1 0-1,-1 0 1,1 0-1,0-1 1,-1 1 0,1-1-1,0 1 1,3-1-1,-1 2 80,-5-2-106,1 0 0,-1 1 0,0-1 0,0 0-1,0 0 1,0 0 0,0 0 0,1 1 0,-1-1 0,0 0 0,0 0 0,0 0 0,1 0-1,-1 0 1,0 0 0,0 0 0,0 1 0,1-1 0,-1 0 0,0 0 0,0 0 0,1 0-1,-1 0 1,0 0 0,0 0 0,0 0 0,1 0 0,-1 0 0,1 0 6,-1 0 1,1-1-1,0 1 0,-1 0 1,1 0-1,-1 0 0,1 0 1,0 0-1,-1-1 0,1 1 1,-1 0-1,1-1 0,-1 1 1,1 0-1,-1-1 1,1 1-1,-1 0 0,1-1 1,-1 1-1,1-1 0,-1 1 1,0-1-1,1 1 0,-1-1 1,0 0-1,0 1 0,1-1 1,-1 1-1,0-2 1,4-23-2365,-4 21 1333,0 0 0,1 0 0,0 0-1,-1 0 1,3-5 0,9-15-2048,1-6-415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3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1472,'0'-2'88,"0"1"-72,0 1 1,0 0 0,0 0 0,0 0-1,0-1 1,0 1 0,0 0 0,0 0-1,0 0 1,0-1 0,0 1-1,0 0 1,0 0 0,0 0 0,0-1-1,0 1 1,0 0 0,0 0 0,0 0-1,0-1 1,-1 1 0,1 0-1,0 0 1,0 0 0,0-1 0,0 1-1,0 0 1,0 0 0,-1 0 0,1 0-1,0 0 1,0-1 0,0 1-1,-1 0 1,1 0 0,0 0 0,0 0-1,0 0 1,-1 0 0,1 0 0,0 0-1,0 0 1,0 0 0,-1 0-1,1 0 1,0 0 0,-1 0 0,-5 0 5257,-23 9-1664,25-7-2943,-7-1 507,27-2-807,22-4 1,-25 3-354,0 0 1,0 1-1,0 0 0,14 2 1,-23-1-9,0 1 1,0 0-1,0 0 0,-1 0 1,1 0-1,0 0 1,0 1-1,-1 0 1,1 0-1,-1 0 0,0 0 1,1 0-1,-1 1 1,0-1-1,-1 1 0,1 0 1,5 6-1,-6-5 21,1 0 0,-1 1-1,0-1 1,0 1 0,0 0-1,-1-1 1,1 1-1,-1 0 1,-1 0 0,1 0-1,-1 0 1,1 0 0,-1 0-1,-1 0 1,1 0 0,-1 0-1,0 0 1,0 0 0,0-1-1,-3 8 1,-1 0 97,0 0 0,-1 0 1,0 0-1,-1-1 0,-1 1 0,-13 15 1,2-8 211,1 0 0,-2-2-1,-23 17 1,40-33-293,0 1 0,1 0-1,-1 0 1,1 0 0,-1 1-1,1-1 1,0 1 0,0-1-1,0 1 1,-2 4 0,4-7 13,1 1-1,0-1 1,0 1 0,-1-1 0,1 1-1,0-1 1,0 0 0,0 0 0,0 1-1,0-1 1,-1 0 0,1 0 0,0 0 0,0 0-1,0 0 1,0 0 0,0 0 0,0 0-1,0 0 1,1-1 0,1 1 5,15 0 309,27 1 77,70-10 0,-96 8-686,-17 1-49,0 0-1,0 0 1,0 0 0,0 0 0,0 0 0,0-1 0,0 1 0,0-1 0,0 1 0,0-1 0,0 0 0,-1 0 0,1 0 0,0 0 0,0 0 0,1-1 0,7-2-6288,0 6 3627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4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208 356 2720,'-22'0'2448,"11"-8"352,-54 16 5173,163-1-5228,-71-4-2615,0-1-1,0 0 1,42-5 0,-37 2-180,-27 2 70,-1-1 0,0 0-1,1 0 1,-1 0 0,0-1 0,0 0-1,1 0 1,3-1 0,-2 1 56,-6 1-64,1 0-1,0 0 0,-1 0 1,1 0-1,-1 0 0,1 0 0,0-1 1,-1 1-1,1 0 0,-1 0 0,1 0 1,0-1-1,-1 1 0,1 0 0,-1-1 1,1 1-1,-1 0 0,1-1 1,-1 1-1,1-1 0,-1 1 0,0-1 1,1 1-1,-1-1 0,0 1 0,1-1 1,-1 1-1,0-1 0,1 1 1,-1-1-1,0 0 0,2-3 111,-2 4-110,1-1 0,-1 1 0,0 0 0,1-1 0,-1 1-1,0 0 1,0-1 0,0 1 0,1-1 0,-1 1 0,0-1 0,0 1 0,0 0 0,0-1 0,0 1 0,0-1 0,1 1 0,-1-1 0,0 1 0,-1-1 0,2-11 35,1 1 0,5-21-1,2-14-47,-7 30 1,0 1 0,-1-1 0,-1 0 0,0 1 0,-1-1 0,-1 1 0,0-1 0,-1 1 0,-10-29 0,11 38 61,0 1-102,0 1-1,0 0 1,0-1-1,0 1 1,-1 0-1,-4-5 0,6 8 22,0 0-1,0 0 0,0 0 0,0 0 0,-1 0 0,1 1 0,0-1 0,-1 0 0,1 1 0,-1-1 0,1 1 1,0 0-1,-1-1 0,1 1 0,-1 0 0,1 0 0,-1 0 0,1 0 0,-1 0 0,1 0 0,-1 0 0,1 1 0,-1-1 1,1 0-1,-2 2 0,-9 2-3,1 0 1,-1 2 0,2-1-1,-1 1 1,-19 15 0,-43 43 202,63-54-154,-61 65 278,37-37-185,8-8-3,-39 61 0,56-77-25,4-6-69,0-1-1,1 1 1,-6 15-1,9-20 20,0 0 0,0-1 1,1 1-1,-1 0 0,1 0 0,-1 0 0,1-1 1,0 1-1,0 0 0,0 0 0,1 0 1,-1 0-1,1-1 0,-1 1 0,3 5 0,-1-5-7,1 0 0,-1 0-1,1 0 1,0-1 0,0 1 0,0-1-1,0 0 1,0 0 0,1 0-1,-1 0 1,5 2 0,0-1 22,2 2 22,0-1 1,0 0-1,0-1 0,0 0 0,1-1 0,-1 0 0,13 0 0,77-1 330,-50-2-295,64-4 155,-39-2-528,-74 7-251,9-12-5989,0-9-913,-2 8 4236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4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4160,'-28'-10'1941,"26"10"-1707,0-1 1,1 1-1,-1 0 0,1 0 1,-1 0-1,0 0 0,1 0 1,-1 0-1,0 0 0,1 1 0,-1-1 1,1 0-1,-1 1 0,-2 0 1,1 2 552,-5-1 1220,32-3 1232,51 3-974,-64-2-2278,-1 2-1,0-1 1,0 1 0,0 1-1,16 6 1,-22-7-1,4 1 26,0 1-1,0 0 1,9 7 0,-15-10-1,-1 0-1,0 0 1,1 0 0,-1 0-1,0 0 1,0 0 0,0 1-1,0-1 1,0 0-1,0 1 1,0-1 0,0 1-1,0-1 1,-1 1 0,1 0-1,-1-1 1,1 1-1,-1-1 1,1 1 0,-1 0-1,0-1 1,0 1 0,0 0-1,0 1 1,-1 0 22,0 1 1,0-1 0,0 0-1,0 0 1,0 0-1,-1-1 1,0 1 0,1 0-1,-1 0 1,0-1-1,0 1 1,-1-1 0,-2 3-1,-4 2 128,0 0 0,-14 8 0,13-9-101,-72 46 1119,79-47-761,9-3-178,18-2 63,-18 0-123,205 6-452,-185-6-1350,-22-1 923,1 1-1,-1 0 0,1 0 1,-1 0-1,1 0 0,-1 1 1,1 0-1,-1 0 0,9 3 1,-11 12-8069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29 115 3136,'-8'1'-978,"-13"3"14477,36-4-10645,-8 0-2536,0 1-1,0 0 1,10 3 0,17 2 219,292 5 1079,30-18-880,-92 8-585,-82 1-72,298-8 155,-52-13-15,-365 14-230,338-39 865,-193 0-2145,-208 44 766,1 0 0,0 0 0,0 0 0,-1 0 0,1 0 0,0-1 0,-1 1-1,1 0 1,0 0 0,-1-1 0,1 1 0,0-1 0,-1 1 0,7-10-7876,-7 9 7876,3-5-3320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2144,'-5'8'8416,"4"-7"-8033,-15 4 1999,-20-2-1873,15-1-177,0 0-1,-1 2 1,1 0-1,-26 9 0,33-8-185,-3-1 93,1 2 1,1 0-1,-1 1 0,-23 13 1,33-16-153,0 0 1,0 0-1,1 1 1,-1 0-1,1 0 1,0 0-1,0 0 0,1 1 1,0 0-1,0 0 1,0 0-1,0 0 1,-3 10-1,3-2 31,0 0 1,1 0-1,0 0 0,2 0 0,-1 0 1,2 0-1,0 0 0,0 1 1,4 18-1,-3-25-26,1-1 1,0 0-1,1 1 1,0-1-1,0 0 1,0 0-1,1 0 1,5 8-1,-5-11-5,-1 0 0,1 0-1,0 0 1,0 0-1,1 0 1,-1-1 0,1 0-1,0 0 1,0 0 0,0 0-1,0-1 1,7 3-1,0-2 44,0-1-1,0 1 0,1-2 1,-1 0-1,0-1 0,23-1 1,-5-3-20,46-11 0,-59 11-414,0-1 0,-1-1 0,0 0 0,0-2 0,16-9 0,-29 15-98,0 0 0,0 0 0,0 0 1,-1-1-1,1 1 0,-1-1 0,0 1 1,2-4-1,6-5-1219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5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0 832,'-16'10'7886,"10"15"-4674,-1 12-2321,-3 15 465,-3 68 0,9-66-852,1 7 59,6 78-1,0-23 25,12 135 575,-11-202-447,-3-53-761,0 1 0,0-1 0,0 0 0,0 1 0,1-1 0,-1 1 0,3-5 0,3-7-82,7-23-27,14-34-137,-24 63 231,1 0 1,0 0-1,0 0 1,1 0-1,8-8 0,-7 9 7,1-1 0,0 1 0,0 1 0,1 0 0,0 0 0,18-10 0,-6 7-2,31-10 0,-44 17 43,-1 1 1,1 0-1,0 1 0,-1 0 1,1 0-1,0 1 0,15 1 0,-18-1 105,0 1-1,0 0 1,0 0-1,0 0 0,0 1 1,0 0-1,5 2 1,-8-2-53,0 0 0,1-1 0,-1 1 0,0 0 1,0 1-1,0-1 0,-1 0 0,1 1 0,0-1 1,-1 1-1,0-1 0,1 1 0,0 3 0,1 4 54,0 0 0,-1 0-1,0 1 1,0-1-1,-1 1 1,-1 15 0,2 8 128,-1-20-137,11 202 322,-11-206-352,-1 0-1,2 0 0,-1-1 1,5 14-1,-5-14 43,-1-8-91,0-1 0,0 1 0,0-1 0,0 0 1,0 1-1,0-1 0,0 0 0,0 1 0,1-1 0,-1 1 0,0-1 0,0 0 0,0 1 1,0-1-1,1 0 0,-1 1 0,0-1 0,0 0 0,0 1 0,1-1 0,-1 0 0,0 1 1,1-1-1,0 1 192,-10-1-2944,13-20-3604,-3-2 2196,6 1 1350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3136,'1'-9'1470,"0"1"1,0-1-1,5-17 1,-3 18-171,-1-1 0,-1 1 0,2-17 0,-3 25-1261,0-1 1,0 1-1,0-1 0,0 1 0,0 0 0,0-1 0,0 1 1,0 0-1,1-1 0,-1 1 0,0-1 0,0 1 1,0 0-1,1-1 0,-1 1 0,0 0 0,0 0 0,1-1 1,-1 1-1,0 0 0,1 0 0,-1-1 0,0 1 1,1 0-1,-1 0 14,1-1 0,-1 1 0,0 0 0,1 0 1,-1-1-1,0 1 0,1 0 0,-1-1 0,0 1 1,0 0-1,1-1 0,-1 1 0,0 0 0,0-1 1,1 1-1,-1 0 0,0-1 0,0 1 0,0-1 1,0 1-1,0 0 0,0-1 0,0 1 0,0-1 1,14 41 2591,2 24-2392,11 110 0,-24-145-217,7 110 318,-9-118-257,6 32 0,-4-33-13,2 32 0,-5 125 572,0-177-624,-1 0 0,1 0 0,-1 0 0,1 0 0,-1 0 0,1 0 0,-1 0 0,1 0 0,-1 0 0,1 0 0,0 0 0,-1 0 0,1-1 0,-1 1 0,1 0 0,-1 0 0,1-1 0,-1 1 0,19-34 187,-9 7-295,2 0 0,19-34 0,-24 51 28,0 0 0,1 1-1,0-1 1,1 1 0,0 1 0,0 0 0,1 0 0,15-11 0,-12 11-15,1 1 0,0 0-1,0 0 1,1 2 0,0-1 0,26-5 0,-33 9 46,0 1 1,0 0-1,0 1 0,1-1 1,-1 1-1,0 1 0,0 0 1,0 0-1,0 0 0,0 0 1,0 1-1,0 1 0,0-1 0,-1 1 1,1 0-1,7 5 0,-10-5 50,0 0 1,-1 1-1,1-1 0,0 1 0,-1 0 0,0 0 0,0 0 0,0 1 1,-1-1-1,1 1 0,-1-1 0,0 1 0,0 0 0,-1 0 0,1 0 0,-1 0 1,0 0-1,-1 0 0,1 0 0,-1 0 0,0 7 0,-1-4 24,1 1 1,-1-1-1,-1 1 0,0-1 0,0 1 0,0-1 0,-1 0 1,-1 0-1,1 0 0,-1-1 0,0 1 0,-8 9 0,-1 0 137,9-11-118,0 0 0,0 0 0,-1 0 0,0 0 0,-1-1 0,1 1 0,-1-2 0,0 1 0,0 0 0,-11 5 0,12-8-57,-1-1 0,0 1 0,1-1 1,-1 0-1,0 0 0,0 0 0,0-1 1,1 0-1,-1 0 0,0-1 0,-7-1 1,-5-2 53,1-1 0,-22-10 0,-13-3-241,30 10-4,13 5-295,-1 0 0,1 0-1,0 1 1,-1 0 0,-11 0-1,8-1-2813,37-14-8877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96 3328,'-1'0'102,"1"0"1,-1 0-1,0-1 1,0 1 0,0 0-1,0 0 1,1 0-1,-1 0 1,0 0-1,0 0 1,0 0-1,0 0 1,0 0-1,1 0 1,-1 1-1,0-1 1,0 0-1,0 1 1,1-1-1,-1 0 1,0 1-1,-1 0 1,1 0 473,0 0 1,-1-1-1,1 1 0,0 0 1,-1-1-1,1 1 0,-1-1 1,1 0-1,-1 1 1,1-1-1,-3 0 0,3 0-378,0 0-1,0 0 0,0 0 1,-1 0-1,1 0 0,0 0 1,0 0-1,0 0 0,0-1 1,0 1-1,0 0 0,0-1 1,0 1-1,-2-2 0,3 2-153,0 0 1,0-1-1,-1 1 0,1 0 0,0-1 0,0 1 0,0 0 0,0-1 0,0 1 1,1 0-1,-1-1 0,0 1 0,0 0 0,0 0 0,0-1 0,0 1 1,0 0-1,0-1 0,1 1 0,-1 0 0,0 0 0,0-1 0,0 1 1,1 0-1,-1 0 0,0-1 0,0 1 0,1 0 0,-1 0 0,0 0 0,1-1 1,6-4 119,0 0 0,13-5 0,-15 7-112,-2 1-14,87-42 466,-80 39-511,1 1 0,-1 1-1,1 0 1,0 0 0,0 1-1,20-1 1,-30 3-4,1 0 0,0 0-1,0 1 1,-1-1 0,1 0 0,0 1-1,0-1 1,-1 1 0,1 0 0,-1-1-1,1 1 1,0 0 0,-1 0 0,0 0-1,1 0 1,-1 0 0,1 0 0,-1 1-1,0-1 1,0 0 0,0 1 0,0-1-1,0 1 1,0-1 0,0 1 0,0-1-1,-1 1 1,1 0 0,-1-1 0,1 1-1,-1 0 1,1-1 0,-1 3 0,1 7 121,0-1 0,-1 1 0,0 0 0,-2 14 0,1-12 26,0-4-68,-1 1 0,0-1 0,-1 0 0,1 1 0,-2-1 0,0-1 0,0 1 0,0 0-1,-1-1 1,0 0 0,-1 0 0,0-1 0,0 1 0,0-1 0,-1 0 0,0-1 0,-1 0 0,-9 7 0,0-2 53,13-7-51,-1-1 1,0 0-1,0 0 1,-1 0-1,-6 2 1,87-23 1369,-37 6-2111,1 2 1,74-10 0,-111 20 413,2 0-419,-1-1 0,1 1 0,-1 0 0,1 0 0,0 0 0,-1 1 0,1-1 0,3 2 0,3 2-1233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172 197 3392,'-3'-2'304,"1"-4"4213,2 11-4054,-1 1 1,0 0-1,-1 0 0,1 0 1,-1-1-1,0 1 0,-1-1 1,-4 8-1,-8 23-46,-29 117 700,18-57-245,-2-4 29,25-85-554,3-4-242,-1 0 1,0-1-1,0 1 0,0-1 0,-1 1 1,-1 3-1,2-6-93,1 1 0,-1-1 0,1 1 0,-1-1 1,1 0-1,0 0 0,-1 1 0,1-1 0,-1 0 0,1 0 0,-1 1 0,0-1 0,1 0 0,-1 0 1,1 0-1,-1 0 0,1 0 0,-1 0 0,1 0 0,-1 0 0,1 0 0,-1 0 0,0 0 0,1 0 1,-1-1-1,1 1 0,-1 0 0,1 0 0,-1 0 0,1-1 0,-1 1 0,1 0 0,-1-1 1,1 1-1,0 0 0,-1-1 0,1 1 0,-1 0 0,1-1 0,-1 0 11,1 0-1,-1 0 1,1 0-1,0-1 1,0 1-1,-1 0 1,1 0-1,0 0 1,0 0-1,0 0 1,0 0 0,0 0-1,0 0 1,1 0-1,-1 0 1,0-1-1,0 1 1,1 0-1,-1 0 1,1 0-1,0-1 1,1-6 73,31-143 795,-20 84-411,2 0 0,3 1 0,30-73 0,-39 116-180,3-5 240,20-38 1,-31 65-541,-1 0 1,1 1-1,-1-1 0,1 0 0,0 0 1,-1 1-1,1-1 0,0 0 0,-1 1 1,1-1-1,0 1 0,0-1 1,-1 1-1,1-1 0,0 1 0,0 0 1,0-1-1,0 1 0,0 0 0,0 0 1,0-1-1,0 1 0,0 0 1,-1 0-1,1 0 0,0 0 0,0 0 1,0 0-1,0 1 0,0-1 0,0 0 1,0 0-1,0 1 0,0-1 1,-1 1-1,1-1 0,0 0 0,1 2 1,4 2-52,0 0 0,-1 0 0,1 1 0,5 6 0,-2-2 82,119 109-90,-78-70 151,-3 2 1,44 57-1,-55-58-69,90 133 546,-126-181-550,0-1 0,0 1-1,1-1 1,-1 1 0,0 0-1,0-1 1,0 1 0,0-1-1,0 1 1,0 0 0,0-1-1,0 1 1,0-1 0,0 1-1,0-1 1,0 1 0,0 0-1,-1-1 1,1 1 0,0-1-1,0 1 1,-1-1 0,1 2-1,-14 13 261,9-12-231,0 1 1,0-1 0,0 0 0,0 0-1,-7 2 1,-18 4 169,0-2 1,-48 6-1,-62-3 71,92-9-188,-83-7 1,114 3-565,-27-8 1,28 6-523,14 4 658,0 1 0,0-1-1,0 1 1,1-1 0,-1 0-1,0 0 1,-2-2-1,3 3 171,1-1 0,0 1-1,0 0 1,-1-1 0,1 1-1,0 0 1,0-1-1,0 1 1,0-1 0,-1 1-1,1-1 1,0 1-1,0 0 1,0-1 0,0 1-1,0-1 1,0 1 0,0-1-1,0 1 1,0-1-1,0 1 1,1 0 0,-1-1-1,0 1 1,0-1-1,0 1 1,0 0 0,1-1-1,-1 1 1,0-1 0,0 1-1,1 0 1,-1-1-1,0 1 1,1 0 0,-1-1-1,0 1 1,1 0-1,-1 0 1,0-1 0,1 1-1,0 0 1,13-11-3678,7 6 1265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4896,'-2'-1'375,"2"1"-247,-1 0 0,1 0 0,0 0 0,-1 0 0,1 0 0,-1-1 0,1 1-1,0 0 1,-1 0 0,1-1 0,0 1 0,-1 0 0,1 0 0,0-1 0,0 1 0,-1 0 0,1-1 0,0 1 0,0 0 0,-1-1 0,1 1 0,0 0 0,0-1 0,0 1 0,0-1 0,0 1 0,0 0 0,-1-1-1,1 1 1,0-1 0,0 1 0,0 0 0,0-1 0,0 1 0,1-1 0,-1 1 0,2-5 3969,-1 5-3939,-1 0 1,0-1 0,0 1 0,0 0-1,1 0 1,11-2 774,1 0-131,22-4 58,20-4-94,-1 8-232,0 1-1,63 9 0,-107-7-451,0 1 0,0 0-1,0 1 1,0 0 0,-1 1-1,1 0 1,-1 1-1,0-1 1,0 2 0,0-1-1,-1 1 1,8 8 0,-11-9-34,0 0 1,-1 0 0,0 0 0,0 1 0,-1-1-1,0 1 1,0 0 0,0 0 0,0 0-1,-1 1 1,0-1 0,-1 0 0,1 1-1,-1 0 1,0-1 0,-1 1 0,0 0 0,0 7-1,-2 6 28,0-1 0,-1 0 0,-1 1 0,-13 35 0,7-31 28,-1-1-1,-1 0 0,-1 0 1,-1-1-1,0-1 0,-2-1 1,-30 31-1,43-48-54,0 0-1,0 0 1,-1 0-1,1 0 1,-1-1 0,0 1-1,0-1 1,-5 2-1,25-7-11,0 0-1,29-2 1,-26 4-26,0-1 0,0 0 0,0-2 0,31-10 1,-33 8 18,-1-1 0,-1-1 0,1-1 0,-1 0 0,-1-1 0,0-1 0,25-23 0,-13 7 76,38-44 81,-18 10-72,54-96-1,-95 146-95,0 0-1,0 0 0,-1 0 1,0-1-1,2-14 1,-5 18-45,0 1 1,-1-1-1,1 1 1,-2 0-1,1-1 1,-1 1 0,0-1-1,0 1 1,-3-9-1,-6-4-407,4 9-136,4 9 110,1 0 0,-1 0 0,0 0 0,0 0 0,0 0 0,0 1 0,0-1 0,0 1 0,0-1 0,-1 1 0,1 0 0,0 0 0,-1 0 0,-3-1-1,1 2-1171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29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1 468 1728,'5'-15'3754,"-6"11"-3429,1 0 0,0 0 0,0 0 0,1 0 0,-1 0 0,1 1 0,0-1 0,0 0 0,0 0 0,1 0 0,-1 1-1,4-7 1,3-4-46,-1 0-1,10-27 1,5-10 32,41-88 772,-48 103-947,-8 17-66,9-17 1,-14 32-80,1 0 0,-1 0 0,1 0 0,0 0 0,0 0-1,0 1 1,0 0 0,0-1 0,7-3 0,-9 6 13,-1 1 1,1-1-1,-1 1 0,1 0 0,-1-1 0,1 1 0,-1 0 0,1-1 0,-1 1 0,1 0 1,-1 0-1,1-1 0,0 1 0,-1 0 0,1 0 0,0 0 0,-1 0 0,1 0 0,-1 0 1,1 0-1,0 0 0,-1 0 0,1 0 0,0 0 0,-1 1 0,1-1 0,-1 0 0,1 0 1,0 0-1,-1 1 0,1-1 0,-1 0 0,1 1 0,-1-1 0,1 1 0,-1-1 1,1 0-1,-1 1 0,0-1 0,1 1 0,-1-1 0,1 1 0,-1 0 0,1 3 23,1-1 0,-1 1 0,0-1-1,-1 1 1,2 7 0,-2-8-17,3 26 147,-2-1 0,-1 0 0,-2 1-1,-4 28 1,2-27-69,-14 76 736,18-99 672,5-11-1109,7-11-238,8-15-285,2 1-1,1 0 1,1 2-1,53-48 1,-75 74 109,5-6-84,0 1 1,0 0-1,0 1 1,1 0 0,-1 0-1,16-7 1,-22 12 104,1 0 0,-1 0 1,0 0-1,0 0 1,0 0-1,0 0 1,1 0-1,-1 1 1,0-1-1,0 0 0,0 1 1,0-1-1,0 1 1,0-1-1,0 1 1,0-1-1,0 1 1,0 0-1,0 0 1,0-1-1,0 1 0,0 0 1,-1 0-1,1 0 1,0 0-1,-1 0 1,1 0-1,0 0 1,0 2-1,3 5 134,0 1 0,5 14 0,-6-14-84,11 29 171,18 43 583,-32-79-765,1 0-1,0 0 1,1 1-1,-1-1 1,0 0-1,1 0 1,-1 0-1,1-1 1,-1 1 0,1 0-1,0-1 1,0 1-1,0-1 1,0 1-1,0-1 1,0 0-1,0 0 1,3 1-1,-1-1 46,0 0 0,1-1-1,-1 0 1,0 0 0,1 0-1,-1 0 1,0-1 0,8-1-1,-6 1-23,1-1 0,-1 0-1,1 0 1,-1-1 0,0 0-1,0 0 1,0 0 0,6-6-1,5-4-1031,19-19 0,-11 8-2103,32-30-5116,-25 17 5365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4896,'0'-14'1584,"0"14"-1568,0-1 0,0 1 0,0 0 0,0 0 0,0 0 0,0 0 0,0 0 0,0 0 0,0-1 0,0 1 0,0 0 0,0 0 0,0 0 0,0 0 0,0 0 0,0-1 0,0 1 0,0 0 0,0 0 0,0 0 0,0 0 0,1 0 0,-1 0 0,0 0 0,0-1 0,0 1 0,0 0 0,0 0 0,0 0 0,0 0 0,0 0 0,1 0 0,-1 0 0,0 0 0,0 0 0,0 0 0,0 0 0,10-6 570,-10 6-388,1 0-1,0 0 0,0 0 0,-1-1 0,1 1 0,0 0 0,0 0 0,-1 1 0,1-1 0,0 0 0,-1 0 0,1 0 0,0 0 0,0 1 1,-1-1-1,1 0 0,0 0 0,-1 1 0,1-1 0,-1 1 0,1-1 0,0 1 0,-1-1 0,1 1 0,-1-1 0,1 1 0,-1-1 0,0 1 1,1-1-1,-1 1 0,1 0 0,-1-1 0,0 1 0,0 0 0,1-1 0,-1 1 0,0 0 0,0 0 0,0-1 0,0 1 0,0 1 1,0 40 740,-15 331 2657,-12-239-2993,21-120-1080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1 7296,'0'0'209,"-1"0"0,1 0 0,-1 0 0,0 0 0,1-1 0,-1 1 1,0 0-1,1 0 0,-1 0 0,0 0 0,1 0 0,-1 1 0,1-1 0,-1 0 0,0 0 1,1 0-1,-1 0 0,0 1 0,1-1 0,-1 0 0,1 1 0,-1-1 0,-19 12 1467,12-7-897,-217 108 4644,-247 134-3545,462-241-2621,-1-1 0,0 0 1,-20 5-1,31-9 548,-1-1 0,0 0 0,1 0 0,-1 0 0,0 1 0,1-1 0,-1 0 0,0 0-1,1 0 1,-1 0 0,0 0 0,1 0 0,-1 0 0,0 0 0,1 0 0,-1 0 0,0-1 0,1 1 0,-2 0 0,1-1-48,-3 0-1479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 4384,'1'0'129,"-1"0"0,0 0 0,1 0 0,-1 0 0,1 0 0,-1 0 0,0 0 0,1-1 0,-1 1 0,0 0 0,1 0 0,-1 0 1,0 0-1,1-1 0,-1 1 0,0 0 0,1 0 0,-1-1 0,0 1 0,1 0 0,-1 0 0,0-1 0,1-1 1517,-1 8 646,0-4-2014,-1 1 0,0-1 1,1 0-1,-1 0 0,0 0 0,0 0 0,0 0 0,0 0 0,-1-1 0,1 1 0,0 0 0,-1-1 0,1 1 0,-4 2 0,-3 5 346,-35 48 1304,-54 95 0,-17 70-808,71-118-714,-3 5-1100,40-101-1360,0-18-5602,6 8 6908,0 1 0,-1-1 0,1 0 1,1 0-1,-1-2 0,4-13-2148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6560,'-7'-17'2117,"0"15"59,4 2-1168,6 3-43,32 22 2998,-9-13-3464,1-2 0,0 0 1,1-2-1,33 6 0,-42-10-323,30 7 62,313 84 542,-339-86-1116,0 1 0,0 1 0,35 24 0,-53-32-1314,-5-3 1569,0 0 1,0 0-1,0 0 0,1 0 0,-1 0 0,0 0 0,0 0 1,0 0-1,0 0 0,0 0 0,1 0 0,-1 0 1,0 0-1,0 0 0,0 1 0,0-1 0,0 0 0,1 0 1,-1 0-1,0 0 0,0 0 0,0 0 0,0 1 1,0-1-1,0 0 0,0 0 0,0 0 0,0 0 1,1 0-1,-1 1 0,0-1 0,0 0 0,0 0 0,0 0 1,0 0-1,0 1 0,0-1 0,0 0 0,0 0 1,0 0-1,0 0 0,0 0 0,0 1 0,0-1 1,-1 0-1,1 0 0,0 0 0,0 0 0,0 1 0,0-1 1,0 0-1,0 0 0,0 0 0,0 0 0,0 0 1,-1 0-1,1 0 0,0 1 0,0-1 0,0 0 0,0 0 1,0 0-1,-1 0 0,1 0 0,0 0 0,0 0 1,0 0-1,-1 0 0,-2 4-2356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58 259 6400,'-3'-2'444,"1"-1"0,-1 1 0,1 0 1,-1 0-1,0 1 0,0-1 0,0 1 0,0-1 0,0 1 1,0 0-1,0 0 0,-1 0 0,-3 0 0,-1-1 1397,4 0-707,5 3-365,3 0-544,1-1-1,0 1 1,-1-1 0,1 0-1,0-1 1,-1 1-1,6-1 1,9-1 207,262-23 1561,-227 20-1799,462-56 1091,118-3-613,-7 22 127,-527 37-648,424-21 14,-494 25-221,-15-1-221,0 2 1,25 2 0,-17-1-2012,-22 7-1782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 6144,'-8'-6'4856,"20"4"1961,5 0-6869,26-9 436,0 3 1,1 1-1,-1 3 1,69 0 0,-93 6-385,0 0 0,-1 1 0,1 0 0,0 2 0,26 10 0,-33-10 9,0 1 0,0 0 0,0 1 1,-1 0-1,0 1 0,0 0 0,-1 1 0,16 17 0,-15-12 87,0 0 1,0 1-1,-2 1 0,0-1 1,0 1-1,-2 1 0,0 0 0,-1 0 1,0 0-1,-2 1 0,0 0 1,-1-1-1,0 1 0,-2 1 0,0-1 1,-1 0-1,-3 21 0,-4 12 199,-3-1 1,-18 54-1,20-76-31,-1-1 0,-2-1 0,-27 50 0,54-117-416,5-11 69,-11 35 52,0 1 0,1 0 0,1 0 0,0 1 0,1 1 0,1 0 0,0 1 0,21-15 0,0 5-11,1 0 0,64-29 0,-71 39 120,-1-2 1,0-1 0,44-33 0,-60 39-15,-1 0 0,-1-1 1,1 0-1,-2 0 1,0-1-1,0 0 1,-1-1-1,0 0 1,-1 0-1,6-17 1,-4 7-199,-1-2 1,-1 1 0,-1-1-1,-1 0 1,-2-1 0,0 1-1,-2-1 1,-3-49 0,0 64-455,2 10 470,0 0 0,-1 0 0,1 1-1,0-1 1,0 0 0,0 0 0,0 0-1,0 0 1,0 0 0,0 0 0,0 0 0,0 1-1,0-1 1,1 0 0,-1 0 0,1-1-1,0-4-1235,-1 5 1182,-1 1-1,1-1 1,0 0 0,0 1 0,0-1-1,1 1 1,-1-1 0,0 1-1,0-1 1,0 1 0,0-1 0,0 0-1,1 1 1,-1-1 0,0 1-1,0-1 1,1 1 0,-1 0-1,0-1 1,1 1 0,-1-1 0,1 0-1,9 0-1453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3552,'3'-7'9287,"-3"7"-9112,19 1 3299,-12 0-2960,1 1 0,0 0 0,9 4-1,-3 1-162,1 1-1,-2 1 0,1 1 0,-1 0 0,0 0 0,-1 1 1,-1 1-1,19 22 0,-16-13-440,0 0 0,-1 1 1,-1 0-1,-1 0 0,8 26 1,-10-26-1039,-8-20 749,-1-1 1,1 1 0,0-1-1,0 0 1,0 1-1,0-1 1,0 0-1,0 1 1,0-1-1,0 0 1,2 2 0,-3-3 318,1 0 1,-1 0 0,0 0 0,0 0 0,0 0-1,0 0 1,0 0 0,0 1 0,0-1 0,0 0-1,0 0 1,0 0 0,0 0 0,1 0-1,-1 0 1,0 0 0,0 0 0,0 0 0,0 0-1,0 0 1,0 0 0,0 0 0,1 0 0,-1 0-1,0 0 1,0 0 0,0 0 0,0 0 0,0 0-1,0 0 1,0 0 0,1 0 0,-1 0 0,0 0-1,0 0 1,0 0 0,0 0 0,0 0 0,0 0-1,0 0 1,0 0 0,0-1 0,1 1 0,-1 0-1,0 0 1,0 0 0,0 0 0,0 0 0,0 0-1,0 0 1,0 0 0,0 0 0,0-1 0,0 1-1,0 0 1,0 0 0,0 0 0,1-3-1249,4-3-638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8 5152,'-11'-8'1648,"10"9"-1587,1-1 1,-1 0 0,1 0-1,-1 1 1,1-1-1,-1 1 1,1-1 0,0 0-1,-1 1 1,1-1-1,0 1 1,-1-1 0,1 1-1,0-1 1,-1 1-1,1-1 1,0 1 0,0-1-1,-1 2 1,1-1 170,-1 0 0,0 1 0,0-1 0,-1 0 0,1 0 0,0 0 1,0 0-1,-1 0 0,1 0 0,0 0 0,-1 0 0,1 0 0,-2 0 0,-6 4 497,-85 73 3613,-73 44-1737,115-79-2559,-50 51 1,48-39-3620,46-50 954,2-5 865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5408,'0'0'77,"0"0"0,0 0-1,0-1 1,0 1 0,-1 0 0,1 0 0,0 0 0,0 0 0,0 0-1,0 0 1,0 0 0,-1 0 0,1 1 0,0-1 0,0 0 0,0 0-1,0 0 1,-1 0 0,1 0 0,0 0 0,0 0 0,0 0 0,0 0-1,0 0 1,0 0 0,-1 1 0,1-1 0,0 0 0,0 0 0,0 0-1,0 0 1,0 0 0,0 0 0,0 1 0,0-1 0,0 0 0,0 0 0,0 0-1,-1 1 1,-2 11 2293,-1 16-134,4-10-1355,-1 1 1,-5 32 0,-24 69 843,-5 23-1648,24-76-2444,9-57-33,5-6 736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6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6048,'0'-9'2752,"19"9"-2400,-5 0 2208,16 0-1472,12-5 1280,5 5-1408,25-3 927,-2 3-1087,7 0 0,-13 3-480,-1-3-64,-7 5-160,-9-10-544,-8 5 224,-6-3-2656,-5 6 1601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32.8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147 700 2656,'-1'0'69,"1"0"0,-1 0-1,0 0 1,1 0 0,-1 0 0,0-1 0,1 1 0,-1 0-1,1 0 1,-1 0 0,1 0 0,-1-1 0,0 1 0,1 0-1,-1-1 1,0 1 0,1-1-8,0 1-1,0 0 1,-1-1-1,1 1 1,0 0 0,0-1-1,0 1 1,0 0-1,0 0 1,0-1-1,0 1 1,0 0 0,0-1-1,0 1 1,0 0-1,0-1 1,0 1 0,0 0-1,0-1 1,0 1-1,0 0 1,0-1 0,14-20 2160,-7 12-2009,21-40 1008,39-90-1,-15 26-757,42-64 322,-84 160-606,-2 0 1,0-1-1,-1 0 0,7-24 0,-6 18 102,-6 19-164,1 0 0,-1 0 0,-1-1 0,1 1 0,0-9 0,-4 10-47,1 4-87,1 0-1,-1 0 1,1 0 0,-1 0-1,1 1 1,-1-1-1,1 0 1,-1 0 0,1 1-1,-1-1 1,1 0-1,-1 0 1,1 1 0,-1-1-1,1 1 1,0-1-1,-1 0 1,1 1 0,-1 0-1,-6 8-83,1 1 1,0 0-1,-5 11 0,-4 8 19,-11 23 51,2 0 1,-18 58 0,8-18 23,-91 175 360,-23-4 1179,142-253-887,6-10-635,0 0 0,0 0 0,0 0 0,0 0 0,0 0 0,0 0 0,0 0 0,0 0 0,0 0 0,0 0 0,0 0 0,0 0 0,0 0 0,0-1 0,0 1 0,0 0 0,0 0 0,0 0 0,0 0 0,0 0 0,0 0 0,0 0 0,0 0 0,0 0 0,0 0 0,0 0 0,0 0 0,0 0 0,0 0 0,0 0 0,0 0 0,0 0 0,0 0 0,0 0 0,0 0 0,0-1 1,0 1-1,0 0 0,0 0 0,0 0 0,-1 0 0,1 0 0,0 0 0,0 0 0,0 0 0,0 0 0,0 0 0,0 0 0,0 0 0,0 0 0,0 0 0,0 0 0,0 0 0,0 0 0,0 0 0,0 0 0,0 0 0,0 0 0,0 0 0,0 0 0,0 0 0,-1 0 0,1 0 0,0 0 0,8-18 324,5-3-359,0 1 0,2 1 1,0 0-1,23-21 1,6 2-80,-9 8-72,0-1 0,44-54 1,-41 34 187,36-66-1,-58 91-32,-6 9-15,0 1 0,13-33 0,-20 38 22,-2 7-67,0 1 0,0 0 0,0-1 0,0 1 0,1 0 0,-1 0 1,1 0-1,2-3 0,-3 5-41,-1 21-53,0-3 188,0 11 41,-5 47 0,2-54-42,1 0 1,1 0 0,1 0 0,5 42-1,-5-60 15,1-1-1,-1 0 1,1 0-1,-1 0 1,1 0-1,0 0 1,0 0 0,0 0-1,0 0 1,0 0-1,0 0 1,0-1-1,1 1 1,2 3-1,-3-4 18,1-1 0,-1 1 0,0 0 0,1-1 0,-1 1 0,1-1 0,-1 1 0,1-1 0,-1 0 0,1 1 0,-1-1 0,1 0-1,-1 0 1,1 0 0,-1 0 0,1 0 0,-1-1 0,1 1 0,-1 0 0,1-1 0,-1 1 0,3-2 0,9-4 109,-1 0 0,1-1 0,-1 0 1,16-14-1,6-3-81,287-195 73,-295 199-203,-26 20 59,0 0-1,0 0 0,0 1 1,0-1-1,0 0 1,0 0-1,0 0 1,0 0-1,0 0 0,0 0 1,0 0-1,0 0 1,0 0-1,0 0 0,0 0 1,1 0-1,-1 0 1,0 0-1,0 0 1,0 0-1,0 0 0,0 0 1,0 0-1,0 0 1,0 0-1,0 0 0,0 0 1,0 0-1,0 0 1,0 0-1,0 0 1,0 0-1,0 0 0,0 0 1,0 0-1,0 0 1,0 0-1,0 0 0,0 0 1,0 0-1,0 0 1,0 0-1,0 0 1,0 0-1,0 0 0,1 0 1,-1 0-1,0 0 1,0 0-1,0 0 0,0 0 1,0 0-1,0 0 1,0 0-1,0 0 1,0 0-1,0 0 0,0 0 1,0 0-1,0 0 1,-2 6 8,-5 7 35,-92 146-523,83-130 385,-3 3-32,1 1 0,2 1 0,-13 37 1,28-67 156,0-1 0,1 1 1,-1 0-1,1 0 1,-1 0-1,1 0 0,0-1 1,1 7-1,-1-9-4,0 0 0,1 0 0,-1 1 0,0-1 0,1 0-1,-1 0 1,1 0 0,-1 1 0,1-1 0,0 0 0,-1 0 0,1 0 0,0 0-1,0 0 1,0 0 0,0 0 0,0-1 0,0 1 0,0 0 0,0 0 0,0-1-1,0 1 1,0 0 0,0-1 0,0 1 0,1-1 0,-1 0 0,2 1 0,2-1 30,-1 0 0,0 0 0,0 0 0,0 0 0,0-1 0,0 0 0,0 0 0,0 0 0,-1 0 1,1 0-1,0-1 0,0 0 0,-1 0 0,1 0 0,-1 0 0,0 0 0,0-1 0,0 0 1,0 1-1,0-1 0,0 0 0,3-5 0,-1 2-4,-1-1-1,0 1 1,0-1-1,-1 0 1,0 0-1,0 0 1,0 0 0,-1-1-1,0 1 1,0-1-1,0-8 1,-1-4-108,1 8 19,-1-1 1,-1 0-1,-2-20 0,-2 21-386,3 12 401,1 0 0,0 0 0,0-1 0,0 1-1,-1 0 1,1 0 0,0 0 0,0 0 0,0 0-1,-1 0 1,1 0 0,0-1 0,0 1 0,0 0-1,-1 0 1,1 0 0,0 0 0,0 0 0,-1 0 0,1 0-1,0 0 1,0 0 0,-1 0 0,1 0 0,0 0-1,0 0 1,0 1 0,-1-1 0,0 0-13,1 1 0,-1 0 0,0-1 0,0 1 0,1 0 0,-1-1 0,1 1 0,-1 0 0,1 0 0,-1 0 0,1 0 0,-1-1 1,1 1-1,0 0 0,-1 0 0,1 0 0,0 0 0,0 0 0,0 1 0,-1 5 37,1-1 1,0 1-1,1-1 1,-1 1-1,1-1 0,1 1 1,-1-1-1,1 0 1,0 0-1,0 0 1,1 0-1,0 0 0,0 0 1,0-1-1,1 1 1,0-1-1,0 0 0,0 0 1,1-1-1,-1 1 1,11 6-1,-13-10 34,0 0 0,0 0-1,0 0 1,0-1 0,0 1-1,0-1 1,1 1 0,-1-1-1,0 0 1,0 0 0,0 0 0,1 0-1,-1 0 1,0-1 0,0 1-1,0-1 1,0 1 0,0-1-1,1 0 1,-1 0 0,0 0-1,-1 0 1,1 0 0,2-1 0,4-4 39,0 0 1,0 0-1,13-15 1,81-86-258,-101 106 173,0 0-1,0 0 1,-1 1-1,1-1 1,0 0-1,0 0 1,0 1-1,0-1 0,0 0 1,0 1-1,0-1 1,0 1-1,0-1 1,0 1-1,0-1 1,0 1-1,0 0 0,0 0 1,0 0-1,2-1 1,-2 2 2,0-1 0,0 0 1,-1 1-1,1-1 0,0 1 0,0-1 1,-1 1-1,1-1 0,0 1 0,0-1 1,-1 1-1,1 0 0,-1-1 1,1 1-1,-1 0 0,1 0 0,-1-1 1,1 1-1,0 1 0,1 3-7,-1 0 1,1 0-1,-1 1 0,0-1 0,0 0 0,0 11 0,-1 94 473,0-109 437,0-5-411,1-5-443,1 0 0,0 0-1,1 0 1,-1 0-1,9-16 1,-9 19-25,4-8-17,3-7-82,12-23 0,-18 39 59,0-1 0,1 1 0,0 0 0,-1 1 0,2-1 0,-1 0 0,0 1 0,1 0 0,6-4-1,-10 7 16,0 1 0,0-1 0,1 0 0,-1 1 0,0-1 0,1 1 0,-1 0 0,0-1 0,1 1 0,-1 0-1,1 0 1,-1 0 0,0 0 0,1 0 0,-1 0 0,1 0 0,-1 1 0,0-1 0,1 0 0,-1 1 0,0-1 0,1 1-1,-1-1 1,0 1 0,0 0 0,0-1 0,1 1 0,-1 0 0,0 0 0,0 0 0,0 0 0,0 0 0,0 0-1,-1 0 1,1 0 0,0 1 0,0 0 0,2 3 10,0-1-1,-1 1 0,0 0 1,0 0-1,0 0 1,0 0-1,-1 0 0,0 0 1,1 6-1,-1 63 178,-2-42 122,1-31-141,2-2 112,29-32-11,14-9-397,9-9 174,-46 45-125,0 0 0,0 1 1,1-1-1,0 2 0,11-6 1,-17 9 77,0 0 1,1 0-1,-1 1 1,0-1-1,0 1 1,1 0 0,-1 0-1,0 0 1,0 0-1,1 1 1,-1-1-1,0 1 1,0-1-1,0 1 1,0 0-1,0 1 1,0-1 0,0 0-1,0 1 1,3 2-1,5 4-13,0 1-1,0 0 1,14 16-1,-4-3 56,-11-13-45,0 0 1,0 0-1,1-1 0,15 9 0,-24-16 31,-1-1 1,1 1-1,0-1 0,-1 0 0,1 1 0,-1-1 0,1 0 0,-1 0 0,1 0 0,0 0 0,-1 0 0,1 0 0,-1 0 0,1-1 0,0 1 0,-1-1 0,1 1 1,-1-1-1,1 0 0,-1 1 0,0-1 0,1 0 0,-1 0 0,3-2 0,-1 0 10,1 0-1,0-1 1,-1 0 0,0 0-1,0 0 1,4-6 0,-3 4 3,-1-1 1,0 1-1,-1-1 1,0 1 0,0-1-1,0 0 1,1-7-1,-2-5 107,0-25 0,-1 35-101,-2-1-225,-3 12 6,-5 14-11,-27 116-193,36-128 380,0 2 7,0 1 0,0-1-1,0 1 1,1-1-1,0 1 1,0-1-1,0 1 1,1-1-1,0 0 1,0 1 0,4 8-1,-4-12 21,0 0 0,1 0 0,-1 0 0,1 0-1,0 0 1,0-1 0,0 1 0,0-1 0,1 1 0,-1-1 0,1 0-1,-1 0 1,1 0 0,0 0 0,-1-1 0,1 1 0,0-1 0,0 1 0,1-1-1,-1 0 1,0 0 0,0 0 0,0-1 0,4 1 0,2 0-97,0-1 0,0 0 0,0-1 0,15-2 0,7-2-900,126-4-6779,-110 2 2213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08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498 958 3136,'-1'-4'4938,"0"2"-4848,0 1 0,0-1-1,0 1 1,0-1-1,-1 1 1,1 0 0,0 0-1,-1 0 1,1 0-1,-1 0 1,1 0 0,-1 0-1,0 0 1,1 1-1,-1-1 1,0 1 0,1-1-1,-1 1 1,0 0-1,0-1 1,1 1 0,-1 0-1,0 0 1,-2 1-1,-17 0 154,0 1 0,1 1-1,-1 1 1,1 1 0,0 1-1,0 0 1,1 2 0,-1 0-1,-28 18 1,28-15-98,0 0 0,1 2 0,1 0-1,0 2 1,-23 23 0,27-23-31,-31 39 94,40-48-147,1 0 0,1 0 0,-1 0 0,1 0 0,0 0 1,1 1-1,-4 10 0,6-16-41,0 0 0,-1-1 0,1 1 1,0 0-1,0 0 0,0-1 0,0 1 0,0 0 0,0 0 1,0-1-1,0 1 0,0 0 0,0-1 0,1 1 0,-1 0 1,0-1-1,0 1 0,1 0 0,-1-1 0,0 1 0,1 0 1,-1-1-1,1 1 0,-1-1 0,1 1 0,-1-1 0,1 1 1,-1-1-1,1 1 0,-1-1 0,1 1 0,0-1 0,-1 0 1,1 1-1,0-1 0,-1 0 0,1 0 0,0 1 0,-1-1 1,1 0-1,0 0 0,0 0 0,-1 0 0,1 0 0,0 0 1,-1 0-1,1 0 0,0 0 0,0 0 0,0-1 0,3 1 56,0-1 1,1 0-1,-1 0 0,0 0 0,-1-1 0,1 0 0,5-2 0,19-13 71,1-2 1,-2-1-1,-1-2 0,38-38 0,-26 13-38,55-90 1,-48 66-33,66-144 0,-86 146-128,22-102 0,-38 136 79,-8 29-57,1-1-57,0 1-1,0-1 1,-1 1 0,0-1 0,0 1-1,-1-1 1,0 0 0,-1-9 0,1 16 72,0 0 1,0-1 0,0 1 0,0 0 0,0 0 0,0 0 0,0 0 0,0 0 0,0 0 0,-1 0 0,1 0 0,0 0 0,0 0 0,0 0 0,0 0 0,0 0 0,0-1 0,0 1 0,0 0 0,0 0 0,0 0 0,0 0 0,0 0 0,0 0 0,0 0 0,-1 0 0,1 0 0,0 0-1,0 0 1,0 0 0,0 0 0,0 0 0,0 0 0,0 0 0,0 0 0,0 0 0,0 0 0,0 0 0,-1 0 0,1 0 0,0 0 0,0 0 0,0 0 0,0 0 0,0 0 0,0 0 0,0 0 0,0 1 0,0-1 0,0 0 0,0 0 0,0 0 0,0 0 0,-1 0 0,-4 6-270,-5 11 93,-106 238 350,111-241-87,0 0 0,1 1 0,0-1 0,-3 31 0,4-15 97,3 44-1,1-57-97,1 1-1,1-1 0,0 0 1,1 0-1,1 0 0,12 26 1,-13-33-7,1-1 0,0 1 0,0-1-1,1-1 1,0 1 0,1-1 0,0 0 0,0-1 0,0 1 0,1-1 0,0-1 0,12 8 0,-15-12-13,0 0 1,0 0-1,-1 0 0,1-1 0,0 1 1,1-1-1,-1-1 0,0 1 1,0-1-1,0 0 0,0 0 0,0 0 1,0-1-1,1 1 0,-1-1 0,0-1 1,0 1-1,-1-1 0,1 0 0,0 0 1,0 0-1,-1-1 0,0 1 1,1-1-1,-1 0 0,0 0 0,0-1 1,-1 1-1,5-6 0,0 0 22,-1 0-1,-1-1 1,0 0-1,0 0 1,5-16-1,17-55-23,-25 72-53,-1 1 0,0 0 1,1-14-1,-3 18-41,0 1-1,0-1 0,0 1 1,-1-1-1,1 1 0,-1-1 1,0 1-1,0-1 1,0 1-1,-3-5 0,4 7 8,0 0 0,-1 1-1,1-1 1,-1 0-1,1 1 1,-1-1-1,1 0 1,-1 1-1,1-1 1,-1 0-1,0 1 1,1-1-1,-1 1 1,0-1 0,1 1-1,-1-1 1,0 1-1,0 0 1,1-1-1,-1 1 1,0 0-1,0 0 1,0-1-1,0 1 1,1 0 0,-2 0-1,0 0-4,0 1 0,0-1 0,1 1 0,-1 0 0,1-1-1,-1 1 1,1 0 0,-1 0 0,1 0 0,-1 0 0,1 0 0,-2 2 0,-4 4-40,1 0 0,0 0 0,-8 13 0,14-19 75,-8 11-10,0 1 0,2 0 0,-1 1 1,2 0-1,0 0 0,-4 15 0,7-21 101,1 0-1,0 0 1,0 0 0,0 0 0,1 0-1,1 0 1,-1 0 0,1 0 0,0 0-1,1 0 1,0 0 0,6 14 0,-7-20-32,0 0 1,0 1-1,0-1 1,0 0-1,1 0 1,-1 0-1,1 0 1,0-1-1,0 1 1,-1 0-1,1-1 1,0 1-1,0-1 1,1 0-1,-1 1 1,4 0-1,-2 0 8,-1-2 0,1 1-1,-1 0 1,1-1 0,0 0 0,0 1-1,-1-2 1,1 1 0,0 0-1,4-2 1,4-1 29,0-1-1,0 0 0,0-1 1,-1 0-1,22-14 1,183-123-15,-194 128-82,-10 6-73,0 1 0,1-1-1,0 2 1,0 0 0,16-5-1,-28 11 73,-1 0 0,1 0 0,0 0-1,-1-1 1,1 1 0,0 0-1,0 0 1,-1 0 0,1 0 0,0 0-1,0 0 1,-1 0 0,1 0-1,0 1 1,0-1 0,-1 0 0,1 0-1,0 1 1,-1-1 0,1 0-1,0 1 1,-1-1 0,1 0 0,-1 1-1,1-1 1,0 1 0,-1-1-1,1 1 1,-1-1 0,1 1 0,-1 0-1,0-1 1,1 1 0,-1 0-1,0-1 1,1 1 0,-1 0 0,0-1-1,1 2 1,-1 2 8,1 0 0,-1 0 0,0 0 0,0-1 0,0 1 0,-1 6 0,-20 78 93,0-1 162,21-85-229,0-1 0,0 0 0,0 0 0,0 0-1,0 0 1,0 1 0,0-1 0,0 0-1,1 0 1,-1 0 0,0 0 0,1 0 0,0 2-1,-1-3-4,0 1 0,1-1 1,-1 1-1,1-1 0,-1 1 0,1-1 0,-1 0 0,1 1 0,-1-1 0,1 0 0,-1 1 0,1-1 0,-1 0 0,1 0 0,0 1 0,-1-1 0,1 0 0,-1 0 0,1 0 0,0 0 0,-1 0 0,1 0 0,0 0 0,-1 0 0,1 0 0,-1 0 0,1 0 0,1-1 0,4-1 14,1-1-1,-1 0 1,0 0-1,0 0 0,0-1 1,-1 0-1,1 0 0,-1-1 1,0 1-1,5-7 1,-3 5 14,111-114-90,-112 114 47,-2 1-56,0 0 1,0 1 0,1-1-1,-1 1 1,1 0 0,0 1-1,0-1 1,8-3 0,-12 7 39,-1 0 0,1-1-1,-1 1 1,1 0 0,-1 0 0,1 0 0,-1 0 0,1 0 0,-1 0 0,1 0 0,-1 0 0,1 0-1,-1 0 1,1 1 0,-1-1 0,1 0 0,-1 0 0,1 0 0,-1 1 0,1-1 0,-1 0 0,1 0-1,-1 1 1,1-1 0,-1 0 0,0 1 0,1 0 0,0 0-11,0 1 0,0-1-1,0 1 1,0 0 0,0 0 0,0-1 0,0 5-1,5 31-166,-4-15 103,2 64 119,-4-82 3,0 0-1,1 0 0,-1-1 1,1 1-1,0 0 1,0-1-1,0 1 1,0 0-1,1-1 1,0 1-1,-1-1 1,1 0-1,5 6 1,-6-7-4,0-1 0,1 1 1,-1-1-1,1 0 0,-1 0 1,1 0-1,-1 0 0,1 0 1,0 0-1,-1 0 0,1 0 1,0-1-1,0 1 1,-1-1-1,1 1 0,0-1 1,0 0-1,0 1 0,0-1 1,0 0-1,0 0 0,0-1 1,-1 1-1,1 0 0,0-1 1,0 1-1,0-1 0,2 0 1,17-9 29,-1 0 1,-1-2-1,0 0 1,0-1 0,21-20-1,78-83 166,-87 83-197,-16 16-102,18-26 0,10-12-43,-39 51 82,1 0 0,-1 0 0,1 1 0,8-5 0,-2 2-133,-11 6 156,0-1 1,1 1-1,-1 0 1,0 0-1,1 0 1,-1 0-1,1-1 0,-1 1 1,0 0-1,1 0 1,-1 0-1,0 0 1,1 0-1,-1 0 1,1 0-1,-1 0 0,0 0 1,1 0-1,-1 0 1,1 0-1,-1 0 1,0 0-1,1 0 0,-1 0 1,0 1-1,1-1 1,-1 0-1,0 0 1,1 1-1,6 11-230,-3 25-52,-3-30 283,0 23 1,-1 0-1,-1 1 0,-2-1 1,-1 0-1,-1 0 0,-2-1 0,0 1 1,-19 43-1,6-33 30,19-37-17,-1 0-1,-1 0 1,1 1 0,0-2 0,-1 1-1,0 0 1,1 0 0,-1-1 0,-4 3-1,5-3 26,0-1 1,0 0-1,0 0 0,0 0 0,0 0 0,0 0 0,-1-1 0,1 1 0,0 0 0,0-1 0,0 0 0,-1 1 0,1-1 0,0 0 1,-1 0-1,1 0 0,0-1 0,0 1 0,-1-1 0,1 1 0,0-1 0,0 0 0,0 1 0,-3-2 0,-3-4-12,-1 1 0,1-1 0,0-1 0,0 1 0,-10-13 0,12 13-104,-8-15-469,22 28 536,0-1 1,1 0-1,0-1 0,0 0 1,1 0-1,-1-1 0,1 0 1,0-1-1,0 0 0,16 3 0,-10-3 77,-1-1 0,1-1 0,-1 0-1,1-1 1,0 0 0,-1-1-1,23-5 1,-26 3-22,-1-1 0,1 0 0,-1 0 0,0-1 0,0-1 0,0 0 0,-1 0 0,1-1 0,-2 0 0,1-1 0,-1 0 0,0-1 0,-1 0 0,0 0 0,9-14 0,111-193-4,-119 196-368,-9 20 326,0 0 0,0 0 0,0 0 0,0 0-1,0 0 1,0 0 0,1 0 0,-1 0 0,0 0 0,0 0 0,0 0 0,0 0 0,0 0-1,0 0 1,1 0 0,-1 0 0,0 0 0,0 0 0,0 0 0,0 0 0,0 0-1,0 0 1,1 0 0,-1 0 0,0 0 0,0 0 0,0 1 0,0-1 0,0 0 0,0 0-1,0 0 1,0 0 0,0 0 0,0 0 0,1 0 0,-1 0 0,0 1 0,0-1-1,0 0 1,0 0 0,0 0 0,0 0 0,0 0 0,0 0 0,0 1 0,0-1 0,0 0-1,0 0-42,-8 43-251,1 68 305,7-96 57,1-1-1,0 0 1,1 0 0,1 0-1,7 25 1,-9-37-41,0 0-1,0 0 1,0 0-1,0 0 1,0 0-1,0 0 1,0 0-1,1-1 1,-1 1-1,1 0 1,-1-1-1,1 1 1,0-1-1,0 0 1,-1 1-1,1-1 1,0 0-1,0 0 1,0 0-1,0-1 1,0 1-1,1 0 1,-1-1-1,0 1 1,0-1-1,0 0 1,1 1-1,-1-1 1,2-1-1,4 1 26,-1-1-1,0-1 0,1 1 1,-1-1-1,0 0 1,0-1-1,8-4 1,3-2-4,23-17-1,-19 12-11,3-2 21,0 0-1,-1-2 1,42-41 0,-14 5 137,85-116 0,-116 136-154,-1-1 1,15-39 0,23-75-75,-51 128 28,25-72-243,21-112 0,-52 203 204,-1 0-1,1-1 1,-1 1-1,0 0 1,0-1 0,0 1-1,0 0 1,0-1-1,0 1 1,0 0-1,-1 0 1,1-1-1,-1 1 1,0 0-1,0 0 1,0 0-1,0-1 1,0 1 0,-2-2-1,3 4 41,-1-1 1,0 1-1,1 0 1,-1 0-1,1 0 1,-1 0-1,0 0 1,1 0-1,-1 0 1,0 0-1,1 0 0,-1 0 1,0 0-1,1 1 1,-1-1-1,1 0 1,-1 0-1,0 0 1,1 1-1,-1-1 1,1 0-1,-1 1 0,1-1 1,-1 1-1,1-1 1,-1 1-1,0 0 1,0 0-27,-5 4 25,1-1 0,0 1-1,0 0 1,1 1 0,-1-1 0,1 1-1,0 0 1,-4 9 0,-2 7-49,-8 26 0,10-26 16,-55 165 79,31-87-71,13-50 155,10-27-112,-11 41-1,9-12 85,-4 57-1,13-96-30,1-1-1,1 1 1,0 0 0,1-1-1,0 1 1,1-1 0,5 23-1,0-12-12,-5-17-9,-1 0 1,2 0 0,4 11-1,-6-15-15,0-1 1,0 1-1,0 0 0,1-1 0,-1 0 0,0 1 1,1-1-1,-1 0 0,1 1 0,0-1 0,-1 0 1,1 0-1,0 0 0,-1-1 0,1 1 0,3 1 1,-2-1-3,-1-1 0,1 1 1,-1-1-1,1 0 1,-1 1-1,1-1 0,0 0 1,-1 0-1,1-1 1,-1 1-1,1 0 0,-1-1 1,1 0-1,-1 0 1,1 1-1,-1-1 0,0-1 1,1 1-1,-1 0 1,0 0-1,0-1 0,0 0 1,0 1-1,0-1 1,0 0-1,3-4 0,70-99 155,-58 83-171,1 0 0,1 2 0,41-36 0,-44 45-172,-16 11 164,0 0 0,0 0 1,0 0-1,0 0 0,0 0 0,0-1 0,1 1 1,-1 0-1,0 0 0,0 0 0,0 0 1,0 0-1,0 0 0,0 0 0,0 0 0,1 0 1,-1 0-1,0 0 0,0 0 0,0 0 0,0 0 1,0 0-1,0 0 0,0 0 0,0 0 1,1 1-1,-1-1 0,0 0 0,0 0 0,0 0 1,0 0-1,0 0 0,0 0 0,0 0 1,0 0-1,0 0 0,1 0 0,-1 0 0,0 1 1,0-1-1,0 0 0,0 0 0,-3 11-248,-6 13 184,1 0-1,0 1 1,2 0-1,-4 30 1,10-49 129,0 0 0,0 0 0,0 0 0,2 10 0,-2-15-41,0 0 0,0 0 0,1 0 0,-1 0 0,0 1 0,1-1 1,-1 0-1,1 0 0,-1 0 0,1 0 0,-1 0 0,1 0 0,-1 0 0,1 0 0,0 0 0,0-1 0,0 1 1,-1 0-1,1 0 0,0-1 0,0 1 0,0 0 0,0-1 0,0 1 0,0-1 0,0 1 0,0-1 0,0 0 1,1 1-1,0-1 0,3 0 58,0-1 1,0 1-1,0-1 1,-1 0-1,1-1 1,0 1-1,-1-1 0,6-2 1,32-21 120,-34 20-154,105-73 99,42-25-184,-146 97-52,-7 5 65,0 0 0,0-1-1,0 1 1,0 0 0,0 0-1,0 0 1,0 1-1,0-1 1,1 0 0,-1 1-1,0-1 1,1 1 0,-1 0-1,0 0 1,0 0-1,4 0 1,-6 0 24,1 0 0,-1 1 0,1-1 0,-1 0 0,1 1 0,-1-1 0,1 0 0,-1 1 0,0-1 0,1 0 0,-1 1 0,0-1 0,1 1 0,-1-1 0,0 0 0,1 1 0,-1-1 0,0 1 0,0-1 0,0 1 0,0-1 0,1 1 0,-1 0 0,0-1 0,0 1 0,0-1 0,0 1 0,0-1 0,0 1 0,0-1 0,0 1 0,0-1 0,-1 1 0,1-1 0,0 1 0,0 0 0,-10 29-97,-2 1 20,-20 50-34,12-44 122,-2 0 0,-1-2 0,-2 0 1,-45 47-1,-231 216 423,298-295-402,1-1 24,0 0 1,0 0-1,0-1 0,-1 1 1,1 0-1,0-1 1,-1 1-1,1-1 1,-1 0-1,1 0 1,-4 1-1,6-2-39,-1 0-1,1 0 0,0 0 1,0 0-1,0 0 0,-1 0 1,1 0-1,0 0 0,0 0 1,-1 0-1,1 0 0,0 0 0,0 0 1,0 0-1,-1 0 0,1 0 1,0 0-1,0 0 0,0 0 1,0 0-1,-1 0 0,1 0 1,0-1-1,0 1 0,0 0 1,0 0-1,-1 0 0,1 0 1,0-1-1,0 1 0,0 0 1,0 0-1,0 0 0,0 0 1,-1-1-1,2-9 146,9-13-32,-3 15-113,-1 0 0,1 0 1,1 0-1,-1 1 0,1 0 1,14-9-1,63-34-28,-78 45 12,101-52-274,64-38 453,-138 74-822,0-2 0,54-49 0,-10-5-4726,-76 74 4901,1 1 0,-1-1 0,0 0 1,0 0-1,0 0 0,0 0 1,0 0-1,-1 0 0,1 0 1,1-6-1,2-5-1707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09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 8128,'-6'-12'3680,"15"12"-3168,2 0 768,3 9-800,14-6 224,10 6-416,18 0-32,2-1-160,12 1 0,-4 0-32,-5-9 96,-8 3-96,-11-3-1856,-9 4 960,-14-4-2176,0 5 1664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09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42 6976,'-62'-41'3168,"48"46"-2752,9-5-384,5 3-96,0 3-672,11 0 416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2:10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103 681 2080,'-1'-1'103,"-6"-21"855,6 10 2914,1 11-3782,0 1 0,0-1 0,0 0 0,-1 0 0,1 1 0,0-1 0,0 0 0,0 1 0,-1-1 0,1 0 0,0 1 0,-1-1 0,1 0 0,-1 1 0,1-1 0,-1 1 0,1-1 0,-1 1 0,1-1 0,-1 1 0,1-1 0,-1 1 0,0-1 0,1 1 0,-1 0 0,0-1 0,1 1 0,-1 0 0,0 0 0,0 0 0,1-1 0,-1 1 0,0 0 0,0 0 0,1 0 0,-1 0 0,0 0 0,1 0 0,-1 0 0,0 1 0,0-1 0,-2 0-5,0 1 0,1-1 0,-1 1 0,1-1 0,0 1 0,-1 0 0,1 0 0,0 0 0,-1 0 0,-1 2 0,0 0-12,0 1 1,1 0-1,-1-1 1,1 1-1,0 0 1,0 1 0,0-1-1,1 0 1,0 1-1,0 0 1,0-1-1,0 1 1,1 0-1,-1 0 1,1 0-1,0 0 1,1 0 0,-1 0-1,1 0 1,0 0-1,1 0 1,-1 0-1,2 7 1,0-1 218,-1-4-176,1 1 0,-1 0-1,2-1 1,2 9 0,-4-15-88,-1 0 0,0 0-1,1 0 1,-1 0 0,1 0 0,-1 0 0,1 0-1,0 0 1,-1-1 0,1 1 0,0 0-1,0 0 1,0-1 0,-1 1 0,1 0-1,0-1 1,0 1 0,0-1 0,0 1-1,0-1 1,0 1 0,0-1 0,0 0 0,1 1-1,-1-1 1,0 0 0,0 0 0,0 0-1,0 0 1,0 0 0,0 0 0,0 0-1,0 0 1,0-1 0,1 1 0,0-1 0,2-1 17,0 0 0,-1 0 0,1 0 0,-1 0 1,1-1-1,-1 0 0,0 0 0,0 0 1,0 0-1,0 0 0,-1-1 0,1 1 1,-1-1-1,0 1 0,0-1 0,0 0 0,0 0 1,-1 0-1,0 0 0,0 0 0,0 0 1,0 0-1,0-1 0,-1 1 0,0 0 1,0-7-1,-1 4-141,0 0 1,-1 0 0,0 0-1,0 0 1,0 1-1,-1-1 1,0 1 0,-7-12-1,45-1 889,-11 7-301,137-77 1231,-129 68-1447,0-1-1,49-46 1,-61 46-182,0-1-1,-2 0 1,0-2 0,27-52 0,80-176-3,-122 249-340,-2 9 5,-2 14 38,-7 40 114,-3 0-1,-23 69 1,-138 323-33,159-418 122,-16 37 82,-3-1 0,-3-1 0,-2-2-1,-66 86 1,91-137 105,-28 28 0,40-43-181,-4 4 77,1-1 0,-1 0 0,0 0-1,-6 3 1,9-5-50,0-1 0,0 1 1,-1-1-1,1 1 0,0-1 0,0 0 1,-1 1-1,1-1 0,0 0 0,-1 0 1,1 0-1,0 0 0,-1 0 0,1 0 0,0-1 1,0 1-1,-1 0 0,1-1 0,0 1 1,0-1-1,-2 0 0,0-1-8,1 0 0,-1 0 0,1 0 0,0 0 0,0 0 0,0 0 0,0-1 0,1 1 0,-1-1 0,1 1-1,-1-1 1,1 0 0,0 1 0,0-1 0,0 0 0,0 0 0,0-3 0,-1-2-23,1 0 0,1-1 0,-1 1 0,1 0 0,1-8 0,0 9-48,0 0 0,0 0-1,1 1 1,-1-1 0,1 0-1,1 1 1,3-7 0,-4 10 26,-1 0 1,1 0 0,1 0-1,-1 0 1,0 0 0,1 1-1,-1 0 1,1-1 0,0 1-1,0 0 1,0 0 0,0 0-1,0 1 1,0-1 0,5-1-1,11-3-11,0 1-1,0 2 1,1-1-1,34 0 0,83 8 80,-95-2-18,-7 0-66,-15 0-902,0-1-1,24-2 0,-21 0-700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19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308 575 1408,'12'-1'567,"-12"1"-544,1 0 0,-1 0 0,0 0 0,1 0 0,-1 0-1,0 0 1,1-1 0,-1 1 0,0 0 0,0 0 0,1 0 0,-1 0 0,0 0-1,0-1 1,1 1 0,-1 0 0,0 0 0,0 0 0,0-1 0,1 1-1,-1 0 1,0 0 0,0-1 0,0 1 0,3-3 2515,-1-5 1461,-1 7-3786,-1 1 0,0-1-1,0 0 1,0 0-1,-1 0 1,1 1 0,0-1-1,0 0 1,0 0-1,0 1 1,-1-1 0,1 0-1,0 0 1,-1 1-1,0-2 1,-9-6-769,7 7 625,-1 0 0,1 0 0,-1 1-1,1-1 1,0 1 0,-1 0 0,1 0-1,-1 0 1,1 0 0,-1 0 0,1 1 0,-7 1-1,-2 2 219,-23 10-1,-7 3 253,-51 26 291,85-39-767,0 1 1,0 0 0,0 1-1,1 0 1,0 0-1,0 0 1,1 1 0,-8 10-1,13-15-37,-1-1 0,1 1-1,0 0 1,0-1 0,0 1-1,0 0 1,1 0 0,-1 0 0,0 0-1,1 0 1,-1-1 0,1 1 0,0 0-1,0 0 1,0 0 0,0 0-1,0 0 1,0 0 0,0 0 0,0 0-1,1 0 1,-1 0 0,1 0-1,0 0 1,0 0 0,-1 0 0,1 0-1,0-1 1,0 1 0,1 0-1,-1-1 1,0 1 0,0-1 0,1 1-1,-1-1 1,1 0 0,2 2-1,2 1 70,0 0 0,1 0-1,0-1 1,0 0 0,0 0-1,0 0 1,0-1 0,14 2-1,-10-2-24,1-1 0,0-1 0,0 0 0,-1 0 0,1-2 0,0 1 0,-1-1 0,23-8 0,-26 8 2,0-1-1,0 0 1,-1-1-1,1 0 1,-1 0 0,0-1-1,0 0 1,0 0-1,-1 0 1,0-1 0,0 0-1,0 0 1,4-8-1,-7 10-65,-1-1 0,0 1 0,0-1-1,-1 1 1,1-1 0,-1 1 0,0-1 0,1-9-1,-2-40-121,0 29-428,-7 55 1126,10 32-54,-3-55-465,1 0-1,0 0 1,0 1 0,0-2 0,1 1-1,0 0 1,0 0 0,1 0 0,6 11-1,-8-15-12,1 0 0,0 0 0,0-1 0,0 1 0,0-1 0,1 1 0,-1-1 0,1 1 0,-1-1 0,1 0 0,0 0 0,0-1-1,0 1 1,0 0 0,0-1 0,0 0 0,1 0 0,-1 0 0,0 0 0,0 0 0,1-1 0,4 1 0,-3-1 8,-1-1 0,0 1 0,-1-1 0,1 0 0,0 0 0,0-1 0,0 1 0,0-1 0,-1 1 0,6-5 0,4-2 101,16-16 0,-10 9-27,-9 7-62,0 0 0,0-1 1,14-17-1,-21 22-71,0 0-1,0 0 1,-1 0-1,1 0 1,-1-1 0,0 1-1,0-1 1,-1 1-1,1-1 1,-1 0-1,0 1 1,-1-1-1,1-7 1,-1 8-165,0 0-1,0 0 1,0 0-1,1-8 1,0 12 155,0-1 0,0 1-1,0 0 1,0-1 0,0 1 0,0 0-1,0 0 1,0 0 0,0-1 0,0 1 0,0 0-1,0 1 1,0-1 0,2 0 0,22 4-29,-10-1 29,-10-2 8,1 1-1,-1-1 1,0 1-1,0 0 1,0 0-1,0 1 0,-1-1 1,1 1-1,0 0 1,-1 0-1,0 1 1,0-1-1,0 1 1,5 7-1,-7-10 17,-1 1-1,0 0 1,0 0-1,1 0 1,-1 1-1,-1-1 1,1 0-1,0 0 1,0 0-1,-1 1 1,1-1-1,-1 0 1,0 1-1,0 4 1,0 1 77,-1 0 0,-1 0 1,-2 8-1,3-10-83,-1-1 0,1 1-1,0 0 1,0-1 0,1 1-1,0 0 1,0 6 0,2 11-45,-2-21 39,0 1 1,0 0 0,0-1-1,0 1 1,1 0 0,-1-1 0,1 1-1,0-1 1,0 1 0,-1-1-1,2 1 1,0 2 0,1-1 27,1 0 0,-1 1 1,1-1-1,-1 0 0,1-1 1,1 1-1,-1-1 0,0 0 1,1 0-1,0 0 0,-1 0 1,1-1-1,0 0 0,0 0 1,1 0-1,-1-1 0,0 0 1,0 0-1,1 0 0,-1-1 1,1 1-1,-1-1 0,1 0 1,5-2-1,3 0 33,1 0-1,0-2 1,-1 0 0,1 0-1,-1-1 1,0-1 0,19-11-1,-10 5-108,-10 5 84,0 0 0,-1-1 0,0 0 1,22-19-1,-25 18-1,-1 1 1,-1-1-1,13-19 0,-18 24-33,0 1 0,0-1 0,0 0-1,-1 0 1,1 0 0,-1 0 0,0 0-1,0-1 1,-1 1 0,1 0 0,-1 0-1,0-1 1,0 1 0,-1-5 0,1 7-43,0 0 0,0 1 0,-1-1 0,1 0 0,-1 1 0,1-1 0,-1 1 0,1-1 0,-1 0 0,0 1 0,-1-3 0,1 4 18,0-1-1,0 1 1,0-1-1,-1 1 1,1 0 0,0 0-1,0-1 1,0 1-1,0 0 1,0 0-1,0 0 1,-1 0 0,1 0-1,0 1 1,0-1-1,0 0 1,0 0 0,0 1-1,-2 0 1,-2 1 12,0 0-1,0 0 1,0 1 0,0-1 0,0 1 0,1 1 0,-1-1 0,1 1-1,0-1 1,0 1 0,0 0 0,0 1 0,1-1 0,-1 1 0,1-1 0,-3 8-1,3-7 22,0 0-1,1 1 1,0 0-1,0-1 1,0 1-1,0 0 0,1 0 1,0 0-1,0 0 1,1 0-1,0 0 1,0 0-1,0 0 0,1 0 1,1 10-1,-1-14 18,0 0 0,0 0 0,-1 1-1,1-1 1,1 0 0,-1 0-1,0 0 1,1 0 0,-1 0 0,1 0-1,-1 0 1,1-1 0,0 1 0,0-1-1,-1 1 1,1-1 0,0 1 0,1-1-1,2 1 1,-2-1 7,0 0-1,0 0 1,0-1-1,0 1 0,0-1 1,0 0-1,1 0 1,-1 0-1,0 0 1,0 0-1,0-1 1,0 0-1,0 1 1,6-3-1,31-12 157,147-50-56,44 0-103,-140 35-40,-30 10-6,-57 19 13,-2 0 0,-1 1-1,1-1 1,-1 1 0,0-1 0,1 1 0,-1-1-1,0 0 1,0 1 0,1-1 0,-1 0-1,2-2 1,-48 24-127,-48 12 99,72-27 6,0 0-1,1 2 1,0 0-1,0 2 0,-27 16 1,44-23 30,-1 0 0,1 0 0,-1 0 0,1 0 0,0 1 0,0-1 0,0 1 0,-3 6 0,5-9 5,1 0-1,-1 0 1,1 0 0,-1 1-1,1-1 1,-1 0 0,1 0-1,0 0 1,0 0-1,0 0 1,0 0 0,0 1-1,0-1 1,0 0 0,0 0-1,0 0 1,0 0 0,1 0-1,-1 1 1,0-1-1,1 0 1,-1 0 0,1 0-1,-1 0 1,1 0 0,-1 0-1,1 0 1,0 0 0,0-1-1,-1 1 1,1 0-1,0 0 1,0 0 0,0-1-1,0 1 1,0-1 0,0 1-1,2 0 1,1 1 34,0-1 0,0 1 0,1-1 0,-1 0 0,0 0 0,1 0 0,-1-1 0,1 0 0,-1 0 0,1 0 0,-1 0 0,7-2 0,6-1 101,28-10 0,-38 11-111,13-6-22,-1-1 0,0 0 0,0-2 0,-1 0 0,0-1 0,0-1 0,15-15 0,-32 25-353,-6 4 168,-7 2 20,11-1 152,0-1 0,0 1 0,0 0 0,0-1 0,0 1 1,1 0-1,-1-1 0,0 1 0,1 0 0,0 0 0,-1-1 1,1 1-1,0 0 0,0 0 0,0 0 0,0 0 0,0-1 1,0 1-1,1 0 0,-1 0 0,1 0 0,-1-1 0,1 1 1,-1 0-1,1 0 0,0-1 0,0 1 0,0-1 0,0 1 1,0-1-1,2 3 0,-1-3 13,0 1 1,0-1-1,0 0 0,0 0 1,1 1-1,-1-1 1,0-1-1,1 1 0,-1 0 1,0 0-1,1-1 0,-1 0 1,1 1-1,-1-1 1,0 0-1,1 0 0,-1 0 1,1-1-1,-1 1 0,1 0 1,-1-1-1,4-1 1,3-1 24,0-1 1,-1 0-1,1 0 1,-1-1 0,0 0-1,13-11 1,2-1-19,9-6 33,-1-1-1,-1-2 0,37-40 1,1-17 13,-3-3 1,72-126-1,-120 185-70,-9 14-26,0 0 0,-1 0 0,0-1-1,6-18 1,-11 25-12,6-20-69,-7 26 91,-1-1 0,0 1 0,0 0 0,0 0 1,0 0-1,0-1 0,0 1 0,0 0 0,0 0 0,0 0 0,-1-1 0,1 1 1,0 0-1,-1 0 0,1 0 0,-1 0 0,0-2 0,0 2 7,0 1 0,0-1 0,0 1 0,1-1 0,-1 1 0,0 0 0,0-1 0,0 1 0,0 0 0,0 0 0,0-1 0,0 1 0,0 0 0,0 0-1,0 0 1,0 0 0,0 0 0,0 1 0,0-1 0,0 0 0,0 0 0,0 1 0,1-1 0,-1 0 0,0 1 0,-1 0 0,-1 0-25,-2 1 19,-1 1 1,1 0 0,0 0 0,0 1 0,0-1 0,0 1 0,-4 5 0,2-3 10,-4 5 22,1 0 0,0 0 1,1 1-1,0 1 1,1-1-1,0 2 0,1-1 1,1 1-1,0-1 1,-4 16-1,3-4 38,1-1-1,1 1 1,1 0 0,1 1-1,0 27 1,4-40 16,0 0 0,1 0-1,1 0 1,0 0 0,0 0 0,1 0 0,1 0 0,0-1-1,1 0 1,0 0 0,1-1 0,0 0 0,10 13-1,-11-17-102,1 0 0,-1-1-1,1 0 1,0 0 0,0 0-1,1-1 1,0 0 0,14 7-1,-16-10-291,0 0 0,0 0 0,1 0 0,-1-1 0,1 0 0,-1 0 0,1 0 0,-1-1 0,1 0 0,0 0 0,-1-1 0,13-2 0,5-2-2213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1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14 1568,'9'-13'8353,"-14"13"-7629,0 1 0,0-1 0,0 1 0,-7 2 0,4 1-499,0 1 0,1 1 0,0-1-1,0 1 1,0 0 0,0 1 0,1-1 0,-8 12 0,-7 7 263,17-21-364,-26 28 847,-32 44 0,53-63-863,1 1 0,0 0 0,1 1-1,0 0 1,1 0 0,-7 28 0,6-13 136,1 0-1,-3 49 0,9-63-154,0-1 0,1 1-1,1-1 1,0 1 0,1-1 0,1 0-1,7 18 1,0-6 192,2 0 0,18 27 0,-25-44-172,1-2-1,0 1 1,0-1 0,1 0 0,0 0 0,0-1 0,1-1 0,0 1 0,0-1 0,0 0-1,13 4 1,-21-9-105,0-1-1,0 1 1,-1-1-1,1 1 0,0-1 1,0 0-1,0 1 1,0-1-1,0 0 1,0 0-1,0 0 0,0 0 1,0 0-1,0 0 1,0 0-1,0 0 1,0 0-1,0-1 1,0 1-1,0 0 0,0-1 1,0 1-1,0 0 1,0-1-1,0 1 1,0-1-1,0 0 0,0 0 1,1-1-344,-1 0 1,0 0-1,0 0 1,0-1-1,0 1 0,-1 0 1,1-1-1,0 1 1,-1-3-1,1 1-737,4-5-1013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1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34 140 3712,'0'-14'1221,"0"14"-1191,0 0 0,0-1 0,0 1 1,0 0-1,0 0 0,0 0 0,0 0 0,0 0 0,0 0 0,0 0 0,0 0 0,0-1 0,0 1 0,0 0 0,1 0 0,-1 0 1,0 0-1,0 0 0,0 0 0,0 0 0,0 0 0,0 0 0,0 0 0,0-1 0,0 1 0,0 0 0,0 0 0,0 0 1,0 0-1,1 0 0,-1 0 0,0 0 0,0 0 0,0 0 0,0 0 0,0 0 0,0 0 0,0 0 0,0 0 0,1 0 0,-1 0 1,0 0-1,0 0 0,0 0 0,0 0 0,0 0 0,0 0 0,0 0 0,0 0 0,1 0 0,-1 0 0,0 0 0,0 0 1,0 0-1,0 0 0,0 0 0,0 0 0,0 0 0,0 0 0,0 1 0,0-1 0,1 0 0,-1 0 0,0 0 0,0 0 0,0 0 1,0 0-1,4 4 975,-2-1-786,-1 0 1,0-1-1,0 1 1,0 0-1,0-1 1,0 1-1,0 0 1,-1 0-1,1 0 1,-1 0 0,0 0-1,0-1 1,0 6-1,0 7 382,-2 113 2611,0-81-2301,-3 9 319,-17 86 1,11-84-706,10-51-514,-2 6 792,1-14-159,-1-7 26,2 6-644,1 0 0,0 0 0,0 0-1,-1 0 1,1 1 0,0-1-1,1 0 1,-1 0 0,1-3 0,1-10 42,8-57-52,3 1 0,3 0 0,26-71 0,-35 121 59,1 0 0,1 1 0,0 0 0,2 1 1,0 0-1,1 1 0,1 0 0,1 1 0,24-24 1,-36 39-98,0-1 0,1 1 0,0 0 0,-1 1 1,1-1-1,0 0 0,0 1 0,0 0 0,0-1 1,0 1-1,6-1 0,-7 2 15,1 0-1,-1 0 0,0 0 1,1 0-1,-1 1 1,0-1-1,0 0 1,0 1-1,1 0 0,-1-1 1,0 1-1,0 0 1,0 0-1,0 0 1,0 1-1,0-1 0,0 0 1,1 3-1,2 1 33,-1 0-1,0 0 0,0 0 1,0 1-1,-1 0 0,0 0 1,0 0-1,0 0 0,-1 0 1,0 1-1,2 12 0,-1-8 83,-1 1 0,-1 0 0,0 0 0,-1-1 0,-2 22 0,1-26-2,-1 0 0,0 0 0,-1 0 1,1-1-1,-1 1 0,-1-1 0,1 1 1,-9 9-1,10-12-82,-2 0 14,0 1 0,0-1 0,0 0 0,-1 0 0,1 0 0,-1 0 0,0-1-1,0 0 1,0 0 0,-1 0 0,1-1 0,-1 1 0,-9 1 0,-3 1-4,0-1 1,0-1-1,-23 1 1,-17-4-1086,37 0-2723,35-3-1248,9 3 3039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2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70 134 4800,'-9'-9'4053,"52"16"1499,-38-7-5385,0 0 0,0 0 0,0-1 0,0 0 0,0 0 0,-1 0 0,1 0 0,0-1 0,0 0 0,-1 0 0,1 0 0,7-6-1,-4 2-37,1-1 104,1-1 1,9-10 0,-17 16-200,0 0 0,-1-1 0,1 1 0,0 0 0,-1-1 0,1 1 0,-1-1 0,0 1-1,0-1 1,0 0 0,0 0 0,0 0 0,-1 1 0,1-6 0,-1 6-22,0 1 0,0 0 1,0 0-1,0 0 0,0 0 0,-1-1 0,1 1 0,0 0 0,-1 0 0,1 0 1,-1 0-1,0 0 0,1 0 0,-1 0 0,0 0 0,1 0 0,-1 0 1,0 0-1,0 1 0,0-1 0,0 0 0,0 0 0,0 1 0,0-1 0,0 1 1,0-1-1,0 1 0,0-1 0,0 1 0,0 0 0,-1-1 0,1 1 1,0 0-1,-1 0 0,-2-1 24,0 1-1,0 0 1,0 0 0,0 1 0,0-1-1,0 1 1,0 0 0,-6 1 0,2 2 34,-1 0 0,1 0 0,0 1 1,1 0-1,-1 1 0,1-1 0,0 1 1,0 1-1,1-1 0,0 1 0,0 0 0,-8 13 1,3 0 64,0-1 0,1 2 1,2-1-1,-7 23 0,11-32-56,1 0 0,0 1 0,1-1 0,1 1 0,0-1-1,0 1 1,1 0 0,2 17 0,-1-26-38,-1 1 0,1-1 0,0 1-1,-1-1 1,2 0 0,-1 1 0,0-1 0,1 0-1,-1 0 1,1 0 0,0 0 0,0 0 0,0 0-1,1 0 1,-1-1 0,1 1 0,-1-1 0,1 0-1,0 0 1,0 0 0,0 0 0,0 0 0,0-1 0,0 1-1,1-1 1,-1 0 0,0 0 0,1 0 0,-1 0-1,1-1 1,6 1 0,-1-1 20,0 0-1,1-1 1,-1 0 0,0-1-1,1 0 1,-1 0-1,0-1 1,0 0 0,-1-1-1,13-6 1,5-5-83,46-35 1,-33 17 70,-2-1 1,51-60-1,-48 49-112,-32 36 105,-5 5-83,1 0 0,-1 0 0,1 0 0,0 0 1,5-3-1,-9 7 37,1-1-1,0 1 1,-1 0 0,1-1 0,0 1-1,-1 0 1,1-1 0,0 1 0,-1 0 0,1 0-1,0 0 1,0 0 0,-1 0 0,1 0-1,0 0 1,-1 0 0,1 0 0,0 0 0,0 0-1,-1 0 1,1 0 0,0 0 0,-1 1-1,1-1 1,0 0 0,-1 1 0,1-1 0,0 0-1,-1 1 1,1-1 0,-1 1 0,1-1-1,0 1 1,-1-1 0,0 1 0,1 0 0,-1-1-1,1 1 1,-1-1 0,0 1 0,1 0-1,-1-1 1,1 2 0,2 6 77,-1-1 0,0 0 0,0 1 0,0-1 0,0 11 0,4 17 204,2-8-48,1-1 0,1 1 1,14 26-1,-21-47-194,1 0 0,0 1 1,7 7-1,-10-13-19,0 0 1,-1 0-1,1 0 0,0 0 1,0 0-1,0 0 0,0 0 0,0-1 1,0 1-1,0 0 0,0-1 1,1 1-1,-1 0 0,0-1 1,0 0-1,1 1 0,-1-1 1,0 0-1,0 1 0,1-1 1,-1 0-1,0 0 0,1 0 1,-1 0-1,2-1 0,0 0-432,1 0-1,-1-1 0,0 0 0,0 1 0,0-1 1,5-5-1,8-7-1418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3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45 2816,'9'-10'1580,"-9"10"-1501,1-1 0,-1 1 1,0-1-1,1 0 0,-1 1 1,1-1-1,-1 1 0,1-1 1,0 1-1,-1-1 0,1 1 1,-1-1-1,1 1 0,0 0 1,-1-1-1,1 1 0,1 0 1,-1-1 108,-1 1 0,1-1 0,0 1 0,0-1 0,-1 1 0,1-1 0,0 1 0,-1-1 0,1 0 1,0 0-1,-1 1 0,1-1 0,-1 0 0,1 0 0,0-1 0,-1 2-56,0-1 0,0 1 0,0 0 0,1 0 1,-1-1-1,0 1 0,0 0 0,0-1 0,0 1 0,0-1 0,0 1 0,0 0 0,0-1 1,0 1-1,0 0 0,0-1 0,0 1 0,0 0 0,0-1 0,0 1 0,0 0 0,0-1 0,0 1 1,0 0-1,-1-1 0,1 1 0,0 0 0,0-1 0,0 1 0,-1 0 0,1 0 0,0-1 1,0 1-1,-1 0 0,1-1 0,-4 0 103,0 1 0,1-1 0,-1 1 0,0-1 0,1 1 0,-1 0 0,0 0 1,1 1-1,-1-1 0,0 1 0,1 0 0,-1 0 0,1 0 0,-1 0 0,1 1 0,-6 2 0,-7 5 227,1 0-1,-15 13 1,23-17-249,-6 5-112,0 0 0,1 1 0,1 0 0,0 1 0,0 0 0,1 1 0,1 0 0,0 0 0,1 1 0,0 1 0,1-1 0,1 1 0,0 0 0,-3 16 0,8-26-57,0-1-1,0 1 0,1 0 1,0 0-1,0 0 1,0-1-1,0 1 1,1 0-1,0-1 1,0 1-1,0 0 1,0-1-1,1 1 1,0-1-1,4 8 1,-3-7 14,0 0 1,1-1-1,0 1 1,0-1-1,0 0 1,1 0-1,-1 0 1,1-1-1,0 1 1,0-1-1,0-1 1,6 4-1,0-2 13,0-1 0,0 0 0,0 0 0,1-1 0,-1 0 0,0-1 0,1-1 0,-1 0 0,1 0 0,-1-1 0,1 0 0,18-6 0,-25 6-229,1-1-1,-2 1 1,1-1 0,0 0 0,0-1 0,7-5 0,-9 7-1070,-1-1-1,0 0 1,0 0 0,0 0 0,0-1-1,0 1 1,2-3 0,-2-1-3156,6 5 1488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4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 5568,'0'-3'352,"1"1"0,-1-1 1,1 1-1,0-1 0,0 0 1,0 1-1,0 0 0,0-1 0,1 1 1,-1 0-1,1-1 0,0 1 1,0 0-1,-1 0 0,1 1 0,0-1 1,3-2-1,-4 5-15,-1-1-1,1 1 1,-1-1-1,1 1 1,-1 0 0,1-1-1,-1 1 1,0 0-1,1-1 1,-1 1 0,0 0-1,1 0 1,-1-1-1,0 1 1,0 0 0,0 0-1,0 0 1,4 26 1262,-5 0-909,-2 0-1,-8 34 0,7-40-535,0 0-1,1 0 0,1 1 0,1-1 0,2 24 0,3-30 35,-4-15-170,0 0-1,1 1 0,-1-1 0,0 0 0,0 0 0,1 1 0,-1-1 0,0 0 0,1 0 1,-1 0-1,0 1 0,1-1 0,-1 0 0,0 0 0,1 0 0,-1 0 0,0 0 0,1 0 1,-1 1-1,0-1 0,1 0 0,0 0 0,1-1 44,0 0-1,0 1 1,0-1 0,0 0 0,-1 0-1,1 0 1,0 0 0,0 0 0,3-3-1,2-3-25,1 1 0,0-2 0,-1 1 0,-1-1 0,11-14-1,23-48-7,-5 8-33,30-27-138,-65 89 150,0 0-1,0-1 1,0 1 0,1 0 0,-1 0 0,0-1 0,0 1 0,0 0 0,1 0 0,-1-1 0,0 1 0,0 0 0,1 0 0,-1 0 0,0-1-1,0 1 1,1 0 0,-1 0 0,0 0 0,0 0 0,1 0 0,-1-1 0,0 1 0,1 0 0,-1 0 0,0 0 0,1 0 0,-1 0 0,0 0-1,1 0 1,-1 0 0,0 0 0,1 0 0,-1 0 0,0 1 0,0-1 0,1 0 0,-1 0 0,1 1 10,0 0 0,-1 0 1,1 0-1,-1 0 0,1 0 0,-1 0 1,1 0-1,-1 0 0,0 0 0,0 0 1,1 2-1,1 33 224,-3-6-68,-10 49 0,5-37-62,7-8 503,3-37-166,6-13-281,0 0-92,68-100-10,-67 101-53,0 2 0,1 0 0,1 0-1,0 2 1,28-21 0,-32 26-41,-2 1-60,0 1 0,1-1 0,-1 2 0,1-1 0,10-3 0,-17 7 83,0-1 0,0 1 0,1 0 0,-1-1 1,0 1-1,1 0 0,-1 0 0,0 0 1,1 0-1,-1 1 0,0-1 0,1 0 1,-1 0-1,0 1 0,1-1 0,-1 1 0,0-1 1,0 1-1,0 0 0,0-1 0,1 1 1,-1 0-1,0 0 0,0 0 0,0-1 0,0 1 1,-1 0-1,1 1 0,0-1 0,0 0 1,-1 0-1,1 0 0,0 0 0,-1 0 1,1 1-1,-1-1 0,0 0 0,1 1 0,-1-1 1,0 2-1,4 13 88,-2 1 1,0-1-1,-1 1 1,-1 20-1,-9 69-26,3-49 96,4-42-40,0 4-1331,3-14-2807,3-13-1876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34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126 449 2560,'0'-1'109,"0"0"1,0 1-1,0-1 0,0 1 0,-1-1 1,1 1-1,0-1 0,0 1 1,-1-1-1,1 1 0,0-1 1,-1 1-1,1-1 0,-1 1 0,1-1 1,0 1-1,-1 0 0,1-1 1,-1 1-1,1 0 0,-1-1 1,1 1-1,-1 0 0,0 0 0,1 0 1,-1-1-1,1 1 0,-1 0 1,1 0-1,-1 0 0,0 0 1,1 0-1,-1 0 0,1 0 0,-1 0 1,0 0-1,-3 1 374,1-1 1,-1 0-1,1 1 0,0-1 0,-6 3 1,6-1-377,-1 0 0,0 0 0,1 0 1,0 1-1,-1-1 0,1 1 0,0 0 1,0 0-1,1 0 0,-1 0 0,0 1 0,-2 4 1,-2 5-1,-1 0 1,-4 16 0,9-23-40,1 0 1,0 0-1,0 0 0,1 0 0,-1 0 1,1 9-1,1-14-25,0 0-1,-1 1 1,2-1 0,-1 0-1,0 0 1,0 1 0,0-1 0,0 0-1,1 0 1,-1 0 0,1 0-1,-1 1 1,1-1 0,-1 0 0,1 0-1,-1 0 1,1 0 0,0 0-1,0 0 1,0 0 0,-1-1 0,1 1-1,0 0 1,0 0 0,0-1 0,0 1-1,0 0 1,1-1 0,-1 1-1,0-1 1,0 1 0,0-1 0,0 0-1,1 1 1,-1-1 0,0 0-1,0 0 1,0 0 0,1 0 0,0 0-1,2 0 32,-1-1-1,0 1 0,0 0 0,0-1 1,1 0-1,-1 0 0,0 0 1,0 0-1,0 0 0,0-1 1,5-2-1,-2-1 96,0 0 1,0 0-1,8-10 1,-12 13-128,-1 0 0,0 0 0,0-1 0,-1 1 0,1 0 0,0 0 1,-1 0-1,1-1 0,-1 1 0,0 0 0,1 0 0,-1-1 0,0 1 1,-1-3-1,1 0 58,-1 0 1,0-1 0,0 1 0,-3-10 0,1 9-127,0 0 1,0 1 0,-1 0-1,0-1 1,0 1 0,0 0 0,0 1-1,-6-5 1,0-1-206,10 10 213,0 0 1,-1 0-1,1 0 0,0 0 1,0-1-1,-1 1 1,1 0-1,0 0 0,0-1 1,0 1-1,0 0 1,-1 0-1,1-1 0,0 1 1,0 0-1,0-1 1,0 1-1,0 0 0,0-1 1,0 1-1,0 0 1,0-1-1,0 1 0,0 0 1,0 0-1,0-1 1,0 1-1,0 0 0,0-1 1,0 1-1,0-1 1,9-5-180,3-3 301,-6 0 45,1 0 1,-1-1-1,0 1 1,-1-1-1,5-14 1,15-56 505,-9 27-431,47-138-134,-61 181-251,-2 9 118,1 0 0,-1 0 0,0 0 0,0-1 0,1 1 0,-1 0 0,1 0 0,-1 0 0,1 0 0,1-2 0,3 17-64,-3-4 99,-1 0 0,0 0 0,-1 0 0,0 12 0,-1-13-5,-33 535 29,26-485 115,-21 122 506,29-180-569,0 0 1,0 0 0,0 0-1,0 0 1,0 0 0,-1 0-1,1 0 1,0 0-1,-1 0 1,1 0 0,-1 0-1,1 0 1,-1 0 0,1 0-1,-1 0 1,0-1-1,-1 2 1,2-2-29,-1 0 0,1-1-1,-1 1 1,1 0 0,-1-1-1,1 1 1,0-1 0,-1 1 0,1-1-1,0 1 1,-1-1 0,1 1 0,0-1-1,0 1 1,-1-1 0,1 1 0,0-1-1,0 1 1,0-1 0,0 0 0,0 0-1,-7-40 374,6 25-481,0 0 0,2 0 0,-1 0-1,2 0 1,6-27 0,-7 39 51,0 0-1,0-1 1,1 1-1,0 0 1,0 0-1,0 1 1,0-1-1,1 0 1,0 1-1,-1-1 1,1 1-1,0 0 1,1 0-1,-1 0 1,0 0-1,1 1 1,0-1-1,0 1 1,-1 0-1,1 0 1,1 0-1,-1 1 1,0 0-1,0-1 1,8 0-1,24-2-1168,-1 2 0,1 1 0,0 2 0,66 9 0,-86-7 103,-1 1 1,0 0-1,0 1 0,0 1 1,18 9-1,17 12-2378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4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32 7136,'-15'0'2900,"14"1"-2303,-1-1 1,1 0 0,0 0 0,-1 0 0,1 0-1,-1 0 1,1 0 0,0 0 0,-1-1 0,1 1-1,-1 0 1,1-1 0,-3 0 0,5-1-392,0 1-1,-1 0 1,1 0 0,0 0-1,0 0 1,-1 1 0,1-1 0,0 0-1,0 0 1,0 0 0,0 1 0,0-1-1,0 0 1,2 0 0,-3 1-98,5-3-33,-1 1 0,1 0-1,0 0 1,0 1 0,0-1-1,0 1 1,0 0-1,0 0 1,0 1 0,0-1-1,0 1 1,0 0 0,0 1-1,0-1 1,0 1-1,6 2 1,-8-3-84,0 1-1,-1 0 1,1 0-1,0 0 1,-1 0 0,1 1-1,0-1 1,-1 1-1,0-1 1,1 1 0,-1 0-1,0 0 1,0 0-1,0 0 1,0 0 0,0 1-1,0-1 1,-1 0-1,1 1 1,-1 0 0,0-1-1,0 1 1,0 0-1,0-1 1,0 1 0,0 0-1,-1 0 1,0 0-1,1 5 1,-1-5 24,-1 0-1,1 0 1,-1 0 0,1 1 0,-1-1-1,0 0 1,0 0 0,-1 0-1,1 0 1,0-1 0,-4 6 0,-2 1 56,0 0-1,-9 7 1,-2 4 89,8-9 13,-13 14 219,23-24-370,-1-1 1,1 1-1,-1 0 0,1-1 1,-1 1-1,1 0 1,-1-1-1,1 1 0,0 0 1,-1-1-1,1 1 1,0 0-1,0 0 0,0-1 1,-1 1-1,1 0 0,0 0 1,0-1-1,0 1 1,0 0-1,0 0 0,0-1 1,0 1-1,1 0 1,-1 0-1,0-1 0,0 1 1,1 0-1,-1 0 1,1 0-1,-1-1 14,1 1-1,0-1 1,0 0-1,0 1 1,0-1-1,-1 0 1,1 0 0,0 0-1,0 1 1,0-1-1,0 0 1,0 0-1,0-1 1,-1 1 0,1 0-1,0 0 1,0 0-1,1-1 1,1 1 51,29-7-32,42-14 1,-16 4-8381,-39 15 5558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7:24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7296,'1'-1'802,"7"5"1692,0 2-2072,0 1 1,0-1 0,-1 1-1,0 1 1,0-1 0,-1 1-1,6 10 1,67 132 3997,-32-55-2840,-27-59-927,38 78 1163,-46-88-1306,-2 0 1,12 43-1,-16-37-253,-2 1 1,0 0 0,-3 0 0,0-1-1,-5 38 1,2-47-212,0 0 0,-2-1 0,-1 0 0,0 1 0,-2-1 0,0-1 0,-22 42 0,18-44-110,-1 0 0,-2 0 0,0-1 0,0-1 0,-2-1 0,-31 27 0,-1-5-384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5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5 2976,'1'0'-1,"0"0"352,0 0-1,0 0 1,0 0-1,-1 0 0,1 0 1,0 0-1,0 0 1,0 0-1,0 0 0,-1-1 1,1 1-1,0 0 1,0 0-1,0-1 1,-1 1-1,1 0 0,0-1 1,-1 1-1,2-2 1,-12 7 6413,-23 17-5779,13-5-746,0 2 1,1 0-1,1 1 0,1 1 1,0 0-1,2 2 0,-24 45 1,16-19 35,2 1 1,-28 103-1,44-136-214,1-4-17,1 0 1,0 0-1,1 0 0,-1 15 1,3-26-24,0-1-1,0 1 1,1-1 0,-1 1 0,0-1-1,1 1 1,-1-1 0,0 0 0,1 1 0,0-1-1,-1 1 1,1-1 0,0 0 0,0 0 0,0 1-1,0-1 1,0 0 0,0 0 0,0 0 0,0 0-1,0 0 1,0 0 0,0 0 0,1-1 0,-1 1-1,0 0 1,1-1 0,-1 1 0,1-1-1,-1 1 1,1-1 0,-1 0 0,1 0 0,-1 1-1,3-1 1,5 0 24,0 0-1,0 0 1,-1-1-1,17-3 0,16-9 90,2 1-2419,-39 11 1141,1 0 0,-1 0 0,1 1 0,0 0 0,-1 0 0,10 1 0,-7 0-2275,-2-1 1158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5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14 161 8224,'-14'-11'2645,"14"11"-2629,1 0 0,-1 0 1,0 0-1,0 0 0,0 0 0,0 0 1,0-1-1,0 1 0,0 0 0,0 0 1,0 0-1,0 0 0,0 0 0,0 0 1,0 0-1,1 0 0,-1 0 0,0 0 1,0 0-1,0 0 0,0 0 0,0 0 1,0 0-1,0 0 0,0-1 0,0 1 1,0 0-1,0 0 0,0 0 0,0 0 1,0 0-1,0 0 0,0 0 0,0 0 1,0 0-1,0 0 0,0 0 0,0-1 1,0 1-1,0 0 0,0 0 0,0 0 1,0 0-1,0 0 0,0 0 0,0 0 1,0 0-1,-1 0 0,1 0 0,0 0 1,0 0-1,0 0 0,0 0 0,0-1 1,0 1-1,0 0 0,0 0 0,0 0 1,0 0-1,0 0 0,0 0 0,0 0 1,-1 0-1,35-12 1937,-1 2-1,62-11 1,-74 17-1577,117-30 499,3-1-635,-107 28-403,63-11 394,-77 16-1654,22-1-1,-31 4-1637,-3 4 907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6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0 7232,'-1'0'157,"0"0"1,1 0-1,-1 0 1,0 0-1,0 0 1,0 1-1,0-1 1,1 0 0,-1 0-1,0 1 1,0-1-1,1 0 1,-1 1-1,0-1 1,0 1-1,1-1 1,-1 1-1,1-1 1,-1 1-1,0-1 1,1 1-1,-1-1 1,1 1 0,-1 0-1,1 0 1,-1-1-1,1 1 1,0 0-1,-1 1 1,-15 31 1332,10-19-629,-41 70 1937,-22 45-514,34-49-1632,-64 133 424,86-187-978,-4 7 45,1 1 1,-18 58-1,33-89-89,0 1-1,1-1 1,-1 1-1,0-1 0,1 1 1,0 0-1,0-1 1,1 5-1,-1-7-41,0 0 0,1 0 0,-1 0 0,0 0 0,1-1 0,-1 1 0,1 0 0,-1-1 0,1 1 0,-1 0-1,1-1 1,0 1 0,-1 0 0,1-1 0,0 1 0,0-1 0,-1 1 0,1-1 0,0 0 0,0 1 0,-1-1 0,1 0 0,0 0 0,0 1 0,0-1 0,0 0 0,0 0 0,0 0-1,-1 0 1,1 0 0,0 0 0,0 0 0,0 0 0,0 0 0,0-1 0,1 1 0,4-2 18,-1 1 0,1-1 0,-1 0 0,1 0 0,-1-1 0,0 0 0,0 1 0,10-8 0,36-35 27,-44 38-48,20-21 27,30-40-1,-13 13-181,-30 42 111,-14 13 29,1 0 1,-1 0-1,0 0 0,0 0 1,0 0-1,1 0 1,-1-1-1,0 1 1,0 0-1,0 0 0,1 0 1,-1 0-1,0 0 1,0 0-1,0 0 1,1 0-1,-1 0 0,0 0 1,0 0-1,0 0 1,1 1-1,-1-1 1,0 0-1,0 0 0,0 0 1,0 0-1,1 0 1,-1 0-1,0 0 1,2 11-209,-3 22 295,-10 51 0,6-52 73,-3 53 0,9-83-97,-1 0 0,0 1 0,1-1 0,-1 0 0,1 0 0,0 0 0,0 1 0,0-1 0,0 0 0,0 0 0,0 0 0,3 3 0,16-16 332,-12 6-355,1 0 0,-1 0 0,-1-1 0,13-11 0,27-31 95,-38 39-124,10-13-21,29-27-112,-48 48 111,1 1 0,0-1 0,0 0 0,0 1-1,0-1 1,-1 0 0,1 1 0,0-1 0,0 1 0,0-1 0,0 1-1,0 0 1,2-1 0,-2 1 1,-1 0 0,1 0 1,-1 1-1,1-1 0,-1 0 0,1 0 0,-1 0 0,0 1 1,1-1-1,-1 0 0,1 1 0,-1-1 0,0 0 1,1 1-1,-1-1 0,1 0 0,-1 1 0,0-1 0,0 1 1,1-1-1,-1 1 0,0-1 0,0 0 0,0 1 1,1-1-1,-1 1 0,0-1 0,0 1 0,0-1 0,0 2 1,1 4 23,0-1 1,1 1-1,0 0 0,0 0 1,0-1-1,1 1 1,-1-1-1,1 0 1,0 0-1,1 0 1,7 9-1,-8-11 6,0-1 1,0 1-1,0-1 1,1 1-1,-1-1 0,0 0 1,1 0-1,0-1 0,-1 1 1,1-1-1,4 1 1,-3-1 62,0 0 1,0-1 0,1 0 0,-1 0-1,0-1 1,0 0 0,11-2 0,-10 1-44,0 0 0,1 0 1,-1 0-1,0-1 0,0 0 1,-1 0-1,1-1 0,-1 0 1,6-4-1,0-3-27,-1 1-1,17-23 0,-8 7 38,29-57 0,-20 32 50,13-22-276,-41 72 165,1 0-1,-1 1 1,1-1-1,-1 0 1,1 0-1,-1 0 1,1 1-1,0-1 0,0 0 1,-1 0-1,1 1 1,0-1-1,0 1 1,1-1-1,-1 1 12,-1 0 0,1 0 0,-1 0-1,1 1 1,-1-1 0,0 0 0,1 0-1,-1 1 1,1-1 0,-1 0 0,1 1 0,-1-1-1,0 1 1,1-1 0,-1 0 0,0 1-1,1-1 1,-1 1 0,0-1 0,0 1 0,1-1-1,-1 1 1,0-1 0,0 1 0,0-1-1,0 1 1,0 0 0,2 6-6,0 0 1,-1 0-1,0 1 0,0-1 1,0 0-1,-2 14 1,-7 46 23,5-50-18,-2 19 63,-2 0 0,-1-1 0,-1 0 0,-3 0 0,-15 34 0,27-68-46,-1 0 1,1-1-1,0 1 0,-1 0 1,1 0-1,-1 0 1,0-1-1,1 1 1,-1 0-1,1-1 1,-1 1-1,0 0 1,0-1-1,1 1 0,-2 0 1,2-1-8,-1 0 0,1 0 0,0 0 0,-1 0 0,1 0 1,0 0-1,0 0 0,-1 0 0,1 0 0,0 0 0,0-1 0,-1 1 0,1 0 0,0 0 1,-1 0-1,1 0 0,0 0 0,0 0 0,0-1 0,-1 1 0,1 0 0,0 0 0,0 0 0,0-1 1,-1 1-1,1 0 0,0 0 0,0-1 0,0 1 0,0 0 0,-1-2 3,0 0-1,0 1 0,1-1 1,0 0-1,-1 1 0,1-1 1,0 0-1,-1 0 1,1 0-1,0 1 0,0-1 1,1 0-1,-1-2 1,3-3-7,-1 0-1,1 0 1,0 0 0,1 0 0,0 1 0,0-1 0,0 1 0,1 0 0,0 1 0,0-1 0,10-7 0,-11 9-8,1 0-1,1 0 1,-1 0 0,1 1-1,-1 0 1,1 0 0,0 0-1,0 1 1,0 0 0,0 0-1,1 1 1,-1 0 0,12-1-1,-12 2-211,0 0-1,0 1 1,0 0-1,0 0 1,0 0-1,0 1 1,9 3-1,-12-4-324,-1 0-1,1 1 1,-1-1-1,1 1 1,-1 0-1,0-1 1,1 1-1,-1 0 0,0 0 1,0 0-1,0 1 1,-1-1-1,1 0 1,0 1-1,-1-1 1,0 1-1,2 3 1,2 7-2031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22 5472,'-16'-14'2496,"26"7"-2176,-4 7-448,8 3 0,5 1-1440,4 10 864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8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7 407 4064,'-4'10'966,"4"-9"-821,0-1 1,-1 1-1,1-1 1,0 1-1,0-1 1,0 1-1,-1 0 1,1-1-1,0 1 1,0-1-1,0 1 1,0 0-1,0-1 1,0 1-1,0 0 1,0-1-1,0 1 1,0-1-1,0 1 1,1 0-1,-1-1 1,0 1-1,0-1 1,0 1-1,1-1 1,-1 1-1,0-1 1,1 1-1,-1-1 1,1 1-1,-1-1 1,1 1-1,-1-1 1,1 1-1,2 2 232,0-1 1,-1 1-1,1-1 0,0 0 0,0 0 0,1 0 0,-1-1 0,0 1 0,1-1 0,-1 1 0,0-1 0,1 0 0,0-1 0,-1 1 0,1 0 1,-1-1-1,1 0 0,0 0 0,-1 0 0,1 0 0,0-1 0,-1 0 0,1 1 0,-1-1 0,1 0 0,-1-1 0,7-2 0,0-1-160,0-1-1,-1 0 1,1-1-1,-1 0 1,-1 0-1,0-1 1,0 0-1,9-12 1,16-24-145,28-49 0,-4-20 536,-4 6-432,-46 94-179,-3 5-364,-7 21 65,-5 14 350,2 1 0,1 0 0,1 0 0,-1 55 0,5-74-28,1-1 0,-1 1 0,1-1 0,1 0 1,0 0-1,0 0 0,1 0 0,-1 0 0,2 0 1,-1-1-1,1 1 0,0-1 0,7 9 0,-9-14 16,0 0-1,0 0 1,0 0-1,1-1 1,-1 1-1,0-1 1,0 0-1,1 1 1,-1-1-1,1 0 1,-1-1-1,1 1 1,0 0-1,-1-1 1,1 1 0,0-1-1,-1 0 1,1 0-1,0 0 1,-1 0-1,1 0 1,0-1-1,-1 1 1,1-1-1,3-1 1,0 0-6,0 0 0,0-1 1,0 0-1,0 0 0,0 0 1,-1-1-1,1 0 0,-1 0 1,7-7-1,4-9-2,0-2 1,-1 0-1,-1-1 1,-1 0-1,13-32 1,-25 52-38,50-124-356,-51 127 363,0 0 0,0 0 0,0 0-1,0 0 1,0 0 0,0 0 0,0 0-1,0 0 1,0 0 0,0 0 0,0 0-1,0 0 1,0 0 0,1 0 0,-1 1-1,0-1 1,0 0 0,0 0 0,0 0 0,0 0-1,0 0 1,0 0 0,0 0 0,0 0-1,0 0 1,0 0 0,1 0 0,-1 0-1,0 0 1,0 0 0,0-1 0,0 1-1,0 0 1,0 0 0,0 0 0,0 0 0,0 0-1,0 0 1,0 0 0,0 0 0,1 0-1,-1 0 1,0 0 0,0 0 0,0 0-1,0 0 1,0 0 0,0 0 0,0 0-1,0-1 1,0 1 0,0 0 0,0 0-1,0 0 1,0 0 0,0 0 0,0 0 0,0 0-1,0 0 1,0 0 0,0 0 0,0 0-1,0-1 1,0 1 0,0 0 0,0 0-1,0 0 1,3 10-88,1 15-52,-3 17 105,-1-1 0,-12 80-1,11-114 97,0 0 0,-1-1-1,1 1 1,-1-1 0,-1 1-1,1-1 1,-1 0 0,-1 0-1,-5 9 1,9-15-48,0 1 0,0-1 0,-1 0 0,1 1 0,0-1 0,-1 0 0,1 1 0,0-1 0,-1 0 0,1 0 0,0 1 0,-1-1 0,1 0 0,-1 0 0,1 0 0,0 1 0,-1-1 0,1 0 0,-1 0 0,1 0 0,-1 0-1,1 0 1,-1 0 0,1 0 0,-1 0 0,1 0 0,0 0 0,-1 0 0,1 0 0,-1 0 0,1 0 0,-1-1 0,-1 0 3,1 0-1,0 0 1,0 0-1,0 0 1,0 0-1,0 0 1,0 0-1,0 0 1,0-1-1,-1-1 1,0-1-36,0 0 0,0 0 0,1-1 0,-1 1 1,1 0-1,0-1 0,-1-6 0,3 9 15,-1 0-1,0 1 1,1-1 0,-1 0 0,1 0-1,-1 1 1,1-1 0,0 0 0,0 1-1,0-1 1,0 0 0,0 1 0,0 0-1,0-1 1,0 1 0,1-1 0,-1 1-1,0 0 1,1 0 0,-1 0 0,1 0-1,0 0 1,-1 0 0,1 0 0,0 1-1,2-2 1,6-1-30,-1 0 0,1 1 0,15-2 0,-25 4 34,14-1-134,-1 0 0,1 0-1,18 3 1,-20-1-1980,0 1-1,13 4 1,-14-2-1237,3 4 1162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38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25 5152,'-14'-16'2336,"9"11"-2048,0 1-480,10 8 32,4 1-1440,5 2 896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0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3 412 5888,'0'0'62,"0"0"1,0 0-1,0 0 0,-1 0 1,1 0-1,0 1 1,0-1-1,0 0 1,0 0-1,0 0 0,0 0 1,-1 0-1,1 0 1,0 1-1,0-1 0,0 0 1,0 0-1,0 0 1,0 0-1,0 0 1,0 1-1,0-1 0,0 0 1,0 0-1,-1 0 1,1 0-1,0 1 0,0-1 1,0 0-1,0 0 1,0 0-1,1 1 0,-1-1 1,0 0-1,0 0 1,0 0-1,0 0 1,0 1-1,0-1 0,0 0 1,0 0-1,0 0 1,0 0-1,0 1 0,10 4 1260,14 1 430,-21-7-1609,-1 1 0,1 0-1,0-1 1,-1 0-1,1 1 1,-1-1 0,1 0-1,-1-1 1,1 1 0,-1 0-1,0 0 1,1-1-1,1-2 1,27-26 947,-22 20-859,37-40 1526,68-102 0,-111 147-1704,-2 4-41,-1 0 0,1 0 0,0 0 1,-1-1-1,1 1 0,0 0 0,0 0 1,0 0-1,0 1 0,0-1 0,0 0 1,0 0-1,3-1 0,-4 2-4,1 1-1,-1-1 1,0 0-1,1 1 1,-1-1-1,0 0 1,0 0-1,1 1 1,-1-1-1,0 1 1,0-1-1,1 0 1,-1 1-1,0-1 1,0 0-1,0 1 1,0-1-1,0 1 1,0-1-1,0 1 1,0-1-1,0 0 1,0 1-1,0-1 1,0 1-1,0 0 1,-1 15 118,-2 1 1,0-1 0,0 0-1,-9 23 1,1-2 77,-83 252 628,53-164-776,4-10 901,34-107-743,4-9 13,4-17 79,1-14-247,2 0 0,1 1 0,2 0 0,19-38 0,-13 27-18,77-174 50,-76 176-149,1 1 0,3 2 1,0 0-1,48-59 1,-60 84 29,0 0 12,-1-1 0,2 2 0,0-1 0,0 1 0,1 1 1,0 0-1,17-9 0,-27 17 13,0 1 1,0 0-1,0 0 1,0 0-1,0 1 1,0-1-1,0 0 1,0 1-1,1-1 1,-1 1-1,0 0 1,0 0-1,1 0 1,-1 0-1,0 0 1,0 0-1,4 2 1,-4-2 5,0 2 1,0-1-1,0 0 0,0 0 1,-1 0-1,1 1 1,0-1-1,-1 1 0,1 0 1,-1-1-1,1 1 1,-1 0-1,0 0 0,0 0 1,1 0-1,-1 0 1,1 4-1,4 13 37,-1-1 1,0 1-1,-1 1 1,-1-1-1,-1 0 1,-1 1-1,-1 0 1,0-1-1,-2 1 1,0-1-1,-1 0 1,-1 1-1,-1-1 1,0-1-1,-1 1 0,-15 29 1,18-43-25,0 1-1,0-1 1,-1 1 0,0-1 0,1 0-1,-2 0 1,1-1 0,0 1 0,-1-1-1,0 0 1,0 0 0,-1 0 0,1-1-1,0 0 1,-1 0 0,0 0 0,0-1-1,0 0 1,0 0 0,-7 1 0,8-3-15,1 0 0,-1-1 0,1 1 0,-1-1 0,1 0 1,-1 0-1,1 0 0,0-1 0,-1 0 0,1 0 0,0 0 1,0 0-1,0 0 0,1-1 0,-1 0 0,1 0 0,-1 0 1,1 0-1,0 0 0,0-1 0,0 1 0,-3-6 0,6 9-17,0 0 0,0-1 0,-1 1 0,1 0-1,0 0 1,0 0 0,0-1 0,0 1 0,-1 0 0,1 0-1,0-1 1,0 1 0,0 0 0,0 0 0,0-1 0,0 1 0,0 0-1,0-1 1,0 1 0,0 0 0,0 0 0,0-1 0,0 1-1,0 0 1,0-1 0,0 1 0,0 0 0,0 0 0,0-1-1,0 1 1,0 0 0,0-1 0,1 1 0,9 3-403,1 2 395,19 7 104,1-2 0,56 12 1,-75-20-35,0-1 0,1 0 0,-1-1 0,1 0 0,-1-1 0,0 0 0,1-1 0,-1 0 0,0-1 0,17-6 0,-17 3-2,0 0 1,0 0-1,-1-2 0,0 1 0,-1-1 1,1-1-1,-2 0 0,1 0 1,-1-1-1,-1 0 0,1-1 1,6-12-1,-5 6-1,-1 0-1,10-27 1,-17 38-68,0 0 1,0 0-1,0-1 0,-1 1 0,0 0 1,-1-1-1,1 1 0,-1-1 0,0 1 1,-2-12-1,1 16 7,1 0 1,-1 0 0,1 0-1,-1 1 1,0-1-1,0 0 1,1 1-1,-1-1 1,0 1-1,-1-1 1,1 1-1,0-1 1,0 1-1,-1 0 1,1-1-1,0 1 1,-1 0-1,1 0 1,-1 0-1,0 0 1,1 0 0,-1 1-1,0-1 1,0 0-1,1 1 1,-1-1-1,0 1 1,0 0-1,0-1 1,0 1-1,1 0 1,-1 0-1,0 0 1,0 1-1,0-1 1,0 0-1,1 1 1,-1-1-1,0 1 1,0-1 0,1 1-1,-1 0 1,0 0-1,1 0 1,-1 0-1,-1 1 1,-1 3 11,0-1 0,1 1 0,0 0 0,0 0 0,0 0 0,0 0 0,1 0 0,0 1 0,0-1 0,0 1 1,1 0-1,-1-1 0,1 1 0,1 0 0,-1 9 0,1-3 29,0 0-1,1 0 1,1 0 0,0 0-1,0 0 1,7 18 0,-6-22 85,0 0 1,1 0-1,0 0 1,9 11-1,-10-15-58,-1-1-1,1 1 0,0-1 1,0 0-1,1 0 1,-1 0-1,1-1 1,-1 1-1,1-1 1,0 0-1,5 2 1,-1-1-7,1-1 0,-1-1 0,1 1 0,-1-1 0,1-1 0,0 0 0,-1 0 0,1 0 0,0-1 0,-1-1 1,1 1-1,-1-2 0,0 1 0,0-1 0,0 0 0,0 0 0,9-6 0,2-2-6,0-1 0,0-1 0,-2-1 0,1 0 0,22-25 0,83-101-32,-122 138-14,21-25-156,-20 25 175,-1 0 0,1 0 0,0 1 0,0-1 0,0 0 0,0 1 0,0-1 0,1 1 0,2-2 0,-4 3-10,0 0 0,-1 0 0,1 0 0,0 0 0,-1 0 0,1 1 0,-1-1 0,1 0 0,0 0 0,-1 1 0,1-1 0,-1 0 0,1 1 0,-1-1 0,1 0 0,-1 1 0,1-1 0,-1 1 0,0-1 0,1 1 0,-1-1 0,1 1 0,-1-1 0,0 1 0,1-1 0,-1 1 0,0 0 0,0-1 0,0 1 0,1-1 0,-1 1 0,0 0 0,0 0 0,4 23 170,0 21 111,8 63 468,-9-91-538,1 0 0,1 0 0,0-1 0,11 23 1,-9-25-30,0-1 1,15 21 0,-20-31-151,0 0-1,1 0 1,-1 0-1,1 0 0,0-1 1,0 1-1,0-1 1,0 0-1,0 0 0,0 0 1,1 0-1,-1 0 1,1-1-1,-1 1 0,1-1 1,6 1-1,-5-2-149,1 1 0,0-1 0,-1-1 0,1 1 0,0-1 0,-1 0 0,1 0 0,-1-1 0,1 0 0,-1 0 0,0 0 0,0 0 0,0-1 0,0 0-1,0 0 1,0 0 0,-1-1 0,0 1 0,1-1 0,5-7 0,1-3-1970,0-1 0,-1 0 0,-1 0 0,0-1 0,7-19 0,7-16-2376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3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62 373 1728,'-1'-1'111,"1"0"0,-1-1 1,1 1-1,0 0 0,-1 0 1,1-1-1,0 1 0,0 0 0,0 0 1,0-1-1,0 1 0,0 0 0,1-1 1,-1 1-1,0 0 0,1 0 0,0-2 1,12-18 4154,-8 15-2914,-4 1 2859,-7 15-1979,-8 25-916,1 1 0,-10 47 0,14-35-1013,2 0 1,2 0-1,1 49 1,5-83-205,-1 0 1,2 0-1,4 20 0,-6-30-55,1 0 1,0 0-1,1 0 0,-1 0 0,1 0 0,-1-1 0,1 1 0,0-1 0,1 1 0,-1-1 0,0 0 0,1 0 0,0 0 0,0 0 1,0 0-1,5 3 0,-5-4-9,0-1 0,0 0-1,0 0 1,1 0 0,-1 0 0,1-1 0,-1 1 0,0-1 0,1 0 0,-1 0 0,1 0 0,-1-1 0,0 1 0,1-1 0,-1 1 0,6-3 0,2-1 52,0-1 1,1 0-1,11-9 1,-9 5-47,-1 0 0,0-1 0,0-1 0,-1-1 0,-1 1 0,0-2 0,0 1 0,12-21 0,3-11 92,28-63-1,-29 47-188,3-6-16,-18 41-185,-9 25 239,-1-1 0,0 0 0,1 0 0,-1 0 0,0 1 0,0-1 0,1 0 0,-1 0 0,0 0 0,0 0 0,0 0 0,0 1 0,0-1 0,0 0 0,-1 0 0,1 0 1,0 0-1,0 1 0,-1-1 0,0-1 0,-4 10-89,-2 11 267,2-1 1,-7 39-1,8-34-76,-1 9 14,1 1-1,2-1 0,3 63 1,-1-86 1,2-1 0,3 17 0,-4-22-36,0-1 1,0 1-1,0-1 0,0 1 0,0-1 1,0 0-1,1 1 0,0-1 0,-1 0 1,1 0-1,0 0 0,4 3 1,-6-4-44,1-1 0,0 1 0,1-1 1,-1 0-1,0 1 0,0-1 0,0 0 1,0 0-1,0 0 0,0 0 0,0 0 1,0 0-1,0 0 0,1 0 1,-1 0-1,0 0 0,0 0 0,0-1 1,0 1-1,0 0 0,0-1 0,0 1 1,0-1-1,0 1 0,1-2 0,1 0-10,0 0-1,0-1 1,0 1-1,-1 0 1,1-1-1,-1 0 1,3-3-1,17-31 12,-2 0 0,21-56 0,-15 32-158,-11 32 105,-9 19 32,-1-1 0,6-16 0,-10 17-162,-1 11 718,0 6-673,3 15 140,-1 0 0,-1 1-1,-3 25 1,1-2 46,1-39-80,1 20 11,-2 1 0,-1-1 0,-9 49 0,11-74 18,-1 1 0,0-1 1,1 1-1,0-1 0,0 1 0,0-1 0,0 1 0,0-1 0,1 4 1,-1-5 34,11-17 297,-7 7-268,42-56 33,65-70-1,-77 99-127,49-37 0,-75 67-13,0 1 0,0 0 0,0 1 0,1 0 0,0 0 0,12-4 0,-21 8 19,0 0 1,1 0-1,-1 0 0,1 0 0,-1 0 0,1 0 1,-1 0-1,0 0 0,1 0 0,-1 0 0,1 0 1,-1 1-1,0-1 0,1 0 0,-1 0 1,1 0-1,-1 0 0,0 1 0,1-1 0,-1 0 1,0 0-1,1 1 0,-1-1 0,0 0 0,0 1 1,1-1-1,-1 0 0,0 1 0,0-1 0,1 1 1,-1-1-1,0 0 0,0 1 0,0-1 0,0 1 1,0-1-1,0 0 0,1 1 0,2 20-127,-3-16 96,2 13 56,-2 1 1,0-1-1,-4 27 1,1-23 45,2-1 0,1 23 1,1-18 122,-1-19-173,0 0 1,0 0-1,1 0 1,0 0 0,0 0-1,1 0 1,2 6 0,-3-13-4,-1 1 1,0-1 0,0 0 0,0 1 0,1-1-1,-1 0 1,0 1 0,0-1 0,1 0 0,-1 1 0,0-1-1,1 0 1,-1 0 0,0 1 0,1-1 0,-1 0 0,0 0-1,1 0 1,-1 0 0,0 1 0,1-1 0,-1 0 0,1 0-1,-1 0 1,0 0 0,1 0 0,0 0 0,14-4 180,-11 1-153,1 0 0,-1 0 1,1 0-1,5-5 0,1-4 32,0 0 0,-1 0 0,16-25-1,19-45 49,-21 36-179,-18 36 4,26-54-203,-31 62 246,5-11-173,-4 14 93,-1 10 49,-5 52 84,2-45-15,1 0-1,0 0 1,4 27 0,1-8 105,-2-18-97,1 0 0,0 0-1,9 26 1,-12-43-18,1 0 0,1 1-1,-1-1 1,0 0 0,0 0-1,1 0 1,-1-1 0,1 1-1,0 0 1,-1 0 0,1-1-1,0 1 1,2 1 0,-3-3-2,0 1 0,0-1 0,1 1 0,-1-1 0,0 0 0,0 1 0,0-1 0,0 0 0,0 0 0,1 0 0,-1 0 0,0 0 0,0 0 0,0 0 1,0 0-1,1 0 0,-1 0 0,0-1 0,0 1 0,0 0 0,0-1 0,0 1 0,0-1 0,0 0 0,0 1 0,0-1 0,0 0 0,0 1 0,1-2 0,14-16 110,-1 1 0,0-2-1,12-21 1,-14 20-80,39-59 27,32-47-247,-57 89 168,87-125 137,-93 128-171,-1-1 0,29-73-1,-19 34-254,-29 65 131,-1 9 163,0 0-1,-1 0 1,1 0 0,0 0 0,0 0 0,-1 1 0,1-1 0,0 0 0,0 0 0,0 0-1,-1 0 1,1 0 0,0 0 0,0 0 0,0 0 0,-1 1 0,1-1 0,0 0 0,0 0-1,0 0 1,0 0 0,-1 1 0,1-1 0,0 0 0,0 0 0,0 0 0,0 1 0,0-1-1,0 0 1,0 0 0,0 1 0,-21 39-140,9-16 139,0 0-1,1 1 1,1 0 0,1 1-1,2 0 1,0 0 0,2 0-1,-3 42 1,6 186 469,12-150-724,-1-60-2829,8-77-16793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5888,'-22'-12'2688,"22"15"-2336,0-6 288,4 3-416,1-5-288,8 5 0,0-3 224,1 3-96,-4-5-992,3 5 512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37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15 847 2976,'-9'-1'614,"7"-2"-112,-2-1 30,5 4-480,-1 0 0,0 0 0,1 0 0,-1 0 1,0 1-1,1-1 0,-1 0 0,0 0 0,1 0 0,-1 0 0,0 0 1,1 0-1,-1 0 0,0 0 0,1 0 0,-1 0 0,0 0 0,1-1 1,-1 1-1,0 0 0,0 0 0,1 0 0,-1 0 0,0 0 0,1-1 1,-1 1-1,0 0 0,0 0 0,1 0 0,-1-1 0,9-10 1256,-6 6-990,-2 4-250,0-1 0,0 1 0,0 0 0,0-1 0,0 1 0,-1-1 0,1 1-1,0-1 1,-1 0 0,1 1 0,-1-1 0,0 1 0,0-3 0,6-16 379,4 2-73,-5 9-195,0 1 1,6-17-1,-2 2 114,2 0 0,22-34 1,-18 32-220,-2 4 86,1 0-1,1 0 0,32-33 0,-36 44-128,0-1-1,0 2 0,1 0 1,1 0-1,-1 1 1,1 0-1,25-9 0,-36 16-20,-1 0 0,1 1 0,0-1 0,-1 1 0,1-1 1,0 1-1,0 0 0,-1-1 0,1 1 0,0 0 0,0 0 0,-1 1 0,1-1 0,0 0 0,0 0 0,-1 1 0,1-1 0,0 1 0,-1 0 0,1-1 0,0 1 0,-1 0 0,1 0 0,-1 0 0,0 0 0,1 0 0,-1 0 0,0 1 0,1-1 0,-1 0 1,0 1-1,0-1 0,0 1 0,0-1 0,0 1 0,-1-1 0,1 1 0,0 2 0,3 6 77,-1 0 1,-1 1 0,0-1-1,1 22 1,-3-30-80,1 14 91,-1-1 0,-1 1 0,0 0 0,-2 0 0,1 0 0,-2-1 0,0 0 0,-1 1 1,-1-2-1,0 1 0,-14 24 0,13-24 218,-4 8 22,10-22-287,1-1 0,0 1 0,-1 0 0,1-1 0,-1 1 0,1 0 0,-1-1 0,0 1 0,1 0 0,-1-1 0,1 1 0,-1-1 0,0 1 0,0-1 0,1 1 0,-1-1 0,0 0 0,0 1 0,-1-1 0,11-9 684,62-62-587,-42 43-378,50-63 0,-4 12-193,-73 76 386,0 1-1,0 0 1,0-1 0,0 1-1,1 0 1,-1 0-1,1 1 1,-1-1 0,1 0-1,0 1 1,3-2-1,-6 3 27,1 0-1,0 0 1,0 0-1,0 0 1,-1 0-1,1 0 1,0 0 0,0 0-1,0 0 1,-1 0-1,1 0 1,0 0-1,0 0 1,0 1-1,-1-1 1,1 0-1,1 1 1,-1 0 11,0 0 0,0 0 0,0 0-1,0 0 1,0 1 0,0-1 0,0 0 0,0 0 0,0 1 0,-1-1 0,1 0 0,0 3 0,1 1 16,-1-1 0,0 1 1,-1 0-1,1 0 0,-1 0 0,0 0 1,0 0-1,-2 7 0,1 13-33,0 0 82,-1 0 0,-2 0 0,0 0 0,-8 26 0,9-39 212,1 0-1,0 0 0,0 20 0,10-37 257,12-20-433,33-54 1,-23 33 41,-20 25-165,-9 18 7,1 0 0,-1 0 0,1 0 0,-1 0 0,5-5 0,-5 7-1,0 1-1,0-1 0,-1 0 1,1 0-1,0 1 0,-1-1 1,1 0-1,-1 0 0,1 0 1,-1 0-1,0 0 0,1 0 1,-1 0-1,0 0 0,1-2 1,-1 2-96,0 11 26,0-7 74,-1 14-27,2 0 0,0 0 0,0 0 1,2 0-1,5 18 0,-8-34 36,4 12-36,0-1 1,8 16 0,-10-24 46,0-1 1,0 1-1,0-1 1,1 0-1,-1 1 1,1-1 0,0-1-1,0 1 1,0 0-1,0-1 1,8 5-1,-4-3 28,-4-2-7,-1-1 0,0 0 0,1 1 0,-1-1 0,1 0 0,0 0 0,-1-1 0,1 1 0,0 0 0,0-1 1,-1 0-1,1 1 0,3-1 0,7-2 70,-1 0 0,1 0 0,-1-1 0,0 0 0,0-1 0,0-1 0,-1 0 0,0 0 0,17-11 0,-14 6-57,0-1-1,0 0 0,-1-1 1,-1 0-1,0-1 0,14-19 1,-14 16-129,-4 6 58,1-2 1,-2 1 0,1-1 0,-1 0 0,8-22 0,-18 53-136,0 1 1,1 0-1,1-1 1,1 1-1,2 26 0,1-37 173,-1 1 0,2 0 0,-1-1 0,1 0 0,7 11 0,-10-18 9,-1-1 1,1 1-1,0-1 1,0 1 0,0-1-1,0 1 1,0-1-1,0 0 1,1 1-1,-1-1 1,0 0 0,1 0-1,-1 0 1,1 0-1,-1 0 1,1 0-1,-1-1 1,1 1-1,0 0 1,-1-1 0,1 1-1,0-1 1,-1 0-1,1 0 1,0 1-1,0-1 1,-1 0-1,1 0 1,0-1 0,0 1-1,-1 0 1,1-1-1,3 0 1,3-2 48,0-1 0,0 0 1,-1 0-1,0-1 0,11-8 0,-11 7-56,9-7-7,-1 0-1,25-31 1,12-10-122,-40 43 46,-4 4 121,0 0 0,12-8 0,-19 15-48,-1 0 0,1-1 0,-1 1 0,1 0 0,-1 0 0,1-1 0,0 1-1,-1-1 1,1 1 0,-1 0 0,0-1 0,1 1 0,-1-1 0,1 1 0,-1-1 0,0 1 0,1-1 0,-1 1 0,0-1 0,0 0-1,1 1 1,-1-1 0,0 1 0,0-1 0,0 0 0,0 1 0,0-1 0,0-1 0,0 2 153,-1 0-187,0 0 16,0 1 0,0-1 0,0 1 0,0-1 0,0 1 0,0-1 0,0 1 0,0 0 0,0-1 0,0 1 0,0 0 0,1 0 0,-1-1 0,0 1 0,0 0 0,1 0 0,-1 0 0,0 2 0,-4 2 0,-5 8-50,1 0-1,-15 27 1,9-15 50,7-13-35,1 2-1,0-1 1,1 1-1,0 0 1,1 0-1,-5 25 0,9-36 56,1-1-1,0 0 0,-1 1 0,1-1 0,0 1 0,0-1 1,1 1-1,-1-1 0,0 1 0,1-1 0,-1 1 0,1-1 1,0 1-1,0-1 0,0 0 0,0 0 0,3 4 0,-3-5 34,1 1-1,-1-1 0,1 0 0,0 0 0,-1 0 1,1 0-1,0 0 0,0 0 0,0 0 0,0-1 0,0 1 1,0-1-1,0 1 0,0-1 0,0 0 0,0 0 0,0 0 1,0 0-1,0 0 0,0 0 0,0 0 0,3-2 0,14-2 70,0-2-1,0 0 0,21-10 0,-16 6-99,4-2 55,1-2-1,-2 0 1,44-31 0,-54 32-20,-1-1 1,0 0-1,-1 0 1,-1-2-1,0 0 1,16-25-1,-8 4-8,-2-1-1,19-47 0,22-84 50,-55 149-96,3-9-1,-2 1 0,-1-1 0,-1 0 0,-2 0 0,0-48 0,-3 77-4,0-1 0,0 0 0,0 1 0,1-1-1,-1 1 1,0-1 0,0 1 0,0-1 0,0 1-1,0-1 1,-1 1 0,1-1 0,0 0 0,0 1-1,0-1 1,0 1 0,-1-1 0,1 1 0,0-1-1,0 1 1,-1-1 0,1 1 0,0 0 0,-1-1-1,1 1 1,-1-1 0,0 0 0,1 2 2,-1-1 1,0 0 0,1 1-1,-1-1 1,0 1 0,1-1-1,-1 0 1,1 1-1,-1-1 1,0 1 0,1 0-1,-1-1 1,1 1 0,0-1-1,-1 1 1,0 1 0,-16 31-179,4 3 99,2 2-1,1-1 1,2 1-1,1 1 1,3-1-1,-1 51 1,5-63 22,4 106 88,-3-112 19,2 0 1,1 0 0,0-1-1,11 30 1,-13-44 2,0-1 0,0 0 0,0 0 0,0 0 0,1 0 0,0 0 0,-1 0 0,1-1 0,1 1 0,-1-1 0,0 0 0,5 3 0,-6-4-12,1-1-1,-1 0 1,1 0 0,-1 0 0,1 0 0,0 0-1,0 0 1,-1-1 0,1 1 0,0-1 0,0 0-1,0 0 1,-1 0 0,1 0 0,0 0-1,0 0 1,0-1 0,-1 0 0,1 1 0,3-3-1,8-3 14,0-1 0,-1-1 0,0-1 0,0 0 0,15-14 0,-7 6-12,-7 6-12,-2 0 1,1-1-1,18-24 0,-27 30 26,1 0 1,-1 0 0,0 0-1,-1-1 1,0 0 0,0 1-1,0-1 1,-1 0-1,0 0 1,0-1 0,0-8-1,-1 10 1,0-4-24,-1-1 0,0 0 0,-2-11 0,2 20-32,-1-1 1,1 1-1,-1-1 0,0 1 1,1-1-1,-1 1 0,0-1 0,-1 1 1,1 0-1,0 0 0,-1-1 1,1 1-1,-1 0 0,0 0 1,1 0-1,-1 1 0,0-1 0,-3-1 1,4 2-3,-1 0 1,1 1 0,-1-1 0,1 1-1,-1-1 1,1 1 0,-1 0 0,0 0-1,1 0 1,-1 0 0,0 0 0,1 0-1,-1 0 1,0 0 0,1 0 0,-1 1-1,1-1 1,-1 1 0,1-1 0,-1 1-1,1 0 1,-1 0 0,1-1 0,-1 1-1,1 0 1,0 0 0,-1 0 0,-1 3-1,-4 3-50,0 0 0,1 1 0,-9 12-1,12-16 50,-5 9-7,0-1 0,1 1 0,1 1 0,0-1 0,1 1 0,-3 14 0,1 0-22,2-1 0,-3 34 0,8-56 48,0 1 0,-1-1-1,2 1 1,-1-1 0,1 1 0,-1-1-1,2 0 1,-1 1 0,0-1-1,1 0 1,0 0 0,1 0 0,-1 0-1,1 0 1,-1-1 0,2 1 0,-1-1-1,0 1 1,1-1 0,7 7-1,-9-10 27,1 0 1,-1 0-1,0 0 0,0 0 0,0-1 0,1 1 0,-1-1 0,0 1 0,0-1 0,1 0 0,-1 0 0,0 0 0,1 0 0,-1 0 0,0 0 0,1-1 0,2 0 0,11-1 223,3 0-194,-1-1 0,1-1-1,0-1 1,-1 0 0,0-1 0,0-1 0,-1-1-1,0 0 1,0-2 0,-1 0 0,16-13-1,-11 8-26,0-2 0,-2-1-1,0-1 1,32-40 0,-30 37-251,-21 27 10,-17 65 0,11-53 147,2 0 0,0 1 0,0-1 0,0 28 0,9-17 302,-5-27-161,2-1-45,0 0-1,0-1 0,1 1 0,-1-1 1,0 0-1,0 1 0,0-1 0,0 0 1,0 0-1,0-1 0,0 1 0,0 0 1,-1-1-1,1 1 0,2-3 0,1-2 1,0 1-1,-1-1 0,6-8 1,13-22 58,-11 19-58,-2 0 1,12-24 0,-17 28-21,-4 9-59,1 1 0,-1-1 0,1 0 0,-1 1-1,1 0 1,0-1 0,0 1 0,1 0 0,-1 0 0,1 0 0,3-3 0,-3 18-94,20 125-120,-18-111 266,-4-21 26,0 1 0,0-1 0,1 0 0,0 0 0,0 1 0,0-1 0,1 0 0,0-1 0,0 1-1,0 0 1,0-1 0,7 7 0,-9-10-2,1-1-1,-1 1 1,0-1 0,0 0-1,0 0 1,0 1-1,0-1 1,0 0 0,1 0-1,-1 0 1,0 0 0,0-1-1,0 1 1,0 0-1,0 0 1,1-1 0,-1 1-1,0 0 1,0-1-1,0 1 1,0-1 0,0 0-1,0 1 1,0-1 0,0 0-1,-1 1 1,1-1-1,1-1 1,4-3 66,0-1 0,9-12 0,2-4-52,-1-2 0,-1 0 0,13-28 0,48-95-120,-59 127-214,-17 20 292,0 0 0,0 0 0,0 0 0,0 0 0,0 0 0,0 0 0,0 0 0,0 0 0,0 1 0,0-1 0,0 0 0,0 0 0,0 0 0,0 0 0,0 0 0,0 0 0,0 0 0,0 0 0,0 0 0,0 0 0,0 0 0,0 0 0,0 0 0,0 0 0,0 0 0,0 0 0,0 0 0,0 0 0,0 1 0,1-1 0,-1 0 0,0 0 0,0 0 0,0 0 0,0 0 0,0 0 0,0 0 0,0 0 0,0 0 0,0 0 0,0 0 0,0 0 0,0 0 0,0 0 0,0 0 0,0 0 0,0 0 0,1 0 0,-1 0 0,0 0 0,0 0 0,0 0 0,0 0 0,0 0 0,0 0 0,0 0 0,0 0 0,0-1 0,0 1 0,0 0 0,2 10-33,0-1 0,-1 0-1,0 1 1,-1-1 0,0 1 0,0-1 0,-2 11 0,-3 8 77,-8 32-1,9-45-58,-1 7 9,-13 31 0,16-48 55,-1 1 0,0-1-1,0 1 1,0-1 0,-1 0-1,1 0 1,-1 0-1,0-1 1,-1 1 0,-6 4-1,10-8-29,0-1-1,-1 1 1,1-1-1,-1 0 1,1 1-1,0-1 1,-1 0-1,1 0 1,-1 0-1,1 0 1,-1 0-1,1 0 1,-1-1-1,1 1 1,0 0-1,-1-1 1,1 1-1,-2-2 1,-27-12-80,26 10-26,6 2-57,10 1 93,101 4 22,-54 0 65,79-6 0,-106 0-1575,61-13 0,-12 0-3744,-42 8-219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3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8800,'9'-12'4000,"38"3"-3488,-14 4 992,0 5-928,25-4 767,3 4-799,6-3-128,-6 3-256,-9-5-64,-4 5-32,-12-4-256,-3 8 96,-8-4-2623,-2 0 1471,-9 0-3136,-4 5 2464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3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43 7552,'-28'-39'3424,"23"36"-2976,0 3-320,5 3-160,0 6-960,5 3 544,4 6-4064,5-2 2528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5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16 3328,'0'-1'122,"-1"1"0,1 0 1,-1-1-1,1 1 0,0-1 1,-1 1-1,1-1 0,0 1 0,0 0 1,-1-1-1,1 0 0,0 1 0,0-1 1,-1 1-1,1-1 0,0 1 0,0-1 1,0 1-1,0-1 0,0 0 1,-1-3 2509,-1 4-2089,0-1 1,0 1-1,-1 0 0,1 0 1,0 0-1,-1 0 1,1 1-1,0-1 0,0 0 1,-3 2-1,-27 6 1517,21-2-1732,0-1 1,0 1 0,1 1-1,0 0 1,0 1 0,0 0-1,1 0 1,0 1 0,-13 16-1,13-11-200,-1 0 0,2 1 0,0 0 0,1 0-1,0 1 1,-6 23 0,10-31-84,-11 47 256,14-51-248,-1 0-1,0 0 1,1 0-1,0 0 1,0 0 0,0 0-1,1 1 1,-1-1 0,1 0-1,1 5 1,-1-8-36,-1 0-1,0 0 1,1 0 0,-1 0 0,1 0-1,-1 0 1,1 0 0,-1 0-1,1 0 1,0 0 0,-1-1 0,1 1-1,0 0 1,0 0 0,-1-1-1,1 1 1,0 0 0,0-1-1,0 1 1,0-1 0,0 0 0,0 1-1,0-1 1,0 1 0,0-1-1,0 0 1,0 0 0,0 0 0,0 0-1,0 0 1,0 0 0,1 0-1,-1 0 1,0 0 0,0 0 0,0-1-1,0 1 1,0 0 0,0-1-1,0 1 1,0-1 0,0 1-1,1-2 1,3-1 33,-1 0 0,1-1 0,-1 1 0,0-1 1,0 0-1,6-8 0,0-4 46,0 1 1,-1-2-1,11-28 1,-2 5-100,37-88-129,-54 127 111,-1 0 1,1 0-1,-1-1 1,0 1-1,0 0 1,1 0-1,-1-1 1,0 1-1,0 0 0,0 0 1,0-1-1,-1 1 1,1 0-1,0 0 1,0-1-1,-1 1 1,1 0-1,-1 0 0,1 0 1,-1 0-1,1-1 1,-1 1-1,-1-1 1,0 2 184,3 4-45,1 11 1,-2-3 25,0 1 0,1-1 0,1 0 0,0 1 0,1-1 0,5 17 0,-6-23-100,1-1-1,-1 0 1,1 1 0,0-1-1,1 0 1,-1-1 0,1 1-1,0-1 1,0 1-1,0-1 1,1 0 0,-1-1-1,1 1 1,0-1 0,9 5-1,-10-7-22,0 1 0,-1-1-1,1 0 1,0-1 0,0 1-1,0-1 1,0 0-1,-1 0 1,1 0 0,0 0-1,0-1 1,0 1 0,0-1-1,-1 0 1,7-2 0,6-4-11,-1 0 0,20-11 0,-20 10 51,3-2-16,5-2-52,-1 0 0,-1-2-1,24-19 1,-41 29-23,0 1 1,1 0 0,-1 0-1,1 0 1,0 0 0,0 1-1,6-3 1,-9 5 19,-2 0 1,1 1-1,0-1 1,0 1-1,0-1 1,0 1-1,0-1 1,0 1-1,0 0 1,-1-1-1,1 1 1,0 0-1,0 0 1,-1 0-1,2 0 1,16 23 87,-8-11-41,24 27 171,6 9-166,-34-43-14,-1-1-1,1 0 1,0 0-1,0-1 0,0 0 1,9 4-1,-12-6 8,0-1-1,1 0 1,-1 0-1,0-1 1,1 1-1,-1-1 1,1 0 0,-1 1-1,1-1 1,-1-1-1,1 1 1,-1-1-1,7-1 1,-5 1 11,0-1-1,0 0 1,0 0 0,0 0 0,0-1 0,-1 0 0,1 0-1,6-5 1,56-56 317,-62 59-362,-1 0 1,0-1-1,1 1 1,-2-1-1,1 0 0,-1 0 1,0 0-1,0-1 1,-1 1-1,1-1 1,-2 1-1,1-1 0,-1 0 1,1-11-1,-2 16-17,0 1 1,0-1-1,-1 1 0,1-1 1,-1 1-1,1-1 0,-1 1 0,1-1 1,-1 1-1,0-1 0,0 1 1,0 0-1,0 0 0,0-1 0,0 1 1,0 0-1,0 0 0,0 0 1,0 0-1,-1 0 0,1 0 0,-1 0 1,1 1-1,0-1 0,-1 0 1,1 1-1,-1-1 0,1 1 0,-1 0 1,0-1-1,1 1 0,-1 0 1,-2 0-1,1 0 37,0-1 0,-1 1 0,1 0 0,0 1 0,-1-1 0,1 0 0,0 1 0,-1 0 0,1 0 0,0 0 1,0 0-1,0 0 0,0 1 0,0-1 0,-4 4 0,2 0 61,1 0 1,-1 1-1,1 0 0,1 0 1,-1 0-1,1 0 1,0 0-1,0 1 1,1-1-1,0 1 0,0 0 1,0 0-1,1 0 1,0 0-1,0 0 0,1 0 1,1 12-1,0-2 43,1 1 1,1-1-1,0 1 0,2-1 0,12 33 0,-13-41-95,0 1 0,1-1 0,0 0 0,1-1 0,0 1 0,0-1 0,1 0 0,0-1 0,11 10 0,-12-12 9,0 0 0,1-1 0,0 0 0,0-1 0,0 1-1,0-1 1,0 0 0,0-1 0,1 0 0,-1 0 0,1-1 0,15 2 0,0-3-15,0-1 0,-1 0 0,1-2 0,-1-1 0,1 0 0,-1-2 0,36-14 0,-52 18-13,22-10-2,43-25-1,-63 32-3,-1 0 1,0 0 0,0 0 0,0-1-1,-1-1 1,1 1 0,-2-1-1,1 0 1,-1 0 0,5-9-1,7-12-4,-11 20 43,-1 0 0,6-14 1,-6 10-91,2 0 0,-1 1 0,14-17 0,-11 16 123,-5 6-110,3-3-148,-8 8 55,-6 4-9,0 2 105,1 0-1,0 1 0,0-1 1,1 1-1,0 0 0,0 1 1,0-1-1,-6 12 0,-1 5-39,-13 31 0,16-32 69,1 0-1,-7 36 0,13-48 32,0 1 0,1 0 0,0 0 0,1-1 0,0 1 0,1 0 0,4 21 0,-5-31-16,1 1 0,-1 0 0,1-1 0,0 1 0,-1-1 0,1 1 0,0-1 0,0 1 0,0-1 0,0 0 0,0 0 0,2 2 0,-2-2-4,-1-1 0,1 1-1,0-1 1,0 0 0,-1 1-1,1-1 1,0 0 0,0 1 0,-1-1-1,1 0 1,0 0 0,0 0 0,0 0-1,-1 1 1,1-1 0,0 0-1,0-1 1,0 1 0,0 0 0,-1 0-1,1 0 1,0 0 0,0-1-1,0 1 1,-1 0 0,1-1 0,0 1-1,1-1 1,4-5 29,0 0-1,1-1 1,-2 1-1,1-1 1,-1 0-1,0-1 1,-1 1-1,5-10 1,25-57-206,-3 5 120,-23 60-58,-8 9 102,1 0 0,-1 0 1,0 0-1,0 0 0,1 0 0,-1 0 1,0 0-1,0 0 0,1 0 1,-1 0-1,0 0 0,0 0 0,0 0 1,1 0-1,-1 0 0,0 0 1,0 0-1,1 0 0,-1 0 0,0 1 1,0-1-1,0 0 0,1 0 1,-1 0-1,0 0 0,0 1 0,0-1 1,0 0-1,1 0 0,7 23-112,-6-17 92,4 13 32,1 0-1,0 0 1,2-1-1,0 0 1,14 19-1,-17-28-9,0-1-1,1 0 1,0 0-1,0-1 1,1 0-1,0 0 1,0-1-1,1 0 1,0-1 0,0 0-1,0 0 1,11 4-1,-9-5-891,1-1 0,0 0-1,-1 0 1,1-1 0,24 0-1,-6-2-1426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7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336 688 2912,'3'-21'1669,"-2"19"-1287,0-1-1,-1 1 1,1-1-1,-1 1 1,0-1-1,0 0 1,0 1 0,0-1-1,0 1 1,-1-4-1,0 4-140,0-1 0,1 0-1,-1 1 1,0-1 0,0 1-1,-1-1 1,1 1 0,-1 0-1,1 0 1,-1-1 0,1 1-1,-1 0 1,0 0 0,0 0-1,0 1 1,0-1 0,-1 0-1,1 1 1,0 0 0,-1-1-1,1 1 1,-1 0 0,-4-1-1,-4-1-14,0 0 0,0 1-1,0 0 1,0 1 0,-1 0-1,1 1 1,0 0 0,-1 1-1,1 0 1,0 1 0,0 0-1,0 1 1,0 0 0,0 0-1,1 2 1,-1-1 0,1 1-1,-10 7 1,13-7-138,1 0-1,0 0 1,0 0-1,0 1 1,0 0-1,1 0 1,0 0 0,1 1-1,-1 0 1,-4 11-1,7-13-58,0-1 0,0 1 0,1 0 0,0 0-1,0 0 1,0 1 0,0-1 0,1 0 0,0 0 0,0 0 0,0 0 0,1 0-1,0 1 1,0-1 0,0 0 0,1 0 0,3 8 0,-2-7 34,0 0 0,0 0-1,1-1 1,0 1 0,0-1 0,0 0 0,1 0 0,0 0 0,0 0 0,0-1 0,9 6 0,-10-8-28,0 1 0,0-1 0,1 0 0,-1-1-1,1 1 1,-1-1 0,1 0 0,0 0 0,-1 0 0,1 0 0,0-1 0,0 0 0,-1 0 0,1 0 0,0-1 0,9-1 0,-2-3 37,1 0 1,-1 0-1,0-1 1,0-1-1,-1 0 0,18-14 1,-20 14-47,-1-1 1,-1 0-1,0 0 0,0-1 1,0 1-1,-1-2 1,8-15-1,-3 1-65,15-50 0,-25 73 38,0-3-48,1-1 1,-1 1-1,0-1 1,0 0 0,-1 0-1,1-7 1,-1 10 22,0 1 1,-1 0 0,1 0 0,0-1 0,-1 1-1,1 0 1,-1 0 0,1-1 0,-1 1 0,0 0-1,1 0 1,-1 0 0,0 0 0,0 0 0,0 0 0,0 0-1,0 0 1,0 0 0,0 1 0,0-1 0,0 0-1,0 1 1,0-1 0,0 0 0,-1 1 0,1 0-1,0-1 1,0 1 0,-1 0 0,1-1 0,-2 1-1,1 0 1,1 0 0,-1 0-1,0 0 1,1 0 0,-1 0 0,1 0-1,-1 0 1,0 0 0,1 1-1,-1-1 1,1 1 0,-3 0 0,4-1 22,0 0 0,0 0 0,-1 1 1,1-1-1,0 0 0,0 0 0,-1 0 1,1 0-1,0 1 0,0-1 1,0 0-1,-1 0 0,1 1 0,0-1 1,0 0-1,0 0 0,0 1 0,0-1 1,0 0-1,0 1 0,0-1 0,-1 0 1,1 0-1,0 1 0,0-1 0,0 0 1,0 1-1,1 0 11,-1 0 0,1 0 0,-1 0 0,0 0 0,1-1 0,0 1 0,-1 0 0,1 0 0,-1 0 0,1-1 0,0 1 0,0 0 0,1 0 0,-1 1 48,1-1 0,0 1-1,0 0 1,0-1 0,0 0 0,1 1-1,-1-1 1,0 0 0,0 0 0,1 0 0,-1-1-1,1 1 1,-1 0 0,1-1 0,-1 0-1,1 0 1,-1 1 0,1-1 0,-1-1 0,1 1-1,-1 0 1,1-1 0,2 0 0,4-1 64,1-1 1,-1-1 0,1 0-1,-1 0 1,0-1 0,-1 0-1,1 0 1,9-9-1,-5 3-35,-1 0 0,0-1-1,-1 0 1,13-20-1,-1-5-55,-2 0 0,31-75-1,42-115-289,-73 172 26,-16 43 220,-5 12 15,0 0 0,0 0 0,0 0 0,0 0 0,0 0 0,0 0 0,0 0 0,0 0 0,0 0 0,0 0 0,0 0 0,0 0 0,0 0 0,0 0 0,0 0 0,0 0 0,0 1 0,0-1 0,0 0 0,0 0 0,0 0 0,0 0 0,0 0 0,0 0 0,1 0 0,-1 0 0,0 0 0,0 0 0,0 0 0,0 0 0,0 0 0,0 0 0,0 0 0,0 0 0,0 0 0,0 0 0,0 0 0,0 0 0,0 0 0,0 0 0,0 0 0,0 0 0,0 0 0,0 0 0,0 0 0,0 0-1,0 0 1,0 0 0,1 0 0,-1 0 0,0 0 0,0 0 0,0 0 0,0 0 0,0-1 0,0 1 0,0 0 0,0 0 0,0 0 0,0 0 0,0 0 0,-1 10 11,-70 295-134,23-116 203,17-45 158,-24 98 321,37-182-352,-1-1 1,-29 58-1,46-112-152,-1 0 1,1-1-1,-1 1 1,0-1-1,0 0 1,-1 1-1,-4 3 1,8-8-42,-1 1-1,0-1 1,1 1 0,-1-1 0,0 1-1,1-1 1,-1 1 0,0-1 0,0 0-1,0 1 1,1-1 0,-1 0 0,0 0 0,0 0-1,0 0 1,0 0 0,0 0 0,1 0-1,-1 0 1,-2 0 0,2-1-11,0 1 1,0-1-1,0 0 1,-1 0-1,1 0 0,0 1 1,0-1-1,0 0 1,0-1-1,0 1 1,1 0-1,-1 0 0,0 0 1,0 0-1,1-1 1,-1 1-1,0-2 1,-2-4 22,1-1 0,0 1 1,0-1-1,1 1 1,0-1-1,0 0 1,1-12-1,1 0-118,6-35-1,-3 36 39,1 1 0,1 0-1,0 0 1,2 0 0,0 1-1,1 0 1,0 0 0,1 1 0,1 1-1,24-27 1,-32 39 40,-1 1 0,1 0 0,0 0 0,-1 0 0,1 0 0,0 0 0,0 1 0,0-1 0,0 1 0,0 0 0,1-1 0,-1 2 0,6-2 0,-4 2-448,-1-1 0,0 2 1,1-1-1,-1 1 0,0-1 1,1 1-1,-1 0 0,0 1 1,0-1-1,8 4 0,77 42-11100,-46-27 8517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8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4 932 5056,'-3'-7'1790,"9"5"763,2 2-1776,18-6 317,0 0 0,0-2 1,-1-1-1,26-12 0,4-2-320,-9 5-259,-2-3 1,56-34-1,-79 41-365,-1-1-1,0-1 0,-2 0 1,0-2-1,-1 0 0,26-35 1,-20 19 101,-2-1 1,-1-1 0,-2-1 0,19-53-1,-30 70-224,-1 6-14,-1 1 1,-1-1-1,3-16 0,-20 70 387,-26 78-73,-13 40 72,51-155-385,-20 87 461,19-80-397,0 1 0,1-1 0,1 1 0,0 0-1,0-1 1,3 15 0,-3-22-21,1 0 0,0 0-1,-1-1 1,1 1 0,1 0 0,-1-1-1,0 1 1,1-1 0,2 5-1,-3-6-30,0-1-1,-1 1 1,1 0-1,0-1 1,0 1-1,0 0 1,0-1-1,0 1 1,0-1-1,0 1 0,0-1 1,0 0-1,0 0 1,0 1-1,0-1 1,0 0-1,0 0 1,1 0-1,-1 0 1,0 0-1,0 0 0,0 0 1,0-1-1,0 1 1,0 0-1,0 0 1,2-2-1,6-2 76,1 0 0,-1-1 1,0 0-1,13-11 0,36-33-2,-54 46-90,168-168 151,-82 59-102,107-174 1,-128 169-218,-52 89 14,-11 13 249,-7 14-37,-4 9-14,-25 42 519,4 1-1,-29 76 1,24-54-356,-86 160 270,-17-12-189,79-127 295,52-88-527,3-5-48,-1-1 0,1 1 0,0 0 0,-1 0 0,1 0 0,0 0-1,-1-1 1,1 1 0,-1 0 0,1-1 0,-1 1 0,0 0 0,1-1-1,-1 1 1,0-1 0,1 1 0,-1-1 0,0 1 0,0-1-1,0 1 1,1-1 0,-1 0 0,-1 1 0,2-1-14,0 0-1,-1 0 1,1 0 0,0 0 0,0 0 0,0 0-1,0 0 1,0 0 0,0 0 0,0 0-1,0 0 1,0 0 0,0 0 0,0 0 0,0-1-1,0 1 1,-1 0 0,1 0 0,0 0-1,0 0 1,0 0 0,0 0 0,0 0 0,0 0-1,0 0 1,0 0 0,0 0 0,0 0 0,0 0-1,0-1 1,0 1 0,0 0 0,0 0-1,0 0 1,0 0 0,0 0 0,0 0 0,0 0-1,0 0 1,0 0 0,0 0 0,0 0-1,0 0 1,0-1 0,0 1 0,0 0 0,0 0-1,0 0 1,0 0 0,0 0 0,0 0 0,0 0-1,1 0 1,-1 0 0,0 0 0,0 0-1,0 0 1,0 0 0,0 0 0,0 0 0,0 0-1,0 0 1,0 0 0,0-1 0,0 1-1,0 0 1,0 0 0,1 0 0,2-7 26,2-1 0,-1 1 0,1-1 0,0 1 0,0 0 0,1 1 0,10-10 0,53-39-327,-39 32 337,-20 16-57,10-9 39,24-14 0,-38 26-52,1 0-1,0 1 0,0 0 0,0 0 1,0 1-1,1 0 0,-1 0 1,10-1-1,-14 3 14,1 0 0,-1 1 1,0-1-1,1 1 0,-1-1 1,0 1-1,1 0 0,-1 0 0,0 1 1,0-1-1,0 1 0,0-1 1,0 1-1,4 3 0,4 5 35,0 0-1,11 12 1,-8-7 7,4 3-98,26 20 1,-37-33 126,0 0 0,0-1 0,0 1 0,1-2 0,-1 1 0,1-1 0,0 0 0,9 2 0,-14-5-18,0 1 0,1-1-1,-1 0 1,1 0-1,-1 0 1,1 0-1,-1 0 1,1-1-1,-1 0 1,1 0-1,-1 0 1,0 0-1,6-3 1,-4 1-15,0 0 1,0 0 0,-1 0-1,1-1 1,-1 0-1,0 0 1,0 0 0,3-5-1,-1 1-14,-1 1-1,0-1 1,-1 0 0,0 0-1,0-1 1,-1 1 0,0-1-1,-1 0 1,0 0-1,2-14 1,-4 20-27,0 1 0,0-1-1,0 1 1,0 0 0,-1-1-1,1 1 1,-1-1 0,0 1-1,1 0 1,-1-1 0,0 1 0,-1 0-1,1 0 1,0 0 0,-1 0-1,1 0 1,-1 0 0,1 0 0,-3-2-1,2 3 8,1 0 0,0 0 0,-1 1-1,1-1 1,-1 0 0,1 0 0,-1 1-1,0-1 1,1 1 0,-1-1 0,0 1-1,1 0 1,-1 0 0,0 0 0,1-1-1,-1 2 1,0-1 0,1 0 0,-1 0-1,0 0 1,1 1 0,-1-1 0,0 1-1,1 0 1,-1-1 0,1 1 0,-1 0-1,1 0 1,-3 2 0,1-1 22,0 1 1,0 0-1,0 1 0,0-1 1,1 0-1,-1 1 1,1-1-1,0 1 1,0 0-1,0 0 0,0 0 1,1 0-1,0 0 1,0 0-1,0 0 1,0 1-1,0-1 0,1 0 1,0 1-1,0-1 1,0 0-1,1 0 1,-1 1-1,1-1 0,0 0 1,0 0-1,0 0 1,1 0-1,0 0 0,0 0 1,0 0-1,0 0 1,0-1-1,1 1 1,-1-1-1,1 0 0,6 6 1,2-1-206,0-1 0,1 0 0,0-1 0,0 0 0,1-1 0,0 0 0,24 5 0,-18-6-352,1-1 0,0 0 0,0-2 1,33-1-1,-11-5-5099,-27 4 3382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48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23 102 9216,'-23'-9'4192,"37"9"-3648,9-4 1888,10 4-1441,43-5 993,4 2-1120,34-6-128,-4 5-448,31-13-192,-4 5-64,-4-9-1536,-25 3 832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53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16 702 1824,'0'0'587,"-12"12"1370,16 9 288,-4-15-1762,-1 0-1,1-1 1,-1 1 0,0 0-1,-3 7 1,4-12-411,0 0-1,0 0 1,-1 0 0,1-1-1,0 1 1,0 0-1,0 0 1,0 0 0,0 0-1,0 0 1,1 0 0,-1 1-1,1 9 1606,-1-11-1572,1-1 1,-1 0-1,0 0 1,0 1-1,0-1 0,1 0 1,-1 0-1,0 1 1,1-1-1,-1 0 1,1 1-1,-1-1 0,0 1 1,1-1-1,0 1 1,0-2-1,1-1 178,151-244 3476,-97 154-3378,-4-3-1,41-104 1,-64 110-179,-27 82-186,-5 8-63,-7 18 57,-40 124 773,25-67-595,-110 384 340,105-332-110,-58 150 1,63-215 317,24-60-594,2-6-154,9-12-59,54-53-38,-23 25 84,111-119 25,11 15 0,-94 96-17,50-42 97,-92 70-26,-1-1-1,26-32 1,-38 39-22,-1-1-1,-1-1 0,-1 0 1,-1 0-1,0-1 0,-2 0 1,9-31-1,-7 7 40,-1 0 0,5-75 0,-13 112-123,-1-1-1,1 1 1,-1-1-1,-1 1 0,0-1 1,-3-15-1,4 24 45,0 0 0,0-1 0,0 1 0,0 0-1,0 0 1,0-1 0,0 1 0,0 0 0,0-1 0,-1 1-1,1 0 1,0 0 0,0-1 0,0 1 0,0 0 0,0 0-1,0-1 1,-1 1 0,1 0 0,0 0 0,0-1 0,0 1-1,-1 0 1,1 0 0,0 0 0,0 0 0,-1-1 0,1 1-1,0 0 1,0 0 0,-1 0 0,1 0 0,0 0 0,-1 0-1,1 0 1,0 0 0,0 0 0,-1 0 0,1 0 0,0 0-1,-1 0 1,1 0 0,0 0 0,0 0 0,-1 0 0,1 0-1,0 0 1,-1 0 0,1 0 0,0 0 0,0 0-1,-1 1 1,1-1 0,0 0 0,0 0 0,0 0 0,-1 1-1,1-1 1,-13 20-235,3 3 214,-11 35 0,2-3 215,-3 0 28,-51 136 639,69-179-833,0 1 1,1 0-1,0 0 1,1 0-1,1 0 1,0 0-1,1 13 1,0-21 3,0 0 0,1-1 0,0 1 0,-1 0 0,2-1 0,-1 1-1,0-1 1,1 1 0,0-1 0,0 0 0,0 0 0,1 0 0,-1 0 0,1 0 0,0 0 0,0-1 0,1 1 0,-1-1 0,1 0-1,-1 0 1,1 0 0,7 3 0,-8-4-3,0-1-1,0 0 0,0-1 1,0 1-1,0-1 0,0 1 1,1-1-1,-1 0 0,0 0 0,0 0 1,0 0-1,1-1 0,-1 1 1,5-3-1,6-1 25,-1-1 1,14-7-1,-16 6-16,75-33 19,126-40 0,-131 51-214,-78 27 152,-1 0 22,-1 1 1,1-1 0,0 1 0,-1-1 0,1 0-1,-1 1 1,1-1 0,-1 0 0,1 0-1,-1 0 1,2-2 0,-11 5-68,0-1 1,0 1-1,-10 4 0,3 1 95,0 0 0,1 1 0,-1 1 1,2 0-1,-1 0 0,1 2 0,1 0 0,0 0 0,0 1 0,1 0 0,1 1 0,0 0 0,1 1 0,0 0 0,1 1 0,1-1 0,0 1 0,1 1 0,1-1 1,-6 26-1,10-37-9,1 0 1,-1 1 0,1-1 0,-1 1-1,1-1 1,1 1 0,-1-1-1,1 1 1,0 4 0,0-9-18,-1 1 0,0-1 0,0 1 0,0 0 0,1-1 0,-1 1 0,0-1 0,1 1 0,-1-1 0,1 0 0,-1 1 0,1-1 0,-1 1 0,0-1 0,1 0 0,-1 1 0,1-1 0,0 0 0,-1 1 0,1-1 0,-1 0 0,1 0 0,-1 0 0,1 0 0,0 1 0,-1-1 0,1 0 0,-1 0 0,1 0 0,0 0 0,-1 0 0,1 0 0,-1-1 0,1 1 0,0 0 0,-1 0 0,1 0 0,-1-1 0,1 1 0,6-5 11,0 0 0,-1-1 0,0 1 0,0-2 0,6-7 0,-9 11-19,17-20-52,152-188 159,-160 198-537,-6 11 162,-5 3 263,-1-1 0,0 0 0,1 1 0,-1-1 0,0 0 0,0 1 0,0-1 0,1 1 0,-1-1 0,0 0 0,0 1 0,0-1 0,0 1 0,0-1-1,0 1 1,0-1 0,0 0 0,0 1 0,0-1 0,0 1 0,0 3-9,0 28-4,1 1 0,6 36-1,-5-61 35,-1 1-1,1 0 0,1-1 1,0 0-1,0 1 0,0-1 1,1 0-1,1-1 0,-1 1 0,1-1 1,0 0-1,1 0 0,6 7 1,-10-12-12,1 0 1,-1-1 0,0 1 0,1 0 0,-1-1 0,1 1-1,-1-1 1,1 0 0,0 0 0,0 0 0,-1 0-1,1 0 1,0-1 0,0 1 0,0-1 0,3 0 0,-3 0 3,1 0 1,-1-1 0,1 0 0,-1 0-1,1 0 1,-1 0 0,0-1 0,0 1-1,0-1 1,0 0 0,0 1 0,5-6 0,10-8 55,-2-1 1,26-30 0,25-43-6,-30 39-56,-6 8 81,-1-2-1,-2-1 0,-2-1 1,23-58-1,17-84-549,-61 173 443,-4 10-77,0 0 0,0-1 0,1-9 0,-2 15 93,0-1 1,0 1-1,0 0 1,0 0-1,1 0 1,-1 0-1,0 0 0,0 0 1,0 0-1,0 0 1,0 0-1,0 0 1,0-1-1,0 1 1,0 0-1,0 0 1,0 0-1,0 0 1,0 0-1,0 0 1,0 0-1,0 0 1,0-1-1,0 1 1,0 0-1,0 0 1,0 0-1,0 0 0,0 0 1,0 0-1,0 0 1,0 0-1,0 0 1,0-1-1,-1 1 1,1 0-1,0 0 1,0 0-1,0 0 1,0 0-1,0 0 1,0 0-1,0 0 1,0 0-1,0 0 1,0 0-1,-1 0 1,1 0-1,0 0 0,0 0 1,0 0-1,0 0 1,0 0-1,0 0 1,0 0-1,0 0 1,0 0-1,-1 0 1,1 0-1,0 0 1,0 0-1,0 0 1,0 0-1,0 0 1,0 0-1,-9 17-206,-33 98 193,-42 182-1,81-283 32,1 0 1,0 0-1,0 0 0,2 0 1,-1 0-1,2 0 0,0 1 1,1-1-1,0 0 0,1-1 1,8 25-1,-10-36 5,0 0 1,0 0-1,0 0 0,0 0 1,0 0-1,1 0 1,-1 0-1,0-1 0,1 1 1,2 2-1,-3-4-2,0 1 0,0-1 0,0 1-1,0-1 1,1 1 0,-1-1 0,0 0-1,0 1 1,0-1 0,1 0 0,-1 0-1,0 0 1,1 0 0,-1 0 0,0 0 0,0 0-1,1-1 1,-1 1 0,0 0 0,0-1-1,2 0 1,16-8 26,0-1-1,-1-1 1,-1 0-1,29-25 0,3-1 8,-28 23-40,-1 0-1,-1-1 1,0-1-1,26-30 1,-28 23-2,0 0 1,-1-1-1,-2-1 0,18-41 1,-15 24 74,-2 0 0,12-55 0,2-7-333,-28 101 196,-1 2 32,1 0 1,-1 0 0,0 0-1,0 0 1,1 0 0,-1 0-1,0 0 1,0 0 0,0 0 0,0 0-1,0 0 1,0 0 0,0 0-1,0 0 1,0 0 0,-1 0-1,1 0 1,0 0 0,-1-1 0,-2 6-122,-3 19 48,-7 39 1,-1 3 14,-37 144 241,44-187-120,1 0 0,1 1 0,2 0 1,0 0-1,1 0 0,1 0 1,2 1-1,2 23 0,0-26 84,0-6-53,5 23 0,-7-34-39,1 1 0,-1-1 0,1 0 0,0 1 0,0-1 0,1 0 1,-1 0-1,1-1 0,4 6 0,-4-7-11,-1-1 0,0 1 0,0-1 1,1 0-1,-1 0 0,0 0 0,1 0 0,-1 0 0,1 0 0,0-1 1,-1 1-1,1-1 0,-1 1 0,1-1 0,0 0 0,-1 0 1,1-1-1,0 1 0,-1 0 0,1-1 0,0 0 0,-1 1 1,1-1-1,-1 0 0,0 0 0,1-1 0,-1 1 0,0 0 1,1-1-1,1-2 0,7-4-23,60-51 48,-59 48-9,-1-1 0,0 0 0,16-23 0,-25 31-50,1-1 1,-1 1 0,0-1-1,0 0 1,0 0 0,1-5-1,-2 9 9,-1 0 0,0 0 0,0 0 0,0-1 0,1 1 0,-1 0 0,0 0 0,0 0 0,0 0 0,-1 0 0,1-1 0,0 1 0,0 0 0,-1 0 0,1 0 0,0 0 0,-1 0-1,1 0 1,-1 0 0,1 0 0,-1 0 0,0 0 0,1 0 0,-1 0 0,0 0 0,0 1 0,0-1 0,0 0 0,-1-1 0,0 2-24,1-1-1,-1 1 1,1-1 0,0 1-1,-1 0 1,1 0 0,-1 0 0,1 0-1,-1 0 1,1 0 0,0 0-1,-1 0 1,1 0 0,-1 1 0,1-1-1,0 1 1,-1-1 0,1 1-1,0-1 1,-1 1 0,1 0-1,0 0 1,-2 1 0,1 0 29,-1 0-1,1 0 1,0 0 0,0 0-1,0 0 1,0 0 0,0 1-1,1-1 1,-3 5 0,0 6 24,0 0 1,1 0-1,0 1 1,1-1-1,1 1 0,0-1 1,1 1-1,0-1 1,1 1-1,0 0 1,2-1-1,5 24 1,-6-33-2,-1 1 0,1 0 0,-1-1 0,1 1 0,0-1 0,1 1 0,3 5 0,-5-9-17,0 0 1,0 0 0,0 0 0,0-1-1,0 1 1,0 0 0,1 0 0,-1 0-1,0-1 1,0 1 0,1-1 0,-1 1-1,0-1 1,1 1 0,-1-1 0,0 0-1,1 0 1,-1 0 0,0 0 0,1 0-1,-1 0 1,1 0 0,-1 0 0,0 0-1,1 0 1,-1-1 0,0 1 0,1-1-1,-1 1 1,0-1 0,0 1 0,2-2 0,14-9 77,0 0 0,29-25 0,6-6-47,46-23-37,-77 52 47,1 2-1,43-16 1,-52 22-145,-12 4 82,1 0 1,0 0 0,0 0-1,0 0 1,0 1 0,0-1-1,0 1 1,1-1 0,-1 1-1,0 0 1,0 0 0,0 0-1,0 0 1,0 0 0,1 0-1,-1 0 1,0 1 0,0-1-1,3 2 1,-5-2 17,0 1 1,1-1-1,-1 1 1,0 0-1,1-1 1,-1 1-1,0-1 1,0 1-1,0-1 1,1 1-1,-1 0 1,0-1-1,0 1 1,0-1-1,0 1 1,0 0-1,0-1 1,0 1-1,0-1 1,0 1-1,-1 0 1,1-1-1,0 1 1,0 0-1,-1 1 17,-3 15 94,-10 29 1,7-27-38,-4 21 1,2 1 28,9-40-102,0-1 0,-1 1-1,1 0 1,0 0 0,0 0-1,-1 0 1,1-1 0,0 1 0,0 0-1,0 0 1,0 0 0,0 0-1,0 0 1,0-1 0,1 1 0,-1 0-1,0 1 1,1-2 1,-1 0 0,0 1 0,1-1 0,-1 0 0,0 0 0,0 0 1,1 0-1,-1 1 0,0-1 0,1 0 0,-1 0 0,1 0 0,-1 0 0,0 0 0,1 0 0,-1 0 0,0 0 0,1 0 0,-1 0 1,0 0-1,1 0 0,-1-1 0,0 1 0,1 0 0,-1 0 0,0 0 0,1-1 0,3-1 40,1 0-1,-1-1 1,0 0 0,6-5-1,69-69-60,-66 63 11,-10 10-1,1 0-1,0 1 0,0-1 0,0 1 1,0-1-1,0 1 0,1 0 1,-1 1-1,1-1 0,0 1 1,9-3-1,-13 4-2,0 1 1,0 0 0,0 0-1,-1 0 1,1 0 0,0 0-1,0 0 1,-1 0-1,1 0 1,0 0 0,0 0-1,0 1 1,-1-1-1,1 0 1,0 1 0,-1-1-1,1 0 1,0 1-1,-1-1 1,1 0 0,0 1-1,0 0 1,0 1 4,1-1 0,-1 1 0,0-1 0,0 1 0,0 0 0,-1-1 0,1 1 0,0 0 0,0 2 0,1 4-3,-1-1 0,0 1 0,0 14 0,0 4 84,2 0 0,1 0 0,11 42 1,-15-66-60,1 0 0,-1 0 0,1 0 0,0 0 0,0 0 0,0 0 0,0 0 1,0 0-1,2 2 0,-3-4-11,1 1 1,-1-1-1,1 0 1,-1 1-1,1-1 1,-1 0-1,1 1 1,-1-1-1,1 0 1,0 0-1,-1 0 0,1 0 1,-1 1-1,1-1 1,0 0-1,-1 0 1,1 0-1,0 0 1,-1-1-1,1 1 1,-1 0-1,1 0 1,0 0-1,-1 0 1,1-1-1,-1 1 1,1 0-1,-1 0 1,1-1-1,-1 1 1,1 0-1,-1-1 1,1 1-1,0-1 0,15-12-12,-1-1-1,-1 0 0,14-17 0,6-7 8,21-11-84,-38 35 70,0-2-1,-1 0 0,20-24 0,-36 40 11,0-1-1,1 1 1,-1 0 0,0 0 0,0-1-1,1 1 1,-1 0 0,0 0 0,0-1-1,0 1 1,0 0 0,1-1 0,-1 1-1,0 0 1,0 0 0,0-1 0,0 1-1,0 0 1,0-1 0,0 1 0,0 0-1,0-1 1,0 1 0,0 0 0,0-1-1,0 1 1,0 0 0,0-1 0,0 1-1,0 0 1,0-1 0,-1 1 0,1 0-1,0 0 1,0-1 0,0 1 0,-1 0-1,1 0 1,0-1 0,0 1-1,0 0 1,-1 0 0,1-1 0,0 1-1,0 0 1,-1 0 0,1 0 0,0 0-1,-1-1 1,1 1 0,0 0 0,-1 0-1,1 0 1,0 0 0,-1 0 0,1 0-1,0 0 1,-1 0 0,1 0 0,-1 0-1,-1 0-9,1 0-1,-1 0 1,0 0-1,0 0 1,0 0-1,0 1 0,0-1 1,-3 2-1,0 1 4,0 0 0,0 0 0,0 1 0,1 0-1,-1 0 1,1 0 0,0 1 0,1-1 0,-1 1 0,1 0 0,0 0-1,0 0 1,-4 10 0,3-6-7,1 1 0,0-1 0,0 1 0,1 0 0,0 0 0,1 0 0,0 12 0,1-18 23,0 0 0,1-1 1,0 1-1,-1 0 0,2 0 0,-1-1 0,0 1 0,1 0 0,-1-1 0,1 1 0,0-1 1,0 0-1,1 0 0,-1 1 0,1-2 0,-1 1 0,1 0 0,0 0 0,0-1 0,0 0 1,0 1-1,1-1 0,-1 0 0,1-1 0,-1 1 0,1-1 0,-1 1 0,1-1 0,0 0 1,0 0-1,0-1 0,4 1 0,6-1 20,1 0 0,-1-1 0,1 0 0,-1-1 0,0-1 0,0 0 0,0-1 0,0-1-1,21-10 1,3-4 31,70-48-1,-70 42-145,23-17-107,-61 46 170,0 1 0,0-1 0,0 0 0,-1 0-1,0 1 1,-1 3 0,-5 21-4,3-14 7,0 0 0,1 0 0,-1 16 0,3-18 8,0 9-43,2 34 0,-1-32 210,-1-20-142,1 0-1,0-1 1,0 1 0,0-1 0,0 1 0,0 0 0,1-1-1,0 1 1,0-1 0,2 6 0,-3-9-8,0 0 1,1 1-1,-1-1 1,0 0-1,1 0 1,-1 0-1,0 1 1,1-1-1,-1 0 1,1 0-1,-1 0 1,0 0 0,1 0-1,-1 0 1,1 0-1,-1 0 1,0 0-1,1 0 1,-1 0-1,1 0 1,-1 0-1,0 0 1,1 0-1,-1 0 1,1 0-1,-1-1 1,0 1-1,1 0 1,-1 0-1,0 0 1,1-1-1,-1 1 1,0 0-1,1 0 1,-1-1-1,0 1 1,0 0-1,1-1 1,-1 1-1,0 0 1,0-1-1,14-16 20,-13 16-23,6-11 48,0-1-1,-1 1 0,0-1 0,6-23 1,1 1 25,46-161-110,-42 131 47,-4 15-10,-3-1 0,4-62 0,-12 96-81,-1-1-1,-1 0 1,-4-24 0,4 42 79,0 0-1,0 0 1,0 0 0,0 0 0,0 0 0,0 0 0,0 0-1,0 0 1,0 0 0,0 0 0,0 0 0,0 0 0,0 0-1,0 0 1,-1 0 0,1 0 0,0 0 0,0 0 0,0 0-1,0 1 1,0-1 0,0 0 0,0 0 0,0 0-1,0-1 1,0 1 0,0 0 0,0 0 0,0 0 0,-1 0-1,1 0 1,0 0 0,0 0 0,0 0 0,0 0 0,0 0-1,0 0 1,0 0 0,0 0 0,0 0 0,0 0 0,0 0-1,0 0 1,0 0 0,0 0 0,0 0 0,0 0-1,0 0 1,-1-1 0,1 1 0,0 0 0,0 0 0,0 0-1,0 0 1,0 0 0,0 0 0,0 0 0,0 0 0,0 0-1,0 0 1,0 0 0,0 0 0,0-1 0,0 1-1,-5 10-87,-3 13-67,0 6 66,0 2 89,1 0 0,-5 42 1,5 6-1539,3-47-2469,-15 54 0,16-75 2823,0 2-1071,-1 0 1,-1 0-1,-10 21 0,5-13-393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54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28 180 6656,'-22'-7'3008,"16"-7"-2624,12 7 2272,2 2-1536,17-7 1791,3 0-1663,42-9 1344,7 3-1504,31-6 96,0 6-736,6 1-192,-9 5-160,9 3-1152,-11 5 608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56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243 418 3488,'29'-13'3966,"-28"13"-3821,-1-1-1,1 1 0,0 0 0,-1 0 0,1-1 1,-1 1-1,1 0 0,-1-1 0,1 1 0,-1-1 1,1 1-1,-1-1 0,1 1 0,-1-1 0,1 1 1,-1-1-1,0 0 0,1 1 0,-1-1 0,0 1 1,0-1-1,1 0 0,-1 1 0,0-1 0,0 0 1,0 1-1,0-1 0,0 0 0,0 1 0,0-1 1,0 0-1,0 0 0,-1 0-5,0 0 1,0 0-1,0 1 0,0-1 1,0 1-1,0-1 0,0 1 1,0-1-1,0 1 0,-1-1 1,1 1-1,0 0 0,0 0 1,0 0-1,0-1 0,-1 1 1,1 0-1,0 1 0,-2-1 1,0 0 70,-4 0-7,0 1 1,-1-1-1,1 2 0,0-1 0,0 1 1,0 0-1,0 0 0,0 1 0,0 0 1,-7 4-1,5-1 20,0 0 0,1 1 0,-1-1 0,2 2 0,-1-1 0,-9 12 1,4-1-26,1 1 0,0 0 0,1 1 0,2 0 0,0 0 0,-8 26 0,12-30-144,1 0 0,0 0 1,1 0-1,-1 20 0,4-31-32,0 1 1,0-1-1,0 0 0,1 0 0,-1 1 1,1-1-1,1 0 0,-1 0 1,1 0-1,-1 0 0,1 0 0,1-1 1,-1 1-1,1-1 0,0 1 0,0-1 1,4 4-1,-6-6-1,1-1-1,-1 0 1,1 0-1,-1 0 1,1 0-1,0 0 1,-1 0 0,1 0-1,0 0 1,0-1-1,0 1 1,-1-1 0,1 1-1,0-1 1,0 0-1,0 0 1,0 0-1,0 0 1,0 0 0,0 0-1,-1 0 1,1-1-1,0 1 1,0-1-1,0 1 1,0-1 0,-1 0-1,4-1 1,3-3 22,0 0 0,0 0 1,0-1-1,9-9 0,-11 9 8,25-25 1,-1-1 1,-2-1-1,24-38 1,-25 33-50,7-7 9,-3 6-11,-3-1 0,-1-1 0,28-58 0,-20 11 106,-31 74-71,0 1 0,-1-1 1,-1 1-1,1-29 0,-3 16-60,-7-47 0,7 72 11,-1-1-1,1 0 1,0 0-1,-1 1 1,0-1-1,1 1 1,-1-1-1,0 1 1,0-1-1,0 1 1,0-1-1,0 1 1,-1-2-1,1 2 3,0 1 0,0-1 0,1 1 0,-1-1-1,0 1 1,0-1 0,0 1 0,0 0-1,0-1 1,0 1 0,0 0 0,0 0 0,0 0-1,0 0 1,0 0 0,0 0 0,-1 0-1,-1 1 17,0-1 1,1 1-1,-1 0 0,0 0 0,1 0 0,-1 1 0,1-1 0,0 1 0,-1-1 0,1 1 0,0 0 0,0 0 1,0 0-1,-3 3 0,-10 15 138,1 1 0,0 0 0,2 1 0,1 0 0,0 1 1,2 1-1,0-1 0,2 1 0,1 0 0,0 1 0,-1 25 0,4-24-79,2 0 0,1 0 0,1 0 0,1 0 0,1 0 0,1 0 0,2-1 0,0 0 0,2 0 0,17 39 0,-22-57 11,1-1 1,-1 0 0,1 0-1,0 0 1,0-1-1,1 1 1,0-1-1,0 0 1,7 5-1,-10-8-44,0-1-1,1 0 1,-1 1-1,0-1 1,1 0 0,-1 0-1,1 0 1,0 0-1,-1-1 1,1 1-1,0-1 1,-1 1-1,1-1 1,0 0-1,-1 0 1,1 0 0,0-1-1,-1 1 1,1-1-1,0 1 1,-1-1-1,1 0 1,-1 0-1,1 0 1,-1 0-1,1 0 1,3-3 0,1-2 13,0 0 1,0 0 0,0-1 0,-1 0 0,6-8 0,26-42 32,-17 18-65,28-74 0,-27 60-148,-19 46 99,-2 6-6,-1-1-1,1 1 1,0-1 0,-1 0 0,1 0-1,-1 1 1,0-1 0,1-3 0,-1 38-62,1 0 0,8 43 0,-2-44 262,-2-3 65,2 0 0,1-1 0,17 42 0,-24-67-189,0-1-1,0 0 0,0 0 1,1 0-1,-1 0 1,1 0-1,-1 0 0,1-1 1,0 1-1,0 0 1,0-1-1,0 1 0,0-1 1,0 0-1,0 0 1,0 0-1,0 0 0,0 0 1,4 1-1,-4-2-17,0 0 0,0 0 0,1 0 0,-1 0 0,0 0 0,0 0 0,0-1 0,1 1 0,-1-1 0,0 1 0,0-1 0,0 0 0,0 0 0,0 0-1,0 0 1,0 0 0,0-1 0,0 1 0,-1 0 0,1-1 0,0 0 0,1-1 0,20-25 66,-2-1 1,0-1-1,19-38 0,34-49-166,-43 73-12,-18 24 15,2 0 1,19-20 0,-33 37-54,1 7 51,1 3 68,1 0-1,-1 0 1,-1 0-1,0 0 0,1 0 1,-2 1-1,1-1 1,-1 1-1,-1 0 1,1-1-1,-2 15 0,-1 3 20,-2 1-1,-8 30 0,6-31-43,-19 47-1,20-61 87,0 0 1,-1 0-1,0 0 1,-1-1-1,0 0 0,-9 9 1,15-18-41,0 0 0,0 0 0,0 0 0,0 0 0,0 0 1,0 0-1,0 0 0,0 0 0,0-1 0,-1 1 0,1 0 0,0-1 0,0 1 0,-1-1 1,1 1-1,0-1 0,-1 0 0,1 0 0,0 1 0,-1-1 0,1 0 0,0 0 0,-1 0 1,1 0-1,-1-1 0,-1 1 0,1-2-7,-1 1 0,1-1 0,0 1 0,-1-1 1,1 0-1,0 0 0,0 0 0,1 0 0,-1 0 0,0 0 0,1 0 1,-1-1-1,-1-2 0,0-2-79,-1 0 1,1 0-1,-2-9 1,4 13 59,0 0 0,0 0-1,1 1 1,-1-1 0,1 0 0,0 0 0,0 0-1,0 0 1,0 0 0,0 0 0,0 0 0,2-3 0,-2 5 20,1 0 1,0 0 0,-1 0-1,1 0 1,0 1 0,-1-1-1,1 0 1,0 0 0,0 1-1,0-1 1,-1 1-1,1-1 1,0 1 0,0-1-1,0 1 1,0-1 0,0 1-1,0 0 1,0 0 0,0-1-1,0 1 1,0 0 0,0 0-1,0 0 1,0 0 0,0 0-1,2 1 1,31 6-98,-29-6 56,28 8 42,0-2-1,0-1 0,52 3 1,-73-9 31,0 0 0,0 0 1,0-2-1,0 1 1,0-2-1,-1 1 1,1-2-1,-1 1 0,1-1 1,-1-1-1,-1 0 1,1-1-1,15-11 1,-10 3 8,0-1 1,-1-1 0,-1-1 0,22-33 0,4-5 32,-30 44-53,1-3-36,0 1 0,-1-2 1,13-24-1,30-85 140,-48 107-104,0 0-1,-1 0 0,-1-1 1,0 0-1,0-24 0,-3 41-23,0 0-1,0 0 0,0 1 1,0-1-1,0 0 0,0 0 1,0 1-1,0-1 0,0 0 1,0 0-1,0 1 0,-1-1 1,1 0-1,0 1 0,0-1 1,-1 0-1,1 1 0,-1-1 1,1 0-1,-1 0 0,0 1-3,1 0-1,-1 0 0,1 0 0,0 0 0,-1 0 0,1 0 0,-1 0 0,1 0 0,-1 0 0,1 1 0,-1-1 0,1 0 0,0 0 0,-1 0 0,1 1 0,0-1 0,-1 0 0,1 1 0,0-1 0,-1 0 0,1 1 0,0-1 0,-1 1 0,-17 26-312,5 2 413,2-1 1,0 2 0,2-1 0,-5 36-1,-16 137 160,15-87-56,0 34-88,8-66 88,8-32 284,28-127-133,-17 34-364,2 1 0,31-64 0,-37 89 6,2 0 1,0 0-1,1 1 0,0 0 0,1 1 0,1 0 0,0 1 0,26-20 0,-35 30-19,1 0 0,0 0-1,0 0 1,0 1 0,10-4 0,-13 6 21,0-1-1,0 1 1,0-1-1,1 1 1,-1 0-1,0 0 1,0 0-1,0 0 0,0 0 1,0 0-1,1 0 1,-1 1-1,0-1 1,0 1-1,0 0 1,0 0-1,3 1 1,-4-1 6,0 0 1,0 0 0,-1 0 0,1 0-1,0 0 1,0 0 0,-1 1-1,1-1 1,0 0 0,-1 0-1,1 1 1,-1-1 0,0 0 0,1 1-1,-1-1 1,0 0 0,0 1-1,0-1 1,0 1 0,0-1-1,0 0 1,0 1 0,-1 1-1,0 3-10,0-1 0,0 1-1,-1 0 1,-2 6-1,-6 8 81,-18 28 0,20-35-29,0 0-1,1 0 0,0 1 0,1 1 0,-8 25 0,13-35-20,1 0-1,-1 0 0,1 1 1,0-1-1,1 0 0,0 0 0,-1 1 1,1-1-1,1 0 0,-1 0 0,1 0 1,0 0-1,0 0 0,1-1 1,-1 1-1,1-1 0,0 1 0,6 6 1,1 0-7,0-1 1,0 1 0,2-2-1,-1 0 1,18 11 0,-19-14-62,0 0 0,0-1 0,1 0 0,21 6 0,-26-10-480,0 1 1,0-1-1,0 0 1,0-1-1,0 0 1,0 0-1,1 0 1,-1 0-1,0-1 1,10-2-1,-5-5-2813,-1 0 1120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56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18 8384,'-28'-17'3808,"32"17"-3328,1 0-160,9 0-288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42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5 3552,'0'0'138,"0"-1"-1,0 1 1,0 0-1,0 0 1,1-1 0,-1 1-1,0 0 1,0 0-1,0 0 1,1-1 0,-1 1-1,0 0 1,0 0-1,1 0 1,-1-1 0,0 1-1,1 0 1,-1 0 0,0 0-1,0 0 1,1 0-1,-1 0 1,0 0 0,1 0-1,-1 0 1,0 0-1,1 0 1,-1 0 0,0 0-1,0 0 1,1 0-1,-1 0 1,0 0 0,1 0-1,-1 0 1,0 0 0,0 0-1,1 1 1,0 0 112,-1 0-1,0 0 1,1 0 0,-1 0 0,0 0 0,1 0 0,-1 0 0,0 0-1,0 0 1,0 0 0,0 2 0,0 2 239,-1 0 0,1 0 0,-1 0 0,-3 9 0,-2-2 52,-1 0-1,-1 0 0,0-1 0,0 0 1,-18 17-1,0 1-310,12-13-1038,-20 19 0,26-28-929,1-1 0,-16 9 1,6-6-440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8:59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152 654 2144,'0'0'108,"0"-1"0,0 1 0,1-1 0,-1 1 0,0-1 0,0 1 0,0-1 0,1 1 0,-1-1 0,0 1 0,1-1 0,-1 1 0,0-1 0,1 1 1,-1-1-1,1 1 0,-1 0 0,0-1 0,1 1 0,0-1 0,0 1 34,-1 0 0,1-1 1,-1 1-1,1 0 1,-1-1-1,0 1 0,1-1 1,-1 1-1,1 0 0,-1-1 1,0 1-1,0-1 1,1 1-1,-1-1 0,0 1 1,0-1-1,1 1 0,-1-1 1,0 1-1,0-2 0,-2-17 3844,2 19-3897,0-1 0,-1 1 0,1-1 0,0 1 0,0-1 0,0 1 0,-1-1 0,1 1 0,0-1 0,-1 1 0,1 0 0,0-1 0,-1 1 0,1-1 0,-1 1 0,1 0 0,0-1 0,-1 1 0,1 0 0,-1 0 0,1-1 0,-1 1 0,1 0 0,-1 0 0,1 0 0,-1 0 0,1 0 0,-1 0 0,0-1 0,-4 2 92,0-1 0,0 1-1,1 0 1,-1 0 0,0 1-1,1-1 1,-1 1 0,1 0-1,-1 0 1,1 1 0,0-1-1,-6 5 1,-1 2 7,0 1-1,0 0 0,-9 12 1,16-17-148,1 0 0,-1-1 0,1 1 1,0 1-1,0-1 0,1 0 0,-1 1 0,1 0 1,1-1-1,-1 1 0,1 0 0,0 0 0,0 0 1,0 0-1,1 0 0,0 0 0,0 0 0,1-1 1,0 1-1,0 0 0,0 0 0,1 0 0,-1 0 1,1-1-1,5 9 0,-2-4-21,1-1 0,-1 0-1,2-1 1,14 16 0,-17-20 27,0 0 0,0 0 0,0-1 0,1 0 0,-1 1 0,1-2 0,0 1 0,0-1 0,0 1-1,0-1 1,8 1 0,-11-2-27,-1-1-1,1 1 0,0-1 0,0 0 1,0 0-1,0 0 0,-1 0 0,1 0 1,0 0-1,0-1 0,0 1 0,0 0 1,-1-1-1,1 0 0,0 1 1,-1-1-1,1 0 0,0 0 0,-1 0 1,1 0-1,-1 0 0,1 0 0,-1 0 1,0-1-1,3-2 0,1-3 29,-1 0 1,-1 0-1,1-1 1,-1 1-1,0-1 0,-1 0 1,1 0-1,-2 0 0,1 0 1,0-12-1,-1-7 60,-6-50 0,3 58-95,1 10-29,0 0 0,-1 0 0,-1 0-1,1 0 1,-1 0 0,0 1 0,-1 0 0,0-1 0,-8-10 0,7 8 76,3 7-87,0 1 1,0-1-1,-1 0 1,1 1-1,-6-7 0,8 10 46,0 0 0,0 0 1,0 0-1,0 0 0,0 0 0,1 0 0,-1 0 0,0 0 0,0 0 0,0 0 0,0 0 0,0 0 0,0 0 0,0 0 0,0 0 0,1 0 0,-1 0 0,0 0 0,0 0 0,0 0 0,0 0 0,0 0 0,0 0 1,0 0-1,0 0 0,0 0 0,0-1 0,1 1 0,-1 0 0,0 0 0,0 0 0,0 0 0,0 0 0,0 0 0,0 0 0,0 0 0,0 0 0,0-1 0,0 1 0,0 0 0,0 0 0,0 0 0,0 0 0,0 0 0,0 0 1,0 0-1,0 0 0,0-1 0,0 1 0,0 0 0,0 0 0,0 0 0,0 0 0,0 0 0,0 0 0,0 0 0,0 0 0,0 0 0,-1-1 0,1 1 0,0 0 0,10-3 367,17-13 842,34-26-22,-32 11-725,-1 0 107,-11 18-554,-11 8-3,0 0 1,0 0-1,8-9 1,91-127 492,-32 40-417,-44 60-23,-18 25-124,0 0-1,1 1 1,0 0-1,1 1 1,17-14 0,-30 27 38,1 1 0,-1 0 1,0-1-1,1 1 1,-1 0-1,1-1 1,-1 1-1,0 0 1,1 0-1,-1 0 0,1-1 1,-1 1-1,0 0 1,1 0-1,-1 0 1,1 0-1,-1 0 1,1 0-1,-1 0 0,1 0 1,-1 0-1,0 0 1,1 0-1,-1 0 1,1 0-1,-1 0 1,1 0-1,-1 0 0,1 1 1,-1-1-1,0 0 1,1 0-1,-1 0 1,1 1-1,-1-1 1,0 0-1,1 1 0,-1-1 1,0 0-1,1 1 1,-1-1-1,0 0 1,0 1-1,1-1 1,-1 1-1,1 1-8,0 0 1,0 1-1,-1-1 0,1 1 1,-1-1-1,1 0 0,-1 1 1,0 3-1,-2 25-40,-1 0-1,-9 37 0,7-43 90,-8 27-8,-1-1-1,-42 92 1,51-131 20,-48 134 187,17-40-101,9-35 31,-3-1 0,-45 75 0,52-103-46,-13 20-42,31-55-28,-1 0 0,1 1 0,-2-2 1,1 1-1,-12 9 0,17-15-39,1-1 0,-1 1 0,0-1 0,1 1 0,-1-1 0,0 1 1,0-1-1,1 1 0,-1-1 0,0 0 0,0 1 0,0-1 0,0 0 0,1 0 0,-1 0 0,0 0 0,0 1 1,0-1-1,-1-1 0,1 1-9,1 0-1,-1-1 1,1 1 0,0 0 0,-1-1 0,1 1 0,0 0 0,-1-1-1,1 1 1,0-1 0,0 1 0,-1-1 0,1 1 0,0-1 0,0 1 0,0-1-1,0 1 1,-1-1 0,1 1 0,0-1 0,0 1 0,0-1 0,0 0-1,1-3 9,-1 0-1,0 1 1,1-1-1,0 0 1,0 0-1,0 1 1,3-7 0,-1 4-6,1 1 1,0-1-1,0 1 1,1 0-1,-1 0 1,1 0 0,9-6-1,42-27-3,-48 33 21,27-15-52,61-26 1,-86 42 21,18-8-286,53-14 1,-65 22-719,-1 1 0,1 1 0,0 0 0,0 1 0,19 1 0,-1 4-1389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0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37 908 3904,'-4'2'405,"0"0"0,0 0 0,0 1 0,1 0 0,-5 3-1,7-5-269,1-1-1,-1 1 0,0-1 0,1 1 0,-1 0 0,1-1 0,-1 1 0,0 0 0,1-1 0,-1 1 0,1 0 0,0 0 0,-1-1 0,1 1 0,0 0 1,-1 0-1,1 0 0,0 0 0,0 0 0,0-1 0,0 1 0,0 0 0,0 0 0,0 0 0,0 0 0,0 0 0,0 0 0,0-1 0,0 1 1,1 0-1,-1 1 0,1-2 39,-1 1 0,0-1 0,1 0 0,-1 0-1,0 0 1,1 0 0,-1 1 0,1-1 0,-1 0 0,0 0 0,1 0 0,-1 0 0,0 0 0,1 0 0,-1 0 0,1 0 0,-1 0 0,0 0 0,1 0 0,-1 0 0,1 0 0,-1 0 0,0-1 0,1 1 0,16-8 1357,16-16-563,177-161 1193,-141 126-1518,66-76 1,-134 135-638,19-22 196,-1-1 0,21-32 0,-29 40-209,-11 15 9,0 0 0,0 0 0,0 1-1,1-1 1,-1 0 0,0 0 0,0 0-1,0 0 1,0 0 0,0 0 0,1 0 0,-1 0-1,0 0 1,0 1 0,0-1 0,0 0 0,0 0-1,0 0 1,0 0 0,1 0 0,-1 0 0,0 1-1,0-1 1,0 0 0,0 0 0,0 0-1,0 0 1,0 1 0,0-1 0,0 0 0,0 0-1,0 0 1,0 0 0,0 1 0,0-1 0,0 0-1,0 0 1,0 0 0,0 0 0,0 0 0,0 1-1,0-1 1,-1 0 0,1 0 0,0 0-1,-8 33 297,-12 22 9,6-21-249,3 0-1,-9 37 0,4 31 336,14-87-256,1 0 0,1 0 0,1 0 0,3 27 0,-3-40-111,-1 0-1,0-1 1,1 1 0,0-1 0,-1 1-1,1-1 1,0 0 0,-1 1-1,1-1 1,0 1 0,0-1-1,0 0 1,3 2 0,-4-2-6,1-1 0,0 1 0,0-1 0,0 1 0,-1-1 0,1 0 0,0 1 0,0-1 0,0 0 0,0 0 0,0 0 0,0 0 0,0 0 0,0 0 0,-1 0 0,1 0 0,0 0 0,0 0 0,0 0 0,0 0 0,0-1 0,0 1 0,0 0 0,-1-1 0,1 1 0,1-1 0,6-5-8,-1 0 0,0-1 1,0 0-1,-1 0 0,1 0 0,-2-1 1,9-12-1,-4 4-11,12-14 62,2 1 1,41-41-1,83-86-78,-116 117 52,-2-1 1,-1-2-1,-2-1 1,-3 0-1,32-78 1,-42 86 2,33-86 60,-47 118-82,1 1 1,-1 0-1,0 0 0,1-1 0,-1 1 1,0 0-1,0-1 0,-1 1 0,1-3 1,-1 4-12,1 1 0,0 0 0,0-1 0,0 1 0,0-1 0,0 1 0,0 0 0,-1-1 0,1 1 0,0 0 0,0-1 0,0 1 0,-1 0 0,1-1 0,0 1 0,-1 0 0,1 0-1,0-1 1,-1 1 0,1 0 0,0 0 0,-1 0 0,0-1 0,1 1 0,-1 0-1,0 0 0,1 0 0,-1 1 1,0-1-1,1 0 0,-1 0 0,0 0 1,1 1-1,-1-1 0,0 0 0,1 1 1,-1-1-1,0 1 0,1-1 0,-1 1 1,1-1-1,-1 2 0,-4 3-3,0 1-1,1-1 0,0 1 1,0 0-1,-4 11 0,5-10 29,-61 121 614,-65 117 66,96-190-433,-91 166-36,121-212-128,-1-1 0,-1 0 0,0 0 0,-9 11 0,13-19 12,3-5-6,6-9 5,-1 3-139,1 0-1,0 1 1,0-1 0,1 2-1,1-1 1,-1 1 0,2 0 0,-1 1-1,1 1 1,0-1 0,1 2-1,0 0 1,0 0 0,14-4-1,-23 9 11,0 0-1,0 1 1,1-1-1,-1 1 1,0 0-1,0 0 1,0 0-1,1 0 1,-1 1-1,0-1 1,0 1-1,0 0 0,0 0 1,0 0-1,0 0 1,0 1-1,0-1 1,0 1-1,0 0 1,-1-1-1,1 1 1,-1 1-1,3 1 0,4 6-13,0 1 0,0-1 0,-2 1-1,9 14 1,-15-23 19,12 20 112,1-1-1,19 22 1,-29-38-81,1 0 0,0 0 1,0 0-1,0-1 0,1 0 1,-1 0-1,1 0 0,0 0 1,0-1-1,0 0 0,1-1 1,-1 1-1,8 1 0,-11-4-11,1 0 0,-1 0 0,0 0 0,0 0 0,1-1 0,-1 1 0,0-1 0,0 0 0,0 0 0,0 0 0,0-1 0,0 1 0,0 0 0,0-1 0,-1 0 0,1 0 0,0 0 0,-1 0 0,0 0 0,1 0 0,-1-1 0,0 1-1,2-5 1,2-1-1,0-1-1,0 0 1,-2 0-1,1 0 1,-1-1-1,4-12 0,-4 9 2,3-23 0,-7 33-37,1 0 1,-1 0-1,0 0 1,0 0-1,0-1 0,0 1 1,-1 0-1,1 0 1,-1 0-1,0 0 1,0 0-1,-1-4 0,1 6 8,0 0-1,1 0 1,-1 0-1,0 0 0,0 0 1,0 0-1,1 0 1,-1 1-1,0-1 0,0 0 1,0 0-1,-1 1 0,1-1 1,0 1-1,0-1 1,0 1-1,0-1 0,0 1 1,-1 0-1,1 0 1,0-1-1,0 1 0,-1 0 1,1 0-1,0 0 0,0 0 1,-1 1-1,1-1 1,0 0-1,0 0 0,0 1 1,-1-1-1,1 1 0,0-1 1,-2 2-1,2-2 13,-1 1 0,1 0 0,0 0 0,-1 0 1,1 0-1,0 0 0,-1 0 0,1 1 0,0-1 0,0 0 0,0 1 0,0-1 0,0 0 0,0 1 0,1-1 0,-1 1 0,0 0 0,1-1 0,-1 1 0,1-1 1,0 1-1,-1 0 0,1-1 0,0 1 0,0 3 0,2 3 24,0-1 1,0 1-1,1 0 1,0-1-1,0 0 0,1 0 1,0 0-1,0 0 1,1 0-1,0-1 1,0 0-1,9 9 0,-7-8-99,0-1-1,0 0 0,1-1 1,0 1-1,0-1 0,0-1 1,0 1-1,1-2 0,0 1 1,12 3-1,-13-6-536,-1 0-1,1 0 1,-1-1-1,1 0 1,0 0 0,-1-1-1,1 1 1,-1-2-1,0 1 1,12-5-1,-15 5-27,0-1 0,-1 1-1,1-1 1,0 0 0,-1 0-1,1-1 1,-1 1 0,0-1 0,4-3-1,7-8-1820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1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49 10048,'-9'0'4544,"65"-7"-3936,-13 2 1503,5 5-1279,22-4-64,6-1-480,14-2-64,-1 2-128,21-7-416,-7 8 192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2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62 949 3072,'0'0'102,"0"-1"1,0 1-1,0-1 0,0 1 1,-1-1-1,1 1 1,0 0-1,0-1 0,0 1 1,0-1-1,-1 1 0,1 0 1,0-1-1,-1 1 1,1 0-1,0-1 0,0 1 1,-1 0-1,1-1 1,0 1-1,-1 0 0,-1-2 1983,3 2-1734,0-1-99,-1 0 0,1 1 0,0-1 1,0 0-1,-1 0 0,1 0 0,0 0 0,-1 0 1,1-1-1,-1 1 0,1 0 0,-1 0 0,0 0 1,1-2-1,1-2 429,27-46 2422,-6 13-1807,57-121 219,-51 98-1152,31-96 0,4-65 568,-62 215-892,59-194 820,-59 185-936,-2 16 77,0-1 0,0 1 1,0 0-1,0 0 0,0 0 0,0-1 0,0 1 1,0 0-1,0 0 0,-1 0 0,1-1 0,0 1 1,0 0-1,0 0 0,0 0 0,0 0 0,0 0 1,0-1-1,-1 1 0,1 0 0,0 0 0,0 0 1,0 0-1,0 0 0,-1 0 0,1 0 0,0-1 1,0 1-1,0 0 0,0 0 0,-1 0 0,1 0 1,0 0-1,0 0 0,0 0 0,-1 0 0,1 0 1,0 0-1,-2 1 13,0 0 1,1 1-1,-1-1 1,0 0-1,1 1 1,-1-1-1,1 1 1,0-1-1,-1 1 1,1 0-1,0-1 1,0 1-1,0 0 1,-1 3-1,-12 27 288,-20 60-1,-2 43-38,5-14 155,-4-9-8,-13 43 126,26-72-308,-29 98 50,-12-7 72,53-153-61,-20 31 0,28-49-254,2-2-31,0-1-1,0 0 0,0 1 0,0-1 0,0 0 1,-1 1-1,1-1 0,0 0 0,0 1 1,0-1-1,-1 0 0,1 1 0,0-1 0,0 0 1,-1 1-1,1-1 0,0 0 0,-1 0 0,1 1 1,0-1-1,-1 0 0,1 0 0,0 0 1,-1 0-1,1 1 0,0-1 0,-1 0 0,1 0 1,-1 0-1,1 0 0,0 0 0,-1 0 0,1 0 1,-1 0-1,1 0 0,0 0 0,-1 0 1,1 0-1,-1-1 0,0-2-13,2-4 13,0 0 0,1 1-1,0-1 1,0 1-1,0-1 1,1 1 0,4-6-1,1-6-35,3-6 38,0 2 1,2-1 0,1 1-1,0 1 1,2 1-1,34-36 1,-26 35 77,0 2-1,2 1 1,54-30 0,94-31 272,35-19 320,-111 32 200,-98 66-867,1-1-1,-1 1 1,1 0-1,-1-1 1,0 1-1,1 0 1,-1-1-1,1 1 1,-1 0-1,1 0 1,-1 0-1,1-1 1,0 1-1,-1 0 0,1 0 1,-1 0-1,1 0 1,-1 0-1,1 0 1,-1 0-1,1 0 1,0 0-1,0 1-4,-1-1 0,0 1 0,0-1 0,0 1 0,0-1 0,0 1 0,1-1 0,-1 0-1,0 1 1,0-1 0,0 1 0,0-1 0,0 1 0,-1-1 0,1 1 0,0-1 0,0 1 0,0-1-1,0 1 1,-1 0 0,-15 33 55,12-27 28,-5 14 74,0 1 0,1 0 0,2 0 0,-6 29-1,3 7-72,-7 26 63,9-55-752,8-21-1372,7-17-2199,-1-9 286,1 0 1313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2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72 4736,'-5'-13'2144,"19"-7"-1856,-14 11 1152,5 4-832,-5-2 192,6 1-480,-6-2-416,8 8 32,3-4-128,-2 4 96,-1 0-1344,3 4 800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3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0 730 5408,'0'0'111,"0"1"0,0 0-1,0-1 1,0 1 0,1-1 0,-1 1 0,0 0 0,0-1-1,0 1 1,1-1 0,-1 1 0,0-1 0,1 1 0,-1-1-1,0 1 1,1-1 0,-1 1 0,1-1 0,-1 0 0,1 1-1,-1-1 1,1 1 0,-1-1 0,1 0 0,-1 0 0,1 1 0,-1-1-1,1 0 1,-1 0 0,1 0 0,0 1 0,-1-1 0,1 0-1,-1 0 1,1 0 0,0 0 0,-1 0 0,1 0 0,0 0-1,-1 0 1,2-1 0,25-6 1838,-26 7-1887,9-4 308,0-1 0,-1 0-1,0 0 1,0 0 0,0-1 0,-1-1-1,12-10 1,-17 14-272,0-1 0,1 1 0,-2 0 0,1-1 0,0 1 0,-1-1 0,1 0 0,-1 0 0,0 0 0,0 0 0,-1 0 0,1 0 0,-1-1 0,0 1 0,0-1 0,0 1 0,-1 0 0,0-1 0,0-5-1,0 8-35,0 1-1,0-1 1,-1 1-1,1 0 0,0-1 1,-1 1-1,0 0 1,1-1-1,-1 1 0,1 0 1,-1 0-1,0 0 1,0-1-1,0 1 0,0 0 1,0 0-1,0 0 0,0 0 1,0 1-1,0-1 1,0 0-1,-2-1 0,1 2 22,0-1 0,-1 1 0,1-1-1,0 1 1,0 0 0,-1 0 0,1 0-1,0 0 1,-1 0 0,1 0-1,0 0 1,-4 2 0,0 0 84,0 0-1,0 0 1,0 1 0,0 0-1,1 0 1,0 0 0,-1 1 0,1-1-1,-7 9 1,7-7-59,1 1-1,0 0 1,0 0 0,0 1 0,1-1-1,0 1 1,0-1 0,1 1-1,0 0 1,0 0 0,0 0-1,1 1 1,0-1 0,1 0-1,0 0 1,0 1 0,0-1 0,1 0-1,0 0 1,3 12 0,-2-12-49,0 0 1,0 0 0,1 0 0,0 0-1,0 0 1,1 0 0,0-1-1,0 0 1,0 0 0,1 0 0,0 0-1,0-1 1,1 1 0,-1-2-1,1 1 1,0 0 0,1-1-1,-1 0 1,12 5 0,-8-6-4,-1 0-1,1 0 1,0-1 0,0 0 0,0-1-1,0 0 1,17-1 0,-12-2-9,1 0 1,-1 0-1,1-2 0,18-6 1,5-5-16,-1-2 0,61-37 0,-80 44-23,-1-2 0,-1 0 0,1-1 0,-2 0 0,0-2 0,22-24 1,-34 27-307,-4 12 296,0 0 0,0 0 0,0 1 0,0-1 0,-1 0 0,1 0 0,0 0 0,0 0 0,0 0 0,0 0 0,0 0 0,0 0 0,0 0 0,0 0 0,-1 0 0,1 0 0,0 0 0,0 0 0,0 0 0,0 0 0,0 0 0,0 0 0,0 0 0,0 0 0,-1 0 0,1 0 0,0 0 0,0 0 0,0 0 0,0 0 0,0 0 0,0 0 0,0 0 0,0-1 0,-1 1 0,1 0 0,0 0 0,0 0 0,0 0 0,0 0 0,0 0 0,0 0 0,0 0 0,0 0 0,0 0 0,0-1 0,0 1 0,0 0 0,0 0 0,0 0 1,0 0-1,0 0 0,0 0 0,0 0 0,0-1 0,-4 1 38,23-21 219,71-111-309,-64 89 33,-3-2 0,19-50 1,23-95-18,-63 183 13,0 0 1,0 0 0,0-1-1,-1 1 1,0 0 0,-1-1-1,0-12 1,0 18 10,0 1 1,0 0-1,-1-1 1,1 1-1,0 0 1,0-1-1,-1 1 0,1 0 1,-1 0-1,1-1 1,-1 1-1,0 0 1,1 0-1,-1 0 0,0 0 1,0 0-1,-1-2 1,1 3 5,0-1 1,0 1-1,1 0 1,-1 0-1,0-1 1,0 1-1,0 0 1,1 0-1,-1 0 1,0 0-1,0 0 0,0 0 1,1 0-1,-1 0 1,0 0-1,0 1 1,0-1-1,1 0 1,-1 0-1,0 1 1,0-1-1,-4 3 9,1-1 1,0 1-1,0 0 0,1 0 0,-1 1 0,0-1 1,-5 8-1,-5 9-29,0 2 1,1 0-1,1 0 0,-11 31 1,5-14 4,-53 129 351,55-124 157,-20 87 1,33-113-401,0 1 1,1 0 0,1-1-1,1 1 1,1 0 0,0 0-1,5 18 1,-5-32-70,0-1 0,0 0 0,0 1 1,1-1-1,0 0 0,0 0 0,0 0 0,0 0 0,0 0 0,1-1 1,0 1-1,-1-1 0,1 0 0,1 0 0,-1 0 0,6 4 1,-4-4-10,-1-1 0,1 0 0,0 0 0,1 0 0,-1-1 0,0 1 0,0-1 1,1 0-1,-1-1 0,0 0 0,1 0 0,-1 0 0,9-1 0,20-6-44,0-1-1,0-1 1,45-20-1,-50 18 55,269-118-23,-269 114-45,-16 6-61,-13 9 108,0 0 1,0 0 0,0 0 0,1-1 0,-1 1 0,0 0 0,0 0 0,0 0 0,0 0 0,0 0 0,0 0 0,1 0 0,-1-1 0,0 1 0,0 0 0,0 0 0,0 0 0,0 0 0,0 0 0,0-1 0,0 1-1,0 0 1,0 0 0,1 0 0,-1 0 0,0-1 0,0 1 0,0 0 0,0 0 0,0 0 0,0 0 0,0-1 0,0 1 0,0 0 0,-1 0 0,1 0 0,0 0 0,0-1 0,0 1 0,0 0 0,-4 0 12,-4 2-31,1 0 0,-1 1 0,1-1 0,0 2 0,0-1 0,-8 6 1,-41 30-84,42-29 82,-2 3 8,0 0 0,0 1 0,-25 30 0,32-32 56,0 0 0,1 0 1,1 1-1,0 0 0,1 0 1,-6 16-1,11-25-15,-1 0 0,1 1 0,0-1 1,0 0-1,1 0 0,-1 9 0,1-12-18,0 0 1,0 1-1,1-1 0,-1 0 1,0 0-1,1 1 0,-1-1 1,1 0-1,-1 0 1,1 0-1,0 0 0,-1 0 1,1 0-1,0 0 0,0 0 1,0 0-1,0 0 0,0 0 1,0 0-1,0 0 1,0-1-1,0 1 0,0-1 1,0 1-1,0 0 0,3 0 1,-2-1 7,1 1 0,0 0 0,0-1 0,0 1 0,0-1 0,0 0 0,0 0 0,0 0 0,1 0 0,-1-1 0,-1 1 0,1-1 0,0 0 0,0 0 0,0 0 0,0 0 0,0 0 0,-1-1 0,4-2 0,5-3 9,0-1 0,-1-1 0,11-11 0,-17 16-38,21-22 24,-1-2 0,-2 0 1,-1-1-1,-1-2 0,-2 0 1,-1-1-1,-1 0 0,14-43 1,-2-11 26,-4-2 1,14-97-1,-38 183-39,15-100-80,-14 88 50,0 0 0,-1 0-1,-1 0 1,0 0 0,-4-15 0,5 28 23,0 1 1,0-1 0,0 0-1,0 0 1,0 1 0,-1-1-1,1 0 1,0 1-1,0-1 1,0 0 0,-1 1-1,1-1 1,-1 1 0,1-1-1,0 0 1,-1 1 0,1-1-1,-1 1 1,1-1-1,-1 1 1,1-1 0,-1 1-1,1 0 1,-1-1 0,0 1-1,1 0 1,-1-1-1,0 1 1,1 0 0,-1 0-1,0-1 1,0 1 0,-1 1 5,1-1 0,0 1 0,-1 0 0,1-1 0,0 1 0,0 0 0,0 0 0,0 0 0,0 0 0,0 0 0,0 0 0,0 0 0,0 0 0,0 0 0,1 1 0,-1-1 0,0 0 0,0 3 0,-4 8 38,0 1 0,1 0 1,0 0-1,-3 22 1,-4 59 371,10-84-344,1 0-25,-13 180 546,13-149-519,2 0-1,10 65 1,-10-95-59,1-1-1,0 0 0,0 1 0,1-2 0,6 11 0,-8-16-285,0 0 0,1 0 0,-1 0 0,1 0 0,0 0 0,0 0 0,1-1 0,-1 0-1,1 0 1,-1 0 0,1 0 0,0 0 0,7 3 0,16 2-1797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5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388 442 4736,'-25'3'1594,"5"-1"1233,-26 6 0,-44 25 1738,58-20-3221,17-7-805,0 0 0,1 1 1,-1 1-1,2 0 0,-1 1 1,-23 20-1,32-24-443,0 0 0,0 0-1,1 0 1,0 0 0,0 1 0,1 0-1,-1 0 1,1 0 0,1 0 0,-1 0-1,1 0 1,0 1 0,0-1 0,1 1-1,0 0 1,0-1 0,0 1 0,1 0 0,1 8-1,-1-11-49,1 1 0,-1-1 0,1 0 0,0 1 0,1-1 0,-1 0-1,1 0 1,2 5 0,-4-8-21,1 0 0,0 0 0,0 0 0,-1 0 0,1 0 0,0 0 0,0 0 0,0 0 0,0 0 0,0-1-1,0 1 1,1 0 0,-1 0 0,0-1 0,0 1 0,1-1 0,-1 1 0,0-1 0,0 0 0,1 0 0,-1 1 0,0-1 0,1 0 0,-1 0 0,0 0-1,1 0 1,-1 0 0,3-1 0,3-1 3,0 0 0,0-1 1,-1 0-1,1 0 0,-1 0 0,8-6 0,37-29-231,-24 18 145,-2 0 64,0-1-1,-1-1 0,30-35 1,-52 54-4,1 0 1,-1 0 0,1 0-1,-1 0 1,0-1 0,0 1-1,0 0 1,-1-1 0,3-6-1,-4 9-9,0 0 0,0 0 0,0 0 0,1 0 0,-1 0 0,0 0 0,-1 0 0,1-1 0,0 1 0,0 0 0,0 0 0,-1 0 1,1 0-1,0 0 0,-1 0 0,1 0 0,-1 0 0,1 0 0,-1 1 0,1-1 0,-1 0 0,0 0 0,0 0 0,1 0 0,-1 1 0,0-1 0,0 0 0,0 1 0,0-1 0,0 1 0,0-1 0,-1 0 0,-2-1 6,0 1 0,-1-1 1,1 1-1,-1 0 0,-8-1 1,2 1-28,1 1 1,-1 0 0,0 0 0,0 1-1,1 0 1,-21 6 0,26-6 54,-1 1 1,1 0 0,0 0-1,-1 1 1,1 0 0,0 0-1,0 0 1,1 0 0,-1 1-1,1-1 1,0 1 0,-1 0-1,2 1 1,-5 4 0,7-7 7,0 0 0,0 0 1,0 0-1,0 0 1,0 0-1,1 0 1,-1 0-1,1 1 0,-1-1 1,1 0-1,0 0 1,0 0-1,0 0 1,0 1-1,1 1 1,-1-2 2,0-1 0,1 0 0,-1 0 0,0 1 1,1-1-1,0 0 0,-1 0 0,1 0 1,0 0-1,-1 0 0,1 0 0,0 0 0,0 0 1,0 0-1,0 0 0,0 0 0,0-1 1,0 1-1,0 0 0,0-1 0,0 1 1,0-1-1,1 1 0,-1-1 0,0 1 0,0-1 1,3 0-1,4 1 108,0 0 1,-1-1-1,1-1 1,0 1-1,0-1 1,13-4-1,51-19 237,-60 19-309,17-5 4,-1-2-1,0 0 0,0-2 1,-2-2-1,0 0 0,0-1 1,31-30-1,-33 23-26,-2-1-1,-1-1 1,23-36 0,47-94 119,-38 64-196,-52 90 20,1-3-20,1 1-1,0 0 0,0-1 1,0 1-1,7-6 0,-10 9 26,0 1-1,0 0 0,1 0 0,-1 0 0,0 0 1,0 0-1,0 0 0,0 0 0,0 0 0,1 0 0,-1 0 1,0 0-1,0-1 0,0 1 0,0 0 0,0 0 0,1 0 1,-1 0-1,0 0 0,0 0 0,0 0 0,0 0 0,1 1 1,-1-1-1,0 0 0,0 0 0,0 0 0,0 0 1,0 0-1,1 0 0,-1 0 0,0 0 0,0 0 0,0 0 1,0 0-1,0 0 0,0 1 0,1-1 0,-1 0 0,0 0 1,0 0-1,0 0 0,0 0 0,0 1 0,4 11-46,-1 22-3,-3-31 46,2 58-49,-3 0 1,-13 87-1,-37 118 204,34-195-56,-3-1 1,-32 73-1,39-114-12,-1-1-1,-1-1 1,-19 27 0,25-42-40,1-1 0,-2 0-1,0 0 1,0-1 0,0 0 0,-2-1 0,1-1 0,-23 14 0,31-20-40,0-1 1,0 1-1,0-1 1,-1 0-1,1 0 1,0 0-1,-1-1 1,1 1-1,-1-1 1,1 1-1,0-1 1,-1 0-1,1-1 1,-7 0-1,8 0-16,1 1 1,-1 0-1,0-1 0,1 1 0,-1-1 0,1 0 1,0 0-1,-1 1 0,1-1 0,-1 0 0,1 0 1,0 0-1,0 0 0,0 0 0,0-1 1,0 1-1,0 0 0,0-1 0,0 1 0,0 0 1,0-1-1,1 1 0,-1-1 0,0 1 0,1-1 1,0 1-1,-1-1 0,1 0 0,0 1 1,0-1-1,0 1 0,0-1 0,0-1 0,1-6 13,-1 0 0,2 0 0,-1 0 0,6-13-1,-7 22 8,4-14 3,2 1 0,0 0 0,0 0 0,1 1 0,0 0 0,2 0 0,-1 0 0,1 1 0,1 0 0,0 1 0,0 0 0,21-14 0,-16 13-254,1 0 0,0 2 0,1 0 1,0 1-1,0 1 0,1 0 0,0 1 1,0 1-1,22-3 0,-32 7-496,0 0 0,0 1 0,0 0 0,0 0 0,0 1 0,10 2 0,-7-1-1467,0 2-1,11 3 0,7 6-713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9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1074 1824,'0'0'-1,"-21"15"1340,20-14-1215,1-1 0,-1 0 0,1 1 0,-1-1 0,1 1 0,-1-1 0,1 1 0,-1-1 0,1 1 0,-1 0 0,1-1 0,0 1 0,-1-1 0,1 1 0,0 0 0,0-1 0,-1 1 0,1 0 0,0-1 0,0 1-1,0 0 1,0-1 0,0 1 0,0 0 0,0 0 0,0-1 0,0 1 0,0 1 0,3 4 1589,-3-5-1631,1-1 0,-1 1 0,0-1 0,0 1 0,1-1 0,-1 1-1,0-1 1,1 1 0,-1-1 0,0 1 0,1-1 0,-1 1 0,1-1 0,-1 0 0,1 1 0,-1-1 0,1 0 0,-1 1 0,1-1 0,-1 0 0,1 0 0,-1 1 0,1-1 0,-1 0-1,1 0 1,1 0 0,3 1 178,1-1 0,-1 1 0,1-2-1,0 1 1,-1 0 0,1-1 0,-1 0-1,1 0 1,-1-1 0,1 0 0,-1 1 0,7-5-1,6-3 479,32-22 1,-34 19-550,0 0 0,0-1 0,-2-1 1,0-1-1,0 0 0,20-31 1,-6 8-44,10-11-42,108-132 496,-110 141-435,96-112 540,-117 133-657,46-65 443,-53 72-394,0 0 1,-2-1 0,1 0 0,-2 0-1,5-15 1,-10 28-101,1-1-1,-1 1 1,0-1-1,0 1 1,0 0-1,1-1 1,-1 1-1,0-1 1,0 1-1,0-1 1,0 1-1,0-1 1,0 1-1,0-1 1,0 1-1,0-1 1,0 1-1,0-1 1,0 1-1,0 0 1,0-1 0,0 1-1,0-1 1,-1 1-1,1-1 1,0 1-1,0 0 1,-1-1-1,1 1 1,0-1-1,-2 1-9,1 1-1,-1-1 1,1 1-1,0 0 1,0-1 0,-1 1-1,1 0 1,0 0-1,0 0 1,0 0-1,0 0 1,-1 1-1,-24 22 164,0 1 0,-27 38 0,39-44-64,1 0 0,1 1 0,1 0 0,-17 43 0,15-24 14,1 0 0,-8 56-1,16-67-25,1-1-1,1 0 1,2 1-1,5 45 1,-4-63-24,1 0 0,0 0-1,1 0 1,4 10 0,-5-16-14,0 1 1,0-1 0,1 0-1,-1 0 1,1 0-1,0-1 1,0 1 0,0-1-1,0 1 1,1-1-1,3 3 1,-1-3-8,-1 0 0,0-1 0,1 0 0,-1 0 0,1 0 0,0 0 0,-1-1-1,1 0 1,0 0 0,0-1 0,0 1 0,0-1 0,0-1 0,0 1 0,0-1 0,0 0 0,-1 0 0,1-1 0,9-3 0,-1-1-16,1 0 0,-2-1 1,1 0-1,-1-1 0,0-1 1,15-13-1,4-7 15,53-63 0,17-41 55,-32 40-51,-34 45 80,51-89 0,-58 84-48,-3 0 0,32-98 0,-51 131-44,-2 1 0,0-1 0,-1 0 1,3-41-1,-7 60-25,0 0 0,0 0 0,0 0 0,0 0 0,0 0 0,-1 0-1,1 0 1,0 0 0,-1 0 0,1 0 0,0 0 0,-2-2 0,2 3 7,0-1 0,-1 1 0,1 0 1,0 0-1,0 0 0,-1-1 0,1 1 0,0 0 1,-1 0-1,1 0 0,0-1 0,-1 1 0,1 0 0,0 0 1,-1 0-1,1 0 0,0 0 0,-1 0 0,1 0 0,-1 0 1,1 0-1,0 0 0,-1 0 0,1 0 0,-1 0 0,-1 1 16,0 0-1,0 1 0,0-1 0,0 0 1,0 1-1,0-1 0,0 1 0,0-1 1,0 1-1,1 0 0,-3 2 0,-10 16 126,0 1 0,2 0 0,-15 31 0,-24 75 429,32-75-441,-92 265 386,88-231-458,-56 186 976,72-254-1026,-2 10 168,7-21-92,0-8 8,1 0-82,1 0 1,0 0-1,0 0 0,0 1 1,0-1-1,0 0 0,0 0 1,0 0-1,0 0 0,0 0 1,0 0-1,1-1 1,10-26-63,52-114-29,-49 116 15,0 1 1,2 0-1,25-30 0,-37 49 58,2 1 0,-1-1 0,0 1 0,1 1 0,0-1 0,7-4 0,-11 8 5,0 0-1,-1 0 1,1 1 0,0-1-1,-1 0 1,1 1 0,0-1-1,0 1 1,0-1 0,0 1-1,0 0 1,-1 0 0,1-1-1,0 2 1,0-1-1,0 0 1,0 0 0,0 1-1,0-1 1,-1 1 0,1-1-1,0 1 1,0 0 0,0-1-1,-1 1 1,1 0 0,-1 0-1,3 2 1,0 2-9,1 1 1,-1-1-1,-1 1 1,1 0-1,-1 0 1,0 0-1,0 0 1,4 13-1,0 2 42,3 3 41,1 0 0,1-1 0,25 37 0,-32-52-20,1-1 1,0 0 0,1 0-1,0 0 1,0-1-1,0 0 1,1 0-1,0-1 1,0 0 0,0-1-1,1 1 1,-1-2-1,18 6 1,-20-7-29,1-1 1,-1 1-1,1-1 1,0-1-1,-1 1 1,1-1-1,0-1 1,0 1-1,-1-1 1,1 0-1,0-1 1,-1 1-1,0-1 1,1-1-1,-1 1 1,0-1-1,0 0 1,0 0-1,0-1 1,-1 0-1,11-8 0,-10 5-18,0 0 0,0-1 0,-1 1-1,0-1 1,0 0 0,3-9-1,0-1 85,10-35-1,-15 40-98,0 0 0,-1 0 0,0 0 1,-1 0-1,0 0 0,-1 0 0,-1 0 0,0 0 0,-1 0 0,0 0 0,-4-13 0,5 24 0,1 0-1,-1 1 0,0-1 0,1 0 0,-1 0 0,0 0 1,0 1-1,0-1 0,0 0 0,-1 1 0,1-1 0,0 1 0,-1-1 1,1 1-1,-1 0 0,1-1 0,-1 1 0,0 0 0,1 0 1,-1 0-1,0 1 0,0-1 0,0 0 0,1 0 0,-1 1 0,0 0 1,0-1-1,0 1 0,0 0 0,0 0 0,0 0 0,0 0 0,0 0 1,0 0-1,0 1 0,0-1 0,0 1 0,-2 0 0,-1 1 2,1 0-1,-1 0 0,1 0 0,0 0 0,0 1 0,0 0 0,0 0 0,1 0 0,-1 0 1,1 1-1,-1-1 0,1 1 0,0 0 0,-3 5 0,3-3 23,1 1 1,-1 0-1,1 0 0,0-1 1,1 1-1,-1 0 0,1 0 1,1 0-1,-1 1 0,1-1 1,1 0-1,-1 0 0,1 0 1,0 0-1,1 0 0,0 0 1,4 10-1,0-3 26,0 0 0,1 0 0,1-1 0,0 0 1,1 0-1,20 22 0,-18-23-141,1-1 1,-1 0-1,2 0 1,0-2-1,0 1 1,0-2-1,1 1 1,0-2-1,1 0 1,0-1-1,0 0 1,29 6-1,-41-12-231,1 1-1,0-1 0,0 0 1,-1 0-1,1 0 1,0-1-1,5-1 0,-5 1-213,-1 0 0,0 0 0,1-1 0,-1 1-1,0-1 1,0 0 0,0 0 0,0 0 0,0 0-1,0 0 1,-1-1 0,1 1 0,-1-1 0,0 0 0,0 0-1,0 0 1,0 0 0,0 0 0,-1 0 0,1-1-1,1-5 1,4-30-4611,-2-3 1760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09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25 5568,'-23'-18'2528,"13"15"-2208,6-1 2144,8 8-1408,1-1 704,0 6-1024,4-4 832,5 2-897,30 2 673,3 0-800,33-6-256,4 3-192,21-12-32,-11 3-32,6-6-4607,-6 0 2527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13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14 642 3392,'-2'0'147,"1"0"-107,1 0 0,0 0 0,-1 1 0,1-1 0,0 0-1,-1 0 1,1 0 0,0 0 0,-1 0 0,1 0 0,0 0 0,-1 0 0,1 0 0,0 0 0,-1 0 0,1-1 0,0 1 0,-1 0 0,1 0 0,0 0-1,-1 0 1,1 0 0,0-1 0,-1 1 0,1 0 0,0 0 0,0 0 0,-1-1 0,1 1 0,0 0 0,0-1 0,-1 1 0,1 0 0,0 0 0,0-1-1,0 1 1,0 0 0,0-1 0,-1 1 0,1 0 0,0-1 0,0 1 0,0-1 0,0 1 0,0-1 0,0 1 113,1-1-1,-1 0 1,0 1 0,1-1 0,-1 1-1,0-1 1,1 1 0,-1-1 0,1 1-1,-1-1 1,1 1 0,-1 0 0,1-1-1,-1 1 1,1 0 0,-1-1 0,1 1-1,-1 0 1,2-1 0,8-5 802,88-92 3067,-67 62-3459,-1-1 1,38-61-1,-58 81-413,62-97 886,-57 93-759,1 1 0,1 0 0,22-20-1,74-56 850,-109 93-1050,0 1 0,0-1 0,0 1 1,0 0-1,0 0 0,6-2 0,-9 3-52,-1 1-1,1 0 1,0 0 0,-1 0-1,1-1 1,0 1 0,-1 0-1,1 0 1,0 0-1,-1 0 1,1 0 0,0 0-1,-1 0 1,1 0 0,0 0-1,0 1 1,-1-1 0,1 0-1,-1 0 1,1 1-1,0-1 1,-1 0 0,1 1-1,0-1 1,-1 0 0,1 1-1,-1-1 1,1 1-1,-1-1 1,1 1 0,-1-1-1,0 1 1,1-1 0,-1 1-1,0 0 1,1-1 0,-1 1-1,0 0 1,1-1-1,-1 1 1,0 0 0,0-1-1,0 1 1,0 0 0,0-1-1,0 1 1,0 0-1,0-1 1,0 1 0,0 1-1,-1 13 242,-1 0-1,-7 28 1,3-17-45,-53 205 600,34-139-451,23-85-316,0 1 1,0-1-1,0 1 0,1 0 1,1 0-1,0 14 0,2-23-12,1-1 1,0 1-1,-1-1 0,1 0 0,-1 0 0,3-3 0,116-131 109,-76 90-146,1 2 0,3 3 0,1 1 1,55-33-1,-92 65-26,-5 3-13,0 0 0,1 0 0,-1 1 0,1 0 0,0 1 0,14-4 0,-23 7 36,1 0 1,0 0-1,0 0 0,-1 0 0,1 0 0,0 0 0,-1 0 0,1 0 0,0 0 1,0 1-1,-1-1 0,1 0 0,0 1 0,-1-1 0,1 0 0,0 1 1,-1-1-1,1 1 0,-1-1 0,1 1 0,-1-1 0,1 1 0,-1-1 0,1 1 1,-1 0-1,1-1 0,-1 1 0,0 0 0,1-1 0,-1 1 0,1 1 0,0 2 25,0-1-1,0 1 0,-1 0 1,1-1-1,-1 1 0,0 4 1,-2 20 82,-1 0 0,-1-1 0,-13 44 0,-7 45 324,25-99-317,-1-16-114,0-1 1,1 0 0,-1 0 0,0 0 0,0 1 0,0-1 0,0 0 0,0 0 0,0 0-1,0 0 1,0 1 0,0-1 0,0 0 0,1 0 0,-1 0 0,0 0 0,0 0-1,0 1 1,0-1 0,0 0 0,1 0 0,-1 0 0,0 0 0,0 0 0,0 0 0,0 0-1,1 0 1,-1 0 0,0 0 0,0 0 0,0 0 0,1 0 0,7-8 55,42-84 152,-1 1-178,-39 74-42,-5 8-38,0 0 0,1 0 0,-1 1-1,2 0 1,-1 0 0,1 1 0,1-1 0,8-6 0,-15 14 44,-1-1-1,1 1 1,-1 0-1,1-1 1,-1 1 0,1 0-1,-1 0 1,1-1 0,-1 1-1,1 0 1,-1 0-1,1 0 1,0 0 0,-1 0-1,1 0 1,-1 0-1,1 0 1,0 0 0,-1 0-1,1 0 1,-1 0 0,1 0-1,-1 0 1,1 0-1,0 1 1,0-1 2,-1 1 0,1 0 0,0-1 0,-1 1 0,0 0 0,1-1 0,-1 1 0,1 0 0,-1 0 0,0 0 0,1-1 0,-1 1 0,0 0 0,0 0 0,1 1 0,-1 6 5,0-1 0,0 1 0,-1 9 0,0-10-9,-3 43 37,0-3 259,3 81 0,5-106-260,-4-21-21,0 0 1,1-1-1,-1 1 1,0 0-1,0-1 0,0 1 1,1-1-1,-1 1 0,1 0 1,-1-1-1,0 1 0,1-1 1,-1 1-1,1-1 0,-1 1 1,1-1-1,-1 1 1,1-1-1,-1 1 0,1-1 1,0 0-1,-1 1 0,1-1 1,0 0-1,-1 0 0,1 0 1,0 1-1,-1-1 1,1 0-1,1 0 0,2-1 4,0 0-1,0 0 0,-1 0 0,1-1 1,0 1-1,0-1 0,-1 0 1,5-3-1,29-24-79,-23 19 18,97-84 5,-57 47 105,87-59 0,-140 105-62,0 1 0,-1-1 0,1 1-1,0-1 1,0 1 0,0-1 0,0 1 0,0 0 0,0-1 0,0 1 0,0 0-1,2 0 1,-3 0-2,0 0 0,0 0 1,1 0-1,-1 0 0,0 0 0,0 0 0,0 0 0,1 1 0,-1-1 0,0 0 0,0 0 0,0 0 0,0 0 0,0 0 0,1 1 0,-1-1 0,0 0 0,0 0 1,0 0-1,0 1 0,0-1 0,0 0 0,0 0 0,0 0 0,0 1 0,0-1 0,0 0 0,0 0 0,0 0 0,0 1 0,0-1 0,0 0 0,0 0 0,0 1 0,-7 23-75,-40 100-86,41-106 170,1 1 0,1 1 1,1-1-1,-1 35 0,4-48 23,1 1 0,-1 0 0,1-1 1,1 1-1,0-1 0,0 1 0,0-1 0,0 0 1,1 0-1,0 0 0,0 0 0,1-1 0,0 1 0,4 5 1,-6-9 2,0 0 0,0 0 1,0 0-1,0 0 0,1 0 1,-1 0-1,1-1 0,-1 1 1,1-1-1,0 0 0,-1 1 1,1-1-1,0-1 0,0 1 1,-1 0-1,1-1 0,0 1 1,0-1-1,0 0 0,0 0 1,0 0-1,0 0 0,0 0 1,0-1-1,0 0 0,0 1 1,-1-1-1,1 0 0,0 0 1,0-1-1,-1 1 0,1 0 1,2-3-1,-2 2-22,1-1 0,-1 0 0,0 0 0,0 0 0,0 0-1,0 0 1,0-1 0,-1 1 0,1-1 0,-1 0 0,3-7 0,-1 0 8,0 0 0,-1 0 1,2-13-1,-3 7-11,0 0-1,-1 0 1,0 0 0,-2 0 0,0 0 0,-3-18-1,2 25-34,0 0 1,-1 0-1,0 0 0,0 1 0,-1-1 0,-1 1 0,1 0 0,-1 0 0,-1 0 0,-13-15 1,17 21 19,-1 1 0,0-1 0,1 1 0,-1 0 0,0 0 0,-1 1 0,1-1 0,0 0 0,0 1 0,-1 0 0,-3-1 0,5 2-7,1-1 1,-1 1-1,0-1 1,0 1-1,0 0 1,0 0-1,1 0 1,-1 0-1,0 1 1,0-1 0,0 0-1,0 1 1,0-1-1,1 1 1,-1 0-1,0-1 1,1 1-1,-1 0 1,0 0-1,1 0 1,-3 2 0,4-2 13,-1-1 0,0 1 0,1 0 0,-1 0 0,1-1 0,-1 1 0,1 0 0,0 0 0,-1 0 0,1 0 0,0 0 0,-1 0 0,1 0 0,0 0 0,0 0 0,0 0 0,0 0 0,0 0 0,0 0 0,0 0 0,0 0 0,0 0 0,1-1 0,-1 1 0,0 0 0,1 0 0,-1 0 0,0 0 0,1 0 0,-1 0 0,1 0 0,0-1 0,-1 1 0,1 0 0,-1 0 0,2 0 0,2 3 20,-1-1-1,1 0 0,0 0 1,0 0-1,0-1 0,5 3 1,-2-1 49,1-1 0,0 0 1,0 0-1,0-1 1,0 0-1,0-1 0,0 0 1,0 0-1,1 0 1,-1-1-1,0-1 0,1 1 1,10-3-1,-6 0 10,-1-1 0,0 0-1,0-1 1,0 0 0,0 0-1,-1-1 1,21-16 0,154-101-11,-165 110 6,1 4-2,-28 31-65,1-6-5,-9 35 94,2 1-1,3 1 0,2 0 0,3 0 1,3 83-1,2-120 19,4 22-1,-3-32-60,-1-1 0,1 0 0,-1 1-1,1-1 1,1 0 0,-1 0 0,7 8-1,-8-11-42,0-1-1,0 0 0,0 0 0,0 0 0,1 1 0,-1-1 0,1-1 0,-1 1 0,0 0 0,1 0 1,-1 0-1,1-1 0,0 1 0,-1-1 0,1 1 0,-1-1 0,1 0 0,0 0 0,-1 0 0,1 1 1,0-2-1,-1 1 0,1 0 0,0 0 0,-1 0 0,1-1 0,0 1 0,-1-1 0,1 1 0,-1-1 0,1 0 1,2-1-1,1-1 3,0 0 0,-1 0 0,1-1 0,-1 1 0,1-1 0,-1 0 1,0-1-1,6-8 0,8-15 27,-1-1-1,-2 0 1,15-43 0,26-99-21,-44 130-51,-7 27-2,-1-1 1,-1 1-1,-1 0 1,0-1 0,1-17-1,-3 31 35,-1 0-1,1 1 0,0-1 1,0 1-1,1-1 0,-1 0 1,0 1-1,0-1 1,0 1-1,0-1 0,0 0 1,1 1-1,-1-1 1,0 1-1,1-1 0,-1 1 1,0-1-1,1 1 1,-1-1-1,0 1 0,1 0 1,-1-1-1,1 1 1,0-1-1,0 0-3,0 1 0,1 0-1,-1-1 1,0 1 0,0 0 0,0 0 0,0 0-1,0 0 1,0 0 0,0 0 0,1 0 0,1 1-1,4 1-23,0 1 0,0-1 0,9 6 0,-10-5 24,14 7 30,2-1-1,-1-1 1,27 6 0,-37-11-15,1-2-1,0 1 1,0-1 0,-1-1 0,1 0 0,0-1 0,23-4-1,-20 1 8,0-1 0,0-1 0,-1-1 0,0 0 0,23-15 0,-36 21 2,1 0 0,0 0 0,-1-1 0,1 1-1,-1-1 1,0 1 0,1-1 0,0-1 0,4-4 51,-14 23-144,1 0 0,1 1 1,-5 20-1,6-16 71,0 0 1,1 0-1,1 0 0,1 1 0,1-1 0,4 44 0,-2-58 6,0 0 0,1-1 0,0 1 0,0 0 0,0-1 0,1 1 0,0-1 0,0 0 0,7 9 0,-8-13 9,-1 1 0,1-1 1,0-1-1,0 1 0,0 0 1,0 0-1,0-1 0,0 1 1,0-1-1,1 1 0,-1-1 1,1 0-1,-1 0 0,1 0 1,-1-1-1,1 1 0,-1 0 1,1-1-1,0 0 0,-1 0 1,1 1-1,0-1 0,-1-1 1,1 1-1,0 0 0,4-2 1,2-1 10,-1 0 0,0-1 0,1 0 0,-1 0 0,0-1 1,-1 0-1,8-7 0,47-45 20,-49 45 5,68-72-104,-41 41 30,84-71-1,-111 103 26,8-8-23,-21 18 19,1 0 0,0 1 0,0-1 0,0 1 1,-1-1-1,1 1 0,0-1 0,0 1 0,0-1 0,0 1 1,0 0-1,0-1 0,0 1 0,0 0 0,-1 0 0,1 0 0,0 0 1,2 0-1,-2 0 1,-1 1 0,1-1 0,0 0 0,-1 1 0,1-1 0,-1 1 0,1-1 0,-1 1 0,1-1 0,-1 1 0,1-1 0,-1 1 0,0-1 0,1 1 0,-1 0 0,0-1 1,0 1-1,1-1 0,-1 1 0,0 0 0,0 1 0,1 14-9,-1-13 14,-1 23 75,-9 49 1,-1 6 2,10-65-65,0-10 9,0 0 0,1 0 0,0 0 0,0 0 0,2 8-1,-2-14-17,0 0-1,0 1 0,0-1 1,0 0-1,0 0 0,0 0 0,0 0 1,0 0-1,0 0 0,0 0 0,0 0 1,0 1-1,0-1 0,0 0 1,0 0-1,1 0 0,-1 0 0,0 0 1,0 0-1,0 0 0,0 0 0,0 0 1,0 0-1,0 0 0,0 0 1,1 0-1,-1 0 0,0 0 0,0 0 1,0 0-1,0 0 0,0 0 0,0 0 1,1 0-1,-1 0 0,0 0 1,0 0-1,0 0 0,0 0 0,0 0 1,0 0-1,0 0 0,1 0 0,-1 0 1,0 0-1,0 0 0,0 0 1,0 0-1,0 0 0,0 0 0,0 0 1,0-1-1,0 1 0,1 0 1,3-4 23,26-57 191,-20 38-262,1 1 0,18-26 0,-16 27-29,-8 13 15,-1 1 0,2 0 0,-1 0 0,9-9 0,-14 16 59,0-1 0,1 1 0,-1 0 0,0 0 0,0 0 0,0 0 0,0-1 0,0 1 0,0 0 0,1 0 0,-1 0 0,0 0 0,0 0 0,0 0 0,0 0 0,1 0 0,-1-1 0,0 1 0,0 0 0,0 0 0,1 0 0,-1 0 0,0 0 0,0 0-1,0 0 1,1 0 0,-1 0 0,0 0 0,0 0 0,0 0 0,0 0 0,1 1 0,-1-1 0,0 0 0,1 0 0,0 8 16,-5 12 16,1-7-31,1 1 0,0-1 0,0 0 0,2 1-1,0 17 1,0-21 16,1 17 52,-1-26-67,0-1 0,0 1 0,0-1 0,1 1 0,-1-1 0,0 1 0,0-1 0,0 1 0,0-1 0,1 1 0,-1-1 0,0 1 0,1-1 0,-1 1 0,0-1 0,1 1 0,-1-1 0,0 0 0,1 1 0,-1-1 0,1 0 0,-1 1 0,1-1 0,-1 0 0,1 0 0,-1 1 0,1-1 0,-1 0 1,1 0-1,-1 0 0,1 0 0,-1 1 0,1-1 0,0 0 0,-1 0 0,1 0 0,0-1 0,11-2-12,-1-1 0,-1-1 0,1 0 0,0 0 0,-1-1 0,0-1 1,12-10-1,27-15 48,154-59-38,-104 50-45,-75 29 87,-17 8-36,0 1 1,0 0-1,0 0 1,11-2-1,-18 4-16,1 1 0,-1 0 0,1 0 0,-1 0 1,1 0-1,-1 0 0,1 0 0,-1 0 0,1-1 0,-1 1 0,1 1 0,-1-1 0,1 0 0,-1 0 0,1 0 0,-1 0 0,1 0 1,-1 0-1,1 1 0,-1-1 0,1 0 0,-2 9-60,-1 0 25,-4 24 70,2 0 1,1 0 0,2 0-1,4 57 1,-2-86-15,-1 0 1,1 0-1,0 0 1,1 0-1,-1 0 0,1-1 1,2 7-1,-3-9-11,-1-1-1,1 1 1,-1-1-1,0 1 1,1-1-1,-1 1 1,1-1-1,-1 1 1,1-1-1,0 1 1,-1-1-1,1 0 1,-1 1-1,1-1 1,0 0-1,-1 1 1,1-1-1,0 0 1,-1 0-1,2 1 1,-1-2 3,0 1-1,1 0 1,-1-1 0,0 1 0,-1 0 0,1-1 0,0 1 0,0-1-1,0 0 1,0 1 0,0-1 0,0 0 0,-1 1 0,1-1 0,0 0-1,-1 0 1,1 0 0,0 0 0,0-1 0,4-7 41,1-1 0,-2-1 0,1 1 0,2-13 0,7-14 34,30-80-362,-40 107 221,-4 23-191,-5 47 184,-6 196-22,7-163 497,-21 113 0,20-169-343,-3 16 54,-1-1 1,-26 79-1,33-124-111,-1 1 0,0 0 0,0-1 0,-1 0 0,0 0 0,0 0 0,-11 12 0,14-17-5,-1-1 0,1 1 0,-1-1 1,1 0-1,-1 1 0,0-1 0,1 0 0,-1 0 0,0-1 0,0 1 1,0 0-1,0 0 0,0-1 0,0 1 0,0-1 0,0 0 0,0 0 0,0 0 1,0 0-1,0 0 0,0 0 0,0 0 0,0 0 0,0-1 0,0 1 0,0-1 1,1 0-1,-1 1 0,-3-3 0,-3-1 6,0-1 0,0 0 0,1 0 0,-13-13 0,-14-14-183,-38-46 1,68 73 169,-21-23 45,-35-42-122,54 62 45,0-1 0,0 0 0,1 0 0,0-1 0,0 1 1,-3-13-1,7 19 29,1 0-1,0 0 1,-1 0 0,1-1 0,0 1 0,1 0 0,-1 0-1,0 0 1,1 0 0,0 0 0,0 0 0,0 0 0,0 0-1,0 0 1,0 0 0,3-4 0,0 2-5,-1 0 0,0 1 0,1-1 0,0 1 1,0 0-1,0 0 0,7-5 0,-1 3-6,0 1 1,0 0-1,1 1 0,-1 0 0,1 0 1,0 1-1,13-2 0,-4 1-3,32-7-1031,99-6 1,-133 15 200,-13 1 95,-1 1 0,1-1 0,0 1 1,0 0-1,0 1 0,-1-1 0,1 1 0,0 0 1,0 0-1,4 2 0,-3 0-1428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46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1062 1888,'-8'4'8074,"9"-6"-7892,-1 0-1,1 0 0,1 0 0,-1 1 1,0-1-1,0 0 0,1 1 0,-1-1 1,1 1-1,3-4 0,5-6 316,0-2-172,-2-1 0,1 0 0,-2 0 0,9-22 0,17-65 548,-16 46-539,4-10-146,3 1 1,38-73-1,-45 110 4,-13 23-190,-1 0 0,0 0 0,-1 0 1,1 0-1,-1-1 0,0 1 1,0-1-1,0 0 0,-1 0 0,1 1 1,0-9-1,-3 19 8,1 0 1,-1-1 0,-1 1-1,1 0 1,-4 6 0,-3 16 277,1 20-139,-3 88-1,9-123-109,1-12-36,-2 127 252,3-106-85,1 0 0,1-1 0,11 40 0,-13-58-110,0 0-1,0-1 0,0 1 1,0-1-1,0 0 0,0 1 0,1-1 1,-1 0-1,1 0 0,0 1 1,-1-2-1,5 4 0,-5-4-23,1 0-1,-1 0 1,1 0-1,-1-1 1,1 1-1,-1-1 1,1 1-1,0-1 1,-1 0-1,1 1 1,0-1-1,0 0 1,-1 0-1,1 0 1,0 0-1,-1-1 1,1 1-1,0 0 1,-1-1-1,1 1 1,2-2-1,1 0 22,1-1-1,0 0 0,-1-1 1,0 1-1,0-1 0,0 0 0,0 0 1,-1-1-1,6-6 0,36-51-116,-37 48 91,61-95 235,9-12 44,-54 82-323,0 0 0,-3-1 0,-1-2 0,-3 0 0,-1-1 0,21-81 0,-22 59-7,-4 24-13,9-67 1,-21 86-183,0 19 96,0 0-1,-1 0 0,2 0 1,-1 0-1,0 0 0,1 0 1,-1 0-1,1 1 0,0-1 1,1-3-1,-4 10 95,0 0 0,1 0 0,-1 0 0,1 1 0,0-1 0,0 0 0,0 6 0,-2 8 22,-6 32-68,-17 66 286,-95 203 521,103-265-626,13-39 18,0 0 1,0 0 0,-12 22-1,3-4-256,10-26 99,0 1 0,1-1 0,-5 15 0,-4 10 33,-33 52 103,43-80-61,0-1-20,0 0-1,1 1 0,-1-1 1,1 0-1,0 0 1,-1 5-1,2-8 338,0-4 159,6-11-385,0 0 0,12-21-1,-3 9-71,4-7-170,2 1 0,0 0 0,3 2 0,0 1 1,37-34-1,-59 61 40,1 1-1,0-1 1,0 1 0,0 0 0,0 0 0,1 0 0,-1 0-1,0 0 1,5-1 0,-7 3 49,0 0-1,0 0 1,0-1-1,-1 1 1,1 0-1,0 0 1,0 0-1,0 0 1,0 0-1,0 0 1,0 1-1,0-1 1,0 0-1,0 0 0,0 1 1,0-1-1,-1 0 1,1 1-1,0-1 1,0 1-1,0-1 1,-1 1-1,1 0 1,0-1-1,-1 1 1,1 0-1,0-1 1,-1 1-1,1 0 1,-1 0-1,1 0 1,-1-1-1,1 1 1,-1 0-1,0 0 1,1 0-1,-1 0 1,0 0-1,0 2 1,6 26-19,-1 0-1,1 40 1,-4-37 109,11 58 0,-6-54 54,-6-26-97,1 0-1,0 0 1,0-1 0,1 1 0,0 0-1,1-1 1,7 14 0,-5-15 65,-5-5-42,0-1-1,0 0 1,1 0-1,-1-1 1,1 1-1,-1 0 1,4 2-1,-4-3-32,0-1-1,0 1 1,0-1 0,0 0-1,0 1 1,0-1-1,0 0 1,0 0 0,0 0-1,0 0 1,0 0-1,0 0 1,0 0-1,0 0 1,0 0 0,0-1-1,0 1 1,0 0-1,0-1 1,0 1 0,0 0-1,0-1 1,0 0-1,3-1 4,-1 0 0,0 0 0,0 0 0,-1-1 0,1 1-1,0-1 1,-1 0 0,0 1 0,1-1 0,-1 0 0,2-4-1,16-39 236,-15 34-201,-2 6-32,10-26-142,16-56 0,-26 78 44,-1 0 0,-1 0 0,1 0 0,-2 0 0,1 0 0,-1 0 0,-1-1 1,0 1-1,-1 0 0,-3-13 0,5 22 48,0-1 1,0 1-1,-1 0 0,1 0 1,-1 0-1,1 0 1,0 0-1,-1 1 1,0-1-1,1 0 0,-1 0 1,0 0-1,1 0 1,-1 1-1,0-1 1,0 0-1,1 0 0,-1 1 1,0-1-1,0 1 1,-1-1-1,1 1 3,0-1 0,0 1 1,0 0-1,0 0 0,0 1 0,0-1 0,0 0 0,0 0 0,0 0 1,0 1-1,0-1 0,0 0 0,0 1 0,1-1 0,-1 1 1,0-1-1,0 1 0,-1 1 0,-1 0 20,0 1 0,0 0-1,1 0 1,-1 1 0,1-1 0,-1 0 0,1 1-1,0-1 1,1 1 0,-3 5 0,-1 10 93,0 0 0,1 1 0,1-1 0,1 1 0,1-1 0,0 1 1,2-1-1,0 1 0,1 0 0,9 35 0,-9-47-54,0 0-1,1 0 1,0 0-1,0 0 1,9 13-1,-10-19 2,-1 0-1,1 0 1,-1 0-1,1-1 1,0 1 0,0-1-1,0 1 1,0-1-1,0 0 1,0 1-1,0-1 1,0 0 0,0 0-1,1-1 1,-1 1-1,0 0 1,1-1-1,-1 1 1,0-1 0,1 0-1,-1 0 1,1 0-1,-1 0 1,5-1-1,1 0 19,-1-1 0,1 1 0,0-2 0,-1 1 0,1-1 0,-1 0 0,0 0-1,0-1 1,0 0 0,0-1 0,-1 1 0,1-1 0,-1 0 0,-1-1 0,1 0 0,-1 0-1,9-12 1,13-23-56,28-61-1,10-16-177,-59 108 80,-5 7 53,0 0-1,1 1 1,0-1-1,-1 0 1,1 1-1,0 0 1,0-1-1,0 1 1,1 0-1,4-3 1,-7 5 30,1 0 0,0 1 0,0-1 1,-1 1-1,1-1 0,0 1 0,-1 0 1,1-1-1,0 1 0,-1 0 1,1-1-1,-1 1 0,1 0 0,-1-1 1,0 1-1,1 1 0,0-1-8,3 9 6,0 1 0,0-1 1,-1 1-1,0 0 0,-1 0 0,0 0 1,0 18-1,1-4 51,9 127-174,-12-140 160,0 0-1,-3 20 0,1-12 53,2-18-56,0 1-1,0-1 1,-1 0 0,1 0 0,-1 1 0,0-1 0,1 0 0,-1 0 0,0 0 0,0 0-1,-1 0 1,1 0 0,0 0 0,-1 0 0,1 0 0,-1-1 0,1 1 0,-1 0 0,0-1-1,0 0 1,0 1 0,1-1 0,-1 0 0,-1 0 0,1 0 0,0 0 0,0 0 0,0 0-1,0-1 1,-1 1 0,1-1 0,0 0 0,-1 0 0,1 1 0,0-1 0,0-1 0,-1 1-1,1 0 1,0 0 0,-1-1 0,-2-1 0,-3-2 24,0 0 1,0-1-1,0 0 0,0-1 0,-7-7 1,-5-4-45,6 2-346,11 9 74,6 7 211,4 3-43,1-1 0,14 6 0,5 2 167,-12-6 29,0 0-1,1-1 1,-1 0-1,30 2 1,-40-6-69,0 0 1,0 0 0,1 0 0,-1-1-1,0 0 1,0 0 0,0 0 0,0 0-1,0-1 1,0 0 0,0 0 0,7-5-1,-4 2 20,-1 1 0,0-2 0,-1 1 0,1-1 0,-1 0 0,10-13 0,-9 9-23,0-1 0,-1 0-1,0 0 1,-1 0 0,6-20 0,13-64 63,-13 47-58,-7 32-189,-1 0 0,0 1 1,0-32-1,-3 47 158,0 0-1,0 0 1,0 0-1,0-1 1,0 1-1,0 0 1,1 0-1,-1 0 1,0 0-1,0 0 1,0-1-1,0 1 1,0 0-1,0 0 1,0 0-1,0 0 1,0 0-1,0 0 1,0-1-1,-1 1 1,1 0-1,0 0 1,0 0 0,0 0-1,0 0 1,0 0-1,0 0 1,0-1-1,0 1 1,0 0-1,0 0 1,0 0-1,0 0 1,-1 0-1,1 0 1,0 0-1,0 0 1,0 0-1,0 0 1,0-1-1,0 1 1,0 0-1,-1 0 1,1 0-1,0 0 1,0 0 0,0 0-1,0 0 1,0 0-1,-1 0 1,1 0-1,0 0 1,0 0-1,0 0 1,0 0-1,0 0 1,0 0-1,-1 0 1,1 1-1,0-1 1,-9 9-219,-8 18 117,12-17 145,1 0 1,0 1 0,1-1 0,0 1-1,-1 13 1,-4 55 477,7-72-415,1 1 1,0 0-1,0 0 1,1 0-1,0 0 1,0 0-1,1 0 1,-1-1-1,2 1 1,-1 0-1,1-1 1,1 0-1,6 12 1,-8-17-81,0 0 0,0 1 1,0-1-1,1 0 0,-1 0 0,1-1 1,0 1-1,-1 0 0,1-1 0,0 0 0,0 0 1,0 1-1,0-2 0,0 1 0,0 0 1,0-1-1,0 1 0,0-1 0,0 0 0,4 0 1,6 0 25,0-1-1,0-1 1,17-4 0,134-38-2872,-141 36 722,0-1-1,-1-1 1,0-1 0,40-26 0,-31 9-1375,-10 4-582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13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39 7552,'-47'-35'3424,"19"32"-2976,19 3-448,9 3-96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16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1 947 3488,'0'-13'8100,"3"-7"-3903,10-25-1844,-8 27-1372,1 0-436,1-1 1,1 1-1,1 1 0,21-33 0,-16 32-315,1 0 0,1 0 0,1 2 0,0 0 0,1 1 0,1 0 0,27-15 0,8-2 235,2 3 0,0 3 1,71-23-1,-123 47-421,0 1 1,1 0-1,-1 0 0,1 0 1,-1 0-1,1 1 0,-1 0 1,6 0-1,-9 0-30,1 0 0,-1 1 0,0-1 0,0 0 0,0 0 0,0 1 0,0-1 0,0 1 0,0-1 0,0 1 0,0-1 0,0 1 0,0 0 0,0-1 0,-1 1 0,1 0 0,0 0 0,0-1 0,-1 1 0,1 0 0,0 0 0,-1 0 0,1 0 0,-1 0 0,1 0 0,-1 0 1,0 0-1,1 0 0,-1 0 0,0 1 0,0-1 0,0 0 0,1 0 0,-1 0 0,0 0 0,-1 0 0,1 0 0,0 0 0,-1 2 0,-4 23 36,-1 0 0,-2 0 0,-1-1 0,-17 36 0,-15 43 47,16-25 47,24-75-112,-1-1 1,1 1 0,0-1 0,0 1 0,0 0 0,0 0 0,0-1 0,1 1 0,0 0 0,0 5 0,0-8-30,0-1-1,0 1 0,0-1 1,1 0-1,-1 1 0,0-1 1,0 1-1,0-1 1,0 0-1,1 1 0,-1-1 1,0 1-1,0-1 1,1 0-1,-1 1 0,0-1 1,1 0-1,-1 0 1,0 1-1,1-1 0,-1 0 1,1 0-1,-1 1 0,0-1 1,1 0-1,-1 0 1,1 0-1,-1 0 0,1 0 1,-1 0-1,0 0 1,1 0-1,-1 0 0,1 0 1,-1 0-1,1 0 0,-1 0 1,1 0-1,-1 0 1,0 0-1,1 0 0,-1 0 1,1-1-1,-1 1 1,0 0-1,1 0 0,-1 0 1,1-1-1,-1 1 0,25-18-57,112-121-77,-62 58 184,-33 36-105,40-38-59,-65 70 117,-20 23 54,-6 14-123,-5 25 141,2 1 0,2 1 1,-5 66-1,14-100-73,0-5 51,1 0 1,0 0-1,0 1 0,1-1 1,4 18-1,-5-29-47,0 0 0,1 0-1,-1 0 1,1 0 0,-1 0 0,0 0-1,1 0 1,0 0 0,-1 0 0,1 0 0,0 0-1,-1 0 1,1 0 0,0 0 0,0-1-1,0 1 1,-1 0 0,1 0 0,0-1-1,0 1 1,0-1 0,0 1 0,1-1-1,-1 1 1,0-1 0,0 0 0,0 0 0,0 1-1,0-1 1,0 0 0,0 0 0,1 0-1,-1 0 1,0 0 0,2-1 0,1 0 1,-1 0 0,1-1 1,0 1-1,0-1 1,-1 0-1,1 0 0,-1-1 1,1 1-1,3-5 0,68-73 276,-38 38-399,-1 4 45,1 0-1,55-40 1,-80 69 65,3-2-37,19-18 1,-27 23 45,-1 0 0,15-9 1,-14 8 7,-12 9-90,-1 4 39,1-2 30,0 1 0,0 0-1,1 1 1,-1-1 0,1 1 0,1 0-1,-1 0 1,-5 12 0,4-3 24,0 1-1,1 0 1,1-1 0,0 2 0,-1 22 0,4-30 8,0 0 1,0-1 0,1 1-1,0 0 1,1-1 0,0 1 0,0-1-1,1 1 1,-1-1 0,2 0-1,0 0 1,4 7 0,-7-13-18,0-1 0,0 1 0,0 0 0,0-1 0,0 0-1,0 1 1,0-1 0,1 0 0,-1 1 0,1-1 0,-1 0 0,1 0 0,-1 0 0,1 0 0,0 0 0,-1-1 0,1 1 0,0 0 0,-1-1 0,1 1 0,0-1 0,0 0 0,0 0 0,0 1 0,-1-1-1,1 0 1,0-1 0,0 1 0,0 0 0,0 0 0,-1-1 0,3 0 0,3-3 5,0 1 0,-1-1 0,0-1 0,0 1-1,0-1 1,-1 0 0,1-1 0,-1 1 0,5-8 0,-2 4-46,12-16 98,-2-1-1,27-47 0,-16 24-215,-25 42 147,-1 1-100,-3 10-33,-3 14 130,-3 32 60,-2 22-39,8-64 29,0 0 1,1 0-1,-1 0 1,2 0-1,-1-1 1,5 15-1,-3-15-33,-2-2-2,1-1 1,0 0-1,0 1 0,0-1 1,4 6-1,-5-9-3,0 0 0,-1-1 1,1 1-1,0 0 0,0-1 0,-1 1 0,1-1 1,0 1-1,0-1 0,0 1 0,0-1 0,-1 1 1,1-1-1,0 0 0,0 0 0,0 1 0,0-1 0,0 0 1,0 0-1,0 0 0,0 0 0,0 0 0,0 0 1,0 0-1,0 0 0,0-1 0,0 1 0,0 0 1,0-1-1,0 1 0,1-1 0,9-5-11,-1-1-1,0 0 0,-1 0 1,12-13-1,-2 3-2,16-11-12,2 2 1,1 1-1,46-23 0,-23 19-17,93-30 0,-136 52-8,22-11 0,-40 17 45,1 1-19,-3 2-12,-9 5-54,-12 9-23,11-6 149,1 0-1,0 1 1,0 1 0,1-1-1,1 2 1,0-1 0,0 1-1,2 1 1,-1-1 0,2 1-1,0 1 1,0-1 0,2 1-1,0 0 1,0 0 0,2 0-1,-1 1 1,2-1 0,0 22-1,2-30-18,0-1-1,0 1 0,1 0 0,0 0 1,0-1-1,1 1 0,-1-1 0,1 0 1,1 1-1,-1-2 0,1 1 0,0 0 1,0-1-1,1 1 0,0-1 0,0 0 1,0-1-1,0 1 0,1-1 0,0 0 1,-1-1-1,1 1 0,1-1 0,-1 0 1,0-1-1,1 1 0,0-1 0,-1-1 1,1 1-1,0-1 0,0 0 0,0-1 1,0 0-1,0 0 0,0 0 0,0-1 1,0 0-1,-1 0 0,1-1 0,0 0 1,-1 0-1,1 0 0,-1-1 0,1 0 0,7-5 1,-1-1-5,-1-1 0,-1 1 0,1-2-1,15-18 1,38-55 151,-20 25-316,94-90-8,-14 18 360,-105 108-187,-2-2-1,0 0 0,26-51 1,-31 49-50,-1-2 0,-2 0 1,0 0-1,-2 0 0,-1-1 1,-2-1-1,3-40 0,-8 64 24,0-1-1,0 0 0,-1 0 0,-3-14 0,4 20-1,-1 0 1,1 0-1,-1 0 0,0 0 1,1 0-1,-1 0 0,0 0 1,0 0-1,0 1 1,-1-1-1,1 0 0,0 1 1,-1-1-1,1 1 0,-1-1 1,1 1-1,-1 0 1,0-1-1,1 1 0,-1 0 1,0 0-1,0 1 0,-4-3 1,3 3 2,0 0-1,0 0 1,0 0 0,-1 0 0,1 0-1,0 1 1,0-1 0,0 1 0,0 0-1,0 0 1,0 0 0,0 0 0,0 1 0,0-1-1,0 1 1,1 0 0,-6 3 0,0 3 9,0-1 1,0 1-1,1 0 1,-10 13-1,-4 11 0,0 1 1,-22 50-1,-21 80 24,60-153-2,1 1 0,0-1 0,1 0 0,0 1 0,0 0 0,1-1 0,1 1 0,0 0 0,0 0 0,1-1 0,1 1 0,0 0 0,0-1 0,1 1 0,5 13 0,0-6 13,0 0-1,1-1 1,1 0 0,1-1-1,0 0 1,2 0-1,-1-1 1,2-1-1,0 0 1,0-1-1,1-1 1,1 0-1,19 11 1,-27-19-12,1 1-26,-1 0-1,2-1 1,10 4 0,-16-7 21,-1 0 1,1-1-1,0 1 0,-1-1 1,1 0-1,0 0 0,-1 0 1,1 0-1,0-1 0,0 1 1,6-3-1,1-2-18,-1 0-1,0-1 1,0 0-1,-1-1 0,1 0 1,-2 0-1,13-13 1,-5 6-3,-3 2 3,-1 1 1,0-1-1,-1-1 0,-1 0 0,0-1 0,10-17 1,-17 25-13,17-35-166,-19 39 141,-1-1 1,1 0 0,0 0-1,-1 0 1,1 0 0,-1 0-1,0 1 1,0-1 0,0 0-1,0 0 1,-1 0 0,0-4-1,0 6 20,1 1-1,-1-1 1,1 0-1,-1 1 1,1-1-1,-1 1 0,0-1 1,1 0-1,-1 1 1,0 0-1,0-1 0,1 1 1,-1-1-1,0 1 1,0 0-1,0-1 1,1 1-1,-1 0 0,0 0 1,0 0-1,0 0 1,0 0-1,1 0 0,-3 0 1,-19 2-46,13 0 41,1 2-1,-1-1 0,1 1 1,0 0-1,0 1 0,1 0 1,-1 0-1,-12 12 0,12-9 13,0 1-1,0 0 1,1 0 0,0 1-1,1 0 1,0 0 0,-6 14-1,4-4 78,2 0-1,0 0 0,-6 41 1,11-52-38,0 0-1,1 1 1,0-1 0,1 0 0,0 1-1,0-1 1,4 12 0,-4-18-15,0 1 1,0-1 0,0 0-1,0 0 1,1 1-1,-1-1 1,1 0-1,0 0 1,0 0-1,0-1 1,0 1-1,1 0 1,-1-1-1,1 0 1,-1 1-1,1-1 1,0 0-1,0 0 1,0-1 0,0 1-1,0 0 1,4 0-1,-4-1-7,0-1 0,0 0 0,0 1-1,0-2 1,0 1 0,0 0 0,0 0 0,0-1-1,0 0 1,0 0 0,-1 0 0,1 0 0,0 0-1,0 0 1,-1 0 0,1-1 0,-1 0 0,1 1-1,2-4 1,5-4 5,-1 0 1,17-21-1,-20 23 10,101-117-16,-78 95-23,62-51-1,-46 46 52,-25 17-26,0 2-1,45-26 1,-30 16-147,-26 18-39,-23 16-110,7-4 304,0 1 1,1 0-1,0 0 0,0 1 0,0 0 0,-6 10 1,-25 49 173,34-60-176,-6 11 21,1 1 0,1-1 0,1 1 0,0 1-1,2-1 1,0 1 0,1 0 0,-1 20-1,4-37-16,0 0-1,0 1 1,1-1-1,-1 0 1,1 1-1,-1-1 1,1 0-1,1 4 1,-1-5-8,-1-1 0,0 1-1,1 0 1,-1-1 0,1 1 0,-1 0 0,1-1-1,0 1 1,-1-1 0,1 1 0,0-1 0,-1 1-1,1-1 1,0 1 0,-1-1 0,1 0 0,0 1-1,0-1 1,-1 0 0,1 0 0,0 0 0,0 1-1,0-1 1,0 0 0,-1 0 0,1 0 0,0 0-1,0 0 1,0 0 0,1-1 0,3 0 1,-1-1 1,1 0-1,-1 0 0,1 0 1,-1 0-1,0-1 1,0 0-1,6-4 0,31-33-2,-14 13 3,77-78 159,-25 23-423,-50 53-112,-28 29 363,-1 0 1,0 0-1,0 0 1,0-1-1,0 1 1,0 0-1,0 0 1,0 0-1,0 0 1,0 0-1,1 0 1,-1 0-1,0 0 1,0 0-1,0 0 1,0 0-1,0 0 1,0 0-1,1 0 1,-1 0-1,0 0 1,0 0-1,0 0 1,0 0-1,0 0 1,0 0-1,0 0 1,1 0-1,-1 0 1,0 0-1,0 0 1,0 0-1,0 0 1,0 0-1,0 0 1,0 0-1,1 0 1,-1 1-1,0-1 1,0 0-1,0 0 1,0 0-1,0 0 1,0 0-1,0 0 1,0 0-1,0 0 1,0 1-1,0-1 1,0 0-1,0 0 1,0 0-1,0 0 1,0 0-1,0 0 1,0 1-1,0-1 1,0 0-1,0 0 1,0 0-1,0 0 1,0 0-1,0 0 1,0 0-1,0 1 0,0-1 1,0 12-75,0-10 71,0 46 23,2 0 0,11 69 0,-11-109 21,0 0 0,0 0 0,1-1-1,0 1 1,0-1 0,1 0 0,0 0 0,1 0 0,5 7 0,-10-13-31,1-1-1,0 1 0,-1 0 1,1-1-1,0 1 1,-1 0-1,1-1 1,0 1-1,0-1 1,0 1-1,0-1 1,-1 0-1,1 1 1,0-1-1,0 0 1,0 0-1,0 0 1,0 1-1,0-1 1,0 0-1,0 0 0,0 0 1,0 0-1,-1-1 1,1 1-1,0 0 1,0 0-1,0-1 1,0 1-1,0 0 1,0-1-1,-1 1 1,2-1-1,1-2 18,1 1 0,-1-1 1,-1 1-1,1-1 0,4-6 0,-6 8-19,31-39-31,2 1 0,1 2 1,2 1-1,2 2 0,1 2 1,1 2-1,64-36 0,-88 56-10,-9 5-27,-1 1-1,1 0 1,0 0-1,0 1 0,16-5 1,-23 8 60,-1 0 0,0 0 0,1 0 0,-1 0 0,0 0 0,1 0 1,-1 0-1,0 0 0,1 0 0,-1 0 0,0 0 0,1 0 0,-1 0 0,0 0 0,1 0 1,-1 0-1,0 1 0,1-1 0,-1 0 0,0 0 0,0 0 0,1 0 0,-1 1 1,0-1-1,0 0 0,1 0 0,-1 0 0,0 1 0,0-1 0,0 0 0,1 1 0,-1-1 1,0 0-1,0 0 0,0 1 0,0-1 0,0 0 0,0 1 0,1-1 0,-1 0 0,0 1 1,-2 17 49,0-9-55,-38 287 141,37-281-88,-1 0-1,0-1 1,-8 20 0,10-31-36,1 0-1,-1 0 1,0 0-1,1 0 1,-1 0-1,-1 0 1,1 0-1,0 0 1,-1-1-1,1 1 1,-1-1-1,0 0 1,0 0-1,0 0 1,0 0-1,0 0 1,0-1-1,-1 0 1,-5 2-1,5-2-34,0-1 0,0 0-1,0-1 1,0 1 0,0-1 0,0 1 0,0-1-1,0 0 1,0-1 0,0 1 0,1-1-1,-1 0 1,1 0 0,-1 0 0,1 0 0,-1 0-1,1-1 1,-4-3 0,0-1-1,-1-1 0,1 1 0,0-1 0,0-1 0,-10-17 0,-8-12-112,28 38 238,5 5-1,13 9 80,148 94 1189,-139-92-1337,-1-1 1,2-1-1,0-2 1,34 8 0,-55-18-93,-1 0 0,1-1 1,-1 0-1,1-1 1,-1 0-1,1 0 0,15-3 1,-18 1-747,0 0 0,0 0 0,0 0 0,-1 0 0,0-1 0,10-5 1,-1-2-1776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22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71 505 3136,'-5'1'528,"0"-1"1,0 1 0,0 0-1,0 0 1,0 0-1,-9 4 1,13-5-267,-1 1 0,1-1 0,-1 1 1,1 0-1,0-1 0,-1 1 0,1 0 0,0 0 1,-1 0-1,1 0 0,0 0 0,0 1 0,0-1 1,0 0-1,0 0 0,0 1 0,0-1 0,1 1 1,-1-1-1,0 1 0,1-1 0,-1 1 0,1-1 1,-1 1-1,1 1 0,0-2 842,1 1-309,-1-1-698,0 0 0,1 0 0,-1 0 1,1 0-1,0 0 0,-1 0 1,1 0-1,0 0 0,0 0 0,0 0 1,-1 0-1,1 0 0,0-1 1,0 1-1,0 0 0,0-1 0,0 1 1,1-1-1,-1 1 0,0-1 0,0 1 1,2-1-1,-2 1-19,1-1-1,0 0 1,-1 0 0,1-1-1,0 1 1,0 0-1,-1 0 1,1-1 0,0 1-1,-1-1 1,1 0 0,0 1-1,-1-1 1,1 0-1,-1 0 1,2-1 0,4-4 14,-1 0-1,0-1 1,0 0 0,0 0 0,-1 0 0,0 0-1,-1-1 1,1 0 0,5-16 0,-3 9-40,76-175 479,13-29 608,-95 219-1137,8-25 412,-8 25-396,-1-1 1,0 0 0,1 0-1,-1 1 1,0-1 0,0 0-1,0 0 1,0 1 0,0-1-1,0 0 1,0 0 0,0 0-1,0 1 1,0-1 0,0 0-1,0 0 1,0 1 0,-1-1-1,1 0 1,0 0 0,-1 1-1,1-1 1,0 0 0,-1 1-1,1-1 1,-1 1 0,1-1-1,-1 0 1,-1 0 0,2 1 13,-1 0 0,0 0 0,0 0 0,0 0 0,1 0 0,-1 0 0,0 0 0,0 0 0,0 1 0,1-1 0,-1 0 0,0 0 0,1 1 0,-1-1 0,0 1 0,0-1 0,1 1 0,-1-1 0,1 1 0,-1-1 0,0 1 0,1-1 0,-1 1 0,1 0 0,-1-1 0,0 2 0,-11 19 416,4 3-217,2 1 1,1 0-1,1 0 0,-1 29 1,4 124-120,1-171-101,1-1 0,-1 0 0,2 0 0,-1 0 0,0 0 0,1 0 0,0 0 0,1 0 0,3 6 0,-5-10 8,0 0 0,1-1-1,-1 1 1,0 0 0,1-1 0,-1 1-1,1-1 1,-1 0 0,1 1-1,0-1 1,0 0 0,-1 0 0,1 0-1,0 0 1,0 0 0,0 0 0,0-1-1,0 1 1,0-1 0,1 1-1,-1-1 1,0 0 0,0 0 0,0 0-1,0 0 1,0 0 0,0-1-1,1 1 1,2-1 0,2-2-10,0 1 0,0-1 0,0 0 0,-1-1 0,1 0 0,-1 0 0,0 0 0,8-7 0,43-47-154,-45 45 145,36-41 129,54-55-184,-76 84 68,0 1-1,36-23 1,-61 46-2,0 0 0,0 1 1,0-1-1,0 0 0,0 1 0,0-1 0,0 1 1,0-1-1,1 1 0,-1 0 0,0-1 0,0 1 1,1 0-1,-1 0 0,0 0 0,0 0 0,1 0 1,1 0-1,-2 1-2,0-1 0,0 1 0,0 0 0,0-1 0,0 1 0,0 0 0,0 0 0,-1 0 0,1-1 0,0 1 0,-1 0 0,1 0 0,0 0 0,-1 0 0,1 0 0,-1 0 0,0 0 0,1 1 0,-1-1 0,0 0 0,1 2 0,1 11 28,-1 0 1,0 1 0,-1-1-1,-1 1 1,0-1 0,-1 0-1,-4 17 1,2-9 89,-2 44-1,6-63-110,0 1 0,0-1 0,1 0 0,-1 1 0,1-1 0,2 6 0,-3-9-15,0 0 0,0 0-1,0-1 1,0 1 0,0 0-1,0 0 1,0 0 0,0 0-1,0 0 1,0 0 0,0 0-1,0 0 1,0 0 0,0 0-1,0 0 1,0 0 0,0 0 0,0 0-1,0 0 1,0-1 0,0 1-1,0 0 1,0 0 0,1 0-1,-1 0 1,0 0 0,0 0-1,0 0 1,0 0 0,0 0-1,0 0 1,0 0 0,0 0-1,0 0 1,0 0 0,0 0 0,0 0-1,0 0 1,1 0 0,-1 0-1,0 0 1,0 0 0,0 0-1,0 0 1,0 0 0,0 0-1,0 0 1,0 0 0,0 0-1,0 1 1,0-1 0,0 0 0,0 0-1,0 0 1,0 0 0,1 0-1,-1 0 1,0 0 0,0 0-1,0 0 1,0 0 0,0 0-1,0 0 1,0 0 0,0 0-1,0 0 1,0 1 0,0-1-1,0 0 1,17-18 0,0 0 0,-1-1 0,22-34 0,9-13 38,-44 62-34,1 0-1,-1 0 1,1 0 0,0 1-1,-1 0 1,10-6 0,-12 8 10,1 1-1,-1-1 1,1 0 0,0 1 0,-1-1 0,1 1 0,0-1 0,0 1-1,-1 0 1,1 0 0,0 0 0,0 0 0,-1 0 0,1 0-1,0 1 1,-1-1 0,1 0 0,0 1 0,-1-1 0,1 1 0,0 0-1,-1-1 1,3 3 0,8 5 27,0 1 0,-1 0 0,0 1 0,-1 0 0,13 15 0,39 62 11,-24-33-225,-11-16-4,-5-8-2018,0 0-3425,-20-28 5271,7 11-3621,-9-12 3765,1-1-1,-1 0 1,0 1-1,0-1 1,0 1-1,0-1 1,0 1-1,1-1 1,-1 0-1,0 1 1,0-1 0,0 1-1,0-1 1,0 1-1,0-1 1,0 1-1,-1-1 1,1 1-1,0-1 1,0 0-1,0 1 1,0-1-1,0 1 1,-1-1-1,1 0 1,0 1 0,-1 0-1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23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86 8384,'-91'-71'3104,"68"62"-2400,9 4-224,9 5-32,5 8-768,5 5 192,9 4-2368,5 1 1376,4-3-3968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30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58 955 2976,'-3'0'289,"-1"1"-1,1-1 1,0 1 0,0 0-1,0 0 1,-1 0 0,1 1 0,0-1-1,1 1 1,-1 0 0,0-1-1,0 1 1,-2 3 0,-7 4 1471,11-9-1280,4 0-280,1 0 1,-1-1-1,0 0 0,0 0 0,0 1 0,0-2 0,0 1 0,0 0 0,4-3 1,26-19 272,-25 18-318,2-4-41,1 0 1,-1 0 0,-1-1 0,1-1 0,-2 1-1,12-20 1,37-75 499,-45 81-458,67-145 628,-40 87-358,41-74 279,-64 129-287,19-47 1,-35 74-409,1-1-1,-1 1 1,0 0 0,0-1 0,0 1 0,0 0 0,1-1-1,-1 1 1,0 0 0,0-1 0,0 1 0,0-1 0,0 1-1,0 0 1,0-1 0,0 1 0,0 0 0,0-1-1,0 1 1,0-1 0,-1 1 0,1 0 0,0-1 0,0 1-1,0 0 1,0-1 0,-1 1 0,1 0 0,0-1-1,0 1 1,-1-1 0,1 1-5,-1 0-1,1 0 1,-1 0-1,0 0 1,1 0-1,-1 0 1,1 0-1,-1 0 1,1 0-1,-1 0 1,1 0-1,-1 1 1,1-1-1,-1 0 1,1 0-1,0 0 1,-1 0-1,1 1 1,-1-1-1,1 0 1,-1 1-1,1-1 1,0 0-1,-1 1 0,-6 7 20,1-1 0,0 1-1,1 1 1,0-1 0,0 1-1,0 0 1,-4 15 0,-5 6 5,3-6 7,1 2 0,2-1-1,-10 43 1,-6 82 119,21-124-154,-2 17 89,1 0 1,4 55 0,0-95-45,0-1 0,1 1 1,-1 0-1,1 0 0,-1 0 1,1-1-1,0 1 0,0 0 1,1-1-1,-1 1 0,0-1 1,4 5-1,-4-7-27,0 1-1,-1 0 1,1 0 0,0-1-1,0 1 1,0-1 0,0 1-1,0-1 1,0 1 0,0-1-1,0 0 1,0 1 0,0-1 0,0 0-1,0 0 1,1 0 0,-1 0-1,0 0 1,0 0 0,0 0-1,0 0 1,0 0 0,0 0-1,0 0 1,0-1 0,0 1-1,0-1 1,0 1 0,0-1-1,0 1 1,0-1 0,0 1-1,0-1 1,0 0 0,1-1-1,8-5 6,-1-2 0,0 0-1,0 0 1,12-16-1,25-45 188,-7 12-49,4 5-119,3 1 1,67-57-1,-42 40-40,-55 53-3,-2 0 0,0-2 0,12-19 0,31-61 0,-37 61 0,-6 9 116,11-31-1,1-2 534,-21 40-435,-5 18-43,-4 12-65,-71 166 352,55-133-159,-2 1-124,-31 45 0,29-51-22,-33 69 0,28-36-47,-41 86 498,63-139-468,6-15-102,0 0 0,1 0 0,-1 1 0,-1-1 0,1 0 0,0 0 0,0 0 0,-3 2 0,4-4-12,0 1-1,0-1 0,-1 0 1,1 0-1,0 1 0,0-1 0,0 0 1,-1 1-1,1-1 0,0 0 1,-1 0-1,1 0 0,0 1 1,0-1-1,-1 0 0,1 0 0,0 0 1,-1 0-1,1 0 0,0 0 1,-1 1-1,1-1 0,-1 0 1,1 0-1,0 0 0,-1 0 1,1 0-1,0 0 0,-1 0 0,1-1 1,0 1-1,-1 0 0,1 0 1,-1-1-13,1 1 0,-1-1 0,1 0 0,0 1 0,0-1 0,-1 0 0,1 0 0,0 1 1,0-1-1,0 0 0,0 0 0,0 1 0,0-1 0,0-1 0,4-29-182,1 18 98,0 1-1,1-1 0,1 1 1,0 0-1,11-13 1,47-52-226,-52 63 282,-2 3-56,-1 0 1,1 1-1,1 0 0,0 1 1,0 0-1,24-11 0,-35 19 71,-1 1-1,1-1 1,0 1 0,0 0-1,0-1 1,0 1-1,0 0 1,-1-1-1,1 1 1,0 0-1,0 0 1,0 0 0,0 0-1,0 0 1,0 0-1,0 0 1,0 0-1,0 1 1,0-1-1,0 0 1,-1 0 0,1 1-1,0-1 1,0 1-1,0-1 1,0 1-1,-1-1 1,1 1 0,0-1-1,0 1 1,-1 0-1,1-1 1,-1 1-1,1 0 1,0-1-1,-1 1 1,1 0 0,-1 0-1,0 0 1,1 0-1,-1 1 1,3 4-25,-1 1 0,0 0 0,-1 0-1,2 11 1,-2-7 47,6 33 20,-1-1 27,2-1 1,19 58-1,-24-91-20,1-1-1,0 1 0,0-1 0,1 0 0,0 0 0,1-1 1,-1 0-1,8 8 0,-10-13-8,-1 1 1,1 0-1,0-1 0,0 0 0,0 0 1,0 0-1,1 0 0,-1 0 0,0-1 1,1 1-1,-1-1 0,1 0 1,0 0-1,-1 0 0,1-1 0,0 1 1,-1-1-1,1 0 0,0 0 0,0 0 1,-1-1-1,6 0 0,1-2-31,-1-1 0,0 0 1,1 0-1,-2-1 0,1 0 0,0 0 0,-1-1 0,0 0 0,0-1 0,9-10 0,4-6 110,-1-1 0,16-27-1,-26 37-69,0 0 0,-2-1-1,0-1 1,0 0 0,-1 0-1,-1 0 1,4-19 0,-10 34-46,1 0 0,-1-1 1,0 1-1,1-1 0,-1 1 1,0-1-1,0 0 1,0 1-1,0-1 0,0 1 1,-1-1-1,1 1 0,0-1 1,-1 1-1,1-1 1,-1 1-1,1 0 0,-1-1 1,0 1-1,0 0 0,1-1 1,-1 1-1,0 0 1,0 0-1,0 0 0,0 0 1,-1 0-1,1 0 0,0 0 1,0 0-1,-1 0 1,1 0-1,0 1 0,-1-1 1,1 0-1,-1 1 0,1-1 1,-1 1-1,1 0 1,-1 0-1,-2-1 0,-1 1-24,-1 0 0,0 0 0,1 1-1,-1 0 1,1 0 0,-1 0 0,1 0-1,0 1 1,0 0 0,-6 3 0,3-1 19,1 1 0,0 0 0,1 0 0,-1 1 0,1 0 0,0 0 0,0 1 0,1 0 0,0 0 0,0 0 0,-6 13 0,3-6 24,2 2 1,0-1-1,0 1 0,2 0 0,-4 18 0,6-23 13,0-1-1,1 1 1,1 0 0,0 13 0,0-21-14,1 1 1,-1-1 0,1 1-1,0-1 1,0 1-1,0-1 1,1 0 0,-1 1-1,1-1 1,-1 0 0,1 0-1,0 0 1,0 0-1,1-1 1,-1 1 0,5 4-1,1-1 4,1-1 0,-1 0 0,1-1 0,-1 0 0,1 0 0,1-1 0,-1 0 0,0-1 0,1 0 0,-1 0 0,15 0 0,9 0-35,-1-3-1,34-3 0,-33 0-118,54-12 0,-71 12-263,-1 0-1,0-2 1,0 0-1,-1-1 1,23-14-1,-7 0-3262,53-48 1,-60 43-198,-8 1 1291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30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84 8736,'-51'0'3936,"55"0"-3424,11 0 992,17-5-928,20 2 480,20-6-609,-2 0-191,21 0-160,17-3 128,6 0-128,-6 3-2079,-17 0 1087,-16 6-3616,-14-1 2528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33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67 899 3072,'-14'7'676,"10"-6"-255,-1 1 1,1 0 0,0 0-1,-7 5 1,9-5 148,0-1 1,0 1 0,0-1-1,-1 0 1,1 1 0,0-1-1,-1 0 1,-3 1 2704,17-7-2097,-6 2-1025,1-1 0,-1 0 0,0 0 0,7-7 0,7-6 32,-5 5-72,-1 0 0,0-1 1,-1-1-1,13-18 0,36-64-25,-38 58 137,29-44 81,37-62 428,-88 142-682,0 0 0,1 0-1,-1 0 1,1 0-1,-1 0 1,1 0-1,0 0 1,3-3-1,-3 4 248,-3 97 765,7 164-416,-5-247-563,1 0 1,1 0-1,0-1 0,1 1 1,7 16-1,-11-28-70,1 0 0,0 0-1,0 1 1,0-1 0,-1 0 0,1 0-1,0 0 1,0 0 0,0 0 0,1 0 0,-1-1-1,0 1 1,0 0 0,0 0 0,1-1-1,-1 1 1,0-1 0,1 1 0,-1-1-1,0 0 1,1 1 0,-1-1 0,1 0 0,-1 0-1,2 0 1,4 0 37,0-1 0,0 0 0,13-3 0,-7 0 44,10-2-34,0-2 0,0-1 1,-1-1-1,-1 0 0,27-18 0,-30 16-13,0-2 1,0 1-1,-1-2 0,-1 0 0,0-1 0,-1-1 0,-1 0 0,0-1 1,-2-1-1,0 0 0,-1 0 0,-1-1 0,15-42 0,-23 57-19,-1-1-1,0 1 0,0-1 1,-1 1-1,1-1 0,-2-9 1,1 13-37,0 1 1,0 0 0,0-1-1,-1 1 1,1-1-1,-1 1 1,1-1-1,-1 1 1,1 0-1,-1 0 1,0-1 0,-1-1-1,1 2-4,0 1 0,1-1 1,-1 1-1,0-1 0,1 1 0,-1 0 0,0-1 0,0 1 1,0 0-1,1 0 0,-1-1 0,0 1 0,0 0 0,0 0 0,1 0 1,-1 0-1,0 0 0,0 0 0,0 0 0,0 0 0,1 0 1,-1 1-1,0-1 0,-1 0 0,-1 2-13,0-1-1,0 1 1,0-1 0,1 1 0,-1 0-1,0 0 1,1 0 0,-1 0-1,1 1 1,0-1 0,-1 0 0,1 1-1,-2 4 1,-4 5-25,-9 23-1,15-31 52,-10 25-73,1 1-1,-9 40 1,18-65 90,1 0 0,0 0 0,1 0-1,-1 1 1,1-1 0,0 0-1,0 1 1,0-1 0,1 0 0,0 1-1,0-1 1,0 0 0,1 0 0,0 0-1,0 0 1,0 0 0,1 0 0,-1-1-1,1 1 1,0-1 0,0 0-1,1 0 1,-1 0 0,1 0 0,0 0-1,0-1 1,0 1 0,0-1 0,1 0-1,0-1 1,-1 1 0,1-1-1,0 0 1,0 0 0,0 0 0,0-1-1,0 0 1,1 0 0,-1 0 0,10 0-1,-9-1 15,1 0-1,0 0 1,0-1-1,0 0 1,-1 0-1,1-1 1,0 0-1,-1 0 0,0 0 1,1-1-1,-1 0 1,0 0-1,0 0 1,0-1-1,-1 0 1,0 0-1,1 0 1,-1-1-1,-1 0 1,1 0-1,-1 0 0,6-9 1,10-22 27,-1-1 1,15-44-1,-23 53-409,24-45 0,-29 87 205,-3-2 99,0 0-1,-1 0 1,1 21 0,0-8 12,5 103 263,-7-118-57,-1 0 1,0 0-1,-1-1 0,-3 17 1,3-21-87,1-4-89,-1 1-1,1-1 1,0 0 0,-1 1-1,0-1 1,1 0-1,-1 0 1,0 0-1,1 0 1,-1 0-1,0 0 1,0 0 0,0 0-1,0 0 1,0 0-1,0 0 1,0 0-1,0 0 1,-1-1 0,1 1-1,0-1 1,0 1-1,-1-1 1,1 1-1,0-1 1,0 0 0,-1 1-1,1-1 1,0 0-1,-1 0 1,1 0-1,-1 0 1,1 0-1,0 0 1,-1-1 0,1 1-1,0 0 1,-1-1-1,1 1 1,0-1-1,0 1 1,0-1 0,-1 0-1,1 1 1,-2-3-1,3 3-19,0 0-1,0 0 1,0 0-1,0 0 0,1 0 1,-1 0-1,0 0 1,0 0-1,0 0 1,0 0-1,0 0 0,0 0 1,0 0-1,0 0 1,0 0-1,0 0 1,0 0-1,1 0 0,-1 0 1,0 0-1,0 0 1,0 0-1,0 0 1,0 0-1,0 0 0,0 0 1,0 0-1,0 0 1,0 0-1,0 0 1,0 0-1,0 0 0,0 0 1,0 0-1,0 0 1,0-1-1,1 1 0,-1 0 1,0 0-1,0 0 1,0 0-1,0 0 1,0 0-1,0 0 0,0 0 1,0 0-1,0 0 1,0 0-1,0-1 1,0 1-1,0 0 0,0 0 1,0 0-1,-1 0 1,9 2 21,0 2-128,-5-2 93,1 0 1,-1 0-1,1-1 0,-1 1 0,1-1 1,5 1-1,4 0 96,1-1 0,-1 0 1,1-1-1,0-1 0,-1 0 0,24-5 0,-13-1 9,0-1 0,0 0-1,-1-2 1,-1-1 0,0-1-1,0 0 1,-1-2 0,-1 0-1,33-31 1,-27 19 18,-1-1 0,-1-1 0,-2-1 0,0-1 0,-3-1 0,18-35 0,20-55 193,-47 97-191,-1-1-1,-1 0 1,4-27 0,-4 4-123,-3-1 0,-1-56 1,-5 99-195,0 5 84,-4 12 40,-5 22 132,-28 111 510,30-110-393,2 0 0,-2 37-1,2-17-44,-7 88 68,13-116-185,0-1 0,2 0 1,8 41-1,-9-61-156,0-1 0,0 0-1,1 1 1,2 5 0,-3-10 102,-1 1 1,0-1 0,0 1-1,1-1 1,-1 1-1,0-1 1,1 0 0,-1 1-1,0-1 1,1 0-1,-1 1 1,1-1 0,-1 0-1,1 0 1,-1 1-1,0-1 1,1 0 0,-1 0-1,2 1 1,-2-1-23,1-1 0,0 1 0,-1 0 0,1 0 0,-1 0 0,1-1 0,-1 1 0,1 0 0,-1 0 0,1-1 0,-1 1 0,1 0 0,-1-1 0,1 1 0,-1-1 0,1 1 0,-1-1 0,0 1 0,1-1 0,-1 1 0,1-2 0,3-3-921,0-1-1,-1 0 1,1-1-1,-1 1 1,0-1-1,-1 1 1,0-1-1,0 0 1,0 0 0,-1 0-1,0 0 1,0 0-1,-1-8 1,-1-28-2922,-3 19 2608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33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24 6560,'-16'-6'1414,"5"2"3751,25 2-998,58 6-1861,-45-1-2227,44-2 0,20-9-666,79-3-6506,-106 13 635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39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113 696 1472,'-4'3'330,"-1"-1"-1,1 1 1,0 1-1,-1-1 1,1 0-1,1 1 1,-1 0-1,0 0 1,1 0 0,0 0-1,0 1 1,-3 6-1,-14 16 2597,8-9-1906,-8 9 2563,41-45-1684,5-7-1131,18-32 209,63-107 0,-68 99-653,60-75 0,-18 43 88,101-134 1160,-165 208-1222,-16 22-223,-9 12-156,1 0-12,-21 26 112,-32 58 0,-26 70 254,-29 55-42,55-112-192,-163 287 922,221-392-1004,-7 11-51,1 1 0,-11 28 0,28-51-102,47-57 158,-37 40-9,2 1-1,44-40 0,-10 24-164,106-57 1,-23 16 217,-108 61 6,0-1 0,36-34-1,66-88 76,-123 131-95,12-22-1,3-5-173,-20 34 107,-2 2 9,0 1 0,0 0 1,0-1-1,0 0 0,-1 1 0,1-1 1,1-3-1,-3 5 35,0 15 17,-11 218 239,9-214-242,0 0 0,1 1 0,1-1 0,1 0 0,0 0 0,7 30 0,-7-46-15,-1-1 0,0 0 0,1 1 0,-1-1 0,1 0 1,0 1-1,-1-1 0,1 0 0,0 0 0,0 0 0,0 0 0,0 0 0,0 0 0,0 0 0,0 0 0,0 0 0,0 0 0,0 0 0,0-1 0,1 1 0,-1 0 0,0-1 0,0 1 0,1-1 0,-1 0 0,1 1 0,-1-1 0,0 0 0,1 0 0,-1 0 0,2 0 1,4-1 13,1 0 0,-1 0 1,0 0-1,0-1 1,7-3-1,-6 2-28,33-10 8,25-8-13,79-37 0,-100 34 1,-1-1 1,-1-3 0,-1-1-1,-2-2 1,-1-2 0,-1-2-1,55-65 1,-65 69 24,-16 20 119,-9 9-6,-3 4 59,-96 174-216,22-37-153,70-131 139,-1 1-1,2 0 1,-1 0-1,1 0 1,0 0-1,1 1 1,0-1 0,1 1-1,-1 15 1,2-23 45,0-1 1,0 1 0,0-1 0,0 1 0,1-1-1,-1 1 1,1-1 0,-1 1 0,1-1-1,-1 1 1,1-1 0,0 0 0,-1 0 0,1 1-1,0-1 1,0 0 0,0 0 0,0 0 0,0 0-1,0 0 1,1 0 0,-1 0 0,0 0-1,0 0 1,1-1 0,-1 1 0,0 0 0,1-1-1,-1 1 1,1-1 0,-1 0 0,1 1 0,-1-1-1,1 0 1,-1 0 0,1 0 0,-1 0-1,1 0 1,-1 0 0,1 0 0,-1-1 0,1 1-1,1-1 1,5-3-6,-1 0 0,0 0 1,0 0-1,0-1 0,0 0 0,-1 0 0,0-1 0,0 0 0,0 0 0,-1 0 0,0-1 1,0 1-1,-1-1 0,5-9 0,5-12 15,-2 0 1,12-41-1,-23 65-20,3-7-34,-1-1 1,0 1 0,-1-1-1,-1 1 1,1-20 0,-2 31 22,0 0 0,0 0 0,0 0 0,0 0 0,0 0 1,0 0-1,0 0 0,0-1 0,1 1 0,-1 0 0,0 0 1,0 0-1,0 0 0,0 0 0,0 0 0,0 0 1,0 0-1,0 0 0,0 0 0,0-1 0,0 1 0,0 0 1,0 0-1,0 0 0,0 0 0,0 0 0,0 0 0,0 0 1,0 0-1,0 0 0,0 0 0,0-1 0,-1 1 0,1 0 1,0 0-1,0 0 0,0 0 0,0 0 0,0 0 0,0 0 1,0 0-1,0 0 0,0 0 0,0 0 0,0 0 0,0 0 1,0 0-1,0 0 0,-1 0 0,1 0 0,0 0 1,0-1-1,0 1 0,0 0 0,0 0 0,0 0 0,0 0 1,0 0-1,0 0 0,-1 0 0,1 0 0,0 1 0,0-1 1,0 0-1,-4 7-124,-5 13 167,3-2-26,1 0-1,0-1 1,1 1 0,1 1 0,-1 22 0,3-20 108,1-14-72,0 0 0,0 0 0,0 0-1,1 0 1,-1 0 0,2 0 0,2 9 0,-3-14-48,0 3 23,1-1 0,-1 0 0,1 0 1,4 5-1,-5-8-8,-1 1 1,1-1 0,0-1-1,0 1 1,0 0-1,0 0 1,0 0 0,0 0-1,0-1 1,0 1-1,0 0 1,0-1-1,1 1 1,-1-1 0,0 0-1,0 1 1,1-1-1,-1 0 1,0 0 0,3 1-1,5-2 35,1-1-1,-1 1 1,0-1-1,1-1 1,10-4-1,2-1-124,41-12 111,-2-4-1,-1-2 0,100-59 1,-157 83-28,6-3 21,0-1-1,0 1 1,1 1-1,15-6 0,-24 9-30,0 1 1,0 0-1,0 0 0,0 0 1,0 0-1,0 0 0,0 0 0,0 0 1,-1 0-1,1 1 0,0-1 0,0 0 1,0 0-1,0 1 0,0-1 0,0 0 1,-1 1-1,1-1 0,0 1 1,0-1-1,-1 1 0,1 0 0,0-1 1,-1 1-1,1 0 0,0-1 0,-1 1 1,1 0-1,-1 0 0,1 1 0,0 0 11,0 0-1,0 0 0,0 0 0,-1 0 0,1 1 0,-1-1 0,1 0 0,-1 1 0,0-1 0,0 0 0,0 4 1,-3 10 47,0 1 1,-1-1 0,-1 0 0,0 0 0,-1-1 0,-16 29 0,18-31 170,4-13-217,0 0-1,0 0 0,0 0 0,1 0 0,-1 0 1,0 0-1,0 0 0,0 0 0,1 1 0,-1-1 1,0 0-1,0 0 0,0 0 0,1 0 1,-1 0-1,0 0 0,0 0 0,0 0 0,1 0 1,-1 0-1,0-1 0,0 1 0,1 0 1,-1 0-1,0 0 0,0 0 0,0 0 0,0 0 1,1 0-1,-1 0 0,0-1 0,0 1 1,24-17 56,2-8-159,32-39 0,-33 35 168,34-31 1,-54 56-105,1-1 0,-1 1 0,1 0 0,0 0 0,0 0 0,12-4 0,-16 7 20,-1 0-1,1 1 1,0 0 0,0-1-1,-1 1 1,1 0 0,0 0-1,0 0 1,-1 0-1,1 0 1,0 0 0,0 0-1,-1 1 1,1-1 0,0 1-1,-1-1 1,1 1-1,0 0 1,-1 0 0,1-1-1,-1 1 1,1 0 0,-1 0-1,1 1 1,-1-1-1,0 0 1,0 0 0,1 1-1,-1-1 1,0 0 0,0 1-1,1 1 1,-1 1 25,1-1-1,-1 0 1,1 0 0,-1 1 0,0-1 0,0 1 0,-1-1-1,1 1 1,-1 0 0,1-1 0,-1 1 0,-1 5-1,-1 4 31,0-1 1,-4 16-1,2-15-52,0 9-88,21-14-37,-15-6 128,0-1 1,0 1-1,-1 0 1,1 0 0,-1 0-1,1 0 1,-1 0-1,0 0 1,0 0 0,0 0-1,0 0 1,0 0-1,0 1 1,-1-1 0,1 0-1,-1 1 1,1-1-1,-1 0 1,0 1 0,0-1-1,0 0 1,0 1 0,-1-1-1,1 1 1,0-1-1,-1 0 1,0 0 0,0 1-1,0-1 1,0 0-1,0 0 1,0 0 0,-2 2-1,0 0 50,0 0 0,-1 0 0,0-1-1,0 1 1,0-1 0,0 0 0,0-1 0,-1 1-1,-6 2 1,9-3-43,0-1 0,0 1 0,0-1 0,1 1 0,-1 0 0,0-1 0,1 1 0,-1 0 0,-1 3 0,2-3 3,0 0 0,-1 0-1,1 0 1,-1 0 0,0 0 0,1-1 0,-4 3 0,-5-1-15,9-9-40,8-12-210,-4 11 279,1 0 1,1 0-1,-1 1 1,1 0-1,11-11 0,33-26-65,-35 32-61,20-15 113,2 2 0,42-21 0,-48 28-94,-24 13 57,0 1 1,0 0-1,0 1 0,1-1 0,-1 1 1,8-1-1,-12 2 18,0 1 0,0 0-1,1 0 1,-1-1 0,0 2 0,0-1 0,0 0 0,0 0 0,1 1 0,-1-1-1,0 1 1,0 0 0,0-1 0,0 1 0,0 0 0,0 0 0,0 0 0,0 1-1,-1-1 1,1 0 0,0 1 0,2 2 0,-2 0 23,1 0-1,0 0 1,-1 0 0,1 1 0,-1-1 0,0 1-1,-1-1 1,1 1 0,-1 0 0,0 0 0,1 8-1,-1 7 131,-2 33 0,0-19-84,1-30-43,0-1-1,1 0 1,-1 0 0,1 0-1,0 0 1,0 0-1,0 0 1,0 0 0,0 0-1,0 0 1,1-1-1,0 1 1,-1 0-1,1-1 1,0 1 0,0-1-1,0 0 1,1 0-1,-1 1 1,1-1 0,-1-1-1,1 1 1,-1 0-1,1-1 1,0 1 0,0-1-1,0 0 1,0 0-1,0 0 1,0 0 0,0-1-1,0 1 1,0-1-1,0 0 1,4 0 0,4-2-7,-1 0 0,1-1 0,-1-1 1,0 1-1,0-2 0,-1 1 0,1-1 1,-1-1-1,0 0 0,0 0 1,-1-1-1,0 0 0,0 0 0,11-14 1,-9 9 10,0-1 1,-1 0 0,-1 0 0,0-1 0,-1 0-1,0 0 1,-1-1 0,-1 0 0,5-20 0,-9 30-31,0 1-11,1 0 1,-1 0 0,-1 0-1,1 0 1,-1 0 0,1-1-1,-1 1 1,0 0 0,-1 0-1,1 0 1,-1-1 0,0 1 0,0 0-1,-2-5 1,3 9 11,0-1 0,-1 1 0,1-1 0,0 1 0,-1-1 0,1 1-1,0-1 1,-1 1 0,1 0 0,-1-1 0,1 1 0,0-1 0,-1 1 0,1 0 0,-1 0 0,1-1 0,-1 1 0,0 0 0,1 0 0,-1 0 0,1-1 0,-1 1 0,1 0-1,-1 0 1,1 0 0,-2 0 0,1 0-7,-1 1-1,1-1 0,0 1 0,0-1 0,-1 1 1,1-1-1,0 1 0,0 0 0,0 0 1,0-1-1,-2 2 0,-2 4-10,-1 0-1,1 0 1,-5 8 0,8-12 47,-35 55 47,29-48 16,1 0 0,1 1 0,0-1 0,0 1 0,-5 14-1,9-21-58,1 0-1,0 1 1,0-1-1,0 0 0,1 1 1,-1-1-1,1 1 1,0 0-1,0-1 0,0 1 1,0-1-1,1 1 1,-1-1-1,1 1 0,0-1 1,0 0-1,0 1 1,1-1-1,-1 0 0,1 0 1,3 5-1,-2-4 5,1 0 0,0 0 0,0-1 0,0 1 0,0-1 0,0 0 0,1 0 0,-1-1 0,1 0 0,0 1 0,0-1 0,0-1 0,0 1 0,0-1 0,7 1 0,6 1-3,0-2 1,-1 0 0,23-2 0,176-12-2936,-71-1-5006,-111 12 1839,-23 1 1894,-17 6 602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41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224 642 3648,'1'0'94,"-1"-1"0,1 1 0,-1-1 0,1 1 1,0-1-1,-1 1 0,1-1 0,-1 1 0,1 0 0,0-1 1,-1 1-1,1 0 0,0-1 0,1 1 0,6-6 1795,-7 5-1542,-1 1-1,0-1 1,0 0 0,0 0-1,0 1 1,0-1 0,0 0-1,0 0 1,0 1 0,-1-1-1,1 0 1,0 1 0,0-1-1,-1 0 1,-2 0-92,1 0 0,-1 1 0,0-1 0,0 1 0,0 0 1,0 0-1,1 0 0,-1 0 0,0 1 0,0-1 0,1 1 0,-1-1 0,0 1 0,-2 1 0,-9 4 324,-19 10 1,16-7-93,-5 2-87,1 0 0,0 1 0,-26 21 0,45-32-394,1 1 0,-1-1 1,0 1-1,1-1 1,-1 1-1,1-1 0,0 1 1,-1 0-1,1 0 0,0 0 1,0 0-1,0 0 1,0 0-1,0 0 0,1 0 1,-1 0-1,1 0 0,-1 0 1,1 0-1,0 1 0,0-1 1,0 0-1,0 0 1,0 0-1,0 1 0,2 3 1,-1-4 7,0 1-1,1-1 1,-1 0 0,1 1 0,-1-1 0,1 0 0,0 0 0,0 0 0,0 0 0,0-1 0,1 1 0,-1 0-1,0-1 1,1 0 0,-1 1 0,1-1 0,-1 0 0,1 0 0,0 0 0,4 0 0,2 1 57,0-1 0,0 0 0,1 0 0,-1-1 0,0 0-1,1-1 1,-1 0 0,0 0 0,0-1 0,0-1 0,11-3 0,-13 4-28,-1-1 0,0 0 0,1 0-1,-1-1 1,0 0 0,-1 0 0,1 0-1,-1 0 1,0-1 0,0 0 0,0 0 0,0-1-1,-1 1 1,0-1 0,5-9 0,-7 9 46,1 0 1,-1 0-1,0 1 0,3-13 1,-5 16-80,0-1 0,0 1 0,0 0 0,0-1 0,0 1 0,0 0 0,-1-1 0,1 1 0,-1 0 0,1 0 0,-1-1 0,0 1 1,0 0-1,0 0 0,-2-4 0,1 5-59,0 0 0,0 1 1,0-1-1,0 0 0,0 1 0,0-1 1,0 1-1,0 0 0,0 0 1,0 0-1,0 0 0,0 0 0,0 0 1,-3 1-1,1-1 129,4 0-93,0 0-1,0 0 1,0 1-1,-1-1 1,1 0 0,0 0-1,0 0 1,0 1-1,0-1 1,0 0 0,0 0-1,-1 1 1,1-1-1,0 0 1,0 0 0,0 0-1,0 1 1,0-1-1,0 0 1,0 0 0,0 1-1,0-1 1,0 0-1,0 0 1,0 1 0,0-1-1,1 0 1,-1 0-1,0 1 1,0-1 0,0 0-1,0 0 1,0 0-1,0 1 1,0-1 0,1 0-1,-1 0 1,0 1-1,3-2 65,1 1-1,-1-1 0,0 0 0,0 0 1,0 0-1,0 0 0,0 0 0,0-1 1,0 1-1,0-1 0,0 0 0,-1 0 0,1 0 1,-1 0-1,0 0 0,1-1 0,1-2 1,3-4 70,0 0 0,-1 0 0,0-1 0,5-11 0,26-66 309,6-15 36,-20 58-253,2 1 0,53-68 0,-56 84-202,2 2-1,0 0 1,1 2 0,50-37 0,-73 59 2,0-1-7,1 1-1,-1-1 1,1 0-1,0 1 1,0 0-1,3-2 1,-6 3-8,1 0 0,-1 0 1,1 0-1,0 0 1,-1 0-1,1 0 1,-1 0-1,1 0 0,-1 1 1,1-1-1,-1 0 1,1 0-1,-1 0 1,1 0-1,-1 1 0,1-1 1,-1 0-1,1 0 1,-1 1-1,0-1 1,1 0-1,-1 1 0,1-1 1,-1 1-1,0-1 1,1 0-1,-1 1 1,0-1-1,0 1 0,1-1 1,-1 1-1,0-1 1,0 1-1,0-1 1,0 1-1,1-1 0,-1 1 1,0-1-1,0 1 1,0-1-1,0 1 0,0 0 1,0 4 12,0-1 1,0 0-1,-1 1 0,1-1 0,-1 1 1,0-1-1,0 0 0,0 0 0,-2 5 1,0 1-8,-33 122-39,-3 9 22,-8 2 56,-24 77 80,-90 351 639,158-562-664,0 0 0,0 0 0,-1-1-1,0 1 1,-5 8 0,3-12 118,5-9-120,4-17-94,-1 10-7,3-28-45,2 1 0,1-1 0,2 2 0,20-49-1,-24 72-38,1-1-1,0 1 1,2 1-1,-1 0 1,2 0-1,-1 0 1,2 1-1,0 1 1,0 0-1,1 0 1,0 1-1,1 1 1,23-14-1,-19 14-1088,1 1-1,-1 1 1,21-6-1,-28 10 204,-1 1-1,1 1 1,0-1 0,0 1-1,0 1 1,1 0 0,13 2-1,14 8-5354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46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32 140 5984,'-31'-24'3040,"39"24"-1088,10 0-1152,14 0 1344,10-5-1216,6-3 192,7 2-704,16-11 63,29 0-319,16 2-416,5-1 128,-18-1-3423,-3 2 1951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42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1164 4064,'-1'1'90,"0"0"33,-1 0 0,1 0 0,-1 0 0,1 0 0,0 0 0,0 0 0,0 0 0,0 0 1,0 1-1,0-1 0,0 0 0,0 1 0,-1 2 0,1-2 150,1 0 1,0 0-1,-1 0 0,1 1 1,0-1-1,0 0 1,1 0-1,-1 0 0,0 0 1,1 0-1,-1 0 0,1 0 1,-1 0-1,1 0 0,0-1 1,0 1-1,0 0 0,0 0 1,0 0-1,0-1 0,3 4 1,-2-3-67,0 0 1,0 0 0,0 0 0,0 0 0,0 0-1,0-1 1,1 1 0,-1-1 0,1 1 0,-1-1 0,1 0-1,-1 0 1,1 0 0,-1 0 0,1 0 0,5 0 0,2-2 125,0-1 1,-1 1 0,1-2 0,-1 0 0,0 0 0,16-8 0,-21 10-234,18-9 68,0-1 0,-1-1 0,-1-1 1,0-1-1,0 0 0,-2-2 0,0 0 1,0-1-1,-2 0 0,26-35 0,20-38-18,79-100 10,76-27 87,-86 93-62,-51 36 343,-71 81-329,-7 8-131,-6 4-10,-2 3-61,-2 0 0,-9 9 0,-3 2-63,-9 11 29,2 2 0,1 1 0,-40 67-1,-43 122-143,108-220 180,-55 134-35,45-105 36,2 0-1,-9 45 1,17-68 8,0 0-1,0 1 0,0-1 1,1 0-1,1 1 0,1 15 1,-1-22-1,0 0-1,-1 0 1,1 0 0,0 0 0,0-1 0,0 1-1,0 0 1,0 0 0,0-1 0,0 1 0,1-1-1,-1 1 1,0-1 0,1 1 0,-1-1 0,1 0-1,0 0 1,0 0 0,-1 0 0,1 0 0,0 0-1,0 0 1,0-1 0,0 1 0,0 0 0,0-1-1,0 0 1,0 0 0,0 1 0,0-1 0,0 0-1,0 0 1,2-1 0,10-1 44,0 0 0,-1 0-1,1-1 1,-1-1 0,24-10 0,-16 4-3,0 0-1,33-24 1,-35 19-23,-1-1 0,0 0 0,-1-1 0,-1-1 0,0-1 0,20-32 0,66-134 1,-86 152-46,116-198 77,13-26 217,-110 189-294,-21 44 82,-1-1-1,-1-1 1,-1 0-1,12-48 1,-23 74-58,0 0-1,0 0 1,0 0 0,0 0-1,0 0 1,0 0 0,0 0-1,0 0 1,0 0-1,0 0 1,0 0 0,0 1-1,0-1 1,0 0 0,0 0-1,0 0 1,0 0 0,-1 0-1,1 0 1,0 0 0,0 0-1,0 0 1,0 0 0,0 0-1,0 0 1,0 0 0,0 0-1,0 0 1,0 0-1,0 0 1,0-1 0,0 1-1,0 0 1,0 0 0,0 0-1,0 0 1,0 0 0,0 0-1,-1 0 1,1 0 0,0 0-1,0 0 1,0 0 0,0 0-1,0 0 1,0 0 0,0 0-1,0 0 1,0 0 0,0 0-1,0 0 1,0 0-1,-7 8 97,-7 13 39,-63 118 642,27-53-422,-54 131 0,48-62-160,-24 59 156,-29 11 344,95-197-443,28-35-5,-4-1-234,0-1 1,-1 0 0,0-1 0,8-11-1,20-21-99,-33 38 43,0 0 0,1 1 0,-1-1 1,1 1-1,0 0 0,0 0 0,6-2 1,-11 5 26,1 0 1,0 0 0,-1 0 0,1 0 0,0 1 0,-1-1 0,1 0 0,-1 1-1,1-1 1,0 1 0,-1-1 0,1 0 0,-1 1 0,1-1 0,-1 1 0,1-1-1,-1 1 1,1 1 0,-1-2-12,8 10 17,-1-1-1,8 14 1,-10-15 31,1 1-1,0-1 1,10 11-1,-13-16-24,0 0 0,0-1-1,0 0 1,0 1-1,1-1 1,-1 0 0,1-1-1,-1 1 1,1-1 0,0 1-1,0-1 1,6 1 0,8 0 63,-1-1 1,1-1 0,0 0-1,25-5 1,68-18 12,-94 18-63,-1 0 0,-1-2-1,1 1 1,-1-2 0,0 0-1,-1-1 1,15-11 0,-21 13-2,0 1-1,0-2 1,-1 1-1,0-1 1,0 0 0,-1-1-1,0 1 1,0-1 0,-1 0-1,-1-1 1,1 1 0,4-17-1,-9 26-8,1-1-1,-1 1 1,0-1 0,0 0-1,0 1 1,1-1 0,-1 0-1,0 1 1,0-1 0,0 0-1,0 1 1,0-1 0,0 0-1,0 1 1,0-1-1,0 0 1,-1 1 0,1-1-1,0 1 1,0-1 0,-1 0-1,1 1 1,0-1 0,-1 1-1,1-1 1,0 1-1,-1-2 1,0 2-11,0 0 0,0 0 0,0 0 0,0-1-1,1 1 1,-1 0 0,0 0 0,0 0 0,0 0 0,0 0-1,0 0 1,0 1 0,0-1 0,1 0 0,-1 0 0,0 1 0,-1-1-1,-5 4-53,0-1-1,0 1 1,-10 7-1,-13 11 60,1 1 0,1 1 0,-35 40 0,59-60 2,1 0 0,0 1 0,0-1 0,0 1 0,0 0 0,1-1 0,-3 9 0,5-11-7,-1-1 0,1 1 1,-1 0-1,1-1 0,0 1 1,0 0-1,0 0 0,0 0 1,0-1-1,0 1 0,0 0 1,1 0-1,-1-1 0,1 1 0,-1 0 1,1-1-1,0 1 0,0-1 1,-1 1-1,1 0 0,0-1 1,0 0-1,1 1 0,-1-1 1,0 0-1,2 2 0,3 2 33,1-1 0,0 0 0,0 0 0,0 0 0,0-1 0,1 0 0,-1-1 0,1 1 0,0-2 0,8 2 0,15 1-128,36 1 0,-62-5 70,33-1-1302,0-1 0,-1-2 1,47-12-1,27-2-6404,-59 9 1522,-32 5 2698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43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128 215 9056,'-91'0'3360,"72"4"-2624,2 4 960,31-2-1088,5-3-352,17-3 0,36-9-160,42-12 160,22-8-160,-12-8-160,21-5 0,21 3-2496,-5 6 1376,-19 7-4128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54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111 937 2912,'-1'-1'216,"0"0"-1,0 0 1,0 1 0,0-1-1,0 0 1,0 0 0,0 1-1,0-1 1,-1 1 0,1-1-1,0 1 1,0-1-1,0 1 1,-1 0 0,1-1-1,0 1 1,0 0 0,-1 0-1,1 0 1,0 0 0,-1 0-1,1 0 1,0 1 0,0-1-1,-1 0 1,1 1 0,0-1-1,0 1 1,0-1 0,0 1-1,-2 0 1,-19 11 4605,22-12-4314,1 1-134,2 0-287,1 1-1,-1-1 1,1 0-1,-1 0 0,1 0 1,-1-1-1,1 1 1,0-1-1,-1 0 1,1 0-1,5 0 0,46-10 52,-37 7-19,2-1-36,0-1 0,35-14 0,-44 15-12,-1-1 0,0 0 0,-1 0 0,0-1 0,1-1 0,14-13 0,-22 18-38,0-1 0,0 1-1,0 0 1,0 0 0,0-1 0,-1 1-1,1-1 1,-1 0 0,0 1-1,0-1 1,0 0 0,0 0 0,0 0-1,-1 0 1,1 1 0,-1-1 0,0 0-1,1 0 1,-1 0 0,-1 0 0,1 0-1,0 0 1,-1 0 0,0 0 0,1 0-1,-1 0 1,0 1 0,-3-5-1,2 3-29,0 1-1,0-1 0,-1 1 0,1 0 0,-1-1 1,0 1-1,0 1 0,-1-1 0,1 0 0,0 1 0,-1 0 1,1-1-1,-1 1 0,0 1 0,0-1 0,0 1 1,0-1-1,0 1 0,-6-1 0,2 2-13,0-1-1,0 2 1,0-1 0,0 1-1,0 1 1,0-1 0,0 1-1,0 1 1,1-1 0,-1 1-1,-10 7 1,1-1 112,1 1-1,0 0 1,-26 24 0,32-25 1,1 1 0,0 0 1,0 1-1,1 0 0,0 0 1,1 0-1,0 1 0,1 1 1,-6 16-1,9-23-65,1 1 0,0 0 0,1 0 0,-1 0 0,1 0 0,1 0 0,-1 0 0,1 0 0,1 0 0,-1 0 0,1 0 0,0 0 0,1 0 0,-1 0 0,2-1 0,-1 1 0,1-1 0,-1 1 0,7 8 0,-7-12-10,0 0-1,1 0 1,-1 0-1,1 0 1,0-1 0,0 1-1,0-1 1,0 0-1,0 0 1,0 0-1,0 0 1,1-1 0,-1 1-1,1-1 1,-1 0-1,1 0 1,0 0-1,4 0 1,5 0 57,0-1 0,0 0 0,25-4 0,-30 3-64,199-34 293,-156 25-282,-19 4-5,-1-2 1,0-1-1,-1-1 1,0-2 0,-1-1-1,0-2 1,-1 0-1,-1-2 1,0-1 0,-1-1-1,-2-1 1,0-1-1,0-2 1,23-29 0,138-181-32,-20 9-164,-145 191 108,-1-1 1,-2 0 0,-1-2-1,-2 0 1,16-63 0,-28 94 21,-1 1 0,0-1 1,0 0-1,0 1 0,-1-1 1,1 0-1,-1 1 0,0-1 1,0 0-1,-1 0 0,1 1 1,-1-1-1,0 0 0,-1 1 1,-1-5-1,3 8 29,-1 0 0,1 1 1,0-1-1,-1 1 0,1-1 0,-1 1 0,1-1 0,-1 1 1,1 0-1,-1-1 0,1 1 0,-1 0 0,0-1 1,1 1-1,-1 0 0,1 0 0,-1-1 0,0 1 0,1 0 1,-1 0-1,0 0 0,1 0 0,-1 0 0,0 0 1,1 0-1,-1 0 0,0 0 0,1 0 0,-1 0 0,0 1 1,1-1-1,-1 0 0,1 0 0,-1 1 0,0-1 1,1 0-1,-1 1 0,-26 18-184,23-16 140,-34 30-4,2 0 0,1 3 1,1 1-1,-40 58 0,54-65 152,2 1-1,1 1 1,1 1-1,2 1 1,-17 62-1,16-46-78,-23 94 256,29-103-62,-6 64-1,14-96-160,1 1 1,0-1 0,1 1-1,3 16 1,-4-23-16,1 0-1,0 0 1,-1 0 0,2-1 0,-1 1 0,0 0 0,0 0-1,1-1 1,0 1 0,-1-1 0,1 1 0,0-1-1,0 0 1,0 0 0,0 0 0,1 0 0,-1 0-1,6 3 1,1-1-27,0-1 0,1 0 0,-1 0 0,1-1 0,0 0 0,10 1 0,61-1-10,-55-3 7,174-12 324,-183 11-306,0-1 0,0-1 1,0 0-1,-1-2 0,18-7 0,-28 10-16,0 0 0,0-1 1,0 1-1,0-1 0,0 0 0,-1-1 0,0 0 0,0 0 0,0 0 0,0 0 0,-1-1 0,0 1 0,0-1 0,-1 0 0,4-7 0,-3-1-6,0 1-1,0-1 1,-1 0 0,-1 0-1,-1 0 1,0 0-1,0 0 1,-2 0 0,0 0-1,-2-14 1,2 25-14,1 0-1,-1 1 1,1-1 0,-1 1 0,0-1 0,0 1 0,0-1 0,-1 1-1,1-1 1,0 1 0,-1 0 0,1 0 0,-1 0 0,0 0 0,0 0 0,-3-3-1,3 4-6,0 0-1,1 1 1,-1-1-1,0 0 1,0 1-1,1-1 0,-1 1 1,0-1-1,0 1 1,0 0-1,0 0 0,0 0 1,0 0-1,0 0 1,0 0-1,1 0 0,-1 1 1,0-1-1,0 1 1,0 0-1,0-1 0,1 1 1,-1 0-1,-2 1 1,-1 2-22,0-1 1,0 1-1,0 0 1,0 1-1,0-1 1,1 1-1,0 0 1,-4 6-1,-2 4 88,-12 25 0,10-14 81,1 0 1,-9 32-1,19-51-97,-1 0 0,1 0-1,0 0 1,1 0-1,-1 0 1,1 0 0,1 0-1,0 0 1,0 0-1,0 0 1,0 0 0,1 0-1,1 0 1,4 11 0,-4-13 10,0 0 1,0 0 0,0 0-1,0-1 1,1 1-1,0-1 1,0 0 0,0 0-1,0 0 1,1-1 0,0 1-1,-1-1 1,1 0 0,0 0-1,1-1 1,-1 0 0,0 0-1,8 2 1,-5-3-22,0 0 0,0-1 0,0 0 0,-1-1 0,1 0 0,0 0 0,12-4 0,4 1 16,229-47 192,-184 33-270,107-44 1,-146 48 111,29-19 0,-8 5-128,-49 26 45,1 1 1,-1 0 0,1-1-1,-1 0 1,1 1-1,-1-1 1,0 0 0,0 0-1,0 0 1,0-1 0,0 1-1,0 0 1,0-1 0,1-3-1,-6 10-49,0 0 0,-1 0 0,1 0 0,-1-1 0,0 1 1,-6 4-1,-37 27 15,-5 0 111,36-25-107,0 0 0,0 1-1,2 1 1,-1 0 0,-18 20-1,32-30 51,-1 0-1,1 0 1,-1 0-1,1 0 1,0 0-1,0 0 1,0 0-1,0 0 1,0 0-1,0 0 1,1 1-1,-1-1 1,1 0-1,-1 0 1,1 1-1,0-1 1,0 0-1,0 1 1,0-1-1,1 1 1,-1-1-1,0 0 1,2 4-1,0-3 7,-1-1 0,1 1-1,0 0 1,0-1 0,0 1 0,0-1-1,1 0 1,-1 0 0,1 1-1,-1-2 1,1 1 0,0 0 0,0-1-1,-1 1 1,1-1 0,5 2-1,0-1 28,1 0-1,-1 0 0,1-1 1,-1 0-1,1 0 0,0-1 0,-1 0 1,1-1-1,0 0 0,-1 0 1,1-1-1,-1 0 0,9-3 1,9-5-18,0-1 0,44-25 1,-38 17-72,-1-1 0,-1-1 1,-1-1-1,-1-2 1,0-1-1,39-48 1,119-196-551,-94 104 383,-74 132 221,-3 1 159,18-59 0,-18 49-213,-14 39 45,1-2-56,-1 0 1,1 1-1,-1-1 1,0 0-1,1-9 1,-2 14 54,0-1 0,0 1-1,0 0 1,0 0 0,0-1 0,0 1 0,0 0 0,0-1 0,0 1 0,0 0 0,0 0 0,0-1 0,0 1 0,0 0 0,0 0-1,0-1 1,0 1 0,0 0 0,0 0 0,0-1 0,-1 1 0,1 0 0,0 0 0,0-1 0,0 1 0,-1 0 0,1 0 0,0 0 0,0 0-1,0-1 1,-1 1 0,1 0 0,0 0 0,0 0 0,-1 0 0,1 0 0,0 0 0,0-1 0,-1 1 0,1 0 0,0 0 0,0 0-1,-1 0 1,1 0 0,0 0 0,-1 0 0,1 0 0,0 0 0,0 0 0,-1 0 0,1 1 0,0-1 0,0 0 0,-1 0 0,1 0 0,0 0-1,0 0 1,-1 0 0,1 1 0,-15 11-209,-41 67 255,31-47 61,1 2 1,2 1-1,2 0 0,-20 48 0,-17 87-11,48-133-11,1 0 0,-4 65 0,11-92-25,1-1 0,1 1-1,-1-1 1,2 1 0,-1-1 0,1 1 0,1-1 0,6 17 0,-7-22-20,0 0 0,0 0 0,0 0 0,1 0 0,0-1 0,-1 1 0,1-1 0,1 0 0,-1 1 0,0-2 0,1 1 0,-1 0 0,1-1 0,0 1 0,0-1 0,0 0 0,0 0 0,0-1 0,1 1 0,6 1 0,0-2 9,-1 0 1,1-1-1,-1 0 1,1 0-1,-1-1 1,1-1-1,-1 0 1,15-4-1,-7 0-39,0-1 0,0 0 0,27-17 0,-36 19 50,-2-1 1,1 1-1,-1-2 1,0 1-1,0-1 1,9-11-1,-2-2 124,16-28-1,-18 18-351,-10 24 119,0 1 1,0 0-1,0 1 0,0-1 0,1 0 1,6-8-1,-3 7-60,-4 6-109,-5 18 44,-26 117-62,27-121 267,0-1 0,1 1 0,0 0 1,1-1-1,2 18 0,-2-28-4,1-1-1,-1 1 1,1-1-1,-1 1 1,1 0-1,0-1 1,0 0 0,0 1-1,0-1 1,1 0-1,-1 1 1,1-1-1,-1 0 1,1 0 0,0 0-1,0 0 1,-1 0-1,2-1 1,-1 1-1,0-1 1,0 1 0,0-1-1,1 0 1,-1 0-1,0 0 1,1 0 0,4 1-1,5 1 11,0-1-1,0 0 1,0-1-1,20-1 1,-26 0-29,39-2 13,0-1-1,0-3 0,-1-2 0,0-1 1,0-2-1,-1-3 0,0-1 0,60-31 1,-62 22 233,-39 22-225,-1 2-21,-1 0 0,1 0 0,-1 0 0,1 0 0,-1-1 0,1 1 0,-1 0 1,1 0-1,-1-1 0,1 1 0,-1 0 0,0-1 0,1 1 0,-1 0 1,0-1-1,1 1 0,-1-1 0,0 1 0,0 0 0,1-1 0,-1 1 1,0-1-1,0 1 0,0-1 0,1 1 0,-1-1 0,0 1 0,0-2 1,0 2-4,0 0-1,0 0 1,-1 0 0,1 0 0,0 0 0,0 0 0,0 0 0,0-1 0,0 1 0,0 0-1,-1 0 1,1 0 0,0 0 0,0 0 0,0 0 0,0 0 0,-1 0 0,1 0 0,0 0 0,0 0-1,0 0 1,0 0 0,-1 0 0,1 0 0,0 0 0,0 0 0,0 0 0,0 0 0,-1 0 0,1 0-1,0 0 1,0 1 0,0-1 0,0 0 0,0 0 0,0 0 0,-1 0 0,1 0 0,-10 8-30,-1 0 1,1 1 0,1 0 0,0 0 0,0 1 0,1 0-1,0 0 1,-10 20 0,17-28 43,0 1 0,0-1 0,0 0 0,1 1 0,-1-1 0,1 0 0,0 1 0,-1-1 0,1 1 0,0-1 0,0 1 0,1-1 0,-1 0 0,0 1 0,1-1 0,0 0 0,-1 1 0,1-1 0,0 0 0,0 0 0,0 1 0,1-1 0,-1 0 0,0 0 0,3 2 0,-2-1 22,1-1 0,-1 1 0,1-1 0,0 1 1,0-1-1,0 0 0,0 0 0,0 0 0,1 0 0,-1-1 0,0 1 0,1-1 0,-1 0 0,1 0 0,6 1 0,2-1 43,-1-1 0,0 0 0,1-1-1,-1 0 1,21-5 0,-28 5-60,0 0-1,-1 0 1,1 0 0,-1-1 0,1 1 0,-1-1-1,0 0 1,0 0 0,1 0 0,-1 0-1,-1-1 1,1 1 0,0-1 0,-1 1-1,1-1 1,-1 0 0,0 0 0,0 0-1,0-1 1,0 1 0,2-6 0,-4 7-16,1-1 1,-1 1-1,0-1 1,0 1 0,0-1-1,-1 1 1,1 0-1,-1-1 1,1 1-1,-1-1 1,0 1 0,0 0-1,0-1 1,0 1-1,0 0 1,-2-3-1,-4-5-55,0 1 0,-8-10 0,12 16 34,-5-5 2,-1 0 0,-1 1-1,0 0 1,0 0-1,0 1 1,-1 0 0,0 1-1,0 0 1,0 1 0,-20-5-1,28 8 2,-1 0-1,0 1 1,-1 0-1,1-1 0,-5 2 1,7-1-21,3 1 8,16 0 19,0-2 31,0-1 0,-1-1 0,22-5 0,-2 0-106,34-10 55,25-4 146,164-12-215,-239 32 252,0 0-1,35 1 0,-50 2-136,0-1 0,0 0 0,0 1 0,0 0 0,0 0 0,-1 1 0,1 0 0,0-1 1,-1 1-1,1 1 0,-1-1 0,0 1 0,0-1 0,0 1 0,0 0 0,0 1 0,4 4 0,-7-5 0,1 0 0,-1 0 0,1 0 0,-1 0 0,0 0 0,0 0 0,0 1 0,-1-1 0,1 0 0,-1 1 0,1-1 0,-1 0 0,-1 1 0,1-1 0,0 0 0,-1 1 0,1-1 0,-1 0 0,-2 6 0,-1 1 40,1-1-1,-1 0 1,-1 0 0,0-1-1,-8 13 1,12-20 107,17-1-64,-7-3-52,-1 0 1,1 0 0,-1 0-1,0-1 1,0-1-1,-1 1 1,13-11-1,1 2 11,4-3-69,1 2 0,0 0 0,1 2 0,39-13 0,-64 25 22,-1-1-1,1 1 1,-1-1-1,1 1 1,0-1-1,0 1 1,-1 0-1,1 0 1,0 0 0,0 0-1,-1 0 1,1 0-1,0 1 1,0-1-1,-1 1 1,1-1-1,0 1 1,-1-1-1,1 1 1,1 1-1,-2-1 30,0 1-1,0-1 0,1 1 0,-2-1 1,1 1-1,0 0 0,0 0 0,0-1 1,-1 1-1,1 0 0,-1 0 0,1 0 1,-1 0-1,0 0 0,0 0 0,0-1 1,0 5-1,-5 36 230,3-34-178,1 1 1,0-1 0,0 15-1,1-20-58,1 0-1,-1 0 0,1 0 1,-1 0-1,1 0 1,0-1-1,0 1 0,1 0 1,-1 0-1,0-1 1,1 1-1,0-1 0,0 1 1,3 3-1,0-1-5,1-1-1,0 1 1,0-1 0,0 0-1,0 0 1,1-1 0,0 0-1,-1 0 1,1 0 0,8 1-1,10 2 53,39 4-1,-21-5-23,89-1 0,-111-6-785,0 0 1,24-6 0,-31 4-630,-1 0 1,-1 0-1,1-1 0,16-9 1,-25 11 506,1 0-1,-1 0 1,0 0 0,0 0 0,0-1-1,0 1 1,-1-1 0,1 0 0,-1 0-1,5-9 1,8-24-4734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39:54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33 173 3072,'-7'-3'597,"-19"-15"13866,27 17-14190,4-2 185,0 1 0,0-1-1,0 1 1,1 0 0,-1 1 0,10-3 0,42-7 1009,77-6 0,-54 8-972,389-44 362,-193 23-5164,-147 16 1853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529 137 1824,'4'-1'2180,"-13"-3"3032,5 2-5017,0 1 1,0 0-1,0-1 0,0 2 1,0-1-1,0 0 1,0 1-1,0-1 0,0 1 1,0 0-1,-7 1 1,-5 0 376,-23-1 671,1 3 1,-71 13-1,88-12-842,0 2-1,0 1 0,0 0 1,1 2-1,0 0 1,-27 17-1,40-21-258,0 1 1,-1 0-1,2 0 1,-1 0-1,1 0 0,0 1 1,0 0-1,1 1 0,0-1 1,0 1-1,1 0 1,0 0-1,0 1 0,1-1 1,0 1-1,0 0 0,1 0 1,0 0-1,1 0 1,0 0-1,1 0 0,0 10 1,1 3-75,1 0 0,2 0 0,0 0 0,1-1 0,2 1 1,0-1-1,1 0 0,19 34 0,-24-50-60,0 0 0,1 0 0,-1 0 0,1-1 1,0 0-1,1 1 0,-1-1 0,1-1 0,-1 1 0,1-1 0,0 0 1,1 0-1,-1 0 0,0 0 0,1-1 0,0 0 0,-1 0 0,1-1 0,0 0 1,6 1-1,-2-2-30,0 0 0,0-1 1,0 0-1,0 0 0,0-1 1,0-1-1,12-4 0,-1-1-112,1-2 0,20-12 0,-14 5-22,-2-1 0,0-1 0,-1-1 0,-2-2 0,0 0 0,-1-1 0,23-32 0,-34 40 141,0 0 1,0-1 0,-2-1-1,0 1 1,-1-2 0,-1 1-1,0-1 1,-1 0 0,-1-1-1,-1 1 1,-1-1 0,0 0-1,-1 0 1,-2 0 0,-1-29-1,1 42 51,-1-1-1,0 1 0,0 0 0,0-1 1,-1 1-1,0 0 0,0 0 0,0 0 1,-1 0-1,0 0 0,0 1 0,-1-1 1,1 1-1,-1 0 0,0 0 1,-1 0-1,-5-5 0,5 7-6,1 0 1,-1 1-1,0-1 0,0 1 0,0-1 1,0 2-1,-1-1 0,1 0 0,0 1 1,-7 0-1,3 0 19,-1 0 1,1 1 0,-1 1-1,1 0 1,-13 2-1,1 2 78,1 1 0,-1 1 0,2 1 0,-28 15 0,27-13 73,1 2 0,1 0 0,0 2 1,1 0-1,0 0 0,-18 21 0,25-23-59,0 1-1,1 0 1,0 0-1,1 1 1,0 0-1,1 0 0,1 1 1,0-1-1,-4 21 1,8-24-107,0 0 0,1 0 0,0 0 0,1 1 0,1-1 0,-1 0 0,2 1 1,0-1-1,0 0 0,1 0 0,0 0 0,1-1 0,0 1 0,1-1 0,11 19 0,-10-19-53,0-1 1,1 0-1,0 0 0,1-1 0,0 0 1,0 0-1,1 0 0,0-1 0,0-1 1,0 0-1,1 0 0,0 0 0,0-2 1,1 1-1,16 4 0,-19-7-13,0 0-1,0 0 1,0-1-1,0 0 0,0-1 1,0 0-1,0 0 1,0 0-1,0-1 1,0-1-1,0 1 0,-1-1 1,1-1-1,0 1 1,-1-1-1,10-5 1,-4 0-43,0 0 0,0-1 1,-1 0-1,0-1 1,0-1-1,-1 1 0,-1-2 1,0 0-1,0 0 1,-1-1-1,-1 0 0,0 0 1,-1-1-1,0 0 1,-1 0-1,-1 0 1,0-1-1,-1 0 0,-1 0 1,0 0-1,-1-1 1,0-17-1,-2 28 69,0 0 1,0 0-1,0 0 0,-1 0 1,0 0-1,0 1 0,0-1 1,-1 0-1,0 1 0,-3-9 0,3 11 13,1 0-1,-1 0 0,0 0 1,0 1-1,1-1 0,-1 1 0,0-1 1,0 1-1,0-1 0,-1 1 1,1 0-1,0 0 0,0 0 0,-1 0 1,1 1-1,0-1 0,-1 1 1,1-1-1,-1 1 0,1 0 0,-1 0 1,1 0-1,-5 0 0,-5 1 107,0 1 1,0 0-1,0 1 0,0 0 0,1 1 0,-1 0 0,1 1 0,-21 12 0,23-12-19,1 1 0,0 0 0,0 1 0,0-1-1,0 1 1,1 1 0,1 0 0,-1 0 0,1 0-1,0 0 1,-5 12 0,9-14-66,0-1 0,0 1 0,1 0-1,0-1 1,0 1 0,0 0 0,1 0 0,0-1 0,0 1 0,0 0-1,1 0 1,0 0 0,0-1 0,0 1 0,1 0 0,-1-1 0,2 1 0,-1-1-1,0 0 1,1 0 0,0 0 0,4 5 0,-4-5-37,1 0 0,0 0-1,0-1 1,0 1 0,1-1 0,-1 0 0,1 0 0,0-1 0,0 1 0,0-1-1,0 0 1,1-1 0,-1 1 0,1-1 0,0 0 0,0-1 0,0 1 0,0-1-1,0 0 1,11 0 0,-12-2-45,0 1-1,-1-1 0,1 0 1,0 0-1,-1 0 0,1-1 1,-1 0-1,0 1 1,0-2-1,1 1 0,-1 0 1,-1-1-1,6-4 0,-4 3-14,0-1 0,-1 0-1,0 0 1,0-1-1,0 1 1,-1-1-1,1 0 1,4-11 0,-5 8 62,0 1 1,-1-1-1,0 1 1,-1-1-1,1 1 0,-1-1 1,-1 0-1,0 0 1,0 1-1,-1-1 1,0 0-1,0 0 1,-1 1-1,-5-16 1,5 19 22,-1 1 0,1-1 0,-1 1 0,1 0 0,-1 0 0,-1 0 0,1 0 0,0 1 1,-1-1-1,0 1 0,0 0 0,0 0 0,0 0 0,0 1 0,0-1 0,-1 1 0,1 0 0,-1 0 0,0 1 0,1-1 0,-1 1 0,-6-1 1,0 2 77,-1-1 0,0 1 0,0 1 0,1 0 1,-1 1-1,0 0 0,1 1 0,-1 0 0,1 1 1,0 0-1,0 0 0,1 1 0,-1 1 0,1 0 1,0 1-1,1-1 0,0 2 0,0-1 0,0 1 1,-12 16-1,18-21-64,1 0 0,0 1 1,0-1-1,0 0 0,0 1 1,1-1-1,-1 1 0,1 0 0,0 0 1,0-1-1,0 1 0,1 0 1,-1 0-1,1 0 0,0 0 0,0 5 1,1-7-13,0 1 0,0 0 1,-1 0-1,2-1 0,-1 1 1,0 0-1,0-1 0,1 1 0,-1-1 1,1 0-1,0 1 0,0-1 1,0 0-1,0 0 0,0 0 1,0 0-1,1-1 0,-1 1 1,1-1-1,-1 1 0,1-1 1,3 1-1,-2 0-31,1-1 0,-1 0 0,0 0 0,1-1 0,-1 1 0,1-1 0,-1 0 0,1-1 0,-1 1 0,0-1 0,1 1 0,-1-1 0,1-1 0,-1 1 0,6-3 0,4-2-156,0-1 1,-1 0 0,15-12 0,-17 12 13,0-1 0,-1-1 0,0 0 0,11-12 0,-18 17 131,0 0 0,1-1 0,-2 1 0,1 0 0,0-1-1,-1 1 1,0-1 0,0 0 0,0 0 0,-1 0 0,0 0 0,0 0 0,1-10 0,-2 13 33,0 1 0,0-1 1,0 1-1,0-1 0,-1 1 0,1-1 1,0 1-1,-1-1 0,1 1 0,-1-1 0,1 1 1,-1 0-1,0-1 0,0 1 0,0 0 1,1 0-1,-1-1 0,0 1 0,0 0 1,-1 0-1,1 0 0,0 0 0,0 0 1,0 1-1,-1-1 0,1 0 0,-2 0 0,0 0-5,0 0-1,0 0 1,0 1-1,0-1 0,0 1 1,0 0-1,0 0 0,0 0 1,0 0-1,-1 0 0,1 1 1,-3 0-1,-13 4 164,0 1 0,0 1 0,1 1 0,-19 10 0,28-13-27,-1 1 1,1 0-1,1 0 1,-1 1-1,1 1 1,0-1-1,1 1 1,-12 15-1,17-20-97,1-1-1,-1 1 0,1 0 0,0-1 0,0 1 0,0 0 0,0 0 0,0-1 0,0 1 0,0 5 0,1-6-34,0-1 1,1 1 0,-1 0 0,0-1-1,0 1 1,1 0 0,-1-1-1,1 1 1,-1 0 0,1-1-1,0 1 1,0-1 0,0 1-1,0-1 1,0 1 0,0-1-1,0 0 1,2 2 0,-2-2-9,0 0 1,0 0-1,0-1 1,1 1 0,-1 0-1,0-1 1,1 1-1,-1-1 1,0 0-1,1 1 1,-1-1-1,0 0 1,1 0-1,-1 0 1,1 0 0,-1 0-1,0 0 1,4 0-1,25-9-120,-22 5 53,5 0-56,-1-1 0,-1-1-1,1 0 1,-1 0-1,0-1 1,0-1 0,-1 0-1,15-14 1,-21 18 83,-1 0 1,0 0-1,1-1 1,-1 1-1,-1-1 1,1 0-1,-1 1 1,0-1-1,0 0 1,2-8-1,-3 9 24,-1 0 0,1 0 1,-1 0-1,0 0 0,-1 0 0,1-1 0,0 1 1,-1 0-1,0 0 0,0 0 0,0 0 0,-1 1 0,0-1 1,1 0-1,-4-4 0,3 5 11,0 0 0,0 1 1,-1 0-1,1-1 0,-1 1 0,1 0 0,-1 0 1,0 0-1,1 1 0,-1-1 0,0 1 0,0-1 1,0 1-1,0 0 0,-1 0 0,1 0 0,0 1 1,0-1-1,-1 1 0,1 0 0,-6 0 1,-3 0 29,0 1 0,1 0 1,-1 1-1,-21 7 1,17-4 116,1 1 1,-1 1 0,1 0 0,1 1 0,-1 0 0,1 1 0,1 1-1,0 1 1,-18 18 0,28-27-105,1 1-1,0 0 1,-1 0-1,1 0 1,1 0 0,-1 1-1,0-1 1,1 0-1,0 1 1,0-1-1,0 1 1,0 0-1,0-1 1,1 1 0,0-1-1,-1 6 1,2-7-19,-1 0 0,0 0 0,1 1 0,0-1 0,-1 0 0,1 0 0,0 0 0,0 0 0,0-1 0,0 1 0,0 0 0,0 0 0,1 0 0,-1-1 0,1 1 0,-1-1 0,1 1 0,0-1 0,-1 0 0,1 1 0,0-1 0,0 0 1,0 0-1,0 0 0,0-1 0,0 1 0,0 0 0,0-1 0,3 1 0,5 1-5,0-1-1,0 0 1,0-1 0,0 0-1,0 0 1,0-1 0,-1 0 0,18-5-1,1-3-178,45-20-1,-54 20-37,0-1-1,0 0 1,33-26-1,-45 31 114,-1 0-1,0-1 0,0 0 0,0 0 1,-1-1-1,0 0 0,0 0 0,0 0 1,-1 0-1,0-1 0,-1 1 0,5-14 1,-8 19 65,1-1 0,0 0 0,-1 0 1,0 0-1,0 1 0,0-1 0,0 0 0,0 0 1,0 0-1,-1 1 0,0-1 0,1 0 1,-1 1-1,0-1 0,-2-4 0,2 5 20,-1 0 0,1 1 0,0-1 0,0 1 0,-1-1 0,1 1 0,0 0 0,-1-1 0,0 1 0,1 0 0,-1 0 0,0 0 0,1 0 0,-1 0 0,0 1 0,0-1 1,0 0-1,0 1 0,0 0 0,0-1 0,-1 1 0,-5 0 3,1 1 0,-1-1 0,1 1 1,-1 1-1,1 0 0,-12 4 1,8-2-11,-16 5 111,0 1 1,0 2 0,-44 26 0,55-27 46,0 0-1,0 0 1,1 2 0,1 0-1,0 1 1,-18 23-1,29-31-86,-1 0-1,0 0 0,1 0 0,0 0 0,1 1 0,0-1 0,0 1 0,0 0 1,-1 9-1,3-14-50,-1 0 0,1 0 1,0 1-1,0-1 0,0 0 1,0 0-1,0 0 1,1 1-1,-1-1 0,1 0 1,-1 0-1,1 0 0,0 0 1,0 0-1,0 0 0,0 0 1,0 0-1,0 0 0,1-1 1,-1 1-1,0 0 1,1-1-1,0 1 0,-1-1 1,1 1-1,0-1 0,0 0 1,-1 0-1,1 0 0,0 0 1,0 0-1,0 0 0,4 1 1,0-1-13,0-1 1,0 1 0,0-1-1,0 0 1,0 0 0,0-1-1,0 0 1,0 0 0,0 0-1,8-3 1,3-2-108,1-1 0,18-11 0,-17 7-147,-1-1-1,-1-1 1,0 0 0,22-24 0,-32 31 153,-1-1 1,1-1-1,7-11 1,-12 16 63,0-1 1,-1 0-1,1 1 0,0-1 1,-1 0-1,0 0 0,0 0 1,0 0-1,-1 0 1,1-8-1,-1 7 8,-1 0-1,1 0 1,-1 1 0,0-1 0,0 0-1,-1 1 1,1-1 0,-1 1 0,0 0-1,0-1 1,-1 1 0,1 0 0,-1 0-1,0 0 1,0 1 0,0-1 0,-1 1-1,-5-5 1,4 4 32,1 1 0,-1 1 0,0-1 0,0 1 1,-1 0-1,1 0 0,0 0 0,-1 1 0,1-1 0,-10 0 0,10 2 36,0 0 0,-1 0-1,1 0 1,0 0 0,-1 1 0,1 0 0,0 0 0,-10 4-1,2 0 222,-25 15 0,26-13-157,1 0 34,1-1 1,0 1-1,1 1 0,-1 0 1,1 0-1,1 1 0,-1 0 1,2 0-1,-14 20 1,19-24-90,-1 0 0,0 0 1,1 0-1,0 0 1,0 0-1,1 0 1,-1 1-1,1-1 1,1 0-1,-1 1 1,0-1-1,1 1 1,0-1-1,1 1 1,-1-1-1,1 1 1,0-1-1,0 0 1,1 1-1,0-1 1,0 0-1,0 0 1,0 0-1,5 7 0,-4-8 10,0 0-1,0 0 0,1 0 0,-1 0 0,1 0 0,0-1 0,0 1 0,0-1 0,0 0 0,1-1 0,-1 1 0,1-1 0,9 4 0,-7-4-70,-1-1-1,1 0 1,0 0-1,-1 0 1,1-1 0,0 0-1,0 0 1,-1-1-1,12-2 1,-5 0-126,0-1-1,-1 0 0,1-1 1,-1 0-1,-1-1 1,1-1-1,-1 0 1,0 0-1,0-1 1,11-11-1,-17 13 36,1 1 0,-2-1 0,1 0 0,-1 0-1,0 0 1,0-1 0,0 1 0,-1-1 0,0 0 0,-1 0-1,1 0 1,-2 0 0,1 0 0,1-11 0,-3 15 86,0 0 1,0 1 0,0-1-1,0 0 1,0 1-1,-1-1 1,1 1-1,-1-1 1,0 1 0,0-1-1,0 1 1,0-1-1,0 1 1,0-1-1,-1 1 1,1 0 0,-1 0-1,1 0 1,-1 0-1,0 0 1,0 0-1,0 0 1,0 1 0,0-1-1,0 1 1,-1-1-1,1 1 1,0 0-1,-1 0 1,1 0 0,-1 0-1,1 1 1,-1-1-1,1 0 1,-1 1 0,0 0-1,1 0 1,-5 0-1,0 1 74,0 0 0,-1 0-1,1 1 1,0 1 0,0-1-1,0 1 1,0 0 0,0 0-1,1 1 1,-1 0 0,1 0-1,0 1 1,-7 6 0,3-1 91,0 0 1,1 0-1,0 1 1,1 1-1,1-1 0,-10 19 1,12-21-41,1 1-1,1 0 1,-1 0 0,2 0 0,-4 21 0,5-24-41,1 0 1,-1 0 0,2 0 0,-1 0 0,1-1-1,0 1 1,0 0 0,1 0 0,0 0 0,3 8-1,-4-13-58,0 0 0,0-1 0,0 1 0,1 0-1,-1-1 1,0 1 0,0-1 0,1 1-1,-1-1 1,1 0 0,0 0 0,-1 1-1,1-1 1,0 0 0,-1 0 0,1-1-1,0 1 1,0 0 0,0-1 0,0 1-1,0-1 1,0 1 0,0-1 0,0 0-1,0 0 1,0 0 0,0 0 0,3-1-1,-2 0-29,-1 0 0,1 0 0,-1-1 0,0 1 0,0-1 0,0 1 0,0-1 0,0 0 0,0 1 0,0-1 0,0 0 0,1-4 0,17-28-471,-17 29 393,1-2 1,0 0 0,-1-1 0,0 1 0,0-1 0,-1 1 0,0-1 0,0 0 0,-1 0 0,0 0 0,0 0 0,-1-10 0,-1 9 67,0 1-1,0-1 1,-1 0 0,0 1 0,-1-1-1,0 1 1,0 0 0,-1 0-1,0 0 1,0 0 0,-7-7 0,8 11 56,0 0 1,0 0-1,-1 1 1,0-1 0,0 1-1,0 0 1,0 0-1,0 0 1,0 1 0,-1-1-1,1 1 1,-1 0-1,0 1 1,0-1 0,1 1-1,-1 0 1,0 0-1,0 0 1,0 1 0,0 0-1,-8 0 1,7 1 42,0 0-1,0 1 1,1 0 0,-1 0 0,0 0 0,1 0-1,-1 1 1,1 0 0,0 0 0,0 1 0,0-1-1,1 1 1,-1 0 0,1 0 0,0 1 0,0-1-1,0 1 1,1 0 0,-1 0 0,1 0 0,-3 9-1,4-10 14,0 1 0,0-1-1,1 1 1,-1 0-1,1 0 1,1 0-1,-1-1 1,1 1-1,-1 0 1,2 0-1,0 10 1,0-11-40,0-1 1,0 1-1,0 0 1,1 0-1,-1-1 1,1 1 0,0-1-1,0 1 1,1-1-1,-1 0 1,1 0 0,-1 0-1,1 0 1,0-1-1,0 1 1,4 2-1,-1-1-29,0-1-1,0 0 0,0 0 0,0-1 0,0 0 0,0 0 1,1 0-1,-1-1 0,1 0 0,-1 0 0,1-1 0,-1 1 1,1-1-1,0-1 0,-1 0 0,1 0 0,-1 0 0,12-4 1,-2 0-101,-1-1 0,1 0 0,-1-2 0,0 0 1,-1 0-1,18-15 0,-22 15-34,0-1 0,0 0 0,-1-1 0,0 0 0,11-17-1,-15 20 72,0-1 0,-1 0 0,0 0 0,-1 0 0,1 0 1,-1-1-1,-1 1 0,0-1 0,1-9 0,-2 15 45,-1 0 0,0 0 1,0 1-1,-1-1 0,1 0 1,0 0-1,-1 0 0,0 1 1,1-1-1,-1 0 0,0 1 1,-1-1-1,1 1 0,0-1 1,-3-2-1,3 3 16,-1 0 1,0 0-1,0 1 1,0-1-1,0 1 1,0-1-1,0 1 1,0-1-1,0 1 1,0 0 0,0 0-1,-1 0 1,1 1-1,-1-1 1,1 0-1,0 1 1,-1 0-1,1-1 1,-1 1-1,1 0 1,-1 0-1,1 0 1,-5 1-1,-4 1 48,-1 1 0,1-1 0,-16 7 0,7-2 80,1 2 1,0 0 0,0 1-1,1 1 1,-29 23-1,33-23 87,0 1 0,1 1 0,1 0 0,-18 25-1,24-30-142,0 1 0,1-1 1,0 2-1,1-1 0,-1 0 0,2 1 0,0 0 0,0 0 0,-2 15 0,5-23-61,-1 1 0,1-1 0,0 1 0,0-1 0,1 0 0,-1 1 0,0-1 0,1 0 0,-1 1 0,1-1 0,0 0 0,0 0 0,1 3 1,-1-4-14,0 0 0,-1 0 0,1 0 0,0-1 0,0 1 0,0-1 0,-1 1 0,1 0 0,0-1-1,0 0 1,0 1 0,0-1 0,0 1 0,0-1 0,0 0 0,0 0 0,0 0 0,0 0 0,0 0 0,1 0 0,-1 0 0,0 0 0,0 0 0,0 0 0,0 0 0,0-1 0,0 1 0,0 0 0,0-1 0,0 1 0,0-1 0,1 0 0,16-8-126,-1-2-1,31-23 1,-19 13-11,-16 12 99,9-6-153,-2 0 0,0-1 0,0-1 1,20-23-1,-25 21-25,-1 0 0,17-30 0,-25 40 144,-2-1 0,1 1-1,-1-1 1,-1 0-1,1-1 1,-2 1-1,3-19 1,-5 27 33,1-1-1,-1 0 1,0 0 0,-1 0 0,1 0-1,0 1 1,-2-5 0,2 6 14,0 1 1,-1-1 0,1 0-1,-1 0 1,1 0-1,-1 0 1,0 1-1,1-1 1,-1 0 0,0 1-1,1-1 1,-1 0-1,0 1 1,0-1-1,0 1 1,0-1 0,1 1-1,-1 0 1,0-1-1,0 1 1,0 0-1,0-1 1,0 1 0,0 0-1,0 0 1,-1 0-1,-3 0-44,-1 0-1,1 0 1,-1 1-1,1-1 1,-1 1-1,1 1 1,-10 2-1,-39 20-645,45-19 478,1-2-489,1 1 0,0 0 0,0 1 1,0-1-1,0 1 0,1 1 1,0-1-1,-7 9 0,1 3-1413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3072,'-14'-4'12282,"-14"32"-11487,27-26-764,-1 0 1,1 0 0,0 1-1,0-1 1,0 0-1,0 0 1,1 1-1,-1-1 1,1 0 0,-1 1-1,1-1 1,0 0-1,0 1 1,0-1-1,0 1 1,0-1-1,0 0 1,1 1 0,-1-1-1,1 0 1,0 1-1,0-1 1,0 0-1,0 0 1,0 0 0,0 1-1,0-1 1,1 0-1,-1-1 1,1 1-1,-1 0 1,1 0 0,0-1-1,0 1 1,0-1-1,3 3 1,-4-4 6,0 0 1,0 1 0,0-1-1,0 0 1,0 0 0,0 0-1,-1 0 1,1 0 0,0 0-1,0 0 1,0 0 0,0 0-1,0-1 1,0 1-1,0 0 1,-1-1 0,1 1-1,0 0 1,1-1 0,1-1 36,-1 0 0,1 0 0,-1 0 0,1 0 0,-1 0 0,2-3 0,-1 2-41,-1 1 0,0-1-1,0 0 1,0 0 0,0 0 0,0-1 0,-1 1 0,0 0 0,1-1 0,-1 1 0,0 0 0,0-5-1,-1 3-6,0 1-1,-1 0 0,1 0 0,-1-1 0,0 1 0,0 0 1,-2-5-1,2 8-25,1 0 0,0 0 0,-1 0 1,1 0-1,-1 1 0,1-1 0,-1 0 1,1 1-1,-1-1 0,0 0 0,1 1 1,-1-1-1,0 0 0,0 1 0,1-1 1,-1 1-1,0 0 0,0-1 0,0 1 1,1 0-1,-1-1 0,0 1 0,0 0 0,0 0 1,0 0-1,0-1 0,0 1 0,0 0 1,0 0-1,1 1 0,-1-1 0,0 0 1,0 0-1,0 0 0,0 0 0,0 1 1,0-1-1,1 1 0,-1-1 0,0 0 1,-1 2-1,-5 2 75,0 0 0,0 1 0,1 0 0,-10 8 1,15-12-41,-1 0 0,1 0 0,0 1 0,0-1 0,0 0 0,0 0 0,0 1 0,0-1 0,0 1 0,0-1 0,1 1 0,-1-1 0,0 1 0,1-1 1,-1 1-1,1 0 0,0-1 0,-1 1 0,1 0 0,0-1 0,0 1 0,0 0 0,0-1 0,1 1 0,-1 0 0,1 2 0,0-3 5,-1 0-1,1 0 1,0 0-1,-1 0 1,1-1-1,0 1 1,0 0-1,0 0 0,0-1 1,0 1-1,0-1 1,0 1-1,0-1 1,0 1-1,0-1 1,0 1-1,0-1 0,0 0 1,1 0-1,-1 0 1,0 1-1,0-1 1,0 0-1,0 0 1,0-1-1,1 1 0,0 0 1,4-1 91,-1 0 0,0-1 0,0 1-1,6-4 1,-6 3-75,0-1-1,-1 1 0,1-1 1,-1 0-1,0 0 1,0-1-1,0 1 0,0-1 1,0 0-1,-1 0 0,0 0 1,0 0-1,5-10 1,-8 13-58,1 0 0,-1-1 0,0 1 0,0 0 0,0-1 0,0 1 0,0 0 1,-1 0-1,1-1 0,0 1 0,-1 0 0,0-2 0,1 2-9,0 1 0,0 0 0,0 0 0,0-1 1,0 1-1,0 0 0,0 0 0,0-1 0,0 1 0,0 0 0,-1 0 0,1-1 0,0 1 0,0 0 0,0 0 0,0 0 0,0-1 0,-1 1 1,1 0-1,0 0 0,0 0 0,0 0 0,-1-1 0,1 1 0,0 0 0,0 0 0,-1 0 0,1 0 0,0 0 0,0 0 0,-1 0 0,1 0 1,0 0-1,0 0 0,0 0 0,-1 0 0,1 0 0,0 0 0,-1 0 0,1 0 0,0 0 0,0 0 0,0 0 0,-1 0 0,1 0 0,0 0 1,0 0-1,-1 1 0,1-1 0,0 0 0,0 0 0,0 0 0,-1 0 0,1 0 0,0 1 0,0-1 0,0 0 0,0 0 0,-1 0 0,1 1 1,0-1-1,0 0 0,0 0 0,0 1 0,0-1 0,-5 6-289,4-4 178,0-1-1,0 0 1,1 0-1,-1 0 0,0 1 1,0-1-1,1 0 1,-1 1-1,0 1 0,1 6-470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 1888,'-19'-6'965,"19"5"-970,-9 2 874,-9 8 3216,15-7-3591,1-1 0,0 0 0,0 1 0,-1-1 1,1 0-1,0 0 0,-1-1 0,1 1 0,-1 0 0,-2-1 0,-11 5 953,-2-1-137,11-3-1121,0 0-1,1 0 0,-1 1 1,0 0-1,0 0 0,1 1 1,-8 3-1,-11 4-298,18-6 101,-1-1-1,-13 9 1,15-8-40,0 0 0,0-1 0,-14 6 0,13-7 19,5-1-85,0-1 0,1 1-1,-1 0 1,0-1 0,0 0 0,0 1 0,0-1 0,0 0 0,-1 0 0,1 0 0,0 0 0,0 0 0,0-1 0,0 1 0,-3-2 0,3 2-39,-2-2-808,-1 1 0,1-1 0,-1 1 1,1 0-1,-1 0 0,0 1 0,1-1 0,-1 1 0,1 0 1,-1 1-1,-8 0 0,-13 6-1294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39 6144,'-8'-9'2272,"-6"9"-1760,-6-5-160,12 5 1504,-6-3-1088,-6 3 416,-4 0-704,-4-4-224,-5-1-160,-1 5 0,1 0-64,-5 0-640,6-4 320,-1-1-1440,0 2 960,3 3-1984,2 0 1568,5 0-2624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4800,'-14'-8'1792,"-2"8"-1408,13 0-96,-8 0 1408,3 0-992,-6 5 832,0-2-864,0 1-384,3-4-160,2 5-128,-5-5 0,-1 0-640,1 0 352,0 0-1856,0 4 1184,0-4-2944,-5 5 2176,-1-2 96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 4800,'-19'-4'1792,"19"8"-1408,-4-4 1888,-1 0-1440,-4 0 576,-6 0-832,-3 0-32,-11 0-352,-5 0 32,-2 0-128,-8 0-352,-3 0 160,5 0-896,3 0 544,-3 0-1696,14 0 1184,-1 0-2848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51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633 384 2496,'0'0'32,"0"0"1,0 0-1,0 0 1,0 0-1,0 0 1,0 0-1,0 0 1,0 0-1,0 0 0,0 0 1,0 0-1,0 0 1,0 0-1,0-1 1,0 1-1,0 0 1,0 0-1,0 0 1,0 0-1,0 0 0,0 0 1,0 0-1,0 0 1,0 0-1,0 0 1,0 0-1,0 0 1,0 0-1,0 0 1,0 0-1,0 0 0,0 0 1,0 0-1,0 0 1,0 0-1,-1 0 1,1 0-1,0-1 1,0 1-1,0 0 1,0 0-1,0 0 0,0 0 1,0 0-1,0 0 1,0 0-1,0 0 1,0 0-1,0 1 1,0-1-1,0-1 6,0 1 0,0 0 0,0 0 1,0 0-1,0 0 0,0 0 0,1 0 0,-1 0 0,0-1 0,0 1 1,0 0-1,0 0 0,0 0 0,0 0 0,0 0 0,0-1 0,0 1 0,0 0 1,0 0-1,0 0 0,0 0 0,0-1 0,0 1 0,0 0 0,0 0 1,0 0-1,0 0 0,0-1 0,0 1 0,0 0 0,0 0 0,0 0 1,0 0-1,0 0 0,0-1 0,0 1 0,0 0 0,0 0 0,0 0 1,-1 0-1,1 0 0,0-1 0,0 1 0,0 0 0,0 0 0,0 0 0,0 0 1,-1 0-1,1 0 0,0 0 0,0 0 0,0 0 0,0 0 0,-1 0 1,1 0-1,0-1 0,0 1 0,0 0 0,0 0 0,-1 0 0,1 0 1,0 0-1,0 1 0,-13-16 1876,8 8-1627,0 2 0,0-1 0,-1 1 0,0-1 0,0 1 0,0 1 0,0-1 0,-1 1 0,0 1 0,0-1 0,0 1 0,-12-4 0,-4 0 172,0 1 1,-46-5 0,41 8 41,-49 1 1,64 3-431,0 0 0,0 1-1,1 0 1,-1 1 0,1 1 0,-14 4-1,10-1 17,1 1 1,0 0-1,0 1 0,-15 12 0,22-15-8,1 1 0,0 0 0,0 0 0,0 1 0,1 0 0,0 0 0,0 0 0,-5 13 0,2-2 27,2 0 1,1 0-1,0 1 0,2 0 1,0 0-1,-2 23 1,2 125 298,4-119-185,1-35-131,-1 1 0,2-1 0,0 1-1,8 26 1,-8-34-12,0 0 0,1-1 1,0 1-1,0 0 0,1-1 0,0 0 1,0 0-1,0 0 0,1 0 1,0-1-1,9 9 0,-11-12-37,0 0-1,0-1 0,1 1 1,-1 0-1,1-1 1,-1 0-1,1 0 1,-1 0-1,1 0 1,0 0-1,0-1 0,5 0 1,6 0 118,27-4 1,-37 4-146,41-8 101,-1-2 1,0-1 0,-1-3-1,-1-1 1,50-26 0,-77 33-199,-1-1 1,26-19 0,-34 23 71,0-1-1,-1 0 1,0 0 0,0 0 0,-1-1 0,1 0 0,6-13 0,-8 3-245,-4 17 250,0 0 0,0 0-1,-1 0 1,1 1 0,0-1 0,0 0-1,0 0 1,0 0 0,0 0-1,0 0 1,-1 1 0,1-1-1,0 0 1,0 0 0,0 0-1,0 0 1,-1 0 0,1 0-1,0 0 1,0 0 0,0 0-1,0 0 1,-1 0 0,1 0-1,0 0 1,0 0 0,0 0-1,-1 0 1,1 0 0,0 0-1,0 0 1,0 0 0,-1 0-1,1 0 1,0 0 0,0 0-1,0 0 1,0 0 0,-1 0-1,1 0 1,0-1 0,0 1 0,0 0-1,0 0 1,0 0 0,-1 0-1,1 0 1,0-1 0,0 1-1,0 0 1,0 0 0,0 0-1,0 0 1,0-1 0,0 1-1,0 0 1,0 0 0,0 0-1,0 0 1,0-1 0,0 1-1,0 0 1,0-1 0,-30 28-663,16-15 550,-21 23 0,32-31 140,0 0 1,0 0 0,0 0-1,0 0 1,1 1 0,0-1-1,0 1 1,0 0 0,0 0-1,-1 8 1,3-11-5,-1 0-1,1 0 1,0 0-1,0 0 1,0 0 0,1 0-1,-1 0 1,0 0-1,1 0 1,-1-1 0,1 1-1,0 0 1,0 0-1,-1 0 1,1-1-1,0 1 1,1 0 0,-1-1-1,0 1 1,0-1-1,1 1 1,-1-1 0,0 0-1,4 2 1,2 2 95,0-1 0,0 0 1,1-1-1,12 5 0,-13-6-97,-3-1 30,0 0 0,0-1-1,0 1 1,0-1 0,0 0 0,1 0-1,-1-1 1,0 1 0,0-1 0,4-1-1,5 0 127,-11 1-146,0 1-1,1-1 1,-1 0 0,0 0 0,0 0 0,0 0-1,0 0 1,0 0 0,0-1 0,0 1 0,0-1-1,0 1 1,-1-1 0,1 1 0,0-1 0,-1 0-1,0 0 1,1 0 0,-1 0 0,0 0 0,0 0-1,0 0 1,0-1 0,-1 1 0,2-4 0,-1 2-53,0-1 0,0 0 0,-1 1 0,0-1 0,0 0 0,0 1 0,0-1 0,-1 0 0,1 1 1,-1-1-1,-3-8 0,1 5-72,-1 1 1,0-1 0,0 1 0,-8-11-1,10 15 94,-1 0 0,0 0 0,1 0 0,-1 1 0,0-1 0,0 1 0,-1 0-1,1-1 1,0 2 0,-1-1 0,-6-3 0,-1 2-141,9 2 60,0 0 0,0 0 0,0 1 0,-1-1-1,1 1 1,0 0 0,-4-1 0,32 6 306,8-3 110,-24-1-220,0-1 1,1 0-1,-1 0 0,20-4 1,-14 1-76,94-19 16,-97 21-46,0 0-1,0 1 1,0 0 0,0 1 0,0 0-1,20 5 1,-32-6 0,1 1-1,0-1 1,-1 1-1,1 0 1,-1-1-1,1 1 1,0 0-1,-1 0 1,0 0-1,1 0 1,-1 0 0,1 0-1,-1 1 1,0-1-1,0 0 1,0 1-1,0-1 1,0 1-1,0-1 1,0 1-1,-1-1 1,1 1-1,0 0 1,-1-1 0,1 1-1,-1 0 1,0 0-1,1-1 1,-1 1-1,0 0 1,0 0-1,0-1 1,0 1-1,-1 0 1,0 2 0,-1 7 19,-1 0 0,0 0 0,0-1 1,-9 16-1,5-10-12,6-13 35,0-1 0,-1 1-1,1 0 1,-1-1 0,0 0-1,0 1 1,-4 3 0,5-5 253,7-7 70,11-10-308,-1-1 0,18-26 0,-17 21-153,27-27 0,-38 43 51,0 1-1,1-1 1,0 1-1,1 0 0,-1 1 1,1 0-1,-1 0 1,14-4-1,-19 7 38,0 0-1,-1 1 1,1 0-1,0-1 1,0 1 0,0 0-1,-1 0 1,1 0-1,0 0 1,0 1 0,0-1-1,-1 0 1,1 1-1,0-1 1,0 1 0,-1-1-1,1 1 1,3 2-1,-3-1-5,1 0 0,0 0-1,-1 1 1,1-1 0,-1 1-1,0 0 1,0 0 0,0 0-1,2 4 1,1 2 17,-2 0 0,1 0-1,-1 0 1,0 1 0,-1-1-1,2 13 1,-3-2 4,0-12 88,0 1-1,0-1 1,3 11-1,-4-19-88,0 0 0,0 1 1,0-1-1,0 0 0,1 0 0,-1 1 0,0-1 0,0 0 1,0 1-1,0-1 0,0 0 0,0 0 0,0 1 0,0-1 1,-1 0-1,1 1 0,0-1 0,0 0 0,0 0 1,0 1-1,0-1 0,0 0 0,0 0 0,-1 1 0,1-1 1,0 0-1,-1 1 0,3-1 225,0 0-186,-1 0-32,1-1 0,0 1 0,-1 0 0,1-1 0,-1 0 1,1 1-1,-1-1 0,1 0 0,-1 0 0,1 0 0,-1 0 1,0 0-1,2-1 0,19-21 28,-13 13 54,17-22-101,-22 26-14,0-1 1,1 2 0,-1-1-1,2 0 1,-1 1 0,8-7-1,-12 12 8,-1 0-1,1-1 0,-1 1 0,1 0 0,-1-1 1,1 1-1,-1 0 0,1-1 0,-1 1 1,1 0-1,-1 0 0,1 0 0,0-1 0,-1 1 1,1 0-1,-1 0 0,1 0 0,0 0 1,-1 0-1,1 0 0,-1 0 0,1 0 0,-1 1 1,1-1-1,0 0 0,-1 0 0,1 0 1,-1 1-1,1-1 0,-1 0 0,1 0 1,-1 1-1,1-1 0,-1 1 0,1-1 0,-1 0 1,1 1-1,-1-1 0,0 1 0,1-1 1,-1 1-1,0-1 0,1 1 0,-1-1 0,0 1 1,0-1-1,0 1 0,1 0 0,-1-1 1,0 1-1,0-1 0,0 2 0,1 4 20,0 1 0,0 0 0,-1 12 0,0-12-12,-1 3 86,1 1-1,1-1 0,-1 0 1,2 1-1,0-1 0,0 0 1,6 18-1,-5-18-46,-2-8 315,1-2-138,0-1-182,0 1 0,1-1 0,-1 0 1,0 0-1,0 0 0,0 0 0,0 0 0,0 0 1,0-1-1,0 1 0,0-1 0,0 1 1,0-1-1,-1 0 0,1 0 0,-1 0 0,3-3 1,15-16 11,26-15 126,-44 35-178,0 1 0,0-1 0,-1 1 0,1-1 0,0 1 0,0 0 0,0-1 0,0 1 0,0 0 0,0 0 1,0-1-1,0 1 0,0 0 0,0 0 0,0 0 0,0 0 0,0 0 0,0 0 0,0 1 0,-1-1 0,1 0 0,0 0 0,0 1 0,0-1 0,0 0 0,0 1 0,0-1 0,0 1 0,-1-1 0,1 1 0,0 0 0,0-1 0,-1 1 0,1 0 0,0 0 0,-1-1 0,1 1 0,-1 0 0,1 0 0,-1 0 0,1-1 0,-1 1 0,1 2 0,2 4-64,-1 0 0,1 1 1,-1 0-1,1 9 0,-2-11 62,3 21 109,2 56 0,-9-37 59,-2 0-1,-12 55 1,14-87-109,-15 66 63,18-79-105,0-1 0,0 1 0,0-1 0,0 0 0,0 1-1,-1-1 1,1 1 0,0-1 0,0 1 0,0-1 0,-1 0 0,1 1 0,0-1-1,0 0 1,-1 1 0,1-1 0,0 0 0,-1 1 0,1-1 0,0 0-1,-1 1 1,1-1 0,-1 0 0,1 0 0,0 0 0,-1 1 0,1-1-1,-1 0 1,1 0 0,-1 0 0,1 0 0,-1 0 0,0 0 3,1 0 0,-1 0 0,1-1 0,0 1 0,-1 0 0,1-1 0,-1 1 0,1 0 0,0-1 0,-1 1 0,1-1 0,0 1 0,-1-1 0,1 1 1,0 0-1,-1-1 0,1 1 0,0-1 0,0 1 0,0-1 0,0 0 0,0 1 0,-1-1 0,1 1 0,0-1 0,0 1 0,0-1 0,0 1 0,1-2 0,-3-50-17,1 19 104,3-40 0,3 39-108,1 1 1,2 0-1,1 0 0,2 1 1,1 0-1,1 0 0,2 2 1,1 0-1,20-29 0,-30 50-25,1 0 0,0 0-1,1 1 1,0 0-1,0 0 1,0 1 0,19-13-1,-23 18 19,-1 0-1,1 0 1,0 0 0,0 1-1,0-1 1,0 1-1,0 0 1,0 0-1,0 0 1,0 1-1,0-1 1,0 1 0,0 0-1,0 0 1,1 1-1,-1-1 1,0 1-1,0 0 1,0 0-1,0 0 1,0 1 0,0-1-1,-1 1 1,6 3-1,-3-1-10,-1 0 1,0 1-1,0-1 0,0 1 0,0 0 0,-1 1 0,0-1 1,0 1-1,-1 0 0,5 9 0,-2-3 13,-1 1-1,0 1 0,-1-1 1,3 17-1,-7-26 33,1 0-1,-1 1 0,0-1 0,0 0 1,-1 0-1,1 0 0,-1 0 0,0 1 1,0-1-1,-2 6 0,2-7 2,0-1-1,0 0 1,0 0 0,-1 0-1,1 0 1,0 0 0,-1 0-1,1 0 1,-1-1 0,0 1-1,1 0 1,-1-1 0,0 1-1,0-1 1,0 0-1,0 0 1,0 1 0,-1-2-1,1 1 1,-4 1 0,0 0 15,-1-1 1,0 0-1,1 0 1,-1 0 0,0-1-1,0 0 1,0-1 0,1 0-1,-1 0 1,0 0-1,0-1 1,1 1 0,-1-2-1,1 1 1,0-1 0,-8-4-1,-36-24-128,50 31 90,0 0 0,-1 0 0,1 0-1,0 0 1,0 0 0,-1-1 0,1 1 0,0 0-1,0 0 1,0 0 0,-1 0 0,1 0-1,0 0 1,0-1 0,0 1 0,0 0 0,-1 0-1,1 0 1,0-1 0,0 1 0,0 0-1,0 0 1,0 0 0,0-1 0,0 1 0,-1 0-1,1 0 1,0 0 0,0-1 0,0 1-1,0 0 1,0 0 0,0-1 0,0 1 0,0 0-1,0-1 1,1 1-7,-1 0 1,1-1-1,-1 1 0,1 0 0,-1 0 0,0 0 0,1-1 1,-1 1-1,1 0 0,-1 0 0,1 0 0,-1 0 1,1 0-1,-1 0 0,1 0 0,-1 0 0,1 0 1,-1 0-1,1 0 0,-1 0 0,1 1 0,3-1 15,67 10-70,-61-9 77,1-1 0,-1 0 0,1 0 0,20-5 0,-10 1 20,-7 1 14,0 0 0,0-1 1,0 0-1,17-9 0,-20 7-36,-1 0-1,1-1 1,-2 0-1,1 0 1,-1-1-1,0 0 0,9-11 1,-8 6-4,-1 0 1,0-1 0,-1 0-1,13-29 1,99-208-15,-87 192-54,43-103 0,-66 134-42,-1 0 1,-1 0 0,-1-1-1,-2 0 1,-1 0 0,1-40-1,-7 62-279,-1 10 145,-5 13 79,-47 142 92,26-69 33,17-52 63,2 1-1,-6 42 1,-2 78 17,10-82-35,6-45 83,0 1 0,2-1-1,2 1 1,8 51 0,-9-80-75,-1 0 1,1 0 0,-1-1 0,1 1-1,0 0 1,0-1 0,0 1 0,1 0-1,-1-1 1,3 4 0,-3-5 3,0 0 1,0 0-1,1 0 1,-1 0-1,0 0 1,1-1-1,-1 1 0,1 0 1,-1-1-1,1 1 1,-1-1-1,1 1 1,-1-1-1,1 0 0,0 1 1,-1-1-1,1 0 1,-1 0-1,1 0 1,2-1-1,3 0 42,1 0-1,-1-1 1,0 0 0,0-1 0,0 1-1,0-1 1,0-1 0,0 1-1,9-8 1,6-6-23,25-22-1,-43 36-33,166-155-565,-149 142 69,-19 27 320,-3 5 197,-1 0-1,-7 31 1,6-34-36,0 0 0,1 1 0,1-1-1,0 0 1,1 21 0,0-30 40,0 2-4,1-1-1,-1 0 1,1 1-1,0-1 1,1 0-1,-1 0 1,1 1-1,0-1 1,0 0-1,0-1 1,5 7-1,-7-10-12,1 0 0,-1-1 0,1 1 0,-1-1-1,1 1 1,-1-1 0,1 1 0,-1-1 0,1 1-1,0-1 1,-1 1 0,1-1 0,0 0 0,-1 1 0,1-1-1,0 0 1,-1 0 0,1 0 0,0 1 0,0-1 0,-1 0-1,1 0 1,0 0 0,0 0 0,0 0 0,1-1-1,-1 1 1,0-1-1,0 0 1,0 1-1,0-1 1,0 0-1,1 1 1,-1-1-1,-1 0 1,1 0-1,0 0 1,0 0-1,1-2 1,1 0 12,-1-1 0,0 0 0,0 0 0,0 0 0,-1 0 0,1-1 0,1-7 1,-1-3-10,-1 0 1,0 1-1,-1-1 1,-1 0-1,0 1 1,-1-1-1,-6-20 1,7 30-36,-1 0 0,0 0 0,0 1 0,-1-1 1,1 1-1,-1-1 0,0 1 0,0 0 0,0 0 0,-7-6 1,7 8 1,0-1-1,-1 1 1,0 0 0,1 0 0,-1 0 0,0 0 0,0 1 0,0-1 0,0 1 0,0 0 0,0 1 0,0-1 0,0 0 0,-8 1 0,-1 0 12,-15-1-264,26 1 254,1 0 1,-1 0-1,1 1 0,-1-1 0,1 0 1,-1 1-1,1-1 0,0 1 1,-1-1-1,1 1 0,0-1 0,-1 1 1,-1 1-1,3-1 106,5 4 15,-2-4-110,0 0-1,1-1 0,-1 1 1,0-1-1,1 1 1,-1-1-1,0 0 0,1 0 1,-1 0-1,6-2 0,37-9 112,-36 8-61,147-44-132,-151 45 83,0 1-1,0 0 0,0 0 1,0 0-1,0 1 1,0 0-1,0 0 0,0 1 1,9 1-1,-13-2-2,0 1 1,0-1-1,0 1 0,0 0 0,0 0 1,0 0-1,0 0 0,0 0 0,0 0 1,0 0-1,0 1 0,-1-1 0,1 1 1,0-1-1,-1 1 0,1 0 0,-1 0 1,0-1-1,0 1 0,0 0 1,0 0-1,0 0 0,0 0 0,0 0 1,0 1-1,-1-1 0,1 0 0,-1 4 1,1 16 60,-2 0 1,-5 35-1,4-41-35,-3 7 84,1 7 230,4-29-244,5-7 124,26-52 19,-18 33-291,28-42 0,-34 58 100,0-1-30,0 1 0,13-13 0,-18 20-20,0 0 0,0 0 0,1 0-1,-1 1 1,1-1 0,-1 1 0,1-1-1,-1 1 1,1 0 0,0 0 0,0 0 0,-1 0-1,1 1 1,0-1 0,4 1 0,-5 0-1,-1 0 1,1 0 0,0 1-1,-1-1 1,1 1 0,0-1 0,-1 1-1,1 0 1,-1 0 0,1 0-1,-1 0 1,1 0 0,-1 0 0,0 0-1,1 0 1,-1 0 0,2 3-1,18 27 30,-18-24 49,3 2 1,10 19 198,24 31-1,-33-50-220,1 0 0,0-1 0,1 0 0,0 0 0,0-1 0,19 11 0,-17-11 55,1-1 0,-1-1 1,2 0-1,-1 0 0,0-1 1,21 3-1,-26-6-405,0 0 0,1-1 0,-1 0 0,0 0 0,0 0 0,0-1 0,0-1 1,0 1-1,0-1 0,0 0 0,0 0 0,0-1 0,9-5 0,-2-1-782,5-5-4682,-18 12 5165,1 0 0,-1 0 0,1 0 0,-1 0 0,0-1 0,0 1 0,0 0 0,0 0-1,0-1 1,0 1 0,-1-1 0,1 1 0,-1-1 0,1-2 0,-1-19-2775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14 6464,'-61'-14'2400,"38"19"-1856,-10-1-160,14 1 1120,-5-2-896,1 1 256,4 1-512,-6 4-224,2-2-64,-1 2-64,1-4 0,4-2-448,5 3 256,0 1-1472,-11 1 928,11 1-1792,0 0 1440,1 0-2656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55 5408,'-66'-3'2432,"41"10"-2112,11-7 960,6 5-768,-12-10 416,6 5-544,-10-7 160,10 1-320,-9-6-288,4 9 32,-14-11-640,13 10 384,-13-5-1504,10 6 992,-10 3-2752,9 7 2016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1152,'0'0'363,"2"-2"-214,1 0 315,1-1 0,-1 1 0,1 0 0,-1 0 0,8-3 0,21-3 2643,-12 4-796,4-3 951,-10 3-2134,0 1 0,19-4 0,-18 5-819,-1-2 0,1 0 0,-1-1 1,0 0-1,-1-1 0,25-14 1,198-107 767,8 23-768,-83 40-245,-152 60-30,1 1 0,13-4-1,-8 3-59,-15 4 28,1 0 1,-1 0-1,0 0 0,0 0 0,0 0 1,0 1-1,1-1 0,-1 0 0,0 0 1,0 0-1,0 0 0,0 1 0,1-1 0,-1 0 1,0 0-1,0 0 0,0 1 0,0-1 1,0 0-1,0 0 0,0 0 0,0 1 1,0-1-1,0 0 0,0 0 0,0 0 1,0 1-1,0-1 0,0 0 0,0 0 1,0 1-1,0-1 0,0 0 0,0 0 1,0 0-1,0 1 0,0-1 0,0 0 1,0 0-1,0 0 0,-1 1 0,1-1 1,0 0-1,0 0 0,0 0 0,0 0 1,0 0-1,-1 1 0,1-1 0,0 0 1,0 0-1,0 0 0,-1 0 0,1 0 1,0 0-1,0 0 0,-34 19 78,0-1-1,-52 17 1,-34 17 17,76-28-70,-67 50-1,-33 42 166,71-58-6,-27 24 162,84-71-273,0 0 13,16-11-77,1 0 1,-1 0-1,0 0 1,0 0-1,0 0 1,0 0-1,0 0 1,0 0-1,1 0 1,-1 0-1,0 0 1,0 0-1,0 0 1,0 0-1,0 0 1,0 0-1,1 1 1,-1-1-1,0 0 1,0 0-1,0 0 1,0 0-1,0 0 1,0 0-1,0 0 1,0 0-1,1 0 1,-1 1-1,0-1 1,0 0-1,0 0 1,0 0-1,0 0 1,0 0-1,0 0 1,0 1-1,0-1 1,0 0-1,0 0 1,0 0-1,0 0 1,0 0-1,0 0 1,0 1-1,0-1 1,0 0-1,0 0 1,0 0-1,0 0 1,0 0-1,0 0 1,0 1-1,0-1 1,0 0-1,0 0 1,-1 0-1,1 0 1,0 0-1,0 0 1,16 2 189,0 0 0,-1 0 0,1 2-1,-1 0 1,28 11 0,7 2 18,31 2 230,139 15-1,-134-24-422,71 4-1258,-152-14 631,-1 0 1,1 0 0,-1-1-1,1 0 1,-1 0-1,6-1 1,1-2-1459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26 131 3136,'5'0'17546,"-23"3"-16965,11-3-282,5 2-10,-1 0-128,5-1-142,-2 16 248,2 2-136,0 1 0,9 34-1,-7-37-53,6 28 118,4 21 113,2 0 1,39 97-1,-41-128-159,-9-20-72,2 1 0,-1-1 0,2-1 0,13 21 0,-16-29-39,7 9 17,-1-1 0,17 31-1,-27-40-72,-1-5 34,1 1 0,-1 0 0,0 0 0,1 0 0,-1 0 1,1-1-1,-1 1 0,1 0 0,-1-1 0,1 1 1,-1 0-1,1-1 0,0 1 0,1 1 0,-1-2 326,13-13 959,-4 4-1143,0-1 0,-1 0 0,-1 0 0,14-21 0,23-54 60,-35 67-170,177-332 336,-92 176-598,-89 162 94,-1 4-92,-1-1-1,0-1 1,0 1 0,0-1 0,-1 1-1,-1-1 1,3-19 0,-7 17-2792,2 12 2842,-1-1 0,1 1 1,0 0-1,0 0 0,0-1 0,0 1 0,0 0 0,0 0 1,0-1-1,-1 1 0,1 0 0,0 0 0,0-1-323,-1 1 323,1 0 0,0 0 0,0 0 1,-1 0-1,1 0 0,0-1 0,0 1 0,-1 0 0,1 0 1,0 0-1,0 0 0,-1 0 0,1 0 0,0 0 0,0 0 1,-1 0-1,1 0 0,0 0 0,0 0 0,-1 0 0,1 0 1,0 0-1,0 0 0,-1 1 0,1-1 0,0 0 1,-6 7-3103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3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1408,'11'2'10668,"21"-6"-6761,-20 2-3857,-1 0 0,23-9 0,-8-2 281,32-12 42,-38 17-282,31-9-97,-6 5 253,-33 8-116,-1 0 0,1 2 0,0-1 0,0 1 1,0 1-1,1 0 0,18 1 0,9 2-133,-28-2 44,0 0-1,11 3 1,11 2-8,2-2 0,-1-1 0,0-1 0,67-8 0,-89 6-82,24 2-1,12-1-40,229-32 348,-227 26-225,27-7 91,-47 7-138,1 1 0,42-1-1,22 11 239,-58-3-88,-1 0 0,57-7-1,-27 0 199,83 3 1,-89 2-276,111-9 105,-151 8-101,1-1-1,22-5 0,29-3-29,-48 8-89,26-1 32,100 7 0,-15 8 300,23-9-440,-138-3 203,51-3 328,98-18 0,-1 1 560,-67 5-777,6 1-147,-27 8-22,79-4 36,-144 9-9,217 0 41,-167 3 112,-35-2-235,43 6 0,26 8 105,-78-11 47,0-2 1,27 0 0,10 0 17,133 1 515,-100-3-483,-45 1-106,152 4-46,-161-2 11,0-3 0,-1-1 0,48-8 0,5 1 49,-29 4 123,15-3-38,84-8-94,-138 15 27,49-2-104,78-15 0,-24 0 5,-70 11 280,3 4-134,-21 2-103,27 1 3,22-3-126,-31 2-323,-35 1-946,-19 0 1144,0 0 0,0 0 1,0 0-1,0 0 0,1-1 1,-1 1-1,0 0 1,0-1-1,0 1 0,0-1 1,0 0-1,0 1 0,-1-1 1,1 1-1,0-1 0,1-1 1,1-16-13242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4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48 1664,'-1'0'22,"1"0"0,0 0 0,-1 0 0,1 0 0,0-1 0,0 1 0,-1 0 0,1 0 0,0-1 0,-1 1 0,1 0 0,0 0 0,0-1 0,0 1 0,-1 0 0,1-1 0,0 1 0,0 0 0,0-1-1,0 1 1,-1 0 0,1-1 0,0 1 0,0-1 0,0 1 0,0 0 0,0-1 0,0 1 0,0 0 0,0-1 0,0 1 0,0-1 0,0 1 0,1 0 0,-1-1 0,0 1 0,0 0 0,0-1 0,0 1 0,0 0 0,1-1 0,-1 1 0,0 0 0,0-1 0,1 1 0,-1 0 0,0 0 0,1-1 0,-1 1 0,0 0 0,0 0 0,1 0 0,-1-1 0,0 1 0,1 0 0,-1 0 0,1 0 0,-1 0 0,1 0 0,7-6 1256,-1-5 194,-5-3 3616,-4 75-781,-6 39-2839,0 8-790,-11 72 268,5-62-687,0 128 485,0 10 59,12-166-418,3-49-386,-1-41-3,-1 1 0,1-1 0,0 0 0,0 1 0,0-1 0,0 0 0,0 0-1,-1 1 1,1-1 0,0 0 0,0 0 0,0 1 0,-1-1 0,1 0 0,0 0 0,0 1 0,-1-1 0,1 0 0,0 0-1,-1 0 1,1 0 0,0 0 0,-1 1 0,0-1 22,3 0 62,-1 0-43,-1 2-51,-1-1-1,1 1 0,-1-1 0,0 0 0,1 1 0,-1-1 0,0 0 0,0 1 1,0-1-1,0 0 0,-1 1 0,-2 3 33,-1 7 68,5-9-995,5-8-2422,5-12-301,3-1 1115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2656,'0'0'837,"0"0"-748,0 0 1,0 0-1,0 0 0,1 1 0,-1-1 0,0 0 0,0 0 1,1 0-1,-1 0 0,0 0 0,0 1 0,0-1 0,0 0 1,1 0-1,-1 0 0,0 0 0,0 1 0,0-1 0,0 0 1,0 0-1,1 0 0,-1 1 0,0-1 0,0 1 0,-2 1 403,0 1-1,1 0 0,-1-1 0,1 1 0,-1 0 0,1 0 0,-1 5 0,-6 12 647,-38 89 2523,-5 7-2245,39-90-1079,-1 0 308,-29 48 0,0-11-240,40-53-271,2-10-120,0 0 0,0 0 1,0 1-1,0-1 0,0 0 0,0 0 0,0 1 1,0-1-1,0 0 0,0 0 0,0 1 1,0-1-1,0 0 0,0 0 0,0 0 0,0 1 1,0-1-1,0 0 0,-1 0 0,1 0 0,0 1 1,0-1-1,0 0 0,0 0 0,0 0 0,-1 1 1,1-1-1,0 0 0,0 0 0,0 0 0,0 0 1,-1 0-1,1 0 0,0 1 0,-1-1 0,1 0-11,0 0-1,0 0 1,0 0-1,0 0 0,0 0 1,0 0-1,0 0 0,0 0 1,0 0-1,0 0 0,0 0 1,-1 0-1,1 0 0,0 0 1,0 0-1,0 0 1,0-1-1,0 1 0,0 0 1,0 0-1,0 0 0,0 0 1,0 0-1,0 0 0,0 0 1,0 0-1,0 0 0,0 0 1,0 0-1,0 0 1,-1 0-1,1 0 0,0 0 1,0 0-1,0-1 0,0 1 1,0 0-1,0 0 0,0 0 1,0 0-1,0 0 1,0 0-1,0 0 0,0 0 1,0 0-1,0 0 0,0 0 1,0 0-1,0-1 0,0 1 1,1 0-1,-1 0 0,0 0 1,0 0-1,0 0 1,4-7 66,11-9-71,-12 14-16,28-32-92,34-50-1,-44 55 193,10-13 56,-9 10 359,48-50-1,-66 77-277,4-3 841,-7 8-1037,-1 0-1,0 0 1,1 1 0,-1-1-1,0 0 1,1 0 0,-1 0-1,0 0 1,0 0 0,1 0-1,-1 1 1,0-1 0,0 0 0,1 0-1,-1 0 1,0 0 0,0 1-1,1-1 1,-1 0 0,0 0-1,0 1 1,0-1 0,1 0-1,-1 1 1,0-1 0,0 0-1,0 0 1,0 1 0,0-1-1,0 0 1,0 1 0,0-1 0,0 0-1,0 1 1,0-1 0,0 0-1,0 1 1,0-1 0,0 1-1,19 94 1744,-19-95-1765,6 28 189,1 1-1,14 32 1,-20-58-371,0-1 0,1 1-1,-1 0 1,1-1 0,0 1-1,0-1 1,0 0 0,0 0 0,0 1-1,0-1 1,1-1 0,-1 1-1,1 0 1,-1 0 0,1-1 0,-1 0-1,4 2 1,-2-2-696,0 0 0,0 0 0,1 0-1,-1-1 1,0 1 0,0-1 0,0 0 0,0 0 0,0 0-1,1-1 1,-1 0 0,5-1 0,15-8-4408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4320,'-10'-11'1804,"10"10"-1723,0 1 0,0 0 0,0-1 0,0 1 0,0 0 0,0-1 0,0 1 0,0 0 1,0-1-1,0 1 0,0 0 0,0-1 0,0 1 0,0 0 0,0-1 0,0 1 0,0 0 0,0-1 0,0 1 0,0 0 0,1 0 0,-1-1 0,0 1 0,0 0 0,0-1 0,1 1 0,-1 0 0,0 0 0,0 0 1,1-1-1,-1 1 0,0 0 0,1-1 0,1 23 6488,1-2-5432,0 26 587,-6 71 1,-1-19-1131,-1 35-9,-1-1-24,6-133-554,0 1-1,0-1 0,1 1 1,-1-1-1,0 1 1,0-1-1,0 1 0,0 0 1,0-1-1,1 1 0,-1-1 1,0 1-1,0-1 0,1 1 1,-1 0-1,0-1 1,1 1-1,-1 0 0,0-1 1,1 1-1,5-7-1,1-2-55,-2 0 0,1-1 0,6-15 0,5-10 37,-8 18 5,2-2-2,0 1-1,17-22 1,-24 34-6,1 1 0,1 0 0,-1 0 0,1 0 1,0 0-1,0 1 0,0 0 0,0 0 0,1 1 0,10-4 0,-12 5 29,1 0-1,0 1 0,-1 0 0,1 0 0,0 1 0,0-1 1,0 1-1,0 0 0,0 1 0,0 0 0,-1 0 1,1 0-1,0 0 0,0 1 0,-1 0 0,1 0 0,-1 1 1,0-1-1,0 1 0,0 0 0,0 1 0,0-1 1,0 1-1,-1 0 0,7 8 0,-7-8 35,0 0 1,-1 1-1,0 0 0,0 0 1,0 0-1,0 0 0,-1 0 1,0 0-1,0 1 0,0-1 1,-1 1-1,0-1 0,0 1 1,0-1-1,-1 1 0,0 0 1,0-1-1,0 1 0,0 0 1,-1 0-1,0-1 0,-1 1 1,1-1-1,-1 1 0,0-1 1,-4 8-1,1-5 25,0 0 0,-1 0 0,0 0 0,0-1 0,-1 0 0,0 0 0,0-1 0,-1 0 0,0 0-1,0-1 1,0 1 0,-1-2 0,-14 7 0,11-7-294,-1 1 0,0-2-1,0 0 1,0 0 0,0-1-1,0-1 1,0 0 0,0-1-1,-21-2 1,30 1-188,0 0-1,0 1 1,0-2-1,0 1 1,0 0 0,0-1-1,0 0 1,0 0 0,0 0-1,1 0 1,-1 0-1,1-1 1,0 0 0,0 1-1,0-1 1,-4-4-1,0-4-1827,0 0 0,0 0 0,-9-23-1,6 12 202,-9-15-550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1472,'0'0'34,"0"-1"-1,0 1 1,0 0 0,0 0 0,0 0-1,1 0 1,-1-1 0,0 1 0,0 0-1,0 0 1,0 0 0,1 0-1,-1 0 1,0 0 0,0 0 0,0-1-1,1 1 1,-1 0 0,0 0 0,0 0-1,0 0 1,1 0 0,-1 0 0,0 0-1,0 0 1,0 0 0,1 0-1,-1 0 1,0 0 0,9 3 7386,6 1-3872,9 11-2988,-16-10-172,50 25 1109,-35-18-1138,-17-10-315,0 1 0,1-1 0,-1 0 0,1 0 0,-1-1 0,1 0 0,0 0 0,-1-1 0,1 1 0,0-2 0,0 1 1,-1-1-1,1 0 0,9-2 0,-13 3-23,1-1 0,-1 1 1,1-1-1,-1 0 0,1 0 1,-1 0-1,0-1 0,1 1 1,-1-1-1,0 0 0,0 0 1,0 0-1,0 0 0,-1 0 1,1-1-1,3-3 0,-3 2-2,-2 2-3,1 1 0,-1 0 1,0 0-1,0-1 0,-1 1 1,1-1-1,0 1 1,0-1-1,-1 1 0,1-1 1,-1 0-1,1 1 0,-1-1 1,1 0-1,-1 1 1,0-1-1,0 0 0,0 1 1,0-1-1,0 0 0,-1 1 1,0-4-1,1 2-26,-1 0 0,0 0 0,0 0 0,0 0 0,-1 0 0,1 0 0,-1 0 0,1 0 0,-1 0 0,0 1 0,0-1 0,0 1 0,-1-1 0,1 1 0,-1 0 0,1 0-1,-4-2 1,1 1 5,1 1 0,-1 0-1,0 0 1,0 0 0,0 1-1,-1 0 1,1 0 0,0 0-1,-11 0 1,3 1 22,0 1-1,0 1 1,0 0-1,0 0 1,0 1 0,0 1-1,-23 10 1,33-13 49,0 1 0,0 0 0,0 0 0,1-1 0,-1 2 0,0-1-1,1 0 1,-1 0 0,1 1 0,0 0 0,0-1 0,0 1 0,-2 3 0,1 0 29,1-1 1,0 1-1,1-1 0,-1 1 0,1 0 1,0 0-1,0 7 0,0 3 103,1 0 0,1 0-1,1-1 1,0 1 0,1 0 0,1 0-1,0-1 1,1 0 0,1 0 0,0 0 0,14 21-1,-16-28-69,1-1-1,0 0 0,0 0 1,10 9-1,-13-14-111,0 0 0,1 0 0,0 0-1,-1-1 1,1 1 0,0-1 0,0 1 0,0-1 0,0 0 0,0 0 0,0 0-1,0-1 1,1 1 0,-1-1 0,5 1 0,-1-2-187,-1 1 1,1-1-1,-1 0 0,1-1 1,-1 0-1,11-4 0,37-20-2321,-36 16 1288,28-14-2822,2 2-1,67-21 1,-52 28 650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54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760 1 1568,'0'0'9367,"-4"9"-8361,-17 30-163,5-6-220,-3 8 12,13-18-299,-4 35-1,7-39-228,0-1 0,-1 1 0,-11 29 0,-27 69 677,38-106-685,0-1 1,-1 0-1,0 0 1,-8 12-1,-10 18 342,13-23-391,-1 0 0,0-1 0,-1 0 0,-1-1-1,-26 25 1,-10 15-45,39-43 67,0 1 0,1 0 0,0 0 0,-11 24 0,13-24-85,-8 21-106,-22 67-1,20-52 183,11-32-38,3-6-10,-1 0 0,-1 0 0,-8 15 0,-40 77 258,29-53-124,-12 33 171,25-63-165,3-6-130,0 1 0,1 1 1,-9 28-1,2 14-45,-7 27 280,6-24-74,11-40-213,-10 31 1,4-21 36,4-8-1774,1-10-4354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51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22 124 7968,'-22'0'2944,"25"0"-2272,16 0-192,-1 0 2048,13 5-1472,14-5 703,10-5-1023,17-7-224,36 0-320,21-4-128,-3 4-32,-9-5-2591,4-2 1407,15 4-3456,2-5 2560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0:57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2454 1664,'-5'2'240,"2"0"149,5-6 6,-1 5-44,0 0 0,1-1 0,-1 1 0,0 0 0,0 0 0,0 0 0,0 0 0,0 0 0,0 0 0,-1 0 0,1 0 0,0 0 0,0 2 0,2 0-63,-1 0-1,0 0 1,-1 1 0,1-1-1,-1 0 1,2 5 0,1 12 662,0-1 1,10 24 0,-8-26-407,-1 0 0,0 0 1,2 26-1,-3-18-271,0-1 1,11 32-1,0 1-96,40 170 138,-49-205-110,11 25 0,-7-21-55,2 12-224,-10-29 102,1 1 0,0-1-1,0 0 1,1 0 0,0-1 0,1 1-1,0-1 1,11 15 0,25 30 190,-37-47-257,-1-1 0,1 1 0,-1-1 0,0 1 0,0 0 0,3 10 0,8 15 104,-2-10-20,-3-6-91,12 25-1,69 160 213,-85-189-135,1-1 1,0 1-1,0-1 1,1-1-1,0 1 1,1-1-1,0 0 1,0-1-1,1 0 1,15 11-1,-9-7 16,-7-5-80,1 0 0,0-1 0,17 9 0,45 22-10,-45-20 187,-22-14-104,0 0 0,1 0-1,-1 0 1,1-1-1,-1 0 1,10 4 0,48 18-40,-40-17 130,-1-2-1,25 3 1,107-2-253,-132-7 201,25-4-1,-5 0-125,-37 4 43,11 0-3,0 0 0,1-2 0,23-6 0,23-12 109,4-6 91,-54 24-284,-8 2 85,-1 0 0,0 0 0,0 0 0,1 0 0,-1-1 0,0 1 0,0-1 0,0 0 0,-1 0 0,1 0 0,3-3 0,15-16-110,-16 17 85,0-1 0,-1 1 0,1-1 0,-1 0 0,-1 0 0,7-11 0,15-43-150,-14 34 84,0 0-1,10-38 0,-9 22-53,-5 18 145,4-30 0,-7 29 6,12-39 0,-9 48 32,1 0 0,1 0 0,0 1 0,20-24 0,-8 13-93,0 1 0,27-21-1,-39 36 65,15-18-1,0-1 55,-5 9-40,-2-2 0,-1 0 1,27-43-1,27-75-38,5-36 123,-45 72 16,-7 19-266,-14 31 177,-4 14 3,1 1 3,-2-1 0,-1-66-1,-1 6-86,-2 92 57,4-95 264,-10-82-562,6 140 301,0 25 35,-4-37 0,-9-38 54,7 36 4,-1-27-93,7 54-36,1 19 27,-1-1 1,0 1-1,-1-1 0,-4-14 0,4 18 2,-4-11 0,1 0 0,-1-29 0,-5-133 369,2 57-188,-5-76 51,5 93-43,5 55-242,3 22 108,-2 1-1,-2-1 1,-9-41-1,-35-79 223,37 123-301,-2 0 1,0 1-1,-20-29 0,27 47 19,-1 1 0,0-1 1,-1 1-1,1 0 1,-2 1-1,1 0 0,-1 0 1,0 1-1,-1 0 0,1 1 1,-16-7-1,-6 0 46,-1 2 0,-47-9 0,-3-1 137,75 18-158,-20-6-43,-1 1 1,-32-4-1,55 10 39,-1 0 0,1 0 0,-1-1 0,1 0 0,-6-3 0,8 4 14,-1-1 1,1 0-1,-1 1 0,0 0 1,1 0-1,-1 0 0,0 0 1,0 1-1,1-1 1,-1 1-1,0 0 0,-5 1 1,-2-1-37,0 1 1,0-2-1,0 1 0,-14-4 1,-3 0 203,-3 2 62,-1 2 0,0 0-1,-45 8 1,53-4-292,0 2 0,1 1 1,-1 0-1,2 2 0,-23 11 0,28-11-635,0 2-1,-23 17 1,-25 30-6525,54-43 5331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12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1 261 1728,'0'0'560,"15"-1"1195,23-7-432,-19 5-724,25-8 1,91-37 531,29-10-603,48-2-135,-149 46-29,88-9-1,-141 22-207,0 1-1,0-1 1,0 2 0,14 1 0,-22-1-91,0-1 1,1 0 0,-1 1 0,0-1-1,0 1 1,0 0 0,0 0-1,0 0 1,0 0 0,0 0-1,0 0 1,0 0 0,0 1-1,-1-1 1,1 1 0,0-1-1,-1 1 1,0 0 0,1 0 0,-1-1-1,0 1 1,0 0 0,0 0-1,2 4 1,-2-2 159,0 0 0,0 0 1,0-1-1,1 1 0,-1-1 1,1 1-1,3 3 0,-4-5-179,0-1 0,1 1 0,-1-1 0,0 0 0,1 0 0,-1 0 0,1 0 0,-1 0 0,1 0 0,0 0 0,0 0-1,-1-1 1,1 1 0,0-1 0,0 1 0,0-1 0,2 1 0,18-1 163,0 0 0,1-2 0,-1 0 0,22-6 1,186-38 375,-18 4-1773,-162 30-754,-29 5-1279,-10 5 1259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17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5 248 3552,'0'0'1147,"-1"1"-1024,1-1 1,0 0-1,-1 1 1,1-1 0,0 1-1,-1-1 1,1 0 0,0 1-1,0-1 1,0 1-1,-1-1 1,1 1 0,0-1-1,0 0 1,0 1 0,0-1-1,0 1 1,0-1 0,0 1-1,0-1 1,0 2-1,30 28 3019,-21-20-1105,-9-10-1964,1 1 0,-1 0 0,1-1 0,-1 1 0,1 0-1,-1-1 1,1 1 0,0-1 0,-1 1 0,1-1 0,0 1 0,-1-1 0,1 0-1,0 1 1,0-1 0,-1 0 0,2 1 0,5 0 223,-1 0 1,1 0-1,-1 0 1,0-1-1,1 0 1,-1 0-1,9-1 1,46-12 54,-26 5-109,251-41 345,-13 0-483,-183 30-16,143-13 174,4 14-446,-97 9 410,506-25 984,-488 21-711,-44 2-454,178-2 108,-169 9 121,-64 3-86,86-7-29,359-6 530,-341 16-642,-23-11-23,-1 0 176,168 22-520,-112-16 466,-63-2-79,81 0-56,88 5-113,-157 9 1,168-9 229,-124 5-43,64-1 59,-21 12 1024,-129-12-560,-47-3-730,-72-10-4406,8 7 2829,0 0 1,0 0-1,-11 0 0,-15 1-1303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28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425 2 1984,'0'0'52,"0"0"1,0 0-1,-1 0 1,1 0-1,0 0 1,0-1-1,0 1 0,0 0 1,0 0-1,0 0 1,-1 0-1,1 0 1,0 0-1,0 0 1,0 0-1,0 0 0,0 0 1,-1 0-1,1 0 1,0 0-1,0 0 1,0 0-1,0 0 1,-1 0-1,1 0 0,0 0 1,0 0-1,0 0 1,0 0-1,0 0 1,-1 0-1,1 0 0,0 0 1,0 0-1,0 0 1,0 0-1,0 0 1,0 1-1,-1-1 1,-3 8 865,-2 19-477,5-19-21,-4 9 143,-1 0 0,-1-1-1,-13 26 1,10-21-190,-9 12 462,-29 42 0,-5 5-297,-28 74-174,-12 20 152,77-149-476,9-16-57,2 0 0,-9 16 0,13-23 5,0 1 0,0-1 0,0 0 1,0 0-1,-1-1 0,1 1 0,-1 0 0,-2 3 0,0-2-94,7-30 773,26-71-344,-12 43-344,20-103 1,-37 156 47,0 0-1,1 0 1,-1 1-1,0-1 1,0 0-1,0 1 1,0-1-1,0 0 1,-1 0-1,1 1 1,-1-3-1,1 4-23,0 0 0,-1-1 0,1 1 0,0 0 0,0 0 0,0 0 0,0 0-1,-1-1 1,1 1 0,0 0 0,0 0 0,0 0 0,-1 0 0,1 0-1,0 0 1,0 0 0,-1 0 0,1 0 0,0 0 0,0 0 0,0 0-1,-1 0 1,1 0 0,0 0 0,0 0 0,-1 0 0,1 0 0,0 0-1,0 0 1,-1 0 0,-11 8-42,4 0 20,1 1 0,-1 0 1,2 0-1,-1 1 0,2-1 0,-1 1 0,1 1 0,1-1 0,-1 1 0,-2 13 0,4 0-30,2-23 43,1-1 1,0 1-1,0-1 1,0 1-1,0 0 1,0-1-1,0 1 1,1-1-1,-1 1 0,0-1 1,0 1-1,0-1 1,0 1-1,1-1 1,-1 1-1,0-1 1,1 1-1,-1-1 0,0 1 1,1-1-1,-1 1 1,0-1-1,1 0 1,-1 1-1,1-1 1,-1 0-1,1 1 1,-1-1-1,1 0 0,-1 0 1,1 1-1,-1-1 1,1 0-1,-1 0 1,1 0-1,-1 0 1,1 0-1,-1 0 0,1 0 1,-1 0-1,1 0 1,0 0-1,26-10-580,10-2 138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29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 2656,'0'0'140,"0"0"-121,0 0 0,-1 0 0,1 0-1,0 0 1,0 0 0,0 0 0,0 0-1,-1 0 1,1 0 0,0-1 0,0 1 0,0 0-1,0 1 1,-1-1 0,1 0 0,0 0-1,0 0 1,0 0 0,0 0 0,-1 0 0,1 0-1,0 0 1,0 0 0,0 0 0,0 0 0,-1 0-1,1 0 1,0 1 0,0-1 0,0 0-1,0 0 1,0 0 0,0 0 0,-1 0 0,1 1-1,0-1 1,0 0 0,0 0 0,0 0-1,0 0 1,0 1 0,0-1 0,0 0 0,0 0-1,0 0 1,0 0 0,0 1 0,0-1 0,0 0-1,0 0 1,0 0 0,0 0 0,0 1-1,0-1 1,-1 8 228,0 0 0,1 0 0,0 1 0,0-1-1,1 0 1,1 8 0,11 78 1174,-1-4-815,-10-81-602,55 356 1061,-18 11 724,-37-335-1672,15 378 609,-21-385-419,4-32-297,0-1-1,0 1 0,-1 0 0,1-1 1,-1 1-1,0 0 0,1-1 1,-1 1-1,0-1 0,0 1 0,0-1 1,0 0-1,-2 3 0,3-4-10,-1 0 1,1 0 1,0 0-1,0 0 1,0 1-1,0-1 1,0 0-1,0 0 1,0 0-1,0 0 1,-1 0-1,1 0 1,0 0-1,0 0 1,0 0-1,0 0 1,0 0-1,0 0 1,0 0-1,0 0 0,0 0 1,0 1-1,0-1 1,0 0-1,0 0 1,0 0-1,0 0 1,-1 0-1,1 0 1,0 0-1,0 0 1,0 1-1,0-1 1,0 0-1,0 0 1,0 0-1,0 0 1,0 0-1,0 0 1,1 0-1,-1 0 1,0 1-1,0-1 0,0 0 1,0 0-1,0 0 1,0 0-1,0 0 1,0 0-1,0 0 1,0 0-1,0 0 1,0 0-1,0 1 1,0-1-1,0 0 1,1 0-1,-1 0 1,0 0-1,0 0 1,0 0-1,0 0 1,0 0-1,0 0 0,0 0 1,1 0-1,-1 0 2,1 1 318,-7-11 27,-6-49-937,-9-35 55,-22-46 604,35 116-10,2 8 76,0 0 0,-1 0 0,-1 1 0,-1 0 0,-17-25 0,26 40-120,-1-1 0,1 1 0,0 0-1,-1-1 1,1 1 0,-1-1 0,1 1-1,-1-1 1,1 1 0,0 0 0,-1-1 0,1 1-1,-1 0 1,1 0 0,-1-1 0,0 1-1,0 0 1,1 0-7,0 0 0,-1 0 1,1 0-1,0 0 0,0 0 0,0 1 0,-1-1 0,1 0 0,0 0 1,0 0-1,0 0 0,-1 0 0,1 1 0,0-1 0,0 0 0,0 0 0,0 0 1,0 1-1,-1-1 0,1 0 0,0 0 0,0 1 0,0-1 0,0 0 1,0 0-1,0 1 0,0-1 0,-1 22 277,4-2-219,0-1 0,2 0 0,0 0 0,15 36 0,-7-25 25,3 0 0,20 31 0,-26-45-39,1-2 0,1 1 0,0-2 0,0 0 0,28 22 0,-32-29-82,0 0 0,0-1 0,1 0-1,-1-1 1,1 0 0,0 0 0,0-1 0,1 0-1,-1 0 1,1-1 0,-1-1 0,18 2 0,-23-3-90,0 0 1,0-1 0,0 1-1,0-1 1,0 0 0,0 0-1,0 0 1,-1 0 0,1-1-1,0 1 1,-1-1 0,4-3 0,-2 2-228,0-1 0,-1 0 0,1 0 0,-1-1 1,0 1-1,-1-1 0,4-5 0,17-26-1247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30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 2976,'-1'-1'65,"-4"1"2889,15 11-880,1 7-964,21 25-1,-8-13-523,-6-6-137,1-2 0,1 0 0,1-1 0,1-2 0,44 31 1,-20-20-205,2-2 0,59 25 0,62 28 273,-138-65-124,-26-12 118,-6-3-173,-14-3-28,-10-4-87,23 6-227,0 0-1,0-1 1,0 1 0,0-1-1,0 1 1,0-1 0,0 0-1,1 0 1,-1 0 0,0 0-1,-2-2 1,-20-17 134,11 8-153,1 4-11,1-2 0,1 1 0,0-1 0,0-1 0,1 0-1,0-1 1,1 1 0,-13-25 0,21 35 11,-1 1 1,1-1-1,0 1 1,-1-1-1,1 0 1,0 0-1,0 1 0,0-1 1,-1 0-1,1 1 1,0-1-1,0 0 1,0 0-1,0 1 1,0-1-1,1 0 1,-1 0-1,0 1 0,0-1 1,0 0-1,1 1 1,-1-1-1,0 0 1,1 0-1,17 13 132,0 1 1,-1 1-1,-1 1 0,0 0 0,-1 1 0,-1 1 1,-1 0-1,19 31 0,-25-37-146,-5-9 100,-1 0 0,1 0-1,-1 0 1,0 0 0,0 0 0,2 5 0,-3-6-37,0-1-1,0 1 1,0-1 0,0 1 0,0-1 0,0 1-1,-1-1 1,1 1 0,0-1 0,0 1 0,0-1-1,0 1 1,-1-1 0,1 0 0,0 1 0,-1-1-1,1 1 1,0-1 0,-1 0 0,1 1 0,0-1-1,-1 0 1,1 1 0,-1-1 0,1 0 0,0 0-1,-1 1 1,1-1 0,-1 0 0,1 0 0,-1 0 0,1 0-1,-1 1 1,1-1 0,-1 0 0,1 0 0,-1 0-1,0 0 1,-14 1-71,1-1 0,0 0-1,-20-3 1,19 2-222,-33-3-2101,23 8 1103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 1472,'2'-11'2227,"-1"5"789,-5 10-2601,3-2 948,-3-3 149,-4 6-580,5-2-670,5-2 85,-26 2 2101,-17 7-1685,37-9-677,-1 0 1,0 1-1,1 0 1,-1 0-1,1 0 1,-1 1-1,1-1 1,-8 7 0,-7 4-13,7-6-406,12-5-491,8-3-742,5 0 259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2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10 1408,'-24'4'6709,"23"-4"-6641,0 0 0,-1 0 0,1 1 0,0-1-1,0 1 1,0-1 0,0 1 0,0-1 0,0 1 0,0 0 0,0 0-1,0-1 1,0 1 0,0 0 0,0 0 0,0 0 0,1 0 0,-1 0-1,0 0 1,1 0 0,-1 0 0,1 0 0,-1 0 0,1 0 0,-1 1-1,1-1 1,0 0 0,-1 2 0,2-2-26,0 0 0,-1 0 0,1 0 0,0 0 0,0 0 0,0 0 0,-1 0 0,1-1 0,0 1 0,0 0 0,0 0 0,0-1 0,3 2 0,2 2 186,0 1-110,2 0 0,-1 0 1,1 0-1,-1-1 0,14 6 0,-17-9-28,0 1 0,0 0 0,0 0 0,0 1 0,0-1 0,0 1-1,-1 0 1,1 0 0,-1 0 0,0 0 0,0 1 0,0-1 0,0 1 0,0 0-1,-1-1 1,0 1 0,0 0 0,0 1 0,0-1 0,-1 0 0,1 1 0,-1-1-1,0 1 1,-1-1 0,1 1 0,-1 6 0,0-10-74,0-1-1,0 0 1,0 0 0,1 0 0,-1 0-1,0 0 1,0 0 0,0 1-1,0-1 1,0 0 0,0 0 0,0 0-1,0 0 1,0 0 0,0 1 0,-1-1-1,1 0 1,0 0 0,0 0 0,0 0-1,0 0 1,0 0 0,0 1-1,0-1 1,0 0 0,0 0 0,0 0-1,0 0 1,0 0 0,-1 0 0,1 0-1,0 0 1,0 0 0,0 1-1,0-1 1,0 0 0,0 0 0,0 0-1,-1 0 1,1 0 0,0 0 0,0 0-1,0 0 1,0 0 0,0 0 0,-1 0-1,-6-5 478,-6-11-248,12 15-237,-8-12 144,0 0 0,-9-18 0,13 20-89,4 8-82,0 0 1,0 1-1,0-1 1,0 0-1,-1 0 1,1 1-1,-1-1 1,0 1-1,-2-3 1,2 4-46,2 1 61,0 0 0,0 0 0,0 0 0,0 0 0,0 0 0,0 0 0,0 0 0,0 0 0,0 0 0,0 0 0,0 0 0,0 0 0,0 0 0,0 1 0,0-1 0,0 0 0,0 0 0,0 0 0,0 0 0,0 0-1,0 0 1,0 0 0,0 0 0,0 0 0,0 0 0,0 0 0,0 0 0,0 0 0,0 0 0,0 0 0,0 0 0,-1 0 0,1 0 0,0 0 0,0 0 0,0 0 0,0 0 0,0 0 0,0 0 0,0 0 0,0 0 0,0 0-1,0 0 1,0 0 0,0 0 0,0 0 0,0 0 0,0 0 0,0 0 0,0 0 0,0 0 0,0 0 0,0-1 0,0 1 0,0 0 0,0 0 0,0 0 0,-1 0 0,-3 14 326,-21 23 231,26-42-425,1 0-1,-1 0 0,0 0 1,-1 0-1,1 0 0,-1-7 1,0-45 55,0 35-424,0 18 21,1 5-69,-1 1 295,1 2 3,0-1 1,0 1-1,0-1 0,0 0 0,0 1 0,1-1 0,0 0 0,-1 0 0,1 0 0,0 0 0,5 5 0,5 6 3,-9-10 31,1 1 0,0-1-1,0 0 1,0 0 0,0 0-1,1-1 1,7 5 0,-12-7-24,0-1 1,0 0-1,0 0 1,0 0-1,0 0 1,1 0-1,-1 0 1,0 0-1,0 1 0,0-1 1,0 0-1,0 0 1,0 0-1,0 0 1,1 0-1,-1 0 1,0 0-1,0 0 1,0 0-1,0 0 1,0 0-1,1 0 1,-1 0-1,0 0 1,0 0-1,0 0 0,0 0 1,0 0-1,1 0 1,-1 0-1,0 0 1,0 0-1,0 0 1,0 0-1,0 0 1,0 0-1,1 0 1,-1 0-1,0 0 1,0 0-1,0 0 0,0 0 1,0 0-1,0-1 1,1 1-1,-1 0 1,0 0-1,0 0 1,0 0-1,0 0 1,0 0-1,0-1 1,0 1-1,0 0 1,0 0-1,0 0 0,0 0 1,0 0-1,0 0 1,0-1-1,0 1 1,0 0-1,0 0 1,0 0-1,0 0 1,0 0-1,0-1 1,0 1-1,0 0 1,-6-16 368,-1-1-270,-5-12-179,12 27 43,-1 1 1,0-1-1,0 0 0,0 1 1,0-1-1,0 1 1,-1 0-1,1-1 1,0 1-1,-1 0 1,1 0-1,0 0 1,-1-1-1,0 2 1,1-1-1,-4-1 1,5 2-9,0-1 0,-1 1-1,1 0 1,-1 0 0,1 0 0,0 0 0,-1 0 0,1 0 0,0 0 0,-1 0-1,1 0 1,-1 0 0,1 0 0,0 1 0,-1-1 0,1 0 0,0 0 0,-1 0 0,1 0-1,0 0 1,-1 1 0,1-1 0,0 0 0,0 0 0,-1 1 0,1-1 0,0 0-1,0 0 1,-1 1 0,1-1 0,0 1 0,-2 14-496,2-10 453,1 0 0,0 1 1,1-1-1,1 6 0,8 14 71,0 0 1,19 31-1,-23-41 170,-7-14-98,0 0 0,0 0 0,1 0 0,-1 0 0,1 0 0,-1 0-1,0 0 1,1 0 0,0 0 0,-1 0 0,1 0 0,0 0 0,0 1 0,0-4 8,-1 1 0,0-1-1,0 1 1,-1 0 0,1-1 0,0 1 0,0-1 0,-1 1 0,1 0 0,-1-1 0,0-1 0,0 2-38,-2-8-37,-1 0-1,0 0 1,0 1 0,-1 0 0,0 0 0,-1 0-1,0 0 1,0 1 0,-12-11 0,15 15-34,0 0 1,-1 1-1,1-1 0,-1 1 1,0 0-1,0 0 0,0 0 1,0 0-1,0 1 0,0-1 1,0 1-1,-1 0 0,1 1 1,0-1-1,-1 1 0,1 0 1,-1 0-1,1 0 0,0 0 1,-1 1-1,1 0 0,-5 1 1,-46 20-98,25-10 129,1 2 1,0 0-1,1 2 1,-45 33-1,67-43 5,0-1-1,0 1 0,1 0 1,0 0-1,0 0 1,0 1-1,1-1 0,0 1 1,0 1-1,0-1 1,-2 10-1,5-14-9,0 1-1,0-1 1,0 1-1,0-1 1,1 1-1,0-1 0,0 1 1,0 0-1,0-1 1,0 1-1,1-1 1,0 1-1,-1-1 1,1 1-1,1-1 1,-1 0-1,0 1 1,1-1-1,-1 0 1,1 0-1,0 0 1,0 0-1,1 0 1,-1-1-1,0 1 1,1-1-1,5 5 1,-4-4 42,1 0 1,1 0 0,-1 0 0,0 0-1,1-1 1,-1 0 0,1 0 0,-1-1-1,1 1 1,9 0 0,-6-2 1,1 1 1,-1-2-1,1 1 0,-1-1 0,0 0 1,12-4-1,-9 2 27,0-1 0,-1-1 0,1 1 0,-1-2 0,-1 0 0,1 0-1,-1-1 1,0 0 0,0 0 0,13-14 0,-20 17-32,0 0-1,0 0 1,0 0 0,0 0-1,-1-1 1,1 1-1,-1-1 1,-1 0 0,1 1-1,0-1 1,-1 0-1,0 0 1,0-6 0,0 8-45,-1-1 1,0 1-1,0 0 1,0 0-1,-1 0 0,1 0 1,-1-1-1,0 1 1,0 0-1,0 0 1,0 0-1,0 0 1,-1 1-1,1-1 0,-3-3 1,1 2-17,-1 0 0,1 0 0,-1 1 0,0 0 0,0-1 0,0 2-1,0-1 1,0 0 0,-6-2 0,-2 0-31,0 1-1,-1 0 1,0 0-1,0 1 0,0 1 1,0 0-1,-14 0 1,12 2-13,0 0 0,1 1 1,-1 0-1,0 1 1,0 1-1,1 0 0,0 1 1,-1 1-1,1 0 0,1 1 1,-1 0-1,1 2 1,0-1-1,1 1 0,0 1 1,-11 10-1,19-15 49,0 1 0,0-1-1,1 1 1,-1 0 0,1 0-1,0 0 1,1 1 0,-1-1 0,1 0-1,0 1 1,1 0 0,-1-1-1,1 1 1,0 0 0,1 0 0,-1 0-1,1 0 1,1 7 0,-1-11 28,0-1 1,0 1-1,0-1 1,1 1-1,-1-1 1,1 1 0,-1-1-1,1 1 1,-1-1-1,1 0 1,0 1-1,-1-1 1,1 0-1,0 1 1,0-1-1,0 0 1,0 0 0,0 0-1,0 0 1,1 0-1,-1 0 1,2 1-1,0-1 14,-1 0 0,1 0 0,-1-1-1,1 1 1,-1-1 0,1 0 0,-1 0 0,1 0 0,-1 0-1,1 0 1,-1 0 0,5-2 0,0 1 47,1-2 1,-1 1-1,0-1 1,0 0-1,0-1 1,0 0-1,0 0 1,6-5-1,-8 4-10,-1 1 0,0 0 0,-1-1 0,1 0-1,-1 0 1,0 0 0,0 0 0,2-6 0,-4 9-53,0 0-1,-1 0 1,1 0-1,-1 1 1,0-1-1,1 0 1,-1 0-1,0 0 1,0 0-1,0 0 1,0 0-1,-1-3 1,0 4-22,1 0 0,-1 0-1,1 0 1,-1 0 0,1 0 0,-1 0-1,0 0 1,0 0 0,0 0 0,1 0 0,-1 0-1,0 0 1,0 0 0,0 1 0,0-1 0,0 0-1,-1 1 1,1-1 0,0 1 0,0-1 0,-2 1-1,-1-1-22,1 0 0,-1 1-1,1 0 1,-1 0 0,0 0-1,1 0 1,-1 0 0,1 1-1,-1 0 1,1-1 0,-1 1 0,1 1-1,-7 2 1,3-1-19,-1 1 1,1 0-1,0 1 0,-11 9 1,15-12 25,1 0 0,0 1 1,0 0-1,0 0 0,0-1 1,0 1-1,1 0 0,-1 0 1,1 1-1,0-1 0,0 0 1,0 0-1,0 1 0,0-1 1,1 0-1,0 1 0,-1-1 1,1 1-1,0-1 0,1 1 1,0 4-1,0-3 33,0 0 1,0 0-1,1 0 1,0 0-1,0 0 0,0 0 1,1 0-1,-1-1 0,1 1 1,0-1-1,0 0 1,1 0-1,3 4 0,-4-5 10,1-1 0,-1 0 0,1 0 0,0 0-1,-1 0 1,1-1 0,0 1 0,0-1 0,0 0-1,0 0 1,0-1 0,1 1 0,-1-1 0,0 0 0,4 0-1,4-1 51,-1 0 0,0 0-1,0-2 1,15-4-1,-17 4 32,-1 0 0,1-1 0,-1-1 0,0 1 0,0-1 0,9-9 0,-12 11-63,0-2 1,-1 1-1,1 0 1,-1-1-1,0 0 1,0 0-1,-1 0 1,0 0-1,0-1 1,3-7-1,-5 11-27,0 0-1,-1 0 0,1 0 1,-1 0-1,0 0 0,0 0 1,1-1-1,-1 1 1,-1 0-1,1 0 0,0 0 1,0 0-1,-1-1 0,0 1 1,1 0-1,-1 0 0,0 0 1,-1-2-1,0 1-18,0 0 0,0 0 0,-1 1 0,1-1 0,0 1 0,-1 0 0,0 0 0,0 0 0,1 0 0,-7-3 0,2 2-34,-1 0 0,0 0 0,1 1 0,-1 0 0,0 0 0,0 1 0,0 0 0,0 0-1,-14 1 1,12 1-31,0 1 0,0-1 0,1 2-1,-1 0 1,0 0 0,1 0 0,-1 1-1,1 1 1,1 0 0,-1 0 0,0 0 0,-7 8-1,12-10 61,0 1 0,0 0 0,1-1 0,-1 1 0,1 1 0,0-1 0,0 0-1,1 1 1,-1-1 0,1 1 0,0 0 0,1 0 0,-1 0 0,1 0 0,0 0 0,0 0-1,0 0 1,0 0 0,1 1 0,0-1 0,1 0 0,-1 0 0,1 0 0,0 0 0,1 5-1,-1-6 43,0-1-1,0 0 0,0 0 0,1 0 0,-1 0 1,1 0-1,0 0 0,0-1 0,0 1 0,0-1 1,0 1-1,0-1 0,1 0 0,-1 1 0,1-1 1,0-1-1,0 1 0,-1 0 0,1-1 0,0 1 1,0-1-1,1 0 0,-1 0 0,6 1 1,-5-1 20,1-1 0,-1 0 0,1 0 0,-1 0 0,0 0 0,1-1 0,-1 1 1,1-1-1,-1 0 0,0-1 0,0 1 0,0-1 0,0 0 0,0 0 1,0 0-1,0 0 0,0-1 0,3-3 0,0 0 35,-1-1-1,0 0 1,0 0 0,-1-1-1,1 0 1,-2 0 0,5-9-1,-7 14-55,-1 0 0,1 0 0,-1 0 0,0-1 0,0 1 0,0 0 0,0-1 0,0 1 1,-1 0-1,1-1 0,-1 1 0,0-1 0,0 1 0,-1-1 0,1 1 0,-1-1 0,0 1 0,-1-5 0,0 4-52,0 0-1,0 0 1,0 0 0,0 0 0,-1 1 0,0-1 0,0 1 0,0 0 0,0 0 0,0 0 0,-1 0-1,1 0 1,-1 1 0,0-1 0,0 1 0,0 0 0,0 0 0,0 1 0,0-1 0,-1 1-1,1 0 1,0 0 0,-7 0 0,6 0-4,0 0 0,0 1 0,0 0 0,-1 0 0,1 0 0,0 1 0,0-1 0,0 1 0,0 1 0,0-1 0,1 1 0,-1-1 0,0 1 0,1 1 0,-1-1 0,1 1 0,0-1 0,-1 1 0,1 1 0,-5 4 0,5-2-21,0 0 0,0 0 0,0 0 0,1 1 0,0-1 1,0 1-1,1 0 0,0 0 0,0-1 0,0 2 0,0 9 1,1-2 77,0 0 1,1 1 0,1-1-1,4 20 1,-4-28 5,1 1 0,0-1 0,0 1-1,1-1 1,0 0 0,7 12 0,-9-17-4,0 1-1,1-1 1,-1 0 0,1 0-1,0 0 1,0 0 0,0 0-1,0 0 1,0 0 0,0-1-1,0 1 1,0-1-1,1 1 1,-1-1 0,1 0-1,-1 0 1,1 0 0,-1 0-1,1-1 1,0 1 0,3 0-1,-2-2 6,0 1 0,0-1 0,-1 1 0,1-1-1,0-1 1,-1 1 0,1 0 0,-1-1 0,1 0-1,-1 1 1,0-1 0,5-4 0,1-2 25,0 0 1,13-15 0,-10 10 66,-1-2 0,-1 1 0,0-1 0,9-21 0,-15 27-111,1-1 0,-2-1-1,1 1 1,-2 0 0,1-1-1,-1 0 1,-1 1-1,1-13 1,-2 21-29,0 0 0,0 0-1,-1 0 1,1 0 0,0 0 0,-1 0 0,1 0-1,-1 0 1,1 1 0,-1-1 0,0 0 0,0 0 0,0 1-1,0-1 1,0 0 0,0 1 0,0-1 0,-1 1-1,-1-3 1,1 3-13,-1 0 1,1-1-1,0 1 0,-1 0 0,1 0 0,-1 0 0,1 0 1,-1 1-1,0-1 0,1 1 0,-1-1 0,-5 1 0,3 0-20,-1 1 0,0-1 0,1 1 0,-1 0-1,1 1 1,-1-1 0,1 1 0,-1 0-1,1 1 1,0-1 0,0 1 0,0 0 0,-6 5-1,6-3 16,0 0-1,0 0 0,1 1 0,-1-1 1,1 1-1,0 1 0,-3 6 1,6-11 17,0 1 0,1-1 0,-1 0 1,0 0-1,1 1 0,-1-1 1,1 0-1,0 0 0,0 1 0,0-1 1,1 4-1,-1-5 12,0 1 1,1-1-1,-1 1 1,1-1 0,0 1-1,-1-1 1,1 0-1,0 0 1,0 1-1,0-1 1,0 0-1,0 0 1,0 0-1,0 0 1,1 0-1,-1 0 1,0 0-1,0 0 1,2 0-1,2 1 24,-1 0-1,0-1 0,1 1 1,-1-1-1,1 0 0,-1 0 0,1-1 1,0 1-1,-1-1 0,1 0 1,-1-1-1,1 1 0,0-1 0,-1 1 1,9-4-1,4-2 211,0 0-1,27-16 1,-15 7-190,-7 4 10,1 0 1,-2-2-1,0 0 1,0-2-1,-2 0 1,0-2-1,0 0 1,-2 0-1,20-26 1,-33 37-30,0 1 1,-1-1-1,0 0 1,0 0-1,0-1 0,-1 1 1,0-1-1,0 1 1,0-1-1,1-13 0,-3 17-18,0 0-1,0 0 1,0 0-1,-1 0 0,1 0 1,-1 0-1,1 0 1,-1 0-1,0 0 0,0 1 1,0-1-1,-1 0 1,1 1-1,-1-1 0,1 1 1,-1-1-1,0 1 0,0-1 1,0 1-1,0 0 1,0 0-1,-1 0 0,1 1 1,0-1-1,-1 0 1,-4-1-1,0 0-39,-1 0 0,0 0 0,0 1 0,0 0-1,0 1 1,0 0 0,0 0 0,0 1 0,0 0 0,-15 2 0,2 1-20,0 1 0,1 1-1,-21 8 1,8 0 8,1 1-1,-54 31 1,78-41 2,1 1 0,0 1 0,0-1 0,1 1 1,0 0-1,0 1 0,0-1 0,1 1 0,-1 0 1,-5 12-1,9-15 39,0 1 1,0-1 0,1 1 0,-1-1-1,1 1 1,0-1 0,0 1-1,1 0 1,-1 0 0,1-1 0,0 1-1,0 0 1,1-1 0,0 1-1,-1 0 1,1-1 0,1 1 0,-1-1-1,1 1 1,0-1 0,3 7-1,1-3 24,-1-1-1,1 1 0,1-1 0,0 0 0,0 0 0,0 0 0,0-1 0,1-1 0,0 1 1,1-1-1,-1-1 0,1 1 0,0-1 0,17 5 0,-8-4 56,0-1-1,1 0 1,-1-1 0,1-1-1,-1-1 1,35-2 0,-39 0 19,1-2 0,-1 1 0,0-1 0,0-1 0,0-1 0,-1 0 0,0-1 0,0 0 0,15-9 0,-23 11-49,0 0-1,0 0 1,0 0 0,0-1 0,-1 0-1,1 1 1,-1-2 0,-1 1 0,7-10 0,-8 10-34,0 0 1,0 0 0,-1 0 0,0 0 0,0 0-1,0 0 1,0 0 0,-1 0 0,0 0 0,0 0 0,0 0-1,0 0 1,-3-10 0,1 8-23,0 0-1,-1 0 1,0 0-1,0 0 1,-1 1-1,0-1 1,0 1-1,0 0 1,-1 0-1,0 1 1,0-1 0,0 1-1,-1 0 1,0 0-1,0 1 1,-10-6-1,-1 0-75,0 2 1,0 0-1,-1 1 0,0 0 0,-21-3 1,28 7 38,0 1 1,0 1 0,0 0-1,0 1 1,0 0 0,0 0-1,-1 1 1,2 1 0,-1 0-1,0 0 1,0 1 0,1 1-1,-1 0 1,1 0 0,0 1-1,0 0 1,1 1 0,-17 12-1,21-15 31,1 1 0,1 0-1,-1 0 1,0 0-1,1 0 1,0 0 0,0 1-1,0 0 1,1-1-1,-1 1 1,1 0 0,0 0-1,0 0 1,1 1-1,0-1 1,0 0 0,0 0-1,0 1 1,1-1 0,0 7-1,1-4 50,0 0-1,1 0 1,-1-1-1,2 1 1,-1-1 0,1 1-1,0-1 1,0 0-1,1 0 1,0 0-1,0-1 1,1 1-1,6 6 1,-4-6 12,0 1 1,0-1-1,1-1 1,0 0-1,1 0 1,-1 0-1,1-1 1,0 0-1,0-1 0,1 0 1,-1-1-1,1 1 1,0-2-1,0 0 1,0 0-1,0 0 0,0-1 1,0-1-1,1 0 1,-1 0-1,0-1 1,0-1-1,0 1 0,0-1 1,0-1-1,0 0 1,-1-1-1,1 1 1,-1-2-1,0 1 0,0-2 1,0 1-1,9-9 1,-12 9 30,0 0 0,0 0 0,-1-1 0,0 0 1,0-1-1,0 1 0,-1-1 0,0 0 0,0 0 0,-1 0 1,4-11-1,-6 14-72,0 0 1,0 0-1,0 0 1,-1 0-1,1 0 1,-1 0-1,0 0 1,-1 1-1,1-1 1,0 0-1,-1 0 1,0 0-1,0 0 1,0 0 0,-1 1-1,1-1 1,-1 1-1,0-1 1,0 1-1,0-1 1,0 1-1,-1 0 1,1 0-1,-4-3 1,1 2-25,0 1 0,1-1 0,-1 1 0,0 0 0,-1 0-1,1 1 1,0 0 0,-1 0 0,1 0 0,-1 0 0,-8-1 0,-5 1-9,1 0 1,-20 2-1,19 0-36,1 1 0,-1 1 0,1 1 1,0 1-1,0 0 0,0 1 1,-17 8-1,24-8 27,0 0 0,1 0 0,0 1 0,1 0 0,-1 1 1,1 0-1,0 0 0,1 1 0,-1 0 0,2 1 0,-1 0 0,-6 10 0,11-14 49,1-1-1,0 1 0,0 0 1,0 0-1,0 0 1,1-1-1,0 2 0,0-1 1,0 0-1,0 0 0,1 0 1,0 0-1,0 0 1,1 0-1,-1 1 0,1-1 1,0 0-1,0 0 0,1 0 1,0 0-1,0-1 1,3 7-1,-3-7 16,0 0 0,1 0 0,0-1-1,0 1 1,0-1 0,0 1 0,0-1 0,1 0 0,-1 0 0,1-1 0,0 1-1,0-1 1,0 0 0,0 0 0,0 0 0,1 0 0,-1-1 0,0 1-1,1-1 1,-1 0 0,1-1 0,0 1 0,-1-1 0,8 0 0,3-2 49,0 0-1,1-1 1,-1-1 0,0 0 0,-1-1 0,1-1 0,19-11-1,-10 4 39,-1-1 0,-1-1-1,29-26 1,-43 34-61,-1 0-1,1-1 1,-1 0 0,-1-1-1,8-11 1,-11 15-24,0 0 0,-1-1-1,1 1 1,-1-1 0,0 0-1,-1 1 1,1-1 0,-1 0 0,-1 0-1,1-8 1,-1 11-34,0 1 0,0-1 0,0 1-1,-1 0 1,1-1 0,-1 1 0,1-1 0,-1 1 0,0 0 0,0 0-1,0-1 1,0 1 0,-1 0 0,1 0 0,-1 0 0,1 0 0,-1 0-1,0 1 1,1-1 0,-1 0 0,0 1 0,0-1 0,-3 0-1,-1-1-16,1 0-1,-1 1 1,0 0-1,0 0 1,0 0-1,-1 1 1,-9-1-1,-2 0-206,0 2 0,1-1 0,-1 2 0,0 1-1,1 0 1,-1 1 0,1 1 0,0 0 0,0 1 0,1 1 0,-1 1 0,-21 12-1,35-17-104,1 0-1,-1 0 1,0 0-1,1 0 1,-1 1-1,1-1 0,0 1 1,-1-1-1,1 1 1,0 0-1,1 0 0,-1 0 1,1 0-1,-1 0 1,1 0-1,-2 6 1,1 21-2442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24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1 976 1312,'9'0'597,"1"-1"-253,0 0 0,-1-1 0,1-1 0,0 0 0,-1 0 1,1-1-1,9-5 0,8-3 2,45-18 401,88-32-588,127 3-52,-259 54-96,118-25 625,-125 24-466,0-1 1,0-1-1,-1 0 0,33-21 1,-18 9-37,1 1 1,0 2 0,69-22-1,122-20 50,-25 8-138,-87 20-12,1 4-1,140-13 1,-136 25-77,127-12 646,-88 16-640,-64 5 112,74-7-12,-114 6-39,138-23-160,-61 9 259,-48 10-151,86-2 1,-27 4 82,406-12-306,-276 16 321,210 1-97,-299-2 114,-85 1-67,68-5-138,192-36 1,-291 34 185,97-19 99,-48 16-276,-39 6 26,205-15 205,-123 14-186,59 2 32,-28 1-91,14 0 92,170-1 89,-268 9-52,214 6 10,-182-2 176,126 8-235,-148-5 75,-70-5-11,0 1 1,0 3-1,68 18 0,-23 7 126,49 14 138,93 24 111,-191-56-322,10 5-192,-1 2 1,75 41 0,-118-57 128,-5-3-604,0 0 0,0 1 0,0-1-1,0 1 1,0-1 0,0 1 0,-1 0 0,1 1 0,4 6 0,-2 5-1551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04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498 6 1728,'-13'0'7217,"-23"-4"-4797,27 3-1965,1 0 1,-1 1-1,0 1 1,-11 1-1,7 1 41,1 0 1,0 1-1,-16 7 0,2 0-86,0-1 180,1 1 0,-41 23 0,55-26-449,0 0 0,1 1-1,0 0 1,0 0-1,-11 14 1,-36 57 1074,50-70-1087,2 0 19,-1-1-1,1 1 1,1 0 0,0 0-1,0 0 1,-4 19 0,4-1 230,-3 41 0,6-41-89,2 44 0,0-63-190,0 3 76,0 0 0,1 0 0,7 23 0,-8-32-160,0-1-1,0 1 1,0 0-1,1 0 1,-1-1-1,1 1 1,0 0-1,0-1 1,0 0-1,0 1 1,0-1-1,0 0 1,1 0-1,-1 0 1,1-1-1,-1 1 1,1 0-1,0-1 1,0 0-1,4 2 1,18 6 66,-18-6-73,1 0 0,13 3 0,15 1 44,1-2-1,0-1 1,66-2 0,-66-5 6,-1-2 0,1-1 1,47-15-1,18-18-212,-99 38 167,-1-1 0,1 0 0,-1 1-1,0-1 1,0 0 0,1-1 0,-1 1-1,-1 0 1,1-1 0,0 1 0,0-1 0,-1 1-1,2-5 1,1-2-28,-1 1 0,5-19 1,7-66-43,-1 11 94,-6 36-38,2-48 0,-7 63 54,-1 14 16,-1 1-1,-1-1 1,0 0-1,-1 1 1,-4-23 0,3 35-24,0 0 0,0-1 1,0 1-1,-1 0 0,1 1 1,-1-1-1,0 0 0,0 1 1,0 0-1,-1-1 0,1 1 1,-1 1-1,1-1 0,-1 0 1,-4-1-1,3 2-31,0 0 1,0 1 0,0 0-1,0 0 1,0 0-1,0 0 1,0 1 0,0 0-1,0 0 1,-7 1-1,-21 13-1501,3-1-581,25-11 1282,-17 5-6778,17-7 5043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55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23 990 3968,'-1'0'28,"-15"8"1129,16-8-1100,-1 1 0,1 0 0,-1-1 0,1 1 0,-1 0 0,1 0-1,0-1 1,-1 1 0,1 0 0,0 0 0,0-1 0,-1 1 0,1 0 0,0 0 0,0 0 0,0 0 0,0-1 0,0 2-1,0 0 1112,2 0-698,0 0 0,1 0-1,-1-1 1,0 1 0,1 0-1,0-1 1,-1 0 0,1 1-1,0-1 1,0 0-1,-1-1 1,1 1 0,0 0-1,5 0 1,-3-1-124,0 0-1,-1 0 1,1-1 0,0 0 0,0 0 0,-1 0-1,1 0 1,6-3 0,-3 0-238,0 0 0,0 0 0,0-1 0,-1 0 0,1 0 0,-1-1 0,-1 1 0,1-2 0,7-8 0,1-9 49,0 0-1,-2-1 0,-1 0 0,16-47 0,-3 7 205,9-19-151,17-39 12,-43 111-93,-8 11-135,1 0-1,0 1 1,0-1 0,-1 0-1,1 0 1,0 0 0,-1 0-1,1-1 1,-1 1 0,0 0-1,1-1 1,6 7-95,-4 1 110,-1 0 0,0 0 0,0 0 0,-1 1 0,1-1 1,-1 9-1,7 153 266,-7-91-145,1-50 28,-2 0 0,-1-1 0,-2 1-1,-10 51 1,10-66-76,2-6-17,0 0 0,-1-1-1,0 0 1,0 1 0,0-1 0,-3 5 0,4-9-54,0 0 0,1 0-1,-1 0 1,0-1 0,0 1 0,1 0 0,-1-1 0,0 1 0,0 0 0,0-1 0,0 1-1,0-1 1,0 1 0,0-1 0,0 0 0,0 0 0,0 1 0,0-1 0,0 0-1,0 0 1,0 0 0,0 0 0,0 0 0,0 0 0,0 0 0,0 0 0,0-1 0,0 1-1,0 0 1,0 0 0,0-1 0,0 1 0,0-1 0,0 1 0,0-1 0,0 0 0,0 1-1,-1-2 1,-6-4 28,1-1 0,0 1 0,0-2 0,1 1 0,-7-9 0,-10-12-22,8 10-93,12 13-61,-1 1-1,0-1 1,-1 1 0,-8-8-1,12 11-75,3 2 197,0 1 0,-1-1-1,1 1 1,-1-1 0,1 1 0,-1-1-1,1 1 1,1 3 0,0-1 7,4 4 58,0-1-1,0 0 1,1 0-1,0-1 0,1 0 1,-1 0-1,1-1 1,0 0-1,0-1 0,0 0 1,1 0-1,0-1 1,0 0-1,0-1 0,0 0 1,0 0-1,0-1 1,0 0-1,0-1 1,1-1-1,-1 1 0,0-2 1,0 1-1,0-1 1,15-5-1,7-6 32,0-1 0,-1-1 0,-1-2 0,-1-1 0,0-1 0,30-27 0,31-43-81,-4 3-217,-81 81 193,-1 1-20,1 0 0,-1 0 0,1 0 0,-1 1-1,1-1 1,0 1 0,0 0 0,11-4-1,-15 7 38,1 0-1,-1 0 0,0 0 1,1 1-1,-1-1 1,0 0-1,1 0 0,-1 1 1,0-1-1,0 1 0,1-1 1,-1 1-1,0 0 1,0-1-1,0 1 0,0 0 1,2 1-1,18 20 177,-13-13-229,-5-6 69,1 0-1,-1 1 0,0 0 1,0 0-1,0 0 0,0 0 1,1 5-1,-3-8 110,-1-2-107,0 1 0,0-1-1,0 0 1,0 0-1,-1 0 1,1 0 0,0 1-1,0-1 1,-1 0-1,1 0 1,0 1-1,-1-1 1,1 0 0,-1 0-1,-3-2-30,0 1-1,0 0 0,0 1 1,0-1-1,0 1 1,-1-1-1,1 1 0,0 0 1,-1 1-1,1-1 1,0 1-1,-1 0 0,1 0 1,-1 0-1,1 1 1,0-1-1,-1 1 0,-3 2 1,-6 2 1,1 1 0,1 1 0,-1 0 0,1 1 1,0 0-1,-15 15 0,12-10 0,1 1-1,1 0 1,0 1-1,1 1 1,-16 26-1,26-38 29,0 0 0,0 0 0,1 0 0,-1 0 0,1 0 0,0 1 0,0-1 0,1 1 0,-1-1 0,1 0 0,0 1-1,0-1 1,0 1 0,1-1 0,-1 1 0,1-1 0,0 0 0,1 1 0,-1-1 0,1 0 0,-1 0 0,1 0 0,1 0 0,-1 0 0,0-1-1,1 1 1,0 0 0,0-1 0,4 4 0,-1-1 24,1-1-1,-1 0 1,1 0-1,0 0 0,0-1 1,0 0-1,1-1 1,-1 1-1,1-2 1,0 1-1,0-1 1,0 0-1,0-1 1,0 1-1,10-1 1,0-1-2,-1-1 1,1-1 0,0 0 0,0-1 0,-1-1 0,0-1-1,0 0 1,28-13 0,13-12 4,-2-2-1,-1-2 1,84-71 0,-69 49-41,49-42 22,-117 97-16,-1-1-1,1 1 1,-1-1-1,0 0 1,0 1 0,1-1-1,0-3 1,-2 5-4,0-1 0,0 1 1,1 0-1,-1 0 0,0 0 1,0 0-1,0 0 0,0 0 1,0 0-1,0 0 0,0-1 1,0 1-1,0 0 0,0 0 0,0 0 1,0 0-1,0 0 0,0 0 1,0 0-1,0-1 0,0 1 1,0 0-1,0 0 0,-1 0 1,1 0-1,0 0 0,0 0 1,0 0-1,0 0 0,0 0 1,0-1-1,0 1 0,0 0 1,0 0-1,0 0 0,0 0 1,0 0-1,-1 0 0,1 0 1,0 0-1,0 0 0,0 0 1,0 0-1,0 0 0,0 0 1,-12 3-209,-1 5 170,0 1 0,0 0 0,-22 20 0,9-7-19,-11 10 73,-41 44-1,60-55 90,1-1 0,1 2 0,-25 45 0,37-59-81,0 0 0,1 1 0,0 0 1,-2 13-1,5-21-11,-1 0 1,1-1-1,0 1 1,0 0-1,0 0 1,0 0-1,0-1 1,0 1-1,0 0 1,1 0-1,-1 0 1,0-1-1,0 1 1,0 0-1,1 0 1,-1-1-1,0 1 0,1 0 1,-1-1-1,1 1 1,-1 0-1,1-1 1,-1 1-1,2 0 1,-1 0 15,1 0-1,-1 0 1,1-1 0,-1 1 0,1 0-1,-1-1 1,1 1 0,0-1 0,-1 0-1,1 0 1,2 1 0,2-1 29,0-1 0,0 1 0,0-1 0,0 0 0,10-3 1,-4-1-91,0 0 0,-1-1 0,1 0 0,-1-1 1,0-1-1,-1 0 0,1 0 0,-2-1 1,18-19-1,2-8-215,35-57-1,-60 86 259,40-53-343,-44 69 107,-1-2 220,-5 24 60,2 0 1,-1 38-1,5-59-10,1 0 0,0 0 0,0 0-1,1 0 1,0 0 0,1 0 0,0 0-1,0-1 1,1 0 0,0 1 0,7 9 0,-10-17-10,1 0 1,-1 0 0,0-1-1,1 1 1,-1 0 0,1-1-1,0 1 1,0-1 0,-1 0-1,1 0 1,0 1 0,0-1-1,0-1 1,0 1 0,0 0-1,0 0 1,0-1 0,1 1-1,-1-1 1,0 1 0,0-1-1,0 0 1,1 0 0,-1 0-1,0 0 1,0-1 0,0 1-1,1-1 1,-1 1 0,0-1-1,0 0 1,0 1 0,3-3-1,1 0-9,-1 0-1,1 0 0,-1-1 1,0 0-1,0 1 1,-1-2-1,1 1 0,-1 0 1,0-1-1,0 0 1,4-6-1,7-21 13,0-1 1,-2 0-1,16-64 1,-15 46-24,15-32-116,46-93-1,-54 133 45,-11 19-4,0 4-23,-1-1-1,11-39 1,-37 81-872,6-2 935,0 1 0,2 0 0,0 0 0,1 1 0,-8 40 0,-12 110 95,16-29-44,11-110 33,1 0-1,7 46 1,-6-70-44,0 0 0,1 0-1,0 0 1,4 9 0,-5-15 8,-1 0 0,1-1 0,0 1 1,0-1-1,0 0 0,0 1 1,0-1-1,0 0 0,0 1 0,0-1 1,0 0-1,1 0 0,-1 0 1,0 0-1,1 0 0,-1 0 0,1-1 1,-1 1-1,1 0 0,-1-1 1,1 1-1,-1-1 0,1 1 0,0-1 1,-1 0-1,1 0 0,3 0 1,0 0-2,-1-1 1,1 0-1,0 0 1,-1-1-1,1 1 1,-1-1-1,0 0 1,8-5-1,1-2-1,19-17 1,-17 12-22,-1 0-1,-1-1 1,15-20 0,29-53-82,-36 53 26,-18 29 47,130-219-83,-110 181 53,-2-1 0,-2-1 1,15-60-1,15-132-446,-47 229 458,2-23-155,-4 31 153,1-1 1,-1 0-1,0 0 0,-1 0 1,1 0-1,0 0 0,-1 0 1,1 1-1,-1-1 1,1 0-1,-1 0 0,-1-2 1,2 3 23,0 1 1,0 0 0,-1 0 0,1 0-1,0 0 1,0 0 0,0 0-1,0 0 1,0 0 0,0 0 0,0 0-1,0-1 1,0 1 0,0 0 0,-1 0-1,1 0 1,0 0 0,0 0 0,0 0-1,0 0 1,0 0 0,0 0 0,0 0-1,0 0 1,-1 0 0,1 0-1,0 0 1,0 0 0,0 0 0,0 0-1,0 0 1,0 0 0,0 0 0,-1 0-1,1 0 1,0 0 0,0 0 0,0 1-1,0-1 1,0 0 0,0 0-1,0 0 1,0 0 0,0 0 0,-1 0-1,1 0 1,0 0 0,0 0 0,0 0-1,0 1 1,0-1 0,0 0 0,0 0-1,0 0 1,-4 6-20,0 1 1,0-1-1,1 1 0,0 0 1,0 0-1,0 0 0,1 1 1,-2 7-1,-2 9 18,-20 47 32,-43 81 0,-14 37 146,64-136-14,3 1-1,3 0 0,-13 98 1,25-135-163,-1 1 69,0 1 0,3 31 0,-1-46-18,1 1 0,-1-1-1,1 0 1,0 0 0,0 1 0,1-1 0,-1 0 0,1 0 0,0 0 0,0 0 0,0-1 0,1 1-1,-1-1 1,1 1 0,0-1 0,0 0 0,4 3 0,-5-4-27,1 0 0,0-1 0,0 0-1,0 1 1,0-1 0,0 0 0,0-1 0,0 1 0,0 0 0,0-1-1,0 0 1,7 0 0,2-1 10,24-4-1,-34 5-26,12-3-10,0 0 1,1-1-1,-1-1 1,0 0-1,25-14 0,-32 15 12,0-1 0,-1 1 0,0-1 0,0 0 0,0-1 0,0 1 0,-1-1 0,0 0 0,0-1 0,-1 1-1,0-1 1,7-13 0,-3-1-73,-1 0 1,-1 0-1,-1 0 0,4-35 0,-3-87-861,-6 142 921,0 1 1,0 0-1,0-1 1,0 1-1,0-1 1,0 1-1,0-1 1,0 1-1,-1 0 1,1-1-1,0 1 1,0-1 0,0 1-1,0 0 1,0-1-1,-1 1 1,1-1-1,0 1 1,0 0-1,-1-1 1,1 1-1,0 0 1,-1-1-1,1 1 1,0 0-1,-1 0 1,1-1-1,0 1 1,-1 0 0,1 0-1,-1 0 1,1 0-1,0-1 1,-1 1-1,1 0 1,-1 0-1,1 0 1,-1 0-1,0 0 1,0 0 4,0 0 0,0 1 0,0-1 0,0 0 0,0 0 0,0 1 0,0-1 1,0 1-1,1-1 0,-1 1 0,0-1 0,0 1 0,0-1 0,0 1 0,1 0 0,-2 1 0,-4 6 4,-1 2 0,2-1 0,-1 1 0,2-1 0,-1 2 1,1-1-1,1 0 0,-4 17 0,1 3-54,-3 54 1,8-73 93,1 1 0,1 0 1,0-1-1,3 19 0,-3-26-11,0 0 0,0 0-1,1 0 1,-1 0 0,1 0 0,0 0-1,0 0 1,0 0 0,0-1 0,1 1-1,-1-1 1,1 1 0,0-1 0,0 0-1,6 4 1,-7-6-11,1 0 0,-1 0-1,1 0 1,-1 0 0,1-1 0,0 1 0,-1-1 0,1 0-1,0 1 1,-1-1 0,1 0 0,0-1 0,-1 1 0,1 0 0,0-1-1,-1 1 1,1-1 0,-1 0 0,1 0 0,4-3 0,5-2 24,-1 0 1,21-16 0,-28 18-34,24-17 38,-1-1 0,-1-1 0,-1-2 0,24-30 0,-19 15 33,26-47 0,-54 84-99,-1 0 0,0 0 0,0 0 0,0-1 0,0 1 0,0 0 0,-1 0 0,0-1 0,1 1 0,-1-4 0,0 6 1,0 0-1,0 0 0,0 0 1,0 0-1,0 0 0,-1 0 1,1 0-1,0 0 0,0 0 1,-1 0-1,1 0 0,0 0 1,-1 0-1,1 0 0,-1 0 1,1 1-1,-1-1 0,0 0 1,1 0-1,-1 1 1,0-1-1,0 0 0,1 1 1,-1-1-1,0 1 0,0-1 1,0 1-1,0-1 0,1 1 1,-1-1-1,0 1 0,0 0 1,0 0-1,0-1 0,-2 1 1,3 0 18,0 0 0,-1 0 1,1 0-1,0 1 1,0-1-1,-1 0 0,1 0 1,0 0-1,0 0 1,0 0-1,0 1 0,-1-1 1,1 0-1,0 0 1,0 0-1,0 1 0,0-1 1,-1 0-1,1 0 1,0 0-1,0 1 0,0-1 1,0 0-1,0 0 1,0 1-1,0-1 0,0 0 1,0 0-1,0 1 1,0-1-1,0 1 0,0 10-62,0-8 37,1 19-28,1-1 0,0 1 1,8 25-1,21 64 36,-24-88 10,-2-10 33,-1-1-1,2 0 1,-1 0 0,2 0-1,-1 0 1,2-1-1,-1 0 1,2-1 0,11 12-1,-17-19-14,0-1 1,0 0-1,0 0 0,1 0 0,-1-1 0,1 1 0,-1-1 0,1 1 0,0-1 0,0 0 1,-1-1-1,1 1 0,0-1 0,0 0 0,0 1 0,0-2 0,0 1 0,0 0 0,-1-1 1,1 0-1,0 0 0,0 0 0,6-3 0,-3 1 22,1 0 0,0-1 0,-1 0 0,0 0 0,0-1 0,0 0 0,0 0 0,-1-1 1,11-11-1,-10 8 5,-1-1 1,0 1 0,-1-1 0,1-1-1,-2 1 1,6-17 0,-4 5-10,-1 0-1,3-30 1,-8 50-60,1 0-1,-1 0 1,0 0-1,0 0 1,0 0-1,0 0 1,-1-1 0,1 1-1,0 0 1,-1 0-1,0 0 1,1 0 0,-1 0-1,0 0 1,0 0-1,0 1 1,-2-4 0,2 5 13,1 0-1,-1 0 1,0 0 0,0-1 0,0 1 0,1 0 0,-1 0 0,0 0 0,0 0 0,1 0 0,-1 1 0,0-1 0,0 0 0,0 0 0,1 0 0,-1 1 0,0-1-1,1 0 1,-1 1 0,0-1 0,0 1 0,0 0-11,-3 1 26,0 1 1,0 0-1,1 0 0,-1 0 1,1 0-1,0 0 0,0 1 0,-4 5 1,-18 34 117,19-33-142,-7 12 56,3-5-40,-14 33 0,22-45 28,0-1 0,1 1 0,-1 0 1,1 0-1,0-1 0,1 1 0,-1 0 0,1 0 0,0 0 0,0 0 0,1 0 0,1 7 0,-1-9 4,-1-1 0,1 0 0,0 0 1,0 0-1,0 1 0,0-1 0,0 0 0,1 0 0,-1 0 0,0-1 0,1 1 0,0 0 0,-1-1 0,1 1 0,0-1 0,4 3 0,-3-2 0,1-1-1,-1 1 0,1-1 1,-1 0-1,1 0 0,0-1 1,-1 1-1,1-1 0,7 0 1,5-1 8,-1-2 0,1 1 0,-1-2 1,17-6-1,-20 7-17,78-29-127,118-57 0,-108 43 244,-90 41-149,7-2-86,-31 19-19,-57 30-79,1 0 62,60-35 142,-60 44 9,59-41-21,0-1 1,1 1-1,-17 22 0,25-30 25,0 0-1,1 1 1,-1-1-1,1 1 1,0 0 0,0-1-1,0 1 1,0 0-1,1-1 1,-1 1-1,1 0 1,-1 4-1,1-5-3,0-1-1,0 0 0,1 0 0,-1 0 0,0 0 0,0 0 0,1 0 0,-1 0 1,1 0-1,-1 0 0,1 0 0,-1 0 0,1 0 0,0 0 0,-1-1 1,1 1-1,0 0 0,0 0 0,-1-1 0,1 1 0,0 0 0,0-1 1,0 1-1,0-1 0,0 1 0,0-1 0,0 1 0,0-1 0,0 0 1,0 0-1,0 1 0,0-1 0,1 0 0,0 0 0,5 0 38,0 0-1,0 0 1,-1-1-1,1 0 1,0 0-1,-1 0 1,10-4-1,0-1-51,28-14 0,-31 13 14,-1-1 1,0 0-1,0 0 0,0-1 0,-1-1 0,0 0 1,-1 0-1,-1-1 0,1 0 0,-1-1 1,-1 0-1,9-18 0,15-38 0,44-141 0,-63 165-10,-3 0 0,-2 0 1,-1-1-1,-2 0 0,-2-47 0,-3 59 2,-2 0 0,-10-54 0,12 86-5,0 0 0,0 0 0,0 0 0,-1 0 0,1 0 0,0 0 0,-1 0 0,1 0 0,-1 0 0,1 0-1,-1 0 1,1 0 0,-1 0 0,0 0 0,0 0 0,0 1 0,1-1-1,0 1 1,-1 0 0,1 0-1,0 0 1,-1 0 0,1 0-1,-1 0 1,1 0 0,0 0-1,-1 0 1,1 0 0,0 0-1,-1 0 1,1 0 0,0 1-1,-1-1 1,1 0 0,0 0-1,-1 0 1,1 0 0,0 1 0,-1-1-1,1 0 1,0 0 0,0 0-1,-1 1 1,1 0 0,-3 2-15,0 1 0,0-1 1,1 1-1,0 0 0,0 0 1,-2 5-1,-12 30 115,-14 52 0,25-71-47,1 0-1,1 0 0,1 1 0,0 38 1,4-25-18,2 1 1,1-1 0,2 0-1,12 37 1,-11-47 14,1 0 0,2 0 0,0-1 0,1-1 1,2 0-1,18 24 0,-27-40-347,0-1 0,0 1 0,1-1 0,0 0 0,0-1 0,0 0 0,0 0 0,11 5 0,-13-7-194,-1-1 1,1 1-1,0-1 0,-1 0 0,1 0 0,0 0 0,0-1 1,0 1-1,0-1 0,0 0 0,0 0 0,-1 0 0,1 0 1,0-1-1,0 0 0,0 0 0,-1 0 0,6-2 1,9-11-1969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04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261 1 1984,'4'0'896,"-8"17"-768,-6-8 832,6 3-544,-15 9 480,5 4-544,-16 13 384,7 1-416,-10 6-32,5 2-160,-5-10-224,14 1 32,-6-4-736,17-8 416,-1-10-1568,4 1 1088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05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1 3136,'-4'3'281,"1"0"-1,-1 0 1,1 0 0,0 0 0,0 1 0,0-1-1,1 1 1,-5 7 0,-17 38 1236,9-17-964,-11 14-51,-14 30-316,10-13-1709,-49 78 1,71-131-622,7-1 672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05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1 3648,'-11'0'1664,"-11"42"-1472,11-22 992,8 7-704,-11 15 704,9 0-672,-9 12-192,3-3-192,-3-1-320,9-8 96,-4-9-1312,4 1 800,-4-13-2080,9-4 1504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26.5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0 816 1056,'2'-1'63,"-1"1"-46,-1 0 1,0 0-1,1 0 1,-1 0-1,0 0 1,1-1 0,-1 1-1,0 0 1,1 0-1,-1 0 1,0 0-1,1-1 1,-1 1-1,0 0 1,1 0-1,-1 0 1,0-1-1,0 1 1,1 0 0,-1-1-1,0 1 1,0 0-1,0-1 1,1 1-1,-1 0 1,0-1-1,0 1 1,0 0-1,0-1 1,0 1-1,1-1 1,-1 0 22,0 1 0,0-1-1,1 0 1,-1 1 0,1-1 0,-1 0 0,1 1 0,-1-1-1,1 0 1,-1 1 0,1-1 0,-1 1 0,2-1-1,5-7 220,16-29 311,25-56 1,-14 24-293,-17 39-133,1 1 0,1 1 1,38-42-1,-13 27-88,84-63 0,-32 28 405,-89 71-342,-1 1 1,0-1-1,0 0 1,0-1-1,-1 0 0,-1 1 1,1-2-1,-1 1 1,0 0-1,2-11 1,4-5 10,1 2 242,-9 18-234,1 0 0,-1 0-1,0 0 1,0 0 0,-1-1-1,1 1 1,-1-1-1,0 1 1,1-9 0,2-1 597,-4 12 62,-5 6-10,3-3-668,-155 121 686,136-107-731,12-9-27,0 0 0,-11 11-1,9-10-538,19-13 161,140-74 164,-141 77 145,2-2 19,-1 1 1,1 1-1,-1-1 0,1 2 0,15-4 0,-21 5-7,-1 1 0,1 0 0,-1 0 0,0 0 1,1 0-1,-1 0 0,1 1 0,-1-1 0,0 1 0,1-1 0,-1 1 1,0 0-1,1 0 0,-1 0 0,0 0 0,0 0 0,0 1 0,0-1 1,0 1-1,0-1 0,-1 1 0,1-1 0,0 1 0,-1 0 0,1 0 1,1 4-1,4 7-1671,2 2 448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27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322 912 1568,'-5'0'1304,"10"-8"-480,-1-5-231,-3 10-469,0-1-1,0 1 1,0-1 0,-1 0-1,0 1 1,1-1-1,-1 1 1,0-1 0,-1-6-1,-12-74 832,2 27-449,5 22-167,-21-66 0,-73-126 1121,55 132-1315,27 50 28,3 0 1,-13-59-1,21 76-197,7 4 209,1 20 315,-1 20-118,0 7 24,1 17 70,-6 40-1,3-69-432,1 0-1,-2 0 0,1 0 1,-1-1-1,-1 1 0,0-1 1,-1 0-1,-8 15 0,11-22-85,-10 12 399,8-14-272,2-11-390,4 1 264,-1 1-1,2-1 1,-1 0 0,1 0-1,1 1 1,-1 0 0,9-13 0,0-4 65,-10 22-35,-1 0-1,0 0 0,1 0 1,0 1-1,0-1 0,0 0 1,4-4-1,-5 6 2,0 1 0,0-1 0,0 0 0,1 1 0,-1-1-1,0 1 1,0-1 0,0 1 0,0 0 0,1-1 0,-1 1 0,0 0 0,0 0-1,0 0 1,1 0 0,-1 0 0,0 0 0,0 0 0,0 0 0,1 1 0,-1-1 0,0 0-1,2 2 1,2 0-30,1 1-1,-1 0 0,0 0 0,0 0 1,-1 1-1,1 0 0,-1 0 0,1 0 1,-1 0-1,4 7 0,6 8-1173,15 27-1,-15-22-1046,10 14 108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34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0 363 832,'1'1'2974,"8"-2"-1569,-8 0-1333,1 0 1,-1 0 0,1 0-1,-1 0 1,0 0 0,1 0-1,-1 0 1,0 0 0,0-1-1,0 1 1,0-1 0,0 1 0,0-1-1,0 1 1,-1-1 0,1 1-1,0-1 1,-1 1 0,1-1-1,-1 0 1,1-1 0,2-7-14,5-14 225,-1 0 1,-1-1-1,-1 0 0,-1 0 0,0-29 1,0 13-194,-3 35-85,-1 0-1,1-1 0,-1 1 1,0-1-1,-1 1 0,-2-11 1,3 13-31,-1-1 0,1 1-1,0 0 1,1-7 0,0-6 12,-1 17 16,0 0 0,0-1 0,0 1 0,0 0-1,0 0 1,0 0 0,0 0 0,0 0 0,0-1 0,0 1 0,0 0 0,0 0-1,0 0 1,0 0 0,0 0 0,-1 0 0,1-1 0,0 1 0,0 0 0,0 0-1,0 0 1,0 0 0,0 0 0,0 0 0,-1 0 0,1 0 0,0 0 0,0-1-1,0 1 1,0 0 0,0 0 0,-1 0 0,1 0 0,0 0 0,0 0 0,0 0-1,0 0 1,0 0 0,-1 0 0,1 0 0,0 0 0,0 0 0,0 0-1,0 0 1,0 0 0,-1 0 0,1 1 0,0-1 0,0 0 0,0 0 2,0 0 1,0 0-1,0 0 1,0 0-1,0 0 1,0 0 0,0 0-1,0 0 1,0 0-1,0 0 1,0 0-1,0 0 1,0 0-1,0 1 1,0-1 0,0 0-1,0 0 1,0 0-1,0 0 1,0 0-1,0 0 1,0 0-1,0 0 1,0 0 0,0 0-1,0 0 1,0 0-1,0 0 1,0 0-1,0 1 1,0-1-1,0 0 1,0 0 0,0 0-1,0 0 1,0 0-1,0 0 1,0 0-1,0 0 1,0 0-1,0 0 1,0 0 0,0 0-1,0 0 1,0 0-1,0 0 1,0 0-1,-1 0 1,1 0-1,1 0 123,-2 8 176,-5 27 194,3-19-436,0 0-1,-8 22 1,-18 48 509,28-84-604,1-3 20,0-7 30,3-11 81,24-46-263,3-14 581,-30 79-401,0-1 0,0 1 0,1 0 1,-1-1-1,0 1 0,0-1 0,0 1 1,1 0-1,-1-1 0,0 1 0,0 0 0,1 0 1,-1-1-1,0 1 0,1 0 0,-1-1 1,1 1-1,-1 0 0,0 0 0,1 0 0,-1 0 1,0-1-1,1 1 0,-1 0 0,1 0 1,-1 0-1,1 0 0,-1 0 0,1 0-5,0 0 0,1 1 0,-1-1 0,0 0 0,-1 1 0,1-1 0,0 1 0,0-1 0,0 1 0,0-1 0,1 2-1,20 21-699,-20-20 436,7 6-2072,2 0 636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34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7 1824,'-5'-7'832,"10"7"-736,-5 4 1152,4-1-704,-4 11 1056,5 7-928,-5 25 32,0 4-416,0 22-64,0-6-128,0 6-352,0-4 160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2:09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13 257 992,'-12'7'15381,"12"-7"-15308,8 0 2233,22-4-1767,-8 1 143,0-1-270,0-1-1,-1-1 1,35-14 0,-3 2-11,-29 9-254,0 0 1,0-2 0,28-18 0,61-47-174,-85 56 124,-13 10-120,18-16-1,-31 25-14,-1-1 0,1 0-1,0 1 1,0 0 0,0-1-1,0 1 1,1 0 0,3-2-1,-10 11 219,-7 10-52,-46 33-71,37-32-52,-1-1 1,0-1-1,-1 0 1,-33 17-1,-1-9 126,-1-2-1,-84 22 1,129-41-83,6-2-8,-1-1 1,1 1 0,0-1-1,-1 0 1,-8 0 0,14-1-41,0 0 1,1 0 0,-1 1 0,0-1-1,1 0 1,-1 0 0,1 0 0,-1 0-1,0 0 1,1 0 0,-1-1 0,0 1-1,1 0 1,-1 0 0,1 0 0,-1-1-1,0 1 1,1 0 0,-1 0 0,1-1-1,-1 1 1,1-1 0,-1 1 0,1 0-1,-1-2 1,3-2 235,5 1-163,0 1-1,1 1 0,8-2 1,8-1 91,2 0-11,1 0-1,-1 2 1,32 2 0,13-2-6,22-2-158,60-5-82,-87 4 252,96 6 0,-149-1-144,-29-6-138,-18 3-29,19 2 175,-31-7 1,-113-26 354,152 32-459,0-1 1,0 0 0,1 0-1,0 0 1,-1-1-1,1 0 1,0-1-1,1 1 1,-8-8-1,13 12 28,0 0 1,0 0-1,0-1 0,0 1 0,0 0 1,-1 0-1,1-1 0,0 1 0,0 0 0,0 0 1,0-1-1,0 1 0,0 0 0,0-1 0,0 1 1,0 0-1,0 0 0,0-1 0,0 1 1,0 0-1,0-1 0,0 1 0,1 0 0,-1 0 1,0-1-1,0 1 0,0 0 0,0 0 1,0-1-1,1 1 0,6-2-727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2:12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53 139 1728,'-2'0'83,"0"0"0,0 0 0,0 0-1,0 0 1,0 0 0,0-1 0,0 1 0,0-1 0,0 0 0,0 1 0,0-1-1,-3-2 892,-1 3 2280,-5 0-176,11 0-2954,-1 0 0,1 0-1,0 0 1,0 0 0,-1 0 0,1 0 0,0 0 0,0 0 0,-1 0 0,1 0-1,0 0 1,0 0 0,0 0 0,-1 0 0,1 0 0,0-1 0,0 1 0,0 0-1,-1 0 1,1 0 0,0 0 0,0-1 0,0 1 0,0 0 0,0 0 0,-1 0-1,1-3 2243,8 4-1517,4-1-482,23-3 454,98-27 572,-56 11-839,4 0-160,-6 1-442,130-16 1,-140 30-3870,124 7-1,-104 10-2198,-80-11 5678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1888,'0'0'45,"0"-1"1,1 1-1,-1 0 1,0 0 0,0 0-1,0 0 1,0 0-1,0-1 1,0 1-1,1 0 1,-1 0-1,0 0 1,0 0-1,0 0 1,0 0-1,1 0 1,-1 0-1,0 0 1,0 0-1,0 0 1,1 0-1,-1 0 1,0 0-1,0 0 1,0 0-1,1 0 1,-1 0-1,0 0 1,0 0-1,0 0 1,0 0-1,1 0 1,-1 0-1,0 0 1,0 0-1,0 0 1,1 0-1,-1 0 1,0 0 0,0 1-1,0-1 1,0 0-1,0 0 1,1 0-1,-1 0 1,0 0-1,0 1 1,0-1-1,0 0 1,0 0-1,0 0 1,0 1-1,0-1 1,0 0-1,0 0 1,0 0-1,0 0 1,1 1-1,-1-1 1,0 0-1,0 0 1,-1 0-1,1 1 1,0-1-1,0 0 1,0 0-1,1 19 4411,-1-15-3823,1-3-495,1-1-1,0 1 0,-1-1 0,1 1 0,0-1 1,-1 0-1,1 1 0,0-1 0,-1 0 0,4 0 1,6-1 65,1 0 1,-1 0-1,0-1 1,1 0-1,14-6 1,-4 2-152,1 1 0,36-4-1,-34 6 88,44-10-1,-66 12-115,9-3 69,0 1 0,23-4 0,-34 7-85,-1 0 0,1 0 0,-1 0 0,1 0 0,-1 0 0,1 0 1,-1 0-1,0 0 0,1 0 0,-1 0 0,1 0 0,-1 0 0,1 0 0,-1 0 1,1 0-1,-1 0 0,0 1 0,1-1 0,-1 0 0,1 0 0,-1 1 0,0-1 1,1 0-1,-1 0 0,0 1 0,1-1 0,-1 0 0,0 1 0,1-1 1,-1 1-1,0-1 0,0 0 0,1 1 0,-1-1 0,0 1 0,0-1 0,0 0 1,0 1-1,0-1 0,0 1 0,0-1 0,1 1 0,-1-1 0,0 1 1,-1-1-1,1 1 0,0-1 0,0 0 0,0 1 0,0-1 0,0 1 0,0-1 1,0 1-1,-1-1 0,1 0 0,0 1 0,0-1 0,-1 1 0,1-1 0,-1 1 1,-1 2 26,0 1 0,-1-1 0,0 1 0,0-1 0,-4 4 1,-9 7 156,10-8-112,0-1 0,0 1 0,-1-1 0,-8 4 0,-148 95 453,139-86-384,0 2 1,2 0 0,0 2-1,-26 33 1,18-21-165,36-34 217,0 0 1,0 0 0,1 0-1,11-3 1,12-1 105,1 1 1,0 2 0,33 3-1,-3-1-87,66-1-1873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7:56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57 2400,'-14'-3'293,"9"2"-195,0 0 0,0 0 0,0 1 0,0-1 0,0 1 0,0 0 0,-6 1 0,8 0-243,-22 1 2153,18 0 1050,14 0 1792,37 4-1736,24 1-778,190-17 91,-127 2-2193,243-17-1777,-106 6-4476,-132 11 3230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1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3904,'0'0'288,"0"0"-240,0 0 0,0 0 0,0 0 0,1 0 0,-1 1 0,0-1 0,0 0 0,0 0 0,0 0 0,0 0 0,0 0 0,0 0 0,0 0 0,0 0 0,0 0 0,0 0 0,0 0 0,0 0 0,0 0 0,0 1 0,0-1 0,0 0 0,-1 0 576,1 0-576,0 0 0,0 1 0,0-1 0,0 0 0,0 0 0,0 0 0,0 0 0,-1 0 0,1 0 0,0 0 0,0 0 0,0 0 0,0 0 0,0 0 0,0 0 0,0 0 0,0 0 0,0 0 0,0 0 0,0 0 0,0 0 0,-1 0 0,10 6 1240,13 5-102,-5-5-226,1 0 0,28 4-1,-38-8-851,0-2-1,0 1 0,0-1 1,1 0-1,-1 0 0,0-1 1,0-1-1,11-2 1,-17 3-124,0 1 0,0-1 1,0 0-1,0 0 0,-1 0 1,1 0-1,0 0 0,0 0 1,-1 0-1,1-1 0,-1 1 1,1-1-1,-1 1 1,0-1-1,1 1 0,-1-1 1,0 0-1,1-3 0,-1 4 1,-1-1 0,0 1 0,0 0-1,0-1 1,0 1 0,0 0 0,0 0-1,0-1 1,0 1 0,0 0 0,-1-1 0,1 1-1,-1 0 1,1 0 0,-1 0 0,1-1-1,-1 1 1,1 0 0,-1 0 0,0 0-1,0 0 1,0 0 0,0 0 0,1 0-1,-1 0 1,0 1 0,-1-1 0,1 0 0,0 0-1,0 1 1,0-1 0,-2 0 0,-1-1 44,0 0 0,0 0 1,0 1-1,0 0 1,-1-1-1,1 1 1,-1 1-1,1-1 0,-1 1 1,1 0-1,-1 0 1,1 0-1,-6 1 0,-5 2 289,0 0-1,-23 10 1,21-8-104,6-1 315,-22 11 0,31-14-436,-1 0 0,0 1 0,0 0 0,1 0 0,-1 0 0,1 0 0,0 0 0,-1 0 0,1 0 0,0 1 0,0-1 0,-3 6 0,5-7-62,0 0 0,0-1 0,-1 1-1,1 0 1,0 0 0,0 0 0,0-1 0,0 1 0,0 0 0,0 0 0,0 0 0,0-1 0,1 1 0,-1 0-1,0 0 1,0 0 0,1-1 0,-1 1 0,0 0 0,1-1 0,-1 1 0,1 0 0,-1-1 0,1 1 0,-1 0-1,1-1 1,-1 1 0,2 0 0,20 12 414,-18-11-341,23 11-25,34 10 1,1 1-783,15 4-1804,-30-11-116,-4-3-1489,-1-2 1312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6:4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3 177 992,'0'1'11,"0"-1"0,-1 0 0,1 0 0,0 1 0,0-1 0,0 0 0,-1 1 0,1-1 0,0 0 0,0 1 0,0-1 0,0 1 0,0-1 0,7 10 8417,-7-3-3353,1-3-4871,0-2-105,0 0-1,0-1 1,0 1 0,1 0 0,-1-1-1,0 1 1,1-1 0,-1 0-1,1 1 1,0-1 0,-1 0 0,1 0-1,0 0 1,0 0 0,0 0 0,0-1-1,0 1 1,0 0 0,0-1 0,0 1-1,2-1 1,4 1 159,-1 0 0,1-1-1,0 0 1,12-1 0,5-3 53,-14 2-196,1 0 0,11 0 0,-8 2 81,26-6 1,-25 4-4,26-2 0,155 8 1471,-171-4-1380,0-1 1,36-6-1,-46 5-333,-1 1 1,1 0-1,16 3 1,2-1 210,105-8 158,-106 5-200,1 0 39,58-11-1,-49 8-220,-9 1 103,33-3-52,-31 4 129,-14 2-191,-10 0 154,-1 0 1,0-1 0,1 0 0,20-6 0,-25 6-64,0 1 1,-1-1 0,1 1 0,0 1 0,9 0 0,14-2 6,-5 0 147,-14 1 11,-1 0 0,17-4-1,104-25 346,-47 10-604,35-11 184,-102 27-50,0 0 1,23-3-1,-39 7-51,13-2 7,20-2-1778,-46-9-8379,-13 2 6431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1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5 992,'-2'-4'3630,"-3"7"-3475,3-2 103,0 2-40,-8 6 1146,4-4 439,5-5-1800,1 0-1,0 0 1,0 0-1,0 0 1,0 0-1,0 0 0,0 0 1,0 0-1,0 0 1,0 0-1,-1 0 1,1 0-1,0 0 1,0 0-1,0 0 0,0 0 1,0 0-1,0 0 1,0 0-1,0 1 1,0-1-1,0 0 0,0 0 1,-1 0-1,1 0 1,0 0-1,0 0 1,0 0-1,0 0 0,0 0 1,0 0-1,0 1 1,0-1-1,0 0 1,0 0-1,0 0 1,0 0-1,0 0 0,0 0 1,0 0-1,0 0 1,0 1-1,0-1 1,0 0-1,0 0 0,0 0 1,0 0-1,0 0 1,0 0-1,0 0 1,0 0-1,1 0 1,-1 0-1,0 1 0,1-1 206,-2 0-419,0 0-1,0 0 0,0 0 0,0 0 0,0 0 1,0-1-1,0 1 0,0 0 0,0 0 0,0 0 1,1-1-1,-1 1 0,-1-1 0,5 0-913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1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2720,'7'2'11262,"-6"-1"-9986,3 4-1150,-1 0 0,1 0-1,0 0 1,0-1 0,1 0-1,-1 0 1,1 0 0,0-1 0,0 1-1,0-1 1,0 0 0,1-1-1,7 4 1,12-3 397,0 0 0,45-2 1,52-10 63,-8 1-115,83 4-66,-14 3-103,-78 3-180,-85-2-44,585-14 722,-5-30 69,584-28-508,-965 67-136,-30 1-180,160-9 274,-252 9-312,122-9 438,8-4 283,-131 12-541,55-4-39,-130 8-177,1 1 0,-1 1 0,28 4 0,-34-4 37,-1 0-1,21-1 0,-9-1-198,-25 1-503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3072,'0'0'7504,"10"4"-2944,8 2-3552,-3 0-347,1-1 0,20 3 0,-24-7-503,0 0 0,0-1 0,1 0 0,-1 0 0,0-2 0,0 0 0,0 0 0,-1-1 0,1 0-1,15-7 1,11-7 292,60-38-1,-18 9-349,-23 16 27,97-47 461,-147 74-485,-1 0 0,0-1 0,0 0 0,0 0 1,7-7-1,-13 5-102,0 6-34,0 2 27,0-1 49,-1-1-422,-1 0 373,0 0 1,1 0-1,-1 0 0,1 1 0,-1-1 1,1 0-1,-1 1 0,1-1 0,-1 1 1,1 0-1,-1-1 0,1 1 1,0 0-1,-1 0 0,1 0 0,0 0 1,0 0-1,0 0 0,-1 2 0,-7 4 57,-44 29 289,-28 21 3,7 10-167,46-40-65,-2-1-1,0-1 1,-59 36 0,70-52-114,-1-1 0,-35 10 1,23-8-12,-43 11 14,64-20-176,250 79 1867,-7 7-699,-223-84-1093,0 0 1,0-1-1,16 3 0,-10-3-2721,0 1-3515,-7 0 3153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1408,'0'0'1573,"-7"6"305,6-6-1809,1 1 1,0-1 0,0 1 0,0-1 0,-1 0 0,1 1 0,0-1 0,0 1 0,-1-1 0,1 0 0,0 1 0,-1-1 0,1 1 0,-1-1-1,1 0 1,0 0 0,-1 1 0,1-1 0,-1 0 0,1 0 0,-1 1 0,-18 10 1091,10-6-501,6-3-457,0-1-1,-1 0 1,1 0-1,-1 0 1,1 0-1,0-1 1,-5 1-1,-2 0 93,5 1-155,0-1 0,0 1 0,0 0 0,-6 3 0,-11 4 227,13-6-180,-1 1 1,1 1 0,-9 5-1,-17 9 433,16-11-304,2 0 0,-1 1-1,1 1 1,-30 24 0,36-22-143,0 1-1,1 0 1,0 1-1,1 0 1,-10 23 0,17-35-158,-3 11 84,0-1 0,0 0 0,-3 21 0,-3 5 54,3-13 91,2 0 0,0 0 0,-3 47 0,-8 51 185,13-95-208,-15 69 265,9-4 410,-12 51-710,17-100-89,1-18 28,0 29 0,4-47-93,1 25 88,-2 0 0,-1 0 0,-12 58 0,5-49-107,6-24-49,-9 26 0,9-34 134,1 0-1,-3 18 0,4-20-80,0 1-1,-1-1 0,-5 16 1,3-14-24,2-7 15,1-1-1,0 0 1,0 1-1,0-1 1,0 1-1,0-1 1,0 6-1,2 0 14,-3 9-63,-19 87 271,16-85-210,1 1 0,1 0 1,1 0-1,0 23 0,2-33-26,-1-1 0,-1 1 1,-2 11-1,2-14 47,0 1 1,0-1-1,1 1 1,1-1-1,-1 1 1,2 11-1,-1-14-57,0 0 0,0 0 0,0 0 0,-1-1 0,-1 7 0,2-7 28,-1-1-1,1 1 1,-1-1 0,1 0 0,0 1-1,0-1 1,1 5 0,-1-6-4,0 0-1,1 0 1,-1 0-1,0 0 1,0-1 0,-1 1-1,1 0 1,0 0-1,-1 0 1,1 0-1,-1 0 1,-1 2 0,2-4-10,0 1 1,-1 0-1,1 0 1,0 0 0,-1-1-1,1 1 1,0 0 0,0 0-1,0 0 1,0 0-1,0-1 1,0 1 0,0 0-1,0 0 1,0 0-1,0 0 1,1 1 0,-1 0 3,1 1 1,-1-1 0,1 0-1,-1 1 1,0-1 0,0 1-1,0-1 1,0 0 0,-1 4-1,1 5-23,0 13 44,0-23 74,0 4-54,0 48-223,-9-48-6421,8-5 6358,1 0 1,-1 0 0,1 0 0,0 0-1,-1 0 1,1 0 0,0 0 0,-1 0 0,1-1-1,0 1 1,-1 0 0,1 0 0,0 0-1,-1-1 1,1 1 0,-2-2-1703,2 2 1703,0-1 0,0 1-1,0 0 1,-1-1 0,1 1 0,0 0 0,0-1-1,0 0 1,4-3-3282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2806 2304,'0'0'752,"-8"0"784,8 1-1332,1-1 1,-1 1-1,0-1 0,1 1 1,-1 0-1,0-1 0,1 1 1,-1-1-1,0 1 1,0-1-1,0 1 0,0 0 1,0-1-1,1 1 0,-1 0 1,0-1-1,0 1 0,-1-1 1,1 1-1,0 0 1,0-1-1,0 1 0,-1 1 1,-3 18 1562,3-17-1635,1-1 1,-1 1 0,1 0 0,0 0-1,0 0 1,0 0 0,0 0-1,1 4 1,1 12 641,-2-2-214,0 1 0,1 0 0,6 26 0,-2 6 176,-3-30-499,1 34 0,-3-38-150,0-1 0,2 0-1,5 29 1,-4-27-12,0 0 1,-1 0 0,0 30-1,-2-29 6,1-1-1,0 0 0,8 32 1,-6-34-21,3 23 0,-5-27 10,0 0 1,1-1 0,1 1-1,0 0 1,5 12 0,-4-13-64,0 1 0,-1 0 0,0 1 0,-1-1 0,0 0 0,-1 1 1,0-1-1,-2 17 0,2-11 123,1 1 1,1-1 0,5 18-1,0 8-71,5 25 333,8 58-48,-20-114-329,3 51-126,5 46 335,-7-80-119,8 44-1,-7-52-78,-1-6 60,0 0 1,1-1 0,1 1-1,0-1 1,1 1 0,1-1-1,10 18 1,-10-21-49,0 0 1,-1 1-1,5 16 0,7 15-90,-2-13 210,25 37-1,-16-25-88,-20-34-38,1 1 0,-1 0 0,-1-1 0,4 13 1,9 20-177,17 11 449,-31-49-287,0 0-1,1 1 1,0-1-1,0 0 1,0 0-1,0-1 1,0 1-1,1-1 1,-1 1-1,1-1 1,-1 0-1,1 0 1,5 1 0,-3 0-24,0 0 0,0 0 0,-1 0 0,6 5 0,-6-4 17,0-1 0,0 0 0,0 0 0,10 4 0,13 8-60,-24-13 67,0 1 0,1-1 0,-1 0 0,0 0 0,0 0 0,1-1 0,-1 1 0,1-1-1,8 1 1,10 2 33,6 5 67,-21-6-128,0-1 1,1 0-1,0 0 0,0 0 1,9 0-1,-2-5 100,-15 2-89,0 1 0,0 0 0,0 0 0,0-1 0,-1 1 0,1 0 0,0 0 0,0 0 0,0 0 1,0 0-1,0 0 0,0 0 0,0 0 0,0 0 0,0 1 0,0-1 0,0 0 0,0 1 0,-1-1 1,1 0-1,0 1 0,0-1 0,1 2 0,15 6 101,-15-8-143,7 6 223,-4-2-173,-4-3-5,0-1-1,0 1 0,0 0 1,0 0-1,1-1 0,-1 1 1,0 0-1,0-1 0,1 1 1,-1-1-1,0 0 0,1 1 1,-1-1-1,0 0 0,1 0 1,1 0-1,13 5 35,4 1-4,-19-6-25,-1 1-1,1-1 0,0 0 1,0 0-1,-1 0 0,1 0 1,0 0-1,0 0 0,0 0 1,-1-1-1,1 1 0,0 0 1,0 0-1,-1-1 0,1 1 0,0 0 1,-1-1-1,1 1 0,0-1 1,0 0-1,14-12-163,-9 8 141,0 0 1,-1-1-1,1 1 0,3-7 1,-2 3 20,-5 7-5,0-1-1,0 0 1,0 0-1,-1 0 0,1 0 1,-1 0-1,1 0 1,-1 0-1,1-4 0,12-33 10,1 4-25,-2 0 3,22-41 1,-30 68 23,11-23-15,2 2 0,2 0 0,0 2 0,27-28-1,63-56 185,-54 57-298,-35 29-34,-3 3 126,-7 7 7,1 0 0,-2 0-1,13-27 1,-17 31-53,6-15-4,-1 0 1,-2-2-1,10-43 0,4-14 44,15-59-247,-17-2 193,-15 86 132,4-70-169,5-50-6,-15 179 127,10-118-216,-1-14 446,-2 52-212,-1 17 62,-5 50-75,4-115 13,1-4-129,16-90 144,-13 163-48,1-92 0,-3 68-43,0 6-90,5-90 300,-6 87-206,-3-113 58,-5 100-112,-3-228 34,4 286 92,2 23-88,-1 0 0,-1 0 0,-3-20 0,-9-47-3,6 54 56,-2-9-92,8 23 131,-1 0 0,0 0 1,-7-19-1,-4-14 10,8 27 12,-10-25 0,-18-47-242,9 26 281,20 53-77,-39-92 161,35 89-138,0 0-1,-1 0 1,0 1 0,-18-21-1,14 22 34,0 1 0,0 1 0,-30-20 0,-49-21-49,77 44-33,-8-5-60,15 7 71,-1 1-1,0 0 1,-17-5-1,9 4 35,-29-13-1,2 1 32,39 16-50,-3 0 6,1 0 0,-1-1 1,0 0-1,1-1 0,0 1 1,0-1-1,0-1 0,-7-6 0,7 6-67,0 0 0,0 1 0,-13-6 0,2-1 74,16 9 3,0 1 0,0-1 0,0 1 0,0 0 1,0-1-1,0 1 0,-2-1 0,-19-7 120,7 1-427,-1 2 0,1 0 0,-29-6 0,43 11-112,0 1-1,0 0 1,0-1-1,0 1 1,0 0-1,0 0 0,0 1 1,0-1-1,0 0 1,0 1-1,1-1 1,-1 1-1,0-1 0,-3 2 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53 1312,'4'-2'3651,"-9"5"-2301,5-3-1328,0 1 0,-1-1 0,1 0 0,0 0 0,0 0 0,0 1 0,-1-1 0,1 0 0,0 0 0,0 0 0,0 0 0,-1 0 0,1 1 0,0-1 0,0 0 0,-1 0 0,1 0 0,0 0 0,0 0 0,-1 0 0,1 0 0,0 0 1,0 0-1,-1 0 0,1 0 0,0 0 0,-1 0 0,1 0 0,0 0 0,0 0 0,-1 0 0,1 0 0,0 0 0,0-1 0,0 1 0,-1 0 0,1 0 0,0 0 0,0 0 0,-1 0 0,1-1 0,0 1 0,0 0 0,0 0 0,0 0 0,-1-1 0,1 1 0,0 0 32,0-1-33,1 1 0,-1 0 0,0-1 1,0 1-1,0-1 0,0 1 0,0 0 1,0-1-1,0 1 0,0 0 0,0-1 0,0 1 1,0-1-1,0 1 0,0 0 0,0-1 0,0 1 1,0-1-1,0 1 0,0 0 0,0-1 1,0 1-1,-1 0 0,1-1 0,0 1 0,0 0 1,0-1-1,-1 1 0,1 0 0,0-1 1,-1 1-1,1 0 0,0 0 0,0 0 0,-1-1 1,1 1-1,0 0 0,-1 0 0,1 0 0,-1-1 1,1 1-1,0 0 0,-1 0 0,1 0 1,-1 0-1,0 0 15,0-1 1,0 1 1,1 0 0,-1 0-1,0 0 1,1-1-1,-1 1 1,0 0 0,1-1-1,-1 1 1,0-1-1,1 1 1,-1-1 0,1 1-1,-1-1 1,1 1 0,-1-1-1,1 1 1,0-1-1,-1 0 1,1 1 0,0-1-1,-1 0 1,1-1-1,-2 1 58,1-1-1,0 1 1,0-1-1,0 0 0,-1 1 1,1 0-1,-1-1 1,1 1-1,-1 0 0,0 0 1,1 0-1,-1 0 1,0 0-1,0 0 0,0 1 1,0-1-1,0 0 0,-2 1 1,-6-4 341,7 3-345,0 1 0,-1 0 0,1 0 0,0 0 0,-1 0 0,1 1 0,0-1 0,-1 1 1,1 0-1,-5 2 0,-3 0 176,5 0-158,0-1 1,1 1-1,-1 0 0,1 1 1,-1-1-1,-5 7 1,-12 6 79,17-12-46,0 1 0,-9 10 0,11-12-119,-59 66 579,35-44-262,-7 9 11,33-32-320,1-1-1,-1 1 1,0 1 0,1-1 0,-1 0 0,1 0-1,-1 3 1,-10 14 23,4-9 27,0 0 0,1 1 0,1 0 0,-6 12 0,-5 8-86,7-11 91,1 1 0,1 0 1,-10 40-1,-7 19-26,-39 100 270,53-146-54,-7 42 0,12-62-130,5-13-147,0 0 0,0 1 1,1-1-1,-1 0 0,0 0 0,1 1 0,-1-1 1,1 0-1,0 1 0,-1-1 0,1 0 1,0 3-1,-1 3 42,0 0 0,0 0 0,-1 0 1,0-1-1,0 1 0,-4 8 0,3-9-28,-3 0 199,6-3-197,0 0 0,0-1-1,0 1 1,-1 0 0,1-1-1,-1 1 1,0 0-1,1-1 1,-1 1 0,0-1-1,-1 1 1,1-1-1,-3 5 1,3-6-25,0-1-1,1 1 1,-1 0 0,0-1-1,1 1 1,-1 0 0,1 0-1,-1 0 1,1 0 0,-1 0-1,1-1 1,0 1 0,-1 0-1,1 0 1,0 0-1,0 1 1,-5 13 99,1 19 320,-17 24-479,16-20 400,-3-4-270,5-26-50,0 1 0,1 0 1,1 0-1,-2 15 0,3-20 2,0 0 1,-1 0-1,0 0 1,-2 6-1,2-8 6,1 0 0,-1 1 0,0-1-1,1 0 1,-1 1 0,1-1 0,0 0 0,0 1 0,0-1 0,0 0 0,1 5-1,0-2-5,-1 0-1,1-1 0,-1 1 0,0 0 0,-1 0 0,1-1 0,-1 1 1,0 0-1,0 0 0,0-1 0,-3 6 0,2-4 61,2-5-74,0 1 1,0-1-1,0 1 0,-1-1 1,2 0-1,-1 1 0,0-1 0,0 1 1,1 1-1,-1-2 8,1 1 0,-1-1 0,0 1 0,0-1 1,0 1-1,0 0 0,0-1 0,0 1 0,0-1 0,0 1 0,-1-1 0,0 4 0,0-4-10,0 1 0,1 0 0,-1 0 0,0 0-1,1 0 1,-1 0 0,1 0 0,-1-1 0,1 1-1,0 0 1,0 0 0,0 0 0,0 0 0,1 4-1,-1-5 4,0 1-1,1-1 1,-1 1-1,0-1 0,0 1 1,0-1-1,-1 0 0,1 1 1,0-1-1,0 1 1,-1-1-1,1 1 0,-1-1 1,-1 3-1,-1 6-75,1 2 35,2-11 57,0 0 0,0 0 0,0 0 1,0 0-1,0 0 0,0 0 0,-1 0 1,1 0-1,0 0 0,-1 0 0,1 0 1,-1 0-1,1 0 0,-1 0 0,0 1 1,0 6-95,1-5 72,0-1 1,0 1-1,0-1 0,-1 1 1,1-1-1,-1 1 1,1-1-1,-2 4 1,1 0 30,0-1 0,1 1 1,0 0-1,0 0 0,2 5 0,-1 8 165,-1 10 114,2-23-163,-2-6-190,0 1 0,1-1 0,-1 0 0,0 1 0,1-1 0,-1 1 0,0-1 0,0 0 0,0 1 0,1-1 0,-1 1 0,0-1 0,0 1 0,0-1 0,0 1 0,0-1 0,0 1 0,0-1 0,0 1 0,0-1-1,0 1 1,0 0 0,-5-1-3070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2098 1888,'-1'-1'109,"1"1"-1,-1 0 1,1-1 0,-1 1-1,1-1 1,0 1 0,-3-6 4543,3 19-2257,0-1-1430,1 1 0,3 21 1,1 29-113,-1-31-296,-1 34 1,0 14-36,3-26-167,16 118 453,-12-90-383,-2-13-194,-7-57-163,0-1 0,-1 20 0,-1-21 45,1 0 0,1-1-1,-1 1 1,3 10 0,2 35 89,-2-43-255,-2-7 58,0 0 1,1 0-1,-1-1 0,1 1 1,3 5-1,-2-4 26,-1 0 1,0 0-1,0 0 0,-1 1 1,0-1-1,2 13 0,2 14 123,-4-28-175,-1 0-1,1 1 0,-1-1 1,0 1-1,-1 6 0,1 16-24,14 99 201,-12-111-109,1 0 0,0 1 0,1-2 0,11 30-1,4 17 35,-12-42-152,3 9 98,-9-27-7,0-1-1,0 1 0,0-1 1,0 1-1,0-1 1,0 0-1,0 1 0,1-1 1,-1 0-1,0 0 0,1 0 1,-1 0-1,1 0 0,2 1 1,-3-1-31,1 0 1,0 0 0,-1 0 0,1 1-1,-1-1 1,0 0 0,1 1 0,-1-1-1,1 2 1,11 9 33,-10-10-4,0 0 0,-1 0-1,1 0 1,-1 0 0,1 0 0,2 3 0,12 10-84,-2-3 149,-12-10-87,-1 0 1,0 0 0,1 0-1,-1-1 1,1 1 0,-1-1 0,1 1-1,4 1 1,32 3 115,-27-3-51,24 9 0,0 0 158,-30-11-294,8 3 123,0-1 0,-1-1 0,1 0 1,15 0-1,-24-1-38,-1-1 0,0 0 0,0 1 0,0 0 0,1 0 0,-1 1 0,0-1 0,5 4 0,-7-5-12,0 1 0,0-1 0,0 1 0,0-1 0,-1 0 0,1 0 0,0 0 0,0 0 0,0 0 0,0 0 0,0 0 0,-1-1 0,1 1 0,0-1 0,0 1 0,0-1 0,-1 1 0,1-1 0,3-2 0,-3 2 30,0 0 0,1 0-1,-1 0 1,1 0 0,-1 0 0,5 0 0,1 4 120,-8-3-149,1 1 0,-1-1 0,0 0 1,0 0-1,0 0 0,1 0 0,-1 0 0,0 1 0,0-1 0,1 0 0,-1 0 1,0 0-1,0 0 0,1 0 0,-1 0 0,0 0 0,0 0 0,1 0 0,-1 0 1,0 0-1,0 0 0,1 0 0,-1 0 0,0 0 0,0 0 0,1 0 0,-1 0 1,1-1-1,1 1-11,0 0 1,1-1-1,-1 0 1,0 1-1,1-1 1,-1 0-1,0 0 1,0 0-1,0-1 1,0 1-1,0 0 1,0-1-1,0 1 1,0-1-1,0 0 1,-1 0-1,1 1 1,1-5-1,8-3 227,-10 8-218,0 0 1,1 0-1,-1 0 1,0 0 0,0 0-1,0 0 1,0 0 0,0 0-1,0 0 1,0-1 0,0 1-1,-1 0 1,2-3-1,-1 3 3,-1 0 0,0 0 0,0 1 0,1-1 0,-1 0 0,1 0 0,-1 1 0,1-1 0,-1 0 0,1 1 0,-1-1 0,1 0 0,0 1 0,-1-1 0,1 1 0,0-1 0,-1 1 0,1 0 0,1-1 0,-1 0 0,0 1 0,0 0 0,-1-1 0,1 1 0,0-1 0,-1 1 0,1-1 0,0 0 0,-1 1 0,1-1 0,-1 1 0,1-1 0,0 0 0,-1 0 0,14-18-131,-11 16 123,-1 1 1,0 0-1,0-1 0,-1 1 1,1-1-1,0 0 0,-1 1 1,0-1-1,2-4 0,-1 0-8,0-1 0,7-13 0,4-12-170,-12 29 179,0 0-1,1 0 1,0 0 0,0 0 0,4-6-1,7-13 89,12-40-66,16-33-227,-17 33 398,-1 4-527,-6 16 449,-13 30-153,1 0 0,8-16 0,1 4 9,-7 12 126,14-21 0,-20 31-118,1 1-1,-1-1 0,0 1 0,0-1 0,0 0 0,0 0 0,1-5 0,-2 5 8,1 0 0,0 0 0,0 0 0,0 0 0,0 0 0,3-5 0,2-3 20,-4 8 37,0 1 1,-1-1 0,1 0 0,0 0-1,0 1 1,3-4 0,-1 3-90,-1-1 1,0 0-1,0 0 1,-1 0 0,1 0-1,-1-1 1,2-4-1,5-10-130,-1 4 161,-2-1 0,0 0 0,-1 0 0,0-1 0,2-22 0,-1 12-48,9-29 0,-11 38 31,0 0-1,-1 0 1,1-19-1,0-5 43,-3 31-3,0 2 0,1 1 0,-1 0 0,4-9 0,-3 8-7,0 0 0,3-18-1,-5 20-26,1-1 0,1 1 0,-1-1 0,5-9 0,-2 7-9,-1-1 0,0 0-1,1-13 1,0 1 24,6-20 19,-7 33 0,0-1-1,3-20 0,0 1-130,-1-17-8,-2 0 67,-2 14 112,6-95 40,-5 105-105,6-90 125,-5 21-148,-3 86 70,1 1-1,0-1 1,0 1-1,0 0 1,4-9 0,4-22 40,11-124 130,-18 94-198,1-2-47,7-170 197,-14 198-281,3 31 135,0-1 1,0 0-1,2-16 0,0-49-187,-2 43 298,-6-18-135,6 20-40,-11-54-1,5 43 109,-1-7 252,-4-37-252,10 74-11,0 1 0,-5-16 0,3 15-51,2 1-1,-3-17 1,4 20 26,0 0 1,-1 0-1,0 0 0,0 1 0,-5-10 0,-5-15 37,9 22-74,0 1 1,-1 0-1,0 1 0,0-1 0,-11-13 0,-11-17 147,23 32-97,0 1 0,-1 0 0,0 1 0,0-1 1,0 1-1,0 0 0,-1 0 0,1 0 0,-1 0 1,0 1-1,0 0 0,-7-3 0,-8-6 100,15 9-138,0 1 1,0 0-1,0 1 0,0-1 1,-1 1-1,-6-1 0,-21-6 267,6 3-153,19 4-54,0-1 0,-14-4 1,-19-5 209,31 8-215,-1 0 0,1 0 0,0-1 1,-15-7-1,18 7-53,5 3-20,-1-1 0,0 1-1,0-1 1,1 0 0,-1 0-1,1 0 1,-1 0 0,1 0 0,0 0-1,-4-5 1,3 1-170,-6-14-3314,9 19 3186,0-1 0,0 1 0,0 0 0,0 0 0,0 0 0,0 0 0,0 0 0,1 0-1,-1 0 1,0-1 0,1 1 0,-1 0 0,1 0 0,-1 0 0,1 0 0,0 1 0,0-3-1,9-6-1994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115 876 992,'0'0'309,"0"11"1990,0-9-2195,0-1 0,0 0 0,0 0 0,0 0 0,0 1 0,0-1 0,0 0 0,-1 0 0,1 0 0,0 0 0,-1 1 0,1-1 0,-1 0-1,1 0 1,-1 0 0,0 0 0,1 0 0,-2 1 0,-6 9 1083,8-10-1143,-1 0 0,1 0-1,-1 0 1,0 0-1,0 0 1,0 0-1,0 0 1,0 0-1,0 0 1,0-1-1,0 1 1,-2 1-1,-4 3 1864,9-15 2026,-1 5-3738,0-1 0,1 1 0,0 0 0,0 0 1,0 1-1,0-1 0,1 0 0,4-6 0,3-7 118,-1-2-27,-1 0-1,-1 0 1,6-30 0,-2 7-5,-6 24-181,-1 0 0,-2 0 0,1-37 0,-3 48-75,0-4-3,0 0-1,1 0 1,0 1-1,0-1 1,6-17-1,0 0 105,-6 23-109,0 1 0,0-1 0,1 1 0,-1 0 0,2-1 0,-1 1 0,4-6 0,3-7-181,-8 15 166,1-1 0,-1 1 0,1-1 0,0 1 0,0 0 0,3-3 0,-3 3 14,1 0-1,-1 0 0,0 0 0,0-1 0,-1 1 0,1-1 0,1-6 0,7-10-152,-5 12 356,5-6-219,4-7-304,6-10 261,-16 28 33,-3 3 10,-1-1 0,1 1 0,0 0 0,-1-1 0,1 1 0,-1-1 0,1 1 0,0-1 0,-1 1 0,0-1 0,1 0 0,-1 1 0,1-1 0,-1 1 0,0-1 0,1 0 0,-1-1 0,1 1-7,-1 0 1,0 1 0,0-1-1,1 0 1,-1 0 0,0 0-1,1 0 1,-1 0-1,1 0 1,0 1 0,-1-1-1,1 0 1,-1 0 0,1 1-1,0-1 1,0 0-1,-1 1 1,1-1 0,0 1-1,0-1 1,0 1-1,1-1 1,-1 1 5,-1-1 0,1 1 0,0-1 0,0 1 0,0-1 0,-1 1-1,1-1 1,0 1 0,-1-1 0,1 0 0,0 1 0,-1-1 0,1 0 0,-1 1 0,1-1 0,-1 0 0,1 0-1,-1 0 1,0 1 0,1-1 0,-1-2 0,1 2 3,-1 0 0,0 0 0,1 0 0,-1 0 1,0 0-1,1 0 0,-1 0 0,1 1 0,0-1 0,-1 0 0,1 0 0,0 0 0,0 1 0,-1-1 0,1 0 1,0 1-1,0-1 0,1 0 0,4-4-21,-6 5 19,0 0 0,0 0 0,0 0 0,0 0 0,1 0 0,-1 0 0,0-1 0,0 1 0,0 0 0,0 0 0,0 0 0,0 0 0,1 0 0,-1-1 0,0 1 0,0 0 0,0 0 0,0 0 0,0 0 0,0-1 0,0 1 0,0 0 0,0 0 0,0 0 0,0-1 0,0 1 0,0 0 0,0 0 0,0 0 0,0 0 0,0-1 0,0 1 0,0 0 0,0 0 0,0-1 0,0-1 0,12-11 0,-11 8 11,-2 4-15,1 1-1,0-1 1,0 0-1,0 0 0,0 0 1,0 1-1,1-1 1,-1 0-1,0 0 1,0 0-1,1 1 1,-1-1-1,0 0 1,1 0-1,-1 1 1,0-1-1,1 0 1,-1 1-1,1-1 0,-1 1 1,1-1-1,0 0 1,6-7-31,-4 2 181,-3 5-126,2 0-20,11-11-214,-12 11 202,0 0-1,0 0 0,0 0 0,0 0 0,-1 0 0,1 0 0,0 0 0,-1 0 1,1 0-1,0-2 0,7-9-16,-4 9 33,-3 2-5,-1 1-1,1 0 0,-1-1 0,1 1 0,-1 0 0,1-1 1,-1 1-1,1-1 0,-1 1 0,1-1 0,-1 1 0,0-1 1,1 0-1,-1 1 0,0-1 0,0 1 0,1-1 1,-1 0-1,0 0 0,1-2 1,0 0 0,1 0 1,-1 1-1,1-1 0,-1 0 0,1 1 0,0-1 1,0 1-1,0-1 0,0 1 0,0 0 1,1 0-1,4-3 0,2-14-63,-7 17 47,0 0 1,0 1-1,0-1 1,0 1-1,0-1 0,0 1 1,5-2-1,-5 3 2,1 0 0,-1 0 0,0 0 1,1 1-1,-1-1 0,0 1 0,1-1 0,3 3 1,-5-2 30,1 0-35,0 0 1,0 1 0,-1-1-1,1 1 1,-1 0 0,1-1 0,-1 1-1,0 0 1,0 0 0,2 4 0,-1-4 27,1 5 7,0 0 0,0 0 0,4 14 1,-6-16-14,0-1 0,0 1 0,1 0 0,0 0 0,0-1 0,0 1 0,1-1 0,-1 0 0,1 0 0,0 0 0,6 6 0,-7-8 5,0 0 0,0 1 0,-1-1 0,1 1 0,0-1-1,-1 1 1,0-1 0,2 5 0,9 14 38,1-4 55,-9-11-53,1 0 0,0-1 0,10 11 0,-3-3 99,-11-11-126,1 0 0,-1-1 1,0 1-1,1 0 0,-1-1 0,1 1 0,-1-1 0,1 0 0,0 0 0,0 1 0,2 0 0,-3-2-10,0 1-6,0-1 1,1 1 0,-1-1-1,0 1 1,0-1 0,1 1-1,-1 0 1,0 0 0,0-1 0,0 1-1,0 0 1,0 0 0,0 0-1,0 0 1,1 2 0,3 6 33,0 0 1,0 0-1,-1 0 1,4 13-1,-8-20-26,2 1 0,-1 0 0,0-1 0,0 0 0,1 1-1,3 3 1,-4-3-18,1-1 0,0 1 0,0-1-1,-1 1 1,3 5 0,1 22 159,-4-26-157,0 0 0,-1-1 0,0 1 0,1 0 0,-2 4 0,3 16-112,0-2 196,2 6 14,1-14-112,-3-9 16,-1 0 1,1 0-1,-1 0 1,0 0-1,0 0 0,0 6 1,-1-8 86,0 1 0,1-1 1,-1 0-1,1 1 0,2 4 0,-2-5-48,0 0 1,0 1-1,0-1 0,-1 1 0,1 4 0,0 2-60,0-1 0,0 0 0,3 11 0,-2-11 23,0 0 0,-1 1-1,1 11 1,7 60-76,-4-24 225,0-5-97,-5 60-10,0-108-13,0 0 0,-1 0 0,0 0 0,0 0 0,-2 5 0,2-5-34,-1 0 0,1 0-1,0 1 1,1-1 0,-2 6-1,2 3 0,-2 1-1,0-1 0,-1 0 0,-5 16 0,-3 15-119,10-36 168,0 1 1,1 0 0,1 16 0,1 4-65,-8 62 69,5-75-98,2 26-1,0-31 65,-1 0 1,0 0-1,0 0 0,-1 0 0,-4 15 0,-12 55 72,3-34-17,-5 40-69,18-77 112,0-8-122,1 1 0,-1-1 1,1 1-1,-1-1 0,0 1 1,0-1-1,0 0 0,0 1 1,0-1-1,-3 3 0,2-2 26,0 1-1,1-1 0,-1 0 0,1 1 0,0-1 0,0 1 1,-1 3-1,2-3-8,-1-1 0,0 1 1,0-1-1,-1 1 0,1-1 0,-1 0 1,1 1-1,-4 3 0,1-1-7,0 1 1,1-1-1,0 1 1,0-1-1,1 1 0,0 0 1,-2 9-1,-1 2-14,3-11-14,0 2 0,-1 0 0,-1 18 0,-1 18 79,-2 44-150,5-68 144,0-1 0,-8 33 0,3-17 28,2-14-30,3-11 41,0-1-1,-2 18 1,2-18-219,2-10 137,-1 1 0,1-1 1,0 1-1,0-1 0,0 1 1,0-1-1,-1 1 0,1 0 1,0-1-1,0 1 0,0-1 1,0 1-1,0 0 0,0-1 1,0 1-1,1-1 0,-1 1 1,0 0-1,0 2 12,0-1 0,0 1-1,0 0 1,-1-1 0,1 1-1,-1-1 1,1 1 0,-1-1 0,0 1-1,0-1 1,0 0 0,0 1 0,-1-1-1,-2 4 1,3-5 9,-5 8-134,5-7 105,-1 0 1,1 0-1,0 0 0,0 0 0,0 0 0,0 1 0,0-1 0,0 0 0,-1 4 0,1 0 13,0-1 0,-1 0 0,0 0-1,-3 5 1,1 0-52,-10 33 194,11-35-155,1 0 0,0-1-1,0 1 1,0 15-1,1-21 19,1 0-1,0 1 0,-1-1 0,0 0 0,1 0 0,-1 0 0,0 0 1,0 0-1,-3 4 0,-4 13-27,-10 31 187,13-30-306,4-15 123,-1 1 0,1-1 0,-1 0-1,0 0 1,-4 7 0,3-4 46,-1 0 0,2 0 0,-1 1 0,1-1 0,-1 11 0,-5 18 71,5-25-124,-5 15 87,8-25-70,-1-1 0,0 0 0,1 0 1,-1 0-1,0 1 0,0-1 0,1 0 0,-1 0 1,0 0-1,0 0 0,0 0 0,0-1 0,-1 1 1,1 0-1,0 0 0,0-1 0,-2 2 0,0-1 1,1 0-1,-1 0 0,0 1 1,1 0-1,-1-1 1,1 1-1,-4 3 0,5-3-25,-1 0-1,0 0 0,0 0 0,0-1 0,0 0 1,0 1-1,-1-1 0,1 0 0,0 0 1,-1 0-1,1 0 0,-1 0 0,1 0 0,-1-1 1,1 1-1,-4-1 0,0 0-230,4 1 267,0-1 0,0 0 0,0 0 0,-1 0 1,1 0-1,0 0 0,0 0 0,-4-2 0,-19-14-73,22 14 63,0 0-1,0-1 1,0 1-1,1-1 1,-1 1 0,1-1-1,-1 0 1,1 0-1,0 0 1,-2-5 0,-2-1-27,-58-103 524,58 103-459,0 0 0,-1 0 0,-7-7 0,9 10-11,-1-1-1,1 0 1,0 1-1,0-2 1,1 1-1,0 0 1,-3-9-1,1 0 20,-1 0-1,-15-25 1,21 38-38,0 0 1,0 0 0,0 0-1,1 0 1,-1 0-1,1 0 1,0 0 0,0 0-1,0 0 1,0 0-1,2-5 1,-1-7 55,0-2-47,-1 14-10,1 1 1,-1-1-1,0 0 1,0 0-1,0 0 0,0 0 1,-1 0-1,1 0 0,-1 0 1,0 0-1,0 1 0,0-1 1,0 0-1,0 0 1,-1 1-1,1-1 0,-1 1 1,1 0-1,-1-1 0,-2-1 1,2 1-12,0 0 0,1 1 1,-1-1-1,1 0 0,0 0 1,-1 0-1,2 0 0,-1-1 1,0 1-1,0-5 0,-6-18 83,6 18-99,1 7 25,0 0 1,0 0 0,0 0-1,0 0 1,-1 0-1,1 0 1,0 1 0,0-1-1,-1 0 1,1 0-1,0 0 1,-1 0-1,0-1 1,1 2-6,-1-1-1,1 0 0,0 0 1,0 0-1,0 0 1,0 0-1,0 0 1,0 0-1,0 0 1,0 0-1,0 0 1,0 0-1,0 0 1,1-2-1,-1 1-13,1 0 0,-1 0 0,0 0 0,1 0 1,-1 0-1,0 0 0,0 0 0,-1 0 0,1 0 0,-1-4 0,-8-34 309,4 13-241,4 23-56,1 0 1,0 1-1,0-1 0,0 1 1,1-6-1,0 5-15,-1-1 0,0 0 0,0 1 0,-1-9-1,-2-3 80,1 0-19,-1 0 1,-1 1-1,-6-17 0,9 29-41,0 0 1,0-1 0,1 1 0,-1 0 0,1 0-1,-1 0 1,1-1 0,0 1 0,1 0-1,0-7 1,0-17-11,-4 5 26,0-8 79,-9-36-1,11 42-131,2 21 26,-1-1 0,0 0 1,0 1-1,0-1 0,-1 0 1,1 1-1,-1-1 0,0 1 1,-1-4-1,1 3 18,1 1 0,0 0 0,0 0 0,0-1 0,1 1 0,-1 0 0,1 0 0,0-1 0,0 1 0,0 0 0,0 0 0,0 0 0,3-4 0,2-6 37,-6 11-42,1 1 0,-1-1-1,1 1 1,0-1 0,-1 1-1,1 0 1,0-1 0,2-1-1,5-5 140,-6 7-125,0-1 0,0 0 0,-1 1 0,1-1 0,0 0 0,0 0-1,-1 0 1,0 0 0,1 0 0,-1-1 0,0 1 0,0 0 0,0-1-1,0 1 1,0 0 0,-1-1 0,1 1 0,-1-1 0,0 0-1,1-2 1,-1-30 213,-5 30-413,3 3 278,4 5-135,-1-2-120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0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92 872 2144,'-1'0'123,"-1"0"0,1-1 0,0 1 0,-1 0-1,1 0 1,-1 0 0,1 0 0,-1 0 0,1 0 0,-1 1 0,1-1 0,0 0 0,-1 1 0,1-1-1,-1 1 1,1-1 0,0 1 0,-1 0 0,1-1 0,0 1 0,-1 1 0,0 0 120,0-1 0,1 1-1,-1 0 1,1 0 0,0 0 0,-1 0 0,1 0 0,0 1 0,0-1-1,1 0 1,-1 0 0,0 4 0,0-5-152,1 0 1,0-1-1,0 1 0,-1 0 0,1 0 1,0 0-1,0 0 0,0 0 0,0 0 0,0 0 1,0 0-1,0 0 0,1 0 0,-1 0 1,0 0-1,0-1 0,1 1 0,-1 0 1,1 0-1,-1 0 0,0 0 0,1 0 1,0-1-1,-1 1 0,2 1 0,-1-1 29,1-1-1,-1 1 1,0-1-1,1 1 1,-1-1-1,0 0 1,1 1-1,-1-1 1,1 0 0,-1 0-1,0 0 1,1 0-1,-1 0 1,1 0-1,1-1 1,2 0 104,1 0 0,-1-1 1,0 0-1,0 0 1,0 0-1,0 0 0,9-7 1,-12 8-206,6-5 30,0-1-1,0 0 0,0-1 1,-1 0-1,8-10 0,-8 7-26,-1 4 48,0-1 1,-1 0-1,0 0 1,-1 0-1,1-1 1,-2 1-1,1-1 1,1-10-1,-4 19-69,-1-5 34,1 0 0,0 0 0,1 0 1,-1 1-1,1-1 0,0 0 1,3-5-1,-4 10-33,-1-1 0,0 1 1,0 0-1,1 0 0,-1-1 0,0 1 1,0 0-1,0-1 0,1 1 0,-1-1 1,0 1-1,0 0 0,0-1 1,0 1-1,0 0 0,0-1 0,0 1 1,0-1-1,0 1 0,0 0 0,0-1 1,0 1-1,0-1 0,0 1 0,0 0 1,-1-1-1,1 1 0,0 0 0,0-1 1,0 1-1,0 0 0,-1-1 1,-4 18-393,-24 86-107,3-7 717,-46 88 357,23-66-119,-15 41 795,156-398 784,-84 220-2031,52-158-151,-52 146 98,47-151-107,-37 129-60,35-70 0,-47 111 109,0 0 0,1 1 0,0 1 1,1-1-1,0 1 0,1 0 0,0 1 0,17-14 0,-26 22 95,1 0-1,0 0 0,0 1 1,0-1-1,0 0 1,0 1-1,0-1 1,0 1-1,0-1 1,0 1-1,0 0 0,0-1 1,0 1-1,0 0 1,0 0-1,1-1 1,-1 1-1,0 0 0,0 0 1,0 0-1,0 0 1,0 1-1,1-1 1,-1 0-1,0 0 1,0 1-1,0-1 0,0 1 1,0-1-1,0 1 1,0-1-1,0 1 1,0 0-1,0-1 1,0 1-1,-1 0 0,1 0 1,1 1-1,1 2 17,-1 0-1,0 0 1,0 0-1,0 1 1,0-1-1,0 1 1,1 7-1,-1-1 6,-1-1 0,0 1-1,-1-1 1,0 1 0,-2 15 0,-11 53 165,11-71-156,-2 13 180,-1 0-1,-15 39 0,17-54-81,0 1 1,0-1-1,-1 0 1,1 0 0,-1-1-1,-1 1 1,1-1-1,-1 0 1,0 0-1,0 0 1,0 0 0,-11 6-1,15-11-100,0 1 0,-1 0 0,1-1 1,0 0-1,-1 1 0,1-1 0,0 0 0,-1 1 0,1-1 0,0 0 0,-1 0 0,1 0 1,-1 0-1,1 0 0,0-1 0,-1 1 0,-1-1 0,-22-12 42,8 4-163,17 9 82,0 0 1,0-1 0,-1 1-1,1 0 1,0 0 0,0 0 0,0 0-1,0 0 1,0 0 0,0 0-1,0 0 1,0-1 0,0 1-1,-1 0 1,1 0 0,0 0-1,0 0 1,0 0 0,0 0-1,0 0 1,0 0 0,0 0-1,-1 0 1,1 0 0,0 0-1,0 0 1,0 0 0,0 0 0,0 0-1,-1 0 1,1 0 0,0 0-1,0 0 1,0 0 0,0 0-1,0 0 1,0 0 0,0 0-1,-1 0 1,1 0 0,0 1-1,0-1 1,0 0 0,0 0-1,0 0 1,0 0 0,0 0-1,0 0 1,-1 0 0,7 7-511,17 8 339,-17-13 236,0 0 0,-1-1 1,1 0-1,0 1 0,0-2 0,0 1 0,0-1 0,0 0 0,0 0 1,0 0-1,0-1 0,0 0 0,0 0 0,0-1 0,0 1 0,-1-1 1,8-4-1,17-9 70,-1-1 1,-1-1-1,27-21 1,76-69 305,-86 68-413,-24 21 21,-1 0-1,0-2 1,-2-1-1,0 0 1,-2-1-1,0-1 0,-1 0 1,-1-1-1,-2-1 1,0 0-1,-2 0 1,13-48-1,-7-30-49,-9 51-100,-4 27-144,-1-38-1,-2 62 240,0 1 0,1-1 0,-1 1 0,0-1 0,0 1-1,0 0 1,0-1 0,0 1 0,0-1 0,0 1 0,0-1 0,-1 1 0,1-1 0,0 1-1,0 0 1,0-1 0,0 1 0,-1-1 0,1 1 0,0 0 0,0-1 0,-1 1 0,1 0-1,0-1 1,0 1 0,-1 0 0,0-1 0,1 1-1,0 1 0,-1-1 0,1 1 0,-1-1 0,1 1 0,0-1 0,-1 1 0,1-1 0,0 1 0,-1-1 0,1 1 0,0-1-1,0 1 1,0-1 0,-1 1 0,1-1 0,0 1 0,0 0 0,0-1 0,0 1 0,0 0 0,-79 400 442,-27-7 719,103-385-1097,-42 127 968,41-122-555,4-13-437,0-1 0,0 0 0,0 0 0,0 0 0,0 0 0,0 0 0,0 0 0,0 0 0,0 0 0,0 0 0,0 1 0,0-1 0,0 0 0,0 0 1,0 0-1,0 0 0,0 0 0,0 0 0,0 0 0,0 0 0,0 1 0,0-1 0,0 0 0,0 0 0,0 0 0,1 0 0,-1 0 0,0 0 0,0 0 0,0 0 0,0 0 0,0 0 0,0 0 0,0 0 0,0 0 0,0 0 0,0 0 0,1 0 0,-1 0 0,0 1 0,0-1 0,0 0 0,0 0 0,0 0 0,0 0 0,0 0 0,0 0 0,0 0 0,1-1 0,-1 1 0,0 0 0,0 0 0,0 0 1,2-1 29,0-1 0,0 1 0,0-1 0,0 0 0,0 0 0,0 0 0,0 0 0,1-2 0,15-23-10,-2-1-1,-1 0 1,15-38 0,7-14-196,-22 49-46,2 1 0,32-44 0,-49 74 204,0-1-1,0 1 0,0 0 0,0 0 0,0 0 1,0 0-1,0-1 0,1 1 0,-1 0 0,0 0 0,0 0 1,0 0-1,0 0 0,0 0 0,1 0 0,-1-1 1,0 1-1,0 0 0,0 0 0,0 0 0,1 0 1,-1 0-1,0 0 0,0 0 0,0 0 0,1 0 1,-1 0-1,0 0 0,0 0 0,0 0 0,1 0 1,-1 0-1,0 0 0,0 0 0,0 1 0,0-1 1,1 0-1,-1 0 0,0 0 0,0 0 0,0 0 0,0 0 1,1 0-1,-1 1 0,0-1 0,0 0 0,0 0 1,0 0-1,0 0 0,0 0 0,0 1 0,0-1 1,1 0-1,-1 0 0,0 0 0,0 0 0,0 1 1,0-1-1,0 0 0,0 0 0,0 0 0,0 1 1,0-1-1,0 0 0,0 0 0,0 0 0,0 1 1,0-1-1,-1 0 0,3 17-135,-6 67 103,1-54 183,2 1 1,5 54-1,-4-84-118,0 1-1,0-1 0,1 1 0,-1-1 0,0 0 0,1 1 0,0-1 1,-1 0-1,1 1 0,0-1 0,-1 0 0,1 0 0,0 0 0,1 2 1,-1-3-9,-1 0 1,1 1 0,0-1-1,-1 0 1,1 1 0,0-1 0,-1 0-1,1 0 1,0 0 0,-1 1-1,1-1 1,0 0 0,-1 0 0,1 0-1,0 0 1,0-1 0,-1 1-1,1 0 1,0 0 0,-1 0 0,1 0-1,0-1 1,-1 1 0,1 0-1,0-1 1,-1 1 0,1 0-1,-1-1 1,1 1 0,-1-1 0,2 0-1,3-4 35,1-1-1,-1 0 1,0-1-1,-1 1 0,0-1 1,0 0-1,0 0 1,3-10-1,8-12-39,-2 7-22,2 2 0,0 0 0,31-29 0,-6 5-195,-40 44 190,0 0 0,0-1 0,0 1 0,1 0 1,-1 0-1,0-1 0,0 1 0,0 0 0,0 0 1,0-1-1,1 1 0,-1 0 0,0 0 0,0 0 1,0 0-1,1-1 0,-1 1 0,0 0 0,0 0 1,0 0-1,1 0 0,-1 0 0,0 0 0,0 0 1,1-1-1,-1 1 0,0 0 0,0 0 0,1 0 1,-1 0-1,0 0 0,1 0 0,-3 10-182,-10 23 157,9-27 14,-9 23 61,1 1 0,1 0 0,1 0 0,-5 44 1,13-68-17,-1 34 133,2-38-121,0 0 0,0 0-1,1 1 1,-1-1-1,0 0 1,1 0 0,0 0-1,-1 0 1,1 0-1,0 0 1,0 0 0,0 0-1,0 0 1,0-1-1,2 3 1,-2-3-9,1-1 0,-1 1 0,0-1 1,0 0-1,0 1 0,0-1 0,1 0 0,-1 0 0,0 0 1,0 0-1,0 0 0,1 0 0,-1 0 0,0 0 0,0 0 1,0-1-1,1 1 0,-1 0 0,0-1 0,0 1 0,0-1 0,0 0 1,2-1-1,1 0 13,0 0 0,-1 0 0,1-1-1,-1 0 1,7-6 0,-4 1-25,0 0 1,0-1-1,-1 1 0,0-1 0,-1 0 0,0 0 0,0-1 0,-1 1 0,0-1 0,-1 0 0,0 0 1,0 0-1,-1 0 0,0 0 0,-1 0 0,0 0 0,-1 0 0,-3-14 0,4 21-55,-1 0 0,0-1-1,0 1 1,-1 1 0,1-1-1,-1 0 1,1 0 0,-1 0-1,0 1 1,0-1 0,0 1-1,0 0 1,-1-1 0,1 1-1,-4-2 1,1-4 157,5 8-114,0-1-1,0 1 0,-1 0 0,1 0 1,0 0-1,0-1 0,0 1 0,0 0 0,0 0 1,0 0-1,0-1 0,0 1 0,0 0 1,0 0-1,-1 0 0,1-1 0,0 1 1,0 0-1,0 0 0,0 0 0,-1 0 1,1 0-1,0 0 0,0-1 0,0 1 1,0 0-1,-1 0 0,1 0 0,0 0 1,0 0-1,0 0 0,-1 0 0,0 0 51,20-4-128,14-5 151,0-2-1,-1 0 0,0-3 1,36-20-1,-11 6 5,-40 19-19,0 0 0,-1-1 0,0 0 0,0-2 0,18-16 0,-24 18-60,0-1 1,-1 0 0,0 0-1,-1-1 1,0 0 0,0 0 0,8-23-1,44-130-42,-30 79-4,0-2-104,-28 73-187,-4 12-76,-1 11 108,-15 72 5,9-36 336,-3 12-74,-32 158-17,33-145 168,-2 79 0,7 60 345,6-201-414,1 0 0,-1 0 1,1 0-1,4 13 0,-5-19-19,1 0 0,-1 1 1,1-1-1,0 0 0,-1 1 0,1-1 0,0 0 0,0 0 0,0 1 0,0-1 1,0 0-1,0 0 0,2 1 0,-2-2-4,0 1 0,-1-1-1,1 0 1,0 1 0,0-1 0,0 0 0,0 0-1,0 0 1,0 0 0,0 0 0,-1 0 0,1 0-1,0 0 1,0 0 0,0 0 0,0-1 0,0 1-1,0 0 1,-1-1 0,1 1 0,0 0 0,0-1-1,0 1 1,0-2 0,17-11 53,-1-1 0,-1 0 0,16-18-1,-12 11-129,100-109-95,-156 180-560,30-40 705,0 1 0,1-1 0,0 1 0,0 0-1,1 0 1,1 0 0,0 1 0,0-1 0,1 1 0,-1 15-1,3-27 21,0 1-1,0 0 0,0 0 1,0-1-1,0 1 0,0 0 0,0 0 1,0 0-1,0-1 0,1 1 1,-1 0-1,0 0 0,0-1 1,1 1-1,-1 0 0,0 0 1,1-1-1,-1 1 0,1 0 0,-1-1 1,1 1-1,-1-1 0,1 1 1,-1 0-1,1-1 0,-1 1 1,1-1-1,0 0 0,0 1 1,-1-1-1,1 0 0,0 1 0,-1-1 1,1 0-1,0 1 0,0-1 1,0 0-1,-1 0 0,1 0 1,1 0-1,0 0 11,1-1 0,-1 1 0,1-1-1,-1 0 1,0 0 0,0 1 0,1-2 0,-1 1 0,0 0 0,0 0 0,0-1-1,3-2 1,6-6 33,0-1 0,-1-1 0,-1 0 0,0 0 0,0-1 0,12-25-1,-17 30-62,-1 0 0,0 0-1,0 0 1,0 0-1,-1-1 1,-1 1-1,1-1 1,-1 1-1,-1-1 1,1 1 0,-1-1-1,-1 0 1,-2-14-1,2 20-6,-1 0-1,1-1 1,-1 1-1,1 0 1,-1 0-1,0 0 1,0 1-1,-1-1 1,1 0-1,0 1 1,-1-1-1,0 1 1,1 0-1,-1 0 1,0 0-1,0 0 1,0 0-1,0 1 1,0 0-1,-1-1 1,1 1-1,0 0 1,-1 0-1,-4 0 1,8 1 18,0 0 0,-1 0 1,1 0-1,0 0 0,0 0 0,0 0 1,-1 0-1,1 0 0,0 0 0,0 0 1,0 0-1,-1 0 0,1 0 0,0 0 0,0 0 1,0 0-1,0-1 0,-1 1 0,1 0 1,0 0-1,0 0 0,0 0 0,0 0 1,0 0-1,0-1 0,-1 1 0,1 0 0,0 0 1,0 0-1,0 0 0,0-1 0,0 1 1,0 0-1,0 0 0,0 0 0,0 0 1,0-1-1,0 1 0,0 0 0,0-1 3,0 1-1,0-1 1,0 1 0,0 0-1,1-1 1,-1 1-1,0-1 1,0 1-1,1 0 1,-1-1 0,0 1-1,0 0 1,1-1-1,-1 1 1,0 0 0,1 0-1,-1-1 1,0 1-1,1 0 1,-1 0-1,1-1 1,15-4-3,0 0 1,0 1 0,0 0-1,1 1 1,-1 1-1,30 1 1,-38 1-37,0 0 1,0 0 0,0 1 0,-1 1 0,1-1-1,0 1 1,-1 1 0,1-1 0,-1 1 0,12 7-1,-16-8 33,1 0-1,-1 1 0,0 0 1,1 0-1,-1 0 0,-1 0 1,1 0-1,0 0 1,-1 1-1,1-1 0,-1 1 1,0 0-1,-1 0 0,1 0 1,0 0-1,-1 0 0,0 0 1,0 0-1,0 0 0,0 8 1,0 6 41,-1 0 0,-1 0 0,0 0 0,-1 0 0,-8 31 0,9-44 68,0 0 0,0-1-1,0 1 1,0 0 0,1 6-1,11-23 369,37-62-603,-35 51 100,1 1 0,1 0 0,33-34 0,-44 52-2,1-1 0,-1 2 0,1-1 0,0 0 0,0 1 0,7-3 0,-11 5 18,0 1 0,0 0 0,0-1 0,0 1 0,0 0 0,0-1 0,0 1 0,0 0 0,0 0 0,0 0 0,0 0 0,0 0 1,0 0-1,0 0 0,0 0 0,0 0 0,1 1 0,-1-1 0,0 0 0,-1 1 0,1-1 0,0 1 0,0-1 0,0 1 0,0-1 0,0 1 0,0 0 0,0-1 0,-1 1 0,1 0 0,0 0 0,-1-1 0,1 1 0,0 0 0,-1 0 0,1 0 0,-1 0 0,0 0 0,1 0 0,-1 0 0,0 0 0,1 1 0,4 18 8,-1 0 0,-1 0 0,-1 1 0,0 21 1,0-3 59,-1-13-7,-2-20 0,1 0 0,0 0 0,1-1 0,-1 1 1,1 0-1,0 0 0,1 0 0,3 8 0,-5-13-37,0-1 0,0 1 0,1 0 0,-1-1 1,0 0-1,1 1 0,-1-1 0,0 1 0,1-1 0,-1 1 1,1-1-1,-1 0 0,1 1 0,-1-1 0,1 0 1,-1 1-1,1-1 0,-1 0 0,1 0 0,0 0 0,-1 1 1,1-1-1,-1 0 0,1 0 0,0 0 0,-1 0 1,1 0-1,0 0 0,1-1 12,0 1 0,0-1 0,0 0 0,0 1 0,0-1 0,0 0 1,0 0-1,3-2 0,2-3 51,1-1-1,10-11 1,64-77-15,33-33-34,-92 107-51,-16 15 8,0 1-1,-1-2 1,0 1-1,6-9 1,-6 63-554,-6-9 532,-2 78 101,1-93-50,-2 0 0,-10 43 0,12-64 12,0 1 0,0 0 0,0-1 0,-1 1 0,0-1 0,1 1 0,-1-1 1,0 0-1,-1 0 0,1 0 0,-1 0 0,1 0 0,-6 4 0,6-6-8,1 0-1,-1 0 0,0 0 1,1-1-1,-1 1 1,0-1-1,0 1 0,1-1 1,-1 0-1,0 0 1,0 1-1,0-1 0,0 0 1,1-1-1,-1 1 0,0 0 1,0-1-1,0 1 1,1 0-1,-1-1 0,0 0 1,1 0-1,-1 1 1,0-1-1,1 0 0,-1 0 1,1 0-1,-3-2 1,-1-2 24,-1 0 0,1 0 1,-8-10-1,11 13-48,1 0-1,-1 0 1,1 0-1,-1 0 0,1-1 1,0 1-1,0-1 1,0 1-1,0-1 0,0 1 1,0-6-1,1 8 7,0-1 0,0 0 0,0 1 0,0-1 0,0 1 0,0-1 0,1 1 0,-1-1 0,0 1-1,0-1 1,1 1 0,-1-1 0,0 1 0,1-1 0,-1 1 0,0 0 0,1-1 0,-1 1 0,1-1 0,-1 1-1,1 0 1,-1 0 0,0-1 0,1 1 0,0 0 0,-1 0 0,1-1 0,0 1 0,17-3 60,-15 3-50,141-6 178,69-7-3316,-193 11 2196,-7 1-1461,0-1 1,16-5 0,-28 7 2217,-1 0 1,1 0 0,-1 0 0,1 0-1,-1 0 1,0 0 0,1 0 0,-1 0-1,1 0 1,-1 0 0,0 0 0,1 0 0,-1-1-1,1 1 1,-1 0 0,0 0 0,1 0-1,-1-1 1,0 1 0,1 0 0,-1-1-1,0 1 1,0 0 0,1-1 0,-1 1-1,0 0 1,0-1 0,0 1 0,1 0-1,-1-1 1,0 1 0,0-1 0,0 1 0,0 0-1,0-1 1,0 1 0,0-1 0,0 1-1,0-1 1,0 1 0,0 0 0,0-1-1,0 0 1,-4-10-3173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4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2720,'0'0'891,"1"9"5297,0-9-5897,27 8 5123,-26-7-5299,0-1 0,0 1 1,0-1-1,0 0 0,0 0 1,1 1-1,-1-1 1,0-1-1,0 1 0,3-1 1,2 1 65,138-6 1947,-100 3-1701,66-15-1,-106 17-393,200-38 1529,215 9 209,-402 29-1706,17-1 94,50-8 1,-22 0 398,78 0 1,-46 4-252,171-24 232,-189 21-289,133-9 625,39 9-546,-111 8-99,-49 1 122,100 15 0,-85-5-330,-92-9-111,67 4 337,-69-5-1213,0-1 0,0 1-1,-1-2 1,1 1 0,15-6 0,-18 1-2144,-4 1 1007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7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63 992,'6'-1'3050,"3"-6"-2511,-4 5-251,-5 2-246,1 0-1,-1-1 1,1 1 0,-1 0-1,1 0 1,-1-1 0,1 1-1,-1 0 1,1-1 0,-1 1-1,0-1 1,1 1 0,-1 0-1,1-1 1,-1 0 0,3-4 322,1-4 1336,-4 9-1639,-1 0 1,1-1-1,0 1 1,0 0 0,0 0-1,0 0 1,0-1-1,0 1 1,0 0 0,-1 0-1,1 0 1,0 0-1,0 0 1,0-1-1,0 1 1,-1 0 0,1 0-1,0 0 1,0 0-1,0 0 1,0 0-1,-1 0 1,1 0 0,0 0-1,0-1 1,-1 1-1,1 0 1,0 0-1,0 0 1,0 0 0,-1 0-1,1 0 1,0 0-1,0 1 1,0-1-1,-1 0 1,1 0 0,0 0-1,-1 0 60,0 0-1,0 1 1,0-1-1,0 0 1,1 1 0,-1-1-1,0 1 1,0-1-1,1 1 1,-1 0-1,0-1 1,1 1 0,-1-1-1,0 1 1,0 1-1,-4 6 213,0 0-1,1 0 0,0 1 1,0-1-1,1 1 0,0 0 0,-2 14 1,4-17-258,0-1 0,1 0 0,0 1 1,0-1-1,0 1 0,0-1 0,1 0 0,0 1 1,0-1-1,1 0 0,-1 0 0,1 0 0,0 0 1,3 5-1,-5-10-65,1 1 0,-1-1 1,0 0-1,0 0 0,0 0 0,0 1 0,0-1 1,1 0-1,-1 0 0,0 0 0,0 0 0,0 0 1,1 0-1,-1 1 0,0-1 0,0 0 1,0 0-1,1 0 0,-1 0 0,0 0 0,0 0 1,1 0-1,-1 0 0,0 0 0,0 0 0,1 0 1,-1 0-1,0 0 0,0 0 0,0 0 1,1 0-1,-1 0 0,0 0 0,0-1 0,1 1 1,-1 0-1,0 0 0,0 0 0,0 0 1,0 0-1,1-1 0,-1 1 0,0 0 0,6-7 184,-6 7-165,2-4 19,0-1 1,0 1-1,-1-1 1,1 1-1,-1-1 1,1-8-1,0-2-35,0 5-4,-1 0 0,-1-1-1,0 1 1,-1 0 0,0-1 0,0 1 0,-1 0 0,-4-13 0,6 22-4,0 0 0,0 0 0,-1 0 0,1 0 0,0 0 0,-1 0 0,1 0 0,-1 0 0,1 0 0,-1 0 0,0 0 0,1 0 0,-1 0 1,0 0-1,0 1 0,0-1 0,1 0 0,-3 0 0,2 0 6,1 1 1,-1 0-1,0 0 0,0 0 1,0 0-1,1 0 1,-1-1-1,0 2 1,0-1-1,0 0 0,1 0 1,-1 0-1,0 0 1,0 0-1,0 1 1,1-1-1,-1 0 0,0 1 1,-1 0-1,-1 1 72,1 0-1,-1 0 1,0 0-1,1 1 1,-1-1-1,1 1 1,0-1-1,0 1 1,0 0-1,-3 5 1,3-3-17,0 0 1,0 0 0,0 1-1,0-1 1,1 0 0,0 1-1,0-1 1,1 0 0,-1 1-1,1-1 1,0 1 0,1-1-1,-1 1 1,1-1 0,0 0-1,0 1 1,4 8 0,0-4-103,-4-8 86,0 0-1,0 0 1,0 0-1,0-1 1,0 1 0,0 0-1,0 0 1,0-1-1,3 2 1,-4-3-38,0 0 1,0 1-1,0-1 0,1 0 1,-1 0-1,0 0 1,0 0-1,1 0 0,-1 0 1,0 0-1,0 0 1,1 0-1,-1 0 1,0 0-1,0 0 0,1 0 1,-1 0-1,0 0 1,0 0-1,1-1 0,-1 1 1,0 0-1,0 0 1,1 0-1,-1 0 0,0 0 1,0 0-1,1-1 1,7-12 271,2-23 25,-4 13-213,-4 18-77,0-1-1,-1 1 1,1-1-1,-1 1 1,0-1-1,-1 1 1,1-1-1,-1 1 1,0-1-1,-1 0 1,1 1-1,-1-1 1,0 1-1,0-1 1,-1 1-1,-3-9 1,4 13-24,1 1 0,-1-1 1,1 1-1,-1-1 1,1 1-1,-1-1 0,1 1 1,-1 0-1,1-1 0,-1 1 1,1 0-1,-1 0 1,1-1-1,-1 1 0,0 0 1,1 0-1,-1 0 0,1 0 1,-1 0-1,0-1 1,1 1-1,-1 0 0,0 1 1,1-1-1,-1 0 0,0 0 1,1 0-1,-1 0 1,1 0-1,-1 1 0,1-1 1,-1 0-1,0 0 0,0 1 1,-19 11-26,17-9 105,0 1 1,-1-1-1,2 1 1,-1-1-1,0 1 1,1 0-1,0 0 1,0 0-1,0 1 1,0-1 0,1 0-1,0 1 1,-1-1-1,2 1 1,-2 5-1,1 3 72,1 0-1,0 0 1,1 0-1,3 16 1,-3-24-90,0 0 1,1 0-1,0-1 0,0 1 1,0 0-1,0-1 0,1 1 1,0-1-1,0 0 0,3 5 1,-5-8-44,0 0 0,0 0 1,0 0-1,0 0 0,0 0 0,0 0 1,1 0-1,-1 0 0,0 0 1,0 0-1,1-1 0,-1 1 0,1 0 1,-1-1-1,0 1 0,1-1 0,-1 0 1,1 1-1,-1-1 0,1 0 1,-1 0-1,1 0 0,-1 0 0,1 0 1,-1 0-1,1-1 0,-1 1 0,1 0 1,-1-1-1,1 1 0,-1-1 1,1 0-1,-1 1 0,0-1 0,0 0 1,1 0-1,1-2 0,3-2 9,-1-1 0,1-1 0,-1 1 0,-1-1-1,0 0 1,6-11 0,17-48 127,-25 59-188,1 0 0,-1 0 0,-1 0 0,1-1 1,-1 1-1,0-1 0,-1 1 0,0-1 0,0 1 0,-2-11 1,2 17 28,-1 0 0,1 0 0,0 0 0,0 0 0,-1 0 1,1 0-1,0 1 0,-1-1 0,1 0 0,-1 0 0,1 0 1,-1 1-1,0-1 0,1 0 0,-1 1 0,0-1 0,1 0 0,-1 1 1,0-1-1,0 1 0,1-1 0,-1 1 0,0-1 0,0 1 1,0 0-1,0-1 0,0 1 0,0 0 0,0 0 0,0 0 1,0-1-1,1 1 0,-1 0 0,0 0 0,0 1 0,0-1 1,0 0-1,0 0 0,0 0 0,0 1 0,0-1 0,0 0 1,0 1-1,1-1 0,-1 1 0,0-1 0,-1 2 0,-2 0-48,0 1 0,0 0 0,0 0 0,1 0 0,-1 0-1,1 1 1,0-1 0,-4 6 0,3-2-271,1 0-1,-1 0 1,1 0-1,0 1 1,-2 7 0,4-9-1098,0 1 0,0-1 0,0 12 0,3 2-1022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8:11.27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544 129 1408,'0'-3'373,"0"-1"1,1 1-1,-1 0 0,1 0 1,1-6-1,-1 6-119,0 0 0,0 0 1,0 0-1,-1-1 0,1-4 0,-13-13 1245,15 20-822,-3-6 310,4-2-33,-1 8-858,0 0 0,0 0 0,0 0 0,0 0 0,0 1 0,0-1 0,0 1-1,0 0 1,0-1 0,0 1 0,4 1 0,6-1 113,-12 0-219,2 0 34,-1 0-1,0 0 0,0 0 0,0 0 0,0 1 1,1-1-1,-1 1 0,0-1 0,0 1 0,2 1 1,8 0 292,-11-2-297,-1 0-1,1 0 1,0 0-1,-1 0 1,1 0-1,-1 0 1,1 0-1,0 0 1,-1 0-1,1 0 1,0 1-1,-1-1 1,1 0-1,-1 0 1,1 1-1,-1-1 1,1 0-1,-1 1 1,1-1-1,-1 0 1,1 1-1,-1-1 1,1 1-1,-1-1 1,1 1-1,-1 0 1,2 2 51,-1-1 1,1 0 0,0 1-1,0-1 1,0 0 0,0 0 0,0 0-1,0 0 1,0 0 0,5 2-1,-3-2-28,-1 1 0,0-1 0,1 1 0,-1 0 0,4 5 0,2 8 822,-18-32-709,-15-11 69,19 23-171,1 0 1,0 0-1,0-1 0,1 0 0,-4-5 1,6 8-57,0 0 0,-1 0 0,1 1 0,-1-1 0,1 0 0,-1 1 0,1-1 1,-1 1-1,0 0 0,0-1 0,0 1 0,-3-2 0,-1-4 135,2 3-93,8 1 57,-4 3-100,1 0 0,0-1 0,0 1-1,0 0 1,0 0 0,0-1 0,0 1 0,0 0 0,0 0 0,0 0-1,-1 0 1,1 0 0,0 0 0,0 0 0,0 1 0,0-1 0,0 0 0,0 0-1,0 1 1,0-1 0,-1 0 0,1 1 0,0-1 0,0 1 0,0-1 0,-1 1-1,1 0 1,0-1 0,-1 1 0,1 0 0,0-1 0,-1 1 0,2 1 0,3 5 14,0 0 0,7 15 0,-6-11-183,-4-10 153,0 1 0,-1 0 0,1-1 0,0 0 0,0 1-1,0-1 1,0 0 0,0 0 0,4 2 0,12 7 40,-7 0 8,14 19 0,-17-20-43,1 1 0,10 8 0,-1-5 88,-13-10-64,-1 0 0,0 0 0,0 0 0,0 1 0,5 5 1,2 3-49,-8-10 25,-1 0 0,0 0 0,0 0 0,0 1 0,3 4 0,10 19 3,-10-18 50,0 1-1,0-1 1,-1 1-1,6 19 0,-5-8 3,-2-4 115,12 28-1,-1 2-373,-9-31 178,4 11 16,-8-25 25,-1 0 1,1 0-1,-1 0 1,1 0-1,0 0 1,-1 0-1,1-1 1,0 1 0,0 0-1,-1 0 1,1-1-1,0 1 1,1 0-1,3 5 36,-2-1 431,-40-40-8502,31 22 7711,-1-2 572,-8-32-1,14 41-65,0 0 0,0 0-1,0-12 1,-1-6 366,1 7 107,0-1 0,2-18 0,1-7 630,11 53-225,16 16 0,-29-26-1052,0 0-1,0 0 0,0 0 1,0 0-1,0-1 0,0 1 1,0 0-1,0 0 1,0 0-1,0 0 0,0 0 1,0 0-1,0 0 0,0 0 1,0 0-1,0 0 1,0 0-1,0 0 0,0 0 1,0 0-1,0 0 0,0 0 1,0 0-1,0-1 1,1 1-1,-1 0 0,0 0 1,0 0-1,0 0 0,0 0 1,0 0-1,0 0 0,0 0 1,0 0-1,0 0 1,0 0-1,0 0 0,0 0 1,0 0-1,0 0 0,0 0 1,1 0-1,-1 0 1,0 0-1,0 0 0,0 0 1,0 0-1,0 0 0,0 0 1,0 0-1,0 0 1,0 0-1,0 1 0,0-1 1,0 0-1,0 0 0,0 0 1,0 0-1,0 0 0,0 0 1,0 0-1,1 0 1,-1 0-1,0 0 0,0 0 1,-1-10 203,-4-22-316,2 18 30,1 5 48,1 7 11,1 1 1,0-1 0,-1 0 0,1 1-1,0-1 1,0 1 0,0-1 0,0 0-1,0 1 1,0-1 0,0-1 0,2-3 283,1 14-192,3 6 121,6 11-81,-2 1 0,9 36 1,0 9-35,-9-37 155,7 52 1,-11-32-149,-5-49-98,-1-1 1,1 0-1,0 0 0,0 0 0,0 0 1,1 0-1,0 0 0,-1-1 1,4 6-1,8 18 155,-8 12-195,15 41 48,-16-62 35,5 26 0,-3-9 76,-4-22-163,0 23-1,2 7-23,-3-14 60,4-71-315,-5-12 166,0 59 172,-1 0 1,0-1-1,0 1 1,-2 6 0,1-6 3,1 0 1,0 0-1,0 0 1,-1 9 0,3 17 19,-1-12 5,0-1-1,-3 22 1,2-27 32,0 0 1,2 18-1,0-19-21,-1 0 1,0 0-1,-3 21 1,1-23-108,1 0 0,1 0 0,0 0 0,1 11 0,0 7-13,-2-24 85,1 0 0,-1 0 0,0 0 0,0 0 1,0 0-1,-3 4 0,3-6-17,0 0 1,0 0-1,0 0 1,1 0-1,-1 1 1,0-1-1,1 0 0,0 0 1,-1 1-1,1-1 1,0 0-1,0 1 0,1 2 1,-1-3-2,1-1 0,-1 0 1,0 1-1,0-1 0,0 1 0,0-1 1,0 1-1,0-1 0,0 1 0,0-1 1,0 1-1,-1-1 0,1 0 1,-1 1-1,1-1 0,-1 0 0,0 1 1,1-1-1,-2 2 0,1-2-3,0 0 0,1 0-1,-1 0 1,1 0 0,-1 1 0,1-1-1,-1 0 1,1 0 0,0 1 0,0-1-1,-1 0 1,1 0 0,0 1 0,0-1-1,0 0 1,1 2 0,-1 1-12,0 0 0,0 0 0,0 0-1,0-1 1,-1 1 0,-1 6 0,2-8 3,-1 0 0,1 0 0,0 0 0,-1 0 0,1 0 0,0 0 0,0 0 1,1 3-1,0-2-28,-1-1 0,1 1 1,-1 0-1,0 0 0,1 0 1,-1 0-1,-1-1 1,0 7-1,1 2-71,-1-7 88,1 0 1,-1 0 0,0 0 0,0-1 0,-1 6 0,0-5 3,1 0-1,0 1 1,0-1 0,0 0 0,0 7 0,1 6-9,1-4-37,-2 0 1,-1 18-1,-3 28 61,0 0-102,4-35 171,1-19-74,0 0 0,-1 1 0,-1 9 1,-2 9 96,3-17-93,0-1 0,-1 1 0,1-1-1,-4 8 1,-6 24-10,9-26 140,2-9-120,-1-1 0,1 1 0,-1 0 0,1-1 1,-1 1-1,0-1 0,-2 5 0,2-6 0,-1 1 0,1-1 0,0 1-1,0 0 1,1-1 0,-1 1 0,0 0 0,0 0 0,1 0 0,-1-1 0,1 1-1,0 0 1,-1 0 0,1 0 0,0 0 0,0 0 0,0 0 0,1 3 0,0-2 6,-1 1 0,0-1 0,0 0 0,0 0 0,-1 0 0,1 0 0,-1 1 0,0-1 0,0 0 0,0 0 1,0 0-1,0 0 0,-2 3 0,-7 20-34,9-23 57,0 1 0,-1-1 0,0 0 0,1 1 0,-1-1 0,-1 0 0,-3 5 0,-1 2 36,4-4-79,0 0 0,1-1 0,-3 10-1,-5 13 77,-6 9 9,15-35-65,0 1 1,0-1-1,1 0 1,-1 1-1,0-1 1,1 1-1,0 0 1,0-1-1,0 1 1,0 4-1,-1 12-39,-2-7 88,-1 0 0,-5 14-1,-2 4 16,-18 96-207,21-88 142,-2 29 217,8-47-310,-1 0 1,-1 1-1,-7 21 1,5-24 322,-7 16-52,11-29-207,0 0 1,0 0 0,0 0-1,-1 11 1,1-5-3,1-7 30,-1-1 0,0 1 0,1 0 0,-1-1 0,0 0 0,-1 1 0,1-1 0,-3 3 0,-8 11 28,3 0 17,7-12-68,0 0 0,0 0-1,0 0 1,-2 7 0,-10 23 14,12-28 6,0-1 0,0 1 0,0 0 0,1 1 0,0-1 0,-2 9 1,-11 47 175,-3 39-310,11-81 89,6-18 53,0 0 0,0 0-1,0 1 1,0-1-1,0 0 1,0 0 0,1 5-1,0-3-4,-1 1-1,1-1 0,-1 0 1,0 0-1,0 0 0,0 0 1,-1 0-1,-2 6 1,1-4-12,1 0 0,0 1 0,0-1 0,-1 9 0,-3 12 75,5-27-64,1 0-1,0 0 1,-1 0 0,1 0 0,-1 0 0,0 0-1,1 0 1,-1 0 0,0 0 0,0 0 0,0 0 0,1 0-1,-1-1 1,-2 2 0,-4 4-2,7-5 9,-1 0 0,1 0 0,-1 0 0,1-1 1,0 1-1,-1 0 0,1 0 0,0 0 0,-1 0 1,1 0-1,0 2 0,0-2 4,0-1 1,0 1-1,0 0 1,0-1-1,-1 1 0,1 0 1,0-1-1,0 1 1,-1 0-1,1-1 1,0 1-1,-1 0 0,1-1 1,0 1-1,-1-1 1,1 1-1,-1-1 0,1 1 1,-2 0-1,-12 14-7,14-15-6,0 0 0,0 0 0,0 0 0,-1 1 0,1-1 0,0 0 0,0 0 0,0 0 0,0 0 0,0 0 0,-1 0 0,1 1 0,0-1 0,0 0 0,0 0 0,-1 0 0,1 0 0,0 0 0,0 0 0,0 0 0,0 0 0,-1 0 0,1 0 0,0 0 0,0 0 0,0 0 0,-1 0 0,1 0 0,0 0 0,0 0 0,0 0 0,-1 0 0,1-1 0,0 1 0,0 0 0,0 0 0,0 0 0,-1 0 0,1 0 0,0 0 0,0 0 0,0-1 0,0 1 0,-1 0 0,1 0 0,0 0 0,2 0-85,-7 0 148,3 1-62,-1 0 0,1 1 0,0-1 0,0 0 0,0 1 0,-1-1 0,2 1-1,-4 2 1,-15 11-14,12-15-113,-4 2 87,10 0 57,1-1-32,0 0 0,1-1 0,-1 1 0,0 0 1,0-1-1,0 1 0,1-1 0,-1 1 0,0-1 1,0 0-1,0 1 0,0-1 0,0 0 0,0 0 1,-2 1-1,2-1 29,0 0 0,0 1 0,0-1 0,0 1 1,0-1-1,0 1 0,0 0 0,1-1 0,-1 1 0,0 0 0,0-1 1,-1 2-1,2-1-36,-1 0 0,0 0 0,0 0 1,0-1-1,0 1 0,0 0 0,1-1 0,-2 1 1,1-1-1,0 1 0,0-1 0,0 1 0,0-1 1,0 0-1,0 0 0,0 1 0,0-1 0,-1 0 1,1 0-1,-1 0 0,-24 4 59,21-3-84,-1 0 0,0 0-1,0 0 1,0-1-1,-6 1 1,7-1 154,-7 0-71,1 0 0,0-1 0,-22-4 0,16 4 104,-9-2-165,22 3 40,1-1-1,-1 1 1,1 0-1,-1 0 1,1 0 0,-7 2-1,7-1-49,-1 0 0,0-1 0,1 0 0,-1 0 0,0 0 0,1 0 0,-1 0 0,-5-2 0,5 0 27,0-1 1,0 1 0,1-1-1,-1 0 1,0-1-1,-4-5 1,3 4 147,4 3-138,-1 0-1,1 1 1,0-1 0,0 0-1,0 0 1,0 0 0,1 0 0,-1 0-1,0 0 1,1 0 0,0 0-1,-1 0 1,1 0 0,0-3-1,0 1-35,-1 0-1,0 1 0,1-1 1,-4-8-1,4 12 32,0-1 0,-1 0 1,1 1-1,0-1 0,0 0 1,0 1-1,0-1 0,0 0 0,0 1 1,0-1-1,0 0 0,0 1 0,0-1 1,0 0-1,1-1 0,-1 1 7,1 0-1,-1 0 1,0 0 0,0 0-1,0-1 1,0 1-1,0 0 1,0 0 0,0 0-1,0 0 1,0-1-1,-1-1 1,-1-2 27,1 0 0,0-1 0,0 1 0,0-8 0,0 7-47,0 1-1,0 0 1,0-1 0,0 1-1,-1 0 1,-4-7 0,-3-14 79,-15-93-53,23 119-16,0-6-57,-1-1 0,1 1 0,0 0 0,0-8 0,-7-56 174,7 65-141,1 0 0,-1 0-1,-1-1 1,1 1 0,-1 0-1,1 0 1,-4-4 0,-6-22 7,11 22-52,-3-7 95,2 6-134,1 0 0,1-15 0,-1-2 4,2-11 192,0 26-105,-2-1 0,0 1 0,0 0 0,-4-23 0,-4-22-100,7 37 135,-7-26 0,5 30 15,1 0 0,0 0 0,0-19 0,1 16 41,-2 0-1,0 0 1,-7-21 0,6 26-114,2 1-23,-1 0 1,1-14 0,-2-11 45,3 24 55,0-1 1,2-24-1,1-2-128,7-13 79,-4 37 11,-4 6-104,3 9 281,-3 2-147,-1 1 0,1 0-1,-1 0 1,1 0 0,-1 0 0,1-1-1,-1 1 1,0 0 0,1 0-1,-1 0 1,0 0 0,0 0 0,1 0-1,-1 0 1,0 0 0,0 0-1,0 0 1,-1 2 0,4 44 417,12 70 1,-4-43-320,55 292 693,-60-342-696,1 1 0,1-1 0,0 0 0,2 0 0,17 28 0,-20-40-78,0 1 0,0 0 0,-2 0 1,0 1-1,0 0 0,-1 0 0,-1 0 0,0 0 0,-1 0 1,1 22-1,-3-22-252,5 24-1,0 12-6392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8:13.1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509 20 1248,'5'-19'6682,"-19"35"-5136,-22 33 0,33-44-1427,-83 125 2350,63-90-2257,13-23 61,-18 26 0,0-5 359,-30 56 0,45-73-473,1-1-93,0 1 0,-13 34 0,20-43-16,0 0 0,-1-1 0,-12 16 0,-8 15 65,9-9-108,6-13 19,2 0 0,-9 22 0,15-33 25,-1 2-37,1 0 0,0 0 0,-3 23-1,1 8-252,1-16 292,1 27 0,2-45-57,0 1 0,0 0 0,-1-1 0,-3 12 0,2-12 55,1 0 0,0 0 0,1 0 0,-1 11 0,5-4-97,-2-15 71,-1 1 1,0 0-1,0-1 0,0 1 0,1-1 1,-1 1-1,0 0 0,0-1 1,1 1-1,-1-1 0,1 1 0,-1-1 1,0 1-1,1-1 0,-1 1 1,1-1-1,-1 1 0,1-1 1,0 0-1,0 1 0,1-18-926,6-4 797,0 0 1,-1-1-1,5-33 1,-1 7 80,55-160 129,-53 178-158,1 0 1,1 1-1,2 1 0,0 0 0,2 2 0,37-41 1,-31 40-92,-1 0 1,31-50 0,-47 63-201,8-22 0,-11 23-407,13-24-1,-7 18-846,15-39 0,-24 51 1095,7-7-356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8:13.7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47 93 1728,'-17'5'800,"-2"-10"2432,8 2-1280,11-3-1344,0-1 96,11-1-416,-2-5 160,5 5-224,-1-10-576,1 9 192,2-3-992,2 3 640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98 1824,'1'-3'7952,"-3"-7"-3643,-1-1-3758,3 9-467,-1-1-1,1 1 1,-1 0 0,0 0 0,1 0-1,-1 0 1,0 0 0,0 0-1,-1 0 1,1 0 0,0 0-1,-1 0 1,-2-2 0,1 1 59,1 0-18,-1 0 0,0 0 0,0 0 1,0 1-1,0-1 0,0 1 0,-1 0 1,1 0-1,-1 0 0,1 0 0,-1 0 0,0 1 1,0 0-1,1 0 0,-1 0 0,-8-1 0,-2 1 134,-8-1-27,0 1 0,-38 2 0,36 2-109,0 1 1,0 0-1,0 2 0,-42 17 0,57-19-26,0 0-1,0 1 1,0 0-1,1 1 1,0-1-1,0 2 1,0-1-1,1 1 1,-1 1-1,2-1 1,-1 1-1,1 0 1,1 0 0,-7 13-1,5-7 48,1 0 0,1 0 0,0 1 0,1 0 0,0 0 0,2 0 0,0 0 0,-1 25 0,3-31-134,1 0 0,0 0 0,0-1-1,1 1 1,0 0 0,0-1-1,1 0 1,0 1 0,0-1-1,1 0 1,0 0 0,1-1 0,0 1-1,0-1 1,0 0 0,10 9-1,-6-9 26,0 1-1,1-2 1,1 1-1,-1-1 0,1-1 1,0 0-1,13 5 1,-16-7-128,0 0 1,1-1-1,0 0 1,-1 0 0,1-1-1,0 0 1,16 0-1,-62 7-29,1 1-1,1 3 0,0 0 1,0 3-1,-43 24 0,71-36 100,1 1-1,0 0 0,0 0 1,0 1-1,0 0 0,1 0 1,0 0-1,0 1 0,-8 11 1,12-15 35,0 0 0,0 1 0,-1-1 1,1 0-1,1 1 0,-1-1 0,0 0 0,1 1 0,-1-1 1,1 1-1,0-1 0,0 1 0,0-1 0,0 1 0,0-1 1,0 1-1,1-1 0,-1 1 0,1-1 0,0 0 1,-1 1-1,1-1 0,0 0 0,1 1 0,-1-1 0,0 0 1,1 0-1,-1 0 0,1 0 0,-1 0 0,1-1 0,4 4 1,-1-1 6,0 0 0,1-1 0,-1 1 0,1-1 0,0 0 0,0-1 1,1 0-1,-1 0 0,11 2 0,8 1 107,28 0 0,-50-5-105,237 6 67,-172-7-880,9-5-4111,-64 4 2633,1 1 318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2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1172 2144,'0'0'51,"0"1"0,0-1 1,-1 0-1,1 1 0,0-1 0,0 1 0,0-1 0,-3 6 4718,8-14-3595,60-50 626,100-84-70,-118 105-1372,46-39 514,-75 59-623,0-1 1,28-37 0,-27 25-114,0-1 0,24-58 0,18-70 331,-9 4 98,-46 134-384,0-1 1,-1-1-1,-2 1 0,0-1 1,0-23-1,-3 41-157,0 0 0,0 1 1,0-1-1,-1 1 0,1-1 0,-1 0 1,0 1-1,-1 0 0,1-1 0,-4-6 0,5 11-33,-1-1-1,0 1 0,1-1 0,-1 1 0,0 0 0,1-1 0,-1 1 0,0 0 0,0-1 0,1 1 0,-1 0 0,0 0 0,0 0 0,0 0 0,1-1 0,-1 1 1,0 0-1,0 1 0,0-1 0,1 0 0,-1 0 0,0 0 0,0 0 0,0 1 0,1-1 0,-1 0 0,0 1 0,1-1 0,-1 0 0,0 1 0,0-1 0,1 1 0,-1 0 1,-22 19-277,14-10 239,1 1 0,0 1 0,0-1 0,1 1 1,1 1-1,-9 22 0,-22 85 207,35-110-136,-41 177 135,37-154-143,2 0 0,1 0 0,4 61 1,0-84 17,0 0 0,2 0 1,-1 1-1,1-2 1,1 1-1,0 0 0,0-1 1,0 1-1,2-1 0,-1 0 1,1-1-1,0 1 1,1-1-1,0-1 0,0 1 1,1-1-1,-1 0 1,2-1-1,12 8 0,-15-11 1,0 0-1,0-1 1,0 0-1,0 0 1,1 0-1,-1-1 1,0 0-1,1 0 1,-1-1-1,1 0 1,-1 0-1,1 0 1,11-3-1,9-2 98,48-16 0,57-29 369,-121 44-415,0 0-1,0 0 0,11-9 0,-18 12-47,-1 0 1,1 0 0,-1 0 0,0 0-1,1-1 1,-1 0 0,-1 1 0,1-1 0,-1 0-1,1 0 1,2-7 0,-5 10-36,1-1 1,-1 1 0,1 0-1,-1-1 1,0 1 0,0 0-1,0-1 1,1 1 0,-1-1 0,0 1-1,-1 0 1,1-1 0,0 1-1,0-1 1,-1 1 0,1 0-1,0-1 1,-1 1 0,0 0-1,1 0 1,-2-2 0,1 2-14,0 0 1,-1 0-1,1 0 1,0 0-1,-1 0 1,1 0-1,0 0 1,-1 1-1,1-1 1,-1 0-1,0 1 1,1 0-1,-1-1 1,1 1-1,-3 0 1,-4-1-53,1 1 0,0 1 0,0-1 1,0 1-1,0 0 0,0 1 0,-10 3 0,5 0 68,0 0-1,0 1 0,0 0 0,1 1 0,-16 13 0,21-16-23,0 1-1,1 0 1,0 0-1,0 1 1,1 0-1,-1 0 0,1 0 1,0 0-1,1 1 1,0-1-1,-5 14 0,8-18 6,-1 0-1,1 0 0,-1 0 0,1 0 0,0 0 0,0 0 0,0 0 1,0 1-1,0-1 0,0 0 0,1 0 0,-1 0 0,1 0 0,0 0 0,-1 0 1,1 0-1,1 3 0,0-3 19,0 1 1,0 0 0,1-1-1,-1 1 1,0-1-1,1 0 1,-1 0 0,1 0-1,0 0 1,4 2 0,0 0 61,0-1 0,1 0 0,0-1 0,0 1 0,0-1 0,0-1 0,0 0 0,13 1 0,10-4-15,0 0-1,0-3 0,0 0 0,42-14 0,-49 12-21,0-1 0,0-1 0,-1-1 0,0-2 0,-1 0 0,0-1 0,34-27 0,-45 30-121,1 1 0,0 0-1,1 1 1,0 1-1,0 0 1,26-10-1,-31 12 72,-6 5 82,-2 6 488,-1-3-441,-1 1 0,1-1 0,-1 1-1,0-1 1,0 0 0,0 0 0,-5 5-1,6-6-108,-65 73-192,64-73 174,-1 0 1,1 1 0,0-1-1,0 0 1,0 1-1,1-1 1,-1 1 0,1-1-1,-1 1 1,1 0 0,0-1-1,0 1 1,0 0-1,0 0 1,0 0 0,1 0-1,-1 0 1,1 0-1,0 0 1,0 0 0,0 0-1,1 0 1,-1 0 0,0 0-1,1 0 1,1 3-1,-1-3 9,0 0-1,1 0 0,-1 0 1,1 0-1,-1 0 0,1 0 0,0-1 1,0 1-1,1-1 0,2 4 0,-2-5 39,-1 1-1,0-1 0,1 0 0,-1 0 1,0 0-1,1 0 0,-1 0 0,1-1 0,0 1 1,-1-1-1,1 1 0,0-1 0,3 0 0,3-1-18,1-1 0,-1 0 0,0 0 0,0-1 0,0 0 0,15-8 0,-21 10-5,43-21 27,0-2 0,54-38 0,-83 48-56,0-1 0,0 0 1,-1-1-1,-1-1 0,-1 0 0,0-1 1,14-26-1,66-143-488,-84 166 473,51-131-129,-22 51 240,-16 42-131,20-76 0,-43 133 19,0 0 0,1 0-1,-1 0 1,0-1 0,0 1 0,0 0-1,0-3 1,-4 0-293,-2 9 199,-1 6 78,1-1 0,1 1 0,0 0 0,-6 17 0,-5 11 5,1-5 76,1 0-1,2 2 1,-12 53-1,-10 111 120,25-142 89,4-24-124,2 0-1,0 36 1,3-57-68,1 1 1,1-1-1,0 1 1,0-1-1,1 1 0,1-1 1,0 0-1,10 19 1,-13-29-21,0 1 1,0-1-1,1 0 1,-1 1-1,1-1 1,0 0-1,-1 0 1,1 0-1,0-1 0,0 1 1,0 0-1,1-1 1,-1 1-1,0-1 1,0 0-1,1 0 1,-1 0-1,1 0 1,-1 0-1,1 0 1,0-1-1,-1 1 1,1-1-1,0 0 1,-1 1-1,1-1 1,0-1-1,-1 1 0,1 0 1,-1-1-1,4 0 1,1-1 3,-1-1 0,1 1-1,-1-1 1,1-1 0,-1 1 0,0-1 0,-1 0-1,1 0 1,-1-1 0,10-10 0,-1-2 20,-1-1 0,-1-1 1,12-25-1,4-14-29,-24 48 17,-4 10-34,1 0 1,-1 0-1,0-1 0,0 1 1,0 0-1,0 0 1,0-1-1,1 1 1,-1 0-1,0-1 0,0 1 1,0 0-1,0 0 1,0-1-1,0 1 1,0 0-1,0-1 0,0 1 1,0 0-1,0 0 1,0-1-1,0 1 1,0 0-1,-1-1 0,1 1 1,0 0-1,0 0 1,0-1-1,-1 1-10,1 0 0,0 0 1,-1 0-1,1 0 0,0 0 0,0 0 0,-1 0 0,1 1 1,0-1-1,0 0 0,-1 0 0,1 0 0,0 0 0,0 0 1,-1 1-1,1-1 0,0 0 0,0 0 0,0 0 0,-1 1 1,1-1-1,0 0 0,0 0 0,0 1 0,0-1 0,0 0 0,-1 1 1,1-1-1,0 0 0,0 0 0,0 1 0,0-1 0,0 0 1,0 1-1,0-1 0,1 16-95,0-4-1,-1 3 68,0-4 36,-1 0 0,2-1 0,0 1-1,0 0 1,5 19 0,1-9 226,-5-14-191,1 1 1,0-1-1,0 0 1,6 10-1,-8-15-5,1 0 1,-1 0-1,1 0 0,0 0 0,0 0 0,0-1 0,0 1 1,0-1-1,0 1 0,0-1 0,0 0 0,1 0 1,-1 0-1,0 0 0,1 0 0,-1 0 0,4 0 0,5 1 75,0-2-1,0 1 1,0-1-1,-1-1 1,1 0-1,11-2 0,63-19 27,125-60 106,-210 82-234,19-13-119,-17 10 98,-2 4 71,-10 32-45,8-30-29,0 1-1,0 0 1,1 0 0,0 0-1,0 0 1,0 0 0,0 0-1,0 0 1,1 0 0,-1 0-1,1 0 1,1 6 0,-1-7 26,1 0 1,0-1 0,0 1 0,0 0 0,0-1 0,0 1 0,0 0 0,1-1 0,-1 0 0,1 1-1,0-1 1,-1 0 0,1 0 0,0 0 0,0 0 0,1 0 0,-1 0 0,4 2 0,-3-2 37,0-1 1,-1 1 0,1-1-1,0 0 1,0 0 0,0 0-1,0 0 1,1 0-1,-1-1 1,0 1 0,0-1-1,0 0 1,1 0 0,-1 0-1,0 0 1,0-1 0,0 1-1,0-1 1,1 0 0,-1 0-1,0 0 1,0 0-1,0 0 1,-1-1 0,1 1-1,0-1 1,-1 0 0,4-3-1,-1 1 4,0 0 1,-1-1-1,1 0 0,-1 0 0,0-1 0,4-7 0,-7 11-48,-1 1-1,1-1 1,0 0-1,-1 1 1,1-1-1,-1 0 0,0 0 1,1 0-1,-1 1 1,0-1-1,0 0 1,0 0-1,0 0 0,0 1 1,-1-1-1,1 0 1,-1 0-1,1 0 1,-1 1-1,1-1 1,-1 0-1,0 1 0,0-1 1,0 1-1,0-1 1,0 1-1,-2-2 1,2 1-2,-1 0 0,0 1-1,0-1 1,0 1 0,0 0 0,0-1 0,0 1 0,0 0 0,0 0 0,0 0 0,0 0 0,-1 1 0,-2-1 0,-30-1-437,26 2 16,29-11-218,20 5 547,-6 2 62,-13 0-7,0 1-1,0 1 1,24 0-1,-36 3 31,0-1 0,0 1 0,0 0-1,0 1 1,0 0 0,0 1-1,-1 0 1,1 0 0,-1 1 0,9 4-1,-15-7 41,0 1-1,-1-1 0,1 0 0,0 1 0,0 0 1,-1-1-1,1 1 0,-1 0 0,1 0 0,-1-1 1,0 1-1,0 0 0,0 0 0,0 1 0,0-1 1,0 0-1,-1 0 0,1 0 0,-1 1 0,1-1 1,-1 3-1,0 0 22,0 0 1,-1-1-1,1 1 1,-1 0-1,0-1 1,-1 1-1,1-1 1,-1 1-1,-3 5 1,-1 3 18,5-11-22,0 1 0,0-1-1,0 0 1,0 1 0,0-1 0,0 0 0,-1 0-1,1 0 1,-1 0 0,-3 2 0,24-9 120,41-24-394,1 2-1,87-25 1,-146 52 217,-1-1-1,1 1 1,-1-1-1,1 1 1,-1 0-1,1 0 1,0 0-1,-1 0 1,1 0-1,-1 0 1,1 0 0,0 0-1,-1 1 1,3 0-1,-3 0 15,0-1 0,0 1 0,0-1 0,-1 1 0,1-1 0,0 1 0,-1 0-1,1-1 1,0 1 0,-1 0 0,1 0 0,-1 0 0,1 0 0,-1-1 0,1 1 0,-1 0 0,0 0 0,1 1-1,-1 2 26,1-1-1,-1 1 0,0-1 1,0 1-1,0 0 0,-1-1 1,1 1-1,-1-1 0,0 1 1,0-1-1,-2 5 0,2-4-5,-1 0-1,1 0 1,0-1-1,1 1 1,-1 0 0,0 0-1,1 0 1,0 0-1,0 0 1,0 0-1,1 0 1,-1 0-1,1 0 1,0 0-1,0 0 1,0 0-1,1 0 1,-1-1-1,4 6 1,-4-8 15,1 1 0,-1-1 0,0 1 1,1-1-1,-1 0 0,1 0 0,0 0 0,-1 0 0,1 0 1,0 0-1,0 0 0,-1-1 0,1 1 0,0 0 0,0-1 0,0 0 1,0 1-1,0-1 0,0 0 0,0 0 0,3 0 0,2-1 52,0 1-1,0-1 0,0-1 1,10-2-1,-8 1-65,0-1 1,0-1-1,0 1 1,0-1-1,-1-1 1,14-10-1,42-46-72,-39 36 44,6-9-27,-23 26-62,0-1 1,0 1-1,1 0 0,19-13 1,-28 22 90,0 0 1,1 0-1,-1-1 1,0 1-1,0 0 1,1 0-1,-1 0 1,0 0-1,1 0 1,-1 0-1,0 0 1,1 0-1,-1 0 1,1 0-1,-1 0 1,0 0-1,1 0 1,-1 0-1,0 0 0,0 1 1,1-1-1,-1 0 1,0 0-1,1 0 1,-1 0-1,0 1 1,1-1-1,-1 0 1,0 0-1,0 1 1,0-1-1,1 0 1,-1 0-1,0 1 1,0-1-1,0 0 1,1 1-1,-1-1 1,0 0-1,0 0 1,0 1-1,0-1 1,0 0-1,0 1 1,0-1-1,0 1 1,0-1-1,0 0 1,0 1-1,0-1 1,2 21-16,-3-3 90,-1 1 1,-1-1-1,-1 1 0,0-1 0,-2 0 0,0-1 0,0 1 0,-15 25 0,19-39 53,0 0 0,-1 0 0,1 0 0,-6 7-1,7-11-110,1 1-1,0-1 0,0 0 0,-1 0 0,1 1 1,-1-1-1,1 0 0,0 0 0,-1 1 0,1-1 1,0 0-1,-1 0 0,1 0 0,-1 0 0,1 0 1,0 0-1,-1 1 0,1-1 0,-1 0 0,1 0 1,-1 0-1,0-1 0,1 1-26,-1 0 1,0-1-1,1 1 1,-1-1-1,1 1 1,-1-1-1,0 1 1,1-1-1,-1 0 1,1 1-1,0-1 1,-1 1-1,1-1 0,0 0 1,-1 0-1,1 1 1,-1-2-1,1 1-4,0 1 0,-1-1 0,1 1 0,0-1 0,0 1 0,-1-1 0,1 0 0,0 1 0,0-1 0,0 0 0,0 1 0,0-1-1,0 1 1,0-1 0,0 0 0,0 1 0,0-2 0,2-9-243,-2 10 249,0 0 1,1 1 0,-1-1 0,1 0-1,-1 1 1,1-1 0,-1 1 0,1-1 0,-1 1-1,1-1 1,-1 1 0,1-1 0,0 1-1,-1-1 1,1 1 0,0 0 0,-1-1-1,1 1 1,0 0 0,-1 0 0,1 0-1,0-1 1,0 1 0,1 0 0,27-4 256,-22 3-177,27-1 187,52 2 0,-31 1-285,-20-1-104,78-2-181,-93 0-1391,33-7-1,-49 8 1067,0 1 0,-1-1 0,1-1 0,0 1 0,-1 0 1,0-1-1,1 0 0,-1 1 0,0-1 0,0-1 0,0 1 0,0 0 0,5-6 0,-3-2-1744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2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6400,'-3'-12'2880,"11"16"-2496,15-8 1696,7 4-1216,50-5 1056,15 5-1088,27-4 160,-8 1-577,18-6-159,-13 4-160,4-2-640,-15 7 289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114 604 4064,'0'0'85,"0"-1"0,0 1 1,0-1-1,0 0 0,0 1 1,0-1-1,1 1 0,-1-1 1,0 1-1,0-1 0,0 1 1,0 0-1,1-1 0,-1 1 1,0-1-1,0 1 0,1-1 0,-1 1 1,0 0-1,1-1 0,-1 1 1,0-1-1,1 1 0,-1 0 1,1 0-1,-1-1 0,1 1 1,6-7 1813,-4 2-829,-1 1 1111,-8 7 482,-2 3-2312,1 1 0,0 0 1,0 1-1,1 0 0,0 0 0,-6 11 0,7-11-121,-7 9 197,0 1-126,-15 27 0,24-39-303,0 1 0,1-1-1,0 1 1,0-1 0,0 1-1,1 0 1,0 0-1,0 10 1,1-15 27,0-1-1,0 1 1,0-1-1,0 1 1,0-1-1,0 1 1,1-1-1,-1 1 1,1-1-1,-1 1 1,1-1-1,-1 1 1,1-1-1,0 0 1,0 1-1,0-1 1,0 0-1,0 0 1,0 0-1,0 0 1,0 0-1,0 0 1,1 0-1,-1 0 1,0 0-1,1 0 1,1 1-1,0-2-3,-1 1 0,1-1 0,-1 1-1,1-1 1,-1 0 0,1 0 0,-1 0-1,1 0 1,-1 0 0,0-1 0,1 1 0,-1-1-1,1 1 1,-1-1 0,4-2 0,3-2 65,0 0 0,0-1 0,-1-1-1,0 1 1,-1-1 0,1-1 0,-1 1 0,10-15 0,36-57-214,-51 82-611,1 9 487,-2-5 197,0-1 0,1 1 0,3 8 0,-4-12 59,1 0-1,0 0 0,0 1 0,0-1 0,1 0 0,-1-1 0,1 1 0,0 0 0,0-1 0,-1 1 0,2-1 1,-1 0-1,0 0 0,0 0 0,1-1 0,3 2 0,-1-1 57,-1 0 0,1-1-1,0 0 1,0-1 0,0 1 0,1-1 0,-1 0-1,0-1 1,9-1 0,8-2 6,-1-2 1,0 0-1,28-13 0,58-34 37,-102 49-29,0 1 0,-1-2 0,0 1 0,0 0 0,0-1-1,5-7 1,-9 11-76,-1 1 0,0 0-1,1-1 1,-1 1-1,0-1 1,0 1-1,1-1 1,-1 1-1,0-1 1,0 1-1,0-1 1,0 1 0,1-1-1,-1 0 1,0 1-1,0-1 1,0 1-1,0-1 1,0 1-1,-1-1 1,1 1 0,0-1-1,0 1 1,0-1-1,0 1 1,-1-1-1,1 1 1,0-1-1,0 1 1,-1-1 0,1 1-1,0-1 1,-1 1-1,1 0 1,0-1-1,-1 1 1,0-1-1,1 1-8,0 0-1,-1 0 0,1 0 0,0 0 0,0-1 0,0 1 0,0 0 0,0 0 0,-1 0 0,1 0 0,0 0 0,0 0 0,0-1 0,0 1 0,0 0 0,0 0 0,-1 0 0,1 0 0,0-1 0,0 1 0,0 0 0,0 0 0,0 0 0,0-1 0,0 1 0,0 0 0,0 0 0,0 0 0,0-1 0,0 1 0,0 0 0,0 0 0,0 0 0,0 0 0,0-1 0,0 1 0,0 0 0,0 0 0,1 0 0,-1-1 0,0 1 0,0 0 0,4-1-115,-1 1 0,1 0 0,-1 0-1,1 0 1,6 1 0,0 0 117,14-2 57,-1-1 0,0-1 0,0-1 1,0-1-1,23-9 0,-41 13-29,0 0 0,-1-1 1,1 2-1,0-1 0,0 1 0,7-1 1,-12 2 0,1 0 1,-1-1 0,0 1 0,0 0-1,0-1 1,0 1 0,0 0 0,0-1-1,0 1 1,0 0 0,0-1-1,0 1 1,0 0 0,0-1 0,0 1-1,0 0 1,-1-1 0,1 1-1,0-1 1,-1 1 0,1 0 0,-1 0-1,0 2 77,-2 10 15,3-9-100,-1-1 0,0 1 0,0-1-1,0 1 1,0-1 0,-2 4 0,-4 4-23,1 0 1,1 1 0,0-1-1,1 1 1,0 0 0,0 0-1,-1 16 1,4-21-12,0-5 26,1 1-1,-1-1 1,1 0-1,0 1 1,0-1-1,0 1 1,0-1 0,1 4-1,-1-5 9,0-1 9,0 1 0,0-1 0,0 0 0,0 1 0,0-1 0,0 0-1,0 1 1,0-1 0,1 0 0,-1 1 0,0-1 0,0 0 0,0 1 0,0-1 0,0 0 0,1 1 0,-1-1 0,0 0 0,0 1 0,0-1 0,1 0 0,-1 0 0,0 1 0,0-1 0,1 0-1,-1 0 1,0 0 0,1 1 0,-1-1 0,0 0 0,1 0 0,-1 0 0,0 0 0,1 0 0,-1 0 0,0 0 0,1 1 0,-1-1 0,0 0 0,1 0 0,-1 0 0,0 0 0,1-1 0,-1 1-1,1 0 1,4 0-9,-2 0-7,0 0 0,0-1 0,0 1 0,0-1 0,0 0 0,0 0 0,-1 0 0,6-3 0,7-2 77,-5-2-13,-7 4-91,-2 6 53,-1-1 76,20-6-659,-7 2 605,0 0 0,-1-1 0,1 0 0,16-9 0,27-16-23,-34 19-8,0-1 0,-1-2 0,-1 0 0,0-1 0,23-21 0,-22 13 37,-1-1 1,-1-1 0,-1-1-1,16-31 1,52-118 21,-1-16-208,-82 184 24,-1 1 1,-1 0-1,1 0 0,1-10 0,-4 15 95,1 1 0,0-1 0,0 0 0,0 0 0,0 0 0,0 0 1,0 0-1,0 0 0,0 0 0,0 0 0,0 0 0,0 0 0,0 0 0,-1 0 0,1 0 0,0 0 0,0 0 0,0 0 0,0 0 0,0 0 0,0 0 0,0 0 0,0 0 0,0 0 0,-1 0 0,1 0 1,0 0-1,0 0 0,0 0 0,0 0 0,0 0 0,0 0 0,0 0 0,0 0 0,0 0 0,0 0 0,0 0 0,-1 0 0,1 0 0,0-1 0,0 1 0,0 0 0,0 0 0,0 0 0,0 0 0,0 0 1,0 0-1,0 0 0,0 0 0,0 0 0,0 0 0,0 0 0,0-1 0,0 1 0,0 0 0,0 0 0,0 0 0,0 0 0,0 0 0,0 0 0,0 0 0,0 0 0,0 0 0,0-1 0,0 1 0,0 0 0,0 0 1,0 0-1,-11 16-258,-5 16 207,2 0 0,1 1 0,-18 69-1,9-25 46,10-39-58,-14 42-34,-21 113-1,46-187 145,1 0-1,-1 0 0,1 1 0,0-1 0,1 0 0,-1 1 1,1-1-1,0 0 0,1 0 0,0 0 0,0 1 0,3 5 1,-4-10-15,0 1 0,1-1 0,-1 0 1,1 0-1,-1 0 0,1 0 1,0 0-1,-1-1 0,1 1 0,0 0 1,1-1-1,-1 0 0,0 1 1,0-1-1,0 0 0,1 0 0,-1 0 1,1 0-1,-1-1 0,1 1 0,-1-1 1,1 1-1,-1-1 0,1 0 1,-1 0-1,1 0 0,-1 0 0,1 0 1,-1-1-1,1 1 0,-1-1 0,5-1 1,1-1-13,0 0 0,-1 0 0,1-1 0,-1 0 1,0 0-1,0-1 0,0 0 0,0 0 0,-1 0 0,11-12 0,-6 4-5,-1-1-1,-1 0 0,0 0 1,14-29-1,70-176 87,20-49-198,-83 183 144,-29 81-54,0 0-1,0 0 1,0 0-1,0 0 0,-1 0 1,1 0-1,-1 0 1,0 0-1,-1-7 0,1 11 4,0-1 0,-1 0 0,1 0-1,0 0 1,0 1 0,0-1-1,-1 0 1,1 0 0,0 1 0,0-1-1,-1 0 1,1 1 0,-1-1 0,1 0-1,-1 1 1,1-1 0,-1 1-1,1-1 1,-1 0 0,0 1 0,0-1-1,0 1 0,1 0 0,-1 0-1,0-1 1,0 1-1,1 0 1,-1 0 0,0 0-1,0 0 1,1 1 0,-1-1-1,0 0 1,1 0-1,-1 0 1,0 0 0,0 1-1,1-1 1,-1 0-1,0 1 1,-3 2-14,0 0 1,0 0-1,0 0 0,1 1 0,-6 6 1,-3 5 49,2 1 1,0 0 0,0 1-1,2 0 1,0 1 0,1 0-1,1 0 1,0 1-1,-2 19 1,-3 29 185,-3 81 0,13-133-197,0 119 194,2-71-243,-1-47-776,1-1 0,4 22 0,-4-29-871,1 0 0,1 0 0,4 11 0,-2-10-463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 6464,'-44'-21'2944,"36"21"-2560,2 0 64,12 0-320,-1 0-448,9 3 128,5-3-672,4 5 448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05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14 148 9792,'-13'-32'3648,"13"41"-2848,13-14-224,-3 5-736,8 0-32,4-9 640,14 3-224,18-8-192,32 3-64,17-1-64,0 1 32,-3-3-5440,3-6 3008,5-3-1664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 5216,'-1'0'93,"-10"-5"1582,6 11 30,1 2-272,-63 118 3446,-12 67-2841,55-131-1494,-118 257 1419,120-270-966,28-58-1020,0-1-1,0 1 0,1 1 1,0-1-1,0 1 0,11-9 1,-8 8-4,92-85-438,-83 79 335,0 1 0,2 0-1,39-19 1,-55 31 98,0 0 1,0 1 0,0-1-1,0 1 1,0 0 0,0 0-1,0 0 1,0 1 0,6 0-1,-7 0 35,-1 0 0,0 1-1,0 0 1,1-1-1,-1 1 1,0 1 0,0-1-1,0 0 1,0 1-1,0-1 1,-1 1-1,1 0 1,0 0 0,-1 0-1,4 4 1,-3-3 48,0 0 1,-1 0 0,1 1-1,-1-1 1,1 1-1,-1 0 1,-1-1-1,1 1 1,0 0 0,-1 0-1,0 0 1,0 0-1,0 0 1,0 1 0,0 4-1,-2-3 25,1 0-1,-1 0 0,0 0 1,0 0-1,0 0 1,-1 0-1,0-1 1,0 1-1,-5 9 1,-1-3 65,0 1 1,0-1-1,-1-1 1,-1 1-1,0-2 1,-1 1-1,0-2 1,-12 10-1,-2-1 116,-1-2 1,0 0-1,-42 17 0,65-31-235,-1-1 0,0 0 0,0 0 0,1 0 0,-1-1 0,0 1 0,0-1 0,0 0 0,0 0 0,0 0 0,-6-2 0,8 2-48,1 0 0,-1-1 0,1 1 0,-1-1 0,1 1 0,0-1 1,-1 0-1,1 1 0,0-1 0,-1 0 0,1 0 0,0 0 0,0 0 0,0 0 0,0 0 0,0 0 1,0-1-1,0 1 0,0 0 0,1 0 0,-1-1 0,0 1 0,1 0 0,-1-1 0,1 1 0,-1-1 1,1 1-1,0-1 0,-1 1 0,1-1 0,0-1 0,0 2 6,0 1 1,1-1-1,-1 1 0,0-1 0,0 1 1,0-1-1,0 1 0,0-1 1,1 1-1,-1 0 0,0-1 0,1 1 1,-1 0-1,0-1 0,0 1 1,1-1-1,-1 1 0,1 0 0,-1 0 1,0-1-1,1 1 0,-1 0 1,1 0-1,0-1 0,16-3-275,18 2-77,-35 2 369,85 1-406,62-2 487,-111 0 123,1-3 0,35-8 0,-68 11-182,18-3 113,1-2 1,24-9 0,-40 12-79,-1 0 0,1-1 1,-1 1-1,1-1 0,-1-1 0,0 1 1,-1-1-1,1 0 0,-1 0 0,9-11 1,-8 6 33,1 0 0,5-10 0,-11 18-96,0 0 1,0 1 0,-1-1 0,1 0-1,0 0 1,-1 0 0,1 0 0,-1 0-1,1 1 1,-1-1 0,0 0 0,0 0 0,0 0-1,0 0 1,0 0 0,0 0 0,0 0-1,-1 0 1,1 0 0,-2-2 0,2 4-6,0-1 1,-1 1 0,1-1 0,-1 1 0,1-1-1,0 1 1,-1 0 0,1-1 0,-1 1-1,1 0 1,-1 0 0,1-1 0,-1 1 0,1 0-1,-1 0 1,1 0 0,-1 0 0,1-1-1,-1 1 1,1 0 0,-1 0 0,0 0 0,1 0-1,-1 0 1,1 0 0,-1 1 0,0-1 0,-15 6-164,12-4 150,-4 3 70,0-1 0,1 2 0,-1-1 0,1 1-1,0-1 1,1 2 0,-1-1 0,-8 13 0,12-16 0,1 1 0,-1 0 1,1 1-1,0-1 0,0 0 0,0 1 0,1-1 0,-2 7 0,3-8-17,-1-1 0,1 1 1,0 0-1,0-1 0,0 1 0,1-1 0,-1 1 0,0 0 0,1-1 0,0 1 1,0-1-1,0 1 0,0-1 0,0 1 0,3 3 0,-1 0 17,2-1-1,-1 1 1,1-1-1,0 0 0,0-1 1,0 1-1,0-1 1,1 0-1,0 0 1,0 0-1,0-1 0,9 4 1,-6-4-45,0-1 0,0 0 0,1 0-1,-1 0 1,0-1 0,1-1 0,-1 1 0,16-3 0,6-2-964,1-1 0,42-13 0,12-12-6481,-64 19 2353,-3 2 1669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5408,'10'2'3104,"-9"-2"-2906,0 0 0,-1 0 0,1 1 0,0-1 0,0 0-1,0 0 1,0 0 0,0 0 0,-1 0 0,1 0 0,0-1 0,0 1 0,0 0 0,0 0 0,-1 0-1,1-1 1,1 0 0,30-14 821,0-2 0,-2-1 0,39-31 0,-37 23-700,-2-1 0,-1-2-1,0-1 1,46-65-1,-7-6 360,-92 130-737,-18 35 357,23-38-225,1 2 0,1 1-1,2 0 1,-13 33-1,27-57-56,-1-1 0,1 1 0,0 0 0,0 0 0,0-1-1,1 1 1,0 0 0,0 0 0,0 0 0,1 0 0,-1 0-1,1 0 1,0-1 0,2 6 0,-1-7 32,-1 0 1,1 0-1,-1 0 0,1-1 1,0 1-1,0 0 0,0-1 1,0 0-1,0 1 0,1-1 1,-1 0-1,1 0 0,-1-1 1,1 1-1,0 0 0,0-1 1,0 0-1,0 1 0,0-1 1,0 0-1,0-1 0,3 2 1,4-1 7,-1 0 0,1-1 0,-1 0 0,1 0 0,-1-1 0,0-1 0,1 1 0,-1-1 0,0-1 0,0 0 0,0 0 0,0-1 0,10-5 0,10-8-56,0-1 1,34-30 0,-36 27 77,-14 11-48,-7 5-111,1 0-1,-1 0 1,1 1-1,1-1 1,8-3-1,-16 8 83,0 0 1,1 0-1,-1 0 1,1 0-1,-1 0 0,0-1 1,1 1-1,-1 0 0,0 0 1,1 0-1,-1 0 1,0 0-1,1 0 0,-1 0 1,1 1-1,-1-1 1,0 0-1,1 0 0,-1 0 1,0 0-1,1 0 0,-1 0 1,0 1-1,1-1 1,-1 0-1,0 0 0,0 1 1,1-1-1,-1 0 0,0 0 1,0 1-1,1-1 1,-1 0-1,0 1 0,0-1 1,1 1-1,-1 1 17,1 0 1,-1 0-1,1 0 0,-1 0 0,0 0 1,0 0-1,0 4 0,-6 37 473,3-33-400,0 1-1,-7 12 1,-3 10 330,13-33-412,0 0-1,0 0 0,0 0 1,0 1-1,-1-1 0,1 0 1,0 0-1,0 1 0,0-1 0,0 0 1,0 0-1,0 1 0,0-1 1,0 0-1,0 0 0,0 1 1,0-1-1,0 0 0,0 0 1,0 1-1,1-1 0,-1 0 1,0 0-1,0 1 0,0-1 0,0 0 1,0 0-1,0 0 0,1 1 1,-1-1-1,8-1 94,16-14-110,-16 10 24,35-21-144,1 2 0,84-31 0,-126 54 121,0 0 1,1 0-1,-1 1 0,0-1 0,1 1 0,-1-1 0,1 1 0,-1 0 1,0 0-1,1 0 0,-1 0 0,5 2 0,-6-2 13,0 1 0,0 0 0,1-1 0,-1 1 0,0 0 0,0 0 0,0 0 0,0 0 0,0 0-1,0 0 1,0 0 0,-1 0 0,1 0 0,0 0 0,-1 1 0,1-1 0,-1 0 0,1 1 0,-1-1 0,1 0 0,-1 1 0,0-1 0,1 2 0,-1-1-7,4 22 57,13 42 1,-11-47-1931,6 30 0,-9-36-543,1-1 545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3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30 7136,'-42'-17'3232,"32"8"-2816,6 6-352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16 5152,'2'-8'2595,"-1"2"-1771,-1 6-788,0 0 1,0 0 0,0-1-1,0 1 1,-1 0-1,1 0 1,0 0 0,0 0-1,0 0 1,0 0-1,0 0 1,0 0-1,0 0 1,0 0 0,0 0-1,0 0 1,0 0-1,0 0 1,0 0 0,0 0-1,-1 0 1,1 0-1,0 0 1,0 0 0,0 0-1,0 0 1,0 0-1,0 0 1,0 0-1,0 0 1,0 0 0,0 0-1,0 0 1,0 0-1,-1 0 1,1 0 0,0 0-1,0 0 1,0 0-1,0 0 1,0 0-1,0 0 1,0 0 0,0 0-1,0 0 1,0 0-1,0 0 1,0 0 0,0 1-1,0-1 1,0 0-1,0 0 1,0 0 0,0 0-1,0 0 1,0 0-1,0 0 1,-1 0-1,1 0 1,0 0 0,0 0-1,0 0 1,0 1-1,1-1 1,-3 0 315,1 1-1,0-1 1,-1 0-1,1 0 1,-1 1 0,1-1-1,0 0 1,-1 0-1,1 0 1,-3-1 0,-7 1 580,0 2-563,0 1 0,1 0 0,-1 1 0,1 0 0,0 1 0,-10 6 0,8-5-136,-10 5 60,-37 21 162,53-28-449,0 0 1,0 0-1,1 1 1,0-1-1,0 1 1,0 0-1,-5 8 1,8-11 14,1 1 1,0-1-1,0 0 1,0 1-1,0-1 1,0 1-1,0-1 1,1 1-1,0-1 1,-1 1-1,1 0 1,0-1-1,0 1 1,0-1-1,0 1 1,1 0-1,-1-1 1,1 1-1,0-1 1,-1 1-1,1-1 1,0 1 0,1-1-1,-1 0 1,0 1-1,1-1 1,-1 0-1,4 3 1,-2-1 15,-1-2 0,1 1 1,0 0-1,0-1 0,0 1 1,1-1-1,-1 0 0,1 0 1,-1 0-1,1 0 0,0-1 1,-1 0-1,1 1 0,0-1 1,0-1-1,0 1 0,0 0 1,6-1-1,0-1 36,-1-1 0,1 0 1,-1 0-1,0-1 0,0 0 0,0 0 1,0-1-1,15-9 0,-9 3 80,0-1-1,0 0 1,20-22-1,-16 10-27,-12 12-4,-9 13-90,0 1 0,0 0 1,1-1-1,-1 1 0,1 0 1,-1 0-1,1 0 0,0 0 1,1 0-1,-1 0 0,0 0 1,1 0-1,0 0 0,-1 0 1,1 0-1,1 0 0,-1 0 1,0 0-1,1 1 0,-1-1 1,1 0-1,0 0 0,0 0 1,0-1-1,1 1 0,-1 0 1,0 0-1,1-1 0,0 1 1,0-1-1,3 4 0,-2-2-8,1-1 1,0 0-1,0 0 0,0 0 0,1 0 0,-1 0 1,1-1-1,-1 0 0,1 0 0,0 0 0,5 1 1,-2-2-435,0 1 0,0-2 0,1 1 0,-1-1 1,0-1-1,10-1 0,-3 0-1328,-1 0 1,1-1-1,15-6 1,4-5-1398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43 4160,'3'-14'870,"1"-12"3145,-6 23-1829,-3 13-500,-19 57 325,-20 29-779,-36 120-1,51-125-356,-68 146 0,90-226-720,6-9-119,0 0-1,-1 0 0,1 0 0,0 0 0,0 0 1,0 0-1,0 1 0,0-1 0,1 0 0,-1 0 1,1 1-1,-1-1 0,1 0 0,0 1 0,0-1 1,0 0-1,0 3 0,1-5-21,-1 0 0,0 1 1,0-1-1,0 0 0,0 0 0,0 0 0,0 1 1,0-1-1,0 0 0,0 0 0,1 0 1,-1 0-1,0 1 0,0-1 0,0 0 0,0 0 1,1 0-1,-1 0 0,0 0 0,0 0 0,0 1 1,1-1-1,-1 0 0,0 0 0,0 0 0,0 0 1,1 0-1,-1 0 0,0 0 0,0 0 0,0 0 1,1 0-1,-1 0 0,0 0 0,0 0 0,0 0 1,1 0-1,-1 0 0,11-7 341,13-14-73,-22 19-273,57-66-263,-44 48 124,2 1 0,0 1 0,26-22 1,-26 26 24,2 2 1,-1 0-1,24-10 1,-34 17 57,1 1 1,1 1-1,-1 0 0,1 0 0,-1 1 0,1 0 1,0 1-1,0 0 0,15 0 0,-21 2 45,0-1 0,0 1-1,0 0 1,0 0 0,-1 0-1,1 1 1,0-1-1,-1 1 1,1 0 0,-1 0-1,1 0 1,-1 0-1,0 1 1,0-1 0,0 1-1,0 0 1,-1 0 0,5 6-1,-4-5 27,-1 1-1,1-1 0,-1 1 0,0 0 1,0 0-1,-1-1 0,1 1 0,-1 0 1,0 0-1,-1 1 0,1-1 1,-1 0-1,0 0 0,-1 7 0,0-3 24,-2 1 0,1-1-1,-1 0 1,-1 1 0,0-1 0,0-1-1,0 1 1,-1-1 0,-1 1-1,1-2 1,-1 1 0,-1 0-1,-10 9 1,1-3 139,-1 0 0,0-1 1,-1 0-1,-1-1 0,-19 9 0,32-19-189,1 0-1,-1 0 1,1-1-1,-1 0 1,0 1-1,1-2 1,-1 1-1,0-1 1,0 0-1,0 0 1,1 0-1,-1-1 1,0 0-1,1 0 1,-1-1-1,0 1 1,1-1-1,-1-1 1,1 1-1,0-1 1,0 0-1,0 0 1,0 0-1,1 0 1,-8-7-1,12 10-12,0 0 0,0 0 0,0 0 0,0 0 0,0-1 0,0 1-1,-1 0 1,1 0 0,0 0 0,0 0 0,0 0 0,0 0 0,0 0 0,0 0-1,0 0 1,0 0 0,-1-1 0,1 1 0,0 0 0,0 0 0,0 0 0,0 0-1,0 0 1,0 0 0,0-1 0,0 1 0,0 0 0,0 0 0,0 0 0,0 0-1,0 0 1,0 0 0,0-1 0,0 1 0,0 0 0,0 0 0,0 0 0,0 0-1,0 0 1,0 0 0,0-1 0,0 1 0,0 0 0,0 0 0,1 0 0,-1 0-1,0 0 1,0 0 0,0 0 0,0-1 0,0 1 0,0 0 0,0 0 0,0 0-1,0 0 1,1 0 0,11 0-337,18 8 249,-10 0 65,1-2 0,0 0 0,0-1 0,42 4 0,-54-8 53,36 3 133,0-3 0,1-1 1,0-2-1,78-15 0,-107 14-78,-1-1-1,0 0 1,0-1-1,28-13 1,-36 14-19,-1-1 0,0 1 0,0-1 0,0 0 0,0 0 0,-1-1 0,0 0 1,0 0-1,-1 0 0,0-1 0,5-8 0,-1 0 22,-1-1 1,-1 0-1,8-25 1,-12 32-88,-1-1 0,0 1 0,0-1 0,-1 0 0,-1 1 0,1-1 1,-3-15-1,2 24-2,0 0 0,0 0 1,0 0-1,0 0 1,0 0-1,-1 0 0,1 0 1,0 1-1,-1-1 0,1 0 1,0 0-1,-1 0 0,1 0 1,-1 1-1,1-1 1,-1 0-1,0 0 0,1 1 1,-1-1-1,0 0 0,1 1 1,-1-1-1,0 1 1,0-1-1,0 1 0,1-1 1,-1 1-1,0 0 0,0-1 1,0 1-1,-1 0 1,0 0-8,0 0 0,0 0 0,0 0 1,0 1-1,0-1 0,0 1 1,0-1-1,0 1 0,1 0 0,-1-1 1,0 1-1,0 0 0,-1 2 1,-3 1-24,1 0 0,0 1 0,1 0 0,-1 0 0,1 0 0,0 0 0,-5 9 0,-1 4-117,-8 20 0,15-31 184,0 0 1,1 0 0,0 0-1,1 1 1,0-1 0,0 0-1,0 0 1,1 1 0,0-1-1,0 0 1,1 1 0,0-1-1,1 0 1,-1 0-1,1 1 1,0-2 0,1 1-1,0 0 1,0 0 0,1-1-1,-1 1 1,1-1 0,1 0-1,-1-1 1,1 1 0,0-1-1,0 1 1,1-2 0,-1 1-1,1 0 1,0-1 0,1 0-1,-1-1 1,0 1-1,1-1 1,0-1 0,0 1-1,8 1 1,2-1 13,1-1 0,-1 0 0,0-1 0,32-3 0,71-14 130,-89 11-66,-16 3-64,132-26 56,-122 22 51,0-1 0,0-2 0,41-19 0,-66 27-137,7-2 31,0-1-1,0-1 0,11-8 0,-17 12-44,0 0 0,0-1 1,0 1-1,1 0 0,-1-1 0,0 1 0,-1-1 0,1 1 1,0-1-1,0 1 0,0-3 0,-1 3-5,0 1 1,0-1-1,0 0 1,0 0-1,0 0 1,0 0-1,0 1 1,0-1-1,0 0 1,0 0-1,-1 0 1,1 0-1,0 1 1,-1-1-1,1 0 1,0 0-1,-1 1 1,1-1-1,-1 0 1,1 1-1,-1-1 1,1 0-1,-2 0 1,-1-1-16,1 1 1,0 0-1,-1 0 1,1 0-1,-1 0 0,1 0 1,-1 0-1,0 1 1,1-1-1,-1 1 1,0 0-1,1 0 1,-1 0-1,0 0 1,1 0-1,-4 1 0,-11 2-29,-22 5 0,25-4 40,-19 4-30,-47 17 0,69-20-16,0 0 0,0 0 0,0 1 0,0 0-1,1 1 1,0 0 0,-14 14 0,21-19 63,1 1 0,0 0 0,0 0-1,0 0 1,0 0 0,0 0 0,0 0 0,1 1 0,0-1 0,-2 5-1,3-6 22,0-1 0,-1 0 0,1 1 0,0-1 0,0 1-1,0-1 1,1 0 0,-1 1 0,0-1 0,0 1-1,1-1 1,-1 0 0,1 1 0,-1-1 0,1 0 0,-1 0-1,1 1 1,0-1 0,0 0 0,0 0 0,0 0 0,0 0-1,0 0 1,0 0 0,0 0 0,0 0 0,0 0 0,0-1-1,0 1 1,2 0 0,3 2 60,-1 0 1,1-1-1,0 0 0,0-1 0,0 1 0,0-1 1,0 0-1,0 0 0,11-1 0,-6-1-34,-1 0-1,1 0 0,-1-1 0,1-1 1,10-3-1,3-4 30,0 0 0,-1-2 0,39-26 1,-50 29-97,0 0-1,0-1 1,-1 0 0,0-1 0,0-1 0,12-17 0,-16 21-174,-5 14-140,-8 16 100,3-14 277,1-1-1,-1 1 1,1-1-1,1 1 1,-1 0 0,1 0-1,1 0 1,0 0 0,0 0-1,0 0 1,1 0-1,3 13 1,-4-19-17,1 0 1,0 0-1,-1-1 0,1 1 0,0-1 1,0 1-1,0-1 0,0 1 0,0-1 1,0 1-1,1-1 0,-1 0 0,0 0 1,1 0-1,-1 1 0,1-2 1,-1 1-1,1 0 0,0 0 0,-1 0 1,1-1-1,0 1 0,-1-1 0,1 1 1,0-1-1,0 0 0,0 1 0,-1-1 1,1 0-1,0 0 0,0 0 1,0-1-1,-1 1 0,5-1 0,2-1 83,0-1-1,-1 0 1,1 0-1,0-1 1,-1 0-1,7-5 1,126-77-459,-142 96 225,0 1 1,-7 18 0,1-11 134,6-13-1,-1 0 0,1 1 0,-1-1 0,1 1 0,1 0 0,-1 0 0,0 8 0,2-13 6,0-1 0,0 1 0,0-1-1,0 1 1,0-1 0,1 1 0,-1-1 0,0 1 0,0-1 0,1 1-1,-1-1 1,0 1 0,1-1 0,-1 1 0,0-1 0,1 0-1,-1 1 1,0-1 0,1 0 0,-1 1 0,1-1 0,-1 0 0,1 1-1,-1-1 1,1 0 0,-1 0 0,1 0 0,-1 1 0,1-1 0,-1 0-1,1 0 1,-1 0 0,1 0 0,0 0 0,-1 0 0,1 0 0,-1 0-1,1 0 1,-1 0 0,1-1 0,29-5 119,-23 4-98,102-35 201,-51 15-219,-14 5-79,-18 7 20,-1 1 0,30-6 0,-53 14 7,0 1-1,0-1 1,0 1 0,0 0-1,0 0 1,-1 0 0,1 0-1,0 0 1,0 0 0,0 1-1,0-1 1,0 1 0,0-1-1,-1 1 1,3 0 0,-3 0 32,-1 0 0,1-1 0,0 1 1,-1 0-1,1 0 0,-1-1 0,1 1 0,-1 0 0,1 0 1,-1 0-1,0 0 0,1-1 0,-1 1 0,0 0 1,0 0-1,0 0 0,0 0 0,0 0 0,0 0 0,0 0 1,0 0-1,0 0 0,0 0 0,0-1 0,0 1 1,-1 0-1,0 2 0,-1 3 28,0 0-1,-1 0 1,0 0-1,0-1 1,-1 1-1,-7 8 1,-9 16 3,19-30-16,1 1 0,0 0 1,-1-1-1,1 1 0,0-1 1,0 1-1,-1-1 0,1 1 0,0 0 1,0-1-1,0 1 0,0-1 0,0 1 1,0 0-1,0-1 0,0 1 0,0 0 1,0-1-1,0 1 0,0 0 1,0-1-1,0 1 0,1-1 0,-1 1 1,0 0-1,1 0 0,0 0 1,0 0-1,0-1 1,0 1-1,0-1 0,0 1 1,0-1-1,0 1 1,0-1-1,0 1 1,0-1-1,0 0 1,0 0-1,0 0 1,1 1-1,7-1 16,-1 0 1,1-1-1,9-1 0,-16 2-25,69-15 62,-52 9-113,0 2-1,0 1 1,31-3-1,-48 6 42,0 0 0,0 0 0,-1 0 1,1 1-1,0-1 0,0 0 0,0 1 0,0-1 0,0 1 0,0 0 0,-1-1 0,1 1 0,0 0 0,-1 0 0,1 0 0,0 0 0,-1 1 0,2 1 0,-1-1 4,0 1-1,0 0 0,-1-1 1,0 1-1,1 0 1,-1 0-1,0 0 0,0 0 1,0 6-1,0-8-214,-1 1 1,1 0-1,-1-1 1,1 1 0,0-1-1,0 1 1,0-1-1,0 1 1,0-1-1,2 3 1,15 12-6053,-4-5-1497,-1 0 3576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439 453 1472,'18'4'1025,"-14"-3"-345,-1 0 0,1 0-1,0-1 1,0 1 0,6-1 0,-9 0-573,-1 0 1,1 0-1,0 0 0,-1-1 0,1 1 0,0 0 0,-1 0 0,1-1 0,-1 1 0,1 0 0,0-1 0,-1 1 0,1 0 0,-1-1 1,1 1-1,-1-1 0,1 1 0,-1-1 0,0 1 0,1-1 0,-1 1 0,0-1 0,1 0 0,-1 1 0,0-1 0,1 1 1,-1-1-1,0 0 0,0 1 0,0-1 0,0 0 0,0 1 0,0-1 0,0 0 0,0 0 0,0 0 0,-1-15 739,-5-24-1,1 16-322,4 17-403,1 3-45,0 0 0,-1 0 1,1 1-1,-1-1 0,0 0 0,0 1 0,-1-1 1,1 1-1,-1-1 0,0 1 0,0 0 0,0-1 1,-4-3-1,2 1 21,-5-5 148,0 0-1,-1 0 1,0 0-1,-13-8 0,20 16-226,-1 1 0,-1-1 0,1 1 0,0 0 0,-1 0-1,1 0 1,-1 1 0,1-1 0,-1 1 0,0 0 0,1 1 0,-1-1-1,0 1 1,0 0 0,1 0 0,-8 1 0,4 1-21,0 0 1,0 1 0,0-1-1,0 2 1,0-1-1,1 1 1,0 0-1,0 0 1,0 1 0,0 0-1,1 1 1,-1-1-1,-8 11 1,1 1 35,0 1 0,1 1 0,-18 33 0,24-39-8,0 1 1,1 1-1,1-1 1,-4 17-1,7-23 14,0 0-1,1 0 0,0 1 1,1-1-1,-1 0 0,2 1 1,-1-1-1,4 16 1,-2-18 9,0-1 1,0 1 0,0-1 0,1 1-1,0-1 1,0 0 0,1 0 0,-1-1-1,1 1 1,0-1 0,8 7 0,-9-8 26,0 0 0,0-1-1,0 0 1,1 0 0,-1 0 0,1 0 0,-1 0 0,1-1 0,0 1 0,0-1 0,0 0 0,0 0 0,0-1 0,0 1 0,0-1 0,0 0 0,6 0-1,2-2 111,9 0 393,-20 2-554,-1 0 0,1 0 1,-1-1-1,1 1 0,0 0 0,-1 0 1,1-1-1,0 1 0,-1 0 1,1-1-1,-1 1 0,1 0 0,-1-1 1,1 1-1,-1-1 0,1 1 1,-1-1-1,0 1 0,1-1 1,-1 1-1,0-1 0,1 0 0,-1 1-18,0-1-1,0 1 1,0-1-1,0 1 0,0-1 1,0 1-1,0-1 1,0 1-1,0-1 0,0 1 1,0-1-1,0 1 1,0 0-1,-1-1 1,1 1-1,0-1 0,0 1 1,-1 0-1,1-1 1,0 1-1,0-1 0,-1 1 1,1 0-1,0-1 1,-1 1-1,1 0 0,-1 0 1,1-1-1,0 1 1,-1 0-1,1 0 0,-1 0 1,1-1-1,-1 1 1,1 0-1,0 0 0,-1 0 1,1 0-1,-1 0 1,1 0-1,-1 0 0,1 0 1,-1 0-1,-21 1-288,2 4 94,0 2 0,1 0 1,0 1-1,0 0 0,1 2 1,-31 21-1,44-27 192,0 0 1,0 0-1,0 1 0,1-1 1,0 1-1,0 0 1,0 1-1,1-1 0,-1 0 1,1 1-1,1 0 1,-1 0-1,1 0 0,0 0 1,0 0-1,-1 12 1,2-13 3,1 0 1,0 0 0,0-1 0,0 1-1,0 0 1,1-1 0,0 1 0,0 0-1,0-1 1,1 1 0,-1-1 0,1 1-1,0-1 1,0 0 0,1 0 0,-1 0-1,1 0 1,0 0 0,0 0 0,0-1-1,1 0 1,-1 1 0,6 2-1,-3-2 51,0 0-1,0-1 0,1 0 0,-1-1 0,1 1 1,-1-1-1,1 0 0,0-1 0,-1 0 0,1 0 1,0 0-1,0-1 0,11 0 0,3-3 18,0 0 0,40-12-1,-7-1 98,-1-2 0,-1-2-1,90-51 1,-117 55-127,27-23 1,-34 24-151,2 0 0,27-15 0,-41 28 64,-1 0 0,0 0-1,1 1 1,-1 0 0,1 0 0,-1 0 0,1 0 0,-1 1 0,1 0 0,0 0 0,-1 1-1,1-1 1,-1 1 0,1 0 0,-1 1 0,1-1 0,-1 1 0,7 4 0,-6-2 97,1 0 0,-1-1 0,1 1 0,0-1 0,12 3 0,-9-3 527,-13-4 575,-6-4-1102,0 2 0,-1-1 1,1 1-1,-1 1 0,-18-3 0,21 4-116,0 1 0,0 0 0,0 0 0,0 0 0,0 1 0,0 0 0,0 0-1,-14 5 1,12-2-60,-1 0-1,1 1 0,0 0 0,0 0 0,0 1 0,1 0 0,-10 10 1,15-14 114,0 1 1,0 0 0,1 1-1,-1-1 1,1 0-1,0 1 1,0-1 0,0 1-1,1 0 1,-1 0 0,1-1-1,0 1 1,0 0 0,0 0-1,1 0 1,-1 0 0,1 0-1,0 1 1,0-1-1,1 0 1,0 6 0,0-6 31,0 0 0,0 0 0,0-1 1,0 1-1,1 0 0,0-1 0,-1 0 1,1 1-1,3 3 0,-4-6 8,1 1-1,-1-1 1,1 0 0,-1 0-1,1 1 1,-1-1 0,1-1-1,0 1 1,-1 0 0,1 0-1,0 0 1,0-1 0,-1 1-1,1-1 1,0 0-1,0 1 1,0-1 0,0 0-1,0 0 1,0 0 0,2-1-1,0 0 53,0 0 0,0 0 0,0 0 0,0 0 0,0-1 0,0 0 0,0 0 0,-1 0 0,1 0 0,5-5 0,4-5 80,15-16 1,-15 15-125,5-4-129,25-34 0,-43 51 64,0-1 1,0 1-1,0 0 1,0 0-1,0 0 1,0-1-1,0 1 0,0 0 1,1 0-1,-1 0 1,0-1-1,0 1 1,0 0-1,0 0 1,0 0-1,0-1 0,1 1 1,-1 0-1,0 0 1,0 0-1,0 0 1,1 0-1,-1-1 0,0 1 1,0 0-1,0 0 1,1 0-1,-1 0 1,0 0-1,0 0 0,1 0 1,-1 0-1,0 0 1,0 0-1,0 0 1,1 0-1,-1 0 1,0 0-1,0 0 0,1 0 1,-1 0-1,0 0 1,0 0-1,0 0 1,1 1-1,2 11-371,0 1 482,-2-10-72,1 0-1,-1 0 1,1 1 0,0-1-1,0-1 1,0 1 0,0 0-1,0 0 1,1-1 0,0 0-1,-1 1 1,1-1 0,0 0-1,0 0 1,0 0 0,0-1-1,6 3 1,-4-2 47,1 0-1,0 0 1,0 0-1,1-1 1,-1 0 0,0-1-1,0 1 1,1-1-1,6-1 1,13-2 88,-1-2 0,37-11 0,50-23-82,-33 11 65,-64 23-171,27-14 1,-12 7-11,-60 39-48,27-25 57,1 0 0,-1 0 1,1 0-1,0 1 0,-1-1 0,-1 5 1,-8 7-27,9-11 55,1-1 0,-1 1 0,1 0-1,0 0 1,0 0 0,0 0 0,0 0 0,1 0 0,-1 1 0,1-1-1,0 0 1,0 1 0,0-1 0,1 1 0,-1 0 0,1-1 0,-1 1-1,2 4 1,-1-4 29,1-1 1,-1 0-1,1 0 0,0 0 0,0 0 0,1 0 0,-1 0 0,1 0 0,-1 0 0,1 0 0,0-1 0,0 1 0,0-1 0,0 1 1,1-1-1,-1 0 0,1 0 0,-1 0 0,1 0 0,4 2 0,-4-3 15,-1 0 0,1 0 1,0 0-1,-1 0 0,1-1 0,0 1 0,-1-1 1,1 0-1,0 0 0,0 0 0,-1 0 0,1 0 1,0-1-1,0 1 0,-1-1 0,1 1 0,5-3 1,3-2 114,-1 0 1,19-12-1,-18 10-136,76-53 390,-19 13-368,-46 33-56,-1 2 8,-2-1 0,0-1 0,0 0 0,24-25 0,-24 15-43,34-50-1,9-32-203,-5-4 63,48-134-1,-97 227 120,3-11 40,-10 26-4,-1 1 0,1-1 0,-1 0 0,0 1 0,1-1 0,-1 0 0,0 1 0,0-1 0,0 0 0,0 0 0,-1 1 0,1-1 0,-1-1 0,1 3 38,0 0 0,0 0 0,0 0-1,0 0 1,0 0 0,0 0 0,0 0-1,0 0 1,0 0 0,0 0 0,0 0 0,0 0-1,0 0 1,0 0 0,0 0 0,0 0-1,0 0 1,0 0 0,0 1 0,0-1-1,0 0 1,0 0 0,0 0 0,-1 0 0,1 0-1,0 0 1,0 0 0,0 0 0,0 0-1,0 0 1,0 0 0,0 0 0,0 0-1,0 0 1,0 0 0,0 0 0,0 0 0,0 0-1,0 0 1,0 0 0,0 0 0,0 0-1,-1 0 1,1 0 0,0 0 0,0 0-1,0 0 1,0 0 0,0 0 0,0 0 0,0 0-1,0 0 1,0 0 0,0 0 0,0 0-1,0-1 1,0 1 0,0 0 0,0 0-1,0 0 1,0 0 0,0 0 0,-7 10-35,0 0-1,1 1 1,1-1 0,-1 1 0,-5 19 0,-32 101 199,-37 98 501,-20-8 43,95-201-413,5-10-16,0-10-266,0 1 1,0-1-1,0 0 1,0 0-1,0 0 0,0 0 1,0 0-1,0 1 1,0-1-1,0 0 0,0 0 1,0 0-1,0 0 0,0 0 1,1 0-1,-1 1 1,0-1-1,0 0 0,0 0 1,0 0-1,0 0 0,0 0 1,0 0-1,1 0 1,-1 0-1,0 0 0,0 0 1,0 0-1,0 0 1,0 0-1,1 0 0,-1 0 1,0 0-1,0 0 0,0 0 1,0 0-1,0 0 1,1 0-1,-1 0 0,0 0 1,0 0-1,0 0 0,0 0 1,0 0-1,1 0 1,18-7 77,-1-2 1,1 0-1,-1 0 0,27-21 1,-40 26-184,-3 2 67,-1 1-1,0 0 0,0-1 1,1 1-1,-1 0 1,0 0-1,1 0 1,-1 0-1,1 0 1,0 1-1,-1-1 1,1 0-1,0 1 0,-1-1 1,1 1-1,0 0 1,0 0-1,-1-1 1,1 1-1,0 0 1,0 0-1,-1 1 1,1-1-1,0 0 1,2 1-1,2 3-4,-1-1 1,0 1-1,0 0 0,0 1 1,0-1-1,-1 1 0,0 0 1,6 9-1,10 10 76,-16-19-38,1-1 0,0 1 0,0-1 0,0 0 0,1 0 0,-1 0 0,1-1 0,0 0 0,0 0 0,0 0 0,11 2 0,-10-3-1509,0-1-1,0 0 1,12 0-1,-18-1 1060,0 0 0,0 0-1,0-1 1,0 1-1,0 0 1,0 0-1,0 0 1,0-1-1,-1 1 1,1 0-1,0-1 1,0 1-1,1-2 1,3 1-2119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2912,'0'1'300,"0"0"-118,0-1 0,0 1 0,0-1 0,0 1 0,0 0 0,0-1 0,0 1 0,0 0 0,0-1 0,0 1 0,1-1-1,-1 1 1,0 0 0,0-1 0,5 6 4746,-4-8-4672,1 0 1,-1 0-1,1 0 0,0 0 1,-1 0-1,1 0 0,3-2 1,-1 1 44,78-76 1224,-63 61-1196,18-22 0,-22 22-218,0 2 1,20-16-1,44-36 337,-78 68-439,0-1-1,0 0 1,0 0 0,0 1-1,0-1 1,0 1 0,0-1-1,0 1 1,1-1-1,-1 1 1,0 0 0,0-1-1,0 1 1,1 0-1,-1 0 1,0 0 0,0 0-1,0 0 1,2 0 0,-2 1 9,0-1 0,0 0 0,0 1 0,-1-1 0,1 1 0,0 0 0,0-1 0,-1 1 0,1 0 0,0-1 0,-1 1 0,1 0 0,-1 0 0,1 0 0,-1-1 1,1 1-1,-1 0 0,1 0 0,-1 0 0,0 0 0,0 0 0,1 0 0,-1 0 0,0 1 0,2 14 128,-2 1-1,1-1 1,-2 0 0,0 1-1,-1-1 1,-1 0-1,0 0 1,-1 0 0,-13 31-1,16-45-107,1 1 1,-1-1-1,0 0 0,1 1 1,0-1-1,0 1 0,-1-1 1,2 1-1,-1-1 0,1 6 0,-1-6 21,3-3 14,0 0 0,0 1 0,-1-1 0,1 0 0,0-1 0,-1 1 0,1 0-1,-1-1 1,1 0 0,2-2 0,9-5-11,154-84-270,-114 65 235,76-28-1,-130 56-24,1 0 0,-1 0 0,0-1 0,0 1 0,0 0 0,0 0 0,0 0-1,1 0 1,-1 0 0,0 0 0,0 0 0,0 0 0,0 0 0,1 0 0,-1 0 0,0 0-1,0 0 1,0 0 0,0 0 0,1 0 0,-1 0 0,0 0 0,0 0 0,0 0-1,0 0 1,0 0 0,1 1 0,-1-1 0,0 0 0,0 0 0,0 0 0,0 0 0,0 0-1,0 0 1,1 0 0,-1 0 0,0 1 0,0-1 0,0 0 0,-1 8 109,-6 9 161,7-17-251,-49 87 310,43-78-304,1 1 1,0 0-1,-3 12 0,6-18-7,1 1 1,0-1-1,0 1 0,0 0 0,0-1 0,1 1 0,0 0 0,0 0 0,0-1 1,1 6-1,-1-9 0,1 0 0,-1 0 0,1 1 0,-1-1 0,1-1 0,-1 1 0,1 0 0,-1 0 0,1 0 0,0 0 0,-1 0 0,1 0 0,0-1 0,0 1 0,0 0 0,0-1 0,0 1 0,0-1 0,0 1 0,0-1 0,0 1 0,0-1 0,0 0 0,0 1-1,0-1 1,0 0 0,0 0 0,0 0 0,0 0 0,0 0 0,0 0 0,2 0 0,4-1 72,0 0-1,1 0 1,12-5-1,-12 3-60,13-5 48,0-2 0,0 0 1,-1-1-1,35-26 0,-35 23-27,-13 9-64,0-1 0,0 1 0,-1-1 0,0-1 0,0 1 0,0-1 0,8-14 0,-19 90-1055,3-47 1151,1 0-1,1 22 1,1-32-4,0 0 0,1 0 0,0-1 0,1 1 0,7 17 0,-10-28-59,1 0 1,-1 0-1,0 1 1,1-1-1,0 0 1,-1 0 0,1 0-1,0 0 1,-1 0-1,1 0 1,0 0-1,0 0 1,0 0 0,0 0-1,0-1 1,0 1-1,0 0 1,0-1-1,0 1 1,0 0 0,1-1-1,-1 0 1,0 1-1,0-1 1,0 0-1,1 1 1,-1-1-1,0 0 1,0 0 0,1 0-1,-1 0 1,0 0-1,1 0 1,-1-1-1,0 1 1,0 0 0,0-1-1,1 1 1,-1 0-1,0-1 1,0 0-1,0 1 1,0-1-1,0 0 1,2-1 0,5-5 23,0-1 0,-1 0 1,0-1-1,0 1 1,-1-1-1,8-15 0,10-13 64,-11 19-169,-2-1 0,0 0 0,9-23 0,-20 41 27,1-1 0,0 1 0,-1-1 0,0 1 0,1-1 0,-1 1 0,0-1 0,0 1-1,0-3 1,-1 4-337,0 9-54,0 9 390,0-1 0,-7 25 1,7-32 86,0 1-1,0-1 1,1 0 0,0 0 0,1 0 0,0 0 0,1 0 0,0 0 0,1 0 0,0 0-1,7 16 1,-9-24-36,0 1 0,0-1 0,1 0 0,-1 1 0,1-1 0,-1 0 0,1 0 0,0 0 0,-1-1-1,1 1 1,0 0 0,0-1 0,1 1 0,-1-1 0,0 0 0,0 1 0,1-1 0,-1 0 0,1 0 0,-1-1 0,1 1-1,-1-1 1,1 1 0,-1-1 0,1 0 0,-1 1 0,1-1 0,0-1 0,-1 1 0,1 0 0,-1-1 0,1 1-1,-1-1 1,4-1 0,37-14 144,67-37 0,-47 22-227,97-43-35,-62 19-135,-68 37 125,-37 30-350,-12 15 333,7-10 83,-7 9 81,7-9 26,0 0 0,-12 26 0,21-38-42,1 0-1,0 1 1,0-1-1,1 1 1,-1-1-1,1 1 1,1 0 0,-1-1-1,1 1 1,0 0-1,0 0 1,0-1-1,2 7 1,-2-10-2,1-1 0,-1 1 0,1-1 0,-1 1 0,1-1 0,0 1 0,-1-1 0,1 0 0,0 1 0,0-1 0,0 0 0,0 0 0,0 1 0,0-1 0,0 0 0,1 0 0,-1 0 0,0-1 0,1 1 0,-1 0 0,0 0 0,1-1 0,-1 1 0,1-1 0,-1 1 0,1-1 0,-1 0 0,1 1 0,2-1 0,0 0 3,0 0 1,0 0 0,0-1-1,1 1 1,-1-1 0,0 0-1,0 0 1,0 0 0,0-1 0,4-1-1,5-8 3,-7 6 69,-6 5-98,0 0-1,0 0 1,1 0-1,-1 0 1,0 0-1,0 0 1,0 0-1,0 0 1,1 0-1,-1 0 1,0 0 0,0 0-1,0 0 1,0 0-1,1 0 1,-1 0-1,0 0 1,0 0-1,0 0 1,0 1-1,0-1 1,1 0-1,-1 0 1,0 0-1,0 0 1,0 0-1,0 0 1,0 1-1,0-1 1,0 0-1,0 0 1,1 0-1,-1 1 1,0-1 9,1 1 0,0-1 0,0 1 0,0-1 0,-1 1 0,1-1 0,0 0 0,0 1 0,0-1 0,0 0 0,0 1 0,0-1 0,0 0 0,0 0 0,-1 0 0,1 0 0,0 0 0,0 0-1,0 0 1,0-1 0,0 1 0,0 0 0,1-1 0,24-7 148,-26 8-148,7-3 12,-1-1 0,0 0 1,0 0-1,-1 0 1,1 0-1,8-9 0,9-9 35,107-69 334,-22 16-66,-80 52-301,-2 0 0,0-2 1,-2-1-1,-1-1 0,-1-1 0,-1-1 1,25-48-1,3-20-75,39-111 0,-88 208 57,12-31 30,9-34 0,-18 48-125,1 1 0,-2-1 0,0-28 0,-2 42 49,1 1 0,-2 0 0,1-1-1,0 1 1,0 0 0,-1-1 0,1 1 0,-1 0 0,0-1 0,0 1-1,-1-3 1,1 4 26,0 0 1,1 1-1,-1-1 0,0 0 0,0 1 0,0-1 0,1 1 0,-1-1 0,0 1 0,0 0 0,0-1 1,0 1-1,0 0 0,0-1 0,0 1 0,0 0 0,0 0 0,0 0 0,0 0 0,0 0 0,0 0 1,0 0-1,0 0 0,1 1 0,-1-1 0,0 0 0,0 0 0,-2 2 0,-10 2-86,1 2-1,-1-1 0,1 2 1,1 0-1,-1 0 1,1 1-1,0 0 0,-12 13 1,6-3 87,0-1-1,2 2 1,0 0 0,-13 24-1,6-4 86,1 2 0,-23 68 0,29-66-8,3 0 1,1 1 0,-6 55-1,15-79-23,1 0-1,1-1 0,1 1 0,1 0 0,5 25 1,-5-37 12,-1-1 0,2 1 0,-1 0 0,1-1 0,0 0 1,1 0-1,0 0 0,0 0 0,0 0 0,1-1 0,0 1 1,0-1-1,1-1 0,-1 1 0,14 9 0,-13-11 16,1-1-1,-1 0 1,1 0-1,0 0 0,0-1 1,0 0-1,0 0 1,0-1-1,1 0 0,13 1 1,-9-3 16,0 0-1,-1 0 1,1-1 0,-1 0-1,1-1 1,13-6 0,1 0-69,-17 7-17,0-1 0,1-1 0,-2 1 0,1-2 0,0 1 0,-1-1 0,0 0-1,11-10 1,-13 8 21,-1-1 1,8-15-1,-7 13 43,-2 2-93,0-1 0,0 1 0,0-1-1,-1 1 1,3-18 0,-4 14 23,-1 9-17,-1-1-1,1 1 0,-1-1 1,0 0-1,0 1 1,0-1-1,0 1 1,-1-7-1,1 10 9,-1-1 1,1 1-1,0-1 0,0 1 0,0-1 1,0 1-1,-1-1 0,1 1 1,0-1-1,-1 1 0,1-1 0,0 1 1,-1 0-1,1-1 0,0 1 1,-1-1-1,1 1 0,-1 0 0,1 0 1,0-1-1,-1 1 0,1 0 1,-1-1-1,1 1 0,-1 0 0,1 0 1,-2 0-1,1 0-29,0 0 0,0 0 0,0 0 0,-1 0 0,1 1 0,0-1 0,0 0 0,0 1 0,0-1 0,0 1 0,0-1 0,-1 2 0,-4 2-95,1 0-1,1 0 1,-7 7 0,5-4 151,0 1 0,1-1 0,0 1 0,1 0 0,0 1 0,0-1 0,1 1 0,0 0 0,0 0 0,1 0 0,0 0 0,1 0 0,0 0 0,0 10 0,1-13 30,1 0 1,0-1-1,0 1 0,1 0 1,-1-1-1,1 1 1,1-1-1,-1 0 1,1 0-1,-1 0 1,6 6-1,-7-8 2,1-1 1,0 1-1,0-1 0,0 0 1,0 1-1,0-1 1,0 0-1,0-1 0,1 1 1,-1 0-1,1-1 1,-1 1-1,1-1 0,0 0 1,0 0-1,-1 0 1,1 0-1,0 0 0,0 0 1,0-1-1,0 0 1,0 0-1,4 0 0,5-3 20,0-1-1,0 0 0,-1-1 1,0-1-1,1 0 0,-2 0 1,14-10-1,12-7-53,-13 8-20,0-1 0,-1-1 0,35-37 1,1 0-248,-26 25-339,-39 39 34,-13 18 338,11-19 212,1 1 0,0 0 1,1 0-1,-9 16 0,13-20 62,0 1 0,-1 0 0,2 0 0,-1 0 0,1 0 0,0 0 0,1 0 1,-2 14-1,3-20-25,0 0 0,0 0 0,0 0 0,0 0-1,0 0 1,1 0 0,-1 1 0,0-1 0,0 0 0,1 0 0,-1 0 0,0-1 0,1 1 0,-1 0 0,1 0 0,0 0 0,-1 0 0,1 0 0,-1 0 0,1-1 0,0 1 0,0 0 0,0-1 0,-1 1 0,1 0 0,0-1 0,0 1 0,2 0 0,-1-1 35,1 1 1,0-1-1,0 1 1,0-1-1,-1 0 1,1 0-1,0 0 1,0-1-1,-1 1 0,5-2 1,9-2 106,1-2 0,19-9 0,5-2-69,-24 10-121,0 0 0,-1-1 0,0-1 1,-1 0-1,0-1 0,25-22 1,-5-5-734,-47 74-5,11-30 784,1 0 0,0 0 0,1 11 0,0 3 123,-1-19-112,0-1 1,0 1 0,1 0-1,-1 0 1,1-1 0,-1 1-1,1 0 1,0-1-1,-1 1 1,1-1 0,0 1-1,0-1 1,0 1 0,0-1-1,0 0 1,1 1 0,-1-1-1,0 0 1,1 0 0,-1 0-1,0 0 1,3 1-1,-2 0 36,1-1 0,-1 0 0,0-1 0,0 1 0,0 0 0,1-1 0,-1 1 0,0-1 0,1 1 0,-1-1 0,0 0 0,1 0-1,-1 0 1,0 0 0,5-2 0,-2 0-21,0 0 0,0-1-1,0 0 1,0 0-1,-1 0 1,1 0 0,-1-1-1,0 0 1,7-8 0,-1 1-37,12-13 55,-1-1 0,19-32 0,-7 11-91,-23 28-26,-8 15-10,0-1 0,0 1 0,0 0 0,0 0 0,0 0 1,1 0-1,5-5 0,-8 8 54,0 0 0,0 0 0,1 0 0,-1 0-1,0 0 1,0 0 0,0 0 0,0 0 0,1 0 0,-1 0 0,0 0 0,0 0 0,0 0 0,0 0-1,1 0 1,-1 0 0,0 0 0,0 0 0,0 0 0,0 0 0,1 1 0,-1-1 0,0 0-1,0 0 1,0 0 0,0 0 0,0 0 0,0 0 0,1 1 0,-1-1 0,0 0 0,0 0 0,0 0-1,0 0 1,0 0 0,0 1 0,0-1 0,0 0 0,0 0 0,0 0 0,0 0 0,0 1 0,0-1-1,0 0 1,2 9-122,-4 15 23,-5 34 1,6-58 115,-4 34 92,-22 66 0,26-96 47,0-1 1,0 0-1,-1 1 0,1-1 1,-1 0-1,0 0 0,-3 5 1,4-9-131,0 0 1,0 1 0,1-1 0,-1 0-1,0 0 1,0 0 0,1 0 0,-1 0-1,0 0 1,1 1 0,-1-1 0,1-1-1,0 1 1,-1 0 0,1 0 0,0 0-1,-1-1 1,0-3-53,-6-8 50,0-2-137,6 11 30,3 6-13,13 0 1133,6 7-782,1-1 0,0-2 1,1 0-1,31 4 1,-10-5-337,60 0 0,-49-7-2004,-49 2 1341,0-1 0,1 0 0,-1 0 0,0-1 0,0 1-1,7-4 1,-6-2-3760,-3-2 1419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339 523 3552,'5'-2'5677,"-5"2"-5499,0 0-121,0-1 0,0 1 1,0 0-1,0 0 0,0 0 1,0 0-1,0 0 0,0-1 0,-1 1 1,1 0-1,0 0 0,0 0 1,0 0-1,0 0 0,0 0 1,0 0-1,0-1 0,-1 1 0,1 0 1,0 0-1,0 0 0,0 0 1,0 0-1,0 0 0,-1 0 1,1 0-1,0 0 0,0 0 0,0 0 1,0 0-1,0 0 0,-1 0 1,1 0-1,0 0 0,0 0 0,0 0 1,0 0-1,-1 0 0,1 0 1,0 0-1,0 0 0,0 0 1,0 0-1,0 0 0,-1 0 0,1 0 1,0 1-1,0-1 0,0 0 1,-36 11 2646,-2 5-1719,17-7-551,0 1-1,0 0 1,-30 22-1,28-15-149,1 1 0,0 1 0,-36 43 0,58-61-282,-5 4 67,1 1-1,0-1 1,-5 12-1,9-16-48,-1-1 0,1 1 0,0 0 0,0-1 0,-1 1 0,1 0 0,0-1 0,0 1 1,0 0-1,0 0 0,0-1 0,0 1 0,0 0 0,0 0 0,0-1 0,0 1 0,0 0 0,1 0 0,-1 0 0,1 0 7,-1-1 0,1 1 0,0-1 0,-1 1 1,1-1-1,0 1 0,0-1 0,-1 0 0,1 0 0,0 1 0,0-1 1,0 0-1,-1 0 0,1 0 0,0 0 0,0 0 0,0 0 1,-1 0-1,1 0 0,0 0 0,0 0 0,0 0 0,0-1 0,31-4 207,-1-3 0,-1 0 0,31-13-1,84-46-170,-91 34-118,-41 23-60,1 1 0,0 1 0,0 0 0,18-6 0,-31 14 102,-1 0-1,0 0 0,0 0 1,0 0-1,0 0 0,1 0 0,-1 0 1,0 0-1,0 0 0,0 0 1,0 0-1,1 0 0,-1 0 1,0 0-1,0 0 0,0 0 0,0 0 1,1 0-1,-1 0 0,0 0 1,0 1-1,0-1 0,0 0 1,0 0-1,1 0 0,-1 0 0,0 0 1,0 0-1,0 0 0,0 1 1,0-1-1,0 0 0,0 0 1,0 0-1,0 0 0,1 1 0,-1-1 1,0 0-1,0 0 0,0 0 1,0 0-1,0 1 0,0-1 1,0 12-176,1-1 111,0 9 74,0-13 82,-1 0 1,1 1-1,0-1 1,0 0-1,1 0 1,0 0 0,4 8-1,-6-14-77,4 7 133,1 0 0,-1 0-1,2 0 1,-1 0 0,10 10 0,-13-17-92,-1 0 1,0 1-1,1-1 0,-1 0 0,1 0 1,0 0-1,-1 0 0,1-1 0,0 1 0,0 0 1,-1-1-1,1 1 0,0-1 0,0 1 1,0-1-1,0 0 0,0 0 0,-1 0 1,1 0-1,0 0 0,0 0 0,0-1 0,0 1 1,0 0-1,-1-1 0,1 0 0,0 1 1,0-1-1,-1 0 0,1 0 0,0 0 1,-1 0-1,3-3 0,1 0-4,0 0 0,-1 0 0,0-1 0,0 0 0,0 0 1,0 0-1,-1 0 0,4-9 0,2-5 73,6-23 0,-12 31-140,-1-1 1,0 0-1,0 0 0,-2 0 0,1 0 0,-2-13 1,0 0-331,1 25 330,1-1 0,-1 1-1,0 0 1,0 0-1,0 0 1,1 0 0,-1-1-1,0 1 1,0 0-1,1 0 1,-1 0 0,0 0-1,0 0 1,1 0-1,-1 0 1,0 0-1,0 0 1,1 0 0,-1 0-1,0 0 1,0 0-1,1 0 1,-1 0 0,0 0-1,0 0 1,1 0-1,-1 0 1,0 0 0,0 0-1,0 1 1,1-1-1,15 4-44,-4 0 76,8-1 44,0-1-1,0-1 1,27-2 0,-13 1-21,274 0 466,-306 0-406,-7 10 16,1 2-101,-2 0 0,-9 15 0,-3 8 0,14-26-4,0 1 1,0-1-1,-4 19 0,8-25 14,0 0 1,-1 0-1,1 0 1,0-1-1,0 1 1,0 0-1,1 0 1,0 4-1,0-6 8,-1 0 1,0 1-1,1-1 1,0 0-1,-1 0 1,1 0-1,0 0 1,-1 0-1,1 0 1,0 0-1,0 0 1,0 0-1,0 0 0,0 0 1,0-1-1,0 1 1,0 0-1,0-1 1,2 2-1,3-2 46,-1 1 0,1-1 0,-1 0 0,1 0 0,-1 0 0,1-1 0,-1 0 0,0 0-1,10-3 1,-11 3-25,9-3 11,-1-1 1,0 1 0,0-2-1,-1 0 1,0 0-1,0-1 1,0-1 0,-1 1-1,18-18 1,3-8-86,40-56 1,-55 69 87,163-257-90,-125 188-208,-49 81 131,1-1 0,-2-1 0,1 1 1,-1-1-1,3-10 0,-7 20 101,0 0-1,0 0 1,0 0 0,1 0 0,-1-1 0,0 1-1,0 0 1,0 0 0,0 0 0,0 0-1,0-1 1,0 1 0,0 0 0,0 0-1,0 0 1,0 0 0,0-1 0,0 1-1,0 0 1,0 0 0,0 0 0,0-1-1,0 1 1,0 0 0,0 0 0,0 0 0,-1 0-1,1-1 1,0 1 0,0 0 0,0 0-1,0 0 1,0 0 0,0 0 0,-1 0-1,1-1 1,0 1 0,0 0 0,-7 3-323,-7 11 143,4-2 146,1 1 0,0 0 1,-12 28-1,-16 48-6,21-49 47,-71 224 113,83-251-71,1-1 0,1 1 0,0 0 0,1 0 0,0 0 0,1 0 0,1 17 0,0-29-19,-1 1 0,0-1 0,0 1 0,0-1 0,1 0 0,-1 1 0,1-1 0,-1 1 0,1-1 1,0 0-1,-1 1 0,1-1 0,0 0 0,0 0 0,0 0 0,0 0 0,0 0 0,0 0 0,0 0 0,0 0 0,1 0 0,-1 0 0,0 0 0,1-1 0,-1 1 0,2 0 0,1 0 21,-1-1-1,1 0 0,-1 0 0,1 0 0,-1 0 0,1 0 1,-1-1-1,1 1 0,4-3 0,20-5 60,-2-2-1,48-25 1,-59 28-30,5-5-77,1-1-1,-2 0 1,0-2-1,0 0 1,-2-1-1,0 0 1,30-38-1,-21 17-13,-1 0-1,-1-1 1,25-57 0,-7-11-72,-2 7 53,-34 85-81,-1 0 0,-1 0 0,3-17 0,-6 31 104,-1 0-1,0-1 0,0 1 1,0 0-1,0-1 0,0 1 0,0 0 1,0-1-1,1 1 0,-1-1 1,0 1-1,0 0 0,-1-1 1,1 1-1,0-1 0,0 1 1,0 0-1,0-1 0,0 1 0,0 0 1,0-1-1,-1 1 0,1 0 1,0-1-1,0 1 0,0 0 1,-1-1-1,0 1-16,0 1 0,1-1 0,-1 1 1,0-1-1,0 1 0,1 0 0,-1-1 0,0 1 1,1 0-1,-1 0 0,1-1 0,-1 1 0,1 0 0,-1 0 1,1 0-1,-1 1 0,-11 22-96,-10 27-1,17-39 174,-117 345 550,116-330-521,1 2 1,1-1 0,-1 42 0,12 81-285,-7-143-523,2 5-117,3-5-2550,-5-8 3338,0 0-1,0 0 0,0 0 0,1 0 1,-1 0-1,0 1 0,0-1 0,0 0 1,0 0-1,1 0 0,-1 0 0,0 0 1,0 0-1,0 0 0,0 0 0,1 0 1,-1 0-1,0 0 0,0 0 0,0 0 1,1 0-1,-1 0 0,0 0 0,0 0 1,0 0-1,0 0 0,1 0 0,-1 0 1,0-1-1,0 1 0,0 0 0,0 0 1,1 0-1,-1 0 0,0 0 0,0 0 1,0-1-1,0 1 0,0 0 0,0 0 1,0 0-1,1 0 0,-1 0 0,0-1 0,0 1 1,0 0-1,0 0 0,0 0 0,0 0 1,0-1-1,0 1 0,0 0 0,0 0 1,0 0-1,0-1 0,0 1 0,0 0 1,0 0-1,0 0 0,2-6-1226,8-7-850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6240,'-37'-15'2816,"26"21"-2464,5-6 544,12 3-576,-6 3-288,5 1-32,1 2-320,3 0 192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44 427 4736,'-28'0'1530,"27"0"-1496,1 0-1,-1 0 1,1 0-1,-1 0 1,1 0-1,-1 0 1,1 0-1,-1 0 1,0 0-1,1 0 1,-1 0-1,1 1 1,-1-1-1,1 0 1,-1 0-1,1 0 1,-1 1-1,1-1 1,-1 0-1,1 1 1,-1-1-1,1 1 1,0-1-1,-1 0 1,1 1-1,-1 0 1,0 1 203,29-7 6723,-16 2-6645,0 0 0,0-1 0,-1-1 1,0 1-1,0-2 0,0 1 0,0-2 1,14-10-1,0-2-81,0 1 93,-1-1 0,-1-1-1,30-32 1,51-100 749,-50 70-1075,-53 81-4,-1 0-1,1 0 0,0 0 1,0 0-1,0 0 0,0 0 0,0 0 1,0 0-1,0 0 0,0 0 1,0 1-1,3-2 0,-4 2 4,1 0-1,-1-1 1,1 1-1,-1 0 1,1 0 0,-1 0-1,1 0 1,-1 0-1,1 0 1,-1 1 0,1-1-1,-1 0 1,1 0-1,-1 0 1,0 0-1,1 1 1,-1-1 0,1 0-1,-1 0 1,1 1-1,-1-1 1,0 0-1,1 1 1,1 2-4,0-1 0,-1 1 0,1-1 0,-1 1 0,0-1 0,1 1 0,-1 0 0,-1 0 0,1 0 0,0 0 0,0 3 0,1 17 51,0 0 0,-1 1-1,-2-1 1,0 0 0,-7 32 0,-33 111 626,39-158-578,0-1 0,-1 0 0,0 1 0,-1-1 1,1-1-1,-1 1 0,-1-1 0,1 1 0,-1-1 0,-9 9 0,12-14-96,1 0-1,-1 0 1,0 0 0,0 0 0,0 0 0,0 0 0,0 0 0,0 0 0,0-1 0,0 1 0,0-1 0,0 0 0,0 0-1,0 1 1,0-1 0,0-1 0,-1 1 0,1 0 0,0 0 0,0-1 0,0 1 0,0-1 0,0 0 0,0 1-1,0-1 1,0 0 0,1 0 0,-1 0 0,-3-3 0,1 1-69,0 0-1,-1 0 1,1-1 0,0 0 0,1 1 0,-1-2-1,1 1 1,0 0 0,0-1 0,-5-8-1,-3-13-595,11 26 654,0 0-1,-1 0 1,1 0 0,0 0 0,0 0 0,0 0 0,0-1 0,0 1-1,0 0 1,0 0 0,0 0 0,-1 0 0,1 0 0,0 0 0,0-1-1,0 1 1,0 0 0,0 0 0,0 0 0,0 0 0,0 0 0,0-1-1,0 1 1,0 0 0,0 0 0,0 0 0,0 0 0,0 0 0,0-1 0,0 1-1,0 0 1,0 0 0,0 0 0,0 0 0,0 0 0,1-1 0,-1 1-1,0 0 1,0 0 0,0 0 0,0 0 0,0 0 0,0 0 0,0 0-1,1-1 1,7 2-277,14 8 113,-9-3 378,0-1 0,0 0 0,0-1 0,15 4 0,2 0 137,-12-6 58,-17-2-359,1 0 0,-1 1 0,0-1 0,1 0 0,-1 0 0,0 1 0,1-1 0,-1 0 0,0 1 0,1 0 0,0 0 0,-1 0 122,13 0-37,-6 4-100,-6-4-12,0 1 0,0-1 1,0 0-1,0 0 0,0 0 1,0 0-1,0 0 0,0-1 1,0 1-1,0 0 0,0-1 1,0 0-1,4 1 0,11-1 79,1-1 0,-1-1 0,0-1-1,0 0 1,33-10 0,-10-1-26,-9 5-8,-1-2 1,0-1-1,0-2 1,35-21 0,-60 32-37,12-8 57,20-18 0,-34 27-109,0-1 0,0-1-1,0 1 1,0 0 0,0-1-1,0 1 1,-1-1 0,0 0 0,0 1-1,0-1 1,0 0 0,1-6-1,-3 10 20,1 0 0,-1-1 0,0 1 1,0-1-1,0 1 0,0-1 0,0 1 0,0 0 0,0-1 0,0 1 0,0-1 0,0 1 0,0-1 0,0 1 0,-1 0 0,1-1 0,0 1 0,0-1 0,0 1 0,-1 0 0,1-1 0,0 1 0,0 0 0,-1-1 1,1 1-1,0 0 0,0-1 0,-1 1 0,0-1 0,0 1-20,0 0 0,0-1 1,0 1-1,0 0 0,0 0 1,0 0-1,0 0 0,0 0 1,0 0-1,0 0 0,-2 0 1,-1 1-85,-1 0 0,1 0 0,-1 1 0,-7 2 0,0 3 56,0 1 0,1-1 1,-1 2-1,2-1 0,-1 2 0,1-1 0,0 2 1,1-1-1,-14 22 0,20-28 80,2-1 0,-1 1 1,0 0-1,1-1 0,0 1 0,-1 0 0,1 0 0,1 0 0,-1-1 1,1 1-1,-1 0 0,1 0 0,0 0 0,1 0 0,-1 0 1,1 0-1,-1 0 0,1 0 0,1 0 0,-1-1 0,0 1 1,1 0-1,0-1 0,-1 1 0,2-1 0,3 7 0,1-3 39,-1 0 0,1-1 0,0 0-1,0 0 1,1 0 0,0-1 0,0 0-1,0 0 1,18 6 0,-14-7 21,1 0 0,0-1-1,0 0 1,0-1 0,0-1 0,22 1 0,-15-3 2,0-1 1,-1-1 0,1-1 0,-1 0-1,0-1 1,0-1 0,0-1 0,-1-1-1,30-17 1,-11 1-266,-1-1 0,-1-2 0,57-56 0,-88 79 164,0 0 1,0 0-1,-1 0 0,1-1 0,-1 1 1,0-1-1,0 0 0,-1 0 0,5-10 1,-7 14 4,1 0 0,-1 0 0,0 0 0,1 0 0,-1 0 0,0 0 0,0 0 0,0 0 0,1 0 0,-1 0 0,0 0 1,0 0-1,-1 0 0,1 0 0,0 0 0,0 0 0,0 0 0,-1 0 0,1 0 0,0 1 0,-1-1 0,1 0 0,-1 0 0,1 0 0,-1 0 1,1 0-1,-1 1 0,0-1 0,1 0 0,-1 0 0,0 1 0,0-1 0,0 1 0,1-1 0,-1 1 0,0-1 0,0 1 0,0-1 0,-2 0 1,0 1-16,0-1 1,-1 1 0,1 0 0,-1 0 0,1 0 0,0 0 0,-1 0 0,1 1 0,-1 0-1,-3 0 1,-1 2 97,-1 1 1,0-1-1,1 1 0,0 1 0,0-1 0,0 1 0,1 1 0,0 0 0,0 0 0,0 0 0,0 1 0,1-1 0,0 2 0,1-1 1,0 1-1,-7 12 0,7-9 64,0 1 0,1 0 0,0 0 0,1 0 0,1 0 0,-2 15 0,4-22-102,0 0 0,0 0 1,0 0-1,0 0 0,1 0 0,0 0 0,0 0 1,1 0-1,-1 0 0,1 0 0,0 0 1,0-1-1,1 1 0,-1-1 0,1 0 1,0 1-1,0-1 0,4 3 0,-1-2-32,0 0-1,1-1 1,-1 0-1,1 0 1,-1 0-1,1-1 1,0 0-1,1-1 1,-1 1-1,0-1 1,1-1-1,-1 1 1,1-1-1,-1-1 1,12 1-1,7-2-697,0-1-1,0-1 0,28-6 1,-25 1-1380,0 0 0,39-18 0,-8 3-757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5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23 199 5632,'-23'-3'2560,"33"-2"-2208,3 2 864,6 6-736,25-6 992,6-2-832,27-7 256,-1 1-544,35-18 96,-3 9-288,24-8 352,-21 5-288,2-10-32,-15 6-128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07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399 45 2080,'-6'-13'1134,"6"12"-788,0-1 0,-1 1 1,1-1-1,-1 1 0,0 0 0,1-1 0,-1 1 0,0 0 1,0 0-1,0-1 0,1 1 0,-2 0 0,1 0 0,0 0 1,0 0-1,0 0 0,-2-1 0,0 0-129,0 1 0,1 0 0,-1 0 0,0 0 0,0 1 0,0-1 0,0 0 0,0 1 0,0 0 0,0 0 0,0 0 0,0 0 0,0 0 0,0 1 0,1-1 0,-1 1 0,0 0 0,-4 1 0,-3 2 57,0 1 0,-1 1 1,2-1-1,-1 2 0,1-1 1,0 1-1,-14 14 0,-51 65 555,38-42-322,16-21-310,-33 41 93,46-54-204,0 0 0,1 0 0,0 1 0,-8 20 0,14-30-38,-1 1 0,0 0 0,1 1-1,-1-1 1,1 0 0,-1 0-1,1 0 1,0 0 0,0 0-1,0 0 1,0 0 0,1 0 0,-1 1-1,0-1 1,1 0 0,0 0-1,0 2 1,0-3-15,0 0 0,0 0 1,0 0-1,0 0 0,0 0 0,0 0 0,1 0 1,-1 0-1,0-1 0,0 1 0,1 0 0,-1-1 0,0 1 1,1-1-1,-1 0 0,0 1 0,1-1 0,-1 0 1,1 0-1,-1 0 0,0 0 0,1 0 0,-1 0 1,1 0-1,-1-1 0,3 0 0,2 0 16,1-1 0,-1 0 1,0-1-1,1 1 0,-1-1 0,0-1 0,-1 1 0,1-1 1,-1 0-1,6-5 0,-1 0 16,-1 0-1,0-1 1,0 0-1,8-13 1,10-20-86,30-68-1,-47 79-504,-9 29 234,-2 4 36,-3 16 50,-4 26 636,-1 50-1,7-72-258,1 0-1,1 0 1,3 26 0,4-24 357,-7-23-516,0 0 0,0 1 0,0-1 0,0 0 0,1 1 0,-1-1 1,0 0-1,0 1 0,1-1 0,-1 0 0,0 0 0,0 1 0,1-1 0,-1 0 1,0 0-1,1 0 0,-1 1 0,0-1 0,1 0 0,-1 0 0,1 0 0,-1 0 1,0 0-1,1 0 0,-1 0 0,0 0 0,1 0 0,-1 0 0,1 0 0,-1 0 1,1 0-1,11-3 197,-11 3-140,3-1-39,-1-1-1,1 1 0,-1-1 0,0 0 0,1 0 1,-1 0-1,0 0 0,0-1 0,-1 1 1,6-6-1,-1-2 109,14-21 1,-4 3 14,1 0-243,20-43 0,-31 55-76,-2 4-266,-5 12 261,1 2 32,1 4 137,0 0-1,-1 0 0,1 12 0,4 15 36,-4-26 19,1 1 0,0-1 0,0 0 0,1 0 0,-1 0 1,2-1-1,-1 1 0,1-1 0,0 0 0,0 0 0,11 9 0,-11-11-4,0-1 0,0 1 0,1-1 0,0 0 0,-1-1 0,1 1 0,0-1-1,0 0 1,0-1 0,1 0 0,-1 0 0,0 0 0,1 0 0,11-2 0,-4 1-25,0-2 0,0 0 0,-1-1 1,1 0-1,0-1 0,-1-1 1,0 0-1,0 0 0,-1-1 0,0-1 1,0 0-1,0-1 0,-1 0 0,0-1 1,0 0-1,-1-1 0,0 0 1,-1-1-1,0 0 0,-1 0 0,11-20 1,-1-2-35,18-49 0,-35 81-9,-1 0-1,1 0 0,-1 0 0,0 0 1,1-1-1,-1 1 0,0 0 1,0 0-1,0 0 0,0 0 0,0 0 1,0 0-1,0 0 0,0 0 1,-1-1-1,1 1 0,0 0 0,-1 0 1,0-2-1,1 3 12,0 0-1,0 0 1,0 0 0,0 0-1,-1 0 1,1 0 0,0 0-1,0-1 1,0 1 0,0 0-1,-1 0 1,1 0 0,0 0-1,0 0 1,0 0 0,-1 0-1,1 0 1,0 0 0,0 0-1,0 0 1,0 0-1,-1 0 1,1 0 0,0 0-1,0 0 1,0 0 0,-1 0-1,1 0 1,0 0 0,0 1-1,0-1 1,0 0 0,-1 0-1,1 0 1,0 0 0,-8 13-110,0 7 317,0 0 0,2 0-1,1 1 1,-6 40 0,10-53-133,0 0 0,1 0 0,0 0 0,0 0 1,1 0-1,0 0 0,0 0 0,1 0 0,0 0 0,1 0 0,0-1 0,0 1 0,0-1 1,1 0-1,0 0 0,6 8 0,-7-12-82,-1-1 0,1 1 0,0-1 0,0 1 0,0-1 0,0 0 0,0 0 0,1-1 0,-1 1 0,1-1 0,-1 1 0,1-1 0,-1 0 0,1 0 0,0-1 0,6 1 0,5-1-490,-1 0 1,0-1-1,16-3 1,-14 1 0,22-2-1241,-2 1-681,1-2-1,-1-1 0,37-13 1,2-15-1471,4-4-26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7 757 3136,'-6'-1'870,"6"-1"-237,6 1 1352,-5 1-1846,0 1 1,-1-1 0,1 1-1,0-1 1,0 1-1,0-1 1,0 1-1,0-1 1,0 0 0,0 0-1,0 0 1,0 1-1,0-1 1,0 0 0,0 0-1,1 0 1,2 0 399,3 1-203,0-1 1,0 1-1,0-2 1,0 1-1,0-1 1,0 0-1,0 0 1,0-1-1,11-4 1,2-2 345,36-19 1,-50 23-541,0 0 1,-1 0-1,0-1 0,8-8 0,8-6 177,-11 11-249,-6 6-30,-1-1 0,1 0 1,-1 0-1,1 0 0,-1 0 0,4-7 1,-5 9-59,0-4 94,2 3 439,-3 2-437,0-1 0,1 1 0,-1-1-1,0 0 1,1 0 0,-1 1-1,0-1 1,0 0 0,0 0-1,0 0 1,0 0 0,1-1-1,0-2-22,0 1 0,0 0-1,-1-1 1,1 0 0,-1 1-1,0-1 1,0 0 0,-1 1-1,1-1 1,0-6-1,0-3 55,0 10-114,0-1 0,-1 1 0,0 0 0,1 0 0,-1-1 0,-1 1 0,1 0 0,0-1 0,-1 1 0,0 0 0,0-1 0,0 1 0,-2-6 0,2 9-8,1 0-1,0-1 1,-1 1-1,1 0 0,0-1 1,-1 1-1,1 0 1,-1-1-1,1 1 0,0 0 1,-1 0-1,1 0 0,-1-1 1,1 1-1,0 0 1,-1 0-1,1 0 0,-1 0 1,1 0-1,-1 0 0,1 0 1,-1 0-1,1 0 1,-1 0-1,1 0 0,-1 0 1,1 0-1,0 0 1,-1 0-1,1 1 0,-1-1 1,1 0-1,-1 0 0,1 0 1,-1 1-1,-16 12-138,14-11 122,-15 15 55,0 1-1,2 1 0,-16 23 0,3-4 391,22-30-309,1 0-1,0 1 1,0-1-1,1 2 1,0-1-1,1 0 1,-4 11-1,7-16-78,0-1 0,0 1 0,1 0 0,-1-1-1,1 1 1,0 0 0,0 0 0,0-1 0,0 1 0,0 0 0,1-1-1,0 1 1,0 0 0,0-1 0,0 1 0,0-1 0,1 1-1,0-1 1,-1 0 0,1 0 0,0 0 0,4 5 0,-1-4 27,-1 1 1,0-1 0,1 0-1,0-1 1,0 1-1,0-1 1,0 0 0,0 0-1,1-1 1,-1 1-1,1-1 1,0 0 0,0-1-1,0 1 1,0-1 0,0 0-1,0-1 1,0 0-1,0 0 1,0 0 0,0 0-1,0-1 1,0 0-1,8-3 1,225-69 404,-196 57-466,0-3 0,-2-1 1,67-42-1,-87 47-41,-1 0 0,-1-1 0,-1-1 0,0-1 0,-1 0 0,-1-2 0,-1 1 0,21-37 0,48-98-138,-67 117 95,-2-1 0,15-52 0,-27 77-24,0-1 0,-1 1 0,0 0 0,-1-1 0,0 1 0,-3-28 0,2 41 72,0-1 0,0 0 0,0 0 0,0 0 0,0 0 0,-1 0 0,1 0 0,0 1 0,-1-1 0,1 0 0,0 0 0,-1 0 0,1 1 0,-1-1 0,1 0 0,-1 1 0,0-1 0,1 0 0,-1 1 0,0-1 0,1 1 0,-1-1 0,-1 0 0,1 1 16,0 0 0,0 0 0,-1 0 0,1 0 0,0 0 0,0 0 0,0 0 1,0 0-1,0 0 0,0 1 0,0-1 0,0 0 0,0 1 0,0-1 0,0 1 0,-1 0 0,-5 4 23,1 0-1,0 1 1,-11 11 0,15-16 18,-7 10 54,1 1 1,-1 0-1,2 0 1,-1 0-1,-5 16 0,-24 67 418,32-80-396,-15 49 182,-14 80 0,30-126-186,1 1 0,1 0 0,1 0 0,1 0 0,1 0 0,4 31-1,-3-42-11,0 0-1,0 0 0,1 1 0,0-1 0,0-1 1,1 1-1,6 9 0,-6-12-24,-1-1 0,1 0 0,-1 0 0,1 0 0,0 0 0,1 0 0,-1-1 0,1 0 0,-1 0 0,1 0 0,0-1 0,7 3 0,-5-2-6,0-1 0,1 0-1,-1-1 1,1 0-1,0 0 1,-1-1 0,1 1-1,0-2 1,-1 1-1,1-1 1,0 0-1,-1-1 1,1 0 0,-1 0-1,12-5 1,-3 0-3,-1-2 0,1 0 0,-1-1 1,-1 0-1,21-19 0,-30 25-73,-1 0-1,1-1 1,-1 1-1,0-1 1,-1 0-1,1 0 1,-1 0 0,0 0-1,0-1 1,0 1-1,-1-1 1,0 0 0,0 1-1,1-8 1,-3 12 11,0 0 0,1 0 0,-1 0 1,0 0-1,0 0 0,0 0 1,0-1-1,0 1 0,0 0 0,0 0 1,-1 0-1,1 0 0,0 0 0,-1 0 1,1 0-1,0 0 0,-1 0 0,1 0 1,-1 0-1,0 0 0,1 0 0,-1 0 1,0 0-1,1 0 0,-1 0 0,0 1 1,0-1-1,0 0 0,0 1 0,0-1 1,0 0-1,0 1 0,0-1 1,0 1-1,0 0 0,0-1 0,0 1 1,0 0-1,0 0 0,-1 0 0,1-1 1,0 1-1,0 0 0,0 0 0,0 1 1,-2-1-1,-1 1-10,0-1 0,-1 2-1,1-1 1,0 0 0,0 1 0,0-1 0,0 1-1,0 1 1,0-1 0,0 0 0,-4 5 0,0 0 56,0 1 1,1 1 0,0-1 0,0 1-1,1 1 1,0-1 0,1 1-1,-7 18 1,10-23 8,0 0 0,1 0 0,0 1 0,0-1 0,0 0 0,1 0 0,0 0 0,0 1 1,1 5-1,0-7 11,-1-1 1,1 0 0,0 0 0,0 1-1,1-1 1,-1 0 0,1 0 0,-1 0 0,1-1-1,0 1 1,0 0 0,0-1 0,1 1-1,-1-1 1,5 4 0,-4-4 11,0 0 0,0 0 0,1 0 0,-1 0 0,1-1-1,0 0 1,-1 1 0,1-1 0,0 0 0,7 0 0,3 0-12,25-2-1,-25 1-25,262-21 48,-221 16-121,111-23 151,-159 26-89,0 0 0,0 0 1,7-5-1,14-4 70,-21 10-133,-6 1 57,-1 0-1,0 0 1,0 0 0,1 0-1,-1 0 1,0 0 0,0 0-1,0 0 1,1 0-1,-1 0 1,0-1 0,0 1-1,1 0 1,-1 0 0,0 0-1,0 0 1,0 0-1,0 0 1,1-1 0,-1 1-1,0 0 1,0 0 0,0 0-1,0 0 1,1-1-1,-1 1 1,0 0 0,0 0-1,0-1 1,3-4-65,0 1 9,-2 6 83,-1-1-49,-24 11-704,17-8 685,1-1 1,-1 2-1,1-1 1,0 1 0,0 0-1,0 0 1,1 0 0,-7 9-1,6-8 37,3-2 0,-1 1 0,0-1 1,1 1-1,0 0 0,0 0 0,-3 8 0,5-12 13,1 0 0,-1 1 1,1-1-1,-1 0 0,1 0 1,0 0-1,0 1 1,-1-1-1,1 0 0,0 0 1,0 1-1,0-1 0,0 0 1,0 0-1,1 1 0,-1-1 1,0 0-1,1 0 0,-1 1 1,0-1-1,1 0 0,0 0 1,-1 0-1,1 0 0,0 0 1,-1 0-1,1 0 1,0 0-1,0 0 0,0 0 1,0 0-1,0 0 0,0-1 1,0 1-1,1 0 0,3 2 59,0-1-1,0-1 0,0 1 0,0-1 0,0 1 1,1-2-1,-1 1 0,0 0 0,1-1 1,-1 0-1,0-1 0,1 1 0,-1-1 0,0 0 1,1 0-1,6-3 0,6-3-10,-1-1 0,0 0-1,21-15 1,-16 10-35,4-2-4,3-2 35,-1-1 0,29-23 0,-15 2-101,-1-1 0,-2-3 0,-2-1 0,-2-1-1,33-57 1,30-83-171,-75 138 186,37-80-102,-59 124 72,1 0 0,-1 0 0,0 0 0,0-1-1,0 1 1,1-6 0,-2 9 47,0 0 0,0 0 0,0 0 0,0-1 0,0 1-1,0 0 1,0 0 0,0 0 0,0-1 0,0 1 0,0 0 0,0 0 0,0-1 0,0 1 0,0 0-1,0 0 1,-1 0 0,1-1 0,0 1 0,0 0 0,0 0 0,0 0 0,0 0 0,0-1 0,-1 1-1,1 0 1,0 0 0,0 0 0,0 0 0,0 0 0,-1 0 0,1-1 0,0 1 0,0 0 0,-1 0-1,0 0-19,0 1 0,1-1 0,-1 0 0,0 0-1,0 1 1,0-1 0,0 1 0,0-1-1,0 1 1,1-1 0,-1 1 0,0 0 0,-1 0-1,-8 9 34,1 0 0,0 0 0,0 0 0,1 1-1,-13 22 1,-25 65 133,19-30 89,3 1 1,2 1 0,4 2 0,-10 83 0,27-149-173,1 1 1,-1 0-1,1 0 1,0-1-1,0 1 1,1 0 0,0-1-1,0 1 1,1 0-1,4 11 1,-5-16-8,1 1 1,-1 0 0,1-1-1,0 1 1,0-1-1,0 0 1,0 1 0,0-1-1,0 0 1,1 0-1,-1 0 1,1-1 0,0 1-1,-1-1 1,1 1 0,0-1-1,0 0 1,0 0-1,0 0 1,0 0 0,0-1-1,0 1 1,0-1-1,0 0 1,6 0 0,-1 0-22,0 0 1,1-1-1,-1 0 1,0-1-1,0 0 1,0 0 0,0 0-1,0-1 1,0 0-1,-1-1 1,1 0-1,-1 0 1,10-8 0,43-45 91,-56 52-136,-1 0 0,1-1 1,0 1-1,4-12 1,2-2-403,-10 19 408,0 0 0,0 0 0,0 0 1,-1 0-1,1 0 0,0 1 0,0-1 1,0 0-1,0 0 0,0 0 0,-1 0 1,1 0-1,0 0 0,0 0 0,0 0 1,-1 0-1,1 1 0,0-1 0,0 0 1,0 0-1,0 0 0,-1 0 0,1 0 1,0 0-1,0 0 0,0 0 0,-1 0 1,1-1-1,0 1 0,0 0 0,0 0 1,-1 0-1,1 0 0,0 0 0,0 0 1,0 0-1,0 0 0,-1 0 0,1-1 1,0 1-1,0 0 0,0 0 0,0 0 1,0 0-1,0 0 0,-1-1 0,1 1 1,0 0-1,0 0 0,0 0 0,0 0 1,0-1-1,0 1 0,0 0 0,0 0 1,0 0-1,0-1 0,0 1 0,0 0 1,0 0-1,0 0 0,0-1 0,0 1 1,0 2-3,0-1 10,0 1 0,0-1 0,0 1 0,0-1-1,-1 1 1,1-1 0,0 1 0,-1-1 0,1 1 0,-1-1 0,1 0 0,-1 1 0,0-1 0,0 0-1,-1 2 1,-1 3 23,1 1-1,-1 0 1,1-1-1,0 1 1,1 0-1,0 0 1,0 0-1,0 0 1,1 10-1,-2 15 66,1-26-58,1-1 1,0 1-1,0 0 1,1-1-1,-1 1 1,1-1-1,0 1 1,1-1-1,2 9 1,-3-12 9,0 1 0,0-1 0,1 1 0,-1-1-1,0 0 1,1 0 0,-1 1 0,1-1 0,0 0 0,0 0 0,0-1 0,0 1 0,0 0 0,0-1 0,1 1 0,-1-1 0,0 1 0,1-1 0,-1 0 0,1 0 0,4 1 0,6-1 14,1-1 1,-1 0-1,0-1 1,0-1-1,1 0 1,22-6-1,-17 3 61,37-7 5,97-24-52,-117 26-109,-1-2 1,40-19-1,-17-3-96,-48 27 107,-10 7 29,1 0-1,0 0 0,-1 0 1,1-1-1,-1 1 1,1 0-1,-1 0 0,1-1 1,-1 1-1,0-1 0,1 1 1,-1 0-1,1-1 1,-1 1-1,0-1 0,1 1 1,-1-1-1,0 1 1,1-1-1,-1 1 0,0-1 1,0 1-1,1-1 0,-1 0 1,0 1-1,0-1 1,0 0-1,-1 1-25,0-1 1,0 1-1,0 0 1,0 0-1,0-1 1,0 1-1,0 0 1,0 0-1,1 0 1,-1 0-1,0 1 1,-2-1-1,-7 2-19,0 0 0,1 1 0,-1 0 0,1 0 0,-1 1 0,-12 7 0,16-7 53,0 0-1,0 0 1,0 0-1,1 1 1,-1-1-1,1 1 1,0 1 0,1-1-1,-8 12 1,11-16 22,0 0 0,1 0 0,-1 1 0,0-1 0,1 1 0,0-1 1,-1 0-1,1 1 0,-1-1 0,1 1 0,0-1 0,0 1 0,0-1 1,0 1-1,0-1 0,0 1 0,1-1 0,-1 1 0,0-1 0,1 2 0,0-1 8,0 0-1,0-1 1,1 1-1,-1 0 0,0-1 1,1 1-1,-1-1 0,1 1 1,-1-1-1,1 0 0,0 0 1,-1 0-1,3 1 1,2 1 39,0 0 0,0-1 0,1 0 0,-1-1 0,1 1 0,-1-1 0,1 0 0,7 0 0,-2-1-34,0-1 1,0 0-1,0 0 0,-1-1 1,1-1-1,17-6 0,-23 7-53,-1-1 1,1 1-1,0-2 0,-1 1 1,0-1-1,1 1 0,-1-1 0,-1-1 1,1 1-1,-1-1 0,1 0 0,-1 0 1,5-9-1,-6 9-31,0 0 0,-1 0 0,0 0 0,0 0 0,0-1 0,0 1 0,-1-1 0,0 1 0,1-11 0,-2 14 21,0 0 1,0 0-1,0-1 1,-1 1-1,1 0 1,-1 0-1,0-1 1,1 1-1,-1 0 1,0 0-1,0 0 1,0 0-1,-1 0 1,1 0-1,0 1 1,-1-1-1,1 0 1,-1 1-1,0-1 1,1 1-1,-1-1 1,0 1-1,0 0 1,0-1-1,0 1 1,-3-1-1,3 2 21,0-1 0,0 0 0,0 1 0,-1 0 0,1-1 0,0 1 0,0 0 0,-1 0-1,-2 1 1,4-1 9,0 0-1,0 0 0,0 0 0,0 1 0,0-1 1,0 0-1,0-1 0,0 1 0,0 0 0,0 0 1,0 0-1,0 0 0,0-1 0,0 1 0,0-1 0,0 1 1,0 0-1,0-1 0,0 0 0,0 1 0,1-1 1,-1 0-1,-1 0 0,1 0 23,17 6 17,114-9 266,-122 3-309,0 1 0,-1 0 1,1 1-1,0-1 0,-1 1 1,1 1-1,9 2 0,-1 1 19,-10-3 6,0-1 1,-1 1-1,1 1 0,-1-1 0,1 1 0,5 3 0,-10-5-16,0 0 0,1 1 0,-1-1 1,0 0-1,0 1 0,0-1 0,0 1 0,0-1 0,0 1 0,0-1 0,0 1 0,-1 0 0,1 0 0,-1-1 0,1 1 0,-1 0 0,0 0 0,0-1 0,1 1 0,-1 0 0,-1 0 0,1 0 0,0-1 0,-1 4 0,1-1 5,-1 1-1,0-1 0,-1 0 0,1 0 1,0 0-1,-1 0 0,0 0 0,0 0 0,0-1 1,-5 7-1,1-3 11,3-4 12,0-1 0,1 1 1,-1 0-1,1 0 0,0 0 1,0 1-1,0-1 0,1 0 1,-1 1-1,1-1 0,-2 5 1,3-8-24,1 0 0,-1 1 1,0-1-1,1 0 1,-1 0-1,0 0 1,1 0-1,-1 1 1,0-1-1,0 0 0,1 0 1,-1 0-1,1 0 1,-1 0-1,0 0 1,1 0-1,-1 0 0,0 0 1,1 0-1,-1 0 1,0 0-1,1 0 1,-1 0-1,0 0 0,1 0 1,15-2 51,-12 1-30,40-6 12,81-25 0,38-28-425,-150 56 301,-1 0 0,1 0-1,0 1 1,0 0 0,0 1 0,18 0-1,-31 2 76,1 0-1,-1 0 1,1 0-1,-1 0 0,1 0 1,-1 0-1,1 0 1,-1 0-1,1 0 1,-1 0-1,1 1 0,-1-1 1,1 0-1,-1 0 1,1 1-1,-1-1 0,1 0 1,-1 0-1,0 1 1,1-1-1,-1 0 1,1 1-1,-1-1 0,0 1 1,1-1-1,-1 1 1,0-1-1,0 0 1,1 1-1,-1-1 0,0 1 1,0-1-1,0 1 1,0-1-1,1 2 1,-4 18-19,2-13 31,-6 20 68,5-23-64,1 0 1,0 0-1,0 0 0,0 0 1,1 0-1,-1 0 1,1 0-1,0 0 0,0 0 1,1 5-1,0-6 63,-1 1-1,1-1 1,0 0 0,0 1-1,0-1 1,1 0 0,-1 1 0,1-1-1,0 0 1,0 0 0,4 5-1,-4-7-19,-1 0-1,1 0 0,0 1 1,0-1-1,-1 0 0,1 0 1,0-1-1,0 1 0,0 0 1,0-1-1,0 1 0,0-1 0,1 0 1,-1 1-1,0-1 0,0 0 1,0 0-1,0-1 0,0 1 1,0 0-1,4-2 0,8-2-10,0-2 1,-1 0-1,0 0 0,0-1 0,20-15 0,-10 7-32,34-20-113,83-39 0,-135 72 59,0 1 0,0-1 0,0 1 0,6-1 0,-10 2 30,0 0-1,0 0 1,0 0 0,0 0-1,0 0 1,0 0-1,0 0 1,-1 0 0,1 1-1,0-1 1,0 0 0,1 1-1,-2-1 11,1 1-1,-1-1 1,0 0-1,0 0 1,1 1-1,-1-1 1,0 0-1,0 0 0,0 1 1,0-1-1,0 0 1,1 1-1,-1-1 1,0 0-1,0 1 1,0-1-1,0 0 1,0 1-1,0-1 0,0 0 1,0 1-1,0-1 1,0 0-1,0 1 1,-1-1-1,1 0 1,0 1-1,0-1 1,0 0-1,0 1 1,0-1-1,-1 0 0,1 1 1,-6 8-25,0 1 1,0-2-1,-1 1 1,0-1-1,-9 8 1,-8 10 62,-69 99 75,48-62 184,45-62-255,-1 0 0,1 0 0,-1 0 0,0 0 0,1-1 0,-1 1 0,0 0 0,0 0 0,1-1 0,-1 1 0,0-1 0,0 1 0,0 0 0,-1 0 0,2-1-25,-1-1 0,1 1 0,0 0 0,0 0 0,-1 0 0,1 0 0,0 0 0,0 0-1,0-1 1,-1 1 0,1 0 0,0 0 0,0 0 0,0-1 0,0 1 0,-1 0-1,1 0 1,0 0 0,0-1 0,0 1 0,0 0 0,0 0 0,0-1 0,0 1 0,0 0-1,0 0 1,0-1 0,0 1 0,0 0 0,0 0 0,0-1 0,0 1 0,0-1 0,0-2 5,0 1 0,0-1 0,1 0 0,-1 0 1,1 0-1,0 0 0,0 0 0,2-3 1,1-2-16,1 1 1,1 0-1,-1 0 1,1 1-1,0-1 0,1 1 1,0 1-1,0-1 1,0 1-1,0 0 1,1 1-1,-1 0 1,10-4-1,8-1-607,1 1 0,50-9 0,-50 12-308,25-6-2498,-18 2-2953,-19 8 3948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7968,'-25'-34'3616,"39"31"-3136,-9-3-64,6 12-320,7-6-384,7 0 160,-5 0-2176,3 0 1280,-8 0-2656,4 0 2080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49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8800,'4'0'4000,"50"4"-3488,-11-4 1568,2 5-1248,32-1-257,0-1-383,11-3-192,-5 6 32,10-6-384,-11 0 192,5 0-2975,-8 0 1727,-17-9-4128,-8 5 3104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325 581 3232,'0'0'46,"-1"0"1,1 0-1,0 0 1,0 0-1,0 0 1,-1-1-1,1 1 1,0 0-1,0 0 1,0 0-1,0-1 1,0 1-1,-1 0 1,1 0-1,0 0 1,0-1-1,0 1 0,0 0 1,0 0-1,0-1 1,0 1-1,0 0 1,0 0-1,0-1 1,0 1-1,0 0 1,0 0-1,0 0 1,0-1-1,0 1 1,0 0-1,0 0 1,0-1-1,0 1 1,0 0-1,1 0 1,-1 0-1,0-1 1,0 1-1,0 0 0,1 0 1,8-9 4486,-19 16 339,-20 14-4022,14-9-428,-133 104 1172,136-104-1467,0 1-1,1 0 0,1 0 0,0 1 1,1 1-1,0 0 0,1 0 0,1 0 0,0 1 1,1 1-1,-5 18 0,11-30-63,0 0-1,1-1 0,-1 1 1,1 0-1,0 0 1,0-1-1,1 6 1,-1-8-39,0-1-1,1 0 1,-1 0 0,0 0 0,0 0-1,1 0 1,-1 0 0,1 0 0,-1 0-1,1 0 1,-1 0 0,1 0 0,-1-1-1,1 1 1,0 0 0,0 0-1,-1 0 1,1-1 0,0 1 0,0 0-1,0-1 1,0 1 0,0-1 0,0 1-1,0-1 1,0 1 0,0-1 0,0 0-1,0 0 1,0 1 0,0-1 0,0 0-1,0 0 1,0 0 0,2 0 0,4-2 71,1 0 0,-1-1 0,0 0 1,0 0-1,0-1 0,7-4 0,61-46 213,-25 17-205,154-107-540,-192 137 131,-6 8-4,-6 1 282,1 0 1,-1-1-1,1 1 0,-1 0 0,0 0 1,0-1-1,0 1 0,0 0 0,0 3 1,0-1 50,0 5-3,0-1-1,1 1 1,0-1 0,0 0-1,4 13 1,1 0 92,-5-16-49,0-1 0,1 1-1,-1 0 1,1-1 0,0 1 0,0-1 0,0 1 0,0-1 0,1 0-1,0 0 1,0 0 0,0 0 0,5 4 0,-7-7-38,1 0 1,-1-1-1,0 1 1,0 0-1,0-1 0,0 0 1,1 1-1,-1-1 1,0 0-1,0 1 1,1-1-1,-1 0 1,0 0-1,1 0 1,-1 0-1,0 0 0,0 0 1,1-1-1,-1 1 1,0 0-1,0-1 1,1 1-1,-1 0 1,0-1-1,0 0 1,0 1-1,0-1 0,0 0 1,0 1-1,2-2 1,3-4 44,0 0 1,0 0-1,9-12 1,-4 5-22,-2 3-35,0 0 1,-1 0 0,0-1 0,-1 0 0,0 0 0,-1-1-1,0 0 1,6-21 0,-11 30-62,0 0 0,-1-1 0,0 0 0,1 1 0,-1-1 0,-1 1 0,1-1 0,0 1 0,-1-1 0,0 1 0,0-1 0,0 1 0,0 0 0,0 0 0,-4-7 0,2 6-233,1 1-40,7 1 168,7 0 129,-1 0-1,1 2 1,-1-1-1,1 1 1,14 2-1,11 0-16,70-5 4,30 0 47,-108 4 63,0 2 0,46 8 0,-73-10-54,0-1 0,0 0 0,-1 1 0,1 0 0,0-1 0,0 1 0,-1 0 0,1 0-1,0 0 1,-1 0 0,1 0 0,-1 1 0,1-1 0,-1 0 0,0 1 0,0-1 0,1 0 0,-1 1 0,0 0 0,0-1 0,0 3 0,0-2 6,-1-1 0,1 1 1,-1 0-1,0-1 0,0 1 1,0 0-1,0 0 1,0-1-1,0 1 0,0 0 1,0-1-1,-1 1 0,1 0 1,-1-1-1,1 1 0,-1 0 1,0-1-1,0 1 1,0-1-1,0 1 0,-2 2 1,-14 17 266,4-6-191,-15 23 0,26-34-86,-1 1 0,1-1 0,0 1 0,0-1-1,0 1 1,0 0 0,1 0 0,0 0 0,0 0 0,0 8 0,1-12-1,0 0 0,0 0 1,0 1-1,0-1 0,0 0 1,1 0-1,-1 0 0,0 1 1,1-1-1,-1 0 0,1 0 1,-1 0-1,1 0 1,0 0-1,-1 0 0,1 0 1,0 0-1,0 0 0,0 0 1,0 0-1,0 0 0,0-1 1,0 1-1,0 0 0,0-1 1,0 1-1,0 0 0,0-1 1,0 0-1,1 1 0,-1-1 1,0 0-1,0 1 1,0-1-1,1 0 0,-1 0 1,0 0-1,0 0 0,1 0 1,1-1-1,20-7 68,0-1 0,0-1 0,-1-2 0,30-19 1,-6 4 124,142-90-59,-153 91-165,-2-1 0,-1-2 0,-1-1 0,32-42 0,-9 3 91,47-81 0,-7-14-276,-69 119 204,2-11-563,-27 55 18,-4 8 390,-8 14 105,-36 59-172,-31 102 14,54-120 261,-43 87 38,6-14 63,54-116-124,1 1 0,1 0 1,1-1-1,0 2 0,2-1 1,0 0-1,0 23 0,3-41-14,0 0-1,0 0 1,0-1 0,0 1-1,0 0 1,0 0-1,0-1 1,1 1 0,-1 0-1,1 0 1,-1-1-1,1 1 1,0 0-1,0-1 1,0 1 0,0-1-1,0 1 1,0-1-1,0 0 1,0 1-1,0-1 1,1 0 0,-1 0-1,1 0 1,-1 0-1,1 0 1,-1 0-1,1 0 1,-1 0 0,3 0-1,1 0 6,-1-1 1,0 1-1,0-1 0,0 0 0,1 0 0,-1-1 1,0 1-1,0-1 0,0 0 0,0 0 1,0 0-1,5-3 0,8-3 7,-1 0 0,0-1 1,0 0-1,-1-2 0,0 1 0,17-17 1,-15 12-113,0-2 0,-1 0 0,-1-1 1,0-1-1,-1 0 0,17-31 0,72-151 92,-54 110-43,110-148 0,-130 209 40,-24 24-20,0 1-1,-1 0 0,1-1 1,-1 0-1,0 0 1,4-8-1,-36 73-248,5-2 493,-172 443 309,175-446-250,-14 59-1,33-102-135,1-12-150,0 0 0,0 0-1,0 0 1,0 0 0,0 0 0,0 0 0,0 0 0,0 0 0,0 0 0,0 0 0,0 0 0,0 1 0,0-1 0,0 0-1,0 0 1,0 0 0,0 0 0,0 0 0,0 0 0,0 0 0,0 0 0,0 0 0,0 0 0,0 0 0,1 0 0,-1 0 0,0 0-1,0 0 1,0 0 0,0 0 0,0 1 0,0-1 0,0 0 0,0 0 0,0 0 0,0 0 0,0 0 0,0 0 0,0 0-1,1 0 1,-1 0 0,0 0 0,0 0 0,0 0 0,0 0 0,0 0 0,0 0 0,0 0 0,0 0 0,0-1 0,0 1 0,0 0-1,1 0 1,11-13 481,-2 2-506,13-12-12,1 2 0,2 1 0,0 1 0,49-27 0,-71 44 7,0 0 0,0 0 0,0 1 0,0-1 0,0 1 1,1 0-1,-1 0 0,0 0 0,1 1 0,-1-1 1,0 1-1,9 1 0,-8 0 3,0 1 0,0-1 0,0 1 0,0 0 0,0 0 0,0 1-1,-1-1 1,1 1 0,-1 0 0,6 5 0,-2-2 20,114 86-528,-105-80 334,0-2 0,1 0 1,1-1-1,0-1 0,27 8 1,-43-16-252,1 1 0,-1-1 0,1 1 1,-1-1-1,0 0 0,1 0 0,-1-1 1,1 1-1,5-2 0,0 0-1314,6 1-31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7968,'-43'-31'3616,"38"31"-2432,10 0-960,4-5-736,11 5 288,8-4-2496,6 4 1504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308 588 3136,'2'-5'673,"-1"-1"-1,0 1 1,-1 0 0,1-1 0,-1 1-1,0-1 1,-1 1 0,0-8 0,1 11-505,-1 1-1,1-1 1,0 1 0,-1-1 0,1 1-1,-1-1 1,1 1 0,-1-1 0,0 1 0,0-1-1,0 1 1,1 0 0,-1 0 0,0-1-1,-1 1 1,1 0 0,0 0 0,0 0 0,0 0-1,-1 0 1,1 0 0,0 0 0,-1 1-1,1-1 1,-1 1 0,1-1 0,-1 1-1,1-1 1,-1 1 0,1 0 0,-4-1 0,1 1-34,0 1 0,-1-1 1,1 1-1,0 0 0,0 0 1,0 1-1,-6 2 0,1-1 40,-12 5 52,0 1 1,1 1 0,0 1 0,0 1 0,1 1 0,1 0 0,0 1 0,-24 25 0,39-36-201,0 0-1,0 1 0,1-1 1,0 1-1,-1 0 1,1 0-1,0 0 0,1 0 1,-1 0-1,1 1 1,0-1-1,-1 8 1,1-11-7,1 1 0,0 0 0,0 0 1,0 0-1,1 0 0,-1 0 1,0 0-1,1 0 0,0 0 0,-1 0 1,1 0-1,0-1 0,0 1 0,0 0 1,0 0-1,0-1 0,0 1 1,0-1-1,0 1 0,1-1 0,-1 0 1,1 1-1,-1-1 0,1 0 0,0 0 1,-1 0-1,1 0 0,0 0 1,0 0-1,2 0 0,1 1 60,0 0 0,1-1 0,0 1 0,-1-2 0,1 1 0,0 0 0,-1-1 0,1 0 0,0 0-1,-1-1 1,1 0 0,0 0 0,9-3 0,-5 1-16,0-2 0,0 1 0,-1-2 1,1 1-1,-1-1 0,12-10 0,-4 2-60,-1-1 0,0-1 0,-2 0 1,25-34-1,-39 50-22,1-1 0,-1 1 0,0 0 1,0-1-1,0 1 0,0 0 0,0-1 0,1 1 0,-1 0 1,0-1-1,0 1 0,0 0 0,1-1 0,-1 1 1,0 0-1,1 0 0,-1-1 0,0 1 0,1 0 1,-1 0-1,0 0 0,1-1 0,-1 1 0,0 0 1,1 0-1,0 0 0,-3 11-358,-9 19 142,9-23 283,0-1 0,0 1 1,1 0-1,-1 0 0,2 1 1,-1-1-1,1 0 0,1 12 1,0 5 60,-1-22-59,0 1 0,0 0-1,1-1 1,-1 1 0,1 0 0,0-1 0,0 1 0,0-1 0,0 1 0,0-1 0,0 1 0,1-1-1,1 3 1,-2-4 249,-1-1-280,0 1 1,0 0-1,0 0 1,1-1-1,-1 1 0,0 0 1,0-1-1,1 1 1,-1-1-1,0 1 0,1 0 1,-1-1-1,0 1 0,1-1 1,-1 1-1,1-1 1,-1 1-1,1-1 0,-1 1 1,1-1-1,-1 0 1,1 1-1,0-1 0,-1 0 1,1 1-1,0-1 1,-1 0-1,1 0 0,0 1 1,-1-1-1,1 0 1,0 0-1,-1 0 0,1 0 1,0 0-1,0 0 0,29-4 139,-24 3-110,6-2 80,123-28 128,28-30-27,-144 53-203,-1-1 0,0-1 0,-1 0 0,0-2 0,0 0 0,-1-1 0,27-28 0,-25 19 5,-1-1 1,22-37-1,23-55-66,-45 82 11,87-184-75,-83 151-88,-20 63 203,3-16-363,-4 19 333,0 0-1,0-1 1,0 1-1,-1 0 0,1 0 1,0-1-1,0 1 1,0 0-1,0 0 1,0-1-1,0 1 1,0 0-1,-1 0 1,1 0-1,0-1 1,0 1-1,0 0 1,0 0-1,-1 0 1,1 0-1,0-1 1,0 1-1,0 0 1,-1 0-1,1 0 1,0 0-1,-1 0 0,0 0-25,0 0-1,1 0 0,-1 0 0,0 0 0,0 0 0,0 0 0,0 0 0,0 0 1,0 1-1,0-1 0,1 0 0,-3 2 0,0 0 4,-1 0 0,1 0 0,0 1 0,-1-1 0,1 1 0,1 0 0,-1 0 0,0 0 0,1 1 0,-1-1 0,1 0 0,0 1 0,0 0 0,-2 6 0,-30 80-39,14-34 83,-15 39 33,-40 115 230,61-164-68,2 1 1,-9 79-1,20-111-135,0 0 0,2 0 0,1 20-1,-1-29 2,0 0-1,0 0 1,1-1-1,-1 1 0,1 0 1,1 0-1,-1-1 0,1 1 1,0-1-1,6 8 0,-8-12-45,0 0-1,0 0 1,0 0-1,0 0 0,0-1 1,0 1-1,0 0 1,0-1-1,0 1 1,0-1-1,1 1 0,-1-1 1,0 0-1,0 1 1,1-1-1,-1 0 0,0 0 1,0 0-1,1 0 1,-1 0-1,0 0 1,0 0-1,1-1 0,-1 1 1,0 0-1,0-1 1,1 1-1,-1-1 1,0 1-1,0-1 0,0 1 1,0-1-1,2-1 1,4-3 46,1-1 0,-1 0-1,10-11 1,-10 10-44,172-181-605,-135 136 330,-3-2-1,48-82 1,-88 134 248,125-227-397,-119 213 346,0 0 1,0-1 0,6-28-1,-12 41 31,-1 1-1,1 0 1,-1-1-1,0 1 1,0-7-1,0 9-3,-1-1 1,1 1-1,0-1 0,-1 1 0,0 0 0,1-1 0,-1 1 0,0 0 0,0 0 0,1-1 0,-1 1 1,-2-2-1,2 3 16,1-1 1,-1 0 0,0 1-1,1-1 1,-1 1 0,0-1-1,0 1 1,1-1 0,-1 1-1,0 0 1,0-1 0,0 1 0,0 0-1,0-1 1,0 1 0,0 0-1,0 0 1,1 0 0,-1 0-1,0 0 1,0 0 0,0 0-1,-1 1 1,-19 8 35,18-7-32,-6 4 59,1 0-1,0 1 1,0 0-1,0 1 0,1-1 1,0 2-1,1-1 1,-8 14-1,7-12 9,-22 33 269,2 1 0,2 1 0,1 2 0,3 0-1,-27 92 1,44-124-267,0 1 0,1 0 0,1 1 0,0 27 0,2-36-46,1 1 1,0-1-1,0 1 1,1-1-1,0 1 1,1-1-1,0 0 1,0 0-1,0 0 0,9 13 1,-5-10-175,1-1 0,1 1 0,0-1 0,0-1-1,1 0 1,0 0 0,1 0 0,0-2 0,0 1 0,0-2 0,1 1 0,0-1-1,1-1 1,-1 0 0,1-1 0,21 4 0,9-4-1293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96 2400,'1'-1'94,"-1"-1"0,1 1 0,-1 0 0,1-1 0,-1 1 0,1 0 0,0 0 0,0 0 0,-1-1 0,3-1 0,-2 3 89,-1 0 0,1 0 1,-1 0-1,1 0 0,-1 0 1,1 0-1,-1 0 0,1 0 1,0 0-1,-1 0 0,1 0 1,-1 0-1,1 1 0,-1-1 0,1 0 1,-1 0-1,1 0 0,-1 1 1,1-1-1,-1 0 0,1 1 1,-1-1-1,0 0 0,1 1 1,-1-1-1,1 0 0,-1 1 0,0-1 1,1 2-1,1-1 366,-1 1-1,1-1 0,-1 1 1,1 0-1,-1 0 1,0-1-1,1 1 1,-1 0-1,1 3 1,-2-2-432,1 0 1,-1 0 0,0 1 0,0-1-1,0 0 1,0 0 0,-1 5 0,-1 9 97,-28 165 855,-34 56-468,-31 20 51,89-242-639,-87 198 233,-18-8 413,87-165-450,16-25 145,-2-1 1,1 0-1,-19 20 1,26-31-271,-6 3 270,6-8-73,3-8 94,20-50-354,-17 48 16,30-82-60,49-91 0,37-45-42,-88 170 53,49-103-148,-57 108-9,43-89-133,-55 121 235,1 1-1,0 0 1,2 0 0,20-21 0,-19 26-14,0 1-1,0 0 1,30-19 0,-40 30 58,0 1-1,0-1 0,0 1 1,0 1-1,1-1 0,-1 1 1,1 0-1,0 0 1,0 1-1,0 0 0,-1 0 1,1 0-1,0 1 0,0 0 1,8 2-1,-12-2 47,0 1 0,0 0 0,0 0 0,0 1 0,0-1 0,0 1 0,0-1-1,0 1 1,-1 0 0,1 0 0,-1 0 0,0 0 0,1 0 0,-1 1 0,0-1 0,0 1 0,0 0 0,-1-1 0,1 1 0,-1 0-1,1 0 1,-1 0 0,0 0 0,0 0 0,0 4 0,2 3 33,-2 1 1,0-1-1,0 1 1,0-1-1,-2 1 1,-1 17-1,-2-6 11,-1-1 1,-1 0-1,0 0 0,-2 0 0,-1-1 1,0 0-1,-17 26 0,4-11 182,-2-2 0,-2 0 1,-31 30-1,52-57-183,-28 25 235,31-30-270,0 1 0,-1 0 0,1-1 0,0 0 0,-1 1 0,1-1-1,-1 0 1,0 0 0,1-1 0,-1 1 0,0 0 0,-4 0 0,6-1-35,1 0 0,-1 0 1,1 0-1,-1 0 0,1 0 0,-1 0 1,1 0-1,-1-1 0,1 1 1,-1 0-1,1 0 0,-1 0 1,1 0-1,-1-1 0,1 1 0,0 0 1,-1 0-1,1-1 0,-1 1 1,1 0-1,0-1 0,-1 1 1,1 0-1,0-1 0,-1 1 0,1-1 1,0 1-1,0 0 0,-1-1 1,1 1-1,0-1 0,0 1 1,0-1-1,0 1 0,-1-1 0,1 1 1,0-1-1,0 1 0,0-1 1,0 1-1,0-1 0,0 1 1,0-1-1,1 1 0,-1-1 0,0 1 1,0-1-1,0 1 0,1-1 1,11-25-322,-8 21 289,0 0 1,0 0-1,1 0 0,0 0 0,0 1 1,0 0-1,1 0 0,-1 0 0,1 1 1,8-4-1,9-4-33,31-9 0,-44 17 53,199-63-55,-166 53 52,0 3-1,1 2 0,47-3 1,-84 10-63,0 1 0,0 0 0,-1 0 0,1 1 0,7 1 0,-13-2 73,1 0 0,-1 1 0,1-1 0,-1 1 0,1-1 0,-1 1-1,0-1 1,1 1 0,-1 0 0,0 0 0,0 0 0,1 0 0,-1 0 0,0 0 0,0 0 0,0 0 0,0 0-1,0 0 1,-1 0 0,1 1 0,0-1 0,0 0 0,-1 1 0,1-1 0,-1 0 0,1 4 0,0 1 3,-1-1 1,0 1 0,0 0-1,-1 0 1,0 0-1,0-1 1,0 1 0,-4 9-1,-3 4 82,-10 19 0,13-28-85,-36 60 179,30-42 168,11-26-312,0 0-1,-1-1 0,1 1 1,0 0-1,0-1 1,-1 1-1,1 0 1,1-1-1,-1 1 1,0 0-1,0-1 0,1 1 1,0 3-1,0-5-7,-1 1 0,1-1 0,0 0 0,-1 1 0,1-1 0,0 1 0,-1-1 0,1 0 0,0 0 0,0 1 0,-1-1 0,1 0 0,0 0 0,0 0 0,-1 0 0,1 0 0,0 0 0,0 0 0,-1 0 0,1 0 0,1 0 0,16-4 171,-14 2-161,-1 1 0,0 0-1,0-1 1,1 0 0,-1 0-1,0 0 1,0 0 0,0 0-1,-1-1 1,1 1-1,-1-1 1,1 1 0,2-6-1,1-1 12,-1-1-1,0 1 1,4-12 0,-5 11-40,3-9-58,0-1-1,-2-1 0,-1 1 1,0-1-1,-1 0 0,-1 0 1,-1 0-1,-1 0 0,-5-31 1,5 47-32,-1 1 0,0 0 1,-1-1-1,1 1 1,-1 0-1,0 0 0,-3-5 1,5 9 62,0-1 0,-1 1 0,1-1 0,0 1 1,-1-1-1,1 1 0,-1-1 0,1 1 0,0-1 1,-1 1-1,1 0 0,-1-1 0,1 1 0,-1 0 1,0-1-1,1 1 0,-1 0 0,1 0 0,-1 0 1,1-1-1,-1 1 0,-1 0 0,2 1 8,-1-1 0,0 0 0,0 1 1,0-1-1,1 1 0,-1 0 0,0-1 0,1 1 0,-1-1 0,0 1 0,1 0 0,-1 0 0,1-1 1,-1 1-1,1 0 0,-1 0 0,1 0 0,0-1 0,0 1 0,-1 0 0,1 1 0,-2 5 32,0 0-1,0 0 0,1 1 1,0-1-1,1 0 0,0 0 1,0 1-1,0-1 1,1 0-1,0 1 0,0-1 1,1 0-1,0 0 0,0 0 1,1 0-1,0-1 0,0 1 1,7 11-1,-8-16 36,1 0 0,-1 1-1,1-1 1,-1 0 0,1-1 0,0 1 0,0 0-1,0-1 1,0 0 0,0 1 0,0-1 0,0 0-1,0-1 1,0 1 0,1 0 0,-1-1-1,0 0 1,0 0 0,1 0 0,4-1 0,1 0-1,0 0 0,-1-1-1,1 0 1,0-1 0,16-7 0,4-5 28,-1-2 0,-1-2 1,-1 0-1,39-36 0,-57 47-61,86-81 130,-53 48-326,48-37 1,-89 77 170,1 1-1,0-1 1,-1 0-1,1 1 1,0-1 0,0 1-1,0-1 1,-1 1-1,1-1 1,0 1 0,0-1-1,0 1 1,0 0-1,0 0 1,0-1 0,0 1-1,0 0 1,0 0 0,1 0-1,-1 1 7,-1 0 0,1 0 0,-1 0 0,0 0-1,1 0 1,-1 0 0,0 0 0,0 0 0,0 0 0,0 0-1,0 0 1,0 0 0,0 1 0,0-1 0,0 0 0,0 0 0,-1 0-1,1 0 1,0 0 0,-1 1 0,-7 34-2,-24 85 46,32-121-37,-12 35 140,-19 40 0,26-64-124,-1 0-1,-1-1 1,1 0-1,-2-1 1,1 1-1,-1-1 1,-17 14 0,11-11 74,-1-1 0,-19 11 1,28-19-86,0 0 0,0 0 0,0-1 0,0 0 0,-1 0 0,1 0-1,-1-1 1,1 0 0,-12 0 0,-5-1-337,22 0 300,0 0 1,0 0-1,0 0 1,0 0-1,0 0 1,0 0-1,0 0 1,0 0-1,0 0 1,0-1 0,0 1-1,0 0 1,0-1-1,0 1 1,0-1-1,0 0 1,1 1 24,0 0 0,0 0 1,0 0-1,0 0 1,0 0-1,0 0 0,0-1 1,0 1-1,0 0 0,0 0 1,0 0-1,0 0 1,0 0-1,0 0 0,0-1 1,0 1-1,0 0 0,0 0 1,0 0-1,0 0 0,0 0 1,0 0-1,0 0 1,0 0-1,0-1 0,1 1 1,-1 0-1,0 0 0,0 0 1,0 0-1,0 0 1,0 0-1,0 0 0,0 0 1,0 0-1,1 0 0,-1 0 1,0 0-1,0 0 0,0 0 1,0 0-1,0 0 1,0 0-1,1 0 0,1 0-9,1 0-1,-1 1 0,1-1 0,0 1 0,-1 0 0,0 0 1,5 2-1,9 3 91,7-1 17,1 0 1,0-2 0,0 0-1,0-2 1,0 0-1,0-2 1,0-1 0,27-5-1,-30 2 20,1-1 0,-1-1 0,-1-1 0,1-1 0,34-20 0,-36 17-50,0-1-1,0-1 1,-1 0 0,-1-1 0,-1-2 0,0 1 0,-1-2 0,0 0 0,16-28 0,-3 4-207,-16 25 43,10-18-1,3-5-20,-25 33 79,-2 61-29,-2 0 0,-3 0 0,-21 76 0,23-109 107,-11 21 0,1-2 140,13-32-127,-1-1 0,0 1 0,-1-1 0,0 0 0,0 0 0,0-1 0,-1 1 0,0-1 0,0 0 0,-7 6 0,12-11-36,-1-1 0,1 1 0,-1-1 0,0 0 0,1 1 0,-1-1 1,0 1-1,1-1 0,-1 0 0,0 1 0,0-1 0,1 0 0,-1 0 0,0 0 0,0 0 0,1 0 0,-1 0 0,0 0 0,0 0 0,0 0 0,1 0 0,-1 0 0,0 0 0,0 0 0,1-1 0,-1 1 0,0 0 0,0 0 0,1-1 0,-1 1 0,0-1 0,1 1 0,-1-1 0,1 1 0,-1-1 1,0 1-1,1-1 0,-1 1 0,1-1 0,-1 0 0,0-1 0,-3-4-48,1 0 1,-1-1-1,-4-12 1,3 8-9,2 4-76,1 1-1,-1-1 0,2 1 1,-1-1-1,1 1 0,0-1 1,0-8-1,2 17 111,1 0 0,-1 0 0,1-1-1,0 1 1,0 0 0,0-1 0,0 1 0,0-1 0,0 1 0,0-1 0,3 1 0,33 18-56,-31-17 84,-1-1-1,1 0 0,0 0 1,0-1-1,1 0 0,-1 0 1,13 0-1,54-7 186,-38 0-120,-1-1 0,0-2 0,0-2 0,40-18 1,-55 21-62,0-2 0,-1-1 1,26-18-1,-34 21-16,-1-1-1,-1 0 1,1 0-1,-2-1 1,1 0-1,11-19 1,-2 5 82,-16 21-115,1 0 0,-1 0 0,1 0 0,-1 0 0,0-1 0,0 1 0,-1-1 0,1 1 0,1-6 0,-1-2-340,-2 15 111,-4 17 186,-3 5 129,1-6-116,1 1 0,-2 22 0,6-29 72,0-1 1,0 0-1,1 1 1,1-1-1,0 1 0,1-1 1,0 0-1,6 17 1,-8-28 11,1-1 1,-1 1 0,1-1-1,0 0 1,-1 1 0,1-1-1,0 0 1,0 0 0,0 1-1,0-1 1,0 0 0,0 0-1,0 0 1,1 0 0,-1 0-1,0-1 1,0 1 0,1 0-1,-1 0 1,1-1 0,-1 1-1,0-1 1,1 1 0,-1-1-1,1 0 1,-1 0 0,1 0-1,0 1 1,-1-1 0,1-1-1,1 1 1,3-3 43,1-1-1,-1 1 1,0-1 0,0-1-1,0 1 1,0-1 0,5-7-1,10-10-71,-1-1 0,26-40-1,27-59-23,-26 42-106,143-192-189,-189 271 327,16-24-346,-13 13-52,-4 12 380,0 0 0,0-1-1,0 1 1,0 0 0,0 0 0,0 0-1,0-1 1,0 1 0,0 0-1,-1 0 1,1-1 0,0 1 0,0 0-1,0 0 1,0 0 0,0-1 0,-1 1-1,1 0 1,0 0 0,0 0-1,0 0 1,-1 0 0,1-1 0,0 1-1,0 0 1,-1 0 0,1 0 0,0 0-1,0 0 1,0 0 0,-1 0 0,1 0-1,0 0 1,0 0 0,-1 0-1,1 0 1,0 0 0,-1 0 0,-1 0 1,0 1 0,1-1 1,-1 1-1,0-1 0,0 1 1,0 0-1,0 0 0,1 0 1,-1 0-1,0 0 0,1 0 1,-1 0-1,1 1 0,0-1 1,-3 3-1,0 0 5,-6 7 11,0 0 0,0 0 1,1 1-1,1 0 0,0 1 1,-7 14-1,-31 80 8,46-106-14,-60 171 119,51-140-26,1 1 0,2 0 0,-3 46 0,8-74-51,1 0 0,0 0 0,0 0 0,1 0 0,0 0 0,0 0 0,0 0 0,2 7 0,-2-11-24,0 1 1,0-1-1,-1 1 0,1-1 0,0 0 0,0 1 0,1-1 0,-1 0 1,0 0-1,0 0 0,1 0 0,-1 0 0,0 0 0,1 0 0,-1 0 1,1-1-1,-1 1 0,1-1 0,-1 1 0,1-1 0,-1 1 0,1-1 1,0 0-1,-1 0 0,1 0 0,0 0 0,-1 0 0,1 0 0,2-1 1,6 0 7,0-2 1,-1 1-1,1-1 1,-1 0-1,0-1 1,14-8-1,50-34-153,-47 29 56,-13 9-40,20-16 0,5-6-497,-38 33 539,0 1-1,1 0 1,-1 0 0,1-1-1,0 1 1,0-1 0,1 1-1,-1-1 1,4 7 0,-2-5 101,0-1 0,1 1 0,-1-1 0,1 0 0,0 0 0,1 0 0,-1 0 0,0-1 0,1 0 0,0 0 0,0 0 0,0 0 0,0-1 0,0 0 0,1 0 0,-1-1 0,0 1 0,1-1 0,0 0 0,-1 0 0,1-1 0,0 0 0,-1 0 0,1 0 0,-1-1 0,1 1 0,0-1 0,-1-1 0,1 1 0,-1-1 0,0 0 0,0 0 0,1-1 0,-1 1 0,8-7 0,4-3 25,-1-1 0,0-1 1,23-26-1,38-54-72,-27 31-34,64-63 266,-63 73-119,9-8-135,46-53-433,-105 113 433,10-16-225,-11 10 70,0 7 179,-1-1 1,1 1 0,0 0-1,-1 0 1,1 0-1,-1-1 1,1 1-1,0 0 1,-1 0 0,1 0-1,-1 0 1,1 0-1,-1 0 1,1 0-1,-1 0 1,1 0 0,0 0-1,-1 0 1,1 0-1,-1 0 1,-4 1 3,0 1 0,0-1 1,1 1-1,-1-1 0,0 2 0,1-1 0,0 0 0,-1 1 1,-4 4-1,-3 2-29,1 2-1,-12 12 1,8-5 74,1 0 0,0 0 0,2 2 0,0 0 0,1 0 0,-12 33 0,14-27 48,1 0 0,1 1 1,1 0-1,1 0 0,-1 35 1,5-47-38,1-1 1,0 0-1,2 0 0,-1 0 1,2 0-1,7 25 1,-8-33-2,0 0-1,1-1 1,-1 1 0,1-1 0,1 1 0,-1-1 0,1 0 0,0-1-1,0 1 1,0 0 0,1-1 0,-1 0 0,1 0 0,0-1-1,0 1 1,1-1 0,10 5 0,-8-5 6,0-1-1,1 0 1,-1 0 0,0 0 0,1-1-1,-1-1 1,0 0 0,1 0-1,-1 0 1,1-1 0,-1 0 0,0-1-1,0 0 1,1 0 0,-1-1-1,-1 0 1,1 0 0,13-8 0,-9 4-76,-1-1 0,1 0 0,-1-1 0,-1 0 0,1-1 0,-2 0 0,1 0 1,-1-1-1,-1-1 0,10-17 0,-17 28 17,1-2-54,0 0 0,-1 0 0,1 0-1,-1 0 1,0 0 0,1-1 0,-2 1 0,1 0-1,1-7 1,-2 10 52,0 0-1,0 0 1,0 0-1,0-1 0,-1 1 1,1 0-1,0 0 1,0-1-1,0 1 1,0 0-1,0 0 1,0 0-1,0-1 1,-1 1-1,1 0 0,0 0 1,0 0-1,0-1 1,0 1-1,-1 0 1,1 0-1,0 0 1,0 0-1,0 0 0,-1 0 1,1 0-1,0-1 1,0 1-1,-1 0 1,1 0-1,0 0 1,0 0-1,0 0 1,-1 0-1,1 0 0,0 0 1,0 0-1,-1 0 1,1 0-1,0 0 1,0 0-1,-1 0 1,1 1-1,0-1 0,0 0 1,0 0-1,-1 0 1,1 0-1,0 0 1,0 0-1,0 1 1,-1-1-1,1 0 1,0 0-1,0 1 0,-15 10-127,6-3 259,0 1-1,1 1 0,0 0 1,1 0-1,0 0 1,1 1-1,0 0 0,0 0 1,-6 22-1,10-28-58,0 0 0,1 0 0,0 0 0,1 0 0,-1 0 0,1 0-1,0 0 1,0 1 0,0-1 0,1 0 0,0 0 0,0 0 0,0 0 0,0 0 0,1 0-1,0 0 1,0 0 0,1-1 0,-1 1 0,1-1 0,0 1 0,0-1 0,0 0 0,1 0-1,-1 0 1,7 4 0,-2-2-90,0-1-1,1 1 1,-1-1-1,1-1 1,1 0-1,-1 0 1,0-1-1,1 0 1,0-1-1,-1 0 1,1 0 0,0-1-1,0 0 1,0-1-1,0 0 1,0-1-1,0 0 1,0-1-1,18-4 1,-14 2-1107,-1 0 0,0-1 1,0-1-1,0 0 0,0-1 1,19-13-1,-28 17 481,-1 0 1,1 0-1,-1 0 0,1 0 0,-1 0 0,0-1 1,0 1-1,-1-1 0,1 0 0,-1 0 1,0 0-1,0 0 0,0-1 0,2-4 0,6-29-3549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48 544 2816,'-1'0'194,"0"0"1,-1 0-1,1 0 1,-1 0-1,1 1 1,-1-1-1,1 0 1,-1 1-1,1-1 1,0 1-1,-1-1 1,1 1-1,0-1 0,-1 1 1,1 0-1,0 0 1,0 0-1,0 0 1,0 0-1,0 0 1,0 0-1,0 0 1,0 0-1,0 0 1,0 1-1,1-1 1,-2 3-1,1-4-32,1 1 0,0 0 0,-1-1 0,1 1 0,-1-1 0,1 1 0,-1-1 0,1 1 0,-1-1 0,1 1 0,-1-1 0,0 1 0,1-1 0,-1 0 0,0 1 1,1-1-1,-1 0 0,0 0 0,1 1 0,-2-1 0,2 0-131,0 0 1,0 0 0,0 0-1,0 0 1,0 0 0,0 0 0,0 0-1,1 0 1,-1 0 0,0 0-1,0 0 1,0 0 0,0 0-1,0 0 1,0-1 0,0 1-1,0 0 1,0 0 0,0 0 0,0 0-1,0 0 1,0 0 0,0 0-1,0 0 1,0 0 0,0 0-1,0 0 1,0 0 0,1 0 0,-1 0-1,0 0 1,0-1 0,0 1-1,0 0 1,0 0 0,0 0-1,0 0 1,0 0 0,0 0-1,0 0 1,0 0 0,0 0 0,0 0-1,0 0 1,-1 0 0,1 0-1,0-1 1,0 1 0,0 0-1,0 0 1,0 0 0,0 0 0,0 0-1,0 0 1,0 0 0,0 0-1,0 0 1,0 0 0,0 0-1,0 0 1,0 0 0,0 0 0,0 0-1,0 0 1,-1 0 0,1 0-1,0 0 1,0 0 0,4-4 703,1 1-477,0-1 0,-1 0-1,0 0 1,1-1 0,4-7 0,9-9-29,-7 10-192,33-37 291,59-49 0,-90 87-254,-8 4-78,1 1-1,0 1 1,1-1-1,-1 1 1,1 0 0,10-5-1,-16 9 12,0 0-1,-1 0 1,1-1 0,0 1-1,-1 0 1,1 0 0,0 0-1,0 0 1,-1 0-1,1 0 1,0 0 0,-1 0-1,1 0 1,0 0 0,0 1-1,-1-1 1,1 0 0,0 0-1,-1 1 1,1-1-1,0 0 1,-1 1 0,1-1-1,-1 0 1,1 1 0,-1-1-1,1 1 1,-1-1 0,1 1-1,-1-1 1,1 1-1,-1 0 1,1-1 0,-1 1-1,1 0 1,0 3 32,0-1 0,0 0 0,-1 0 0,1 1 0,0 6 0,-1-6 16,1 27 150,-5 54 1,0 1 8,4-72-143,1 0 1,1 0-1,0 0 0,4 14 0,-1-9 21,11 32 229,-14-47-221,0 1 0,0-1 0,0 0 0,1 0 0,-1 0 0,1 0 0,0 0 0,6 5-1,-8-8-64,0 0-1,1 0 1,-1-1-1,0 1 1,0 0-1,0-1 0,0 1 1,1-1-1,-1 1 1,0-1-1,1 0 1,-1 1-1,0-1 0,1 0 1,-1 0-1,0 0 1,1 0-1,-1 0 1,2 0-1,0-1 14,-1 0 1,1 0-1,-1 0 1,1 0-1,-1 0 0,1 0 1,-1-1-1,0 1 1,3-3-1,3-3 45,0-1-1,0 0 1,9-15 0,-15 22-95,9-15 21,-1 0 0,-1-1 0,0 0-1,12-36 1,15-76-199,-33 111 107,0 0 0,-1-1-1,0-25 1,-2 43 46,0 0 0,0 0 0,0 0 0,0 0 0,0-1 0,0 1 0,0 0 0,1 0 0,-1 0 1,0 0-1,1 0 0,-1 0 0,1 0 0,-1 0 0,1 0 0,0 0 0,-1 0 0,1 0 0,0 1 0,0-1 0,-1 0 0,1 0 0,0 1 0,0-1 0,0 0 0,0 1 0,0-1 0,0 1 1,0-1-1,0 1 0,0 0 0,0-1 0,0 1 0,0 0 0,1 0 0,-1 0 0,1 0 0,5 0-71,1 0 1,-1 1-1,0 0 0,13 3 1,-19-3 116,219 58-238,-134-36 391,-9-2 97,95 13-1,-51-29 666,-121-5-929,1 1 390,-6 3-255,-9 6-211,9-6 66,-54 36 215,-89 44 0,41-24 143,107-60-349,-14 8 57,-18 14-1,30-21-37,-1 1 0,1 0 0,0 0 0,0 0 0,0 1 0,0-1 0,0 1 1,0-1-1,1 1 0,-1-1 0,1 1 0,-1 0 0,-1 5 0,3-7-12,0-1-1,0 0 1,0 1 0,0-1 0,0 0-1,0 1 1,0-1 0,0 0-1,0 1 1,1-1 0,-1 0 0,0 1-1,0-1 1,0 0 0,0 1-1,0-1 1,1 0 0,-1 0 0,0 1-1,0-1 1,0 0 0,1 0-1,-1 1 1,0-1 0,0 0 0,1 0-1,-1 0 1,0 1 0,1-1 0,-1 0-1,0 0 1,1 0 0,-1 0-1,0 0 1,1 0 0,-1 0 0,0 0-1,1 0 1,-1 0 0,0 0-1,1 0 1,17-1 267,-15 1-265,10-2 23,-1 0 1,1-1-1,-1-1 0,0 1 0,0-2 0,0 0 0,-1 0 0,22-14 1,1-6-325,-1-2 0,43-44 0,-65 63-221,-11 7 492,0 1 0,0 0-1,0 0 1,1 0 0,-1 0 0,0 0-1,0 0 1,1 0 0,-1 0 0,0 0-1,0 0 1,1 0 0,-1 0 0,0 0-1,0 0 1,1 0 0,-1 0 0,0 0-1,0 0 1,1 0 0,-1 0 0,0 0-1,0 0 1,1 0 0,-1 1 0,1 0 1,-1 0-1,1 0 1,0 1 0,-1-1 0,1 0-1,-1 0 1,0 1 0,1-1 0,-1 0 0,0 1-1,0-1 1,0 0 0,0 1 0,0 1 0,0 10 26,-1-2-32,1-1-1,1 1 1,2 10 0,-2-16 59,0-1 0,1 0 0,-1 0 1,1 0-1,0 0 0,0 0 0,0 0 1,1 0-1,-1-1 0,6 6 0,-7-7-6,1-1 1,-1 1-1,1-1 0,0 1 0,0-1 0,0 0 0,0 1 0,0-1 0,0 0 0,0 0 0,0-1 0,0 1 1,0 0-1,0-1 0,1 1 0,2-1 0,1 0 36,0 0 0,0-1 0,1 0 0,8-2 0,-3 1-35,7-2 34,-1-1-1,0 0 1,-1-1-1,1-1 1,-1 0-1,0-2 0,-1 0 1,0 0-1,0-2 1,26-23-1,-12 2-174,-2-1 0,-1-1-1,37-62 1,116-250 8,-165 320 77,-12 22-56,-1 1 0,0-1 0,1 0 1,-2 0-1,1 1 0,0-1 0,-1-1 1,0 1-1,1-4 0,-2 8 77,0 0-1,0 0 0,0 0 0,0 0 1,0 0-1,0-1 0,0 1 0,0 0 1,0 0-1,0 0 0,0 0 0,0 0 1,0 0-1,0 0 0,0 0 0,0 0 1,0 0-1,0 0 0,0 0 0,0 0 1,0 0-1,0 0 0,0 0 1,0 0-1,0 0 0,0-1 0,0 1 1,0 0-1,0 0 0,0 0 0,0 0 1,0 0-1,0 0 0,0 0 0,0 0 1,0 0-1,-1 0 0,1 0 0,0 0 1,0 0-1,0 0 0,0 0 0,0 0 1,0 0-1,0 0 0,0 0 0,0 0 1,0 0-1,0 0 0,0 0 0,0 0 1,0 0-1,0 0 0,0 0 1,-1 0-1,1 0 0,0 1 0,0-1 1,0 0-1,0 0 0,0 0 0,0 0 1,0 0-1,0 0 0,0 0 0,0 0 1,-2 1-5,0 0 1,0 0-1,0 0 1,0 0-1,0 0 1,0 0-1,0 1 0,1-1 1,-1 1-1,0 0 1,1-1-1,-1 1 1,-1 2-1,-15 27 140,3 2-5,-22 65-1,19-44-59,-33 102 187,39-112-64,-10 74 1,20-109-133,1 1 0,1-1-1,0 0 1,0 1 0,1-1 0,0 0-1,0 0 1,1 0 0,1 0 0,-1 0-1,9 17 1,-11-24-42,1-1 0,1 1 0,-1 0 0,0 0 0,0 0 0,1-1 0,-1 1 0,1 0 0,-1-1 0,1 0 0,0 1 0,0-1 0,0 0 0,0 0 0,-1 0 0,1 0 0,3 1 0,-2-1 24,1-1 1,-1 1-1,0-1 1,1 0-1,-1 0 1,0 0 0,0 0-1,1 0 1,-1-1-1,5-1 1,3-2 57,0 0 0,0-1 0,-1 0 0,0 0 1,16-12-1,-14 8-183,0-1 0,15-16 0,-21 20 29,-1 0 1,0 0-1,0 0 0,0-1 0,-1 0 0,4-8 1,-11 36-377,-8 7 447,5-16 22,-5 21 0,10-29-26,0-1 1,0 1-1,1 0 0,0-1 0,-1 1 1,1 0-1,1 0 0,-1 0 0,0-1 1,2 6-1,-2-9 1,0 0 0,1 1 0,-1-1 0,0 0 0,0 0 0,0 0 0,0 0 0,1 1 0,-1-1 0,0 0 0,0 0-1,0 0 1,1 0 0,-1 0 0,0 0 0,0 1 0,1-1 0,-1 0 0,0 0 0,0 0 0,1 0 0,-1 0 0,0 0 0,0 0 0,1 0 0,-1 0 0,0 0 0,0 0 0,1 0 0,-1 0 0,0-1 0,0 1 0,1 0 0,10-4 58,-8 3 2,5-2-62,-1-1 1,0 0-1,-1 0 0,1 0 0,-1-1 1,1 0-1,7-8 0,11-9-65,45-26-136,-20 15-114,-46 30 246,0 0-1,0 1 1,0 0 0,0 0-1,0 0 1,7-2 0,-9 4 42,-1-1-1,0 1 1,0 0 0,1 0 0,-1 0 0,0 0 0,0 0 0,1 0 0,-1 0-1,0 0 1,0 1 0,1-1 0,-1 0 0,0 1 0,0-1 0,0 1 0,1-1-1,-1 1 1,0-1 0,0 1 0,0 0 0,0 0 0,0 0 0,0-1-1,-1 1 1,1 0 0,0 0 0,1 1 0,2 6 39,1-1 0,0 0-1,1 0 1,0-1 0,0 0 0,0 0 0,1 0 0,-1-1 0,2 0-1,-1 0 1,0-1 0,1 1 0,0-2 0,0 1 0,0-1-1,0-1 1,1 1 0,-1-1 0,1-1 0,8 1 0,-3-1 42,-1 0 0,0-2 0,1 0 0,-1 0 0,1-1 0,-1-1 0,0 0 0,0-1 0,0 0 0,-1-1 0,17-9 0,-23 11-74,0-1 1,0 0-1,0 0 0,0-1 1,-1 0-1,0 0 1,0 0-1,0-1 1,-1 1-1,0-1 1,0 0-1,0 0 1,-1-1-1,0 1 0,0-1 1,0 0-1,-1 0 1,2-11-1,-4 18-5,1 0 0,-1-1-1,0 1 1,0 0 0,0 0 0,0-1-1,0 1 1,0 0 0,0-1-1,0 1 1,0 0 0,0-1 0,0 1-1,0 0 1,0-1 0,0 1 0,0 0-1,0-1 1,-1 1 0,1 0-1,0-1 1,0 1 0,0 0 0,0 0-1,-1-1 1,1 1 0,0 0 0,0 0-1,-1-1 1,1 1 0,-1 0-1,-9 3-339,-11 15 154,7-1 188,1-1 0,-13 23 0,22-33 23,0 1 1,1-1-1,0 1 0,0 0 1,1 0-1,0 0 0,0 0 1,1 0-1,0 0 0,0 8 1,1-13 19,0-1 0,0 0 0,0 1 1,0-1-1,1 1 0,-1-1 0,0 1 1,1-1-1,-1 0 0,1 1 0,0-1 0,-1 0 1,1 1-1,0-1 0,0 0 0,0 0 1,0 0-1,0 0 0,0 0 0,0 0 1,0 0-1,1 0 0,-1 0 0,0 0 1,0-1-1,1 1 0,-1-1 0,1 1 1,-1-1-1,0 1 0,1-1 0,-1 0 1,1 1-1,-1-1 0,1 0 0,1 0 0,2 0 9,0 0-1,0 0 1,1-1 0,-1 0-1,0 0 1,0 0-1,0 0 1,0-1-1,6-2 1,9-8-20,0-1 1,0-1 0,-1 0 0,-1-2 0,24-26 0,-21 22-133,0 0 1,45-32-1,-65 52 100,-1-1 0,1 1 0,0-1 0,0 1-1,0-1 1,0 1 0,0 0 0,0 0 0,0-1 0,-1 1 0,1 0 0,0 0 0,0 0 0,2 0 0,-3 0 2,0 0 1,1 0-1,-1 0 1,1 0-1,-1 1 1,0-1 0,1 0-1,-1 0 1,0 0-1,1 1 1,-1-1-1,0 0 1,1 1 0,-1-1-1,0 0 1,1 1-1,-1-1 1,0 0-1,0 1 1,1-1 0,-1 0-1,0 1 1,1 1-8,-1 0 0,0-1 0,1 1 0,-1 0 0,0 0 0,0-1 0,0 1 0,0 0 0,-1 0 0,1-1 0,0 1 0,-1 0 0,0 2 0,-5 10 22,-1 0 0,0-1 0,-13 18 0,-4 8 87,17-27-60,-2 5 107,0 0-1,-2-1 1,0 0 0,-14 14 0,24-29-77,1-5 15,3-11 92,-2 11-146,0 1 1,1 0-1,-1-1 0,0 1 1,1 0-1,0 0 0,0 0 1,3-4-1,-4 6 8,0 0-1,1-1 0,-1 1 1,0 0-1,0 0 1,1 0-1,-1 1 1,0-1-1,1 0 0,-1 0 1,1 1-1,-1-1 1,1 1-1,-1-1 0,1 1 1,-1 0-1,1-1 1,0 1-1,-1 0 0,1 0 1,-1 0-1,1 0 1,0 0-1,-1 1 0,1-1 1,-1 0-1,1 1 1,-1 0-1,1-1 1,-1 1-1,1 0 0,-1-1 1,0 1-1,3 2 1,4 1 13,1 0 1,0-1 0,0 1-1,0-2 1,0 1 0,16 1-1,-5-2-107,-1-1-1,24-3 1,-6 0-153,45-4-3368,-71 4 2047,-1-1 1,0 1-1,0-2 0,-1 1 1,1-1-1,10-6 1,-1 0-1551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147 395 2560,'47'-13'7525,"-47"13"-7447,1-1 1,-1 1-1,0 0 0,1 0 0,-1 0 1,0-1-1,1 1 0,-1 0 1,0-1-1,0 1 0,1 0 0,-1 0 1,0-1-1,0 1 0,1-1 0,-1 1 1,0 0-1,0-1 0,0 1 1,0 0-1,0-1 0,0 1 0,0-1 1,0 1-1,0 0 0,0-1 0,0 1 1,0-1-1,0 1 0,0 0 1,0-1-1,0 1 0,0 0 0,0-1 1,0 1-1,0-1 0,-1 1 0,1 0 1,0-1-1,0 1 0,0 0 1,-1-1-1,1 1 0,0 0 0,-1 0 1,1-1-1,0 1 0,-1 0 1,1 0-1,0-1 0,-1 1 0,1 0 1,0 0-1,-1 0 0,1 0 0,0 0 1,-1-1-1,1 1 0,-1 0 1,1 0-1,0 0 0,-1 0 0,1 0 1,-1 0-1,-13 2 430,1-1 1,-1 2-1,1 0 1,0 0-1,-19 8 0,25-8-431,1 1 0,-1 0 0,1 0 0,0 0 0,0 1 0,1 0 0,-1 0 0,1 0 0,0 0 0,0 1 0,1 0 0,0 0 0,-7 14 0,10-18-48,0 0 0,0 0 0,0 1-1,1-1 1,-1 0 0,1 1 0,-1-1 0,1 0 0,0 1 0,0-1 0,0 1 0,0-1 0,0 1 0,1-1 0,-1 0 0,1 1 0,1 1-1,-1-2 16,0 0 0,0 0-1,1 0 1,-1 0 0,0 0-1,1-1 1,0 1-1,-1-1 1,1 1 0,0-1-1,0 0 1,0 0 0,0 0-1,0 0 1,2 1-1,3 0 67,0 0-1,0 0 0,0-1 1,0 0-1,0 0 0,0-1 1,0 0-1,0 0 0,0 0 1,8-2-1,-8 0-40,-1 0-1,1 0 1,-1 0 0,0 0-1,11-7 1,-15 8-52,1-1 0,-1 1 1,0-1-1,0 1 0,0-1 0,0 1 0,0-1 0,-1 0 1,1 0-1,-1 0 0,1 0 0,-1 0 0,0-1 0,1 1 1,-1 0-1,1-3 0,-2 2-32,0 1 1,0-1-1,0 1 1,-1-1-1,1 1 1,0-1-1,-1 1 1,0-1-1,0 1 1,0 0-1,0-1 1,0 1-1,0 0 1,0 0-1,-1 0 0,1 0 1,-1 0-1,1 0 1,-1 0-1,0 0 1,-3-2-1,-1-1-66,-1 0 1,1 1-1,-1-1 0,0 2 0,0-1 0,-8-3 1,12 6 93,-24-11 100,26 12-117,0-1-1,0 1 0,0-1 0,0 1 1,0-1-1,0 0 0,0 0 0,0 1 1,0-1-1,0 0 0,1 0 0,-1 0 0,0 0 1,1 0-1,-1 0 0,1 0 0,-1 0 1,1 0-1,-1 0 0,0-3 0,6-2-16,1 2 88,1-1 0,0 1 0,1 0 0,-1 0 0,1 1 1,0 0-1,10-2 0,29-12 185,-8-3 125,-1-1-1,-1-1 0,38-32 0,93-94 306,-109 98-778,-59 49 92,0 1-1,1 0 1,-1 0 0,0-1 0,0 1-1,1 0 1,-1 0 0,0-1 0,1 1 0,-1 0-1,0 0 1,1 0 0,-1 0 0,0 0-1,1 0 1,-1 0 0,1-1 0,-1 1-1,0 0 1,1 0 0,-1 0 0,0 1-1,1-1 1,-1 0 0,1 0 0,-1 0-1,0 0 1,1 0 0,-1 0 0,0 0-1,1 1 1,-1-1 0,0 0 0,1 0-1,-1 0 1,0 1 0,0-1 0,1 0-1,-1 0 1,0 1 0,0-1 0,1 0 0,-1 1-1,0-1 1,0 1 0,1 1-11,0 0 0,0-1 0,-1 1 0,1 0 0,-1 0-1,0 0 1,0 0 0,1 4 0,-4 35-15,-2 1 0,-1-1 0,-16 54 0,16-71-31,-4 19 61,-2 0 0,-34 78 0,-115 185 55,132-254-73,24-43 30,-63 107 60,53-93 119,-1-1-1,-34 36 1,49-57-186,-11 9 324,12-10-324,0 0 1,0 0-1,0 0 0,0 0 0,-1 0 0,1 0 0,0 0 0,0 0 0,0 0 0,0 0 1,0 0-1,0 0 0,0 0 0,-1 0 0,1 0 0,0 0 0,0 0 0,0 0 1,0 0-1,0 0 0,0 0 0,0 0 0,0 0 0,0 0 0,0-1 0,-1 1 0,1 0 1,0 0-1,0 0 0,0 0 0,0 0 0,0 0 0,0 0 0,0 0 0,0 0 1,0-1-1,0 1 0,0 0 0,0 0 0,0 0 0,0 0 0,0 0 0,1-13 140,9-21-164,2 0 1,2 0-1,0 1 0,3 1 1,27-42-1,-33 57 13,2 1 0,0 0 0,0 1 0,31-25 0,-32 30 1,0 1 0,1 0 1,0 1-1,1 1 0,0 0 0,28-10 0,-36 16-6,0-1 1,1 1 0,-1 0-1,1 1 1,-1 0-1,0 0 1,1 0 0,-1 1-1,1-1 1,-1 2-1,0-1 1,1 1 0,-1 0-1,0 0 1,6 3-1,-1 1-686,0 0-1,-1 1 0,0 0 1,0 0-1,0 1 0,15 17 0,-5-3-1270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6560,'-2'-12'2484,"0"7"1501,-13 11-49,11-3-3694,1 1-1,-1-1 1,1 1 0,0 0-1,0 0 1,-2 4 0,-3 5 199,-8 12 91,2 0 0,0 1 0,-12 34 0,-24 88 670,33-97-873,-2 8 149,-55 192 1502,57-194-1249,17-57-714,0 0 1,1 0-1,-1 0 1,0 1-1,0-1 1,0 0-1,0 0 1,1 0-1,-1 0 1,0 0-1,0 0 1,0 0-1,1 0 1,-1 0-1,0 0 0,0 0 1,0 0-1,1 0 1,-1 0-1,0 0 1,0 0-1,0 0 1,1 0-1,-1 0 1,0 0-1,0 0 1,0 0-1,0 0 1,1 0-1,-1-1 1,0 1-1,0 0 1,0 0-1,0 0 0,1 0 1,-1 0-1,0-1 1,0 1-1,0 0 1,0 0-1,17-9 109,-7 3-77,237-94-66,-229 94-9,2-2-43,1 1-1,-1 1 1,2 1 0,-1 1-1,37-2 1,-55 6 53,0 0-1,1 1 1,-1-1-1,1 1 1,-1-1 0,0 1-1,0 0 1,1 0 0,-1 1-1,0-1 1,0 1 0,0-1-1,0 1 1,0 0 0,-1 0-1,1 0 1,-1 1-1,1-1 1,-1 1 0,0-1-1,4 6 1,-4-4 38,0 0 0,0 0 0,0 0-1,0 1 1,-1-1 0,0 1 0,0-1 0,0 1-1,0-1 1,-1 1 0,0 0 0,0-1 0,0 1 0,0 0-1,-2 6 1,1-3 94,-1 0-1,0-1 0,0 0 1,0 1-1,-1-1 1,0 0-1,0 0 1,-1-1-1,0 1 0,0-1 1,-1 0-1,1 0 1,-12 11-1,9-12-58,1 0-1,-2 0 1,1 0 0,0-1-1,-1 0 1,0 0 0,0-1-1,0 0 1,-1-1 0,1 0-1,0 0 1,-1-1 0,0 0-1,1 0 1,-10-1 0,-4-2-142,0-1 0,1-2 1,-1 0-1,1-1 0,1-1 0,-22-10 1,17 5-1671,1-1 1,-30-21 0,44 28-930,0-1-1,-18-7 1,6 6-1001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10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1030 3648,'-10'3'6085,"12"-3"-5822,-1-1-1,0 0 1,0 0 0,0 1-1,0-1 1,1 0 0,-1 0-1,0 0 1,-1 0 0,1 0-1,1-2 1,5-15 553,-3 5-411,9-20 205,15-56 0,-20 58-423,2 0 0,21-46 1,-6 34 2,2 1 0,51-60 0,-18 24 13,-37 50-204,-18 22 35,1 0 0,-1-1 0,0 0 0,0 0-1,-1 0 1,0-1 0,0 0 0,3-9 0,-7 17-32,0 0 0,0 0 1,0 0-1,0 0 0,-1 0 1,1 0-1,0 0 0,0 0 0,0 0 1,0 0-1,0 0 0,-1 0 1,1 0-1,0 0 0,0 0 1,0 0-1,0 0 0,0 0 0,-1 0 1,1 0-1,0 0 0,0 0 1,0 0-1,0 0 0,-1 0 0,1 0 1,0 0-1,0 0 0,0 0 1,0 0-1,0 0 0,0 0 0,-1-1 1,1 1-1,0 0 0,0 0 1,0 0-1,0 0 0,0 0 1,0 0-1,0-1 0,0 1 0,0 0 1,0 0-1,0 0 0,0 0 1,-1 0-1,1-1 0,0 1 0,0 0 1,0 0-1,0 0 0,0 0 1,0 0-1,0-1 0,0 1 1,1 0-1,-1 0 0,0 0 0,0 0 1,0-1-1,0 1 0,0 0 1,0 0-1,0 0 0,-12 10 87,0 3-96,0 2 0,1 0 1,-12 21-1,11-14 42,0 0 1,2 1-1,1 1 0,0 0 1,-6 33-1,4-2 38,-4 71-1,13-104 62,3 37 0,-1-50-50,1 0 0,1 0-1,0 0 1,0 0 0,1-1-1,5 14 1,-7-20-40,0 0 1,0 0 0,0 0 0,0 0-1,1-1 1,-1 1 0,1 0-1,-1-1 1,1 1 0,-1-1-1,1 0 1,0 1 0,0-1 0,-1 0-1,1 0 1,0 0 0,0 0-1,3 0 1,-2 0 6,1-1 0,-1 1-1,0-1 1,1 0 0,-1 0 0,0-1-1,1 1 1,-1 0 0,0-1 0,6-2-1,2-1-1,0-1 0,-1 0 0,0-1 0,0 0 0,18-15 0,2-5-45,47-54 0,21-39-92,-67 77 39,-1-2-1,-3-2 0,-1 0 1,19-51-1,64-201 67,-100 270-47,6-23-1,-14 46 23,0-1 0,0 1-1,0-1 1,-1 1 0,1 0 0,-2-1 0,1-5 0,0 11-1,0-1 1,0 1 0,0 0-1,0 0 1,0-1-1,0 1 1,0 0 0,0 0-1,0-1 1,0 1-1,0 0 1,0 0 0,0-1-1,0 1 1,-1 0-1,1 0 1,0-1-1,0 1 1,0 0 0,0 0-1,0 0 1,0-1-1,-1 1 1,1 0 0,0 0-1,0 0 1,0-1-1,-1 1 1,1 0 0,0 0-1,0 0 1,-1 0-1,1 0 1,0 0 0,0 0-1,0-1 1,-1 1-1,1 0 1,0 0 0,0 0-1,-1 0 1,1 0-1,0 0 1,-1 0 0,1 0-1,0 0 1,0 0-1,-1 0 1,1 1 0,0-1-1,-10 12-186,2 2 225,2 0 1,0 1-1,-6 25 1,-1 3 44,-15 42 11,-24 64 143,-128 355 1248,175-489-1039,9-23-157,6-12-280,22-48-167,-26 50 13,2 1-1,0 0 1,1 1-1,17-25 1,-25 39 103,0 1 0,1-1-1,-1 1 1,0 0 0,0 0 0,1 0 0,-1-1 0,1 1 0,-1 0 0,1 1 0,-1-1 0,4-1 0,-5 2 29,0 0 1,1 0-1,-1 0 1,1 0 0,-1 0-1,1 0 1,-1 0-1,0 0 1,1 0 0,-1 0-1,1 0 1,-1 0-1,1 1 1,-1-1 0,0 0-1,1 0 1,-1 0-1,0 1 1,1-1 0,0 1-1,5 12-174,1 18 250,3 40-1,-8-45 249,2 0 0,14 49 1,-15-63-132,-2-8-107,0 0 0,0 0 0,0 0 0,0-1 0,4 6 1,-5-8-44,0-1 0,1 1 0,-1 0 1,1-1-1,-1 1 0,1-1 0,-1 1 0,1-1 1,0 1-1,-1-1 0,1 1 0,0-1 0,-1 1 1,1-1-1,0 0 0,0 1 0,-1-1 0,1 0 1,0 0-1,0 0 0,0 0 0,-1 0 1,1 1-1,0-1 0,0-1 0,0 1 0,-1 0 1,1 0-1,0 0 0,0 0 0,0 0 0,1-1 1,4-2 17,0-1 1,1 1-1,-1-1 1,0 0 0,-1-1-1,1 1 1,-1-1 0,0 0-1,0-1 1,-1 1-1,1-1 1,-1 0 0,5-9-1,2-6 27,0 0-1,12-39 1,-17 45-66,5-21 24,-10 33-44,0 0 0,-1 1 0,1-1-1,-1 0 1,0 0 0,0 0 0,0 0 0,0 0 0,-2-4-1,2 6 7,0 1 0,0 0 0,0 0 0,0-1 0,0 1 0,-1 0 0,1 0 0,0 0 0,0-1 0,0 1 0,0 0 0,0 0-1,-1 0 1,1-1 0,0 1 0,0 0 0,-1 0 0,1 0 0,0 0 0,0 0 0,0 0 0,-1 0 0,1-1 0,0 1 0,0 0 0,-1 0-1,1 0 1,0 0 0,0 0 0,-1 0 0,1 0 0,0 0 0,0 0 0,-1 0 0,1 0 0,0 0 0,0 1 0,-1-1 0,1 0 0,0 0 0,0 0-1,-1 0 1,1 0 0,0 0 0,0 1 0,0-1 0,-1 0 0,1 0 0,-12 11-317,6-4 382,1 0-1,0 0 1,0 1 0,0 0 0,1 0 0,0 0 0,1 1 0,-1-1 0,2 1-1,-1 0 1,1-1 0,1 1 0,-1 0 0,2 0 0,-1 1 0,1-1 0,1 0-1,-1 0 1,1 0 0,1 0 0,3 10 0,-4-15-21,1-1 0,-1 1-1,1-1 1,0 0 0,0 0 0,0 0 0,1 0-1,-1 0 1,1 0 0,-1-1 0,1 1 0,5 2-1,-3-1 3,1-1 0,0 1 0,0-2-1,1 1 1,-1-1 0,10 3-1,1-2-103,0 0-1,0-2 1,1 1-1,25-3 1,-7-1-1027,0-1 0,44-10 0,-68 10 189,0-1-1,0 1 0,0-2 0,0 0 1,-1 0-1,0-1 0,0 0 0,-1-1 1,0 0-1,13-12 0,3-9-4231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36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 1728,'-4'-2'6010,"3"13"-3620,1-10-2192,-1 1-1,1-1 1,0 1 0,-1 0 0,1-1 0,0 1 0,0-1-1,0 1 1,0 0 0,0-1 0,0 1 0,0 0 0,1-1-1,-1 1 1,1-1 0,-1 1 0,1-1 0,-1 1 0,3 2 0,17 32 1434,5 1-414,14 20-159,-18-30-804,2-2 1,1 0-1,0-2 0,2 0 0,0-2 1,49 29-1,51 19 326,71 43-2,-162-90-460,-1 2 0,-2 2 1,42 40-1,-55-44 43,31 45 1,-11-13-2781,-33-44 1287,-2-2-2890,1-4 1848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39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1285 1984,'3'3'567,"-6"-2"-40,0-1-25,5-1-13,-1 1 221,13 6 1716,-12-7-2249,1 1 0,-1-1 1,0 0-1,0 0 0,0 0 0,0 0 0,0 0 0,-1 0 1,1 0-1,0-1 0,2-1 0,5-4 321,14-10-16,-1 0-1,28-30 1,-29 28-226,66-67 219,-4-3 0,-4-4-1,79-121 1,-138 183-425,-1 0 0,-2-1 0,-1-1 0,14-45 1,-4 5 279,-4-1 1,-3-1 0,13-112-1,-32 187-327,1-6 27,0 0 1,-1 1-1,0-1 0,0 0 1,0 0-1,-1 0 0,1 1 0,-1-1 1,-1 0-1,-1-5 0,3 10-37,-1 1-1,1-1 0,0 1 1,0 0-1,-1-1 1,1 1-1,0-1 1,-1 1-1,1 0 0,-1-1 1,1 1-1,0 0 1,-1 0-1,1-1 1,-1 1-1,1 0 1,-1 0-1,1-1 0,-1 1 1,1 0-1,-1 0 1,1 0-1,-1 0 1,1 0-1,-1 0 0,1 0 1,-1 0-1,1 0 1,-1 0-1,1 0 1,-1 0-1,1 0 0,-1 1 1,1-1-1,-1 0 1,1 0-1,-1 0 1,1 1-1,-1-1 0,1 0 1,0 1-1,-1-1 1,1 0-1,-1 1 1,1-1-1,0 1 0,-1-1 1,1 1-1,-17 21-42,4 1 203,1 1-1,1 1 1,-7 26 0,-18 80 516,13-41-147,-35 169 737,56-240-1213,0-1-1,1 1 1,1 0 0,2 24-1,3-9 263,12 47-1,-15-72-201,1 1 1,0-1 0,1 0-1,0 0 1,0 0 0,9 13-1,-12-21-103,0 0-1,-1 0 1,1-1 0,0 1-1,0 0 1,0 0-1,0 0 1,0-1-1,0 1 1,0 0-1,0-1 1,0 1-1,1-1 1,-1 1 0,0-1-1,0 0 1,0 1-1,1-1 1,-1 0-1,0 0 1,0 0-1,0 0 1,1 0-1,-1 0 1,0 0 0,0-1-1,1 1 1,-1 0-1,0-1 1,0 1-1,0 0 1,0-1-1,2 0 1,3-3-4,-1 1 0,0-1 0,0 0 0,9-9-1,-10 9 55,11-11 13,0 0 1,-2-1 0,13-19 0,-20 26 10,-1 0 0,1-1 1,-2 1-1,1-1 0,-1 0 0,-1 0 1,4-18-1,-7 26-72,1-1 0,-1 0 0,0 1 0,0-1 1,0 0-1,-1 1 0,1-1 0,0 0 0,-1 1 0,0-1 0,-1-4 0,1 6-11,1 1-1,-1-1 0,1 0 0,-1 1 0,1-1 1,-1 1-1,1-1 0,-1 1 0,1-1 0,-1 1 1,0-1-1,1 1 0,-1-1 0,0 1 0,1 0 1,-1 0-1,0-1 0,0 1 0,1 0 0,-1 0 1,0 0-1,0 0 0,0-1 0,1 1 1,-1 0-1,0 1 0,0-1 0,0 0 0,1 0 1,-1 0-1,0 0 0,0 1 0,1-1 0,-1 0 1,0 1-1,1-1 0,-1 0 0,0 1 0,1-1 1,-1 1-1,-1 0 0,1 1 6,-1-1 0,1 0 1,-1 1-1,1 0 0,0-1 0,-1 1 0,1 0 0,0-1 1,0 1-1,0 0 0,0 0 0,-1 4 0,-3 7-36,2-8 9,0 0 1,0 1-1,1-1 0,-1 1 0,1-1 1,1 1-1,-1 0 0,1 0 0,-1 8 1,1-2 88,1 0 0,0 0 0,1 0 1,0 0-1,1 0 0,5 20 0,-6-29-41,0 0-1,0 1 1,0-1-1,1 0 1,-1 0-1,1 0 1,0 0 0,0 0-1,0-1 1,1 1-1,-1 0 1,0-1-1,1 0 1,0 0-1,0 1 1,-1-2 0,1 1-1,0 0 1,0 0-1,1-1 1,-1 0-1,0 0 1,0 0-1,1 0 1,-1 0 0,1 0-1,3-1 1,-1 0-16,1 0 0,-1-1 1,1 0-1,-1 0 0,1 0 0,-1-1 1,0 0-1,0-1 0,10-4 1,5-5 13,24-17 1,23-18 309,92-82 0,-143 111-331,0-1 1,-1-1 0,-2 0-1,0-1 1,0 0-1,-2-1 1,-1-1 0,14-40-1,1-17 281,17-100 1,-42 176-270,4-18 60,-1-1 0,2-40 1,-7 56-21,-1 11 19,-2 17 87,-16 94 612,-20 155 354,36-224-1077,-7 121 136,9-123-619,-1 59 1380,9-52-2683,-4-41-65,0 1 0,7 15-1,-4-34-4154,4-1 3589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39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12 5888,'-24'-11'1898,"21"10"-1018,2 3-341,4 1 1557,1-2-1447,-1 0-1,0 0 1,0-1 0,1 1-1,-1-1 1,0 0 0,5 0 0,17 1 795,65 18 162,-11-1-1441,-55-13-30,31 4-2671,-17-6-5105,-19-3 4601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42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51 451 3232,'17'-12'8234,"-18"12"-8084,0 1 0,0 0 0,0-1 0,0 1 0,0 0 0,1-1 0,-1 1 0,0 0 0,1 0 0,-1 0 0,1 0 0,-2 2 0,1-2 34,-6 11 131,0 0-1,1 1 1,1 0 0,0 0 0,0 0 0,-3 21 0,3-10-17,2 1 0,-1 45 0,4-56-174,1-1-1,0 1 1,1-1-1,8 27 1,-8-32-40,2 0 1,-1 0 0,1 0 0,0 0 0,0 0 0,1-1 0,0 0 0,11 12-1,-15-17-56,0-1 0,1 0 0,-1 0 0,0 0-1,1 0 1,-1 0 0,0 0 0,1 0 0,-1 0-1,1-1 1,-1 1 0,1-1 0,-1 1-1,1-1 1,0 0 0,-1 1 0,1-1 0,0 0-1,2 0 1,-2-1-4,1 1 1,-1-1-1,0 1 0,0-1 1,0 0-1,0 0 0,0 0 0,0 0 1,-1-1-1,1 1 0,0 0 1,-1-1-1,3-1 0,1-4 32,0 0-1,1 0 1,-2 0 0,1-1-1,-1 1 1,3-10 0,23-59-11,28-115 0,-54 152 345,-4 39-54,0 17 272,-1 63 547,3 97-108,-1-164-935,4 21 0,-4-32-75,-1 1 0,1 0 0,0-1 0,0 1 0,0 0 0,0-1 0,0 0 0,1 1 0,-1-1 0,1 0 0,-1 1 0,1-1 0,0 0 0,4 3 0,-5-5-27,-1 0 0,1 1 0,-1-1 1,1 0-1,0 0 0,-1 0 0,1 0 0,0 0 0,-1 0 0,1 0 1,0 0-1,-1 0 0,1 0 0,0 0 0,-1 0 0,1 0 1,0-1-1,-1 1 0,1 0 0,-1 0 0,1-1 0,0 1 1,-1 0-1,1-1 0,-1 1 0,1-1 0,-1 1 0,1 0 0,-1-1 1,1 1-1,0-2 0,17-23 114,-16 23-120,26-44-73,24-37-16,-27 50 69,0 1 1,2 2 0,1 0 0,2 2 0,48-36 0,-74 61 12,0 1 0,0-1 0,0 1-1,0 0 1,6-2 0,-9 3 9,0 1 0,0 0 0,0 0 0,-1-1 1,1 1-1,0 0 0,0 0 0,0 0 0,0 0 0,0 0 0,0 0 0,0 0 0,0 0 0,0 0 0,0 0 0,0 1 0,-1-1 0,1 0 0,0 1 0,0-1 1,0 1-1,0-1 0,-1 1 0,1-1 0,0 1 0,0-1 0,-1 1 0,1 0 0,0-1 0,-1 1 0,1 0 0,0 1 0,1 3 45,-1 0 0,0 0 0,0 0 0,0 1 0,-1-1 0,0 0-1,0 0 1,0 1 0,-2 8 0,1 1 75,-16 148 172,9-106-185,9-38-42,-1-19-70,0 1 0,0-1 0,0 1 0,0-1 0,0 0 0,0 1-1,0-1 1,1 0 0,-1 1 0,0-1 0,0 0 0,0 1 0,0-1 0,1 0 0,-1 1 0,0-1 0,0 0 0,1 1 0,-1-1 0,0 0 0,0 0 0,1 1-1,-1-1 1,0 0 0,1 0 0,-1 0 0,0 1 0,1-1 0,-1 0 0,0 0 0,1 0 0,-1 0 0,0 0 0,1 0 0,-1 0 0,1 0 0,-1 0 0,0 0-1,1 0 1,-1 0 0,0 0 0,1 0 0,-1 0 0,1 0 0,-1 0 0,0 0 0,1-1 0,-1 1 0,9-6-36,-1-1 1,-1 0-1,8-8 0,10-13-152,22-33 0,-33 40 186,2 1 0,0 0 0,2 1 0,30-27 1,-34 35 13,-13 9-15,0 0-1,1 1 0,-1-1 1,1 1-1,-1-1 0,1 1 1,0 0-1,0 0 0,-1 0 1,1 0-1,0 0 0,0 0 0,0 0 1,0 1-1,0-1 0,0 1 1,0 0-1,0-1 0,0 1 1,4 0-1,-6 0 5,1 1-1,-1-1 1,1 0 0,0 0 0,-1 1-1,1-1 1,-1 1 0,1-1 0,-1 1-1,1-1 1,-1 1 0,1-1 0,-1 1-1,0-1 1,1 1 0,-1-1 0,0 1-1,1-1 1,-1 1 0,0 0-1,0-1 1,0 1 0,1 1 0,2 19 15,-3-15-1,2 108 217,-3-63 19,1-50-237,0-1 0,0 1-1,0 0 1,0 0 0,0 0 0,0 0 0,0 0 0,0-1-1,1 1 1,-1 0 0,0 0 0,1 0 0,-1-1 0,0 1-1,1 0 1,-1 0 0,1-1 0,-1 1 0,1 0 0,-1-1-1,1 1 1,-1 0 0,1-1 0,0 1 0,0 0 0,0-1-10,0 0 0,0 0 1,0 0-1,0 0 1,0 0-1,-1-1 1,1 1-1,0 0 1,0 0-1,0-1 1,0 1-1,-1 0 1,1-1-1,0 1 0,0-1 1,-1 1-1,1-1 1,0 1-1,-1-1 1,1 0-1,-1 1 1,1-1-1,0 0 1,-1 1-1,0-1 1,1 0-1,0-1 1,43-74-11,-35 58-53,1 0 0,0 0 0,2 1 0,0 1 0,26-28 1,-38 44 58,0-1 0,1 1 0,-1 0 0,0-1 0,0 1 0,0 0 0,1 0 0,-1-1 0,0 1 0,0 0 0,1 0 0,-1 0 0,0-1 0,1 1 0,-1 0 1,0 0-1,1 0 0,-1 0 0,0 0 0,1 0 0,-1 0 0,0 0 0,1 0 0,-1 0 0,0 0 0,1 0 0,-1 0 0,0 0 0,1 0 0,-1 0 0,0 0 1,1 0-1,-1 0 0,0 0 0,0 0 0,1 1 0,-1-1 0,0 0 0,1 0 0,-1 0 0,0 1 0,0-1 0,1 0 0,-1 0 0,0 1 0,0-1 0,0 0 0,1 0 1,-1 1-1,0-1 0,0 0 0,0 1 0,0-1 0,0 0 0,0 1 0,1-1 0,-1 0 0,0 1 0,0-1 0,0 0 0,0 1 0,0-1 0,0 0 0,-1 1 0,2 30 54,-1-24-29,0-4-27,-1 9 58,2 0 0,-1 0 0,1 0 0,1 0 0,4 15 0,-2-13-41,0-1-10,0-1-1,8 15 1,-11-24 25,0 0 0,1 0 0,-1-1 0,1 1-1,0-1 1,0 1 0,0-1 0,0 0 0,0 0 0,1 0 0,-1 0 0,1 0 0,-1-1 0,1 1 0,3 1 0,-3-3-8,0 1-1,-1-1 1,1 0-1,0 1 1,0-2-1,0 1 1,0 0 0,0 0-1,0-1 1,-1 0-1,1 1 1,0-1-1,0 0 1,-1-1-1,1 1 1,0 0-1,3-4 1,6-2-29,-1-1 1,13-13 0,48-52-31,-39 37 34,61-81 61,-82 101-30,-1 0 1,-1 0-1,0-1 0,-1-1 1,10-30-1,34-164-80,-52 207 43,6-54 44,-6 42 122,6-29 0,-11 73-102,2-1 0,0 32 0,1 1 283,-1-26-316,2 0 1,1 0-1,2 0 1,14 64-1,-7-50-39,7 81-1,-11-54-2787,-5-17-5521,-2-51 5071,-3-18-2324,0-7 2053,-2-2 1253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42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35 5152,'-16'-21'1648,"4"9"1711,20 13-1881,62-4 4810,17 4-4519,-51-2-2022,53 6 1,-84-4-654,0-1 0,0 0 0,0 0 0,0 0 0,0-1 0,6 0 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43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10 6048,'-43'-9'2752,"38"9"-2400,1 0-512,8 0 0,-4 5-2496,5-1 1472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44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345 48 2144,'1'0'160,"0"0"0,0 0 1,0 0-1,-1 0 0,1 0 0,0 0 1,0-1-1,0 1 0,-1 0 0,1 0 0,0-1 1,0 1-1,-1-1 0,1 1 0,0 0 1,0-1-1,-1 1 0,1-1 0,-1 0 0,1 1 1,-1-1-1,1 0 0,-1 1 0,1-1 1,-1 0-1,1 1 0,-1-1 0,0 0 1,1-1-1,-1 0 165,1 1 0,-1-1 0,0 1 1,0-1-1,0 1 0,0-1 0,0 1 1,0-1-1,-1 0 0,1 1 0,0-1 0,-1 1 1,1-1-1,-1 1 0,0 0 0,-1-3 1,2 4-232,-1 0 0,1-1 1,-1 1-1,1-1 0,-1 1 1,1 0-1,-1-1 0,0 1 1,1 0-1,-1 0 0,0-1 1,1 1-1,-1 0 0,0 0 1,1 0-1,-1 0 0,0 0 1,1 0-1,-2 0 0,1 0 158,-8-1 116,1 1-1,-1 0 0,1 0 0,-1 1 1,0 0-1,1 0 0,-1 1 1,-9 3-1,0 2 167,0 0-1,-24 13 1,26-12-301,1 1-1,1 1 1,-1 0 0,1 1 0,1 1-1,0 0 1,1 1 0,-15 19 0,22-25-176,0 0 0,0 1 1,1 0-1,0 0 0,1 0 1,0 0-1,0 0 0,0 1 1,1 0-1,1-1 0,-1 1 0,1 0 1,1 0-1,0 0 0,0 0 1,1 0-1,0-1 0,3 12 1,-3-16-14,0 0 0,0 0 0,0 0 1,1-1-1,0 1 0,0 0 0,0-1 0,0 1 1,1-1-1,3 5 0,-4-7-20,0 1-1,0 0 1,0 0-1,0-1 0,1 1 1,-1-1-1,0 0 1,1 0-1,-1 0 1,1 0-1,-1 0 1,1 0-1,0-1 1,-1 1-1,1-1 1,4 0-1,-2 0 0,1-1 1,-1 0-1,1 0 0,-1-1 0,1 1 1,-1-1-1,0 0 0,0-1 0,0 1 1,5-4-1,3-2-44,-1-1-1,18-17 1,-16 10-48,0 0 0,-2-1-1,0-1 1,0 0 0,8-21 0,0 3-1,-17 31 59,0 0 16,1-1 0,-1 0 0,0 0-1,0 0 1,-1 0 0,0 0-1,0-1 1,1-10 0,-2 17-12,-1-1 0,0 1 0,0 0 0,0 0 0,0 0 0,0-1 0,0 1 0,0 0 0,0 0 0,0-1 0,0 1 0,0 0 1,0 0-1,0-1 0,0 1 0,0 0 0,0 0 0,0 0 0,0-1 0,0 1 0,0 0 0,0 0 0,0 0 0,0-1 0,-1 1 0,1 0 0,0 0 1,0 0-1,0-1 0,0 1 0,0 0 0,-1 0 0,1 0 0,0 0 0,0 0 0,-1-1 0,-4 9-8,-2 18 143,6-12-63,2 0 1,0 0-1,0 1 1,2-1 0,-1 0-1,2 0 1,0-1-1,1 1 1,10 20 0,-13-30 12,0 1 0,0-1 0,1 0 0,0 0 0,-1 0 0,7 6 0,-8-9-72,0 0 1,0-1-1,0 1 0,0 0 1,0 0-1,0 0 1,0-1-1,0 1 1,1-1-1,-1 1 1,0-1-1,0 1 1,1-1-1,-1 0 1,0 1-1,1-1 1,-1 0-1,0 0 1,1 0-1,-1 0 1,1 0-1,-1-1 0,0 1 1,0 0-1,1-1 1,-1 1-1,0 0 1,1-1-1,-1 0 1,1 0-1,4-3-3,0 0-1,-1 0 0,0-1 1,0 1-1,0-1 1,0 0-1,4-6 0,25-45-349,-23 38 231,16-22 0,-18 29 111,-3 4-4,0-1 0,0 0 0,-1 0-1,0 0 1,0-1 0,5-12 0,-6 10 169,-2 12-98,-2 6-33,5 49 232,-5-46-212,1 0 1,-1 1-1,2-1 0,-1 0 1,1 0-1,1 0 0,3 10 1,-3-12 10,0 0 1,0-1-1,1 1 1,0-1 0,9 12-1,-11-17-24,0 1 1,0-1-1,0 0 0,1 0 0,-1 0 0,1 0 0,-1-1 1,1 1-1,0-1 0,-1 1 0,1-1 0,0 0 0,0 0 0,0 0 1,0 0-1,0-1 0,0 1 0,6-1 0,7-1-1,-1 0 0,0-1 0,1-1 0,-1 0 0,0-1 0,-1-1-1,26-11 1,2-6-113,47-31 0,-82 49 56,0-1 0,0 0 1,-1-1-1,0 1 0,0-1 1,0-1-1,0 1 0,6-11 1,-10 14 0,0-1 0,0 0 0,-1 1 0,1-1 0,-1 0 0,0 0 0,0 0 1,0 0-1,0 0 0,-1 0 0,1 0 0,-1 0 0,0 0 0,0 0 0,-1 0 1,1 0-1,-1 0 0,-2-7 0,2 9 11,0-1 0,0 1 0,0 0 0,0 0 0,0 0 0,-1 0 0,1 0 0,-1 0 0,1 1 0,-1-1 0,0 0 0,1 1 0,-1-1 0,0 1 0,0 0 0,0-1 0,0 1-1,-1 0 1,1 0 0,0 1 0,0-1 0,-1 0 0,-3 0 0,3 1 1,0-1 0,0 1 0,-1 0-1,1 1 1,0-1 0,0 1 0,0-1-1,0 1 1,0 0 0,0 0 0,0 0 0,1 0-1,-1 1 1,0-1 0,1 1 0,-1-1-1,0 1 1,-2 3 0,0-1 33,1 0 1,0 1 0,0 0-1,0 0 1,0 0-1,1 0 1,-4 7-1,5-8-17,1-1 0,0 0 0,0 1 0,1-1-1,-1 1 1,1-1 0,0 1 0,0 0 0,0-1 0,0 1-1,0-1 1,1 1 0,0-1 0,2 7 0,-1-3 47,1-1 0,0 1 0,1 0-1,-1-1 1,1 0 0,1 0 0,-1 0 0,10 9 0,-4-6 18,0 0 0,1 0 0,21 12 0,-25-16-46,1-1 1,0-1-1,-1 0 1,1 0-1,1 0 0,-1-1 1,0 0-1,1-1 1,-1 1-1,17-1 1,-13-2-29,1 0 1,0-1 0,0-1 0,-1 0 0,1 0 0,17-9 0,132-57 147,34-13-186,-169 71 50,-13 7 31,-1-1-1,0 0 1,-1-2-1,1 1 1,-1-1-1,13-10 1,-25 17-43,-1 0-1,1 0 1,0 0 0,0 0 0,0 0 0,0 0 0,0 0 0,0 0 0,0 0 0,0 0 0,0 0 0,0 0 0,0 0 0,-1 0 0,1 0 0,0 0 0,0-1 0,0 1 0,0 0 0,0 0 0,0 0 0,0 0 0,0 0 0,0 0 0,0 0 0,0 0 0,0 0 0,0 0 0,0 0 0,0 0 0,0 0 0,0-1 0,0 1 0,0 0 0,0 0 0,0 0 0,0 0 0,0 0 0,0 0 0,0 0 0,0 0 0,0 0 0,0 0 0,0 0-1,0-1 1,0 1 0,0 0 0,0 0 0,0 0 0,0 0 0,0 0 0,-15 3 21,-20 10 84,-4 5-40,10-6 15,1 2 1,0 1 0,-27 20 0,48-30-71,1 0-1,0 0 0,0 0 1,1 1-1,0 0 1,0 0-1,0 1 0,1-1 1,-1 1-1,2 0 1,-1 0-1,1 1 0,0-1 1,1 1-1,-1-1 1,2 1-1,-3 16 1,4-22-2,-1 0 1,1 0 0,0 1 0,0-1 0,1 0 0,-1 0 0,0 1 0,1-1-1,-1 0 1,1 0 0,0 1 0,0-1 0,0 0 0,0 0 0,0 0-1,0 0 1,0 0 0,1-1 0,-1 1 0,1 0 0,-1-1 0,1 1 0,0 0-1,0-1 1,0 0 0,0 0 0,0 1 0,0-1 0,0 0 0,0 0 0,0-1-1,0 1 1,0 0 0,1-1 0,-1 1 0,0-1 0,0 0 0,1 0 0,-1 0-1,0 0 1,1 0 0,-1 0 0,0-1 0,4 0 0,8-3-3,-1-1-1,0 0 1,0 0 0,0-2 0,-1 1 0,22-16-1,62-59-7,-77 64 3,45-31 38,-63 47-39,-1 1 0,1-1 0,-1 1 0,1-1 0,-1 1 0,1 0 0,-1-1 0,1 1 0,0 0 0,-1-1 0,1 1 0,0 0 0,-1 0 0,1 0 0,1-1 0,-2 1 6,0 1-1,1-1 0,-1 0 1,0 0-1,1 0 1,-1 0-1,0 0 0,0 0 1,1 1-1,-1-1 1,0 0-1,0 0 0,1 0 1,-1 1-1,0-1 1,0 0-1,0 0 0,1 1 1,-1-1-1,0 0 0,0 0 1,0 1-1,0 0 1,4 22 277,-3-12-185,13 27 218,-1-8-132,-8-16-89,1 0 1,1 0-1,0-1 0,0 0 1,15 18-1,-20-28-79,0-1 0,0 1 1,0-1-1,0 0 0,1 1 0,-1-1 0,1 0 1,-1 0-1,1-1 0,0 1 0,0-1 0,0 1 1,0-1-1,0 0 0,0 0 0,0 0 0,0 0 0,0-1 1,0 1-1,5-1 0,-5 0-176,-1 0 0,0-1 0,1 1 0,-1-1 0,1 1 1,-1-1-1,0 0 0,0 0 0,1 0 0,-1 0 0,3-3 0,-2 2-406,-1 0-1,0 0 1,0 0-1,0 0 1,0-1-1,0 1 1,0 0-1,-1-1 1,1 0-1,1-4 1,2-12-4648,0 4 1707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46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41 3488,'-1'-10'427,"1"7"-266,-1 1 1,1-1-1,-1 1 1,1-1-1,-1 1 1,-4-13 7675,4 42-5902,-7 83 1481,-15 127 815,-20 84-1825,43-318-2372,-1 1 1,1-1-1,0 1 1,0 0 0,0-1-1,1 7 1,-1-10-35,1 0 0,-1 1 0,0-1 0,0 0-1,0 0 1,0 0 0,0 0 0,0 1 0,0-1 0,1 0 0,-1 0 0,0 0 0,0 0 0,0 0-1,0 0 1,1 0 0,-1 1 0,0-1 0,0 0 0,0 0 0,0 0 0,1 0 0,-1 0 0,0 0-1,0 0 1,0 0 0,1 0 0,-1 0 0,0 0 0,0 0 0,0 0 0,1 0 0,-1 0 0,0 0-1,0 0 1,0 0 0,0 0 0,1-1 0,-1 1 0,0 0 0,15-13-68,-3-3 83,10-18-1,6-7-53,-3 4 5,-17 25 36,1-1 1,16-18-1,-23 30 8,8-10-3,0 0 0,1 1-1,23-16 1,-31 25 15,-1-1 1,1 0-1,0 1 0,0-1 0,0 1 0,0 0 1,0 0-1,0 0 0,0 1 0,0-1 0,0 1 0,0-1 1,0 1-1,1 0 0,-1 0 0,0 0 0,0 1 1,0-1-1,0 1 0,0 0 0,0 0 0,0 0 1,0 0-1,5 3 0,-6-3 5,0 0 0,0 1 0,-1-1 0,1 1 0,0 0 0,-1-1 0,1 1 0,-1 0-1,0 0 1,0 0 0,1 0 0,-1 0 0,0 0 0,-1 0 0,2 4 0,-1-1 1,0-1 0,-1 1 0,1 0 0,-1 0-1,0-1 1,-1 1 0,0 6 0,-3 6 62,-1 0-1,0 0 0,-9 18 1,13-32-67,-14 35 174,-25 54 206,35-82-352,-1 0 1,0-1-1,0 1 0,-1-2 1,0 1-1,-14 13 0,20-21-77,0-1-1,0 1 1,0 0-1,0 0 0,0 0 1,0-1-1,0 1 0,0-1 1,0 1-1,0-1 0,0 1 1,0-1-1,-1 1 0,1-1 1,0 0-1,0 0 0,-1 0 1,1 0-1,0 0 0,0 0 1,-1 0-1,1 0 0,0 0 1,0 0-1,-1-1 0,1 1 1,0 0-1,0-1 0,0 1 1,0-1-1,0 0 1,0 1-1,-1-1 0,0-1 1,0 0-3,1 1 0,0-1 0,0 1 0,0-1 0,0 0 0,0 1 0,0-1 1,0 0-1,1 0 0,-1 0 0,1 0 0,-1 1 0,1-1 0,0 0 1,-1 0-1,1 0 0,0 0 0,0 0 0,1 0 0,-1 0 0,1-2 1,1-2 16,0 0 0,0 1 0,1 0 0,-1 0 0,1 0 0,1 0 0,-1 0 0,1 0 0,0 1 0,0 0 0,0 0-1,0 0 1,1 0 0,0 0 0,0 1 0,0 0 0,10-5 0,10-2 86,0 0 0,45-11-1,-34 11-56,75-24 239,-94 30-29,0-2 1,32-14 0,-45 15-115,-4 5-114,0 0 0,0 0-1,0 0 1,0 0 0,0 0 0,0 0 0,0 0 0,0 0 0,0 0-1,0 0 1,1 0 0,-1 0 0,0 0 0,0 0 0,0 0 0,0 0-1,0 0 1,0 0 0,0 0 0,0 0 0,0 0 0,0 0 0,0 0 0,0 0-1,0 0 1,0 0 0,0 0 0,0 0 0,0 0 0,0 0 0,0 0-1,0 0 1,0 0 0,0 0 396,13 1-342,-1-1 1,1-1-1,-1 0 0,1 0 0,-1-2 1,0 1-1,23-9 0,-14-2-143,-13 9 64,1-1-1,-1 1 1,0-1 0,0-1 0,7-6 0,-13 10 21,0 0 0,0 0 0,0-1 0,-1 1 0,1 0 0,-1-1 0,1 1 0,-1-1 0,0 1 0,0-1 0,0 0 0,0 0 0,0 1 0,-1-1 0,1 0 0,-1 0 0,0 0 0,0 0 0,0 1 0,0-1 0,-1-5 0,0 5 3,1 1 0,-1-1-1,1 1 1,-1 0 0,0-1 0,0 1 0,0 0-1,-2-4 1,2 5 1,0 0 0,0 0-1,0 1 1,0-1 0,0 0 0,0 1-1,0-1 1,0 1 0,0-1-1,0 1 1,-1-1 0,1 1 0,0 0-1,0-1 1,0 1 0,-1 0 0,1 0-1,0 0 1,0 0 0,-1 0-1,-1 1 1,-7 0 96,0 1-1,1 1 1,-1 0-1,0 0 1,1 1 0,0 0-1,0 0 1,0 1-1,1 1 1,-1-1 0,1 1-1,1 1 1,-1-1-1,-9 12 1,14-14-36,0 1 0,0 0 1,1 0-1,0 0 0,-1 0 0,1 0 1,1 0-1,-1 1 0,1-1 1,0 1-1,0-1 0,1 6 0,0-3-9,0 0-1,1 1 1,0-1-1,1-1 0,0 1 1,0 0-1,5 12 1,0-5-4,1 0 0,1-1 0,0 1 1,1-1-1,0-1 0,1 0 1,15 14-1,-20-22-58,-1 0 1,1-1-1,0 1 1,0-1-1,0-1 1,0 1-1,0-1 1,8 3-1,-10-5-95,-1 0-1,1 0 1,0-1-1,0 1 1,-1-1 0,1 0-1,0 0 1,0 0-1,0 0 1,-1-1-1,1 1 1,0-1 0,0 0-1,-1 0 1,1 0-1,-1-1 1,5-1-1,1-4-984,-1 1-1,1-2 1,-1 1-1,0-1 0,0 0 1,-1-1-1,11-16 0,-15 21 443,26-31-2443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0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41 160 1568,'0'0'30,"-1"0"-1,0 1 1,1-1 0,-1 0 0,1 0 0,-1 1-1,1-1 1,-1 0 0,1 1 0,-1-1-1,1 1 1,-1-1 0,1 1 0,-1-1-1,1 1 1,0-1 0,-1 1 0,1-1-1,0 1 1,-1-1 0,1 1 0,0 0-1,0-1 1,0 1 0,0-1 0,-1 1 0,1 0-1,0-1 1,0 1 0,0 1 0,0 0 599,-13 3 4608,11 1-4278,2-6-825,0 1 0,-1 0 1,1-1-1,0 1 1,0 0-1,0-1 1,-1 1-1,1 0 1,0-1-1,-1 1 0,1-1 1,-1 1-1,1-1 1,0 1-1,-1-1 1,1 1-1,-1-1 1,1 1-1,-1-1 0,0 1 1,1-1-1,-1 0 1,1 1-1,-1-1 1,0 0-1,1 0 1,-1 1-1,0-1 0,0 0 1,11-14 4392,35-44-3897,-21 37-221,0 1 0,48-31 0,-63 45-364,0 1 0,0 0 1,0 0-1,1 1 0,0 0 1,0 1-1,11-3 0,-20 6-18,1 0 1,-1 0-1,0 0 0,1 0 0,-1 0 0,1 0 0,-1 0 0,0 0 0,1 1 0,-1-1 0,0 1 1,1-1-1,-1 1 0,0-1 0,0 1 0,1 0 0,-1-1 0,0 1 0,0 0 0,0 0 0,0 0 0,0 0 1,0 0-1,0 0 0,0 0 0,-1 0 0,1 1 0,0-1 0,-1 0 0,1 0 0,0 1 0,-1-1 0,0 0 1,1 2-1,0 3 60,1 0 0,-1 0 0,-1 0 0,1 0 0,-1 0 0,-1 9 0,-1-1 25,0 1 1,-1 0 0,-1-1-1,-1 0 1,0 0 0,0 0 0,-11 18-1,-8 7 123,-30 39-1,-7 10 12,40-52-193,-44 65 331,41-74-539,28-30 255,-1 0 0,1-1 0,0 2 0,0-1 0,0 0 0,1 1 0,-1 0 0,0 0 0,1 0 0,8-2 0,7-2 526,32-5 0,-23 7-395,52 0 0,-70 4-200,1 0 0,-1 1 0,0 1 0,0 0 0,0 0 0,0 1 0,18 8 0,-20-7-83,-1 1 0,0 0 1,7 6-1,-2 2-3651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0.3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5632,'0'-1'185,"0"0"0,0 1 1,0-1-1,0 0 0,0 1 0,0-1 1,0 0-1,0 1 0,1-1 1,-1 0-1,0 1 0,0-1 0,0 0 1,1 1-1,-1-1 0,0 1 0,1-1 1,-1 0-1,0 1 0,1-1 1,10 1 2735,-1 1-933,-9-1-1769,0 1 0,0-1 0,0 0 1,0 1-1,0-1 0,0 1 0,-1-1 0,1 1 1,0 0-1,0-1 0,-1 1 0,1 0 1,0 0-1,-1-1 0,1 1 0,-1 0 1,1 0-1,-1 0 0,1 0 0,-1 0 1,1 0-1,-1 0 0,1 1 0,0 2 116,0 0-1,0 0 1,0 0 0,-1 0-1,1 5 1,-8 81 2311,2-47-2572,3-1-62,1-20-714,-6 38 0,5-48-3586,8-27-839,1-1 2099,6-2 890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10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61 7968,'-31'-9'2944,"36"14"-2272,11-1-192,7-4 1152,17 0-992,18 0 640,21-4-736,0-1-65,39-6-319,25-1-96,5 4-32,-17-4-3647,9 4 1983,8 8-4960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0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7 5888,'0'0'210,"0"-1"0,0 1 0,0 0 0,0-1 0,1 1 0,-1 0 0,0-1 0,0 1 0,0 0 0,0-1 0,1 1 0,-1 0 0,0 0 0,0-1 0,1 1-1,-1 0 1,0 0 0,0 0 0,1-1 0,-1 1 0,0 0 0,1 0 0,-1 0 0,0 0 0,1 0 0,-1 0 0,0 0 0,1 0 0,-1-1 0,0 1 0,1 0 0,-1 0 0,1 1 0,-1-1 41,1 1 0,-1-1 0,1 1 0,-1-1 0,1 1 0,-1 0 0,0-1 0,1 1 0,-1 0 0,0-1 0,1 1 0,-1 0 0,0-1 0,0 2 0,4 29 2738,-6-11-2032,0 0 0,-1-1 0,-1 1 1,-9 27-1,-7 32-1514,18-60-5134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17 247 4800,'-2'-1'554,"0"1"-1,0-1 1,0 0 0,1 1-1,-1-1 1,0 0 0,-2-2 2,27 0 3988,-10-3-3620,-1-1 1,0 0 0,0 0-1,13-12 1,-11 9-429,36-31 980,-30 25-787,0 0 1,1 1 0,26-15 0,-44 29-585,0 0-1,0-1 1,-1 1 0,1 0-1,0 0 1,0 1-1,0-1 1,0 1 0,0-1-1,0 1 1,0 0 0,1 0-1,-1 1 1,0-1 0,0 0-1,3 2 1,-2 0 67,1-1 1,-1 2-1,0-1 1,0 0-1,0 1 1,0 0-1,-1 0 1,1 0-1,5 6 1,5 4 274,1-1 1,20 14-1,-21-16-323,-7-6-70,1 1-1,1-1 1,-1 0-1,0-1 1,1 1-1,0-2 1,0 0-1,0 0 1,0 0-1,0-1 1,0 0-1,0-1 1,12-1-1,-9 1-109,0-2-1,0 0 0,0 0 0,0-1 1,0-1-1,-1 0 0,1 0 0,-1-1 1,15-9-1,-19 9-434,0 0 1,0 0-1,0-1 1,-1 1-1,0-2 1,9-10-1,-12 12-255,0 0 0,0 1 0,0-1-1,-1 0 1,0-1 0,0 1 0,0 0-1,0-1 1,-1 1 0,1-11-1,1-7-2164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2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21 4800,'-12'-11'1557,"12"4"722,1 4-948,-1 8 1838,0 3 356,-2 159 3221,-10 85-3945,11-228-2391,-7 58 27,4-53-271,2-1 1,1 1 0,2 33 0,0-15-306,2-48-97,5-8 110,10-17-45,-12 17 154,0 1 0,1-1 0,0 2 0,0-1 0,16-13 1,47-27-54,-61 42 81,0 0 0,0 1-1,1 1 1,0 0 0,0 0-1,0 1 1,0 0 0,1 0-1,-1 2 1,13-2 0,-20 3 36,0 0 0,-1 1 0,1-1 0,0 1 1,0 0-1,-1-1 0,1 1 0,-1 1 0,1-1 1,-1 0-1,1 0 0,-1 1 0,0 0 0,1-1 1,-1 1-1,0 0 0,0 0 0,0 0 0,-1 0 1,1 0-1,0 1 0,1 3 0,-1-2 28,0 0 0,0 0 0,0 0 0,-1 0-1,0 1 1,0-1 0,0 0 0,0 0 0,-1 1-1,0-1 1,0 0 0,0 1 0,-1 7 0,-2 3-18,-1-1 0,-1 0 0,0-1 0,0 1 0,-2-1 0,1 0 0,-2-1 0,0 1 0,0-1 0,-1-1 0,0 0 0,-13 12 0,19-21-52,0 0 1,0 0-1,0 0 0,0 0 0,0 0 1,0 0-1,0-1 0,-1 0 0,1 0 1,-1 0-1,1 0 0,-1 0 1,1-1-1,-7 1 0,5-1-54,0-1 0,0 1 0,0-1 1,1 0-1,-1-1 0,0 1 0,1-1 0,-1 0 0,1 0 0,-8-5 0,0-1-344,-52-34-2616,54 34 860,1 0-1,-10-10 1,17 17 1488,1-1-1,0 1 1,0-1 0,0 1-1,1-1 1,-1 0 0,0 1 0,0-1-1,1 0 1,-1-3 0,0 0-2411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3.1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311 598 3072,'0'0'60,"0"0"0,1 0 0,-1 1 0,0-1 0,0 0 0,0 0 0,0 0 0,0 0 0,0 0 0,0 0 0,0 0 0,0 0 0,0 1 0,0-1 0,1 0 0,-1 0 0,0 0 0,0 0 0,0 0 0,0 0 0,0 0 0,0 0 0,1 0 0,-1 0 0,0 0 0,0 0 0,0 0 0,0 0 0,0 0-1,0 0 1,1 0 0,-1 0 0,0 0 0,0 0 0,0 0 0,0 0 0,0 0 0,0 0 0,0 0 0,1 0 0,-1 0 0,0 0 0,0 0 0,0-1 0,0 1 0,0 0 0,0 0 0,0 0 0,0 0 0,1 0 0,-1 0 0,0 0 0,0 0 0,0-1 0,0 1 0,0 0 0,0 0 0,0 0 0,0 0 0,0 0 0,0 0 0,0 0 0,0-1 0,0 1 0,0 0 0,0 0 0,0 0 0,0 0 0,0-1 78,0 1 0,-1 0 0,1-1 1,0 1-1,0 0 0,-1 0 0,1-1 0,0 1 1,0 0-1,-1 0 0,1 0 0,0-1 0,-1 1 0,1 0 1,0 0-1,-1 0 0,1 0 0,0 0 0,-1 0 0,1 0 1,0 0-1,-1 0 0,1 0 0,0 0 0,-1 0 1,1 0-1,-1 0 0,1 0 0,0 0 0,-1 0 0,1 0 1,0 0-1,-1 1 0,-4 0 515,-1 0-1,1-1 1,-1 1-1,-7-1 1,5-1-143,0 2 1,-14 1-1,5 2-11,0 1-1,1 1 1,-1 0-1,1 1 0,1 1 1,-1 0-1,2 1 0,-20 15 1,27-17-421,1 1 1,-1-1-1,1 1 1,1 0-1,-1 1 1,2-1-1,-1 1 1,1 0-1,0 1 1,1-1 0,0 0-1,0 1 1,1 0-1,-1 12 1,2-12-64,0 0 1,1 0 0,0 0-1,1 0 1,0 0 0,0 0-1,1 0 1,0 0 0,1 0-1,0-1 1,1 1 0,0-1-1,9 16 1,-11-22-13,-1-1 0,1 1 0,0-1 0,0 0 0,0 0 0,1 0 0,-1 0 0,0 0 0,1 0 0,-1-1 0,1 1 0,3 1 0,-4-3-8,0 1 0,-1-1 0,1 1 0,0-1 0,0 0 1,0 0-1,-1 0 0,1 0 0,0 0 0,0 0 0,-1-1 0,1 1 0,0 0 0,0-1 0,-1 0 0,1 1 0,0-1 0,-1 0 0,1 0 0,-1 0 0,1 0 0,-1 0 0,2-1 0,10-10-62,-1-1 0,0 0 1,19-28-1,26-50-125,-48 77 144,3-7 23,0-1-1,-2 0 1,0-1-1,10-37 0,-8 13 9,-3-1-1,6-64 0,-10 39 170,-7-144 0,-13 110 290,14 98-399,-7-19 129,7 27-148,1 0 0,-1 0-1,1 0 1,-1 0 0,1 0 0,-1 0 0,0 0 0,0 0 0,1 0 0,-1 0 0,0 0 0,0 0 0,0 1 0,0-1 0,0 0 0,0 1 0,0-1 0,0 0 0,-2 0 0,3 1-14,-1 0 1,1 0-1,0 0 0,-1 0 0,1 0 1,-1 0-1,1 0 0,0 1 1,-1-1-1,1 0 0,0 0 0,-1 0 1,1 0-1,0 0 0,0 1 1,-1-1-1,1 0 0,0 0 0,-1 0 1,1 1-1,0-1 0,0 0 1,-1 0-1,1 1 0,0-1 0,0 0 1,0 1-1,-3 4 53,0 0 0,0 0-1,1 0 1,0 0 0,0 0 0,1 0 0,-1 1-1,0 7 1,-8 43 486,2 0-1,3 1 0,2 66 0,27 176 822,-6-209-1238,1 7-1421,-19-96 1005,0 0 0,0 0 1,0 0-1,0 0 0,0 0 1,0 0-1,0 0 0,1 0 1,-1 0-1,0 0 1,1 0-1,-1 0 0,2 2 1,5-11-3854,-3 1 2517,7-12-2460,3-3 1355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0:54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30 3968,'-1'-5'540,"3"-20"9559,7 52-6643,-5-7-2317,-2 0 0,0 27 0,-1-13-470,2 118 2149,-20 191 1,17-291-2894,30-83-1375,-8 6 1339,29-30 62,-43 48 60,0 0 1,1 1-1,-1 0 1,1 0-1,12-5 1,-7 4 64,1 1 0,0 0-1,1 1 1,22-4 0,-31 8 43,0 0-1,0 1 1,0 0-1,0 0 1,0 0-1,0 1 1,0 0-1,-1 0 1,1 1-1,0 0 1,0 0-1,10 5 1,-11-4 24,0 1 0,0-1-1,0 1 1,-1 0 0,1 1 0,-1 0 0,0-1 0,0 1 0,-1 1-1,6 7 1,-7-8-63,-1-1 1,0 1-1,0 0 0,0 0 0,0 0 0,-1 0 0,0 0 0,0 0 0,0 0 0,-1 0 1,1 1-1,-1-1 0,-1 0 0,0 6 0,0-4-105,0-1-1,0 0 1,-1 0 0,0 1 0,0-1-1,-1 0 1,1-1 0,-1 1-1,0 0 1,-1-1 0,0 0 0,0 0-1,0 0 1,0 0 0,-1 0-1,1-1 1,-1 0 0,0 0-1,-1 0 1,1-1 0,-1 0 0,1 0-1,-1 0 1,0-1 0,0 1-1,0-2 1,0 1 0,-1-1 0,1 1-1,0-2 1,-1 1 0,1-1-1,-1 0 1,-9-1 0,1-3-873,0 0 0,0-2 0,1 1 0,0-2 0,0 0 0,0 0 0,-21-17 0,-17-9-5699,31 22 3872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1:5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99 2080,'0'0'667,"3"-7"970,2 5 1408,-5 0-2704,0 1 0,0 0 0,0-1 0,0 1 0,-1-1 0,1 1 0,0 0 0,-1-1 0,1 1 1,-1 0-1,1-1 0,-1 1 0,0 0 0,1 0 0,-1-1 0,0 1 0,0 0 0,-1-1 0,0 0-132,-1 1 0,0-1-1,1 1 1,-1 0 0,0-1 0,0 1 0,1 1-1,-1-1 1,0 0 0,0 1 0,0 0 0,0-1-1,-4 1 1,-40 4 1458,45-3-1607,-1-1-21,-1 1-1,1 0 0,0 0 0,0 1 1,0-1-1,0 1 0,1-1 0,-1 1 1,0 0-1,1 0 0,-1 0 0,1 0 1,-1 1-1,-2 3 0,2-2-6,0 0 0,1 0 1,-1 0-1,1 0 0,0 0 0,0 0 1,0 1-1,1-1 0,-2 8 0,-1 2 182,4-13-209,0-1 0,0 0 0,-1 0-1,1 1 1,0-1 0,0 0 0,0 1 0,0-1-1,0 0 1,0 1 0,0-1 0,0 0-1,0 1 1,0-1 0,0 0 0,0 1-1,0-1 1,0 0 0,0 0 0,0 1 0,0-1-1,0 0 1,0 1 0,0-1 0,1 1-1,14-3 208,-11 1-191,0-1 1,0 1 0,1-1-1,-1 0 1,0-1-1,-1 1 1,1-1 0,0 0-1,-1 0 1,5-5-1,-5 6-8,-1-1 1,0 0-1,0 1 0,0-1 0,0 0 0,2-4 0,-4 6-1,1 0 0,-1 0 0,0 0 0,1 0 0,-1 0 1,0 0-1,0 0 0,0 0 0,0 0 0,0 0 0,0 0 0,0 0 0,0 0 0,0 0 0,0 0 0,-1 0 0,1 0 0,0 0 0,-1-2 0,0 3-17,0-1-1,0 0 1,0 0-1,0 1 1,0-1-1,0 0 1,0 1-1,0-1 1,0 1-1,0-1 1,0 1-1,0 0 0,0-1 1,0 1-1,0 0 1,-1 0-1,1 0 1,0 0-1,0 0 1,0 0-1,0 0 1,0 0-1,-1 1 1,1-1-1,0 0 1,-2 1-1,0 1 23,1-1 0,-1 0 0,0 1 0,1-1 1,-1 1-1,1 0 0,-1 0 0,1 0 0,0 0 0,0 1 0,0-1 0,0 0 0,0 1 1,1 0-1,-1-1 0,1 1 0,0 0 0,0 0 0,-1-1 0,2 1 0,-1 0 0,0 0 1,0 4-1,2-6-6,-1-1 0,1 1 1,0 0-1,-1-1 0,1 1 0,0-1 1,-1 1-1,1-1 0,0 0 0,0 1 1,0-1-1,-1 0 0,1 1 0,0-1 1,0 0-1,0 0 0,0 0 1,0 0-1,-1 0 0,1 0 0,1 0 1,1 0 65,1 1-41,0-1-1,0-1 1,0 1-1,0 0 1,0-1 0,0 0-1,0 0 1,-1 0-1,1-1 1,0 1 0,-1-1-1,1 0 1,-1 0-1,5-3 1,-6 4-10,1-1 1,-1 0 0,1 0-1,-1 0 1,0 0 0,0 0-1,0 0 1,0 0 0,0-1-1,-1 1 1,1-1 0,-1 0-1,1 1 1,-1-1-1,0 0 1,0 0 0,0 0-1,-1 0 1,2-4 0,-3 6-39,1-1 0,-1 1 0,1 0 1,-1-1-1,1 1 0,-1 0 0,0 0 0,0 0 1,0 0-1,1 0 0,-1 0 0,0 0 0,0 0 1,0 0-1,-1 0 0,1 0 0,0 1 0,0-1 1,0 0-1,-1 1 0,1-1 0,0 1 1,0 0-1,-1-1 0,1 1 0,0 0 0,-1 0 1,1-1-1,-1 1 0,1 0 0,0 1 0,-1-1 1,1 0-1,0 0 0,-1 0 0,1 1 0,-3 0 1,-1 3 83,-1 1 1,1 0-1,0 0 1,0 0-1,0 0 1,1 1-1,0 0 1,0-1 0,-5 13-1,6-13-4,1-1-1,0 1 1,0 0-1,1 0 1,-1 0-1,1 0 1,0 0-1,1 0 1,-1 0 0,1 0-1,0 1 1,0-1-1,0 0 1,2 8-1,-1-12-46,-1 1 0,1-1 0,-1 0-1,1 1 1,0-1 0,-1 1 0,1-1-1,0 0 1,0 0 0,0 1 0,0-1-1,0 0 1,0 0 0,0 0 0,0 0-1,1 0 1,-1 0 0,0 0 0,1-1-1,-1 1 1,0 0 0,1-1 0,-1 1-1,1-1 1,-1 1 0,1-1 0,-1 0-1,1 0 1,-1 0 0,1 0 0,-1 0-1,1 0 1,0 0 0,-1 0 0,1 0-1,-1-1 1,1 1 0,-1-1 0,1 1-1,-1-1 1,0 1 0,1-1 0,-1 0-1,0 0 1,2-1 0,6-5 16,0 0 0,-1-1 0,0 0-1,0 0 1,-1 0 0,0-1 0,-1-1 0,1 1 0,-2-1 0,0 0 0,5-11 0,-9 19-41,-1-1 0,1 1 0,-1 0 0,1 0 0,-1 0 0,0-1 0,0 1 0,0 0 0,0 0 1,0-1-1,0 1 0,-1 0 0,1 0 0,-1-1 0,1 1 0,-1 0 0,0 0 0,0 0 0,-1-2 1,1 3-8,0 0 0,0-1 0,0 1 1,0 0-1,0 0 0,0 0 0,0 0 1,0 1-1,-1-1 0,1 0 1,0 0-1,0 1 0,-1-1 0,1 1 1,0-1-1,-1 1 0,1-1 0,-1 1 1,1 0-1,-1 0 0,1 0 0,0 0 1,-1 0-1,1 0 0,-1 0 1,1 0-1,-1 0 0,1 1 0,-2 0 1,-1 0 18,0 1 0,1 0 0,-1 0 0,1 0 1,-1 0-1,1 0 0,0 1 0,0 0 1,0-1-1,0 1 0,0 0 0,1 1 0,0-1 1,-1 0-1,1 1 0,-2 4 0,-1 3 75,1-1 0,0 1 0,1 0 0,-3 17 0,5-24-61,0 1-1,1 0 0,0 0 1,0 0-1,0 0 1,0 0-1,1 0 1,0 0-1,2 8 0,-2-12-10,-1 1-1,1-1 1,-1 0-1,1 1 1,0-1-1,0 0 1,-1 0-1,1 1 1,0-1-1,0 0 1,0 0-1,0 0 1,0 0-1,0 0 1,1-1-1,-1 1 1,0 0-1,0 0 1,1-1-1,-1 1 1,0-1-1,1 1 1,-1-1-1,1 0 1,-1 1-1,0-1 1,1 0-1,-1 0 1,1 0-1,-1 0 1,1 0-1,-1 0 1,1-1-1,-1 1 1,0 0-1,3-1 1,1-1 16,-1-1-1,1 1 1,-1-1 0,0 0 0,1 1-1,-1-2 1,-1 1 0,1 0 0,0-1 0,-1 0-1,0 0 1,0 0 0,0 0 0,0 0-1,-1-1 1,1 1 0,2-9 0,-2 6-10,0-1 0,-1 1 1,0-1-1,0 0 0,-1 0 0,0 0 1,0 0-1,-1 0 0,1 0 1,-3-14-1,1 19-29,0-1 0,0 0-1,0 1 1,0-1 0,-1 1 0,0-1 0,1 1 0,-1 0 0,0 0-1,-1 0 1,1 0 0,0 0 0,-1 0 0,0 1 0,0-1 0,1 1-1,-1 0 1,-1 0 0,-2-2 0,3 3-1,1 0 0,-1 0 1,0 0-1,0 0 0,1 0 0,-1 1 0,0 0 0,0-1 1,0 1-1,1 0 0,-1 0 0,0 1 0,0-1 1,0 1-1,1-1 0,-1 1 0,0 0 0,0 0 1,1 0-1,-1 0 0,1 0 0,-1 1 0,1-1 0,0 1 1,-4 3-1,2-2-78,0 1 0,1-1 0,0 1 0,-6 8 0,8-11-215,0 1-1,0-1 1,1 1 0,-1-1 0,0 1-1,1 0 1,-1-1 0,1 1 0,0 0-1,-1 2 1,11 0-4899,5-6 741,3 1 1627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1:5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94 1408,'4'6'9940,"7"0"-6181,18 4-4188,-15-5 1783,-5-2-1202,1-1 1,-1 0 0,1 0 0,-1-1 0,1 0 0,-1-1 0,1 0 0,0 0-1,-1-1 1,1 0 0,15-5 0,-22 6-117,0-1 0,-1 0 0,1 0-1,-1 0 1,0 0 0,1 0 0,-1 0-1,0 0 1,1-1 0,-1 1 0,0-1 0,0 0-1,0 0 1,-1 0 0,1 0 0,0 0 0,-1 0-1,1 0 1,-1 0 0,0-1 0,1 1 0,-1 0-1,0-1 1,0-2 0,0 2-15,-1 0 0,0 0 0,0 0 1,0 0-1,0 0 0,0 1 0,-1-1 0,1 0 0,-1 0 0,0 0 1,0 1-1,0-1 0,0 0 0,0 1 0,-1-1 0,1 1 1,-1 0-1,1-1 0,-1 1 0,0 0 0,0 0 0,-3-2 0,2 2-54,1 0 1,-1 0-1,0 0 0,0 0 0,0 1 0,-1 0 0,1-1 0,0 1 0,0 0 0,-1 1 0,1-1 0,-1 1 0,1-1 0,-5 1 0,-7 1-77,0 0-1,-15 3 0,19-2 73,-4 1 165,0 1 0,-25 11 1,25-10 13,7-2-22,0 0-1,1 1 1,-1 0 0,1 0-1,0 1 1,0 0 0,0 0-1,1 1 1,0-1-1,0 1 1,-9 12 0,11-12 4,0 0 0,1 0 0,0 1 0,0-1 0,0 1 0,1-1 0,0 1 0,0 0 0,1 0 0,0 0 0,0 0 1,1 0-1,0 14 0,1-11 3,0-1 0,0 1 0,1-1 1,0 0-1,1 0 0,0 0 0,1 0 0,-1 0 1,2-1-1,8 14 0,-8-15-63,0-2-1,0 1 1,0-1 0,1 1 0,0-1-1,0-1 1,0 1 0,0-1 0,1 0-1,-1-1 1,1 0 0,0 0 0,13 4-1,-10-5-111,0 0 1,0 0-1,0-1 0,0-1 0,0 0 0,0 0 0,0-1 0,0 0 1,0 0-1,0-1 0,0-1 0,18-7 0,2-3-2529,-1-2 0,44-29-1,-53 31 432,29-15-935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276 109 2144,'18'-35'2092,"-13"27"-816,0 0 0,5-16 0,-7 16-400,-2 5-169,1-1 0,-1 0-1,0 0 1,1-7 0,-3 27-128,-1-1 1,-1 0-1,-5 22 0,-20 53-69,11-42-188,-1-1 0,-3 0 0,-2-2 0,-44 66 0,41-70-78,1 2 0,3 0 0,-26 67 0,40-96-129,4-13-899,2-7-1453,6-3 440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41 159 4064,'-4'-5'47,"-22"-25"3223,25 29-2952,0 0 0,0-1 0,0 1 0,0 0 0,0-1 0,0 1 0,1-1 0,-1 1 0,0-1 0,1 1 0,0-1 0,-1 1 0,1-1 0,0 0 0,0 1 0,0-1 1,0 0-1,0-2 0,1 1-33,-1 2-241,0 1 1,1-1 0,-1 0-1,0 0 1,1 0 0,-1 1-1,1-1 1,-1 0-1,1 1 1,-1-1 0,1 0-1,0 1 1,-1-1 0,1 1-1,0-1 1,-1 1 0,1-1-1,0 1 1,-1-1 0,1 1-1,0 0 1,0-1 0,0 1-1,-1 0 1,1 0 0,0 0-1,0-1 1,0 1 0,0 0-1,1 0 1,73-15 996,76-11-269,86 10 44,-85 16-448,-63 7 379,-88-9-761,1 1-1,-1-1 1,0 1 0,1-1 0,-1 0-1,0 1 1,0-1 0,0 0 0,0 0 0,-1 0-1,2-3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74 679 4800,'-13'-16'3674,"13"16"-3647,0 0 0,0 0 0,0 0 0,1 0 0,-1 0 0,0 0 0,0 0 0,0 1 0,0-1 0,0 0 0,0 0 0,0 0 0,0 0 0,0 0 0,0 0 0,0 0 0,0 0 0,0 0 0,0 0 0,0 0 0,0 0 0,0 0 0,0 0 0,0 1 0,1-1 0,-1 0 0,0 0 0,0 0 0,0 0 0,0 0 0,0 0 0,0 0 0,0 0-1,0 0 1,0 0 0,-1 1 0,1-1 0,0 0 0,0 0 0,0 0 0,0 0 0,0 0 0,0 0 0,0 0 0,0 0 0,0 0 0,0 0 0,0 0 0,0 0 0,0 0 0,0 0 0,0 1 0,0-1 0,0 0 0,0 0 0,-1 0 0,1 0 0,0 0 0,0 0 0,0 0 0,0 0 0,0 0 0,-1 0 122,1 1 0,-1-1 0,0 1 0,0-1 0,1 0 0,-1 1 0,0-1 1,0 0-1,0 0 0,1 0 0,-1 0 0,0 0 0,0 0 0,-1 0 0,0 1-80,0-1-1,0 1 1,1-1 0,-1 1-1,0 0 1,0 0-1,0 0 1,1 0 0,-1 0-1,0 0 1,1 0-1,-1 1 1,1-1-1,-1 0 1,1 1 0,0-1-1,0 1 1,0 0-1,-2 3 1,1-2-61,0 1 1,0-1-1,0 1 1,1-1-1,-1 1 0,1 0 1,0 0-1,0 0 1,0 6-1,1-9 20,0 0-1,0 0 0,0 0 0,1 0 1,-1 0-1,0 0 0,0 0 0,1 0 1,-1 0-1,1 0 0,-1 0 0,1 0 1,-1 0-1,1 0 0,-1 0 1,1-1-1,0 1 0,-1 0 0,1 0 1,0-1-1,0 1 0,0 0 0,0-1 1,0 1-1,-1-1 0,1 1 1,0-1-1,0 0 0,2 1 0,1 0 64,-1 0 1,1-1-1,-1 0 0,0 1 0,1-1 0,6-1 0,-5 0 15,-1 0 0,0 0 0,1 0 1,-1 0-1,0-1 0,1 0 0,-1 0 0,0 0 0,0 0 0,-1-1 0,1 1 0,6-7 0,-8 7-79,-1 1 0,1-1 0,0 0-1,-1 0 1,1 0 0,-1-1 0,1 1 0,-1 0-1,0 0 1,0-1 0,0 1 0,-1-1-1,1 1 1,0-1 0,-1 1 0,0-1-1,1 1 1,-1-1 0,0 1 0,0-1-1,-1 0 1,0-2 0,0 2-41,0 1 0,0-1 0,0 1 0,-1-1 0,1 1 1,-1 0-1,0-1 0,0 1 0,0 0 0,-4-3 0,5 3-16,-1 1 0,1 0-1,0 0 1,-1 0 0,1 0 0,0 1 0,-1-1-1,1 0 1,-1 0 0,0 1 0,1-1-1,-1 1 1,1 0 0,-1-1 0,0 1-1,1 0 1,-1 0 0,0 0 0,-2 0-1,-3 0-398,10 2 16,2-1 448,-1-1 0,0 0-1,1 0 1,-1 0 0,1 0 0,-1 0 0,1-1 0,7-2-1,-2 1 42,19-5 55,0-1-1,0-2 1,-1-1-1,46-24 0,-55 26-94,-4 2 11,-1-1-1,0 0 1,0-1 0,-1 0-1,0-1 1,0-1 0,18-20-1,-9 4-34,0-1-1,28-51 0,28-70 203,-77 148-211,34-83 318,-29 70-386,-3 4 71,1 0 1,-2 0-1,1 0 0,-1-1 0,1-17 0,-3 28-17,0 0-1,0 0 1,-1 0-1,1 0 1,0 1-1,0-1 1,0 0-1,0 0 1,0 0-1,0 0 1,0 0-1,0 0 1,0 0-1,0 0 1,-1 1-1,1-1 1,0 0-1,0 0 1,0 0-1,0 0 1,0 0-1,0 0 1,-1 0-1,1 0 0,0 0 1,0 0-1,0 0 1,0 0-1,0 0 1,-1 0-1,1 0 1,0 0-1,0 0 1,0 0-1,0 0 1,0 0-1,-1 0 1,1 0-1,0 0 1,0 0-1,0 0 1,0 0-1,0 0 1,0-1-1,0 1 1,-1 0-1,1 0 1,0 0-1,0 0 1,0 0-1,0 0 0,0 0 1,0-1-1,0 1 1,0 0-1,0 0 1,0 0-1,0 0 1,0 0-1,0 0 1,-1-1-1,1 1 1,0 0-1,0 0 1,-7 9 66,3-2-23,1 0 0,0 0-1,0 0 1,1 0 0,0 0-1,0 1 1,1-1 0,0 1-1,0 12 1,-2 5 46,-1 8 89,-22 217 348,5-73-24,20-159-445,0 0 0,1 0 0,1 0 0,4 26-1,-1-23 201,-4-21-263,0 1 0,0-1 0,0 0 1,0 1-1,0-1 0,0 0 0,0 1 0,0-1 1,1 0-1,-1 1 0,0-1 0,0 0 0,0 0 0,0 1 1,1-1-1,-1 0 0,0 0 0,0 1 0,1-1 1,-1 0-1,0 0 0,0 0 0,1 0 0,-1 1 1,0-1-1,1 0 0,-1 0 0,0 0 0,1 0 1,-1 0-1,1 0 0,11-4-2118,-10 3 1734,0-1 0,0 1 0,-1-1 0,1 1 1,0-1-1,-1 1 0,1-1 0,-1 0 0,0 0 0,2-3 0,0-9-2351,1 5 950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19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102 818 1984,'-9'9'608,"0"1"0,1 0 0,0 0 0,0 1 0,1-1 0,-10 21 0,16-27-329,0-1 0,0 1 0,0 0 1,0 0-1,1-1 0,-1 1 0,1 0 0,0 5 0,0-8-181,0 0-1,0 0 0,0 0 0,0 0 0,0 0 0,0 0 0,1 0 0,-1 0 0,0 0 0,0 0 0,1 0 0,-1 0 0,1 0 0,-1 0 0,1 0 0,-1 0 0,1 0 0,-1-1 0,1 1 0,0 0 0,-1-1 0,1 1 0,0 0 0,0-1 1,0 1-1,-1-1 0,1 1 0,0-1 0,0 1 0,0-1 0,0 0 0,0 1 0,0-1 0,1 0 0,3 0 52,0-1-1,1 1 1,-1-1-1,0-1 1,0 1-1,-1-1 1,1 0-1,0 0 1,0 0 0,-1-1-1,0 1 1,8-7-1,4-4 88,25-28 0,-35 34-175,29-32 136,-3-1 1,31-48-1,-36 52-109,-20 28-97,0 0 0,-1 0 0,0 0 0,-1-1 0,0 0 0,0 0 0,3-10 0,-18 42 200,2-5-78,-37 110 294,0 1 71,-56 79 210,-15 38 309,103-212-778,-20 52 474,19-51 225,12-34-519,1-6-260,1-8-21,7-22-37,2 1 0,1 0 0,2 0 0,30-58 0,69-144-200,33-61-333,-136 281 306,1 1 0,1 1 0,1-1 0,0 2 0,0-1 0,1 2-1,1-1 1,0 2 0,28-19 0,-40 29 137,0 1 0,-1-1 1,1 1-1,0 0 0,-1-1 0,1 1 0,0 0 1,-1 0-1,1 0 0,0-1 0,0 1 0,-1 0 1,1 0-1,0 0 0,0 0 0,0 0 0,-1 0 0,1 1 1,0-1-1,0 0 0,-1 0 0,1 0 0,0 1 1,-1-1-1,1 0 0,0 1 0,-1-1 0,1 1 0,0-1 1,-1 1-1,1-1 0,-1 1 0,1-1 0,0 2 1,0 0 20,1 0 1,-1 0 0,0 0 0,0 0 0,0 0 0,0 0-1,-1 1 1,1-1 0,-1 0 0,1 1 0,-1 2-1,1 20 172,-1 1-1,-1-1 0,-2 0 1,-1 1-1,0-1 0,-2 0 1,-11 30-1,16-51-122,-1-1-1,0 1 1,1-1-1,-1 1 1,0-1-1,0 0 1,-1 0-1,1 0 1,-1 0-1,1 0 1,-1-1-1,-4 4 1,5-5-33,0 0 0,1 0 0,-1 0 0,0-1 0,0 1 0,0 0 1,0-1-1,0 1 0,0-1 0,0 0 0,0 0 0,0 0 0,0 0 0,-1 0 0,1 0 1,0 0-1,0-1 0,0 1 0,0-1 0,0 1 0,0-1 0,1 0 0,-3-1 0,-8-3-685,7 6 210,5 0 421,1 0-1,-1 0 0,0 0 1,0 0-1,0-1 0,1 1 1,-1 0-1,0 0 0,1 0 1,-1-1-1,1 1 0,-1 0 1,1-1-1,-1 1 0,1 0 1,6 7-28,-1-1 1,11 10 0,-13-13 79,1-1 0,0 1 0,0-1 0,1 0 0,-1 0 0,0-1 0,1 0 0,0 0 0,-1 0 0,1 0 0,7 0 0,-8-2 11,0 0 1,0 0 0,0 0 0,1-1 0,-1 0 0,0 0 0,-1 0 0,1-1 0,0 1 0,0-1 0,-1 0 0,1-1-1,8-5 1,-2 1 44,-1-2 0,1 1 0,-2-2 1,11-11-1,33-46 258,-15 18-195,140-189-625,-151 196 330,-1-2 1,-3-1 0,32-88 0,-1-58-118,-49 169 243,-2 12-100,-1 0-1,-1 0 0,2-14 1,-9 32-321,-1 9 383,-17 61-23,6-16 226,-27 59 0,-7-12-81,-29 69 590,-14 122 171,91-287-648,3-11-95,0 1-1,0-1 0,0 1 1,1 0-1,-1-1 0,1 5 1,0-6 236,9-9-111,-5-2-180,-2 8-21,-1-1-1,0 0 0,0 0 1,0 0-1,0 0 1,0 0-1,0 0 0,-1 0 1,1-5-1,-1 4 5,0 4-7,0 0-1,0-1 0,0 1 0,1 0 0,-1-1 0,0 1 1,0 0-1,0-1 0,0 1 0,0 0 0,0-1 0,0 1 0,0 0 1,0-1-1,0 1 0,0 0 0,-1-1 0,1 1 0,0 0 1,0-1-1,0 1 0,0 0 0,0-1 0,-1 1 0,1 0 0,0 0 1,0-1-1,0 1 0,-1 0 0,1 0 0,0-1 0,0 1 1,-1 0-1,1 0 0,0 0 0,-1-1 0,1 1 0,-1-18 40,1 9-37,1 0 0,1 0 0,-1 0 0,1 1 0,1-1 0,0 0 0,0 1 0,0 0 0,1 0 0,1 0 0,8-13 0,-5 10-31,1 0 1,0 0-1,1 1 1,0 0-1,1 1 1,-1 0-1,14-7 1,-19 13 19,1 0 1,-1 0-1,1 1 1,0 0-1,0 0 1,0 0-1,0 1 1,0 0-1,0 0 1,0 0 0,8 1-1,-10 0-12,-1 0 1,1 0-1,-1 1 0,0-1 0,1 1 1,-1 0-1,0 0 0,0 0 1,0 1-1,0-1 0,0 1 0,0-1 1,0 1-1,0 0 0,-1 0 0,1 0 1,-1 1-1,1-1 0,-1 1 1,0-1-1,0 1 0,3 4 0,-1 1 4,-1 0 0,0 1-1,0 0 1,0-1-1,-1 1 1,1 12 0,3 58 81,-5-41-56,3 62 126,-4-96-106,1 1-1,-1 0 1,0-1 0,1 1-1,0-1 1,0 1 0,3 6-1,-4-10-13,1 0 0,-1 0 0,1 0 0,-1-1 0,1 1-1,-1 0 1,1 0 0,0 0 0,0 0 0,-1-1 0,1 1-1,0 0 1,0-1 0,0 1 0,0-1 0,0 1-1,0-1 1,0 1 0,0-1 0,0 0 0,0 1 0,0-1-1,0 0 1,0 0 0,0 0 0,0 0 0,0 0 0,0 0-1,0 0 1,0 0 0,0 0 0,0 0 0,0-1 0,0 1-1,0 0 1,2-1 0,3-2 1,-1 1 0,0-1 0,1 0 0,-1 0 0,0-1 0,-1 0 0,1 0 0,-1 0 0,1 0 0,6-9 0,1-5-36,19-33 0,-5 5-88,12-3-5,-27 37 47,-1 0-1,14-23 1,-14 15-345,-8 18 127,-8 11 137,-9 26 121,1 0 0,1 1 0,-12 60 0,22-79 133,0-1 1,1 1-1,1 18 0,1-33-82,0-1 1,0 1-1,0 0 0,1-1 0,-1 1 0,0-1 0,1 1 0,-1-1 0,1 1 0,0-1 0,-1 1 1,1-1-1,0 1 0,0-1 0,0 0 0,0 0 0,0 1 0,3 1 0,-4-3-9,1 1 0,0-1 0,0 1-1,-1-1 1,1 1 0,0-1 0,0 0 0,0 0-1,0 1 1,-1-1 0,1 0 0,0 0-1,0 0 1,0 0 0,0 0 0,0 0 0,0 0-1,0 0 1,-1 0 0,1 0 0,0-1-1,0 1 1,0 0 0,0 0 0,0-1 0,-1 1-1,1-1 1,0 1 0,0-1 0,-1 1 0,2-2-1,3-3-10,-1 0 0,1 0 0,-1-1 0,0 0-1,0 0 1,-1 0 0,0-1 0,0 1 0,0-1-1,-1 1 1,0-1 0,-1 0 0,2-8 0,1-10-75,-2-1 0,0-32 0,-2 41 37,-1 0-1,-1-1 0,-5-24 0,6 36-3,0 1-1,-1 0 1,0 0 0,0 0-1,0 0 1,0 0-1,-1 0 1,0 1 0,0-1-1,0 1 1,0 0 0,-1 0-1,0 0 1,0 0-1,-6-4 1,9 7 22,1 1 1,-1-1-1,0 1 1,0-1-1,0 1 1,1 0-1,-1-1 0,0 1 1,0 0-1,0-1 1,0 1-1,0 0 0,0 0 1,0 0-1,0 0 1,0 0-1,1 0 1,-1 0-1,0 0 0,0 0 1,0 1-1,0-1 1,0 0-1,0 0 0,0 1 1,0-1-1,1 1 1,-1-1-1,0 1 1,0-1-1,1 1 0,-1-1 1,0 1-1,1 0 1,-1-1-1,0 1 0,1 0 1,-1 0-1,1 0 1,-1-1-1,1 1 1,-1 0-1,1 1 0,-1 1 20,-1 0-1,1 0 0,0 0 0,1 0 0,-1 0 0,1 1 0,-1-1 0,1 0 1,0 0-1,0 1 0,1 3 0,-1-5 25,0 0 1,0-1-1,1 1 1,-1 0-1,1 0 0,-1-1 1,1 1-1,0 0 1,0-1-1,-1 1 1,1-1-1,0 1 0,0-1 1,1 0-1,-1 1 1,0-1-1,0 0 0,1 0 1,-1 1-1,1-1 1,-1 0-1,1-1 0,-1 1 1,1 0-1,-1 0 1,1-1-1,0 1 0,0-1 1,-1 1-1,1-1 1,0 0-1,0 1 1,-1-1-1,1 0 0,0 0 1,0-1-1,-1 1 1,1 0-1,0 0 0,0-1 1,-1 1-1,4-2 1,44-18 117,-2-2 0,0-1 1,57-40-1,-101 61-138,14-8-6,-1 0 1,0-1-1,-1 0 0,-1-2 0,0 0 1,16-18-1,-16 11-32,0-1 0,-1 0 1,-2-1-1,14-36 0,24-95-178,-39 93-1225,-15 70 1282,1 0 1,1-1-1,-4 17 1,-2 5 106,-57 169 333,56-166-231,-7 61-1,11-57 18,1-4 12,-1 46 0,6-67-24,0 0 1,1 1-1,1-1 0,0 0 0,0 0 0,8 20 1,-8-29-11,-1 0 1,1 0-1,0-1 1,0 1-1,1-1 0,-1 1 1,1-1-1,-1 0 1,5 3-1,-6-5-40,0 1 1,1-1-1,0 0 0,-1 0 1,1 0-1,0-1 0,-1 1 0,1 0 1,0-1-1,0 1 0,-1-1 1,1 1-1,0-1 0,0 0 0,0 0 1,0 0-1,0 0 0,0 0 1,-1 0-1,1 0 0,2-1 0,3-1-11,-1-1 1,0 1-1,0-1 0,-1 0 0,1 0 0,-1-1 0,1 0 0,-1 0 0,4-5 1,7-7-255,18-23 0,9-11 6,-17 20 309,-12 12-273,-10 16-224,-4 8 269,-5 10 25,-4 12 135,2 1 0,0 1-1,2-1 1,-2 33-1,6-53 100,1 1-1,-1-1 1,2 0-1,-1 0 1,1 0-1,1 0 0,-1 0 1,5 9-1,-6-17-82,0-1-1,0 1 1,0-1-1,1 0 1,-1 1-1,0-1 1,0 0-1,1 0 1,-1 1-1,0-1 1,1 0-1,-1 0 1,0 1-1,1-1 1,-1 0-1,0 0 1,1 0-1,-1 1 1,1-1-1,-1 0 1,0 0-1,1 0 1,-1 0-1,0 0 1,1 0-1,-1 0 0,1 0 1,-1 0-1,1 0 1,-1 0-1,0 0 1,1 0-1,-1-1 1,0 1-1,1 0 1,-1 0-1,1 0 1,-1 0-1,0-1 1,1 1-1,-1 0 1,13-10 151,-10 5-132,0 1 0,0 0 0,0-1-1,-1 1 1,1-1 0,-1 0 0,-1 0-1,3-7 1,7-43-233,-11 51 197,5-25-149,-2 0 0,-1-30 0,-2 46 110,-1 0 0,-1-1 1,0 1-1,0 0 0,-1 0 0,-8-20 0,10 31 14,0 0 0,0 0 0,0 0 0,0 0 0,0 0 0,0 0 0,0 0 0,-1 1 0,1-1 0,-1 0 0,1 1 0,-1-1 0,1 1 0,-1 0 0,0 0 0,0 0 0,0-1 0,0 2 0,0-1 0,0 0 0,0 0 0,0 1 0,0-1 0,0 1 0,0-1 0,-1 1 0,-3 0 0,5 0 85,2 1-59,0-1 15,0 1 0,0-1 0,0 1 0,0-1 0,0 1 0,0-1 0,0 0 0,0 1 1,0-1-1,0 0 0,0 0 0,0 0 0,0 0 0,1 0 0,-1 1 11,14 0 94,0 1 0,17-2 0,-20 0-108,-1 0 0,0 0 0,1 2 1,20 4-1,-27-5-7,1 1 0,-1 0-1,0 0 1,0 0 0,0 1 0,0 0-1,0 0 1,0 0 0,5 6 0,-7-6 12,-1-1 0,0 1 0,1 1 0,-1-1 0,-1 0 0,1 0 0,0 1 1,-1-1-1,0 1 0,0-1 0,0 1 0,0 0 0,0-1 0,-1 1 0,0 4 0,1 7 55,-2-1-1,0 1 0,-1-1 0,0 0 0,-5 18 0,-3 1 183,-15 33-1,23-59 52,7-10-93,9-11-34,33-44-202,-26 30-374,42-42 1,-54 61 370,30-26-410,-34 31 371,-1 1 0,1 0 1,0 1-1,0-1 0,-1 1 0,2 0 0,6-3 0,-10 5 76,-1 0 1,1 0-1,-1 0 0,1 0 0,-1 0 1,1 0-1,-1 0 0,1 0 0,-1 1 0,1-1 1,-1 0-1,0 1 0,1-1 0,-1 1 1,1 0-1,-1 0 0,0-1 0,0 1 1,1 0-1,-1 0 0,0 0 0,0 0 1,0 0-1,0 0 0,0 1 0,0-1 1,0 0-1,0 0 0,-1 1 0,2 1 1,1 5 66,1 0 0,-1 0 1,4 17-1,-6-21-67,7 47 161,-5-33 31,5 23-1,-7-35-117,1-1 1,0 1-1,1 0 1,-1-1 0,1 0-1,0 1 1,7 8-1,-9-14-59,-1 1 0,0-1 0,1 1 0,-1-1 0,1 1 0,-1-1 0,1 0 0,-1 1 1,1-1-1,-1 0 0,1 1 0,-1-1 0,1 0 0,0 1 0,-1-1 0,1 0 0,-1 0 0,1 0 0,0 0 0,-1 0 0,1 0 0,-1 0 0,1 0 0,0 0 0,0 0 0,0 0 3,0-1 1,0 1-1,1-1 1,-1 1-1,0-1 1,0 0-1,0 0 1,0 1-1,0-1 1,-1 0-1,1 0 0,1-1 1,3-5 33,-1 0 1,0 0 0,5-10-1,-6 10-29,37-91 217,-27 62-416,19-36-1,-28 63 84,-4 8 51,1 0-1,-1 0 1,1 0 0,0-1-1,-1 1 1,1 0-1,0 0 1,-1 0 0,1 0-1,0 0 1,1-1 0,-1 14-101,-9 80-197,6-50 429,-11 62 1,7-70-18,4-15-38,-2-1 0,0 0 0,-1-1 0,0 1 0,-9 16 0,13-31 23,0-1 1,-1 0 0,1 0 0,-1 1 0,1-1-1,-1 0 1,0-1 0,0 1 0,1 0-1,-2 0 1,-1 1 0,4-3-57,0 0 1,0 0-1,0 0 0,0 0 1,-1 0-1,1 0 0,0 1 1,0-1-1,0 0 0,0 0 1,-1 0-1,1 0 1,0 0-1,0 0 0,0 0 1,-1 0-1,1 0 0,0 0 1,0 0-1,0 0 0,0 0 1,-1 0-1,1 0 0,0 0 1,0 0-1,0 0 0,0 0 1,-1 0-1,1 0 0,0-1 1,0 1-1,0 0 0,0 0 1,-1 0-1,1 0 1,0 0-1,0 0 0,0-1 1,-2-8 126,6-9 7,-1 12-114,0 0 1,1-1-1,0 1 0,0 1 1,1-1-1,0 1 1,0 0-1,0 0 0,0 0 1,1 0-1,0 1 0,0 0 1,0 1-1,0-1 1,13-4-1,3 0-13,1 1 0,0 0-1,32-3 1,95-7-1989,-50 14-4120,-83 2 3190,-12 0 1280,-6-1 137,-9-3-1217,-18-3 260,-7-7-316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43 123 3904,'-14'-11'642,"9"7"-227,1 1 1,0-1-1,-8-8 1,12 11-284,-1 1 0,1-1 1,0 1-1,0 0 0,-1-1 1,1 1-1,0-1 0,0 1 0,-1-1 1,1 1-1,0-1 0,0 1 1,0-1-1,0 1 0,0-1 1,0 1-1,0-1 0,0 1 0,0-1 1,0 1-1,0-1 0,0 1 1,0-1-1,0 1 0,1-1 1,-1 1-1,0-1 0,1-1 114,1 0 0,-1 1 0,0-1 0,0 1 0,1-1 0,-1 1 0,3-2 0,3-2 144,0 1 0,-1 0 0,12-4 0,4-1 137,1 2 0,0 1 0,0 0 0,0 2 0,41-2 1,-21 4-242,-1 3 0,58 9 0,-47-6 316,-52 12-14345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198 626 5152,'-7'0'3757,"-11"0"1375,13 0-4920,-1 1-1,1-1 1,0 1 0,-1 1 0,-9 2 0,1 2 145,0 0 0,0 1 0,-15 10 1,23-13-312,0 0 0,0 1 1,1 0-1,0 0 1,-1 0-1,2 0 1,-1 1-1,1 0 0,-5 7 1,8-12-28,1 1 1,-1-1-1,1 0 0,-1 0 1,1 0-1,0 1 1,0-1-1,-1 0 0,1 0 1,0 1-1,0-1 1,0 0-1,0 0 0,0 1 1,1 0-1,-1-1 2,0-1 0,1 1 0,-1-1 0,0 1 0,0-1 0,1 0 0,-1 1-1,0-1 1,1 0 0,-1 1 0,0-1 0,1 0 0,-1 1 0,0-1 0,1 0 0,-1 0 0,1 1 0,-1-1 0,1 0-1,-1 0 1,1 0 0,-1 1 0,0-1 0,1 0 0,-1 0 0,1 0 0,-1 0 0,1 0 0,-1 0 0,1 0 0,-1 0-1,1 0 1,-1-1 0,1 1 0,-1 0 0,1 0 0,-1 0 0,1 0 0,-1-1 0,1 1 0,39-19 191,0-1 0,-2-2 0,52-38 0,-88 59-262,-1 0 1,1 0-1,0 0 1,-1 0-1,1 1 0,0-1 1,0 0-1,0 1 1,-1-1-1,5 1 1,-5 0 36,-1 0-1,1 0 1,-1 0 0,1 0 0,-1 0 0,1 0 0,-1 1-1,1-1 1,0 0 0,-1 0 0,1 1 0,-1-1-1,0 0 1,1 1 0,-1-1 0,1 0 0,-1 1 0,1-1-1,-1 1 1,0-1 0,1 1 0,-1-1 0,0 1 0,0-1-1,1 1 1,-1-1 0,0 1 0,0-1 0,0 1 0,0-1-1,1 1 1,-1 0 0,0-1 0,0 1 0,0-1-1,0 1 1,0-1 0,0 1 0,-1 0 0,2 2 1,-1-1-1,1 1 1,0-1 0,0 1 0,0-1 0,0 0 0,0 1 0,1-1-1,-1 0 1,1 0 0,-1 0 0,1 0 0,0 0 0,3 2 0,1 2 9,0-1 1,0-1-1,13 8 1,-14-9 57,1 0 0,0-1 0,1 1 1,-1-2-1,0 1 0,1-1 0,-1 0 1,1 0-1,-1 0 0,1-1 0,-1 0 0,1 0 1,-1-1-1,1 0 0,-1 0 0,0-1 1,1 0-1,-1 0 0,11-5 0,-8 3-16,-1-1 0,1-1 0,-1 0 0,0 0 0,0-1 0,0 1 0,-1-2 0,0 1 0,-1-1 0,0 0 0,0 0-1,7-13 1,3-17 23,-1 0 0,16-67 1,-27 91-74,16-58 16,32-128 182,-32 113-341,-19 82 147,3-22-173,-4 26 159,0 0 0,0 1 0,0-1-1,0 0 1,-1 0 0,1 0 0,0 0 0,0 0 0,-1 0 0,1 0 0,0 0-1,-1 1 1,1-1 0,-1 0 0,0 0 0,1 0 0,-1 1 0,1-1 0,-1 0-1,0 1 1,0-1 0,1 1 0,-1-1 0,0 1 0,-1-1 0,1 1 3,0-1 1,0 1 0,0 0-1,0 0 1,0 0 0,0 0-1,0 0 1,0 0 0,-1 1-1,1-1 1,0 0 0,0 1 0,0-1-1,0 0 1,0 1 0,0-1-1,0 1 1,0 0 0,1-1-1,-1 1 1,0 0 0,0-1-1,0 1 1,1 0 0,-1 0-1,-1 1 1,-17 26 85,10-10 85,1 0-1,0 1 1,2 0 0,0 0 0,-5 30-1,4-4 81,-1 60-1,7-72-129,1 1 0,1-1 0,2 1 0,2-1 1,16 62-1,-19-89-4,0 0 0,1 1 0,0-1 0,7 9 0,-9-13-278,1 1-1,-1-1 1,1 0-1,0-1 1,0 1-1,-1 0 1,1 0-1,1-1 0,-1 1 1,0-1-1,0 0 1,1 0-1,-1 0 1,5 2-1,12 0-1436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4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322 187 3072,'0'-2'193,"-1"1"0,1-1 1,0 1-1,-1 0 0,1-1 0,0 1 1,-1 0-1,0-1 0,1 1 1,-1 0-1,0 0 0,0 0 0,0 0 1,1-1-1,-1 1 0,0 0 0,-1 0 1,1 1-1,0-1 0,0 0 0,0 0 1,0 0-1,-1 1 0,1-1 1,0 1-1,-1-1 0,-2 0 0,-5-1 86,0-1 0,-1 2 0,-11-2 0,20 3-209,-1 0-20,-8-2 92,0 1 0,0 1 0,0-1 0,0 2 0,-1-1 0,1 1 0,0 1 0,-11 3 0,11-1-95,1 0 0,-1 1 0,1 0 0,-1 1 0,2 0 0,-1 0 0,1 1 0,-8 8 0,10-10-35,2 0 0,-1 0 0,0 1 1,1-1-1,0 1 0,1 0 0,-1 1 0,1-1 1,0 1-1,1-1 0,-1 1 0,-2 14 0,5-15 27,0 0 1,-1 0-1,2 0 0,-1 1 0,1-1 0,0 0 1,0 0-1,1 0 0,0 0 0,0 0 0,0-1 1,4 7-1,-4-8 13,0-1 0,1 1 0,-1-1 0,1 1 0,0-1 0,0 0 0,0 0 0,0 0 0,0-1 0,1 1 0,-1-1 0,1 0 1,0 0-1,0 0 0,-1 0 0,1 0 0,0-1 0,5 1 0,6 0 102,0 0 1,0-1-1,0-1 0,15-2 1,59-9 454,-51 5-395,-1-1-1,0-2 0,-1-1 1,63-28-1,-88 33-168,0-2 1,0 1-1,-1-1 0,0-1 1,-1 0-1,18-18 1,-23 21-36,0 0 0,0 0 0,-1 0 0,1-1 0,-1 1 0,0-1 0,-1 0 1,1 0-1,-1 0 0,0 0 0,-1-1 0,1 1 0,-1 0 0,0-9 0,-1-8-623,3 23 512,0 1 0,0-1 1,0 1-1,0 0 0,0 0 0,0 0 1,-1 1-1,4 1 0,-3-2 97,-1 1-1,1 0 1,-1 0-1,0-1 1,1 1 0,-1 1-1,0-1 1,-1 0-1,1 0 1,0 1-1,0-1 1,-1 1-1,2 4 1,1 3 109,-1-1 0,3 19-1,-1-6 92,1 17-48,-5-32-95,-1 0 1,1 0-1,1 0 1,-1 0-1,1 0 1,0-1-1,1 1 1,0 0-1,5 9 1,-6-14 0,0 0 1,0-1-1,0 1 1,0 0-1,1-1 1,-1 1-1,0-1 1,1 0-1,-1 1 0,1-1 1,0 0-1,-1-1 1,1 1-1,0 0 1,-1-1-1,1 0 1,0 1-1,0-1 1,-1 0-1,1-1 0,0 1 1,3-1-1,9-1 130,-1-1-1,27-9 0,-35 10-172,302-116 242,-288 109-378,-13 6-40,0 1-203,-11 12 277,-17 20 312,16-23-212,-1 0-1,1 0 1,0 1 0,1-1 0,-4 9 0,7-14-12,0 0-1,1 0 1,-1 0 0,1-1 0,0 1 0,-1 0 0,1 0-1,0 0 1,0 0 0,0 0 0,0 0 0,1 0-1,-1 0 1,0-1 0,1 1 0,-1 0 0,1 0 0,0 0-1,0-1 1,0 1 0,0 0 0,0-1 0,0 1-1,0-1 1,0 1 0,0-1 0,1 1 0,1 0-1,1 2 81,0-1 0,0 0 0,0-1 0,1 1 0,-1-1 0,1 0 0,-1 0 0,1 0 0,0 0 0,0-1 0,0 0 0,0 0 0,0 0 0,0-1 0,0 0 0,0 0 0,9-1 0,-10 0-25,0 1 1,0-1-1,0-1 0,0 1 1,0-1-1,0 1 1,0-1-1,0 0 1,-1-1-1,1 1 0,-1-1 1,1 1-1,-1-1 1,0 0-1,0 0 1,0-1-1,-1 1 0,1 0 1,-1-1-1,0 0 1,3-4-1,-3 2-19,0-1 1,-1 1-1,1 0 0,-1 0 1,-1 0-1,1-1 0,-1 1 1,0 0-1,-1-1 0,0-7 1,0 5-49,1 6-38,0 0 0,-1 0 0,1 0 1,-1 0-1,1 0 0,-1 0 0,0 0 0,0 0 0,0 1 0,-1-1 1,1 0-1,-1 1 0,1-1 0,-1 1 0,0-1 0,0 1 0,0 0 0,0 0 1,0 0-1,-1 0 0,1 0 0,-6-3 0,7 5 37,0-1-1,-1 1 1,1-1-1,-1 1 1,1 0 0,0 0-1,-1 0 1,1 0-1,-1 0 1,1 0 0,-1 0-1,1 0 1,0 0-1,-1 1 1,1-1 0,0 1-1,-1-1 1,1 1-1,0-1 1,-1 1-1,1 0 1,0 0 0,0 0-1,0-1 1,0 1-1,0 0 1,0 0 0,0 1-1,0-1 1,0 0-1,0 0 1,0 0 0,1 0-1,-1 1 1,1-1-1,-1 0 1,1 1 0,-1-1-1,1 1 1,0-1-1,-1 0 1,1 1-1,0-1 1,0 1 0,0-1-1,0 1 1,0-1-1,1 0 1,-1 1 0,0-1-1,2 3 1,0 0 16,0 0-1,0 0 1,0 0 0,1-1 0,0 1 0,0-1 0,0 1-1,0-1 1,1 0 0,-1 0 0,1-1 0,-1 1 0,1-1-1,0 0 1,0 0 0,9 3 0,-7-2 49,0-1 0,0 0 0,1-1 0,-1 1 1,0-1-1,1-1 0,-1 1 0,1-1 0,-1 0 0,1 0 0,7-2 0,-6 0-3,-1 0-1,0-1 1,0 0-1,0 0 1,0 0-1,-1-1 1,1 0 0,-1 0-1,0-1 1,0 0-1,0 0 1,-1 0-1,0-1 1,6-7-1,6-8 106,-5 7-147,-1-1 0,0-1 0,-1 0 0,11-23 0,37-69-148,-52 98 117,-1 0 43,-3 7-66,0-1-1,0 0 1,0 1-1,0-1 1,6-5 0,-8 9 39,1-1 0,-1 1 0,0 0 0,1-1 0,-1 1 0,1 0 0,-1 0 0,0 0 0,1-1 1,-1 1-1,1 0 0,-1 0 0,0 0 0,1 0 0,-1 0 0,1 0 0,-1 0 0,1 0 0,-1 0 1,0 0-1,1 0 0,-1 0 0,1 0 0,0 0 0,0 1-11,0 0 0,-1-1 1,1 1-1,0 0 0,0 0 0,0 0 1,0-1-1,-1 1 0,1 0 0,-1 0 0,1 0 1,0 0-1,0 2 0,4 10-2,0 0-1,-1 0 1,0 0-1,2 19 1,3 57 171,-8-68-167,1-2 19,-4 39 0,2-49 34,-2-1-1,1 1 0,-1-1 1,0 1-1,-1-1 0,-7 16 0,9-22 12,0 0 0,-1 1-1,1-1 1,-1 0-1,1 0 1,-1 0-1,0 0 1,0 0 0,0 0-1,0-1 1,0 1-1,0-1 1,-1 1-1,1-1 1,-1 0 0,1 0-1,0 0 1,-1 0-1,0 0 1,1 0-1,-1-1 1,1 0-1,-6 1 1,2-1 28,0-1 0,0 0 0,0 0 0,0 0 0,1-1 0,-1 0 0,0 0 0,1 0 0,-11-6 0,6 2-141,1 0 1,-1 0 0,1-1 0,-8-9-1,12 13-693,12 5 623,-6-2 138,0 0 0,0 0 0,0 0 1,0 0-1,-1 0 0,1 0 0,0 1 0,0-1 0,0 0 0,0 1 0,-1-1 0,1 0 1,0 1-1,0 0 0,6 2-13,8 0-6,-1-1-1,26 1 0,-7-1 51,-9 0 47,0-1-1,1-1 0,-1-1 0,0-2 0,0 0 1,36-10-1,-50 9-43,0 0 1,-1 0 0,1-1-1,-1 0 1,0-1-1,-1 0 1,1 0 0,-1-1-1,0 0 1,-1 0-1,10-12 1,4-9 2,-1 0 0,19-35 1,-29 43-105,-6 13-14,0 0 1,0 1 0,0-1-1,10-10 1,-14 17 76,0 0 0,1-1-1,-1 1 1,0 0 0,1 0-1,-1 0 1,0 0 0,1 0 0,-1 0-1,0 0 1,1 0 0,-1 0 0,0 0-1,1 0 1,-1 0 0,0 0 0,1 0-1,-1 0 1,0 0 0,1 1 0,-1-1-1,0 0 1,0 0 0,1 0-1,-1 0 1,0 1 0,1-1 0,-1 0-1,0 0 1,0 1 0,1-1 0,-1 0-1,0 1 1,8 10-99,0 10 82,-1 1-1,-1 0 0,-1 1 0,-1-1 0,0 1 1,-2 0-1,-1 0 0,-1 0 0,-1 0 1,-7 39-1,8-58 58,-1-1-1,0 1 1,0-1 0,-1 1 0,1-1-1,-1 0 1,0 0 0,0 0 0,0 0-1,0 0 1,-3 4 0,4-6-15,0 0 1,0-1 0,0 1-1,0 0 1,0 0-1,0-1 1,0 1-1,0-1 1,0 1 0,0-1-1,-1 1 1,1-1-1,0 1 1,0-1 0,0 0-1,-1 0 1,1 0-1,0 0 1,0 0-1,0 0 1,-1 0 0,1 0-1,0 0 1,0-1-1,0 1 1,-1 0 0,1-1-1,0 1 1,0-1-1,0 1 1,0-1-1,0 1 1,0-1 0,0 0-1,0 0 1,-1-1-1,-18-15 366,8 8-467,-19-19 0,8 2-404,33 37-48,-6-8 547,-1 1 0,1-1-1,0 0 1,5 3 0,8 4-59,-13-6 82,1-1 0,0 0 0,0 0 0,0-1 0,0 1 0,0-1 0,6 2 0,-9-5-21,-1 1-15,8 5-66,-4-4 75,-1 0 1,1 0-1,0 0 1,0 0-1,0-1 0,8 0 1,-4-1 22,-9 1 122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5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12 853 3808,'-1'1'190,"0"0"1,0 1 0,0-1-1,0 0 1,0 0-1,1 1 1,-1-1-1,0 0 1,1 1-1,-1-1 1,1 0-1,-1 1 1,1-1-1,0 1 1,-1-1 0,1 1-1,0-1 1,0 1-1,0-1 1,0 3-1,1-2 74,-1 0 0,1 1-1,0-1 1,0 0 0,0 0-1,0 0 1,0 0 0,0 0-1,1 0 1,-1 0 0,0 0-1,3 2 1,-3-4-187,0 0-1,-1 1 1,1-1-1,0 0 1,0 0-1,-1 1 1,1-1-1,0 0 1,0 0-1,-1 0 1,1 0-1,0 0 1,-1 0 0,1 0-1,0-1 1,0 1-1,-1 0 1,1 0-1,0-1 1,-1 1-1,1 0 1,0-1-1,-1 1 1,1 0-1,0-1 1,-1 1 0,1-1-1,-1 1 1,2-2-1,1 0 332,5-4-162,0 0-1,0 0 1,-1-1-1,0 0 1,0 0 0,0-1-1,-1 0 1,-1 0 0,9-15-1,1-7-1,17-48 0,-25 60-186,14-41 120,-13 33-128,1 0 0,2 1 1,22-40-1,-33 64-60,1 0-1,-1 0 1,1 0 0,0 0-1,-1 0 1,1 1-1,0-1 1,-1 0 0,1 0-1,0 1 1,0-1-1,0 1 1,0-1 0,-1 0-1,1 1 1,0 0 0,0-1-1,2 0 1,-2 1 3,0 0-1,-1 0 1,1 1 0,0-1 0,-1 0 0,1 0 0,0 0 0,-1 1-1,1-1 1,-1 0 0,1 1 0,-1-1 0,1 1 0,0-1 0,-1 1 0,0-1-1,1 0 1,-1 1 0,1 0 0,-1-1 0,1 2 0,1 2-2,1 0 0,-1 1 0,-1 0 1,1-1-1,-1 1 0,2 7 0,1 28 126,-2 0 0,-5 65 0,2-77-68,-1-8 80,0 0 1,-2-1-1,0 0 0,-1 1 1,-1-1-1,-1-1 0,-16 33 1,22-48-48,-1 0 0,0-1 1,1 1-1,-1 0 1,0-1-1,0 1 0,-1-1 1,1 0-1,0 0 0,-5 4 1,6-6-49,0 0 0,0 1 0,1-1 0,-1 0 0,0 0 0,0 1 0,1-1 0,-1 0 0,0 0 0,0 0 0,0 0 0,1 0 0,-1 0 0,0 0 0,0 0 0,1 0 0,-1 0 0,-1-1 0,1 0 6,0 1 0,-1-1 0,1 0-1,0 0 1,0 0 0,0 0 0,0 0 0,0 0-1,1 0 1,-1 0 0,0 0 0,0 0-1,1 0 1,-2-2 0,-8-17 195,-18-40-1089,27 59 142,2 2 352,1 2 354,-1 0 0,1-1 0,-1 0 0,1 1 0,0-1 0,4 4 0,4 0 41,0 0 0,1-1 0,-1 0 0,1 0 0,0-2 0,0 1 0,1-1 0,-1-1 0,1 0 0,-1 0 0,1-1 0,0-1 0,14-1 0,17-4 139,-1-2-1,0-2 0,77-27 1,-101 29-135,-1-1 0,0 0 1,-1-1-1,0-1 0,0-1 1,-1 0-1,26-26 0,-34 29-56,-1-1-1,0 1 0,0-1 1,-1 0-1,-1 0 1,7-18-1,-6 15-93,4-13-83,-9 24 190,0 1 0,0-1 0,0 1 0,1-1 0,-1 1-1,0-1 1,0 1 0,0-1 0,0 1 0,0-1 0,0 1 0,0-1 0,0 1 0,0-1 0,0 1 0,0-1 0,0 1-1,0-1 1,0 1 0,-1 0 0,1-1 0,0 1 0,0-1 0,0 1 0,-1-1 0,1 1 0,0-1 0,-1 1 0,1 0 0,0-1-1,-1 1 1,1 0 0,-1-1 0,1 1 0,0 0 0,-1 0 0,1-1 0,-1 1 0,1 0 0,-1 0 0,1 0 0,-1 0-1,0-1 1,-1 2-17,0-1-1,0 1 0,0 0 0,1 0 0,-1 0 1,0 0-1,0 0 0,1 0 0,-1 0 1,0 1-1,1-1 0,-1 1 0,1-1 0,-2 3 1,-7 6-31,-22 16 18,-39 33-72,64-51 80,-1-1 0,1 1 1,1 1-1,-1-1 0,2 1 0,-8 13 1,12-19 26,0-1 0,0 1 0,0-1 0,0 1 0,1-1 0,-1 1 0,1 0 0,0-1 0,-1 1 0,1 0 0,0 0 0,1-1 0,-1 1 0,0 0 0,1-1 0,0 1 0,1 3 0,-1-3 29,1 0-1,0 1 1,0-1-1,0 0 1,0 0-1,1 0 0,-1 0 1,1-1-1,0 1 1,0-1-1,4 3 1,0-1 60,0 1 1,1-2 0,-1 1 0,1-1 0,0 0-1,0-1 1,0 0 0,0 0 0,0-1 0,15 1-1,-2-2-20,0-2 1,0-1-1,-1 0 0,1-2 0,20-6 0,97-43-58,-14 5-215,-77 32 142,-19 6 57,43-9-1,11 3 64,-72 16-40,-9 0-39,1 1 1,-1-1-1,1 1 0,-1 0 1,1 0-1,-1 0 0,1 0 1,0 0-1,-1 0 1,1 0-1,-1 0 0,1 1 1,1 0-1,-2 0-92,-2 11-48,-1-8 189,-1-1-1,1 1 1,-1-1-1,0 1 1,0-1-1,0 0 1,0-1-1,-1 1 1,1 0 0,-7 3-1,-7 3-74,-21 8-1,8-3 39,13-6-16,0 1-1,0 1 1,1 1-1,-24 20 1,39-31 27,0 1 0,1 0 0,-1 0 1,0-1-1,1 1 0,-1 0 0,1 0 1,-1 0-1,1-1 0,-1 1 0,1 0 1,-1 0-1,1 0 0,0 0 0,-1 0 1,1 0-1,0 0 0,0 0 0,0 0 1,0 0-1,0 0 0,0 0 0,0 0 0,0 0 1,1 0-1,-1 0 0,0 0 0,0 0 1,1 0-1,-1 0 0,1 0 0,-1 0 1,1-1-1,-1 1 0,1 0 0,0 0 1,-1 0-1,1-1 0,0 1 0,-1 0 1,1-1-1,0 1 0,0-1 0,1 2 1,1 0 19,1 1 1,0-1 0,0 0 0,0 0 0,0 0-1,0 0 1,0-1 0,1 0 0,4 1 0,29 1 219,-1-2 1,71-7-1,-92 4-201,0-1 1,0-1-1,0 0 0,0-1 0,-1-1 0,0 0 0,0-1 0,16-10 0,-20 9-24,0 1-1,-1-1 1,1-1 0,13-15 0,-18 19-11,17-21 36,0 0 1,25-39-1,29-60 61,-65 104-87,134-210-161,-51 87 15,-71 105 116,33-75 0,-50 98-98,-5 12 30,0 0-1,0 0 1,0 0-1,-1 0 1,1 0-1,-1-1 1,0-4-1,-1 9 78,0 0-1,0 0 0,0 0 1,0 0-1,0 0 0,0 0 1,0 0-1,0 0 1,0 0-1,0 0 0,0 0 1,0 0-1,0 0 0,0 0 1,0 0-1,0 1 0,0-1 1,-1 0-1,1 0 0,0 0 1,0 0-1,0 0 1,0 0-1,0 0 0,0 0 1,0 0-1,0 0 0,0 0 1,0 0-1,0-1 0,0 1 1,0 0-1,0 0 0,0 0 1,0 0-1,-1 0 1,1 0-1,0 0 0,0 0 1,0 0-1,0 0 0,0 0 1,0 0-1,0 0 0,0 0 1,0 0-1,0 0 0,0 0 1,0 0-1,0 0 1,0 0-1,0 0 0,0 0 1,0 0-1,0-1 0,0 1 1,0 0-1,0 0 0,0 0 1,0 0-1,0 0 0,-6 4-75,0 0 0,0 1 0,0 0 0,0 0 0,-5 6 0,-5 6 11,-10 5 12,10-7 53,-1 0-1,2 1 1,-15 18-1,7-3 5,1 1 0,2 1 0,-31 70 0,24-28 41,3 2 0,-21 123 0,42-182-11,1 0 0,0 1 0,1-1 0,1 1 0,1-1 0,0 1 0,5 22 0,-5-39-15,-1 0-1,1 1 1,0-1 0,-1 0-1,1 0 1,0 0-1,0-1 1,0 1 0,1 0-1,-1 0 1,0 0-1,1-1 1,-1 1 0,1-1-1,-1 1 1,1-1 0,3 2-1,-3-2 28,1 1 0,0-1 0,0 0-1,0 0 1,1 0 0,-1-1 0,0 1 0,0-1 0,0 0-1,6 0 1,2-1 58,0 0 0,0-2 0,0 1 0,0-1 0,19-9 0,-21 8-81,37-14 10,-1-3 0,81-50 0,-115 62-5,15-9-142,-25 17 88,1 0 0,0 0 0,-1 1-1,1-1 1,-1 0 0,1 1 0,0-1-1,-1 1 1,1 0 0,0-1 0,0 1-1,-1 0 1,4 0 0,-5 0 22,1 0 0,-1 1 0,1-1 0,-1 0 0,1 0-1,-1 0 1,0 1 0,1-1 0,-1 0 0,1 1 0,-1-1 0,0 0 0,1 1 0,-1-1 0,0 0 0,1 1-1,-1-1 1,0 1 0,1-1 0,-1 1 0,0-1 0,0 1 0,0-1 0,1 0 0,-1 1 0,0-1-1,0 1 1,0 0 0,0 0 0,-1 16-34,0-12 12,1-3 22,-1 8-36,0 0 1,1-1 0,1 15 0,0 3 34,-1-23 25,1 0 0,-1 1 0,0-1 0,1 0 0,0 0 0,1 5 0,-1-7 9,0 0 0,0 0 0,0-1 0,1 1 0,-1 0 0,0-1 0,1 1 0,-1-1 0,1 0 0,-1 1 0,1-1 0,-1 0 0,1 0 0,0 0 0,0 0 0,3 1 0,-1 0 18,0-1 1,0 0-1,0 0 1,0-1-1,0 1 1,0-1-1,0 0 1,0 0-1,0 0 1,0-1-1,0 1 1,0-1-1,0 0 1,0 0-1,0 0 1,0-1-1,5-2 1,5-4 1,0 0 0,0-1 0,12-12 0,-11 10-37,36-27-155,54-54 0,-117 106 27,2 2-1,0-1 1,1 1-1,-13 30 1,21-44 124,0 0-1,0 1 1,1-1 0,-1 0 0,1 1 0,-1-1 0,1 1 0,0-1 0,0 1-1,0-1 1,0 1 0,0-1 0,0 0 0,1 1 0,-1-1 0,1 1-1,0-1 1,0 0 0,0 1 0,0-1 0,0 0 0,0 0 0,1 0 0,-1 0-1,4 4 1,-3-4 37,1 1 1,0-1-1,0 0 0,0 1 0,1-1 0,-1-1 0,0 1 0,1 0 1,-1-1-1,1 0 0,0 0 0,-1 0 0,1 0 0,0-1 0,-1 1 1,6-1-1,-2 0 2,0-1 0,0 0 0,0 0 0,0-1 1,0 0-1,0 0 0,-1-1 0,9-4 0,-2 1 11,-2-1-1,1 0 1,12-12-1,-23 19-55,0 0 0,-1-1-1,1 1 1,-1-1 0,1 1-1,0-1 1,-1 1 0,1-1-1,-1 1 1,1-1 0,-1 1-1,0-1 1,1 0 0,-1 1-1,0-1 1,1 0 0,-1 1-1,0-1 1,0 0 0,0 0-1,1 1 1,-1-1 0,0 0-1,0 0 1,0 1 0,0-1-1,0 0 1,0 0 0,-1 1-1,1-1 1,0 0 0,0 1-1,0-1 1,-1 0-1,1 1 1,0-1 0,-1 0-1,1 1 1,-1-1 0,1 0-1,0 1 1,-1-1 0,1 1-1,-1-1 1,0 1 0,1-1-1,-1 1 1,1-1 0,-2 1-1,-1-2-17,-1 0-1,1 0 0,-1 0 0,1 1 0,-1-1 0,0 1 1,0 0-1,0 0 0,-3 0 0,-20-1-88,-71-5 69,77 5 97,15-1 25,6 3-82,0 0-1,0-1 1,0 1 0,0 0-1,0 0 1,0 0 0,0 0-1,0-1 1,0 1 0,0 0 0,0 0-1,0 0 1,0 0 0,0-1-1,1 1 1,-1 0 0,0 0-1,0 0 1,0 0 0,0 0-1,0 0 1,0-1 0,1 1-1,-1 0 1,0 0 0,0 0-1,0 0 1,0 0 0,0 0-1,1 0 1,-1 0 0,0 0-1,0 0 1,1 0 0,18-9-4,0 1 1,1 1 0,1 1 0,27-5-1,87-6-92,-93 13 75,-24 2-6,0 1 0,25 2 0,-36 0 30,0 0 1,0 0 0,0 0 0,0 1-1,0 0 1,0 0 0,0 1 0,9 5-1,-10-5-13,-1 1-1,0 0 1,0 0-1,9 8 0,-13-10 19,0-1 0,1 1 0,-1 0-1,0-1 1,0 1 0,-1 0-1,1 0 1,0 0 0,-1-1 0,1 1-1,-1 0 1,1 0 0,-1 0-1,0 0 1,0 0 0,0 0 0,0 0-1,0 0 1,-1 2 0,-1 8 56,-1 0 0,-1-1 0,-6 14 0,10-24-51,-1 0 1,1 0-1,-1 0 1,1 0-1,0 0 1,0 0-1,-1 0 1,1 0-1,0 0 0,0 0 1,0 0-1,0 0 1,0 0-1,0 1 1,1-1-3,-1-1 0,0 0-1,0 0 1,0 1 0,1-1 0,-1 0 0,0 0 0,0 0 0,1 0-1,-1 1 1,0-1 0,0 0 0,1 0 0,-1 0 0,0 0 0,1 0-1,-1 0 1,0 0 0,1 0 0,-1 0 0,0 1 0,1-2 0,-1 1-1,0 0 1,0 0 0,1 0 0,-1 0 0,0 0 0,1 0-1,5-2 64,0 0 0,-1-1-1,1 1 1,4-5 0,10-5-38,28-25 0,-30 23-60,-14 10-20,0 1-1,1 0 1,-1 0 0,1 1 0,-1-1 0,11-3 0,-14 6 36,0 0-1,1-1 1,-1 1-1,0 0 1,0 0-1,1 0 1,-1 0 0,0 0-1,1 0 1,-1 0-1,0 1 1,1-1-1,-1 0 1,0 1-1,0-1 1,1 1-1,-1-1 1,0 1-1,0-1 1,0 1 0,0 0-1,0 0 1,0 0-1,0 0 1,0 0-1,0 0 1,0 0-1,0 0 1,-1 0-1,2 2 1,8 13 175,17 23 1,-23-34-154,0-1 1,0 0-1,0 0 1,1 0-1,-1-1 1,1 1-1,0-1 1,0 0-1,7 2 1,-2 0-85,19 6 829,-28-10-1055,1-1 0,0 1 0,0-1 0,-1 0 0,1 1 1,0-1-1,0 0 0,0 0 0,0 0 0,-1-1 0,1 1 1,3-1-1,-13-15-12557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5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6144,'-29'-37'2784,"18"31"-2432,6 3 1792,10 3-1248,1-6-224,3 3-416,5-6-288,2 5 0,2-5 96,2 5-32,0-10-96,5 10 32,-11-4-2240,1 4 1248,-12-1-2752,2 5 2144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5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7392,'-7'-3'2867,"15"2"-774,10 0-1448,83-8 1590,704-58 1151,-650 60-3331,-73 4-249,-61 2-392,29 0-102,-16 8-3835,-24-4 1985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451 101 1472,'14'-15'5440,"-14"12"-4790,1 1 0,-1-1 1,0 1-1,0-1 0,1 0 0,-2 1 1,1-1-1,0-2 0,-1-4 1226,1 8-1873,0-5 1289,0 3-416,0 5 643,0-1-1488,-1 0 0,1-1 0,-1 1 0,1-1 0,0 1 0,-1 0-1,1-1 1,0 1 0,0 0 0,-1 0 0,1-1 0,0 1 0,0 0 0,0-1 0,0 2 0,0 0 13,-1 1-12,0 0-1,1 1 1,0-1 0,0 0 0,0 0-1,0 0 1,1 5 0,0 20 311,-9 119 441,8-98-502,-12 85 1,4-85-115,4-19-49,-9 32 0,11-56-156,1 1 200,-1-1 0,0 1 0,-1 0 0,0-1 0,-6 12 1,8-17-121,0 0 0,0 0 1,0 0-1,1 0 1,-1 0-1,0 0 1,0-1-1,0 1 1,0 0-1,-1-1 1,1 1-1,0 0 0,0-1 1,0 1-1,0-1 1,-2 1-1,1-1-19,0 0-1,1 0 1,-1-1-1,0 1 1,1 0-1,-1-1 1,1 1-1,-1 0 1,0-1-1,1 0 1,-1 1-1,1-1 1,0 0-1,-1 0 1,1 0-1,-2-1 1,-20-19 211,0-1 1,-33-40-1,49 54-296,-17-22 77,-40-63 0,20 28-123,-13-23 133,46 70-45,2 0 1,0-1 0,-7-24-1,15 41 25,1 0 0,-1 0 0,1-1 0,-1 1 0,1 0 0,0-1 0,0 1 0,0-1 0,0 1 0,0 0 0,1-1 0,-1 1 1,1 0-1,-1-1 0,1 1 0,0 0 0,0 0 0,0 0 0,0-1 0,0 1 0,1 0 0,-1 0 0,0 1 0,1-1 0,0 0 0,-1 0 0,1 1 0,0-1 0,0 1 0,0 0 0,4-3 0,3 0-16,1-1 0,0 1 0,0 0 0,1 1 0,20-3 1,18-2 57,-1 2 0,1 3 0,71 3 0,-56 2 198,46 5 46,93 15 98,-189-20-329,0 0 0,0-2 1,0 1-1,-1-2 0,1 0 1,0 0-1,22-6 0,-34 6-359,1 0 0,-1 0 0,1-1 0,-1 1-1,0-1 1,1 1 0,-1-1 0,0 0 0,0 0 0,0 0 0,0 0-1,-1 0 1,1-1 0,-1 1 0,1 0 0,1-5 0,8-11-3434,-5 7-385,-2 1 1355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0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43 4064,'0'0'44,"0"0"0,0 0 0,0-1 0,0 1 0,0 0 0,0 0 0,0 0 0,0 0 0,0-1 0,0 1 0,0 0 0,0 0 0,0 0 0,0 0 0,0-1 0,0 1 0,0 0 0,0 0 0,0 0 0,0 0 0,0-1 0,0 1 0,0 0 0,0 0 1,0 0-1,0 0 0,1 0 0,-1 0 0,0-1 0,0 1 0,0 0 0,0 0 0,4 0 3500,5-12 1864,-19-2-2112,7 12-3073,0 0 0,0 1 1,-1 0-1,1-1 0,-1 1 0,1 1 1,-1-1-1,1 0 0,-1 1 1,0 0-1,1-1 0,-1 1 0,0 1 1,-4 0-1,-8 1 252,-30 11-1,33-9-191,-97 33 226,94-30-452,0 0 0,1 2 1,0 0-1,-23 18 0,36-26-37,0 1 0,0-1 1,0 1-1,1 0 1,-1 0-1,0 0 1,1 0-1,0 0 0,-1 0 1,1 0-1,0 0 1,0 1-1,0-1 0,0 0 1,1 1-1,-1-1 1,0 1-1,1-1 1,0 1-1,0 3 0,0-4 18,0 0 0,1 1 0,0-1 0,0 0 0,-1 0 0,1 0 0,1 0 0,-1 0 0,0 0 0,0 0 0,1 0 0,-1 0 0,1-1 0,-1 1-1,1-1 1,0 1 0,0-1 0,0 1 0,0-1 0,0 0 0,0 0 0,3 1 0,19 9 178,0-2-1,1-1 1,37 7 0,82 3 132,-108-18-520,5 0-2662,-15 5-4587,-17-1 4899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18 2816,'2'-1'-309,"-2"1"643,1-1-1,0 1 1,-1-1 0,1 1-1,-1-1 1,1 1 0,-1-1-1,1 1 1,-1-1 0,1 0-1,-1 1 1,0-1 0,1 0-1,-1 1 1,0-1-1,1 0 1,-1 0 0,0 1-1,0-1 1,0 0 0,0 0-1,1-1 1,-2 2-278,1 0-1,0 0 1,0 0-1,0 0 1,0 0-1,0 0 1,0 0 0,0 0-1,-1 0 1,1 0-1,0-1 1,0 1-1,0 0 1,0 0 0,0 0-1,0 0 1,-1 0-1,1 0 1,0 0-1,0 0 1,0 0-1,0 0 1,0 0 0,-1 0-1,1 0 1,0 0-1,0 0 1,0 1-1,0-1 1,0 0 0,-1 0-1,1 0 1,0 0-1,0 0 1,0 0-1,0 0 1,0 0 0,0 0-1,0 0 1,-1 1-1,1-1 1,0 0-1,-7 5 602,7-5-647,-30 28 2053,-4 5-1011,-5-3-447,-116 99 987,143-116-1440,1 0 0,1 1 1,0 0-1,1 1 0,0 0 1,-10 23-1,8-10 81,1 0 0,-11 51 0,15-49-84,2 0-1,0 1 1,2 0-1,4 47 1,-1-59-19,2-1-1,0 1 1,1-1-1,1 1 1,1-2 0,0 1-1,1 0 1,15 24-1,10 7 324,60 68 0,-57-75-207,-30-36-204,0 0 0,0 0 0,1-1 0,-1 0-1,10 6 1,-14-10-180,0 0-1,0-1 1,0 1 0,1 0-1,-1-1 1,0 1-1,0-1 1,1 1 0,-1-1-1,0 0 1,0 1-1,1-1 1,-1 0 0,0 0-1,1 0 1,-1 0 0,0 0-1,1 0 1,-1 0-1,0-1 1,1 1 0,-1 0-1,0-1 1,0 1-1,0-1 1,1 1 0,-1-1-1,0 0 1,0 1-1,0-1 1,0 0 0,0 0-1,0 0 1,0 0-1,0 0 1,0 0 0,-1 0-1,2-2 1,5-12-3254,2 5 1067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24 120 4160,'-24'5'11130,"48"-5"-10088,22-1 572,91 12-1,-122-9-1571,-1 1 1,1 1-1,-1 0 1,1 1-1,-1 1 1,-1 0-1,1 1 1,-1 1-1,0 0 1,14 11-1,-20-12-19,1 1 1,-1-1-1,-1 1 0,1 0 1,-2 1-1,1 0 0,-1 0 0,8 18 1,-3 0 124,-1 0 1,5 29 0,-10-35-35,-1 2-1,0-1 1,-2 0-1,-1 1 1,-1-1-1,-5 34 1,4-48-16,-1 1 0,1-1 0,-2 0 0,1 0 0,-7 10 0,-22 32 386,28-40-453,4-10-28,0 0 0,0 0-1,0 1 1,0-1-1,1 0 1,-1 0 0,0 0-1,0 1 1,0-1 0,0 0-1,0 0 1,0 0 0,0 0-1,1 1 1,-1-1-1,0 0 1,0 0 0,0 0-1,0 0 1,1 0 0,-1 0-1,0 1 1,0-1-1,0 0 1,1 0 0,-1 0-1,0 0 1,3 0 18,0 1-1,0-1 1,0 0 0,0-1 0,0 1 0,3-1-1,25-6 110,-1-1-1,0-2 0,42-19 0,-70 28-112,32-14 110,0-2 1,-1-1-1,-1-2 1,-1-1 0,-1-1-1,33-31 1,-40 30-46,-1 0-1,-2-2 1,0 0 0,-1-1-1,-1-1 1,-2-1 0,19-44-1,-33 68-82,28-75-42,-26 68 56,-1-1 0,-1 0 0,0 0 0,1-23 1,-4 26-293,1 0 1,-1 0 0,0 0 0,-1 0 0,0 0 0,-5-12 0,6 20-91,1 0-1,-1 0 1,0 1 0,0-1-1,1 0 1,-1 1 0,0-1-1,0 1 1,0-1 0,0 1-1,1-1 1,-1 1 0,0 0-1,0-1 1,0 1 0,0 0-1,0 0 1,0 0 0,-2-1 0,2 4-1695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19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22 100 9056,'-21'-8'4096,"29"4"-3552,5 4 960,11 0-928,12-8 127,26 0-415,32-4 64,14 0-192,-5 1-576,2-3 224,11 6-3327,14 1 1951,6-1-4992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2912,'-6'-3'12709,"7"4"-12283,0 1 0,-1-1-1,1 1 1,0-1 0,0 0 0,0 1 0,1-1-1,-1 0 1,2 2 0,6 7 889,29 33 189,-2-3-867,45 40 1,-29-29-894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5216,'0'0'108,"0"1"0,0-1-1,0 0 1,0 0 0,0 0 0,0 1 0,0-1 0,0 0 0,0 0-1,0 1 1,0-1 0,0 0 0,0 0 0,0 1 0,0-1 0,0 0-1,0 0 1,0 1 0,0-1 0,0 0 0,0 0 0,0 0 0,0 1-1,-1-1 1,1 0 0,0 0 0,0 0 0,0 1 0,0-1 0,-1 0-1,1 0 1,0 0 0,-12 13 3055,-17 11 51,-109 57 1825,79-49-3855,35-16-981,0 0-1,2 2 1,0 0-1,-36 41 1,6-6-181,36-37 46,11-10-668,-1-1 0,0 1 1,-11 7-1,9-12-1725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6656,'0'0'2144,"0"9"458,-1 2-1631,0-1 1,-1 0-1,0 0 0,0 0 0,-7 15 0,-2 11 562,-3 14-457,2-5-550,-10 61 0,17-66-557,1-17-447,-1 35 0,9-28-2535,-4-20 1579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1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7648,'38'0'5050,"51"0"1517,-1 2-5122,-36 2-1403,70 12 0,-55-5-636,-36-10-6865,-26-1 5086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3488,'-5'5'11432,"3"4"-8199,2-6-3125,0-1-1,0 0 0,0 0 1,1 0-1,-1 0 0,0 0 1,1 0-1,0 2 0,13 23 301,-2 1 0,-1 0-1,-1 1 1,-1 0 0,-2 1 0,-1 0-1,-1 0 1,1 41 0,-7 250 1038,-5-238-788,-31 160 0,-15-35 31,33-143-425,-33 76-1,44-124-273,-1 0 0,-1 0-1,0-1 1,-17 21 0,21-30-547,0 0 0,-1 0 1,0-1-1,0 1 0,-1-1 0,1-1 0,-1 0 1,0 0-1,-1 0 0,-15 5 0,8-5-1507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2656,'-2'-3'536,"1"0"0,1 0 0,-1-1 0,0 1 0,1 0 0,-1-1 0,1-4 0,12 99 3368,-6-32-3088,-2-37-472,-1 31 0,-3 49 2621,-3-163-2669,1 41-229,0 0-1,3-30 1,6-55 706,-6 93-596,-1 10-102,0-1-1,1 1 0,-1 0 1,1-1-1,-1 1 0,2-4 1,-1 5-52,0 0 0,-1 0 0,1 0 0,0 0 1,0 1-1,0-1 0,-1 0 0,1 0 0,0 1 0,0-1 1,0 1-1,0-1 0,0 1 0,0-1 0,0 1 0,0 0 1,2-1-1,3 0 186,-1 0 0,1 0 0,11 0 0,12 0 171,34-4 107,-4 1-116,-7-3-70,-14 1-270,57-1 0,61 16-26,-109-2-114,-32-4 169,0-1-1,23 1 1,15-3-34,-53 0 54,0 3-106,-1 0 0,-1 1 0,1-1 0,0 0 0,-1 0 0,0 0 0,-2 3-1,-5 10-52,-7 17 54,-1 0 0,-1-1 0,-2-1 0,-1-1 0,-1-1 0,-52 51-1,15-31 92,-2-2 0,-76 42 0,117-76-78,0 2 0,1 0 1,1 1-1,-29 33 0,36-35 46,-12 11 51,-20 33-1,24-32-143,10-13 111,1-1 1,0 1-1,0 0 0,-5 15 0,-10 43-100,18-61 200,5-10-140,-1 1 1,1-1-1,0 0 0,0 0 1,0 1-1,0-1 0,0 0 1,0 0-1,-1 1 0,1-1 1,0 0-1,0 1 0,0-1 1,0 0-1,0 0 0,0 1 1,0-1-1,0 0 0,0 1 0,0-1 1,0 0-1,1 0 0,-1 1 1,0-1-1,0 0 0,0 1 1,0-1-1,0 0 0,0 0 1,1 1-1,-1-1 0,0 0 1,0 0-1,0 0 0,1 1 1,-1-1-1,0 0 0,0 0 0,0 0 1,1 0-1,-1 1 0,0-1 1,1 0-1,-1 0 0,0 0 1,1 0-1,4 5 52,-3-4-48,-1 1 1,1-1 0,0 1-1,0-1 1,0 1-1,0-1 1,0 0 0,0 0-1,0 0 1,0 0 0,0-1-1,1 1 1,-1 0 0,0-1-1,0 1 1,5-1 0,-2 0 7,-1-1 1,0 0-1,0 0 1,1 0 0,-1 0-1,0-1 1,0 1-1,5-4 1,35-21 211,-10 5-267,8 1-5,69-24 0,-93 38 41,0 1 0,0 1 0,1 1 0,0 0 0,-1 2 0,36 0 0,-48 2 29,0 0 0,0 0 0,0 0-1,-1 1 1,1 0 0,0 0 0,-1 0 0,0 1 0,1 0 0,-1 0-1,0 0 1,6 5 0,1 3 33,0 1 1,-1 1-1,11 14 0,-20-25-201,0 1 0,-1 0-1,1 0 1,-1-1-1,1 1 1,-1 0 0,0 0-1,0 0 1,1 6-1,-8-19-5491,2-1 2335,3 2 1105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 3072,'-2'0'136,"1"0"1,-1-1-1,1 1 0,-1 0 1,0 0-1,1-1 1,-1 1-1,1-1 0,-1 1 1,1-1-1,0 0 1,-1 0-1,1 1 0,0-1 1,-2-2-1,-7-6 3858,25 11 2227,29-3-4432,-18 1-1085,317 13 1691,-336-12-2433,0 0 0,0-1 0,0 0 0,0 0 1,0 0-1,1-1 0,-1 0 0,0-1 0,-1 0 1,8-2-1,-13 4-49,-1-1 1,1 1 0,-1 0-1,1-1 1,-1 1-1,1 0 1,-1-1 0,1 1-1,-1-1 1,1 1-1,-1-1 1,1 1 0,-1-1-1,0 1 1,1-2-1,1-1-1421,3 2 74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2304,'-8'-6'10185,"8"6"-10141,0 0 1,0 0-1,0 0 1,0 0-1,-1 0 1,1 0-1,0 0 1,0 0-1,0 0 1,0 0-1,-1 0 1,1 0-1,0 0 1,0-1-1,0 1 1,0 0-1,0 0 1,-1 0-1,1 0 1,0 0-1,0 0 1,0 0-1,0-1 1,0 1-1,0 0 1,0 0-1,0 0 1,-1 0-1,1 0 1,0-1-1,0 1 1,0 0-1,0 0 1,0 0-1,0 0 1,0-1-1,0 1 1,0 0-1,0 0 1,0 0-1,0 0 1,0-1-1,0 1 1,0 0-1,0 0 1,0 0-1,1 0 1,-1-1-1,0 1 1,0 0-1,0 0 1,0 0-1,0 0 1,0 0-1,0-1 1,0 1-1,1 0 1,-1 0-1,4-2 567,-1 0-1,1 0 1,0 1-1,0-1 1,6 0 0,0 0-583,-1 0 0,1 0 0,-1 2 0,1-1 0,0 1 0,-1 0 0,18 4 0,-26-4-26,0 0 0,0 0 1,0 1-1,0-1 0,0 0 0,0 1 0,0-1 0,0 1 1,0-1-1,0 1 0,0 0 0,0-1 0,0 1 0,0 0 1,-1 0-1,1 0 0,0 0 0,0-1 0,-1 1 0,1 0 0,-1 0 1,1 0-1,0 2 0,-1-1 0,0 0 0,0 0 0,1 0 1,-1 0-1,-1 0 0,1-1 0,0 1 0,0 0 0,-1 0 1,1 0-1,-1 0 0,-1 2 0,-2 5 19,0 0 1,-1 0-1,-1-1 0,-7 10 1,-78 108 1274,91-126-1273,-1 0 0,1 1 1,0-1-1,-1 0 0,1 1 0,0-1 1,0 1-1,-1-1 0,1 1 0,0-1 1,0 1-1,0-1 0,0 1 0,-1-1 1,1 1-1,0-1 0,0 1 0,0-1 1,0 1-1,0-1 0,0 1 1,1-1-1,-1 1 0,0-1 0,0 1 1,0-1-1,0 1 0,1-1 0,-1 0 1,0 1-1,0-1 0,1 1 0,-1-1 1,0 1-1,1-1 0,-1 0 1,0 1-1,1-1 0,-1 0 0,0 1 1,1-1-1,-1 0 0,1 0 0,-1 1 1,1-1-1,2 1 91,1 0 0,-1 0 0,0 0 0,0-1 0,6 1 0,28 3-348,0-3-1,0-1 0,55-7 1,-77 3-3606,-11 7 2123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3904,'1'-3'10267,"9"3"-7357,17 3-3262,-25-3 908,89 6 937,-17-3-608,-63-2-750,1 0 1,-1-1-1,1-1 0,-1 0 0,16-3 0,-24 3-110,0 1-1,1-1 1,-1 0 0,0-1 0,1 1-1,-1 0 1,0-1 0,0 0-1,0 0 1,0 0 0,0 0 0,-1 0-1,1 0 1,-1-1 0,1 1 0,-1-1-1,0 0 1,0 0 0,0 0 0,0 0-1,1-4 1,-2 5-29,0 0-1,-1 0 1,1 0 0,-1 0-1,0-1 1,0 1 0,0 0-1,0 0 1,0 0 0,0-1 0,0 1-1,-1 0 1,1 0 0,-1 0-1,0 0 1,1 0 0,-1 0-1,0 0 1,0 0 0,-1 0-1,1 0 1,0 0 0,0 1-1,-1-1 1,-1-1 0,0 0-34,1 1 1,-1 0 0,0 0 0,0 0-1,0 0 1,0 1 0,0-1-1,0 1 1,0 0 0,-1 0-1,1 0 1,0 0 0,-1 0-1,1 1 1,-5-1 0,-17 3-51,1 2 0,0 0 0,0 1 0,0 1 0,-30 12 0,43-14 171,0 0 1,0 1 0,0 0 0,0 1-1,-17 12 1,25-16-42,0 1-1,-1 0 1,1 0-1,1 0 1,-1 1-1,0-1 1,1 0 0,0 1-1,0 0 1,0-1-1,0 1 1,0 0-1,1 0 1,0 0-1,-1 0 1,2 0-1,-1 1 1,0-1-1,1 6 1,0 3 35,1-1 1,0 0-1,1 0 0,0 0 0,1 0 1,1-1-1,-1 1 0,2-1 0,10 21 1,-11-25-5,1 0 1,-1 0 0,1-1-1,1 0 1,-1 1 0,1-2 0,0 1-1,0-1 1,1 0 0,-1 0-1,1-1 1,0 0 0,1 0 0,-1-1-1,14 5 1,-7-4-20,1-1 1,-1 0 0,1-2-1,0 1 1,0-2-1,-1 0 1,1 0-1,0-2 1,-1 1-1,1-2 1,-1 0-1,1-1 1,-1-1-1,0 0 1,-1 0-1,1-2 1,16-9-1,-28 14-172,31-21-659,-19 10-2602,-12 10 851,-1 2 1896,-1 1 0,1-1 0,-1 0 0,0 0 0,1 0 0,-1 0 0,0 0 0,1-1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3072,'-4'-11'3467,"4"10"-3233,0 1 1,1 0 0,-1-1 0,2-3 3286,-1 4-3286,-1 0 0,0 0 0,1-1-1,2 0 837,0 1 0,0-1-1,0 0 1,0 1-1,0 0 1,4 0 0,6-1-2739,30-4 2565,-22 2-679,25-1 0,-37 4-211,0 0 0,0 1 0,0-1-1,0 2 1,0-1 0,8 4 0,-15-5 7,0 1 0,-1 0-1,1 0 1,0 0 0,-1 0 0,1 0 0,-1 0 0,1 0 0,-1 1-1,1-1 1,-1 0 0,0 1 0,0-1 0,2 3 0,-2-2-5,-1 1 1,1-1 0,0 0-1,-1 0 1,1 0 0,-1 0 0,0 1-1,0-1 1,0 0 0,0 0-1,0 1 1,0-1 0,-1 0-1,1 0 1,-2 3 0,-3 12 130,-1-1 1,-1 0-1,-15 25 0,-33 45 253,41-65-217,-19 24 231,22-31-85,0 0-1,-16 30 0,26-43-296,1 0 1,-1 0-1,1 0 0,-1 1 1,1-1-1,-1 0 0,1 0 0,0 1 1,0-1-1,-1 0 0,1 0 1,0 1-1,0-1 0,0 0 1,1 1-1,-1-1 0,0 0 1,0 0-1,1 1 0,-1-1 1,0 0-1,2 2 0,-1-1 5,0-1 0,1 0-1,-1 0 1,0 1 0,1-1 0,-1 0 0,1 0-1,-1-1 1,1 1 0,-1 0 0,1 0-1,0-1 1,-1 1 0,3 0 0,6 0 50,0 1 0,0-2 0,0 1 0,13-2 0,-11 0-49,11 1-6,44-9-1,-6-1-1044,-20 8-2616,-26 3 191,0 7 1115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4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18 692 2912,'0'0'26,"-1"0"0,1 0 0,0 0 0,0 0 0,0 0 0,-1 0 0,1 0 0,0-1 0,0 2 0,0-1 0,0 0 0,-1 0 0,1 0 0,0 0 0,0 0 0,0 0 0,0 0 0,-1 0 0,1 0 0,0 0 0,0 0 0,0 0 0,0 0 0,-1 0 0,1 1 0,0-1 0,0 0 0,0 0 0,0 0 0,0 0 0,0 0 0,0 1 0,-1-1 0,1 0 0,3 7 1315,4 8 1229,-5-9-2024,0 0 0,0 0-1,1 0 1,-1 0 0,1 0 0,1-1-1,-1 1 1,1-1 0,0 0 0,6 6 0,-9-9-462,1-1 1,-1 0-1,1 0 1,-1 1-1,1-1 1,-1 0-1,1 0 1,0 0-1,0-1 1,-1 1-1,1 0 1,0-1 0,0 1-1,0-1 1,0 1-1,0-1 1,0 0-1,-1 0 1,1 0-1,0 0 1,0 0-1,0 0 1,0-1-1,0 1 1,0-1-1,0 1 1,0-1-1,-1 0 1,1 1 0,0-1-1,-1 0 1,1 0-1,0 0 1,-1-1-1,1 1 1,-1 0-1,3-3 1,3-4-41,-1 0 0,0-1 0,-1 1-1,0-1 1,0 0 0,-1 0 0,0 0 0,0-1 0,-1 0 0,0 0 0,-1 1 0,2-18-1,-4 21-10,0 1 0,0-1 0,0 0 0,-1 1 0,0-1 0,0 1 0,0-1 0,-1 1 0,-4-11-1,5 15-25,1-1 0,-1 1 0,0-1 0,0 1 0,0 0 0,-1-1-1,1 1 1,0 0 0,0 0 0,-1 0 0,1 0 0,0 0 0,-1 0-1,1 0 1,-1 0 0,0 1 0,1-1 0,-1 1 0,0-1 0,1 1 0,-1-1-1,0 1 1,1 0 0,-1 0 0,0 0 0,1 0 0,-1 0 0,0 0-1,0 0 1,1 1 0,-1-1 0,0 1 0,1-1 0,-1 1 0,-2 1-1,-1 0 51,0 1 0,0 0-1,0 0 1,1 1 0,-1-1-1,1 1 1,0 0 0,0 0-1,1 0 1,-1 1 0,-5 7-1,-1 6 148,-16 35 0,21-42-82,0 1 0,2-1-1,-1 1 1,1 0 0,1 0-1,0 0 1,0 0 0,2 0-1,-1 0 1,2 0 0,-1 1-1,2-1 1,-1 0 0,2 0-1,3 12 1,-5-22-84,0 0 0,0 0 0,-1 0 0,1 0 0,1 0 0,-1 0 0,0 0-1,0 0 1,1-1 0,-1 1 0,1-1 0,-1 1 0,1-1 0,0 1 0,0-1 0,-1 0 0,1 0 0,0 0 0,0 0 0,0 0 0,0 0 0,1-1-1,-1 1 1,0 0 0,0-1 0,0 0 0,0 0 0,1 0 0,2 0 0,3 0 52,1-1-1,-1-1 1,1 1-1,-1-2 1,1 1 0,10-5-1,4-4-13,0 0-1,0-2 0,36-26 0,58-57-354,-63 45 266,17-14-129,-54 50 33,-14 11 44,1 1 1,0-1-1,-1 1 1,7-3-1,-10 5 59,1 1 0,-1 0 0,0 0 0,1 0 0,-1 0 0,0 0 0,1 0 0,-1 0 0,0 1 0,1-1-1,-1 0 1,0 0 0,1 0 0,-1 0 0,0 0 0,1 0 0,-1 1 0,0-1 0,1 0 0,-1 0 0,0 0 0,0 1 0,1-1 0,-1 0 0,0 1 0,0-1 0,0 0 0,1 0 0,-1 1 0,0-1-1,0 0 1,0 1 0,0-1 0,0 0 0,1 1 0,-1-1 0,0 0 0,0 1 0,0-1 0,0 1 0,3 15-61,-3 0 90,0-1 0,-1 1-1,-1-1 1,0 0-1,-7 23 1,7-27 17,-8 27 172,5-22-59,1 0-1,1-1 0,-3 31 1,7-46-118,1 0 1,-1 0 0,0-1 0,1 1-1,-1 0 1,0 0 0,1-1-1,-1 1 1,2-2 0,7-3 2,0 0 0,0-1 1,-1-1-1,0 1 0,0-2 0,10-10 0,44-55-31,-50 55-31,1 1 0,0 1 0,2 0 0,33-27 1,-48 42 9,1 0 1,-1 0 0,0 0-1,1 0 1,-1 0 0,1 1-1,-1-1 1,1 0 0,-1 1-1,1 0 1,0-1 0,-1 1-1,1 0 1,-1-1 0,1 1-1,0 0 1,-1 0-1,3 1 1,-3 0-1,1-1 0,-1 1 1,0 0-1,0 0 0,0 0 0,0 0 0,0 0 0,0 0 1,0 0-1,0 0 0,0 0 0,0 0 0,0 1 0,-1-1 1,1 0-1,0 1 0,-1-1 0,1 0 0,-1 1 0,1 2 1,2 14 90,-1 1 1,-1-1 0,0 0 0,-1 1-1,-4 22 1,2-18-16,-3 14 45,0-2 250,5-33 21,1-3-356,0 1 0,0-1 0,0 1 0,-1-1 0,1 1 0,0-1 0,0 0 0,0 1-1,-1-1 1,1 0 0,0 0 0,0-1 0,2-1 3,7-9-110,0 0-1,15-25 1,6-8-251,-13 22 215,-11 12 69,1 0 1,1 1-1,0 0 1,1 0-1,0 1 0,0 0 1,21-13-1,-31 22 43,1 0 0,-1-1-1,1 1 1,0 0-1,-1-1 1,1 1 0,0 0-1,-1 0 1,1-1 0,0 1-1,-1 0 1,1 0-1,0 0 1,-1 0 0,1 0-1,0 0 1,0 0 0,-1 0-1,1 0 1,0 0 0,-1 1-1,1-1 1,0 0-1,-1 0 1,1 1 0,0-1-1,-1 0 1,1 1 0,0 0 2,0 0 0,0 0-1,-1 1 1,1-1 0,0 0 0,-1 0 0,1 0 0,-1 1 0,1-1 0,-1 0 0,0 1 0,0-1 0,1 3 0,-1 5 24,0 1 0,-1-1 0,-1 12 0,2-19-8,-9 42 122,6-32 5,1 1 0,0 0 0,0 0 0,1 0 0,1 0 0,1 16 0,-1-27-125,0-1 0,1 0 0,-1 0 0,0 0 0,1 0 0,-1 0 0,1 1 0,-1-1 0,1 0 0,0 0 0,-1 0 0,1 0 0,0-1 0,0 1 0,0 0 0,-1 0 0,1 0 0,0-1 0,0 1 0,0 0 0,0-1 0,0 1 0,1-1 0,-1 1 0,0-1 0,0 1 0,0-1 0,0 0 0,3 1 0,2-1 23,0 0 1,0 0-1,0 0 1,11-3-1,-4 1-56,4-1 27,1-1 0,-1 0 1,-1-1-1,29-13 0,-33 10-117,-11 8 176,-1-1-138,4-2 52,-3 2 6,0 0 18,1 1 0,-1 0 0,1-1 0,0 1 0,-1-1 0,1 0 0,-1 1 0,1-1 0,-1 0 0,0 0 0,1 0 0,-1 0 0,0 0 0,2-3 0,10-6 0,-9 7 9,-1-1 0,1 0 0,-1 0-1,5-8 1,1 0 15,9-17-101,-6 7 70,-11 20 4,0 1 7,0 0-1,0-1 1,0 1-1,0-1 0,0 1 1,-1-1-1,1 0 1,0 1-1,-1-1 0,1 0 1,-1 1-1,1-5 1,0 2-104,0 4 94,-1 0-1,0-1 1,1 1 0,-1 0-1,0 0 1,0-1 0,1 1 0,-1 0-1,0-1 1,0 1 0,0-1-1,0 1 1,1 0 0,-1-1 0,0 1-1,0 0 1,0-1 0,0 1-1,0-1 1,0 1 0,0-1 0,0 1-1,0 0 1,0-1 0,0 1 0,-1-1-1,1 0-64,0 2 5,-5 7 37,1 1-1,0-1 1,1 1 0,0-1-1,0 1 1,1 0 0,0 0-1,-1 11 1,-4 18 118,3-23-92,-1 4 14,-4 32-1,8-45-10,1 0 1,0 0-1,0 1 1,1-1-1,0 0 1,0 0-1,0 0 0,1 0 1,2 8-1,-3-12 9,0-1-1,-1 1 1,1-1-1,0 0 1,0 1-1,0-1 1,0 0-1,0 1 1,0-1-1,0 0 1,1 0 0,-1 0-1,0 0 1,1 0-1,-1 0 1,0 0-1,1-1 1,-1 1-1,1 0 1,-1-1-1,1 1 1,0-1-1,-1 0 1,1 1-1,-1-1 1,1 0-1,0 0 1,-1 0-1,1 0 1,0 0-1,-1-1 1,1 1-1,0 0 1,-1-1 0,1 1-1,2-2 1,-3 1-7,6-1 14,0 0 0,-1-1 0,1 0 0,-1 0 0,0 0 0,0-1 0,0 0 0,0 0 0,-1-1 0,9-8 0,-5 2-48,-1-1 1,0 0-1,-1 0 0,0-1 0,-1 0 1,5-16-1,20-84-123,-9 27 50,-13 60 71,1 1 0,1-1 0,19-31 0,53-64-90,-6 6 31,-61 90 64,-2-1 2,-1 0 0,12-33 0,-18 40 20,-1-6-267,-7 16-213,-4 15-251,-12 27 655,-37 51-1,31-51 145,-26 52 0,34-52-96,2 0 0,-11 46 1,-10 70 113,26-109-128,-1 8 182,3 1 0,-1 81 0,7-128-108,3-2-7,1 0 0,-1 0 0,1 0 1,-1 0-1,0 0 0,1-1 0,-1 1 1,1-1-1,5-2 0,6-2-66,0 0 0,-1-1 0,1-1 0,-1 0 0,0-1 0,-1 0 0,0-2 0,0 1 0,-1-1 0,21-23 0,1-10-54,56-91 0,-43 60 140,-15 23-152,28-63 0,-28 35 160,-17 39-22,-6 13-36,-2-1-1,0 0 0,4-56 1,-9 35-17,-1 47 20,0-8 79,-1 10-76,0 0-1,0-1 1,0 1 0,0 0 0,0 0-1,0 0 1,-1 0 0,1-1-1,0 1 1,0 0 0,0 0 0,0 0-1,0 0 1,0-1 0,0 1-1,-1 0 1,1 0 0,0 0 0,0 0-1,0 0 1,0 0 0,0 0-1,-1-1 1,1 1 0,0 0 0,0 0-1,0 0 1,0 0 0,-1 0-1,1 0 1,0 0 0,0 0 0,0 0-1,-1 0 1,1 0 0,0 0-1,0 0 1,0 0 0,-1 0 0,1 0-1,0 0 1,0 0 0,0 0-1,0 1 1,-1-1 0,1 0-1,0 0 1,0 0 0,0 0 0,-2 2 5,1-1 0,0 0 1,0 1-1,0-1 1,0 1-1,0 0 1,0-1-1,0 1 0,1 0 1,-1-1-1,1 1 1,-1 0-1,1 0 0,0-1 1,-1 3-1,-1 4-18,-12 33 109,-1-1 1,-3 0-1,-28 46 0,-8 18 296,50-95-363,-9 18-8,-15 45 0,24-57 2,-8 25 94,-8 49 0,14-45-1,-2 67 0,8-106-101,0 0 1,1 1-1,-1-1 0,1 0 0,0 1 0,0-1 1,1 0-1,0 0 0,0 0 0,0 0 0,0 0 0,1-1 1,-1 1-1,1-1 0,0 1 0,1-1 0,-1 0 0,1 0 1,0-1-1,7 7 0,-8-8-1,1-1 1,-1 1-1,1-1 1,-1 1-1,1-1 1,-1 0-1,1 0 1,0-1-1,-1 1 0,1-1 1,5 0-1,-1 1-29,1-2 0,0 1-1,16-4 1,-17 2-30,-1-1 1,1 0-1,0 0 0,-1 0 1,1-1-1,-1 0 1,0 0-1,-1-1 0,1 0 1,-1 0-1,0-1 0,0 0 1,0 0-1,-1 0 1,0 0-1,0-1 0,6-12 1,1-6-119,-1-1 0,-1-1 0,11-47 1,-19 67 172,1-5 16,0-1 0,-1 1 0,1-14 1,-3 22-20,0 0 0,0 1 1,0-1-1,0 0 0,-1 0 1,1 1-1,-1-1 0,0 0 1,0 1-1,-1-1 0,1 1 1,-1-1-1,1 1 0,-5-6 1,5 8-5,1 1 0,0-1 0,-1 1 0,1 0 0,-1-1 0,0 1 0,1-1-1,-1 1 1,1 0 0,-1-1 0,0 1 0,1 0 0,-1 0 0,1 0 0,-1-1 0,0 1 0,1 0 0,-1 0 0,0 0 0,1 0 0,-1 0 0,0 0 0,1 0 0,-1 1 0,0-1 0,1 0 0,-1 0 0,0 0 0,1 1 0,-1-1 0,1 0 0,-1 0 0,0 1 0,1-1 0,-1 1 0,0 0 0,-1 1 8,0 0 1,0 0-1,0 0 0,0 0 1,0 1-1,0-1 1,-1 4-1,1-2 0,-5 7 29,2 0 0,-1 0 0,2 0 0,-7 24 0,9-27-6,-3 16 108,-3 48-1,8-65-91,0 0 0,0 0 0,1 0 0,0 0 1,0-1-1,1 1 0,-1 0 0,2-1 0,-1 1 0,1-1 0,6 11 0,-8-15-32,0-1 0,0 1 0,0-1 0,1 1 0,-1-1 0,1 0 0,-1 1 0,1-1 0,-1 0 0,1 0-1,0 0 1,-1 0 0,1-1 0,0 1 0,0 0 0,0-1 0,0 1 0,0-1 0,-1 0 0,1 0 0,0 1 0,3-2 0,4 1-12,-1-1 0,0-1 0,0 0 0,9-3 1,-7 2-15,136-47-101,-56 17-35,-29 10 143,-36 12-158,52-14 0,-77 26 159,-1-1 0,1 0 0,0 0 0,0 0-1,0 0 1,0 0 0,0 0 0,0 0 0,0 0-1,0 0 1,0 0 0,0 0 0,0 0 0,0 0-1,0 1 1,0-1 0,0 0 0,0 0 0,0 0 0,0 0-1,0 0 1,0 0 0,0 0 0,0 0 0,0 0-1,0 0 1,0 0 0,0 0 0,0 0 0,1 0-1,-1 1 1,0-1 0,0 0 0,0 0 0,0 0-1,0 0 1,0 0 0,0 0 0,0 0 0,0 0 0,0 0-1,0 0 1,0 0 0,0 0 0,0 0 0,0 0-1,0 0 1,1 0 0,-1 0 0,0 0 0,0 0-1,0 0 1,0 0 0,0 0 0,0 0 0,0 0 0,0 0-1,0 0 1,0 0 0,0 0 0,0 0 0,0 0-1,1 0 1,-1 0 0,0 0 0,0 0 0,0 0-1,0 0 1,0 0 0,-6 7-119,-9 7-42,-110 90 154,-17 23 438,142-127-426,-3 3 24,0 0 0,0 0 1,0 0-1,1 0 0,-1 0 0,1 1 0,0-1 0,0 1 0,0-1 0,-1 5 0,2-8-15,1 1-1,0-1 1,0 0-1,0 1 1,0-1-1,0 1 1,0-1-1,0 0 1,0 1-1,0-1 0,0 0 1,0 1-1,0-1 1,0 0-1,0 1 1,1-1-1,-1 0 1,0 1-1,0-1 1,0 0-1,0 1 1,1-1-1,-1 0 1,0 0-1,0 1 1,0-1-1,1 0 0,0 1 1,10 1 224,16-6 111,-13-1-349,1 0 0,-1-1 0,0-1 0,-1-1 0,1 0 0,-2 0 0,1-1 0,-1-1 0,0 0 0,-1-1 0,-1 0 0,1 0 0,-2-1 0,1-1 0,8-15 0,22-43-284,31-76 0,-46 83 57,33-130 0,-43 135 197,10-70 258,-21 105-171,-3 17-18,-1 5-39,1 1 1,-1-1-1,1 0 1,-1 0-1,0 0 0,0 0 1,1 0-1,-1 1 0,-1-1 1,1 0-1,0 0 0,0 0 1,-1 0-1,1 0 1,-1 1-1,-1-4 0,2 4 3,-1 1-1,1 0 1,-1 0-1,1 0 1,-1 0-1,1 0 1,0 0-1,-1 0 0,1 0 1,-1 0-1,1 0 1,0 0-1,-1 0 1,1 1-1,-1-1 1,1 0-1,0 0 1,-1 0-1,1 0 0,-1 1 1,1-1-1,0 0 1,-1 0-1,1 1 1,0-1-1,-1 0 1,1 1-1,0-1 1,0 0-1,-1 1 0,-10 13 54,11-14-50,-64 107 415,39-63-322,13-22-71,1 1 0,1 0 1,2 0-1,0 1 0,1 0 0,1 1 1,2-1-1,-3 29 0,6-30-5,0 0 0,2-1-1,0 1 1,2 0 0,0 0-1,1-1 1,2 0 0,0 0-1,10 22 1,-6-24-631,1 0 0,1-1 0,14 18 0,-22-32 383,1 2-945,1-1 0,10 11 0,-14-15 730,0 0 0,0 0 0,0-1 0,0 1-1,0-1 1,1 0 0,-1 1 0,0-1 0,0 0 0,1 0-1,-1-1 1,6 2 0,-8-2 264,1 0 1,0 0-1,-1 0 0,1 0 0,0-1 1,-1 1-1,1 0 0,0 0 1,-1-1-1,1 1 0,-1 0 1,1-1-1,0 1 0,-1-1 0,1 1 1,-1-1-1,1 1 0,-1-1 1,0 1-1,1-1 0,-1 1 1,1-1-1,-1 1 0,0-1 1,0 0-1,1 1 0,-1-1 0,0 0 1,0 1-1,0-1 0,0 0 1,1 1-1,-1-1 0,0 0 1,-1-1-1,2-22-2988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6 182 4736,'-5'-4'4052,"5"4"-3998,4 0 566,-1 1-1,1-1 1,-1 1-1,1-1 1,0 0-1,7-1 1,-7 1-375,-2 0 571,-1 0-610,0-1-1,0 1 1,0 0 0,0 0 0,0 0 0,0-1 0,0 1 0,0 0 0,0-1 0,0 1 0,0-1 0,1 0 0,10-3 78,0 0 0,1 0 0,-1 1 1,1 1-1,-1 0 0,1 1 0,15 0 1,3-1-357,-3 1 145,39 5 0,-3-1-101,25-2 70,121-4 673,103-30-72,-280 29-598,424-49 323,27 7-64,-30 28 480,56 40 251,-452-17-868,297 16 194,-325-23-1000,-21-3-1084,-9 4 1615,0 1 0,1 0 0,-1-1 0,0 1 0,0-1 0,0 1 0,0 0 0,0-1 0,0 1 0,0 0 0,0-1 0,-1 1 1,1 0-1,0-1 0,0 1 0,0 0 0,0-1 0,0 1 0,0 0 0,-1-1 0,1 1 0,0 0 0,0 0 0,-1-1 0,1 1 0,0 0 1,0 0-1,-1-1 0,1 1 0,-6-6-1865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1984,'0'0'5488,"1"9"885,-10-9-6101,1 0 1,0 1-1,0 0 1,0 0-1,0 1 1,0 0-1,0 0 1,1 1-1,-1 0 1,-13 7-1,2-1 15,-20 8 1,26-13-71,1 0 1,0 1-1,0 1 1,1 0-1,0 1 1,0 0-1,-11 10 1,15-11-37,-11 12 184,18-17-353,0-1 0,-1 0 0,1 1-1,0-1 1,-1 1 0,1 0 0,0-1 0,0 1-1,-1-1 1,1 1 0,0-1 0,0 1 0,0 0 0,0-1-1,0 1 1,0-1 0,0 1 0,0 0 0,0-1-1,0 1 1,0-1 0,0 1 0,0 0 0,1-1 0,-1 1-1,0-1 1,0 1 0,1-1 0,-1 1 0,0-1-1,1 1 1,-1-1 0,0 1 0,1 0 0,5 3 118,-1 0 0,1-1 0,0 1 0,0-1 0,0 0 1,0-1-1,0 1 0,8 1 0,7 1 274,27 3-1,-30-5-243,38 4 61,65 1 1,-118-8-709,1-1-1,-1 1 1,1-1-1,-1 0 1,6-1-1,30-16-8237,-26 11 6045,10-3-280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4992,'-4'99'9104,"-5"2"-4874,-21 102-3572,3-24 277,22-144-778,2-19 122,-1 33 0,4-48-240,0 11 93,0-12-110,0 1 1,0-1-1,0 0 0,0 1 0,0-1 0,0 1 0,0-1 0,0 0 0,1 1 0,-1-1 0,0 0 1,0 1-1,0-1 0,0 0 0,1 1 0,-1-1 0,0 0 0,0 1 0,0-1 0,1 0 0,-1 1 1,0-1-1,1 0 0,-1 0 0,0 0 0,1 1 0,1-1 35,0-1-1,0 1 1,-1 0-1,1-1 1,0 1-1,0-1 1,-1 0-1,1 0 1,0 0-1,-1 0 1,1 0-1,2-2 1,18-17-90,-11 9 72,110-98-439,-115 103 305,1 1 0,13-8 0,-10 7-46,-9 5 141,-1 1 0,1-1 1,0 1-1,0 0 0,0-1 1,0 1-1,-1 0 1,1-1-1,0 1 0,0 0 1,0 0-1,0 0 0,0 0 1,0-1-1,0 2 0,-1-1 1,1 0-1,0 0 0,0 0 1,0 0-1,0 0 0,0 1 1,0-1-1,-1 0 1,1 1-1,0-1 0,0 1 1,0-1-1,-1 1 0,1-1 1,0 1-1,-1-1 0,1 1 1,0 0-1,-1 0 0,1-1 1,-1 1-1,1 0 0,-1 0 1,1-1-1,-1 1 1,0 0-1,1 0 0,-1 1 1,3 5 141,-1 0 1,0 0-1,0 1 1,0 8-1,-1-12-113,8 117 1015,-9-98-4131,0-4-3446,0-23 4779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11 240 2976,'-2'0'167,"2"0"-118,-1 0 0,1 0 0,0 0 1,-1 0-1,1-1 0,-1 1 0,1 0 0,0 0 0,-1 0 0,1 0 0,0 0 0,-1-1 1,1 1-1,0 0 0,-1 0 0,1-1 0,0 1 0,0 0 0,-1 0 0,1-1 0,0 1 0,0 0 1,-1-1-1,1 1 0,0 0 0,0-1 0,0 1 0,0 0 0,0-1 0,0 1 0,-1-1 1,2 0 460,-1 0 0,0 0 1,1 0-1,-1 0 0,0 0 1,1 0-1,-1 0 0,1 0 1,0 1-1,-1-1 1,1 0-1,-1 0 0,1 1 1,1-2-1,19-14 2199,27-14-1111,-33 21-1202,1 1 0,0 1 0,0 1 0,32-8 0,-40 12-305,1 0 1,-1 1-1,1 0 0,-1 1 1,1 0-1,-1 0 0,1 1 1,0 0-1,-1 0 1,0 1-1,1 0 0,7 3 1,-11-2-74,0 0 0,0 0 0,0 0 0,0 1 0,-1-1 0,1 1 0,-1 0-1,0 1 1,-1-1 0,1 1 0,-1-1 0,6 11 0,-5-7 27,0 0 0,0 0 0,-1 1 0,-1-1-1,1 1 1,-1-1 0,1 16 0,-1 3 149,-2 26 0,-1-42-147,0-1-1,-1 1 0,0-1 1,-1 1-1,-5 14 0,1-8 51,-1-1 0,0 0 0,-1-1 0,-1 0 0,-13 16 0,23-31-87,-1 0 1,1 1 0,0-1 0,0 0 0,-1 0-1,1 0 1,0 1 0,0-1 0,0 0-1,0 0 1,-1 0 0,1 1 0,0-1 0,0 0-1,0 1 1,0-1 0,0 0 0,0 0-1,0 1 1,0-1 0,-1 0 0,1 0 0,0 1-1,0-1 1,0 0 0,0 1 0,1-1-1,6 0 228,12-8-281,19-13 42,7-5 204,-5-2 21,-2-2 0,-2-2 0,58-63 0,-86 84-200,-1 0 0,0 0 0,0 0 0,-1-1 0,0 0 0,-1-1 0,-1 1 0,0-1 0,-1 0 0,0 0 0,-1 0 0,0 0 0,-1 0 0,-1-1 0,-1-21 0,0 30-49,0 1 0,0-1-1,0 1 1,-1-1 0,1 1-1,-1-1 1,0 1 0,0 0-1,-4-5 1,-1 0-1396,-1 0-1,-10-10 1,18 19 1248,0-1 0,0 1 0,0 0 0,-1 0 1,1-1-1,0 1 0,0 0 0,-1 0 0,1-1 0,0 1 0,0 0 0,-1 0 0,1 0 0,0-1 0,-1 1 1,1 0-1,0 0 0,-1 0 0,1 0 0,0 0 0,-1 0 0,1 0 0,0 0 0,-1 0 0,1 0 1,0 0-1,-1 0 0,1 0 0,0 0 0,-1 0 0,1 0 0,0 0 0,0 0 0,-1 0 0,1 0 0,0 0 1,-1 1-1,1-1 0,0 0 0,-1 0 0,1 0 0,0 1 0,0-1 0,-1 0 0,1 0 0,0 1 0,0-1 1,0 0-1,-1 0 0,1 1 0,0-1 0,0 0 0,0 1 0,0-1 0,0 0 0,0 1 0,2 4-2013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4736,'0'0'5898,"1"1"-5528,-1-1 0,1 1 0,0-1 1,0 1-1,-1 0 0,1-1 0,-1 1 0,1 0 0,0-1 0,-1 1 0,1 0 0,0 1 0,-1 14 856,0 38 678,-10 82 0,-1-18-1619,2-21-68,9-79-472,0-16-11,1 0-1,-1-1 0,0 1 0,0 0 0,0 0 1,0 0-1,-1 0 0,1 0 0,0 0 1,-1-1-1,1 1 0,-1 0 0,0 0 1,-1 2-1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6464,'-13'-13'2090,"13"13"-1922,1-1-1,-1 1 1,1-1 0,-1 1-1,1 0 1,-1 0-1,1-1 1,0 1-1,-1 0 1,1 0-1,0 0 1,-1 0-1,1 0 1,-1 0-1,1 0 1,0 0-1,-1 0 1,2 0-1,4-1 506,150-29 5895,1 9-4517,-141 19-2322,7-1-148,-7-1-4614,-10 2 1535,-3 4 1162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 5472,'-1'0'200,"0"-1"1,0 1 0,-1-1-1,1 1 1,0-1 0,-1 1-1,1 0 1,0 0-1,-1 0 1,1 0 0,-1 0-1,1 0 1,0 0 0,-1 0-1,1 0 1,-1 1 0,1-1-1,0 0 1,0 1-1,-1-1 1,1 1 0,0 0-1,0-1 1,-1 1 0,1 0-1,0 0 1,0 0-1,-2 2 1,-5 2 557,-9 7 384,1 1 0,1 1 0,-19 20 0,25-25-863,-95 112 2131,90-104-2244,-79 91 10,81-93-904,0-2 0,-1 1 0,-19 13 0,9-6-6199,17-16 5055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5568,'-6'-2'472,"-2"-2"1043,12 10-297,-2-4-764,0 0-1,0 1 0,-1 0 1,1-1-1,-1 1 1,1 0-1,-1 0 1,1 4-1,5 10 677,66 155 3744,-46-103-3690,-15-38-776,1 4 81,33 61 1,-41-87-409,0 1 1,4 13 0,9 15-2866,-14-34 1333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56 2720,'9'-9'2507,"0"9"2650,-14 5-4287,0 0 0,1 1 1,0-1-1,-6 11 1,-51 106 400,-53 89-431,8-45-728,77-122 550,37-49-137,7-7-469,0-3 45,-1-1-1,-1-1 1,-1 0 0,0 0-1,11-24 1,-14 26-76,20-38 191,24-60 0,82-175 2584,-133 284-2746,-2 3-9,1 0 0,-1 0 0,1 0 0,-1 0 0,1 0 0,-1 0 0,1 0 0,0 0 0,0 0 0,-1 0 0,1 1 1,1-2-1,-1 2-28,0 0 1,0 0 0,-1 0 0,1 1 0,0-1-1,0 0 1,-1 0 0,1 1 0,0-1 0,-1 0 0,1 1-1,-1-1 1,1 1 0,0-1 0,-1 1 0,1-1-1,-1 1 1,1 0 0,-1-1 0,1 2 0,9 10 29,-1 1-1,-1 0 1,0 1 0,-1 0 0,0 0 0,5 17 0,6 10 30,76 141-21,-73-148-9,2-1 0,1 0 1,32 32-1,-33-44 30,0-1-1,38 24 1,-52-37-157,-8-7 86,0 1 0,-1-1 1,1 0-1,0 1 1,-1-1-1,1 1 0,0-1 1,-1 1-1,1-1 1,-1 1-1,1 0 0,-1-1 1,1 1-1,-1 0 0,0-1 1,1 1-1,-1 0 1,0 0-1,0-1 0,1 1 1,-1 0-1,0 0 1,0 0-1,0 1 0,0-2-1,-1 1 0,1 0-1,0 0 1,-1 0-1,1 0 1,-1 0-1,0-1 1,1 1 0,-1 0-1,0-1 1,1 1-1,-1 0 1,0-1 0,0 1-1,0-1 1,1 1-1,-2 0 1,-7 3 27,1-1 0,-1 0 0,-13 3 0,17-5-2,-41 10-193,0-2 0,-1-2 1,0-3-1,-1-1 0,1-3 1,0-1-1,-62-10 0,41 3-2829,24 6-4735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3552,'0'-11'9651,"44"1"-6742,-20 5-2190,-16 3-590,-1 1 0,1 0 1,0 0-1,-1 0 0,1 1 0,0 0 1,0 0-1,8 3 0,-6-1-43,0 0 0,0 2 0,0-1-1,0 1 1,13 8 0,-18-9-50,0 0-1,-1 1 0,0-1 1,1 1-1,-2 0 1,1 0-1,0 0 1,-1 1-1,1 0 1,-1-1-1,-1 1 1,4 7-1,0 5 37,0 0 0,-1 1 0,-1 0 0,0-1 1,-2 2-1,0-1 0,-1 0 0,-1 0 0,-2 24 0,-2-12 65,0 1 1,-2-2-1,-2 1 1,-19 51-1,-10-4 786,34-71-891,2-11 133,3 3-164,0 1-1,0-1 1,0 1 0,0 0-1,0-1 1,1 1-1,4-1 1,6-4 10,48-23 413,109-35 0,-133 52-286,97-36 291,-113 39-346,-1-1 0,0-1 0,-1 0-1,21-17 1,-33 22-23,0 0 1,-1 0-1,0-1 0,0 0 0,0 0 0,-1 0 1,-1-1-1,1 0 0,-1 1 0,0-2 0,-1 1 1,0 0-1,0-1 0,-1 0 0,0 1 0,0-1 1,-1 0-1,0-11 0,-1 7-50,0 1-1,-1-1 1,-1 1 0,0-1-1,-1 1 1,0 0 0,-1 0-1,0 0 1,-1 0 0,0 1-1,-1-1 1,-9-12 0,11 18-92,-1 0 1,0 1-1,0 0 1,0 0-1,-1 0 1,1 1 0,-1-1-1,0 2 1,-12-7-1,-15-3-2863,24 13-4868,13 0 5621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4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44 7296,'-13'-3'1036,"10"2"-810,0 0 0,0 0 0,0 1 0,0-1 0,0 1 0,-1 0 0,1 0 0,0 0 0,-6 2 2362,14-2-1526,11-2 260,32-5-38,0 2 0,52 1 0,-90 4-1189,82-1 230,177-10-1957,-242 8 589,37-2-5380,-45 5 807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3904,'4'-12'11641,"16"56"-9331,-2-6-1207,1 0-1,28 40 0,14 6-259,-16-25-603,-42-54-326,-3-3-75,1-1 0,0 0 0,-1 1 0,1-1 1,0 1-1,0-1 0,0 0 0,0 0 0,0 0 0,2 2 0,-3-19-12484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13 5152,'-8'-12'2309,"8"13"-2122,0 0 1,0 0-1,0 0 0,0 0 0,-1-1 1,1 1-1,0 0 0,0 0 1,-1 0-1,1 0 0,-1 0 0,1 0 1,-1 0-1,1-1 0,-1 1 0,1 0 1,-1 0-1,-1 0 0,-19 26 1652,-9 2-110,-2 0 0,-66 45-1,74-57-1149,-3 3-158,-107 81 758,56-35-1776,53-43-4357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3904,'0'0'82,"0"0"1,0 1 0,0-1-1,0 0 1,0 0-1,0 0 1,0 0 0,0 1-1,0-1 1,0 0-1,0 0 1,0 0 0,-1 0-1,1 1 1,0-1-1,0 0 1,0 0 0,0 0-1,0 0 1,0 0-1,-1 0 1,1 1-1,0-1 1,0 0 0,0 0-1,-1 0 1,1 0-1,0 0 1,0 0 0,0 0-1,0 0 1,-1 0-1,1 0 1,0 0 0,0 0-1,0 0 1,-1 0-1,1 0 1,0 0 0,0 0-1,0 0 1,-1 0-1,1 0 1,0 0-1,0 0 1,0 0 0,0-1-1,-1 1 1,1 0-1,0 0 1,0 0 0,0 0-1,0 0 1,0 0-1,0-1 1,-1 1 0,1 0-1,0 0 1,0 0-1,0-1 1,-3 27 2900,3-19-2770,-9 68 2742,-29 119 0,17-96-2433,-11 19-1973,23-98-3050,7-12 2443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8064,'-14'-9'3648,"19"6"-3168,-1-3 1568,12 12-1216,7-6 927,2 3-1023,9-3 448,-1 0-672,12 0-128,-2 0-256,2 0-288,-2 6 64,-4-3-1440,-7 1 832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5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5 1472,'0'0'197,"-1"-1"0,1 1 0,0 0 0,0 0 0,0-1 0,-1 1 0,1 0 0,0 0 0,0-1 0,-1 1 0,1 0 0,0 0 0,0 0 0,-1 0 0,1-1 0,0 1 0,-1 0 0,1 0 0,0 0 0,-1 0 0,1 0 0,0 0 0,0 0 0,-1 0 1,1 0-1,0 0 0,-1 0 0,1 0 0,0 0 0,-1 0 0,-4 9 681,-2 2-56,5-7-577,-1-1 0,1 1 1,0 0-1,0 0 0,-2 5 1,-6 11 676,-55 102 2278,40-74-2184,-2-1 0,-3-1 0,-59 71 0,75-100-847,0 0-1,1 1 1,1 1-1,0 0 1,2 0-1,0 1 1,1 1-1,1-1 1,-6 26-1,6-12-47,2 1-1,-4 58 0,10-70-13,0 1 0,2 0 0,1 0 0,10 42 0,31 103 309,-33-123-264,-3 0 0,-2 0 0,1 80 0,-5-82-56,-2 195 550,-1-232-608,-8 89 136,6-81-140,0-1 1,-1 0-1,0 0 0,-13 24 1,-104 170 883,99-172-823,-59 84 174,48-73-202,-44 53-101,-5 7 276,51-68 55,10-15-1821,18-19 442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 2720,'1'-18'1289,"-1"15"291,-2 11 5929,-6 54-5846,1 0-1,3 66 1,1-26-1104,0-37-161,-1-8 133,4 67 1,2-32-305,-3-55 63,-2-20-212,2-16-74,1 1-1,-1-1 1,1 1-1,-1-1 0,1 1 1,0-1-1,0 1 1,-1-1-1,1 1 1,1 0-1,-1-1 1,0 3-1,1-3 93,-2 16-69,-4-13 22,6-4 120,0 0 327,0-24-312,1-1 0,1 0 0,2 1 0,0 0 0,9-25 0,-6 23-173,2-6-162,16-38-1,-22 62 136,0 0 0,0 1-1,1-1 1,0 1 0,0 0 0,0 0 0,1 0 0,0 1 0,12-10 0,-14 14 21,-1 0 0,0 1 1,0-1-1,1 1 0,-1 0 0,1 0 1,-1 0-1,1 0 0,0 1 0,-1 0 0,1-1 1,-1 1-1,1 0 0,0 1 0,-1-1 1,1 1-1,0-1 0,-1 1 0,1 0 0,-1 0 1,0 1-1,1-1 0,5 4 0,2 1 20,0 1-1,-1 1 1,1-1-1,-1 1 1,12 14-1,-4-3 51,0 1 0,23 34-1,-36-46-22,0 0-1,-1 0 1,0 0-1,0 0 1,-1 1-1,0-1 1,0 1 0,-1 0-1,0 0 1,-1 0-1,1 9 1,-2-9 98,-1 0 0,0 0 1,-3 16-1,3-21-113,0 0 1,0-1-1,-1 1 1,0 0-1,0 0 1,0-1-1,0 1 1,0-1-1,-1 0 0,-3 4 1,-1-1-2,0 0 0,0-1 0,-1 0 0,1 0-1,-1-1 1,-1 0 0,1-1 0,0 0 0,-1 0 0,1 0 0,-1-1 0,-15 1 0,3-1 41,0 0 0,0-2 1,1-1-1,-31-4 0,-28-10-77,78 15 0,-10-2-104,-1 0-1,1 0 1,0-1-1,-11-5 1,21 8-32,1 0 1,-1 0-1,1 0 1,-1-1-1,1 1 1,-1 0-1,1-1 1,-1 1-1,1 0 1,0-1-1,-1 1 1,1 0-1,-1-1 1,1 1-1,0-1 1,0 1-1,-1 0 1,1-1-1,0 1 1,0-1-1,-1 1 1,1-1-1,0 1 1,0-1-1,0 1 1,0-1-1,0 0 1,0 1-1,0-1 1,0-1-170,0 1 1,1 0-1,-1-1 1,1 1-1,-1 0 1,1 0 0,0-1-1,0 1 1,-1 0-1,1 0 1,1-1-1,4-4-1242,0 1-1,0-1 0,7-3 1,14-5-1333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5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270 539 1664,'0'0'528,"5"-1"3562,-5 0-3905,0 1-1,0-1 0,0 1 0,0-1 1,0 0-1,0 1 0,0-1 0,-1 0 0,1 1 1,0-1-1,0 0 0,-1 1 0,1-1 0,0 1 1,-1-1-1,1 1 0,0-1 0,-1 1 0,1-1 1,-1 1-1,1-1 0,-1 1 0,0-1 0,-1 0-13,1 1-1,0-1 1,-1 1-1,1-1 1,-1 1-1,1 0 1,-1 0-1,1 0 1,0 0-1,-3 0 1,-2 0 50,1 1-1,-1 0 1,1 1 0,0-1 0,-8 4 0,3 0 91,-1 1 0,1 0 0,0 1 0,0 0 1,1 0-1,0 1 0,0 1 0,1-1 0,-11 15 1,1 2 237,1 0 0,-21 45 1,33-59-519,0 1 1,0 0-1,1 0 1,1 1-1,0-1 1,-2 18 0,4-26 16,1 1 1,-1-1 0,1 1 0,0 0-1,1-1 1,-1 1 0,1-1 0,0 1-1,0-1 1,1 0 0,-1 1 0,1-1-1,0 0 1,0 0 0,0 0 0,0 0 0,1 0-1,0 0 1,0-1 0,0 0 0,5 6-1,-6-8-20,0 1 0,0-1 0,0 0 0,1 0-1,-1 0 1,0 0 0,0 0 0,1 0 0,-1-1 0,0 1-1,1-1 1,-1 1 0,1-1 0,-1 0 0,1 0 0,-1 0-1,1 0 1,-1-1 0,0 1 0,1-1 0,-1 1-1,0-1 1,1 0 0,-1 0 0,0 0 0,0 0 0,1 0-1,-1-1 1,3-2 0,4-4 16,0 0-1,0 0 1,-1-1 0,12-15-1,-20 23-44,8-10 7,-1 1-1,-1-1 0,0 0 1,7-18-1,-9 20-6,15-39-149,25-101-1,-6-51 65,-34 178 84,14-115 93,-11-93-972,-8 221 497,-2 16 262,-2 18 348,5-23-185,-8 41 412,2 1-1,0 57 0,10-40-63,12 72 0,-7-72-274,2 9 218,37 119-1,-41-160-253,-5-21-45,0 0 0,0 0 0,0 0 0,1-1 0,0 1 0,6 7 0,-9-14-128,0 0 0,0-1-1,1 1 1,-1-1-1,0 1 1,1-1 0,-1 0-1,1 1 1,-1-1-1,0 1 1,1-1 0,-1 0-1,1 1 1,-1-1-1,1 0 1,0 1 0,-1-1-1,1 0 1,-1 0-1,1 0 1,-1 0 0,1 1-1,0-1 1,-1 0-1,1 0 1,-1 0 0,1 0-1,0 0 1,-1 0-1,1-1 1,-1 1 0,1 0-1,0 0 1,-1 0-1,1 0 1,-1-1 0,1 1-1,-1 0 1,1-1-1,-1 1 1,1 0 0,0-1-1,2-2-1174,0-1 1,1 1-1,-2 0 0,6-8 0,-7 9 920,12-15-1988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6:5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4736,'8'-15'1530,"-8"15"-1485,-1 0 0,1-1 0,0 1 0,0 0 0,0 0 0,-1 0 0,1 0 0,0-1 0,0 1 0,-1 0 0,1 0 0,0 0 0,-1 0 0,1 0 0,0 0 0,0 0 0,-1 0 0,1 0 0,0 0-1,0 0 1,-1 0 0,1 0 0,0 0 0,-1 0 0,1 0 0,0 0 0,0 0 0,-1 0 0,1 0 0,0 1 0,0-1 0,-1 0 0,1 0 0,0 0 0,0 0 0,0 1 0,-1-1 0,1 0 0,0 0 0,0 0-1,0 1 1,-1-1 0,1 0 0,0 0 0,0 1 0,0-1 0,0 0 0,0 1 0,3 25 2323,-6 208 4023,-27 116-2782,-20 22-2239,42-305-1082,-2 22 352,6-75-283,3-10 222,6-7-267,0-4-283,1 1 0,-1-1 0,-1 0 0,1-1 0,-1 1 0,0-1 0,-1 1 0,0-1 0,3-10 0,7-16-143,7-13 107,-12 26-37,1 0-1,0 1 1,2 0-1,13-18 1,-22 35 10,0 1-1,0 0 1,0 0 0,0-1 0,0 1 0,0 1-1,1-1 1,-1 0 0,0 1 0,1-1 0,0 1-1,-1-1 1,1 1 0,0 0 0,0 0-1,-1 1 1,5-2 0,-4 2 17,-1 0 1,0 1-1,1-1 0,-1 0 1,0 1-1,1 0 1,-1-1-1,0 1 0,1 0 1,-1 0-1,0 0 0,0 0 1,0 1-1,0-1 0,0 1 1,0-1-1,0 1 1,-1 0-1,1-1 0,2 5 1,5 5 103,-1 1 1,-1 0 0,0 0-1,-1 0 1,0 1 0,-1 0-1,0 0 1,-1 1 0,0-1-1,-2 1 1,1 0 0,-2 0-1,1 0 1,-2 0 0,-1 14-1,1-23-24,-1-1-1,0 1 0,0 0 0,0 0 1,-1 0-1,0-1 0,0 1 0,0-1 1,0 1-1,-1-1 0,1 0 1,-1 0-1,0 0 0,-1 0 0,1-1 1,-1 1-1,1-1 0,-1 0 1,0 0-1,0 0 0,0 0 0,-1-1 1,1 0-1,-1 0 0,1 0 0,-1 0 1,0-1-1,1 1 0,-1-1 1,-9 0-1,9-1-64,1 0 0,0-1 1,0 0-1,0 0 0,0 0 0,0 0 1,0-1-1,0 1 0,0-1 0,-6-4 1,-2-2-529,-19-17 0,17 13-124,-53-43-6386,51 42 4859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0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65 279 3232,'-6'2'453,"3"0"178,0 0 1,0-1 0,0 1 0,0-1-1,-1 0 1,1 0 0,0 0 0,-6 0-1,7-1-203,0 0-1,0 0 0,0 1 0,0-1 1,0 1-1,1-1 0,-1 1 0,0 0 1,0-1-1,-1 2 0,3-2-365,0 0 0,0 0 0,-1 0 0,1 0-1,0 0 1,0 1 0,0-1 0,0 0 0,0 0-1,0 0 1,0 0 0,0 0 0,0 0 0,0 0 0,-1 0-1,1 0 1,0 0 0,0 0 0,0 0 0,0 1-1,0-1 1,0 0 0,0 0 0,0 0 0,0 0 0,0 0-1,0 0 1,0 0 0,0 0 0,0 1 0,0-1-1,0 0 1,0 0 0,0 0 0,0 0 0,0 0 0,0 0-1,0 0 1,0 1 0,0-1 0,0 0 0,0 0-1,0 0 1,0 0 0,0 0 0,0 0 0,1 0 0,-1 0-1,0 0 1,0 0 0,0 1 0,14 1 1826,24-1-358,-25 1-1309,-1-2 1,1 0-1,15-2 1,66-17 562,-65 13-624,364-82 1104,115 0-921,-478 84-334,489-59 268,15 32 406,-269 23 181,-198 10-838,-2 0-2959,-64-2 2774,-1 0 1,0 0-1,1 0 0,-1 0 1,0 0-1,1 0 1,-1 0-1,0 0 0,1 0 1,-1 0-1,0 0 1,1 0-1,-1 1 0,0-1 1,1 0-1,-1 0 0,0 0 1,1 1-1,-1-1 1,0 0-1,0 0 0,1 1 1,-1-1-1,0 0 0,0 0 1,1 1-1,-1-1 1,0 0-1,0 1 0,1 12-7314,-1-4 4969,0 11-1186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3552,'-35'-18'9162,"34"29"-6125,-3 29-1503,-12 101 759,10-50-1791,-18 222 943,21-184-719,4-77-284,-1-52-430,0 1 1,0-1-1,0 0 1,0 0-1,0 0 1,0 1 0,0-1-1,0 0 1,0 0-1,0 0 1,0 1-1,0-1 1,0 0-1,0 0 1,1 0-1,-1 1 1,0-1 0,0 0-1,0 0 1,0 0-1,0 0 1,1 1-1,-1-1 1,0 0-1,0 0 1,0 0 0,0 0-1,1 0 1,-1 0-1,0 0 1,0 1-1,0-1 1,1 0-1,-1 0 1,0 0 0,0 0-1,0 0 1,1 0-1,-1 0 1,0 0-1,1 0 1,12-5 227,18-14-213,32-32-532,-44 34 411,1 1 1,1 1-1,38-22 0,-56 36 83,-1 0 0,0 0 1,1 0-1,-1 0 0,0 1 0,1-1 0,-1 1 0,1-1 0,-1 1 0,1 0 0,-1 0 0,1 0 0,-1 1 0,1-1 1,-1 0-1,1 1 0,-1 0 0,5 1 0,-3 0 18,-1 0 0,0 0 0,0 1 0,0-1 0,0 1 0,0-1 0,0 1 0,-1 0 0,1 0 1,-1 0-1,3 6 0,-1-3 44,-1 0 1,0 0-1,-1 0 1,1 1-1,-1-1 1,-1 1-1,1-1 1,-1 1 0,0 0-1,0 7 1,-1-9 12,0-1 0,-1 0 0,1 1 0,-1-1 1,0 0-1,0 0 0,-1 0 0,1 0 0,-1 0 1,0 0-1,0 0 0,0 0 0,0-1 0,-1 1 1,1-1-1,-1 1 0,-5 4 0,1-3 1,1 0 0,-1-1 1,0 0-1,0 0 0,0 0 0,0-1 0,-1 0 0,1 0 0,-1-1 0,0 0 0,0 0 0,0-1 0,0 0 0,0 0 0,0-1 1,0 0-1,0-1 0,0 1 0,-8-3 0,-3-1-454,1-1 1,0 0-1,0-2 0,0 0 0,1-1 1,0 0-1,-16-12 0,29 17-123,0 0-1,-1 0 1,1 0-1,0-1 0,1 1 1,-1-1-1,1 0 1,-6-8-1,8 10 220,0 1 0,0-1 1,0 0-1,0 0 0,0 1 0,0-1 0,0 0 1,1 0-1,-1 0 0,1 0 0,-1 0 0,1 0 1,0 0-1,0 0 0,0 0 0,0 0 0,0 0 0,0 0 1,1 0-1,0-3 0,0 3-14,0 0 1,0 0-1,0 0 0,0 0 1,1 0-1,-1 0 0,3-2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4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40 10560,'-41'-28'3904,"36"25"-3040,10-2-224,4 1-576,5 4-160,12 4-672,6-4 448,18 0-2432,30 0 1536,28 0-4896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0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5728,'-8'-4'763,"7"3"-535,-1 1 1,1-1-1,-1 0 0,0 1 0,1-1 1,-1 1-1,0-1 0,1 1 1,-1 0-1,-3 0 0,28 1 6548,-15-1-6469,1 1-1,-1 0 1,0 0 0,9 4-1,3 2 130,-4-2-156,19 10 0,-31-13-227,0 1 0,1 0 0,-1-1 0,0 2 0,0-1 0,-1 0-1,1 1 1,4 6 0,-6-8-4,-1 0 1,0 0-1,0 0 0,-1 0 0,1 0 0,0 0 0,-1 0 0,1 1 0,-1-1 0,0 0 0,1 1 0,-1-1 1,0 0-1,-1 0 0,1 1 0,0-1 0,-1 0 0,1 0 0,-1 1 0,0-1 0,1 0 0,-1 0 0,0 0 0,-3 4 1,-1 2 195,0 0 0,-1 0 0,0-1 0,-10 11 1,-10 7 620,-39 30 1,63-54-820,1 0 0,-1 0 1,1 0-1,-1 0 0,1 0 0,0 1 1,0-1-1,-1 0 0,1 1 0,0-1 1,0 1-1,1-1 0,-3 4 0,4-5-20,-1 1 0,0-1 0,0 0 0,0 1-1,0-1 1,1 0 0,-1 0 0,0 1 0,0-1 0,1 0-1,-1 1 1,0-1 0,0 0 0,1 0 0,-1 0 0,0 1-1,1-1 1,-1 0 0,0 0 0,1 0 0,-1 0-1,0 0 1,1 1 0,-1-1 0,0 0 0,1 0 0,-1 0-1,1 0 1,-1 0 0,0 0 0,1 0 0,0 0 0,10-1 119,-1-1 0,1 1 0,0-2 0,10-3 0,6-1-92,-2 1-63,136-27-1215,-52 20-4802,-102 13 5039,-1 0 0,0 0-1,0 0 1,0 1 0,0 0 0,0 0 0,0 1-1,8 2 1,11 8-2858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 3232,'-1'0'195,"0"0"1,0-1-1,-1 1 1,1 0-1,0 0 0,0 0 1,0 0-1,-1 0 1,1 0-1,0 0 0,0 0 1,0 0-1,-1 1 1,0-1-1,1 1 75,0-1 1,-1 1-1,1-1 0,0 0 0,0 0 0,0 0 1,-1 0-1,1 0 0,0 0 0,0 0 1,-1 0-1,1 0 0,0-1 0,0 1 1,0 0-1,-2-1 0,-3 0 1028,-2 2 1217,18-9 4165,-7 4-6623,1 1-1,-1-1 1,1 1-1,0 0 1,0 0 0,0 0-1,1 0 1,4-1-1,-2 2 16,0 1-1,0 1 0,1-1 1,-1 1-1,11 1 1,16 0 17,77-17 109,-34 3-167,-56 11-42,-1 1-1,0 2 1,23 2-1,23 1 74,-56-4-61,-1 2 0,1-1 0,-1 1 0,1 1-1,15 6 1,-16-8-1704,-10-7-3044,-3-4 2435,1 0-275,-2 5 881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3232,'0'0'11024,"12"-3"-7894,76-8 658,11-1-2408,91-18-1059,-79 14-3783,-106 15 2964,-2 1 143,-1-1 1,0 1-1,0-1 0,1 1 0,-1 0 1,0 0-1,0 0 0,1 0 1,-1 0-1,0 1 0,1-1 0,3 2 1,-1 6-1822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438 104 3808,'-3'-2'493,"3"1"-424,-1 1 0,1 0 0,0 0 1,-1-1-1,1 1 0,-1 0 0,1-1 1,0 1-1,-1-1 0,1 1 0,0 0 1,0-1-1,-1 1 0,1-1 0,0 1 1,0-1-1,0 1 0,0-1 0,-1 1 1,1-1-1,0 1 0,0-1 0,0 0 0,-2-12 10986,0 14-10886,1 1 1,0-1-1,0 1 0,0 0 1,0-1-1,0 1 1,0 0-1,1 0 1,-1-1-1,0 1 1,0 2-1,-2 7 19,-1 1 0,-1-1-1,0 0 1,0-1 0,-12 17-1,7-10 138,-21 39 312,12-22-273,-43 61 0,57-88-268,0-1 0,-1 1 0,1-1 1,-1-1-1,-1 1 0,-10 7 0,14-12-78,1 0 1,0 0-1,-1 0 0,1 0 1,-1 0-1,1 0 0,-1-1 0,0 1 1,1-1-1,-1 0 0,0 0 1,1 0-1,-1 0 0,0 0 1,1-1-1,-1 1 0,0-1 0,1 0 1,-1 1-1,1-1 0,-1 0 1,1-1-1,0 1 0,-4-3 1,0 0-22,0 0 0,1-1 0,0 0 0,0 0 0,0-1 0,1 1 0,-8-13 0,-25-50-78,35 63 84,-29-70-115,28 67 79,0 0 1,1-1-1,1 1 0,-1-1 0,1 0 0,0-13 0,-3-21-158,4 41 172,-1 0 0,1 0 0,0 0-1,0 0 1,0 0 0,0 0 0,1 0 0,-1 0 0,0 0 0,2-3-1,1-9 12,-3 13 21,0 0 0,0 0 0,0 1 1,0-1-1,0 0 0,0 1 0,1-1 0,-1 0 0,0 1 0,1-1 0,-1 0 0,0 1 0,1-1 0,-1 0 0,1 1 0,-1-1 0,1 1 0,-1-1 0,1 1 1,-1-1-1,1 1 0,0 0 0,-1-1 0,1 1 0,-1 0 0,1-1 0,0 1 0,0 0 0,-1 0 0,1 0 0,0-1 0,-1 1 0,1 0 0,1 0 0,29 1 490,-23 0-444,48 1 435,66-6 0,-63 0-298,132-12 449,-2-1-415,-86 18-49,-100-1-176,0 0 1,0 0-1,0 1 0,0-1 1,-1 1-1,5 1 0,-5-1-117,-2-18-5685,0 7 4122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3072,'-3'10'15520,"-4"-3"-16331,-11 6 1442,1 2 0,0-1 0,-22 28 0,20-22-179,16-16-400,-4 2 141,0 1 0,1 1 1,0-1-1,-7 14 0,12-19-162,0-1 0,0 1 0,0 0 0,1-1 0,-1 1 0,1 0 0,-1-1 0,1 1 0,0 0 0,-1 0 0,1-1 0,0 1 0,0 0 0,0 0 0,1-1 0,-1 1 0,0 0 0,1 0 0,-1-1 0,1 1 0,-1 0 0,1-1 0,0 1 0,0-1 0,-1 1 0,1-1 0,1 1 0,-1-1 0,0 0 0,0 1 0,3 1 0,2 2 95,1-1 0,-1 0 0,1 0-1,1 0 1,-1-1 0,0 0 0,1-1-1,0 0 1,-1 0 0,1 0 0,10 0-1,0 0-70,0-1 0,0-1 0,33-5-1,-11-4-1887,-2-4-3855,-23 7 1855,-6 5 1572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2720,'2'10'11420,"-10"-1"-11118,2 1 468,1 0 0,-8 20 0,-8 17 125,-32 58 993,-60 170 0,106-259-1744,1 1-1,1-1 1,1 1-1,1 0 1,0 1-1,1-1 1,1 0-1,0 1 1,3 24-1,3-13 18,1 0 0,17 48 0,29 51 137,-28-72-124,84 180-221,-99-218-45,3 3-562,-10-18 185,0 0 1,0 0 0,-1 0-1,1 0 1,0 1 0,-1-1-1,0 1 1,1 4 0,-4-5-1148,-2-29-9024,3-1 6907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3328,'-5'-9'6874,"7"9"-6488,0 0-1,0 0 0,0-1 1,0 1-1,0-1 0,0 1 1,4-2-1,-4 1-239,1 0 0,-1 0 0,1 0 0,0 1 0,-1-1 0,1 1-1,0 0 1,-1 0 0,1 0 0,0 0 0,0 0 0,-1 1 0,1-1 0,2 2 0,7 1 257,21 10 0,-12-5 20,-12-4-220,0-1 0,-1 1-1,1 1 1,-1-1-1,0 2 1,0-1-1,9 9 1,-13-11-141,-1 0-1,0 1 1,0-1 0,-1 1-1,1 0 1,-1 0 0,1 0-1,-1 0 1,0 1 0,-1-1-1,1 0 1,-1 1 0,0-1-1,0 1 1,0-1 0,-1 1-1,1 5 1,-2 1 44,0-1 0,0 1 0,-1-1 0,0 1 1,-1-1-1,-7 19 0,-33 55 311,5-8-174,35-70-245,-1 4 273,9-16-242,-3 2-17,1 1 0,1-1-1,-1 0 1,0 1 0,1 0-1,0 0 1,0 0 0,0 0-1,5-2 1,45-22 155,-40 21-195,51-17 44,-19 8-138,29-8 80,-52 17 104,1-2 0,35-15 0,-57 22-41,13-6 56,0-1 1,-1 0-1,16-13 1,-26 18-49,0-1 0,-1 1 1,1-1-1,-1 0 0,0 0 1,0 0-1,0 0 0,0 0 1,-1-1-1,1 1 0,-1-1 0,0 0 1,-1 0-1,1 0 0,0-6 1,0-4 51,1-28 0,-3 38-89,0 1 0,0-1-1,-1 0 1,0 1 0,0-1 0,0 1 0,0-1-1,-1 1 1,0 0 0,0-1 0,-2-3 0,-10-20-93,13 24-75,0 1 1,0 0 0,-1 0 0,1-1-1,-1 1 1,0 0 0,1 0-1,-2 1 1,1-1 0,0 0-1,0 1 1,-1-1 0,1 1-1,-6-4 1,-8 2-2806,15 3 2578,0 1 0,0 0 1,1 0-1,-1 0 0,0 0 0,0-1 0,0 1 0,0 0 0,0-1 1,1 1-1,-1 0 0,0-1 0,0 1 0,0-2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1152,'16'-25'11334,"-16"25"-11227,4 11 3641,-3-8-3727,33 82 2960,49 121-1151,-41-123-2497,-40-90-4200,6-6 2011,-7 12 2009,24-33-5702,-2 11 3978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5 3808,'-17'-4'1227,"16"4"-1140,1 0 0,-1 0 0,1 0 0,-1 0 0,1 0 0,-1 1 0,0-1 0,1 0 0,-1 0 0,1 1 0,-1-1 0,1 0 1,-1 1-1,1-1 0,-1 1 0,1-1 0,0 1 0,-1-1 0,0 1 0,0 1 662,-45 28 2970,-85 60 1984,101-67-4794,1 1 0,-30 34 0,-59 78 440,69-73-1061,-3 4-1178,42-51-996,9-10-223,11-6-3757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2560,'-17'-4'832,"17"4"-780,-1 0 0,1-1 0,-1 1 0,1 0 0,-1 0 0,1 0 0,-1 1 0,1-1 0,-1 0 0,1 0 0,-1 0 0,1 0 0,0 0 0,-1 1 0,1-1 0,-1 0 0,1 0 0,-1 0 0,1 1 0,0-1 0,-1 1-1,-1 0 1024,4 0-683,-1-1-1,1 1 0,0 0 0,-1-1 1,1 1-1,-1 0 0,1 0 0,-1 0 0,1 0 1,-1 1-1,1-1 0,-1 0 0,0 0 0,1 3 1,0-2-135,0 0 1,0 0 0,0 0 0,0 0 0,1-1-1,-1 1 1,4 1 0,7 2 267,0-2 0,1 0 0,-1-1 0,1 0 0,24 0 0,69-9-342,-56 0-350,25-3-2492,-48 9 1347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5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3 2304,'-4'-2'9394,"4"2"-9254,-8 10 2712,-10 19-3305,16-25 1245,-6 10-501,-22 35 454,-45 103 0,-59 186 535,124-315-832,-11 39 0,21-62-432,0 0-1,0 0 0,0 0 1,0 0-1,0 0 1,0 0-1,0 0 1,0 0-1,0 0 1,0 0-1,0 0 1,0 0-1,0 0 1,0 0-1,0 0 0,1 0 1,-1 0-1,0 0 1,0 0-1,0 0 1,0 0-1,0 0 1,0 0-1,0 0 1,0 0-1,0 0 1,0 0-1,0 0 0,0 0 1,0 0-1,0 0 1,0 0-1,0 0 1,0 0-1,0 0 1,0 1-1,4-8 179,10-18-369,-6 10 107,-7 15 66,35-64-253,74-97 0,-106 156 242,15-15-267,-18 19 257,0 0 0,0 0-1,1 0 1,-1 0 0,0 0 0,1 1 0,-1-1 0,0 0 0,1 1-1,-1-1 1,1 1 0,-1 0 0,1-1 0,1 1 0,-2 0 31,0 1 0,0-1 1,0 0-1,0 1 0,0-1 1,0 1-1,0-1 0,-1 1 1,1-1-1,0 1 0,0 0 1,-1-1-1,1 1 0,0 0 0,-1 0 1,1 0-1,0-1 0,-1 1 1,1 0-1,-1 0 0,0 0 1,1 0-1,-1 0 0,0 0 1,0 0-1,1 1 0,0 2 40,2 6 44,0 0 1,0 0-1,-1 1 1,0-1-1,-1 1 0,-1-1 1,1 1-1,-2-1 1,1 1-1,-2 0 1,-3 17-1,3-19 34,-1-1 0,0 1 0,0-1 0,-1 0-1,1-1 1,-2 1 0,1-1 0,-1 1 0,0-1 0,-1-1 0,0 1-1,0-1 1,0 0 0,-13 9 0,8-7 17,0-2 1,-1 0-1,0 0 0,0-1 1,0 0-1,0-1 0,-21 4 1,31-8-244,1 0 1,-1 0 0,0 0-1,0 0 1,0 0 0,0 0-1,0 0 1,0-1 0,1 1-1,-1 0 1,0-1 0,0 0-1,1 1 1,-1-1 0,0 0-1,1 0 1,-1 0 0,-2-2-1,4 3-77,0-1 1,-1 1-1,1-1 0,-1 1 0,1-1 0,0 1 1,-1-1-1,1 0 0,0 1 0,0-1 0,0 1 1,-1-1-1,1 0 0,0 1 0,0-1 0,0 1 1,0-1-1,0 0 0,0 1 0,0-1 0,0 0 1,1-1-209,-1 1 0,1 0 1,-1 0-1,1 0 1,-1 0-1,1 0 0,0 0 1,0 0-1,0 0 0,-1 0 1,1 0-1,0 0 1,0 1-1,2-2 0,13-7-2553,12-2-1606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4896,'-14'9'2208,"8"21"-1920,3-5 1632,3 2-1120,-11 24 448,7-3-736,-7 8 384,8-4-480,-8 0-320,6-9-64,-4-4 32,3-10-32,-3-7-1152,4-1 608,-4-6-2656,4-8 1728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3712,'0'0'1221,"7"7"4118,35 65-433,-37-63-4714,0 0 1,-1-1-1,-1 2 0,1-1 0,-1 0 1,-1 1-1,3 16 0,-2-10-71,15 80 528,-5 1 1,-4-1 0,-5 1-1,-9 122 1,0-155-502,-3 0 1,-2-1-1,-3-1 0,-4 0 1,-30 80-1,39-124-145,-1-1-1,-1 1 0,-20 27 0,23-35-393,-1-1-1,0 0 0,-1 0 0,0-1 0,-1 0 1,1-1-1,-13 7 0,20-12 14,-1-1 0,1 1 0,-1-1 1,1 0-1,-1 0 0,1 0 0,-1-1 0,0 1 0,1 0 0,-1-1 0,0 0 0,0 0 1,1 0-1,-1 0 0,0 0 0,1 0 0,-1-1 0,0 1 0,0-1 0,1 0 0,-1 1 0,1-1 1,-1-1-1,1 1 0,-1 0 0,1-1 0,-4-2 0,-14-12-3051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63 2912,'9'-17'6757,"-7"32"-5199,-1-13-1445,0 0-1,-1 0 1,0 0-1,1 0 0,-1 0 1,0 0-1,0 1 1,0-1-1,-1 3 1,-2 20 822,3-20-731,-1 0 0,0 1-1,0-1 1,0 0 0,0 1-1,-1-1 1,-2 5 0,6-12 121,0-1-1,0 1 1,1 1 0,-1-1 0,1 0 0,-1 0-1,1 1 1,4-2 0,37-17 80,-5 2 53,-13 7-257,0 0-1,45-11 0,58-6-163,-101 22-40,107-15 318,-126 20-74,-14 4-116,-4 4-342,4-3 168,-1 0 0,0 0 1,-12 5-1,-2 2 84,-102 71-51,13 2-52,87-66 221,-122 114 344,48-41-402,58-54 49,1 1 0,-45 61 0,57-70-141,17-20 49,1 0 1,-12 18-1,12-17 11,6-8 66,4-3 24,10-3 20,1-1-99,21-10 0,4-3-105,112-31 117,-84 29-215,51-11-90,-103 28 196,0 1 0,0 1 0,1 0 0,-1 1 0,29 4 0,-40-3 43,1 0 0,-1 1 1,1 0-1,-1 0 0,0 0 0,1 0 1,-1 1-1,0-1 0,0 1 0,-1 0 0,1 0 1,6 8-1,2 3 176,19 30-1,-23-32-145,-6-8-70,0 0 1,0 0-1,0 0 0,0 0 0,-1 0 1,0 0-1,0 0 0,0 0 0,0 8 1,-1-11-563,-6-2-3807,-1-3 1680,1 0 912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2720,'-1'0'133,"1"-1"-1,-1 1 1,0 0 0,0 0 0,0-1-1,0 1 1,0 0 0,0 0 0,0 0-1,0 0 1,0 0 0,0 0-1,0 0 1,0 0 0,0 1 0,0-1-1,0 0 1,0 1 0,0-1 0,1 0-1,-1 1 1,0-1 0,0 1 0,0-1-1,0 1 1,0 1 0,-5-1 3185,13-1 862,92 3 700,147-15-3552,-237 12-1386,-4-1-437,0 1 0,0-1 0,0 0 0,8-2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2720,'0'1'37,"0"-1"0,0 0 0,-1 0 0,1 0-1,0 0 1,0 0 0,0 0 0,0 0 0,-1 0 0,1 0 0,0 0 0,0 0 0,0-1 0,0 1 0,-1 0-1,1 0 1,0 0 0,0 0 0,0 0 0,0 0 0,-1 0 0,1 0 0,0 0 0,0-1 0,0 1 0,0 0-1,0 0 1,0 0 0,0 0 0,-1 0 0,1-1 0,0 1 0,0 0 0,0 0 0,0 0 0,0 0 0,0-1-1,0 1 1,0 0 0,0 0 0,0 0 0,0 0 0,0-1 0,-1-1 1603,-10 3 4304,12-1-5499,-1-7 1758,89-16-182,-84 23-1964,-1-1 0,1 1 0,0 0 0,-1 0 1,1 1-1,0-1 0,0 1 0,6 2 0,-10-2-34,1-1-1,-1 0 0,0 1 1,1-1-1,-1 1 0,0 0 1,0-1-1,0 1 0,0 0 1,0 0-1,0-1 1,0 1-1,0 0 0,0 0 1,0 0-1,0 0 0,0 0 1,-1 1-1,1-1 0,0 0 1,-1 0-1,1 0 1,-1 1-1,0-1 0,1 0 1,-1 1-1,0-1 0,0 0 1,1 1-1,-1-1 0,0 0 1,0 1-1,-1 1 0,0 4 90,-1 1-1,-1-1 0,1 0 0,-1 0 0,0 0 0,-5 7 1,-28 39 193,21-31-317,-7 6 107,16-22 2,1 1-1,-1 0 0,-5 10 0,10-15-24,0 0 0,1 0-1,-1 0 1,0 0 0,1 0-1,-1 0 1,1 0 0,-1 0-1,1 0 1,0 0 0,0 0 0,0 0-1,0 0 1,0 0 0,0 0-1,1 1 1,-1-1 0,1 0-1,-1 0 1,1 0 0,0 0-1,0-1 1,0 1 0,0 0-1,0 0 1,2 2 0,0-2-13,-1 1 1,0-1-1,1 0 1,-1-1 0,1 1-1,0 0 1,-1-1-1,1 0 1,0 1 0,0-1-1,0 0 1,0-1-1,0 1 1,0 0 0,0-1-1,1 0 1,2 1-1,0-2-292,-1 1 0,1 0 0,-1-1 0,8-2 0,-10 2-541,0 0 0,0 0 0,-1 0 0,1 0-1,-1-1 1,1 1 0,-1-1 0,1 0 0,1-2 0,0 3-1711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65 1824,'-3'-7'11440,"7"20"-9568,-1-7-1673,0 0 1,1 0 0,0 0 0,0-1-1,0 1 1,9 7 0,-10-10-151,0-1 0,1 1 1,0-1-1,-1 1 0,1-1 0,0 0 1,0-1-1,0 1 0,0-1 0,0 0 1,6 2-1,6-1 69,-1-1 0,1-1 0,-1 0 0,1 0-1,-1-2 1,1 0 0,-1-1 0,22-6 0,-34 8-95,1-1-1,0 1 0,-1-1 1,1 0-1,-1 0 1,0 0-1,1 0 1,-1-1-1,0 0 1,0 1-1,-1-1 1,4-4-1,-1 2-37,-3 3 24,0-1-1,0 1 1,0 0-1,-1-1 1,1 1-1,-1-1 1,1 0-1,0-3 1,-2 5-5,1-1 1,-1 1-1,0 0 0,0-1 1,1 1-1,-1-1 0,0 1 1,-1 0-1,1-1 1,0 1-1,0 0 0,-1-1 1,1 1-1,0-1 0,-1 1 1,1 0-1,-1 0 1,0-1-1,1 1 0,-1 0 1,0 0-1,0 0 0,-1-1 1,-2-2-39,0 1 0,-1 0-1,1 0 1,-1 0 0,1 0 0,-1 1 0,0 0 0,0 0 0,0 1 0,0-1 0,0 1-1,-7-1 1,-1 0-19,0 1 0,0 0 0,-23 2 0,19 0 110,0 2-1,1 0 1,-1 1 0,0 0 0,-19 10 0,28-11 43,0 1 1,0 0 0,0 1 0,0 0 0,1 0 0,0 0 0,0 1 0,1 0 0,0 1 0,0 0 0,-8 11 0,7-8-48,2 1 1,-1-1 0,2 1 0,-1 0-1,1 0 1,1 0 0,0 1-1,1-1 1,0 1 0,0 0 0,2-1-1,-1 1 1,3 19 0,-1 5 61,-2-29-77,1-1 1,0 1-1,1 0 1,-1 0-1,1-1 0,4 13 1,-2-11 18,0 0-6,0 1 0,1-1 0,0 0 0,0 0-1,9 12 1,-11-18-27,0 0 1,0-1-1,0 1 0,0-1 0,0 1 0,1-1 0,-1 0 0,0 0 0,1 0 1,-1 0-1,1 0 0,0 0 0,-1-1 0,1 1 0,-1-1 0,1 0 0,4 0 0,4 0 38,0-1-1,20-3 1,73-23 124,-71 17-1171,1 2 1,40-6-1,-40 10-2679,-15 7 2134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3136,'-9'0'10570,"38"-13"-8260,-4 7-1847,-21 4-398,1 1 0,0 0-1,0 0 1,0 0 0,0 0-1,0 1 1,10 0 0,-13 0-55,1 1 1,-1-1-1,1 1 1,0-1 0,-1 1-1,1 0 1,-1 0-1,0 0 1,1 0-1,-1 0 1,0 1-1,3 1 1,-3-1-10,-1-1 0,0 1 0,0 0 0,0-1 0,0 1 0,0 0 0,0 0 0,0 0 0,-1 0 0,1 0 0,-1-1 0,1 1 0,-1 0 0,0 0 0,0 0 0,1 0 0,-2 3-1,1 5 30,-1 0-1,-1-1 0,1 1 1,-2 0-1,1-1 0,-1 0 1,-9 18-1,-2 10 280,11-28-253,0 0 0,0-1 0,-1 0 0,0 0 0,-9 12 0,1-6 22,-11 17 267,21-29-299,1 0 0,0 1 0,-1-1 0,1 1 0,0-1 0,0 1 0,1-1 0,-1 1 0,0 0-1,0 4 1,2-5 3,-1-1 0,0 0-1,0 0 1,1 1 0,-1-1-1,1 0 1,-1 0-1,1 0 1,-1 0 0,1 0-1,0 0 1,-1 0 0,1 0-1,0 0 1,0 0-1,0 0 1,0 0 0,0 0-1,0-1 1,0 1 0,0 0-1,0-1 1,0 1 0,0-1-1,0 1 1,2 0-1,2 0 179,-1 0-1,1 0 1,0 0-1,-1 0 1,10 0-1,-5-2-210,0 0-1,0-1 1,0 0-1,0 0 0,0-1 1,14-6-1,-7 3-1280,-16 6 1093,1 0 0,-1 0-1,1-1 1,-1 1 0,1 0 0,-1 0 0,1-1-1,-1 1 1,1 0 0,-1 0 0,0-1 0,1 1-1,-1 0 1,1-1 0,-1 1 0,0-1 0,1 0-1,0 0-551,4 0-982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327 243 2304,'4'-7'648,"-1"3"101,0-1 1,0 0-1,0 1 0,5-5 0,-2 2 1220,-3 4 545,-7 13-671,-6 9-1284,0 1 0,-1-2 0,-1 1 0,-1-1 0,-17 17 0,-85 73 609,88-77-680,-41 60 0,20-23-45,39-56-330,7-8 47,4-6 84,119-156 561,-91 118-767,-14 18-54,13-18-19,-1 0-1,28-56 0,-27 34 545,24-82 1,-50 135-330,7-20 445,-5 20-359,-5 9-264,0 0 1,0 0 0,0 0 0,0 0 0,0 0-1,0 0 1,0 0 0,0 0 0,0 0 0,0 0 0,1 0-1,-1 0 1,0 0 0,0 0 0,0 0 0,0 0-1,0-1 1,0 1 0,0 0 0,0 0 0,0 0 0,0 0-1,1 0 1,-1 0 0,0 0 0,0 0 0,0 0 0,0 1-1,0-1 1,0 0 0,0 0 0,0 0 0,0 0-1,0 0 1,0 0 0,1 0 0,-1 0 0,0 0 0,0 0-1,0 0 1,0 0 0,0 0 0,0 0 0,0 0 0,0 0-1,0 0 1,0 0 0,0 1 0,0-1 0,0 0-1,0 0 1,0 0 0,0 0 0,0 0 0,0 0 0,0 0-1,0 0 1,0 1 0,13 31 205,12 47 0,-14-32-185,1-1-1,3 0 1,40 86 0,-40-108 57,1 0 0,23 26 0,-7-10-118,-32-39 46,0-1 0,0 0-1,0 1 1,0-1-1,0 1 1,0-1 0,0 0-1,0 1 1,0-1 0,0 0-1,0 1 1,0-1 0,0 0-1,0 1 1,0-1-1,0 0 1,0 1 0,-1-1-1,1 0 1,0 1 0,0-1-1,0 0 1,-1 1 0,1-1-1,0 0 1,0 0-1,-1 1 1,1-1 0,0 0-1,-1 0 1,1 0 0,0 1-1,-1-1 1,1 0-1,-1 0 1,-18 11 169,6-4-213,0 0 47,0 0 0,-1-1-1,0-1 1,-1 0 0,-28 6-1,-80 7-80,58-10 103,-87 8 197,100-11-289,41-4 11,6 0 16,-1 0 1,1-1-1,-1 1 1,1-1-1,-1-1 1,1 1-1,0-1 1,-1 0-1,-4-1 1,9 2-15,1-1 0,0 1 0,-1 0 0,1 0 0,0 0 0,0 0 0,-1 0 1,1 0-1,0-1 0,-1 1 0,1 0 0,0 0 0,0-1 0,0 1 0,-1 0 0,1 0 0,0-1 0,0 1 0,0 0 1,-1 0-1,1-1 0,0 1 0,0 0 0,0-1 0,0 1 0,0 0 0,0-1 0,0 1 0,0 0 0,0-1 0,0 1 0,0 0 1,0 0-1,0-1 0,0 1 0,0 0 0,0-1 0,0 1 0,0 0 0,0-1 0,0 1 0,0 0 0,1-1 0,-1 1 0,0 0 1,0 0-1,0-1 0,1 1 0,-1 0 0,0 0 0,0-1 0,1 1 0,15-14-2350,-15 13 2287,12-6-2140,21-12 0,-17 10 513,26-12-909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84 4736,'-16'-5'1110,"7"2"4745,21 3-3790,7 0-1140,1 0 0,-1 2 0,20 3 0,8 5-134,59 21-1,-91-25-694,0 0-1,-1 0 1,1 2 0,-2 0 0,1 0-1,-1 1 1,23 21 0,-34-28-68,-1 0 1,1 0-1,0 0 0,0 0 1,-1 1-1,1-1 1,-1 1-1,0-1 0,1 1 1,-1-1-1,-1 1 1,1 0-1,0 0 0,-1-1 1,1 1-1,-1 0 1,0 0-1,0 0 1,0-1-1,0 1 0,0 0 1,-1 0-1,1 0 1,-2 4-1,0-4 5,1 1 0,-1-1-1,0 0 1,0 1 0,0-1 0,0 0 0,0 0 0,-1 0 0,1-1-1,-1 1 1,0-1 0,0 1 0,0-1 0,0 0 0,0 0-1,-1 0 1,-5 2 0,-7 2 48,0-1 0,-1 0 0,0-2 0,-23 3 0,23-3 29,3-1-152,0-1 0,-17-1 0,47-1 44,-1-1 0,1-1 0,18-6-1,25-5 110,-13 8 129,-15 2-69,49-12-1,-25 2-122,-31 9 104,45-17 0,-59 18-140,-1 1 10,-1 0 0,1-1 0,-1 0 0,0-1 0,13-9 0,-15 8-24,-2 3 39,-1 0 1,1 0-1,0 0 1,-1-1-1,0 0 1,0 0-1,0 0 1,0 0-1,-1 0 1,1-1-1,-1 1 1,0-1-1,1-4 1,-3 6-33,1 1 1,-1-1-1,-1 0 1,1 1 0,0-1-1,-1 1 1,1-1-1,-1 1 1,0-1-1,1 1 1,-3-5 0,-15-25 3,15 26-11,-2-2 2,-1-1-1,-13-14 1,4 6-281,13 14 237,-1 1 0,1 0-1,0 0 1,-1 0 0,0 0 0,0 0 0,1 1 0,-1-1 0,0 1 0,0 0 0,0-1 0,-4 1 0,-18-3-4210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2144,'0'-1'277,"0"-1"-1,0 1 1,0 0 0,1 0 0,-1 0-1,0 0 1,1-1 0,-1 1-1,1 0 1,-1 0 0,1 0 0,0 0-1,-1 0 1,1 0 0,0 0-1,1-1 1,4-7 2528,-6 9-2672,0-1 0,1 1 0,-1 0 0,0 0 0,1-1 1,-1 1-1,0 0 0,0 0 0,1 0 0,-1-1 0,0 1 0,1 0 0,-1 0 0,1 0 0,-1 0 0,0 0 0,1 0 0,-1 0 1,0 0-1,1 0 0,-1 0 0,0 0 0,1 0 0,-1 0 0,0 0 0,1 0 0,-1 0 0,1 0 0,-1 0 0,0 1 0,1-1 1,-1 0-1,0 0 0,0 0 0,1 1 0,-1-1 0,0 0 0,1 0 0,-1 1 0,15 13 1696,-9-5-1429,-1 1-1,-1 0 1,0 0 0,0 0-1,4 20 1,1 1 130,56 188 1171,-62-205-1592,-3-10-488,1 0 0,0 0 0,1 0 0,2 6-1,7-35-11193,-1 15 9579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6.4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315 30 7456,'-23'-24'2421,"22"24"-2353,0-1 0,1 1 0,-1-1 0,1 1 1,-1-1-1,0 1 0,1 0 0,-1-1 0,0 1 0,1 0 0,-1 0 0,0-1 0,1 1 0,-1 0 1,0 0-1,0 0 0,1 0 0,-1 0 0,0 0 0,0 0 0,1 0 0,-1 0 0,0 0 0,1 1 1,-1-1-1,0 0 0,0 0 0,1 1 0,-1-1 0,1 0 0,-1 1 0,0-1 0,1 1 0,-1-1 1,1 1-1,-1-1 0,1 1 0,-1-1 0,1 1 0,-1 0 0,-4 4 292,-12 7 389,-104 83 3723,120-94-4360,0 0-1,-1 1 1,1-1-1,0 1 1,0-1-1,0 1 1,0-1-1,0 1 1,0 2-1,1-4-82,0 0-1,0 1 0,-1-1 0,1 0 1,0 0-1,0 1 0,0-1 0,0 0 0,0 0 1,0 1-1,0-1 0,0 0 0,0 1 0,0-1 1,0 0-1,0 0 0,1 1 0,-1-1 0,0 0 1,0 0-1,0 1 0,0-1 0,0 0 0,0 0 1,1 1-1,0-1 16,-1 0 0,1 0 1,-1 1-1,1-1 0,-1 0 0,1 0 1,-1 0-1,1 0 0,0 0 0,-1 0 1,1 0-1,-1 0 0,1 0 0,0 0 1,-1-1-1,1 1 0,0 0 0,14-6 111,0-1 0,-1 0 0,0 0-1,0-1 1,-1-1 0,18-15-1,-12 9-364,37-21-1,-56 36 202,1-1 0,0 1 0,0-1 0,-1 1 0,1 0 0,0-1 0,0 1 0,0 0 0,-1 0 0,1-1 0,0 1 0,0 0 0,0 0 0,0 0 0,0 0 0,0 0 0,-1 0 0,1 0 0,0 0 0,0 0 0,0 1 0,0-1 0,0 0 0,-1 1 0,1-1 0,0 0 0,0 1 0,-1-1 1,1 1-1,0-1 0,0 1 0,-1-1 0,1 1 0,-1 0 0,1-1 0,-1 1 0,1 0 0,-1 0 0,2 1 0,-1 1 11,0-1 1,0 1 0,0 0-1,-1 0 1,1 0-1,-1 0 1,1 1-1,-1-1 1,0 0-1,-1 3 1,-1 8 18,0-1 1,-1 0-1,-1 1 0,0-1 1,-1 0-1,-11 20 0,-47 69 97,-6-10 218,58-80-183,0 1-1,-1-1 0,-1-1 1,-22 16-1,32-25-129,0 0 0,-1-1 1,1 1-1,0-1 0,0 0 0,-1 1 0,1-1 0,-1-1 0,1 1 0,-1-1 0,1 1 0,-1-1 0,1 0 0,-4 0 1,5-1-31,-1 1 0,1-1 0,0 1 0,0-1 0,0 0 0,0 0 0,0 0 1,1 0-1,-1 0 0,0 0 0,0 0 0,1-1 0,-1 1 0,0-1 0,1 1 1,0-1-1,-1 0 0,1 1 0,0-1 0,0 0 0,0 0 0,0 0 0,-1-3 1,0 0-33,1 0 0,0 1-1,1-1 1,-1 0 0,1 0 0,0 0 0,0 0 0,1 0 0,-1 0 0,1 0 0,0 0 0,0 0 0,1 0 0,-1 1 0,1-1 0,0 1 0,5-9-1,-3 7-11,-1 0-1,1 1 0,1-1 0,-1 1 1,1-1-1,0 1 0,0 1 0,1-1 1,-1 1-1,1 0 0,0 0 0,9-4 1,1 2-4,1 1-1,0 0 1,0 2 0,1 0 0,-1 0 0,1 2 0,-1 0 0,1 1 0,0 1 0,-1 1-1,25 5 1,-9-2-1401,16 4-2459,-36-6 1277,-1 0 0,13 6 0,-4-1-1452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 4064,'0'-1'128,"-1"1"0,1-1 0,0 1 1,0-1-1,-1 1 0,1-1 0,0 1 0,-1-1 0,1 1 1,-1-1-1,1 1 0,-1 0 0,1-1 0,0 1 0,-1 0 1,1-1-1,-1 1 0,0 0 0,1 0 0,-1-1 1,1 1-1,-1 0 0,1 0 0,-1 0 0,0 0 0,1 0 1,-1 0-1,1 0 0,-1 0 0,1 0-42,0 0 0,0 0 0,0 1 0,0-1-1,0 0 1,0 0 0,0 0 0,0 1 0,0-1 0,0 0-1,0 0 1,0 1 0,0-1 0,0 0 0,0 0 0,0 0 0,0 1-1,0-1 1,0 0 0,0 0 0,-1 0 0,1 1 0,0-1 0,0 0-1,0 0 1,0 0 0,0 0 0,0 1 0,-1-1 0,1 0 0,0 0-1,0 0 1,0 0 0,0 0 0,-1 1 0,-9 12 1565,3-5-852,-28 46 2165,18-27-1235,-37 45-1,30-46-1081,-1-2-1,-48 36 1,-67 33-523,100-64-3057,54-36-5072,5-1 5712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5824,'-6'-4'828,"5"3"-485,0 1 0,0-1 0,0 1 0,-1-1 0,1 1 0,0-1 0,0 1 0,0-1 0,-1 1 0,1 0 0,-2 0 0,53-6 2990,114 2-396,-127 5-2698,1 2-1,50 11 1,-44-2-237,12 2-959,-19-11-4056,-28-3 3147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15 198 3072,'-15'0'7450,"24"0"-6058,103 0 1954,280-4 396,-230 0-3875,91-5 213,-192 4-54,421-26 1073,-197 14-608,-30 1 10,211-15 923,-172 4-22,13-1-511,-280 25-852,200-16 258,20 19-366,-141 0-7451,-120-3 358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41 3648,'6'0'503,"-1"-1"-1,1 1 1,-1-1 0,0-1-1,1 1 1,-1-1 0,10-4-1,6-2 1765,-21 8-2218,0 0 1,0 0 0,0 0 0,1 0-1,-1 0 1,0 0 0,0 0-1,0 0 1,1 0 0,-1 0 0,0 0-1,0 0 1,0-1 0,1 1-1,-1 0 1,0 0 0,0 0 0,0 0-1,0 0 1,0-1 0,1 1-1,-1 0 1,0 0 0,0 0 0,0 0-1,0-1 1,0 1 0,0 0-1,0 0 1,0 0 0,0-1 0,0 1-1,1 0 1,-1 0 0,0-1-1,-6-5 1499,-12-1-69,9 6-1225,1 1 1,-1 0 0,1 0 0,-1 0-1,0 1 1,1 0 0,0 1 0,-11 3-1,6 0 38,1-1-1,0 2 0,0 0 1,-19 12-1,25-13-162,0 0 1,0 1-1,0-1 1,1 1-1,0 0 1,0 0-1,1 1 1,0 0-1,0-1 1,0 1-1,1 1 1,0-1 0,1 0-1,-4 16 1,5-19-79,1 0-1,-1 0 1,1 0 0,0 0 0,0 0 0,0 0 0,1 0 0,-1 0 0,1 0 0,0 0 0,1 0 0,-1 0 0,3 4 0,-3-5-4,1 0 0,1 0 0,-1 0-1,0-1 1,1 1 0,-1-1 0,1 1 0,0-1-1,0 0 1,0 0 0,0 0 0,0 0-1,0-1 1,0 1 0,1-1 0,-1 0 0,5 1-1,4 0 21,0 0 0,0 0 0,0-1 0,1-1-1,-1 0 1,18-3 0,75-17 18,-86 16-51,-12 3-25,92-24-2515,-83 20 765,0-1 1,-1-1-1,1 0 1,14-9-1,-10 5-397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4160,'4'69'6010,"-16"204"465,1-5-4902,11-261-1512,1 11 94,2-15-25,3-8 89,41-49 162,34-34-387,-68 76-4,0 0 1,1 1-1,1 1 0,29-16 0,-32 20 66,0 1 0,0 0 0,1 1 0,0 0 0,-1 1 0,2 0 0,-1 1 0,21 0 0,-28 1 30,-1 2 0,0-1-1,0 0 1,0 1-1,0 0 1,0 0 0,0 1-1,0 0 1,0-1 0,0 2-1,0-1 1,-1 0-1,1 1 1,-1 0 0,0 0-1,0 0 1,0 1 0,0-1-1,0 1 1,-1 0-1,0 0 1,0 0 0,0 1-1,4 7 1,0 2-152,-1-1 0,-1 1 1,0 0-1,-1 0 0,0 0 0,-1 1 1,-1-1-1,1 21 0,-3-33-1265,0-8-3076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79 4800,'-42'-9'9061,"62"9"-7517,-7 0-1039,1 0 0,-1 0 1,0 1-1,1 1 0,15 4 1,-18-3-364,3 1-47,1 1 0,-2 0-1,1 1 1,18 10 0,-30-14-64,1-1 1,0 1-1,-1 0 0,0 0 0,1 0 0,-1 0 0,0 0 0,0 0 1,0 0-1,-1 1 0,1-1 0,0 1 0,-1-1 0,0 1 1,1 0-1,-1 0 0,0-1 0,0 1 0,-1 0 0,1 0 0,-1 0 1,1 0-1,-1 0 0,0 0 0,0 0 0,0 0 0,0 0 1,-2 5-1,-2 2 71,0-1 0,0 1-1,-1-1 1,-1 0 0,1-1 0,-1 1 0,-12 12 0,3-3 32,-91 99 451,77-88-573,-29 36-134,63-68 131,-1 0 0,1 0 0,-1 1 0,1 0 0,0 0 0,8-2 0,4-2 2,173-80-171,-87 34 102,-8 4 372,41-1 172,19-10 95,-149 56-523,1 0 0,-1 0 1,1-1-1,-1 1 0,0-1 0,-1-1 0,1 1 0,-1-1 1,1 0-1,5-8 0,-11 12-52,1 0 0,-1 0 0,0 0 0,1 0 0,-1-1 0,0 1 0,0 0 0,0 0 0,0 0-1,0 0 1,0 0 0,0-1 0,0 1 0,-1 0 0,1 0 0,0 0 0,-1 0 0,1 0 0,-1 0 0,1 0 0,-1 0 0,1 0 0,-1 0 0,0 0 0,1 0 0,-1 0 0,0 1 0,0-1 0,0 0-1,0 0 1,-1 0 0,-5-4-47,1 0 0,-1 1-1,-9-5 1,16 9 37,-30-13-741,0 1-1,-60-14 0,86 25 525,1 0-99,-19-6-2007,22 7 2179,-1 0 0,1 0 0,-1 0 0,1 0-1,-1-1 1,1 1 0,0 0 0,-1 0 0,1-1 0,-1 1-1,1 0 1,0 0 0,-1-1 0,1 1 0,0 0-1,0-1 1,-1 1 0,1-1 0,0 1 0,0 0 0,-1-1-1,1 1 1,0-1 0,0 1 0,0 0 0,0-1 0,-1 1-1,1-1 1,0 1 0,0-1 0,0 1 0,0-1-1,0 1 1,0-1 0,0 1 0,1-1 0,-1 0 0,7-8-2028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5408,'-1'-2'-124,"-6"-8"2777,5 9-891,3 7-747,17 89 3124,7 33-1777,-19-97-1903,4 58 0,-3-15-257,-6-51-426,-1-2-3653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2 6048,'-1'-1'129,"-1"1"0,1 0 0,0 0 0,0-1 1,0 1-1,0 0 0,-1 0 0,1 0 0,0 0 0,0 0 1,0 1-1,0-1 0,0 0 0,-1 1 0,1-1 0,0 0 0,-1 2 1,-15 14 1111,5-4-146,-123 116 4207,97-96-3796,-74 49 0,37-35-823,-91 41 0,131-70-1745,35-17 961,0 0-1,0 1 1,0-1-1,-1 0 1,1 0-1,0 1 0,0-1 1,-1 0-1,1 0 1,0 0-1,-1 1 1,1-1-1,0 0 0,-1 0 1,1 0-1,0 0 1,-1 0-1,1 0 1,0 0-1,-1 0 1,1 0-1,0 0 0,-1 0 1,1 0-1,0 0 1,-1 0-1,1 0 1,8-6-3413,-1 2 2240,1 0-1,-1 0 0,0-1 1,-1 1-1,9-9 1,14-14-1713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5472,'-2'0'144,"1"-1"0,-1 1 0,1 0 1,-1 0-1,1 0 0,-1 0 0,1 0 0,-1 0 1,1 1-1,0-1 0,-1 0 0,1 1 0,-1-1 1,1 1-1,0 0 0,-2 0 0,0 1 298,0 1 0,1 0 0,-1-1 0,1 1 0,-3 5 0,-1-1 60,0 2 131,0 1-1,1 0 1,0 0 0,-5 15-1,-12 46 1110,15-47-1308,-52 198 1747,55-208-2294,-20 61 652,3-28-3200,15-40-137,4-31-4985,10-7 4530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7712,'-23'0'2880,"26"4"-2240,12 1-192,4-1 1728,12-4-1280,-2 0 640,8 0-929,8 0-255,-7 3-224,1-3-128,1 0 32,-6 0-1951,-11 0 1055,3 0-3744,-7 0 2592,-1-12-2624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14 909 3552,'0'-3'211,"0"3"-184,0 0 0,0 1 0,0-1 0,0 0 1,-1 0-1,1 0 0,0 0 0,0 0 0,0 0 0,0 0 1,0 0-1,0 0 0,0 0 0,0 0 0,-1 0 0,1 0 1,0 0-1,0 0 0,0 0 0,0 0 0,0 0 0,0 0 1,0 0-1,0 0 0,0 0 0,-1-1 0,1 1 1,0 0-1,0 0 0,0 0 0,0 0 0,0 0 0,0 0 1,0 0-1,0 0 0,0 0 0,0 0 0,0 0 0,0 0 1,0-1-1,0 1 0,0 0 0,-1 0 0,1 0 0,0 0 1,0 0-1,0 0 0,0 0 0,0 0 0,0 0 1,0-1-1,0 1 0,0 0 0,0 0 0,0 0 0,0 0 1,1 0-1,-1 0 0,0 0 0,-2 0 36,55 10 4273,-38-9-3720,-1 0 0,0-1 0,21-2 1,-30 1-517,-1 1 1,1-1-1,-1 0 1,1-1-1,-1 1 1,0-1-1,0 0 1,0 0 0,0 0-1,0 0 1,0-1-1,-1 1 1,1-1-1,5-6 1,-8 7-71,0 0-1,1-1 1,-1 1 0,0-1-1,0 1 1,0-1 0,0 1 0,-1-1-1,1 0 1,-1 0 0,0 1-1,0-1 1,0 0 0,0 1-1,0-1 1,-1-4 0,1 6-64,0-1 0,-1 0 0,1 0 0,-1 1 0,1-1 0,-1 1 0,1-1 0,-1 1 0,0-1 0,0 1 0,0-1 0,0 1 0,0-1 0,0 1 0,0 0 0,0 0 0,-1 0 0,1 0 1,0 0-1,-1 0 0,1 0 0,-1 0 0,1 0 0,-1 0 0,1 1 0,-1-1 0,0 1 0,-2-1 0,-4 1-73,1 0 1,0 0-1,0 1 0,0 0 0,0 1 1,0-1-1,0 2 0,1-1 1,-1 0-1,1 1 0,-1 1 1,1-1-1,0 1 0,0 0 1,0 0-1,-6 7 0,6-6 170,1 0 0,-1 0 0,1 1 0,0 0 0,1 0 0,-1 0 0,1 1 0,1-1 0,-1 1 0,1 0 1,0 0-1,1 0 0,-1 1 0,2-1 0,-3 13 0,4-11 84,0 0 0,0 0 1,1 0-1,0 0 1,0 0-1,1 0 0,0 0 1,1-1-1,0 1 1,8 15-1,-9-21-77,0 1 0,0-1 0,0 0 0,0 0-1,1 0 1,-1-1 0,1 1 0,0 0 0,0-1 0,0 0 0,0 0 0,0 0-1,0 0 1,1 0 0,-1-1 0,1 1 0,-1-1 0,1 0 0,0 0 0,-1 0-1,1 0 1,0-1 0,0 0 0,-1 0 0,1 0 0,0 0 0,0 0 0,5-2 0,4-1 18,0-1 1,-1 0 0,1-1 0,-1 0 0,17-11 0,2 0 7,271-132 581,-284 139-601,-1 1 0,0-2 0,0-1 0,-1 0 0,-1-1 0,1 0 0,16-20 0,-12 8 2,-1-1 1,-1 0-1,-2-2 0,-1 0 0,21-49 1,-14 15 38,26-108 0,-22 25-251,-24 121 13,-1 0 1,-1 0 0,-1 1-1,-5-29 1,-5-16-483,11 65 525,0 0 0,-1 1-1,1-1 1,0 1 0,-1-1-1,1 0 1,-1 1 0,0-1-1,1 1 1,-1-1 0,-1-1-1,1 3 57,1 0 0,0-1-1,0 1 1,0 0-1,0 0 1,-1 0 0,1 0-1,0 0 1,0 0-1,0 0 1,0-1 0,-1 1-1,1 0 1,0 0-1,0 0 1,0 0 0,-1 0-1,1 0 1,0 0-1,0 0 1,-1 0 0,1 0-1,0 0 1,0 0-1,0 0 1,-1 0 0,1 0-1,0 0 1,0 1-1,-1-1 1,-5 9-482,-11 32 27,2 0 1,-9 44 0,17-56 423,-24 139 42,28-102 24,2 1 0,3-1 1,14 88-1,-14-141 29,1 0 0,0 0-1,1 0 1,6 15 0,-7-20 8,1-1-1,0 0 1,0-1 0,0 1-1,1-1 1,0 1 0,0-2-1,7 8 1,-7-10 38,-1 0 0,1 0-1,0 0 1,0-1 0,0 0 0,0 0 0,0 0 0,1 0 0,-1-1-1,1 0 1,-1 0 0,1 0 0,-1-1 0,1 0 0,8-1 0,8-1 161,0-1 0,33-9 0,-35 7-231,14-5 221,0-1 1,63-30 0,-90 38-213,-1 0-1,0-1 0,1 0 0,-1 0 0,-1 0 0,1-1 0,-1 0 1,0 0-1,0 0 0,0-1 0,-1 1 0,1-1 0,-2 0 0,1-1 0,-1 1 1,1-1-1,-2 1 0,1-1 0,2-10 0,-5 12-77,1 1 0,-1-1 0,1 1 0,-1-1-1,0 0 1,-1 1 0,1-1 0,-1 1 0,0-1 0,0 1-1,-1 0 1,1-1 0,-1 1 0,0 0 0,0 0 0,0 0 0,-1 0-1,1 0 1,-1 1 0,0-1 0,-3-2 0,4 5 8,1 0 0,0 0 0,0 1 0,-1-1 0,1 1 0,0-1 0,-1 1 0,1 0 1,0 0-1,-1-1 0,1 1 0,0 0 0,-1 0 0,1 0 0,-1 0 0,1 0 0,0 1 0,-1-1 0,1 0 0,0 1 0,-1-1 1,-1 2-1,-1-1-39,0 1 0,1 0 1,-1 1-1,0-1 0,-5 5 1,3-1 20,0 0 1,1 1-1,0-1 1,0 1-1,0 0 1,1 0-1,0 1 1,-3 9 0,4-11 25,1 0 0,0 0 1,0 0-1,1 1 0,0-1 1,0 0-1,1 1 0,-1-1 1,1 1-1,1-1 0,1 9 1,0-8 34,1 0 0,0 0 0,1 0 0,0 0 0,0-1 0,0 1 0,1-1 0,0 0 0,7 6 0,-3-3 90,1-1 1,0 1 0,1-1-1,0-1 1,0 0 0,1-1-1,21 9 1,-24-12 22,-1-1 1,1 0 0,-1 0-1,1-1 1,0 0-1,-1-1 1,1 0 0,0 0-1,-1-1 1,1 0-1,0 0 1,15-6-1,9-3 50,60-30-1,-70 29-75,102-36 40,-79 31-65,48-23-1,-86 36-87,-7 3 20,0-1-1,0 1 0,0-1 0,0 1 0,1-1 1,-1 1-1,0-1 0,0 0 0,0 1 0,0-1 1,0 0-1,0 0 0,-1 0 0,2-1 0,-2 2-13,0-1-1,0 1 0,0 0 1,-1-1-1,1 1 0,0 0 0,0-1 1,0 1-1,-1 0 0,1 0 0,0-1 1,0 1-1,-1 0 0,1 0 1,0-1-1,-1 1 0,1 0 0,0 0 1,-1 0-1,1 0 0,0-1 1,-1 1-1,1 0 0,0 0 0,-1 0 1,1 0-1,-1 0 0,1 0 0,0 0 1,-1 0-1,1 0 0,0 0 1,-1 0-1,-11 2-192,-17 9-297,-53 28 0,73-33 451,0-1 0,1 1 0,0 1 0,0-1 0,0 1 0,1 1 0,0-1 0,1 1 0,-11 17 0,16-24 74,0 0 1,1 0-1,-1-1 1,1 2-1,-1-1 1,1 0-1,-1 0 1,1 0-1,0 0 1,-1 0 0,1 0-1,0 0 1,0 0-1,0 1 1,0-1-1,0 0 1,0 0-1,0 0 1,0 0 0,1 0-1,-1 1 1,0-1-1,1 0 1,-1 0-1,0 0 1,1 0-1,0 0 1,-1 0-1,1 0 1,0 0 0,-1 0-1,1-1 1,0 1-1,0 0 1,0 0-1,-1-1 1,1 1-1,0 0 1,0-1-1,2 2 1,1 0 82,0-1-1,1 1 0,-1-1 1,1 0-1,0 0 1,-1 0-1,1 0 1,7-1-1,14-2 124,1-1 0,-1-1 1,35-11-1,-17 5 51,-26 6-212,-1 0 0,0-1 0,1-1 0,-2-1 0,1-1 0,-1 0 0,0-1 0,-1 0 0,0-1 0,0-1 0,22-21 0,-1-9 207,57-80 0,39-86 72,-31 47-230,-72 115-506,-3-2 1,23-55-1,-46 86-288,-3 16 670,0 0 1,0 1-1,0-1 0,0 0 0,0 0 0,0 0 1,-1 0-1,1 0 0,0 0 0,0 1 1,0-1-1,0 0 0,0 0 0,-1 0 0,1 0 1,0 0-1,0 0 0,0 0 0,-1 0 0,1 0 1,0 0-1,0 0 0,0 0 0,0 0 1,-1 0-1,1 0 0,0 0 0,0 0 0,0 0 1,-1 0-1,1 0 0,0 0 0,0 0 0,0 0 1,0 0-1,-1 0 0,1 0 0,0 0 1,0-1-1,0 1 0,0 0 0,-1 0 0,1 0 1,0 0-1,0 0 0,0 0 0,0-1 1,0 1-1,0 0 0,0 0 0,0 0 0,-1 0 1,1-1-1,0 1 0,0 0 0,0 0 0,0 0 1,0-1-1,0 1 0,0 0 0,0 0 1,0 0-1,0-1 0,0 1 0,0 0 0,0 0 1,0 0-1,-2 2-40,0 1 1,-1 0-1,1 0 1,0 0 0,0 0-1,0 0 1,-1 4-1,-3 5-48,-6 10 46,1 0 0,1 1-1,-11 36 1,-9 77-108,7 20 211,21-125-32,1-1 0,1 1-1,6 38 1,-3-55 13,1 1-1,1-1 1,12 27 0,-16-38-27,2 3 49,0-1 0,0 0 0,1 1 0,-1-1 0,1 0 0,0-1 0,1 1 0,-1-1 0,1 0 1,0 0-1,0 0 0,0-1 0,0 1 0,0-1 0,1-1 0,0 1 0,0-1 0,-1 0 1,10 2-1,-8-2 36,1-1 0,-1 0 0,0-1 1,1 1-1,-1-1 0,1-1 1,-1 0-1,1 0 0,-1 0 0,0-1 1,0 0-1,0 0 0,0-1 1,0 0-1,11-6 0,-9 3 4,1 1-39,0-2-1,0 1 0,-1-1 0,0-1 0,10-10 0,-11 6-48,1 0 1,-2 0-1,12-24 0,-18 32-138,1 0-1,-1 0 0,0 0 0,0 0 1,1-6-1,22 70-1025,-21-52 1209,1 1-36,-1 1 0,2-1 1,-1 0-1,1 0 0,1 0 1,0-1-1,11 13 0,-11-16 14,-2 0-7,0-2 1,1 1-1,-1 0 0,1-1 1,0 0-1,0 0 0,0 0 1,1-1-1,8 4 1,3-2 96,0-1 1,0 0 0,0-1 0,0-1 0,1-1 0,25-2 0,102-23 563,-129 20-679,0 0 0,0-1 0,-1 0-1,0-2 1,0 1 0,-1-2 0,0 0 0,22-19-1,-36 26-891,-4 8 816,2-1 28,0 0 0,0-1 0,-1 1 1,-4 6-1,-7 12-38,13-20 96,0 0 0,0-1 0,0 1 0,0 0 0,1 1 0,-1-1 0,1 0 0,0 0 0,0 0-1,0 0 1,0 0 0,0 0 0,1 0 0,-1 0 0,1 0 0,0 0 0,0 0 0,0 0 0,0 0 0,1 0 0,-1-1 0,1 1 0,0 0-1,3 4 1,-3-5 41,0 0 1,0 0-1,0-1 0,1 1 0,-1 0 0,0-1 0,1 1 0,-1-1 0,1 1 1,0-1-1,-1 0 0,1 0 0,0-1 0,-1 1 0,1-1 0,0 1 0,0-1 1,0 0-1,0 0 0,-1 0 0,1 0 0,0 0 0,0-1 0,0 1 0,-1-1 1,1 0-1,4-2 0,-4 2-11,0 0 0,0-1 0,0 1 0,0-1 0,-1 0 0,1 0 0,-1 0 0,1 0 0,-1 0 0,0-1 0,1 1 0,-1-1 0,-1 1 0,1-1 0,0 0 0,-1 0 0,1 0 0,-1 0 1,0 0-1,0 0 0,0 0 0,0 0 0,-1 0 0,1-4 0,-1 3-88,0 0 1,0 0-1,0 0 0,-1 0 1,1 0-1,-1 0 0,0 0 1,0 0-1,-1 0 1,1 1-1,-1-1 0,0 0 1,0 1-1,0-1 1,0 1-1,-1 0 0,1 0 1,-1 0-1,0 0 0,0 0 1,0 0-1,0 1 1,-1 0-1,1-1 0,-4 0 1,0-1-16,7 4 55,0 0 0,-1-1 0,1 1 0,0 0 1,-1 0-1,1-1 0,0 1 0,-1 0 0,1 0 0,0 0 0,-1 0 1,1 0-1,-1-1 0,1 1 0,0 0 0,-1 0 0,1 0 0,0 0 0,-1 0 1,1 0-1,-1 0 0,1 0 0,0 1 0,-1-1 0,1 0 0,0 0 1,-1 0-1,1 0 0,-1 0 0,1 1 0,0-1 0,-1 0 0,1 0 0,0 0 1,-1 1-1,0 0-3,-12 1-161,13-2 173,-1 0-1,0 0 1,1 0-1,-1 0 1,0 0-1,0 0 1,1 0-1,-1 0 1,0 1-1,1-1 1,-1 0-1,0 0 1,1 1-1,-1-1 1,1 0-1,-2 1 1,2-1 6,0 0 1,0 0-1,0 1 1,0-1-1,0 0 1,-1 0-1,1 0 1,0 0-1,0 0 1,0 0-1,0 0 1,0 0-1,0 0 1,0 1-1,0-1 1,0 0-1,0 0 1,0 0-1,0 0 1,0 0-1,0 0 1,0 0-1,0 1 0,0-1 1,0 0-1,0 0 1,0 0-1,0 0 1,0 0-1,0 0 1,0 0-1,0 0 1,0 1-1,0-1 1,0 0-1,0 0 1,0 0-1,0 0 1,0 0-1,1 0 1,-1 0-1,0 0 1,0 0-1,0 1 1,0-1-1,0 0 1,0 0-1,0 0 1,0 0-1,0 0 1,1 0-1,-1 0 1,0 0-1,0 0 1,12 2 241,19-1-72,-26-1-200,19-1 14,0-2 1,25-4-1,-26 2 11,1 2 0,25 0-1,-31 3-11,0 1-1,26 4 0,-38-4-25,1 1-1,-1 0 1,0 0-1,0 0 1,0 0-1,0 1 1,0 0-1,-1 0 1,1 1-1,5 4 0,-9-6 46,-1 0-1,1-1 0,-1 1 0,1 0 0,-1 0 0,0-1 0,0 1 0,0 0 0,0 0 0,0 0 1,0 1-1,-1-1 0,1 0 0,-1 0 0,1 0 0,-1 4 0,0 0 14,0 1-1,-1-1 1,0 1 0,-2 7-1,3-13-79,0 5 544,8-6 322,-3-1-738,112-24 502,7-2-1116,-122 27 520,0 0 0,-1 0-1,1 0 1,0 0 0,0 0-1,0 1 1,0-1 0,0 0-1,0 1 1,-1-1 0,1 1 0,0 0-1,0 0 1,-1 0 0,1 0-1,-1 0 1,1 0 0,2 2-1,-2-1 6,0 1-1,0-1 0,1 1 1,-2 0-1,1 0 0,0 0 0,0 0 1,-1 0-1,2 6 0,1 0 86,1 0 0,0 0 0,0 0 0,1-1-1,8 10 1,-13-17-54,2 3 37,1 0 0,-1 0-1,1-1 1,0 1 0,0-1-1,0 0 1,0 0-1,1 0 1,-1-1 0,1 1-1,0-1 1,5 1 0,-3-1 52,0 0 1,1-1-1,-1 0 1,1 0 0,-1-1-1,1 0 1,10-2 0,6-2-1067,0-1 1,0-2 0,44-18-1,-41 17-996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7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270 211 6464,'-1'-1'244,"-6"-1"304,0 0 0,-1 1-1,1 0 1,-10-1 0,-2 5 4063,19-3-4544,0 0 0,0 0-1,0 0 1,0 0 0,1 1 999,0-1-999,-1 0-1,0 0 1,0 1 0,0-1-1,0 0 1,0 0 0,0 0-1,0 0 1,0 0 0,0 0-1,0 0 1,0 0 0,0 0-1,0 1 1,0-1 0,0 0-1,0 0 1,0 0-1,0 0 1,0 0 0,0 0-1,-1 1 801,1-1-800,13 1 741,-5-3-598,0-1 0,0 0 0,0-1 1,-1 1-1,1-2 0,-1 1 0,0-1 0,0 0 0,9-9 0,-7 5-205,-1 0 0,1-1 0,12-21 0,-19 27-20,0 0-1,0 1 1,0-1 0,0-1 0,-1 1-1,1 0 1,-1 0 0,-1 0 0,1-1 0,0 1-1,-1 0 1,0-1 0,0 1 0,0 0 0,-1-6-1,0 8 11,0 0 0,1 1 1,-1-1-1,0 1 0,0-1 0,1 0 0,-1 1 0,0 0 0,-1-1 0,1 1 0,0 0 0,0 0 0,-1-1 0,1 1 0,0 0 0,-1 0 0,1 0 0,-1 1 0,1-1 0,-1 0 0,0 1 0,1-1 0,-1 1 1,0-1-1,1 1 0,-1 0 0,-2-1 0,-3 1 38,1-1 1,-1 1 0,0 1 0,0-1 0,-11 3-1,1 1 113,0 1 1,1 0-1,0 1 0,0 1 0,0 1 0,1 0 0,0 1 0,-15 11 0,19-11 66,0 0 0,0 1 0,0 0 0,1 1 0,1 1 0,0-1 0,1 1 0,0 1 0,-13 25 0,20-35-145,0-1 0,0 0 1,1 1-1,-1-1 0,0 0 0,1 1 0,-1-1 0,1 1 1,0-1-1,0 1 0,0-1 0,0 1 0,0-1 1,1 1-1,-1-1 0,1 0 0,0 1 0,-1-1 1,3 4-1,-1-3-12,0 0 0,0-1-1,0 1 1,1 0 0,-1-1 0,1 0 0,-1 0 0,1 0 0,0 0 0,0 0 0,0 0 0,5 1-1,6 3-24,1-2-1,0 0 1,0 0-1,0-1 1,17 0 0,141 6-1289,-56-14-2816,-90 4 2076,-10 1-893,22-4 0,-35 4 2341,-1-1-1,1 0 0,-1 0 1,0 0-1,1 0 1,-1 0-1,0-1 0,0 1 1,0-1-1,0 0 0,0 0 1,4-3-1,-6 3 160,1 0-1,-1-1 1,0 1 0,0 0-1,1 0 1,-2-1-1,1 1 1,1-3 0,-2 5 366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6 984 4064,'-6'0'4875,"12"2"-3273,15-1 145,-6-4-783,-1-1-1,0 0 1,24-10 0,40-25-188,-44 22-506,-12 6-212,106-57 222,-105 53-193,0 0 1,-2-1-1,29-27 1,-32 23 22,-1 0 0,0 0-1,-2-2 1,0 0 0,-2-1 0,0 0 0,14-37 0,-9 10 93,-3 0 0,17-91 0,-26 103-32,2-39 1,-7 59-110,-2-1 1,0 1-1,-1-1 1,-4-18 0,5 32-53,0 1 0,0-1 0,-1 0 1,0 0-1,0 1 0,0-1 0,-1 1 0,-3-6 1,5 9-11,0 0 1,0 0 0,0 0-1,0 0 1,0 0 0,0 0-1,0 0 1,-1 0-1,1 1 1,0-1 0,0 0-1,-1 1 1,1-1 0,0 1-1,-1-1 1,1 1 0,-1 0-1,1 0 1,0 0 0,-1-1-1,1 1 1,-1 0 0,1 1-1,0-1 1,-1 0 0,1 0-1,-1 1 1,1-1-1,0 0 1,-2 2 0,-11 5 81,0 1 1,-19 14-1,5-3 236,11-8-219,0 1-1,1 1 1,1 1 0,0 0-1,1 1 1,0 1-1,1 0 1,1 0 0,0 1-1,1 1 1,2 0 0,-9 21-1,8-16-33,2 2 0,1-1 0,1 1 0,1 0-1,1 0 1,1 0 0,2 1 0,0-1 0,4 36 0,-1-46-44,1-1 0,0 1 0,1-1 0,0 0 0,1 0 0,1 0 0,0-1 0,1 1 1,9 13-1,-10-19 49,0 0 1,0 0-1,1-1 1,-1 1-1,2-1 1,-1-1 0,1 0-1,0 0 1,0 0-1,1-1 1,-1 0-1,1-1 1,0 0-1,14 4 1,-15-6-57,-1-1-1,1 0 1,0 0-1,0-1 1,-1 0-1,1 0 1,0-1 0,0 0-1,-1 0 1,1-1-1,-1 0 1,1 0 0,9-5-1,7-5 50,-1 0 0,34-26 0,1 1-21,-53 34-41,15-9 77,0 1 0,41-15 0,-59 26-63,0-1 1,0 0 0,0 1-1,0 0 1,0-1-1,0 1 1,0 0-1,0 0 1,0 0-1,0 0 1,0 0 0,0 1-1,0-1 1,0 1-1,0-1 1,0 1-1,0 0 1,0 0-1,0 0 1,-1 0 0,1 0-1,0 0 1,-1 0-1,1 0 1,-1 1-1,1-1 1,1 3-1,-1-1-15,0 0-1,0 0 0,-1 0 0,1 0 0,-1 0 0,0 0 1,0 0-1,0 0 0,-1 1 0,1-1 0,-1 0 0,0 1 1,1-1-1,-1 0 0,-1 1 0,0 3 0,-2 9 22,2-10-19,-1 0-1,1 0 1,1 0 0,-1 0-1,1 0 1,1 11-1,-1-16 10,0-1-1,1 0 1,-1 1 0,0-1-1,0 0 1,1 0-1,-1 1 1,0-1 0,1 0-1,-1 0 1,0 1-1,1-1 1,-1 0-1,1 0 1,-1 0 0,0 0-1,1 0 1,-1 1-1,1-1 1,-1 0 0,0 0-1,1 0 1,-1 0-1,1 0 1,0-1-1,19 0 172,22-8-57,166-58-205,-202 65 88,1 0 0,0 0 1,0 1-1,0 0 0,14 0 1,-17 1 31,-1 1 0,1-1-1,0 1 1,-1 0 0,1 0 0,-1 0 0,1 1 0,-1-1-1,0 1 1,0-1 0,0 1 0,1 0 0,4 5 0,4 6 34,0-1 1,-2 2 0,1 0-1,-2 0 1,12 21 0,-18-24-945,0-4-1434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2080,'0'0'41,"1"0"1,-1 0-1,0 0 0,0 0 1,0 0-1,1 0 1,-1-1-1,-2-7 7281,2 10-6351,-8 88 3359,-4 78-1258,-2-10-1803,9-112-767,1 12-76,4-46-312,1-8-70,-1-1-1,0 1 1,0-1-1,0 0 1,0 1 0,-1-1-1,1 1 1,-1-1-1,-2 7 1,15-34 887,-6 10-911,1 1 1,1 0 0,0 0 0,13-15-1,-14 20-30,1 1-1,1 0 0,-1 0 1,1 1-1,0 0 0,1 1 1,0-1-1,-1 2 0,2 0 1,-1 0-1,17-4 0,-14 5 122,1-1 0,0 2-1,23-2 1,-31 4-81,-1 0-1,0 0 1,1 1-1,-1 0 1,0 0-1,0 0 1,1 0-1,-1 1 1,0 0-1,-1 0 1,1 0-1,8 6 1,-8-4 7,0-1 0,0 1 0,0 1 0,0-1 0,-1 1 0,0 0 0,0 0 0,0 0 0,4 8 0,-7-10-7,0 0 1,0 0-1,0 0 0,0 0 0,0 0 0,-1 0 0,1 0 0,-1 1 0,0-1 0,0 0 1,0 0-1,-1 0 0,1 1 0,-1-1 0,1 0 0,-1 0 0,0 0 0,-1 0 0,1 0 0,-3 4 1,2-2 0,-2 4 30,-1-1 0,1 0-1,-1 0 1,0-1 0,-1 1 0,0-1 0,0 0 0,-1-1 0,-11 10 0,11-11-19,0-1 0,0 0 0,-1-1 0,1 1 1,-1-2-1,0 1 0,0-1 0,-15 3 0,17-5-4,0 0-1,-1 0 0,1 0 0,0-1 1,-1 0-1,1 0 0,0-1 0,0 1 1,0-1-1,0-1 0,0 1 0,-7-5 1,2 0-273,0 0 0,0 0 1,1-1-1,0 0 0,0-1 1,1 0-1,-9-13 0,17 21-8,0 0 0,1 0 0,-1 0-1,0 0 1,1 0 0,-1 0 0,1 0-1,0 0 1,-1 0 0,1 0 0,0 0-1,0-1 1,-1 1 0,1 0 0,0 0-1,0 0 1,0 0 0,1-1 0,-1 1-1,0 0 1,0 0 0,1 0 0,-1 0-1,1-2 1,0 2-176,0-1 0,1 1 0,-1 0 1,0-1-1,0 1 0,1 0 0,-1 0 0,1 0 0,-1 0 0,1 0 0,-1 0 1,1 1-1,0-1 0,-1 1 0,1-1 0,0 1 0,2-1 0,22-4-4727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18 169 4064,'-1'-10'797,"-1"-1"5200,11 79-1266,-11-14-3670,-12 77 0,11-116-863,-1 3 17,4-18-194,0 0 0,0 0 1,0 0-1,0 0 1,0 0-1,0 0 1,0 0-1,0 0 1,0 0-1,0 0 1,1 0-1,-1 0 0,0 0 1,0 0-1,0 0 1,0 0-1,0 0 1,0 0-1,0 0 1,0 0-1,0 0 1,0 0-1,0 0 0,1 0 1,-1 0-1,0 0 1,0 0-1,0 0 1,0 0-1,0 0 1,0 1-1,2-20 274,-2 9-217,11-44-147,2-8-32,-7 13 222,3 1 0,23-75-1,-30 117-62,0 1-1,0 0 0,1-1 1,0 1-1,0 0 0,0 0 1,0 0-1,1 1 0,0-1 1,0 1-1,7-6 0,-11 10-48,0 0 0,1-1 0,-1 1 0,0 0-1,1 0 1,-1 0 0,0 0 0,0 0 0,1 0 0,-1 0-1,0-1 1,1 1 0,-1 0 0,0 0 0,1 0-1,-1 0 1,0 0 0,1 0 0,-1 0 0,0 1-1,1-1 1,-1 0 0,0 0 0,0 0 0,1 0 0,-1 0-1,0 0 1,1 1 0,-1-1 0,0 0 0,1 0-1,5 12 233,-1 20 178,-5-28-347,8 245 1027,-8-223-849,1-32-222,0 0 0,1 0 0,-1 0 0,1 0 1,5-10-1,19-38-245,-9 21-116,24-35 1,-32 56 279,1-1 0,0 2 1,1-1-1,0 1 0,19-15 1,-22 20 87,-1 1-38,0 0-1,1 0 1,0 0 0,-1 1 0,10-4 0,-15 7 8,0 1-1,0-1 1,0 1-1,0-1 1,0 1-1,0 0 1,0 0-1,0 0 1,0 0 0,0 0-1,0 0 1,0 0-1,0 1 1,0-1-1,0 1 1,0 0 0,0-1-1,0 1 1,0 0-1,0 0 1,-1 0-1,1 0 1,0 0-1,-1 1 1,1-1 0,-1 1-1,3 1 1,-1 1 64,0 1 0,-1-1 0,1 0 0,-1 1 0,0-1 0,0 1 0,0 0 0,-1-1 0,2 10 0,0 5 89,1 22 1,-4-34-121,1 33 234,-1 0 0,-10 69 0,-4-47 21,8-42-394,3-11-1239,4-16-4796,0 6 5745,-1 0 0,1 0 0,0 0 0,0 0 0,0 0 0,1-1 0,41-38-8019,-23 26 6415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39 4480,'-8'-5'1488,"14"1"-443,-4 4 230,-2-3-37,0 3-1146,0 0 0,0-1 0,0 1 0,0 0 0,0 0 0,0-1 0,0 1 0,1 0 0,-1-1 0,0 1 0,0 0 0,0-1 0,0 1-1,-1 0 1,1-1 0,0 1 0,0 0 0,0-1 0,0 1 0,0 0 0,0 0 0,0-1 0,-1 1 0,1 0 0,0-1 0,0 1 0,0 0 0,0 0 0,-1-1 0,1 1 0,0 0 0,0 0 0,-1 0 0,1-1 0,0 1 0,-1 0 0,1 0-1,0 0 1,0 0 0,-1 0 0,1 0 0,0 0 0,-1 0 0,1-1 0,0 1 0,-1 0 0,1 0 0,0 0 0,-1 0 0,1 1 0,0-1 0,-1 0 0,1 0 0,0 0 0,0 0 0,-1 0 0,1 0 0,0 0 0,-1 1 0,1-1 0,-2 1 109,0-1 1,0 1 0,0 0 0,1 0 0,-1 0 0,0 0 0,1 1 0,-3 1 0,-10 7 583,7-5-447,0 0-1,0 1 1,0-1-1,1 1 1,0 0-1,-9 12 1,6-4-176,0 1 1,1-1 0,1 2-1,0-1 1,1 1 0,1 0-1,0 0 1,2 0 0,0 1-1,0 0 1,0 29 0,3-42-142,1 0 0,-1 0 0,1 0 1,-1 0-1,1-1 0,0 1 0,0 0 1,1-1-1,-1 1 0,1-1 0,0 1 1,0-1-1,3 4 0,-4-6-36,0 1 0,0-1-1,0 0 1,0 0 0,0 0 0,0 0 0,1 0 0,-1-1-1,0 1 1,1 0 0,-1-1 0,0 1 0,1 0 0,-1-1-1,1 0 1,-1 1 0,1-1 0,-1 0 0,1 0-1,-1 0 1,1 0 0,0 0 0,-1 0 0,1 0 0,-1 0-1,1-1 1,-1 1 0,0-1 0,1 1 0,-1-1 0,1 1-1,-1-1 1,2-1 0,1-1-71,0 0 0,0 0 0,0 0 0,-1-1 0,1 0 0,-1 1 0,0-1 0,4-7 0,19-39-303,-20 38 357,-2 3-2,41-89-92,-45 97 132,0 0 0,0 1 0,1-1 0,-1 0 0,0 1-1,1-1 1,-1 0 0,0 1 0,1-1 0,-1 1 0,1-1-1,-1 0 1,1 1 0,-1-1 0,1 1 0,-1 0 0,2-1 0,-2 1 5,1-1 1,-1 1-1,0 0 1,1 1-1,-1-1 1,1 0-1,-1 0 1,0 0-1,1 0 1,-1 0-1,0 0 1,1 0-1,-1 0 1,0 1 0,1-1-1,-1 0 1,0 0-1,1 0 1,-1 1-1,0-1 1,0 0-1,1 0 1,-1 1-1,0-1 1,3 4 105,0 0 0,-1 1 0,0-1 1,2 6-1,0-3-67,-2-3 6,3 7 61,0-1 1,1 0-1,1 0 1,7 10-1,-12-18-85,0 0 0,0 0 0,0 0 0,0 0-1,0-1 1,0 1 0,0-1 0,1 1 0,-1-1 0,1 0 0,-1 0-1,1 0 1,-1 0 0,1 0 0,-1 0 0,1-1 0,0 1 0,0-1-1,-1 0 1,1 0 0,0 0 0,-1 0 0,6-1 0,-2-1-9,-1 0 0,1 0 0,-1 0 1,0-1-1,0 0 0,0 0 1,0 0-1,0 0 0,7-8 0,4-4-37,16-22 0,-11 13-25,1-2 27,0 2 1,2 1-1,1 1 0,55-38 0,-78 59 21,1-1 0,-1 1 0,1-1 1,-1 1-1,1 0 0,0 0 0,0 0 0,0 0 0,-1 1 0,1-1 0,0 1 0,0 0 0,0-1 0,0 1 0,0 1 0,0-1 0,4 1 0,-3 0 84,0 1-1,0 0 0,-1 0 1,1 0-1,0 1 0,-1-1 1,1 1-1,-1 0 0,0 0 1,5 6-1,1 2 73,-1 0 0,0 0 1,-1 1-1,11 23 0,18 55 335,-21-49-391,-10-27-20,24 70-584,-29-83 356,0-1-1,0 0 1,0 0-1,0 1 1,0-1-1,0 0 1,0 0-1,0 0 1,0 1 0,0-1-1,0 0 1,0 0-1,0 1 1,0-1-1,0 0 1,0 0-1,0 0 1,0 1-1,1-1 1,-1 0-1,0 0 1,0 0-1,0 1 1,0-1-1,0 0 1,1 0-1,-1 0 1,0 0 0,0 0-1,0 1 1,1-1-1,-1 0 1,0 0-1,0 0 1,0 0-1,1 0 1,-1 0-1,0 0 1,1 0-1,-1 0-172,0-1 0,0 1 0,1-1 0,-1 1 0,0-1 1,0 1-1,0-1 0,0 1 0,0-1 0,0 1 0,0-1 0,0 0 0,0 1 0,0-1 0,0 1 0,0-1 0,-1 0 0,0-6-1627,0-1 1,0 1-1,0-15 0,1 2-1495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13 3904,'2'-2'422,"0"1"-1,-1 0 1,1 0 0,0-1-1,0 1 1,0 1 0,0-1-1,0 0 1,0 0 0,0 1-1,0-1 1,1 1 0,-1 0-1,3-1 1,-10 10 2767,-29 27 213,9-8-2100,-23 29-1,7-3-270,-56 59-1,65-82-1342,-1 0 0,-67 46 1,32-33-2911,62-40 2107,0-1-1,0 1 0,0-1 1,-14 5-1,4 0-1225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15 161 3808,'-14'-9'5040,"29"8"-2603,202-18 3673,-49 8-4967,829-75 318,92 52 534,-676 34-1352,-259 0-4598,-206 0-1133,18 0 2950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3072,'1'-2'348,"-1"1"1,1 0 0,-1 0-1,1 0 1,-1-1-1,1 1 1,-1 0-1,0 0 1,0-1-1,1 1 1,-1 0-1,0-1 1,0 1-1,0 0 1,0 0 0,-1-3-1,1-4 3631,-2 101 2019,-1 4-4320,-1 107-1269,9 77 844,-4-233-768,8-61-462,0 1-56,0-4-13,15-32 0,-4 7-108,-7 15 17,-5 9 36,1-1-1,0 1 0,2 1 1,21-27-1,-30 41 104,-1 1 0,1-1 0,-1 0 0,1 1 0,0 0 0,-1-1-1,1 1 1,0 0 0,0 0 0,0 0 0,0 0 0,0 0 0,0 0 0,0 1 0,1-1 0,-1 1 0,0-1 0,0 1 0,0 0 0,1 0-1,-1 0 1,0 0 0,0 0 0,0 0 0,1 1 0,-1-1 0,0 1 0,0 0 0,0-1 0,0 1 0,0 0 0,0 0 0,0 0-1,0 1 1,2 1 0,2 3 18,0 0-1,0 1 1,-1 0 0,0 0-1,0 1 1,0-1-1,-1 1 1,-1 0-1,6 14 1,-5-8 58,-1 0 1,0 1-1,-1-1 1,-1 0-1,0 18 1,-1-27-34,-1 0 0,1 1 1,-1-1-1,0 0 0,-1 0 0,1 0 1,-1 0-1,0 0 0,0 0 0,-1 0 0,0-1 1,-3 6-1,-1-1 73,0-1 0,0 0 0,-1 0 0,0-1 0,-10 8 0,15-13-99,-1 0 0,0-1-1,0 1 1,0 0 0,0-1 0,0 0 0,0 0 0,0 0-1,0-1 1,-1 0 0,1 1 0,0-1 0,0 0 0,-1-1-1,1 1 1,0-1 0,0 0 0,0 0 0,-4-2 0,-2 0-546,0-1 0,1 0 0,-1 0 0,1-1 0,0 0 0,-14-11 0,22 15 133,0 0-1,-1 0 1,1 0 0,0 0-1,0 0 1,0-1 0,0 1-1,0 0 1,0 0-1,0-1 1,0 1 0,1-1-1,-2-1 1,2 2 66,0 0-1,0 0 1,1 0 0,-1 0 0,0 0-1,0 0 1,1 0 0,-1 0-1,0 0 1,1 0 0,-1 0 0,1 1-1,-1-1 1,1 0 0,0 0-1,-1 1 1,1-1 0,0 0 0,0 1-1,-1-1 1,1 1 0,2-2-1,13-7-2289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5152,'-11'-1'1256,"11"1"-1196,0 0-1,0 0 1,0 0 0,0 0-1,0 0 1,-1 0-1,1 0 1,0 0 0,0 1-1,0-1 1,0 0 0,0 0-1,0 0 1,0 0 0,0 0-1,-1 0 1,1 0 0,0 1-1,0-1 1,0 0 0,0 0-1,0 0 1,0 0 0,0 0-1,0 0 1,0 1 0,0-1-1,0 0 1,0 0 0,0 0-1,0 0 1,0 0 0,0 1-1,0-1 1,0 0 0,9 16 3359,-5-11-3474,1 3 602,-3-6-435,-1-1 1,1 1-1,-1 0 0,0-1 1,0 1-1,0 0 0,0 0 1,0 0-1,0 0 0,-1 0 1,1 0-1,0 0 0,-1 1 1,0-1-1,1 0 0,-1 0 1,0 0-1,0 0 0,0 1 1,-1-1-1,0 2 0,-3 11 532,0 0 1,-2-1-1,1 0 0,-14 23 0,6-7-94,12-29-470,12-15-16,6-3-142,21-17 0,5-5-17,-30 26 6,1 0 0,26-18 1,-34 28 111,0-1 0,0 1 0,0 0 1,0 0-1,0 0 0,0 1 0,1 0 1,0 0-1,-1 1 0,14-2 0,-18 3 38,0 1 0,0-1 0,0 0 0,0 1 0,0-1 0,0 1 0,0 0 0,-1 0-1,1 0 1,0 0 0,0 0 0,-1 0 0,1 0 0,-1 0 0,1 1 0,-1-1 0,0 0-1,1 1 1,-1 0 0,0-1 0,0 1 0,0 0 0,0-1 0,0 1 0,0 0-1,-1 0 1,1 0 0,-1 0 0,1-1 0,0 5 0,0-1 36,-1 0 0,1 0 0,-1 1 0,1-1 0,-2 0 0,1 0 0,-1 1 0,1-1 0,-1 0 0,-3 9 0,3-10-48,0 0 0,0 0 0,1 0 0,0-1-1,0 7 1,17-18-298,-11 5 123,0 0 0,-1-1 0,1 1-1,5-5 1,0-2-32,-4 3 127,-1 1-1,1 0 1,1 1-1,-1-1 0,1 1 1,0 1-1,1 0 0,8-4 1,-13 7 72,0-1 0,1 1 0,-1 0 0,1 0 0,-1 1 0,1-1 1,-1 1-1,7 0 0,-9 1 9,0-1-1,0 1 1,0 0 0,1 0 0,-2 0-1,1 0 1,0 0 0,0 0 0,0 0-1,0 0 1,-1 1 0,1-1 0,-1 1-1,1-1 1,-1 1 0,1 0 0,-1 0 0,0-1-1,2 4 1,-1-1 34,-1 0-1,1 0 1,-1 1-1,1-1 1,-1 0-1,-1 0 1,1 1 0,0-1-1,-1 0 1,0 1-1,0-1 1,-1 1-1,1-1 1,-2 6 0,0 20-474,1-22 1169,-2-2-4608,28-21-7894,-3-1 7334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31 462 7232,'-5'0'2656,"5"9"-2048,8 4-192,-8 1 768,0-1-736,0-1 32,0 6-288,-3-5-64,-2-4-64,-1-2-832,1 2 416,1-4-2592,-7-5 1632,11-5-3232</inkml:trace>
  <inkml:trace contextRef="#ctx0" brushRef="#br0" timeOffset="1">31 31 6656,'-20'-21'2464,"20"15"-1920,0 3 32,4 12-2272,1 0 928,6 3-2304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7712,'4'22'1979,"-1"0"0,-1 0 1,0 0-1,-3 24 0,0-11 791,2-37-2812,-1 0 0,1 0-1,0 1 1,0-1 0,-1 0 0,1 1-1,0-1 1,0 0 0,3-1 0,1-6 27,4-6 134,0 0 1,1 0-1,1 1 1,0 1-1,1 0 1,0 0-1,1 1 0,0 1 1,18-13-1,-27 22-6,-1-1 0,1 0 0,0 1 0,0 0 1,0 0-1,0 0 0,0 0 0,1 1 0,-1-1 0,0 1 0,1 0 0,-1 1 0,1-1 0,-1 1 0,1 0 0,-1 0 0,1 0 0,-1 0 0,1 1 0,-1 0 0,0 0 0,1 0 0,-1 1 0,0-1 0,0 1 0,1 0 0,-1 0 0,-1 0 0,1 1 0,5 3 0,3 5-2,0 1 0,0 0-1,-1 0 1,0 1 0,-1 0-1,-1 1 1,13 23 0,-20-30-401,1 1 0,-1-1 0,0 0 0,-1 1 0,2 9 0,-2 19-8919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8:27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60 10880,'-18'-11'4032,"23"7"-3136,16 4-257,2-5 1569,4 2-1344,10-2 160,2 2-640,6-6-320,-5 6-64,5-5-3104,-3 5 1696,2-2-6271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2976,'-23'-4'14549,"35"9"-14022,1-1 1,-1 0-1,1-1 1,0 0-1,20 2 1,7 1-29,0-1-161,72 0 1,-61-4-195,14 0-45,-23-1-71,43 5 0,-8-1-82,-68-2-926,-9-2 929,-1 0 0,1 0 0,0 0 0,0 0 0,0 0 0,0 0 0,0 0 0,0 0 0,0 0 0,0 0 0,0 0 0,0 0 0,0 0 0,-1 0 0,1 0 0,0 0 0,0 0 1,0 0-1,0 0 0,0 0 0,0 0 0,0 0 0,0 1 0,0-1 0,0 0 0,0 0 0,0 0 0,-1 0 0,1 0 0,0 0 0,0 0 0,0 0 0,0 0 0,0 0 0,0 0 0,0 0 0,0 0 0,0 0 1,0 1-1,0-1 0,0 0 0,0 0 0,0 0 0,0 0 0,0 0 0,0 0 0,0 0 0,0 0 0,0 0 0,0 0 0,0 1 0,0-1 0,0 0 0,0 0 0,0 0 0,0 0 0,0 0 0,-12 0-3970,-24 4 0,12-1 1952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6144,'-5'0'701,"-11"0"672,16 0-1331,0 0 1,-1 0-1,1 0 0,0 0 1,-1 0-1,1 0 0,0 0 1,0 0-1,-1 0 0,1 0 1,0 0-1,-1 0 0,1 0 1,0 1-1,-1-1 0,1 0 1,0 0-1,0 0 0,-1 0 1,1 1-1,0-1 0,0 0 1,-1 0-1,1 1 0,0-1 1,0 0-1,0 0 0,-1 1 1,1-1-1,0 1 0,9 1 2481,0 1-1901,1 0 0,0 0 1,0-1-1,-1-1 0,1 1 0,0-1 0,1-1 1,14-1-1,178-7 1820,-80 5-2035,-9 1-1144,-56-6-2756,-58 8 3424,0 0 1,0 0-1,0 0 1,1 0 0,-1 0-1,0 0 1,0 0-1,0 0 1,0 0 0,0 0-1,1 0 1,-1 0 0,0 0-1,0 0 1,0 0-1,0 0 1,0 0 0,0 0-1,1 0 1,-1 0 0,0 0-1,0 0 1,0 0-1,0 0 1,0 0 0,0 0-1,1 0 1,-1-1 0,0 1-1,0 0 1,0 0-1,0 0 1,0 0 0,0 0-1,0 0 1,0 0 0,0-1-1,0 1 1,0 0-1,0 0 1,0 0 0,0 0-1,0 0 1,0-1 0,0 1-1,0 0 1,0 0-1,0 0 1,-3-6-2581,-2 3-967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8064,'-9'0'2976,"14"3"-2304,10 3 2208,4 2-1888,1-4 863,4 1-1087,10-5 288,9-5-608,5-4-352,6-3-64,-5-1-1728,-10 0 928,-5-1-2175,-5 1 1695,-4 1-3520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3136,'-11'0'14549,"13"0"-13909,3 0-368,0 1 1,0-1-1,-1 1 0,7 2 1,-5-1-92,-1 0 0,1-1 0,0 0-1,8 0 1,156-3 749,159 4 247,-306-2-1021,-1 0 0,0-1 0,29-6 0,-47 7-143,0-1 1,1 1-1,-1 0 0,0 1 0,0-1 1,1 1-1,7 1 0,-7 0 30,1-1 0,-1 0 0,10 0-1,-16 4-84,-2-5 37,1 1 0,-1-1 1,1 0-1,-1 1 0,1-1 0,-6-1 1,-7 2-54,-18 3-153,-49 1 0,35-4 190,-121 2-17,-100 9 151,263-12-112,-185 17-77,81-7 203,-28 1 226,129-11-362,0 0-1,0 1 0,0 0 0,1 0 0,-13 4 1,13-4 149,0 0 1,7-1-121,0 0-1,0 0 0,0 0 1,0 0-1,-1 0 1,1 0-1,0 0 0,0 0 1,0 0-1,0 0 0,0 0 1,0 0-1,0 0 0,0 0 1,0 0-1,0 0 1,0 0-1,0 0 0,0 0 1,0 0-1,0 0 0,0 0 1,-1 0-1,1 0 1,0 0-1,0 0 0,0 0 1,0 0-1,0 0 0,0 0 1,0 0-1,0 0 1,0 0-1,0 1 0,0-1 1,0 0-1,0 0 0,0 0 1,0 0-1,0 0 0,0 0 1,0 0-1,0 0 1,0 0-1,0 0 0,0 0 1,0 0-1,0 0 0,0 0 1,0 0-1,0 1 1,0-1-1,0 0 0,0 0 1,0 0-1,0 0 0,0 0 1,0 0-1,0 0 1,0 0-1,0 0 0,2 1-9,0 0 0,-1 0 0,1 0-1,0 0 1,0 0 0,-1 0 0,1 0-1,0-1 1,0 1 0,0-1 0,4 1 0,9 3 384,28 11 8,43 19 62,-73-28-490,-1 1 0,0 0 0,0 1 0,18 15 0,91 102 84,-33-31 44,97 67-269,-85-77 425,-59-46-194,-27-24-80,0-1 0,1 0 0,29 19 0,-32-25 15,10 5 17,-1-1 0,39 14 1,-58-24-81,-2-1 63,0 0 0,0 0 0,1 0 0,-1 1 0,0-1 0,0 0 0,0 0 0,0 0 0,0 0 0,0 0 0,0 1 0,0-1 0,0 0 0,0 0 0,0 0 0,0 0 0,0 1 0,0-1 0,0 0 0,0 0 1,0 0-1,0 0 0,0 0 0,-1 1 0,1-1 0,0 0 0,0 0 0,0 0 0,0 0 0,0 0 0,0 0 0,0 1 0,0-1 0,-1 0 0,1 0 0,0 0 0,0 0 0,0 0 0,0 0 0,0 0 0,-1 0 0,1 0 0,0 0 0,0 0 0,0 0 0,0 0 0,0 0 0,-1 0 0,1 0 0,0 0 0,0 0 0,0 0 1,0 0-1,-1 0 0,1 0 0,-13 3-83,10-3 115,-97 19-158,60-13 122,0 2-1,-62 21 0,82-21-20,1 1 1,0 1-1,1 0 0,0 1 0,1 2 0,-23 19 1,9-2 10,2 1 1,-33 44-1,4 3 120,-96 113 238,91-121 73,47-53-457,14-14 53,-1 0 0,1 0 0,-1 0 0,0-1 0,0 1 0,-5 3 0,-6 2-1,13-8-129,3 0 65,35-3 4,-1 0 1,0-3-1,46-12 1,20-4 39,384-52-7,-478 73-26,-1 0 18,1 0 0,-1 0 0,1 1 0,14 1 0,-21-1 28,0 0 0,1 0 0,-1 1 0,0-1-1,0 0 1,0 1 0,0-1 0,0 1 0,0-1 0,0 1-1,0-1 1,0 1 0,0 0 0,0-1 0,0 1-1,0 0 1,-1 0 0,1-1 0,0 1 0,-1 0 0,1 0-1,0 0 1,-1 0 0,1 0 0,-1 0 0,1 0-1,-1 0 1,0 1 0,1-1 0,-1 0 0,0 0 0,0 0-1,0 0 1,0 0 0,0 1 0,0-1 0,0 0-1,0 0 1,-1 0 0,1 1 0,-12 42 69,-1 2 195,10-29-332,3-17-5,1-3-2728,-1 1 2010,1 0-1,-1 1 1,0-1-1,0 0 1,0 1-1,0-1 1,-1-2-1,1-7-2387,3-5-281,2-11-2490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 2816,'0'-6'825,"0"12"2158,-10 3 1118,2-3-3578,-1 1 0,1-1 0,1 2 0,-1-1 0,1 1 0,1 0 0,-1 0 0,2 1 0,-7 10 0,-5 15 10,-16 40 1,25-53-138,-15 34 518,-45 113 1073,51-118-1336,-16 75 0,28-97-467,2 0 1,0 43 0,8 57 77,-4-117-246,2 29 20,2 0 0,9 39 1,-8-57-130,0-1 0,1 0 0,2 0 0,0-1 0,14 23 1,-11-21-629,-9-17 142,-1 1-1,1-1 0,0 0 1,0 0-1,1-1 0,-1 1 1,1-1-1,0 1 0,8 6 1,-11-11 304,1 1 0,-1 0 1,0-1-1,0 1 0,1-1 1,-1 0-1,0 1 0,1-1 1,-1 0-1,0 0 0,1 0 1,-1 0-1,0 0 0,1 0 1,-1 0-1,0 0 0,0 0 1,1-1-1,-1 1 0,0 0 1,1-1-1,-1 0 0,2 0 1,23-11-4590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6880,'-33'-18'2229,"33"18"-2202,0 0 0,0 0 0,0-1 0,-1 1 0,1 0-1,0 0 1,0 0 0,0 0 0,0 0 0,0-1 0,-1 1 0,1 0 0,0 0 0,0 0-1,0 0 1,0 0 0,-1 0 0,1 0 0,0 0 0,0 0 0,0 0 0,-1 0 0,1 0 0,0 0-1,0 0 1,0 0 0,-1 0 0,1 0 0,0 0 0,0 0 0,0 0 0,-1 0 0,1 0 0,0 0-1,0 0 1,0 0 0,0 0 0,-1 0 0,1 0 0,0 0 0,0 1 0,2 2 1083,11-2-119,0 0 0,0 2 0,0-1 0,21 8 0,-22-5-681,1 0 1,-1 1-1,-1 0 1,1 1-1,-1 1 1,0-1-1,-1 2 1,0-1-1,0 2 1,-1-1-1,0 1 1,0 1-1,-1-1 1,-1 1-1,0 1 1,0-1-1,7 21 1,-11-24-255,0 1-1,-1 0 1,0 0 0,0 0 0,-1 0 0,-1 0 0,1 1 0,-1-1 0,-1 0-1,0 0 1,0 0 0,0 0 0,-2 0 0,1 0 0,-1 0 0,0-1-1,-1 1 1,1-1 0,-2 0 0,-5 9 0,1-4 13,-1-1 0,0 0 0,-1 0 0,0-1-1,-1-1 1,0 0 0,-1 0 0,0-1 0,0-1 0,-1 0 0,-16 6 0,15-8-51,11-4-43,0 0 1,0 0 0,0-1 0,0 1-1,-1-1 1,1 0 0,-6 0 0,10-1 21,0 0 1,0 0 0,0 0 0,0 0 0,-1 0 0,1 0 0,0 0 0,0 0-1,0 0 1,0 0 0,0 0 0,0 0 0,0 0 0,-1 0 0,1 0 0,0 0-1,0 0 1,0 0 0,0 0 0,0 0 0,0 0 0,0 0 0,0 0 0,-1 0-1,1 0 1,0 0 0,0 0 0,0 0 0,0 0 0,0 0 0,0 0-1,0 0 1,0 0 0,0 0 0,-1 0 0,1-1 0,0 1 0,0 0 0,0 0-1,0 0 1,0 0 0,0 0 0,0 0 0,0 0 0,0 0 0,0-1 0,0 1-1,0 0 1,0 0 0,0 0 0,0 0 0,0 0 0,0 0 0,0 0 0,0-1-1,0 1 1,0 0 0,0 0 0,7-7-152,14-5 23,-5 5 23,0 0 1,24-5-1,19-9 292,11-8-86,105-48 122,-147 62-174,0-1 0,-1-2 0,47-38 0,-71 54-27,-1-1 0,1 0 0,0 0 0,-1 0 0,0 0 0,0 0 0,0-1 0,0 1 1,0-1-1,-1 1 0,1-1 0,-1 1 0,1-7 0,-1 7-17,-1 1 0,0-1 1,0 1-1,0-1 0,0 1 0,-1-1 0,1 1 0,-1-1 0,1 1 1,-1-1-1,0 1 0,0 0 0,0-1 0,0 1 0,0 0 0,0 0 1,-1 0-1,1 0 0,-1 0 0,0 0 0,-2-2 0,-11-11-541,11 11 85,0-1 1,0 1 0,-1 1 0,-5-5 0,8 7-48,0-1 1,1 1-1,-1 0 0,1 0 1,0-1-1,-1 1 1,1-1-1,-2-1 0,-3-5-3659,4 3 1178,9-3-2164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4160,'-4'-16'1333,"4"16"-1250,0 0 0,0 0 0,0 0-1,0-1 1,-1 1 0,1 0 0,0 0 0,0 0-1,0-1 1,0 1 0,0 0 0,0 0 0,1 0 0,-1-1-1,0 1 1,0 0 0,0 0 0,0 0 0,0-1-1,0 1 1,0 0 0,0 0 0,0 0 0,0 0-1,1-1 1,-1 1 0,0 0 0,0 0 0,0 0-1,0 0 1,0 0 0,1 0 0,-1-1 0,0 1 0,0 0-1,0 0 1,0 0 0,1 0 0,-1 0 0,0 0-1,0 0 1,0 0 0,1 0 0,-1 0 0,0 0-1,0 0 1,0 0 0,1 0 0,-1 0 0,0 0-1,1 0 104,-1 0 0,1 0 0,-1 1 0,1-1 0,-1 0-1,0 0 1,1 0 0,-1 0 0,1 1 0,-1-1 0,0 0-1,1 0 1,-1 1 0,0-1 0,1 0 0,-1 1 0,0-1-1,1 0 1,-1 1 0,0-1 0,0 1 0,1-1 0,-1 0-1,0 1 1,3 19 842,0 0 0,-2-1-1,0 1 1,-3 22 0,1 2-380,6 79 10,-2-74-623,-2 37-2771,-1-86 2469,-1 1 0,1 0 0,0 0 0,0-1 0,0 1 0,0 0 0,0 0 0,0-1 0,1 1 0,-1 0 0,0 0 0,0-1 0,0 1 0,1 0 0,-1-1 0,0 1 0,1 0 0,-1-1 0,1 1-1,-1-1 1,2 2 0,-2-2-22,1 0-1,0 0 1,0 0-1,0 0 1,-1-1-1,1 1 1,0 0-1,0 0 0,-1-1 1,1 1-1,0 0 1,-1-1-1,1 1 1,0-1-1,-1 1 1,1-1-1,-1 1 0,1-1 1,0 1-1,-1-1 1,1-1-1,18-22-3107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7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9 7136,'-1'-1'150,"0"0"0,0 0 1,0 1-1,0-1 0,0 0 1,0 1-1,-1-1 0,1 1 1,0-1-1,0 1 0,0 0 1,0-1-1,-1 1 0,1 0 1,0 0-1,0 0 0,-1 0 1,-1 0-1,2 1 66,-1 0 1,1 1-1,-1-1 1,1 0-1,-1 1 0,1-1 1,0 1-1,0 0 0,-1-1 1,1 1-1,0 0 1,0 2-1,-12 15 729,0 0 1,0 0-1,-2-1 0,0-1 1,-30 25-1,12-16-292,0-1 0,-47 25 1,8-11-215,6-3-1419,24-11-4911,52-26 622,8-6 3317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9312,'-3'5'494,"0"-1"0,1 1 0,0 0 0,-1 0 1,2 0-1,-1 0 0,-1 7 0,0-2-287,-2 10 91,-1-1 633,-5 33 0,1 26 473,3 1 0,4 95 1,4-75-4168,-1-96 1046,9-35-11067,-13-1 11067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1248,'-10'-1'356,"14"4"40,-1-2-166,0 1-1,0-1 0,0 0 0,0-1 1,0 1-1,3 0 0,93 3 10347,96-4-5831,-28 0-8301,-158 0 2274,0-1-1,-1 1 0,1-1 1,0-1-1,12-3 0,-1-2-2903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35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140 108 7136,'-84'-56'2656,"60"49"-2080,-2-1-160,21-1-192,5 1-224,13 0-512,5 4 288,14-4-320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 6976,'-2'-6'2427,"8"7"-1609,-4-1-621,-1 1 1,1 0 0,0 0-1,0 1 1,-1-1 0,1 0-1,-1 0 1,3 3 0,27 26 2477,1 0-604,-23-17-1655,0-1-1,0 1 1,-1 0-1,-1 1 1,0 0 0,5 17-1,1 9 336,8 41 0,-9-29-250,-2 1 0,-3 0 1,-2 1-1,-3-1 0,-4 56 1,-28 161 473,20-218-926,-1 0 1,-3-1-1,-23 55 1,28-84-141,-1-1 1,-1-1-1,-1 0 1,-1-1-1,-1 0 1,0-1-1,-33 32 1,32-36-599,-2-1-1,1-1 1,-2 0 0,1-1 0,-26 10 0,-36 12-3747,68-30 3357,0 0-1,-1 0 1,1-1 0,0 0 0,-13 0 0,19-2 16,-1-1 1,1 1 0,0-1-1,-9-3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1888,'1'4'6474,"-1"-4"-6247,1 0 0,-1 0-1,1-1 1,-1 1 0,1 0 0,-1-1-1,0 1 1,1-1 0,-1 1-1,0 0 1,1-1 0,-1 1-1,0-1 1,0 1 0,1-1-1,-1 1 1,0-1 0,0 1 0,0-2-1,-12 3 4167,2 0-4877,-13 3 1486,-12 0 12,33-4-952,0 0 0,0 0 0,0 0 0,0 1 0,0-1-1,0 0 1,0 1 0,0-1 0,0 1 0,0 0 0,0 0 0,-2 1 0,29-2 306,28-7-287,-25 3 345,34-1 0,-60 5-392,-1 0-1,0 0 1,1 0-1,-1 0 1,0-1-1,1 1 1,-1-1 0,0 1-1,0-1 1,2 0-1,-2-1 91,-8 4-270,2 0-769,-7 4 29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181 253 4992,'-1'0'105,"0"-1"-48,1 1 0,-1 0 0,0-1 0,0 1 0,0 0 0,0 0 1,0 0-1,0 0 0,0 0 0,0 0 0,0 0 0,1 0 0,-1 0 0,0 0 1,0 0-1,0 1 0,0-1 0,0 0 0,0 1 0,1-1 0,-1 0 0,0 1 1,0-1-1,0 1 0,1 0 0,-1-1 0,0 1 0,1-1 0,-1 1 1,0 0-1,1 0 0,-1-1 0,1 1 0,-1 0 0,1 0 0,-1 1 0,-6 17 1153,-7 28-1,0 1 415,0-5-650,-77 241 3417,83-264-3985,8-20-402,0 0 0,0 0 0,0 0 0,0 0 0,0 0 0,0 0 0,0 0 0,0 1 0,0-1 0,0 0 0,0 0 0,0 0 0,0 0 0,0 0 0,0 0 0,0 0 0,0 0 0,0 0 0,0 0 0,0 0 0,0 0 0,-1 0 0,1 0 0,0 0 0,0 0 0,0 0 0,0 0 0,0 0 0,0 0 0,0 1 0,0-1 0,0 0 0,0 0 0,0 0 0,0 0 0,0 0 0,0 0 0,0 0 0,0 0 0,-1 0 0,1 0 0,0 0 0,0 0 0,0 0 0,0 0 0,0 0 0,0 0 0,0 0 0,0 0 0,0-1 0,0 1 0,0 0 0,0 0 0,0 0 0,0 0 0,0 0 0,0 0 0,-1 0 0,1 0 0,0 0 0,0 0 0,0 0 0,0 0 0,0 0 0,0 0 0,0 0 0,0 0 0,1-12 123,3-4-115,1 0 0,0 0-1,1 1 1,11-20 0,-4 7 41,100-251 1179,-59 138-330,-40 106-357,-3 7 172,13-26-1,-15 34-265,-9 17-395,1 1-1,0 0 1,-1 0-1,1 0 1,0 0 0,0 0-1,1 0 1,-1 0-1,0 1 1,1-1-1,-1 0 1,3-2 0,-3 4-41,-1-1 1,1 1-1,-1 0 1,0-1-1,1 1 1,-1 0-1,1 0 1,-1-1-1,1 1 1,-1 0-1,1 0 1,-1 0-1,1 0 1,-1 0-1,1 0 1,-1 0-1,1 0 1,-1 0-1,1 0 1,-1 0-1,1 0 1,-1 0-1,1 0 1,-1 0-1,1 1 1,-1-1-1,1 0 1,-1 0-1,1 0 1,-1 1-1,1-1 1,-1 0-1,0 1 1,1-1-1,-1 0 1,1 1-1,11 20 201,-12-19-200,81 203 295,-20-48-30,3-31-179,-37-78-60,-12-19 185,35 71-405,-45-88 222,-1 0 0,0 0 0,-1 1 0,-1-1 0,0 0 0,1 23 0,-3-31-13,0 0 0,-1 0 0,1 0 0,-1 0-1,0 0 1,0 0 0,0 0 0,-1 0 0,1 0-1,-1-1 1,0 1 0,0-1 0,-4 6 0,2-4-18,0-1 1,0 0-1,-1 0 1,1 0-1,-1-1 1,0 0-1,0 0 1,-8 4-1,-4 0-20,-1-1 0,0-1 0,0-1 0,-33 5 0,-129 8-1356,62-19-3781,106 0 2392,12 2 2683,0-1 1,0 1 0,-1 0-1,1 0 1,0 0 0,0 0-1,0 0 1,0-1 0,0 1-1,0 0 1,0 0 0,0 0-1,0 0 1,0 0 0,1-1-1,-1 1 1,0 0 0,0 0-1,0 0 1,0 0 0,0 0-1,0 0 1,0 0 0,0-1-1,0 1 1,0 0 0,0 0-1,0 0 1,1 0 0,-1 0-1,0 0 1,0 0 0,0 0-1,0 0 1,0 0 0,0-1-1,1 1 1,-1 0 0,0 0-1,0 0 1,0 0 0,25-10-4253,-24 10 4211,47-17-2802,12-4-389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7232,'-3'-2'628,"-5"-5"468,9 7-1066,-1 0-1,0 0 1,0 0-1,0 0 1,0 0-1,0 0 0,0 0 1,0 0-1,0 0 1,0 0-1,0 0 1,0 0-1,1 0 1,-1 0-1,0 0 1,0 0-1,0 0 0,0 0 1,0 0-1,0 0 1,0 0-1,0 0 1,0-1-1,0 1 1,0 0-1,0 0 1,0 0-1,0 0 1,0 0-1,0-2 1987,14 6-619,-9-1-1200,-1-1 0,1 1 0,0 0-1,-1 1 1,0-1 0,0 1 0,0 0 0,0 0 0,6 8 0,1 5 378,12 24 1,-9-16-230,0-1 64,-2 0 0,0 1-1,-2 0 1,14 49-1,-22-65-328,-1-1-1,0 0 0,-1 1 0,0-1 0,0 1 1,0-1-1,-1 1 0,-4 15 0,-3 2 337,-16 36 1,6-14 121,13-37-529,-1 7 167,6-16 68,4-3-195,0-1 0,0 1-1,0-1 1,-1 0 0,1 0-1,0 0 1,-1 0 0,0-1-1,1 1 1,3-6 0,-1 4-21,169-118 280,-30 25 444,-130 84-672,1 0 0,-2-1 1,0 0-1,0-1 1,-1-1-1,-1 0 0,15-27 1,-21 32-64,-1 0 1,0-1-1,-1 1 1,0-1 0,4-22-1,-7 26-39,0 0 1,-1 0-1,0 0 0,0 0 0,-1-1 0,0 1 1,0 0-1,0 0 0,-5-11 0,3 12-210,1 1 0,-2 0 1,1 0-1,-1 0 0,1 1 0,-1-1 0,-1 1 0,1 0 0,-7-6 0,1 3-1631,0 0-1,0 1 0,-22-12 1,12 7-5861,15 11 4214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4384,'0'-2'180,"-1"1"0,1 0 1,0-1-1,0 1 0,0 0 0,0 0 0,0-1 1,0 1-1,0 0 0,0-1 0,1 0 1,-1 1-65,0 1 1,1 0 0,-1-1 0,0 1 0,1 0-1,-1 0 1,1-1 0,-1 1 0,0 0 0,1 0-1,-1 0 1,1-1 0,-1 1 0,0 0 0,1 0 0,-1 0-1,1 0 1,-1 0 0,1 0 0,-1 0 0,1 0-1,-1 0 1,0 0 0,1 0 0,-1 0 0,1 1-1,-1-1 1,1 0 0,-1 0 0,0 0 0,1 0-1,-1 1 1,1-1 0,-1 0 0,1 1 0,0 0 125,1 0 1,-1 1 0,0-1-1,1 0 1,-1 1 0,0-1-1,0 1 1,0 0 0,0-1-1,0 1 1,0 0 0,-1 0-1,1-1 1,0 4 0,7 31 1706,-6 121 184,-3-86-1909,1 113-437,-3-142-1442,0-8-4194,14-40-1740,-2-11 5381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10 5824,'-1'-1'260,"0"0"0,0-1 1,0 1-1,-1 1 0,1-1 0,0 0 1,-1 0-1,-2 0 3268,4 3-2248,-1 0-1070,1 1 0,-1-1-1,0 0 1,0 1 0,0-1-1,-1 0 1,1 0 0,0 0-1,-1 0 1,1 0 0,-1 0-1,0-1 1,0 1 0,-2 2-1,-8 8 476,-35 52 1951,-14 15-835,-107 92-2996,163-167 537,4-3 450,0 0 1,0-1-1,1 1 1,-1-1-1,0 1 0,0 0 1,1 0-1,-1-1 1,0 1-1,1 0 0,-1 0 1,1 0-1,-1 0 1,1 0-1,0 0 0,-1 0 1,1 0-1,-1 1 1,14-2-6535,8-11 2108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7040,'-33'-3'2624,"33"6"-2048,9 6-128,0 0 1984,6 4-1408,10 5 576,4 3-960,-1 1-1,6 0-383,-3-1-160,-2 1-64,-6-4 224,-3-2-128,-1-2-2143,-4-1 1087,-1-4-2400,-3-2 1888,-2-2-3616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6816,'-34'0'2528,"34"7"-1984,-5 11-128,10 0 1376,-5 7-1056,4 9 896,6 18-928,-10 4 32,4 2-416,1-12-224,-5-3-32,-5-9-416,5-3 192,-4-10-2912,-6-3 1696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14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223 232 3328,'0'0'35,"-1"0"-1,1-1 1,0 1 0,11-15 13463,-32 49-12784,3 2-1,0 0 1,3 1 0,0 1 0,-9 45-1,9 0-377,3 1 0,0 155 0,12-228-302,-1 12 106,2 1-1,0-1 1,8 35-1,-5-51 6,-1-11-337,0-16-198,-3 11 272,1 1 0,1-1 0,-1 0-1,4-9 1,5-22-310,11-81-81,29-229 490,-50 328 108,-1 1 0,0 0 0,-2-1 0,-10-35 0,-1-12 325,12 49-315,2 14-42,-1 1 0,0-1 1,0 0-1,0 1 0,-3-7 1,2 8 17,1 0 0,0 0 0,-1 1 0,1-1-1,1 0 1,-1 0 0,1 0 0,-1 0 0,1 0 0,0 0 0,1 0 0,-1 0 0,1 0 0,-1 0 0,1 0 0,1 0 0,2-7 0,1-14 236,-5 22-280,0 0 1,1 0-1,-1 0 1,1 0-1,-1 0 1,1 0-1,0 1 1,0-1-1,0 0 1,1 1-1,-1-1 0,3-2 1,-4 4 101,0 3 27,-17 54 106,-2-2-1,-3 0 0,-31 56 1,10-42-213,29-50 416,13-17-325,6-6 22,3 0-124,-1 0 1,0-1 0,0 0-1,-1 0 1,12-14 0,-6 3-44,-1 0 0,-1-1 0,-1 0 0,0-1 0,6-20 0,15-31-191,-3 11 235,10-19 485,-37 78-525,0 0 0,0-1 1,0 1-1,0 0 0,0 0 1,0 0-1,0 0 0,0 0 0,0-1 1,0 1-1,0 0 0,0 0 0,0 0 1,0 0-1,0 0 0,1 0 1,-1-1-1,0 1 0,0 0 0,0 0 1,0 0-1,0 0 0,0 0 0,0 0 1,0 0-1,1 0 0,-1 0 1,0-1-1,0 1 0,0 0 0,0 0 1,0 0-1,1 0 0,-1 0 1,0 0-1,0 0 0,0 0 0,0 0 1,0 0-1,1 0 0,-1 0 0,0 0 1,0 0-1,0 0 0,0 0 1,0 0-1,0 1 0,1-1 0,-1 0 1,0 0-1,0 0 0,0 0 1,0 0-1,0 0 0,0 0 0,1 0 1,-1 0-1,0 0 0,0 1 0,0-1 1,0 0-1,0 0 0,0 0 1,0 0-1,4 12 68,-4-9-99,7 24 22,1 1 0,2-2 0,0 1 1,1-1-1,2-1 0,1 0 0,1 0 0,1-2 0,1 0 1,37 39-1,27 11 390,-80-72-230,-16-2-38,-30-5-1,7 1-180,-16-1 110,-98-23 0,80 11-445,32 9-4138,39 9 3726,1 0 711,0 0-1,0 0 1,21-11-12767,7 10 7818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18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271 11 2496,'0'0'25,"0"0"1,0 0-1,0-1 0,0 1 0,0 0 1,1 0-1,-1 0 0,0 0 1,0-1-1,0 1 0,0 0 1,1 0-1,-1 0 0,0 0 1,0 0-1,0 0 0,1 0 1,-1-1-1,0 1 0,0 0 0,0 0 1,1 0-1,-1 0 0,0 0 1,0 0-1,1 0 0,-1 0 1,0 0-1,0 0 0,0 0 1,1 0-1,-1 0 0,0 1 1,0-1-1,1 0 0,-1 0 0,0 0 1,0 0-1,1 0 0,5 2 1486,-16-10 2136,-1 6-2534,0 2 0,0-1-1,0 2 1,-12 0 0,18 0-911,-3 0 51,-1 0 0,0 1 1,0 1-1,1-1 1,-1 1-1,1 1 1,0-1-1,0 1 1,0 1-1,1 0 1,-1 0-1,1 0 0,0 1 1,-10 10-1,9-7-135,1 0-1,0 0 1,0 1-1,1 0 0,0 0 1,1 0-1,0 1 1,0-1-1,1 1 0,-4 18 1,6-17-40,1 0 1,0 0-1,0 0 0,2 0 1,-1 0-1,4 19 1,-3-24-36,1 0 1,0-1-1,-1 1 1,2 0-1,-1-1 1,1 0-1,0 1 1,1-1-1,-1 0 1,1-1-1,0 1 1,7 6-1,-10-11-24,0 0 0,1 1-1,-1-2 1,1 1-1,-1 0 1,1 0-1,-1 0 1,1-1 0,-1 1-1,1 0 1,-1-1-1,1 0 1,0 1-1,-1-1 1,1 0 0,0 0-1,0 0 1,2 0-1,-1-1 9,0 1 1,0-1-1,0 0 0,0 0 0,0-1 0,0 1 1,0-1-1,0 1 0,2-3 0,5-4 37,0 0 0,-1-1-1,14-17 1,-22 25-64,162-216 619,-158 211-623,-2 2-10,0 0 1,-1-1-1,1 1 1,-1-1-1,0 1 1,0-1 0,0 0-1,0 1 1,1-10-1,-3 13 13,0 1 0,0 0-1,0-1 1,0 1-1,0 0 1,0-1 0,0 1-1,0 0 1,0-1 0,0 1-1,0 0 1,0-1-1,0 1 1,0 0 0,-1-1-1,1 1 1,0 0 0,0-1-1,0 1 1,0 0-1,-1 0 1,1-1 0,0 1-1,0 0 1,-1 0-1,1-1 1,0 1 0,0 0-1,-1 0 1,1-1 0,-10 5 78,-9 14 459,17-15-479,0 0 1,1 1-1,-1-1 0,1 0 1,-1 0-1,1 1 1,0-1-1,0 1 0,0-1 1,1 1-1,-1-1 0,1 1 1,0-1-1,0 6 0,1-4-12,0 1 0,0-1 0,1 0 0,0 0 0,0 0 0,0 0 0,0 0 0,6 8 0,-1-2 25,1-1 0,1-1 0,-1 1 0,2-1-1,-1-1 1,1 0 0,16 10 0,-17-13-413,0 0-1,0-1 1,0 0 0,1-1-1,-1 0 1,1 0 0,0-1-1,-1 0 1,12 0-1,11-1-4314,49-4-1,-7 0-1917,-17 3 3429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0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87 424 1472,'-71'7'5168,"70"-7"-5084,1 0 0,-1 0 0,1 0 0,-1 0 0,0 0 0,1 0 0,-1 0 0,0 0 0,1 0 0,-1 0 0,1 0 0,-1 0 0,0-1 0,1 1 0,-1 0 0,1 0 0,-1-1 0,1 1 0,-1 0 0,1-1 0,-1 1 0,1-1 0,-1 1 0,1-1 0,0 1 0,-1-1 0,1 0-12,0 0 1,0 1-1,0-1 0,0 0 0,0 0 1,0 0-1,0 1 0,0-1 0,0 0 0,1 0 1,-1 1-1,0-1 0,0 0 0,1 0 1,-1 1-1,1-1 0,0 0 0,2-5 139,1 1-1,1 0 1,8-7-1,59-56 1222,128-151 0,-193 210-1329,5-7-6,23-22-1,-32 35-79,1 0-1,-1 0 0,1 0 0,0 0 0,0 0 1,0 1-1,1 0 0,-1 0 0,0 0 0,1 0 1,9-2-1,-13 4-10,0 0 1,-1 0-1,1 0 0,0 0 1,0 0-1,0 0 1,0 0-1,0 0 0,0 0 1,0 1-1,0-1 1,0 0-1,0 1 0,0-1 1,-1 0-1,1 1 1,0-1-1,0 1 0,0-1 1,-1 1-1,1 0 1,0-1-1,-1 1 0,1 0 1,0-1-1,-1 1 1,1 0-1,-1 0 0,1 0 1,-1-1-1,0 1 1,1 0-1,-1 0 0,0 0 1,1 1-1,0 4 30,0-1 0,-1 1-1,1 0 1,-1 10 0,-1-9 40,-8 105 244,5-74-245,-14 68 282,11-74-283,5-24 133,1 1 0,-1 0 0,1 11-1,1-23-141,1 1 0,0-1-1,0 0 1,0 1 0,0-1-1,1 1 1,-1 0 0,1-1-1,-1 1 1,1 0-1,3-3 1,3-6-19,12-17-55,1 0 0,28-28 0,-35 42-21,1 0 0,0 1-1,1 1 1,0 0 0,20-10 0,-35 21 19,0 1 1,-1-1 0,1 1-1,0-1 1,0 1-1,0 0 1,0-1 0,0 1-1,0 0 1,0 0-1,0-1 1,0 1 0,0 0-1,0 0 1,0 0-1,0 0 1,0 0-1,0 0 1,0 1 0,0-1-1,0 0 1,0 0-1,1 1 1,-1 0 3,0 0 0,-1 0 1,1 0-1,0 0 0,-1 0 0,1 0 0,-1 0 0,1 0 1,-1 0-1,1 0 0,-1 0 0,1 0 0,-1 0 0,0 0 0,0 1 1,0 1-1,1 6 13,-2-1 0,1 1 0,-4 17 1,3-24 3,-25 145 155,26-147-156,0 1 0,0 0 0,0 0 0,0 0 0,0 0 0,0 0 0,0 0 0,0 0 0,0-1 0,0 1 0,0 0 0,1 0 0,-1 0 0,0 0 0,0 0-1,1-1 1,-1 1 0,1 1 0,0-2 8,0 1 0,-1-1-1,1 1 1,-1-1 0,1 0 0,-1 1-1,1-1 1,0 0 0,-1 0 0,1 0-1,0 1 1,-1-1 0,1 0-1,0 0 1,-1 0 0,1 0 0,0 0-1,-1 0 1,2-1 0,3 0 92,1 0 1,-1-1 0,1 0-1,8-5 1,-5 3-123,21-11 112,-1-2 0,-1 0-1,41-35 1,-36 27-110,-32 24-2,0 0-1,0 1 1,0-1-1,1 0 1,-1 1-1,0-1 0,0 1 1,1-1-1,-1 1 1,1-1-1,-1 1 0,0 0 1,1 0-1,1 0 1,-2 0-5,0 0 1,-1 0 0,1 0 0,0 1 0,-1-1-1,1 0 1,0 1 0,-1-1 0,1 0 0,0 1-1,-1-1 1,1 1 0,-1-1 0,1 1 0,-1-1-1,1 1 1,-1-1 0,1 1 0,-1 0 0,0-1-1,1 1 1,-1-1 0,0 1 0,1 0-1,-1 0 1,0-1 0,0 1 0,0 0 0,0 1-1,2 10 18,-1 0 0,-1 1 0,-1 15 0,0-15-73,0 1 0,3 20 1,-1-31 96,-1 0-1,1 0 1,0 0 0,0 0 0,0 0-1,0 0 1,0 0 0,1-1 0,-1 1-1,1-1 1,0 1 0,0-1 0,0 1-1,0-1 1,0 0 0,0 0 0,0 0-1,1 0 1,-1 0 0,1-1 0,0 1-1,0-1 1,-1 1 0,1-1 0,0 0-1,0 0 1,0-1 0,0 1 0,0 0 0,0-1-1,0 0 1,0 0 0,0 0 0,0 0-1,0 0 1,1-1 0,-1 1 0,0-1-1,0 0 1,-1 0 0,1 0 0,0 0-1,5-3 1,0-1 29,0 0 1,0-1-1,0 0 0,-1 0 1,0-1-1,0 0 0,-1 0 1,0 0-1,0-1 0,-1 0 1,0 0-1,0 0 0,4-12 1,-9 19-56,1-1 1,0 0-1,-1 0 1,1 1-1,-1-1 1,0 0-1,1 0 1,-1 0-1,0 0 1,0 1-1,0-1 0,-1 0 1,1-2-1,-1 5-25,0-1-1,-1 1 0,1 0 0,0-1 0,0 1 0,1 0 0,-1 0 0,0 0 0,0 0 0,0 0 0,-1 2 1,2-3 15,-6 9-90,0-1 0,1 1 0,0 1 0,-7 16 0,10-21 77,1 0 1,0 0-1,0 0 0,0 1 1,0-1-1,1 0 0,-1 0 1,2 1-1,-1-1 1,0 0-1,2 8 0,0-10 22,-1-1-1,0 1 1,0 0-1,1 0 1,0-1-1,-1 1 1,1-1-1,0 1 1,0-1-1,0 0 1,1 0-1,-1 0 1,0 0-1,1 0 1,0 0-1,-1-1 1,1 1-1,0-1 1,0 0-1,0 0 1,-1 0-1,1 0 1,0 0-1,6 0 1,1 1 98,1-1 1,-1 0-1,0-1 1,1-1 0,-1 1-1,13-3 1,-18 2-50,-1 0 1,0 0-1,0 0 1,0-1-1,0 1 1,0-1 0,0 0-1,0 0 1,-1 0-1,1-1 1,3-3-1,-5 5-25,0-1 0,-1 0-1,1 0 1,-1 0 0,1 0-1,-1-1 1,0 1-1,0 0 1,0-1 0,0 1-1,-1 0 1,1-1 0,0 1-1,-1-1 1,0 1 0,0-1-1,1 1 1,-2-1-1,1 1 1,-1-6 0,0 4-30,0 0 0,-1-1 0,1 1 0,-1 0 0,0 0 0,-1 0 0,1 0 0,-1 1 0,1-1 0,-1 0 0,0 1 0,-1 0 0,1 0 0,0 0 0,-1 0 0,0 0 1,1 1-1,-1 0 0,0-1 0,0 2 0,-1-1 0,1 0 0,0 1 0,-1 0 0,1 0 0,0 0 0,-6 0 0,3 1-91,4-1 53,0 1 0,1 0 0,-1 0 0,0 0 0,1 0 0,-1 0 0,0 1 1,1-1-1,-1 1 0,0 0 0,1 0 0,-1 0 0,-4 2 0,7-2-129,10 7 144,-7-6 45,1-1 0,-1 1 0,1-1 0,-1 0 0,1 0 0,0 0 1,-1 0-1,1 0 0,0-1 0,0 0 0,0 0 0,-1 0 0,1 0 0,7-2 1,4-1 50,-1-1 0,20-7 0,-10 0-3,0-1 0,0-1-1,33-25 1,-38 25-21,9-8 41,39-38 0,-19 15 18,-47 44-108,0-1 0,0 0-1,0 0 1,0 0 0,0 1-1,0-1 1,1 0 0,-1 1 0,0-1-1,2 0 1,-3 1 3,1 0 0,-1 0 1,0 0-1,1 0 0,-1 0 0,0 0 1,1 0-1,-1 0 0,0 1 0,1-1 0,-1 0 1,0 0-1,0 0 0,1 0 0,-1 0 1,0 0-1,1 1 0,-1-1 0,0 0 0,0 0 1,0 0-1,1 1 0,-1-1 0,0 0 1,0 0-1,0 1 0,1-1 0,0 3-21,0 0 0,-1 0 0,1 0 0,-1 0 1,1 0-1,-1 0 0,0 3 0,1 4 63,1 21-31,6 57-132,-3-51 137,-3-15 8,1-1-1,1 0 0,13 38 1,-16-56-10,0 1 64,1 0 0,0 0 0,0 0 0,0 0 1,5 6-1,-7-9-53,1-1 0,-1 1 0,1 0 0,0-1 0,-1 0 0,1 1 0,-1-1 0,1 1 0,0-1 0,-1 0 0,1 1 1,0-1-1,-1 0 0,1 0 0,0 0 0,0 1 0,-1-1 0,1 0 0,0 0 0,0 0 0,-1 0 0,1 0 0,0 0 0,-1-1 0,1 1 0,0 0 1,0 0-1,-1 0 0,1-1 0,0 1 0,-1 0 0,1-1 0,0 1 0,-1 0 0,1-1 0,-1 1 0,1-1 0,-1 1 0,1-1 0,-1 1 1,1-1-1,-1 0 0,1 0 0,6-7 28,-1 0-1,0 0 1,-1-1 0,0 0 0,0 0-1,-1 0 1,0 0 0,4-16 0,-1-7-1,6-41 1,-11 57-33,1-17-76,-1-55 0,-2 58-220,0 29 10,1 2 75,7 16-5,-6-12 188,1-1 0,-1 1 0,1-1 0,5 7 0,-7-10 27,1 1-1,-1-1 0,1 1 1,-1-1-1,1 0 0,0 0 1,0 0-1,0 0 0,0 0 0,0 0 1,0-1-1,0 1 0,0 0 1,0-1-1,3 1 0,3-1 4,0 0 0,0-1 0,0 1-1,0-1 1,0-1 0,0 0-1,-1 0 1,1 0 0,-1-1-1,1 0 1,10-7 0,9-5 164,40-33-1,-50 35-145,19-15-98,-35 27 32,-6 13-16,-7 21-110,3 0-1,-12 65 1,21-93 176,-4 19-31,1 40 0,3-57 26,0 0 0,1-1 1,0 1-1,0 0 0,1 0 1,-1-1-1,1 1 1,1-1-1,0 0 0,5 10 1,-6-13 3,0 0 0,0 0 0,0-1 1,0 1-1,1-1 0,-1 0 0,1 0 0,0 0 1,0 0-1,0 0 0,0 0 0,0-1 1,0 1-1,0-1 0,0 0 0,0 0 0,1 0 1,-1 0-1,0-1 0,1 0 0,-1 1 0,1-1 1,-1 0-1,0-1 0,1 1 0,-1 0 1,1-1-1,5-2 0,1 0 36,0-1 0,0 0 0,-1 0 0,1-1 0,-1 0 0,0-1 0,-1 0 0,10-9 0,-3 0-30,-1-1-1,-1 0 1,-1-1 0,0 0 0,-1-1 0,10-22 0,-5 12-47,-9 18-97,-7 10 116,0 0-1,0 0 1,0 0-1,0 0 1,0 0-1,0 0 1,0-1-1,0 1 1,0 0-1,0 0 1,0 0-1,0 0 1,0 0-1,1 0 1,-1 0-1,0 0 1,0 0-1,0 0 1,0 0-1,0-1 0,0 1 1,0 0-1,0 0 1,0 0-1,0 0 1,0 0-1,0 0 1,1 0-1,-1 0 1,0 0-1,0 0 1,0 0-1,0 0 1,0 0-1,0 0 1,0 0-1,0 0 1,0 0-1,1 0 1,-1 0-1,0 0 1,0 0-1,0 0 1,0 0-1,0 0 1,0 0-1,0 0 1,0 0-1,0 0 0,0 0 1,1 0-1,-1 1 1,0-1-1,0 0 1,0 0-1,1 14-12,0-1-1,0 1 0,-1 0 1,-4 22-1,1 16 96,1-41 32,2-10-101,0 0 0,0 0-1,-1 0 1,1 0 0,0 0-1,0 0 1,0 0 0,0-1-1,0 1 1,0 0 0,1 0-1,-1 0 1,0 0 0,1 2-1,-1-3-1,0 0-1,0 0 0,1 0 0,-1 0 1,0 1-1,0-1 0,0 0 0,1 0 1,-1 0-1,0 0 0,0 0 0,1 0 1,-1 0-1,0 1 0,0-1 0,1 0 1,-1 0-1,0 0 0,0 0 0,1 0 1,-1 0-1,0 0 0,0 0 1,1 0-1,-1 0 0,0-1 0,0 1 1,0 0-1,1 0 0,-1 0 0,0 0 1,0 0-1,1 0 0,-1 0 0,0-1 1,0 1-1,9-7 43,-8 6-24,10-9 26,-2-1 0,0 0 0,0 0 0,-1-1 0,9-16 0,11-16-83,-12 21 18,8-12-60,29-31-1,-52 65 72,-1 1-1,1-1 1,0 0 0,-1 0-1,1 1 1,0-1-1,0 1 1,-1-1-1,1 0 1,0 1 0,0-1-1,0 1 1,1-1-1,-2 1 2,0 0 1,1 1-1,-1-1 0,0 0 0,0 0 1,0 0-1,0 0 0,1 0 0,-1 0 1,0 0-1,0 1 0,0-1 0,0 0 1,1 0-1,-1 0 0,0 0 0,0 0 1,0 1-1,0-1 0,0 0 0,0 0 1,0 0-1,1 1 0,-1-1 0,0 0 1,0 0-1,0 0 0,0 1 0,0-1 1,0 0-1,0 0 0,0 1 0,0-1 1,0 0-1,0 0 0,-5 31-113,4-25 137,0-5-23,-24 156 58,24-151-35,1 0 0,0 0 0,0 0 0,0 0 0,3 9 0,-3-14-15,0 0-1,0 0 0,1 0 1,-1 1-1,1-1 0,-1 0 1,1 0-1,0 0 1,-1 0-1,1 0 0,0 0 1,-1 0-1,1 0 0,0-1 1,0 1-1,0 0 1,0 0-1,0-1 0,0 1 1,0 0-1,0-1 0,0 1 1,0-1-1,1 1 1,-1-1-1,0 0 0,0 0 1,0 1-1,1-1 0,-1 0 1,0 0-1,0 0 1,0 0-1,1 0 0,1-1 1,23-4 11,1 0 1,-1-2-1,-1-2 0,1 0 1,-1-1-1,-1-2 1,0 0-1,-1-2 0,0 0 1,-1-2-1,-1 0 1,0-1-1,-1-2 1,27-31-1,-25 23 66,28-45-1,-50 70-212,-4 6 18,-6 10-3,-15 36-50,-20 34 15,34-67 101,0 2 0,2-1 0,0 1 0,-10 32 0,18-49 56,1 0 1,-1 1-1,1-1 0,-1 0 1,1 1-1,0-1 0,0 0 1,0 1-1,0-1 0,0 1 1,0-1-1,1 0 0,-1 1 1,1-1-1,0 0 0,0 0 1,0 1-1,0-1 0,0 0 1,0 0-1,0 0 0,1 0 1,-1 0-1,1 0 0,-1-1 1,1 1-1,0 0 0,0-1 1,0 1-1,-1-1 0,2 0 1,-1 0-1,0 0 0,0 0 1,0 0-1,0 0 0,1 0 1,-1-1-1,0 1 0,1-1 1,-1 1-1,0-1 0,1 0 1,-1 0-1,1 0 0,-1-1 1,3 0-1,1 0 15,-1 0 0,0-1 0,0 0-1,1-1 1,-2 1 0,1-1 0,0 0 0,0 0 0,-1 0 0,0-1-1,0 1 1,0-1 0,0 0 0,0 0 0,5-9 0,-3 4 12,0 0 0,-1-1 1,0 0-1,-1 0 0,0 0 0,0 0 1,2-14-1,-4 16-29,-1-1 1,0 1-1,-1-1 0,0 1 1,0-1-1,-3-11 0,3 19-12,0 0-1,0 1 0,0-1 0,0 1 1,0-1-1,-1 0 0,1 1 1,0-1-1,0 1 0,-1-1 0,1 1 1,0-1-1,-1 1 0,1-1 1,-1 1-1,1-1 0,0 1 0,-1-1 1,1 1-1,-2-1 0,2 1 1,0 0-1,-1 0 0,1 0 1,-1 0-1,1 0 1,0 0-1,-1 1 0,1-1 1,0 0-1,-1 0 0,1 0 1,-1 0-1,1 1 0,0-1 1,-1 0-1,1 0 1,0 1-1,0-1 0,-1 0 1,1 0-1,0 1 0,0-1 1,-1 1-1,-13 25-239,12-22 242,-16 30-37,9-20 42,-8 22-1,-13 32-132,18-42 112,1 1-1,1 0 1,-8 34 0,-13 130-21,3-18 57,26-161 34,-1 0-1,-1 0 1,0 0-1,0-1 1,-1 1 0,-1-1-1,1-1 1,-12 15-1,15-22-21,0 0 0,0-1 0,0 0-1,-1 1 1,1-1 0,-1 0-1,0-1 1,1 1 0,-1 0 0,0-1-1,0 1 1,0-1 0,0 0-1,0 0 1,-1 0 0,1 0 0,0-1-1,0 1 1,-1-1 0,-4 0 0,4 0-9,0-1 1,0 0-1,0 1 1,0-1-1,0-1 1,0 1 0,0-1-1,0 1 1,0-1-1,1 0 1,-1 0 0,1-1-1,-1 1 1,1-1-1,-5-5 1,2 1-19,2 0 0,-1 0 0,0 0 0,1 0 0,1-1 0,-1 1 0,1-1 0,1 0 0,-1 0 0,1 0 1,-1-13-1,1 7-33,1-1 0,1 1 0,0 0 0,1-1 0,0 1 1,4-14-1,-3 20 17,0 1 0,0-1 1,1 1-1,0 0 0,0 0 1,1 0-1,0 1 0,0-1 1,0 1-1,1 0 0,7-7 1,-5 6 18,1 0 0,0 1 0,0 0 0,1 1 1,0 0-1,0 0 0,15-5 0,8 0-18,0 2 0,0 1-1,1 2 1,36-2 0,-65 7 3,51-6-130,163-8-1929,-212 14 1712,16 1-2353,-21 0 2586,-1-1 0,1 0 1,0 0-1,-1 0 1,1 1-1,-1-1 1,1 0-1,-1 0 1,1 1-1,-1-1 1,1 1-1,-1-1 1,0 0-1,1 1 1,-1-1-1,1 1 1,-1-1-1,0 1 1,1-1-1,-1 1 1,0-1-1,0 1 1,0-1-1,1 1 1,-1 0-1,0-1 1,0 1-1,0-1 1,0 1-1,0 0 1,0-1-1,0 1 1,0 0-1,-6 22-5164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19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325 197 320,'0'0'55,"-1"0"0,1 0-1,0 0 1,0 0 0,0-1 0,-1 1-1,1 0 1,0 0 0,0 0 0,0 0-1,-1 0 1,1 0 0,0 0 0,0 0-1,0 0 1,-1 1 0,1-1 0,0 0 0,0 0-1,0 0 1,-1 0 0,1 0 0,0 0-1,0 0 1,0 0 0,0 1 0,-1-1-1,1 0 1,0 0 0,0 0 0,0 0-1,0 0 1,0 1 0,-1-1 0,1 0 0,0 0-1,0 1 1,7 1 5634,-8-7-3667,-5-15-1147,-2 1 1,0 1 0,-2-1 0,-11-17-1,15 27-533,0 1 0,-1-1 0,1 1 0,-12-9 0,14 13-200,0 0 1,-1 1 0,0-1-1,0 1 1,0 0 0,0 0-1,-1 1 1,1-1 0,-9-1-1,12 4-105,-1-1-1,1 1 1,-1 0-1,1 0 1,-1 0-1,1 1 1,0-1 0,-1 0-1,1 1 1,-1 0-1,1-1 1,0 1-1,-1 0 1,1 0 0,0 1-1,0-1 1,0 0-1,0 1 1,0-1-1,0 1 1,0 0-1,0 0 1,-1 2 0,-2 1 26,1 1 1,0-1 0,0 1-1,1 0 1,0 1-1,0-1 1,-3 8 0,3-1 44,0 0 1,0 0-1,1 0 1,0 0-1,2 0 1,0 23-1,16 78 1053,-1-7-383,-12-75-456,-2-1 0,-4 37 0,-2-12-75,-15 103 411,14-128-588,-1 1-1,-2-2 1,-12 31 0,12-38 67,4-8-449,-14 25 1,24-48-5433,19-27-143,-6 6 3519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0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53 5728,'-15'-5'593,"6"2"-146,0 0 0,-1 0 0,1 1 0,-1 0-1,-12 0 1,17 3 3511,14 0-2284,39-5 775,61 3 0,42-2-856,-124 0-1527,9-1-768,51-11-1,-82 14-225,0 0 0,-1 0 0,1 1 0,0-1 0,0 1 0,0 0 0,6 1 0,-1 2-4042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0.6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37 5888,'-10'-5'825,"8"4"-627,0 0-1,0 0 1,0 0-1,0 1 0,0-1 1,0 0-1,0 1 1,-1-1-1,1 1 1,0 0-1,-3 0 0,4 0-92,0 0 0,1 1 0,-1-1 0,1 1 0,-1-1 0,1 0 0,-1 1 0,1-1 0,-1 1 0,1-1 0,-1 1-1,1-1 1,-1 1 0,1 0 0,0-1 0,-1 1 0,1-1 0,0 1 0,0 0 0,0-1 0,-1 1 0,1 0 0,0 1 0,-1 2 374,-6 10 355,0 1-52,0 0 0,1 0 0,-6 22 0,-14 99 1355,24-118-1864,0 1 0,2-1 1,0 0-1,1 1 0,4 27 0,-3-41-140,-1 1 0,0 0 0,1 0-1,0-1 1,1 1 0,-1-1 0,1 0 0,0 0 0,0 0 0,8 9-1,-10-13-103,0 0-1,1 0 0,-1 0 1,0-1-1,0 1 0,1 0 1,-1-1-1,0 1 0,1-1 1,-1 1-1,0-1 0,1 0 1,-1 0-1,0 1 0,1-1 1,-1 0-1,1 0 0,-1 0 0,1-1 1,-1 1-1,0 0 0,1 0 1,-1-1-1,2 0 0,3-1 19,0-1-1,0 0 0,-1 0 0,7-5 0,3-4 25,0 0 0,-1 0 0,0-1 0,12-16 0,45-65 239,15-16 54,-70 93-357,-1-1-1,-1 0 0,0-1 1,13-26-1,-25 42-68,-1 1 0,0-1 0,-1 0 0,1 1 0,0-1 0,-1 1-1,1-1 1,-1 0 0,0 1 0,0-1 0,0 0 0,0 0 0,0 1-1,-1-1 1,0-3 0,1 4-370,-1 1 0,0-1 0,0 0-1,1 1 1,-1-1 0,0 1 0,0-1-1,0 1 1,-1-1 0,1 1 0,0 0 0,0-1-1,-4-1 1,10 18-6613,5-8 5168,3-1-923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1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5056,'5'0'4599,"-5"6"-4052,0-3-267,1 0 0,-1-1-1,1 1 1,-1 0-1,1-1 1,0 1-1,2 3 1,3 15 881,-5-16-925,6 71 2279,-6-65-2250,-1-1 0,-1 1 0,0-1 0,0 1 0,-4 10 0,1 2 63,6-15-160,-2-8-164,0 0 1,1 0-1,-1 1 0,0-1 1,0 0-1,0 0 1,1 0-1,-1 0 1,0 0-1,0 0 0,1 0 1,-1 0-1,0 0 1,0 0-1,1 0 0,-1 0 1,0-1-1,0 1 1,1 0-1,-1 0 1,0 0-1,0 0 0,0 0 1,1 0-1,-1 0 1,0-1-1,0 1 1,0 0-1,1 0 0,-1 0 1,0 0-1,0-1 1,0 1-1,0 0 0,6-7 40,-1 1 0,0-1 0,0 0 0,5-11 0,3-4 14,60-85 454,-69 102-368,-1 1-1,1 0 1,0 0 0,7-6 0,-11 10-86,1-1 1,0 0-1,0 1 1,0-1-1,0 0 1,0 1-1,-1-1 1,1 1-1,0-1 1,0 1-1,0 0 1,0-1-1,0 1 1,1 0 0,-1 0-1,0 0 1,0-1-1,0 1 1,0 0-1,0 0 1,0 1-1,0-1 1,0 0-1,0 0 1,0 1-1,0-1 1,0 0-1,0 1 1,0-1-1,1 1 1,-1 1 17,0-1 0,0 0 0,0 1 0,0-1 0,-1 1-1,1-1 1,0 1 0,-1 0 0,0-1 0,1 1 0,-1-1 0,0 4 0,2 21 169,-11 86-46,3-55-211,4-44 187,1-10-714,1-1-1,0 0 1,-1 1 0,1-1 0,0 1-1,0-1 1,1 5 0,-1-6 404,0-1 0,1 1-1,-1-1 1,1 1 0,-1-1 0,0 1 0,1-1 0,-1 1-1,1-1 1,-1 1 0,1-1 0,-1 0 0,1 1 0,-1-1 0,1 0-1,0 1 1,-1-1 0,1 0 0,0 0 0,-1 0 0,1 1 0,-1-1-1,1 0 1,0 0 0,-1 0 0,1 0 0,0 0 0,-1 0-1,1 0 1,0-1 0,-1 1 0,1 0 0,0 0 0,0-1 0,52-11-6004,-15 4 1622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1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23 6304,'0'-18'2032,"0"18"-1912,0 0 1,0-1 0,0 1-1,0 0 1,0 0 0,0 0-1,0-1 1,0 1-1,0 0 1,-1 0 0,1 0-1,0 0 1,-1-2 844,1 2-844,0 0-1,0 0 1,0 0-1,0 0 1,-1 0 0,1 0-1,0 0 1,0 0 0,0 0-1,0 0 1,-1 0-1,1 0 1,0 0 0,0 0-1,0 0 1,-1 0 0,1 0-1,0 0 1,0 0-1,0 0 1,0 0 0,-1 0-1,1 0 1,0 0 0,0 0-1,0 0 1,0 0-1,-1 0 1,1 0 0,-6 3 3615,4-1-4009,-14 12 1273,1 1 0,0 1-1,1 0 1,1 1-1,0 0 1,-16 32-1,24-39-909,0-1 0,1 1 0,1 0 0,-1 0 0,2 0 0,-1 1 0,1-1 0,1 1 0,0-1 0,1 1 1,-1-1-1,2 1 0,0 0 0,0-1 0,4 14 0,-4-19-62,1-1 0,0 1 0,0 0 0,1-1 1,-1 0-1,1 0 0,0 0 0,0 0 1,0 0-1,0 0 0,1-1 0,0 1 0,-1-1 1,1 0-1,0 0 0,1-1 0,-1 1 1,0-1-1,1 0 0,-1 0 0,1 0 0,6 1 1,-4-2-361,0 1 1,0-1 0,1-1 0,-1 1-1,0-1 1,0 0 0,0-1 0,0 0-1,1 0 1,-1 0 0,0-1-1,-1 0 1,1-1 0,12-5 0,0-4-1919,0-1 1,-1-1-1,0-1 0,18-20 1,-8 8-316,18-12-2043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1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33 6976,'-5'-28'2256,"3"24"-26,2 10 1437,1 13-1298,-9 21-1080,-1-1 0,-2 0 1,-20 47-1,22-61-942,-44 99 939,28-68-884,-22 70 1,35-76-247,2 1 0,2 0 1,2 1-1,2-1 1,5 77-1,1-103-68,1 0-1,1 0 1,2 0-1,12 38 1,-16-58-88,0-1 0,0 1 0,1-1 0,-1 0 0,1 0 0,0 0 0,0 0 0,0 0 0,0 0 0,1-1 0,0 0 0,-1 0 0,1 0 0,0 0 0,1 0 0,-1-1 0,0 0 0,1 0 0,-1 0 0,1 0 0,0-1 0,-1 0 0,1 0 0,7 1 0,8 0-993,0-2 0,0 0 0,0-1-1,30-5 1,-41 5-49,1-1 0,0 0 0,-1 0 0,0-1 0,0 0 0,0-1 0,0 0 0,0-1-1,-1 1 1,1-2 0,-1 1 0,-1-1 0,1 0 0,6-8 0,11-18-2366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2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42 100 8480,'-37'-19'2730,"37"19"-2637,0 0 0,-1 0 0,1 0-1,0 0 1,0 0 0,0 0 0,-1 0-1,1-1 1,0 1 0,0 0 0,0 0-1,0 0 1,-1 0 0,1 0 0,0 0-1,0 0 1,0 0 0,0-1 0,0 1-1,0 0 1,-1 0 0,1 0 0,0 0-1,0-1 1,0 1 0,0 0 0,0 0-1,0 0 1,0 0 0,0-1 0,0 1-1,0 0 1,0 0 0,0 0 0,0-1 0,0 1-1,7-3 1640,21 0-638,-21 2-616,214-20 2882,-65 7-3744,-27 10-4373,-108 4 3536,-10 1 605,-1 0 1,0 0 0,0 1-1,0 0 1,0 1 0,-1 0-1,14 7 1,-21-10 622,-1 1-1,1 0 1,-1-1 0,1 1-1,-1 0 1,1 0-1,-1 0 1,0 0 0,1 0-1,-1 0 1,0 1 0,0-1-1,0 0 1,0 1 0,0-1-1,0 1 1,0-1-1,-1 1 1,1-1 0,0 1-1,-1-1 1,1 1 0,-1 2-1,1 1 204,-1 1 0,0 0 0,-1-1 0,1 1 0,-3 8 1,0 5 572,-15 93 1960,-7 62-783,25-160-1886,-6 37-20,5-46-141,1 0-1,0 0 0,-1 0 0,2 9 1,0 4-1197,10-24-3009,-9 3 3778,0 0-1,0-1 1,0 1 0,-1 0 0,1-1 0,-1 1 0,2-7 0,1-1-159,51-175-3858,-47 147 6871,-2 0 0,3-78 0,-10 105-884,-4-24-1,3 24-764,-1-23-1,3 34-711,0 0-1,0 0 0,1 0 1,-1 0-1,0 0 1,1 0-1,-1 0 0,0 0 1,1 1-1,-1-1 0,1 0 1,-1 0-1,1 0 1,0 1-1,-1-1 0,1 0 1,0 0-1,-1 1 1,1-1-1,0 1 0,0-1 1,0 1-1,0-1 0,-1 1 1,1-1-1,0 1 1,0 0-1,0 0 0,0-1 1,0 1-1,0 0 0,0 0 1,0 0-1,0 0 1,1 0-1,3 0-361,0 0-1,0 0 1,0 1 0,0-1 0,9 3-1,-5 0-305,15 4-1310,36 15 1,-54-19 1966,0 0 0,-1 0 0,1 0 1,-1 1-1,0 0 0,0 0 1,0 0-1,0 0 0,-1 1 0,1 0 1,5 8-1,-9-10 252,1 1 1,-1-1-1,1 1 1,-1-1-1,0 1 1,-1 0-1,1 0 0,-1-1 1,1 1-1,-1 0 1,0 0-1,-1-1 1,1 1-1,-1 5 1,-3 5 666,0 1 1,-7 17-1,4-12-107,-22 83 2427,28-100-3041,0 1 1,0-1-1,1 1 1,-1 0-1,1-1 1,0 1-1,0 0 1,1-1-1,0 7 1,-1-9-117,1 0 1,-1 0-1,1 0 0,-1 0 1,1 0-1,0 0 1,-1 0-1,1 0 0,0 0 1,0 0-1,-1-1 1,1 1-1,0 0 0,0 0 1,0-1-1,0 1 1,0-1-1,0 1 0,0-1 1,0 1-1,0-1 0,0 1 1,0-1-1,1 0 1,-1 0-1,0 0 0,0 0 1,0 1-1,0-1 1,0-1-1,1 1 0,0 0 1,8-1 134,0-1 1,-1 0-1,1-1 0,-1 0 1,1 0-1,-1-1 0,0 0 1,10-7-1,1-2 282,-1 0-1,24-22 1,-26 20 27,-2-1 0,0 0 1,25-36-1,-37 48-399,-1 0 0,1-1-1,-1 1 1,0 0 0,-1-1 0,1 1 0,-1-1-1,0 1 1,0-1 0,1-7 0,-2 9-63,0 0 0,-1 0 1,1 1-1,-1-1 0,1 0 1,-1 1-1,0-1 1,0 1-1,0-1 0,0 0 1,0 1-1,0 0 0,-1-1 1,1 1-1,-1 0 0,0 0 1,0 0-1,0 0 0,-4-3 1,-3-1 13,0 0 0,-1 0 0,0 1-1,0 0 1,0 1 0,-1 1 0,0-1 0,-18-2 0,2 1-126,-1 2-1,-38 0 1,37 2-82,-28 1 136,52 0-150,1 1 1,-1 0 0,0 0 0,1 0-1,-1 0 1,0 0 0,1 1 0,-8 4 0,11-6 103,1 0 0,-1 0 0,1 1-1,-1-1 1,1 0 0,-1 0 0,1 1 0,-1-1 0,1 1 0,-1-1 0,1 0 0,-1 1 0,1-1 0,0 1 0,-1-1 0,1 1 0,0-1 0,-1 1 0,1-1 0,0 1 0,0-1 0,0 1 0,-1-1 0,1 1 0,0-1 0,0 1 0,0 0 0,0-1 0,0 1-1,0-1 1,0 1 0,0 0 0,0-1 0,0 1 0,0-1 0,1 1 0,-1-1 0,0 1 0,1 0 0,0 1-170,1 0 0,-1-1-1,1 1 1,0-1 0,0 1-1,0-1 1,0 1 0,0-1-1,2 1 1,22 11-2960,40 12 1,4 2-1705,-4 6 1740,-6-3 1012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3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11 153 9056,'-2'-2'248,"-6"-6"2406,8 8-2599,0-1-1,0 1 0,0 0 0,0 0 0,1-1 0,-1 1 0,0 0 1,0 0-1,0 0 0,1 0 0,-1-1 0,0 1 0,0 0 1,0 0-1,1 0 0,-1 0 0,0 0 0,0 0 0,1 0 1,-1-1-1,0 1 0,0 0 0,1 0 0,-1 0 0,0 0 1,0 0-1,1 0 0,-1 0 0,0 0 0,0 0 0,1 0 0,-1 1 1,0-1-1,0 0 0,1 0 0,-1 0 0,0 1 131,1 0-1,-1-1 0,0 1 1,1 0-1,-1 0 0,0 0 1,0 0-1,0-1 0,0 1 1,0 0-1,0 0 0,0 0 1,0 1-1,0-1 131,1 18 1102,0 1 1,6 21-1,-3-21-781,-1 0 0,0 23 0,3 36 617,-6-78-1231,1-1 1,-1 0-1,0 0 0,1 0 0,-1 0 0,1 0 1,-1 0-1,0 0 0,1-1 0,-1 1 0,1 0 1,-1 0-1,0 0 0,1 0 0,-1 0 0,1-1 0,-1 1 1,0 0-1,1 0 0,-1-1 0,0 1 0,1 0 1,-1 0-1,1-1 0,14-16 57,-1 0 0,0 0 0,14-25 0,8-10-54,-11 21-53,2 1 0,32-28-1,66-46 125,-119 99 92,0 1 0,1 0 0,12-5 0,-18 8-161,-1 1 1,1 0-1,0-1 0,0 1 0,-1 0 1,1 0-1,0-1 0,0 1 1,-1 0-1,1 0 0,0 0 1,0 0-1,-1 0 0,1 0 1,0 0-1,0 0 0,-1 1 1,2-1-1,-1 0-6,-1 1-1,0-1 1,1 0 0,-1 1-1,0-1 1,1 0 0,-1 1-1,0-1 1,1 1 0,-1-1-1,0 1 1,0-1 0,1 1-1,-1-1 1,0 1 0,0-1 0,0 1-1,0-1 1,0 1 0,0 0-1,0 3 75,0 0 0,0 0-1,-1 0 1,1 0 0,-2 5 0,1-7-65,-28 135 1298,7-29-1539,19-61-2970,3-41 1974,1 0 0,-1 0 0,1 0 0,0 0 0,1 0-1,-1 0 1,1 0 0,5 10 0,-5-13 84,-2-2 793,1 0 0,0 0 0,-1-1 0,1 1 1,-1 0-1,0 0 0,1-1 0,-1 1 0,1 0 1,-1 0-1,0 0 0,0 0 0,0 0 0,1 0 1,-1 0-1,0-1 0,0 1 0,0 0 0,0 0 1,-1 0-1,1 0 0,0 0 0,0 0 1,0 0-1,-1-1 0,1 1 0,0 0 0,-1 1 1,-8 0-2322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5.6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77 129 2656,'0'-1'81,"-1"0"0,1 0 0,0 0 0,0 0 1,-1 0-1,1 0 0,0 0 0,0 1 0,0-1 0,0 0 0,1 0 1,-1 0-1,0 0 0,0 0 0,0 0 0,1 0 0,-1 0 0,0 0 1,1 0-1,-1 1 0,2-3 0,13-21 1629,-14 21-1419,9-13 1123,-5 8-645,-1 1 1,1-1-1,1 1 0,-1 0 0,1 0 1,0 1-1,9-7 0,-15 14-583,0 0-1,0 0 0,1-1 1,-1 1-1,0 0 0,0 0 1,0 0-1,0 0 0,0 0 1,0 0-1,0 2 0,-4 16 296,-1-1 0,0 1-1,-2-1 1,0 0 0,-13 24 0,-2-4 84,-34 46 1,43-68-381,10-13-141,0 0 0,0 1 0,0-1-1,1 1 1,-4 5 0,8-8-34,-1-1-1,0 0 1,0 0-1,1 0 1,-1 0 0,0 0-1,1 0 1,-1 0-1,3-1 1,6-2-3,1-1-1,0-1 1,-1 0 0,1 0 0,-2-1-1,16-11 1,-10 7-6,17-15-37,-1-2 1,-1 0-1,41-49 0,-1 0-56,-68 75 131,0-1 0,-1 0 0,1 1 0,0-1 0,0 1 0,0 0-1,0 0 1,0-1 0,0 2 0,1-1 0,2-1 0,-5 2-16,0 0 1,1 0 0,-1 0-1,1 0 1,-1 0 0,1 0-1,-1 0 1,1 0 0,-1 0-1,1 0 1,-1 0 0,0 0-1,1 1 1,-1-1 0,1 0-1,-1 0 1,0 1-1,1-1 1,-1 0 0,0 0-1,1 1 1,0 0 0,-1 0 16,1 0 0,-1 0 0,1 0 1,-1 0-1,1 0 0,-1 0 0,0 0 0,0 0 1,1 0-1,-1 0 0,0 1 0,0-1 0,0 1 1,0 2 29,0 19 254,0 0-1,-2 0 1,-8 40 0,-17 41-20,27-103-399,0-1 1,0 1-1,-1 0 1,1-1-1,0 1 1,0 0-1,0-1 1,0 1-1,0 0 1,0-1-1,0 1 1,1 0-1,-1-1 1,0 1-1,0 0 1,0-1-1,1 1 1,-1 0-1,0-1 1,1 1-1,-1-1 1,0 1-1,1-1 1,0 1-1,0 0-138,0 0 0,0 0 0,0-1 0,0 1 0,0-1 0,0 1 0,1-1 0,-1 0 0,0 1 0,0-1 0,1 0 0,0 0 0,6 1-1153,0-2 1,0 1-1,12-3 1,-14 2 682,185-31-8009,-64 3 9755,-111 24-231,5-1 901,-15 6 2796,-16 9-3334,1 1-1,0-1 1,-11 17 0,16-21-934,1 0 1,0 0-1,0 1 1,0-1 0,0 1-1,1 0 1,0-1 0,1 1-1,-3 10 1,4-13-183,0-1 1,0 0 0,0 0-1,0 1 1,1-1 0,-1 0-1,0 0 1,1 1 0,0-1-1,-1 0 1,1 0 0,0 0-1,0 0 1,0 0 0,1 0-1,-1 0 1,0 0 0,1 0-1,-1-1 1,1 1 0,-1-1-1,1 1 1,0-1 0,0 1-1,0-1 1,0 0 0,0 0-1,0 0 1,0 0 0,0 0-1,0-1 1,5 2 0,1 0 51,1-1 1,0 0 0,0 0 0,-1-1 0,1 0 0,0 0 0,11-3 0,-8 1-22,0 0 0,0-1 0,-1-1 1,0 0-1,22-11 0,-27 12-55,1-2-1,-1 1 1,0-1 0,0 1-1,0-2 1,0 1 0,-1-1-1,0 0 1,0 0 0,5-8-1,-5 5 12,-1 0 1,0 0-1,0 0 0,-1 0 0,0-1 0,0 1 0,2-19 1,-5 24-46,1 0 1,-1-1-1,0 1 1,-1-1-1,1 1 1,-1-1-1,0 1 1,0 0-1,0 0 1,0-1 0,-1 1-1,0 0 1,1 0-1,-2 0 1,1 0-1,0 1 1,-1-1-1,0 1 1,-5-7-1,4 8-36,1-1 0,-1 1-1,0 0 1,1 0 0,-1 1-1,0-1 1,0 1 0,0-1-1,0 1 1,-1 0 0,1 1 0,0-1-1,0 1 1,-8 0 0,-2 1-252,0 0 1,0 1 0,-16 5 0,16-4-856,-24 10 0,34-12 739,0 1 0,0 0 0,0 0 1,1 1-1,-1-1 0,0 1 0,1 0 0,0 0 1,0 0-1,-3 4 0,5-6 287,1-1 0,-1 1-1,1-1 1,-1 1 0,1-1 0,0 1-1,-1 0 1,1-1 0,0 1 0,0 0-1,-1-1 1,1 1 0,0 0 0,0-1-1,0 1 1,0 0 0,0-1-1,0 1 1,0 0 0,0-1 0,0 1-1,0 0 1,0-1 0,0 1 0,1 0-1,-1-1 1,0 1 0,0 0 0,1-1-1,-1 1 1,0 0 0,1-1 0,-1 1-1,1-1 1,-1 1 0,1-1-1,-1 1 1,1-1 0,-1 1 0,1-1-1,0 0 1,0 1 0,3 1-438,0 0 1,1 0 0,-1-1-1,0 1 1,9 0-1,32 4-2896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6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344 26 4992,'-3'-18'1589,"16"11"7915,-27 50-5552,-150 248 1040,112-210-4566,-56 94 246,105-171-648,1 1 0,0 0 0,0 0 1,1 0-1,-1 0 0,1 0 0,0 1 0,0-1 0,1 10 0,0-13-20,0 0 1,0 0-1,0 0 0,1 0 1,-1 0-1,1 0 1,0 0-1,0 0 0,-1 0 1,1 0-1,0-1 0,0 1 1,1 0-1,-1-1 0,0 1 1,1 0-1,-1-1 0,1 0 1,-1 1-1,1-1 0,-1 0 1,1 0-1,0 0 0,0 0 1,0 0-1,0 0 1,2 0-1,21 5-5,-1-1 0,1-1 1,40 1-1,-50-4-7,24 1-586,52-3-1,-70-1-811,0-1 0,21-6-1,-26 8-138,-15 1 997,1 0 0,0 0 1,0-1-1,0 1 0,-1 0 1,1 0-1,0-1 1,2 0-1,-2-7-5911,6 4 2001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24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102 384 3072,'4'-23'1691,"-4"21"-1516,1 1 0,-1-1 0,0 1 1,0-1-1,-1 1 0,1-1 1,0 1-1,0 0 0,-1-1 0,1 1 1,-1-1-1,1 1 0,-1 0 1,1-1-1,-1 1 0,0 0 1,0 0-1,0 0 0,0 0 0,0-1 1,-1 0-1,1 1-77,0 0 0,1 0 1,-1 1-1,0-1 0,0 0 0,0 0 1,0 1-1,-1-1 0,1 0 0,0 1 1,0-1-1,0 1 0,0-1 0,-1 1 0,1 0 1,0 0-1,0-1 0,0 1 0,-1 0 1,1 0-1,0 0 0,-1 0 0,1 1 1,0-1-1,-2 1 0,0 1-18,0 0 1,1 0-1,0 0 0,-1 0 1,1 0-1,0 1 0,0-1 1,0 1-1,1 0 1,-1 0-1,1-1 0,-3 7 1,2-5-49,-3 9 54,0 1 1,0 0-1,1 0 0,-3 22 0,4-9 19,-1 41-1,4-55-39,1 0-1,0 0 1,1 0-1,1 0 0,0-1 1,0 1-1,1-1 1,1 1-1,0-1 1,1-1-1,10 17 1,-15-26-9,1 0 0,-1 0 0,1-1 0,0 1 0,-1 0 0,1 0 0,0-1 0,0 1 0,1-1 0,-1 0 0,0 0 0,0 1 0,1-1 0,-1-1 0,0 1 0,1 0 0,-1-1 0,1 1 0,-1-1 0,1 1 0,-1-1 0,1 0 0,-1 0 0,1-1 0,-1 1 0,1 0 0,-1-1 0,1 0 0,-1 1 0,0-1 0,1 0 0,-1 0 0,0 0 0,1 0 0,-1-1 0,0 1 0,0-1 0,0 1 0,0-1 0,-1 0 0,1 0 0,0 0 0,1-2 0,2-6 116,0 0 0,-1-1 0,0 1 0,0-1 0,-2 1 1,4-17-1,-3 3-157,-2 0 0,0 0 0,-1 0 0,-1 1-1,-1-1 1,-2 0 0,0 1 0,-1-1 0,-12-29 0,17 53-20,-9-22-337,9 22 286,0-1-1,-1 0 0,1 0 0,-1 1 0,1-1 0,-1 0 0,1 1 0,-1-1 0,1 0 1,-1 1-1,1-1 0,-1 1 0,0-1 0,1 1 0,-1-1 0,0 1 0,0 0 1,1-1-1,-1 1 0,-2-1 0,3 1 41,0 0 0,0 0 1,0 0-1,0 0 0,0 0 0,-1 0 1,1 0-1,0 0 0,0 0 1,0 0-1,0 0 0,-1 0 0,1 0 1,0 0-1,0 0 0,0 0 0,0 0 1,-1 1-1,1-1 0,0 0 0,0 0 1,0 0-1,0 0 0,0 0 1,0 0-1,-1 0 0,1 1 0,0-1 1,0 0-1,0 0 0,0 0 0,0 0 1,0 0-1,0 1 0,0-1 0,0 0 1,0 0-1,0 0 0,0 0 1,0 0-1,0 1 0,0-1 0,4 9-459,12 7 48,-12-13 458,1 0 0,-1-1-1,1 1 1,0-1 0,0-1-1,0 1 1,0 0-1,1-1 1,-1 0 0,0 0-1,0-1 1,1 0 0,-1 0-1,0 0 1,1 0 0,-1-1-1,0 0 1,1 0 0,6-2-1,7-4 196,0 0-1,-1-1 0,31-18 1,-18 7 319,49-42-1,-66 50-503,0-1 9,0-1-1,-1 0 0,0-1 0,-1-1 0,11-17 0,-3-2-124,23-49-1,-42 82 37,-1 0-1,1 0 0,-1 0 0,1 0 0,-1 0 0,1 0 0,-1 0 0,1 1 0,0-1 0,-1 0 0,1 0 0,1 0 0,-1 1 30,-1-1 0,0 1 0,0 0 0,0 0 0,1 0 0,-1 0 0,0 0 1,0 1-1,0-1 0,1 0 0,-1 0 0,0 0 0,0 0 0,0 0 0,1 0 0,-1 0 0,0 0 0,0 0 0,0 0 1,1 1-1,-1-1 0,0 0 0,0 0 0,0 0 0,0 0 0,0 0 0,0 1 0,1-1 0,-1 0 0,0 0 0,0 0 1,0 1-1,0-1 0,0 0 0,0 1 0,1 2 5,0 1 0,0-1 0,0 1 0,-1 0 0,0 6 0,-20 318 58,10-208-70,6-55 82,-2-1-1,-21 84 0,13-92-58,-22 71 591,35-124-455,0 0 0,-1 1 0,1-1 0,-1-1 0,0 1 0,1 0 0,-2 0 0,1-1 0,-3 4 0,4-5-108,0 0 0,0-1 0,0 1 0,0-1 0,0 1 0,0-1 0,0 1 0,0-1 0,-1 1 0,1-1 0,0 0 0,0 0 0,0 0 0,0 0 0,0 0 0,-1 0 0,1 0 0,0 0 0,0 0 0,0 0 0,0 0 0,0-1 0,0 1 0,0-1 0,-1 1 0,1 0 0,0-1 0,0 0 0,0 1 0,0-2 0,-3-1-59,1 0 0,-1 0 0,1 0 0,0-1 0,0 1 0,1-1 0,-1 0 0,1 0 0,-1 0-1,1 0 1,1-1 0,-1 1 0,1 0 0,-1-1 0,1 1 0,0-1 0,1 1 0,-1-1 0,1 0-1,0 1 1,0-1 0,0 1 0,1-1 0,0 0 0,0 1 0,0-1 0,0 1 0,1 0 0,-1-1 0,1 1-1,0 0 1,1 0 0,2-5 0,1 3 14,0 1 0,0 0 0,0 0 0,1 0 0,-1 1 0,1-1 0,0 2 0,0-1 0,1 1 0,10-3 0,-4 2 41,0 0-1,1 1 1,-1 1-1,29 0 1,109 12-734,-145-10-1024,1 0 1,-1 0 0,11-1-1,-8-1-1319,7 2-281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6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34 6048,'-6'-3'575,"-14"-5"651,20 8-1149,-1-1 0,0 1 0,0 0 0,1 0 1,-1 0-1,0 0 0,0 0 0,1-1 0,-1 1 0,0 0 1,0 1-1,1-1 0,-1 0 0,0 0 0,0 0 0,1 0 1,-1 0-1,-4 3 3863,15 5-926,-4-6-2620,-1 0 0,1 0 0,-1-1 0,1 1 0,0-1 0,0-1 0,-1 1 0,1-1 0,10-1 0,-4 1 183,217-13 1449,-148-1-2326,-7 2-2574,-55 10 245,0 1 0,19 1 0,3 2-805,10-1-1190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7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31 4064,'-2'-2'687,"-1"0"1,1 0-1,-1 0 1,1 1-1,-1-1 0,0 0 1,1 1-1,-1 0 1,0-1-1,0 1 1,0 0-1,0 1 0,0-1 1,0 1-1,-5-1 1,3 1-194,-1 0 0,1 1 0,-1 0 0,1 0 0,-1 0 1,1 0-1,0 1 0,-7 3 0,-3 2 36,1 1 0,-1 1 0,2 1-1,-26 21 1,28-21-311,2-3-25,1 0 0,0 1 0,0 1 0,-10 12 0,17-19-175,-1 1 0,1-1-1,0 0 1,0 1 0,0-1-1,0 0 1,0 1 0,0-1-1,1 1 1,-1 0 0,1-1-1,-1 1 1,1-1 0,0 1-1,0 0 1,1-1 0,-1 1-1,0-1 1,1 1 0,-1 0 0,1-1-1,0 1 1,0-1 0,0 0-1,2 3 1,-1-1-12,0-1 0,0 1 0,1-1 1,0 0-1,-1 0 0,1 0 0,0 0 0,0 0 0,1-1 0,-1 1 1,1-1-1,-1 0 0,1 0 0,0 0 0,-1 0 0,1-1 0,0 0 1,0 0-1,0 0 0,0 0 0,1 0 0,-1-1 0,0 0 0,0 0 1,0 0-1,0 0 0,0-1 0,0 0 0,6-1 0,3-2-106,0 0-1,-1-1 0,0 0 1,0-1-1,0 0 0,-1-1 1,0-1-1,13-10 0,-10 6-131,-1 0 0,0-1-1,20-26 1,-27 31 218,-1 0 0,0 0 0,0 0 0,-1-1 0,0 0-1,-1 0 1,0 0 0,0 0 0,2-10 0,-5 18 10,0-1-1,0 1 1,0 0-1,0-1 1,0 1-1,0 0 1,0 0-1,0-1 1,0 1-1,-1 0 1,1-1-1,0 1 0,-2-2 1,2 2 4,-1 1 0,1-1 0,0 1-1,-1-1 1,1 1 0,0 0 0,-1-1 0,1 1 0,-1 0 0,1 0-1,-1-1 1,1 1 0,-1 0 0,1 0 0,-1-1 0,1 1 0,-1 0-1,1 0 1,-1 0 0,0 0 0,1 0 0,-2 0 0,1 0 18,-1 1 1,0-1-1,0 1 1,1-1-1,-1 1 1,1 0-1,-1-1 1,0 1-1,1 0 1,-1 0-1,1 0 1,0 0 0,-1 0-1,1 1 1,0-1-1,0 0 1,0 1-1,-2 1 1,-1 4 170,-1 0 1,1 1-1,0 0 1,1 0-1,0 0 1,0 0-1,1 0 1,0 0 0,0 1-1,-1 13 1,3-19-170,1-1 1,-1 0-1,0 0 1,0 0-1,1 1 0,0-1 1,-1 0-1,1 0 1,0 0-1,0 0 1,0 0-1,0 0 1,0 0-1,0 0 1,1-1-1,1 3 1,0-2-16,0 1 0,0-1 0,0 1 1,0-1-1,0 0 0,1 0 0,-1-1 1,7 3-1,0-1-188,1 0-1,0-1 1,0 0 0,1-1 0,15 0 0,5-1-1115,3 1-1505,1-2-1,0-1 1,55-11-1,-29-6-3367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8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533 9 3136,'7'-3'7247,"-11"2"-5102,-11-1-1041,0 1 0,1 0 0,-1 1 0,0 0 0,-29 6 0,23-4-481,-196 29 2551,176-25-2952,0 1 0,-43 15 0,73-17-293,10-4 69,1-1 0,0 0 1,0 0-1,0 0 0,0 0 0,0 0 0,-1 1 1,1-1-1,0 0 0,0 0 0,0 0 0,0 0 1,0 1-1,0-1 0,0 0 0,0 0 0,0 0 0,0 1 1,0-1-1,0 0 0,0 0 0,0 0 0,0 1 1,0-1-1,0 0 0,0 0 0,0 0 0,0 1 1,0-1-1,0 0 0,1 1 2,0 0 0,1 0 0,-1 0 0,0 0 0,0 0 0,1 0 0,-1 0 0,0-1-1,1 1 1,-1-1 0,1 1 0,1 0 0,42 10-4,69 8 0,-8-2 7,131 26 125,-220-39-59,-17-4-64,0 0-1,0 1 1,0-1-1,0 0 1,0 0 0,0 0-1,0 0 1,1 0-1,-1 0 1,0 0-1,0 0 1,0 0-1,0 0 1,0 1-1,0-1 1,0 0-1,0 0 1,0 0 0,0 0-1,0 0 1,0 0-1,0 0 1,0 0-1,0 1 1,0-1-1,0 0 1,0 0-1,0 0 1,0 0 0,0 0-1,0 0 1,0 0-1,0 0 1,-1 1-1,1-1 1,0 0-1,0 0 1,0 0-1,0 0 1,0 0-1,0 0 1,0 0 0,0 0-1,0 0 1,0 0-1,0 0 1,-1 0-1,1 0 1,0 0-1,0 0 1,0 0-1,0 0 1,0 1-1,0-1 1,0 0 0,-7 4 44,-11 5 140,-1 0-1,-1-1 1,-39 11 0,-65 5-79,12-2-388,73-14-159,24-6-1016,1 1 1,-14 5-1,36-5-3800,9-1 2560,10 2-1968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9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5 5152,'-4'-4'4834,"-2"8"-476,1 1-3982,-28 23 1962,-45 43 687,64-57-2731,1 0 0,0 1-1,-14 24 1,23-33-243,1 1 1,0-1-1,0 1 1,1-1-1,0 1 0,0 0 1,0 0-1,0 10 0,2-15-37,-1 0-1,1 0 0,0 0 1,0 0-1,0 0 0,0 0 0,1 0 1,-1 0-1,1 0 0,-1 0 1,1 0-1,-1 0 0,1-1 1,0 1-1,0 0 0,0 0 1,0-1-1,0 1 0,0-1 0,1 1 1,-1-1-1,0 1 0,1-1 1,-1 0-1,1 1 0,0-1 1,-1 0-1,1 0 0,0 0 0,0-1 1,-1 1-1,1 0 0,0-1 1,4 2-1,2-2-54,0 1 0,0-1 1,0 0-1,1-1 0,-1 0 0,0 0 1,0-1-1,0 0 0,0 0 0,0-1 0,-1 0 1,1-1-1,9-5 0,-1-1-155,0 0 0,-1-1-1,-1 0 1,27-27 0,-31 27 144,2-1 32,0-1-1,-1 0 1,12-19 0,-10 12 109,-9 15-41,-1-1 0,1 1 1,-1 0-1,0-1 0,4-11 0,-7 17-35,0 0 0,0 0 0,-1 0 0,1 0 0,0 0 0,0 0 0,0 0 0,0 0 0,0 0 0,0 0 0,-1 0 0,1 1 0,0-1 0,0 0 0,0 0 0,0 0 0,0 0 0,0 0 0,-1 0 0,1 0 0,0 0 0,0 0 0,0 0 0,0-1 0,0 1 0,-1 0 0,1 0 0,0 0 0,0 0 0,0 0 0,0 0 0,0 0 0,0 0 0,-1 0 0,1 0 0,0 0 0,0-1 0,0 1 0,0 0-1,0 0 1,0 0 0,0 0 0,0 0 0,0 0 0,0 0 0,0-1 0,0 1 0,-1 0 0,1 0 0,0 0 0,0 0 0,0 0 0,0-1 0,0 1 0,0 0 0,0 0 0,0 0 0,0 0 0,0 0 0,1-1 0,-1 1 0,0 0 0,0 0 0,0 0 0,-9 8 439,5 0-253,1-1 1,0 1-1,0 0 0,1-1 0,0 1 0,0 1 0,1-1 1,0 0-1,1 0 0,0 13 0,0-16-149,1 0 0,0 0-1,0 0 1,0 0 0,1 0 0,0 0-1,0 0 1,0-1 0,0 1 0,1-1-1,0 0 1,0 0 0,0 0-1,0 0 1,1 0 0,-1-1 0,1 1-1,6 3 1,-6-4-93,1 0-1,-1-1 1,1 1 0,0-1-1,0 0 1,-1-1 0,1 1-1,0-1 1,0 0-1,10 0 1,-12 0-375,0-1 0,1 0 0,-1-1 0,0 1 0,0-1 0,0 1 0,0-1 0,0 0 0,0 0 0,0 0 0,0 0 0,0-1 0,-1 1 0,1-1 0,0 0 0,-1 0 0,0 0 0,1 0 0,2-3 0,3-7-2814,-2 3-2522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29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8 7552,'-13'-7'2169,"21"8"-578,28 10 601,-32-9-1904,0 1 0,0 0 1,0-1-1,-1 2 1,1-1-1,-1 0 1,0 1-1,0-1 0,0 1 1,0 0-1,0 0 1,-1 0-1,0 0 0,0 1 1,0-1-1,0 0 1,-1 1-1,0 0 1,1-1-1,-2 1 0,1 0 1,-1-1-1,1 1 1,-2 5-1,0 0 103,-1 0 0,-1-1 0,0 1 0,0-1 0,-1 0 0,-8 15 0,-37 50 816,40-61-1114,8-12 222,3-6-305,9-9-287,96-79-399,-37 33 963,-53 45-474,34-22 1,-50 36 211,0 1 0,0-1 0,0 0 0,1 1 0,-1-1 0,0 1 0,0 0 0,0-1 0,1 1 0,-1 0 0,0 0 0,1-1 0,-1 1 0,2 0 0,-3 1 5,1-1-1,0 0 1,-1 0 0,1 1 0,0-1-1,-1 0 1,1 1 0,0-1-1,-1 0 1,1 1 0,-1-1-1,1 1 1,0-1 0,-1 1-1,1-1 1,-1 1 0,0 0-1,1 0 1,1 2 79,-1 0 0,0 0-1,0 0 1,0 0 0,-1 0-1,1 0 1,-1 0 0,1 0-1,-1 5 1,0 0 100,0 4-9,0-1 0,-1 1 0,0 0-1,0-1 1,-5 17 0,4-24-120,1 0 0,0 0 0,1 0 0,-1 0 0,0 5 0,2-9-61,0 0 1,-1 0-1,1 0 0,0 0 1,0 0-1,-1 0 0,1 0 0,0-1 1,0 1-1,-1 0 0,1 0 1,1-2-1,50-33-223,-32 20 9,1 1 0,41-21-1,-51 30 208,48-19 262,-52 21-208,1 1 1,0 0-1,0 0 0,0 0 0,12 0 0,-16 3 15,0-1 1,0 1-1,0 0 0,0 0 0,0 0 1,0 1-1,0-1 0,0 1 1,0 0-1,-1 0 0,1 0 0,-1 1 1,1-1-1,-1 1 0,0 0 0,0 0 1,0 0-1,-1 0 0,1 0 1,3 7-1,3 5 144,0 1 0,-1 0 0,7 21 0,-15-37-224,7 18-46,32 71-555,-38-87 101,1 0 1,-1 0 0,1 0-1,0 0 1,0 0-1,0 0 1,0-1 0,0 1-1,0 0 1,1-1-1,-1 0 1,1 0 0,-1 1-1,1-1 1,-1-1-1,1 1 1,-1 0 0,5 0-1,6 1-3605,0-1 1,20 0-1,-9-1-285,-4 3 1685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8:32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233 142 2816,'-5'-3'6277,"5"7"-5862,-1-1 0,1 0 0,-1 0-1,1 0 1,-1 0 0,0 0 0,0 0 0,-1 0 0,1-1 0,-1 1-1,-2 3 1,3-3-247,-1-1 1,0 1-1,0-1 0,0 0 0,0 1 0,-1-1 0,1 0 0,-1-1 1,1 1-1,-1 0 0,1-1 0,-1 1 0,0-1 0,0 0 0,0 0 1,0 0-1,0 0 0,0 0 0,-5 0 0,0-1 46,-23-1 772,30 1-963,0 0 0,0 0-1,0 0 1,0 0 0,0-1-1,0 1 1,0 0 0,0-1-1,0 1 1,0-1-1,0 1 1,0-1 0,0 0-1,0 1 1,0-1 0,1 0-1,-1 1 1,0-1 0,0 0-1,1 0 1,-1 0 0,1 0-1,-2-1 1,2-2 7,-1 1-1,0-1 1,1 0 0,0 0-1,0 0 1,0 0 0,0 0-1,0 0 1,1 0 0,2-6-1,0-3 99,11-23-1,-8 25 12,-1 0 0,2 0-1,-1 1 1,1 0 0,1 0-1,0 0 1,13-11 0,-21 21-126,0-1 0,0 1 1,1 0-1,-1-1 1,0 1-1,1 0 0,-1-1 1,1 1-1,-1 0 0,0-1 1,1 1-1,-1 0 0,1 0 1,-1 0-1,1 0 1,-1-1-1,1 1 0,-1 0 1,1 0-1,-1 0 0,1 0 1,-1 0-1,0 0 1,1 0-1,-1 0 0,1 0 1,0 1-1,0-1 7,-1 1 0,1-1 0,-1 1 0,0-1 1,1 1-1,-1-1 0,0 1 0,1 0 0,-1-1 0,0 1 0,0-1 0,1 1 0,-1 0 0,0-1 1,0 1-1,0 1 0,0 2 55,0 0 0,0 0 1,0 0-1,-1 0 0,-1 7 1,1-8-46,-1 0 0,1 0 0,-1 0-1,1 0 1,-1 0 0,0 0 0,0 0 0,0-1 0,-1 1 0,1-1 0,-1 1 0,-3 1 0,6-3-28,0-1-1,0 0 1,0 0 0,0 0-1,0 0 1,-1 0 0,1 0-1,0 0 1,0 0 0,0 0 0,0 0-1,0 0 1,-1 0 0,1 0-1,0 0 1,0 0 0,0 0-1,0 0 1,0 0 0,-1 0-1,1 0 1,0 0 0,0 0-1,0 0 1,0 0 0,0 0-1,-1 0 1,1 0 0,0 0-1,0 0 1,0 0 0,0-1 0,0 1-1,0 0 1,0 0 0,0 0-1,-1 0 1,1 0 0,0 0-1,0 0 1,0-1 0,0 1-1,0 0 1,0 0 0,0 0-1,0 0 1,0 0 0,0-1-1,0 1 1,0 0 0,0 0 0,0 0-1,0 0 1,0 0 0,0-1-1,0 1 1,0 0 0,2-10-36,0 8 14,0 0 0,0-1 0,0 1 0,1 0 0,-1 1 0,1-1 0,-1 0 0,1 1 0,0-1 0,-1 1 1,1 0-1,0 0 0,0 0 0,0 0 0,0 1 0,0-1 0,0 1 0,0-1 0,0 1 0,1 0 0,-1 1 0,0-1 0,0 0 0,0 1 0,0 0 0,5 1 0,-7-1 15,0-1-1,0 1 1,-1-1-1,1 1 0,-1-1 1,1 1-1,-1 0 0,1-1 1,-1 1-1,1 0 1,-1-1-1,1 1 0,-1 0 1,0 0-1,1-1 1,-1 1-1,0 0 0,0 0 1,1-1-1,-1 1 1,0 0-1,0 1 0,0 0 7,0 0 0,-1 0 0,1 0 0,-1 0 0,1 0 0,-1 0-1,0 0 1,0-1 0,0 3 0,-3 2 41,1-1 0,-1 0 1,0 0-1,-8 8 0,11-12-39,-20 15 256,20-15-253,1-1 0,-1 0 0,1 1 0,-1-1 0,1 0 0,-1 1 0,1-1 0,-1 0 0,0 0 0,1 1 0,-1-1 0,1 0 0,-1 0 0,0 0 1,1 0-1,-1 0 0,1 0 0,-1 0 0,0 0 0,1 0 0,-1 0 0,0 0 0,1-1 0,-1 1 0,1 0 0,-1 0 0,0-1 0,1 1 0,-1 0 0,1-1 0,-1 1 0,1 0 0,-1-1 0,1 1 0,0-1 0,-2 0 0,2 1-6,0-1 0,0 1 0,0 0 0,-1 0-1,1-1 1,0 1 0,0 0 0,0-1 0,0 1 0,0-1-1,0 1 1,0 0 0,0-1 0,0 1 0,0 0 0,0-1-1,0 1 1,0 0 0,0-1 0,0 1 0,0-1-1,0 1 1,0 0 0,0-1 0,0 1 0,1 0 0,-1-1-1,0 1 1,0 0 0,0 0 0,1-1 0,-1 1 0,0 0-1,0-1 1,1 1 0,-1 0 0,0 0 0,1 0 0,-1-1-1,0 1 1,1 0 0,0 0 7,-1-1 1,1 1-1,0 0 0,-1 0 0,1-1 1,0 1-1,-1 0 0,1 0 1,0 0-1,0 0 0,-1 0 1,1 0-1,0 0 0,0 0 0,-1 1 1,1-1-1,0 0 0,-1 0 1,2 1-1,0 1 19,0-1 1,0 1-1,0 0 0,-1 0 1,1 0-1,-1 0 0,1 0 1,-1 0-1,0 1 0,1-1 1,-1 0-1,0 1 0,-1-1 1,2 4-1,-1-2 16,0-1 0,-1 1 0,1 0 0,-1-1 0,0 1 1,0 0-1,0 0 0,0-1 0,-2 6 0,2-8-36,0-1 0,0 1 1,-1 0-1,1-1 0,0 1 1,0-1-1,-1 1 0,1-1 0,0 1 1,-1-1-1,1 1 0,-1-1 0,1 1 1,-1-1-1,1 1 0,-1-1 0,1 0 1,-1 1-1,1-1 0,-1 0 0,1 1 1,-1-1-1,0 0 0,1 0 0,-1 0 1,1 1-1,-1-1 0,0 0 1,1 0-1,-1 0 0,0 0 0,1 0 1,-1 0-1,1 0 0,-1 0 0,0-1 1,1 1-1,-1 0 0,1 0 0,-1 0 1,0-1-1,1 1 0,-1 0 0,1-1 1,-2 0-1,-3-5 12,5 5-22,-1 1 1,1-1 0,-1 0-1,1 1 1,0-1 0,-1 1 0,1-1-1,0 0 1,-1 0 0,1 1-1,0-1 1,0 0 0,0 0 0,-1 1-1,1-1 1,0 0 0,0 0-1,0 1 1,1-2 0,-2 2-86,-14 17-110,15-16 202,-1-1 1,1 1-1,0-1 0,-1 0 1,1 1-1,-1-1 1,1 0-1,0 1 1,-1-1-1,1 0 1,-1 0-1,1 1 1,-1-1-1,1 0 0,-1 0 1,1 0-1,-1 0 1,1 1-1,-1-1 1,1 0-1,-1 0 1,1 0-1,-1 0 1,1 0-1,-1 0 0,1 0 1,-1-1-1,1 1 1,-1 0-1,1 0 1,-1 0-1,1 0 1,-1-1-1,1 1 1,-1 0-1,1-1 1,0 1-1,-1 0 0,1-1 1,-1 1-1,1 0 1,0-1-1,-1 1 1,1-1-1,0 1 1,0 0-1,-1-1 1,1 1-1,0-1 0,-1 0 1,1-1-3,0 1 0,-1-1 0,1 1 1,0-1-1,0 1 0,0-1 0,0 1 0,0-1 0,0 1 0,1-1 1,-1 1-1,0-1 0,1 1 0,0-3 0,-1 3-13,1 1 1,-1-1-1,0 0 0,1 0 0,-1 0 0,1 1 1,-1-1-1,1 0 0,-1 0 0,1 1 1,0-1-1,-1 1 0,1-1 0,0 0 0,-1 1 1,1-1-1,0 1 0,0-1 0,-1 1 1,1 0-1,0-1 0,0 1 0,0 0 0,1 0 1,-2 0 9,0 0 0,1 0 1,-1 0-1,0 1 0,0-1 1,1 0-1,-1 1 1,0-1-1,0 0 0,1 1 1,-1-1-1,0 0 0,0 1 1,0-1-1,0 0 1,0 1-1,1-1 0,-1 1 1,0-1-1,0 0 0,0 1 1,0-1-1,0 1 1,0 0-1,0 11 8,0-11-9,0 4 41,0-1 0,0 1 0,0 0 0,-1 0 0,0-1 0,0 1 0,0 0 0,-1-1 0,0 1 0,1-1 0,-1 0 0,-1 1 0,1-1 0,-1 0 0,0 0 0,-4 4 0,7-8-37,0 1 1,0-1-1,0 0 1,0 0-1,0 0 1,0 1 0,-1-1-1,1 0 1,0 0-1,0 0 1,0 0-1,0 0 1,-1 1 0,1-1-1,0 0 1,0 0-1,0 0 1,-1 0 0,1 0-1,0 0 1,0 0-1,0 0 1,-1 0-1,1 0 1,0 0 0,0 0-1,-1 0 1,1 0-1,0 0 1,0 0-1,0 0 1,-1 0 0,1 0-1,0 0 1,0 0-1,-1 0 1,1 0-1,0 0 1,0 0 0,0 0-1,-1-1 1,1 1-1,0 0 1,0 0-1,0 0 1,0 0 0,-1-1-1,1 1 1,0 0-1,0 0 1,0 0-1,0 0 1,0-1 0,0 1-1,0 0 1,-1 0-1,1-1 1,1-10 56,2 2-33,0 0 1,1 1-1,0 0 1,1 0-1,6-7 1,-8 10-57,1 0 0,-1 1 1,1 0-1,0 0 0,1 0 0,-1 1 1,1-1-1,-1 1 0,7-3 0,-10 5 36,-1 1 1,1 0-1,0-1 0,-1 1 0,1 0 0,0-1 0,-1 1 1,1 0-1,0 0 0,-1 0 0,1 0 0,0 0 0,-1 0 1,1 0-1,0 0 0,-1 0 0,1 0 0,0 0 0,-1 0 1,1 0-1,0 0 0,-1 0 0,1 1 0,0-1 0,-1 0 1,1 1-1,1 0 0,-1 0 59,0 1 1,-1-1 0,1 1-1,0 0 1,0-1-1,-1 1 1,1 0-1,-1-1 1,1 3-1,1 6-6,2 3 193,-1 0 0,0 1 0,-1-1 0,-1 1 0,0-1 1,-1 20-1,-1-25-154,0-1-1,0 1 1,-1-1 0,1 0 0,-2 0 0,1 1 0,-1-1 0,0-1 0,0 1 0,-1 0 0,0-1 0,0 0 0,-6 7 0,3-5-129,-1 0 0,0-1 0,0 0 0,0 0 0,-1-1 0,0-1 1,0 1-1,0-1 0,-1-1 0,0 0 0,-13 4 0,13-5-1102,0-1 1,0-1-1,-21 1 1,11-2-3155,5 0 1371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94 1472,'-11'1'12352,"3"1"-10710,7-2-1431,0 0-1,0 0 1,0 0 0,1 0-1,-1 0 1,0 0-1,0 0 1,0 0-1,1-1 1,-1 1 0,0 0-1,0-1 1,1 1-1,-1 0 1,0-1 0,0 0-1,-4-1 722,8-3-354,-2 4-539,-1 1 1,0 0 0,0 0-1,0-1 1,0 1 0,0 0-1,0 0 1,1-1-1,-1 1 1,0 0 0,0-1-1,0 1 1,0 0 0,0 0-1,0-1 1,0 1 0,0 0-1,0 0 1,0-1 0,0 1-1,0 0 1,0-1-1,-1 1 1,1 0 0,0 0-1,0-1 1,1 1 265,-3 0-80,1-2 78,5-1 235,16-8-154,0 1 0,1 1 0,39-12 0,-35 15-374,2 2 0,-1 0 0,28 0 0,-42 4-8,30-3 30,-1 2 0,1 3 0,-1 1 0,0 1 0,0 3 0,0 1 0,54 19 0,-88-25-48,0 0 1,0 0-1,0 0 0,0-1 0,0-1 0,1 1 1,13-2-1,-7 1 36,-12 0 156,-2 0-172,0-1 1,0 1 0,0-1 0,-1 1 0,1-1-1,0 1 1,0-1 0,0 1 0,0-1 0,-1 1-1,1-1 1,0 1 0,0-1 0,-1 1 0,1 0-1,0-1 1,-1 1 0,1 0 0,-1-1 0,-5-2-22,-1 1 0,1 0 0,-1 0 1,0 1-1,0 0 0,1 0 0,-1 0 1,0 1-1,-12 1 0,9-1 19,-42 0-7,-1 2 0,-60 12-1,-41 8-108,-63 13 340,180-28-197,28-6 11,-1 1 0,-17 5 1,20-5 107,1 0 1,-1 0-1,0 0 1,1 0-1,-1-1 1,-9 0 0,16-1-140,0 0 0,0 0 0,0 0 0,0 0 1,0 0-1,0 0 0,0 0 0,0 0 0,0 0 1,0 0-1,0 0 0,0 1 0,-1-1 1,1 0-1,0 0 0,0 0 0,0 0 0,0 0 1,0 0-1,0 0 0,0 0 0,0 0 0,0 0 1,0 0-1,0 1 0,0-1 0,0 0 0,0 0 1,0 0-1,0 0 0,0 0 0,0 0 1,0 0-1,0 0 0,0 0 0,0 0 0,0 1 1,0-1-1,0 0 0,0 0 0,0 0 0,0 0 1,0 0-1,1 0 0,-1 0 0,0 0 1,0 0-1,0 0 0,0 0 0,0 0 0,0 0 1,0 1-1,0-1 0,0 0 0,0 0 0,0 0 1,1 0-1,6 9 264,16 9-78,209 111 370,-211-119-551,0 0-1,0-2 0,1 0 1,0-1-1,42 6 0,-35-11 48,-22-3-84,-1 1 1,1 1-1,0-1 1,-1 1-1,13 4 1,-17-5 342,-4 1-384,-48 23 34,35-17 69,-26 14 0,16-3-3,0 0-1,-31 30 1,-38 49 129,-24 11-32,49-48-202,28-26 35,29-26 10,1 1 0,0 1 1,1 0-1,0 0 0,-12 17 1,21-27 33,1 1 0,-1 0 0,0-1 0,1 1 0,-1 0 1,1 0-1,-1 0 0,1-1 0,0 1 0,-1 0 0,1 0 0,0 0 1,0 0-1,-1 0 0,1 0 0,0 0 0,0 0 0,0 0 0,0 0 1,0 0-1,0 0 0,1 0 0,-1-1 0,0 1 0,0 0 0,1 0 0,-1 0 1,0 0-1,1 0 0,-1 0 0,1-1 0,-1 1 0,1 0 0,0 0 1,-1-1-1,1 1 0,0 0 0,-1-1 0,1 1 0,0-1 0,0 1 1,-1-1-1,1 1 0,2 0 0,3 1-11,0 0-1,0 0 1,1 0 0,-1-1-1,8 1 1,-10-1-31,4-1 3,1 1 1,-1-2 0,17-1-1,7-1 57,-20 2-53,1 0 0,-1-1-1,1 0 1,12-5 0,-11 3 45,2-1-36,-1-1 0,0-1 0,23-13 0,5-2-11,14-7 31,-34 17-4,0 0 1,1 2-1,28-9 0,-40 16 4,0 0-1,-1 1 0,1 1 0,0 0 0,1 1 0,-1 0 0,0 1 1,0 0-1,0 1 0,-1 0 0,1 1 0,0 0 0,-1 1 0,0 0 1,1 1-1,16 10 0,-20-10 15,-1 1 1,0-1-1,0 1 1,0 1-1,-1-1 1,8 11-1,28 46 455,-41-61-419,1 3-231,-1-2-211,-4-6-322,-7-3-3640,9 6 4049,0-1 1,1 1 0,-1 0-1,0-1 1,0 1-1,1 0 1,-1-1-1,0 1 1,1-1 0,-1 1-1,1-1 1,-1 0-1,0 1 1,1-1-1,-1 1 1,1-1 0,0 0-1,-1 0 1,1 1-1,0-1 1,-1 0-1,1 0 1,0 1 0,0-1-1,-1 0 1,1 0-1,0-1 1,-1-7-1655,1 0-1,0 1 1,3-14 0,-1-2 294,-1-27-1678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95 3136,'0'-1'65,"-1"-1"222,1 0 1,0 0-1,0 0 0,1 0 1,-1 0-1,0 0 1,1-1-1,-1 1 1,1 0-1,1-3 0,-1 2 660,1 0 0,-1 0-1,-1 0 1,1 0 0,-1-9 5060,-3 16-4651,-3 7-936,-5 17 1257,8-22-1273,1 1 0,-1 0-1,1 0 1,-2 11 0,3-11-146,0-1 1,-1 1-1,0-1 0,-4 8 0,-1 5 217,5-12-193,3-8-110,5-15-48,2-2-110,9-16 287,16-49 0,-32 78-237,0 1 8,0 0 0,1 0-1,-1 1 1,1-1 0,-1 0-1,1 1 1,0-1 0,4-4 0,6 25-520,-8-11-596,0 1 1,-1 0 0,4 9 0,6 25-11419,-11-36 10201,0 13-1765,-8 3 1887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2304,'0'0'154,"0"-1"1,-1 1 0,1-1-1,0 1 1,-1 0-1,1-1 1,-1 1-1,1-1 1,0 1-1,-1 0 1,1-1-1,-1 1 1,1 0-1,-1 0 1,1-1-1,-1 1 1,1 0-1,-1 0 1,1 0-1,-1 0 1,1 0 0,-1-1-1,1 1 1,-1 0-1,1 0 1,-1 0-1,0 1 1,-22-2 5768,19 1-5069,58 4 3278,92 27-2441,-134-28-1593,0 1 0,0 0 1,0 0-1,0 2 0,-1-1 0,0 2 0,0-1 0,15 14 0,-18-13-7,0 0 0,-1 1 0,0 0 0,0 0-1,-1 1 1,0 0 0,-1 0 0,0 0 0,0 1 0,5 16 0,24 90 644,-31-101-634,-1 0 1,0 0-1,-1 1 1,0-1-1,-4 29 1,2-35-85,0 6 114,-1 0 0,-1-1 0,0 1-1,-1-1 1,-1 1 0,-10 22 0,12-33-116,1 0 0,-1-1 0,0 1 0,-7 6 0,9-9 48,-1 1-1,1-1 1,-1 0-1,1 0 1,-1 0-1,0 0 0,0 0 1,1 0-1,-1 0 1,0-1-1,0 1 1,0-1-1,-3 1 1,4-1-59,1 0 1,0 0 0,-1 0 0,1 1 0,0-1 0,-1 0 0,1 0 0,0-1-1,-1 1 1,1 0 0,0 0 0,-1 0 0,1 0 0,0 0 0,-1 0 0,1 0-1,0 0 1,-1-1 0,1 1 0,0 0 0,0 0 0,-1 0 0,1-1-1,0 1 1,0 0 0,-1 0 0,1-1 0,0 1 0,0 0 0,0 0 0,0-1-1,-1 1 1,1 0 0,0-1 0,0 1 0,0 0 0,0-1 0,0 1-1,0 0 1,0-1 0,0 1 0,0 0 0,0-1 0,0 1 0,0 0 0,0-1-1,0 1 1,0 0 0,0-1 0,0 1 0,0 0 0,1-1 0,-1 1 0,0 0-1,0-1 1,14-20 188,-10 16-146,46-65 688,17-28-254,-39 46-353,2 2 0,52-65 0,-53 83-112,-8 8 133,-1 0 0,21-33 1,-39 54-125,0 0 0,0-1 0,-1 1 0,0 0 0,1 0 0,-1-1 0,0 1 0,-1-1 0,1 1 0,-1 0 0,1-1 0,-1 1 0,-1-5 0,1 5-47,-1 0 0,1 0 0,-1 0-1,0 0 1,-1 1 0,1-1-1,0 0 1,-1 1 0,1-1 0,-1 1-1,0 0 1,0-1 0,0 1 0,0 0-1,-4-3 1,2 2-212,-20-15-2558,3 11-2240,13 5 2504,22 1-9669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 4224,'0'-1'92,"-1"0"0,1 0 0,0 0 0,0 0 0,0 0 0,-1-1 0,1 1 1,0 0-1,0 0 0,1 0 0,-1-2 0,1-7 6040,3 37-1247,-5 8-3371,-2 0-1,-13 61 1,-27 67 420,29-101-1492,4-12-986,-1-18-2848,10-31 2441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25.0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44 2400,'4'-3'688,"0"0"0,0 0 0,0 1 0,0-1 0,9-3 0,13-9 3376,-26 15-4012,0 0 0,0 0 0,0 0 0,0 0 0,0 0 1,0 0-1,0 0 0,1-1 0,-1 1 0,0 0 0,0 0 0,0 0 0,0 0 1,0 0-1,0 0 0,0 0 0,0 0 0,0 0 0,0-1 0,0 1 1,0 0-1,0 0 0,0 0 0,0 0 0,0 0 0,0 0 0,0-1 1,0 1-1,0 0 0,0 0 0,0 0 0,0 0 0,0 0 0,0 0 1,0 0-1,0-1 0,0 1 0,0 0 0,0 0 0,0 0 0,0 0 1,0 0-1,0 0 0,0 0 0,-1 0 0,1 0 0,0-1 0,0 1 0,0 0 1,0 0-1,-9-3 1089,-13 3-333,15 2-674,0 1 1,0 0 0,1 0-1,-1 1 1,1 0 0,0 0-1,0 1 1,0-1 0,1 1-1,-1 0 1,-8 12 0,0 0-64,1 2 0,-17 33 0,23-41-88,2 1 0,0-1-1,0 1 1,1 0 0,0 0 0,1 1 0,1-1 0,0 1 0,1 0-1,0-1 1,0 1 0,2 0 0,2 22 0,-2-31 34,0 1 1,0-1-1,1 0 1,-1 0-1,1 0 1,0 0-1,0 0 1,0 0 0,0 0-1,1-1 1,3 5-1,-4-6 14,0 0 0,-1-1 1,1 0-1,0 1 0,0-1 0,0 0 1,0 0-1,0 0 0,0 0 0,0 0 0,0 0 1,0 0-1,0-1 0,1 1 0,-1-1 0,0 0 1,0 0-1,1 1 0,-1-1 0,0-1 0,1 1 1,3-1-1,-1 0 43,0-1 1,0 0 0,0 0-1,0 0 1,0-1 0,-1 0-1,1 0 1,-1 0-1,1 0 1,3-5 0,-1 1 38,0 0 1,-1-1 0,0 0-1,0 0 1,4-10 0,2-7 31,-1 0 1,-1-1-1,6-28 1,-10 32-218,-1 1-1,-1-1 0,0 1 1,0-28-1,-6 39 25,-1 15 65,-1 21 25,4-11-4,1 0-1,1 1 1,0-1 0,8 29-1,-7-35-24,0 1-1,1-1 0,0 0 0,1-1 1,0 1-1,1-1 0,-1 0 0,14 14 1,-9-12 34,1 0 0,0-1 0,0 0 0,1-1 0,0 0 0,1-1 0,0 0 1,0-1-1,1 0 0,-1-1 0,1-1 0,0 0 0,0-1 0,24 2 0,-21-4-513,-1 0-1,1-2 0,0 0 1,21-4-1,-3-3-2855,-3 2 970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7808,'-1'0'346,"-12"-7"1370,12 3-323,10 3 1434,94-4 2081,-26 0-3933,122 5-1194,-91 1-5637,-102-1 4870,0 0 0,0-1 0,0 1 0,1-1-1,-1-1 1,0 1 0,0-1 0,0 0 0,-1 0 0,10-6 0,7-4-849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69 6464,'-5'-1'278,"1"1"-1,0 0 1,0 0 0,-1 1 0,1-1-1,0 1 1,0 0 0,0 0 0,-1 0-1,1 0 1,0 1 0,1 0 0,-1 0-1,0 0 1,0 0 0,1 0 0,-1 1-1,-5 5 1,-3 5 1005,0 0 0,1 1-1,-13 20 1,-2 2 79,9-16-466,-1 0 0,-35 28 0,-46 28 158,35-29-1132,31-24-213,-7 6-4287,40-29 4507,0 0-1,0 0 1,-1 0 0,1 0 0,0 0 0,0 0-1,0 0 1,0 0 0,0 0 0,0 0 0,0 0-1,0 0 1,-1 0 0,1 0 0,0 0-1,0 0 1,0 1 0,0-1 0,0 0-428,-1 0 428,1 0 0,0 1 0,0-1 0,0 0-1,0 0 1,0 0 0,0 0 0,0 0 0,0 0-1,0 0 1,0 0 0,0 1 0,0-1 0,0 0-1,0 0 1,0 0 0,0 0 0,0 0-1,0 0 1,0 0 0,0 1 0,0-1 0,0 0-1,0 0 1,1 0 0,-1 0 0,0 0 0,0 0-1,0 0-70,8-1-2215,10-6-2496</inkml:trace>
  <inkml:trace contextRef="#ctx0" brushRef="#br0" timeOffset="1">230 8 8800,'-24'-7'3264,"19"32"-2528,1 18-224,4-13 1696,-5 13-1312,5 4 1119,9 2-1151,2-3-320,3-3-352,0-3-288,1-10 32,-6-5-1728,7-3 992,-7-4-3711,0 0 2527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6464,'-7'2'374,"1"1"0,0-1 1,0 1-1,0 1 0,0-1 1,0 1-1,1 0 0,0 0 1,-1 0-1,2 1 0,-1 0 1,0 0-1,-4 6 0,-6 10 1659,-24 45 0,27-45-1387,2 2-1,1-1 0,-7 29 1,-12 70 686,27-116-1305,-25 160 699,25-147-782,0 1-1,2-1 1,0 1-1,1-1 1,0 1-1,10 33 1,-8-43-231,-1 1 1,1-1-1,1 0 0,0-1 0,0 1 1,1-1-1,0 0 0,0 0 0,1-1 1,0 0-1,0 0 0,0 0 0,1-1 1,0 0-1,10 5 0,8 2-1899,1 0 0,0-2-1,54 14 1,-77-24 2005,83 21-2704,5-10 618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4800,'0'0'45,"0"0"0,0 0-1,0 0 1,0 0 0,0 0 0,0 0 0,0 0 0,0-1 0,0 1-1,0 0 1,0 0 0,-1 0 0,1 0 0,0 0 0,0 0-1,0 0 1,0 0 0,0 0 0,0 0 0,0 0 0,0-1 0,0 1-1,0 0 1,0 0 0,1 0 0,-1 0 0,0 0 0,0 0 0,0 0-1,0 0 1,0 0 0,0 0 0,0 0 0,0 0 0,0 0-1,0-1 1,0 1 0,0 0 0,0 0 0,0 0 0,0 0 0,0 0-1,0 0 1,0 0 0,1 0 0,-1 0 0,0 0 0,0 0 0,0 0-1,0 0 1,0 0 0,0 0 0,0 0 0,0 0 0,0 0 0,0 0-1,0 0 1,1 0 0,-1 0 0,0 0 0,4 2 545,-1 0 1,1 0 0,0 0-1,5 5 1,6 3 349,0 1-419,-1-1 0,0 2-1,-1 0 1,0 0 0,-1 1 0,14 18 0,53 92 1168,-58-87-1243,65 120 1341,-75-130-1437,0 0 0,-2 1-1,-1 0 1,7 40 0,-10-29 21,-2-1 1,-1 1-1,-2 0 0,-2 0 1,-1 0-1,-16 72 0,10-77-245,-1-1 0,-1-1 0,-2 1 0,-1-2 0,-1 0 0,-2-1 0,-1 0 0,-24 29 0,-48 43-481,23-43-3546,65-56 3816,-33 22-3395,33-23 2908,-1 1-1,0-1 0,0 0 1,1 0-1,-1 0 0,0 0 1,0-1-1,0 1 0,0-1 1,0 0-1,-5 0 0,8 0 532,-11-2-3499,11 2 3473,0 0 0,0 0 0,0 0 0,0 0 0,0 0 1,-1-1-1,1 1 0,0 0 0,0 0 0,0 0 0,0 0 1,0 0-1,0-1 0,0 1 0,0 0 0,0 0 0,0 0 0,0 0 1,0-1-1,0 1 0,0 0 0,0 0 0,0 0 0,0 0 1,0-1-1,0 1 0,0 0 0,0 0 0,0 0 0,0 0 1,0-1-1,0 1 0,0 0 0,0 0 0,0 0 0,0 0 0,1 0 1,-1 0-1,0-1 0,0 1 0,0 0 0,0 0 0,0 0 1,0 0-1,1 0 0,-1 0 0,0 0 0,0 0 0,0 0 0,0 0 1,0-1-1,1 1 0,-1 0 0,0 0 0,0 0 0,1 0 1,11-8-1593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35 2816,'2'-6'425,"-2"5"-332,0 0 0,1 0-1,-1 0 1,0 1 0,1-1-1,-1 0 1,1 0 0,3-4 4398,-3 6-4157,0 0 0,0 1 0,0-1 0,0 1 0,0-1 0,0 1 0,-1 0 0,1-1 0,-1 1 0,1 0 0,-1-1 0,0 4 0,0 2 62,-1 0 0,0 0 0,-1 0 0,-2 9 0,-1 1-46,-5 24 300,-86 303 2460,62-219-2081,42-142-1040,0 0 0,-2-1 0,9-36-1,5-56 143,-19 104-126,35-178 243,-19 105 240,-13 53-261,-2 17-38,-1 0 0,1 1 1,1-1-1,3-9 0,-1 7-120,-4 7 96,0 1 0,0-1 1,1 1-1,-1-1 0,1 1 0,3-4 0,-4 6-126,-1 0-1,1 1 1,0-1-1,0 1 1,-1-1 0,1 1-1,0-1 1,0 1-1,0-1 1,-1 1-1,1 0 1,0 0-1,0-1 1,0 1 0,0 0-1,0 0 1,0 0-1,0 0 1,-1 0-1,1 0 1,0 0-1,0 0 1,0 0 0,0 0-1,0 1 1,0-1-1,0 0 1,-1 1-1,1-1 1,0 0-1,1 2 1,16 8 98,1 1 0,-2 1-1,0 1 1,0 0 0,-1 1 0,-1 1-1,-1 0 1,25 34 0,-2 7-138,44 86-1,-76-131-15,31 64 135,21 35-55,-55-106-64,0-2 27,-1 0 0,0 0 0,1 0 0,-1 0 0,0 0 1,0 1-1,0-1 0,0 0 0,0 1 0,-1-1 0,1 1 1,-1-1-1,1 1 0,-1-1 0,0 1 0,0-1 1,0 1-1,-1 4 0,-1 5 230,2-10-235,0-1 1,-1 1-1,1-1 0,0 1 1,0-1-1,-1 1 0,1-1 1,-1 1-1,1-1 0,-1 1 1,0-1-1,1 0 0,-1 1 1,0-1-1,0 0 0,0 0 1,0 1-1,0-1 0,0 0 1,0 0-1,-1 0 0,1 0 1,0-1-1,-1 1 0,1 0 1,0-1-1,-1 1 0,1 0 1,-3 0-1,-9 3 46,0-1 1,0 0 0,0 0-1,-22 1 1,-56-4 1,46-1-98,-157-11-1954,192 11 1334,1-1 0,-16-3 0,22 4 130,0 0 1,0-1-1,1 1 0,-1 0 1,0-1-1,1 1 0,-1-1 1,1 0-1,-1 0 0,1 0 1,-4-4-1,6 6 362,0-1-1,-1 1 1,1-1 0,0 1-1,-1-1 1,1 1-1,0-1 1,0 1 0,0-1-1,-1 1 1,1-1-1,0 0 1,0 1 0,0-1-1,0 1 1,0-1-1,0 0 1,0 1 0,0-1-1,0 1 1,0-1 0,1 1-1,-1-1 1,0 0-1,0 1 1,0-1 0,1 1-1,-1-1 1,0 1-1,1-1 1,-1 1 0,0-1-1,1 1 1,-1 0-1,1-1 1,-1 1 0,1-1-1,-1 1 1,0 0 0,1 0-1,-1-1 1,2 1-1,21-13-2540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6144,'-3'-7'2705,"12"12"1313,-4-2-3104,11 7 307,2 1-93,0 0 0,-2 1 0,28 24 0,-21-12-600,-1 1 0,-1 1 0,-2 1 0,0 1 0,-2 0 0,-1 1 0,-1 1 0,19 55 0,-32-78-468,-1-1 1,0 1 0,0-1-1,0 1 1,-1-1-1,0 1 1,0 0-1,-1-1 1,0 1-1,0-1 1,0 1-1,-1-1 1,0 0 0,0 1-1,-1-1 1,-3 7-1,4-10-23,-1 1 0,0-1-1,0 0 1,0 0 0,0 0-1,-1 0 1,1-1 0,-5 3 0,-14 13-48,21-18 12,0 1 0,1-1 0,-1 1 0,0-1 0,0 1 0,1-1 0,-1 1 0,0-1-1,0 0 1,0 1 0,0-1 0,0 0 0,1 0 0,-1 0 0,0 0 0,0 0 0,0 0 0,0 0 0,0 0-1,0 0 1,0 0 0,1 0 0,-1 0 0,-1-1 0,1 1-10,1-1 1,-1 1-1,1 0 1,-1-1-1,1 1 0,-1 0 1,1-1-1,-1 1 0,1 0 1,0-1-1,-1 1 1,1-1-1,0 1 0,-1-1 1,1 1-1,0-1 0,0 1 1,0-1-1,-1 1 1,1-1-1,0 1 0,0-1 1,0 0-1,0 1 0,0-1 1,0 1-1,0-1 1,0 1-1,0-1 0,0 1 1,0-1-1,0 1 1,1-1-1,-1 0 0,0 1 1,0-1-1,1 1 0,-1-1 1,0 1-1,1-1 1,3-4-9,0 0 1,0 1-1,1 0 1,-1 0-1,1 0 1,0 1-1,0-1 1,0 1-1,0 0 1,10-3-1,1-2 60,13-9 25,0 0 0,-1-2 0,-1-1 0,0-1 0,-2-1 0,0-1 0,-2-1 0,-1-2 0,0 0 0,-2-1 0,22-41 0,-20 30 27,-8 15-8,-1-1 0,-1-1 0,15-43 0,-25 60-120,-1 0 0,0-1 1,0 0-1,-1 1 1,0-1-1,0 1 0,-1-1 1,-3-14-1,3 21-303,1 0 1,-1 0-1,0 0 0,0 1 1,0-1-1,0 0 0,-1 1 0,1-1 1,0 1-1,-1 0 0,-2-3 0,-4-1-5041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7456,'2'-28'8154,"7"41"-7079,0 0 0,-1 1-1,12 28 1,-4-6 66,119 205 2331,-122-217-3904,13 28 0,-25-49-704,23-26-18543,-9-1 17796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 6560,'-12'-17'9394,"-17"42"-7237,-235 170 4339,109-76-7237,139-105-2233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 7968,'-1'-1'128,"0"1"0,0-1 0,1 1 0,-1-1 0,0 1 0,0 0 0,0 0 0,0-1 0,1 1 0,-1 0 0,0 0 0,0 0 0,0 0 0,0 0 0,0 0 0,0 0 0,1 0 0,-1 1 0,0-1 0,0 0 0,0 0 0,-1 1 0,1 1 59,1-1 0,-1 0 0,1 1 0,-1-1-1,1 1 1,-1-1 0,1 1 0,0-1 0,0 1-1,0-1 1,0 3 0,-1 7 1064,-35 235 6430,5-48-5720,24-158-1933,4-28-290,1 1 1,-1 19-1,0-12-3128,3-20 3233,0 1-1,0-1 1,0 0 0,0 1-1,0-1 1,0 1 0,0-1-1,0 0 1,0 1 0,-1-1 0,1 0-1,0 1 1,0-1 0,0 1-1,0-1 1,-1 0 0,1 1-1,0-1 1,0 0 0,-1 0-1,1 1 1,0-1 0,-1 0-1,1 0 1,0 1 0,-1-1 0,1 0-1,0 0 1,-1 0 0,1 0-1,0 1 1,-1-1 0,1 0-1,0 0 1,-1 0 0,1 0-1,-1 0 1,1 0 0,0 0-1,-1 0 1,1 0 0,-1 0 0,1 0-1,-1-1 1,0 1-532,-1-1 1,1 0 0,0 0-1,0 0 1,-1 0-1,1-1 1,0 1-1,0 0 1,0 0-1,-1-3 1,-3-11-2416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4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9312,'-4'-5'3424,"8"5"-2656,16 0-192,-6 0 2207,6 5-1631,5-5 864,13 4-1184,10-1-256,6-3-352,0 0-160,-11 6-32,-4-6-2144,-5 0 1152,-5 3-4703,-9 6 3167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30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20 420 3072,'0'-1'38,"0"1"0,0 0 1,0 0-1,0 0 0,0-1 1,0 1-1,0 0 0,0 0 1,0 0-1,0-1 0,0 1 0,0 0 1,0 0-1,0-1 0,0 1 1,0 0-1,0 0 0,0 0 1,0-1-1,0 1 0,0 0 0,0 0 1,0 0-1,0-1 0,1 1 1,-1 0-1,0 0 0,0 0 0,0 0 1,0-1-1,0 1 0,1 0 1,-1 0-1,0 0 0,0 0 1,0 0-1,0 0 0,1-1 0,-1 1 1,0 0-1,0 0 0,0 0 1,1 0-1,-1 0 0,0 0 0,0 0 1,1 0-1,-1 0 0,0 0 1,0 0-1,1 0 0,6-1 1384,0-7 4887,-7 8-6206,1 0 666,-1 0-718,0 11 836,-4 15-686,-7 21 53,2 0 0,-5 86 1,13-123-228,-1 16 14,3 43-1,-1-62 2,1 0 1,0 0-1,0 0 1,1 0-1,0 0 1,0-1-1,1 1 1,-1-1-1,2 1 1,7 11 0,-10-16 9,1-1 0,-1 1 0,1-1 0,0 1 0,0-1 0,0 1 0,0-1 0,0 0 0,0 0 0,0 0 0,0 0 0,1-1 0,-1 1 0,0-1 1,0 1-1,1-1 0,-1 0 0,0 1 0,1-1 0,-1 0 0,0-1 0,5 0 0,-4 1 9,1-1 0,0 0-1,0 0 1,-1 0 0,1-1 0,-1 1-1,1-1 1,-1 0 0,0 0-1,0 0 1,1-1 0,-1 1 0,3-4-1,7-10 37,-2 0 0,0-1 0,0 0 0,-2 0 0,0-1 0,-1 0 0,10-36 0,-2-7 139,8-74 0,-20 108-348,0-46 0,-4 73 96,1 0-1,-1-1 0,0 1 0,0 0 0,0-1 0,0 1 0,0 0 0,0-1 0,0 1 1,0 0-1,0-1 0,0 1 0,0 0 0,0-1 0,-1 1 0,1 0 0,0-1 0,0 1 1,0 0-1,0 0 0,0-1 0,-1 1 0,1 0 0,0 0 0,0-1 0,0 1 0,-1 0 0,1 0 1,0-1-1,0 1 0,-1 0 0,1 0 0,0 0 0,-1 0 0,1-1 0,-1 1 0,1 0 6,-1 1 0,1-1 0,-1 1 0,1-1 0,-1 0 0,1 1 0,-1-1-1,1 1 1,-1-1 0,1 1 0,0-1 0,-1 1 0,1-1 0,0 1 0,-1-1-1,1 1 1,0 0 0,0-1 0,0 1 0,-1 0 0,-1 10-49,0 0 0,1 0 0,0 0 1,0 0-1,1 0 0,3 19 0,-2-7 100,0-5-62,1 0 1,1 0-1,6 25 0,-6-34 27,0 0-1,0 0 0,1-1 1,1 1-1,-1-1 0,1 0 1,1 0-1,7 9 0,-10-14 32,-1 0 0,1-1 0,-1 0 0,1 0 0,0 1 0,0-2 0,0 1 0,0 0 0,0 0 0,0-1 0,0 0 0,0 0 0,1 0 0,-1 0-1,1 0 1,4 0 0,-3-1-2,0 0-1,0-1 1,0 1-1,0-1 1,0 0-1,0 0 0,0-1 1,0 0-1,-1 0 1,6-2-1,3-4 42,0 0 0,-1-1 0,0 0 0,0-1 0,-1 0 0,14-17 0,11-17 40,13-14-225,-25 31 64,-12 12 105,16-14 1,-25 26-103,1 0 1,-1 0-1,1 1 1,0-1-1,-1 1 1,1 0 0,0 0-1,1 0 1,-1 1-1,5-2 1,-8 3 36,0 0 0,-1 0 1,1-1-1,0 1 0,0 1 1,0-1-1,0 0 0,-1 0 1,1 0-1,0 0 0,0 1 1,0-1-1,-1 0 0,1 1 1,0-1-1,0 0 0,-1 1 0,1-1 1,0 1-1,-1-1 0,1 1 1,0 0-1,-1-1 0,1 1 1,-1 0-1,1-1 0,-1 1 1,1 0-1,-1-1 0,0 1 1,1 0-1,-1 0 0,0 0 0,2 4 17,-1 0-1,0 0 0,0 0 0,1 6 0,-2-8 21,1 23-9,-1 0 1,-5 48 0,0-25 159,-4 22 64,9-70-242,0-1 1,0 0 0,0 0 0,0 0-1,0 0 1,0 0 0,0 1-1,0-1 1,0 0 0,0 0-1,1 0 1,-1 0 0,0 0-1,0 0 1,0 1 0,0-1-1,0 0 1,0 0 0,0 0 0,0 0-1,0 0 1,0 0 0,0 0-1,0 1 1,1-1 0,-1 0-1,0 0 1,0 0 0,0 0-1,0 0 1,0 0 0,0 0 0,0 0-1,1 0 1,-1 0 0,0 0-1,0 0 1,0 0 0,0 0-1,0 0 1,1 0 0,-1 0-1,0 0 1,0 0 0,0 0 0,0 0-1,0 0 1,0 0 0,1 0-1,-1 0 1,0 0 0,0 0-1,0 0 1,0 0 0,0 0-1,0 0 1,1 0 0,-1-1 0,0 1-1,0 0 1,0 0 0,0 0-1,0 0 1,13-12 150,12-17 40,25-51-215,-14 21-72,-32 53 95,6-9-68,21-25-1,-26 35 87,-5 4-28,1 0 1,0 0 0,-1 0 0,1 0-1,0 0 1,0 1 0,0-1 0,0 0 0,0 1-1,0-1 1,1 0 0,-2 1-2,1 0 0,-1 0 0,1 0 0,-1 1 0,1-1 0,-1 0 0,1 0 0,-1 1 0,1-1 0,-1 0 0,1 0 0,-1 1 0,1-1 0,-1 1 1,0-1-1,1 0 0,-1 1 0,0-1 0,1 1 0,-1-1 0,0 1 0,1-1 0,-1 1 0,0-1 0,0 1 0,0-1 0,1 1 0,1 6 17,0-1 0,-1 1 1,1-1-1,-1 1 0,0-1 0,-1 1 0,0 0 0,-1 13 0,2 15-6,0-20 9,0 7 4,1-1 0,2 1-1,9 37 1,-6-35-13,-6-19 10,1 1-1,-1 0 1,1-1 0,0 1-1,1-1 1,5 10 0,-7-14 12,0 0 0,0 0 0,1 1-1,-1-1 1,0 0 0,1 0 0,-1 0 0,1 0 0,-1 0 0,1-1 0,0 1 0,-1 0 0,1-1 0,0 1-1,0-1 1,-1 0 0,1 1 0,0-1 0,0 0 0,0 0 0,-1 0 0,1 0 0,0-1 0,0 1 0,-1 0 0,1-1-1,2 0 1,3-2 22,0 0-1,0 0 0,0 0 1,-1-1-1,0 0 0,12-9 0,31-32 14,-2-5 7,71-102 0,-112 144-92,-4 5 1,0-1-1,0 1 1,0 0-1,0 0 1,1 0 0,-1 1-1,1-1 1,0 0-1,0 1 1,4-3-1,-6 5 20,-1 0 0,1 0 0,-1 0 1,0 0-1,1 0 0,-1 0 0,0 0 0,1 0 0,-1 0 0,1 0 0,-1 0 0,0 1 0,1-1 0,-1 0 0,0 0 0,1 0 0,-1 1 0,0-1 0,1 0 0,-1 0 0,0 1 0,0-1 0,1 0 0,-1 1 0,0-1 0,0 0 0,0 1 0,1-1 1,-1 0-1,0 1 0,0-1 0,0 0 0,0 1 0,0 0 0,3 16-57,-2-14 52,22 163-59,-21-157 40,0 0 0,0 0 1,8 16-1,-9-22 51,0 0 0,1 0 0,-1 0 0,1 0 0,0 0-1,0-1 1,0 1 0,0-1 0,1 0 0,-1 1 0,1-1 0,-1 0 0,6 3 0,-6-4 1,-1-1-1,1 1 1,0-1 0,-1 0 0,1 1 0,0-1 0,0 0 0,-1 0-1,1 0 1,0 0 0,-1-1 0,1 1 0,0 0 0,0-1 0,-1 1-1,1-1 1,-1 0 0,1 1 0,-1-1 0,1 0 0,-1 0 0,1 0-1,1-1 1,1-2 10,0 1 0,0-1 0,-1 0 0,1 0 0,5-8 0,5-13 18,-1-1 1,-1-1-1,-2 0 0,8-29 0,10-26-35,12-13 57,-15 39-21,29-98-1,-47 131-35,-4 15-58,-1 0 1,1 1-1,-2-1 1,2-12-1,-7 23-187,-51 180 106,0 50-10,17-79 191,-36 138-9,61-247 73,4-12 4,-1-1 1,-15 35-1,25-67-106,-7 12 195,7-12-213,0 0-1,0 0 1,0 0 0,0 0-1,0-1 1,0 1 0,0 0-1,0 0 1,0 0 0,0-1-1,0 1 1,0 0 0,0 0-1,0 0 1,0 0 0,0-1-1,0 1 1,0 0 0,0 0-1,0 0 1,0 0 0,-1-1-1,1 1 1,0 0 0,0 0-1,0 0 1,0 0 0,0 0-1,0-1 1,-1 1 0,1 0-1,0 0 1,0 0 0,0 0-1,0 0 1,0 0 0,-1 0-1,1 0 1,0 0 0,0 0-1,0-1 1,-1 1 0,1 0-1,0 0 1,0 0 0,0 0-1,0 0 1,-1 0 0,1 0 0,0 0-1,0 1 1,0-1 0,-1 0-1,1 0 1,0 0 0,0 0-1,0 0 1,0 0 0,-1 0-1,1 0 1,0 0 0,0 1-1,0-1 1,0 0 0,0 0-1,0 0 1,-1 0 0,1 0-1,0 1 1,-1-8-16,1 1-1,0 0 1,0-1-1,0 1 1,1 0-1,0-1 1,0 1-1,0 0 1,1 0 0,0 0-1,0 0 1,5-8-1,5-11-99,25-35-1,-33 55 111,4-8-6,3-4-22,0 0 0,2 1-1,-1 0 1,19-17 0,76-56-91,19-2 107,-71 49-69,68-59 202,-116 94-54,-5 5-60,0 0-1,-1 1 1,1-1-1,0 1 1,0-1-1,0 1 1,0 0-1,4-2 1,-7 17-246,-7 27 0,-7 0 274,8-23-123,-9 32-1,15-45 93,0-1 0,0 1 0,1 0 0,-1 0 0,1 0 0,0 0 0,1 0 0,-1-1 0,1 1 0,0 0 0,3 8 0,-1-7 17,1 0 1,0 0-1,0-1 0,0 1 1,9 7-1,-9-9-25,-2-2 21,0 0 0,0 0 1,1 0-1,-1 0 1,1-1-1,-1 1 0,1-1 1,0 0-1,0 1 0,-1-1 1,1 0-1,0-1 1,0 1-1,0-1 0,0 1 1,0-1-1,0 0 0,0 0 1,0 0-1,0 0 0,4-1 1,-3 0 13,-1 0 0,1 0 0,-1 0 1,1-1-1,-1 1 0,0-1 0,0 1 1,0-1-1,0 0 0,0 0 0,0-1 0,0 1 1,0-1-1,-1 1 0,0-1 0,1 0 0,1-3 1,1-3-3,0 0 1,0 0-1,-1 0 1,0 0-1,-1-1 1,0 0-1,0 0 1,-1 1-1,-1-1 1,1 0-1,-2-1 1,1 1-1,-2-13 1,0 8-7,-6-44 34,6 53-59,-1 0-1,1-1 1,-1 1 0,0 0-1,-1 0 1,0 0 0,-3-5-1,5 10 2,-10-14-401,10 15 403,1-1 0,0 1 0,-1 0-1,1-1 1,0 1 0,-1 0 0,1-1-1,-1 1 1,1 0 0,0-1 0,-1 1-1,1 0 1,-1 0 0,1 0 0,-1-1-1,1 1 1,-1 0 0,1 0-1,-1 0 1,1 0 0,-1 0 0,1 0-1,-1 0 1,0 0 0,1 0 0,-1 0-1,1 0 1,-1 0 0,1 0 0,-1 1-1,-4-1-58,3 0 34,4 0 1,-1 0-138,4-2 133,8-2 88,-1-1 0,24-12 0,-22 10-68,24-8 0,-31 12-46,17-4-22,0 0 1,34-5-1,-52 11 76,0 0-1,1 1 1,-1 0 0,0 0-1,1 0 1,-1 1-1,0 0 1,0 0 0,1 1-1,-1 0 1,0 0-1,0 0 1,-1 0-1,11 7 1,-12-6 6,-1 0 0,1 0 0,-1 1 0,0-1 0,-1 1 0,1-1 0,0 1 0,-1 0 1,0 0-1,2 6 0,3 7-27,4 22 0,-8-28 52,25 77 28,-23-75-29,1 0 1,0 0-1,1-1 0,13 18 1,-18-29-6,-1 1 0,1 0 1,0-1-1,-1 1 0,1-1 0,0 1 1,0-1-1,0 0 0,0 0 1,0 0-1,0 0 0,1 0 1,-1 0-1,0-1 0,0 1 0,1-1 1,-1 1-1,0-1 0,1 0 1,-1 0-1,0 0 0,1 0 1,-1-1-1,0 1 0,1-1 0,-1 1 1,0-1-1,4-1 0,2-2 17,-1 1 1,0-1-1,0 0 0,0 0 0,0-1 0,-1 0 0,10-9 0,42-55 334,-19 20-642,-10 14 69,-18 20 195,1 1 0,26-24 0,-38 37-6,1 0 0,-1 1 0,1 0 0,0-1 0,-1 1 0,1-1 0,-1 1 0,1 0 0,0-1 0,-1 1 0,1 0 0,0-1 0,0 1 0,-1 0 0,1 0 0,0 0 0,1 0 0,-2 0 9,1 1 0,-1-1 0,1 0 1,-1 1-1,0-1 0,1 1 0,-1-1 1,1 1-1,-1-1 0,0 1 0,1-1 0,-1 1 1,0 0-1,0-1 0,1 1 0,-1-1 1,0 1-1,0 0 0,0-1 0,0 1 1,0-1-1,0 1 0,0 1 0,3 31 8,-1 1-1,-2-1 0,-1 1 0,-11 62 1,11-89 0,-5 22 101,6-28-88,-1 0 0,1 0-1,0 0 1,0 0-1,0 0 1,0 1-1,0-1 1,0 0 0,0 0-1,0 0 1,0 0-1,0 0 1,1 0 0,-1 0-1,0 0 1,1 1-1,2-3 24,-1-1-1,0 1 0,0-1 0,0 0 1,0 0-1,-1 0 0,1 0 1,2-3-1,8-16 46,13-28 1,-14 28-115,17-28 0,-14 29-12,0 1-1,2 0 1,0 1-1,37-31 1,-51 47 27,1 0 0,0 0 0,0 0 0,0 1 0,0-1 1,0 1-1,0 0 0,0 0 0,0 0 0,6 0 0,-8 1 17,0-1 0,0 1-1,0 0 1,0 1 0,0-1 0,0 0-1,0 0 1,0 0 0,0 1-1,0-1 1,0 0 0,0 1 0,0-1-1,-1 1 1,1-1 0,0 1-1,0-1 1,0 1 0,-1 0 0,1-1-1,0 1 1,-1 0 0,1-1 0,0 1-1,-1 0 1,1 0 0,-1 0-1,1 0 1,-1 0 0,0 0 0,1-1-1,-1 1 1,0 0 0,0 0-1,0 0 1,1 0 0,-1 2 0,1 28-14,-1 1 0,-1-1 1,-1 0-1,-8 35 1,10-50 129,1-5 21,2-10 233,6-7-288,11-11-157,-1-1 23,-2-1-1,18-24 1,-20 24 0,1 0 1,29-28-1,-44 47 46,-1-1 0,1 0 0,0 0-1,0 1 1,0-1 0,0 0 0,-1 1 0,1-1-1,0 1 1,0-1 0,0 1 0,0 0-1,0-1 1,2 1 0,-2 0-1,-1 1 1,1-1-1,0 1 1,-1-1 0,1 1-1,-1 0 1,1-1-1,-1 1 1,1 0-1,-1-1 1,0 1-1,1 0 1,-1-1-1,0 1 1,0 0-1,1 0 1,-1 0-1,0-1 1,0 1-1,0 0 1,0 0-1,0 1 1,6 50-153,-3-24 127,8 34 0,-9-54 31,1 0 0,-1 1 1,2-1-1,-1 0 0,1 0 0,0 0 1,1-1-1,6 9 0,-4-7-76,-4-5 135,1 0 1,-1 0-1,1 0 0,4 3 0,-6-6-62,-1 0 0,0 0-1,1 0 1,-1-1 0,1 1 0,-1 0 0,1-1 0,-1 1-1,1-1 1,-1 0 0,1 0 0,-1 1 0,1-1 0,0 0-1,-1 0 1,1 0 0,2-1 0,-1 0 15,1 0 0,-1 0 0,0 0 0,0-1 0,0 1 0,0-1 0,0 0 0,0 0 0,0 0 0,-1 0 0,5-4 0,22-31 184,-25 32-173,6-10 8,0-1 0,-1 0 0,8-22 0,16-53 101,-18 48-112,22-55-20,20-60 31,-49 132-46,-2-1 0,0 0 1,-2 0-1,2-47 0,-6 69-13,0 0 0,0-1-1,-1 1 1,0 0 0,0 0-1,0 0 1,-2-5 0,3 10 17,-1-1-1,1 1 1,0 0 0,-1 0 0,1 0 0,0 0 0,-1-1 0,1 1 0,0 0 0,-1 0 0,1 0 0,0 0 0,-1 0 0,1 0 0,0 0-1,-1 0 1,1 0 0,0 0 0,-1 0 0,1 0 0,0 0 0,-1 0 0,1 1 0,-1-1 0,1 0 0,0 0 0,0 0 0,-1 0-1,1 0 1,0 1 0,-1-1 0,1 0 0,-12 9-104,11-8 107,-3 4-5,-1 1 1,1-1 0,0 1-1,1-1 1,0 1 0,-1 0 0,2 1-1,-1-1 1,-2 9 0,-3 6-53,-8 26 58,2 2 1,-13 75-1,21-93-129,1 2 148,1 1 0,1-1 0,2 1 0,1 0 1,7 46-1,-6-73-22,1 1 0,0 0 0,0-1 0,1 1 0,0-1 0,0 0 0,6 8 0,-7-10 32,1-1 0,0 0 0,0 1 0,1-1 0,0-1 0,-1 1 1,1 0-1,0-1 0,1 0 0,-1 0 0,7 3 0,-8-5-13,1 0 1,-1 0-1,1 0 1,-1-1-1,1 0 0,-1 1 1,1-1-1,0-1 1,-1 1-1,1 0 1,-1-1-1,1 0 0,-1 0 1,0 0-1,1 0 1,3-2-1,5-3 14,0 0-1,22-15 1,8-9 70,-1-2 0,42-43 0,17-17-139,-98 94-22,-1 5-7,-2 9-9,-23 81 116,14-61-11,1 1 0,-4 45-1,13-77-18,-1 0 0,1 0-1,1 0 1,-1-1 0,1 1-1,-1 0 1,1 0 0,1-1-1,1 6 1,-2-8 9,-1-1 0,1 1 0,0-1 1,0 0-1,0 1 0,0-1 0,0 0 0,0 0 0,0 0 0,0 0 1,0 0-1,1 0 0,-1 0 0,0 0 0,1 0 0,-1 0 1,0-1-1,1 1 0,-1-1 0,1 1 0,-1-1 0,1 0 0,0 1 1,-1-1-1,1 0 0,-1 0 0,1 0 0,-1 0 0,1 0 0,3-1 1,2-1-3,1 0 0,-1-1 0,0 1 0,0-2 1,0 1-1,0-1 0,-1 0 0,1 0 0,-1-1 0,7-5 1,0-3-28,1 0 0,-2-1 0,13-17 0,-12 11 29,-11 15-10,1 0 1,0 0-1,0 1 0,1-1 0,-1 1 1,1 0-1,6-6 0,-10 10-7,1 0-1,-1 0 0,0 0 1,0 0-1,0 0 1,0 0-1,1 0 0,-1 0 1,0 0-1,0 0 0,0-1 1,0 1-1,1 0 0,-1 0 1,0 0-1,0 0 1,0 0-1,0 0 0,1 0 1,-1 1-1,0-1 0,0 0 1,0 0-1,0 0 1,1 0-1,-1 0 0,0 0 1,0 0-1,0 0 0,0 0 1,0 0-1,1 1 1,-1-1-1,0 0 0,0 0 1,0 0-1,0 0 0,0 1 1,4 8-62,-3 11-9,-1-20 72,-2 20 0,-1 0 0,-1-1 0,0 0 1,-2 0-1,-12 30 0,5-16 17,-2-2 0,-21 34 0,13-25-23,-132 216 147,120-201 26,22-35 3,-25 31 0,30-45 29,4-10-51,4-12 7,1 11-137,1 0 1,0 0-1,1 0 0,-1 0 0,1 1 0,0-1 1,3-4-1,3-3-2,11-17-27,1 1 1,1 1-1,2 0 0,0 2 0,53-41 0,-42 41-4,0 2-1,1 2 0,2 1 1,61-24-1,44-6-559,-46 23-4451,-76 24 2186,-13 3 609,-17 11-5865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1 405 736,'6'4'13216,"10"-13"-10556,16-22-3182,28-40 1853,113-101-1,-105 103-711,-65 65-595,1 1 0,-1 0-1,-1-1 1,4-5 0,-4 6-39,0 1 0,0-1 0,0 0 0,0 1 1,0-1-1,1 1 0,3-3 0,-5-3 394,-1 5-278,0 8 123,-3-3 251,-1 2-283,-6 23 163,1 0 1,-8 42-1,3 60 34,10-83-426,3-27 58,1 31-1,1-42-28,0-1 0,0 1 0,1 0 0,0-1 0,0 1-1,6 12 1,-8-19 9,1 1-1,-1-1 0,1 0 1,0 1-1,0-1 1,-1 0-1,1 0 0,0 1 1,0-1-1,0 0 0,0 0 1,0 0-1,1 0 1,-1 0-1,0-1 0,0 1 1,1 0-1,-1 0 0,0-1 1,1 1-1,-1-1 1,1 1-1,-1-1 0,1 0 1,-1 0-1,1 1 1,-1-1-1,1 0 0,-1 0 1,1 0-1,-1-1 0,1 1 1,-1 0-1,1 0 1,-1-1-1,0 1 0,1-1 1,-1 1-1,1-1 0,-1 0 1,2-1-1,3-2 4,-1 0-1,0 0 1,0 0-1,0-1 1,0 0 0,-1 0-1,0 0 1,5-8-1,12-23 66,-1 0-1,-2-2 0,-2 0 0,13-45 1,8-12-75,-36 94 17,11-28-123,-12 28 104,0 1-1,1-1 1,-1 0 0,1 1 0,-1-1-1,1 0 1,-1 1 0,1-1 0,-1 1-1,1-1 1,0 1 0,-1-1-1,2 0 1,-1 1 8,-1 0 0,0 0 0,1 0 1,-1 0-1,0 0 0,1 0 0,-1 1 0,0-1 0,1 0 0,-1 0 0,0 0 1,1 0-1,-1 0 0,0 1 0,1-1 0,-1 0 0,0 0 0,0 1 0,1-1 0,-1 0 1,0 0-1,0 1 0,0-1 0,1 0 0,-1 1 0,0-1 0,0 0 0,0 1 1,0-1-1,0 0 0,1 1 0,-1 0 0,19 56 677,-15-40-593,-1 1 0,0-1 0,-1 0 0,-1 1-1,-1-1 1,-4 33 0,3-38-54,-1 0 0,-1 0 0,0 0-1,-8 18 1,11-28-66,-1-1-1,1 0 1,-1 0-1,1 0 1,-1 0-1,0 0 0,0 0 1,1 0-1,-1 0 1,0-1-1,0 1 1,0 0-1,0 0 1,0 0-1,0-1 0,0 1 1,0-1-1,0 1 1,0-1-1,0 1 1,0-1-1,-1 0 1,1 1-1,0-1 1,0 0-1,0 0 0,-1 0 1,1 0-1,0 0 1,0 0-1,-3-1 1,2 1-14,0-1 1,0 1 0,-1-1 0,1 0 0,0 0-1,0 0 1,0 0 0,0-1 0,0 1-1,0-1 1,1 1 0,-1-1 0,0 1-1,1-1 1,-2-2 0,-1-1 34,2 3-11,0-1-1,0 0 1,1 0 0,-1 0-1,1 0 1,-1 0 0,1 0-1,0 0 1,0 0 0,0 0-1,1-1 1,-1-3 0,1 6 51,0 0 0,0-1 0,1 1 0,-1 0 0,1 0 0,-1 0 0,1 1 0,-1-1 0,1 0 0,0 0 0,-1 0 0,1 0 0,0 0 0,0 1 0,-1-1 0,1 0 0,0 1 0,0-1 0,0 1 0,0-1 0,0 1 0,0-1 0,0 1 0,0-1 0,1 1 0,3-2 167,-1 1 0,1 0 0,-1 0 0,1 0 0,7 1 0,11 1-236,0 1 0,0 1 0,43 12 0,-18 1-2863,-18 0-3881,-19-8 4612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45 7040,'-48'-21'3200,"28"7"-2752,11 10-704,4-1-544,10 10 544,10-10-1696,-1 5 1056,9 0-2464,11 5 1856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10 801 1984,'0'0'25,"-1"-1"1,1 1-1,0 0 0,0 0 1,-1 0-1,1 0 0,0 0 1,-1 0-1,1 0 0,0 0 1,0 0-1,-1 0 0,1 0 1,0 0-1,-1 0 1,1 0-1,0 0 0,0 1 1,-1-1-1,1 0 0,0 0 1,0 0-1,-1 0 0,1 0 1,0 1-1,0-1 0,0 0 1,-1 0-1,1 0 0,0 1 1,0-1-1,0 0 0,0 0 1,-1 1-1,1 4 3135,0-4-2770,9-3 2810,-6-1-2903,7-4 241,-1-2-1,0 1 1,14-18 0,98-152 1511,-10 14-866,-87 126-870,-19 29-52,0 0-1,0 0 1,1 0-1,8-7 1,-12 16 280,-3 6-241,-2 10 21,-12 40 198,7-26-394,-9 57-1,13-49-165,-6 100-66,10-119 111,0 1 1,2-1-1,0 0 0,2 0 0,6 22 1,-10-41-5,0 1 1,0 0 0,0-1 0,0 1-1,1-1 1,-1 1 0,0 0-1,0-1 1,1 1 0,-1 0 0,0-1-1,1 1 1,-1-1 0,1 1-1,-1-1 1,1 1 0,-1-1 0,1 0-1,-1 1 1,1-1 0,-1 1-1,1-1 1,0 0 0,-1 0 0,1 1-1,0-1 1,-1 0 0,1 0-1,-1 0 1,1 0 0,0 1 0,0-1-1,-1 0 1,1 0 0,0-1-1,-1 1 1,1 0 0,0 0-1,-1 0 1,1 0 0,-1 0 0,1-1-1,0 1 1,-1 0 0,1-1-1,0 1 1,-1 0 0,1-1 0,0 0-1,3-2 5,0 0 0,0 0 0,0-1-1,0 0 1,3-4 0,120-137 80,-54 68-97,-35 39 239,38-51 1,-56 61-182,-2 0 0,27-58 0,-23 27 134,-3 0 0,12-64 0,-15 59 592,-16 49 66,0 12-116,0 10-335,-1 20-39,-2 1 1,-6 29 0,2-18-200,-1 2 26,-2 1 1,-28 72 0,-45 75 0,72-166-47,-13 32-20,-24 75 0,44-116-45,4-12-117,1-2-39,8-20-430,-5 11 384,9-16-106,2 0 1,0 1-1,1 1 1,2 0-1,31-32 1,-40 47 223,0 0 0,0 0 0,0 1 0,1 0 1,0 0-1,12-4 0,-21 10 27,-1 1 0,1-1 1,0 1-1,0 0 0,0-1 0,0 1 0,0 0 1,0 0-1,0-1 0,0 1 0,0 0 0,-1 0 1,1 0-1,0 0 0,0 0 0,0 1 0,0-1 1,0 0-1,0 0 0,0 1 0,0-1 0,0 0 1,1 1-1,-1 0 53,0 1 1,1-1 0,-1 0 0,0 1-1,0-1 1,0 0 0,0 1-1,0-1 1,0 1 0,0-1 0,1 4-1,0 4 191,1 0-1,-1 0 1,1 16-1,-3-24-260,1 8 40,1 0 1,0 1-1,0-1 0,1 0 0,0 0 1,0-1-1,1 1 0,0-1 0,1 0 0,0 1 1,6 6-1,-11-14-27,1 1 0,0-1 0,1 0 1,-1 0-1,0 1 0,0-1 0,0 0 0,1 0 0,-1 0 1,0-1-1,1 1 0,-1 0 0,1 0 0,-1-1 0,1 1 1,0-1-1,-1 1 0,1-1 0,-1 0 0,1 0 0,0 1 1,-1-1-1,1 0 0,0-1 0,-1 1 0,1 0 0,-1 0 1,1-1-1,0 1 0,-1-1 0,1 1 0,-1-1 0,1 0 0,1 0 1,2-3-6,0 0 1,1 0 0,-2 0 0,1 0 0,0-1 0,-1 0-1,6-8 1,-4 5-22,0 1-1,-1-1 0,0 0 0,0-1 1,-1 1-1,0-1 0,0 0 1,2-11-1,-4 11-84,-1 3 124,1 1 0,-1-1 0,0 1 0,-1-1 0,0-7 0,0 12-11,0 0 0,0 0 0,0 0 0,0 0 0,0 1 0,-1-1-1,1 0 1,0 0 0,-1 1 0,1-1 0,-1 0 0,1 0 0,-1 1-1,1-1 1,-1 0 0,1 1 0,-1-1 0,1 1 0,-1-1 0,0 1-1,1-1 1,-1 1 0,0-1 0,0 1 0,1-1 0,-1 1 0,0 0-1,0 0 1,0-1 0,0 1 0,1 0 0,-1 0 0,0 0 0,0 0-1,0 0 1,0 0 0,1 0 0,-1 0 0,0 0 0,0 1 0,0-1-1,-1 1 1,0-1 32,0 1-1,1-1 1,-1 1-1,0 0 1,0 0-1,1 0 1,-1 0-1,0 0 1,1 0-1,-1 0 1,1 1-1,-1-1 0,1 0 1,0 1-1,0-1 1,0 1-1,-1 0 1,1-1-1,1 1 1,-1 0-1,0-1 1,0 1-1,1 0 1,-1 0-1,1 0 1,-1 0-1,1 3 1,-1-2-21,1 0-1,0 1 1,0-1 0,0 0 0,1 0 0,-1 0 0,1 0-1,-1 0 1,1 0 0,0 0 0,0 0 0,0 0 0,1 0-1,-1 0 1,1 0 0,-1-1 0,4 4 0,-2-3-66,0 0 0,1 0 0,0 0 0,0-1 0,0 0 0,0 1 0,0-1 0,0 0 0,0-1 0,1 1 0,-1-1-1,1 0 1,-1 0 0,6 0 0,8 0-1409,-1 0 1,25-3-1,-36 2 805,15-2-2713,0 0 1,-1-1-1,39-12 0,-49 10-515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95 5152,'-29'-12'1888,"24"15"-1440,10-3 2112,9 0-1600,12 0 384,2-3-800,12-1 288,3-5-480,20-3-224,30-6-128,13 5-1408,2 0 768,-11-1-4608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13 910 3136,'-4'2'264,"-3"1"551,7-3-800,0 0 0,0 0 0,-1 0 0,1 0 0,0 0 0,0 0 0,0 0 1,0 0-1,0 0 0,0 0 0,0 1 0,0-1 0,0 0 0,0 0 0,0 0 0,0 0 0,0 0 0,0 0 0,0 0 0,0 0 1,0 0-1,0 1 0,0-1 0,0 0 0,0 0 0,0 0 0,0 0 0,0 0 0,0 0 0,0 0 0,0 0 0,0 1 1,0-1-1,0 0 0,0 0 0,0 0 0,0 0 0,0 0 0,1 0 0,-1 0 0,0 0 0,0 0 0,0 0 0,0 0 0,0 0 1,0 1-1,0-1 0,0 0 0,0 0 0,0 0 0,1 0 0,-1 0 0,0 0 0,8-4 2332,1-3-1921,-1 0 0,1-1 0,-1 0-1,0-1 1,-1 1 0,0-1 0,-1-1 0,6-10 0,4-4 269,43-68 732,27-38-374,-48 80-708,50-71 317,-75 99-537,-1 1 0,-1-2 0,0 0 0,6-24 0,-9 18 136,-1-1 0,-1 0 0,-2 1 1,0-59-1,-4 74-46,1 9-87,-1 0 0,0 0 0,0 0-1,-1 1 1,1-1 0,-1 0 0,-3-8-1,4 12-110,0 1-1,0-1 0,0 1 0,0 0 0,0-1 1,-1 1-1,1 0 0,0-1 0,0 1 0,0 0 0,0-1 1,-1 1-1,1 0 0,0-1 0,0 1 0,-1 0 1,1 0-1,0-1 0,-1 1 0,1 0 0,0 0 1,0 0-1,-1-1 0,1 1 0,-1 0 0,1 0 0,0 0 1,-1 0-1,1 0 0,0 0 0,-1 0 0,1 0 1,0 0-1,-1 0 0,1 0 0,-1 0 0,1 0 0,0 0 1,-1 0-1,1 0 0,-1 0 0,0 1 7,-1 0 0,1 0 0,0 0 0,0 0 0,0 0 1,0 1-1,0-1 0,0 0 0,0 0 0,0 3 0,-13 25 144,2 1 0,-15 62 1,18-61-110,1-2-22,-34 133 640,37-134-458,0 0 0,2 0 0,2 54 0,2-69-165,-1-2 4,0 1-1,2 0 1,-1-1 0,6 19 0,-6-29-53,-1 1-1,1 0 1,-1-1-1,1 1 1,-1-1-1,1 1 1,0-1 0,0 1-1,0-1 1,0 1-1,0-1 1,0 0-1,0 0 1,1 0-1,-1 1 1,0-1 0,1 0-1,-1-1 1,1 1-1,-1 0 1,1 0-1,-1 0 1,1-1 0,-1 1-1,1-1 1,0 0-1,-1 1 1,1-1-1,0 0 1,-1 0 0,1 0-1,0 0 1,-1 0-1,1 0 1,0 0-1,-1-1 1,1 1-1,0-1 1,1 0 0,19-9-82,0 0 1,0-1-1,-2-2 1,38-27-1,18-12-137,-27 17 263,-77 95 619,21-44-446,2 0 1,-8 31 0,12-43-206,0 1 0,1 0 1,-1 0-1,1-1 1,0 1-1,0 0 1,1 0-1,-1-1 1,1 1-1,0 0 0,1-1 1,-1 1-1,1 0 1,-1-1-1,4 5 1,-4-7-13,0-1 1,0 0-1,-1 0 1,1 0-1,0 0 1,0 0-1,0 0 1,0 0-1,0 0 0,1 0 1,-1-1-1,0 1 1,0 0-1,0-1 1,1 1-1,-1-1 1,0 1-1,1-1 1,-1 0-1,1 0 1,-1 1-1,0-1 1,1 0-1,-1 0 1,0 0-1,1 0 1,-1-1-1,1 1 1,-1 0-1,0-1 1,1 1-1,-1-1 1,0 1-1,0-1 1,1 1-1,-1-1 1,0 0-1,0 0 1,0 1-1,2-3 1,3-1-19,-1-1 0,1-1 0,-1 1 0,0-1 1,8-12-1,-8 11-21,-1 0 0,1-1-1,-2 0 1,1 0 0,-1 0 0,0 0 0,-1-1 0,2-11 0,-3 16 32,-1 0 1,1 0 0,-1 0 0,0 1 0,-1-1-1,1 0 1,-1 0 0,0 0 0,0 0 0,0 0-1,0 1 1,0-1 0,-1 0 0,0 1 0,0-1-1,0 1 1,0 0 0,0-1 0,-1 1 0,-5-5-1,5 5-10,2 2-12,0 0 0,0 0 0,-1-1-1,1 1 1,0 0 0,-1 0 0,1 0-1,-1 1 1,1-1 0,-1 0-1,1 0 1,-4 0 0,4 1-60,2 1 133,4 5 14,-1-1 1,1 0 0,0-1 0,0 1-1,1-1 1,-1 0 0,1 0 0,0-1-1,0 1 1,0-1 0,8 2 0,-3-1 58,0-1 0,0-1 0,0 1 0,0-2 0,1 0 0,11 0 0,-22-1-110,0 0 1,-1 0 0,1-1 0,0 1 0,0 0 0,0-1-1,-1 1 1,1 0 0,0-1 0,-1 1 0,1-1 0,0 1-1,-1-1 1,1 0 0,-1 1 0,1-1 0,-1 0 0,1 1-1,-1-1 1,0 0 0,1-1 0,7-8-11,0 4 4,0 0 0,-1-1 0,0 0 1,-1-1-1,1 0 0,-1 0 0,-1 0 0,9-16 1,-2 0 1,-1-2 1,9-28-1,-11 19 43,-2 0-1,-1-1 0,1-43 1,-3-57 14,-37 415 1626,31-262-1660,-6 47 129,3 1 0,5 103 0,0-151-204,0-15-114,0 1 1,0 0-1,0 0 0,0 0 0,1-1 1,-1 1-1,1 0 0,-1 0 1,3 3-1,7-20-8193,3-9 4404,-11 21 3460,0-1 0,-1 1 0,1-1-1,-1 0 1,1 0 0,-1 0 0,0 0-1,0 0 1,0 0 0,0 0 0,-1-1-1,1 1 1,-1 0 0,0 0 0,0-5 0,-4-6-2371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4576,'-15'-12'1312,"14"12"-1232,1-1 0,-1 1-1,0 0 1,0 0 0,0 0-1,0 0 1,0 0-1,0 0 1,0 0 0,0 1-1,-6 2 5610,16-3-2841,61-1 1819,35-8-2961,131-19-1274,-192 28-2484,-31 0-739,-4 17-9220,-9-15 11607,1 0 0,0 0 1,-1 0-1,1 0 1,0-1-1,0 1 1,0 0-1,0 0 1,2 2-1,5 5-428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194 533 3232,'0'-1'76,"1"1"-1,-1 0 1,0 0-1,0 0 1,0 0 0,0 0-1,0 0 1,0 0-1,0-1 1,0 1 0,0 0-1,1 0 1,-1 0-1,0 0 1,0 0 0,0 0-1,0 0 1,0 0-1,1 0 1,-1 0 0,0 0-1,0 0 1,0-1-1,0 1 1,0 0 0,1 0-1,-1 0 1,0 0-1,0 0 1,0 0 0,0 1-1,0-1 1,1 0-1,-1 0 1,0 0 0,0 0-1,0 0 1,0 0-1,0 0 1,1 0 0,-1 0-1,0 0 1,0 0-1,0 0 1,0 1 0,0-1 263,0 1 0,0 0 1,0-1-1,0 1 1,-1-1-1,1 1 1,0-1-1,0 1 1,-1 0-1,1-1 0,0 1 1,-1-1-1,1 1 1,-1-1-1,1 0 1,0 1-1,-1-1 0,1 1 1,-2 0-1,-34 23 2722,-1 0-1786,-23 29 945,52-45-1925,-1 1 0,1 1 1,1-1-1,-11 18 0,16-23-269,0 1 1,1 0-1,-1 0 1,-1 6-1,4 6-29,-1-17 6,0 0 0,0 1 0,0-1 0,0 1 0,1-1 0,-1 0 0,0 1 0,0-1 0,1 0 0,-1 1 0,0-1 0,0 0 0,1 0 0,-1 1 0,0-1 0,1 0 0,-1 0 0,0 1 0,1-1 0,-1 0 0,1 0 0,-1 0 0,0 0 0,1 0 0,-1 0 0,1 1 0,-1-1 0,0 0 0,1 0 0,3-1-1,-1 1 0,1-1 0,-1 0 0,1 0 0,-1 0 0,0 0 0,0-1-1,0 1 1,0-1 0,0 0 0,5-3 0,30-28-332,-38 33 327,106-112-578,-98 107 614,-3 7 41,0 14 109,-1-3-100,-1-5-70,1 0 0,1 0-1,-1-1 1,1 1 0,1-1-1,-1 0 1,10 8 0,-13-14 10,-1-1 0,0 1 0,1 0 1,-1-1-1,0 1 0,1-1 0,-1 0 1,1 1-1,-1-1 0,1 0 0,-1 0 1,0 0-1,1 0 0,-1 0 0,1-1 0,-1 1 1,1 0-1,-1 0 0,0-1 0,1 1 1,-1-1-1,1 0 0,-1 1 0,0-1 1,2-1-1,3-2-21,-1 1-1,1-1 1,-1 0 0,8-8 0,5-9 6,-1-1-1,-1 0 1,-1-1 0,-1 0-1,-1-2 1,-1 1 0,15-46-1,-2-12 91,15-94-1,-30 129-6,-5 21 70,-1-1 1,1-40 0,-7 59 583,-3 12-174,-6 14 33,3 0-327,1 1-1,1 1 1,-6 27-1,-7 65 424,14-76-543,1-9-177,0 1 1,2 0 0,1 0 0,2 0 0,0 0 0,7 34 0,-7-57-347,1 0-1,-1 0 0,1-1 1,0 1-1,0 0 1,0-1-1,6 8 0,-7-11-190,0 1-1,0 0 0,1-1 0,-1 1 0,1-1 0,0 0 0,-1 1 0,1-1 1,0 0-1,0 0 0,-1 0 0,1 0 0,0-1 0,0 1 0,0 0 0,0-1 1,0 1-1,0-1 0,4 1 0,9-1-4792,-1 0 3391,-8 0 1066,18 0-1742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0:59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5472,'-9'-9'2016,"4"18"-1536,0-18 2144,10 4-1088,9 5-896,1-4 640,10-1-736,13-3 32,15 3-384,16-4-256,8 5 32,5 1-2336,-3-3 1312,-7-3-4352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0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0 909 3808,'1'2'321,"-1"0"1,0 0 0,1 0-1,-1 0 1,1 0-1,0 0 1,0 0-1,0 0 1,0 0 0,1 2-1,-1-3-18,0 1 726,1-2-240,-1 1-596,1 0 0,0 0 0,0 0 0,0-1 0,0 1 0,-1-1 0,1 1-1,0-1 1,0 0 0,0 0 0,0 0 0,0 0 0,0 0 0,0 0 0,0 0 0,0-1-1,0 1 1,0-1 0,0 0 0,0 1 0,-1-1 0,1 0 0,0 0 0,0 0-1,-1 0 1,1 0 0,-1-1 0,1 1 0,1-3 0,2-1-31,-1 0 0,0-1 0,0 1 0,0-1 0,-1 0 0,0 0 0,0-1 0,2-7 1,9-17 196,22-54 348,-9 16-182,28-87 667,-48 131-981,17-53 1042,-24 78-1240,0 0-1,0 0 1,0 0 0,0 0-1,0 0 1,0 0-1,0-1 1,0 1-1,0 0 1,0 0 0,1 0-1,-1 0 1,0 0-1,0 0 1,0 0-1,0 0 1,0 0 0,0 0-1,0 0 1,0 0-1,0 0 1,0 0-1,0 0 1,0 0 0,0 0-1,1 0 1,-1-1-1,0 1 1,0 0-1,0 0 1,0 0 0,0 0-1,0 0 1,0 0-1,0 0 1,0 0-1,0 0 1,0 0 0,1 1-1,-1-1 1,0 0-1,0 0 1,0 0-1,0 0 1,0 0-1,0 0 1,0 0 0,0 0-1,0 0 1,0 0-1,0 0 1,0 0-1,0 0 1,1 0 0,-1 0-1,0 0 1,0 0-1,0 0 1,0 1-1,0-1 1,0 0 0,0 0-1,0 0 1,0 0-1,0 0 1,4 10 225,3 15-116,-3-5 40,-1 0 0,-1 0 1,-1 0-1,-1 0 1,0 0-1,-4 20 0,-1-11 74,-1 1 0,-1-1 0,-15 37 0,20-59-190,-2 0 1,1 0 0,-1 0 0,0-1 0,-6 9-1,9-14-51,0 0 0,1 0 0,-1 0-1,0-1 1,0 1 0,0 0 0,0 0-1,0-1 1,0 1 0,0 0 0,0-1-1,-1 1 1,1-1 0,0 0 0,0 1-1,-2-1 1,2 0-23,0 0 0,0 0 0,0-1-1,0 1 1,0 0 0,0-1 0,0 1 0,0-1-1,0 1 1,0-1 0,0 1 0,0-1-1,1 0 1,-1 0 0,0 1 0,0-1 0,1 0-1,-1 0 1,1 0 0,-1 0 0,1 1 0,-1-1-1,0-2 1,-4-7-247,-2-3-30,-9-21 0,15 29 248,-1 1-1,1-1 1,0 1-1,0-1 1,1 0-1,-1 0 1,1 1-1,1-11 1,0 14 48,-1-1 1,0 0 0,1 1-1,0-1 1,-1 1 0,1-1 0,0 1-1,0 0 1,0-1 0,0 1-1,0 0 1,0-1 0,1 1-1,-1 0 1,0 0 0,0 0-1,1 0 1,-1 0 0,1 0 0,-1 1-1,1-1 1,-1 0 0,1 1-1,0-1 1,-1 1 0,4-1-1,5-1 118,0 1-1,0 0 0,13 1 0,-18 0 20,33 0 60,0-1 1,1-1 0,-1-3 0,70-17 0,-1-9 12,39-12-280,-136 39 162,1-1 0,-1 0-1,-1 0 1,1-1 0,-1-1-1,0 1 1,10-11 0,-14 10-118,-8 5 40,-8 2 24,11 0-34,-68 22 16,49-16 48,2 1-1,-1 1 1,1 0 0,-29 20-1,37-22 39,0 0 0,1 1 0,0 0 1,0 0-1,0 1 0,1 0 0,0 1 0,0-1 0,1 1 0,0 1 0,1-1 0,-8 19 0,10-22-62,1 1 0,0 0-1,1 0 1,0 0-1,0 0 1,0 0 0,1 0-1,0 0 1,0 0 0,1 0-1,0 0 1,0 0-1,0 0 1,1-1 0,0 1-1,0 0 1,1-1 0,0 1-1,0-1 1,8 11 0,-7-12-44,0 0 0,1 0 0,0-1 1,0 1-1,0-1 0,0 0 0,1 0 1,-1-1-1,1 1 0,0-2 1,0 1-1,0 0 0,0-1 0,1 0 1,-1-1-1,10 2 0,-6-1 26,1-2-1,-1 1 0,0-1 1,0-1-1,0 1 1,1-2-1,-1 0 1,0 0-1,18-7 1,8-8-54,-2-1 0,0-2 0,55-42 1,-5 3 151,100-50-441,-131 80 124,34-31 47,-82 58 163,-1-1 0,0 0 0,0 1 0,0-1 0,0-1 0,-1 1 0,1-1 0,-1 1 0,0-1 0,0 0 0,5-8 0,-8 11-7,0 1 1,0 0 0,0 0-1,0 0 1,0 0-1,0-1 1,0 1-1,0 0 1,0 0 0,0 0-1,0 0 1,0 0-1,0-1 1,0 1-1,-1 0 1,1 0-1,0 0 1,0 0 0,0 0-1,0-1 1,0 1-1,0 0 1,0 0-1,0 0 1,0 0 0,-1 0-1,1 0 1,0 0-1,0-1 1,0 1-1,0 0 1,0 0 0,-1 0-1,1 0 1,0 0-1,0 0 1,0 0-1,0 0 1,0 0-1,-1 0 1,1 0 0,0 0-1,0 0 1,0 0-1,0 0 1,-1 0-1,1 0 1,0 0 0,0 0-1,0 0 1,0 0-1,0 0 1,-1 0-1,1 0 1,0 1-1,-11 2-84,9-2 79,-4 1-19,-8 3 39,0 0 0,0 1 1,0 1-1,1 0 0,-14 10 1,0 4 63,1 2 1,-24 25 0,39-35-11,1 0 0,0 0-1,0 0 1,2 2 0,0-1-1,-9 22 1,13-28-58,0 4 60,-7 22 1,10-31-78,1 0 0,-1 0 1,1-1-1,0 1 0,0 0 1,0 0-1,0 0 0,0-1 0,1 1 1,-1 0-1,1 0 0,0-1 1,2 6-1,-3-7 3,0-1 1,1 1 0,-1-1-1,1 1 1,-1 0-1,1-1 1,-1 0-1,1 1 1,0-1 0,-1 1-1,1-1 1,-1 0-1,1 1 1,0-1 0,-1 0-1,1 0 1,0 1-1,0-1 1,-1 0-1,1 0 1,0 0 0,-1 0-1,1 0 1,0 0-1,-1 0 1,1 0-1,0 0 1,0 0 0,-1-1-1,1 1 1,0 0-1,-1 0 1,1-1 0,0 1-1,23-14 19,-23 13-21,11-8-66,-1-1 1,0 0 0,15-19 0,-2 3-166,2-5 114,-1 0 0,34-54 0,-51 75 136,-7 8-13,0 1 0,1-1 0,-1 1 0,0-1 0,0 0 0,0 1 0,0-1 0,0 0 0,0 0 0,0-2 0,-1 4-2,0 0 0,0 0 0,0 0 0,0 0 1,0 0-1,0 0 0,0 0 0,0 0 0,0 0 0,0 0 0,0-1 0,0 1 0,0 0 0,0 0 0,0 0 0,0 0 0,0 0 0,0 0 1,0 0-1,0 0 0,0 0 0,0 0 0,0 0 0,0 0 0,-1 0 0,1 0 0,0 0 0,0 0 0,0 0 0,0 0 0,0 0 0,0 0 0,0 0 1,0 0-1,0 0 0,0 0 0,0 0 0,0 0 0,0 0 0,0 0 0,0 0 0,0 0 0,-1 0 0,1 0 0,0 0 0,0 0 0,0 0 0,0 0 1,0 0-1,0 0 0,0 0 0,0 0 0,0 0 0,0 0 0,0 0 0,0 0 0,0 0 0,0 0 0,0 0 0,0 0 0,0 0 0,0 1 1,0-1-1,0 0 0,0 0 0,0 0 0,0 0 0,-6 6 13,-5 11 28,7-5-4,0 0 1,1 1-1,0-1 0,1 0 1,0 1-1,1 0 0,1-1 1,0 1-1,0 0 0,1 0 1,1-1-1,0 1 0,1-1 1,0 0-1,1 0 0,9 20 1,-11-29-33,0 1 1,-1-1 0,1 0 0,0 0 0,1 0 0,-1-1 0,1 1 0,-1 0 0,1-1 0,0 0 0,0 1 0,0-1 0,0 0 0,0-1 0,0 1 0,0 0 0,5 0-1,-5-1-12,0 0-1,0-1 0,0 0 0,1 0 1,-1 1-1,0-2 0,0 1 0,1 0 1,-1-1-1,0 0 0,0 1 1,0-1-1,0 0 0,0-1 0,0 1 1,0 0-1,0-1 0,0 0 0,4-3 1,2-2-1,-1-1 0,0 0 1,-1 0-1,1-1 1,8-14-1,29-53-548,-26 39 208,-2 5 81,-1 0-1,16-53 1,12-70-78,-27 91 303,-16 60 30,4-13-1,0-1 0,-1 1 0,2-31 0,-16 90 120,-19 129 405,26-132-202,1 69 0,2-60-45,0-34-221,0 8-9,0 1-1,2 0 0,5 31 0,-6-52-34,-1 0 0,1-1 0,-1 1 0,1 0 0,0-1 0,-1 1 0,1 0 0,0-1 0,2 3 0,-3-3 0,1-1 0,-1 0 0,0 0 0,0 0 0,1 0 0,-1 1 0,0-1 0,0 0 0,1 0 0,-1 0 0,0 0 0,1 0 0,-1 0 0,0 0 0,1 0 0,-1 0 0,0 0 0,1 0 0,-1 0 0,0 0 0,1 0 0,-1 0 0,10-8 0,49-78-241,-35 48-168,95-166-365,-97 161 752,26-78-1,5-51 84,-48 158-61,-3 7 20,0 1 0,-1 0-1,1 0 1,-1-1 0,0 1 0,-1-1-1,0 1 1,0-1 0,-1-9 0,1 16-17,0-1 1,0 1-1,0 0 1,0 0-1,0-1 1,0 1 0,0 0-1,0-1 1,0 1-1,0 0 1,0 0-1,0-1 1,0 1-1,0 0 1,0 0 0,0-1-1,-1 1 1,1 0-1,0 0 1,0-1-1,0 1 1,0 0 0,-1 0-1,1 0 1,0-1-1,0 1 1,0 0-1,-1 0 1,1 0-1,0 0 1,0 0 0,-1-1-1,1 1 1,0 0-1,0 0 1,-1 0-1,1 0 1,0 0 0,0 0-1,-1 0 1,1 0-1,0 0 1,-1 0-1,1 0 1,0 0-1,0 0 1,-1 0 0,1 0-1,-1 0 1,-9 13 175,-7 20 9,3 1 0,0 0 0,-10 45 0,2-8 36,7-28-154,3 1 0,-14 83 0,24-110-25,1 1 0,0-1 0,1 0 0,1 1 0,1-1 0,0 0-1,1 1 1,1-1 0,1-1 0,10 25 0,-14-38-37,0 0 0,1-1 0,-1 1 0,1-1 0,0 1 0,0-1 0,0 0 1,0 0-1,0 1 0,0-2 0,0 1 0,1 0 0,-1 0 0,1-1 0,-1 1 0,5 1 0,-2-2-15,-1 0 0,0 0 0,1 0 0,-1 0 0,0-1 0,1 0 0,-1 0 0,1 0 0,-1-1 0,6 0 0,3-2-14,-1-1 1,1 0-1,0-1 0,-1-1 0,0 0 0,15-9 1,-12 6-94,-1-1 1,0-1 0,-1 1-1,15-16 1,-24 22 78,-1-1 0,1 1 0,-1-1 0,1 0 0,-1 0 1,-1 0-1,1-1 0,-1 1 0,0-1 0,0 1 0,-1-1 0,1 0 0,-1 0 0,0 1 0,-1-10 0,1 12 30,-1-1 0,-1 1 0,1-1 0,0 1-1,-1-1 1,0 1 0,0-1 0,-2-5 0,3 8 3,-1 0-1,0 1 1,1-1 0,-1 0 0,0 0 0,0 0 0,0 0-1,1 1 1,-1-1 0,0 0 0,0 1 0,0-1-1,0 1 1,0-1 0,-1 1 0,1-1 0,0 1-1,0 0 1,0-1 0,0 1 0,0 0 0,-1 0 0,1 0-1,0 0 1,0 0 0,0 0 0,0 0 0,-1 1-1,-1 0 1,0-1 21,-1 1 0,0 1 0,0-1 0,1 1-1,-1-1 1,1 1 0,-1 0 0,1 0 0,0 1 0,0-1 0,0 1-1,0-1 1,0 1 0,1 0 0,-1 0 0,1 0 0,0 1 0,0-1-1,0 0 1,0 1 0,0-1 0,1 1 0,-1 0 0,1 0 0,0-1-1,1 1 1,-1 0 0,0 0 0,1 0 0,0 0 0,0 0-1,0 0 1,1 0 0,-1-1 0,1 1 0,0 0 0,0 0 0,0 0-1,1-1 1,-1 1 0,1 0 0,2 3 0,-1-3-12,0 0-1,1 0 1,-1 0 0,1 0 0,0-1 0,0 0-1,0 0 1,0 0 0,1 0 0,-1 0 0,1-1-1,-1 0 1,1 0 0,0 0 0,0-1 0,0 0-1,0 0 1,7 1 0,-5-2-8,0 0 0,0 0-1,0-1 1,0 0 0,0-1 0,0 1-1,0-1 1,-1 0 0,1-1 0,-1 0 0,1 0-1,-1 0 1,6-5 0,19-13-29,-1 0-1,35-34 1,-44 36-28,-16 15 98,0 0 0,0 0 0,7-9 0,-16 18 7,1 1 0,0 0 1,0 0-1,0 0 1,1 0-1,0 0 0,0 0 1,0 1-1,1-1 1,-1 12-1,1-9-27,1 0 1,1-1-1,-1 1 0,1 0 0,1-1 1,-1 1-1,1-1 0,5 12 1,-4-13-14,-1-1 1,2 1 0,-1-1-1,0 0 1,1 0 0,0 0 0,1-1-1,7 8 1,-10-11-7,1 0 0,0 0 0,0 0-1,0 0 1,0 0 0,1-1 0,-1 1 0,0-1 0,1 0-1,-1 0 1,1 0 0,-1-1 0,1 1 0,-1-1 0,1 0-1,-1 0 1,1 0 0,4-1 0,3-1 8,0-1 0,0 1 1,0-2-1,0 0 0,-1 0 1,18-10-1,58-43-59,-56 37 147,22-19-188,57-56 0,-71 61 204,5 0-289,-32 52 399,-9-13-183,-1 0 0,0 0-1,0 0 1,0 0 0,-1 0-1,0 1 1,0 6-1,0-6 14,0 1 0,0-1 0,1 1 0,2 12 0,12 46 75,-14-61-126,0 1-1,1 0 1,-1-1 0,1 1 0,3 5-1,-4-10 2,0 0-1,-1 0 1,1 0-1,0 0 1,-1 0-1,1 0 1,0 0-1,-1 0 1,1-1-1,0 1 0,-1 0 1,1 0-1,-1-1 1,1 1-1,-1 0 1,2-1-1,-1 0-1,2-1-7,1 0 0,-1-1 0,0 1-1,1-1 1,-1 0 0,0 0 0,4-6 0,18-29-125,-14 21 60,-2 5 59,0 0-1,18-19 0,-23 27 1,0 0 0,1 0 0,-1 1 0,1-1 0,0 1 0,0 0 0,0 0 0,0 0 0,1 1 0,8-3 0,-14 5 18,1 0-1,-1 0 1,0 0 0,1 0 0,-1 0-1,0 0 1,0 0 0,1 0 0,-1 0-1,0 0 1,0 0 0,1 0 0,-1 0-1,0 0 1,0 0 0,1 0 0,-1 0-1,0 0 1,0 0 0,1 1 0,-1-1-1,0 0 1,0 0 0,0 0 0,1 0-1,-1 1 1,0-1 0,0 0 0,0 0-1,1 1 1,-1-1 0,0 0 0,0 0-1,0 0 1,0 1 0,0-1 0,0 1-1,0 14 106,-11 18-21,9-28-61,-5 9 92,6-12-123,0 0 0,0-1-1,0 1 1,0 0 0,1 0-1,-1 0 1,1 0 0,-1-1-1,1 1 1,-1 3 0,13-11-153,4-3 98,0 1 1,0 0-1,1 1 0,0 1 1,1 1-1,-1 1 0,24-4 1,-39 8 55,-1 0 0,0 0 1,1-1-1,-1 1 0,1 0 1,-1 1-1,1-1 0,-1 0 1,1 0-1,-1 1 0,0-1 1,1 1-1,-1-1 0,0 1 1,1-1-1,-1 1 0,0 0 1,0 0-1,1 0 0,-1-1 0,0 1 1,0 0-1,0 0 0,0 1 1,0-1-1,0 0 0,-1 0 1,1 0-1,0 1 0,-1-1 1,1 0-1,0 1 0,-1-1 1,0 0-1,1 1 0,-1-1 1,0 1-1,0 2 0,4 26 76,-4-29-1,6 7-26,-5-8-51,0 1 0,1-1 0,-1 0-1,0 1 1,0-1 0,0 0-1,1 0 1,-1 0 0,0 0-1,0 0 1,0 0 0,1 0-1,-1 0 1,0 0 0,2-1-1,20-7-137,-18 6 90,39-20-62,-6 3 29,-3 1-38,-21 11 66,-1 1 1,21-7 0,-32 12 62,-1 1 0,1-1 0,0 0 0,0 0 0,-1 1-1,1-1 1,-1-1 0,1 1 0,2-2 0,-3 1 158,0 3-172,1-1-1,-1 1 1,0-1-1,0 1 0,0-1 1,0 1-1,0 0 0,0 0 1,0-1-1,0 1 0,-1 0 1,1 0-1,0 0 0,0 0 1,-1 0-1,1 0 1,0 0-1,-1 0 0,1 0 1,-1 0-1,1 0 0,-1 1 1,0-1-1,1 0 0,-1 0 1,0 0-1,0 1 0,0-1 1,0 2-1,0-2 275,8-1-533,-4 0 178,-1 1-1,1-1 1,-1-1 0,1 1 0,0 0-1,-1-1 1,1 0 0,-1 1 0,0-2-1,1 1 1,-1 0 0,5-3 0,44-34-24,-51 38 170,-3 1-58,1 0 0,-1 0 0,0 0 0,1 0 0,-1 1 0,1-1 0,-1 1 0,-1 2 0,-6 5 102,3-5-94,0 1 0,0 1 0,0-1 1,1 1-1,0 0 0,0 1 1,0-1-1,-3 8 0,5-8 20,2-6-28,1 1-1,0-1 0,-1 0 1,1 1-1,0-1 0,0 1 1,-1-1-1,1 1 0,0-1 1,0 1-1,0-1 0,0 0 1,0 1-1,0-1 0,-1 1 1,1-1-1,0 1 0,0-1 1,0 1-1,1 0 0,0-1-6,0 1 0,0-1 0,0 0-1,0 0 1,0 0 0,1 0 0,-1 0-1,0 0 1,0 0 0,0 0 0,0-1-1,2 1 1,2-2-9,0 1 0,1-1-1,-1 0 1,0 0 0,0-1-1,-1 1 1,1-1 0,-1 0 0,1-1-1,-1 1 1,0-1 0,0 1-1,4-7 1,-2 4 60,0 1 1,0 0-1,0-1 0,0 2 0,11-7 1,-16 11-46,-1-1 0,1 1 1,0-1-1,0 1 0,0 0 1,0-1-1,0 1 0,0 0 1,0 0-1,0-1 0,0 1 1,0 0-1,0 0 0,0 0 1,2 1-1,-3-1 9,0 0 0,1 0 0,-1 1 0,1-1 0,-1 0 0,0 0 0,1 1-1,-1-1 1,0 0 0,1 1 0,-1-1 0,0 1 0,0-1 0,1 0 0,-1 1 0,0-1 0,0 1 0,0-1 0,1 1-1,-1-1 1,0 0 0,0 1 0,0 0 0,0 4 68,0-1 0,0 1 0,-1-1 0,1 1-1,-3 6 1,1 1-32,-43 191 310,28-143-233,-30 76 0,36-110-9,-2 0-1,-22 35 1,29-51-62,-1-2 1,1 1-1,-2-1 0,1 0 0,-1 0 0,0-1 1,0 0-1,-1 0 0,-15 8 0,21-14-53,0 0-1,0 1 1,-1-1 0,1 0-1,0-1 1,-1 1-1,1 0 1,0-1-1,-1 0 1,1 0-1,-1 0 1,-6-1-1,9 0-25,-1 1-1,1 0 1,-1-1 0,1 1-1,0-1 1,-1 0-1,1 1 1,0-1-1,-1 0 1,1 0 0,0 0-1,0 0 1,0 0-1,0 0 1,0 0 0,0-1-1,0 1 1,0 0-1,0 0 1,1-1-1,-1 1 1,0-1 0,1 1-1,-1 0 1,1-1-1,0 1 1,-1-1 0,1 1-1,0-1 1,0 1-1,0-4 1,1-2-201,0-1 1,1 0-1,0 0 0,0 1 1,0-1-1,1 1 0,4-8 1,2-6-883,14-36-1591,16-40-5143,-32 77 6179,-4 13 427,-1 1 0,0-1 0,2-11 1,-4 16 978,1 0 0,-1 0 0,0 1 0,0-1 0,-1 0 0,1 0 0,0 0 0,-1 0 0,1 0 1,-1 0-1,1 1 0,-1-1 0,0 0 0,0 1 0,0-1 0,0 0 0,-2-2 0,-19-17-1520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 9568,'-43'-31'4320,"43"28"-3488,0 10-2784,0-2-800,9-1 1536,-4 5-1984,-5 0 1824,-9 3-1056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30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50 111 8736,'-46'-46'3936,"42"26"-3424,4 7 0,4 9-384,6-7-384,3 6 128,10-2-416,4 2 320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0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58 125 8320,'-57'5'3744,"62"-5"-3232,10 4 2304,22-4-1633,22 0 865,10-4-1216,8-5 192,20-12-640,19 3-128,16 2-160,-5-2-1216,-16 5 608,-19 0-3807,-10 1 2399,-8 3-5568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186 105 2304,'0'5'6458,"-6"-6"-5492,2-1-806,1-1 1,-1 0-1,-1 1 1,1 0-1,0 0 1,0 0-1,-1 1 1,1-1-1,-7 0 1,6 1-95,1 1 1,-1 0-1,1 0 1,0 0-1,-1 0 0,1 1 1,-1 0-1,1-1 1,0 2-1,-1-1 0,1 0 1,0 1-1,0 0 1,0 0-1,0 0 0,0 1 1,-4 3-1,3-3-14,1 1-1,0-1 0,1 1 0,-1 0 1,0 0-1,1 0 0,0 0 1,0 1-1,1-1 0,-1 1 0,1-1 1,0 1-1,0 0 0,0 0 1,-1 6-1,2-2 5,0 0-1,1 0 1,0 0 0,0 0-1,1 0 1,3 15 0,3 1-6,10 25 1,-4-13 349,-12-32-355,1 0-1,1 0 1,-1 0 0,1 0 0,-1-1 0,1 1 0,1-1 0,-1 0 0,1 0 0,-1 0 0,1 0 0,0-1 0,6 4 0,-3-2 29,0 0 0,0 0 0,1-1 0,0 0 0,0 0 0,0-1 0,10 3 0,-13-5-38,0 0 0,0 0 0,0-1 0,0 0 0,0 1-1,0-2 1,0 1 0,0-1 0,0 1 0,0-1 0,0-1 0,0 1 0,0-1 0,4-2 0,11-7 54,0-2 1,-1 0 0,-1-1-1,0-1 1,24-26 0,-12 12-28,-5 5 5,0-1 0,-2-1 0,29-44 0,-48 64-34,-2 3-31,0 1 0,0-1-1,0-1 1,0 1 0,-1 0 0,1 0-1,-1-1 1,0 1 0,0 0 0,0-1-1,-1 1 1,1-1 0,-1 1-1,0-5 1,54-4-334,-47 12 287,-1-1 0,0 1-1,1 0 1,-1 1-1,0 0 1,1 0-1,-1 0 1,11 4-1,-14-4 41,-1 0-1,1 1 1,0-1-1,0 1 1,-1 0-1,1 0 1,-1 0-1,0 0 1,1 0-1,-1 0 0,0 1 1,0-1-1,-1 1 1,1 0-1,0-1 1,-1 1-1,0 0 1,1 0-1,0 4 1,0 0 56,-1 0 1,0 0-1,0 0 0,0 0 1,-1 0-1,-1 11 1,-9 43 64,5-40-105,-1 24 0,6-39 1,0 1 0,0-1 0,0 0 0,1 1 1,0-1-1,0 1 0,4 11 0,-4-15 9,1 0-1,-1 0 0,0 0 1,1-1-1,0 1 1,-1 0-1,1-1 0,0 1 1,0-1-1,1 0 1,-1 0-1,0 0 1,1 0-1,-1 0 0,1 0 1,5 2-1,-4-2 8,0-1 0,0 0 0,0 0 0,1 0 0,-1-1 0,0 1 0,0-1 0,0 0 0,1 0 0,-1-1 0,6 0 0,-1-1-2,-1-1 0,1 1 0,-1-2 0,0 1-1,0-1 1,0 0 0,-1 0 0,1-1 0,-1 0 0,0-1 0,10-9 0,74-82-337,-91 105 284,-3 5 37,0-1 0,-1 0 0,-6 15 0,6-17-14,0-1-1,0 1 1,1 0 0,1 0 0,0 0-1,-2 18 1,4-25 41,1 0 0,-1 0-1,0 0 1,1 0 0,0 0 0,-1 0-1,1-1 1,0 1 0,1 0 0,-1 0-1,0 0 1,4 4 0,-5-7-15,1 0 0,-1 0 0,1 1-1,-1-1 1,0 0 0,1 0 0,-1 0 0,1 1 0,-1-1 0,1 0 0,-1 0 0,1 0 0,-1 0 0,1 0 0,-1 0-1,1 0 1,-1 0 0,1 0 0,-1 0 0,1 0 0,-1-1 0,1 1 0,-1 0 0,1 0 0,11-5 84,-11 5-78,2-1 10,0 0-1,-1-1 1,1 1-1,0-1 1,-1 1-1,1-1 1,-1 0-1,1 0 1,-1 0-1,0 0 1,0 0-1,0-1 1,0 1-1,0-1 1,-1 1-1,1-1 1,-1 1-1,2-5 1,-2 3-18,1-1 0,-2 1 1,1-1-1,0 1 0,-1-1 0,0 0 1,0 1-1,0-1 0,-1 1 0,0-1 0,-1-6 1,0-3-99,1 7 35,0 0 1,-1 0-1,-4-12 1,6 18 33,0 0 1,0 0-1,-1 0 1,1 0-1,0 1 1,-1-1-1,1 0 1,-1 0-1,1 1 1,-1-1-1,1 0 1,-1 1-1,1-1 1,-1 1-1,0-1 1,1 0-1,-1 1 1,0 0-1,0-1 1,1 1-1,-1-1 1,0 1-1,0 0 1,0 0-1,0-1 1,1 1-1,-1 0 1,0 0-1,0 0 1,0 0-1,0 0 1,0 0-1,1 0 1,-1 0-1,0 0 1,0 0-1,-1 1 1,1 0-17,-1-1 0,1 0 0,0 1 0,0-1 0,0 1 0,0 0 0,0-1 0,1 1 0,-1 0 0,0-1 0,0 1 1,0 0-1,0 0 0,1 0 0,-1 0 0,0 0 0,1 0 0,-1 0 0,1 0 0,-1 0 0,1 0 0,0 0 0,-1 0 0,1 0 0,0 1 0,0-1 0,0 0 1,0 0-1,0 0 0,0 0 0,0 1 0,0-1 0,0 0 0,0 0 0,1 0 0,0 2 0,-1-2 25,1 1 1,0 0-1,-1-1 0,1 1 1,0-1-1,0 1 0,0-1 1,0 1-1,1-1 1,-1 0-1,0 0 0,1 1 1,-1-1-1,0 0 0,1 0 1,-1 0-1,1-1 0,0 1 1,-1 0-1,1-1 0,0 1 1,-1-1-1,4 1 0,9 0 80,1-1-1,-1-1 1,1 0-1,-1-1 1,0 0-1,0-1 1,0-1-1,15-6 1,-2-1 42,0-1 0,-1-2 0,25-17-1,-28 16-36,0-2 0,-2 0 0,0-2-1,30-34 1,-38 38-34,-1-1 0,0-1-1,-1 0 1,-1 0 0,-1-1 0,-1-1-1,7-20 1,-11 28-144,1-9-248,-5 19 191,1 3-59,2 10 107,0-1 1,-1 1 0,-1-1 0,0 1-1,0 0 1,-2 12 0,2 18 76,-1-34 24,3 25 46,-2 1 1,-6 59-1,2-67 71,2-16 21,1-1 0,-2 0-1,1 0 1,-1 0-1,-7 17 1,8-23-102,0-1 1,0 0-1,-1 0 1,1 0-1,-1 0 0,1-1 1,-1 1-1,0 0 1,0-1-1,0 1 1,1-1-1,-1 1 1,-1-1-1,1 0 1,0 0-1,0 0 1,0 0-1,-1 0 0,1 0 1,0-1-1,-1 1 1,1-1-1,0 0 1,-1 0-1,1 0 1,-1 0-1,1 0 1,-4-1-1,-19-1-127,-1-2 1,1 0-1,0-2 0,-28-10 1,53 16 66,0 0 1,0 0-1,0 0 1,0 0-1,0 0 1,0 0 0,0 0-1,0 0 1,0 0-1,0 0 1,0 0-1,0 0 1,0 0-1,0 0 1,0 0-1,0 0 1,0 0-1,0 0 1,0 0 0,0 0-1,0 1 1,0-1-235,0 0 234,0 0 1,-1 0-1,8 5-250,11 6 166,4-3 155,1-1 1,0-1-1,0-1 0,1-1 0,0-1 0,31 0 1,-40-3 59,-1-1 1,0 0-1,0-1 1,20-6-1,-27 6-77,-1 0-1,1 0 1,-1-1-1,0 0 0,0 0 1,0-1-1,0 0 1,-1 0-1,1 0 1,-1 0-1,7-8 0,-3-1 70,0 1 0,-1-2 0,0 1 0,0-1 0,-2 0-1,0-1 1,-1 1 0,5-21 0,-5 14-112,-2 1 0,0 0-1,-1-1 1,-2 0 0,-2-36 0,1 27-440,1 23-103,0 18 226,10 113 8,0 1 378,-8-78 20,0-33 49,-2 1-1,1 0 1,-2 0-1,-3 25 0,3-38-73,1 1 0,-1-1 0,0 1 0,1-1 0,-1 0 0,0 0 0,0 0 0,-1 1 0,1-1 0,0 0 0,-1 0 0,1-1 0,-1 1 0,-2 2 0,3-3-26,0 0 0,-1-1 0,1 1-1,-1-1 1,1 1 0,-1-1 0,0 1-1,1-1 1,-1 0 0,1 0 0,-1 0 0,1 0-1,-1 0 1,0 0 0,1 0 0,-1-1 0,1 1-1,-1 0 1,1-1 0,-3-1 0,2 2-31,0 0 0,1-1-1,-1 1 1,1-1 0,-1 1 0,1-1 0,-1 0 0,1 0 0,0 1 0,-1-1 0,1 0 0,0 0 0,-1 0 0,1-1 0,0 1 0,0 0 0,0 0 0,0-1 0,0 1-1,0 0 1,0-2 0,-5-11-23,6 13-55,-1 0-1,0 0 1,1 0 0,-1 0 0,1-1 0,-1 1-1,1 0 1,-1 0 0,1-1 0,0 1 0,0-2-1,15 2-37,-3 2 12,0 0 0,0 1 0,12 4 1,12 2 20,1-2 194,1-2 1,-1-1 0,1-2-1,70-6 1,-95 2-104,0 0 0,0 0-1,-1-1 1,1-1 0,-1 0 0,0-1 0,-1 0 0,1-1 0,-1 0 0,0-1 0,-1 0 0,0 0-1,12-14 1,-6 6-49,-1 2 123,-1-1 0,14-18 1,-28 32-85,0 1 1,1-1-1,-1 1 1,0 0-1,1-1 1,-1 1-1,0-1 1,0 1 0,0-1-1,0 1 1,0-1-1,1 1 1,-1-1-1,0 1 1,0-1-1,0 1 1,0-1-1,0 1 1,-1-2-1,0 2-156,0 4 72,1-4 76,0 1-1,0-1 0,0 1 0,0-1 1,0 1-1,0-1 0,0 0 0,0 1 1,0-1-1,-1 1 0,1-1 1,0 1-1,0-1 0,0 0 0,-1 1 1,1-1-1,0 0 0,0 1 0,-1-1 1,1 0-1,0 1 0,-1-1 0,1 0 1,-1 1-1,1-1 0,0 0 0,-1 0 1,1 0-1,-1 1 0,1-1 0,0 0 1,-1 0-1,1 0 0,-1 0 0,0 0 1,0 0-603,22-1-8853,-8-3 4358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7 933 4736,'-6'0'2403,"11"-1"-1635,0 1 1,0-1-1,0 0 1,9-2-1,16-12 752,-9 6-984,0-2 0,-1 0 0,0-1 0,-1-1 0,25-22 0,-24 14-260,-1-1 0,0-1 0,-2 0 0,23-41-1,48-113 970,-48 92-419,-28 55-606,-9 23-214,-1 1 0,1-1 0,0 1-1,0 0 1,0-1 0,1 2 0,0-1 0,9-9-1,-13 14-5,0 1-1,0 0 0,1 0 0,-1 0 1,0 0-1,0-1 0,0 1 0,1 0 0,-1 0 1,0 0-1,0 0 0,1 0 0,-1 0 0,0 0 1,1 0-1,-1 0 0,0 0 0,0 0 1,1 0-1,-1 0 0,0 0 0,0 0 0,1 0 1,-1 0-1,0 0 0,0 0 0,1 0 1,-1 1-1,0-1 0,0 0 0,1 0 0,-1 0 1,0 0-1,0 0 0,0 1 0,1-1 1,-1 0-1,0 1 0,8 13-33,1 19 2,-8-22 51,0 0 0,-1 14 0,1 6 26,1-1 41,1 22 131,-1-1-1,-10 95 1,2-90 412,5-55-596,1 1 0,0-1 0,-1 1 0,1-1 0,-1 1 0,0-1 0,1 1 0,-1-1 0,0 0 0,0 0 0,0 1 0,0-1 0,0 0 0,0 0 0,0 0 0,0 0 0,0 0 0,-1 0 0,1 0 0,0 0 0,-1-1 0,1 1 0,0 0 0,-1-1 0,1 1 0,-1-1 0,1 0 0,-1 1 0,1-1 0,-1 0 0,1 0 1,-1 0-1,1 0 0,-3 0 0,-3-1-17,1 1 0,-1-1 0,0-1 1,0 1-1,1-1 0,-10-4 0,-6-2-293,-24-12-227,42 18 407,0-1 0,0 1 0,0-1 0,0 0 1,1 0-1,-1 0 0,1 0 0,-5-6 0,8 9 86,0 0-1,0 0 1,0 0 0,0 0-1,0 0 1,0-1-1,-1 1 1,1 0 0,0 0-1,0 0 1,0 0 0,0 0-1,0 0 1,0 0-1,0-1 1,0 1 0,0 0-1,0 0 1,0 0-1,0 0 1,0 0 0,0-1-1,0 1 1,0 0 0,0 0-1,0 0 1,0 0-1,0 0 1,0 0 0,0-1-1,0 1 1,0 0 0,0 0-1,0 0 1,0 0-1,0 0 1,0 0 0,0-1-1,0 1 1,0 0 0,1 0-1,-1 0 1,0 0-1,0 0 1,8 0-162,13 6 31,17 10-39,75 22 0,-105-37 231,-1 0 0,1 0 0,0 0 0,0-1 0,0 0 0,0 0 0,0-1 0,0 0 0,0-1 1,0 0-1,-1 0 0,1-1 0,-1 1 0,13-8 0,-3 0 30,0 0 0,-1-1 0,0-1 1,26-25-1,-33 28-11,0-1 0,0 0 0,-1-1-1,0 1 1,-1-1 0,0-1 0,6-15 0,-10 20-47,0 0-1,-1-1 1,0 1-1,0 0 1,-1-1-1,0 1 1,-1-1 0,1 0-1,-1 1 1,-1-1-1,1 1 1,-1-1-1,0 0 1,-3-7-1,3 13-42,1 0 0,-1 0-1,0-1 1,0 1 0,0 0-1,0 0 1,-1 0 0,1 0-1,-1 0 1,1 0 0,-1 0-1,1 1 1,-1-1 0,0 0-1,0 1 1,0 0 0,0-1-1,0 1 1,0 0 0,0 0-1,0 0 1,-1 0 0,1 0-1,0 1 1,-1-1 0,1 1 0,0-1-1,-4 1 1,3 0 0,-1 1 0,1-1 0,0 1 0,-1-1-1,1 1 1,0 0 0,-1 0 0,1 1 0,0-1 0,0 1 0,0-1 0,0 1 0,1 0 0,-1 0 0,0 0 0,1 0 0,-1 1 0,1-1-1,-4 6 1,-1 3-41,0 0-1,1 1 1,1 0 0,0 0-1,0 0 1,1 0-1,-3 19 1,4-13 45,0 1 1,2 0 0,0 0-1,2 28 1,0-40 26,0 0 0,0-1 0,1 1 0,0 0 1,0 0-1,0-1 0,1 1 0,0-1 0,5 8 0,-6-10 18,1-1 1,-1 0-1,1 0 1,0 0-1,0 0 1,0-1-1,0 1 1,0-1-1,0 1 1,1-1-1,-1 0 1,1-1-1,0 1 1,-1 0-1,1-1 0,0 0 1,6 1-1,2-1 18,-1 0 0,1-1 0,0 0-1,0-1 1,16-3 0,57-17 143,41-22-138,-101 33-36,-1-1 0,44-28 0,72-60-57,-128 90 47,5-3 214,-23 26-357,2-2 84,-2 1 14,-11 26-134,9-17 119,-1 0 0,-23 39 0,17-36 23,-17 45 0,31-68 37,1 0 0,-1 0 0,0 0-1,1 0 1,0 1 0,-1-1 0,1 0 0,0 0-1,0 0 1,0 0 0,0 0 0,1 0 0,-1 0 0,0 0-1,1 0 1,0 0 0,-1 0 0,2 3 0,-1-4 13,0 0 0,0 0 0,0 0 0,0 0 1,0 0-1,1 0 0,-1 0 0,0 0 0,0 0 0,0-1 1,1 1-1,-1-1 0,0 1 0,1-1 0,-1 1 0,1-1 1,-1 0-1,0 0 0,1 0 0,-1 1 0,1-1 1,-1-1-1,0 1 0,1 0 0,-1 0 0,1 0 0,-1-1 1,2 0-1,9-3 17,0 0 0,0-1 0,-1 0 0,0-1 0,0 0 1,-1-1-1,1 0 0,17-17 0,-1-2 18,40-50-1,-35 34-39,-2-1 0,-2-2 0,29-62 0,-24 35-159,35-118 0,-58 157-3,-1-1-1,-3 1 1,0-1 0,1-55-1,-7 89 136,0 0 0,0 0 0,0 0 0,0 0 1,0 0-1,0 0 0,0 0 0,0 0 0,0 0 0,0 0 0,0 0 0,0 0 0,0 0 0,0 0 0,0 0 0,-1 0 0,1 0 0,0 0 0,0 0 0,0 0 0,0 0 0,0 0 0,0 0 0,0 0 0,0 0 0,0 0 0,0 0 0,0 0 0,0 0 0,0 0 0,0 0 0,0 0 0,0 0 0,0-1 0,0 1 0,0 0 0,0 0 0,0 0 0,0 0 0,0 0 0,0 0 0,0 0 0,0 0 1,0 0-1,0 0 0,-3 6-203,-2 11 100,-29 116 297,14-59 253,-13 89 0,29-127-294,1 0 1,2 0 0,1 0 0,8 51-1,-5-71-101,1 0-1,1 0 0,0 0 1,1-1-1,0 0 0,1 0 1,10 14-1,-14-25-104,0 0 1,0-1-1,1 1 0,-1-1 1,1 0-1,0 0 0,0 0 1,0-1-1,0 1 0,0-1 0,0 0 1,1 0-1,-1-1 0,1 1 1,0-1-1,-1 0 0,1 0 1,0-1-1,9 1 0,-10-1-504,1 0-1,0 0 1,0-1 0,0 0-1,-1 0 1,1 0-1,0 0 1,-1-1-1,1 0 1,-1 0-1,0 0 1,6-4 0,-9 5 282,1 0 1,-1 0-1,0 0 1,1-1-1,-1 1 1,0 0 0,0-1-1,0 1 1,0-1-1,0 1 1,-1-1-1,1 0 1,0 1 0,-1-1-1,1 0 1,-1 0-1,1 1 1,-1-1-1,0 0 1,0 0-1,0 1 1,0-1 0,0-2-1,-3-33-3044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9056,'-2'-6'3514,"2"3"-2076,8 3-577,127-2 1672,147 4-3216,-266-1-412,27 4 0,-38-4 458,-1 1 0,1-1 0,0 0 0,-1 1 0,1 0 0,-1 0 0,1 1 1,-1-1-1,7 6 0,-10-7 416,1 1 0,-1-1 0,0 0-1,0 1 1,0-1 0,0 0 0,0 1 0,0-1 0,0 1 0,1 3 0,0 23-2979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41 333 3232,'-3'0'119,"1"1"-7,-1-1-1,0 0 0,1 1 1,-1-1-1,1 1 1,0 0-1,-1 0 0,1 0 1,0 0-1,-1 0 0,-1 2 1,-2 0 3025,13-5-1192,9-3-1230,-1 1 0,0-2 0,0 0 0,-1-1 0,1-1 0,15-11 0,75-62 708,-103 79-1387,28-26 487,47-57-1,-30 31-106,-9 15-154,-37 40-230,0 0 1,0-1-1,-1 1 1,1 0-1,-1 1 0,1-1 1,-1 0-1,0 0 1,1 0-1,-1 0 1,0 2-1,1 6 85,-1-1 0,0 1 0,-1 0 0,0 0 0,-3 15 0,-3 19 189,4-15-102,-2 30-39,5-51-158,0 0-1,1 0 1,-1 0 0,2-1 0,-1 1-1,3 7 1,-4-12 18,1 0 0,0 0 0,0 0 0,-1 0 0,2 0-1,-1-1 1,0 1 0,0 0 0,0-1 0,1 1 0,-1-1 0,1 1 0,-1-1 0,1 1-1,0-1 1,-1 0 0,4 1 0,-3-1 9,0-1-1,-1 1 1,1-1 0,0 0 0,0 1-1,0-1 1,0 0 0,0 0-1,-1-1 1,1 1 0,0 0-1,0-1 1,0 1 0,-1-1-1,1 1 1,0-1 0,0 0-1,2-1 1,6-5-32,0-1 0,0 0-1,-1 0 1,0-1 0,0 0-1,14-20 1,-7 9-3,-5 6-32,-2 0-1,10-18 1,2-3 58,-14 20-94,-5 11-241,-7 10-292,-3 5 559,1 1 0,0 0 1,1 0-1,1 1 0,0 0 1,0 0-1,1 0 0,1 0 1,0 1-1,-2 26 0,5-39 54,0 0-1,0 0 1,0-1-1,0 1 1,0 0-1,0-1 1,0 1-1,0 0 1,0-1-1,1 1 0,-1 0 1,0-1-1,0 1 1,1-1-1,-1 1 1,0 0-1,1-1 1,-1 1-1,0-1 1,1 1-1,-1-1 1,1 1-1,-1-1 0,1 1 1,-1-1-1,1 0 1,0 1-1,-1-1 1,1 0-1,0 1 1,1-1 7,-1 0 1,1 0 0,0 1 0,0-2 0,-1 1-1,1 0 1,0 0 0,-1 0 0,1-1 0,-1 1-1,1-1 1,1 0 0,4-2 39,-1 0 0,0-1 0,0 0 0,0 0 1,7-5-1,-8 3-14,0 1 0,0-1 1,0 0-1,-1 0 0,0-1 0,7-11 1,-10 15-53,1-1 0,-1 1 0,0-1 1,0 0-1,0 1 0,0-1 1,-1 0-1,0 1 0,1-1 1,-1 0-1,0 1 0,-1-1 0,1 0 1,-1 0-1,-2-6 0,2 6 10,-1 1 0,-1 0-1,1 0 1,0 0-1,-1 0 1,1 0 0,-1 1-1,0-1 1,0 1-1,0 0 1,-5-3 0,-14-12-240,22 17 227,0-1-1,-1 1 1,1 0 0,0-1 0,-1 1-1,1 0 1,0-1 0,0 1 0,-1 0 0,1-1-1,0 1 1,0 0 0,0-1 0,0 1 0,0-1-1,-1 1 1,1-1 0,0 1 0,0 0 0,0-1-1,0 1 1,0-1 0,0 1 0,0-1 0,0 1-1,0 0 1,1-1 0,-1 1 0,0-1 0,0 1-1,0 0 1,0-1 0,1 1 0,-1-1-1,0 1 1,0 0 0,1-1 0,-1 1 0,0 0-1,1 0 1,-1-1 0,1 1 0,18-11-71,-13 8 43,2-1 42,0 1-1,1 0 1,-1 0 0,1 1 0,-1 0-1,1 1 1,0 0 0,0 0 0,9 1-1,-4 1 140,0 0 0,0 1 1,0 0-1,-1 1 0,15 5 0,-21-6-85,0 1 0,-1 0-1,1 0 1,-1 1 0,0 0 0,0 0 0,0 0-1,-1 1 1,1 0 0,-1 0 0,5 7 0,-8-9-13,1 1-1,0-1 1,-1 1 0,0 0 0,0 0 0,0 0 0,-1 0-1,1 1 1,-1-1 0,0 0 0,0 1 0,-1-1 0,1 1-1,-1-1 1,0 0 0,0 1 0,0-1 0,-2 8 0,-1 1 54,1-8-44,1 0 0,0 0 0,-1 9 0,2-12 261,2-3-276,0 1 0,0-1 0,-1 1-1,1-1 1,0 0 0,0 0 0,-1 0 0,1 0 0,-1 0-1,1-1 1,-1 1 0,3-2 0,1-2 5,61-59-124,4-3-80,-62 60 122,-3 2 34,0 1 1,0 0-1,11-6 1,-15 9 17,0 1 0,0-1 0,0 1 1,1-1-1,-1 1 0,0-1 0,0 1 1,1 0-1,-1 0 0,0 0 1,1 0-1,-1 0 0,0 0 0,0 0 1,1 0-1,-1 0 0,0 0 0,1 1 1,-1-1-1,0 0 0,0 1 0,0-1 1,1 1-1,1 1 0,2 2 55,-1 0 0,0 0 0,0 0-1,0 0 1,0 1 0,-1 0 0,5 8 0,0 2-36,7 21 1,-8-20-487,11 22 0,-11-21-438,-3 1-3661,-4-16 3893,0 0 0,1 0 1,-1 0-1,0 0 1,-1 0-1,1 0 1,0 0-1,0-1 0,-1 1 1,1 0-1,-1 0 1,0 0-1,0-1 1,1 1-1,-1 0 0,-2 2 1,2-3 484,1-1 0,-1 1 1,1-1-1,-1 1 0,0 0 0,1-1 1,-1 0-1,0 1 0,1-1 0,-1 1 1,0-1-1,0 0 0,0 1 0,1-1 1,-1 0-1,0 0 0,0 0 0,-1 0 1,-22-6-1902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7040,'-34'-14'3200,"34"19"-2752,14 8-7200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64 834 3552,'9'-4'5907,"-1"-6"-3775,2-16-1936,-8 20 374,40-140 1290,18-50-584,-21 103-1301,-18 45 152,24-79 0,-39 109 38,-2-1-1,0 0 1,-1 0-1,-1 0 1,0 0 0,-3-32-1,1 50-164,0 1 0,0-1 0,0 0 0,0 0 0,0 1 0,-1-1-1,1 0 1,0 1 0,0-1 0,0 0 0,-1 1 0,1-1 0,0 0 0,-1 1 0,1-1 0,-1 1-1,1-1 1,-1 0 0,0 0 0,1 1-15,-1 0-1,1 0 1,0 0 0,-1 0-1,1 0 1,-1 0 0,1 0-1,0 0 1,-1 0 0,1 0-1,-1 0 1,1 0-1,0 1 1,-1-1 0,1 0-1,-1 0 1,1 0 0,0 0-1,-1 1 1,1-1 0,0 0-1,-1 0 1,1 1-1,-3 2-84,0 0-1,0 1 0,0-1 0,-4 8 1,-10 22 130,2 1 0,-14 42 0,13-32 34,-8 31 182,-26 139 0,27-105-151,16-76-66,-54 202 427,54-214-317,-2 8 490,-18 38 0,61-126-591,-17 36-101,0 0 0,2 2-1,0 0 1,1 1 0,40-29 0,-21 19-28,2 2 1,1 1-1,85-38 0,-117 60 105,13-5-39,-22 9 41,0 1-1,1 0 0,-1-1 1,0 1-1,0 0 0,1 0 1,-1 0-1,0 0 1,1 0-1,-1 0 0,0 0 1,0 0-1,1 1 0,-1-1 1,1 1-1,-1-1-9,0 1 0,-1-1 0,1 0 0,-1 1 0,1-1-1,-1 1 1,0-1 0,1 1 0,-1 0 0,1-1 0,-1 1 0,0-1 0,0 1-1,1 0 1,-1-1 0,0 1 0,0 0 0,0-1 0,0 1 0,0 0 0,0-1-1,0 1 1,0 0 0,0-1 0,0 1 0,0 0 0,0-1 0,0 1 0,-1 1-1,-7 21-34,6-19 26,-69 150 691,70-153-668,0 0 0,0 1 0,1-1-1,-1 0 1,1 1 0,-1-1 0,1 0 0,0 1 0,0-1-1,-1 1 1,1-1 0,0 0 0,0 1 0,0-1 0,1 1 0,-1-1-1,0 0 1,0 1 0,1-1 0,-1 1 0,1-1 0,-1 0-1,1 0 1,0 1 0,1 1 0,-1-2 10,1 0 0,-1 0 0,1-1 0,-1 1 0,1 0 0,0 0-1,-1-1 1,1 1 0,0-1 0,0 1 0,0-1 0,-1 0 0,1 0 0,0 0 0,0 0 0,0 0 0,0 0 0,-1 0 0,4-1 0,-1 0 2,0 0-1,0-1 1,0 1 0,0-1 0,0 0 0,-1 0-1,1 0 1,0 0 0,-1-1 0,0 1 0,1-1 0,-1 0-1,0 0 1,0 0 0,-1 0 0,1-1 0,-1 1 0,1-1-1,-1 1 1,0-1 0,-1 0 0,1 0 0,0 0-1,-1 0 1,0 0 0,0 0 0,0 0 0,-1-1 0,1-5-1,-1-4-47,0-1-1,-1 0 0,0 0 1,-2 0-1,1 1 0,-2-1 1,-5-15-1,8 28 2,1 0 0,-1 1 0,1-1 1,-1 0-1,1 0 0,0 0 0,0 1 0,0-1 0,0 0 1,0 0-1,0 0 0,0 1 0,1-1 0,-1 0 0,1 0 0,-1 1 1,1-1-1,0 0 0,-1 1 0,1-1 0,0 1 0,0-1 0,0 1 1,0-1-1,1 1 0,-1 0 0,0-1 0,0 1 0,1 0 0,-1 0 1,1 0-1,-1 0 0,1 0 0,3-1 0,-2 0 40,1 0 0,0 1-1,0-1 1,0 1 0,0 0-1,0 0 1,0 0 0,0 1 0,0 0-1,0-1 1,0 1 0,0 1-1,1-1 1,6 2 0,-4 0 81,0 1 0,-1 0 1,1 0-1,-1 1 0,0 0 0,0 0 1,0 0-1,-1 1 0,9 8 0,-5-3 50,0 1 0,-1 0-1,13 24 1,-11-19-24,16 20-1,0 1 139,-24-34-285,17 22 225,-18-23-257,0-1 0,0 0 0,0 0-1,0 0 1,1 0 0,-1 0 0,1 0-1,-1 0 1,1 0 0,-1 0 0,1-1-1,-1 1 1,1-1 0,-1 1 0,1-1 0,2 1-1,4-2-928,0 0-1,-1-1 0,0 0 0,1 0 1,-1-1-1,10-4 0,-11 4 428,31-13-6288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6 779 2656,'2'-20'948,"-2"20"-857,0-1-1,1 0 1,-1 1 0,0-1 0,0 0 0,0 1 0,1-1 0,-1 0 0,0 1 0,1-1 0,-1 1 0,0-1 0,1 0-1,-1 1 1,1-1 0,-1 1 0,1-1 0,-1 1 0,1-1 0,-1 1 0,1 0 0,-1-1 0,1 1 0,0 0 0,-1-1 0,2 1-1,-1 8 1932,1 6-1450,0 0 1,-1 0-1,-1 0 1,0 0-1,-3 21 1,0 20-99,2 10 139,-17 119 1,17-167 51,3-14-13,1-11-412,40-199 346,2-6-223,-41 198-308,2 0-1,0 0 0,0 1 1,1 0-1,1 0 1,1 1-1,0 0 0,0 0 1,1 1-1,1 0 1,0 1-1,0 0 0,1 1 1,18-11-1,-28 19-45,0 1 0,0 0 0,0 0 0,0 0 0,0 0 0,0 0 0,1 1-1,-1-1 1,0 1 0,1-1 0,-1 1 0,0 0 0,5 0 0,-5 0 10,-1 0-1,1 1 1,-1-1 0,1 1 0,-1-1-1,1 1 1,-1 0 0,0 0 0,1-1-1,-1 1 1,0 0 0,1 0 0,-1 0-1,0 1 1,0-1 0,1 1 0,0 2 8,0-1 1,0 0-1,-1 1 1,1-1 0,-1 1-1,0-1 1,0 1 0,0 0-1,0-1 1,-1 1-1,1 0 1,-1-1 0,0 1-1,0 0 1,-2 7-1,-1 4 108,-2 0-1,0 0 0,0 0 0,-9 13 0,4-5 97,1-3-21,-1 0-1,-26 37 1,29-47-108,-1 0 0,-1-1 0,0 1 0,0-1 1,-1-1-1,-18 12 0,20-16-473,16-3-277,16 1 654,1 0 0,-1-2 1,1-1-1,-1-1 0,0-1 0,0-1 0,0-1 0,0-1 0,-1-1 1,0-1-1,0-1 0,27-16 0,-34 15 99,-1 0 0,0-1 0,-1-1 0,14-13-1,45-57 268,-44 47-257,-2-1-1,-2-2 0,21-40 1,-35 57-61,-1 0 0,-1-1 0,-2 0 0,0-1 0,-1 0 1,-1 0-1,3-37 0,-7 39-83,4-99-108,-8 98 105,3 21 29,0 1-1,0 0 1,0 0-1,0 0 1,0-1-1,0 1 1,0 0-1,-1 0 1,1 0-1,0-1 1,0 1-1,0 0 1,0 0-1,0 0 1,0 0-1,-1-1 1,1 1-1,0 0 1,0 0-1,0 0 1,0 0-1,-1 0 1,1 0-1,0 0 1,0 0-1,0-1 1,-1 1-1,1 0 1,0 0-1,0 0 1,-1 0-1,1 1-6,-1-1 0,0 1 0,1-1 0,-1 1 0,1-1 0,-1 1 0,1-1 0,-1 1 0,1-1 0,0 1 0,-1 0 0,1-1 0,0 1 0,-1 0 0,1 0 0,-11 26 136,1 0 0,-10 50-1,12-41 114,-17 42-1,-70 226 540,70-192-42,25-112-733,0 0-1,0 0 1,0 1 0,0-1-1,0 0 1,-1 0-1,1 0 1,0 0-1,0 1 1,0-1-1,0 0 1,0 0 0,0 0-1,0 0 1,0 1-1,0-1 1,0 0-1,0 0 1,0 0-1,0 1 1,0-1-1,0 0 1,0 0 0,0 0-1,1 0 1,-1 1-1,0-1 1,0 0-1,0 0 1,0 0-1,0 0 1,0 1 0,0-1-1,1 0 1,-1 0-1,0 0 1,0 0-1,0 0 1,0 0-1,0 0 1,1 1 0,-1-1-1,0 0 1,9-5 171,10-13 57,87-102-338,-105 118 98,1 0 1,0 1 0,0-1-1,0 1 1,0 0-1,0-1 1,0 1-1,0 0 1,0 0-1,0 0 1,4 0-1,-5 0 5,0 1 0,0 0-1,0 0 1,0 0 0,0 0 0,0 0-1,0 0 1,0 0 0,0 0-1,0 1 1,0-1 0,-1 0 0,1 0-1,0 1 1,0-1 0,0 1-1,0-1 1,-1 1 0,1-1 0,0 1-1,0-1 1,-1 1 0,1 0-1,0-1 1,-1 1 0,1 0-1,-1 0 1,1-1 0,-1 1 0,2 2-1,1 7-10,0 1-1,0-1 0,-1 1 0,0-1 1,-1 1-1,0 18 0,0-3-82,4 69 104,-5-92 8,0-1 0,0 1 1,1-1-1,-1 0 1,1 1-1,-1-1 0,1 1 1,0-1-1,0 0 1,0 0-1,0 1 1,1-1-1,-1 0 0,1 0 1,2 3-1,-2-4 0,-1 0 0,0 0 0,1 0 0,-1-1 0,1 1 0,0-1 0,-1 1 0,1-1 0,0 1 0,-1-1 0,1 0 0,0 0 0,-1 0-1,1 0 1,0 0 0,-1 0 0,1 0 0,0 0 0,-1-1 0,1 1 0,0-1 0,-1 1 0,4-2 0,12-6 25,-1-1 1,1 0-1,21-16 0,42-39 49,-27 9-141,-51 54-54,-2 2 70,-1 1-1,0-1 0,1 1 0,-1-1 1,0 0-1,0 1 0,0-1 1,0 0-1,-2 3 0,-2 2-22,1 2 32,-1 1-1,1 0 1,0 0-1,1 0 1,0 1-1,0-1 1,1 1-1,-1 9 1,2-14 37,1 1-1,-1-1 1,1 0 0,0 0 0,1 1 0,-1-1-1,1 0 1,0 0 0,0 1 0,1-1 0,0 0-1,-1 0 1,2 0 0,-1-1 0,0 1 0,6 6-1,-7-9 10,0-1-1,0 0 0,1 0 1,-1 1-1,0-1 0,1 0 1,-1 0-1,1-1 0,-1 1 0,1 0 1,-1 0-1,1-1 0,-1 1 1,1-1-1,0 1 0,-1-1 1,1 0-1,3 0 0,-2 0-9,0 0 0,-1-1-1,1 1 1,0-1 0,0 0 0,-1 0-1,1 0 1,-1 0 0,1 0 0,3-3-1,0 0 40,0-1 0,-1 1 0,0-1 0,0 0 0,0 0 1,-1-1-1,0 1 0,7-12 0,-7 10-43,-1-1 1,0 1-1,0-1 1,-1 0-1,0 0 1,-1 1-1,1-1 1,-2 0-1,1 0 1,-1-1-1,-1-13 0,0 16-15,0 0-1,0 0 0,-1 1 0,0-1 0,0 0 0,0 1 0,-1-1 0,1 1 0,-1 0 0,-1 0 0,1 0 0,-1 0 0,0 1 0,0-1 0,0 1 0,-7-6 0,6 7-50,-1-1 0,1 1 0,0 0 0,-1 0 0,0 0 0,0 1 0,0 0 0,0 0-1,0 0 1,0 1 0,0 0 0,0 0 0,-9 0 0,19 2 34,0-1 0,1 1 0,-1 0 0,6 2 0,15 3-3,-14-5 79,0-1 0,1 0 0,-1-1-1,0-1 1,1 0 0,-1 0 0,0-1-1,21-8 1,1-4 2,45-28-1,-50 27-44,-14 8 30,0-1 1,0 0 0,-1-1 0,-1-1-1,1 1 1,-2-2 0,0 0 0,0 0 0,-1-1-1,0-1 1,-2 1 0,1-1 0,-2-1-1,0 0 1,0 0 0,6-22 0,16-139 134,-24 45-414,-5 102-136,-1 17 128,1 12 245,0 0 1,0 0-1,0 0 1,0 0 0,0-1-1,0 1 1,0 0-1,0 0 1,0 0-1,0 0 1,0 0-1,0 0 1,0 0-1,0 0 1,-1 0-1,1 0 1,0 0 0,0 0-1,0-1 1,0 1-1,0 0 1,0 0-1,0 0 1,0 0-1,0 0 1,0 0-1,0 0 1,0 0-1,-1 0 1,1 0 0,0 0-1,0 0 1,0 0-1,0 0 1,0 0-1,0 0 1,0 0-1,0 0 1,0 0-1,0 0 1,-1 0-1,1 0 1,0 0 0,0 0-1,0 0 1,0 0-1,0 0 1,0 0-1,0 0 1,-2 2-26,1 0 1,0 0-1,0-1 1,0 1-1,0 0 1,0 0 0,0 0-1,0 2 1,-10 36-47,2 0 1,-7 79 0,8-57 149,-4 31 73,3-1 1,5 128 0,4-195-77,0-19-82,0-1 0,0 0 0,0 1 0,1-1 1,0 1-1,2 9 0,-3-36-1145,-2 4 1044,-1-1 0,-1 1-1,-1 0 1,0 0-1,-1 0 1,-1 1-1,0-1 1,-1 2 0,-1-1-1,-21-26 1,21 29 110,-11-9-184,19 22 192,1-1 0,-1 0 0,0 0 0,0 1 0,0-1 0,1 0 0,-1 0 0,1 0 0,-1 0 0,1 0 0,-1 0 0,0-1 0,1 1-1,0 1 0,0 0 0,0 0 1,0 0-1,0-1 0,0 1 0,0 0 1,0 0-1,0-1 0,0 1 1,0 0-1,0 0 0,0 0 0,0-1 1,1 1-1,-1 0 0,0 0 1,0 0-1,0-1 0,0 1 0,0 0 1,0 0-1,0 0 0,1 0 1,-1-1-1,0 1 0,0 0 0,0 0 1,1 0-1,-1 0 0,0 0 0,0 0 1,0-1-1,0 1 0,1 0 1,-1 0-1,0 0 0,0 0 0,1 0 1,-1 0-1,0 0 0,0 0 1,0 0-1,1 0 0,-1 0 0,0 0 1,0 0-1,0 0 0,1 0 0,-1 0 1,0 1-1,0-1 0,0 0 1,1 0-1,-1 0 0,0 0 0,0 0 1,1 1-1,36 11 342,-25-7-303,-1-1 0,1-1-1,13 2 1,304 34 651,-314-39-611,0 0 1,0 0-1,0-2 0,22-4 0,-37 6-76,0 0 1,0 0-1,0 0 0,1 0 0,-1 0 1,0 0-1,0 0 0,0 0 1,0 0-1,0 0 0,0 0 0,1 0 1,-1 0-1,0 0 0,0 1 1,0-1-1,0 0 0,0 0 0,0 0 1,0 0-1,1 0 0,-1 0 1,0 0-1,0 0 0,0 0 0,0 0 1,0 1-1,0-1 0,0 0 1,0 0-1,0 0 0,0 0 0,0 0 1,0 0-1,0 1 0,0-1 1,0 0-1,0 0 0,0 0 0,0 0 1,0 0-1,0 0 0,0 1 1,0-1-1,0 0 0,0 0 0,0 0 1,0 0-1,0 0 0,0 0 1,0 1-1,0-1 0,0 0 0,0 0 1,0 0-1,0 0 0,0 0 1,0 0-1,-1 0 0,1 0 0,0 0 1,0 1-1,0-1 0,0 0 1,-8 13 149,-28 36 27,19-28-165,-19 34-1,32-48-10,1-1-1,0 1 1,0 0-1,0 0 1,1 1-1,0-1 1,0 0-1,1 1 1,-1 13-1,2-20 23,0 1-1,0-1 1,0 1 0,0-1-1,1 1 1,-1-1 0,0 1-1,1-1 1,-1 1 0,1-1 0,0 1-1,-1-1 1,1 0 0,0 1-1,0-1 1,0 0 0,1 2-1,-1-2-10,0 0-1,0-1 0,0 1 0,0-1 1,0 0-1,0 1 0,0-1 0,0 0 1,0 1-1,0-1 0,0 0 1,0 0-1,0 0 0,1 0 0,-1 0 1,0 0-1,0 0 0,0-1 0,0 1 1,0 0-1,0 0 0,0-1 0,0 1 1,0-1-1,1 0 0,5-3 23,0 0 0,0-1 0,0 1 0,-1-1 0,0-1 0,0 1 0,0-1 0,-1 0 0,7-11 0,3-4 94,17-39-1,-30 56-154,0 0 1,-1 1-1,1-1 0,-1 0 0,0 0 1,0 0-1,0-1 0,-1 1 1,1 0-1,-1-8 0,-1 9 9,1 0 0,-1 0 0,0 1 0,1-1 0,-1 0 0,0 1 0,-1-1 0,1 1 0,0-1 0,-1 1 0,0-1 0,1 1 0,-1 0 0,0 0 0,0 0 0,-3-3 0,2 3-37,0 0-1,1 0 1,-1 0 0,0 0-1,0 0 1,0 0 0,0 1-1,0 0 1,-1-1 0,1 1-1,-6-1 1,24 2 17,1 0-1,-1 1 1,1 1-1,-1 0 1,18 6-1,-29-7 28,0 0 0,0 1 0,0 0 0,0-1-1,0 2 1,-1-1 0,1 0 0,-1 1-1,1-1 1,-1 1 0,0 0 0,0 0-1,0 1 1,0-1 0,-1 1 0,1-1 0,-1 1-1,0 0 1,0-1 0,-1 1 0,1 0-1,-1 0 1,2 9 0,-1-4 14,-1 0 0,-1 0 0,1 0 0,-2 0 0,-1 18 0,-15 43 51,5-20-99,8-38 77,1 0 398,5-12-201,3-7-70,22-37-75,-17 25-85,2 0-1,0 1 1,1 1-1,18-20 0,-20 26-46,-9 9 8,0-1 0,1 0 0,-1 1 0,1-1 0,0 1 0,3-2 0,-6 3 29,1 1 1,-1 0-1,0 0 0,0 0 0,1 0 1,-1 0-1,0 0 0,1 0 1,-1 0-1,0 0 0,1-1 0,-1 1 1,0 1-1,1-1 0,-1 0 1,0 0-1,1 0 0,-1 0 0,0 0 1,0 0-1,1 0 0,-1 0 1,0 0-1,1 1 0,-1-1 0,1 0 1,-1 1-3,1 0 0,0 0 0,-1 0 0,1 0 1,-1 0-1,1 0 0,-1 0 0,0 0 0,1 0 1,-1 0-1,0 0 0,0 2 0,10 94-19,-7-61 191,2 7 8,-4-40-147,0 0-1,0 0 1,0 0-1,0 0 1,0 0-1,1 0 1,0 0-1,-1-1 0,1 1 1,4 4-1,-5-7-8,0 0-1,-1 0 1,1 0-1,-1-1 1,1 1-1,0 0 1,-1 0-1,1-1 1,-1 1-1,1-1 1,-1 1-1,1 0 1,-1-1-1,1 1 1,-1-1-1,1 1 0,-1-1 1,1 0-1,0 0 34,5-6 32,0 0-1,-1 0 1,0-1 0,0 1 0,6-14-1,16-46 23,-1 3-53,-6 21-107,-11 24 4,20-36 0,-25 49 27,0 1-438,-1 16 183,0 26 263,0 1-1,-6 68 0,3-93 55,-1 0 0,0 0-1,-1 0 1,-1-1 0,0 1 0,0-1 0,-2 1-1,1-1 1,-12 20 0,16-32-23,-1 1-1,1 0 1,0-1 0,-1 1-1,1-1 1,-1 1 0,1-1-1,-1 1 1,1-1 0,-1 1-1,1-1 1,-1 1 0,1-1 0,-1 0-1,0 1 1,1-1 0,-1 0-1,1 0 1,-1 1 0,0-1-1,0 0 1,0 0-4,1 0-1,-1 0 1,0-1-1,1 1 1,-1 0-1,1 0 1,-1-1-1,1 1 1,-1 0-1,1-1 1,-1 1-1,1 0 1,-1-1-1,1 1 1,0-1 0,-1 1-1,1-1 1,-1 1-1,1-1 1,-3-5 3,1 1 1,-1 0-1,1-1 1,-1-5-1,1 4-60,1 7 43,1-1 1,0 1-1,0-1 1,0 1-1,0-1 1,0 0-1,0 1 0,0-1 1,0 1-1,0-1 1,0 0-1,0 1 1,0-1-1,0 1 1,0-1-1,1 1 0,-1-1 1,0 1-1,0-1 1,1 0-1,-1 1 1,0-1-1,0 1 0,1 0 1,-1-1-1,1 0 1,0 0 1,1 0 1,-1 0-1,1 1 0,-1-1 1,1 0-1,-1 0 0,1 1 1,-1-1-1,3 0 1,2 0-2,0 0 1,0 1 0,0-1 0,10 2 0,95 13-245,47 4-4274,-60-18-3190,-45-3 1167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2912,'9'0'1680,"-1"0"-1212,-1-1-1,0 0 1,0 0-1,0-1 1,0 0 0,0-1-1,-1 1 1,1-1 0,-1 0-1,1-1 1,-1 0 0,0 0-1,6-5 1,10-10-50,-1-1 1,19-22-1,-13 12-39,88-100 378,-83 90-528,-13 18 17,-2-1-1,0 0 0,19-38 1,-21 30 122,-2-1 1,-1-1 0,-1 0-1,-2-1 1,-2 0-1,0 0 1,-3 0 0,1-53-1,-5 87-369,0 0 1,0 0-1,0 0 0,1 0 1,-1-1-1,0 1 0,0 0 0,0 0 1,0 0-1,0-1 0,0 1 1,0 0-1,0 0 0,0 0 1,0-1-1,0 1 0,0 0 0,-1 0 1,1 0-1,0 0 0,0-1 1,0 1-1,0 0 0,0 0 1,0 0-1,0 0 0,0-1 0,-1 1 1,1 0-1,0 0 0,0 0 1,0 0-1,0 0 0,0 0 1,-1-1-1,1 1 0,0 0 0,0 0 1,-6 6-69,-4 17-86,-43 217 139,18-76 560,18-83-5,-11 161 0,27-234-424,0-6-65,1 0 0,0-1 0,0 1 0,0-1 0,0 1 1,0 0-1,0-1 0,0 1 0,0 0 0,0-1 0,1 1 0,-1-1 0,2 3 0,-2-4-42,0 0-1,0 0 1,0 1 0,0-1 0,1 0 0,-1 0-1,0 0 1,0 0 0,0 0 0,1 0 0,-1 0-1,0 0 1,0 0 0,0 0 0,1 0 0,-1 0-1,0 0 1,0 0 0,0 0 0,1 0 0,-1 0 0,0 0-1,0 0 1,0 0 0,1 0 0,-1 0 0,0 0-1,0 0 1,0 0 0,1 0 0,-1 0 0,0-1-1,0 1 1,0 0 0,0 0 0,0 0 0,1 0 0,-1 0-1,0-1 1,0 1 0,0 0 0,0 0 0,0 0-1,0 0 1,0-1 0,1 1 0,5-11 57,24-68-89,-19 47-212,20-40 0,-19 48 4,10-18 69,-20 38 47,1 0 0,0 0 0,-1 1 0,1-1 0,1 1 0,-1 0 0,6-5 0,-2 17-257,-4-1 339,0 0 0,0 1 0,-1-1 0,2 13 0,5 19 38,-6-30 9,-1-3 45,0 0 1,1 0-1,0 0 1,0 0-1,0-1 1,1 0-1,6 10 0,-9-15-27,0 0-1,1-1 1,-1 1-1,0 0 1,0 0-1,0-1 1,1 1-1,-1 0 1,0-1 0,1 0-1,-1 1 1,1-1-1,-1 0 1,0 1-1,1-1 1,-1 0-1,1 0 1,-1 0-1,1 0 1,-1-1-1,0 1 1,1 0-1,-1-1 1,1 1-1,-1-1 1,0 1-1,0-1 1,1 1-1,1-3 1,2 0 27,0 0 0,0 0 0,0-1 0,0 0 0,7-8 0,2-4 115,-1-1 0,15-24 0,-24 34-163,0 0-1,-1 0 1,0 0-1,0-1 0,0 1 1,-1-1-1,0 1 1,-1-1-1,2-15 1,-3 22-28,0 0 1,0 0 0,0 0 0,0 0-1,-1 0 1,1 0 0,0 0-1,0 0 1,-1 0 0,1 0 0,0 0-1,-1 0 1,1 0 0,-1 0-1,1 0 1,-2-1 0,1 2-5,1-1 1,-1 1-1,0 0 1,0-1-1,1 1 1,-1 0-1,0 0 1,0 0-1,1-1 1,-1 1-1,0 0 1,0 0-1,1 0 1,-1 1-1,0-1 1,0 0-1,1 0 1,-1 0-1,0 0 1,0 1-1,1-1 1,-1 0-1,0 1 1,1-1-1,-1 0 1,0 2-1,-5 1-26,1 1 0,0 0 1,0 0-1,0 0 0,1 1 0,0-1 0,0 1 1,0 0-1,0 1 0,1-1 0,-1 1 0,2-1 0,-1 1 1,0 0-1,1 0 0,0 0 0,-2 13 0,1 2 95,0 0-1,1 0 0,2 1 0,1 21 1,-1-34 21,1-1 1,0 0 0,1 1 0,0-1-1,0 0 1,1 0 0,0 0-1,6 12 1,-8-17-38,1-1-1,-1 0 1,0 0-1,1 0 1,0 0-1,0 0 1,-1 0-1,1 0 1,0-1-1,0 1 1,1 0-1,-1-1 1,0 0-1,0 0 1,1 1-1,-1-1 1,1-1-1,-1 1 1,1 0-1,-1 0 1,1-1-1,-1 0 1,1 1-1,0-1 1,-1 0-1,1 0 1,-1-1-1,1 1 1,-1 0-1,1-1 1,3-1-1,4-2 14,0 0-1,0 0 1,0-2-1,-1 1 1,14-10-1,39-37 230,-39 31-209,-1-2 1,22-28-1,31-55-11,-72 101-49,11-17 29,-1-1 0,-2 0-1,0 0 1,-1-1-1,-2-1 1,9-35 0,15-154-320,-30 195 4,0 1 0,-3-35 1,2 53 267,-1 0 1,0-1-1,0 1 1,0 0-1,0-1 1,0 1 0,0 0-1,0 0 1,-1-1-1,1 1 1,0 0-1,0-1 1,0 1-1,0 0 1,0 0 0,0-1-1,0 1 1,-1 0-1,1 0 1,0-1-1,0 1 1,0 0-1,-1 0 1,1-1-1,0 1 1,0 0 0,-1 0-1,-4 8-380,-20 88-259,7-22 438,-8 12 174,11-38 81,1-1-1,3 2 1,-6 58-1,17-99-39,-6 108 333,6-94-192,1-1 0,1 1 0,6 29 0,-7-47-76,0-1-1,0 1 1,0-1-1,0 0 1,1 1 0,0-1-1,-1 0 1,1 0-1,0 0 1,0 0-1,5 5 1,-6-8-49,0 1 1,0 0-1,1 0 0,-1-1 1,0 1-1,0-1 1,1 1-1,-1-1 0,0 0 1,1 1-1,-1-1 0,0 0 1,1 0-1,-1 0 0,0 0 1,1 0-1,-1 0 1,0 0-1,1 0 0,-1-1 1,0 1-1,1-1 0,-1 1 1,0-1-1,0 1 0,1-1 1,-1 0-1,0 1 1,0-1-1,0 0 0,0 0 1,0 0-1,1-1 0,2-3 11,0 1 0,0-1 0,-1 1 0,1-1 0,-1 0 0,4-11 0,-1 4 48,62-137 113,-48 111-271,-16 30-158,1 0 0,5-15-1,-9 78-1239,3 121 1727,-5-172-195,1 0-1,1 0 1,-1 0 0,1 1-1,-1-1 1,1 0 0,0-1-1,1 1 1,-1 0 0,1 0-1,-1 0 1,1-1 0,0 1-1,0-1 1,6 7 0,-7-10-28,-1 0 1,1 0 0,-1-1-1,1 1 1,-1 0 0,1 0-1,-1 0 1,1-1 0,-1 1-1,1 0 1,-1-1 0,1 1-1,-1 0 1,0-1 0,1 1-1,-1 0 1,1-1 0,-1 1-1,0-1 1,1 1 0,-1-1-1,1 0 1,-1 0 32,7-9 25,-1 0 1,-1-1-1,0 1 0,0-1 1,-1 0-1,4-14 1,11-28 92,-6 21-499,16-60 1,-27 82-443,-4 20 373,1 1 333,-4 14-4,2 1 1,0 0-1,3 41 0,1-44 133,0-6 14,4 21-1,-4-33-19,0 0 0,1 0-1,-1 1 1,1-1-1,1 0 1,-1-1-1,1 1 1,3 5-1,-6-9-37,1 0-1,0 0 0,0-1 0,0 1 0,0 0 0,0 0 1,0-1-1,0 1 0,0 0 0,0-1 0,0 1 0,1-1 0,-1 1 1,0-1-1,0 0 0,0 1 0,1-1 0,-1 0 0,0 0 1,0 0-1,1 0 0,-1 0 0,0 0 0,0-1 0,1 1 1,-1 0-1,2-1 0,3-1 40,-1 0 0,1-1 0,0 0-1,5-3 1,-9 5-53,22-14 25,0-2 1,-1 0-1,-1-1 1,0-2-1,-2 0 1,0-1-1,-1-1 0,-1-1 1,-2 0-1,16-30 1,-28 46-7,-1 0 1,0-1 0,3-8 0,-5 13-59,0 0 1,-1 1 0,1-1-1,-1 0 1,0 0 0,0 0-1,0 1 1,0-1-1,0 0 1,0 0 0,-1 1-1,-1-5 1,2 6 5,-1 0 0,0 0-1,0 0 1,0 0 0,0 1 0,1-1 0,-1 0-1,0 1 1,0-1 0,0 1 0,0-1-1,-1 1 1,1-1 0,0 1 0,0 0 0,-1-1-1,-19-1-246,16 3 242,-1 0 0,2 1 0,-1 0 0,0 0-1,0 0 1,0 0 0,1 1 0,-1-1 0,1 1-1,0 0 1,0 1 0,0-1 0,0 1 0,-5 6-1,5-4 18,0 0 0,0 0 0,0 1-1,1-1 1,0 1 0,1 0 0,-1 0-1,1 0 1,-2 13 0,3-11 36,0 0 0,1 0 1,0 1-1,0-1 0,1 0 0,0 0 0,4 16 1,-3-19 21,0 1 1,1-1-1,-1 0 0,1 0 1,0 0-1,1 0 1,-1-1-1,1 1 1,1-1-1,7 8 0,-8-9-9,1 0 1,-1-1-1,1 0 0,0 0 0,1 0 0,-1 0 0,0-1 0,1 0 0,-1 0 0,1 0 0,0-1 0,0 0 1,-1 0-1,1 0 0,0-1 0,0 0 0,7-1 0,-2 0 4,-1-1 1,0 0-1,1-1 0,-1 0 1,0 0-1,-1-1 1,1 0-1,16-11 0,-2 1-6,-14 9-48,-1 0-1,0-1 1,-1 0 0,12-10-1,-19 15 31,0-1 0,0 1-1,-1 0 1,1-1 0,0 1-1,0 0 1,-1-1 0,1 1 0,-1-1-1,1-2 1,4-9 39,-4 13-56,-1-2 0,-4-4 0,3 3-37,1 2-128,0 1-97,0 0 264,0 0 0,-1 0 0,1 0 0,0 0 1,0 0-1,0 0 0,0 0 0,0 0 0,0 0 1,0 0-1,0 0 0,0 0 0,0 0 0,0 0 1,0 0-1,0 0 0,0 0 0,0 0 0,0 0 0,0 0 1,0 0-1,0 0 0,-1 0 0,1 0 0,0 0 1,0 0-1,0 0 0,0-1 0,0 1 0,0 0 1,0 0-1,0 0 0,0 0 0,0 0 0,0 0 0,0 0 1,0 0-1,0 0 0,0 0 0,0 0 0,0 0 1,0 0-1,0 0 0,0 0 0,0 0 0,0 0 1,0-1-1,0 1 0,0 0 0,0 0 0,0 0 1,0 0-1,0 0 0,0 0 0,0 0 0,0 0 0,0 0 1,1 0-1,-1 0 0,0 0 0,4-6-39,4-8 197,4-15-121,-9 23-7,-1 1-1,0-1 1,3-9 0,1-5 142,-4 15-188,0-1-1,-1 1 1,2-10 0,-3 13-9,0 0 0,0 0-1,0 1 1,0-1 0,0 0 0,-1 1-1,1-1 1,0 0 0,-1 1 0,0-1 0,1 0-1,-1 1 1,0-1 0,0 1 0,0-1 0,-2-1-1,3 2 2,0 1-1,-1-1 0,1 1 0,0-1 0,-1 1 0,1 0 1,-1-1-1,1 1 0,-1 0 0,1-1 0,-1 1 1,0 0-1,1 0 0,-1-1 0,1 1 0,-1 0 1,1 0-1,-1 0 0,0 0 0,1 0 0,-1 0 1,1 0-1,-1 0 0,0 0 0,0 0 0,-1 1-4,1-1-1,0 1 0,0 0 1,-1-1-1,1 1 1,0 0-1,0 0 0,0 0 1,0 0-1,-2 2 0,0 0-32,0 1 0,1 0 0,-1 0-1,1 0 1,-3 7 0,1 1 31,1 0 0,0-1-1,1 1 1,0 0 0,1 0 0,0 0 0,2 21 0,2-10 122,0-1 0,2 1 0,7 24-1,-10-41-9,0 0-1,1 0 0,-1 0 0,1 0 0,0 0 0,1-1 1,3 7-1,-6-11-66,0 0 0,1 0 0,-1 0 0,0 0 0,0 0 0,0 0 1,1 0-1,-1 0 0,0 0 0,1 0 0,-1-1 0,1 1 0,-1 0 0,1-1 0,-1 0 1,1 1-1,-1-1 0,1 0 0,0 0 0,-1 0 0,1 0 0,-1 0 0,1 0 0,0 0 1,-1 0-1,1-1 0,-1 1 0,1 0 0,-1-1 0,1 0 0,-1 1 0,1-1 0,-1 0 1,2-1-1,13-10 47,-2 0 1,0-1-1,0 0 1,-1-1-1,11-16 1,2-1-125,81-84 137,-85 93-142,2 1-1,50-35 1,-72 55 22,0-1 1,0 1-1,-1 0 0,1 0 1,0 1-1,0-1 1,0 0-1,0 1 0,0-1 1,4 0-1,-6 2 37,0 0 0,1-1-1,-1 1 1,0 0 0,0-1 0,1 1 0,-1 0 0,0-1-1,0 1 1,0 0 0,0 0 0,0-1 0,0 1 0,0 0-1,0-1 1,-1 2 0,1 0-4,-1 19 8,-2 0 1,0 1-1,-12 38 1,-2 12 65,11-44 201,3-20-152,1 1 1,1 0 0,-1 10 0,2-19-89,1 0 1,-1 0 0,1 0-1,0 0 1,-1 0 0,1-1-1,0 1 1,-1 0 0,1 0-1,-1 0 1,1-1 0,0 1-1,-1 0 1,1-1 0,0 0-1,11-9 64,0 0-1,-1-2 0,10-11 1,-8 8-122,25-21 1,-37 34 31,7-4-29,-1 0-1,1 1 0,15-9 0,-22 14 23,1-1 1,0 0-1,-1 0 1,1 1-1,-1-1 0,1 0 1,0 1-1,0 0 1,-1-1-1,1 1 0,0 0 1,0 0-1,-1 0 0,1 0 1,0 0-1,-1 1 1,1-1-1,0 0 0,0 1 1,-1-1-1,1 1 1,0 0-1,-1 0 0,1-1 1,-1 1-1,1 0 1,-1 0-1,2 2 0,4 6 52,-1 0 0,0 0-1,0 1 1,-1 0-1,-1 0 1,1 0 0,-2 1-1,5 15 1,-5-13 68,1-1 0,0 1 0,1-1 1,1 0-1,10 17 0,-14-27-87,0 1 0,0-1 1,0 1-1,0-1 0,0 0 0,0 0 1,1 0-1,-1 0 0,1 0 1,0-1-1,-1 1 0,1-1 0,0 0 1,0 0-1,0 0 0,0 0 0,3 1 1,-1-2-14,0 0 0,0 0 0,0 0 0,0-1 1,0 0-1,-1 0 0,1 0 0,0 0 1,-1-1-1,6-2 0,4-2-582,-2-1 1,1 0-1,-1 0 1,0-2-1,16-12 0,-22 15-203,0 0 0,0 0-1,-1 0 1,0 0 0,0-1-1,0 0 1,-1 0 0,0-1 0,0 1-1,4-15 1,-1-13-5167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8128,'-9'-9'3008,"14"9"-2336,10-4-160,-1-1 832,6 10-832,17-5 0,12 0-320,5-5 0,0 1-96,3-9-64,8 4 0,3 1-3840,-2-1 2080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5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432 323 3136,'-3'-2'1218,"3"2"-1173,0 0 0,0 0 0,0 0 0,-1 0 0,1 0 0,0 0 0,0 0 0,0 0 0,0 0 0,0 0 0,-1 0 0,1 0 0,0 0 0,0 0 0,0 0 0,0 0 0,-1 0-1,1 0 1,0 0 0,0 0 0,0 0 0,0 0 0,0 0 0,-1 0 0,1 1 0,0-1 0,0 0 0,0 0 0,0 0 0,0 0 0,0 0 0,0 0 0,-1 1 0,1-1 0,0 0 0,0 0-1,0 0 1,0 0 0,0 0 0,0 1 0,0-1 0,0 0 0,0 0 0,0 0 0,0 0 0,0 1 0,0-1 0,0 0 0,0 0 0,0 0 0,0 0 0,0 0 0,0 1 0,0-1 0,0 0-1,0 0 1,0 0 0,0 0 0,1 0 0,-1 1 0,0-1 0,0 0 0,0 0 0,0 0 0,0 0 0,0 0 0,0 0 0,1 1 0,-17-2 423,1 2 0,-1 0 1,1 1-1,-28 6 0,11 0-110,-2 1 77,-56 21 0,79-26-390,1 1 0,1 0 1,-1 1-1,1 0 0,0 0 0,0 1 0,1 0 1,0 1-1,-13 14 0,13-11-12,0 1 1,1-1-1,0 1 1,1 0-1,1 1 1,-5 14 0,7-20-20,2 0 0,-1 0 0,1 0 0,0 0 0,0 0 0,1 0 0,0 0 0,0 1 0,1-1 1,0 0-1,0 0 0,0 0 0,4 8 0,-4-12 11,0 0 1,1 0-1,-1-1 1,1 1-1,0 0 0,0 0 1,0-1-1,0 1 1,0-1-1,1 0 0,-1 0 1,1 0-1,-1 0 1,1 0-1,0 0 0,0-1 1,0 1-1,0-1 0,5 2 1,-1-1 50,1-1 0,0 1 0,0-1 0,0-1 0,0 1 0,15-3 0,-4 0 51,-1-1 0,0-1 0,0 0 0,24-10 0,66-34 300,-102 45-412,20-10 104,0 0-1,-1-2 0,-1 0 1,23-21-1,-26 17 5,-1 0 1,-1-2-1,-1 0 0,-1-1 0,0-1 0,24-48 0,-21 29-85,-2 0 0,-2-2 0,16-65 0,-28 89-23,23-75-206,-49 169-429,-11 84 0,5-24 713,0-29 97,-9 49 420,36-148-313,1-3 112,1-4-67,10-16 28,21-20-257,18-19-199,-44 50 29,0 1 1,0 0-1,0 1 0,0-1 1,1 1-1,0 1 0,9-5 1,-15 7 38,1 1 0,-1-1 1,0 1-1,1-1 0,-1 1 0,0 0 1,1-1-1,-1 1 0,0 0 1,1 0-1,-1 0 0,1 0 0,-1 0 1,0 0-1,1 1 0,-1-1 0,1 0 1,-1 1-1,0-1 0,0 1 0,1-1 1,-1 1-1,0 0 0,0-1 1,1 1-1,-1 0 0,0 0 0,0 0 1,0 0-1,0 0 0,0 0 0,-1 0 1,2 2-1,1 3 44,0 0 0,-1 0 1,1 1-1,-2-1 0,3 13 0,5 14-55,-7-27 54,1 0 1,0 0-1,0 0 0,0 0 1,1-1-1,6 7 0,-9-10-4,1 0 0,0-1 0,0 1 0,0-1 0,0 1 0,1-1 0,-1 0 0,0 0 0,0 0 0,1 0 0,-1 0 0,1-1 0,-1 1 0,0-1 0,1 1 0,-1-1 0,1 0 0,0 0 0,3-1 1,7 0 73,-1-2 1,1 0 0,0 0-1,-1-1 1,24-11 0,57-37 175,-71 39-285,11-7 84,-2-2-1,33-28 0,-52 37-38,-9 9-126,-8 8-70,-8 9 150,1 1-1,0 0 1,1 0-1,1 1 1,0 1-1,1 0 1,1 0-1,0 1 1,-9 31-1,14-40 2,1-1 0,1 1-1,-1 0 1,0 14-1,2-19 29,0-1-1,0 1 1,1 0-1,-1-1 1,1 1-1,-1 0 1,1-1-1,0 1 1,0-1-1,0 1 1,0-1-1,0 1 1,1-1-1,-1 0 1,1 0-1,-1 0 1,4 3-1,-4-4-4,-1-1 1,1 1-1,-1-1 0,1 1 1,0-1-1,-1 1 0,1-1 1,0 0-1,0 0 0,-1 1 1,1-1-1,0 0 0,0 0 1,-1 0-1,1 0 0,0 0 1,0 0-1,-1 0 0,1 0 1,0 0-1,0 0 0,1 0 1,-1-1 19,1 0-1,0 0 1,0 0 0,0 0-1,-1 0 1,1 0 0,-1 0-1,4-3 1,0-1 54,-1 0-1,1-1 1,-1 0-1,6-9 0,4-12 24,0-1 0,-2 0-1,-1-1 1,13-51-1,-24 79-136,1 0-1,-1 0 0,0 0 0,0 0 1,0 0-1,1 0 0,-1 0 0,0 0 1,0 0-1,-1 0 0,1 0 0,0 0 1,0 0-1,0 0 0,-1 0 1,1 0-1,-1 0 0,1 0 0,-1 0 1,0-1-1,1 2 26,0 0 1,-1 0-1,1 0 0,0 0 1,0 0-1,0 0 1,0-1-1,0 1 0,0 0 1,-1 0-1,1 0 1,0 0-1,0 1 0,0-1 1,0 0-1,0 0 1,0 0-1,-1 0 1,1 0-1,0 0 0,0 0 1,0 0-1,0 0 1,0 0-1,0 0 0,0 0 1,0 0-1,-1 0 1,1 0-1,0 1 0,0-1 1,0 0-1,0 0 1,0 0-1,0 0 0,0 0 1,0 0-1,0 0 1,0 1-1,0-1 0,0 0 1,0 0-1,0 0 1,0 0-1,0 0 0,0 0 1,0 1-1,0-1 1,0 0-1,0 0 1,0 0-1,0 0 0,0 0 1,0 0-1,0 0 1,0 1-1,0-1 0,0 0 1,0 0-1,0 0 1,0 0-1,2 10-24,-2-9 1,3 47-193,0-4 215,-1-30 41,0-1 0,8 22 0,-8-30 3,0 1 0,1-1 1,-1 0-1,1 0 0,0-1 1,0 1-1,1-1 0,-1 1 0,6 4 1,-7-8-20,-1 0 0,0 0 0,0 0 0,1 0 0,-1-1 0,1 1 0,-1 0 0,0-1 0,1 1 0,-1-1 0,1 0 0,-1 1 0,1-1 0,0 0 0,-1 0 0,1 0 0,-1 0 0,1 0 0,-1 0 0,1-1 0,-1 1 0,1 0 1,-1-1-1,1 1 0,2-2 0,2-1 60,1-1 1,-1 0-1,0 0 1,7-7-1,-10 9-54,100-87 255,67-51-67,-160 133-206,-6 3-83,0 1 1,0 0-1,0 0 1,0 1-1,9-5 0,-12 7 64,0 0-1,-1 0 0,1 0 0,0-1 1,0 1-1,-1 0 0,1 0 0,0 0 1,0 0-1,-1 0 0,1 0 0,0 1 0,0-1 1,-1 0-1,1 0 0,0 0 0,0 1 1,0 0-1,0-1 7,0 1-1,0 0 1,0 0 0,-1 0-1,1 0 1,0 0 0,-1 0-1,1 0 1,-1 0 0,1 0-1,-1 0 1,1 0 0,-1 0-1,0 0 1,1 2 0,1 5-3,0 4 33,1 0 1,0-1 0,6 13 0,-9-23-24,8 17 5,1 1 1,22 32-1,-28-47 12,0 0 0,1 0 0,-1 0 0,1 0 0,0-1-1,0 1 1,0-1 0,0 0 0,1 0 0,-1 0 0,1-1 0,0 0 0,-1 0 0,1 0-1,0 0 1,0-1 0,6 1 0,-7-1 15,0-1-1,0-1 1,0 1 0,1 0-1,-1-1 1,0 0-1,0 0 1,0 0 0,0-1-1,-1 1 1,6-3 0,5-4 106,20-16 1,-8 7-156,-1 1 37,24-15 143,68-55 1,-93 62-28,-23 24-137,-1-1 0,1 0 0,0 0 0,0 0 0,0 0 0,-1 0 0,1 0 1,-1 0-1,1 0 0,-1 0 0,1 0 0,-1-1 0,0 1 0,1 0 0,-1 0 0,0 0 1,0-1-1,0 1 0,0 0 0,0-2 0,0 3-8,0-1 0,-1 1-1,1 0 1,0-1 0,0 1-1,0 0 1,-1 0 0,1-1 0,0 1-1,0 0 1,-1 0 0,1 0-1,0-1 1,-1 1 0,1 0 0,0 0-1,-1 0 1,1 0 0,0 0-1,-1-1 1,1 1 0,0 0 0,-1 0-1,1 0 1,0 0 0,-1 0 0,1 0-1,0 0 1,-1 0 0,1 0-1,0 1 1,-1-1 0,0 0 0,-14 7-164,11-5 144,-7 4-5,0 0 0,0 1 1,1 1-1,0 0 1,0 0-1,1 1 0,0 0 1,1 1-1,-10 12 0,13-15 21,1 0 0,0 0 0,0 1 0,0-1 0,1 1 0,0 0 0,0 0 1,1 0-1,0 1 0,0-1 0,1 0 0,1 1 0,-1-1 0,1 1 0,1 8 0,0-12 30,0-1 0,0 1 0,0-1 0,1 0 0,0 0 0,-1 1 0,1-1 0,1 0 0,-1-1 0,1 1 0,5 6-1,-7-8 0,1-1 0,0 1-1,0-1 1,-1 1-1,1-1 1,0 0-1,0 1 1,0-1-1,0 0 1,0 0 0,1-1-1,-1 1 1,0 0-1,0-1 1,1 1-1,-1-1 1,0 0-1,0 0 1,1 0-1,-1 0 1,0 0 0,1 0-1,-1-1 1,0 1-1,3-2 1,5-2 27,-1 0 0,-1-1 0,1 0 0,0 0 0,-1-1 0,0 0 0,10-11 0,3-4 36,22-30-1,-34 40-62,-1-1-1,0 0 0,-1 0 1,-1-1-1,1 0 1,-2 0-1,0 0 1,-1-1-1,5-25 1,-8 38-31,-1 1 0,0-1 0,0 0 0,0 0 0,0 0 0,0 0 0,0 0 0,0 0 0,0 0 1,0 1-1,0-1 0,0 0 0,-1 0 0,0-1 0,1 1 4,0 1 0,-1 0 0,1 0 1,-1 0-1,1-1 0,0 1 0,-1 0 0,1 0 0,-1 0 1,1 0-1,0 0 0,-1 0 0,1 0 0,-1 0 0,1 0 1,0 0-1,-1 0 0,1 0 0,-1 0 0,1 0 0,-1 1 0,1-1 1,0 0-1,-1 0 0,1 0 0,0 1 0,-1-1 0,1 0 1,0 0-1,-1 1 0,0 0 0,-2 1-27,-1 1-1,1 0 1,0 0 0,-1 0-1,2 1 1,-1-1 0,0 1-1,0-1 1,1 1 0,-3 7-1,-2 4-26,-6 24 0,11-32 52,-14 56-27,-10 76-1,10-48-33,-7 38 81,-11 54 151,23-119-210,7-38 243,0-1-1,-2 1 0,-11 29 1,16-54-159,1 1 0,-1 0 0,0-1-1,0 1 1,0-1 0,0 1 0,0-1 0,0 0 0,-2 2 0,3-2-23,-1-1 1,1 0-1,-1 0 0,1 1 0,-1-1 0,1 0 1,-1 0-1,0 0 0,1 0 0,-1 0 0,1 0 1,-1 0-1,0 0 0,1 0 0,-1 0 0,1 0 1,-1-1-1,1 1 0,-1 0 0,0 0 0,1 0 1,-1-1-1,1 1 0,-1 0 0,1-1 0,0 1 1,-1 0-1,1-1 0,-1 1 0,1-1 0,-1 1 1,1-1-1,0 1 0,0-1 0,-1 0 0,-4-5 12,0-1-1,1 0 1,0 0-1,0 0 1,-4-12-1,-13-43-97,14 36 186,6 23-91,-4-10-44,1-1 1,1 0-1,-2-19 1,5 30 0,-1-1 1,1 1 0,0 0-1,0-1 1,1 1-1,-1 0 1,1-1-1,-1 1 1,1 0 0,0 0-1,1-1 1,-1 1-1,0 0 1,1 0-1,0 0 1,-1 1-1,1-1 1,0 0 0,1 1-1,2-4 1,2 1-23,0 0 0,1 0 1,0 1-1,0-1 1,0 2-1,0-1 0,0 1 1,1 1-1,0-1 0,10-1 1,12 1 21,51-1 1,-25 3 79,-34 0-21,7-1 79,45-7 0,-66 8-87,0-2-1,0 1 1,0-1 0,-1 0 0,1-1-1,-1 0 1,0-1 0,0 1 0,10-9-1,-9 4 10,0 1 0,0-2 0,-1 1 0,-1-1 0,1-1 0,-2 1 0,1-1 0,-2 0 0,1-1-1,6-19 1,-3-2-7,-2 0 0,0-1 0,-2 1-1,0-41 1,-5 68-32,-1 0 1,1 0-1,-1 0 1,-2-8-1,2 13-8,1-1-1,0 1 1,0 0 0,-1 0 0,1 0-1,-1 0 1,1 0 0,-1 0-1,1 0 1,-1 0 0,1 0-1,-1 0 1,0 1 0,0-1-1,1 0 1,-1 0 0,0 1-1,0-1 1,0 0 0,0 1 0,0-1-1,0 1 1,0-1 0,0 1-1,0-1 1,0 1 0,-2-1-1,-4 5-88,3 0 81,0-1 0,0 1 0,0 0-1,1 0 1,-1 1 0,1-1 0,0 1 0,0 0 0,1-1 0,0 1-1,0 0 1,0 1 0,0-1 0,-1 11 0,0-1-5,1 1 0,0-1 0,2 1 0,0 17 0,1-23 44,0 0 0,0-1 0,1 1 0,0 0 0,0-1 0,1 0 0,1 0 0,-1 0 0,1 0 0,1 0 0,0-1 0,0 0 0,1 0 0,0 0 0,8 8 0,-3-6 55,0 0-1,1-1 1,0-1-1,1 0 1,0 0-1,0-2 1,0 1-1,1-2 1,0 0-1,0 0 1,0-1-1,1-1 1,-1-1-1,1 0 1,0-1-1,-1 0 1,26-2-1,-16-2-102,-1 0 0,26-7 0,-39 7-717,-1 0 0,1-1 0,-1 0 1,0 0-1,0-1 0,0 0 1,12-9-1,0-3-1611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2976,'-1'-1'120,"1"0"-1,0 1 1,-1-1 0,1 1-1,-1-1 1,1 0-1,-1 1 1,1 0 0,-1-1-1,0 1 1,1-1 0,-1 1-1,0-1 1,1 1 0,-1 0-1,0 0 1,1-1 0,-1 1-1,0 0 1,1 0 0,-1 0-1,-1 0 1,26 2 7692,5 5-5782,-25-6-1975,0 1 1,-1-1-1,1 1 0,-1 0 1,1 0-1,-1 0 1,0 1-1,0-1 1,0 1-1,0 0 1,0 0-1,0 0 1,4 6-1,-2 1 24,-1-1 0,0 1 0,0 0 0,-1 0 0,0 0 0,-1 0 0,0 1 0,-1-1 0,0 1 0,0 17 0,-3-1 125,-1-1 0,-1 0 0,-8 29 0,8-42-76,0 0 0,-12 22 0,15-33-84,-1 0 0,1 0 0,-1 1-1,0-1 1,0 0 0,-2 2-1,0 0-2,3-3-78,7-11 282,-4 6-277,1 0-1,0 0 1,0 0 0,0 1-1,7-6 1,0-1 93,17-17 61,2 2 0,57-39 0,-50 39 303,52-47 0,-79 64-283,0-1 1,-1 0 0,-1-1 0,1 1-1,-1-1 1,8-17 0,-14 25-138,0-1-1,1 0 1,-1 0 0,0 0 0,-1 0-1,1 0 1,0 0 0,-1 0 0,0 0-1,0 0 1,0 0 0,0 0 0,0 0-1,0 0 1,-1 0 0,0 0 0,1 0 0,-1 0-1,0 0 1,0 0 0,-1 0 0,1 1-1,-1-1 1,1 0 0,-1 1 0,0 0-1,0-1 1,0 1 0,0 0 0,-4-4-1,5 6-258,-11-8-81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5472,'0'0'27,"-1"-2"191,0 0 0,0 0 0,-1 0 1,2-1-1,-1 1 0,0 0 1,0-1-1,1 1 0,0 0 0,-1-1 1,1 1-1,0-1 0,0-4 2550,0 17-800,2 15-907,1 0 0,8 35 1,0 0-341,15 60-488,-2-41 44,-24-79-422,1 0 0,-1 1 0,1-1-1,-1 0 1,1 0 0,-1 0 0,0 0-1,1 1 1,-1-1 0,1 0 0,-1 0-1,1 0 1,-1 0 0,1 0 0,-1 0-1,1 0 1,-1 0 0,1 0 0,-1-1-1,1 1 1,-1 0 0,1 0 0,0-1-269,2 1-163,-1-1 0,1 0 0,0 0 0,-1 0 0,1-1 0,-1 1 0,1-1 0,-1 1-1,3-3 1,9-11-3737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11 5632,'-7'-10'1916,"7"10"-1869,0 0 0,-1 0 0,1 0 0,0-1 0,0 1 0,-1 0 0,1 0 0,0 0 0,0 0 0,0 0 0,-1 0 0,1 0 0,0 0 0,0 0 0,-1 0 0,1 0 0,0 0 0,0 0 0,0 0 0,-1 0 0,1 0 0,0 0 0,0 1 0,-1-1 0,1 0 0,0 0 0,0 0-1,-2 2 154,0-1 0,1 1-1,0 0 1,-1 0-1,1 0 1,0 0-1,-1 2 1,-4 7 604,-11 11 122,0-1 0,-1 0 0,-1-2 0,-1 0 1,-40 29-1,22-21-683,-43 28-278,73-51-145,-18 11-9,11-11-4359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8064,'0'0'117,"0"1"1,-1-1 0,1 0-1,-1 0 1,1 1 0,-1-1-1,1 0 1,0 0-1,-1 1 1,1-1 0,0 1-1,-1-1 1,1 0 0,0 1-1,0-1 1,-1 1 0,1-1-1,0 1 1,0-1-1,0 0 1,-1 1 0,1-1-1,0 1 1,0-1 0,0 1-1,0-1 1,0 1 0,0-1-1,0 1 1,0-1-1,0 1 1,1 28 441,0-9 568,-1 327 2628,1-335-4301,-1-11 393,0-1 0,0 1 0,0-1 0,0 0 0,0 1 0,0-1 0,0 1 0,0-1 0,0 1 0,1-1 0,-1 0 0,0 1 0,0-1 0,0 1 0,1-1 0,-1 0 0,0 1 0,0-1 0,1 1-1,-1-1 1,0 0 0,1 0 0,-1 1 0,5-15-8454,5-6 5988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8544,'-34'-12'3872,"39"12"-3360,10 3 704,10 3-768,9-6-96,9 3-224,2-3 96,3 0-128,-10-3-256,2-3 96,-1 3-3168,-1-1 1792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 3392,'11'-9'4069,"-11"9"-3900,0 0 0,-2-2 1522,2 2-1522,0 0 0,-1-1 0,1 1 0,0 0 0,0 0 0,-1 0 0,1 0 0,0 0 0,0 0 0,-1 0 1,1 0-1,0 0 0,0 0 0,-1 0 0,1 0 0,0 0 0,-1 0 0,-6 0 159,0 1 1,0 0-1,-1 1 1,1-1-1,0 1 1,0 1-1,0-1 0,-7 5 1,1 0-79,1 0 0,0 1 1,-14 11-1,17-10-202,0-1-1,0 1 1,1 1-1,1 0 1,0 0 0,-8 15-1,6-8 35,0 0 0,2 1 0,-7 24 0,13-38-66,0-1 0,0 1 0,0-1 0,1 1 0,-1-1 0,1 1 0,0 0 0,0-1 0,0 1 0,1 0 0,-1-1 0,1 1 0,0-1 0,0 1 0,0-1 0,1 1 0,-1-1 0,1 0 0,-1 0 0,1 1 0,0-1 0,1-1 0,-1 1 0,0 0 0,1 0 0,-1-1 0,5 3 0,-5-3 17,1-1-1,0 1 1,-1-1-1,1 0 1,0 0-1,0 0 1,0-1-1,0 1 1,0-1-1,0 1 0,0-1 1,0 0-1,0 0 1,0 0-1,0-1 1,0 1-1,0-1 1,0 0-1,0 0 0,0 0 1,-1 0-1,6-2 1,0-2 15,0 1 0,0-1 0,-1 0 0,1-1 0,-1 0 0,7-7 0,-5 2-48,0 0 0,0 0 1,-1-1-1,-1 0 0,0 0 0,9-23 0,-5 4 37,13-53 0,-23 82-48,-1 0 1,0 1-1,0-1 1,0 0-1,0 1 1,0-1 0,0 0-1,0 1 1,0-1-1,-1 0 1,1 1-1,-1-1 1,1 1-1,-1-1 1,0 0-1,0-1 1,1 3 12,-1 0 1,1-1-1,0 1 1,-1 0-1,1-1 1,0 1-1,-1 0 0,1-1 1,0 1-1,-1 0 1,1 0-1,-1 0 1,1-1-1,0 1 1,-1 0-1,1 0 0,-1 0 1,1 0-1,-1 0 1,1 0-1,0 0 1,-2 0-1,1 0 24,0 0 1,1 0-1,-1 1 0,0-1 0,0 1 1,0-1-1,1 0 0,-1 1 1,0 0-1,0-1 0,1 1 0,-1-1 1,0 1-1,1 0 0,-2 1 0,-1 3 82,0 0 0,0 0-1,0 0 1,1 1-1,0-1 1,0 1 0,0-1-1,1 1 1,-1 0-1,1 0 1,0 6-1,0 11 108,3 35 0,-1-40-90,-1-9-57,1 0 0,0 0 0,0 0 1,1 0-1,0 0 0,1 0 1,0-1-1,0 1 0,1-1 0,0 0 1,0 0-1,1 0 0,0 0 0,9 10 1,-13-17-138,0 0 1,1 0-1,-1 0 1,0 0-1,1 0 1,-1 0-1,1-1 1,-1 1-1,1 0 1,-1-1-1,1 1 1,-1-1-1,1 1 1,0-1-1,-1 0 1,3 0-1,-3 0-374,1 0 0,0 0 0,0 0-1,-1 0 1,1 0 0,0-1 0,-1 1-1,1-1 1,0 1 0,-1-1 0,1 0-1,-1 1 1,1-1 0,-1 0 0,1 0-1,-1 0 1,0 0 0,1 0 0,-1-1-1,0 1 1,0 0 0,0-1 0,2-2-1,2-5-2356,5-3-1258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7136,'0'-6'625,"0"-2"1317,0 8-1910,0 0 1,1 0-1,-1 0 0,0 0 1,0 0-1,0 0 0,1 0 1,-1 0-1,0 0 0,0 0 1,0 0-1,0 0 0,1 0 1,-1 0-1,0 1 0,0-1 1,0 0-1,0 0 1,1 0-1,-1 0 0,0 0 1,0 0-1,0 1 0,0-1 1,0 0-1,0 0 0,1 0 1,-1 0-1,0 1 0,0-1 1,0 0-1,0 0 1,0 0-1,0 1 0,0-1 1,0 0-1,0 0 0,0 0 1,0 1-1,1 1 193,0 1 0,0 0 1,0 0-1,0 0 0,0 0 0,-1 0 1,0-1-1,1 1 0,-1 0 0,0 0 1,-1 4-1,1 7 352,2 12 15,4 122 2368,4-157-2091,34-56-620,5-6-242,-38 57 66,0 1-1,2-1 1,-1 2 0,2 0-1,0 0 1,0 1 0,27-15-1,-40 25-57,-1 1 0,1-1 0,0 1-1,0-1 1,0 1 0,0 0 0,-1-1 0,1 1-1,0 0 1,0 0 0,0 0 0,0 0-1,0-1 1,0 1 0,0 0 0,0 1-1,0-1 1,-1 0 0,1 0 0,0 0 0,0 0-1,0 1 1,0-1 0,0 0 0,0 1-1,-1-1 1,1 1 0,0-1 0,0 1-1,-1-1 1,1 1 0,0 0 0,-1-1 0,1 1-1,0 0 1,-1-1 0,1 1 0,-1 0-1,1 0 1,-1 0 0,1 0 0,0 3 57,1 1-1,-1-1 1,0 0 0,0 1 0,0-1-1,-1 0 1,0 8 0,-2 37 135,-15 78 1,7-59-543,9-65-34,1 0 0,-1 0 0,1 0 0,0 0-1,0 0 1,1 0 0,0 4 0,-1-6 211,0-1 0,0 1 0,1 0 0,-1-1 0,0 1 0,1-1 0,-1 1 0,1 0 0,-1-1 0,1 1 0,-1-1 0,1 1 0,-1-1 0,1 0 0,-1 1 0,1-1 0,-1 0 0,1 1 0,0-1 0,-1 0 0,1 1 0,0-1 0,-1 0 0,1 0 0,0 0 0,-1 0 0,1 0 0,0 0 0,0 0 0,-1 0 0,1 0 0,0 0 0,0 0 0,4-1-612,0 0 0,0 0 1,-1 0-1,1-1 0,0 1 0,-1-1 1,0 0-1,6-4 0,16-14-2451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111 280 8128,'-8'-15'2618,"7"12"-799,-15 26 1616,12-19-3238,0 0 0,1 1 1,-5 9-1,-6 15 485,2 1 0,-16 56 0,24-69-609,1-1 1,1 1 0,0-1-1,1 1 1,1 0-1,0 0 1,4 19-1,-3-30-79,0 3 104,1 1 1,0-1 0,4 10 0,-6-18-72,1 1-1,-1-1 0,0 0 1,1 0-1,0 1 0,-1-1 1,1 0-1,0 0 0,-1 0 1,1 0-1,0 0 0,0 0 1,0 0-1,0 0 0,0 0 0,0 0 1,0-1-1,0 1 0,1 0 1,-1-1-1,0 1 0,0-1 1,1 1-1,-1-1 0,0 1 1,1-1-1,-1 0 0,0 0 1,3 0-1,-2 0-17,-1-1 0,1 1-1,0-1 1,-1 0 0,1 0 0,0 1 0,-1-1-1,1 0 1,-1-1 0,1 1 0,-1 0 0,0 0-1,1-1 1,-1 1 0,0 0 0,1-3-1,2-2-112,0 0 0,-1 0 0,4-9 0,7-24-131,-3-1 0,11-63 0,-11 46-4,0 7 198,-3-1-1,-2 1 1,-2-1-1,-3-77 0,-2 111 89,2 13-3,-1 1-1,0 0 1,0-1-1,-1 1 1,1 0 0,-1-1-1,1 1 1,-1 0-1,0 0 1,0 0 0,0-1-1,-3-3 1,4 7-45,0 0 0,0-1 1,-1 1-1,1 0 1,0 0-1,0 0 0,0 0 1,0 0-1,0 0 0,-1 0 1,1 0-1,0 0 1,0 0-1,0 0 0,0-1 1,0 1-1,-1 0 0,1 0 1,0 0-1,0 0 0,0 0 1,0 0-1,-1 0 1,1 0-1,0 0 0,0 0 1,0 1-1,0-1 0,0 0 1,-1 0-1,1 0 0,0 0 1,0 0-1,0 0 1,0 0-1,0 0 0,-1 0 1,1 0-1,0 1 0,0-1 1,0 0-1,-6 9 62,-1 10 145,0 15 325,1 0 1,-1 68-1,8-38-424,2 0 0,3 0-1,23 103 1,-28-162-397,1 1 0,-1-1 0,1 0-1,0 1 1,0-1 0,1 0 0,5 9 0,-7-12-13,1-1 0,-1 1 0,0-1 0,1 1 1,-1-1-1,1 0 0,0 0 0,-1 1 0,1-1 0,0 0 0,0-1 0,0 1 1,-1 0-1,1-1 0,0 1 0,0-1 0,0 1 0,0-1 0,0 0 0,0 0 0,0 0 1,0 0-1,0 0 0,4-1 0,22-6-2550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17 169 4064,'-12'-8'1307,"11"8"-1241,1 0 0,0 0 0,0-1 0,-1 1 0,1 0 0,0 0 0,0 0 1,0-1-1,-1 1 0,1 0 0,0 0 0,0-1 0,0 1 0,0 0 0,-1-1 1,1 1-1,0 0 0,0-1 0,0 1 0,0 0 0,0 0 0,0-1 1,0 1-1,0 0 0,0-1 0,0 1 0,0 0 0,0-1 0,0 1 0,0 0 1,0-1-1,1 1 0,-1 0 0,0 0 0,0-1 0,0 1 0,0 0 1,0-1-1,1 1 0,-1 0 0,0 0 0,0 0 0,1-1 0,-1 1 0,0 0 1,0 0-1,1 0 0,-1-1 0,0 1 0,0 0 0,1 0 0,-1 0 0,1 0 1,17-10 2919,-17 10-3053,15-6 1939,-1 1-1,30-6 1,-29 7-869,-3 3-145,-11 1-772,-1 0 0,1 0 0,-1-1 0,1 1 0,-1 0 0,1-1 0,-1 1 0,1 0 0,1-2 0,-1 1-27,1 0 1,0 0 0,0 0-1,0 1 1,0-1 0,0 0-1,0 1 1,0 0-1,0 0 1,0 0 0,0 0-1,0 1 1,0-1 0,0 1-1,0-1 1,0 1 0,0 0-1,0 0 1,3 2-1,-3-1-44,1 0-1,-1 0 0,1 1 1,-1-1-1,0 0 1,0 1-1,0 0 0,-1 0 1,1 0-1,-1 0 0,1 0 1,-1 1-1,0-1 0,2 5 1,0 4 7,0 0 0,-1 0 0,0 0 0,-1 0 0,-1 1 0,0-1 0,0 0 0,-3 24 0,-3 4 145,-15 55 0,19-87-139,-8 20 84,0 0 0,-21 43 1,29-70-104,-15 28 285,15-27-257,0-1 1,1 0 0,-1 1-1,0-1 1,0 0 0,0 0-1,0 0 1,-1 0-1,1 0 1,0 0 0,0 0-1,-1 0 1,1 0-1,0-1 1,-1 1 0,1 0-1,-2 0 1,2-2-21,1 1 1,0-1-1,0 1 0,0-1 1,-1 1-1,1-1 0,0 1 1,0-1-1,0 1 1,0-1-1,0 1 0,0-1 1,0 0-1,0 1 0,1-1 1,-1 1-1,0-1 0,0 1 1,0-1-1,1 0 0,3-13 35,8-19-59,2 0 0,27-46 0,-17 36-44,-15 25-6,1 0 0,1 0 1,26-31-1,53-43 111,-70 74 36,34-23 1,-12 10 117,-32 24-293,-4 3 176,0-1-1,0 0 1,0 0 0,0 0-1,6-10 1,-11 14-171,0 0 0,-1 0 0,1 0 0,-1 0 0,1 0 0,-1-1 0,1 1 0,-1 0 0,1 0 0,-1-1 0,0 1 0,0 0 0,0 0 0,0-1 0,0 1 0,0 0 0,0 0 0,0-1 0,0 1 0,-1 0 0,1 0 0,0-1 0,-1 1 0,1 0 0,-1 0 0,1 0 0,-1 0 0,0 0 0,1 0 0,-1 0 0,0 0 0,0 0 0,0 0 0,0 0 0,0 0 0,0 1 0,0-1 0,0 0 0,0 1 0,-2-2 0,-3-1-1601,0 0 0,0 0 0,0 1 0,-1 0 0,-7-1 1,8 3-2764,23 3-1416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6720,'-4'-8'1607,"3"8"-1548,1 0 0,0 0 0,0-1 0,-1 1 1,1 0-1,0 0 0,0-1 0,0 1 0,0 0 0,-1 0 0,1-1 0,0 1 0,0 0 0,0 0 0,0-1 0,0 1 0,0 0 0,0 0 0,0-1 0,0 1 0,0 0 1,0-1-1,0 1 0,0 0 0,0-1 0,0 1 0,0 0 0,0 0 0,0-1 0,0 1 0,0 0 0,0 0 0,2-2 1398,-2 3-486,4 167 4506,-2-137-5104,-2 1 0,-1 0 1,-9 53-1,6-61-314,3-16-374,0-1 0,-1 1 1,-4 14-1,3-18-3208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6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7456,'0'-1'73,"0"1"1,0 0-1,0 0 1,0-1 0,0 1-1,0 0 1,0 0-1,0-1 1,1 1-1,-1 0 1,0 0-1,0 0 1,0-1 0,0 1-1,0 0 1,1 0-1,-1 0 1,0-1-1,0 1 1,0 0-1,1 0 1,-1 0 0,0 0-1,0 0 1,0-1-1,1 1 1,-1 0-1,0 0 1,0 0-1,1 0 1,-1 0 0,0 0-1,0 0 1,1 0-1,-1 0 1,0 0-1,0 0 1,1 0 0,-1 0-1,0 0 1,0 0-1,1 0 1,-1 1-1,9 11 1015,5 25-159,5 40 324,-11-40-629,2 1 0,17 41 0,-27-77-804,1-1 0,-1 0 0,1 1 0,-1-1 0,1 0 0,0 0-1,-1 0 1,1 0 0,0 0 0,2 2 0,-3-3 18,1 0 1,-1 1-1,1-1 0,-1 0 1,1 0-1,-1 0 0,1 0 1,-1-1-1,1 1 0,-1 0 0,1 0 1,-1 0-1,1 0 0,-1 0 1,1-1-1,-1 1 0,0 0 1,1 0-1,-1-1 0,1 1 1,-1 0-1,0-1 0,1 1 1,-1 0-1,0-1 0,1 1 0,-1 0 1,0-1-1,1 0 0,8-8-2056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 8544,'-4'-1'242,"1"1"0,0-1 0,-1 1 0,1 0 0,0 1 0,-1-1 1,1 0-1,0 1 0,-1 0 0,1 0 0,0 0 0,0 0 0,0 0 1,0 1-1,0-1 0,0 1 0,0 0 0,0 0 0,1 0 0,-1 0 0,1 1 1,-1-1-1,1 0 0,-2 5 0,-12 9 375,0 0 1,-1-1-1,0 0 0,-1-1 0,0-2 1,-41 22-1,2-7-183,-75 24 0,98-42-796,-3 2-1698,15 0-4307,41-14-918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4800,'4'-8'1053,"-2"8"133,-2 18 1046,-1-1-1247,-3 79 2489,-17 95 1,13-136-2526,-1 6 96,-3 90 1,12-141-1261,0-1 0,1 1 1,3 14-1,-3-20-781,13-21-7698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 9472,'-34'-12'4288,"48"21"-3712,0-9 1504,10 3-1249,10 3 289,5-3-672,4-3 224,2-3-384,-2-3-160,-3-3-64,-6 0-1120,-5 2 576,-1-2-1855,-2 0 1311,-12 0-2432,0 0 1952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25 4800,'0'-2'251,"-1"1"-1,1-1 1,0 0-1,-1 0 1,1 0 0,0 0-1,0 0 1,0 0 0,2-6 6197,-6 23-2900,-1-3-2835,-54 339 3083,56-333-3704,-22 123 286,22-114-680,2-12-3003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14 204 9056,'-7'-3'1014,"0"-1"1224,16-2-536,0 3-652,-1 0 1,1 1-1,0 0 0,10-1 0,16-3 643,77-31-285,-45 14-1509,-34 10-1497,52-27 1,-26 10-3219,0 6-3285,-42 20 4608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269 143 9728,'-7'-5'910,"-13"-7"859,19 12-1689,0 0-1,0-1 0,0 1 1,0 0-1,0 0 1,0 0-1,0 0 0,0 0 1,0 0-1,0 0 0,0 0 1,0 0-1,0 0 1,0 0-1,0 1 0,0-1 1,0 0-1,0 1 0,0-1 1,0 1-1,-2 1 37,0 1 0,0-1-1,0 1 1,1-1 0,-1 1-1,1 0 1,0 0 0,0 0-1,0 0 1,-3 6 0,-13 39 398,12-29-279,-14 38 336,-27 74 803,34-100-841,-2-1 1,-21 34 0,35-62-485,1-1 0,-1 0 0,0 0 0,1 0-1,-1 0 1,0 0 0,0 0 0,0 0 0,0 0 0,0 0 0,0-1 0,0 1-1,0 0 1,-1 0 0,2-1-40,0 0 0,-1 0 0,1 0 0,0 0 0,0 0 0,0-1 0,0 1 0,-1 0 0,1 0 0,0 0 0,0 0 0,0 0 0,0 0 0,0-1 0,-1 1 0,1 0 0,0 0 0,0 0 0,0-1 0,0 1 0,0 0 0,0 0 0,0 0 0,0 0 0,0-1 0,0 1 0,0 0 0,0 0 0,0-1 0,-1-15 49,12-74 9,-3 37-240,23-106 78,-4 30 819,-4 37 583,-24 92-1287,1-1 1,0 0 0,0 1 0,0-1 0,0 0 0,1 0-1,-1 1 1,0-1 0,0 0 0,0 0 0,0 1 0,1-1-1,-1 0 1,0 1 0,1-1 0,-1 1 0,0-1 0,1 0-1,0 0 1,5 11 196,0 2-242,19 25 11,1 0 1,2-2 0,34 34 0,-27-31-57,171 156 401,-128-126-347,53 45 37,-128-111 9,0 1 0,-1 0 1,1 0-1,0 0 0,-1 0 1,0 1-1,3 5 0,-5-9-28,1 1 0,-1 0 0,0-1 0,0 1 0,1 0-1,-1-1 1,0 1 0,0 0 0,0 0 0,0-1 0,0 1 0,0 0 0,0-1-1,0 1 1,0 0 0,0 0 0,0-1 0,0 1 0,0 0 0,-1-1 0,1 1 0,0 0-1,-1 0 1,1-1 0,0 1 0,-1-1 0,1 1 0,-1 0 0,1-1 0,-1 1-1,1-1 1,-1 1 0,1-1 0,-1 0 0,0 1 0,1-1 0,-1 1 0,0-1 0,1 0-1,-1 0 1,0 1 0,1-1 0,-1 0 0,0 0 0,1 0 0,-3 0 0,-7 2 94,1-1 0,-1-1 0,-14-1 0,1 1-22,-176-6 103,119 2-215,-16-1-219,-70-2-1582,131 7 859,14-1-1674,-30 3 0,42 1-2462,17-1 1272,5-4-22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86 6880,'-10'-6'1034,"-9"-9"3158,38 15-3051,-1 2 0,1 0 0,33 9-1,-35-7-844,0 2 0,0 0-1,0 1 1,-1 1-1,0 0 1,-1 1 0,18 14-1,-27-18-228,0 0 0,-1 0 0,0 1-1,0 0 1,0 0 0,0 0 0,-1 0 0,0 1 0,0 0-1,-1 0 1,0 0 0,0 0 0,-1 0 0,0 1 0,1 7-1,-1-4 19,-1-1 0,-1 1-1,0 0 1,-1-1-1,0 1 1,0-1 0,-1 0-1,0 1 1,-1-1-1,-6 13 1,4-7 72,-2-1 0,0 1 0,-1-1 0,0-1 0,-1 0 0,-13 16 0,7-13 19,-19 14 0,33-30-163,1-1 0,-1 0 1,1 1-1,-1-1 0,0 0 1,1 1-1,-1-1 1,1 0-1,-1 0 0,1 0 1,-1 0-1,0 0 0,1 1 1,-1-1-1,1 0 0,-1 0 1,0 0-1,0-1 0,1 1-10,-1 0-1,1 0 1,0 0-1,0 0 1,0 0-1,-1 0 0,1 0 1,0 0-1,0 0 1,0 0-1,0-1 0,-1 1 1,1 0-1,0 0 1,0 0-1,0 0 0,0 0 1,0-1-1,0 1 1,-1 0-1,1 0 1,0 0-1,0 0 0,0-1 1,0 1-1,0 0 1,0 0-1,0 0 0,0-1 1,0 1-1,0 0 1,0 0-1,0 0 0,0-1 1,0 1-1,0 0 1,0 0-1,0 0 0,0 0 1,0-1-1,0 1 1,0 0-1,0 0 1,1 0-1,-1-1 0,0 1 1,0 0-1,0 0 1,0 0-1,0 0 0,0 0 1,1-1-1,-1 1 1,21-30 46,-10 12 36,15-16-1,-17 24-58,0 0-1,0 1 1,1 1 0,20-15-1,150-85 1218,-65 28-765,-98 67-283,-2-1 1,0 0 0,0-1-1,21-29 1,-34 40-249,1 0 1,-1 0-1,0-1 1,0 1-1,0 0 1,-1-1-1,0 0 1,0 1-1,0-1 0,0 1 1,-1-1-1,1 0 1,-1 0-1,0 1 1,-1-1-1,1 0 1,-2-5-1,0 5-1552,1 0 0,-1 0 0,0 0 0,0 0 0,-3-5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5568,'-8'-18'1786,"8"26"4232,0 22-3560,-1 9-881,-4 320 3938,4-337-5728,2 28 677,-1-46-779,1 0-1,-1 0 0,1 0 0,0-1 0,0 1 1,1 0-1,-1 0 0,1-1 0,4 7 0,-6-9 52,1-1-1,-1 1 0,1 0 0,0-1 0,-1 1 0,1-1 0,0 0 0,-1 1 1,1-1-1,0 0 0,0 1 0,0-1 0,-1 0 0,1 0 0,0 1 0,0-1 1,0 0-1,0 0 0,-1 0 0,1 0 0,0 0 0,1-1 0,19-5-4528,-7-1-113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8 8480,'-1'0'177,"0"-1"0,0 0 0,0 0 1,-1 1-1,1-1 0,0 0 0,0 1 1,-1-1-1,1 1 0,0 0 0,0-1 1,-1 1-1,1 0 0,-1 0 0,1 0 1,0 0-1,-1 0 0,1 0 0,0 0 1,-1 0-1,1 1 0,0-1 0,-2 1 1,-4 2 364,1 0 1,-1 0-1,-9 7 1,-7 4 739,-213 87 3949,64-31-3273,41-13-2027,104-43-1225,14-3-4356,25-11-1582,9-6 4118,4-8-374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5472,'-1'-1'342,"-1"-5"4302,1 12-3574,1 1-1,-2-1 1,-2 11-1,-1 3-115,-40 254 5313,37-219-5835,-1-5-202,4-26-243,1 1 1,-1 36-1,5-53-684,0 6-275,23-48-18564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4576,'-27'-17'2048,"17"14"-1760,5-2 1504,10 10-1024,0-5 192,8 8-576,14-1 1024,10 1-800,34-8 512,10 5-640,41-5 0,-6 0-288,29-5 32,-16 2-128,21-9 448,-21 7-320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6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6880,'13'11'3136,"-10"33"-2720,2-16 1440,0 5-1088,-5 10 480,0 5-736,0 1-96,0-6-256,0-3 192,9-4-224,0-8-1312,5 1 640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0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 10208,'-28'-12'4640,"37"15"-4032,1-3 2047,10 9-1567,-2-3 768,16 3-1088,6-6-288,13 1-320,1 1-608,-2-5 224,2-5-1952,0 5 1216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1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99 166 1984,'-2'-9'583,"0"1"0,1-1 1,0 1-1,0-1 0,1 0 0,0 1 1,1-1-1,2-13 0,0-20 2557,-7 25-1632,4 16-1411,-1 0-1,1 1 0,0-1 1,-1 0-1,1 0 0,0 1 1,0-1-1,0 0 0,-1 0 1,1 0-1,0 1 0,0-1 1,0 0-1,0 0 0,0 0 1,1 1-1,-1-1 0,0-1 1,-1 5 82,-1 1 1,1-1-1,0 0 0,0 1 1,0-1-1,0 1 1,0 6-1,-4 40 111,3-33-31,-5 95 731,-3 26-226,-14 197-397,23-316-323,-3 77 80,-3 83 301,10-40 839,-3-138-1250,0-1-1,1 0 1,-1 0 0,0 0-1,0 0 1,0 1 0,0-1-1,0 0 1,0 0 0,0 0-1,0 1 1,0-1-1,0 0 1,-1 0 0,1 0-1,0 1 1,0-1 0,0 0-1,0 0 1,0 0 0,0 0-1,0 0 1,0 1 0,0-1-1,-1 0 1,1 0 0,0 0-1,0 0 1,0 0-1,0 0 1,0 1 0,-1-1-1,1 0 1,0 0 0,0 0-1,0 0 1,0 0 0,-1 0-1,1 0 1,0 0 0,0 0-1,0 0 1,-1 0-1,1 0 1,0 0 0,0 0-1,0 0 1,-1 0 0,1 0-1,0 0 1,0 0 0,0 0-1,0 0 1,-1 0 0,1 0-1,0 0 1,0-1 0,0 1-1,-1 0 1,-7-8 436,6 4-408,0 0-1,0 0 0,1 0 0,0 0 0,0 0 1,0 0-1,0 0 0,1-1 0,0 1 0,0 0 1,0 0-1,1-5 0,0-4-33,1 1 0,6-22 0,3 3-52,2 0-1,1 1 0,1 0 0,1 1 0,2 0 1,1 2-1,1 0 0,1 1 0,40-37 0,-45 50 13,0 0 0,0 1 0,1 1 0,1 0 0,0 1 0,31-12 0,-46 21 25,0-1-1,1 1 1,-1 0-1,0 0 1,1 0-1,-1 1 1,1-1-1,-1 1 1,0 0-1,1 0 1,-1 0-1,1 0 1,-1 1-1,1-1 1,-1 1-1,0 0 1,1 0-1,-1 0 0,0 1 1,0-1-1,0 1 1,0-1-1,0 1 1,0 0-1,0 0 1,-1 1-1,1-1 1,-1 0-1,1 1 1,-1 0-1,0-1 1,0 1-1,0 0 1,0 0-1,-1 0 1,1 0-1,-1 0 1,1 4-1,5 14 42,-2 0 0,0 0 0,-1 0 0,1 41 0,-7 89 79,0-110-81,1-21 75,-1 0 1,-6 32-1,6-45-63,0-1-1,0 1 1,-1 0-1,1-1 0,-2 0 1,1 1-1,-1-1 1,0-1-1,0 1 0,-8 8 1,10-12-15,1-1 0,-1 1 0,0 0 0,0-1 0,0 0 0,0 1 0,0-1 0,0 0 0,-1 0 0,1 0 0,0-1 0,-5 2 0,-1 0 74,-2 0-58,-1 0-1,1-1 1,0-1 0,-1 1 0,1-2 0,-1 1 0,1-2 0,-10-1 0,-9-1 4,-27-2 14,-90-13-371,117 15-458,21 4-1592,34 3-10097,1 0 8605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1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4224,'-3'-8'8528,"-2"35"-6363,-10 102 125,9-70-1562,5-34-467,1-20-116,0-1 0,0 1 0,0-1 0,-1 1-1,1-1 1,-3 8 0,4-24 358,1-1-1,1 1 1,4-13 0,0 11-532,0 0 0,1 1 0,1-1 0,0 2 0,1-1 0,15-14 0,-17 19 3,1 0 1,0 1-1,0 0 1,1 1-1,-1 0 0,1 0 1,1 1-1,-1 1 1,16-6-1,-22 9 6,1 0-1,-1 0 1,1 1-1,-1-1 1,1 1 0,0 0-1,-1 0 1,1 1 0,-1-1-1,1 1 1,-1 0-1,1 0 1,-1 0 0,0 1-1,0 0 1,5 2-1,-8-4 36,0 1 0,1 0-1,-1 0 1,0 0 0,1-1-1,-1 1 1,0 0 0,0 1-1,0-1 1,0 0-1,0 0 1,0 0 0,0 1-1,0-1 1,-1 0 0,1 1-1,0 1 1,0 0 18,0 0 0,0 0 0,-1 0 0,1 1 0,-1-1 0,0 0 0,0 6 0,-1 0 75,-1-1 0,0 0 0,0 1-1,-6 15 1,8-23 287,3-2-102,10-8 50,15-15-206,-25 21-134,10-10-60,0 0-1,19-13 1,-29 24 30,1 0 1,-1 0 0,1 0-1,-1 0 1,1 0-1,-1 1 1,1-1-1,0 1 1,0 0-1,0 0 1,-1 1 0,1-1-1,0 1 1,0-1-1,0 1 1,6 1-1,-8 0 20,0-1 1,0 1-1,0 0 0,0 0 0,-1 0 0,1 0 0,0 0 1,0 0-1,-1 1 0,1-1 0,-1 1 0,1-1 0,-1 1 1,0-1-1,0 1 0,1 0 0,-1-1 0,0 1 0,-1 0 0,1 0 1,1 4-1,1 4 132,0 0 1,-1 0 0,1 13-1,0-4-55,-1-6 20,-1 1 1,0 16 0,-1-28-6,20-14-13045,-2 7 10918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1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 3712,'2'-1'6497,"-3"2"-6167,0 0 1,0 0-1,0 0 1,0 0 0,0-1-1,0 1 1,0 0-1,0 0 1,0-1-1,0 1 1,0-1 0,-2 1-1,-34 14 632,-1 0-1,2 3 0,-43 26 0,73-39-889,-1 0-1,1 0 0,-1 1 0,2 0 0,-1 0 0,1 0 1,-9 12-1,12-15-37,1 0 0,-1 0 0,0 0 1,1 0-1,0 0 0,0 1 0,0-1 1,0 0-1,0 1 0,1-1 0,0 0 1,-1 1-1,1-1 0,0 0 0,1 1 1,-1-1-1,1 1 0,-1-1 0,1 0 1,0 0-1,2 4 0,-3-6-9,1 0 1,-1 0-1,1 0 1,-1 0-1,1 0 1,0 0-1,-1 0 0,1-1 1,0 1-1,0 0 1,0-1-1,-1 1 0,1 0 1,0-1-1,0 1 1,0-1-1,0 1 0,0-1 1,2 1-1,0-1 18,-1 0 0,0 1 0,0-1-1,0 0 1,1-1 0,-1 1 0,0 0-1,0-1 1,4 0 0,0-1 30,-1-1 0,1 1-1,0-1 1,-1 0 0,0-1 0,9-6-1,8-12 26,-1-2 0,0 0 0,24-40-1,-22 32-808,-23 32 698,0 0 1,0 0-1,0 0 0,0 0 0,0 0 0,0-1 0,0 1 0,1 0 1,-1 0-1,0 0 0,0 0 0,0 0 0,0 0 0,0 0 0,0 0 0,0 0 1,0 0-1,1 0 0,-1-1 0,0 1 0,0 0 0,0 0 0,0 0 1,0 0-1,0 0 0,1 0 0,-1 0 0,0 0 0,0 0 0,0 0 0,0 0 1,0 0-1,1 0 0,-1 1 0,0-1 0,0 0 0,0 0 0,0 0 1,0 0-1,0 0 0,0 0 0,1 0 0,-1 0 0,5 8-132,2 16 403,-4-16-210,1 3 74,0-1 0,1 0 1,0 0-1,1 0 0,0-1 0,1 0 0,0 0 0,0-1 1,0 1-1,18 12 0,-23-19-71,0-1 0,0 0 0,0 0-1,0 0 1,0 0 0,0 0 0,1-1 0,-1 1 0,0-1 0,0 1 0,1-1-1,-1 0 1,0 0 0,1 0 0,-1 0 0,0-1 0,0 1 0,1 0-1,-1-1 1,0 0 0,0 1 0,0-1 0,1 0 0,3-2 0,4-3 85,-1-1 1,1 0 0,15-14 0,-16 13-201,115-113-155,-123 119 214,0 1 0,0 0 0,0 0-1,1 0 1,-1-1 0,0 1 0,1 0 0,-1 1 0,1-1 0,-1 0-1,1 0 1,-1 1 0,1-1 0,0 1 0,-1-1 0,1 1 0,0 0 0,-1-1-1,1 1 1,0 0 0,-1 0 0,1 0 0,2 1 0,-1 0 45,0 0 0,0 0 0,0 1 0,-1-1 0,1 1 0,0-1 0,0 1 0,-1 0 0,1 0 0,-1 1 0,4 3 0,84 80 546,-20-22-500,-64-57-356,-6-6-40,0 0 0,1-1 0,-1 1-1,0 0 1,1-1 0,-1 1 0,1 0 0,-1-1 0,1 1 0,-1-1 0,1 1-1,0 0 1,-1-1 0,1 0 0,0 1 0,-1-1 0,1 1 0,0-1-1,0 0 1,-1 0 0,1 1 0,0-1 0,0 0 0,0 0 0,-1 0-1,1 0 1,0 0 0,0 0 0,0 0 0,-1 0 0,1 0 0,0 0 0,0 0-1,1-1 1,8-4-1412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1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27 4064,'6'-10'866,"1"-7"4044,-7 17-4868,-8 7 4678,-12 8-3043,0 0-1,-42 22 1,24-16-798,6 1-337,0 0-1,1 2 1,-53 54-1,49-40-410,1 3 1,-37 58-1,1 15-335,46-65-2776,23-47 2403,-6 12-112,7-14 558,0 0 1,0 0-1,0 0 1,0 1-1,0-1 0,0 0 1,0 0-1,0 0 1,0 0-1,0 1 1,0-1-1,-1 0 1,1 0-1,-3 2-2741,3-2 2741,0 0 1,0 0-1,-1 0 0,1 0 1,0 0-1,0 0 1,0 0-1,-1 0 1,1 0-1,0 0 1,0 0-1,0-1 0,0 1 1,-1 0-1,0-5-3447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01:01:1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1616 3648,'-38'-17'3418,"33"15"-578,-1 3-1050,75 3-482,95 17 1,-99-11-1068,563 94 222,-604-100-451,3 0-8,593 93 408,-74-47 203,-382-44-195,222-21 1,-320 7 446,-1-3 1,84-26-1,-143 35-689,0 0-1,0 0 1,0 0-1,0-1 1,0 1 0,7-6-1,-13 8-173,1-1 0,-1 1 0,1-1 0,-1 1 0,1-1 0,-1 1-1,0-1 1,1 0 0,-1 1 0,0-1 0,1 1 0,-1-1 0,0 0 0,0 1 0,1-1 0,-1 0 0,0 1-1,0-1 1,0 0 0,0 1 0,0-1 0,0 0 0,0 1 0,0-1 0,-1-1 0,1-8 97,5-47 667,14-61 10,22-135-426,34-136-241,-36 198-238,52-267-769,-64 300-1931,-18 54-2436,-4 53 2426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1472,'-1'4'106,"1"-1"1,-1 1-1,1-1 0,0 1 0,0 0 1,1-1-1,-1 1 0,1-1 1,0 1-1,0-1 0,2 6 0,3 15 550,9 67 496,-7-35-469,16 55 0,10 59-338,-26-98-204,22 154 742,35 71 227,-17-61-564,36 128 444,-40-232-797,8 29 147,138 355 609,-161-439-738,24 100-1,5 83 229,-34-144-93,0 37 35,-15-84-165,9 89-75,-2-3 6,25 46 40,-33-154-179,-6-32 49,1 1 1,8 25 0,-7-28-26,-1-1 0,-1 0 0,2 14 1,-3-12-18,1 0 1,7 21 0,-4-15-66,-1 0 1,0 0-1,0 24 0,2 3 78,9 82 223,-9-91-210,2 0 1,2-1-1,14 38 0,-16-50 6,-8-21-13,1-1-1,0 1 0,0-1 0,1 1 0,-1-1 0,1 0 0,-1 1 1,1-1-1,2 3 0,-3-5-252,5 7-2997,1-5 1651,-6-3 1358,-1 1-1,1-1 1,0 1-1,0-1 1,0 1-1,0-1 1,0 1 0,0-1-1,-1 1 1,1 0-1,0-1 1,-1 1 0,2 2-1,2 1-1610,1 1 607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0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3072,'0'7'1376,"11"7"-1184,-8-6 800,3 10-576,4-1 480,-1 0-544,0 1 128,2 0-320,-2-2-128,2 2-64,-8-6-384,3 6 192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4827 1568,'-2'-2'1083,"2"2"-1036,0 0-1,0 0 1,0 0-1,1 0 1,-1 0 0,0 0-1,0 0 1,0 0 0,1 0-1,-1 0 1,0 0-1,0 0 1,0 0 0,1-1-1,-1 1 1,0 0 0,0 0-1,0 0 1,0 0-1,1 0 1,-1 0 0,0 0-1,0-1 1,0 1 0,0 0-1,0 0 1,1 0-1,-1 0 1,0 0 0,0-1-1,0 1 1,0 0-1,0 0 1,0 0 0,0-1-1,0 1 1,0 0 0,0 0-1,40-87 1549,-11 10-891,-3-3 0,27-143 0,10-86 0,-47 251-605,3 2 0,29-61 0,19-55 174,-16 3-262,68-151 245,-98 263-87,6-19-269,-5 8 221,25-89 153,-13 41-34,27-46 174,-60 161-412,15-37 30,-1 5 137,-1-1 0,15-63 0,-17 50-103,4-25-100,5-79 119,31-146 235,-21 94 332,-18 107-472,-4 27-33,4 1-1,2 0 1,30-80 0,-21 76-188,6-16 114,-4 22 62,-3-2 0,26-137 0,-35 147-71,1 1 0,48-110 0,-15 43 785,-39 98-593,-2-1-1,8-50 1,-12 18-939,-16 67-3359,8 5 2890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2144,'0'0'699,"11"1"2698,-10 0-3155,1 1-1,-1-1 1,0 0 0,1 1 0,-1 0-1,0-1 1,0 1 0,1 3 0,5 5 371,28 42 636,-2 1 1,-3 1-1,32 78 0,-28-61-2726,-34-71 1402,0 0-1,0 0 1,1 0-1,-1 0 1,0 0 0,0 0-1,1-1 1,-1 1 0,0 0-1,0 0 1,0 0 0,0 0-1,1-1 1,-1 1-1,0 0 1,0 0 0,0-1-1,0 1 1,0 0 0,0 0-1,0-1 1,1 1 0,-1 0-1,0 0 1,0-1-1,0 1 1,0 0 0,0 0-1,0-1 1,0 1 0,0 0-1,0 0 1,-1-1 0,1 1-1,0 0 1,0 0-1,0-1 1,-2-22-2432,2-2 801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1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40 152 2720,'-5'0'5536,"5"-12"-3168,1 9-2237,-1 0 0,0 0 0,1 0 0,0 0 0,0 0 1,0 0-1,0 1 0,0-1 0,0 0 0,1 1 0,-1-1 1,1 1-1,0-1 0,0 1 0,0 0 0,0 0 0,3-3 1,6-4-182,0 1 1,21-12 0,-8 6 140,-18 9-142,1 0 1,0 1 0,0 0 0,0 1 0,0-1-1,1 2 1,-1-1 0,1 1 0,0 0-1,0 0 1,10 0 0,-15 2 46,-1 1 0,1-1 1,0 1-1,-1 0 0,1 0 0,-1 0 1,0 0-1,1 0 0,-1 0 0,0 0 0,0 1 1,1 0-1,-1-1 0,0 1 0,-1 0 1,1 0-1,2 2 0,-1-1 17,-1 1-1,1-1 1,-1 1 0,0 0-1,0-1 1,0 1 0,-1 0-1,1 0 1,1 7 0,-1 0 12,-1 0 0,0 0 1,-1 0-1,0 0 1,-1 0-1,0 0 0,-1 0 1,0-1-1,-1 1 1,0 0-1,0-1 0,-1 1 1,-1-1-1,0 0 1,0-1-1,-1 1 0,0-1 1,0 0-1,-1-1 1,-8 9-1,-10 6 107,-77 75 621,101-96-737,0-1-1,0 0 1,0 0-1,0 1 1,0-1-1,0 1 1,0-1-1,-1 3 1,2-3-12,0-1-1,0 1 1,0-1 0,0 1 0,0-1 0,0 1 0,0-1-1,0 1 1,0-1 0,0 1 0,0-1 0,0 1 0,0-1 0,1 1-1,-1-1 1,0 0 0,0 1 0,0-1 0,1 1 0,-1-1-1,1 1 1,1 1-29,1 0 1,-1-1-1,1 1 0,0-1 0,-1 1 0,1-1 0,0 0 0,3 1 0,-4-2 4,14 7-15,0 1-1,0 0 1,-1 0 0,0 2 0,0 0-1,-1 1 1,-1 0 0,17 18-1,-16-14 108,0 1 0,-1 1 0,-1 0 1,-1 0-1,0 2 0,14 33 0,-20-39 134,1 2-7,0 1-1,0 1 1,4 25 0,-10-37-108,1-1-1,-1 1 0,1-1 1,-2 0-1,1 1 0,0-1 0,-1 0 1,0 1-1,0-1 0,0 0 1,0 0-1,-1 0 0,1 0 0,-1 0 1,0 0-1,0 0 0,-1 0 1,-5 6-1,5-8-40,0 1 0,0-1 0,-1 0 0,1 0 0,-1 0 0,0 0 0,1-1 0,-1 1 1,0-1-1,0 0 0,0 0 0,0 0 0,-4-1 0,-4 2 54,0-2 1,-24-1-1,-40-2 143,45 2-33,0-1 0,-44-8 0,69 9-604,0-1 0,1 0 0,0 1 0,-1-2 0,1 1 0,0-1 0,0 1 0,-5-5 0,5 2-1049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3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264 292 3328,'0'0'35,"0"0"-1,0 0 1,1 0 0,-1 0-1,0 0 1,0 0 0,0 0 0,1 0-1,-1-1 1,0 1 0,0 0-1,0 0 1,0 0 0,0 0 0,1 0-1,-1 0 1,0-1 0,0 1-1,0 0 1,0 0 0,0 0-1,0 0 1,0-1 0,1 1 0,-1 0-1,0 0 1,0 0 0,0-1-1,0 1 1,0 0 0,0 0 0,0 0-1,0 0 1,0-1 0,0 1-1,0 0 1,0 0 0,0 0 0,0-1-1,0 1 1,0 0 0,-1 0-1,1 0 1,0-1 0,0 1-1,0 0 1,0 0 0,0 0 0,0 0-1,-1-1 1,1 1 35,0 0-1,0 0 1,0-1-1,0 1 1,0 0-1,0-1 1,0 1-1,-1 0 1,1 0-1,0-1 1,0 1-1,0 0 1,0 0-1,-1 0 1,1-1-1,0 1 1,0 0-1,-1 0 1,1 0-1,0 0 1,0-1-1,-1 1 1,1 0-1,0 0 1,0 0-1,-1 0 1,1 0-1,0 0 1,-1 0-1,1 0 1,-1 0-1,-18 2 3003,2 6-2109,-63 31 1679,68-32-2405,0 1 0,0 0 0,1 0 0,-13 14 0,22-20-195,-1 0 0,1 0 0,0 1 1,0-1-1,1 1 0,-1-1 1,1 1-1,-1 0 0,1 0 0,0 0 1,0-1-1,0 1 0,0 0 1,0 0-1,1 1 0,0-1 0,-1 0 1,1 0-1,0 0 0,1 0 1,-1 0-1,0 0 0,2 4 0,-1-4 5,0-1 0,0 1-1,0-1 1,1 1-1,-1-1 1,1 0-1,-1 0 1,1 0-1,0 0 1,0 0 0,0 0-1,0 0 1,0-1-1,1 1 1,-1-1-1,0 1 1,1-1-1,-1 0 1,1 0 0,-1 0-1,1 0 1,-1 0-1,1-1 1,0 1-1,0-1 1,2 0-1,2 0 22,-1 0-1,1 0 1,0-1 0,-1 0-1,1-1 1,-1 1-1,0-1 1,1-1-1,8-3 1,-5 1 35,0-1 1,-1 0 0,0 0 0,15-13 0,-18 12-68,0 0 1,0 0-1,0-1 1,-1 0-1,0 0 0,0-1 1,-1 1-1,-1-1 0,1 0 1,3-15-1,-7 22-41,1 0 0,-1 1 0,1-1 0,-1 0 0,0 0 0,1 0 0,-1 1 0,0-1 0,0 0-1,-1 0 1,1 0 0,0 0 0,-1 1 0,1-1 0,-1 0 0,1 0 0,-1 1 0,0-1 0,0 0 0,1 1 0,-1-1 0,0 1 0,-1-1 0,1 1 0,0 0-1,0-1 1,-1 1 0,1 0 0,-1 0 0,1 0 0,-1 0 0,-1-1 0,-1 0 1,1 1 1,0 0-1,0 0 0,0 1 0,0-1 0,-1 1 1,1 0-1,0-1 0,-1 2 0,1-1 1,0 0-1,0 0 0,-1 1 0,1 0 1,0 0-1,0 0 0,-4 1 0,-2 3 120,0 0 0,0 0 0,1 1-1,-1 0 1,1 0 0,1 1 0,-1 0-1,1 0 1,-7 10 0,13-16-96,0 0 1,0 0-1,1 0 0,-1 0 1,1 0-1,-1 0 1,0 0-1,1 0 1,0 0-1,-1 0 0,1 0 1,0 0-1,-1 0 1,1 0-1,0 1 1,0-1-1,0 0 0,0 0 1,0 0-1,0 0 1,0 1-1,1-1 1,-1 0-1,0 0 0,1 0 1,-1 0-1,1 0 1,-1 0-1,1 0 1,-1 0-1,1 0 0,0 0 1,-1 0-1,1 0 1,0 0-1,0-1 1,0 1-1,1 1 0,1 0 30,0-1 0,0 1 0,0-1-1,0 0 1,0 0 0,0 0 0,0 0-1,0-1 1,0 1 0,1-1 0,-1 0 0,0 0-1,4 0 1,-2-1 8,0 0 0,0 0 0,0-1 0,0 0 1,-1 0-1,1 0 0,0-1 0,-1 1 0,0-1 0,1 0 0,-1 0 0,0-1 0,-1 1 1,1-1-1,0 0 0,-1 0 0,5-7 0,-5 7-45,-1-1 0,1 1 1,-1 0-1,0-1 0,0 0 0,0 1 0,0-1 0,-1 0 0,0 0 1,0 0-1,0 0 0,-1 0 0,1 0 0,-1 0 0,0 0 1,-1 0-1,1 0 0,-2-6 0,1 9-53,0 0 1,1 1-1,-1-1 1,0 0-1,0 0 1,0 0-1,0 0 1,-1 1-1,1-1 1,0 1-1,-1-1 0,1 1 1,-1-1-1,1 1 1,-1 0-1,0 0 1,1-1-1,-1 1 1,0 0-1,0 1 1,0-1-1,0 0 1,0 1-1,0-1 0,0 1 1,-3-1-1,1 1-7,1 0-1,-1 0 1,0 0-1,0 1 1,1-1-1,-1 1 1,0 0-1,1 0 1,-1 0-1,0 1 1,1-1-1,-6 4 1,-3 3 73,-60 41 351,66-44-332,0 0 0,1 0 0,0 1 0,0-1 0,0 1 0,0 0 0,1 0 0,0 1 0,-3 6 0,6-10-27,0-1-1,0 0 1,1 1 0,-1-1-1,1 1 1,-1-1 0,1 0-1,0 1 1,0-1 0,0 1-1,0-1 1,0 1 0,1-1 0,-1 0-1,1 1 1,-1-1 0,3 5-1,-1-4 16,0 0 1,0 0-1,0 0 0,0 0 0,1 0 0,-1 0 0,1-1 0,0 0 0,0 1 1,6 3-1,-4-3 25,1 0 0,0 0 1,-1-1-1,1 1 0,0-1 0,0-1 1,1 1-1,-1-1 0,0 0 1,0 0-1,1-1 0,-1 0 0,8-1 1,-7 0-15,-1 0 0,0-1-1,0 0 1,0 0 0,0 0 0,0-1 0,0 0 0,-1 0 0,1-1 0,-1 1 0,0-1 0,0 0 0,0 0 0,-1-1 0,7-8 0,-7 7-32,0-1 0,0 0 1,-1 0-1,1 0 1,-2 0-1,1-1 0,-1 1 1,0-1-1,-1 1 0,0-1 1,0 0-1,-1-12 1,0 10-69,-1 0 0,0 0 0,-1 1 1,0-1-1,-1 1 0,0-1 0,-1 1 1,1 0-1,-2 0 0,-8-15 0,11 22 28,1 0 0,0 0 0,-1 0 0,1 0 0,-1 0 0,0 0 0,0 0 0,0 1 0,1-1 0,-2 1 0,1-1 0,0 1 0,0 0 0,0-1 0,-1 1 0,1 1 0,0-1 0,-1 0 0,1 0 0,-4 0 0,0 1-1,1 0 0,-1 1 0,1-1 0,-1 1-1,1 0 1,-1 0 0,-7 3 0,-1 2 25,1 0 0,0 0 0,0 1-1,0 1 1,1 0 0,1 1 0,-21 18 0,22-18 21,7-5-10,-1-1 1,1 0-1,0 1 1,0-1-1,0 1 1,0 0-1,1 0 1,-1 0-1,1 1 1,0-1-1,1 1 1,-4 8-1,5-11 16,0 1 0,-1-1 0,1 1 0,0-1 0,0 1 0,1-1-1,-1 1 1,0-1 0,1 0 0,0 1 0,-1-1 0,1 0 0,0 1-1,0-1 1,0 0 0,0 0 0,1 0 0,-1 0 0,1 0 0,-1 0-1,1 0 1,0 0 0,-1 0 0,1-1 0,0 1 0,3 1 0,2 1 30,-1-1 1,0 0 0,1 0 0,-1-1-1,1 0 1,0 0 0,0 0 0,0-1-1,0 0 1,0 0 0,0-1 0,0 0-1,0 0 1,0-1 0,0 0 0,0 0-1,0 0 1,11-5 0,-10 3-35,0 0 1,0 0-1,0-1 1,0 0-1,-1 0 1,0-1-1,0 0 1,0-1-1,-1 1 1,1-1-1,-1-1 1,0 1-1,-1-1 1,0 0-1,5-8 1,-2-3-6,-1-1 0,-1 1 0,-1-1-1,6-35 1,-9 37-45,1 0-1,-1-20 0,-2 32-11,-1-1 0,1 1 0,-1 0-1,0 0 1,0 0 0,0-1 0,-1 1-1,1 0 1,-1 1 0,-5-9 0,7 12 29,-1 1 0,1-1 0,-1 0 0,1 0 0,-1 0 0,0 0 0,1 1 0,-1-1 0,0 0 0,0 0 0,0 1 0,0-1 0,1 1 1,-1-1-1,0 1 0,0-1 0,0 1 0,0 0 0,0-1 0,0 1 0,0 0 0,0 0 0,0-1 0,0 1 0,-1 0 0,1 0 0,0 0 0,0 1 0,0-1 1,0 0-1,0 0 0,0 0 0,0 1 0,0-1 0,0 1 0,0-1 0,-1 2 0,-3 1-15,0 1-1,0 0 1,0 0 0,1 0-1,-5 6 1,4-5 36,-13 16-59,0 0-1,2 1 1,0 1 0,-17 36 0,28-50 32,1 1 0,0-1 0,0 1 1,1 1-1,1-1 0,-3 13 0,5-18 35,-1 1 1,1-1-1,0 1 0,1-1 0,-1 1 1,1-1-1,0 1 0,0-1 0,1 1 0,0-1 1,0 0-1,0 0 0,4 7 0,-3-6 61,1-1-1,0 1 0,1-1 1,0 0-1,-1 0 1,1 0-1,1 0 0,-1-1 1,1 0-1,10 6 1,-13-9-50,0 1 0,0-1 1,1 0-1,-1 0 0,0 0 1,1 0-1,-1-1 0,1 1 0,-1-1 1,1 0-1,-1 0 0,1 0 1,-1 0-1,1-1 0,-1 0 1,0 1-1,1-1 0,-1 0 1,0-1-1,1 1 0,-1-1 1,4-2-1,-3 1 4,0 0 0,0 0 1,-1-1-1,0 1 0,0-1 0,1 0 1,-2 0-1,1 0 0,-1 0 0,1 0 1,-1-1-1,0 1 0,-1-1 1,3-9-1,-2 6-31,0-1 0,-1 0 1,0 0-1,0 0 0,-1 0 0,0 0 1,-2-10-1,-1 3-113,-1 1 0,-8-23 1,11 34 82,0 1 0,-1 0 0,1 0 0,-1 0 0,1 0 0,-1 0 0,0 0 0,0 1 0,0-1 0,-1 1 0,1-1 0,-1 1 0,1 0 1,-5-3-1,4 3 12,1 1 1,-1 0-1,1 0 1,-1 1-1,1-1 1,-1 0 0,1 1-1,-1-1 1,0 1-1,1 0 1,-1 0 0,0 0-1,1 0 1,-1 1-1,0-1 1,1 1-1,-1-1 1,1 1 0,-1 0-1,1 0 1,-1 0-1,-3 2 1,-4 3-4,0 0 0,1 0 0,-17 15 0,2 1 95,1 1 0,0 1 1,-27 38-1,48-59-54,0 1 0,0-1 0,0 0 0,1 0 0,-1 1 0,1-1 0,0 1 0,0 0 0,0-1 0,0 1 0,1-1 0,-1 1 0,1 0 0,0 0 0,0-1 0,0 1 0,1 0 0,1 4 0,-1-5 10,0 0 0,0 0 0,1 0 0,-1 0 0,1 0 0,0 0 0,0-1 0,0 1 0,0-1 0,1 1 0,-1-1 0,1 0 0,-1 0 0,1 0 0,0 0 0,-1 0 0,1-1 1,0 1-1,0-1 0,6 2 0,-5-2 16,1 0 0,0 0 1,-1 0-1,1 0 1,0-1-1,-1 0 1,1 0-1,0 0 1,0 0-1,-1-1 1,1 0-1,9-2 1,-7 0 12,-1 0 0,1 0 0,0-1 0,-1 0 0,0 0 1,0 0-1,10-9 0,-6 3-33,-1-1 1,0 1-1,0-1 1,-1-1-1,-1 0 1,0 0-1,0-1 0,7-19 1,-11 22-83,0-1 0,3-12 0,-6 20-85,1 0 0,-1 0 0,0 0 0,0 0 0,0 0 0,0 0 0,0 0 0,-1 0-1,1 0 1,-1 0 0,0 0 0,0 0 0,-1-3 0,1 6 69,1-1 1,0 1 0,-1 0-1,1-1 1,0 1-1,-1-1 1,1 1-1,0 0 1,-1 0-1,1-1 1,-1 1-1,1 0 1,-1 0 0,1-1-1,-1 1 1,1 0-1,-1 0 1,1 0-1,-1 0 1,1 0-1,-1 0 1,1 0-1,-1 0 1,1 0 0,-1 0-1,1 0 1,-1 0-1,1 0 1,-1 0-1,1 0 1,-1 0-1,1 1 1,0-1-1,-1 0 1,1 0-1,-1 1 1,1-1 0,-1 0-1,1 1 1,0-1-1,-1 0 1,1 1-1,0-1 1,-1 1-1,-16 18-2704,16-18 2420,-23 39-5152,14-16 3291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7808,'20'-30'3520,"-16"33"-3040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1728,'0'3'8375,"1"-3"-8246,6 7 1934,15 4-1750,-9-7-59,1-2 0,-1 0 0,1 0 0,0-1 0,22-2 0,70-12 254,-55 5-402,285-34 253,123-17-8,-438 56-294,230-27 264,-57 13-232,418-26 467,-328 29-499,-257 12-39,280-8 482,-280 9-456,447-1 763,-259 3-366,25 8 37,6 0 308,180-9 73,-413 0-1377,0 0 1,0-1 0,1 0-1,-1-1 1,19-5 0,-27 4-999,-26 4-4493,-17 1 2217,-5 4 1296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152 185 1664,'-15'-2'649,"14"1"-587,1 1 1,-1 0-1,1 0 1,-1 1-1,1-1 1,-1 0-1,1 0 1,0 0-1,-1 0 1,1 0-1,-1 0 1,1 1-1,-1-1 1,1 0-1,0 0 1,-1 1-1,1-1 1,-1 0-1,1 1 1,0-1-1,0 0 0,-1 1 1,1-1-1,0 0 1,-1 1-1,1 0 1,-1-1 68,1 1 0,0 0 0,-1-1 0,1 1 1,-1-1-1,0 1 0,1-1 0,-1 1 0,1-1 0,-1 1 1,0-1-1,1 1 0,-1-1 0,0 0 0,0 0 0,1 1 0,-1-1 1,0 0-1,0 0 0,1 0 0,-1 0 0,-1 0 0,-10 0 4549,19 2-3904,1-3 90,55-16 766,-38 7-1286,41-22 0,-11 5-30,104-54-127,-139 71-212,-15 7 55,-4 3-14,0-1 0,0 1 0,0-1 0,1 1 0,-1-1 0,0 1 0,0-1 0,0 0 0,0 1 0,-1-1 0,1 0 0,0 0 0,0 0 0,0 0 0,-1 0 0,1 0 0,0 0 0,-1 0 0,1 0 0,0-1 0,-2 3 19,-1 1 0,1 0 0,-1 0 0,1 0 0,-1-1 0,0 1 0,0-1 0,0 1-1,1-1 1,-1 0 0,-4 2 0,-7 6 43,-68 50 186,35-27-111,6-6 175,-77 38 0,67-38-105,-44 18 431,91-43-608,0 0-1,-1-1 0,1 1 0,0 0 0,-1-1 0,1 0 0,-5 0 1,6 0-18,1 0 1,0 0 0,0 0 0,-1 0 0,1 0 0,0 0 0,0-1 0,-1 1 0,1-1 0,0 1 0,0-1-1,0 1 1,0-1 0,-1 1 0,1-1 0,0 0 0,0 0 0,0 0 0,1 1 0,-1-1 0,0 0-1,-1-2 1,1 2-20,1 1-1,0-1 1,0 0-1,0 1 1,-1-1-1,1 0 0,0 0 1,0 1-1,0-1 1,0 0-1,0 1 1,0-1-1,0 0 1,0 0-1,1 1 0,-1-1 1,0 0-1,0 1 1,1-1-1,-1 0 1,0 1-1,1-1 1,-1 0-1,0 1 1,1-1-1,-1 1 0,1-1 1,-1 1-1,1-1 1,-1 1-1,1-1 1,-1 1-1,1 0 1,0-1-1,-1 1 0,1 0 1,0-1-1,-1 1 1,2 0-1,3-2 68,0 0 0,0 1-1,0 0 1,7 0 0,-8 0-15,6 1-42,-1-1 0,0 1 0,0 1 0,1 0 0,-1 0 0,0 1 0,0 0 1,0 0-1,0 1 0,-1 0 0,12 7 0,2 1 113,0 2 0,38 31 1,-38-26-15,31 36 1,5 6 155,-55-58-274,0 1 1,0-1-1,0 1 1,1-1-1,-1 0 1,1 0-1,0 0 1,4 1-1,-7-3-247,1 1-1,-1-1 0,0 0 0,1 0 1,-1 1-1,1-1 0,-1 0 0,0-1 1,1 1-1,-1 0 0,1 0 0,-1-1 1,0 1-1,1 0 0,-1-1 0,0 1 1,0-1-1,1 0 0,-1 1 0,0-1 1,0 0-1,0 0 0,0 0 0,0 0 1,0 0-1,0 0 0,1-1 1,8-11-2427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2364 576,'-5'-1'198,"5"8"-22,0-4 90,-5 5 5257,5-8-5477,0 0 0,0 0 0,-1 0 0,1 0 0,0 0 0,0 0 1,0 0-1,-1 0 0,1 0 0,0 0 0,0 0 0,0 0 0,-1-1 0,1 1 0,0 0 0,0 0 0,0 0 0,0 0 0,-1 0 1,1 0-1,0 0 0,0-1 0,0 1 0,0 0 0,0 0 0,0 0 0,0 0 0,-1-1 0,1 1 0,0 0 0,0 0 1,0 0-1,0 0 0,0-1 0,-2-3 108,1 0 1,0 0-1,0-1 1,0 1-1,0 0 0,1 0 1,0-1-1,-1 1 1,2-6-1,-1-9 67,-30-168 1074,15 107-937,13 70-326,-37-189 86,-16 7 106,43 129-272,2 0 0,4 0 0,2-1 0,7-99 0,22-22-277,-17 139 276,2-9 37,7-59 14,-11 60 71,4-82 184,-5-10-566,-5-43 506,5 74-42,-4 95-162,-1 10-6,1-1 0,-2 1 0,1-1 0,-1 1-1,-1 0 1,0-1 0,-4-9 0,0 4 19,5 13 10,0-1-1,0 1 1,0 0-1,-1 0 1,1-1-1,-1 1 1,0 1-1,0-1 1,0 0-1,0 0 1,0 1-1,-6-5 1,6 5-117,-1-1 73,-6-5-61,6 8 93,-6 3-19,6-3 30,1 1 1,-1-1 0,1 1-1,0 0 1,-1 0-1,1 0 1,-1 0 0,1 0-1,0 0 1,0 1 0,0-1-1,0 1 1,0 0-1,-2 2 1,-31 34 494,18-18-348,14-16-119,0-1 0,-1 1 0,1 0 0,1 1 0,-1-1 0,1 0 0,-1 1 0,1 0 0,1-1 0,-1 1 1,1 0-1,0 0 0,0 0 0,-1 9 0,2-13-19,0 0 0,0 0 0,0 0 0,0-1 0,0 1 0,0 0 0,0 0 0,0 0 1,1-1-1,-1 1 0,0 0 0,0 0 0,1-1 0,-1 1 0,0 0 0,1 0 1,-1-1-1,1 1 0,-1-1 0,1 1 0,-1 0 0,1-1 0,0 1 0,-1-1 0,1 1 1,0-1-1,-1 0 0,1 1 0,0-1 0,0 1 0,-1-1 0,1 0 0,0 0 0,0 0 1,-1 1-1,1-1 0,0 0 0,0 0 0,0 0 0,-1 0 0,1 0 0,0 0 0,0-1 1,0 1-1,-1 0 0,1 0 0,0 0 0,1-1 0,2 0 75,0-1 0,0 1 0,1-1 0,-1 0 0,0-1 0,-1 1 0,5-3 0,-5 3-72,3-3 63,0 0-1,0-1 1,0 1 0,-1-1-1,6-7 1,-10 12-86,0-1 1,-1 1-1,1-1 0,0 1 0,-1-1 1,1 1-1,-1-1 0,1 1 0,-1-1 1,1 1-1,-1-1 0,0 0 1,0 1-1,0-1 0,0 0 0,0 1 1,0-1-1,-1 1 0,1-1 0,-1 0 1,1 1-1,-1-1 0,1 1 1,-1-1-1,0 1 0,0-1 0,1 1 1,-1 0-1,-2-3 0,2 3 0,0 1 0,0-1 0,0 0 0,0 0 0,0 0 0,0 1 0,-1-1 0,1 0 0,0 1 0,0-1-1,-1 1 1,1 0 0,0-1 0,-1 1 0,1 0 0,0 0 0,-1 0 0,1 0 0,0 0 0,-1 0 0,1 0 0,0 0 0,-1 0 0,1 1 0,0-1-1,-1 0 1,1 1 0,0-1 0,0 1 0,-1 0 0,1-1 0,0 1 0,-1 1 0,-4 2 130,0 0 1,1 0-1,-1 1 0,-8 9 0,5 2 209,8-15-330,1-1 0,0 0 0,0 1-1,0-1 1,-1 0 0,1 1-1,0-1 1,0 0 0,0 1 0,0-1-1,0 1 1,0-1 0,0 0 0,0 1-1,0-1 1,0 1 0,0-1-1,0 1 1,0-1 0,0 0 0,0 1-1,0-1 1,0 0 0,0 1-1,0-1 1,1 1 0,-1-1 0,0 0-1,0 1 1,1-1 0,-1 0-1,0 1 1,3 0 83,1 1 1,-1-1-1,0 0 0,0 0 0,0-1 1,1 1-1,-1-1 0,0 1 1,0-1-1,1 0 0,-1 0 0,0-1 1,1 1-1,-1-1 0,0 0 0,0 1 1,1-1-1,-1-1 0,4-1 0,1-2 55,1-1-1,-1-1 0,0 1 0,13-16 0,-19 20-271,0 0-1,0-1 0,0 1 1,-1-1-1,1 1 1,0-1-1,-1 0 0,0 1 1,0-1-1,0 0 1,0 0-1,0 0 0,0 0 1,-1 0-1,1 0 1,-1-1-1,0 1 1,0 0-1,0 0 0,-1-4 1,0 3-1196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6144,'-10'-12'2784,"1"16"-2432,3-4 960,12 0 1856,-1 0-2112,-1 0-640,1 0-32,0 0 64,-1 0-960,7 0 256,3 0-2656,0 0 1632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 4640,'-9'-3'2112,"3"3"-1824,1 0 1248,10 0 1376,4 0-2784,2 0-320,9 0 96</inkml:trace>
  <inkml:trace contextRef="#ctx0" brushRef="#br0" timeOffset="1">658 0 4640,'3'0'7456,"3"0"-7360,3 0-32,5 0-2016,11 0 1056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3552,'0'5'7328,"3"-5"-7296,8 0-64,4-5-2944,4 5 1632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5152,'5'5'9280,"6"-5"-9664,-2-5-2368,5 5 1504,6-4-3424,9 4 2624</inkml:trace>
  <inkml:trace contextRef="#ctx0" brushRef="#br0" timeOffset="1">590 4 4320,'5'5'9120,"-1"-5"-9184,6 0 32,5-5-2752,-1 5 1536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5568,'6'0'2528,"3"9"608,-4-9-1664,4 0-864,5 0-384,1 0-192,10-3-256,4 3 128,5-9-3136,0 9 1792</inkml:trace>
  <inkml:trace contextRef="#ctx0" brushRef="#br0" timeOffset="1">573 40 5312,'-9'4'2400,"14"-4"928,-5-4-2496,4 4-544,1-5-480,10 5 96</inkml:trace>
  <inkml:trace contextRef="#ctx0" brushRef="#br0" timeOffset="2">1176 35 6976,'15'0'3168,"-10"0"-1536,-1 0-1440,6 0-128,10 0-2816,3 0 1504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2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53 3072,'1'-1'227,"0"0"1,0 0-1,0 0 0,0 0 1,0 0-1,0 0 0,0 0 1,0 0-1,-1 0 0,1-1 0,0 1 1,-1 0-1,1 0 0,-1-1 1,1 1-1,-1 0 0,0-1 1,1 1-1,-1-1 0,0 1 1,0 0-1,0-1 0,0 1 1,0-1-1,0 1 0,-1 0 1,1-1-1,0 1 0,-1 0 1,1-1-1,-2-1 0,2 2-168,-1 0 1,1 0-1,-1 1 0,1-1 0,-1 0 0,1 1 0,-1-1 0,1 1 0,-1-1 0,0 1 1,1-1-1,-1 1 0,0-1 0,0 1 0,1 0 0,-1-1 0,0 1 0,0 0 1,0 0-1,1-1 0,-1 1 0,0 0 0,0 0 0,0 0 0,0 0 0,-1 0 0,-23 6 254,18-3-184,-14 4 84,1 1 0,0 0 1,1 2-1,0 1 0,-28 20 1,43-28-216,0 0 0,0 1 1,0-1-1,0 1 0,1-1 1,0 1-1,0 0 0,0 0 1,0 1-1,1-1 0,-4 8 1,5-10 7,1 1 0,-1-1 0,0 1 0,1-1 0,-1 1 1,1 0-1,0-1 0,0 1 0,0 0 0,0-1 0,1 1 1,-1 0-1,1-1 0,0 1 0,-1-1 0,1 1 0,0-1 1,0 1-1,1-1 0,-1 0 0,0 0 0,1 1 0,3 2 1,3 4 107,0-1 1,1 0 0,0-1-1,1 0 1,0 0 0,0-1-1,0 0 1,0-1 0,1 0-1,0-1 1,0 0 0,0-1-1,1 0 1,-1-1 0,1 0-1,0-1 1,-1 0 0,1-1-1,0 0 1,0-1 0,-1 0-1,1-1 1,-1 0-1,1-1 1,-1 0 0,0-1-1,21-10 1,41-30 413,-64 37-396,0 0-1,0 0 1,-1-1-1,0 0 1,10-13-1,-16 18-102,0 0 0,0 0 0,0-1 0,0 1-1,-1-1 1,1 1 0,-1-1 0,0 0-1,0 1 1,-1-1 0,1 0 0,-1 0 0,0 0-1,0 0 1,0 1 0,0-1 0,-1 0 0,1 0-1,-1 0 1,0 1 0,0-1 0,-1 0-1,1 1 1,-1-1 0,1 1 0,-1 0 0,0-1-1,-3-2 1,2 2-30,0 0 0,-1 0 0,1 1 1,-1-1-1,0 1 0,0 0 0,0 0 0,0 0 0,-1 1 0,1 0 0,-1-1 0,0 1 1,1 1-1,-1-1 0,0 1 0,0 0 0,0 0 0,0 0 0,0 1 0,-8 0 0,7 0 6,0 2-1,0-1 1,0 0-1,0 1 0,0 0 1,0 1-1,1-1 0,-1 1 1,1 0-1,-10 8 0,12-9-213,1 0-1,-1 0 0,1 0 0,0 0 1,0 0-1,0 1 0,0-1 0,0 1 0,0 0 1,1-1-1,-1 1 0,1 0 0,0 0 1,0 0-1,0 0 0,0 0 0,0 0 1,1 0-1,-1 0 0,1 0 0,0 0 0,0 1 1,0 2-1,1-3-334,0 1 0,0-1 0,0 0 0,1 0 0,-1 0 0,1 0 0,0 0 0,0 0 0,0 0 0,0-1 0,5 5 0,-4-3-405,11 13-1115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2400,'0'0'3920,"-7"0"-1878,3 0-1909,1 0 0,-1 0-1,1 0 1,-1 1-1,1 0 1,-1 0 0,1 0-1,0 0 1,-1 0-1,1 1 1,0 0 0,0-1-1,0 1 1,-5 4-1,5-4-46,-1 1-17,1-1 0,0 1 0,-1 0 0,1 0-1,-3 5 1,5-7-61,1-1 0,0 0-1,-1 1 1,1-1 0,0 1-1,-1-1 1,1 1 0,0-1-1,0 1 1,0-1 0,0 1-1,-1-1 1,1 1 0,0-1 0,0 1-1,0-1 1,0 1 0,0-1-1,0 1 1,0-1 0,1 1-1,-1-1 1,0 1 0,1 0 7,-1-1 1,1 1-1,0-1 1,-1 1-1,1-1 1,0 1-1,0-1 0,-1 0 1,1 1-1,0-1 1,0 0-1,0 0 1,0 1-1,-1-1 1,1 0-1,0 0 1,0 0-1,0 0 1,0 0-1,0 0 1,11 0 500,22-3 1,-31 2-455,0 1 0,0-1 0,-1 0 0,1 0 0,0 0 0,0 0 0,-1 0 0,1-1 0,-1 1 0,1-1 1,-1 1-1,3-3 0,-5 3-48,0 1 0,1 0 1,-1 0-1,0 0 0,0 0 1,0 0-1,1-1 0,-1 1 1,0 0-1,0 0 0,0 0 1,0-1-1,0 1 0,0 0 1,1 0-1,-1 0 0,0-1 1,0 1-1,0 0 0,0 0 1,0 0-1,0-1 0,0 1 1,0 0-1,0 0 0,0-1 1,0 1-1,0 0 0,0 0 1,0-1-1,0 1 0,0 0 1,0 0-1,-1 0 0,1-1 1,0 1-1,0 0 0,0 0 1,0 0-1,0-1 1,-12-3 634,-14 3-25,7 4 192,-30 9 1,42-11-626,-8 0 267,9-1-233,9 0 169,1 0-310,0-1 0,0 0-1,0-1 1,0 1 0,-1-1-1,1 1 1,0-1 0,-1 0-1,1-1 1,-1 1 0,1-1-1,3-3 1,-6 5-63,-1 1-21,1-1 1,-1 1-1,0-1 0,1 1 0,-1-1 1,0 1-1,1-1 0,-1 1 0,0-1 1,0 0-1,1 1 0,-1-1 0,0 1 1,0-1-1,0 0 0,0 1 0,0-1 1,0 1-1,0-1 0,0 0 0,0 1 0,0-2 1,0 2-26,0-1 0,0 1-1,0-1 1,0 1 0,0-1 0,0 1 0,0-1 0,0 1 0,0-1 0,0 1-1,0-1 1,0 1 0,-1-1 0,1 1 0,0-1 0,0 1 0,-1-1 0,1 1-1,0 0 1,-1-1 0,1 1 0,0-1 0,-1 1 0,1 0 0,0-1 0,-1 1-1,1 0 1,-1 0 0,1-1 0,-1 1 0,1 0 0,-1 0 0,1-1 0,-1 1-1,1 0 1,-1 0 0,1 0 0,-1 0 0,1 0 0,-1 0 0,1 0 0,-1 0-1,1 0 1,-1 0 0,1 0 0,-1 0 0,1 0 0,-1 1 0,1-1 0,-1 0 0,1 0-1,-1 1 1,0-1 0,1 0-32,-3 3-2214,7 0-1013,3 1 1021,9 12-1054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3328,'0'-9'6080,"0"15"-4720,0 127 3456,0-170-3544,3-133-865,-3 87 575,1 84-934,-1-1 0,0 1 0,0-1 0,1 1 0,-1-1 1,0 1-1,1-1 0,-1 1 0,1-1 0,-1 1 0,1-1 0,-1 1 0,1-1 1,-1 0-1,1 1 0,-1-1 0,1 0 0,0 1 0,20 8 641,23 4-74,-34-11-513,-1 0 0,1 0 0,-1-1 0,1-1 0,0 1 0,0-2 0,15-1 0,86-10 122,-15 4-132,-47 5-77,14 2-65,-42 1 152,36-3 1,-42 3-125,-25 1 182,-7-1-128,14 0-144,1-1 65,1 1 0,-1 0 0,0 1-1,1-1 1,-1 0 0,0 0 0,1 1-1,-1-1 1,0 1 0,1-1 0,-2 2-1,2-2 46,0 1 0,1-1 0,-1 1 0,1 0 0,-1-1 0,1 1 0,-1 0 0,1-1 0,-1 1 0,1 0 0,0 0 0,-1 1-1,-3 6-64,-38 61-89,-34 80 0,60-117 180,-52 83 149,28-49-47,6-10-8,-49 96 132,51-75-277,10-28 137,15-37-52,2 0 0,-1 1 0,-4 18-1,-13 51 119,17-67-119,-1-1 0,-8 16 0,3-28 476,14-6-232,3-15-79,-4 17-219,-1 0 0,1 0 0,-1 0 0,1 1-1,0-1 1,0 0 0,-1 1 0,1-1 0,0 1 0,1-1 0,-1 1 0,3-3 0,7-12-4,-7 11 5,0 0 0,0 0 0,0 1-1,1-1 1,0 1 0,0 0 0,0 0-1,8-4 1,15-12 181,-19 11-166,15-19-1,-19 22-8,0-1 0,0 1 0,1 0-1,0 0 1,9-6 0,-1 1 65,-1 12 105,-3-1-152,-1 0 0,1 0 1,-1-1-1,1 0 1,-1-1-1,11-3 0,-18 5-28,0 0-1,0-1 1,-1 1 0,1 0-1,0 0 1,-1 0 0,1 0-1,2 0 1,-2 1 5,-1-1 0,1 0 0,0 0 0,0 0 1,-1 0-1,1 0 0,0-1 0,0 1 0,-1 0 1,1-1-1,2 0 0,-4 1 18,2-1-37,-1 1 0,1 0 0,0-1 0,0 1 0,-1 0 0,1 0 0,0 0 1,-1 0-1,1 0 0,0 1 0,2 0 0,-2 0 27,-1-1 0,0 1 0,1 0 0,-1 0 0,0 0 0,1 0 0,-1 1 0,0-1 1,0 0-1,0 0 0,0 1 0,0-1 0,0 0 0,-1 1 0,1-1 0,0 1 0,-1-1 0,1 1 0,0 1 0,2 17 75,-1 0-1,-1 1 1,0-1-1,-3 22 1,1 1 125,1-42-1021,0-4-259,0-11-1563,1-19-2667,3 11 2721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3072,'0'0'31,"0"0"0,-1 0 1,1 0-1,0-1 0,0 1 0,0 0 1,-1 0-1,1 0 0,0 0 0,0 0 1,-1-1-1,1 1 0,0 0 0,0 0 1,-1 0-1,1 0 0,0 0 0,0 0 0,-1 0 1,1 0-1,0 0 0,-1 0 0,1 0 1,-14-4 12076,48 4-7975,26-9-2148,-36 4-1689,0 2-1,0 0 1,38 2 0,-36 2-187,-17-1-175,-1 1 1,0-1-1,0 1 1,16 5 0,-22-6-682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20 120 1984,'4'2'7957,"7"4"-3798,28 15-873,-33-18-2995,0-1 1,0 0-1,1 0 0,-1 0 0,1-1 1,-1 0-1,1 0 0,-1-1 0,1 0 0,0 0 1,8-2-1,-11 2-230,0-1 0,0-1 0,-1 1 0,1-1 0,0 1 0,-1-1 0,1 0 0,-1 0 0,0 0 0,0-1 0,0 1 0,0-1 0,0 0 0,0 0 0,-1 0 0,1 0 0,-1 0 0,0-1 0,2-3 0,-1 2-42,-1 2-14,-1 1 0,1-1-1,-1 0 1,1 1 0,-1-1-1,0 0 1,0 0 0,0 0-1,0 0 1,-1 0 0,1 0-1,-1 0 1,0 0-1,0 0 1,0 0 0,0 0-1,-1 0 1,1 0 0,-1 0-1,-1-5 1,1 6-39,1 0 1,-1-1-1,-1 1 0,1 0 1,0 0-1,0 0 1,-1 0-1,1 0 0,-1 0 1,0 0-1,1 0 0,-1 0 1,0 1-1,0-1 0,0 1 1,-1-1-1,1 1 0,0 0 1,0 0-1,-1 0 1,1 0-1,0 0 0,-1 1 1,1-1-1,-1 1 0,1-1 1,-1 1-1,1 0 0,-1 0 1,1 0-1,-1 0 1,1 1-1,-1-1 0,1 1 1,-1-1-1,1 1 0,-1 0 1,-2 2-1,-12 4 364,0 0 1,0 1-1,1 1 0,-15 11 1,27-16-250,-1-1 0,1 1 1,0 0-1,0 0 0,0 0 0,0 1 1,1-1-1,-1 1 0,1 0 0,1 0 1,-1 0-1,1 0 0,0 1 1,0-1-1,0 0 0,1 1 0,-2 8 1,3-6 2,-1 1 1,1-1 0,1 0-1,0 1 1,0-1 0,1 0 0,0 1-1,0-1 1,1 0 0,3 8-1,2-1 84,0-1 0,1 0 0,0 0-1,13 14 1,-16-22-118,0 0-1,-1 0 1,2-1 0,-1 0-1,1 0 1,-1 0-1,1-1 1,1 0-1,6 3 1,-8-5-23,0 0-1,0 0 1,1 0 0,-1-1-1,0 0 1,0 0 0,1 0-1,-1-1 1,0 0 0,1 0-1,-1-1 1,7-1 0,3-3-1114,-1 0-1,0-1 1,0-1 0,14-8-1,-9 4-5497,24-9-1,-19 14 2080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5 129 3136,'-1'0'181,"1"-1"0,-1 1 0,1 0 1,-1-1-1,1 1 0,0-1 0,-1 1 0,1-1 1,0 1-1,0-1 0,-1 1 0,1-1 0,0 0 1,5-8 8033,-5 11-8094,1 0 1,0 0 0,0 0 0,0 0 0,0 0 0,0 0 0,1 0 0,-1 0-1,3 3 1,3 3 116,-2 2-19,0 0 0,0 0 1,5 17-1,3 8 130,8 17-9,51 114 609,-56-135-802,1 0 0,2-2 0,26 34 0,6-3 269,87 80 0,-101-101-67,-29-28-159,2-1-1,11 11 1,-20-20-131,0 0 1,0 0 0,0-1 0,0 1-1,0 0 1,0 0 0,0-1 0,0 1-1,1-1 1,-1 1 0,0-1-1,3 1 1,-4-1-20,1 0-1,-1-1 1,1 1 0,-1 0-1,1-1 1,-1 1 0,1 0-1,-1-1 1,1 1-1,-1 0 1,0-1 0,1 1-1,-1-1 1,1 1 0,-1-1-1,0 1 1,0-1 0,1 0-1,5-8 96,-3 4-101,0 0 0,0 0 0,-1 0 0,1-1 0,-2 1 0,1-1 0,0 1 0,0-11 0,2-1 1,50-197 163,36-136-652,-77 307-1831,20-45 1,8 6-6741,-21 53 5537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71 2656,'0'0'837,"1"-1"-501,3-7 4096,-11 8-2475,5 1-1892,1-1 0,-1 0 0,0 1 0,0 0 0,0-1 0,0 1 0,1 0 0,-1 0 0,0 0 0,1 0 0,-1 0 0,1 0 0,-1 1 0,1-1 0,0 0 0,-1 1 0,1-1 0,0 1 0,0-1 0,0 1 0,0 0 0,0-1-1,0 1 1,1 0 0,-1 0 0,0 2 0,1-3-29,-1 0-1,1 0 0,-1 0 0,1 1 0,0-1 0,0 0 1,0 1-1,0-1 0,0 0 0,0 0 0,0 1 1,0-1-1,1 0 0,-1 0 0,0 1 0,1-1 1,-1 0-1,1 0 0,-1 0 0,1 0 0,0 0 0,-1 0 1,1 0-1,0 0 0,0 0 0,0 0 0,0 0 1,0 0-1,0 0 0,0 0 0,0-1 0,0 1 1,0-1-1,0 1 0,0 0 0,0-1 0,1 0 1,-1 1-1,0-1 0,0 0 0,2 1 0,9-1 125,0 0 0,0 0 0,0-1 0,0 0 0,0-1 0,-1 0 0,1-1 0,-1-1 0,1 0 0,-1 0 0,0-1 0,-1 0 0,1-1 0,18-13 0,-25 15-115,-1 1-1,1-1 0,0 1 0,-1-1 1,0 0-1,4-6 0,-6 9-40,-1 0 0,1 0 0,-1 0 0,1 0 0,-1 0 0,1 0 0,-1 0 0,0-1 0,1 1 0,-1 0 0,0 0 0,0 0 0,0 0 0,0-1 0,0 1 0,0 0 0,0 0 0,0 0 0,-1 0 0,1 0 0,0-1 0,-1 1 0,1 0 0,0 0 0,-1 0 0,0 0 0,1 0 0,-1 0 0,0 0 0,1 0 0,-1 1 0,0-1 0,0 0 0,0 0 0,-1-1-1,-1 1-37,0-1 0,0 1 0,0 0 0,-1 0-1,1 0 1,0 0 0,0 0 0,-1 1-1,1 0 1,0-1 0,-1 1 0,1 0 0,0 1-1,-1-1 1,-3 2 0,-2-1 102,0 1 0,0 1 0,1 0 0,-13 6 0,12-5 40,1 1 1,0 1 0,0-1 0,0 1-1,1 1 1,0-1 0,0 1 0,0 1 0,-8 12-1,14-19-85,1 0 0,-1-1 0,1 1 0,-1 0 0,1 0 0,0-1 0,-1 1 0,1 0 0,0 0-1,0 0 1,0-1 0,-1 1 0,1 0 0,0 0 0,0 0 0,0 0 0,0-1 0,1 1-1,-1 0 1,0 0 0,0 0 0,0 0 0,1-1 0,-1 1 0,0 0 0,1 0 0,-1-1 0,0 1-1,1 0 1,-1 0 0,1-1 0,0 1 0,-1-1 0,1 1 0,-1 0 0,1-1 0,0 1-1,-1-1 1,1 1 0,1 0 0,1 0 49,0 0 0,0 1 0,0-1 0,0 0 0,0 0 0,1-1 0,-1 1 0,0-1 0,4 1 0,-1-2 3,0 0-1,0 0 1,-1 0 0,1 0-1,0-1 1,-1 0 0,1-1-1,-1 1 1,0-1 0,0 0-1,0 0 1,8-7 0,-12 8-365,1 0 1,-1 0 0,0-1-1,0 1 1,0 0-1,0-1 1,0 1 0,0-1-1,0 0 1,-1 1-1,0-1 1,1 1 0,-1-1-1,0 0 1,0 1-1,0-1 1,-1 0 0,0-4-1,0-6-1768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64 2240,'0'0'129,"-1"0"1,1-1 0,-1 1-1,1 0 1,-1 0-1,1 0 1,-1 0-1,1 0 1,-1 0-1,1 0 1,-1 0-1,1 0 1,-1 1-1,1-1 1,0 0-1,-1 0 1,1 0 0,-1 0-1,1 1 1,-1-1-1,1 0 1,0 0-1,-1 1 1,1-1-1,0 0 1,-1 1-1,1-1 1,0 0-1,-1 1 1,1-1-1,-1 1 1,0 2 1117,-4-2 1063,3-1-1738,5 0-425,2 16 1218,-4-14-1203,0 0-1,0-1 1,0 1-1,1 0 1,-1-1-1,1 1 1,-1-1-1,1 1 1,-1-1 0,1 0-1,0 0 1,-1 0-1,1 0 1,3 2-1,-1-2 12,1 0-1,-1 1 0,1-1 1,-1 0-1,1-1 1,5 1-1,4-1 120,1-1 1,-1-1 0,18-3-1,2-2-30,-9 3 3,0-1 0,36-13-1,-61 18-238,1 0 1,0-1-1,-1 1 0,1 0 1,0 0-1,-1-1 0,1 1 1,-1 0-1,1-1 0,0 1 1,-1-1-1,1 1 0,-1-1 0,1 1 1,-1-1-1,0 1 0,1-1 1,-1 1-1,1-1 0,-1 1 1,0-1-1,0 0 0,1 1 1,-1-1-1,0 0 0,0 1 0,0-1 1,1-1-1,-2 1-1,1-1 0,-1 1 0,1 0 1,-1-1-1,1 1 0,-1 0 0,1 0 0,-1-1 0,0 1 0,0 0 0,0 0 1,0 0-1,-1-1 0,-3-2-17,1 0 0,-1 0 0,0 0 0,0 1 0,-10-5 0,4 4-98,0 1 0,0 0 0,0 1 1,-1 0-1,1 1 0,0 0 0,-1 1 1,1 0-1,-1 0 0,1 2 0,-1-1 0,1 1 1,0 1-1,0 0 0,0 1 0,0 0 1,-15 9-1,19-10 101,-5 3 27,-1 0 0,1 1 1,-21 16-1,30-20-3,-1 1-1,1-1 1,0 0 0,0 1 0,1 0-1,-1 0 1,1-1 0,0 2 0,-1-1-1,2 0 1,-1 0 0,1 1 0,-1-1-1,1 0 1,-1 10 0,2-6 57,0 0 0,0 0 0,1 0 0,0 0 0,1 0 0,-1-1 0,1 1 0,1 0 0,0-1 0,0 1 0,0-1 0,1 0 1,0 0-1,0 0 0,1-1 0,0 1 0,0-1 0,1 0 0,-1-1 0,1 1 0,1-1 0,10 7 0,-10-9-41,1 1 1,0-1-1,-1-1 1,2 0-1,-1 0 0,0 0 1,0-1-1,9 0 1,67-2 231,-83 1-282,185-26-2545,-150 20-21,-1 0-2235,-1 5 1504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2560,'0'0'832,"4"-4"1157,-10 9-608,6-4-1228,-1-1 0,0 1 0,0 0 0,0 0 0,0-1-1,0 1 1,0-1 0,0 1 0,0-1 0,0 1 0,0-1 0,-1 0 0,1 1 0,0-1 0,0 0 0,0 0-1,-2 0 1,-3 1 117,0 0 0,0 0 0,0 1-1,0 0 1,0 0 0,0 0 0,-6 4-1,-10 4 533,-11 6-19,31-15-741,0 0 0,0 0 0,0 1 0,1-1 0,-1 1 0,0-1 0,1 1 0,0-1 0,-1 1 0,1 0 0,0 0 0,0 0 0,0 0 1,-1 2-1,2-3-27,-1-1 1,1 0-1,0 1 1,0-1-1,0 0 1,0 0 0,0 1-1,0-1 1,0 0-1,0 1 1,0-1 0,0 0-1,0 1 1,0-1-1,0 0 1,0 1-1,0-1 1,0 0 0,1 0-1,-1 1 1,0-1-1,0 0 1,0 0-1,0 1 1,1-1 0,-1 0-1,0 0 1,0 1-1,0-1 1,1 0-1,-1 0 1,0 0 0,0 1-1,1-1 1,-1 0-1,0 0 1,0 0 0,1 0-1,-1 0 1,0 0-1,1 0 1,-1 0-1,0 1 1,1-1 0,-1 0-1,0 0 1,1 0-1,-1 0 1,0-1-1,1 1 1,18-3 659,-14 2-555,-3 1-91,18-4 385,24-5-1,-38 7-360,0-1 0,1 1 0,-1-1 0,0 0 0,0-1 0,0 1 0,7-7 0,-13 10-66,0 0 0,0 0-1,0 0 1,0 0 0,0 0 0,0 0 0,0 0 0,1 0 0,-1 0 0,0 0-1,0 0 1,0 0 0,0 0 0,0 0 0,0 0 0,0 0 0,1 0 0,-1 0-1,0-1 1,0 1 0,0 0 0,0 0 0,0 0 0,0 0 0,0 0 0,0 0-1,0 0 1,0 0 0,0-1 0,0 1 0,0 0 0,0 0 0,0 0 0,0 0-1,0 0 1,0 0 0,0-1 0,0 1 0,0 0 0,0 0 0,0 0 0,0 0-1,0 0 1,0 0 0,0 0 0,0-1 0,0 1 0,0 0 0,0 0 0,0 0-1,0 0 1,0 0 0,-9 0-321,-13 7 431,17-3 42,-1-1 0,1 1 1,0 0-1,0 0 1,0 0-1,0 1 1,1 0-1,-1 0 1,1 0-1,1 0 1,-1 1-1,-4 9 1,8-15-125,0 0 0,0 0 0,0 0 0,0 0 0,-1 0 0,1 0 0,0 1-1,0-1 1,0 0 0,0 0 0,0 0 0,0 0 0,0 1 0,0-1 0,0 0 0,0 0 0,0 0 0,0 0 0,0 1 0,0-1 0,0 0 0,0 0 0,0 0 0,0 0 0,0 1 0,0-1 0,0 0 0,0 0 0,0 0 0,0 0 0,0 1 0,1-1-1,-1 0 1,0 0 0,0 0 0,0 0 0,0 0 0,0 0 0,0 1 0,1-1 0,-1 0 0,0 0 0,0 0 0,0 0 0,0 0 0,0 0 0,1 0 0,-1 0 0,0 0 0,13-3 770,-9 2-656,1-1 0,-1-1 1,0 1-1,0-1 1,4-3-1,-4 3-108,4-4 40,0-1 1,8-11-1,-14 16-67,0 1-1,-1-1 0,1 0 0,0 0 0,-1 0 1,0 0-1,0 0 0,0 0 0,0 0 1,0 0-1,-1 0 0,1-6 0,-1 9-3,0-1-1,0 1 1,0-1-1,0 1 0,0-1 1,0 1-1,-1-1 0,1 1 1,0-1-1,0 1 1,0 0-1,-1-1 0,1 1 1,0-1-1,-1 1 1,1 0-1,0-1 0,-1 1 1,1-1-1,0 1 1,-1 0-1,1 0 0,-1-1 1,1 1-1,-1 0 0,1 0 1,0-1-1,-1 1 1,1 0-1,-1 0 0,1 0 1,-1 0-1,1 0 1,-1 0-1,1 0 0,-1 0 1,1 0-1,-1 0 0,1 0 1,-1 0-1,1 0 1,-1 0-1,-23 7-669,22-6 586,1 0-1,-1-1 0,1 1 0,-1 0 0,1 0 1,0 0-1,-1 0 0,1 0 0,0 0 1,0 0-1,0 1 0,0-1 0,0 0 0,0 1 1,0-1-1,0 1 0,0-1 0,1 1 0,-1-1 1,0 1-1,1-1 0,0 1 0,-1 0 0,1-1 1,0 1-1,0-1 0,0 1 0,0 0 1,0 2-1,1-1-430,0 0 1,0 0 0,0 0-1,0-1 1,0 1 0,0 0-1,1-1 1,0 1-1,-1-1 1,1 1 0,0-1-1,0 0 1,0 0 0,0 0-1,1 0 1,-1 0-1,4 1 1,13 9-1609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1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2656,'-1'1'563,"1"-1"-281,0 1 0,-1-1 0,1 0 0,0 1-1,0-1 1,0 1 0,0-1 0,-1 0 0,1 1-1,0-1 1,0 1 0,0-1 0,0 0 0,0 1-1,0-1 1,0 1 0,0-1 0,0 0-1,0 1 1,1-1 0,-1 1 0,0-1 0,0 0-1,0 1 1,1 0 0,5 21 177,-2-7 296,16 127 2159,-7-41-2164,-5-44-190,9 43 31,-10-45-395,-5-39-276,0 0 1,0 0-1,8 22 1,-9-22-6292,-1-9 1873,0 2 2242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5056,'-5'-9'2304,"0"18"3616,10-9-5632,0 0-160,-1 0-128,1 0 0,1 0-352,3 0 192,1 0-2208,5 0 1312,-1 0-3008,1 4 2304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3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36 3648,'-8'6'476,"1"0"0,0 0 0,0 1 0,0 0 0,1 0 0,0 1 0,1 0 0,-1 0 0,2 0 0,-1 1 0,-4 11 0,4-7-286,0 0-1,0 0 1,1 1 0,1-1 0,1 1 0,0 0 0,0 0-1,1 0 1,1 0 0,2 14 0,-2-22-72,1 0 0,0 0-1,0 0 1,1 0 0,0 0 0,0-1 0,0 1 0,1 0-1,-1-1 1,1 0 0,1 1 0,-1-1 0,1-1 0,0 1-1,0 0 1,0-1 0,1 0 0,-1 0 0,1 0 0,0-1-1,0 1 1,1-1 0,-1 0 0,0-1 0,9 3 0,-9-3 43,0-1 0,0 0 1,1 0-1,-1 0 0,0-1 0,1 1 1,-1-1-1,1-1 0,-1 1 1,0-1-1,1 0 0,-1 0 1,0-1-1,1 1 0,-1-1 1,0 0-1,9-6 0,-10 6-81,0-1-1,-1 0 1,1 1-1,-1-2 0,0 1 1,0 0-1,0-1 1,0 1-1,0-1 0,-1 0 1,0 0-1,1 0 1,-2 0-1,1 0 0,0 0 1,-1-1-1,0 1 0,0-1 1,0 1-1,0-1 1,-1-7-1,-1-6 14,-2 1 0,0 0-1,-1 0 1,-9-26 0,5 23-48,-1 0 1,0 0-1,-15-22 0,15 28-385,-1 1-1,-16-19 0,21 27-569,0 0 0,0 0-1,0 0 1,-1 1-1,0 0 1,0 0 0,0 1-1,-10-5 1,-4 3-2194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4480,'-9'-4'2016,"15"8"-1728,-12-4 1152,6 3-832,-5-3-32,10 0-352</inkml:trace>
  <inkml:trace contextRef="#ctx0" brushRef="#br0" timeOffset="1">263 6 4640,'-9'-5'2112,"9"10"1568,5-5-4864,4 0 736,6-5-2720,-1 5 1760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4992,'-5'6'2240,"10"-6"-1952,-1 0 1472,1 0 480,1 0-2144,-3-6-704,8 6 320,3-3-3424,1-3 2080</inkml:trace>
  <inkml:trace contextRef="#ctx0" brushRef="#br0" timeOffset="1">433 1 5632,'0'9'6304,"3"-9"-6432,8 0 64,3-4-2912,6-1 1632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4576,'0'3'2048,"5"6"4192,1-12-6752,3 3 256</inkml:trace>
  <inkml:trace contextRef="#ctx0" brushRef="#br0" timeOffset="1">550 1 5728,'-9'3'2592,"9"3"800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2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4480,'-3'0'2016,"-8"0"-1728,2 0 640,-2 0-832,8 0-96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0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78 2976,'-2'0'313,"1"0"-276,1 0 0,0 1 0,-1-1 0,1 0 0,0 0 0,-1 0 0,1 0 0,-1 0 0,1 0 1,0 0-1,-1 0 0,1 0 0,0 0 0,-1 0 0,1 0 0,0 0 0,-1 0 0,1 0 0,0-1 0,-1 1 1,1 0-1,0 0 0,-1 0 0,1 0 0,0-1 0,-1 1 0,1 0 0,0 0 0,0-1 0,-1 1 0,1 0 1,0-1-1,0 1 0,-1 0 0,1-1 0,0-10 3333,0 11-3345,0 0-1,0-1 0,0 1 0,0 0 0,0 0 1,0 0-1,0-1 0,0 1 0,0 0 0,0 0 1,0 0-1,-1 0 0,1-1 0,0 1 0,0 0 0,0 0 1,0 0-1,0 0 0,0 0 0,-1-1 0,1 1 1,0 0-1,0 0 0,0 0 0,0 0 0,-1 0 1,1 0-1,0 0 0,0 0 0,0 0 0,0-1 0,-1 1 1,1 0-1,0 0 0,0 0 0,0 0 0,-1 0 1,1 0-1,0 0 0,0 0 0,0 1 0,-1-1 1,1 0-1,0 0 0,0 0 0,0 0 0,0 0 1,-1 0-1,1 0 0,0 0 0,0 0 0,0 0 0,0 1 1,-1-1-1,1 0 0,-7 2 605,-7-3-19,-9 2-61,22-1-565,0 0-1,0 0 1,1 1 0,-1-1 0,0 0-1,0 1 1,0-1 0,1 1-1,-1-1 1,0 1 0,1-1 0,-1 1-1,0-1 1,1 1 0,-1 0-1,1-1 1,-1 1 0,1 0 0,-1-1-1,1 1 1,-1 0 0,1 1-1,-1 0 58,1 0 0,-1 0-1,1 0 1,-1-1 0,1 1-1,0 0 1,0 0 0,0 0 0,0 0-1,0 0 1,1 0 0,-1 0-1,1 0 1,-1 0 0,1 0-1,-1 0 1,1-1 0,0 1-1,0 0 1,0 0 0,0-1 0,0 1-1,1-1 1,-1 1 0,0-1-1,2 2 1,-2-3 10,0 1-1,0-1 1,-1 0 0,1 1 0,0-1-1,0 0 1,0 0 0,0 0 0,0 0-1,0 0 1,-1 0 0,1 0-1,0 0 1,0 0 0,0 0 0,0 0-1,0 0 1,0-1 0,-1 1 0,1 0-1,0-1 1,0 1 0,0 0-1,0-2 1,1 1 19,0 0-1,-1 0 0,1 0 1,0 0-1,-1 0 1,0 0-1,1-1 1,-1 1-1,2-4 1,-2 4-64,0-1 1,0 0-1,0 0 1,0 0 0,-1 0-1,1 0 1,-1 0 0,1 0-1,-1 0 1,0-1 0,0 1-1,0 0 1,0 0-1,0 0 1,0 0 0,-1 0-1,1 0 1,-1 0 0,1 0-1,-1 0 1,0 0-1,0 0 1,0 0 0,0 0-1,0 0 1,0 1 0,0-1-1,-1 0 1,1 1-1,-1-1 1,1 1 0,-1 0-1,1-1 1,-1 1 0,0 0-1,-3-2 1,0 1-80,2 0 13,0 1 1,0-1 0,0 1 0,0 0-1,-1 0 1,1 1 0,0-1-1,0 0 1,0 1 0,-7 0 0,6 0 67,0 1 0,0 0 1,0 0-1,0 0 0,0 1 1,0-1-1,0 1 0,0 0 0,0 0 1,1 0-1,-1 1 0,1-1 1,-1 1-1,1 0 0,0 0 1,0 0-1,0 0 0,1 1 1,-1-1-1,1 1 0,0-1 1,0 1-1,0 0 0,-1 4 1,3-8 6,0 1 1,0-1-1,0 0 1,0 0-1,0 1 1,0-1-1,0 0 1,0 0 0,0 1-1,0-1 1,0 0-1,0 1 1,0-1-1,0 0 1,0 0-1,0 1 1,0-1 0,1 0-1,-1 0 1,0 1-1,0-1 1,0 0-1,0 0 1,1 0-1,-1 1 1,0-1-1,0 0 1,0 0 0,1 0-1,-1 1 1,13 3 487,13-1 346,-23-3-798,1 0 0,-1 0 0,1 0-1,-1-1 1,0 1 0,1-1 0,-1 0 0,0 0 0,0 0-1,0-1 1,0 1 0,0-1 0,0 1 0,0-1 0,0 0-1,4-5 1,-6 7-44,3-5 73,0 1 0,0-1 0,-1 0 0,5-8 0,-7 11-77,-1 0 1,1 0-1,-1 1 1,1-1-1,-1 0 0,1 0 1,-1 0-1,0 0 1,0 0-1,0 0 0,0 0 1,0 1-1,0-1 1,-1 0-1,1 0 0,-1 0 1,1 0-1,-1 1 0,-1-4 1,1 4-32,1 0 1,-1 0 0,1 1-1,-1-1 1,0 0 0,0 0-1,0 0 1,0 1 0,1-1-1,-1 0 1,0 1 0,0-1-1,0 1 1,0-1 0,0 1-1,0-1 1,-1 1 0,1 0-1,0 0 1,0-1 0,0 1-1,0 0 1,0 0 0,0 0-1,-1 0 1,1 0 0,0 0-1,-2 1 1,-4 1-140,0 0 0,0 0 0,-10 5 0,5-3 124,1 1 48,0 0-1,0 0 1,0 1 0,0 0-1,1 1 1,0 0 0,-12 11-1,21-16 18,-1-1-1,1 0 0,0 0 1,0 1-1,0-1 1,0 1-1,0-1 1,0 1-1,0-1 0,1 1 1,-1 0-1,1-1 1,-1 1-1,1 0 0,-1 3 1,1-5-11,0 1 0,0-1 0,0 1-1,0-1 1,0 1 0,0-1 0,1 1 0,-1-1 0,0 1 0,0-1-1,0 1 1,1-1 0,-1 0 0,0 1 0,0-1 0,1 1 0,-1-1 0,1 0-1,-1 1 1,0-1 0,1 1 0,1-1 22,-1 1-1,0-1 1,0 1 0,0-1 0,0 0-1,0 0 1,0 0 0,1 0 0,-1 1-1,0-1 1,0-1 0,0 1-1,2 0 1,7-1 169,-1-1 0,0 0 0,0-1 0,0 1 0,14-8 0,-21 9-237,-1 1 0,0-1-1,1 1 1,-1-1 0,0 0-1,1 0 1,-1 0 0,0 0-1,0 0 1,0 0-1,0 0 1,0 0 0,0 0-1,0-1 1,-1 1 0,1 0-1,0-1 1,-1 1 0,1 0-1,-1-1 1,1 1 0,-1-1-1,0 1 1,1-1 0,-1 1-1,0 0 1,0-1 0,0 1-1,0-1 1,0 1-1,0-1 1,-1 1 0,1-1-1,0 1 1,-1-1 0,1 1-1,-1 0 1,0-1 0,1 1-1,-1 0 1,0-1 0,0 1-1,0 0 1,-1-1 0,2 1-116,0 1 1,-1-1-1,1 1 1,0 0 0,0 0-1,-1-1 1,1 1 0,0 0-1,0-1 1,-1 1-1,1 0 1,0 0 0,-1-1-1,1 1 1,-1 0 0,1 0-1,0 0 1,-1 0 0,1 0-1,0-1 1,-1 1-1,1 0 1,-1 0 0,1 0-1,0 0 1,-1 0 0,1 0-1,-1 0 1,1 0 0,0 0-1,-1 0 1,1 1-1,-1-1 1,1 0 0,-1 0-1,-1 8-2291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0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4480,'0'-4'2016,"0"8"224,3-8-1120,8 4-640,3-3-352,1-3-96,4-3 256,5 6-192,4-6-2176,7 5 1088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15.1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46 3136,'6'9'15165,"8"-3"-12409,8-1-5007,-15-4 3748,8-1-1310,-1 0 0,1-1 0,21-3 0,-1 0 191,-23 2-173,-1 0 1,13-4-1,-14 4-135,1-1 0,14 0 0,-6 0 139,25-5 0,4-1 291,40-8 124,-81 15-544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30.21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36 1824,'13'-1'17704,"-6"2"-19009,19-5 1709,-23 3-382,0 0 0,1 0 1,-1 0-1,1 1 0,-1 0 0,1-1 1,6 2-1,2 1 22,1-1 1,-1-1-1,1 0 1,-1 0-1,25-5 0,-30 5 16,0-1 0,0 1 0,0 0 0,0 1 0,9 1 0,15 1 220,19 2-168,-15-8-184,-29 1 68,0 2 0,0-1 0,0 1 0,0 0 0,7 0 0,40 5 388,-41-3-373,-1-1-1,1 0 1,-1-1-1,13-2 1,8 1 128,56 5-91,-74-7 3,-13 2-36,0 1-1,0 0 1,-1-1-1,1 1 1,0 0-1,0 0 1,0 0-1,0 0 1,0 0-1,0 0 1,-1 0-1,1 0 1,0 0-1,0 0 1,1 0-1,3 1-2,0 0 0,0 0 0,0-1-1,1 0 1,-1 0 0,0 0 0,0 0 0,8-3 0,-9 3-21,0 0 1,0 0-1,-1 1 1,1-1-1,0 1 0,4 1 1,0-1 116,-4 0-85,0 0 1,0-1-1,0 0 1,0 0-1,0 0 1,0 0 0,0-1-1,0 0 1,0 1-1,0-1 1,5-3-1,39-9 20,-42 12-44,-1 0 0,0 1 0,1-1-1,-1 1 1,1 0 0,9 2 0,4-1-98,41-10 446,-26-2-139,5 9 48,-10 2 176,-28 0-496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3 820 2816,'-2'2'1188,"4"-5"-814,3 0 3984,-5-4-3094,6 1 144,-6 4-1208,1-1 0,0 1 0,-1-1 0,1 1 0,-1-1 0,0 1 0,0-5 0,0 8-22,0-9 422,0 8-466,0 0-128,0 0 0,0-1-1,0 1 1,0 0 0,0 0-1,0 0 1,0 0 0,0 0 0,0-1-1,0 1 1,0 0 0,0 0 0,0 0-1,0 0 1,0 0 0,0 0-1,0-1 1,0 1 0,0 0 0,0 0-1,1 0 1,-1 0 0,0 0 0,0 0-1,0 0 1,0-1 0,0 1-1,0 0 1,0 0 0,0 0 0,1 0-1,-1 0 1,0 0 0,0 0-1,0 0 1,0 0 0,0 0 0,1 0-1,-1 0 1,0 0 0,0 0 0,0 0-1,0 0 1,0 0 0,0 0-1,1 0 1,-1 0 0,0 0 0,0 0-1,0 0 1,0 0 0,1 0 0,0 8 207,-2-8-192,1 1 0,0-1-1,0 1 1,0-1 0,0 1 0,0 0-1,0-1 1,0 1 0,0-1-1,0 1 1,0-1 0,1 1 0,-1-1-1,0 1 1,0-1 0,0 1-1,1 0 1,71 3 1057,-61-6-935,0 0 0,-1 0 1,1 0-1,-1-2 1,0 1-1,19-10 1,-9 4 62,27-11 273,61-35 0,-90 44-384,1-2-1,-2 0 1,0-1-1,0 0 1,25-31-1,-27 25 28,-2 0 0,0-1 0,10-25 0,-18 35-82,30-66 459,34-119 0,-48 132-238,-15 47-214,-2 7-65,0-1 1,-1 1-1,-1-1 0,0 1 1,2-20-1,-2 20-68,-1 7-831,-3 8-1050,-7 16-3180,3-9 2897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1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10 188 2400,'0'-1'53,"-1"1"-1,0-1 1,1 0 0,0 0-1,-1 1 1,1-1 0,0 0-1,-1 0 1,1 1 0,0-1-1,0 0 1,-1 0-1,1 0 1,0 0 0,0 1-1,0-1 1,0 0 0,0 0-1,0 0 1,1 0 0,-1-1-1,1 0 1176,-1 2-1172,0 0-1,1 1 1,-1-1-1,0 0 1,0 0 0,0 0-1,0 0 1,1 1-1,-1-1 1,0 0-1,0 0 1,0 1-1,0-1 1,0 0 0,0 0-1,0 0 1,0 1-1,0-1 1,0 0-1,0 0 1,0 1 0,0-1-1,0 0 1,0 0-1,0 1 1,0-1-1,0 0 1,0 0-1,0 0 1,0 1 0,0-1-1,0 0 1,0 0-1,-1 1 1,1-1-1,0 0 1,0 0 0,0 0-1,0 0 1,0 1-1,-1-1 1,-5 7 4837,10-12-4296,1-1-1,-1 1 1,0-1 0,4-8 0,5-13-160,1 1 1,21-28-1,-25 42-345,-8 11-81,0-1 0,-1 0 0,1 1 1,-1-1-1,1 0 0,-1 0 0,2-3 0,3-4-203,-5 9 189,-1 0 0,0 0 0,0 0 0,0 0 0,0 0 0,0 0 0,0 0 0,0 0 0,0-1 1,0 1-1,0 0 0,0 0 0,0 0 0,1 0 0,-1 0 0,0 0 0,0 0 0,0 0 0,0 0 0,0 0 0,0 0 1,0 0-1,0 0 0,1 0 0,-1 0 0,0 0 0,0 0 0,0 0 0,0 0 0,0 0 0,0 0 0,0 0 0,1 0 0,-1 0 1,0 0-1,0 0 0,0 0 0,0 0 0,0 0 0,0 0 0,0 0 0,0 0 0,1 0 0,-1 0 0,0 1 0,0-1 1,0 0-1,0 0 0,0 0 0,0 0 0,0 1 40,-1 12 304,-19 47-159,15-47-121,-1-1 0,1 0 0,-2 0 1,0 0-1,-8 11 0,3-7-76,9-12 134,0 1 1,-1-1-1,0 0 1,0 0-1,0-1 1,-1 1-1,-7 4 1,12-8-100,5 0 101,0 0 1,0 0-1,1 0 0,-1 0 1,9 3-1,24 0 63,-22-1-155,1 1 0,0 0 1,-1 1-1,0 0 0,23 10 1,-39-14-2,0 0 0,0 0 1,0 0-1,0 0 0,0 0 1,0 0-1,1 0 0,-1 0 1,0 0-1,0 0 0,0 0 0,0 0 1,0 0-1,0 0 0,1-1 1,-1 1-1,0 0 0,0 0 1,0 0-1,0 0 0,0 0 0,0 0 1,0 0-1,0 0 0,0-1 1,1 1-1,-1 0 0,0 0 1,0 0-1,0 0 0,0 0 1,0 0-1,0-1 0,0 1 0,0 0 1,0 0-1,0 0 0,0 0 1,0 0-1,0-1 0,0 1 1,0 0-1,0 0 0,0 0 1,0 0-1,0 0 0,0 0 0,-1-1 1,1 1-1,0 0 0,0 0 1,0 0-1,0 0 0,0 0 1,0 0-1,0 0 0,0 0 0,-1-1 1,-6-16 378,-11-15-372,15 26-14,-1 0 1,0 0 0,1 0 0,-3-8 0,5 12-118,0-1 0,0 1 0,0-1 1,1 0-1,-1 0 0,1 1 0,0-1 1,-1 0-1,1 0 0,0 1 0,1-6 1,0 2-581,-1 5 140,1-1-1,-1 0 0,0 0 0,1 1 1,-1-1-1,1 0 0,-1 1 1,1-1-1,1-1 0,7-2-1521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3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387 12 2400,'0'-11'7589,"-1"19"-6021,-2 1-1168,0-1-1,-1 1 1,0 0 0,0-1 0,-1 0-1,-1 0 1,-9 11 0,4-6-113,0 0 0,-1-2 0,-20 16 1,20-18-100,0-2 0,0 1 1,-1-2-1,-1 0 1,1 0-1,-21 5 1,26-9-272,0 0 1,-1 0 0,1-1-1,-1 0 1,0 0 0,1-1-1,-1-1 1,0 1-1,1-1 1,-1-1 0,-15-4-1,21 5-393,0 0 1,1 0-1,-1-1 0,0 1 1,1-1-1,-1 0 0,1 0 0,0 0 1,0 0-1,0 0 0,0 0 1,0-1-1,0 1 0,-2-4 0,-7-14-2894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4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132 280 2240,'4'-8'4830,"-4"8"-4716,2 14 416,-1-12-458,0 0 0,-1 0-1,0 0 1,1 0 0,-1 0 0,0 0-1,0 1 1,0-1 0,-1 3 0,-1 8 318,-1 0 0,0-1 0,-1 1 1,-1-1-1,-7 14 0,11-24-326,0-1-1,0 1 1,0 0-1,0-1 1,0 1-1,-1-1 1,1 1-1,-1-1 1,1 1 0,-1-1-1,0 0 1,1 0-1,-1 0 1,0 0-1,-2 1 1,1-1 36,1-1 1,-1 1 0,0-1-1,0 0 1,1 0-1,-1 0 1,0 0 0,0-1-1,0 1 1,1-1-1,-6-1 1,6 1-113,0 0 0,0 0 0,0 0 0,0-1 0,0 1 0,0-1 0,0 1 0,1-1 0,-1 0 0,0 0 0,1 0 0,0 0 0,-1 0 0,1 0 0,-2-4 0,0-1-54,0 1 0,1-1 0,0 0-1,-3-13 1,4 13-1,0 0-1,0 0 1,1 0 0,0 1-1,0-1 1,1 0 0,0 0-1,0 0 1,1 1-1,2-9 1,-2 10-34,0 0 0,1 0-1,-1 0 1,1 1 0,0-1 0,4-3-1,-6 7 110,-1 0 1,1 0-1,0 0 0,0 0 0,0 1 0,-1-1 0,1 0 0,0 1 1,0-1-1,0 1 0,0-1 0,0 1 0,1-1 0,-1 1 0,0-1 1,0 1-1,0 0 0,0 0 0,0 0 0,0 0 0,1 0 0,-1 0 0,0 0 1,0 0-1,0 0 0,0 0 0,0 1 0,0-1 0,1 0 0,-1 1 1,0-1-1,0 1 0,1 0 0,18 12 400,1-1 1,1 0-1,35 12 0,-50-21-277,1-1 1,0 1-1,0-2 0,0 1 0,1-1 0,-1-1 0,0 1 0,0-1 0,0-1 0,1 1 0,-1-1 1,0-1-1,0 0 0,12-4 0,-10 1-66,1-1 0,-1 0 0,0-1 0,0 0 0,-1 0 0,0-1 0,0 0 0,-1-1 0,0 0 0,0 0 0,6-11 0,3-6 77,-2 0 0,-1-1 1,12-33-1,-21 37-191,-4 8-4654,-10 20-2054,3 6 3840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5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 3808,'0'0'1227,"5"-6"1220,-4 7-2300,0 0 1,1 0-1,-1 0 0,0 0 0,1 0 0,-1-1 0,0 1 0,1 0 0,-1-1 0,1 1 0,2 0 0,-3-1-2,5 2 74,-1 0 1,0 0-1,1 1 1,-1 0-1,-1 0 1,1 0 0,0 1-1,4 4 1,33 36 1041,-31-31-1080,-1 0 0,-1 1 0,-1 0-1,1 1 1,11 30 0,-9-12 98,13 60 0,-20-73-183,1 1 206,-1 0-1,-1 0 1,0 0 0,-2 39 0,-1-57-256,0-1 1,0 0 0,0 1-1,-1-1 1,1 0-1,-1 0 1,1 1-1,-1-1 1,0 0-1,0 0 1,0 0 0,0 0-1,0 0 1,-1 0-1,1 0 1,0 0-1,-1-1 1,1 1-1,-1 0 1,0-1 0,0 1-1,0-1 1,1 0-1,-1 1 1,0-1-1,-1 0 1,1 0-1,0 0 1,0-1 0,0 1-1,0-1 1,-1 1-1,1-1 1,0 1-1,-1-1 1,-3 0-1,-32-2 197,-42-8 0,72 9-195,0-2 0,1 1 1,-13-6-1,-6-2-225,9 4-1277,16 5 1344,1 1 0,0 0-1,-1 0 1,1 0 0,0-1-1,-1 1 1,1 0 0,0 0-1,-1-1 1,1 1 0,0 0-1,0 0 1,-1-1 0,1 1-1,0 0 1,0-1 0,-1 1-1,1 0 1,0-1 0,0 1-1,0-1 1,0 1 0,0 0-1,0-1 1,0 1 0,0 0-1,0-1 1,0 1 0,0-1-1,0 1 1,0 0 0,0-1-1,0 1 1,0-1 0,0 1-1,0-1 1,8-8-1447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7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2304,'1'61'4361,"7"105"-2408,11 27-550,15 218 528,-33-401-1874,-1-1 87,0 0 0,1 1 0,1-1 1,-1 0-1,5 12 0,-6-21-129,0 0-1,0 0 0,0 0 0,0 0 1,0 0-1,0 0 0,0-1 0,0 1 1,0 0-1,0 0 0,0 0 0,0 0 1,0 0-1,0 0 0,0 0 0,0 0 1,0 0-1,1 0 0,-1 0 0,0 0 1,0 0-1,0-1 0,0 1 0,0 0 1,0 0-1,0 0 0,0 0 0,0 0 1,0 0-1,1 0 0,-1 0 0,0 0 1,0 0-1,0 0 0,0 0 0,0 0 1,0 0-1,0 0 0,0 0 0,0 0 1,0 0-1,1 0 0,-1 0 0,0 0 1,0 0-1,0 0 0,0 1 0,0-1 1,0 0-1,0 0 0,0 0 0,0 0 1,0 0-1,0 0 0,0 0 0,0 0 1,1 0-1,-1 0 0,0 0 0,0 1 1,11-54 477,-3 10-503,2 1-1,26-69 1,-24 83-105,2 0 0,1 2 0,20-29 0,-29 43-298,-2 8-394,2 12 601,-4-2 266,0-1 0,0 1-1,-1 0 1,1 0 0,0 10 0,-1-8 62,0-1 0,1 1 0,3 11 0,-2-11-35,-1-2-16,1 1 1,-1-1 0,1 1-1,1-1 1,-1 0 0,1 0-1,5 6 1,-6-9-57,-2-2 58,0 0 1,0 1-1,0-1 1,0 0-1,1 0 1,-1 1-1,1-1 1,-1 0-1,1 0 1,2 1-1,-2-2-28,-1 0 0,0 0 0,0 0 0,0 0 0,1-1 0,-1 1-1,0 0 1,0-1 0,0 1 0,0 0 0,0-1 0,1 0 0,-1 1 0,0-1 0,0 1 0,0-1 0,0 0-1,-1 0 1,1 0 0,1-1 0,19-18 143,-2-2 0,18-23-1,-32 38-174,47-69 3,-47 64-388,-2 6-479,-1 16 370,-1-9 451,-1 5 6,1-1 0,0 0 0,0 0 0,0 0 0,1 0 0,0 0 0,0 0 0,0 0 0,0-1 0,1 1 1,6 7-1,-1-2 151,-4-4 7,0 0 1,1-1 0,0 0 0,10 8-1,-14-12-75,0 0-1,1 0 1,-1 0 0,1 0-1,0 0 1,-1-1-1,1 1 1,0-1 0,-1 1-1,1-1 1,0 0-1,0 1 1,-1-1 0,1 0-1,0 0 1,0 0-1,-1 0 1,1-1 0,0 1-1,0 0 1,-1-1-1,1 1 1,0-1 0,2-1-1,1-1 24,0 0 0,0 0 0,0-1 1,-1 0-1,1 0 0,-1 0 0,0 0 0,0-1 0,0 0 0,-1 1 0,0-1 0,1-1 0,3-9 0,1-5-60,-1-2-1,7-31 0,2-5-128,-12 39 62,-3 15-59,-1 1-1,1 0 0,0 0 0,-1 0 1,1-1-1,1 1 0,-1 0 1,2-3-1,9 24-785,-8-2 991,0 0-1,-1 1 1,-1-1-1,0 0 1,-1 1 0,-1-1-1,-1 1 1,-4 28-1,5-43 26,-1 0 0,1 0-1,-1 1 1,0-1 0,0 0-1,0 0 1,0 0 0,0 0-1,-2 3 1,3-5-106,0 1 1,-1-1-1,1 0 0,-1 1 1,1-1-1,-1 0 0,1 1 1,-1-1-1,1 0 0,-1 0 1,1 0-1,-1 1 0,1-1 1,-1 0-1,0 0 0,1 0 0,-1 0 1,1 0-1,-1 0 0,1 0 1,-1 0-1,1 0 0,-1 0 1,0 0-1,1-1 0,-1 1 1,1 0-1,-1 0 0,1 0 1,-1-1-1,1 1 0,-1 0 1,1-1-1,-1 1 0,1 0 1,0-1-1,-1 1 0,1-1 1,-1 1-1,1-1 0,-1 0 1,1 1-42,0 0 0,0 0 0,0 0 0,0-1 0,0 1 0,-1 0 1,1 0-1,0 0 0,0 0 0,0 0 0,0-1 0,0 1 0,0 0 0,0 0 1,0 0-1,0 0 0,0-1 0,0 1 0,0 0 0,0 0 0,0 0 0,0-1 0,0 1 1,0 0-1,0 0 0,0 0 0,0 0 0,0-1 0,0 1 0,0 0 0,0 0 0,0 0 1,0 0-1,0-1 0,0 1 0,1 0 0,-1 0 0,0 0 0,0 0 0,0 0 1,0-1-1,11-4-522,16-1 231,17-3 396,-8 0 26,19-1-277,-19 0-3803,-27 10 2489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7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47 5472,'-34'-13'2496,"34"4"-2176,0 2 192,11 7-352,-2-9-576,5 0 224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9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12 837 2080,'-1'0'54,"-7"-3"567,8 3-605,0 0 0,0 0 0,0 0 0,-1 0 1,1 0-1,0 1 0,0-1 0,0 0 0,0 0 0,0 0 0,0 0 0,-1 0 0,1 1 0,0-1 0,0 0 0,0 0 0,0 0 0,0 0 0,0 1 0,0-1 0,0 0 1,0 0-1,0 0 0,0 0 0,0 1 0,0-1 0,0 0 0,0 0 0,0 0 0,0 1 0,0-1 0,0 0 0,0 0 0,0 2 832,25-12 4658,-22 8-5417,0 0-1,0-1 1,0 1-1,0-1 1,0 1-1,-1-1 1,0 0-1,1 0 1,-1 0-1,0 0 1,0 0 0,-1-1-1,1 1 1,-1-1-1,2-6 1,32-104 572,-32 96-977,-3 15 100,2 11 119,6 61 586,-2 0 0,-6 86 0,0-77-223,-4 7 168,2-49-86,3 56 1,1-66 202,-2-26-495,0 1-1,0 0 0,0-1 0,0 1 1,0 0-1,0-1 0,0 1 0,0 0 0,0 0 1,0-1-1,0 1 0,-1 0 0,1-1 1,0 1-1,0 0 0,-1-1 0,1 1 0,0-1 1,-1 1-1,1 0 0,-1-1 0,1 1 1,-1 0-1,-1-5 441,1-4-401,0 1 1,1-1-1,0 0 0,1-9 1,1-8-115,1-42-128,3 1-1,17-77 0,-7 53 149,48-177-604,-60 251 522,1 1 0,1-1-1,12-24 1,-17 39 62,-1 0-1,0 0 1,1 1 0,-1-1 0,1 0-1,-1 1 1,1-1 0,-1 0 0,1 1-1,-1-1 1,1 1 0,0-1 0,-1 1-1,1-1 1,0 1 0,-1-1 0,1 1-1,0 0 1,0-1 0,-1 1 0,1 0-1,0 0 1,0-1 0,0 1 0,1 0-1,-1 0 13,0 1 0,0-1-1,0 1 1,0-1 0,0 1-1,0-1 1,0 1-1,0-1 1,0 1 0,-1 0-1,1 0 1,0 0 0,0-1-1,0 1 1,0 2-1,3 3 43,-1 0 0,1 0-1,-2 0 1,1 0 0,2 8-1,-1 7 112,0 0 1,-1 1-1,-2 0 0,0-1 1,-1 1-1,-6 41 0,5-53-11,-2 0 0,1 0-1,-1 0 1,-1 0 0,0 0 0,-8 13-1,9-18-4,0 0 0,0 0 0,0-1 0,-1 1 0,1-1 0,-1 0 0,-1 0 0,1 0 0,0 0 0,-1-1 0,0 0 0,0 1 0,-6 1 0,10-4-132,-1-1 1,1 0-1,-1 0 1,1 0-1,-1 0 0,1 0 1,-1 0-1,1-1 1,-1 1-1,1 0 1,-1-1-1,1 1 1,0-1-1,-1 1 0,1-1 1,-1 0-1,1 0 1,0 1-1,0-1 1,-2-1-1,2 1-37,0 0-1,1 1 1,-1-1-1,0 0 1,0 1-1,0-1 0,1 0 1,-1 0-1,1 1 1,-1-1-1,0 0 1,1 0-1,-1 0 1,1 0-1,0 0 1,-1 0-1,1 0 1,0 0-1,0 0 1,-1 0-1,1 0 1,0 0-1,0 0 1,0 0-1,0 0 1,0 0-1,1 0 1,-1-1-1,3-2-66,0 0 0,0 0 0,0 1 0,0-1 1,1 1-1,7-6 0,28-17-129,-20 16 231,1 0 0,21-7 0,5-1 43,134-66-191,-126 56 254,63-45 1,-105 65-102,39-31 153,-34 22 347,-19 20-529,-1 1-1,1-1 1,1 1 0,-1-1-1,0 1 1,1 0-1,0 0 1,-1 6 0,-3 5 32,-36 86 123,25-66-73,-13 42 0,22-55-47,-5 21 258,12-42-249,0-1 1,0 1-1,-1 0 1,1-1-1,0 1 0,0 0 1,0-1-1,0 1 0,0-1 1,0 1-1,0 0 0,0-1 1,0 1-1,0 0 1,0-1-1,0 1 0,1 0 1,-1-1-1,0 1 0,0-1 1,1 1-1,-1 0 0,0-1 1,1 1-1,-1-1 1,1 1-1,-1-1 0,0 1 1,1-1-1,-1 0 0,1 1 1,0-1-1,-1 0 0,1 1 1,-1-1-1,1 0 0,-1 1 1,1-1-1,0 0 1,-1 0-1,2 0 0,0 0 24,-1 0 0,1 0 0,-1 0 0,1 0 1,0-1-1,-1 1 0,1-1 0,-1 1 0,1-1 0,-1 1 0,1-1 0,-1 0 0,0 0 0,1 0 0,1-2 0,1-1 29,-1 0 0,1 0 0,-1-1 0,0 0 0,0 0 0,0 0 0,3-7-1,12-42 88,-17 49-138,13-43 57,-3 0 0,8-65-1,-19 89-445,0 16-134,0 15-357,0 25 617,5 34 1,-3-54 292,0-1-1,0 1 1,2-1 0,-1 0 0,1 0-1,9 15 1,-13-25-51,11 15 272,-11-16-246,1 1-1,-1-1 1,0 1 0,1-1-1,-1 1 1,1-1 0,0 1-1,-1-1 1,1 0 0,-1 1 0,1-1-1,-1 0 1,1 1 0,0-1-1,-1 0 1,1 0 0,0 0-1,-1 0 1,1 1 0,0-1 0,-1 0-1,1 0 1,0 0 0,-1 0-1,1 0 1,0-1 0,1 1-1,0-1 17,0-1-1,0 1 0,1-1 0,-1 0 1,0 1-1,0-1 0,0 0 0,-1 0 0,1 0 1,0-1-1,-1 1 0,2-3 0,15-34 134,-13 25-121,15-34-19,52-87 0,-10 47-144,-53 80-135,-9 8 240,0 0 0,0 0-1,0 0 1,0 0 0,1 0 0,-1 0-1,0 0 1,0 0 0,0 0-1,0 0 1,0 0 0,0 0 0,1 0-1,-1 0 1,0 0 0,0 0-1,0 0 1,0 0 0,0 0 0,0 0-1,0 1 1,1-1 0,-1 0-1,0 0 1,0 0 0,0 0-1,0 0 1,0 0 0,0 0 0,0 0-1,0 0 1,0 1 0,0-1-1,0 0 1,0 0 0,1 0 0,-1 0-1,0 0 1,0 0 0,0 1-1,0-1 1,0 22-430,-1-8 515,1 19-77,2 0 1,1-1-1,1 1 0,16 55 0,-18-81 9,0-1 1,1 1 0,0-1-1,0 0 1,0 0-1,1 0 1,5 7 0,-8-12 7,0 1 1,1-1-1,-1 1 1,0-1-1,1 0 1,-1 0-1,1 1 1,-1-1-1,1 0 1,0 0-1,0 0 1,-1-1-1,1 1 1,0 0-1,0-1 1,0 1-1,0-1 1,0 0-1,0 1 1,0-1-1,0 0 1,0 0-1,-1 0 1,1 0-1,0-1 1,0 1-1,0-1 1,0 1-1,2-2 1,3-1 32,-1-1 0,1 0 0,-1-1 0,0 1 0,0-1 1,0 0-1,9-12 0,31-44 75,-46 60-128,16-21 10,24-34 105,-3-1 0,41-88 0,-34 38-76,-38 86 16,0 0 1,-1 0-1,3-26 0,-8 38-12,1 3-115,-1 0-1,1-1 1,1 1 0,1-7 0,-3 13 62,0 0 0,0 0 1,1 0-1,-1 0 0,0 0 0,0 0 1,0 0-1,0 0 0,1 0 1,-1 0-1,0 0 0,0 1 0,0-1 1,0 0-1,0 0 0,1 0 1,-1 0-1,0 0 0,0 0 1,0 0-1,0 0 0,0 0 0,0 0 1,1 1-1,-1-1 0,0 0 1,0 0-1,0 0 0,0 0 0,0 0 1,0 1-1,0-1 0,0 0 1,0 0-1,0 0 0,0 0 0,0 0 1,0 1-1,0-1 0,0 0 1,0 0-1,0 0 0,0 0 0,0 0 1,0 1-1,-3 56-138,1-32 214,1 29 1,5-10-145,12 51 1,1 8 190,9 47-725,-22-123-1674,-15-47-6815,6 5 6767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3:5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49 7040,'-15'-4'3200,"24"4"-2752,-3 0 1280,5 0-1024,3 0 768,4 0-832,7-5 64,4 5-416,-1-9-96,3 5-129,-2-5-63,-1 9 32,-3-9 320,-1 9-192,-4-9-3327,5 9 1727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117 373 2080,'-4'-20'2565,"3"20"-2008,3 0-139,-1 0 318,-4-3 774,3 3-1407,-1 0 0,1 0-1,-1 0 1,1 0 0,-1 0-1,0-1 1,1 1 0,-1 0-1,1 1 1,-1-1-1,0 0 1,1 0 0,-1 0-1,1 0 1,-1 0 0,1 0-1,-1 1 1,0-1 0,1 0-1,-1 1 1,1-1-1,-1 1 1,-18 14 880,13-9-733,0 0 1,1 1 0,-7 11 0,3-2 12,1 0 0,1 1 0,1 0 0,-7 28 0,10-33-195,1 1 0,1-1 1,0 1-1,0-1 0,2 1 1,-1-1-1,5 20 0,-4-28 39,0 0-1,0 0 1,0-1-1,1 1 0,0 0 1,4 6-1,-6-9-71,1 0 0,-1 0 0,1 0 0,0 0 0,-1-1 0,1 1 0,0 0-1,0 0 1,-1-1 0,1 1 0,0 0 0,0-1 0,0 1 0,0-1 0,0 1 0,0-1-1,0 0 1,0 1 0,0-1 0,0 0 0,0 0 0,0 0 0,0 0 0,0 0 0,0 0 0,0 0-1,0 0 1,0 0 0,2-1 0,0 0 30,-1 0 0,0 0 0,1-1-1,-1 1 1,0-1 0,0 0 0,0 0-1,0 1 1,0-1 0,0-1 0,-1 1 0,1 0-1,-1 0 1,1-1 0,-1 1 0,0 0-1,1-5 1,2-4 89,0-1-1,2-18 1,-4 18-26,4-14-9,-2-1 0,1-44 0,-5 64-177,0 1-1,-1-1 0,0 0 1,-3-12-1,4 17 28,-1 0 0,0-1 0,0 1 0,0 0 0,0-1 0,-1 1 0,1 0 0,-1 0 1,1 0-1,-1 0 0,0 0 0,1 0 0,-1 1 0,-3-3 0,4 3-15,0 1 0,0-1 0,0 0 0,0 1 0,-1-1 1,1 1-1,0-1 0,0 1 0,-1 0 0,1-1 0,0 1 0,0 0 1,-1 0-1,-1 0 0,3 0 41,0 0-1,0 0 1,0 0 0,0 0 0,0 0-1,0 0 1,0 0 0,0 0 0,0 0 0,0 1-1,0-1 1,0 0 0,0 0 0,0 0-1,0 0 1,0 0 0,0 0 0,0 0 0,0 0-1,0 0 1,0 0 0,0 0 0,0 0-1,0 0 1,0 0 0,0 0 0,0 0 0,0 1-1,0-1 1,0 0 0,0 0 0,0 0-1,0 0 1,0 0 0,0 0 0,0 0 0,0 0-1,0 0 1,0 0 0,0 0 0,0 0-1,0 0 1,0 0 0,0 0 0,0 0 0,0 0-1,0 0 1,1 0 0,-1 0 0,0 0-1,0 0 1,0 0 0,0 0 0,0 0-1,0 0 1,0 0 0,0 0 0,0 0 0,0 0-1,0 0 1,0 0 0,8 1 240,13-5 190,-12 1-290,0-1 0,0-1 0,0 0 0,-1 0 0,0-1 0,1 0 0,-2 0 0,1-1 0,-1 0 0,0 0 0,8-12 0,8-13 314,29-52-1,-48 78-416,5-14 80,0 1-1,8-28 1,10-22-378,-25 63-85,1 3-132,-3 12 315,0-8 173,-5 274-272,-1 1 454,5-197-171,-16 109 0,12-151 160,2-12 304,-10 38 0,13-62-408,-1 0 0,1 0 0,0 1 0,-1-1 0,0 0 0,1 0 0,-1 0 0,1 0 0,-1 0 0,0 0 0,-1 1 0,2-1-51,-1-1 1,1 0-1,0 0 0,0 0 1,-1 1-1,1-1 0,0 0 1,-1 0-1,1 0 1,0 0-1,0 0 0,-1 0 1,1 0-1,0 0 0,-1 0 1,1 0-1,0 0 1,-1 0-1,1 0 0,0 0 1,-1 0-1,1 0 0,0 0 1,-1 0-1,1 0 1,0 0-1,0-1 0,-1 1 1,0-1-11,0 0 0,0 0 0,0 0 0,0-1 1,0 1-1,1 0 0,-1 0 0,0-1 0,1 1 0,-1 0 1,1-1-1,0 1 0,-1-1 0,1 1 0,0 0 0,0-1 1,0 1-1,0-3 0,0-7-49,2 0-1,-1 0 1,2 1-1,-1-1 1,1 1-1,1-1 1,0 1-1,0 0 1,1 0-1,1 1 1,7-12-1,12-13 54,45-48 0,-70 82-15,46-46-320,57-45 0,-74 68-1120,-5 8 373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3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1089 3328,'14'1'1717,"-11"0"-1514,0-1 1,-1 0 0,1 0 0,0 0 0,-1-1 0,1 1 0,0-1 0,2 0 0,10-3 355,-1-2 1,0 1 0,-1-2 0,0 0-1,0 0 1,17-14 0,69-60 860,-87 71-1329,12-13-3,-2 0 1,0-2-1,-1 0 0,-1-1 1,-2-2-1,17-32 1,-9 9-13,-2-2 0,26-89 1,-44 124-101,-2 6-35,-1 0 0,0 0-1,0 0 1,-1 0 0,0-13 0,-7 37-522,-6 48 311,-4 75 1,7-62 216,4-39 140,-5 67 247,9-87-240,0 1 0,1-1 0,0 1 0,7 25 0,-7-37-42,0 1 1,1-1 0,-1 0 0,1 1-1,0-1 1,0 0 0,0 0-1,0-1 1,0 1 0,1 0 0,4 3-1,-6-4 6,1-1 1,-1 0-1,1 0 0,0 0 0,-1 0 0,1 0 0,0 0 0,0-1 0,-1 1 0,1 0 0,0-1 0,0 0 0,0 1 0,0-1 0,0 0 0,0 0 0,0 0 0,0 0 0,0 0 0,0 0 0,0-1 1,2 0-1,0-1-9,0 0-1,0-1 1,-1 1 0,1-1 0,-1 0 0,0 0 0,1 0 0,-1 0 0,-1-1 0,4-4 0,10-19 36,-1-1-1,20-60 1,-23 60-56,100-229 152,-93 218-157,106-247 326,-118 266-260,-1 0 1,-1 0 0,0 0-1,-2 0 1,1-22 0,-6 29-250,2 13 149,-1 0 1,1 0 0,0 0 0,0 0-1,0 0 1,-1 0 0,1 0 0,0 1-1,0-1 1,-1 0 0,1 0 0,0 0-1,0 0 1,0 0 0,0 0 0,-1 1-1,1-1 1,0 0 0,0 0 0,0 0-1,0 0 1,0 1 0,-1-1 0,1 0-1,0 0 1,0 0 0,0 1 0,0-1-1,0 0 1,0 0 0,-11 26-362,10-23 398,-32 73 345,17-43 133,-14 46-1,6 15-136,-23 175 0,38-134-205,1-16 282,8-89-223,1-12 271,-1-18-475,0 0-1,0 0 1,0 0 0,0 1-1,0-1 1,1 0 0,-1 0 0,0 0-1,0 0 1,0 0 0,0 0-1,0 0 1,0 0 0,0 0-1,0 0 1,0 0 0,1 0-1,-1 0 1,0 0 0,0 0-1,0 0 1,0 0 0,0 0-1,0 0 1,0 0 0,1 0-1,-1 0 1,0 0 0,0 0-1,0 0 1,0 0 0,0 0-1,0 0 1,0 0 0,1 0 0,-1 0-1,0 0 1,0 0 0,0 0-1,0 0 1,0 0 0,0 0-1,0-1 1,0 1 0,0 0-1,0 0 1,0 0 0,1 0-1,9-8 172,14-15-289,-10 5 29,17-28 1,8-12-24,-24 38 24,-7 10-111,0-1 0,14-12 0,-22 22 167,0 1 0,1 0 0,-1-1 0,0 1 0,0 0 0,1-1 0,-1 1 0,1 0 0,-1-1 0,0 1 0,1 0 0,-1 0 0,1 0 0,-1-1 0,0 1 0,1 0 0,-1 0 0,1 0 0,-1 0 0,1 0 0,-1 0 0,1 0 0,-1 0 0,1 0 0,-1 0 0,0 0 0,1 0 0,-1 0 0,1 0 0,-1 1 0,1-1 1,-1 0-1,0 0 0,1 0 0,-1 1 0,1-1 0,-1 0 0,0 0 0,1 1 0,-1-1 0,0 0 0,1 1 0,-1-1 0,0 0 0,0 1 0,1-1 0,-1 1 0,0-1 0,0 0 0,0 1 0,1-1 0,-1 1 0,0-1 0,0 1 0,2 6-10,0-1 0,-1 0 0,1 10 0,1-1-135,-1-7 192,1 0 1,1 0 0,-1 0-1,1 0 1,0-1-1,1 0 1,0 0 0,0 0-1,1 0 1,9 8-1,-12-12 7,0-1-1,0 1 0,1-1 1,-1 1-1,1-1 0,-1 0 0,1-1 1,0 1-1,0-1 0,0 0 0,0 1 1,0-2-1,0 1 0,0 0 0,0-1 1,0 0-1,0 0 0,0 0 0,0 0 1,1-1-1,-1 0 0,0 1 0,6-4 1,-4 2 16,0-1 1,0 0-1,0 0 1,0-1-1,-1 1 0,0-1 1,0-1-1,0 1 1,8-9-1,-7 5 13,0-1 0,0 0 0,-1 1-1,0-2 1,7-15 0,-6 6-11,0-1-1,-2 1 1,0-1 0,-1 0 0,-1 0-1,0-23 1,-2 36-80,0 0-29,1 0-1,-1 0 0,-1-1 1,0 1-1,0 0 0,0 0 0,-1 0 1,0 0-1,-3-7 0,5 13 38,0 1 0,0 0 0,-1-1 0,1 1-1,0 0 1,0 0 0,0-1 0,0 1 0,-1 0-1,1 0 1,0 0 0,0-1 0,-1 1 0,1 0 0,0 0-1,0 0 1,-1-1 0,1 1 0,0 0 0,0 0-1,-1 0 1,1 0 0,0 0 0,-1 0 0,1 0-1,0 0 1,-1 0 0,1 0 0,0 0 0,0 0-1,-1 0 1,-8 7-315,-5 18-40,8-10 337,-1 1 0,2 0 0,0 1-1,1-1 1,-2 21 0,5-30 89,0 0 0,1 0 0,0 1 0,0-1 0,1 0 0,0 0 0,0 0 0,1 0 0,0 0 0,0 0 0,0 0 0,1 0 0,0-1 0,8 13 0,-6-12-30,1 0 0,-1-1 0,1 0 0,1 0-1,-1-1 1,1 1 0,0-1 0,0-1 0,0 1 0,1-1 0,0-1 0,0 1 0,0-1 0,0-1 0,0 1 0,0-1 0,1-1 0,11 1 0,-18-2-201,0 0 1,0 0-1,0 0 1,0-1-1,0 1 1,0-1-1,0 1 1,0-1-1,0 0 1,-1 0-1,1 0 1,0 0-1,0 0 1,-1 0-1,3-2 1,-3 1-194,0 1 1,1 0 0,-1-1 0,0 1-1,0 0 1,0-1 0,-1 1 0,1-1-1,0 1 1,0-1 0,-1 0 0,1 1-1,-1-1 1,0 0 0,1 1 0,-1-3-1,0-9-1931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3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29 419 6880,'-29'0'3136,"35"0"-2720,3-9 960,11 5-832,14-17 896,9 3-800,16-20 448,-2-5-640,12-15-160,-7 15-192,12-3-1,-2 6-63,10 2-511,-8 11 255,-2 6-3136,-8 8 1824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5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150 593 3488,'-5'-8'1115,"4"7"-673,-14 1 5078,11 0-5338,1 0 0,0 0 0,0 0 0,0 1 0,-1-1 0,1 1 0,0 0 0,0 0 0,0 0 0,0 0 0,0 0 0,0 1 0,1 0 0,-1-1 0,0 1 0,1 0 0,-1 0 0,1 0 0,0 1 0,0-1 0,0 0 0,0 1 0,-2 3 0,-5 7 34,2 0 1,-1 0-1,2 1 1,0 0-1,-6 20 1,9-23-127,0 0 0,1 0 1,0 1-1,1-1 0,0 1 1,1 0-1,2 19 0,-2-27-46,1 1 0,0-1 0,0 0 0,1 0 0,-1 1 1,1-1-1,3 5 0,-4-8-20,-1 0 0,1 0 0,-1 0 0,1 0 1,0-1-1,-1 1 0,1 0 0,0-1 0,0 1 1,0 0-1,-1-1 0,1 1 0,0-1 0,0 1 1,0-1-1,0 0 0,0 1 0,0-1 0,0 0 0,0 0 1,0 1-1,0-1 0,0 0 0,0 0 0,0 0 1,0 0-1,0-1 0,0 1 0,0 0 0,0 0 1,0 0-1,0-1 0,0 1 0,0-1 0,0 1 0,0-1 1,0 1-1,1-2 0,5-4 94,-1 0-1,0 0 1,0-1-1,0 0 1,0 0-1,7-15 1,-4 9-45,8-15-140,-1 0-1,23-59 0,-37 81-35,-2 6 76,0-1 0,0 0 0,0 0 1,1 0-1,-1 0 0,0 1 0,1-1 0,-1 0 1,1 0-1,-1 1 0,1-1 0,-1 0 0,1 0 0,0 1 1,-1-1-1,1 1 0,0-1 0,-1 1 0,1-1 1,1 0-1,-1 1 6,-1 0-1,0 1 1,1-1 0,-1 0 0,0 0 0,0 1 0,1-1 0,-1 0-1,0 1 1,0-1 0,1 0 0,-1 0 0,0 1 0,0-1 0,0 1-1,1-1 1,-1 0 0,0 1 0,0-1 0,0 0 0,0 1 0,0-1-1,0 1 1,0 0 0,0-1-16,3 19-96,0 0 0,2 0-1,0 0 1,15 32 0,-19-48 174,1 0 0,-1 0 0,1 0 0,0-1-1,0 1 1,0-1 0,0 1 0,0-1 0,0 0 0,1 0 0,0 0 0,-1 0 0,1 0 0,0 0 0,-1-1 0,1 0 0,0 1 0,0-1 0,0 0-1,1 0 1,-1-1 0,0 1 0,0-1 0,0 1 0,1-1 0,-1 0 0,0 0 0,0-1 0,0 1 0,1-1 0,-1 1 0,0-1 0,0 0 0,0 0-1,0 0 1,0-1 0,0 1 0,-1-1 0,5-2 0,0-1 48,0 0 1,0-1-1,-1 0 0,1 0 1,-1-1-1,-1 0 0,8-9 0,-2-2 104,-1 0-1,8-20 0,-15 33-163,-1-1 0,1 0 0,-2 0 1,1-1-1,-1 1 0,0 0 0,0-1 0,0-11 0,-1 14-31,-1-1 0,0 1-1,1 0 1,-1 0 0,-1-1-1,1 1 1,-1 0-1,1 0 1,-1 0 0,-1 1-1,1-1 1,0 0-1,-5-4 1,4 5-38,0 0-1,-1 0 1,1 1 0,-1-1-1,1 1 1,-1 0-1,0 0 1,0 0 0,-5-1-1,-10-6-435,-4 1-121,25 9 568,-1-1 0,0 0 0,1 0 0,-1 0 0,0 1-1,1-1 1,-1 0 0,0-1 0,1 1 0,-1 0 0,0 0 0,0-1 0,2 1 0,7-2-39,121-19-135,-90 16 264,0-1-1,46-14 1,-65 15-41,24-3 1,8-1 130,-51 8-144,0 0 1,0 0 0,-1 0-1,1-1 1,0 1 0,3-4-1,12-4-34,-17 9 29,-1 0-1,0-1 1,0 1-1,1 0 0,-1 0 1,0 0-1,0 0 1,1 0-1,-1 0 0,0 0 1,0 0-1,1 0 1,-1 0-1,0 0 0,1 0 1,-1 0-1,0 0 0,0 0 1,1 0-1,-1 0 1,0 0-1,0 0 0,1 0 1,-1 0-1,0 0 1,0 1-1,1-1 0,-1 0 1,0 0-1,0 0 0,0 0 1,1 1-1,-1-1 1,0 0-1,0 0 0,0 0 1,0 1-1,1-1 1,-1 0-1,0 0 0,0 1 1,0-1-1,0 0 1,0 0-1,0 1 0,0-1 1,0 0-1,0 0 0,0 1 1,0-1-1,0 0 1,0 1-1,0-1 0,-4 15 30,4-15-30,-6 10 52,0 0 0,0 0 1,-1-1-1,0 0 0,-17 16 0,0 2 236,13-14-189,-16 24 1,25-33-76,0 1 1,-1-1 0,1 0 0,1 1 0,-1-1 0,1 1 0,0-1 0,0 1 0,0 0-1,0 6 1,1-10-4,0 0 0,0 0 0,0 0 0,0 0 0,0 0 0,0 0 0,0 0 0,1 0 0,-1 0 0,0 0 0,1 0 0,-1 0 0,0 0 0,1-1-1,-1 1 1,1 0 0,0 0 0,-1 0 0,1-1 0,-1 1 0,1 0 0,0-1 0,0 1 0,-1-1 0,1 1 0,0-1 0,0 1 0,0-1 0,0 1 0,0-1 0,0 0-1,0 1 1,-1-1 0,1 0 0,0 0 0,0 0 0,0 0 0,0 0 0,0 0 0,0 0 0,0 0 0,0 0 0,2-1 0,0-1 20,1 0 0,-1-1 0,0 0 0,0 0 0,0 0 0,-1 0 0,5-6 0,5-6 27,-4 6-58,0-1 1,-1-1-1,0 1 0,0-1 0,-1-1 1,-1 1-1,0-1 0,3-12 0,-1 7-6,-6 14-55,1 0 0,-1-1 0,0 1 1,0 0-1,0-1 0,-1 1 0,1-6 0,0 10-514,4 10 290,-5-2 277,0-1-1,1 0 0,0 0 0,1 0 0,0 0 0,4 12 0,-5-17 22,1 1 0,-1-1 0,1 0-1,-1 0 1,1 0 0,0 0 0,0 0-1,1-1 1,-1 1 0,1-1 0,-1 1 0,1-1-1,0 0 1,-1 0 0,1 0 0,0 0-1,6 2 1,-8-4 0,0 1-1,0-1 1,0 0 0,0 0-1,1 1 1,-1-1-1,0 0 1,0 0 0,0 0-1,0 0 1,1-1 0,-1 1-1,0 0 1,0 0-1,0-1 1,0 1 0,0 0-1,0-1 1,1 1 0,-1-1-1,0 0 1,0 1 0,-1-1-1,2-1 1,1-1 18,0 0 0,0 0 0,-1-1 0,1 1-1,1-5 1,0 2 12,8-18 23,0 0 1,-2-1-1,-1 0 1,9-36-1,-7 22-5,28-69-568,-39 108 485,0 0 0,0 0 1,0 0-1,0 0 0,0 0 1,0 0-1,0 0 1,0 0-1,0 1 0,0-1 1,0 0-1,0 0 0,0 0 1,0 0-1,0 0 0,1 0 1,-1 0-1,0 0 0,0 0 1,0 0-1,0 0 0,0 0 1,0 0-1,0 0 0,0 0 1,0 0-1,0 0 1,0 0-1,1 0 0,-1 0 1,0 0-1,0 0 0,0 0 1,0 0-1,0 0 0,0 0 1,0 0-1,0 0 0,0 0 1,0 0-1,0 0 0,0 0 1,1 0-1,-1 0 1,0 0-1,0-1 0,0 1 1,0 0-1,0 0 0,0 0 1,0 0-1,0 0 0,0 0 1,2 15-174,-2 27 229,0-36-83,0 24-17,-1-8 107,1 1 0,5 32 0,-5-50-32,1 0 0,0 0 0,1 0-1,-1 0 1,1 0 0,0 0 0,0 0-1,0-1 1,1 1 0,0-1 0,0 1-1,0-1 1,0 0 0,1 0 0,-1-1-1,5 4 1,-6-5 17,1-1 1,-1 0-1,0 0 0,0 0 0,1 0 1,-1 0-1,1 0 0,-1 0 0,0-1 1,1 1-1,-1-1 0,1 0 0,-1 0 1,1 0-1,0 0 0,-1 0 0,1-1 1,-1 1-1,0-1 0,1 1 0,-1-1 1,1 0-1,-1 0 0,0 0 0,4-2 1,3-3 15,-1 0 1,1-1 0,-1 0 0,11-11 0,-16 15-55,12-14-22,-2-1-1,0 0 0,0-1 1,-2 0-1,11-26 0,22-35-372,-40 74 358,8-13-160,-12 19 189,0-1 1,0 1 0,1 0 0,-1-1 0,0 1-1,1-1 1,-1 1 0,1 0 0,-1-1 0,0 1-1,1 0 1,-1 0 0,1-1 0,-1 1 0,1 0-1,-1 0 1,1 0 0,-1-1 0,1 1 0,-1 0-1,1 0 1,-1 0 0,1 0 0,-1 0 0,1 0-1,-1 0 1,1 0 0,-1 0 0,1 0 0,-1 1-1,1-1 1,0 0 0,36 28-153,-30-22 161,-1 0-1,2 0 1,-1-1-1,1-1 0,-1 1 1,1-1-1,9 3 1,-13-5 39,1-1 0,-1 0 1,0 0-1,0 0 1,1-1-1,7 0 0,-9 0-19,-1 0-1,0-1 0,1 1 1,-1-1-1,0 0 0,0 1 1,0-1-1,1 0 0,-1-1 0,0 1 1,0 0-1,-1 0 0,1-1 1,3-2-1,1-3 47,-1 0-1,0 0 1,0 0 0,0 0 0,-1-1-1,0 0 1,5-15 0,-2 1 55,7-37 0,-10 44-139,-2 0 0,0 0 1,0-1-1,-1 1 0,-2-21 0,0 35 21,-2-14-235,-2 12-37,-3 8-81,4 0 301,1 0-1,0-1 1,0 1 0,1 1-1,-1-1 1,1 0-1,-3 10 1,1-1 69,1 1-1,-2 15 1,4-19 75,-3 23 359,1 39 1,3-62-360,0-1 0,2 0 1,-1 0-1,1 0 0,0 0 1,1 0-1,0 0 0,7 13 1,-6-15 4,1 1 1,0-2-1,8 12 1,-11-17-75,0 0 0,0 0 0,0 0 1,0 0-1,0 0 0,1-1 0,-1 1 0,1-1 1,-1 1-1,1-1 0,-1 0 0,1 0 0,0 0 1,0 0-1,3 0 0,-1-1-1,1 0 0,-1 0 0,1 0 0,-1 0 1,0-1-1,1 0 0,-1-1 0,0 1 0,1-1 0,-1 0 0,9-4 1,-7 2-369,0-1 1,0 1-1,-1-1 1,1 0-1,-1-1 1,10-11-1,3-6-932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7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 2496,'1'0'72,"-1"0"-53,0 0 1,0 1-1,0-1 1,0 0-1,0 0 0,1 0 1,-1 0-1,0 0 0,0 0 1,0 0-1,0 0 1,1 0-1,-1 0 0,0 0 1,0 0-1,0 0 0,0 0 1,1 0-1,-1 0 1,0 0-1,0 0 0,0 0 1,0 0-1,1 0 0,-1-1 1,0 1-1,0 0 1,0 0-1,0 0 0,0 0 1,1 0-1,-1 0 1,0 0-1,0-1 0,0 1 1,0 0-1,0 0 0,0 0 1,0 0-1,0 0 1,0-1-1,0 1 0,1 0 1,-1 0-1,0 0 0,0 0 1,0-1-1,0 1 1,0 0-1,0 0 0,0 0 1,0 0-1,0-1 0,0 1 1,0 0-1,-1 0 1,1 0-1,0 0 0,0-1 1,0 1-1,0 0 0,0 0 1,0 0-1,0 0 1,0 0-1,0 0 0,0-1 1,-1 1-1,1 0 1,0 0-20,1-1 350,1 1 0,-1-1 0,0 1 0,1-1-1,-1 0 1,0 0 0,0 0 0,0 0 0,0 0 0,0 0 0,0 0-1,0 0 1,0 0 0,0 0 0,0 0 0,-1-1 0,1 1 0,0 0-1,0-3 1,-1 2 328,0 5 493,0 4 1935,0-17-2861,-5 17 464,5-7-697,0 0-1,0 0 0,0 0 0,0 0 0,0-1 0,0 1 0,0 0 0,0 0 0,0 0 0,0 0 0,0 0 0,0 0 0,0-1 0,0 1 0,0 0 0,0 0 0,0 0 1,0 0-1,0 0 0,0 0 0,0-1 0,0 1 0,0 0 0,0 0 0,0 0 0,0 0 0,0 0 0,0 0 0,0 0 0,1 0 0,-1 0 0,0-1 0,0 1 0,0 0 0,0 0 1,0 0-1,0 0 0,0 0 0,0 0 0,1 0 0,0-1 20,0 1-17,0-1-1,0 1 1,0-1 0,0 1-1,0-1 1,0 0 0,0 0-1,0 1 1,0-1 0,0 0-1,-1 0 1,1 0 0,0 0-1,-1 0 1,1 0 0,-1 0-1,1-1 1,12-30 34,-13 34-90,-1 4 125,0 0 0,-1 1 0,0-1 0,-5 11 0,-3-7 697,10-10-770,-1 0 1,1 0-1,0 1 0,0-1 1,0 0-1,0 0 1,-1 0-1,1 0 1,0 0-1,0 0 1,-1 0-1,1 0 1,0 0-1,0 0 1,0 0-1,-1 0 1,1 0-1,0 0 1,0 0-1,-1 0 1,1 0-1,0 0 1,0 0-1,0 0 1,-1 0-1,1 0 1,0 0-1,0-1 1,0 1-1,0 0 1,-1 0-1,1 0 1,0 0-1,0 0 0,0-1 1,0 1-1,-1 0 1,1 0-1,0 0 1,0-1-1,0 1 1,0 0-1,0 0 1,0 0-1,0-1 1,0 1-1,0 0 1,0 0-1,0 0 1,0-1-1,0 1 1,0 0-1,0 0 1,0-1-1,0 1 1,0 0-1,0 0 1,0 0-1,0-1 1,0 1-1,0-1-49,0 1 1,-1 0-1,1-1 0,0 1 1,0-1-1,-1 1 0,1 0 1,0-1-1,-1 1 0,1 0 1,0 0-1,-1-1 0,1 1 1,0 0-1,-1 0 0,1-1 1,-1 1-1,1 0 0,-1 0 1,7 11-2076,-5-9 1671,-1 0 0,1 0 0,0 0 0,0 0 0,1-1 0,-1 1 0,0 0 0,0-1 0,3 3 0,1 0-1136,0 0 0,0 0 0,9 4 1,19 6-1152,14-1 586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9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1076 4160,'0'-32'4261,"0"34"-4099,0 0-1,1 0 1,-1 0 0,1 0-1,-1 0 1,1-1 0,1 4-1,3 9 210,-1 5 22,-1 1-1,2 37 1,-2-14 50,2 129 871,-6-117-267,11 100 0,-8-135-59,-2-17-227,-2-14-62,-2-20-380,-1-60-1,9-34-439,-3 100 74,1-17-95,1 0 0,16-74 0,-14 96 115,43-158 91,-30 137 20,-17 38-97,1 0 0,0 0 0,0 0-1,0 0 1,0 0 0,1 0 0,-1 0 0,1 1-1,4-4 1,-7 6 19,1 0 0,-1 0 0,1-1-1,-1 1 1,1 0 0,-1 0 0,1 0 0,0 0 0,-1 0-1,1 0 1,-1 0 0,1 0 0,-1 0 0,1 1 0,-1-1-1,1 0 1,-1 0 0,1 0 0,-1 1 0,1-1 0,-1 0-1,1 0 1,-1 1 0,1-1 0,-1 0 0,1 1 0,-1-1-1,0 1 1,1-1 0,-1 0 0,0 1 0,1-1 0,-1 1-1,0-1 1,0 1 0,0-1 0,1 1 0,-1-1 0,0 2-1,8 23 183,-7 1 13,-2 0 0,0 0-1,-1 0 1,-9 36-1,6-35-131,3-11 99,-1 0-1,-1 0 0,0-1 0,-1 0 1,0 1-1,-2-2 0,0 1 1,0-1-1,-1 0 0,-20 24 0,12-16-364,27-30-474,39-28 574,19-19 141,80-51 0,-132 94-20,150-90 165,-46 29-10,-59 38 34,-62 34-216,0 1 1,0 0-1,0 0 0,0 0 0,0 0 0,0 0 0,0 0 0,0 0 0,0 0 0,0 0 1,0 0-1,-1 0 0,1 0 0,0 0 0,0 0 0,0 0 0,0-1 0,0 1 0,0 0 0,0 0 1,0 0-1,0 0 0,0 0 0,0 0 0,0 0 0,0 0 0,0 0 0,0 0 0,0 0 0,0-1 1,0 1-1,0 0 0,0 0 0,0 0 0,0 0 0,0 0 0,0 0 0,1 0 0,-1 0 1,0 0-1,0 0 0,0 0 0,0 0 0,0 0 0,0-1 0,0 1 0,0 0 0,0 0 0,0 0 1,0 0-1,-7 1-218,3 2 201,-1-1-1,1 1 0,-1 1 0,1-1 0,0 0 0,0 1 0,-4 5 0,-22 31 48,27-35-47,-11 15 91,-17 37 0,11-18 38,12-24-54,0 0-1,1 1 1,-7 24 0,13-38-23,1 0 0,0 0 0,0 0-1,0 0 1,0 0 0,0 0 0,0 0 0,1 3 0,-1-5-18,0 0-1,0 1 0,0-1 1,0 1-1,0-1 1,1 0-1,-1 1 0,0-1 1,0 0-1,0 1 1,0-1-1,1 0 0,-1 1 1,0-1-1,0 0 1,1 1-1,-1-1 0,0 0 1,0 0-1,1 1 1,-1-1-1,0 0 0,1 0 1,-1 0-1,0 1 1,1-1-1,-1 0 0,1 0 1,-1 0-1,0 0 1,1 0-1,-1 0 0,1 0 1,-1 0-1,0 0 1,1 0-1,-1 0 0,0 0 1,1 0-1,-1 0 1,1 0-1,-1 0 0,0 0 1,1 0-1,-1-1 0,0 1 1,1 0-1,-1 0 1,7-5 46,-1 1 1,-1-1-1,1 0 1,-1 0 0,1 0-1,4-8 1,29-41-30,-32 44-6,23-40 40,-18 29-211,1 0 0,29-34-1,-41 53 124,1 1 0,-1 0-1,0-1 1,0 1-1,1 0 1,-1 0 0,1 0-1,-1 0 1,1 0 0,-1 0-1,1 0 1,-1 1-1,1-1 1,0 0 0,0 1-1,-1 0 1,1-1 0,0 1-1,3 0 1,-4 0 7,1 1 1,0-1-1,-1 1 1,1 0-1,-1 0 1,1-1-1,-1 1 0,1 0 1,-1 0-1,0 1 1,0-1-1,1 0 1,-1 0-1,0 1 0,0-1 1,0 0-1,0 1 1,-1-1-1,2 3 1,18 26 10,-20-29 15,1 0 0,0 0 0,0 0 1,0 1-1,0-1 0,1 0 0,-1-1 0,0 1 0,0 0 0,1 0 1,-1 0-1,0-1 0,1 1 0,-1-1 0,0 1 0,1-1 1,-1 1-1,1-1 0,-1 0 0,1 0 0,1 0 0,4-2 34,0-1 0,0 1 0,0-1 0,0-1 0,-1 0 0,1 0-1,-1 0 1,0 0 0,10-11 0,23-16 13,29-15-78,-51 36 48,-11 6-35,-1 0-1,1 0 0,0 1 1,8-3-1,-9 5-91,-5 4 34,-8 9 3,-4 5 31,9-10 17,-1 0 0,1 0 0,0 1 0,1-1 0,-1 1 0,2 0-1,-1-1 1,1 1 0,0 0 0,1 16 0,0-23 25,0-1-1,0 1 1,0 0 0,0 0-1,0-1 1,0 1-1,1 0 1,-1 0-1,0-1 1,0 1 0,1 0-1,-1-1 1,0 1-1,1 0 1,-1-1-1,1 1 1,-1-1 0,1 1-1,-1-1 1,1 1-1,-1-1 1,1 1-1,-1-1 1,1 1 0,0-1-1,-1 0 1,1 1-1,0-1 1,-1 0-1,1 1 1,0-1 0,0 0-1,-1 0 1,1 0-1,0 0 1,0 0-1,-1 0 1,1 0 0,0 0-1,0 0 1,-1 0-1,2 0 1,3-2 24,0 1 0,-1-1 0,1 0 1,0-1-1,4-2 0,-7 4-37,33-22 118,39-32 0,-52 38-84,-6 5-4,0-2-1,0 0 1,-2-1 0,0 0-1,0-1 1,-2-1 0,0 0-1,18-35 1,-13 14-5,18-60 0,4-47 125,-11 41-77,-20 75-83,-1 8-115,-1-1-1,-1 0 1,-1-1-1,3-35 0,-9 47-240,2 11 361,0 0-1,0 0 1,0-1 0,0 1 0,0 0 0,0 0-1,-1 0 1,1 0 0,0 0 0,0 0 0,0 0 0,0 0-1,0 0 1,0 0 0,0 0 0,0 0 0,-1 0-1,1 0 1,0 0 0,0 0 0,0 0 0,0 0 0,0 0-1,0 0 1,0 0 0,0 0 0,0 0 0,-1 0 0,1 1-1,0-1 1,0 0 0,0 0 0,0 0 0,0 0-1,0 0 1,0 0 0,0 0 0,0 0 0,0 0 0,0 0-1,0 0 1,0 0 0,0 1 0,0-1 0,-1 0 0,1 0-1,0 0 1,0 0 0,0 0 0,0 0 0,-1 4-62,-1 0 0,1 0 0,-1 0 0,0 7 0,-26 174-95,-23 125 645,33-193 48,19-81 203,28-62-337,-7-2-496,-12 15 61,0 1 1,1 0-1,0 0 0,1 1 0,16-12 1,-27 22 21,-1 1 1,1-1-1,-1 1 0,1 0 1,-1-1-1,1 1 1,-1 0-1,1-1 0,-1 1 1,1 0-1,0 0 1,-1 0-1,1 0 1,-1-1-1,1 1 0,0 0 1,-1 0-1,1 0 1,0 0-1,-1 0 1,1 1-1,-1-1 0,1 0 1,0 0-1,-1 0 1,1 0-1,-1 1 1,1-1-1,-1 0 0,1 1 1,-1-1-1,1 0 1,-1 1-1,1-1 1,-1 0-1,1 1 0,-1-1 1,1 1-1,-1-1 1,0 1-1,1-1 0,-1 1 1,0 0-1,0-1 1,1 1-1,-1-1 1,0 1-1,0-1 0,0 1 1,0 0-1,0-1 1,1 2-1,0 6-32,0-1 0,-1 0 0,0 13 0,0-13 34,-1-1 22,1 1 0,-1-1 0,-4 10 0,3-10 61,1 0 0,0 0-1,-1 10 1,2-16-62,0 1-1,0-1 1,1 0-1,-1 1 1,0-1-1,0 0 1,1 1 0,-1-1-1,0 0 1,0 0-1,1 1 1,-1-1-1,0 0 1,1 0 0,-1 0-1,0 0 1,1 0-1,-1 1 1,1-1-1,-1 0 1,0 0 0,1 0-1,-1 0 1,0 0-1,1 0 1,-1 0-1,1 0 1,-1 0-1,0 0 1,1 0 0,-1 0-1,1-1 1,17-1 106,-14 1-82,8-1-7,0-1 0,0 0 0,0 0 0,0-2 0,20-9 0,53-36 39,-63 36-43,4-3 119,35-28 0,-51 36-73,0-1 0,-1 0 0,0 0 0,-1-1 0,13-19 0,-19 25-50,1 0-1,-1 0 0,0 0 1,1-5-1,-2-5-166,-1 15 134,0-1 0,0 1 0,0-1 1,0 1-1,-1 0 0,1-1 0,0 1 0,0 0 0,0-1 0,0 1 0,-1 0 0,1-1 1,0 1-1,0 0 0,-1-1 0,1 1 0,0 0 0,-1 0 0,1-1 0,0 1 0,0 0 0,-1 0 1,1 0-1,-1-1 0,1 1 0,-1 0 0,0 0-5,1 0-1,-1 0 1,0 0 0,0 0-1,0 0 1,1 1 0,-1-1-1,0 0 1,0 0 0,0 1-1,1-1 1,-1 0 0,0 1-1,0-1 1,1 1-1,-1-1 1,1 1 0,-1-1-1,0 1 1,0 0 0,-13 16-103,9-10 73,-2 0 41,1 1-1,1-1 1,-1 2-1,2-1 1,-9 18-1,11-21 4,1 0-1,-1 0 0,1 1 0,0-1 0,0 0 1,1 1-1,-1-1 0,1 1 0,0-1 1,1 1-1,-1-1 0,3 7 0,-3-10 26,1 1 0,0-1 0,1 1 0,-1-1-1,0 0 1,1 0 0,-1 1 0,1-1-1,-1 0 1,1 0 0,0-1 0,0 1 0,0 0-1,0-1 1,0 1 0,1-1 0,-1 1 0,5 1-1,-3-1 29,1-1 0,-1 1-1,1-1 1,-1 0 0,1 0-1,-1-1 1,1 1-1,0-1 1,-1 0 0,6-1-1,3 0 27,1-1-1,0 0 0,-1-1 0,0-1 1,0 0-1,0-1 0,0 0 1,-1-1-1,0-1 0,0 0 0,-1 0 1,19-16-1,-19 13-49,-1 0-1,1 0 1,-2-1-1,0 0 1,0-1-1,10-18 1,-4-7 60,0 0 1,9-44-1,-14 45-191,-9 33 97,1-3-45,0 0 1,-1 0 0,0 0-1,0 0 1,0-11 0,10-14 236,2-17 186,11-84 1,-22 120-420,-1 0 0,-1 0 0,0 0 0,0 0 1,-3-13-1,3 24 38,0 1 0,0-1 0,0 1 0,0 0 1,0-1-1,0 1 0,0-1 0,-1 1 1,1-1-1,0 1 0,0 0 0,0-1 0,-1 1 1,1-1-1,0 1 0,0 0 0,-1-1 1,1 1-1,0 0 0,-1 0 0,1-1 0,0 1 1,-1 0-1,1-1 0,0 1 0,-1 0 0,1 0 1,-1 0-1,1 0 0,0-1 0,-1 1 1,1 0-1,-2 0 0,2 0-4,-1 1 1,1-1-1,-1 1 1,0-1-1,1 1 1,-1-1-1,1 1 1,-1 0-1,1-1 0,0 1 1,-1-1-1,1 1 1,0 0-1,-1-1 1,1 1-1,0 0 1,0 0-1,-1-1 1,1 1-1,0 0 0,0 0 1,0 0-1,-7 98-263,5-60 284,0 59 175,4 1-1,15 104 1,-7-86-995,-9-89-2878,-1-17-1767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09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11 135 9312,'-10'-14'4192,"15"1"-3616,-5 4 1344,9 9-1153,5-12 481,6 3-736,5-4-320,-2 4-96,3-3 32,2 3-64,-3-4-160,-1 10 32,1-10-2911,-2 8 1599,2 5-4928,-1 5 3552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1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2656,'0'-28'1627,"0"28"-1500,0-1 0,0 1 0,0 0 0,0-1 0,0 1 0,0-1 0,1 1 0,-1 0 0,0-1 0,0 1 1,0 0-1,0-1 0,0 1 0,1 0 0,-1-1 0,0 1 0,0 0 0,0 0 0,1-1 0,-1 1 0,0 0 1,1 0-1,-1-1 0,0 1 0,0 0 0,1 0 0,-1 0 0,0 0 0,1-1 0,0 1 0,-1 0-38,0 0-1,0 0 1,1 0-1,-1 0 1,0 0-1,0 0 1,0 0-1,1-1 1,-1 1-1,0 0 1,0 0-1,0 0 1,1 0-1,-1 0 1,0 0-1,0-1 1,0 1-1,0 0 1,0 0-1,0 0 1,1-1-1,-1 1 1,0 0-1,0 0 1,0 0-1,0-1 1,0 1 0,0 0-1,1 4 104,-1 1 0,1-1 1,0 1-1,0-1 0,3 6 0,3 14 335,1 27 602,3 99 0,4 27 48,-10-113-844,-2-12 283,0-42 394,2-16-291,3-7-875,36-35 103,-9-3-81,-19 26-60,1 2-1,0 0 0,34-33 1,-40 50-154,-10 6 343,-1 0 0,0 0 0,1 0 0,-1 0 0,0 0 0,1 0 0,-1 0 0,0 0 0,1 0 0,-1 0 0,0 0 0,1 0 0,-1 0 0,0 1-1,1-1 1,-1 0 0,0 0 0,0 0 0,1 1 0,-1-1 0,0 0 0,1 1 0,0 1 24,0 1-1,0-1 0,0 1 1,0-1-1,0 1 0,0-1 1,-1 4-1,3 4 69,-1 1-43,0-1 0,-1 1 0,-1-1 0,0 12 0,0-15 16,0 1 0,0-1-1,0 1 1,1-1-1,0 0 1,1 1 0,-1-1-1,1 0 1,5 12-1,-6-18-16,1 1 0,-1-1-1,0 1 1,0-1 0,1 0 0,-1 1-1,0-1 1,1 0 0,0 0-1,-1 0 1,1 0 0,-1 0-1,1-1 1,0 1 0,0 0-1,0-1 1,-1 1 0,1-1-1,0 0 1,0 0 0,2 1-1,1-1-15,-1 0 0,1-1-1,0 1 1,-1-1-1,1 1 1,8-4 0,-2-1 8,0 0 0,-1-1 0,1 0 1,-1-1-1,-1 0 0,1 0 0,13-14 1,51-65 82,-57 62-84,-1-1 1,-1 0 0,19-46-1,-32 66-29,0 0-1,0 0 1,0 0-1,-1 0 1,1-6-1,-9 24-463,-1 10 152,-29 103 70,27-83 335,4-21-47,1-1 1,1 1 0,-2 34-1,6-55-25,0 1 0,0 0 0,0-1 0,0 1 0,1 0 0,-1 0 0,0-1 0,1 1 0,-1 0 0,1-1 0,-1 1 0,1 0 0,0-1 0,0 1 0,0-1 0,0 1 0,0-1 0,0 0 0,0 1 0,0-1 0,1 0 0,2 2 0,-3-2-1,0-1-1,0 0 0,1 1 1,-1-1-1,0 0 0,1 0 1,-1 0-1,0 0 0,0 0 1,1 0-1,-1 0 0,0-1 1,1 1-1,-1 0 0,0-1 1,0 1-1,0-1 0,1 1 1,-1-1-1,0 1 0,0-1 1,0 0-1,0 0 0,0 0 1,0 1-1,0-1 0,0 0 1,-1 0-1,2-2 0,5-5 31,-1-1 0,0 0-1,-1 0 1,0 0-1,0-1 1,5-15 0,15-66 66,-4 13-347,-20 75 157,0 0 0,0 0 1,1 0-1,0 0 0,2-4 1,-4 7 54,1-1 0,-1 1 0,0 0 1,0-1-1,1 1 0,-1 0 0,0 0 0,0 0 0,1-1 1,-1 1-1,0 0 0,0 0 0,1 0 0,-1 0 1,0-1-1,1 1 0,-1 0 0,0 0 0,1 0 0,-1 0 1,1 0-1,-1 0 9,1 0-1,-1 1 1,1-1 0,-1 0-1,0 1 1,1-1 0,-1 0 0,0 1-1,0-1 1,1 0 0,-1 1 0,0-1-1,0 0 1,1 1 0,-1-1-1,0 1 1,0-1 0,0 0 0,0 1-1,0-1 1,0 2 0,5 12-10,0 1 1,1-1-1,1 0 1,0-1-1,1 1 1,13 17-1,-17-27 69,-1 0 0,0 0 0,1-1 0,0 1 0,0-1 0,0 0-1,6 3 1,-8-4-7,0-1 0,0-1-1,0 1 1,-1 0-1,1 0 1,0-1-1,0 1 1,0-1 0,0 1-1,0-1 1,0 0-1,0 0 1,0 0 0,1 0-1,-1 0 1,0 0-1,0-1 1,0 1 0,0-1-1,-1 1 1,4-2-1,-1-1 10,0 0 0,-1 0 0,1 0-1,-1 0 1,0-1 0,0 1 0,0-1-1,4-7 1,17-35 253,22-69-124,-32 75-210,2 0 0,2 1 0,23-37 0,-35 68-15,-2 1-93,1 0 0,10-13-1,-14 19 109,0 0 0,1 0 0,-1-1 0,0 1 0,0 0 0,1 0 0,-1 1 0,0-1-1,1 0 1,-1 0 0,1 1 0,-1-1 0,1 1 0,0-1 0,-1 1 0,1 0 0,-1-1 0,1 1 0,0 0 0,-1 0-1,3 1 1,-2-1 12,-1 1 0,0 0 0,1-1 0,-1 1 0,0 0 0,1 0 0,-1 0 0,0 0-1,0 0 1,0 0 0,0 1 0,0-1 0,0 0 0,0 0 0,1 3 0,11 23-76,-7-2 50,-2 0 0,0 0-1,-1 0 1,-1 33 0,-1-16-11,0 10 322,-11 95 0,10-144-235,0-1 0,-1 1 0,1-1 0,-1 1 0,0-1 0,0 0 0,1 1 0,-1-1 0,-1 0 0,-1 3 0,3-4-10,-1 0 0,0-1 1,0 1-1,0 0 0,0-1 1,1 1-1,-1-1 0,0 1 1,0-1-1,0 0 0,0 1 1,0-1-1,0 0 0,0 0 0,0 0 1,0 0-1,0 0 0,0 0 1,0 0-1,-1 0 0,1 0 1,0 0-1,0 0 0,0-1 1,0 1-1,0 0 0,0-1 1,1 1-1,-1-1 0,-1 0 1,-2-1-34,0 0 1,0-1 0,0 1 0,1-1 0,-1 0-1,1 0 1,0 0 0,0 0 0,0-1 0,-3-4-1,2 2-86,0-1-1,0 0 0,0-1 1,1 1-1,-3-9 0,6 15 85,0 1 0,0-1 0,0 1 0,0-1 0,-1 1 0,1-1-1,0 1 1,0-1 0,0 1 0,0-1 0,1 1 0,-1-1 0,0 1 0,0-1-1,0 1 1,0-1 0,0 1 0,1-1 0,-1 1 0,0 0 0,0-1 0,1 1-1,-1-1 1,0 1 0,1-1 0,14-5-144,18 3 52,-31 3 105,24 1 713,51 10 0,-31-3-437,-33-6-790,1 1 889,0-2 1,0 1-1,28-2 0,-39-1-528,1 1 0,-1-1-1,1 0 1,-1 0 0,1 0-1,-1 0 1,0-1 0,6-3-1,-7 4-283,0 0 0,0-1 0,-1 0 0,1 1 0,0-1-1,-1 0 1,1 0 0,-1 0 0,0 0 0,1 0 0,-1 0-1,0 0 1,0 0 0,0-4 0,0-4-4400,-1 0 1563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3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157 605 3488,'-1'0'110,"0"-1"1,0 0-1,0 0 0,1 0 0,-1 0 1,0 0-1,1 0 0,-1-1 1,1 1-1,-1 0 0,1 0 1,0 0-1,-1 0 0,1-1 1,0 1-1,0 0 0,0 0 1,0-3-1,0 4 50,0-1-1,0 1 1,0-1 0,0 1 0,0 0 0,-1-1-1,1 1 1,0-1 0,0 1 0,0 0 0,0-1-1,0 1 1,-1-1 0,1 1 0,0 0 0,0-1-1,-1 1 1,1 0 0,0 0 0,-1-1 0,1 1-1,0 0 1,0-1 0,-1 1 0,1 0 0,-1 0-1,1 0 1,0-1 0,-1 1 0,1 0 0,-1 0-1,1 0 1,0 0 0,-1 0 0,1 0 0,-1 0-1,-2 0 46,1 0-1,-1 0 0,0 0 1,1 1-1,-1-1 1,1 1-1,-3 1 0,-3 1-148,1 0-1,0 0 0,0 1 0,-7 4 1,7-2 25,1 0 1,0 0-1,1 0 0,-1 0 1,1 1-1,1 0 1,-1 0-1,1 1 1,0-1-1,1 1 1,0 0-1,0 0 1,1 0-1,0 0 1,-2 9-1,3-9 8,0 0 0,1 0 1,-1 0-1,1-1 0,1 1 0,0 0 0,0 0 1,0 0-1,1 0 0,0-1 0,1 1 0,0-1 1,0 1-1,0-1 0,8 11 0,-10-16-42,0-1-1,0 1 1,1-1-1,-1 1 0,0-1 1,1 0-1,-1 0 1,1 0-1,-1 0 1,1 0-1,-1 0 1,1 0-1,0 0 0,-1-1 1,1 1-1,0-1 1,0 1-1,-1-1 1,1 0-1,0 0 1,0 1-1,0-1 1,0 0-1,-1-1 0,1 1 1,0 0-1,0-1 1,0 1-1,-1-1 1,1 1-1,2-2 1,0 0 36,0 0 1,0 0 0,0-1-1,0 1 1,-1-1 0,1 0-1,-1 0 1,0-1 0,0 1-1,0 0 1,5-8 0,-3 1 14,0 1 0,-1-1 0,1 0 1,-2-1-1,1 1 0,2-17 0,-6 23-86,1 0 0,0-1 0,-1 1-1,0-1 1,0 1 0,0-1 0,-1 1-1,0-1 1,0 1 0,0 0 0,0 0-1,0-1 1,-1 1 0,0 0 0,0 0-1,0 0 1,0 0 0,-1 1 0,-2-4-1,0 1-102,-1 1 0,1 0 0,-1 1 0,0-1 0,0 1 0,-1 0 0,1 1 0,-1 0 0,0 0 0,0 0 0,0 1 0,-9-3-1,7 1-99,14 0 13,17-1-40,-21 4 213,53-9-286,61-9 534,-104 18-147,-5 0 1,1 1 0,-1-1 1,1 1-1,0 0 0,6 2 0,-11-2-66,-1 0-1,1 1 1,-1-1-1,1 1 0,-1-1 1,1 1-1,-1 0 1,0-1-1,1 1 0,-1 0 1,0 0-1,0 0 1,1 0-1,-1 0 1,0 0-1,0 1 0,0-1 1,0 0-1,-1 0 1,1 1-1,0-1 1,0 1-1,-1-1 0,1 0 1,-1 1-1,1-1 1,-1 3-1,1 5 108,0-1-1,-1 1 1,0 11 0,-1-1 410,1-18-410,2-9 204,0 5-286,0 0-1,1 0 1,-1 1 0,1-1 0,0 1 0,5-4-1,6-5 8,-9 7-65,52-44-94,-49 41 67,2 1-1,-1 0 1,1 0-1,16-6 1,-23 11-6,0 0 0,0 0 0,0 0 0,0 1 0,0-1 0,0 1 0,-1 0 0,1 0 0,0 0 0,0 0 0,0 1 0,0-1 0,0 1 0,0 0 0,0-1 0,-1 1 0,1 1 0,0-1 0,-1 0 0,1 1 0,0-1 0,2 3 0,4 4 43,-1 0 0,0 0 0,0 1 1,9 14-1,-9-13 23,0 1-1,9 8 1,-15-17-4,0 0 0,0-1 0,0 1 0,1-1 0,-1 1 0,0-1 0,1 0 0,-1 0 0,1 0 0,-1 0 0,1 0 0,-1 0 0,1-1 0,2 1 0,-1-1 42,0 0 0,0 0-1,0-1 1,1 0 0,-1 0-1,-1 0 1,1 0 0,5-2 0,7-4 136,0 0-1,21-13 1,-31 16-182,1 0 0,-2-1 0,1 0 0,0 0 0,-1-1 0,0 1 0,0-1 0,5-9 0,4-8-42,-1-1 1,-2 0-1,12-35 0,-5 0 19,-4 0 0,-1-1 0,5-84 0,-16 125-12,-1 10-57,0 0 0,-1 0 0,0 0 0,0 0 0,-1 0-1,-2-9 1,3 17 63,0 1-1,0 0 1,0 0-1,0-1 0,0 1 1,0 0-1,0 0 1,0-1-1,0 1 0,0 0 1,0 0-1,0-1 1,0 1-1,-1 0 1,1 0-1,0-1 0,0 1 1,0 0-1,0 0 1,0 0-1,-1-1 0,1 1 1,0 0-1,0 0 1,0 0-1,-1 0 1,1 0-1,0-1 0,0 1 1,-1 0-1,1 0 1,0 0-1,0 0 0,-1 0 1,1 0-1,0 0 1,0 0-1,-1 0 1,1 0-1,0 0 0,0 0 1,-1 0-1,1 0 1,0 0-1,-1 1-6,0-1-1,0 1 1,1-1 0,-1 1-1,0 0 1,1 0 0,-1-1 0,0 1-1,1 0 1,-1 0 0,1 0-1,-1 1 1,-5 14-32,1 0 0,0 1 0,2 0-1,-1-1 1,1 19 0,0-14 33,-4 32 46,2 1 0,3 65 0,3-98-40,-1-9 20,0 0 0,1 0 1,0 0-1,1-1 0,1 1 0,0-1 1,0 1-1,6 12 0,-2-10 66,-5-9-8,1 0-1,-1 1 0,1-1 1,5 5-1,-7-8-41,0-1-1,0 0 1,0 0-1,1 0 1,-1 0 0,0 0-1,1 0 1,-1 0 0,1 0-1,-1 0 1,1-1 0,-1 1-1,1-1 1,0 1-1,-1-1 1,1 0 0,0 1-1,-1-1 1,3 0 0,-2 0-4,-1 0 0,1-1 0,0 1 0,-1-1 0,1 1 0,0-1 0,-1 1 0,1-1 0,0 0 0,-1 0 0,1 0 0,-1 0 0,0 0 0,1 0 0,0-2 0,20-22 188,-16 17-188,12-15-8,20-36 1,-36 57-39,-1-1-1,1 1 1,-1 0 0,1 0-1,0 0 1,0 0 0,0 0-1,3-2 1,-4 3 9,-1 1 0,1 0 1,-1-1-1,1 1 0,-1 0 0,1 0 1,-1 0-1,1-1 0,-1 1 0,1 0 1,0 0-1,-1 0 0,1 0 0,-1 0 1,1 0-1,-1 0 0,1 0 0,0 1 1,-1-1-1,1 0 0,-1 0 0,1 0 1,-1 0-1,1 1 0,-1-1 0,1 0 1,-1 1-1,1-1 0,-1 0 0,1 1 1,-1-1-1,0 1 0,1-1 0,-1 0 1,1 1-1,-1-1 0,0 1 0,0-1 1,1 1-1,-1-1 0,0 1 0,0 0 1,1 0-1,1 5 2,1 1-1,-1 0 1,0 0-1,1 9 1,4 14 72,-7-28-37,1-1-1,-1 1 1,1-1-1,-1 1 1,1-1-1,0 0 1,-1 1 0,1-1-1,0 0 1,0 1-1,0-1 1,1 1-1,-1-1-5,0-1 0,0 0-1,-1 0 1,1 0 0,0 1-1,0-1 1,0 0 0,0 0-1,-1 0 1,1 0-1,0 0 1,0 0 0,0-1-1,0 1 1,-1 0 0,1 0-1,0 0 1,0-1-1,-1 1 1,1-1 0,0 1-1,1-1 1,10-6 113,-1-1 1,1 0-1,-2-1 1,1 0-1,11-14 1,10-7-338,-30 28 178,-1 1 0,1 0-1,0-1 1,0 1 0,-1 0-1,1 0 1,0 1 0,0-1-1,0 0 1,0 1 0,0-1-1,0 1 1,0-1 0,2 1-1,-3 0 23,0 0 0,0 0-1,0 0 1,0 0-1,0 1 1,0-1 0,0 0-1,0 1 1,0-1-1,0 0 1,0 1-1,0-1 1,-1 1 0,1 0-1,0-1 1,0 1-1,-1 0 1,1-1 0,0 1-1,-1 0 1,1 0-1,0-1 1,-1 1 0,1 0-1,-1 0 1,0 0-1,1 0 1,-1 2 0,2 5-75,0-1 0,0 2 0,-2-1 0,1 0 0,-1 0-1,0 0 1,-2 14 0,-14 58 75,10-54-21,-43 151 238,38-143-38,-2-2 0,-2 0-1,-22 37 1,36-67-173,-2 2 36,0 1 1,0-1-1,0 1 1,-5 3-1,7-7-21,0 0 0,1 0 0,-1 0 0,0-1 0,0 1 0,0 0 0,0-1 0,0 1 0,-1-1 0,1 1 0,0-1 0,0 0 0,0 1 0,0-1 0,-1 0 0,1 0 0,0 0 0,0 0 0,0 0 0,-1 0 0,1 0 0,0 0 0,0 0 0,-3-1 0,2 0-2,0-1 0,0 1-1,-1-1 1,1 1 0,0-1 0,0 0 0,1 0 0,-1 0-1,0 0 1,1 0 0,-1 0 0,1 0 0,-1-1 0,1 1-1,0-1 1,0 1 0,0-1 0,-1-4 0,-1-8 36,0 0 1,-2-17 0,5 27-41,-2-10-11,1 0 0,1 0 1,0 0-1,1 0 0,0 0 0,6-22 1,-5 29 2,1 0 0,0-1 0,0 1 0,1 1 0,0-1 1,0 0-1,1 1 0,0 0 0,0 0 0,0 1 0,1-1 0,12-9 1,0 3-16,0 1 1,1 1 0,0 1-1,1 1 1,0 0 0,1 1-1,23-5 1,6 1-678,-17 7-2750,-13 4 1284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6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17 868 2656,'-10'28'1509,"4"-23"1793,9-7-1441,-2 1-1670,0 0 1,0 0 0,0 0-1,0 0 1,0-1 0,0 1-1,-1 0 1,1 0 0,0-1-1,-1 1 1,1-1 0,-1 1-1,1 0 1,-1-1-1,0 1 1,1-3 0,1-6 208,129-369 2283,-117 343-2428,-1-1-1,9-42 1,-18 58-141,-1-1-1,0 1 1,-1-1-1,-2 0 1,-2-29-1,2 45-34,-3-7-390,0 13 11,-3 7 5,-9 23 254,0 0-1,2 1 0,-14 51 0,15-38 437,3 1 1,-5 54-1,11-72-265,2 0 0,4 39 0,-2-54-40,0-1 1,1 0-1,1 0 1,0 0 0,0-1-1,1 1 1,1-1 0,9 18-1,-13-27-60,0 1 0,0 0-1,0-1 1,1 1-1,-1-1 1,0 1 0,1-1-1,-1 0 1,1 1-1,0-1 1,0 0 0,-1 0-1,1 0 1,0 0-1,0-1 1,0 1 0,0 0-1,0-1 1,0 1-1,0-1 1,0 0 0,0 0-1,0 0 1,0 0-1,0 0 1,0 0 0,0 0-1,0-1 1,3 0-1,2-2 52,0 1-1,-1-1 1,1-1-1,-1 1 0,1-1 1,9-9-1,22-17-16,-1-2 0,-2-2 0,48-59 0,-54 64-15,-16 16-173,-10 9-150,-5 3-93,-7 4-21,5 2 327,0-1 0,1 1 0,-1 0 0,1 0 0,0 0 0,0 0 0,1 0 0,-1 0 0,-2 12 0,1-1 97,0 0 1,-1 23-1,4-34-7,1-1 0,0 1 1,0-1-1,1 1 1,-1-1-1,1 0 0,0 1 1,0-1-1,1 0 0,-1 0 1,4 7-1,-4-9 20,1 1 0,-1-1-1,1 0 1,-1 0 0,1 0 0,0 0-1,0 0 1,0 0 0,0 0 0,0-1-1,0 1 1,1-1 0,-1 1 0,1-1-1,-1 0 1,0 0 0,1 0 0,0 0-1,-1-1 1,4 1 0,-4-1-17,0 0 1,1 0 0,-1 0 0,0-1-1,1 1 1,-1-1 0,0 0 0,0 0-1,0 0 1,0 0 0,0 0-1,0 0 1,0 0 0,0-1 0,0 1-1,0 0 1,-1-1 0,1 0 0,-1 1-1,1-1 1,-1 0 0,0 0 0,2-3-1,3-4 91,-2 0-1,1 0 0,-1 0 1,3-12-1,-5 14-108,0 1-1,0-1 1,-1 0-1,0 0 1,0 0-1,-1 0 1,0 0-1,0 0 1,0 0-1,-1 0 1,0 0-1,-3-11 1,3 16-58,-1 0-1,1 0 1,0-1-1,0 1 1,-1 0 0,1 0-1,-1 0 1,0 1-1,1-1 1,-1 0-1,0 1 1,0-1 0,0 1-1,0-1 1,-1 1-1,1 0 1,0 0 0,0 0-1,-1 0 1,1 1-1,-5-2 1,4 1 14,0 1-1,0 0 1,0-1 0,0 1 0,1 0-1,-1 0 1,0 0 0,0 1 0,0-1-1,0 1 1,1 0 0,-1-1 0,0 1-1,1 1 1,-1-1 0,0 0 0,1 0-1,-3 3 1,4-4 36,1 0 0,-1 1 0,1-1 0,-1 1 0,1-1 0,-1 1 1,1-1-1,0 0 0,-1 1 0,1 0 0,0-1 0,-1 1 0,1-1 0,0 1 0,-1-1 0,1 1 0,0 0 0,0-1 0,0 1 0,0-1 0,0 1 1,0 0-1,0-1 0,0 1 0,0 0 0,0-1 0,0 2 0,1-1 15,-1 0 0,1 0 0,0 0 0,-1-1 0,1 1 0,0 0 0,0 0-1,-1-1 1,1 1 0,0 0 0,0-1 0,0 1 0,0-1 0,2 1 0,1 1 19,1 0 0,0-1-1,0 1 1,0-1 0,0 0 0,6 0 0,-5-2 21,0 1 1,0-1 0,0 0-1,0-1 1,0 0-1,0 0 1,0 0 0,11-6-1,2-3 88,21-16-1,-9 6 25,-20 14-213,-6 3 25,0 1-1,0 0 0,1 0 1,-1 0-1,7-2 0,-11 5 27,-1 0 0,1 0 0,-1 0 0,1 0 0,-1 0 0,0 0 0,1 0 0,-1 0 0,1 0 0,-1 1 1,1-1-1,-1 0 0,1 0 0,-1 0 0,0 1 0,1-1 0,-1 0 0,1 0 0,-1 1 0,0-1 0,1 0 0,-1 1 0,0-1 0,1 0 0,-1 1 0,0-1 0,0 0 0,1 1 0,-1-1 0,0 1 0,0-1 0,0 1 0,0-1 0,0 1 0,1 0 0,1 19 126,-3 21-88,0-20-40,1 1-1,3 31 0,-3-52 16,0 0 0,1 1 0,-1-1 0,0 0-1,0 0 1,1 0 0,-1 1 0,1-1-1,-1 0 1,1 0 0,0 0 0,-1 0 0,1 0-1,0 0 1,0 0 0,1 1 0,-1-1-5,-1-1 0,1 0 0,0 0 1,-1 0-1,1 0 0,-1 0 0,1 0 0,0 1 1,-1-1-1,1 0 0,-1-1 0,1 1 0,0 0 1,-1 0-1,1 0 0,-1 0 0,1 0 0,0-1 0,-1 1 1,1 0-1,-1 0 0,1-1 0,-1 1 0,1 0 1,-1-1-1,1 1 0,-1-1 0,1 1 0,-1-1 1,0 1-1,1-1 0,12-15 189,18-28 1,-10 13-263,-9 15-15,6-10-25,1 1 1,1 1-1,30-28 1,-49 52 80,-1-1-1,0 1 1,0 0 0,1-1-1,-1 1 1,0 0 0,1 0-1,-1 0 1,1-1 0,-1 1-1,0 0 1,1 0 0,-1 0 0,1 0-1,-1 0 1,0-1 0,1 1-1,-1 0 1,1 0 0,-1 0-1,0 0 1,1 0 0,-1 1-1,1-1 1,-1 0 0,1 0-1,-1 0 1,0 0 0,1 0-1,-1 0 1,0 1 0,1-1 0,-1 0-1,1 0 1,-1 1 0,0-1-1,0 0 1,1 0 0,-1 1-1,0-1 1,1 0 0,-1 1-1,0-1 1,0 1 0,1-1-1,8 24-40,-4-12 38,-2-4 53,1 0 0,1 0 0,-1-1 0,1 0 0,0 0 0,7 7 0,-10-12-16,0 0-1,0 0 1,1-1 0,-1 1 0,0 0-1,1-1 1,-1 0 0,1 1 0,-1-1-1,1 0 1,0 0 0,0 0 0,-1-1-1,1 1 1,0-1 0,0 0 0,0 1-1,0-1 1,-1 0 0,1-1 0,0 1 0,3-1-1,2-2 32,1 0 0,-1 0 0,0-1 0,0 0 0,0 0 0,-1-1 0,1 0 0,9-8 0,-9 7-72,1-2 36,0 0-1,-1 0 1,0 0-1,0-1 1,-1 0-1,12-19 0,-8 7-59,-1 0-1,11-32 0,-17 44-76,0 1 0,7-12 0,30 16 68,-25-1-20,4-2 134,22-11 1,-36 15-36,0 0 0,-1-1 1,1 0-1,-1 0 1,0 0-1,0 0 1,0-1-1,4-5 1,2-6-30,14-24 1,-13 19-111,-11 12 116,-1 7-193,4 5 153,-3-3 21,7 9 80,-7-11-32,0 0 0,0 0 0,0 0 0,0 1 0,0-1 0,-1 0 0,1-2 0,0-1 2,0 0 1,-1-1-1,0 1 0,0 0 0,0 0 0,0 0 1,-1 0-1,-1-6 0,1 8-57,1 1 0,-1-1 0,0 1 0,0-1 0,0 1 0,0 0 0,-1-1 0,1 1 0,-1 0 0,1 0 0,-1 0 0,0 0 0,0 0 0,1 0 0,-1 0 0,-1 1 0,-2-3 0,5 4 7,-1 0 0,1 0 0,-1-1 0,1 1 0,-1 0 0,1 0 0,-1 0 0,1 0 0,-1 0 0,0 0 0,1 0 0,-1 0 0,1 0 0,-1 0 0,1 0 0,-1 1 0,1-1 0,-1 0 0,1 0 0,-1 1 0,1-1 1,-1 0-1,1 0 0,-1 1 0,1-1 0,-1 0 0,1 1 0,0-1 0,-1 1 0,1-1 0,-1 1 0,-8 16-87,1 6 88,1 0 0,2 0 0,0 1-1,1 0 1,2 0 0,0 30 0,2-52 13,0 12-33,0-1-1,3 16 1,-2-26 60,-1 0 0,1 0 0,-1-1-1,1 1 1,0 0 0,0 0 0,1-1 0,-1 1 0,0-1-1,1 1 1,0-1 0,-1 1 0,1-1 0,0 0 0,0 0-1,4 3 1,-5-4-7,0-1-1,1 1 1,-1-1-1,0 0 1,1 1-1,-1-1 1,0 0-1,1 0 1,-1 0-1,1 0 1,-1 0-1,0 0 1,1 0-1,-1-1 1,0 1-1,1 0 1,-1-1 0,0 1-1,1-1 1,-1 0-1,2-1 1,28-19 136,-24 16-123,9-8 36,-5 4-92,1 0-1,1 0 0,22-11 0,-31 18 5,-1 0 0,1 1 1,-1 0-1,1 0 0,0 0 0,-1 0 0,1 1 0,0-1 0,0 1 0,-1 0 0,1 0 0,0 0 1,0 1-1,0-1 0,-1 1 0,1 0 0,0 0 0,-1 0 0,1 1 0,3 1 0,4 4 67,-1 1-1,0-1 1,-1 2-1,9 9 1,16 13 153,-8-9 114,-15-13-93,21 15-1,-31-22-261,1-2-1,-1 1 1,1 0-1,-1 0 1,1 0-1,0-1 1,-1 1-1,1-1 1,0 1 0,0-1-1,-1 0 1,1 1-1,0-1 1,0 0-1,-1 0 1,1 0 0,0-1-1,0 1 1,-1 0-1,1-1 1,0 1-1,-1-1 1,1 1 0,0-1-1,-1 0 1,1 0-1,-1 0 1,1 0-1,-1 0 1,1 0 0,-1 0-1,0 0 1,0 0-1,1-1 1,-1 1-1,1-3 1,1-1-695,0 0 1,0 0-1,-1 0 0,0-1 1,0 1-1,0 0 0,-1-1 0,0 1 1,0-1-1,0 0 0,0-8 1,-4-32-4859,2 2 1798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7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15 229 5632,'-3'-5'776,"1"-1"0,-1 1 0,1-1 1,-2-8-1,4 13-495,0-1 0,-1 0 0,1 0 1,0 0-1,1 0 0,-1 0 0,0 0 0,0 0 0,1 0 1,-1 0-1,1 0 0,0 0 0,0 0 0,-1 0 1,1 0-1,2-2 0,0 0 30,0-1 1,1 1 0,0 0-1,-1 0 1,1 0-1,0 1 1,1 0 0,-1-1-1,1 1 1,7-3-1,-9 4-251,0 1 0,0 0 0,1 0 0,-1 0 0,0 0 0,0 1 0,1-1-1,-1 1 1,1 0 0,-1 0 0,0 0 0,1 1 0,-1-1 0,1 1 0,-1-1-1,0 1 1,0 0 0,5 3 0,-4-2-28,0 1-1,0-1 1,0 1-1,0 0 1,-1 0-1,0 1 1,1-1-1,-1 1 1,0-1-1,-1 1 1,1 0-1,-1 0 1,1 1-1,-1-1 1,-1 0-1,3 8 1,0 2 87,0 1 0,-1 0 1,1 28-1,-3-19 69,-1 1 0,-1-1 0,-8 45 0,-3 29-76,10-73 201,4-19 477,4-16-149,1-5-303,11-18 0,7-10-96,-11 13-51,34-61 370,8-5-115,13-19 68,-61 103-433,-1 1 0,7-18 0,-12 24-223,0-1-1,0 0 1,-1 1-1,1-1 1,-1 0-1,-1 0 1,1-7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7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34 5216,'-8'-15'1696,"8"15"-1593,0-1-1,0 1 1,0-1 0,-1 1-1,1-1 1,0 0 0,0 1 0,0-1-1,0 1 1,0-1 0,0 1-1,0-1 1,0 1 0,0-1 0,0 1-1,0-1 1,1 1 0,-1-1-1,0 1 1,0-1 0,0 1 0,1-1-1,-1 1 1,0-1 0,1 1-1,-1-1 1,0 1 0,1 0 0,-1-1-1,1 1 1,-1 0 0,1-1-1,0 0 162,-1 1 0,1 0 0,-1 0 0,0-1 0,1 1 0,-1 0 0,1 0 0,-1 0 0,1 0 0,-1-1 0,1 1 0,-1 0 0,1 0 0,-1 0 0,1 0 0,-1 0 0,1 0 0,0 1 0,1 0-88,-1 0-1,1 0 1,0 0 0,0 1 0,-1-1 0,1 1-1,-1-1 1,1 1 0,-1 0 0,0-1 0,1 1-1,-1 0 1,0 0 0,0 0 0,0 0 0,-1 0-1,2 2 1,1 9 273,5 22-1,-3-8-205,20 67-441,-25-89-749,4 4-6137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8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19 6560,'-9'-15'2117,"7"12"-554,1 9 1477,-40 87 1382,28-62-3711,-1 1-1,-1-2 0,-31 46 0,12-35-300,-1-1 0,-69 58 0,101-96-418,-33 27 103,-8 8-3849,57-37-4112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8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7232,'0'-23'2314,"0"23"-2177,0-1-1,-1 0 0,1 1 1,0-1-1,0 0 0,1 1 1,-1-1-1,0 0 0,0 1 1,0-1-1,0 0 0,1 1 1,-1-1-1,0 0 0,0 1 1,1-1-1,-1 1 0,1-1 1,-1 0-1,0 1 0,1-1 1,0 0-1,0 1-50,-1 0 0,1 0-1,-1 0 1,1 0 0,-1 0 0,1 0-1,-1 0 1,1 0 0,0 0 0,-1 0-1,1 0 1,-1 0 0,1 0 0,-1 0-1,1 1 1,-1-1 0,1 0 0,-1 0-1,1 1 1,0-1 0,2 2 108,-1 0-1,0-1 1,1 1-1,-1 0 1,0 1-1,0-1 1,3 4 0,3 10 367,0 1 0,-2 0 1,0 0-1,5 27 0,6 15 195,3 11-397,-10-31-229,17 39 0,-24-72-316,5 16 448,-5-7-3330,-3-12 1335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18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53 8384,'-15'-6'3808,"26"3"-3328,-2-3 2368,5 6-1665,17-9 1217,1 6-1408,8-6 32,3 5-608,-9-1-192,0 5-128,-3-4-96,-8 8 32,2-8-32,-2 4 0,-8-3-4512,-1 3 2465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8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4 2560,'3'-4'6869,"-3"13"-6010,-1 1-624,0 0 0,0 0 1,-1 0-1,0 0 1,-7 16-1,-25 52 896,17-41-800,-11 35 209,-22 88-1,-3 13-407,26-112-35,-3 9 376,27-62-351,0 1 1,1-1 0,0 1 0,0 0 0,0 16 0,2-23-294,2-3-191,1 0 0,-1-1 1,0 1-1,0-1 0,0 1 0,0-1 0,2-2 1,-1 2-36,1-2-300,0-1 0,0 1 0,-1-1 1,1 0-1,-1 0 0,5-9 0,12-36-3469,-15 38 3664,12-31-1178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28.1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44 3488,'0'-9'378,"-1"7"75,1 0 0,0-1 0,0 1 0,0-1 0,0 1 0,0-1 0,1 1 0,-1-1 0,1 1 0,-1 0-1,1-1 1,2-3 0,-2 35 1579,4 317 859,-5-158-1483,-5-173-1728,2-11-1008,2-7-1200,5-1 859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28.5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20 275 5408,'-12'-18'1728,"9"11"-1046,1-9-51,2 13-178,-1-1-1,0 0 0,1 0 1,0 0-1,0 1 0,0-1 0,0 0 1,1 0-1,-1 1 0,1-1 1,2-5-1,0 3-221,1 0 0,0 0 1,0 0-1,0 1 0,1-1 0,0 1 1,0 0-1,0 1 0,0-1 0,1 1 1,8-5-1,8-4 93,43-18 1,-25 14-185,2 2 1,68-17-1,-62 26-2156,-37 4-320,-1 5 710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29.3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107 8 4896,'-6'-8'1949,"2"13"-358,3 19 489,2-18-1727,-3 58 1659,-13 83 1,-22 60-759,-5 41-85,42-233-949,0-14-189,1-1 0,-1 0 0,0 1 0,0-1 0,0 0 0,0 1-1,1-1 1,-1 0 0,0 0 0,0 1 0,1-1 0,-1 0 0,0 0 0,0 1 0,1-1 0,-1 0 0,0 0-1,1 0 1,-1 0 0,0 1 0,1-1 0,0 0 0,0 0 46,1 0 0,0 0-1,0-1 1,0 1 0,0-1 0,0 1 0,0-1-1,0 0 1,-1 1 0,3-3 0,4-1-36,-1 0 0,0 0 1,0-1-1,-1 0 0,0-1 0,9-8 1,31-43-142,-34 40 44,3-4 0,-7 10-64,14-18-1,-19 27 61,-1-1 0,0 1 1,1 0-1,0-1 0,-1 1 1,1 1-1,0-1 0,0 0 1,0 1-1,0-1 0,7-1 1,-9 3 43,-1 0-1,1 0 1,-1 0 0,1 0-1,0 0 1,-1 0 0,1 0 0,0 0-1,-1 1 1,1-1 0,-1 0 0,1 0-1,0 1 1,-1-1 0,1 0-1,-1 1 1,1-1 0,-1 0 0,1 1-1,-1-1 1,1 1 0,-1-1 0,1 1-1,-1-1 1,0 1 0,1-1 0,-1 1-1,2 3-11,0-1-1,-1 0 0,1 0 1,-1 1-1,1 5 1,1 6 88,1 22 0,-1-13 134,7 28 0,-5-28 314,-5-24-481,0 1-1,0-1 0,0 1 1,0-1-1,0 0 1,0 1-1,0-1 1,1 1-1,-1-1 0,0 0 1,0 1-1,0-1 1,1 0-1,-1 1 1,0-1-1,1 0 1,-1 1-1,0-1 0,1 0 1,-1 0-1,0 1 1,1-1-1,-1 0 1,0 0-1,1 0 0,-1 0 1,1 1-1,-1-1 1,0 0-1,1 0 1,-1 0-1,1 0 1,-1 0-1,0 0 0,1 0 1,-1 0-1,1 0 1,-1 0-1,1 0 1,-1 0-1,0-1 0,1 1 1,-1 0-1,1 0 1,-1 0-1,0 0 1,1-1-1,-1 1 1,0 0-1,1-1 0,2-1 30,0 0-1,0 0 0,-1 0 0,1 0 1,3-5-1,6-9 88,-1 0 0,11-23 0,-11 18-357,17-23-1,-28 44 195,1-1 0,-1 1-1,1-1 1,-1 0 0,1 1 0,-1-1 0,1 1-1,-1-1 1,1 1 0,0-1 0,-1 1-1,1 0 1,0-1 0,-1 1 0,2 0 0,-2 0 9,0 0 0,1 0 1,-1 0-1,0 0 0,1 0 1,-1 0-1,0 0 0,1 0 1,-1 0-1,0 0 0,1 0 1,-1 0-1,0 1 1,0-1-1,1 0 0,-1 0 1,0 0-1,0 1 0,1-1 1,-1 0-1,0 0 0,0 1 1,0-1-1,1 1 0,0 2-40,1 0-1,-1 1 1,1-1-1,-1 1 1,0 4-1,3 5 39,-2-8-16,2 6 81,1 1 1,0 0-1,1-1 1,8 12-1,-12-21 4,-1 1-1,1-1 0,0 0 1,0 0-1,0 0 1,0-1-1,1 1 1,-1 0-1,0-1 0,5 2 1,-6-2-3,1 0 1,0-1 0,0 0-1,0 1 1,-1-1 0,1 0-1,0 0 1,0 0-1,0 0 1,0 0 0,-1-1-1,1 1 1,0 0 0,0-1-1,-1 1 1,1-1-1,2-1 1,4-2 57,-1 0 0,0-1 0,0 0 0,0 0 0,-1-1 0,7-7 0,2-3-35,13-20-1,53-82-64,-58 83-117,13-14-274,-35 47 364,0 1 0,0 0 0,0 0 0,0 0-1,0 0 1,1 0 0,-1 0 0,0 0 0,3-1 0,-4 2 6,1 0 1,-1 0-1,1 0 1,-1-1-1,0 1 1,1 0 0,-1 0-1,1 0 1,-1 0-1,1 0 1,-1 0-1,1 0 1,-1 0 0,1 1-1,-1-1 1,1 0-1,-1 0 1,1 0 0,-1 0-1,0 1 1,1-1-1,0 1-9,0 1 0,0-1 1,0 0-1,0 0 0,0 1 0,0-1 0,-1 0 0,1 1 0,-1-1 0,1 1 0,-1-1 0,0 1 1,1-1-1,-1 1 0,0-1 0,0 1 0,0 2 0,-1 14-3,-1-1-1,0 0 1,-1 0 0,-1 0-1,-1 0 1,0 0 0,-12 23-1,-2-1 198,-44 67 0,61-104-167,2-1 5,-1-1 0,1 1 0,-1-1 0,1 1 0,0-1 0,-1 1 0,1 0 0,0-1 0,-1 1 0,1-1 0,0 1 0,0 0 0,-1-1 0,1 1 0,0 1 0,13 1 146,-9-2-166,18 1-213,-4 0 158,33 1 0,-16-8-2946,-29 3 1161,0 0 0,0 0-1,10-6 1,-2 4-521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29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31 7232,'-23'-13'3264,"12"4"-2848,11 5 0,5 4-320,4-5-448,6 5 160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31.4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35 847 4064,'-19'2'5104,"50"-34"-1830,86-88-692,-82 85-2188,-34 34-418,0-1 0,1 1 0,-1 0 0,1-1 0,-1 1 0,1 0 0,0 0 0,3-2-1,-5 3 24,1 0-1,-1 0 0,0 0 0,0 0 0,1 0 1,-1 0-1,0 0 0,0 0 0,1 0 0,-1 0 1,0 0-1,0 0 0,1 0 0,-1 0 0,0 0 1,0 1-1,0-1 0,1 0 0,-1 0 0,0 0 0,0 0 1,0 0-1,1 1 0,-1-1 0,0 0 0,0 0 1,4 12 101,-3 0-50,-1-1-1,0 1 1,-1-1 0,0 0-1,-1 1 1,0-1 0,-5 11-1,2 1 7,-108 366 1644,29-116 488,78-253-1772,3-17 65,2-5-146,0-9 54,2-5-242,0 0-1,2-1 0,0 1 0,6-20 1,27-65-82,-29 82-88,76-199-196,14 7 171,-75 172-68,1 1 0,3 1 0,37-44 0,-56 73-5,1 0 0,0 0 0,0 1 0,12-8-1,-18 14 93,-1 0 0,1 0 0,0 0 0,0 0 0,0 0 0,0 1 0,0-1 0,-1 1-1,1-1 1,0 1 0,1 0 0,3 0 0,-5 0 22,0 0 1,0 1-1,1-1 0,-1 0 1,0 1-1,0 0 0,1-1 1,-1 1-1,0 0 0,0 0 1,0-1-1,0 1 0,0 0 1,0 0-1,0 0 0,0 0 1,-1 0-1,1 1 0,0-1 1,0 0-1,0 2 0,1 1 15,-1 0-1,0-1 0,0 1 1,0 0-1,0 0 0,-1 0 1,1 0-1,-1 0 0,0 0 1,0 0-1,0 0 0,-2 6 1,1 6 19,-1 22-6,-2 1 0,-2-1 0,-19 70 1,19-89 71,-1 0 0,-1 0 1,-1-1-1,-1 0 1,0 0-1,-1-1 0,-1-1 1,-1 0-1,-14 15 1,24-27-51,-1 0 0,0 0 0,0 0 0,-1 0 0,1-1 0,-1 0 0,0 0 0,1 0 0,-1-1 0,-1 1 0,1-1 0,0 0 0,-9 1 0,4-3 34,11-6-31,17-10-25,-3 5 13,31-22-144,63-60 0,-5-21 149,-9 8 76,15-6-323,-102 101 255,-11 12-84,-14 15-53,4 4 89,2 1 1,0 0-1,-14 40 0,-13 70 362,32-110-245,1 0 0,2 1 0,-3 30 0,6-49-52,0-1 1,1 0-1,-1 1 1,0-1-1,1 0 1,-1 1-1,2 3 1,-1-6-53,-1 1 0,0-1-1,0 0 1,0 0 0,0 1 0,0-1-1,1 0 1,-1 0 0,0 0 0,0 1-1,0-1 1,1 0 0,-1 0 0,0 0-1,0 1 1,1-1 0,-1 0 0,0 0-1,0 0 1,1 0 0,-1 0 0,0 0-1,1 0 1,-1 0 0,1 0 0,-1 0 2,1 0 0,0 0-1,-1-1 1,1 1 0,0 0 0,-1-1 0,1 1 0,0-1 0,-1 1 0,1 0 0,-1-1 0,1 1 0,-1-1 0,1 0 0,0 0 0,10-16 71,0 0-1,-1-1 1,-1 0-1,8-21 1,-4 10-33,23-49-234,73-120 1,-107 196 141,-1-1 0,1 1 1,-1 0-1,1-1 0,0 1 0,0 0 1,0 0-1,0 0 0,0 0 0,3-1 1,-5 3 30,0 0 1,1 0 0,-1 0-1,0 0 1,0 0 0,0 0-1,1 0 1,-1 0 0,0 0-1,0 0 1,0 0 0,0 1-1,1-1 1,-1 0 0,0 0-1,0 0 1,0 0 0,0 0 0,1 0-1,-1 0 1,0 1 0,0-1-1,0 0 1,0 0 0,0 0-1,0 0 1,0 1 0,1-1-1,-1 0 1,0 0 0,0 0-1,0 0 1,0 1 0,0-1-1,0 0 1,0 0 0,0 0-1,0 1 1,0-1 0,0 0-1,1 8-28,-5 53-15,2-46 78,0 0 1,2 0-1,0 0 1,0 0-1,4 22 1,-3-35 10,0 1 0,-1-1 0,1 1 1,0-1-1,0 1 0,0-1 0,1 0 0,-1 1 1,1-1-1,-1 0 0,1 0 0,3 3 1,-4-4-22,1 0 1,-1 0 0,0 0-1,1 0 1,-1-1 0,0 1 0,1-1-1,-1 1 1,1-1 0,-1 1 0,1-1-1,-1 0 1,1 0 0,0 0-1,-1 0 1,1 0 0,-1 0 0,1 0-1,-1-1 1,1 1 0,-1 0-1,1-1 1,1 0 0,10-6 24,1 0 0,-1-1 0,0 0 0,-1-1 0,18-17 0,4-2-68,7-5 23,43-31-120,-78 60 130,24-15-72,-28 18 32,0 0 1,-1 0-1,1 0 1,0 0-1,0 1 0,0-1 1,0 0-1,0 1 1,0 0-1,0-1 1,0 1-1,3 0 1,-4 0 30,0 1 1,-1-1 0,1 1 0,-1-1 0,1 1 0,0-1-1,-1 1 1,1-1 0,-1 1 0,0-1 0,1 1-1,-1-1 1,1 1 0,-1 0 0,0-1 0,1 1 0,-1 0-1,0-1 1,0 1 0,0 0 0,0-1 0,1 2 0,0 2-2,2 7-8,-1 1-1,0 0 0,0-1 1,-1 1-1,-1 18 0,0-14 14,0 1-1,4 15 1,-2-20 57,0-1-13,0 0 1,6 15-1,-8-23-20,1-1 0,1 1 0,-1-1 0,0 0-1,0 1 1,1-1 0,0 0 0,-1 0 0,1 0 0,0 0-1,0 0 1,0 0 0,0-1 0,0 1 0,3 1 0,-4-3-12,0 1 1,0-1-1,0 0 1,0 0-1,0 0 1,0 0 0,0 0-1,0 0 1,0 0-1,0 0 1,0-1-1,0 1 1,0 0 0,0-1-1,0 1 1,0 0-1,0-1 1,0 1-1,-1-1 1,1 1 0,0-1-1,0 0 1,-1 1-1,1-1 1,0 0-1,-1 0 1,1 1 0,0-1-1,-1 0 1,1-1-1,19-33 166,-17 28-133,-1 5-40,22-46 66,48-67-1,-25 51-77,-3-1-1,-4-3 0,46-100 1,-52 87-120,24-89 1,-56 159-161,-6 15 29,-6 17 21,-23 75 47,-31 155 0,58-218 217,1 0 1,2 1-1,1-1 0,1 1 1,2-1-1,2 1 1,1-1-1,8 36 1,-6-36-141,-5-24-247,1 0-1,0 0 1,0 0-1,0-1 1,1 1 0,0-1-1,6 11 1,-9-19 271,1 1 0,-1-1 1,0 1-1,1-1 0,-1 1 0,0-1 1,1 0-1,-1 1 0,1-1 0,-1 1 0,0-1 1,1 0-1,-1 1 0,1-1 0,0 0 0,-1 0 1,1 1-1,-1-1 0,1 0 0,-1 0 1,1 0-1,-1 0 0,1 0 0,0 0 0,-1 0 1,1 0-1,-1 0 0,1 0 0,-1 0 1,1 0-1,0 0 0,-1 0 0,1-1 0,-1 1 1,1 0-1,-1 0 0,1-1 0,-1 1 0,1 0 1,-1-1-1,1 1 0,-1 0 0,1-1 1,-1 1-1,0-1 0,1 1 0,-1 0 0,1-2 1,1 0-304,0 0 0,-1-1 0,1 0 0,0 1 0,-1-1 0,0 0 0,2-5 0,-2 1-33,0-1 1,0 1-1,-1-1 0,0 1 0,-1-1 1,1 1-1,-1 0 0,-1-1 1,0 1-1,0 0 0,0 0 1,-6-11-1,2 4 252,-1 1 0,0 0 1,-1 0-1,-1 1 0,-10-12 0,-4 1 2313,-2 0-1,-40-29 1,41 33 93,21 18-1922,1-1-1,0-1 1,-1 1-1,1 0 1,0-1 0,0 1-1,0-1 1,-2-4-1,3 6-231,1 0 0,0 0 0,-1 0 0,1 1 0,0-1-1,0 0 1,0 0 0,-1 0 0,1 0 0,0 0 0,0 0 0,1 0 0,-1 0-1,0 0 1,0 0 0,0 0 0,1 0 0,-1 0 0,0 0 0,1 0 0,-1 0-1,1 0 1,-1 0 0,1 1 0,-1-1 0,1 0 0,0 0 0,-1 1 0,1-1-1,0 0 1,0 1 0,1-2 0,7-4 104,0 0-1,0 1 1,0 0 0,1 1 0,0 0-1,15-4 1,63-10-169,-56 13-105,36-3-1269,-23 9-3069,-12 3 1650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33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58 2976,'-1'-2'185,"0"-1"0,1 0 0,0 0 1,-1 0-1,1 0 0,0 0 0,0 0 0,1-3 0,-1 5 24,1-1 0,-1 1 0,0 0 0,1-1 0,-1 1 0,1-1 0,-1 1 0,1 0 0,0 0 0,-1-1 0,1 1 0,0 0 0,0 0-1,0 0 1,0 0 0,0 0 0,0 0 0,0 0 0,3-1 0,-4 2-81,0-1-1,1 1 1,-1 0 0,1-1-1,-1 1 1,1 0 0,-1-1-1,1 1 1,-1 0-1,1 0 1,-1 0 0,1 0-1,-1 0 1,1-1 0,-1 1-1,1 0 1,-1 0-1,1 0 1,-1 0 0,1 0-1,-1 0 1,1 1 0,-1-1-1,1 0 1,0 2 64,0 0 0,0 0-1,-1 0 1,1 0 0,-1 0 0,0 0 0,0 0 0,0 0-1,0 2 1,-1 153 1994,-1-108-1764,-7 70 861,-25 131-1,28-180-780,6-69-472,0-1 0,-1 1 0,1-1-1,0 1 1,0-1 0,0 0 0,0 1 0,0-1 0,0 1 0,0-1 0,0 1 0,0-1 0,0 1 0,0-1 0,0 1 0,0-1 0,0 1 0,0-1-1,0 1 1,0-1 0,0 0 0,1 1 0,-1-1 0,0 1 0,0-1 0,1 1 0,-1-1 0,1 1 0,12-6 662,-7 2-668,11-6 75,31-22 0,6-4-264,-47 31 78,0 1-1,0 0 0,1 0 0,-1 0 0,1 1 0,9-1 0,-16 3 74,0-1-1,0 1 1,0 0-1,-1 0 1,1 0-1,0 1 1,0-1-1,0 0 1,0 0-1,0 0 1,0 1-1,0-1 1,0 0-1,0 1 1,-1-1-1,1 1 1,0-1-1,0 1 1,-1-1-1,1 1 1,1 0-1,-1 1 22,0 0-1,0-1 0,0 1 0,0 0 0,0 0 0,0 0 0,0-1 0,-1 1 0,2 4 0,-1 4 102,1 0-1,-2 0 0,0 13 0,0-16-86,0 1 24,0-1 0,1 0 0,0 0 1,0 0-1,3 11 0,-4-16-15,1 0 0,0-1 0,-1 1 0,1 0 1,0-1-1,0 1 0,0 0 0,0-1 1,1 0-1,-1 1 0,0-1 0,1 0 0,-1 1 1,1-1-1,-1 0 0,1 0 0,-1 0 1,1 0-1,0 0 0,-1-1 0,1 1 0,0-1 1,0 1-1,0-1 0,1 1 0,2-1 33,0 1-1,0-2 0,0 1 1,0 0-1,0-1 0,0 0 1,0 0-1,0 0 0,7-4 1,4-2-45,21-13 0,-29 16-6,-6 3-7,90-56 31,-82 49-33,1 0-1,-1 0 1,-1-1-1,1-1 1,-1 0-1,8-12 1,-16 21-5,-1 1-1,0-1 1,1 1-1,-1-1 1,0 1-1,1-1 1,-1 1-1,0-1 1,0 0-1,0 1 1,0-1 0,1 1-1,-1-1 1,0 0-1,0 1 1,0-1-1,0 1 1,0-1-1,0 0 1,-1 1-1,1-2 1,0 2-6,-1 0 0,1 0 1,0-1-1,-1 1 0,1 0 0,0 0 0,-1 0 0,1-1 1,-1 1-1,1 0 0,-1 0 0,1 0 0,0 0 1,-1 0-1,1 0 0,-1 0 0,1 0 0,-1 0 1,1 0-1,-1 0 0,1 0 0,0 0 0,-1 0 0,1 0 1,-1 0-1,1 1 0,-1-1 0,1 0 0,0 0 1,-1 0-1,0 1 0,-5 3 4,0 0-1,0 0 1,0 0 0,1 1-1,0 0 1,0 0-1,-8 10 1,-8 8 23,14-16-31,1 1-1,-1-1 1,1 2-1,-8 15 1,11-19 27,0 1 0,1 0 0,0-1 1,0 1-1,0 0 0,1 0 0,0 1 0,-1 9 1,2-15-3,0 0 1,-1 0-1,1-1 1,0 1-1,0 0 1,1 0-1,-1 0 1,0 0-1,0 0 1,0-1-1,0 1 1,1 0-1,-1 0 1,0 0-1,1-1 1,-1 1-1,1 0 1,-1 0-1,1-1 0,-1 1 1,1 0-1,-1-1 1,1 1-1,0-1 1,-1 1-1,1 0 1,0-1-1,0 0 1,-1 1-1,1-1 1,0 1-1,0-1 1,0 0-1,-1 0 1,1 1-1,1-1 1,0 0 26,0 0 1,0 0-1,0-1 0,0 1 1,0 0-1,0-1 0,0 1 1,0-1-1,-1 0 1,1 0-1,0 1 0,2-3 1,61-48 392,-43 33-317,106-90-479,-120 100 252,2 1-18,-10 8 129,1-1-1,0 0 1,-1 0 0,1 1 0,0-1-1,-1 0 1,1 1 0,-1-1 0,1 1-1,-1-1 1,1 1 0,-1-1-1,1 1 1,-1-1 0,0 1 0,1-1-1,-1 1 1,1 1 0,2 2 31,1 1 0,-1 0 0,1-1 1,0 0-1,6 6 0,-7-8-2,-1-1 0,0 1 1,1-1-1,0 0 0,-1 1 1,1-1-1,0 0 0,-1 0 1,1-1-1,0 1 0,0-1 1,0 1-1,4-1 0,3-1 23,0 0 0,0 0-1,0-1 1,0 0 0,-1-1-1,1 0 1,-1-1 0,0 0-1,1 0 1,-2-1 0,1 0-1,0-1 1,-1 0 0,0 0-1,10-11 1,2-4-40,-1-1 0,-1-1 0,-1-1 1,-1 0-1,-2-1 0,19-40 0,-31 59-34,0 1 0,0-1 0,1 1-1,0 0 1,7-10 0,-10 15 18,1 0 1,-1-1-1,0 1 1,0 0-1,0-1 1,0 1-1,0 0 1,1 0-1,-1 0 0,0-1 1,0 1-1,0 0 1,1 0-1,-1 0 1,0-1-1,0 1 1,1 0-1,-1 0 1,0 0-1,0 0 1,1 0-1,-1 0 0,0 0 1,0-1-1,1 1 1,-1 0-1,0 0 1,1 0-1,-1 0 1,0 0-1,0 0 1,1 0-1,-1 1 0,0-1 1,1 0-1,-1 0 1,0 0-1,0 0 1,1 0-1,-1 0 1,0 0-1,0 1 1,1-1-1,-1 0 0,0 0 1,0 0-1,1 0 1,-1 1-1,0-1 1,0 0-1,0 0 1,0 1-1,1-1 1,-1 0-1,0 0 1,0 1-1,0-1 0,0 0 1,0 1-1,4 20-105,-4-18 79,2 21 14,-2 1 0,-1-1 0,0 0-1,-7 30 1,-27 96 177,32-141-111,0-1 1,0 0-1,-6 9 1,8-15-40,0 0 3,1-1-3,-1 0-1,1 0 0,-1 0 0,1 0 1,-1 0-1,1 0 0,-1 0 0,0 0 1,0 0-1,1 0 0,-1 0 0,0 0 1,0-1-1,0 1 0,0 0 0,0 0 1,0-1-1,0 1 0,0-1 0,-2 2 1,2-2-2,0 0 0,0 0 0,1 0 0,-1 0 0,0 0 0,0 0 0,1-1 0,-1 1 0,0 0 1,0 0-1,1 0 0,-1-1 0,0 1 0,1 0 0,-1-1 0,0 1 0,1-1 0,-1 1 0,1-1 1,-1 1-1,1-1 0,-1 1 0,1-1 0,-1 1 0,1-1 0,-1 0 0,1 1 0,-1-1 0,1 0 0,0 1 1,-1-2-1,0 0 8,0-1 0,0 1 0,1-1-1,-1 1 1,0-1 0,1 1 0,-1-4 0,1 5-27,0-1-1,0 1 0,1-1 1,-1 1-1,0 0 1,1-1-1,-1 1 0,1 0 1,-1 0-1,1-1 0,-1 1 1,1 0-1,0 0 1,0 0-1,-1 0 0,1 0 1,0 0-1,0 0 1,2-2-1,0 1 3,-1 1 0,1-1 0,0 1-1,0-1 1,0 1 0,0 0 0,0 0 0,5-1 0,-1 1-84,0 0-1,0 1 1,0 0 0,0 0-1,1 0 1,-1 1 0,10 2-1,-10-2-1118,-1 2 0,1-1 0,0 1-1,8 5 1,-7-4-1122,11 5-477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36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44 212 2816,'-1'-3'270,"-1"-1"1,1 1 0,1-1-1,-1 0 1,0 1-1,1-1 1,0 0-1,0 0 1,0 1-1,1-7 1,-1-5 1811,0 14-1924,0 1 0,0-1 0,0 0 0,0 0 0,-1 0 0,1 1 0,0-1 0,0 0 0,0 0 0,1 0 0,-1 1 0,0-1 0,0 0 1,0 0-1,1 0 0,-1 1 0,0-1 0,1 0 0,-1 1 0,0-1 0,1 0 0,0 0 0,0 42 4151,-10 122-1594,-8 109-630,7-66-1557,3-140 171,7-61-492,2-6 81,-1-14 134,1 1-392,-1 0-1,2 0 1,0 1-1,7-21 1,0-1-29,-2 8-49,0-1 0,1 1 0,25-47 0,-32 71 32,19-30-26,-20 32 28,0 0-1,0-1 1,0 1-1,0-1 1,0 1-1,1 0 1,-1 0 0,0 0-1,1 0 1,-1 0-1,1 0 1,-1 0-1,1 0 1,-1 0-1,1 1 1,2-1-1,-4 1 6,1 0 1,-1 0-1,1 0 0,-1 0 0,1 0 0,-1 1 0,1-1 0,-1 0 0,1 0 0,-1 1 0,0-1 0,1 0 0,-1 1 0,1-1 1,-1 0-1,0 1 0,1-1 0,-1 1 0,0-1 0,0 1 0,1-1 0,-1 0 0,0 1 0,1 0 0,3 14 24,-3-11-15,5 25 61,-1 0 1,2 57-1,-1-6 43,-4-62-76,4 31 129,-5-43-108,0-1 0,1-1 0,-1 1-1,1 0 1,0 0 0,0 0 0,3 4 0,-4-9-25,-1 1-1,1 0 0,0 0 1,0 0-1,-1-1 1,1 1-1,0 0 0,0-1 1,0 1-1,0 0 1,0-1-1,-1 1 0,1-1 1,0 0-1,0 1 1,0-1-1,0 0 0,1 1 1,-1-1-1,0 0 1,0 0-1,0 0 0,0 0 1,0 0-1,0 0 1,0 0-1,0 0 0,0-1 1,0 1-1,0 0 0,0-1 1,0 1-1,0-1 1,0 1-1,0-1 0,0 1 1,0-1-1,-1 1 1,1-1-1,0 0 0,0 0 1,-1 1-1,2-3 1,15-17 71,-1 0 0,-1-2 0,17-31 0,-3 4-134,78-109-110,-100 147-13,1 1 0,12-12 0,-20 22 159,0 0-1,0 0 1,0 0-1,0 0 1,0 0 0,0 0-1,0 0 1,0 0-1,0 0 1,0 0-1,0 0 1,0 0-1,1 0 1,-1 0-1,0 0 1,0 0 0,0 0-1,0 0 1,0 0-1,0 0 1,0 0-1,0 0 1,0 0-1,0 0 1,0 0-1,0 0 1,1 0-1,-1 0 1,0 0 0,0 0-1,0 0 1,0 0-1,0 0 1,0 0-1,0 0 1,0 0-1,0 0 1,0 0-1,0 0 1,0 0 0,0 0-1,0 1 1,0-1-1,0 0 1,1 0-1,-1 0 1,0 0-1,0 0 1,0 0-1,0 0 1,0 0 0,0 0-1,0 0 1,0 0-1,0 0 1,0 1-1,1 7-98,0 12 43,-1-19 55,2 31 73,1-1 0,2 0 1,1 0-1,13 39 0,-16-59-14,1 0 0,0 0 0,1-1 1,0 0-1,1 0 0,7 11 0,-11-18-22,1 0 0,-1 0 0,0 0 0,1 0 0,0 0 1,0-1-1,0 1 0,0-1 0,0 0 0,0 0 0,1 0 0,-1 0 1,1 0-1,-1-1 0,1 0 0,0 1 0,-1-1 0,1-1 0,0 1 1,0 0-1,5-1 0,-5-1-13,-1 0 1,0 0-1,0 0 1,1 0 0,-1 0-1,0-1 1,0 0-1,0 1 1,-1-1-1,1 0 1,0-1-1,-1 1 1,1 0-1,-1-1 1,0 1-1,3-4 1,5-8 45,17-30 0,-18 28-83,19-31 37,44-69-20,-59 98-15,0 1 0,1 1 1,1 1-1,23-20 1,29-20-146,-59 50 67,-6 6-38,-13 13-56,1-4 187,1 2 0,0-1 1,1 2-1,0-1 0,1 1 1,-10 24-1,-25 87-32,33-93 30,-1 12 65,9-41-60,1-1 1,0 0-1,0 1 1,0-1-1,-1 1 1,1-1-1,1 1 1,-1-1-1,0 1 1,0-1 0,0 1-1,1-1 1,-1 1-1,1-1 1,-1 0-1,1 1 1,0-1-1,-1 0 1,1 1-1,0-1 1,0 0-1,2 2 1,-3-3 4,1 1-1,-1-1 1,1 0 0,-1 0 0,1 0-1,-1 0 1,1 0 0,-1 0 0,1 0 0,-1-1-1,0 1 1,1 0 0,-1 0 0,1 0-1,-1 0 1,1 0 0,-1-1 0,0 1-1,1 0 1,-1 0 0,0-1 0,1 1-1,-1 0 1,1-1 0,8-9 54,7-12-9,-2-1-1,-1-1 1,12-28 0,-9 18 19,-6 13-60,1-3-175,17-25-1,-28 49 159,0-1 0,0 1 0,0 0-1,1-1 1,-1 1 0,0 0 0,0 0 0,1-1 0,-1 1 0,0 0-1,1 0 1,-1 0 0,0-1 0,1 1 0,-1 0 0,0 0 0,1 0 0,-1 0-1,0 0 1,1 0 0,-1 0 0,0 0 0,1 0 0,-1 0 0,1 0 0,-1 0 3,1 0 1,-1 0-1,0 0 1,0 1-1,1-1 1,-1 0 0,0 0-1,0 1 1,0-1-1,1 0 1,-1 1 0,0-1-1,0 0 1,0 0-1,0 1 1,1-1-1,-1 0 1,0 1 0,0-1-1,0 0 1,0 1-1,0-1 1,0 0-1,0 1 1,0-1 0,0 0-1,0 1 1,0-1-1,0 1 1,-2 29-120,-8 43-1,4-36 45,-19 114-1,9-63 108,-34 168 66,43-212-60,0 0 53,-1 1 1,-24 71-1,31-115-77,-11 24 159,12-25-164,0 0 0,0 1 0,-1-1 0,1 1 1,0-1-1,0 0 0,-1 1 0,1-1 0,0 0 0,-1 0 1,1 1-1,0-1 0,-1 0 0,1 0 0,0 1 1,-1-1-1,1 0 0,-1 0 0,1 0 0,0 0 0,-1 0 1,1 1-1,-1-1 0,1 0 0,-1 0 0,1 0 0,0 0 1,-1 0-1,1 0 0,-1-1 0,1 1 0,-1 0 1,1 0-1,0 0 0,-1 0 0,1 0 0,-1 0 0,1-1 1,0 1-1,-1 0 0,1 0 0,0-1 0,-1 1 1,1 0-1,0-1 0,-1 1 0,1 0 0,0-1 0,0 1 1,-1 0-1,1-1 0,0 1 0,0-1 0,0 1 1,0 0-1,-1-1 0,-3-9 37,-1 1 0,1-1 0,1 0-1,0 0 1,-3-13 0,-5-59-483,4 28 178,5 41 263,-7-63 78,9 68-114,0 0 0,0 0-1,1 0 1,0 0 0,1 0-1,0 0 1,4-11 0,0 4-19,-4 9 59,0 0 0,0 0 1,1 1-1,0-1 1,0 1-1,0 0 0,1 0 1,0 0-1,4-5 0,4-2-42,-8 8 38,1-1 0,0 1 1,0-1-1,0 2 0,0-1 0,8-4 0,6-1-8,107-54-49,-105 50 70,0 0 0,-1-2 1,35-33-1,142-175 316,-178 201-305,0-1 1,-2-1 0,-1-1-1,-1-1 1,21-48 0,9-72-187,-30 83 185,18-94-200,-30 137 62,-2 16 1,0 9-148,-9 124 70,6-113 231,-37 255 295,33-238-326,-15 117-80,-4 21 418,21-155-272,-3 29 349,8-59-309,0 1 1,1-1-1,7-24 0,17-46-309,-17 58 97,-5 13 64,0 1 0,1-1 0,0 1 0,1 0 0,13-19 0,-19 30 25,1 1 0,-1 0 0,0-1 0,0 1 0,0 0 0,0-1 0,1 1 0,-1 0 0,0 0 0,0-1 0,1 1 0,-1 0 0,0 0 0,0-1 0,1 1 0,-1 0 0,0 0 0,1 0 0,-1-1 0,0 1 0,1 0 0,-1 0 0,0 0 0,1 0 0,-1 0 0,0 0 0,1 0 0,-1 0 0,0 0 0,1 0 0,-1 0 0,1 0 0,-1 0 0,0 0 0,1 0 0,-1 0 0,0 0 0,1 0 0,-1 1 0,0-1 0,1 0 0,-1 0 0,0 0 0,0 1 0,1-1 0,-1 0 0,0 0 0,1 1 0,-1-1 0,0 0 0,0 0 0,1 1 0,7 22-56,-5-14 97,-1-2-22,2 0 0,-1 0 1,1 0-1,0 0 0,0 0 1,1-1-1,-1 0 0,10 9 1,-11-12-2,-1-1 0,1 0 1,0 1-1,0-1 1,0-1-1,0 1 1,0 0-1,0-1 1,0 1-1,1-1 1,-1 0-1,0 0 0,1-1 1,-1 1-1,1-1 1,-1 1-1,1-1 1,-1 0-1,1 0 1,-1-1-1,6 0 1,5-4 75,0 0 1,0 0-1,0-2 1,-1 1 0,0-2-1,0 0 1,-1 0-1,18-16 1,6-10-106,39-45 0,-61 61 58,16-23 0,-30 40-59,1 0 1,-1 0 0,1 1 0,-1-1 0,1 0 0,-1 0 0,1 0-1,-1 0 1,0 0 0,0 0 0,1 0 0,-1 0 0,0 0 0,0 0-1,0 0 1,0 0 0,0 0 0,0 0 0,-1-1 0,1 1 0,-1 1 1,1-1-1,0 1 0,-1 0 1,1-1-1,-1 1 1,1 0-1,-1-1 1,1 1-1,-1 0 1,1 0-1,-1 0 0,0-1 1,1 1-1,-1 0 1,1 0-1,-1 0 1,1 0-1,-1 0 0,0 0 1,1 0-1,-1 0 1,1 0-1,-1 0 1,1 0-1,-1 1 1,1-1-1,-1 0 0,0 0 1,1 1-1,-1-1 1,1 0-1,-1 1 1,-7 3-4,0 0 0,1 0 1,-1 0-1,1 1 0,0 0 1,1 0-1,-1 1 1,1 0-1,0 0 0,1 1 1,-1 0-1,1-1 0,1 2 1,-8 13-1,11-19 23,1 0 0,-1-1 0,1 1 0,-1 0 0,1 0 0,0 0 0,0-1 0,-1 1 0,2 2 0,-1-4 8,0 1-1,0 0 0,0-1 0,0 1 0,0 0 0,0-1 0,1 1 0,-1-1 0,0 1 0,1-1 0,-1 1 0,0 0 1,1-1-1,-1 1 0,1-1 0,-1 0 0,0 1 0,1-1 0,-1 1 0,1-1 0,-1 0 0,1 1 0,0-1 0,-1 0 1,1 1-1,-1-1 0,1 0 0,0 0 0,-1 0 0,1 0 0,-1 0 0,2 1 0,11-1 68,0-1 0,0 0-1,0 0 1,18-6 0,-19 5-114,16-4-32,-1 2 0,35-1 1,-51 5 111,-1 0 1,1 1-1,0 1 1,0-1-1,-1 2 1,1-1 0,-1 2-1,0-1 1,11 6-1,-5 0 98,0 1 1,0 0-1,21 19 0,39 42 116,-20-16-81,-53-52-414,1 0 0,0 0 1,-1 0-1,1 0 0,0 0 1,0-1-1,1 0 1,5 2-1,-4-3-1769,-7-6-1000,-9-10-3097,5 9 4502,-5-12-1672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36.3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83 8896,'-63'-27'4032,"48"27"-3520,10-3-64,5-3-352,0-6-96,11 3-32,-2-7-320,5 7 192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39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10 125 4064,'0'1'225,"0"-1"0,-1 0 0,1 0 0,0 0 0,-1 0 0,1 0 0,-1 0 1,1 0-1,0 0 0,-1-1 0,1 1 0,0 0 0,-1 0 0,1 0 0,0 0 0,-1 0 0,1 0 0,0-1 0,-1 1 1,1 0-1,0 0 0,-1-1 0,1 1 0,0 0 0,0 0 0,0-1 0,-1 1 0,1 0 0,0-1 0,0 1 0,0 0 1,-1-1-1,1 1 0,0 0 0,1-4 2707,-1 4-2468,0 1-388,0-1 0,0 1 1,0-1-1,0 0 0,0 1 0,0-1 0,0 1 0,0-1 0,0 0 0,1 1 0,-1-1 1,0 1-1,0-1 0,0 0 0,0 1 0,1-1 0,-1 0 0,0 1 0,0-1 1,1 0-1,-1 1 0,0-1 0,0 0 0,1 0 0,-1 1 0,0-1 0,1 0 0,0 1 1,7 5 536,8 5-214,16 8 195,40 35-1,-64-48-558,0 1 1,-1 0-1,0 1 0,-1-1 0,0 1 1,0 1-1,-1-1 0,0 1 0,0 0 1,4 12-1,-8-16 11,1 0 1,-2 0-1,1 0 1,-1 0-1,0 0 1,0 0-1,0 0 1,0 0-1,-1 0 1,-1 5-1,-3 9 191,-9 21 1,10-29-222,-13 36 161,-28 77 244,38-112-369,-2 9 136,9-20-176,-1-1 0,1 1 0,0-1 0,0 1 0,-1-1 1,1 1-1,0-1 0,0 1 0,0-1 0,0 1 0,0-1 1,0 1-1,0-1 0,0 1 0,0-1 0,0 1 0,0-1 1,0 1-1,0-1 0,0 1 0,0-1 0,1 1 0,-1-1 1,0 1-1,1 0 212,1-7-103,0 1 0,1-1 0,0 1 0,0 0 0,0 0 0,0 0 0,1 0 0,7-8 0,0 1 59,1-3-100,2 0-1,0 2 1,0-1 0,29-18-1,-37 28-61,115-72 495,-45 31-178,-32 18-406,37-24 68,-70 42 29,0 1 0,-1-1-1,0-1 1,-1 0-1,9-11 1,-5 3 58,20-35 1,-29 45-69,-1-1 0,0 1 0,0-1 1,0 0-1,-1 1 0,-1-1 0,1-13 1,-1 15-58,-1-1 0,0 1 0,0-1 0,-1 1 1,-2-10-1,3 15 34,-1 1 0,1-1 0,-1 1 0,1-1 0,-1 1 0,1-1 1,-1 1-1,0 0 0,0-1 0,1 1 0,-1 0 0,0 0 0,0-1 0,0 1 0,-1 0 0,1 0 0,0 0 0,0 0 0,-1 0 1,1 1-1,0-1 0,-1 0 0,1 1 0,0-1 0,-1 1 0,1-1 0,-1 1 0,1 0 0,-1-1 0,0 1 0,1 0 0,-1 0 0,-2 0 1,-5 3-57,1-1 0,0 1 1,-1 0-1,1 1 1,0 0-1,0 0 1,1 1-1,-12 8 1,-3 2-1978,19-13 305,6-4-930,7 1 863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40.3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134 8 5216,'1'-8'12602,"-22"51"-10507,4-9-1305,3 1-215,2 0 0,-10 51-1,-3 71-127,5 0-234,19-145-189,0-7-82,0 0-1,1 0 1,0 1 0,0-1 0,0 0 0,2 8-1,-1-6-4278,-2-15-1064,1-7 1764,0 2 1253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8.4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65 153 3072,'-4'-2'358,"-1"-1"0,0 0-1,0 1 1,0 0 0,0 0 0,0 1 0,0 0-1,-1-1 1,1 2 0,-8-2 0,13 2-303,0 0 1,0 0-1,0 0 1,0 0-1,0 0 1,0 0 0,0 0-1,0 0 1,0-1-1,0 1 1,0 0-1,0 0 1,0 0-1,0 0 1,0 0-1,0 0 1,0 0 0,0 0-1,0-1 1,0 1-1,0 0 1,0 0-1,0 0 1,0 0-1,0 0 1,0 0-1,0 0 1,0 0-1,0 0 1,0-1 0,0 1-1,0 0 1,0 0-1,-1 0 1,1 0-1,0 0 1,0 0-1,0 0 1,0 0-1,0 0 1,0 0-1,0 0 1,0 0 0,0 0-1,-1 0 1,1 0-1,11-5 673,-9 4-640,296-74 4342,-132 47-3310,-127 27-487,-33 1-1859,1 0-1,0 0 1,-1 0-1,1-1 1,-1 0-1,1-1 1,-1 1-1,12-5 1,0-2-1857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40.6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31 104 5056,'-4'-3'598,"0"0"1,0 0-1,0 0 0,-7-2 1,11 5-477,0 0 0,0 0 1,-1 0-1,1 0 0,0 0 1,0 0-1,0 0 0,-1-1 1,1 1-1,0 0 0,0 0 1,0 0-1,0 0 0,0 0 1,-1 0-1,1-1 0,0 1 0,0 0 1,0 0-1,0 0 0,0-1 1,0 1-1,0 0 0,0 0 1,0 0-1,0 0 0,-1-1 1,1 1-1,0 0 0,0 0 1,0 0-1,0-1 0,0 1 1,0 0-1,1 0 0,-1 0 1,0-1-1,7-7 4393,-4 6-3987,0 0 0,1 0 0,-1 1 0,1-1-1,3-1 1,61-12 655,0 3 1,80-3-1,-59 6-1117,-26 5 32,15-2-2852,-54 6-1859,-7 1-880,-4-1 2645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41.0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695 4 7712,'0'0'151,"0"-1"1,0 1-1,-1 0 1,1-1-1,-1 1 0,1 0 1,0 0-1,-1-1 1,1 1-1,-1 0 1,1 0-1,-1 0 1,1 0-1,0-1 1,-1 1-1,1 0 0,-1 0 1,1 0-1,-1 0 1,1 0-1,-1 0 1,1 0-1,-1 0 1,1 0-1,-1 1 0,1-1 1,-1 0-1,1 0 1,0 0-1,-1 0 1,1 1-1,-1-1 1,1 0-1,0 0 1,-1 1-1,0-1 0,-17 16 1315,10-9-631,-199 143 4082,-122 91-3349,233-171-1728,95-69-21,0 0 0,0 0 0,0-1 0,0 1 0,0 0 0,0 0 0,0-1 0,0 1 0,-1-1 0,1 1 0,0-1 0,-1 0 0,-1 1 0,2-1 59,1 0-1,0 0 1,0-1-1,0 1 0,0 0 1,0 0-1,-1 0 0,1-1 1,0 1-1,0 0 0,0 0 1,0 0-1,0-1 1,0 1-1,0 0 0,0 0 1,0-1-1,0 1 0,0 0 1,0 0-1,0 0 0,0-1 1,0 1-1,0 0 1,0 0-1,0-1 0,0 1 1,0 0-1,0 0 0,0 0 1,0-1-1,1 1 1,-1 0-1,0 0 0,0 0 1,0 0-1,0-1 0,25-21-7232,-3 5 4667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41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14 7040,'-24'-13'2282,"24"13"-2227,0 0 0,0 0 1,0 0-1,0 0 0,0 0 0,0 0 0,0 0 0,0 1 0,0-1 0,0 0 0,0 0 0,0 0 0,0 0 0,0 0 0,0 0 0,0 0 0,0 0 0,0 1 0,0-1 0,0 0 0,0 0 0,0 0 1,0 0-1,0 0 0,-1 0 0,1 0 0,0 0 0,0 0 0,0 0 0,0 1 0,0-1 0,0 0 0,0 0 0,0 0 0,0 0 0,0 0 0,-1 0 0,1 0 0,0 0 0,0 0 0,0 0 0,0 0 1,0 0-1,0 0 0,0 0 0,0 0 0,-1 0 0,1 0 0,0 0 0,0 0 0,0 0 0,0 0 0,0 0 0,0 0 0,0 0 0,3 7 1348,57 78 4193,-36-49-4654,19 25-25,15 22-285,64 121 0,-102-169-2308,-18-33 452,1 1 1,-1 0-1,0-1 0,1 1 1,3 2-1,0-2-1725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4:45.0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1814 13 2656,'9'-12'6229,"-10"12"-6041,1 0-1,0 1 0,-1-1 1,1 0-1,0 0 1,-1 1-1,1-1 1,-1 0-1,1 0 1,-1 1-1,1-1 0,-1 0 1,1 0-1,0 0 1,-1 0-1,1 0 1,-1 0-1,1 0 1,-1 0-1,1 0 1,-2 0-1,-17 1 1370,7-1-806,-1 2-409,-1 0-1,0-1 1,0 0 0,1-1 0,-1-1 0,-19-3-1,-22 0-131,13 5-69,1 2 0,-1 2 0,-52 12-1,-118 45-73,180-51-48,0 2 1,1 0 0,1 2 0,0 2-1,1 0 1,1 2 0,0 1 0,2 2-1,-40 40 1,51-44-7,0 2 1,-16 28-1,21-31 197,-1 0-1,-1 0 1,-1-1 0,-14 15-1,5-12-8,-1 0 0,-34 20 0,12-9 63,25-16-135,-1 0-1,0-2 1,-41 18-1,49-24-91,0-2 0,0 0-1,-1 0 1,0-1 0,1-1-1,-1 0 1,-19-1 0,-111-1 384,142 0-414,1 0 0,0 0 0,-1 0 0,1-1 0,-1 1 0,1 0 0,0-1 0,-1 1 0,-1-2-1,3 2-1,0 0 0,0 0-1,-1-1 1,1 1 0,0 0-1,0 0 1,-1 0 0,1 0-1,0 0 1,-1 0 0,1-1-1,0 1 1,0 0 0,-1 0-1,1 0 1,0 0 0,-1 0-1,1 0 1,0 0 0,-1 0-1,1 0 1,0 0 0,0 0-1,-1 1 1,1-1 0,0 0-1,-1 0 1,1 0 0,0 0-1,0 0 1,-1 1 0,-2-1-10,1 1 0,-1-1 0,1 1 0,-1-1 0,0 0 1,0 0-1,1 0 0,-4-1 0,-1 1-319,-11 0 569,14 0-177,6 0-275,-1 0 234,-8 0 23,4 0 6,7 0-13,-3 0-32,14-1 176,31-12-87,0-2 0,-1-1 0,59-31 0,-10 5-234,-75 28 22,-38 32 116,14-13-28,1 0 0,-1 0 1,0-1-1,-1 1 0,-10 6 1,-29 14 17,27-13 6,-1-2 0,-39 16 0,12-11 51,-61 13 0,91-25-41,-2 0 61,1 1 0,-23 7 1,40-11-63,0 1 1,-1-1 0,1 0 0,-1 0 0,1 1-1,-1-1 1,1 0 0,-1 0 0,1 0-1,-1 0 1,1 0 0,-1 1 0,1-1-1,-1 0 1,1 0 0,-1 0 0,1 0 0,-1 0-1,1 0 1,-1-1 0,1 1 0,-1 0-1,1 0 1,-1 0 0,1 0 0,-1-1-1,1 0 0,1 1 0,0-1 0,-1 1 0,1-1 0,0 1 0,0-1-1,-1 1 1,1 0 0,0-1 0,0 1 0,-1 0 0,1-1 0,0 1-1,0 0 1,0 0 0,0 0 0,0 0 0,0 0 0,180-17 401,-141 16-414,0 2 1,62 9 0,-79-7-16,-16-2-4,1 0 0,-1 0 0,1 1 0,9 3 0,1-1 23,-17-4 3,-1 0-1,0 0 0,1 0 1,-1 0-1,0 0 1,0 1-1,1-1 0,-1 0 1,0 0-1,0 0 1,1 0-1,-1 0 0,0 0 1,0 0-1,1 1 1,-1-1-1,0 0 0,0 0 1,0 0-1,0 1 0,1-1 1,-1 0-1,0 0 1,0 1-1,0-1 0,0 0 1,0 0-1,1 1 1,-1-1-1,0 0 0,0 0 1,0 1-1,0-1 1,0 0-1,0 0 0,0 1 1,0-1-1,0 1 0,0-1 23,1 5 262,-7-7 108,0 0-379,5 2-3,0-1-1,1 1 1,-1 0-1,0-1 1,0 1-1,0-1 0,0 1 1,1-1-1,-1 1 1,0-1-1,1 0 1,-1 1-1,0-1 1,1 0-1,-1 0 1,1 0-1,-1 1 0,1-1 1,-1 0-1,1 0 1,0 0-1,-1-1 1,-3-25 190,3 12-74,0 4-139,1 1 1,0-1-1,1 0 0,0 0 1,1 0-1,3-13 0,3-18-2306,-5 31 1089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62 2240,'0'-3'199,"0"1"0,0 0 0,1 0 0,-1 0 0,0 0 0,1 0 0,0 0 0,-1 0 0,1 0 0,0 0 0,0 0-1,0 0 1,0 0 0,1 0 0,1-2 0,0 0 516,4-12 2015,-4 9-672,-5 17-1315,-12 51 210,-30 98 1011,17-68-1134,-27 150 0,43-180-783,-11 63 1179,22-123-1159,0-1-65,0 0 0,0 0 1,0 1-1,0-1 0,0 0 1,0 1-1,0-1 0,0 0 0,0 0 1,0 1-1,0-1 0,0 0 1,0 0-1,0 1 0,0-1 1,0 0-1,-1 1 0,1-1 1,0 0-1,0 0 0,0 0 0,0 1 1,0-1-1,-1 0 0,1 0 1,0 1-1,0-1 0,0 0 1,-1 0-1,1 0 0,0 0 0,0 1 1,-1-1-1,1 0 0,0 0 1,0 0-1,-1 0 0,1 0 1,0 0-1,-1 0 0,1 0 0,0 0 1,0-8-5779,5 4 4107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2496,'0'4'26,"2"16"2768,-2-19-2726,0-1 0,0 0 0,0 1 0,0-1-1,0 0 1,1 1 0,-1-1 0,0 0 0,0 0 0,0 1-1,1-1 1,-1 0 0,0 0 0,0 1 0,1-1 0,-1 0-1,0 0 1,0 1 0,1-1 0,-1 0 0,0 0-1,1 0 1,-1 0 0,0 0 0,1 0 0,-1 1 0,0-1-1,1 0 1,-1 0 0,0 0 0,1 0 0,-1 0 0,0 0-1,1 0 1,-1 0 0,0 0 0,1-1 0,-1 1-1,0 0 1,1 0 0,-1 0 0,0 0 0,1 0 0,-1-1-1,0 1 1,0 0 0,1 0 0,-1-1 0,10-5 502,0-1-1,0 0 1,-1 0 0,13-16 0,32-40 371,-8 8-475,17-14-152,66-74 652,-44 22-406,-62 86-992,-50 106-91,-22 26 800,-38 112 241,61-145-369,-111 227 369,120-259-364,-54 102 1243,55-108-428,15-25-907,0 0 0,1 0 0,-1 0 0,0 0 0,0 0 0,1 0 0,-1-1 0,0 1 0,0 0 1,0 0-1,0-1 0,0 1 0,0-1 0,0 1 0,0-1 0,0 1 0,0-1 0,0 1 0,-1-1 0,0 0 0,1 0-46,1-1-1,-1 1 1,0-1-1,1 1 1,-1-1-1,0 0 1,1 1-1,-1-1 1,1 0 0,-1 0-1,1 1 1,0-1-1,-1 0 1,1 0-1,0 0 1,-1 1-1,1-1 1,0 0 0,0 0-1,0 0 1,0 0-1,0-1 1,0 0 10,-1-4-30,1 1 0,0 0 0,0 0 0,1-1 0,-1 1 0,1 0 0,0 0 0,1-1 0,-1 1 0,1 0 0,0 1-1,0-1 1,1 0 0,0 1 0,-1-1 0,1 1 0,1 0 0,-1-1 0,8-6 0,3-1 134,0 0 1,1 0-1,1 2 0,21-13 1,-9 7 200,61-24 1,-79 36-327,1 0 0,0 2 0,0-1 0,0 1 1,0 1-1,0 0 0,0 0 0,1 1 0,18 3 0,-24-2-254,0 1-1,0 0 0,0 0 0,8 4 0,-8-3-303,14 6-525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4480,'0'-1'95,"0"1"0,0 0 0,0 0 1,0-1-1,0 1 0,-1 0 0,1 0 0,0 0 1,0 0-1,0-1 0,0 1 0,0 0 1,-1 0-1,1 0 0,0 0 0,0-1 0,0 1 1,0 0-1,-1 0 0,1 0 0,0 0 0,0 0 1,0 0-1,-1 0 0,1 0 0,0 0 0,0-1 1,-1 1-1,1 0 0,0 0 0,0 0 0,0 0 1,-1 0-1,1 1 0,-5-1 1965,3 0-1938,0 0 0,1 1 0,-1-1 1,0 0-1,0 1 0,0 0 0,1-1 0,-1 1 1,0 0-1,0 0 0,1 0 0,-1 0 1,1 0-1,-1 0 0,-2 3 0,-18 24 379,12-14-291,4-6-140,1 0 0,0 1 0,0-1 0,1 1 0,0 0-1,0 1 1,1-1 0,1 1 0,-1-1 0,2 1 0,-1 0 0,1 0 0,1 0-1,-1 0 1,2-1 0,0 1 0,0 0 0,0 0 0,6 17 0,-6-23 16,1-1 1,-1-1-1,1 1 1,-1 0 0,1 0-1,0 0 1,0-1-1,0 1 1,1-1 0,-1 0-1,4 3 1,-4-4-49,-1 0-1,1 0 1,-1 0 0,1 0 0,-1-1 0,1 1-1,-1-1 1,1 1 0,0-1 0,-1 0 0,1 0-1,0 0 1,-1 1 0,1-1 0,0-1-1,-1 1 1,1 0 0,0 0 0,-1-1 0,1 1-1,-1-1 1,1 1 0,-1-1 0,3-1 0,4-4 127,0 0 0,-1 0 1,0-1-1,0 0 0,-1 0 0,0-1 1,8-14-1,27-47 27,-18 27-363,-2 14-225,-11 18-235,-7 9-619,-4 7 1199,-1 0 1,1 1-1,1-1 0,-1 0 0,1 1 0,0-1 0,2 11 1,1 0 325,8 28 0,-10-41-181,0 0 1,1 0-1,-1 0 0,1 0 0,0 0 0,1 0 0,3 6 1,-5-9-57,0 0 0,0 0 1,0-1-1,0 1 0,0 0 0,0 0 1,0 0-1,1-1 0,-1 1 1,0-1-1,0 1 0,0-1 1,1 1-1,-1-1 0,0 0 1,1 1-1,-1-1 0,0 0 1,1 0-1,-1 0 0,0 0 1,1 0-1,-1 0 0,0-1 1,0 1-1,1 0 0,-1-1 1,0 1-1,0-1 0,2 0 0,14-9 161,-1 0 0,-1-1-1,21-19 1,-13 11-82,127-96 513,-137 105-1100,23-23 1,-35 33 374,-1 1 0,1-1-1,-1 1 1,0-1 0,1 1-1,-1-1 1,1 1 0,-1 0 0,0-1-1,0 1 1,1-1 0,-1 1-1,0 0 1,0 0 0,0-1-1,0 2 1,4 8-45,0-6 195,-1 0 0,1 0 0,0-1 0,0 1 1,0-1-1,0 0 0,1 0 0,-1-1 0,1 1 0,0-1 0,0 0 0,0 0 0,0-1 0,8 2 0,-4-1 143,1 0 1,-1-1-1,1 0 0,0 0 0,-1-1 0,20-3 0,-24 2-133,0 0-1,0-1 0,0 1 1,0-1-1,-1-1 0,1 1 1,-1-1-1,1 1 0,-1-1 0,0 0 1,0-1-1,0 1 0,0-1 1,-1 1-1,0-1 0,1 0 0,2-6 1,-6 9-68,1 0 1,-1 0 0,1 0 0,-1 0-1,0 0 1,0 0 0,0-1 0,1 1-1,-1 0 1,0 0 0,0 0 0,-1-2-1,1 3-30,0-1 0,0 1 0,0 0 0,0-1 0,-1 1 0,1-1 0,0 1 0,0 0 0,-1-1 0,1 1 0,0-1 0,-1 1 0,1 0 0,0-1 0,-1 1 0,1 0 0,-1 0 0,1-1 0,0 1 0,-1 0-1,-1-1-38,0 1-1,1 0 1,-1-1-1,1 1 1,-1 0-1,0 0 1,1 0-1,-1 0 1,0 1-1,1-1 1,-1 0-1,1 1 1,-3 0-1,-3 2 131,1-1-1,1 1 1,-1 1-1,0-1 0,1 1 1,0 0-1,0 0 1,0 0-1,0 1 1,0 0-1,1 0 1,0 0-1,-6 9 1,8-9 36,-1 0 1,1 0-1,0 0 1,0 1-1,0-1 1,1 0-1,-1 1 0,2-1 1,-1 1-1,0-1 1,1 1-1,0-1 1,0 1-1,1 0 1,0-1-1,2 9 1,0-4 30,0 0 0,1 0 0,1 0 1,0-1-1,0 0 0,1 0 0,0 0 0,11 13 1,-13-19-80,-1 1-1,0-1 1,0 0 0,1 0 0,0 0 0,0-1 0,0 1-1,0-1 1,0 0 0,0 0 0,0 0 0,1-1 0,-1 1-1,1-1 1,-1 0 0,1-1 0,-1 1 0,1-1 0,0 0-1,-1 0 1,1 0 0,7-2 0,-4 0-128,-1-1 1,0 0 0,0 0-1,0-1 1,-1 0-1,1 0 1,10-9-1,-13 10-93,1-1-446,0 0-1,0 0 0,0-1 1,0 1-1,-1-1 0,6-8 0,4-5-1617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34 3072,'7'-7'727,"1"-1"1822,-8 4 565,-25 5-451,23 0-2783,-10 0 229,1 1 0,-1 1 0,1 0 0,0 1 0,0 0 0,0 0 0,1 1 0,-1 1 0,1-1 0,0 2 0,-9 7 0,7-4 2,1 0 1,-1 1-1,2 1 0,0 0 0,0 0 0,1 1 0,-14 25 0,12-17-60,3-7 76,-11 27 0,18-37-46,0-1-1,0 1 0,0 0 1,0 0-1,0 0 0,1 0 1,0 0-1,0 0 0,0 0 1,0 0-1,1 0 0,0 6 1,0-10-64,-1 1 1,0-1 0,0 1-1,0-1 1,1 1 0,-1-1 0,0 1-1,0-1 1,1 1 0,-1-1 0,0 0-1,1 1 1,-1-1 0,1 1-1,-1-1 1,1 0 0,-1 1 0,0-1-1,1 0 1,-1 0 0,1 1 0,-1-1-1,1 0 1,-1 0 0,1 0 0,0 0-1,-1 0 1,1 0 0,-1 1-1,1-1 1,-1 0 0,1-1 0,-1 1-1,1 0 1,-1 0 0,1 0 0,-1 0-1,2-1 1,1 0 44,0 0-1,0 0 1,-1-1-1,1 1 1,0-1-1,-1 0 1,4-3-1,12-12 173,23-33-1,-22 27-60,20-31 105,8-6-12,25-22-826,-65 70-21,-10 20 384,0 1 0,1-1 0,0 0-1,0 1 1,1-1 0,0 1 0,1 16 0,0-14 369,1 0 0,0 0 0,1 0 0,0 0 0,0-1 0,9 21 0,-10-28-121,0 0 0,1 0 1,0 0-1,0 0 0,-1 0 1,2 0-1,-1-1 0,0 1 1,0-1-1,1 0 0,-1 1 1,1-1-1,0 0 0,0-1 1,5 4-1,-4-4 18,0 0-1,-1 0 1,1 0-1,0-1 1,0 1 0,0-1-1,0 0 1,0 0 0,0-1-1,0 1 1,-1-1 0,1 1-1,0-1 1,6-3-1,6-2 15,0-2 0,0 0-1,-1 0 1,0-1 0,-1-1-1,0-1 1,14-13 0,35-27-87,-39 34-307,-23 16 265,0 0-1,0 0 0,0 0 1,1 0-1,-1 1 1,0-1-1,1 1 1,-1-1-1,0 1 0,1-1 1,-1 1-1,1 0 1,-1-1-1,0 1 1,4 0-1,-5 0 32,1 1-1,0-1 1,0 0-1,0 1 1,-1-1-1,1 0 1,0 1-1,0-1 1,-1 1-1,1 0 1,0-1-1,-1 1 1,1-1-1,0 1 1,-1 0-1,1-1 1,-1 1-1,1 0 1,-1 0-1,0 0 1,1-1-1,-1 1 1,0 0-1,1 0 1,-1 0-1,0 0 1,0 1-1,2 9 3,-1-6 14,0 0 0,0-1 0,0 1 1,1 0-1,-1 0 0,4 4 0,7 17 61,-8-18 16,0 0-1,0 1 1,9 11-1,-12-18-43,1-1-1,-1 1 1,1 0-1,0-1 0,-1 1 1,1-1-1,0 0 0,0 1 1,0-1-1,0 0 1,0 0-1,0 0 0,0 0 1,0-1-1,0 1 1,0-1-1,0 1 0,1-1 1,3 1-1,-1-2 27,1 1-1,-1-1 1,1 0-1,-1-1 1,0 1-1,1-1 1,-1 0 0,0 0-1,0-1 1,8-4-1,3-4 66,23-21-1,-25 20-52,32-24 84,-25 19-23,0 0 0,-1-1 0,21-25 0,-40 42-161,0 0 0,0 0 1,0-1-1,0 1 0,0 0 0,-1-1 0,1 1 0,0 0 1,-1-1-1,1 1 0,-1-1 0,0 1 0,1-1 0,-1 0 1,0 1-1,0-3 0,0 3 7,0 1 0,0 0 0,-1-1 0,1 1 0,0 0 0,0-1 0,0 1 0,0 0 0,-1-1 0,1 1 0,0 0 0,0-1 0,-1 1 0,1 0 0,0 0 0,-1-1 0,1 1 0,0 0 0,-1 0 0,1 0 0,0-1 0,-1 1 0,1 0 0,0 0 0,-1 0 0,-1 0-9,1 0 0,-1 0 1,1 0-1,0 0 0,-1 0 0,1 0 1,0 0-1,-1 1 0,1-1 1,0 1-1,-2 0 0,-4 2 99,1 0-1,1 0 1,-1 0 0,0 1 0,1 0-1,0 0 1,0 0 0,0 1-1,0-1 1,1 1 0,0 0-1,0 1 1,0-1 0,0 1-1,1 0 1,0-1 0,0 2-1,1-1 1,0 0 0,0 0-1,0 1 1,1-1 0,0 1 0,0-1-1,0 1 1,1 0 0,0-1-1,1 1 1,-1-1 0,1 1-1,0 0 1,4 8 0,-3-9-6,0 0 1,1 0-1,0 0 1,0 0-1,1-1 1,-1 1-1,1-1 1,0 0-1,1 0 1,-1 0-1,1-1 1,0 1-1,0-1 1,1-1-1,7 5 1,-5-3-32,0-1 1,1 0 0,0 0 0,-1-1 0,1-1-1,1 1 1,-1-1 0,0-1 0,19 1 0,-18-1-384,1-2 0,0 0 0,0 0 0,0-1 1,-1 0-1,1-1 0,-1-1 0,15-6 0,5-3-1569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89 3808,'0'-4'312,"0"1"463,0 0 0,0 0 0,-1 0 0,1 0 0,0 0-1,-2-5 1,1 7-694,1 0 0,0 1 0,-1-1 0,1 0 0,-1 1 0,0-1 1,1 0-1,-1 1 0,1-1 0,-1 1 0,0-1 0,1 1 0,-1-1 0,0 1 0,0-1 0,1 1 0,-1 0 0,0-1 0,0 1 0,0 0 0,1 0 0,-1 0 0,0-1 0,0 1 0,0 0 0,0 0 0,-1 1 0,-8-1 48,0 1 0,-1 0 0,1 1 0,0 0 0,0 1 0,1 0 0,-1 1 0,0 0 0,1 0 0,0 1 0,0 0 0,1 0 0,-9 8 0,6-5-82,2 1-1,-1 0 0,1 0 0,0 1 0,1 1 1,1-1-1,-1 1 0,2 1 0,-1-1 0,-4 13 1,9-17 7,0 0 1,0 1 0,0-1-1,1 1 1,0-1 0,0 1 0,1-1-1,0 1 1,1-1 0,-1 1-1,2-1 1,-1 1 0,1-1 0,0 0-1,3 8 1,-4-11 7,1 0 1,0-1-1,0 1 0,0 0 1,0-1-1,1 0 0,-1 1 0,1-1 1,0 0-1,0 0 0,0 0 1,0-1-1,0 1 0,1-1 1,-1 0-1,1 0 0,0 0 1,-1 0-1,1-1 0,0 1 1,0-1-1,0 0 0,0 0 1,0-1-1,0 1 0,1-1 1,-1 0-1,7 0 0,-3-2 7,1 1 1,-1-1-1,1-1 0,-1 0 0,0 0 0,0 0 1,0-1-1,0 0 0,-1-1 0,0 0 0,12-10 0,4-6-46,39-45-1,-43 48 96,2-3-354,-24 31-215,-1 1-1,-6 14 1,7-19 439,-1 0 25,1 0 1,0 0-1,0 1 1,0 0-1,1-1 1,0 1-1,-2 12 1,3-12 35,1 0 1,0 0 0,0 1-1,0-1 1,1 0-1,0 0 1,0 0 0,1 0-1,5 14 1,-6-19-17,0-1 1,0 1-1,0-1 1,0 1 0,1-1-1,-1 1 1,0-1-1,1 0 1,-1 0-1,1 1 1,0-1-1,-1 0 1,1-1 0,0 1-1,0 0 1,-1 0-1,1-1 1,0 1-1,0-1 1,0 1-1,2-1 1,0 0 33,0 1 0,0-1 0,0 0 0,1-1 0,-1 1 0,0-1 0,0 0 0,0 0 0,5-2 0,1-1 40,-1-1-1,1 0 1,-2-1 0,1 0 0,0 0 0,-1-1 0,0 0-1,-1-1 1,11-12 0,-14 15-95,-1 1-1,0-1 1,0 0 0,0 0 0,0 0-1,-1-1 1,0 1 0,0 0-1,0-1 1,-1 0 0,1 1-1,-1-1 1,-1 0 0,1 0 0,-1 0-1,0 1 1,0-1 0,-3-10-1,2 12-47,0 1 0,0-1-1,-1 1 1,0 0 0,1 0-1,-1-1 1,0 1-1,-1 0 1,1 1 0,0-1-1,-1 0 1,0 1-1,1-1 1,-1 1 0,0 0-1,0 0 1,-5-2 0,3 1-38,-1 1 0,1-1 0,-1 1 1,0 1-1,0-1 0,0 1 1,0 0-1,-1 0 0,-5 0 0,5 2-105,2-1 117,11-2 218,201-56 399,-178 50-520,43-6 0,-56 12-67,0 1-1,0 0 1,1 1 0,20 2 0,-32-1 49,1 0 0,-1 0 0,0 0 0,0 1 0,0 0 0,0 0 1,0 0-1,0 0 0,-1 1 0,1 0 0,-1 0 0,5 3 0,-6-3-3,-1 0 0,1 0 0,-1 0 0,0 0 0,0 1 0,0-1 0,-1 1 0,1-1 0,-1 1 0,0-1 0,0 1 0,0 0 1,0 0-1,0-1 0,-1 1 0,0 0 0,0 4 0,0 14 124,-2 0 1,0 0 0,-2 0-1,-7 26 1,83-163 901,-68 108-1104,-2 5 36,-1 0-1,0-1 1,0 1 0,1 0 0,0 0 0,-1 1 0,1-1-1,0 0 1,0 0 0,0 1 0,0-1 0,0 1 0,4-3-1,-6 4 21,1 0 0,-1 0 0,0 0 0,1 0 0,-1 0-1,0 1 1,1-1 0,-1 0 0,0 0 0,1 0 0,-1 0 0,0 0-1,1 0 1,-1 0 0,0 1 0,0-1 0,1 0 0,-1 0 0,0 0-1,0 1 1,1-1 0,-1 0 0,0 0 0,0 1 0,1-1-1,-1 0 1,0 1 0,0-1 0,0 0 0,0 1 0,0-1 0,0 0-1,0 0 1,1 1 0,-1-1 0,0 0 0,0 1 0,0-1 0,0 0-1,0 1 1,0-1 0,-1 1 0,2 24-128,-1-11 105,2-2 19,-1 3 12,1-1 0,0 1 1,1-1-1,0 0 0,9 21 0,-11-34 16,-1 0-1,1 0 0,-1 0 1,1 0-1,-1 0 0,1 0 0,0 0 1,0 0-1,-1 0 0,1 0 0,0 0 1,0 0-1,0-1 0,0 1 1,0 0-1,0-1 0,0 1 0,0-1 1,0 1-1,0-1 0,1 1 0,-1-1 1,0 0-1,0 1 0,0-1 1,1 0-1,-1 0 0,0 0 0,0 0 1,0 0-1,1 0 0,-1-1 0,0 1 1,0 0-1,2-1 0,2-1 35,1-1-1,-1 0 1,1 0-1,-1-1 1,8-6-1,-13 9-48,66-57 193,64-72-1,-98 96-153,-11 13-86,2 1 0,0 2 0,1 0 1,48-27-1,-70 44 26,1-1-53,0 1-1,0-1 0,0 1 1,0 0-1,6-2 1,-8 3 59,-1 0 1,1 0-1,0 0 1,-1 0-1,1 0 1,0 0-1,-1 0 1,1 0-1,-1 0 1,1 1-1,0-1 1,-1 0-1,1 0 1,-1 0-1,1 1 1,0-1-1,-1 0 1,1 1-1,-1-1 1,1 1-1,-1-1 1,1 1-1,-1-1 1,0 1-1,1-1 1,-1 1 0,0-1-1,1 1 1,-1-1-1,0 1 1,1-1-1,-1 1 1,0 0-1,0-1 1,0 1-1,1 0 1,0 8-20,-1-1 1,1 0 0,-1 1 0,0-1-1,-1 1 1,0-1 0,-3 11-1,1 1 73,-40 178 215,24-118 210,19-79-429,0 1-1,0 0 1,-1 0-1,1-1 1,-1 1-1,1-1 1,-1 1-1,0-1 1,1 1 0,-1-1-1,0 1 1,0-1-1,0 1 1,0-1-1,0 0 1,-1 0-1,-1 2 1,3-3-27,0 0-1,-1 0 1,1 0 0,0 0 0,-1 0-1,1 0 1,0 0 0,-1-1 0,1 1-1,0 0 1,-1 0 0,1 0-1,0 0 1,-1-1 0,1 1 0,0 0-1,-1 0 1,1 0 0,0-1 0,0 1-1,0 0 1,-1-1 0,1 1-1,0 0 1,0 0 0,0-1 0,-1 1-1,1 0 1,0-1 0,0 1 0,0 0-1,0-1 1,0 1 0,0-1-1,-5-20 151,-3-19-71,4 12-151,-11-34 1,12 51-108,-1 0 1,0 1 0,-11-20-1,17 34-17,4 5 137,1 0 1,10 12-1,-7-10 80,2-1-1,-1 0 1,1-1-1,23 14 0,-31-21-10,1 1 0,0-1 0,0 0 0,1 0 0,-1 0 0,0-1 0,0 0 0,1 0 0,-1 0 0,1-1 0,-1 0 0,1 0 0,-1 0 0,1 0 0,-1-1 0,9-2 0,-5-1 20,0-1 1,-1 1-1,0-2 0,0 1 1,0-1-1,0 0 1,-1 0-1,7-9 1,-4 6 10,6-6-1,5-5 44,32-37 0,-35 35-159,1 2 1,1 0 0,44-33-1,-64 53 59,0 0-1,0 0 0,0-1 0,0 1 0,0 0 1,0 0-1,0 0 0,0 0 0,0 0 0,0 0 1,0 0-1,0 0 0,0 0 0,0 0 0,1 0 1,-1 0-1,0 0 0,0 0 0,0 0 0,0 0 1,0 0-1,0 0 0,0 0 0,0 0 0,0 0 1,0 0-1,0 0 0,0 0 0,1 0 0,-1 0 1,0 0-1,0 0 0,0 0 0,0 0 0,0 0 1,0 0-1,0 0 0,0 0 0,0 0 0,0 0 1,0 0-1,0 0 0,1 0 0,-1 0 0,0 0 1,0 0-1,0 0 0,0 0 0,0 1 0,0-1 1,0 0-1,0 0 0,0 0 0,0 0 0,0 0 1,0 0-1,0 0 0,0 0 0,0 0 0,-1 9-181,-9 22 267,2-5-5,-6 31 324,-14 111 0,25-144-291,1-14-110,1 1 0,1-1 1,1 21-1,0-24-470,-1-3-644,2-6-267,1-6-70,15-28-3239,-10 17 2583,14-19-806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 6560,'-15'-21'2976,"6"12"-2592,4 3 1440,-6 3-1664,11 6-128,-3-3-640,6 0 352,-3 6-96,6 6 192,-1 6-1152,9 4 704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19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389 3 3072,'2'-2'2549,"-1"10"-1461,-2 32 277,-3 0 1,-1 0-1,-20 76 0,13-82-919,-1-2 1,-2 0-1,-1 0 0,-24 34 0,-8 17 171,6-5-276,-82 148 444,109-200-458,-15 33 1,30-58-314,0-1 0,0 0-1,0 1 1,-1-1 0,1 0-1,0 1 1,0-1 0,0 0-1,0 1 1,0-1-1,-1 1 1,1-1 0,0 0-1,0 1 1,0-1 0,0 1-1,0-1 1,0 0-1,1 1 1,-1-1 0,0 1-1,0 0 1,7-3 317,15-15-69,76-77-395,30-25-145,-106 100 173,-19 15 71,1 0-1,0 0 0,0 1 1,0-1-1,0 1 1,1 0-1,-1 0 1,1 1-1,0-1 1,0 1-1,0 0 0,8-2 1,-12 4 18,0 0 0,0 0 0,0 0 0,0 0 0,0 0 0,0 0 0,0 0 0,0 1 0,0-1 0,0 0 0,0 1 0,0-1 0,0 0 0,0 1 0,0-1 0,0 1 0,0 0 0,-1-1 0,1 1 0,0 0 0,0-1 0,-1 1 0,1 0 0,-1 0 0,1-1 0,0 1 0,-1 0 0,1 0 1,-1 0-1,0 0 0,1 0 0,-1 0 0,0 0 0,0 0 0,1 2 0,0 4 63,0 0 0,-1 1 1,0-1-1,-1 9 0,1-2-44,-12 131 335,0 4 182,13-143-493,-1-1 0,1 1 0,-1-1 0,2 1 0,-1-1 0,0 1 0,1-1 0,0 0 0,4 7 0,-5-10-2,0 0 0,0-1 0,0 1 0,0 0 0,0-1 0,1 1 0,-1-1 0,1 1 0,-1-1 0,1 0 0,-1 1 0,1-1 0,0 0 0,-1 0 0,1 0 0,0-1-1,0 1 1,0 0 0,0-1 0,0 1 0,0-1 0,0 1 0,0-1 0,0 0 0,0 0 0,0 0 0,0 0 0,0 0 0,3-1 0,4-2 50,1 0 0,0-1 0,-1 0 0,17-10 0,33-25 231,-53 35-278,6-5 38,-1 0-1,0-1 0,-1 0 1,0-1-1,0 0 0,8-14 1,-13 18-20,0 0 0,-1-1 1,0 0-1,0 0 0,-1 0 1,0 0-1,0-1 0,-1 1 1,0-1-1,-1 0 0,1-12 1,-2 18-48,0-1 0,0 1 0,-1-1 0,1 1 0,-1 0 0,0-1 1,0 1-1,0 0 0,-1 0 0,1 0 0,-1 0 0,1 0 0,-1 0 0,0 0 1,-3-3-1,3 4-28,1 1 0,-1 0 0,1 0 0,-1-1 0,0 1 0,1 0 0,-1 0 0,0 1-1,0-1 1,0 0 0,0 1 0,1-1 0,-1 1 0,0-1 0,0 1 0,0 0 0,0 0 0,0 0 0,0 0 0,0 0 0,0 0 0,0 1 0,0-1 0,0 1 0,0-1 0,0 1 0,-3 1 0,-2 2-25,-1 0 1,1 1-1,0 0 1,0 0-1,1 1 0,-1-1 1,1 1-1,1 1 1,-1-1-1,1 1 0,0 0 1,-6 12-1,7-11 70,-1 0-1,2 1 0,-1 0 1,1 0-1,1 0 1,-1 0-1,1 0 0,1 1 1,0-1-1,0 0 1,2 12-1,-1-16 23,1 0 0,0-1 1,1 0-1,-1 1 0,1-1 0,0 0 0,0 1 1,0-1-1,1 0 0,-1-1 0,1 1 0,0 0 1,0-1-1,0 0 0,1 1 0,-1-1 0,1 0 1,0-1-1,-1 1 0,1-1 0,7 3 0,3 2 17,0-1 0,0-1-1,0-1 1,1 0-1,21 3 1,-13-4-28,0-1 0,0-1 0,0-1 0,0-1 1,0-1-1,31-7 0,-28 3-2135,0-2 1,44-19-1,-39 15-1983,-4 0 1329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266 412 4224,'-26'8'6176,"4"4"-5594,0 1 1,2 1 0,0 0 0,0 2 0,-17 18-1,26-22-492,0 0 0,1 0-1,1 1 1,-1 0 0,2 1-1,0 0 1,1 0 0,-10 29 0,15-38-20,1 1 0,-1 0 1,1-1-1,1 1 0,-1 0 1,1-1-1,0 8 0,0-11-21,1 1-1,-1-1 0,0 0 0,1 0 0,0 0 0,-1 0 0,1 0 0,0 0 0,0 0 1,0 0-1,1-1 0,-1 1 0,0 0 0,1 0 0,-1-1 0,1 1 0,-1-1 0,1 0 1,0 1-1,0-1 0,2 2 0,-2-3-3,0 1 0,-1 0 0,1-1-1,0 0 1,0 1 0,0-1 0,-1 0 0,1 0 0,0 0 0,0 0 0,0 0 0,-1 0 0,1 0 0,0-1-1,0 1 1,-1-1 0,1 1 0,0-1 0,0 0 0,2-1 0,3-2 31,-1 0 0,0-1 1,8-7-1,-1-2 2,0 0 0,0-1-1,-2 0 1,14-22 0,-12 17-25,18-34 281,33-77-1,-33 65-301,-14 34-4,-3-1 0,0-1 0,11-46 0,-16 48-125,-2 6-147,-1 0 1,-1 0-1,2-38 0,-7 63 191,1 1 0,-1-1 0,0 0 0,0 0 1,0 1-1,0-1 0,0 0 0,0 1 0,-1-1 0,1 0 0,0 1 0,0-1 0,0 0 0,-1 1 0,1-1 0,0 0 1,-1 1-1,1-1 0,0 1 0,-1-1 0,1 0 0,-1 0 0,0 1 22,1 0 0,-1 0 0,0 0-1,1 0 1,-1 0 0,1 0 0,-1 1 0,1-1 0,-1 0-1,1 0 1,-1 0 0,1 1 0,-1-1 0,1 0 0,-1 0-1,1 1 1,0-1 0,-1 0 0,1 1 0,-1-1 0,1 1 0,-5 4-75,1 0 0,-1 1 1,-3 7-1,-4 8 216,1 1 1,1 0-1,-10 36 1,-14 74 673,28-105-610,1 1-1,2-1 0,0 47 0,4-59-64,0 0 0,1 0 0,0 0 0,2 0 1,0-1-1,0 1 0,1-1 0,8 14 0,-12-25-49,1 1 0,0-1 0,0 0 0,0 0 1,0 0-1,1 0 0,-1 0 0,5 4 0,-6-6-36,0-1 1,1 1-1,-1 0 1,0-1-1,1 1 1,-1-1-1,0 1 0,1-1 1,-1 0-1,0 1 1,1-1-1,-1 0 1,1 0-1,-1 0 1,0 0-1,1 0 0,-1 0 1,0-1-1,1 1 1,-1 0-1,1-1 1,-1 1-1,0-1 1,2-1-1,8-4 69,-1-1 0,0-1 0,0 1 1,-1-2-1,0 1 0,0-2 0,14-18 0,-6 7 15,-13 17-117,0-1-1,0 0 0,0 0 0,-1-1 0,0 1 0,0-1 0,0 0 1,-1 1-1,1-1 0,-2 0 0,1 0 0,1-11 0,-3 16-9,1 0 0,-1 0 0,0 1 0,0-1 0,0 0 0,0 0 1,0 0-1,-1 0 0,1 0 0,0 1 0,0-1 0,0 0 0,-1 0 0,1 0 0,0 0 0,-1 1 0,1-1 0,-1 0 0,1 0 0,-1 1 0,1-1 0,-1 0 0,0 1 0,1-1 0,-1 1 0,0-1 0,1 1 0,-1-1 0,0 1 0,0-1 0,1 1 0,-1 0 0,0-1 0,0 1 0,0 0 0,0 0 0,0 0 0,1 0 0,-1 0 0,0-1 0,0 2 0,0-1 0,0 0 0,0 0 0,1 0 0,-1 0 0,0 0 0,-2 1 0,0 0-14,-1 1 1,0-1-1,0 1 0,1 0 0,-1 0 0,1 0 0,-1 1 0,1-1 1,-4 5-1,0 1 56,1 0 1,0 0-1,0 1 1,1 0-1,0 0 1,1 1-1,0-1 0,0 1 1,1 0-1,0 0 1,1 0-1,0 0 1,0 18-1,1-21 15,1 0 0,1-1 0,-1 1 0,1 0 0,1 0-1,-1 0 1,1-1 0,0 1 0,5 9 0,-5-12 10,1 1-1,0-1 1,0 0 0,0 0 0,0 0 0,1-1-1,-1 1 1,1-1 0,0 0 0,0 0 0,0 0-1,0-1 1,0 1 0,6 2 0,-3-3 0,0 0 1,0 0 0,0 0 0,0-1-1,0 0 1,1-1 0,-1 1-1,0-1 1,0-1 0,12-1 0,0-2 28,0 0 0,32-12 1,-29 8-55,0-1 1,0-1 0,-1-1 0,0-1-1,-1 0 1,-1-2 0,0 0-1,28-27 1,-23 17 24,-16 17-32,0-1 0,0 1 0,-1-1 0,0 0 0,-1 0 0,0-1 0,8-15 0,-14 19-107,-2 6 1,-7 5-13,8-5 104,-2 2-8,1 0-1,-1 1 1,1-1-1,0 0 0,0 1 1,0-1-1,0 1 1,0 0-1,1-1 0,-2 8 1,-7 42 21,10-47-35,-1 12 91,0-1 1,2 0-1,0 1 1,1-1-1,1 0 1,0 0-1,2 0 1,9 26-1,-13-41-43,-1-1 0,1 1 0,0 0 0,0-1 0,-1 1 0,1-1 0,0 1 0,0-1 0,0 1 0,1-1 0,-1 0 0,0 0 0,0 1 0,1-1 0,-1 0 0,3 1 0,-3-2-5,0 1 0,1-1-1,-1 1 1,1-1 0,-1 0 0,0 0-1,1 0 1,-1 0 0,1 0 0,-1 0-1,1 0 1,-1 0 0,0-1-1,1 1 1,-1 0 0,2-1 0,2-2 28,0 0 1,0 0 0,0 0 0,0 0 0,-1-1-1,0 0 1,1 1 0,4-8 0,-2 2-4,204-220 7,-197 216-99,28-19-1,-35 27-18,-7 5 52,0 0-1,0-1 1,1 1-1,-1 0 1,0-1-1,1 1 1,-1 0-1,0 0 0,1-1 1,-1 1-1,0 0 1,1 0-1,-1 0 1,1 0-1,-1 0 1,1-1-1,-1 1 1,0 0-1,1 0 1,-1 0-1,1 0 1,-1 0-1,1 0 0,-1 0 1,0 0-1,1 1 1,-1-1-1,1 0 1,-1 0-1,0 0 1,1 0-1,-1 0 1,1 1-1,-1-1 1,1 0-1,-1 1 2,1 1 0,-1-1-1,0 0 1,1 0 0,-1 0 0,0 0-1,1 0 1,-1 0 0,0 1 0,0-1 0,0 0-1,0 2 1,-1 5 18,0 0-1,-1 0 1,-2 9 0,-10 23-30,-14 50 79,24-74 74,1 0 0,0 0 1,-1 29-1,4-44-109,0 0 0,0 0-1,0 1 1,0-1 0,1 0 0,-1 0-1,0 0 1,0 0 0,1 0 0,-1 0-1,0 0 1,1 0 0,-1 0 0,2 2-1,-1-3-5,-1 0 0,0 1 0,1-1 0,-1 0-1,1 1 1,-1-1 0,1 0 0,-1 0 0,1 0 0,-1 1-1,1-1 1,-1 0 0,1 0 0,0 0 0,-1 0 0,1 0-1,-1 0 1,1 0 0,-1 0 0,1 0 0,0 0 0,4-2 43,-1 1 0,0-1 0,1 0 0,-1-1 1,7-3-1,-2 0-122,102-66 70,-35 22-7,-66 43-31,1 1-1,14-6 1,-23 11 21,0 0 0,0 0 0,0 0 0,0 1 0,1-1 1,-1 1-1,0-1 0,0 1 0,0 0 0,0 0 0,1 0 0,-1 0 1,0 0-1,0 0 0,0 1 0,1-1 0,-1 1 0,0-1 0,4 3 1,-5-2-1,0 0 0,0 0 0,0 1 0,0-1 0,0 0 1,0 1-1,0-1 0,-1 1 0,1-1 0,0 1 0,-1-1 1,1 1-1,-1 0 0,0-1 0,1 3 0,0 28-93,-1-31 104,-1 14-2,0 0 0,-1 0 0,-5 16 0,3-17 48,1 0 0,1 1 0,-1 16 0,3-31-40,0 0 0,0 0 0,0 1 0,0-1 0,0 0 0,0 0 0,0 0 0,0 1 0,0-1 0,0 0 0,0 0 0,0 0 0,0 1 0,0-1 0,0 0-1,0 0 1,0 0 0,0 1 0,1-1 0,-1 0 0,0 0 0,0 0 0,0 0 0,0 1 0,0-1 0,1 0 0,-1 0 0,0 0 0,0 0 0,0 0 0,0 0 0,1 1 0,-1-1 0,0 0 0,0 0-1,0 0 1,1 0 0,-1 0 0,0 0 0,0 0 0,0 0 0,1 0 0,-1 0 0,0 0 0,0 0 0,0 0 0,1 0 0,-1 0 0,0 0 0,0 0 0,1 0 0,10-7 72,-8 6-28,7-6-36,0 0 0,-1 0 1,16-16-1,-19 17-38,0 0 0,1 0 0,-1 0 0,1 1 1,0 0-1,1 1 0,-1-1 0,1 1 0,10-3 0,-16 6 17,0 1 0,0-1 0,0 1-1,0 0 1,0 0 0,0-1 0,0 2-1,0-1 1,0 0 0,0 0 0,0 1-1,0-1 1,-1 1 0,1-1 0,0 1 0,0 0-1,0 0 1,2 1 0,0 1-12,0 1 0,0-1 0,0 1 0,-1 0 0,4 5 0,-3-4 6,-1-1-1,1 0 0,0 0 0,4 4 0,-1-4 44,-1 0 0,1-1 0,0 0-1,0 0 1,0-1 0,0 1 0,0-2-1,0 1 1,1-1 0,-1 0 0,1-1 0,-1 1-1,1-1 1,-1-1 0,1 0 0,11-2-1,1-2-14,1 0 0,-2-1 1,1-2-1,32-16 0,-28 12 1,-1-1 0,-1-2 0,0 0 0,38-36 0,-57 48-7,-1 1-27,0 0-1,1 0 1,-1-1 0,0 1 0,0 0-1,-1-1 1,1 0 0,0 1-1,-1-1 1,2-4 0,-3 7 15,0 0 0,0 0-1,0 0 1,0-1 0,0 1 0,0 0 0,0 0 0,0 0 0,0 0 0,1 0 0,-1-1 0,0 1 0,0 0 0,0 0 0,0 0 0,0 0 0,0 0 0,0-1 0,-1 1 0,1 0 0,0 0 0,0 0 0,0 0 0,0 0 0,0-1 0,0 1 0,0 0 0,0 0 0,0 0 0,0 0 0,0 0-1,0 0 1,-1-1 0,1 1 0,0 0 0,0 0 0,0 0 0,0 0 0,0 0 0,0 0 0,-1 0 0,1 0 0,0 0 0,0 0 0,0 0 0,0 0 0,-1 0 0,1 0 0,0-1 0,0 1 0,0 1 0,0-1 0,0 0 0,-1 0 0,1 0 0,0 0 0,0 0 0,-7 0-39,1 1 1,0 1-1,0-1 1,0 1-1,0 0 1,0 0 0,1 1-1,-1 0 1,-6 4-1,-53 37 24,63-42 19,-35 25-1,1 1 0,1 2 0,-45 52 0,79-81 9,0 0 0,1 0-1,-1 0 1,0 0 0,0 0 0,1 0 0,-1 0 0,1 0 0,-1 0 0,1 0 0,-1 0 0,1 1 0,-1-1 0,1 0 0,0 0 0,0 1 0,0-1 0,0 0 0,0 0 0,0 1 0,0-1 0,0 0 0,0 0-1,1 1 1,-1-1 0,0 0 0,1 0 0,-1 0 0,2 2 0,0 0-17,1 1 0,0-1-1,0 0 1,1 0 0,-1 0 0,7 4-1,6 5-68,-15-10 68,1 0 0,-1 0 0,0 0 1,0 0-1,1 1 0,-1-1 0,-1 0 0,1 0 1,0 1-1,0-1 0,-1 1 0,0-1 0,1 1 0,-1-1 1,0 0-1,0 1 0,0-1 0,0 1 0,-1-1 1,1 1-1,-2 2 0,-1 8-23,-1 1 0,-7 18-1,10-29 41,-37 90-76,-29 82-56,36-78 104,14-41 238,-40 91 0,53-139-137,0 1 0,-1-1 0,0 0-1,0-1 1,-1 1 0,-7 6 0,12-13-59,0 0 0,0 0 0,1 0 0,-1 0 0,0-1 0,0 1 0,0 0 1,0-1-1,-1 1 0,1-1 0,0 1 0,0-1 0,0 1 0,0-1 0,0 0 0,-1 1 1,1-1-1,-2 0 0,2 0-5,-1-1 1,1 0-1,0 1 1,0-1 0,0 1-1,0-1 1,1 0-1,-1 0 1,0 1-1,0-1 1,0 0-1,1 0 1,-1 0-1,0 0 1,1 0-1,-1 0 1,1 0-1,-1 0 1,1 0 0,-1 0-1,1-1 1,0 1-1,-1 0 1,1-2-1,-2-17 7,0 0 0,1 0 0,1 0 0,1 0 0,4-24 0,0 16-58,2-1 1,0 1-1,2 1 0,1-1 0,24-43 1,-27 59-133,0 1-1,0 0 1,1 1 0,0 0 0,1 0 0,0 1 0,1 0 0,11-9 0,-2 5-1295,0 1 0,1 1 0,35-15 0,-2 0-4075,-34 18 3254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92 9888,'-63'-57'4480,"38"40"-3904,16 8-576,4 4-128,-4 1-1504,4 8 896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 3648,'-11'-9'8282,"13"10"-7615,37 16 1008,86 6 243,-48-11-1698,-35-4-175,227 51 705,-254-56-609,0 0 1,0-1 0,0-1-1,25 0 1,-29-1-40,-10 0 336,-1-1-440,0 0 0,-1-1 0,1 1 0,0 0 0,-1 0 0,1 0 0,0 0 0,-1 0 0,0 0 0,1 0 0,-1 1 0,0-1 0,1 0 0,-1 0 0,0 0 0,0 1 0,1-1 0,-1 0 0,0 1-1,0-1 1,0 0 0,0 1 0,0 0 0,0-1 0,0 1 0,-2-1 0,-29-6-95,27 6 99,-13-1 29,1 1 0,-29 2-1,10 0-20,-181 8 280,-4 0 652,133-3-967,-5 1 279,91-7-165,-1-1 0,0 1 0,1 1 0,-1-1 0,0 0 0,0 1 1,1-1-1,-1 1 0,-4 2 0,13 4-53,0 1 0,0 0 0,8 14 0,6 11-74,15 13 74,44 46-1,-56-68 6,1-2 0,1-1 0,41 27 0,-16-15-124,-12-7 136,2-2-1,41 19 1,-74-41-30,18 12 44,-51-4 280,-87 9-204,38-7-105,50-7-78,1 1 0,-1 1-1,1 1 1,1 1-1,-1 1 1,-34 21 0,45-24 67,2 1 0,-1 0 1,1 1-1,0 0 0,0 1 1,1 0-1,-10 13 0,11-9-34,1 1-1,-12 28 1,16-34 40,1 0 0,0 1 0,1-1 0,0 1-1,1 0 1,-1 11 0,2-18-7,0 0-1,1 0 0,-1 0 0,1 0 0,0 0 0,-1 0 1,1 0-1,1 0 0,-1 0 0,0-1 0,1 1 0,-1-1 1,1 1-1,0-1 0,0 1 0,2 1 0,-2-2-5,-1-1-1,1 1 0,0-1 1,0 1-1,0-1 1,0 0-1,0 0 1,0 0-1,0 0 0,1-1 1,-1 1-1,0 0 1,0-1-1,1 1 1,-1-1-1,0 0 0,0 0 1,1 0-1,-1 0 1,0 0-1,1-1 1,2 0-1,38-12-21,44-22 1,-5 3-23,45-7 31,-103 33-15,0 2-1,0 0 1,35 0 0,-56 4-1,0 1 0,0-1 0,1 0 0,-1 1 0,0 0 0,0-1 1,0 1-1,0 0 0,0 1 0,0-1 0,0 1 0,0-1 0,0 1 0,-1 0 1,1 0-1,-1 0 0,1 0 0,-1 0 0,0 1 0,0-1 0,2 4 0,-1-1 5,0 0 0,-1 0 0,1 0 0,-1 0 0,0 0-1,-1 0 1,0 1 0,1-1 0,-2 1 0,1-1-1,-1 9 1,0 3-4,0-1 0,-2 1 0,-6 31 0,5-14-16,3-29 93,-1 0 0,1-1 0,0 1 0,-1 0 0,-3 9 0,4-12 11,1-11 309,27-48 102,1-4-455,-19 44-161,-2-1 0,0 0 0,6-20 0,-13 35-121,0 3 100,0 9 60,0 14 121,-3 12 377,2-32-745,-1-1 0,1 1 0,-1-1-1,1 1 1,-1-1 0,0 1 0,0-1-1,0 0 1,0 0 0,-1 1 0,1-1-1,-2 2 1,-1-17-8040,3 5 6224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34 101 3904,'5'-26'1253,"-5"25"-1182,0 0 0,1 0 1,-1-1-1,0 1 0,0 0 0,0 0 0,0-1 0,0 1 0,-1 0 1,1 0-1,0 0 0,-1-1 0,1 1 0,0 0 0,-1 0 0,0-2 1,0 3 34,1-1 1,-1 1 0,1-1-1,0 0 1,0 1 0,-1-1 0,1 0-1,0 1 1,0-1 0,0 0 0,0 0-1,0 1 1,0-1 0,0 0-1,0 1 1,0-1 0,0 0 0,0 0-1,0 1 1,1-2 0,-1-1 557,1-1 0,-1 0 1,0 0-1,0-7 0,-1 0 596,-5 26 228,-3 21-298,6-28-951,1-1-1,0 1 0,-1 12 1,-6 30 1131,10-50-1332,-1 0 0,0 0-1,0 0 1,0 0 0,1 0-1,-1 0 1,0 0 0,0 0-1,0 0 1,1 0 0,-1 0-1,0 0 1,0 0-1,0 0 1,1 0 0,-1 0-1,0 0 1,0 0 0,0 0-1,1 0 1,-1-1 0,0 1-1,0 0 1,0 0 0,0 0-1,0 0 1,1 0 0,-1-1-1,0 1 1,0 0-1,0 0 1,0 0 0,0-1-1,4-4 111,-1 1 0,0-1 0,0 0-1,-1-1 1,4-8 0,10-20-176,-11 25-52,-1 3-171,-6 15 155,-4 41 150,5-36 142,12-3-8957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3808,'-2'0'208,"-1"0"1,1 1 0,-1-1-1,1 1 1,0-1-1,-1 1 1,1 0-1,0 0 1,-1 0-1,1 0 1,0 1-1,0-1 1,0 0-1,0 1 1,-2 2 0,-3 3 395,0 0 1,-8 13 0,5-6-226,-20 24 1068,-45 82-1,-10 50 184,62-121-1104,-24 81 1,40-105-409,1 0 0,1 1-1,1 0 1,1-1 0,2 40 0,3-28 53,6 38 1,-5-62-103,0 0 0,0 0 0,1-1 0,1 1 0,0-1 0,10 18 1,-12-25-261,0 0 0,1 0 0,-1-1 0,1 0 0,0 1 0,0-1 0,1 0 0,-1-1 0,1 1 0,0-1 0,-1 0 0,2 0 0,-1-1 1,10 4-1,13-3-1361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5632,'0'-1'114,"1"0"1,-1 0-1,0 1 1,0-1-1,1 0 1,-1 1 0,0-1-1,1 0 1,-1 1-1,1-1 1,-1 0-1,1 1 1,0-1-1,-1 1 1,1-1-1,-1 1 1,1-1-1,0 1 1,-1-1-1,1 1 1,0 0-1,0 0 1,-1-1-1,1 1 1,0 0-1,0 0 1,-1 0 0,1-1-1,0 1 1,1 0-1,2 0 141,-1 0 0,1 0-1,0 0 1,-1 0 0,1 0-1,4 2 1,3 1 73,0 1 1,-1 0-1,0 1 1,0 0-1,0 0 1,15 12-1,48 48 1048,-68-60-1274,0-1 0,0 2 1,0-1-1,-1 0 0,0 1 1,-1 0-1,1 0 0,-1 0 1,0 0-1,0 1 0,-1-1 1,0 1-1,0 0 0,0 0 1,-1-1-1,0 1 0,-1 0 1,1 0-1,-1 0 0,-1 9 1,-4 8 234,0 0 1,-1 0-1,-14 34 0,15-46-186,-1-1-1,0 1 1,-1-1-1,0 0 1,0 0-1,-1-1 1,0 0-1,-13 11 1,21-20-123,-1-1-1,1 1 1,-1-1 0,1 1 0,-1-1-1,0 1 1,1-1 0,-1 0 0,0 1 0,1-1-1,-1 0 1,0 0 0,1 1 0,-1-1-1,-1 0 1,2 0-13,0 0-1,0 0 0,0 0 1,-1 0-1,1-1 0,0 1 1,0 0-1,0 0 1,0 0-1,-1 0 0,1 0 1,0-1-1,0 1 0,0 0 1,0 0-1,0 0 1,-1 0-1,1-1 0,0 1 1,0 0-1,0 0 0,0 0 1,0-1-1,0 1 1,0 0-1,0 0 0,0-1 1,0 1-1,0 0 1,0 0-1,0-3 40,0 1 0,0 0 0,0 0 0,1 0 0,-1 0 0,1 0 0,0 0 0,1-3 0,2-3-18,0 0 0,1 0 0,1 1 1,-1-1-1,1 1 0,12-10 0,44-33 11,-47 39 21,22-14-15,1 2 1,41-19-1,19-11 240,-73 39-255,-15 9-61,1-1-1,-1-1 0,0 0 1,12-10-1,-22 16 4,1 0 0,0 1 0,0-1 1,0 0-1,-1 0 0,1 0 0,0 0 0,-1 0 0,1 0 0,-1 0 1,1 0-1,-1 0 0,0 0 0,1-1 0,-1 1 0,0 0 0,0 0 1,0 0-1,0 0 0,0 0 0,0-1 0,0 1 0,0 0 1,0 0-1,0 0 0,-1 0 0,1 0 0,0-1 0,-1 1 0,1 0 1,-1 0-1,-1-1 0,-1-3-493,-2 0 0,1 0 0,0 0 0,-1 1-1,-6-5 1,6 6-1413,1-1-1,0 0 1,-8-8-1,6 0-3571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5216,'1'-1'91,"-1"1"1,0-1-1,0 0 0,0 1 1,0-1-1,0 1 0,1-1 1,-1 1-1,0-1 0,0 1 1,1 0-1,-1-1 0,0 1 1,1-1-1,-1 1 0,1 0 1,-1-1-1,0 1 0,1 0 1,-1-1-1,1 1 0,-1 0 1,1-1-1,0 1 0,-1 0 0,1 0-1,-1 1 0,1-1 0,-1 0 0,1 0 0,-1 1 1,0-1-1,1 0 0,-1 1 0,1-1 0,-1 1 0,0-1 0,0 0 1,1 1-1,-1-1 0,0 1 0,0-1 0,1 1 0,-1 0 1,10 32 2302,-8-17-1815,-1 0 1,-1 1 0,0-1 0,-4 29 0,0-4 105,2-12-325,-8 89 401,8-102-713,-1 0-1,-1 0 0,-1-1 1,0 1-1,-8 16 0,-6-3-590,4-11-3151,9-13 1183,-2-5-2768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92 5888,'-3'-3'533,"-13"-14"883,12 10 167,4 7-1521,0-1 1,0 1-1,0 0 0,0 0 1,0 0-1,0 0 1,0 0-1,0 0 1,0-1-1,0 1 1,0 0-1,0 0 1,0 0-1,0 0 1,0 0-1,0 0 1,1 0-1,-1-1 0,0 1 1,0 0-1,0 0 1,0 0-1,0 0 1,0 0-1,0 0 1,0 0-1,0 0 1,1 0-1,-1 0 1,0 0-1,0 0 0,0 0 1,0-1-1,0 1 1,0 0-1,1 0 1,-1 0-1,0 0 1,0 0-1,0 0 1,0 0-1,0 0 1,0 0-1,1 0 0,-1 1 1,31-2 2355,-13 0-2078,29 3 1,95 26 64,-61-9-656,-71-16-763,-1-1-1,0-1 1,1 0 0,-1 0-1,1-1 1,-1 0 0,0 0-1,1-1 1,9-2 0,4-5-2053</inkml:trace>
  <inkml:trace contextRef="#ctx0" brushRef="#br0" timeOffset="1">548 6 4736,'-1'-1'133,"0"1"1,0-1-1,1 1 0,-1-1 1,0 1-1,0-1 0,0 1 1,0-1-1,0 1 0,0 0 1,0 0-1,0 0 0,0-1 1,0 1-1,0 0 0,0 0 1,0 0-1,0 0 0,0 1 1,0-1-1,0 0 0,0 0 1,0 1-1,0-1 0,0 0 1,0 1-1,1-1 0,-1 1 1,-1 0-1,-4 3 456,0 0 0,0 0 0,-6 7-1,7-7-261,-36 30 1195,-1-1 0,-82 47 0,64-45-1425,-23 12 244,27-18-4849,45-24 274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6816,'29'56'6816,"22"64"-4516,-29-64-2024,-7-14-339,-8-23 317,12 26-1,-16-39-953,0-1 1,0 0-1,0 0 0,1 0 0,4 4 0,-5-17-6079,1-7 3505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5568,'10'8'3144,"13"7"-1600,-12-2-1147,-1 1 0,-1 0 0,-1 1-1,0 0 1,0 0 0,5 17 0,80 247 2819,-83-249-2776,-2 2-1,-2-1 1,0 1-1,1 53 0,-8-43-70,-3-1-1,-1 1 0,-17 67 0,-51 119 565,57-185-721,-39 73 0,41-92-372,0-1 1,-2 0-1,-1-1 1,-25 26-1,17-27-3029,0-7 875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21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1078 3136,'-7'0'389,"5"-1"-319,1 1-1,-1 0 0,1 0 1,-1 0-1,1 0 0,-1 0 1,1 0-1,0 0 0,-1 1 1,1-1-1,-1 0 0,1 1 1,0-1-1,-3 2 2176,7-2-2027,0 0-1,0-1 0,0 1 1,0-1-1,1 0 1,-2 0-1,1 0 0,0-1 1,0 1-1,0-1 1,0 0-1,-1 1 1,1-1-1,-1 0 0,4-4 1,-5 5-118,14-12 381,-1-1 0,0-1 0,20-28-1,28-55 283,-41 63-532,94-173 918,-94 163-856,-3 0-1,22-86 1,-8-30 50,-2 4-25,-29 154-318,0-1 13,0-1-1,0 1 0,0 0 0,0-1 1,-1 1-1,0 0 0,0-1 0,0 1 0,-1-5 1,1 9-19,0-1 0,0 1 0,0 0 0,0 0 1,-1-1-1,1 1 0,0 0 0,0 0 0,0 0 1,0-1-1,0 1 0,0 0 0,-1 0 1,1 0-1,0 0 0,0-1 0,0 1 0,-1 0 1,1 0-1,0 0 0,0 0 0,0 0 1,-1 0-1,1-1 0,0 1 0,0 0 0,-1 0 1,1 0-1,0 0 0,0 0 0,-1 0 1,1 0-1,0 0 0,0 0 0,-1 0 0,1 0 1,0 0-1,0 0 0,0 0 0,-1 1 0,1-1 1,0 0-1,0 0 0,-1 0 0,1 0 1,0 0-1,0 0 0,0 1 0,-1-1 0,1 0 1,0 0-1,0 0 0,0 0 0,0 1 1,0-1-1,-1 0 0,1 0 0,0 1 0,0-1 1,0 0-1,0 0 0,0 1 0,-10 14-227,0 12 237,1 0 1,1 0-1,-6 39 0,4-17 43,-137 488-31,130-484 130,-2-1 1,-2 0-1,-2-2 0,-3 0 1,-2-2-1,-54 72 0,49-81 272,-2 0 0,-45 38-1,77-74-306,-1 0 0,1 0-1,-1-1 1,1 0 0,-1 0-1,0 0 1,0 0 0,0 0-1,-5 1 1,8-3-97,-1 0 0,1 0 0,0 0 0,0 1-1,0-1 1,-1 0 0,1-1 0,0 1 0,0 0 0,-1 0-1,1 0 1,0-1 0,0 1 0,0-1 0,0 1 0,-1-1 0,1 1-1,0-1 1,0 0 0,0 1 0,0-1 0,0 0 0,0 0 0,1 0-1,-1 0 1,0 0 0,0 0 0,1 0 0,-1 0 0,0 0-1,1 0 1,-1 0 0,1 0 0,0-1 0,-1-1 0,0 1-47,0-1-1,1 1 1,-1-1 0,1 1 0,0-1 0,-1 0-1,1 1 1,1-1 0,-1 1 0,0-1 0,0 0-1,1 1 1,0-1 0,-1 1 0,3-5 0,-1 3-17,1 0 0,-1 0 0,1 0 0,0 0 0,0 0 0,1 1 0,-1-1 1,4-2-1,8-4-134,-1 0 1,1 1-1,26-12 0,-40 21 176,82-33-281,-5 3 109,-52 18 94,73-36-59,-82 38 192,0-1 0,-1 0 0,25-23 0,12-21 72,51-68 0,3-5 422,-107 128-541,9-9 37,-1 0-1,0 0 0,-1-1 1,0 1-1,8-17 0,-15 24-223,-4 5-69,-5 9-21,-7 21 95,-25 66 0,35-80 181,1 1-1,1-1 1,0 1-1,2 0 1,-1 24-1,3-40 24,0-1 0,0 0 0,1 1 0,-1-1 0,1 0 0,0 0 0,0 1 1,0-1-1,1 0 0,-1 0 0,3 3 0,-3-4-6,0-1-1,0 0 1,0 1 0,0-1 0,0 0 0,0 0 0,0 0 0,1 0 0,-1 0-1,1 0 1,-1 0 0,0-1 0,1 1 0,-1 0 0,1-1 0,0 1 0,-1-1-1,1 0 1,-1 1 0,1-1 0,0 0 0,-1 0 0,1 0 0,3-1-1,3 0 70,1-1 1,-1-1-1,0 1 0,1-1 0,-1-1 0,10-6 0,44-30 283,-49 31-393,10-8 68,-2 0-1,20-21 1,-35 33-169,-5 6-125,-4 8-191,-1 1 568,2-5-160,1 0 1,0 0-1,0 1 1,0-1-1,0 1 1,1 6-1,-3-3 143,3-8 423,2-2-261,7-11-495,9-14 240,1 3 126,-1 0 1,21-38-1,-32 50-207,1-2 230,10-24 0,-16 32-137,-1 1-1,1 0 1,-1 0 0,0-1 0,-1 1 0,1 0-1,-1-1 1,0 1 0,0-1 0,-1-5-1,1 9-35,-1-1-1,1 1 1,-1 0-1,1 0 1,-1 0-1,0-1 0,1 1 1,-1 0-1,0 0 1,0 0-1,0 0 0,0 0 1,0 1-1,0-1 1,0 0-1,0 0 1,0 0-1,0 1 0,0-1 1,0 1-1,0-1 1,-1 1-1,1-1 0,0 1 1,-1 0-1,1 0 1,-2-1-1,-1 1-55,1-1-1,-1 1 0,0 0 1,1 0-1,-1 1 1,0-1-1,0 1 1,-4 1-1,3 0-23,0 0 1,1 0-1,-1 1 0,1 0 1,0 0-1,0 0 0,0 0 1,0 1-1,0-1 0,1 1 1,0 0-1,-1 0 0,1 1 1,1-1-1,-1 1 0,1-1 1,0 1-1,0 0 0,0 0 1,-1 7-1,0-2 60,1 0 0,0 1 0,1-1-1,0 0 1,1 1 0,0-1 0,1 0 0,0 1 0,3 14-1,0-9 34,1 0 0,1-1-1,0 0 1,1 0-1,11 19 1,-14-28 57,0 0 0,0-1 1,0 0-1,0 1 0,1-1 1,0-1-1,0 1 0,0-1 0,1 0 1,0 0-1,-1-1 0,1 1 1,0-1-1,1-1 0,9 4 0,-12-5-19,-1-1 0,1 0-1,-1 0 1,1 0 0,0 0-1,-1-1 1,1 1 0,-1-1-1,1 0 1,-1 0-1,1 0 1,-1 0 0,1-1-1,-1 0 1,0 1 0,0-1-1,0 0 1,0 0-1,0-1 1,0 1 0,3-5-1,5-5 99,0 0-1,-1-1 0,11-18 0,23-46 45,-17 27-189,86-158 340,-91 167-286,-3-1-1,-1-1 1,-2-1-1,-2 0 1,-2-1 0,12-90-1,-21 112-52,-1-1 0,-1 0-1,-1 0 1,-5-37 0,5 59-31,-1-1-1,1 1 0,-1-1 1,1 1-1,-1-1 1,0 1-1,0 0 1,-1-1-1,1 1 1,0 0-1,-1 0 0,1 0 1,-1 0-1,0 0 1,-2-3-1,2 4 1,1 1 0,-1-1 0,1 0 0,-1 1 0,1-1 0,-1 1 0,1 0 0,-1-1 0,0 1 0,1 0 0,-1 0 0,1 0 0,-1 0 0,0 0 0,1 0 0,-1 1 0,1-1-1,-1 0 1,1 1 0,-1-1 0,1 1 0,-1 0 0,1-1 0,-1 1 0,1 0 0,-2 2 0,-2 0-24,0 1 0,0 0 0,1 0 0,-1 0 0,1 1-1,0-1 1,-4 8 0,-21 39-51,21-35 80,-20 40-42,1 1 0,4 1-1,2 1 1,-18 81-1,32-103 59,2 1-1,-2 51 1,7-68 62,1 0 0,1 0 1,1 0-1,1-1 1,10 35-1,-12-50-20,0 0 0,0 0 0,0 0 0,1 0 0,-1 0 0,1-1-1,1 1 1,-1-1 0,1 0 0,-1 0 0,1 0 0,0-1 0,0 1 0,1-1 0,-1 0 0,1 0-1,0-1 1,0 1 0,-1-1 0,2 0 0,-1 0 0,0-1 0,0 1 0,0-1 0,1 0 0,-1-1-1,1 1 1,-1-1 0,0 0 0,7-1 0,8-2 38,0 0-1,-1-1 1,0-1-1,24-10 1,-8 1 65,44-25 0,-42 18-92,-1-1-1,63-53 0,-85 60 98,3-2-301,-28 26 5,-1 0 1,1 1-1,1 0 0,0 1 0,0 0 1,1 0-1,1 1 0,-8 14 0,6-9-5,1 1-1,1 0 1,0 1-1,1 0 1,-5 27-1,10-38 150,1 1-1,0-1 1,0 0 0,1 1-1,0-1 1,2 12 0,-2-18 44,0 1 0,1-1 0,-1 1 0,1-1 0,0 1 0,0-1 0,0 0 0,0 0 0,0 1 0,1-1 0,-1 0 0,1 0 0,-1 0 0,1 0 0,0 0 0,-1-1 0,1 1 0,0 0 0,0-1 1,0 1-1,1-1 0,-1 0 0,0 0 0,4 2 0,-4-3 25,0 0-1,0 0 1,0 0 0,0 0 0,0 0-1,0 0 1,0-1 0,0 1 0,0-1-1,0 1 1,0-1 0,0 0 0,0 0 0,0 0-1,-1 0 1,1 0 0,0 0 0,-1 0-1,1 0 1,-1-1 0,1 1 0,2-4-1,2-1 30,0-2 0,-1 1 0,9-13 0,-3-2-22,-1-1 1,10-30 0,-3 6 67,25-53 159,30-81-21,-50 117-241,93-321 81,-112 371-171,0 3 44,-1 1 0,1-19 1,-3 27-23,0-1 0,0 1-1,0 0 1,0 0 0,0-1 0,-1 1 0,1 0 0,-1 0 0,0 0 0,1 0 0,-1 0 0,0 0 0,0 0 0,-1 0 0,1 0 0,0 0 0,0 0 0,-3-1 0,3 2 16,0 0-1,0 0 1,-1 0 0,1 0 0,0 1 0,-1-1-1,1 1 1,0-1 0,-1 1 0,1-1 0,-1 1-1,1 0 1,-1 0 0,1 0 0,-1 0 0,1 0-1,0 0 1,-1 0 0,1 0 0,-1 0 0,1 1 0,-1-1-1,1 1 1,0-1 0,-1 1 0,1-1 0,-2 2-1,-2 1-2,0 0 1,0 1-1,1-1 0,-1 1 0,-6 8 0,3-4 32,1 1 0,1 0 0,0 0-1,0 1 1,-7 16 0,-16 55 21,18-45-22,-7 19 11,3 2 0,2 0 1,3 0-1,2 1 0,0 103 1,16 134-415,7-169-5715,-12-100 548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430 458 4064,'37'-22'4709,"-37"22"-4661,0 0-1,1 0 1,-1 0-1,0-1 1,0 1 0,0 0-1,0 0 1,0 0-1,0 0 1,1 0-1,-1-1 1,0 1 0,0 0-1,0 0 1,0 0-1,0 0 1,0-1-1,0 1 1,0 0 0,0 0-1,0 0 1,0-1-1,0 1 1,0 0-1,0 0 1,0 0 0,0 0-1,0-1 1,0 1-1,0 0 1,0 0-1,0 0 1,0-1 0,0 1-1,0 0 1,0 0-1,0 0 1,-1 0-1,1-1 1,0 1 0,0 0-1,0 0 1,0 0-1,0 0 1,-1 0 0,1 0-1,0 0 1,0-1-1,0 1 1,0 0-1,-1 0 1,1 0 0,0 0-1,0 0 1,-15-4 1004,-2 6-558,1 0 1,-1 1-1,0 1 0,1 0 0,-30 13 0,38-14-355,-17 7 85,1 1-1,0 1 1,0 1-1,1 1 0,-34 29 1,43-31-170,0 0 0,1 1 1,0 1-1,1 0 0,1 1 1,0 0-1,1 1 0,-16 32 0,24-42-9,0 0 0,0 0 0,0 0 0,1 0-1,0 1 1,0-1 0,0 0 0,1 1-1,0 7 1,0-10 7,1-1 0,0 0-1,-1 0 1,1 0 0,0 0 0,1 0-1,-1 0 1,0 0 0,1 0 0,0 0-1,-1-1 1,1 1 0,0 0 0,1-1-1,-1 0 1,0 0 0,1 1 0,-1-1-1,5 2 1,-3-2-4,1 0-1,-1 0 0,1 0 1,-1-1-1,1 1 1,0-1-1,-1-1 0,1 1 1,0-1-1,0 1 1,0-1-1,0-1 1,-1 1-1,1-1 0,0 0 1,0 0-1,-1 0 1,1 0-1,-1-1 0,8-3 1,0-1-7,-1 0-1,0-1 1,0 0-1,0-1 1,-1 0-1,12-12 1,22-29 8,-2-2 1,40-64-1,-24 32-48,-43 61-274,-15 21 252,1 0 0,-1 0-1,1 0 1,-1 0 0,1 0 0,-1 1-1,0-1 1,0 0 0,1 0 0,-1 0-1,0 0 1,0 0 0,0 0-1,0 0 1,0 0 0,0 0 0,0 0-1,-1-2 1,0 3 0,0 1 0,1-1 0,-1 0 0,0 1 0,0-1 1,0 1-1,0-1 0,1 1 0,-1 0 0,0-1 0,1 1 0,-2 1 0,-3 4-12,1 0 0,0 0 0,0 0-1,1 0 1,-1 1 0,-2 7 0,0 4 16,-5 21-1,7-14 43,0 1 0,2 0 0,0 0 0,2 0 0,6 49 0,-5-69 19,0 0 0,0-1 0,1 1 0,-1-1 1,1 1-1,0-1 0,1 0 0,-1 0 0,1 0 0,0 0 0,6 7 1,-6-9-13,-1-1 0,1 1 0,-1-1 0,1 0 0,0 0 1,0 0-1,0 0 0,0-1 0,0 1 0,1-1 0,-1 0 1,0 1-1,1-2 0,-1 1 0,0 0 0,1-1 1,-1 1-1,1-1 0,5 0 0,5-2 27,0-1 0,-1 0 1,1 0-1,-1-2 0,0 1 0,0-2 1,-1 0-1,1 0 0,-1-1 0,-1-1 0,17-12 1,0-4 5,-1-1 0,0-2 0,26-34 0,-29 32 20,-1 1-68,-1 0 1,-1-1-1,24-46 0,-28 36 38,-3-2 1,16-64-1,-12 24-146,11-97 0,-29 156-586,-7 51 331,-6 52 1,3-9 311,-6 25 71,5 0 0,2 104 1,9-165 3,1 105 185,2-102-64,10 60 1,-11-87-243,-1-9-37,-1 1 1,1-1 0,-1 0 0,1 1-1,0-1 1,0 0 0,0 0 0,1 0-1,-1 0 1,1 0 0,0 0 0,0 0-1,0-1 1,4 5 0,-6-7 11,0 1 0,1-1 0,-1 1 0,1-1 0,-1 0 0,1 0 0,-1 1 0,1-1 0,-1 0 0,1 0 0,-1 1 0,1-1 0,-1 0 0,1 0 0,-1 0 0,1 0 0,-1 0 0,1 0 0,0 0 0,-1 0 0,1 0 0,-1 0 0,1 0 0,-1 0 0,1 0 0,-1 0 0,1-1 0,-1 1 0,1 0 0,-1 0 0,1-1 0,0 0-92,0 0 0,0 0 0,0 0 0,0 0 0,0 0 0,-1 0 0,1 0 0,0 0 0,-1 0 0,1 0 0,-1-1 0,1 1 0,-1 0 0,0 0 0,1-3 0,1-29-3168,3-4 1141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6304,'-38'-13'2848,"18"13"-2464,15 0 2880,10 0-1632,10 0-960,8-3 160,8 3-480,6-5 31,3 1-255,3-5 0,5 9-64,6-9-64,0 9 32,0 0-2655,-2 5 1439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70 4576,'-50'0'2940,"15"0"2568,27 3-4196,6-1-810,6-1-258,52-2 810,-14-1-701,0 3-1,54 7 1,-84-6-329,-1 0 0,0 0 0,0 2 0,0-1 0,0 1 0,-1 1 0,1 0 0,-1 0 0,0 1 0,-1 1 0,1-1 0,-1 1 0,10 11 0,-13-11 38,0 1 1,0 0-1,-1 1 0,0-1 1,-1 1-1,1 0 0,-2 0 0,5 15 1,-3-4 152,0 0 1,-2 0 0,1 22 0,-3-23-111,-2-1 0,1 0 0,-2 1 0,-1-1 0,0 0-1,-1 0 1,-1 0 0,0 0 0,-2-1 0,0 0 0,-1 0 0,0-1 0,-2 0-1,-19 26 1,20-32 88,0 0-1,-20 14 0,21-16 58,5-7 443,5-3-475,9-6-132,39-15-62,76-47 0,-47 23-24,68-47 0,29-42 60,-132 98 206,71-79 0,-107 109-193,-1-1 0,0 0-1,0-1 1,-1 0 0,0 1-1,-1-2 1,8-18 0,-12 27-132,-1 0 1,1 1 0,-1-1 0,0 0 0,1 0 0,-1 0 0,0 1 0,0-1-1,0 0 1,0 0 0,-1 0 0,1 0 0,0 1 0,-1-1 0,1 0 0,-1 0-1,1 1 1,-1-1 0,0 1 0,0-1 0,0 0 0,0 1 0,0-1 0,0 1-1,0 0 1,-1-1 0,1 1 0,0 0 0,-1 0 0,1 0 0,-1 0 0,1 0-1,-1 0 1,0 0 0,1 0 0,-3 0 0,-3-1-326,1 1 0,0 0 0,-1 0 1,1 0-1,-1 1 0,1-1 0,-1 2 0,-10 1 0,16-2 59,0 0 0,0 0 0,1 0 0,-1 0 0,0 0 0,1 0 0,-1 1 0,0-1 0,1 0 0,-1 1 0,1-1-1,-1 0 1,0 1 0,1-1 0,-1 1 0,1-1 0,-1 1 0,1-1 0,-1 1 0,1-1 0,-1 2 0,5 2-2715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6400,'0'0'98,"0"0"0,0 1-1,0-1 1,0 0 0,0 0 0,0 1 0,0-1 0,0 0-1,0 0 1,0 0 0,0 1 0,0-1 0,0 0 0,1 0 0,-1 0-1,0 1 1,0-1 0,0 0 0,0 0 0,0 0 0,1 0 0,-1 0-1,0 1 1,0-1 0,0 0 0,0 0 0,1 0 0,-1 0 0,0 0-1,0 0 1,0 0 0,1 0 0,-1 0 0,0 1 0,0-1-1,0 0 1,1 0 0,-1 0 0,0 0 0,0 0 0,1 0 0,-1 0-1,0-1 1,0 1 0,0 0 0,1 0 0,-1 0 0,0 0 0,0 0-1,0 0 1,1 0 0,-1 0 0,0 0 0,0-1 0,0 1 0,0 0-1,1 0 1,-1 0 0,0 0 0,0-1 0,0 1 0,0 0 0,0 0-1,0 0 1,1-1 0,-1 1 0,0 0 0,0-1 0,7 32 921,0 0 1,-3 0-1,0 0 1,-1 35-1,-1-24-357,-1 83 299,-1-69-631,2-37-351,-2-18-18,0-1 1,0 1-1,0-1 1,0 1 0,0 0-1,0-1 1,1 1-1,-1-1 1,0 1 0,0-1-1,1 1 1,-1-1-1,0 1 1,1-1 0,-1 1-1,0-1 1,1 1-1,-1-1 1,1 1 0,-1-1-1,1 0 1,-1 1 0,1-1-1,0 1 1,18-13-4517,0-3 1057,1 2 1162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5 5472,'0'0'78,"0"-1"-1,0 1 1,0 0 0,0-1 0,-1 1-1,1 0 1,0 0 0,0 0-1,0-1 1,0 1 0,-1 0 0,1 0-1,0 0 1,0-1 0,0 1 0,-1 0-1,1 0 1,0 0 0,0 0 0,-1 0-1,1-1 1,0 1 0,-1 0-1,1 0 1,0 0 0,0 0 0,-1 0-1,1 0 1,0 0 0,0 0 0,-1 0-1,1 0 1,0 0 0,-1 0 0,1 0-1,0 0 1,0 1 0,-1-1-1,1 0 1,0 0 0,0 0 0,-1 0-1,1 0 1,0 1 0,0-1 0,-1 0-1,1 0 1,0 0 0,0 1 0,0-1-1,-15 16 2298,8-9-1541,-3 3-55,-1 0-1,0-1 1,-1 0 0,-22 12 0,-58 19 527,27-14-421,-95 38 360,7 14-853,76-41-248,71-33-812,12-8-3234,12-10 382,6-3 1147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3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4480,'1'0'83,"-1"1"0,0-1 0,1 0 0,-1 0 0,0 0 0,0 0 0,1 0 0,-1 0 0,0 0 0,0 0 0,1 0 0,-1 1 0,0-1 0,0 0 0,1 0 0,-1 0 0,0 1 0,0-1 0,0 0 0,1 0 0,-1 0 0,0 1 0,0-1 0,0 0 0,0 0 0,0 1 0,0-1 0,0 0 0,1 1 0,-1-1 0,0 0 0,0 0 0,0 1 0,0-1 0,0 0 0,0 1 0,0-1 0,0 0 0,0 0 0,-1 1 0,-2 15 1355,1-9-674,-3 19 321,-1-1 0,-2 0 0,-1 0 0,0 0 0,-2-1 0,-20 33-1,-29 41 239,-18 32-715,34-44-1243,43-85 392,1 0 0,-1 0-1,0 0 1,1 0-1,-1 0 1,0 0 0,1 0-1,-1 0 1,0 0-1,0-1 1,0 1 0,0 0-1,0-1 1,-1 2-1,1-2 47,1 0-1,0 0 1,-1 0-1,1 0 1,-1 0-1,1 0 1,-1-1-1,1 1 0,0 0 1,-1 0-1,1 0 1,-1 0-1,1-1 1,0 1-1,-1 0 1,1 0-1,0-1 0,-1 1 1,1 0-1,0-1 1,0 1-1,-1 0 1,1-1-1,0 1 1,0 0-1,-1-1 0,1 1 1,0-1-1,0 1 1,0 0-1,0-1 1,0 0-1,-2-7-2559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6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 5408,'-28'-6'1728,"26"5"-1452,1 1 0,-1 0 1,1 0-1,-1 0 0,1 0 0,0 0 1,-1 0-1,1 0 0,-1 1 0,1-1 1,0 0-1,-2 1 0,0 2 2703,5-1-696,30-2-678,122 1 2303,71 16-3080,-4 10-2439,-217-27 1266,11 3-1324,-6 2-2311,-3 3 1159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1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43 4064,'0'-1'278,"-1"-1"-8,1 0-1,0 0 1,0 0 0,0 0 0,1 0 0,-1 0 0,0 0 0,1 0 0,-1 0 0,1 0 0,0 0 0,1-2-1,5 1 1062,-1 0-1,1 1 0,0 0 0,12-2 0,-18 4-1204,0 0-1,0 1 1,0-1 0,0 0 0,0 0 0,0 1-1,0-1 1,0 1 0,0-1 0,0 1 0,0-1-1,0 1 1,0 0 0,0-1 0,0 1 0,-1 0-1,1 0 1,0-1 0,0 1 0,-1 0 0,1 0-1,-1 0 1,1 0 0,-1 0 0,1 0 0,-1 0-1,0 0 1,1 1 0,0 0-8,-1 1-1,1-1 1,-1 1 0,0-1 0,1 1 0,-1-1-1,0 1 1,-1-1 0,1 1 0,0-1-1,-2 5 1,-7 15 310,-1 0-1,-12 20 1,1-4-250,-1 4-363,-2-1 1,-29 39-1,52-78-99,0-1 0,0 1 0,-1 0 0,1-1 0,-1 1 0,1-1 0,-1 1 0,0-1 0,0 0 0,1 1 0,-1-1 0,0 0 0,0 0 0,0 0 0,-3 0 0,-7 4-2105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1 892 2656,'13'30'1380,"-11"-24"-911,1 1 1,0-1-1,0 1 1,1-1-1,0 0 1,6 7-1,-9-12-388,-1 0 0,1 0 0,0-1 0,0 1 0,-1 0 0,1-1-1,0 1 1,0-1 0,0 1 0,0-1 0,0 0 0,0 1 0,0-1-1,0 0 1,0 1 0,0-1 0,0 0 0,0 0 0,0 0 0,0 0-1,0 0 1,0 0 0,0 0 0,0-1 0,0 1 0,0 0 0,0 0-1,0-1 1,0 1 0,0 0 0,-1-1 0,1 1 0,0-1 0,0 0-1,0 1 1,0-1 0,0 0 0,3-3 128,0 0 0,0 0-1,0 0 1,-1-1 0,4-4 0,51-99 855,-11 18-955,-24 56-117,2 0 0,31-33-1,-25 31-3,3-3-52,92-116 202,-109 131-190,0 0 0,-2-1-1,-1 0 1,12-29 0,-24 45-113,-5 10-135,-8 16-131,-6 9 333,-36 41-1,-4 5 349,42-51-125,2 0 0,0 1 0,1 0 0,2 1 0,0 0 0,-10 39 0,19-56-50,0-1 0,0 0 0,1 0-1,-1 0 1,1 1 0,1-1 0,0 6 0,-1-10-37,0 1 0,1-1 0,-1 0 0,0 1 0,1-1 0,-1 0 0,1 0 1,-1 1-1,1-1 0,0 0 0,-1 0 0,1 0 0,0 0 0,0 0 0,0 0 0,0 0 0,0 0 0,0 0 1,0-1-1,0 1 0,0 0 0,0-1 0,1 1 0,-1 0 0,0-1 0,0 0 0,1 1 0,-1-1 1,0 0-1,1 1 0,-1-1 0,2 0 0,4-1 79,0 1 0,0-1-1,-1-1 1,1 1 0,-1-1 0,1 0 0,7-4-1,47-26 182,-32 16-207,-28 15-89,138-80 228,-121 69-183,0-2 1,0 0-1,-1-1 1,-1-1-1,19-23 1,-13 8-31,-1-2 0,22-44 0,24-76-340,-22 28 312,-79 186-325,-16 70 1352,-3 4-240,23-73-510,7-15-231,-18 52 0,35-79-48,-37 127 453,23-61 941,21-85-842,2-5-259,7-12-11,-1-1-147,6-11-170,2-1 1,32-41-1,-43 63-2,-3 2-16,1-1 0,1 1 0,7-7 0,-11 12 53,-1-1 0,1 1 0,-1 0-1,1-1 1,-1 1 0,1 0 0,-1-1-1,1 1 1,-1 0 0,1 0 0,-1 0 0,1 0-1,-1-1 1,1 1 0,0 0 0,-1 0-1,1 0 1,-1 0 0,1 0 0,0 1-1,0-1-5,-1 0-1,1 1 0,-1-1 1,1 1-1,-1-1 0,1 1 1,-1-1-1,1 1 0,-1-1 1,0 1-1,1 0 0,-1-1 1,0 1-1,1 0 0,-1-1 1,0 1-1,0 0 0,0-1 1,0 1-1,0 0 0,0 0 1,4 21-95,1 13 198,18 58-1,-22-89-62,0-1 0,1 0 0,-1 0 0,1 1 0,-1-1-1,1-1 1,0 1 0,0 0 0,0 0 0,1-1 0,-1 1 0,1-1 0,5 5 0,-6-6 3,1 0 1,0 0-1,0 1 1,-1-2 0,1 1-1,0 0 1,0 0 0,0-1-1,0 0 1,0 0 0,0 0-1,0 0 1,0 0-1,0 0 1,0-1 0,0 1-1,4-2 1,17-7 31,-1-1 1,36-22-1,-41 22-33,31-20 119,-3-2 0,82-72 1,-109 87-122,-16 15-33,0-1 1,0 1-1,0-1 1,-1 0-1,1 0 1,-1 0-1,1-1 1,-1 1-1,0 0 0,0-1 1,1-4-1,-3 7 4,0 1 0,1 0-1,-1 0 1,0-1-1,0 1 1,0 0-1,0 0 1,0-1 0,0 1-1,0 0 1,0 0-1,0-1 1,0 1 0,0 0-1,0 0 1,0-1-1,0 1 1,0 0-1,0-1 1,0 1 0,0 0-1,0 0 1,-1-1-1,1 1 1,0 0 0,0 0-1,0 0 1,0-1-1,0 1 1,-1 0-1,1 0 1,0 0 0,0-1-1,-1 1 1,1 0-1,0 0 1,0 0 0,0 0-1,-1-1 1,-14 3-301,9 0 237,0 0 0,0 1 0,-9 5 0,6-2 59,0 1 0,1 1 0,0 0-1,0 0 1,0 1 0,1-1 0,0 2 0,1-1-1,0 1 1,1 0 0,0 0 0,0 0 0,1 1 0,0 0-1,1 0 1,-3 19 0,5-25 35,1 0 0,-1 0 0,1 0-1,0 0 1,1 0 0,-1 0 0,1 0 0,0 0 0,0 0 0,1-1-1,0 1 1,-1 0 0,4 5 0,-4-8 2,1 0 1,-1-1-1,1 1 1,-1 0-1,1 0 1,0-1-1,-1 1 1,1-1-1,0 1 1,0-1-1,0 0 1,0 0-1,0 0 1,0 0-1,1 0 0,-1 0 1,0-1-1,0 1 1,1-1-1,-1 0 1,0 1-1,1-1 1,-1 0-1,0 0 1,1-1-1,-1 1 1,0 0-1,1-1 1,3-1-1,9-2 27,1-2 1,-1 0-1,-1 0 0,1-1 0,22-16 1,62-53-73,-73 55-5,-19 15-16,1 0-1,-1 1 0,1 0 1,1 1-1,13-7 0,-21 11 35,0 0 1,-1-1-1,1 1 0,-1 0 0,1 0 0,-1 0 0,1 0 0,0-1 0,-1 1 1,1 0-1,0 0 0,-1 0 0,1 0 0,-1 0 0,1 0 0,0 1 0,-1-1 1,1 0-1,-1 0 0,1 0 0,0 1 0,-1-1 0,1 0 0,-1 0 0,1 1 1,-1-1-1,1 0 0,-1 1 0,1-1 0,-1 1 0,0-1 0,1 1 0,-1-1 0,1 1 1,-1-1-1,0 1 0,1-1 0,-1 1 0,0-1 0,0 1 0,0 0 0,1-1 1,-1 1-1,0-1 0,0 1 0,0 1 0,0 3 13,0 0 1,0 0-1,0 0 0,-3 9 0,2-4 14,-2 18 37,-4 70 261,9-89 177,4-10-269,5-10 16,-11 11-230,75-86 232,-61 72-321,1 0 0,1 1 0,28-18 0,-40 29 34,0 0 1,0 0 0,0 0 0,1 0-1,-1 1 1,1 0 0,-1 0 0,1 0-1,-1 0 1,1 1 0,8-1 0,-10 2 26,0-1 1,1 1-1,-1-1 1,0 1-1,0 0 1,0 0-1,0 0 1,0 1-1,0-1 1,-1 1-1,1-1 1,0 1 0,-1 0-1,1 0 1,-1 0-1,0 0 1,1 1-1,1 2 1,8 13-26,-2 0 1,17 37 0,-20-39 160,1 0-1,1 0 1,0-1-1,16 22 1,-23-35-304,-1 0 0,1-1 0,-1 1 0,1-1 0,0 1 0,0-1 0,0 0 0,0 0 1,0 0-1,0 0 0,0 0 0,3 1 0,-4-2-208,1 0-1,0 1 1,-1-1 0,1 0 0,0 0-1,0-1 1,-1 1 0,1 0 0,0 0-1,-1-1 1,1 1 0,0-1 0,-1 0-1,1 1 1,-1-1 0,1 0 0,-1 0-1,1 0 1,-1 0 0,0 0 0,2-2-1,7-5-2256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 4640,'-20'-7'2112,"20"-2"-1824,6 4 1728,2 5-1152,12-9 704,4 1-896,40-6 384,-1 7-608,29-2 32,5 4-288,5-3 192,-14 8-256,3-5-608,-3 5 256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60 3136,'5'-8'600,"1"1"1,-1 0-1,1 0 0,0 1 1,0 0-1,12-9 0,-16 14-435,2-2 852,-7 7-323,-5 4-394,-10 10 270,0-1 0,-30 19 0,28-22-324,1 1 0,1 1 0,-29 30 0,23-14-1,1 0 0,1 2 1,-31 66-1,-29 117 240,74-191-355,1 1-1,1-1 1,2 1 0,-3 43-1,7-50 11,1 0 0,1-1-1,0 1 1,1-1 0,2 0-1,0 0 1,7 19 0,12 26 313,3-2 0,44 75 0,-69-133-464,3 5 112,1 0 1,0 0-1,1-1 1,12 13-1,-18-20-119,-1 0-39,0-1-1,1 1 0,-1-1 0,0 0 1,0 0-1,1 1 0,-1-1 0,0 0 1,0 1-1,1-1 0,-1 0 0,0 0 1,1 0-1,-1 1 0,1-1 1,-1 0-1,0 0 0,1 0 0,-1 0 1,0 0-1,1 0 0,-1 0 0,1 0 1,-1 0-1,0 0 0,1 0 0,-1 0 1,1 0-1,-1 0 0,0 0 0,1 0 1,-1 0-1,1 0 0,-1 0 0,0-1 1,1 1-1,3-5-1259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22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 6880,'-45'0'2560,"45"8"-1984,4-3-160,6 2-512,8-2-32,17-2-96,20-3 128,-2-3-5280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1 733 3552,'0'1'52,"0"-1"1,0 1-1,0-1 1,0 0-1,0 1 1,0-1-1,1 0 1,-1 1-1,0-1 1,0 0-1,0 1 1,1-1-1,-1 0 1,0 0-1,0 1 0,1-1 1,-1 0-1,0 0 1,0 1-1,1-1 1,-1 0-1,0 0 1,1 0-1,-1 1 1,0-1-1,1 0 1,-1 0-1,0 0 1,1 0-1,-1 0 1,0 0-1,1 0 0,-1 0 1,1 0-1,0 0 1,16-1 750,-14 0-370,10-2 27,1 0 0,-1-1 0,1-1 0,-1 0 0,0-1 0,-1-1 0,0 0 0,0 0 0,0-1 0,20-18 0,4-9-279,54-67-1,-62 70 52,137-175-146,-147 183-47,-1-2 1,-1 0-1,-2-1 0,13-30 1,-24 38-220,-4 12-16,1 6 189,0 1-1,0 0 0,0 0 0,0 0 0,0 0 0,-1 0 0,1 0 0,0 0 0,0 0 1,0 0-1,0 0 0,0 0 0,0 0 0,-1 0 0,1 0 0,0 0 0,0 0 0,0 0 0,0 0 1,0 0-1,0 0 0,-1 0 0,1 0 0,0 0 0,0 0 0,0 0 0,0 0 0,0 0 1,0 0-1,-1 0 0,1 0 0,0 0 0,0 0 0,0 1 0,0-1 0,0 0 0,0 0 1,0 0-1,0 0 0,0 0 0,0 0 0,-1 0 0,1 0 0,0 1 0,-25 33-253,1 2 573,1 2 0,2 0 0,-28 70 0,38-77-144,1 1 1,2 0 0,1 1-1,-5 60 1,12-87-55,0-1 0,0 1 0,0 0 0,1-1 0,-1 1 0,1 0 0,1-1 1,-1 1-1,4 7 0,-5-12-44,1 1 1,0-1 0,-1 0-1,1 0 1,0 1-1,0-1 1,0 0 0,-1 0-1,1 0 1,1 0-1,-1 0 1,0 0 0,0 0-1,0 0 1,2 0 0,-2 0-32,0-1 0,0 0 0,0 0 1,0 1-1,1-1 0,-1 0 1,0 0-1,0 0 0,0 0 1,0-1-1,0 1 0,0 0 1,0 0-1,0-1 0,0 1 0,0 0 1,1-1-1,2-2 45,1 0-1,-1 0 1,0-1 0,0 1-1,0-1 1,-1 0 0,6-7-1,80-121 391,-3 3-238,5 17-273,21-28-76,-87 107 63,-16 22-113,-1-1 0,0 1 1,0-1-1,5-13 0,-34 46-274,12-10 510,-106 138 847,96-121-851,1 1 0,1 1 0,-18 46 0,-11 77 524,34-103-322,8-38-19,2 1 0,0 0 0,-1 20 0,3-33-230,0 0-1,0 0 0,0 0 0,0 0 0,0 0 0,0 0 1,0 0-1,0 0 0,0 0 0,0 0 0,0 0 1,1 0-1,-1 0 0,0 0 0,0 0 0,0 0 0,0 0 1,0 0-1,0 0 0,0 0 0,0 0 0,0 0 0,0 0 1,0 0-1,0 0 0,0 0 0,0 0 0,0 0 1,0 0-1,0 0 0,0 0 0,0 0 0,0 0 0,0 0 1,0 0-1,0 0 0,0 0 0,0 0 0,0 0 0,1 0 1,-1 0-1,0 0 0,0 0 0,0 0 0,0 0 1,0 0-1,0 0 0,0 0 0,2-5 93,10-26-23,25-44 0,-9 29-277,-25 41 132,0 1 0,1 0 0,-1 0 0,1 0 0,0 1 0,0-1 0,0 1 0,6-4 0,-9 7 40,-1-1 1,1 1 0,0 0-1,0 0 1,0 0 0,0 0-1,0 0 1,-1 0 0,1 0-1,0 0 1,0 0-1,0 0 1,0 0 0,-1 1-1,1-1 1,0 0 0,0 1-1,-1-1 1,1 0 0,0 1-1,0-1 1,-1 1 0,1-1-1,0 1 1,-1 0 0,1-1-1,-1 1 1,1 0 0,-1-1-1,1 1 1,-1 0-1,1-1 1,-1 1 0,0 0-1,1 0 1,-1 0 0,3 7-40,0-1 0,4 14 1,-6-18 37,9 35-14,-7-23 38,1 1 0,0-1 0,2 0 0,11 23 1,-15-34 23,0 0 1,1 0-1,0-1 0,-1 1 1,1-1-1,1 0 1,-1 0-1,0 0 0,1 0 1,-1-1-1,1 1 1,0-1-1,0 0 1,0 0-1,0 0 0,0-1 1,0 1-1,1-1 1,-1 0-1,1 0 1,5 0-1,0-1 7,0 0 0,0-1 0,-1 0 0,1-1 0,-1 0 0,1 0 0,-1-1 0,0 0 0,0 0 0,0-1 0,0-1 0,-1 1 0,1-1 0,13-12 0,-6 4-18,0-2 0,0 0 0,-2-1-1,0 0 1,19-29 0,-15 19 1,-7 11 49,12-23 1,-20 32-108,-1 1 1,0 0-1,0 0 0,0-1 1,-1 1-1,1-1 0,-1 0 0,0-10 1,-1 16 24,0-1 0,0 1 0,0 0 0,0 0 0,0 0 0,0 0 0,0-1 0,0 1 0,0 0 0,0 0 0,0 0 0,0 0 1,0-1-1,0 1 0,0 0 0,0 0 0,0 0 0,0-1 0,0 1 0,0 0 0,0 0 0,-1 0 0,1 0 0,0 0 0,0-1 0,0 1 0,0 0 0,0 0 1,0 0-1,-1 0 0,1 0 0,0 0 0,0 0 0,0-1 0,0 1 0,-1 0 0,1 0 0,0 0 0,0 0 0,0 0 0,0 0 0,-1 0 0,-7 5-187,-7 12 150,11-9 17,1-1-1,0 1 1,0-1 0,1 1 0,0 0 0,-2 11 0,2 1-27,0 28-1,2-45 57,0 8 14,0 0 0,1 0 0,2 11 0,-2-19 16,-1 0 0,1 0 0,0 0 0,0 0 0,0 0 0,1-1 0,-1 1 0,1 0 0,-1-1 0,1 1 0,0-1 0,0 1 0,0-1 0,1 0 0,-1 0 0,3 2 0,-3-3-16,-1 0 1,0-1-1,1 1 0,-1-1 0,1 1 0,-1-1 0,1 0 0,-1 1 0,0-1 0,1 0 0,-1 0 0,1 0 0,-1 0 0,1 0 0,-1 0 0,1-1 0,-1 1 1,1 0-1,-1-1 0,1 1 0,-1-1 0,0 0 0,2 0 0,4-3 21,-1 0 0,0-1 0,8-7 1,-9 8-38,51-52 44,-42 40-107,1 0 0,1 1-1,30-21 1,-44 35 27,0 0 0,1-1 0,-1 1 0,0 0 0,1 0 0,-1 0-1,4 0 1,-4 0 27,-2 1 8,0 0 1,0 0-1,1 0 1,-1 0-1,0 1 0,0-1 1,1 0-1,-1 0 0,0 0 1,0 0-1,1 0 1,-1 0-1,0 1 0,0-1 1,1 0-1,-1 0 0,0 0 1,0 1-1,0-1 1,1 0-1,-1 0 0,0 0 1,0 1-1,0-1 0,0 0 1,0 0-1,0 1 1,0-1-1,1 1 0,3 14-69,-1 16 106,-3-30 537,5-13-436,-5 7-134,1 0 1,-1 1-1,1-1 0,0 1 1,1-1-1,-1 1 1,3-6-1,3-11-3,0 4-371,-5 18 359,-1-1 0,1 0-1,-1 1 1,0 0 0,1-1-1,-1 1 1,0 0 0,1-1-1,-1 1 1,0 0 0,0 0-1,0 0 1,0 0 0,0 0-1,0 0 1,0 0 0,0 1-1,0-1 1,0 0 0,-1 0-1,1 1 1,-1-1 0,1 1 0,-1-1-1,1 0 1,0 3 0,2 8-52,-1-1 1,2 15 0,-3-20 76,0 10 24,-1 0 0,0 1 0,-1-1 0,-4 18 0,0 12-188,3-31 130,1-2 42,0 24 1,1-34-9,1 0 0,-1 0 0,1 0 0,-1 0 0,1 0 0,0 0 0,0 0 0,0 0 0,0-1 0,1 1 1,-1 0-1,5 4 0,-5-6 22,0 0 0,1 0 0,-1 0 0,0 0 0,1 0 0,0 0 0,-1-1 1,1 1-1,-1 0 0,1-1 0,0 0 0,-1 1 0,1-1 0,0 0 0,-1 0 0,1 0 1,0 0-1,0 0 0,2-1 0,3 0 47,0 0 1,0-1-1,11-4 1,8-6-40,0-2 0,0 0 0,-1-2 0,-1-1 0,36-32 0,-43 34-32,-1-1 1,-1 0 0,0-1-1,-1-1 1,-1 0 0,-1-1-1,18-37 1,-28 52-19,-1 2-10,0 0 1,0 0-1,0-1 0,0 1 1,-1 0-1,1 0 1,-1-1-1,1-2 0,-1 5 14,0-1-1,0 1 1,0 0-1,0 0 1,0 0-1,0-1 0,0 1 1,0 0-1,0 0 1,0 0-1,0 0 1,0-1-1,0 1 0,0 0 1,-1 0-1,1 0 1,0 0-1,0-1 1,0 1-1,0 0 0,0 0 1,0 0-1,-1 0 1,1 0-1,0 0 1,0-1-1,0 1 1,0 0-1,-1 0 0,1 0 1,0 0-1,0 0 1,0 0-1,0 0 1,-1 0-1,1 0 0,0 0 1,0 0-1,-1 0 1,-9 3-135,-8 8 59,14-6 64,-1 1 0,1 0 0,0 0 0,1 0 0,-1 1 0,1-1-1,1 1 1,-1 0 0,1 0 0,-2 13 0,2-8 28,1 0 0,0 0 0,1 0 0,0 1 0,3 18 0,-2-24 51,1-1 0,0 0 0,0 0 0,1 1 0,0-1 0,0-1 0,0 1 0,0 0 1,1-1-1,0 0 0,0 1 0,1-2 0,0 1 0,6 5 0,-8-7-165,0-1 0,0 0 0,1 0 0,-1 0 0,0 0 0,1 0 0,0 0 0,-1-1 0,1 0 0,0 0 1,0 0-1,-1 0 0,1-1 0,0 1 0,0-1 0,0 0 0,0 0 0,0 0 0,0-1 0,0 0 0,0 1 0,-1-1 1,1-1-1,0 1 0,5-3 0,9-5-1438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4992,'0'-5'2240,"54"14"-1952,-9-9 1760,3 3-1184,29-6 576,6 3-864,23-13-96,2 4-320,17-3 384,-8 3-288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2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63 492 2240,'-62'20'7356,"73"-23"-5817,18-8-589,-13 4-642,-1-2-1,0 0 1,0-1-1,19-18 1,48-53 181,38-46 257,-86 86-531,-25 29-213,0 1 0,0 0 1,13-10-1,-22 20-11,1 1 0,-1 0 1,1-1-1,-1 1 0,1-1 0,-1 1 0,1 0 0,-1 0 0,1-1 0,-1 1 1,1 0-1,0 0 0,-1 0 0,1-1 0,-1 1 0,2 0 0,-2 0 11,0 0 0,0 0 1,1 1-1,-1-1 0,0 0 0,0 0 0,0 0 0,1 0 0,-1 0 0,0 1 0,0-1 0,0 0 0,0 0 0,1 0 0,-1 1 0,0-1 0,0 0 0,0 0 0,0 1 0,0-1 0,0 0 0,0 0 0,0 1 0,1-1 1,-1 0-1,0 1 0,-2 22 352,1-16-266,-2 19 176,1 1 0,0 0 0,3-1 0,0 1 0,5 27 0,-5-51-157,0 0-1,0 0 1,0 0 0,0 0-1,0 0 1,1 0 0,-1-1 0,1 1-1,0 0 1,3 3 0,-4-5-69,0 0 1,0 0-1,0 0 1,0 0-1,0 0 1,1-1-1,-1 1 1,0 0-1,0-1 1,1 1-1,-1-1 1,0 1-1,1-1 1,-1 1-1,0-1 1,1 0-1,-1 0 1,0 0-1,1 0 1,-1 0-1,0 0 1,1 0-1,-1 0 1,1-1-1,-1 1 1,2-1-1,3-3 33,0 0 0,0 0-1,0-1 1,0 0 0,-1 0 0,1 0 0,-1-1-1,6-8 1,-5 6 1,54-66 164,28-33-265,-65 81-24,53-44 1,-65 61-46,0-1-85,22-13-1,-30 21 155,1 0 0,-1 1 0,0-1 0,1 1 0,-1 0-1,1-1 1,-1 2 0,1-1 0,-1 0 0,1 1 0,0 0 0,4 0 0,-7 0 14,0 0 1,1 0-1,-1 1 0,0-1 0,1 0 1,-1 1-1,0-1 0,0 1 0,0 0 1,0-1-1,1 1 0,-1 0 0,0 0 1,0-1-1,0 1 0,0 0 0,-1 0 1,1 0-1,0 0 0,0 1 0,-1-1 1,1 0-1,0 0 0,-1 0 0,1 0 1,-1 1-1,0-1 0,1 0 0,-1 1 1,0-1-1,0 3 0,1 2 15,-1 0-1,0 1 1,-1-1-1,1 1 1,-4 10-1,-5 11 67,-1 0-1,-1-1 0,-16 27 0,16-31-75,-55 100 53,55-105 78,0-1-1,-2-1 1,0 0-1,-25 23 0,35-35-95,0-1 58,0-1 1,0 1-1,0 0 0,-1-1 0,1 1 0,0-1 0,-1 0 0,0 0 0,1 0 0,-9 2 0,12-4-79,1 0 1,-1 0-1,0 0 1,0 0-1,0 0 0,0 0 1,0 0-1,0 0 0,0 0 1,0-1-1,0 1 1,0 0-1,0 0 0,0 0 1,0 0-1,0 0 0,0 0 1,0 0-1,0 0 1,0 0-1,0 0 0,0 0 1,0 0-1,0 0 1,0 0-1,0 0 0,0 0 1,0-1-1,0 1 0,0 0 1,0 0-1,0 0 1,0 0-1,0 0 0,0 0 1,0 0-1,0 0 0,0 0 1,0 0-1,0 0 1,0 0-1,0 0 0,0 0 1,0 0-1,0 0 0,0-1 1,0 1-1,0 0 1,0 0-1,0 0 0,0 0 1,-1 0-1,1 0 0,0 0 1,0 0-1,0 0 1,0 0-1,0 0 0,0 0 1,0 0-1,0 0 1,0 0-1,0 0 0,0 0 1,0 0-1,0 0 0,0 0 1,5-3 54,45-8-143,-28 5-63,37-4 0,92 4-799,-47 2-3543,-97 4 3560,0 0 0,-1-1 1,1 0-1,0-1 0,9-2 0,-1-1-1396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7:2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 7648,'-28'-22'3456,"8"18"-3008,11 1 800,3-3-1344,12 6 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 3552,'-5'-21'8298,"-6"34"-5255,10-12-3451,-21 28 1269,-34 56 0,-10 41-301,28-40-356,32-71-168,2 0 0,-1 1 0,2-1 0,-2 17 0,5-29-5,-1 0 0,1 0-1,0 0 1,0-1-1,1 1 1,-1 0-1,1 0 1,-1 0-1,1 0 1,0 0-1,0 0 1,0-1 0,1 1-1,2 4 1,-2-5 17,-1 0 0,1 0 0,0-1 0,0 1 0,0 0 0,0-1 0,0 0 0,0 1 0,1-1 0,-1 0 0,0 0 0,0 0 0,1 0 0,-1-1 0,1 1 0,-1-1 0,4 1 0,0-1 28,0 0 0,0 0 0,-1 0 0,1-1 0,0 1 0,0-2 0,-1 1 0,1 0 0,10-6 0,-8 3-31,1 0 0,-1-1 0,0-1 0,0 1 0,9-10 0,1-3 4,-1-1 1,-2 0-1,22-33 0,27-44-481,-64 96 425,0 0 1,0 0-1,0 0 1,0-1-1,0 1 1,0 0-1,0 0 1,0 0-1,0 0 1,0 0-1,0-1 1,0 1-1,1 0 1,-1 0-1,0 0 1,0 0-1,0 0 1,0 0-1,0-1 1,0 1-1,0 0 1,1 0-1,-1 0 1,0 0-1,0 0 1,0 0-1,0 0 1,0 0-1,1 0 1,-1 0-1,0 0 1,0 0-1,0 0 1,0 0-1,0 0 1,1 0-1,-1 0 1,0 0-1,0 0 1,0 0-1,0 0 1,1 0-1,-1 0 1,0 0-1,0 0 1,0 0-1,1 0 1,0 11-162,-2 21 79,0-26 82,-1 29-104,3 36-1,0-58 122,0 0 0,1 0-1,1 0 1,0 0 0,1-1-1,6 15 1,-9-24 25,0-1 0,1 0 0,-1 1 1,0-1-1,1 0 0,0 0 0,-1 0 0,1 0 0,0 0 0,0 0 0,0-1 1,0 1-1,1-1 0,-1 1 0,0-1 0,1 0 0,-1 0 0,0 0 0,1 0 1,-1 0-1,1-1 0,0 1 0,-1-1 0,1 0 0,0 1 0,-1-1 0,1 0 1,-1-1-1,6 0 0,-2 0 36,-1 0 1,1-1-1,0 0 1,-1 0 0,1 0-1,-1-1 1,0 0-1,0 0 1,0 0-1,0-1 1,-1 1-1,9-9 1,-6 4-24,-1 0-1,0-1 1,0 1 0,-1-1-1,0-1 1,0 1 0,-1-1-1,0 0 1,3-15-1,-3 9-26,-1-1-1,-1 0 0,-1 1 0,-1-1 0,-1-21 0,0 9-14,0 16 10,0 0 0,0 0 0,-5-19 0,-23-84-411,28 106 202,3 3-179,7 7 126,58 14 304,-1-2-1,2-4 0,81 0 1,-125-8-10,1-2 0,0-1 0,-1-1 0,28-7 0,-39 3 135,-7 5-79,-10 13 174,-6 12-347,-9 32 0,12-33 47,-17 38 1,-17 10-139,23-40 176,-28 61 0,41-76 7,2-7-25,0 1 1,0-1-1,-3 16 1,6-22 5,0 0 0,0 1 0,-1-1 0,1 1 1,0-1-1,0 1 0,1-1 0,-1 1 0,0-1 0,0 1 0,1-1 0,-1 0 0,1 1 0,-1-1 1,1 1-1,0-1 0,-1 0 0,1 0 0,0 1 0,0-1 0,0 0 0,0 0 0,0 0 0,0 0 1,0 0-1,2 1 0,-2-1 29,0-1-1,1 1 1,-1-1 0,0 0 0,0 1 0,1-1 0,-1 0 0,0 0 0,0 1 0,1-1 0,-1 0-1,0-1 1,1 1 0,-1 0 0,0 0 0,0 0 0,1-1 0,-1 1 0,0 0 0,0-1-1,0 0 1,1 1 0,-1-1 0,0 1 0,2-3 0,2-1 9,0 0 0,0-1 0,8-9 1,1-4-60,-2-1 0,0 0 0,-1-1 0,-1 0 0,10-26 0,-19 42-4,0 0 0,1 1-1,-1-1 1,1 1 0,0-1-1,0 1 1,1 0 0,-1 0-1,1 0 1,-1 0 0,5-4-1,-7 7 16,0 0-1,1 0 0,-1 0 0,0-1 0,0 1 0,0 0 1,0 0-1,1 0 0,-1 0 0,0 0 0,0 0 1,0 0-1,1 0 0,-1 0 0,0 0 0,0 0 1,0 0-1,1 0 0,-1 0 0,0 0 0,0 0 0,1 0 1,-1 0-1,0 0 0,0 0 0,0 0 0,1 0 1,-1 0-1,0 0 0,0 0 0,0 0 0,0 0 1,1 1-1,-1-1 0,0 0 0,0 0 0,0 0 0,0 0 1,0 0-1,1 1 0,-1-1 0,0 0 0,0 0 1,0 1-1,2 9-135,-1-6 94,3 15 35,1 1 0,1-1-1,0 0 1,2-1 0,10 20-1,-15-34 49,-1 0-1,1 0 1,0 0-1,0 0 1,0-1-1,4 5 1,-6-7-5,1 0 0,-1 0 1,1 0-1,-1 0 0,1 0 1,-1 0-1,1 0 0,0-1 1,0 1-1,-1-1 0,1 1 1,0-1-1,0 1 0,-1-1 1,1 0-1,0 0 0,0 0 1,0 0-1,1-1 0,4 0 4,-1-2-1,1 1 1,-1-1-1,0 0 1,0 0-1,0 0 1,0-1-1,-1 0 1,0 0-1,1 0 1,-2-1-1,1 0 1,5-6-1,7-11-5,26-43 0,-37 55 2,20-32 13,-3-1-1,33-80 1,-51 112-249,-5 12 192,0-1 0,1 1 0,-1-1 0,0 1 0,0-1 0,1 1 0,-1-1 0,0 1 0,0 0 0,0-1 0,0 1 0,0-1 0,0 1 0,0-1 0,0 1 0,0 0 1,0-1-1,0 1 0,0 0 0,-4 71-43,2 27 242,2-79-166,0-3 6,1-1 0,1 1 0,4 17 1,-6-31-1,1 0 1,0 0 0,0 0 0,0 0 0,0 0 0,0 0 0,1-1-1,-1 1 1,1 0 0,0-1 0,0 1 0,0-1 0,0 1 0,0-1-1,0 0 1,1 0 0,-1 0 0,1 0 0,-1 0 0,1-1 0,0 1-1,3 0 1,-4-1-4,1-1 0,-1 1-1,1-1 1,0 0-1,-1 0 1,1 0 0,-1 0-1,1 0 1,-1-1-1,1 1 1,-1-1 0,1 1-1,-1-1 1,0 0-1,1 0 1,3-2 0,-1 0 9,0-1 0,-1 1 1,1-1-1,-1 1 0,0-1 1,6-7-1,1-4-40,0-1-1,-1 0 1,13-30 0,-11 21-23,21-46 7,9-20-190,-42 90 200,0 1 0,1-1 1,-1 0-1,0 1 0,1-1 1,-1 1-1,1-1 0,-1 1 1,0-1-1,1 1 0,-1-1 0,1 1 1,-1-1-1,1 1 0,0-1 1,-1 1-1,1 0 0,-1 0 1,1-1-1,1 1 0,-2 0 10,1 0-1,0 0 1,-1 0-1,1 0 0,-1 0 1,1 1-1,-1-1 1,1 0-1,-1 0 0,1 1 1,-1-1-1,0 0 1,1 1-1,-1-1 0,1 0 1,-1 1-1,0-1 1,1 1-1,-1-1 0,1 1 1,2 4 12,-1 0-1,1 0 1,3 11 0,-4-10-3,2 4-43,6 13-52,20 38 0,-27-55 104,2 1 0,-1-1 1,1 0-1,0-1 0,0 1 1,0-1-1,1 0 0,0 0 1,0 0-1,8 4 0,-11-8 2,0 1 0,0-1 0,1 0-1,-1 0 1,1 0 0,-1-1-1,1 1 1,-1-1 0,1 0 0,-1 0-1,1 0 1,-1 0 0,1-1 0,-1 1-1,0-1 1,6-2 0,-3 1 19,-1 0 0,0 0 0,0-1 0,0 1 1,0-1-1,0-1 0,0 1 0,-1-1 0,7-6 0,-2-3 50,1 0-1,-2 0 1,0-1 0,0-1-1,10-29 1,-13 33-82,-1 0 0,0 0 1,-1 0-1,0-1 1,-1 1-1,0-1 1,-1 0-1,0 1 0,-1-1 1,-2-20-1,2 30-8,0 1 0,-1-1-1,1 1 1,-1-1 0,1 1 0,-1 0-1,1-1 1,-1 1 0,0 0-1,1-1 1,-1 1 0,0 0-1,0 0 1,-2-2 0,3 3-6,-1-1 1,0 1-1,0-1 0,0 1 1,0 0-1,1-1 0,-1 1 0,0 0 1,0-1-1,0 1 0,0 0 1,0 0-1,0 0 0,0 0 1,0 0-1,0 0 0,-1 1 1,-2 0-8,1 0 0,-1 0 0,0 1 0,1 0 0,-1 0 0,1 0 0,0 0 1,-6 5-1,1-1 20,1 1 0,1 1 0,-1-1 0,1 1 0,1 0 0,0 0 0,0 1 0,0 0 1,-6 17-1,2 2 28,-12 57 0,17-63 116,0-1 1,1 1-1,1 42 1,2-58-120,1 0 0,-1 0 0,1 0 0,1-1 0,-1 1 1,1 0-1,0-1 0,0 1 0,1-1 0,0 0 0,0 0 0,0 0 0,0 0 0,1 0 0,0-1 1,0 1-1,0-1 0,0 0 0,8 5 0,-3-3 15,0 0 1,0-1-1,0 0 1,1-1 0,-1 0-1,1 0 1,0-1-1,1 0 1,-1-1-1,0 0 1,1-1-1,-1 0 1,12-1-1,-6-1-443,1-1 0,-1 0 0,0-2 0,0 0-1,26-10 1,-30 9-1295,0-1-1,-1-1 0,0 1 1,14-12-1,0 0-1800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81 2816,'0'0'917,"9"-3"-207,-7 1-318,0 0 1,0 0 0,1 0-1,-1-1 1,0 1 0,-1-1-1,1 1 1,0-1 0,-1 1-1,1-1 1,-1 0 0,0 0-1,0 1 1,0-1 0,0 0 0,-1 0-1,1 0 1,0-4 0,-1 6-296,-1 0 0,1 0 0,0 0 0,0-1 0,-1 1 0,1 0 0,-1 0 0,1 0 0,-1 0 0,1 0 0,-1 0 0,0 0 0,1 0 1,-1 0-1,0 0 0,0 1 0,0-1 0,1 0 0,-1 0 0,0 1 0,0-1 0,0 0 0,0 1 0,0-1 0,-1 1 0,1 0 0,0-1 0,0 1 1,0 0-1,0-1 0,0 1 0,-1 0 0,1 0 0,0 0 0,-1 0 0,-5 0 150,1 0 0,-1 1 0,0-1 0,1 1 0,-9 2-1,5 0-50,1 1-1,0-1 0,-1 2 0,1-1 1,-14 11-1,-42 35 225,21-15-225,40-32-213,-6 4-57,0 1-1,1 0 0,0 0 1,-13 15-1,21-21 62,-1 0-1,1 1 1,0-1-1,-1 0 1,1 0 0,0 1-1,1-1 1,-1 0 0,0 1-1,1-1 1,-1 1-1,0 3 1,2-4 10,-1 0 1,0 0-1,1 0 0,-1 0 1,1-1-1,-1 1 0,1 0 1,0 0-1,0-1 1,0 1-1,0 0 0,0-1 1,0 1-1,0-1 0,0 1 1,1-1-1,-1 0 0,1 0 1,1 2-1,0-1 53,0-1 0,-1 1 0,2-1 0,-1 0 0,0 1 0,0-1 0,0 0 0,0-1 1,1 1-1,-1-1 0,0 1 0,1-1 0,-1 0 0,0 0 0,1-1 0,-1 1 0,0-1 0,4 0 0,2-1 83,-1-1 0,0 0-1,1 0 1,-2-1 0,15-7 0,-10 2-47,0 0 0,0-1 0,-1 0 0,0 0 0,10-14 0,-3 0-71,24-39 0,-39 59-352,-5 9 112,-3 11 337,4-8-17,0-1 1,0 1-1,1-1 1,0 0-1,0 1 0,1-1 1,0 1-1,1-1 0,-1 0 1,1 1-1,3 6 1,-3-10-73,0 0 1,0 0-1,0 0 1,1-1-1,-1 1 1,1-1-1,0 1 1,0-1-1,0 0 1,0 0-1,1 0 1,-1-1-1,1 1 1,0-1-1,0 0 1,-1 0-1,1 0 1,1 0-1,-1-1 1,8 2-1,2-1 46,0 0-1,-1-1 1,1-1-1,22-2 1,58-12-1130,-57 7-768,11 2 176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4 479 4160,'-3'-2'3255,"3"1"-3074,0 1 0,0 0-1,0 0 1,-1-1 0,1 1 0,0 0 0,0 0 0,0 0-1,0-1 1,0 1 0,0 0 0,0 0 0,0-1 0,0 1-1,0 0 1,0-1 0,1-8 305,-1 8-325,3-10 457,0 1 0,1-1 1,8-17-1,-5 11-222,-2 6-220,1 1 1,-1 0-1,2 1 0,-1-1 1,13-13-1,44-38 136,-57 55-306,61-48 287,-4 3-15,15-22 249,-74 68-465,0 1-1,0 0 0,1 0 1,0 1-1,0-1 0,0 1 1,0 0-1,0 0 0,11-4 1,-15 7-59,-1 0 1,1 0-1,-1 0 1,1 0 0,-1 0-1,0 0 1,1 0-1,-1 1 1,1-1-1,-1 0 1,1 0-1,-1 0 1,0 0 0,1 0-1,-1 1 1,0-1-1,1 0 1,-1 0-1,0 1 1,1-1-1,-1 0 1,0 1 0,1-1-1,-1 0 1,0 1-1,0-1 1,1 1-1,-1-1 1,0 0-1,0 1 1,0-1-1,0 1 1,1-1 0,-1 1-1,3 20 193,-2-13-122,0 9 46,0-1-1,-1 0 0,0 0 0,-1 1 0,-6 25 0,5-31-44,0 0-1,1 0 1,0 0 0,1 0-1,0 0 1,3 13 0,-3-23-53,0-1 0,0 0 0,0 0 0,0 1 1,0-1-1,0 0 0,0 1 0,0-1 0,0 0 0,1 0 1,-1 1-1,0-1 0,0 0 0,0 0 0,0 1 0,1-1 0,-1 0 1,0 0-1,0 0 0,1 0 0,-1 1 0,0-1 0,0 0 1,1 0-1,-1 0 0,0 0 0,0 0 0,1 0 0,-1 1 1,0-1-1,1 0 0,-1 0 0,0 0 0,1 0 0,13-5 426,-10 2-365,1 0 1,0 0 0,7-7-1,5-9-28,24-35 0,-2 1-160,-30 43 61,-4 4-6,-1 0 0,1 0 0,1 0 0,-1 1 0,1 0 0,12-9 0,-17 14 46,-1 0-1,1 0 1,-1 0 0,1 0 0,-1 0 0,1-1-1,0 1 1,-1 0 0,1 0 0,-1 0 0,1 1-1,-1-1 1,1 0 0,0 0 0,-1 0 0,1 0-1,-1 0 1,1 1 0,-1-1 0,1 0 0,-1 0-1,1 1 1,-1-1 0,1 0 0,-1 1 0,0-1-1,1 1 1,-1-1 0,1 0 0,-1 1 0,0-1-1,0 1 1,1-1 0,-1 1 0,0-1 0,0 1-1,1-1 1,-1 1 0,0-1 0,0 1 0,0 0-1,0 0 1,1 2 4,0 0 0,-1 0 0,1 0 0,-1 0 0,0 0 0,0 5-1,-3 9 61,2-5 28,-1 1 0,-1-1 1,0 0-1,-5 14 1,56-70 913,-34 33-1017,-1 0 0,23-13 0,-29 20-30,0 0 0,0 1 0,1-1 0,0 2 0,-1-1 0,1 1 0,14-2 0,-20 4 33,0-1 1,0 1-1,0 0 1,0 0-1,0 1 0,0-1 1,0 0-1,0 1 1,0-1-1,0 1 0,0 0 1,0-1-1,0 1 1,0 0-1,0 0 0,0 0 1,-1 1-1,1-1 1,0 0-1,-1 1 0,1-1 1,1 3-1,1 3-15,1-1 0,-2 1 0,1 0 0,4 14 0,10 19 0,-16-38 29,-1 1 0,1-1 1,-1 0-1,1 0 0,0 0 0,0 0 1,0 0-1,0 0 0,0 0 0,0-1 1,1 1-1,2 1 0,3 0 72,1-1 0,-1 0 0,0 0 0,1 0 0,-1-1 0,0-1 0,1 1 0,-1-2 0,14-1 0,-7 1-2,-1-2 0,1 0-1,-1-1 1,25-11 0,-16 3-71,-1-1 1,-1-1-1,0-1 1,-1-1-1,-1 0 1,19-22-1,4-15 207,-42 53-208,1-2 13,1 1-1,-1 0 0,1-1 1,-1 1-1,0-1 0,0 0 1,0 1-1,0-1 0,0 0 1,0 0-1,0 0 0,0 0 1,-1 0-1,1 0 0,0-3 1,-1 5-17,0 0 1,-1 0 0,1 0-1,0 0 1,0 0 0,-1 0-1,1 0 1,0-1 0,0 1-1,0 0 1,-1 0 0,1 0-1,0 0 1,0 0 0,-1 0-1,1 0 1,0 1 0,0-1-1,-1 0 1,1 0-1,0 0 1,0 0 0,-1 0-1,1 0 1,0 0 0,0 0-1,0 0 1,-1 1 0,1-1-1,0 0 1,0 0 0,0 0-1,0 0 1,0 1 0,-1-1-1,1 0 1,0 0 0,0 1-1,0-1 1,0 0 0,-10 10-84,-15 21-36,-12 19 107,-22 44-165,56-89 173,0 0-8,-1 1 1,1 0-1,0 1 1,-2 7-1,5-13 24,-1 0 0,1 1 0,0-1-1,-1 0 1,1 0 0,0 1 0,0-1 0,0 0 0,0 0-1,0 1 1,0-1 0,0 0 0,1 0 0,-1 1 0,0-1-1,1 0 1,-1 0 0,1 1 0,-1-1 0,1 0 0,0 0-1,-1 0 1,1 0 0,0 0 0,0 0 0,0 0 0,0 0-1,0-1 1,2 3 0,-2-3 9,1 1-1,-1-1 1,1 1 0,0-1-1,0 0 1,-1 0-1,1 1 1,0-1 0,-1 0-1,1-1 1,0 1 0,0 0-1,-1 0 1,1-1 0,0 1-1,-1-1 1,1 1-1,-1-1 1,1 0 0,0 0-1,-1 0 1,0 0 0,1 0-1,2-2 1,2-2-20,0 0 0,-1 0-1,1-1 1,5-7 0,0 0-3,-7 9 29,-1 0 1,0 0-1,1-1 1,-1 1 0,-1-1-1,1 1 1,-1-1-1,0 0 1,3-7-1,-1-2-213,-3 15-174,0 9 252,0-6 99,0 0 0,0 1 0,0-1 0,1 0-1,0 0 1,0 0 0,0 0 0,1 0 0,-1 0 0,1 0 0,0-1 0,0 0 0,0 1 0,0-1 0,1 0 0,-1 0 0,7 3 0,-4-4 71,1-1-1,-1 0 1,1 0-1,-1 0 1,1-1 0,-1 0-1,1-1 1,-1 1-1,10-3 1,23-5 116,0-2 0,73-28 1,12-4-261,-120 40 86,0 1 0,0 0-1,0 0 1,0 1-1,0-1 1,0 1 0,0 0-1,0 0 1,0 0-1,0 1 1,-1-1 0,1 1-1,0 0 1,0 0-1,0 1 1,0-1 0,-1 1-1,1-1 1,-1 1-1,1 0 1,-1 1 0,0-1-1,0 1 1,0-1-1,0 1 1,5 5 0,18 26 238,-15-18-143,1-1 0,1-1 0,21 19 0,-33-32-116,0 0 0,0 0 0,0 0 0,0 0 0,1 0 0,-1-1 0,0 1 0,1-1 0,-1 1 0,0-1 0,1 1-1,-1-1 1,1 0 0,-1 1 0,2-1 0,0-1-747,0 1 0,0-1 0,0 0 1,0 1-1,-1-1 0,4-2 0,-1 1-821,13-4-517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11 6816,'-2'-10'2978,"-3"10"-494,-8 13 683,9-9-2740,-165 161 6634,36-56-5974,103-88-2385,-36 18-1,50-30-125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 4160,'-15'-16'8016,"16"21"-6352,3 21-958,-2-1 1,-1 1-1,-1 0 1,-4 40 0,2-49-502,-29 310 1454,28-297-1566,1-19-2,1-1 0,0 1 1,1-1-1,1 17 0,0-16 49,2-2 464,-2-9-565,-1 0-1,1 0 1,0 0 0,0 0 0,-1 0-1,1 0 1,0 0 0,0 0 0,-1 0-1,1-1 1,0 1 0,-1 0 0,1 0-1,0-1 1,-1 1 0,2-1 0,91-36-49,-32 15 9,-53 19-29,1 0 0,0 0 0,-1 1 0,1 0 0,11 0 0,-17 2 18,0-1 1,0 1-1,0 0 1,0 1-1,0-1 0,0 0 1,0 1-1,0 0 1,0-1-1,0 1 1,0 0-1,0 1 0,0-1 1,-1 0-1,1 1 1,0 0-1,-1-1 1,5 5-1,-3-2 56,-1 1-1,0-1 1,0 0 0,0 1 0,0 0-1,-1-1 1,0 1 0,0 0 0,0 0-1,2 9 1,-4-9 49,1-1 0,-1 1 0,0-1 0,-1 0-1,1 1 1,-1-1 0,1 1 0,-1-1 0,-1 0 0,1 0 0,-1 0 0,1 1-1,-5 5 1,4-7 9,0 0-1,0 0 0,0-1 1,-1 1-1,1 0 0,-1-1 1,0 0-1,0 0 0,0 0 1,0 0-1,0 0 0,0 0 1,-1-1-1,1 0 0,-7 2 1,0 0 4,0-1 1,1-1 0,-1 0-1,-13 0 1,-7-2-28,0-2 0,0 0 0,1-3 0,-1 0 0,-29-11 1,55 15-177,-35-13-762,18 1-2633,20 14 3381,1 0 1,0 0-1,0-1 0,-1 1 1,1 0-1,0 0 1,0 0-1,0 0 0,-1-1 1,1 1-1,0 0 1,0 0-1,0-1 0,0 1 1,-1 0-1,1 0 1,0 0-1,0-1 1,0 1-1,0 0 0,0-1 1,0 1-1,0 0 1,0 0-1,0-1 0,0 1 1,0 0-1,0-1 1,0 1-1,0 0 0,0 0 1,0-1-1,0 1 1,0 0-1,0 0 1,0-1-1,0 1 0,0 0 1,1 0-1,-1-1 1,0 1-1,0 0 0,0 0 1,0-1-1,1 1 1,-1 0-1,0 0 0,0 0 1,1 0-1,-1-1 1,0 1-1,1 0 1,7-2-2418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104 734 2912,'0'0'6426,"5"-3"-4527,2 1-1602,-1-1 0,1 1-1,-1-2 1,0 1 0,0-1 0,0 1 0,0-2-1,5-4 1,5-6 101,19-22 0,-19 17-100,20-32 0,-25 34-158,20-32 173,29-65 1,14-56 287,-46 105-251,29-50-147,-41 81-726,-27 51 336,-19 43 70,-73 171 165,5-44 133,35-77 451,-94 217 0,140-284-305,-28 72 584,42-105-623,0 0 0,-10 17 0,8-19 3,4-10-143,8-22-123,5-1-47,1 2 1,0-1 0,2 2-1,19-25 1,-19 30 19,1 1 0,0 0 0,1 1 0,30-20 0,80-45-68,-51 35 134,-34 19-11,0-1 1,-2-3-1,-2-1 0,59-63 1,-93 91-39,-2 2 73,0 0-1,0-1 0,0 1 1,-1 0-1,1 0 0,0-1 0,-1 1 1,0-1-1,0 0 0,2-5 1,-4 7 48,-1 4-101,-2 4-25,0 2-8,-1 0 0,-1 0 0,-7 8-1,7-8-30,-1 0 0,-6 14 0,9-14-3,1 0-1,0 0 1,0 0 0,-2 16-1,4-20 55,1 0-1,0 0 1,0 0-1,0 0 1,0 0-1,1 0 1,0 0-1,0 0 1,3 9-1,-4-13 7,1 0 0,-1 0 1,0 0-1,1 0 0,-1 0 0,1-1 0,-1 1 0,1 0 0,-1 0 0,1 0 0,0-1 0,-1 1 0,1 0 0,0-1 0,0 1 0,-1 0 0,1-1 0,0 1 1,0-1-1,0 0 0,0 1 0,1-1 0,-1 0 6,0 0 0,0 0 1,0 0-1,0 0 0,0 0 0,0 0 1,0-1-1,0 1 0,0 0 0,0-1 1,0 1-1,0-1 0,-1 1 1,1-1-1,0 0 0,0 1 0,1-2 1,1-1-1,0 0 1,0-1 0,0 1 0,0-1 0,-1 0 0,0 0 0,4-7 0,-1-5-44,5-27 1,-8 30 19,1 0 0,0 0-1,9-19 1,-5 16 11,18-28 0,-22 40-37,1-1 1,-1 0-1,1 1 1,1 0-1,-1 0 1,1 0-1,-1 0 1,1 1-1,7-4 1,-8 4-3,0 1-1,1 0 1,0 0 0,-1 0 0,1 1-1,0 0 1,5-1 0,-7 2 51,0 0 1,0 0 0,-1 0-1,1 1 1,0-1-1,0 1 1,0-1 0,0 1-1,-1 0 1,1 0 0,-1 1-1,1-1 1,3 3 0,-1-1 43,0 1 0,0 0 0,0 0 0,0 1 0,-1 0 0,0-1 0,0 1 0,0 1 0,3 6 0,3 7 147,10 29 1,-14-33-103,0 0 0,1-1 0,16 27 1,-19-36-69,-1-1 0,1 0 0,0 0 1,0 0-1,0 0 0,0-1 0,1 0 1,-1 0-1,1 0 0,0 0 0,0-1 1,0 0-1,0 0 0,0 0 0,10 1 1,-5-1-30,1-1 1,0 0 0,0 0 0,0-2 0,0 1 0,0-1 0,0-1 0,11-2-1,-5-1-725,0-1 0,-1 0 0,1-1 0,18-11 0,8-4-1301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7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462 12 2976,'0'-2'193,"0"1"-152,0 1 0,0 0 1,0 0-1,0-1 0,0 1 0,0 0 0,0-1 0,0 1 0,0 0 0,0 0 1,0-1-1,0 1 0,0 0 0,0-1 0,0 1 0,0 0 0,0 0 0,0-1 1,0 1-1,0 0 0,0 0 0,1-1 0,-1 1 0,0 0 0,0 0 1,0-1-1,0 1 0,1 0 0,-1 0 0,0 0 0,0 0 0,3-2 2556,-3 5-2316,-1 0 0,0 0 0,0 0-1,0 0 1,0-1 0,-1 1-1,1 0 1,-1-1 0,0 1 0,-2 2-1,-6 6 272,0 0 0,-1 0 0,-18 14 0,3-4-93,-2 4-135,-91 90 595,80-70-743,-48 69 0,56-70-147,17-25 98,1 0 0,-15 32 0,27-50-223,0 1 0,0 0 0,1 0 0,-1 0 0,1-1 0,-1 1 0,1 0 0,0 0 0,0 0 0,-1 0 0,1 0 0,1 0 0,-1 2 0,3 4-858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1055 1408,'-3'3'5637,"10"-6"-5150,0 0 0,0-1 1,0 1-1,-1-2 0,0 1 0,1-1 0,-1 0 0,-1 0 0,1 0 1,-1-1-1,8-10 0,4-9-49,24-45-1,-26 41 37,90-171 75,57-104 918,-159 299-1488,-3 4 5,1 1 0,-1-1 0,0 1 0,0-1 0,1 1 0,-1-1 0,0 1 0,0-1 0,0 1 0,0-1 0,0 1 0,1-1 0,-1 1 0,0-1 0,0 1 0,0-1 0,0 1-1,0-1 1,-1 1 0,1-1 0,0 1 0,0-1 0,0 1 0,0-1 0,-1 0 0,1 1 9,0 0-1,0 0 1,0-1-1,-1 1 1,1 0-1,0 0 1,0 0-1,0 0 1,0 0-1,0 0 1,-1 0-1,1 0 1,0 0-1,0-1 1,0 1-1,0 0 1,-1 0-1,1 0 1,0 0-1,0 0 1,0 0-1,-1 0 1,1 0-1,0 0 1,0 0-1,0 0 1,0 1-1,-1-1 1,1 0-1,0 0 1,0 0-1,0 0 1,0 0-1,-1 0 1,1 0-1,0 0 1,0 0-1,0 1 1,0-1-1,0 0 1,0 0-1,-1 0 1,1 0-1,0 0 1,0 1-1,0-1 1,-8 9-131,0 3 77,1-1 1,1 1 0,-8 19 0,6-13 23,-24 57 391,4 1-1,2 2 0,-28 149 1,54-222-314,-3 9 189,0 28-1,3-39-182,0 0-1,0 0 0,0 0 1,1 0-1,-1 0 1,1 1-1,0-1 0,0 0 1,0-1-1,0 1 1,1 0-1,-1 0 0,1 0 1,3 4-1,-4-6 9,1 0-1,-1 0 0,1 0 1,-1 0-1,1 0 1,0 0-1,0-1 0,-1 1 1,1 0-1,0-1 0,0 0 1,0 1-1,0-1 1,-1 0-1,1 0 0,0 0 1,0 0-1,0 0 1,2-1-1,4 0 64,1-1 0,-1 0 0,8-3 0,6-4-26,1-1 1,-2 0-1,1-2 0,-1-1 1,-1 0-1,0-1 0,29-29 1,-24 18-69,-1-1 1,-2-2-1,0 0 1,28-51-1,170-352 329,-198 374 168,28-115 0,-48 146-326,-5 16-157,2 11-40,1-1 1,-1 0-1,1 0 0,-1 0 1,1 0-1,0 0 0,-1 0 1,1 0-1,0 1 1,-1-1-1,1 0 0,-1 0 1,1 1-1,0-1 0,0 0 1,-1 0-1,1 1 1,0-1-1,-1 0 0,1 1 1,0-1-1,0 1 1,0-1-1,-1 0 0,1 1 1,0 0-1,-11 18 11,2 2-1,0-1 1,-9 31 0,-1 4 94,-160 450 677,159-444-735,3-7-29,-31 67 1,36-90 160,8-22-86,0 0 1,0 0 0,0 0-1,-9 12 1,-1-7 101,14-13-174,0-1 0,-1 0 0,1 1 0,0-1 0,0 0 0,-1 0-1,1 1 1,0-1 0,-1 0 0,1 0 0,0 1 0,-1-1 0,1 0-1,0 0 1,-1 0 0,1 0 0,0 0 0,-1 1 0,1-1 0,0 0 0,-1 0-1,1 0 1,-1 0 0,1 0 0,0 0 0,-1 0 0,1 0 0,-1 0-1,1-1 1,0 1 0,-1 0 0,1 0 0,0 0 0,-1 0 0,1 0-1,-1-1 1,1 0-10,0 0-1,0 0 1,0 0-1,1 0 1,-1 0-1,0 0 1,0 0-1,1 0 1,-1 0-1,0 0 1,1 0-1,-1 0 1,1 0-1,-1 0 1,1 1-1,0-1 0,-1 0 1,2-1-1,17-21 93,-14 18-102,84-92 19,20-24-375,-105 117 338,-1 0 0,1 0 0,0 0 1,0 0-1,0 1 0,6-4 0,-9 6 14,0 1 1,0-1-1,-1 1 0,1-1 0,0 1 1,0 0-1,0-1 0,0 1 1,0 0-1,0 0 0,0 0 1,0 0-1,-1 0 0,1 0 0,0 0 1,0 0-1,0 0 0,0 0 1,0 0-1,0 0 0,0 1 1,0-1-1,-1 0 0,1 1 0,0-1 1,0 1-1,0-1 0,0 1 1,-1-1-1,1 1 0,0 0 1,-1-1-1,1 1 0,0 0 1,-1-1-1,1 1 0,-1 0 0,1 0 1,-1 0-1,0-1 0,1 1 1,-1 1-1,5 9 50,-2 1 1,1-1-1,-2 0 1,3 20-1,-3-18-83,0 0-1,1 0 0,6 18 1,-4-18-95,-2-7 126,-1 0 1,1 1 0,0-1-1,0 0 1,7 8-1,-9-12 33,0-1 0,0 0 0,1 1 0,-1-1 0,1 0-1,0 0 1,-1 0 0,1 0 0,0 0 0,-1 0 0,1 0 0,0-1-1,0 1 1,0-1 0,0 1 0,0-1 0,-1 0 0,1 0-1,0 0 1,0 0 0,0 0 0,0 0 0,0 0 0,3-1 0,5-1 8,0-1 0,0-1 1,0 1-1,0-2 1,-1 1-1,1-1 0,-1 0 1,0-1-1,-1 0 1,0-1-1,0 0 0,0 0 1,0-1-1,-1 1 1,-1-2-1,9-12 1,-3 2-25,-1-1 1,-1-1-1,-1 0 1,-1-1-1,0 1 1,5-33-1,-12 52-9,0 0 0,-1-1 0,0 1 0,1 0 0,-1-1 0,0 1 0,0 0 0,0-1 0,0 1 0,0 0 0,-1 0 0,1-1 0,-1 1 0,1 0 0,-1 0 0,0-1 0,-1-2 0,1 5-6,1-1 1,0 1-1,-1-1 0,1 1 0,-1-1 1,1 1-1,0-1 0,-1 1 0,1 0 0,-1-1 1,1 1-1,-1-1 0,1 1 0,-1 0 1,0 0-1,1-1 0,-1 1 0,1 0 0,-1 0 1,0 0-1,1 0 0,-1 0 0,1-1 1,-1 1-1,0 0 0,1 1 0,-1-1 0,0 0 1,1 0-1,-1 0 0,1 0 0,-1 0 1,0 1-1,1-1 0,-1 0 0,1 0 0,-1 1 1,-22 16-193,21-15 183,-7 7-6,0 0 0,1 1-1,0 0 1,1 0 0,0 0-1,0 1 1,1 0 0,1 1-1,0-1 1,0 1 0,1 0-1,1 0 1,-3 15 0,6-22 22,0-1 0,0 1 1,0 0-1,0-1 0,1 1 1,0 0-1,0-1 1,0 1-1,0-1 0,1 0 1,0 1-1,0-1 0,0 0 1,0 0-1,1 0 1,-1 0-1,1 0 0,0-1 1,0 1-1,1-1 0,-1 0 1,1 0-1,5 4 1,6 3 4,1-1 0,-1-1 0,2 0 0,29 10 1,-25-11-214,0-1 0,0-1 0,27 2 0,-35-6-790,1 0 0,-1-1 0,20-2 0,-29 1 544,0 0 0,0 0 1,-1-1-1,1 1 0,-1-1 1,1 0-1,-1 1 1,0-2-1,0 1 0,0 0 1,0-1-1,0 1 0,0-1 1,-1 0-1,1 0 0,-1 0 1,0 0-1,0 0 0,0-1 1,0 1-1,0-1 0,-1 1 1,2-6-1,-1-16-4064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8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6144,'-30'-5'2784,"35"10"-2432,0-5 1728,4 4-1216,11-4 864,9 0-1024,30-4-32,4-1-384,25-3-128,-2 8-96,-3-9 224,-4 4-160,-2-2-1088,-9 2 512,15 1-4992,-1 8 3008,-19 1-1728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176 592 3968,'-9'-23'2183,"8"17"1383,-1 20-2985,1-1 0,-2 0 0,1 0 0,-2 0 0,-8 21-1,0 3 63,-99 428 2872,94-382-2737,15-63-245,4-13 422,-2-7-945,1 0 1,-1 0 0,0 0-1,0 0 1,0 0 0,0 0 0,0 0-1,1 0 1,-1 0 0,0 0-1,0 0 1,0 0 0,0 0-1,0 0 1,0 0 0,1 0-1,-1 0 1,0-1 0,0 1-1,0 0 1,0 0 0,0 0-1,0 0 1,0 0 0,0 0-1,0 0 1,1-1 0,-1 1-1,0 0 1,0 0 0,0 0-1,0 0 1,0 0 0,0-1-1,0 1 1,0 0 0,0 0-1,0 0 1,6-39 532,-2 11-398,-3 18-111,32-172 103,-17 123-175,37-86 1,53-90-363,-75 174 349,48-70 1,-79 130 48,10-13-47,0 0 0,15-16 0,-22 27 54,-1 0 0,0 1-1,1-1 1,0 1 0,-1 0 0,1 0-1,0 0 1,0 0 0,1 1-1,-1-1 1,0 1 0,0 0-1,1 0 1,-1 0 0,1 0-1,-1 0 1,7 0 0,-7 2-9,0 0 0,-1 0 0,1 0 0,-1 0 1,1 0-1,-1 0 0,1 1 0,-1-1 0,0 1 1,0-1-1,1 1 0,-1 0 0,-1 0 0,1 0 0,0 0 1,0 0-1,-1 1 0,1-1 0,-1 0 0,0 1 1,0-1-1,2 5 0,2 6 53,0 1 0,5 26-1,-6-19 32,0 1-1,-1 0 1,-1-1-1,-1 1 0,-1 0 1,-1 0-1,-1 0 1,-7 34-1,6-47-5,0 0 0,0-1 1,-1 0-1,0 0 0,0 0 0,-1 0 0,0 0 0,0-1 1,-1 0-1,-9 10 0,11-15-33,1 1 0,-1-1-1,1 0 1,-1 0 0,0 0 0,0 0-1,0-1 1,0 1 0,0-1 0,0 0 0,0-1-1,-1 1 1,1 0 0,0-1 0,0 0-1,-1 0 1,1-1 0,-7 0 0,5 0-39,0-1 0,0 0 0,0 1 0,1-2-1,-1 1 1,0-1 0,1 0 0,0 0 0,0 0 0,0-1 0,0 1 0,-7-9 0,8 8-5,-7-9-154,11 12 152,0 1 0,0-1 0,0 1 0,0 0 0,1-1 0,-1 1 0,0-1 0,0 1-1,0 0 1,0-1 0,0 1 0,0 0 0,1-1 0,-1 1 0,0-1 0,0 1 0,1 0 0,-1 0 0,0-1 0,0 1 0,1 0 0,-1-1 0,0 1-1,1 0 1,-1 0 0,0 0 0,1-1 0,-1 1 0,1 0 0,-1 0 0,0 0 0,1 0 0,-1 0 0,1 0 0,-1 0 0,0 0 0,1 0-1,-1 0 1,1 0 0,127-19-200,-18 4 261,-65 7-47,84-20-157,-27-3 223,106-49 0,-178 67-15,-1-1 1,0-1 0,-1-2 0,32-24 0,-57 38-49,-2 2-5,0 0 1,0 1-1,0-1 0,0 0 0,0 0 1,-1 1-1,1-1 0,0 0 0,-1 0 0,1 0 1,0 0-1,-1 0 0,1 0 0,-1 0 0,1-2 1,-1 3-8,0 0 1,0 0 0,0 0 0,0 0-1,0 0 1,0 0 0,0 0 0,0-1-1,0 1 1,0 0 0,0 0-1,0 0 1,0 0 0,0 0 0,0 0-1,0 0 1,0 0 0,0 0 0,0 0-1,0-1 1,0 1 0,0 0 0,0 0-1,0 0 1,0 0 0,0 0 0,0 0-1,-1 0 1,1 0 0,0 0-1,0 0 1,0 0 0,0 0 0,0 0-1,0 0 1,0 0 0,0 0 0,0-1-1,0 1 1,0 0 0,-1 0 0,1 0-1,0 0 1,0 0 0,0 0 0,0 0-1,0 0 1,0 0 0,0 0-1,0 1 1,-9 0 13,-16 10-12,-14 11-45,1 2 1,1 1-1,-49 45 1,42-31 54,3 3 0,-45 57 1,63-68 49,21-28-42,1-1 0,-1 1 0,1 0 0,0 0 0,0-1-1,0 1 1,0 0 0,0 0 0,0 5 0,1-7-8,0-1 0,0 1 0,0 0 1,0 0-1,0-1 0,0 1 0,1 0 0,-1-1 0,0 1 0,1 0 0,-1-1 1,0 1-1,1 0 0,-1-1 0,1 1 0,-1-1 0,1 1 0,-1 0 1,1-1-1,-1 0 0,1 1 0,-1-1 0,1 1 0,0-1 0,-1 0 1,1 1-1,0-1 0,-1 0 0,1 1 0,0-1 0,0 0 0,-1 0 1,1 0-1,0 0 0,1 0 0,1 0 2,0 0 0,0 0 0,1 0 0,-1-1 0,0 1 0,0-1 0,6-2 0,21-9 44,-1-2-1,1 0 0,31-23 1,-19 7-24,50-44 1,-83 65-86,1 2 0,0-1-1,0 1 1,22-11 0,-32 18 48,1 0 0,-1 0 0,1-1-1,0 1 1,-1 0 0,1 0 0,-1 0 0,1 0 0,0 0 0,-1 0 0,1 0 0,0 0-1,-1 0 1,1 0 0,-1 0 0,1 0 0,0 0 0,-1 0 0,1 1 0,0-1-1,-1 0 1,1 0 0,-1 1 0,1-1 0,-1 0 0,1 1 0,-1-1 0,1 1 0,-1-1-1,1 1 1,-1-1 0,0 1 0,1-1 0,-1 1 0,0-1 0,1 1 0,-1-1 0,0 1-1,0 0 1,1-1 0,-1 1 0,0-1 0,0 1 0,0 0 0,0-1 0,0 2-1,1 5 7,0 0-1,-1-1 1,0 12-1,0-10-57,0-6 53,0 0 1,0 1-1,1-1 0,-1 0 0,1 0 1,-1 1-1,1-1 0,0 0 1,0 0-1,0 0 0,0 0 1,0 0-1,0 0 0,1 0 1,-1 0-1,0 0 0,1-1 0,0 1 1,-1-1-1,1 1 0,0-1 1,0 1-1,0-1 0,2 1 1,0 0 16,0-1-1,-1 1 1,1-1 0,0 0 0,0 0 0,0-1 0,0 1 0,0-1 0,0 0 0,0 0 0,0 0 0,0 0-1,0-1 1,4-1 0,12-3-26,-1-2 1,1 0-1,-1-1 0,21-12 0,69-51 76,-52 36-108,-57 35 48,0 0 0,1-1 0,-1 1 0,1 0-1,-1-1 1,1 1 0,-1 0 0,1 0 0,-1 0 0,1-1-1,-1 1 1,1 0 0,-1 0 0,1 0 0,-1 0 0,1 0-1,-1 0 1,1 0 0,0 0 0,0 0 0,-1 0-2,0 1 0,1-1 0,-1 0 0,0 1 0,0-1 0,0 0 0,0 1 0,0-1 0,0 0 1,0 1-1,0-1 0,1 0 0,-1 1 0,0-1 0,-1 0 0,1 1 0,0-1 0,0 1 0,0-1 0,0 0 0,0 1 0,0 0 0,-13 28 59,9-21-61,-29 52 5,22-42-44,1 0 1,-11 27-1,20-43 44,0 0 0,1 1 0,0-1 0,-1 0 0,1 1 0,0-1 0,0 0 0,0 1 0,1 4 0,-1-6-3,0 0 1,0 0-1,1-1 1,-1 1-1,0 0 0,1 0 1,-1 0-1,0 0 1,1 0-1,-1 0 1,1-1-1,0 1 1,-1 0-1,1 0 1,-1-1-1,1 1 1,0 0-1,0-1 0,0 1 1,-1-1-1,1 1 1,0-1-1,0 1 1,0-1-1,1 1 1,4-1 26,-1 0 0,0 0 0,1-1 0,-1 1 1,0-1-1,0 0 0,1-1 0,-1 1 0,0-1 1,0 0-1,8-5 0,-7 4-24,87-45 31,-65 32-25,-1-2 1,-1-1-1,0-1 1,-1-1-1,26-30 1,-2-1 59,49-68 1,32-68 38,-113 157-113,-2 0 1,0-1 0,11-40-1,-24 64-19,-3 6-35,-10 11-116,-12 22-85,-74 146 353,4 24-182,17-41 376,41-84 39,32-67-157,5-6-35,13-12-62,18-21-72,-1-1-1,37-46 1,-9 9-91,18-16-163,-76 82 267,0 1-1,0-1 0,0 1 0,0 0 1,0 0-1,1 0 0,-1 0 0,0 0 1,3 0-1,-3 0 19,-2 1-37,1 1 0,0-1-1,0 0 1,0 1 0,0-1 0,0 1 0,-1-1 0,1 0-1,0 1 1,0 0 0,-1-1 0,1 1 0,0-1-1,-1 1 1,1 0 0,-1 0 0,1-1 0,0 1 0,-1 0-1,0 0 1,1 0 0,0 1 0,6 21-95,-5-14 113,-1 1-1,0 0 0,-1-1 0,0 1 1,-1 0-1,0-1 0,0 1 1,-1-1-1,0 1 0,-1-1 0,0 0 1,0 0-1,-1 0 0,0 0 1,-1-1-1,0 1 0,0-1 1,-1-1-1,0 1 0,0-1 0,-1 0 1,1 0-1,-2 0 0,-7 5 1,4-2-46,10-9 33,0 1 1,0-1 0,0 0-1,0 0 1,0 0-1,0 0 1,0 0 0,-1-1-1,1 1 1,0 0-1,0 0 1,-1-1 0,1 1-1,0-1 1,-1 1-1,1-1 1,-1 0 0,1 1-1,-3-1 1,4 0-8,0 0 1,-1 0 0,1 0-1,0 0 1,0 0-1,0 0 1,0 0-1,0 0 1,0 0 0,0 1-1,0-1 1,0 0-1,0 0 1,-1 0-1,1 0 1,0 0 0,0 0-1,0 0 1,0 0-1,0 1 1,0-1-1,0 0 1,0 0 0,0 0-1,0 0 1,0 0-1,0 0 1,0 0 0,0 1-1,0-1 1,0 0-1,0 0 1,0 0-1,0 0 1,0 0 0,0 0-1,0 0 1,0 1-1,0-1 1,1 0-1,-1 0 1,0 0 0,0 0-1,0 0 1,0 0-1,6 10-44,-5-9 45,0 1 0,0-1 0,0 0 0,0 1 0,0-1 0,1 0 0,-1 0 0,0 0 0,1 0 0,-1 0 0,1 0 0,-1-1 0,3 2 0,5-1 11,1-1 0,0 0 0,-1 0 0,1-1 0,-1 0 0,1-1 0,-1 0 0,1 0 0,-1-1 0,0 0 0,0-1 0,0 0 0,-1 0 0,1-1 0,-1 0 0,0 0 0,-1-1 0,10-8 0,8-8 42,68-64-79,-78 71 72,-2-1 0,0 0 0,0-1 0,10-20 0,-19 30-19,-1 1-1,0-1 0,0 0 1,2-14-1,-4 20-24,-1 0 0,0 0 0,1 0-1,-1 0 1,0 0 0,0 0 0,0 0-1,0 0 1,0 0 0,0 0 0,0 0-1,-1 0 1,1 0 0,0 0 0,-1-2 0,1 3-2,0 0 0,-1 0 1,1 0-1,0-1 0,0 1 1,-1 0-1,1 0 0,0 0 1,-1-1-1,1 1 0,0 0 1,-1 0-1,1 0 0,0 0 1,-1 0-1,1 0 0,0 0 1,-1 0-1,1 0 0,-1 0 1,1 0-1,0 0 0,-1 0 1,1 0-1,0 0 0,-1 0 1,1 0-1,-1 1 0,-3 1-19,1-1-1,-1 1 1,1 1 0,-1-1-1,-5 6 1,-9 11 8,0 0 0,1 2 0,1 0 1,-24 43-1,32-50 3,1-2 2,0 0-1,1 0 0,0 1 1,-6 21-1,11-33 13,1 1-1,-1-1 1,1 0 0,0 1-1,-1 0 1,1-1 0,0 1-1,0-1 1,0 1 0,0-1 0,0 1-1,0-1 1,1 1 0,-1 0-1,0-1 1,1 0 0,-1 1-1,1-1 1,0 1 0,-1-1-1,1 1 1,0-1 0,0 0-1,0 0 1,0 1 0,0-1 0,0 0-1,0 0 1,0 0 0,1 0-1,-1 0 1,0 0 0,1-1-1,-1 1 1,0 0 0,1-1-1,-1 1 1,3 0 0,3 0-2,-1 1 1,1-1-1,0-1 1,-1 1-1,1-1 0,0 0 1,8-2-1,10-1-37,0-2 0,46-13-1,-10-1 116,18-6 132,-6-10-258,-73 35 47,5-2 4,-1 0 0,0 0-1,0 0 1,0-1 0,0 1 0,-1-1-1,1 0 1,-1 0 0,1-1 0,-1 1-1,0-1 1,0 0 0,2-4 0,17-31 33,-16 29-16,0-1 0,5-11 0,75-171 118,-48 120-93,17-36 22,-54 107-70,5-11-85,-5 10 30,-4 7 15,-12 24-77,8-15 96,0 0 0,-7 19 0,-2 20 38,3 0 0,-11 87 0,5 108 225,19-232-226,-2 4-59,1-11-523,0-1 1,1 0 0,0 0-1,0 1 1,2 7 0,-2-5-4069,0-10 4444,0 0 0,-1-1 0,1 1 1,0 0-1,0 0 0,-1 0 1,1 0-1,0 0 0,-1-1 1,1 1-1,0 0 0,0 0 1,-1 0-1,1-1 0,0 1 1,0 0-1,-1 0 0,1-1 0,0 1 1,0 0-1,0-1 0,0 1 1,0 0-1,-1-1 0,1 1 1,0-1-1,-21-43-5282,-8-14 4038,-44-62 2239,-4 3 4875,76 116-5665,-7-11 1128,1 0 0,0-1 0,-9-23 0,15 33-1015,0 0 0,0 0 0,1 0 0,-1 0 0,1 0 0,-1 0 1,1 0-1,0 0 0,0 0 0,0 0 0,1 0 0,-1-1 1,1 1-1,-1 0 0,1 1 0,0-1 0,0 0 0,1 0 1,-1 0-1,1 0 0,-1 1 0,1-1 0,0 1 0,0-1 0,0 1 1,0 0-1,0 0 0,0 0 0,1 0 0,-1 0 0,5-2 1,5-3-11,1 0 1,0 1-1,1 1 1,-1 0-1,20-3 1,2-1-121,1 3-1,57-5 1,-58 11-38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47 864 4576,'-8'-1'624,"1"1"0,-1-1 0,-11 2 0,14-1 1176,7-2-1096,5-3 189,10-2-464,-1-1-1,0 0 1,0-1-1,-1-1 1,-1 0 0,1-1-1,-1 0 1,-1-2-1,-1 1 1,15-19 0,56-84 334,-8 8-129,-27 48-378,98-92 0,-116 123-115,87-85 495,-83 77-102,36-49 0,-58 62-376,-11 16-185,-2 6 19,1 1 0,0 0 0,-1 0 0,1 0 0,0 0 0,-1 0 0,1 0 0,0 0 0,-1 0 0,1 0 0,0 0 0,-1 0 0,1 0 0,0 0 0,-1 0 0,1 0 0,0 0 0,-1 0 0,1 0 0,0 0 0,-1 0 0,1 1 0,0-1 0,0 0 0,-1 0 0,1 1 0,-6 2-37,0 0 0,0 1 0,-9 9 0,3-3 33,-15 12 137,1 0 0,2 2 1,0 1-1,2 1 0,0 1 1,2 0-1,1 2 0,2 0 1,-22 50-1,27-51-24,1 1 1,2-1-1,1 2 0,2-1 1,1 1-1,-3 55 0,8-80-68,0 1 0,0 0 1,1-1-1,0 1 0,0 0 0,1-1 0,-1 1 0,3 5 0,-2-9-6,-1 1 0,0-1 0,1 1 0,0-1 0,-1 0 0,1 0 0,0 0 0,0 0 0,1 0 0,-1 0 0,0 0 0,0-1 0,1 1 0,-1-1 0,1 1 0,0-1 0,-1 0 0,5 1 0,0 0-3,0-1 1,0 0-1,0-1 1,1 0-1,-1 0 0,0 0 1,0-1-1,0 0 1,0 0-1,8-3 1,3-2 11,1-1 1,24-12 0,-19 6-24,-1 0 1,-1-1-1,0-2 1,35-31-1,-19 9 81,44-57 1,-77 89-80,-3 3-30,0 1 0,1-1 0,-1 0 0,-1 1 1,1-1-1,0 0 0,-1 0 0,1-1 0,1-4 0,-4-1-94,-5 10 60,-9 13 15,-11 16-51,2 1 0,-31 52-1,47-69 69,-42 82-254,45-84 299,1-1 0,0 0 0,1 1 0,0-1 0,1 1 0,0 0 0,1 13 0,1-21 6,0-1 1,0 1-1,1 0 0,0 0 0,0 0 0,0-1 0,2 7 0,-2-10-21,-1 1 0,0 0 0,0 0-1,1 0 1,-1-1 0,1 1 0,-1 0-1,1-1 1,-1 1 0,1 0 0,-1-1-1,1 1 1,0-1 0,-1 1 0,1-1-1,0 1 1,-1-1 0,1 1 0,0-1-1,0 0 1,-1 1 0,1-1 0,0 0-1,0 0 1,0 0 0,-1 0-1,1 1 1,0-1 0,0 0 0,0 0-1,0-1 1,-1 1 0,1 0 0,0 0-1,0 0 1,0 0 0,1-1 0,-1 0-1,1 0 0,-1 0 1,0 0-1,0 0 0,0 0 1,0 0-1,0-1 0,0 1 1,0 0-1,0 0 0,0-1 1,-1 1-1,1-1 0,0 1 1,-1 0-1,1-1 0,-1 1 1,0-1-1,1 1 0,-1-1 1,0 0-1,0-2 0,0-4 0,0 0 1,-3-15-1,3 23-12,-5-31 2,-2 1 0,-15-38 1,17 53-21,1 6-46,2 5 12,0 0 0,1 0 0,-1 0 0,-1-7 0,3 10 46,0 1 1,0-1 0,0 1 0,0-1-1,0 1 1,0-1 0,0 1 0,0-1 0,0 1-1,0 0 1,0-1 0,0 1 0,1-1-1,-1 1 1,0-1 0,0 1 0,1 0-1,-1-1 1,0 1 0,1-1 0,-1 1 3,1-1-1,0 1 1,-1 0 0,1-1 0,0 1-1,-1 0 1,1 0 0,0 0 0,0 0-1,-1 0 1,1 0 0,0 0 0,-1 0-1,1 0 1,0 0 0,0 0 0,1 0-1,32 7 61,2-2-1,-1-1 0,66-2 1,-79-3-94,-10 1 49,0 0 0,0-2-1,0 1 1,-1-1 0,1-1 0,0 0 0,-1-1 0,14-5 0,-16 4-626,0 1 1,-1-1 0,0-1-1,0 0 1,0 0 0,-1 0-1,1-1 1,-1 0 0,-1 0-1,9-13 1,-14 18 297,1 0-1,-1-1 1,0 1 0,0-1 0,0 1-1,0-1 1,0 0 0,0 1 0,-1-1-1,1 0 1,-1 1 0,0-1 0,0 0-1,0 0 1,0 1 0,0-1 0,-2-4-1,-2-20-1918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0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63 111 5984,'-48'-9'2688,"33"15"928,19-12-2208,7 6-832,23-7-288,4 2-160,41-8 32,7 1-96,21-10 256,-1 10-192,11-6-1152,-15 5 512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368 798 2400,'0'-9'644,"2"1"1,-1-1-1,1 1 1,5-15-1,-3 12 749,-1 0 0,2-15 0,-4 23-1137,-1 0 0,0 0-1,0 0 1,0 0 0,0 0-1,-1 0 1,1 0 0,-1 0-1,0 0 1,0 0 0,0 0-1,-3-6 1,3 8-138,-1-1 0,1 0 0,-1 1 0,0-1 0,1 1 0,-1-1-1,0 1 1,0 0 0,0 0 0,0 0 0,0 0 0,-1 0 0,1 1 0,0-1 0,0 0 0,-1 1 0,1 0 0,0-1 0,0 1 0,-1 0 0,-3 1-1,-5-1 112,1 1 0,-1 1-1,-10 2 1,7 0-64,-1 0-1,1 2 1,0-1-1,1 2 1,-1 0-1,1 0 1,0 2-1,1-1 1,0 1 0,-18 19-1,16-14-95,1 2 0,0-1 0,2 2 0,-1 0 0,2 0 1,0 1-1,-10 27 0,17-37-37,0 0 1,0 0 0,1 0-1,1 0 1,-1 1-1,0 15 1,2-22-13,0 1 0,0-1 0,1 0 0,-1 0 0,0 1 0,1-1 0,-1 0 0,1 0 0,0 0 0,0 0 0,0 0 0,0 0 0,0 0 0,0 0 0,1 0 0,-1 0 0,1 0 0,-1-1 0,1 1 0,-1 0 0,1-1 0,0 0 0,0 1 0,0-1 0,0 0 0,0 0 0,0 0 0,0 0 0,0 0 0,3 0 0,4 1 24,0-1 0,0 0 0,-1 0 1,1-1-1,14-1 0,47-8 103,-39 4-74,6 0-101,0-1 1,0-2-1,-1-1 0,42-17 0,-12-6 167,84-55 0,-116 66 26,-34 20-164,0 1 1,0 0-1,0 0 1,0 0-1,0 0 1,0 0-1,1-1 1,-1 1-1,0 0 1,0 0-1,0 0 0,0 0 1,0 0-1,0 0 1,0 0-1,0 0 1,1 0-1,-1-1 1,0 1-1,0 0 0,0 0 1,0 0-1,0 0 1,1 0-1,-1 0 1,0 0-1,0 0 1,0 0-1,0 0 0,0 0 1,1 0-1,-1 0 1,0 0-1,0 0 1,0 0-1,0 0 1,0 0-1,1 0 0,-1 1 1,0-1-1,0 0 1,0 0-1,0 0 1,0 0-1,0 0 1,1 0-1,-1 0 1,0 0-1,-4 9-4,-15 19-96,16-24 82,-7 10-87,-28 41 40,34-49 43,1 1 0,-1 0 0,2 0 0,-1 0 0,1 1 0,-3 12 0,5-17 29,0-1 0,0 1-1,0-1 1,0 1-1,0-1 1,1 0-1,-1 1 1,1-1 0,0 1-1,1 3 1,-1-5 15,-1 0 1,1 0-1,-1 0 1,1 0 0,-1 0-1,1 0 1,0 0-1,0-1 1,-1 1-1,1 0 1,0 0-1,0-1 1,0 1-1,0 0 1,0-1 0,0 1-1,0-1 1,0 1-1,0-1 1,0 1-1,1-1 1,-1 0-1,0 0 1,2 1-1,1-2-3,0 1 0,0-1 0,0 1 0,-1-1 0,1 0 0,0-1 0,0 1-1,-1-1 1,1 1 0,0-1 0,-1 0 0,0-1 0,1 1 0,-1 0 0,0-1 0,0 0-1,-1 0 1,1 0 0,0 0 0,-1 0 0,0 0 0,0-1 0,0 1 0,2-4-1,0-3 14,0 1-1,-1-1 1,0 1-1,0-1 1,-1 0-1,0 0 1,-1 0-1,1-16 1,-3 17-43,0-1 1,0 1-1,0 0 1,-1 0-1,-1 0 1,0 0-1,0 0 1,-6-11-1,7 17-3,1 1 0,-1 0 0,0 0 0,0 0 0,0 0 0,0 0 0,0 1 0,0-1 0,0 1 0,-1-1 0,-4-1 0,6 2-2,-1 0 1,1 1-1,0-1 0,-1 1 0,1-1 0,-1 1 0,1 0 0,-1 0 0,0-1 1,1 1-1,-1 0 0,1 0 0,-1 1 0,1-1 0,-1 0 0,1 0 1,-1 1-1,1-1 0,-4 2 0,5-2 12,0 0 1,0 0-1,1 1 0,-1-1 1,0 0-1,0 0 0,0 0 1,0 0-1,0 0 0,0 1 1,0-1-1,0 0 0,0 0 1,0 0-1,0 0 0,0 0 1,0 0-1,0 1 0,1-1 1,-1 0-1,0 0 0,0 0 1,0 0-1,0 0 0,0 0 1,0 0-1,1 0 0,-1 0 1,0 0-1,0 1 0,0-1 1,0 0-1,0 0 0,1 0 1,-1 0-1,0 0 0,0 0 1,0 0-1,0 0 0,1 0 1,-1 0-1,0-1 0,10 3-63,-4-2 60,0-1 0,1 0 0,-1-1 1,0 1-1,0-1 0,7-3 1,4-2-57,50-11 82,0 2 0,0 3 0,81-4 0,-133 16-44,1 0-1,0 1 0,-1 1 1,1 1-1,-1 0 0,21 6 1,-31-7 34,-1 1 0,1 0 0,-1 0 0,1 0 0,-1 0 0,0 1 0,0 0 0,0 0 0,0 0 0,5 6 0,-7-7 24,0 1 1,0 0 0,-1 0 0,1 0-1,0 0 1,-1 0 0,0 0 0,0 1-1,0-1 1,0 0 0,-1 0 0,1 1-1,-1-1 1,0 1 0,0-1 0,0 7-1,-2 2 47,0 0-1,-1 0 0,0 0 0,-1 0 1,0 0-1,-1-1 0,-7 13 0,1-4 96,-2 0-1,-28 33 0,57-62 1,23-20 0,30-35-254,15-11-57,-83 74 133,-1 0 0,1 0-1,0 0 1,0 1 0,0-1 0,0 0 0,0 1-1,0-1 1,0 1 0,0-1 0,0 1 0,1 0 0,-1-1-1,0 1 1,0 0 0,0 0 0,0 0 0,0 0-1,2 0 1,-2 0 2,0 0 1,-1 1-1,1-1 0,0 1 0,-1-1 0,1 1 0,0-1 0,-1 1 1,1-1-1,0 1 0,-1-1 0,1 1 0,-1 0 0,1-1 0,-1 1 1,0 0-1,1 0 0,-1-1 0,0 1 0,1 1 0,1 4-24,-1 0 0,0 0-1,0 0 1,0 0 0,-1 10-1,0-6 3,0 1-1,1-1 0,0 0 1,1 1-1,3 9 0,-5-17 39,1-1-1,0 1 1,0-1-1,0 1 1,0-1-1,0 0 1,1 0-1,-1 1 1,1-1-1,-1 0 1,1 0-1,0 0 1,0-1-1,0 1 1,0 0-1,0-1 1,0 1-1,0-1 1,1 0-1,-1 0 1,0 0-1,1 0 1,-1 0-1,1 0 1,4 0-1,1 0 25,0-1 1,-1 0-1,1-1 1,-1 0-1,1 0 0,11-3 1,42-19 87,-31 10-83,-2-2 0,0-1 0,-1-2 0,0 0 0,43-41 0,-24 14 49,75-94 0,-93 102-108,-1-1-1,-2-1 0,22-48 1,-15 19 85,-4-2 0,33-123 0,-57 175-84,2-24 0,-5 32-41,0-3-35,-1 13 87,0 0 0,0 0 1,0 0-1,0 0 1,0 0-1,0 0 1,0 0-1,0 0 1,-1 0-1,1 0 1,0 0-1,0 0 1,0 0-1,0 0 0,0 1 1,0-1-1,0 0 1,0 0-1,0 0 1,0 0-1,0 0 1,0 0-1,0 0 1,0 0-1,0 0 0,0 0 1,0 0-1,0 0 1,-1 0-1,1 0 1,0 0-1,0 0 1,0 0-1,0 0 1,0 0-1,0 0 1,0 0-1,0 0 0,0 0 1,0 0-1,0 0 1,0 0-1,0-1 1,0 1-1,0 0 1,0 0-1,0 0 1,0 0-1,0 0 0,0 0 1,-1 0-1,1 0 1,0 0-1,0 0 1,0 0-1,0 0 1,0 0-1,0 0 1,0 0-1,0 0 1,0 0-1,0 0 0,0-1 1,-9 25-126,-27 86-83,-17 62 185,41-127 63,-11 86-1,19-87-22,1 0 0,2-1-1,9 79 1,-7-114 40,1-1 0,0 1-1,0-1 1,0 0 0,6 12 0,-7-17-41,0-1 0,-1 1 0,1-1 1,0 1-1,0-1 0,0 0 1,0 0-1,0 1 0,1-1 0,-1 0 1,0 0-1,0 0 0,1 0 1,-1 0-1,1 0 0,-1-1 0,1 1 1,-1 0-1,1-1 0,-1 1 1,1-1-1,0 1 0,-1-1 0,1 0 1,0 0-1,-1 0 0,1 0 1,0 0-1,-1 0 0,1 0 0,0-1 1,1 1-1,9-5 28,0-1 1,-1 0-1,0 0 1,0-1-1,0 0 0,18-18 1,-16 15-31,18-16 15,26-20-86,91-59 1,-132 96 49,66-37-132,-13 5 163,-71 45-84,-8 6 17,-24 18 185,-39 36-163,38-30 72,-67 71-77,79-78 20,0 1-1,-20 34 0,33-48 33,7-11-18,1 1 0,-1-1 0,1 0 0,0 1 1,0 0-1,0-1 0,0 1 0,1 0 0,0 0 0,-2 8 0,3-12-5,0 1 0,0-1 0,0 0 0,0 1 0,0-1 1,0 0-1,0 1 0,0-1 0,0 0 0,0 0 1,0 1-1,0-1 0,1 0 0,-1 1 0,0-1 0,0 0 1,0 0-1,0 1 0,1-1 0,-1 0 0,0 0 0,0 0 1,0 1-1,1-1 0,-1 0 0,0 0 0,0 0 0,1 0 1,-1 1-1,1-1 0,11-1 37,16-13 21,-4-2-1,-1-1 0,0-1-1,21-22 1,58-69-38,-70 70-71,37-59 0,-67 95 54,0 0 1,-1 0-1,1 0 0,-1 0 0,1-1 0,0-3 1,-2 7-6,0 0 1,0 0-1,0 0 1,0 0-1,0 0 1,0-1 0,0 1-1,0 0 1,0 0-1,0 0 1,0 0-1,0 0 1,0 0-1,0 0 1,0 0-1,0 0 1,0 0 0,0-1-1,0 1 1,0 0-1,0 0 1,0 0-1,0 0 1,0 0-1,0 0 1,0 0-1,0 0 1,0 0 0,0 0-1,-1 0 1,1 0-1,0-1 1,0 1-1,0 0 1,0 0-1,0 0 1,0 0-1,0 0 1,0 0 0,0 0-1,0 0 1,-1 0-1,1 0 1,0 0-1,0 0 1,0 0-1,0 0 1,0 0 0,0 0-1,0 0 1,0 0-1,0 0 1,-1 0-1,1 0 1,0 0-1,0 0 1,0 0-1,0 0 1,0 0 0,0 1-1,0-1 1,0 0-1,0 0 1,0 0-1,-14 12-208,4 0 171,0 1 1,1 0 0,0 1 0,1 0 0,0 0 0,1 0 0,1 1-1,1 1 1,0-1 0,1 0 0,0 1 0,-1 22 0,4-30 57,2-1 0,-1 1 1,1-1-1,0 0 1,1 1-1,-1-1 0,2 0 1,-1 0-1,1 0 1,0 0-1,0 0 0,1 0 1,0-1-1,6 8 1,-8-11 9,1 0 1,-1 0-1,1 0 1,0 0-1,0-1 1,0 1-1,0-1 1,0 0-1,1 0 1,-1 0-1,1 0 1,-1 0-1,1-1 1,0 0-1,-1 0 1,1 0-1,0 0 1,0 0-1,0-1 1,0 0-1,0 1 1,0-2-1,0 1 1,0 0-1,-1-1 1,1 0-1,0 0 1,7-2-1,-2-1-10,0-1 1,0 0-1,0 0 0,-1-1 0,0 0 0,0-1 0,-1 0 0,1 0 1,9-12-1,4-10-53,25-43 1,0 0-12,26-27-19,-58 87-58,-30 62 212,3 1 1,2 0 0,-7 74-1,18-115-22,-1 0-1,3 13 0,-2-21-32,0 1 0,0-1 1,0 0-1,1 0 0,-1 0 0,1 0 0,-1 0 1,1 0-1,0 0 0,0 0 0,0 0 0,0 0 0,0 0 1,1-1-1,-1 1 0,2 2 0,-2-4-15,0 1-1,0-1 1,0 1-1,0-1 0,0 0 1,0 0-1,0 1 1,1-1-1,-1 0 1,0 0-1,0 0 1,0 0-1,0 0 1,0 0-1,0 0 0,0-1 1,0 1-1,0 0 1,0-1-1,2 0 1,19-12 109,-17 10-91,157-123 67,-109 82-146,149-111 153,-183 139-79,-15 13-30,0 0-1,-1 0 1,1 0-1,0 0 1,8-3-1,-11 5-9,-1 1-1,0 0 1,0 0 0,1 0-1,-1 0 1,0 0-1,0 0 1,1 0-1,-1 0 1,0 0 0,0 0-1,1 0 1,-1 0-1,0 0 1,0 0-1,1 0 1,-1 0 0,0 0-1,0 0 1,0 0-1,1 0 1,-1 0 0,0 0-1,0 0 1,1 0-1,-1 0 1,0 1-1,0-1 1,0 0 0,1 0-1,-1 1 1,1 8-126,-7 17 84,4-19 68,-16 45 30,-1-1 1,-29 51-1,46-98-26,-16 42 329,34-55-117,0-5-238,0 0 0,-2-1 1,0 0-1,22-30 1,-19 22-2,36-37-1,-40 48 1,-9 7-3,1 1 0,-1-1 1,1 1-1,1 0 0,-1 0 0,0 1 0,7-4 1,-12 7-5,1 0 1,-1-1-1,1 1 1,-1 0-1,1 0 1,-1 0-1,1 0 1,-1 0 0,1 0-1,-1 0 1,1 0-1,0 0 1,-1 0-1,1 0 1,-1 0 0,1 0-1,-1 0 1,1 0-1,-1 0 1,1 1-1,-1-1 1,1 0-1,-1 0 1,1 1 0,-1-1-1,0 0 1,1 0-1,-1 1 1,1-1-1,-1 1 1,0-1 0,1 0-1,-1 1 1,0-1-1,1 1 1,-1-1-1,0 1 1,0-1-1,0 1 1,1 0 0,2 21-42,-4 6 50,6 111 30,-4-133-478,0 0 0,0 0 0,0-1 0,1 1 0,0 0 0,0-1 0,3 7 0,-4-10 240,0 0 0,0-1 0,0 1 0,1 0 0,-1-1 0,0 1 0,1-1 0,-1 1 0,1-1 0,0 0 0,-1 0 0,1 0 0,0 0 0,0 0 0,0 0 0,-1 0 0,1 0 0,0-1 0,0 1 0,0-1 0,0 1 0,1-1 0,1 0 0,-3 0-54,0 0-1,-1 0 0,1 0 0,-1 0 1,1 0-1,-1 0 0,1-1 0,-1 1 1,1 0-1,0 0 0,-1 0 0,1-1 0,-1 1 1,0 0-1,1-1 0,-1 1 0,1 0 1,-1-1-1,1 1 0,-1-1 0,0 1 1,1-1-1,-1 1 0,0-1 0,0 1 1,1-1-1,-1 1 0,0-1 0,0 1 0,0-1 1,1 1-1,-1-1 0,0 1 0,0-1 1,0 0-1,-2-24-2771,1 19 2196,0-27-1976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 27 7456,'-63'-27'2784,"49"32"-2176,5-5 768,4 4-1024,19 0-352,0 5-256,6 0 160,-6 0-2080,1 0 1216,-1 0-3232,-8-2 2368,-12 2-64</inkml:trace>
  <inkml:trace contextRef="#ctx0" brushRef="#br0" timeOffset="1">49 156 7136,'-48'0'3232,"71"0"-2816,8 0 1568,1 0-1184,41-5 512,5 1-768,53-5-320,5 0-128,29-3-32,0 8-32,-3-5 64,-17 9-64,-24 0-3456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 6656,'-3'-15'2144,"3"15"-2044,0-1 1,1 1-1,-1-1 0,0 0 1,0 1-1,1-1 1,-1 1-1,0-1 1,1 1-1,-1-1 0,0 1 1,1-1-1,-1 1 1,1-1-1,-1 1 1,1 0-1,-1-1 0,1 1 1,-1 0-1,1-1 1,-1 1-1,1 0 1,0 0-1,-1-1 0,1 1 1,-1 0-1,2 0 1,-1 0 212,7-4 91,0 1 0,1 1 1,0-1-1,-1 2 0,1-1 1,0 1-1,0 0 0,0 1 0,0 0 1,0 0-1,0 1 0,0 0 0,0 1 1,-1 0-1,1 0 0,10 5 0,-12-4-347,-1 0 1,0 0-1,1 0 0,-1 1 0,-1 0 0,1 0 0,0 1 0,-1-1 0,0 1 0,0 0 0,-1 1 0,1-1 0,-1 1 0,0 0 0,0 0 0,-1 0 0,0 0 0,0 1 1,-1 0-1,1-1 0,0 9 0,1 5 56,-2 1 0,-1 0-1,0-1 1,-2 1 0,-2 21 0,-24 100 730,8-67-187,19-50-438,0-23-52,14-13 591,1-3-583,-1-1 1,22-28-1,-32 38-169,248-266 856,-132 151-506,-114 113-367,-1 0-1,1 0 1,-1 0 0,-1-1 0,1 0-1,-1 0 1,-1 0 0,0 0 0,4-16-1,-6 24-50,-1 0-1,0-1 1,0 1-1,0-1 0,0 1 1,0 0-1,0-1 1,0 1-1,0-1 0,0 1 1,0 0-1,0-1 1,0 1-1,0-1 1,0 1-1,0 0 0,0-1 1,0 1-1,0-1 1,0 1-1,-1 0 1,1-1-1,0 1 0,0 0 1,-1-1-1,1 1 1,0 0-1,0-1 0,-1 1 1,1 0-1,0-1 1,-1 1-1,1 0 1,0 0-1,-1 0 0,1-1 1,-1 1-1,1 0 1,0 0-1,-1 0 1,1 0-1,-1 0 0,1 0 1,0 0-1,-1 0 1,1 0-1,-1 0 0,1 0 1,0 0-1,-1 0 1,1 0-1,-1 0 1,-1 0-806,0 1 0,0-1 0,1 0 0,-1 1 0,0 0 0,1-1 0,-1 1 0,0 0 0,1 0 1,-3 1-1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 4800,'0'-1'107,"11"-24"2150,-2 17 2344,-10 35-2774,-2 0 1,0 0-1,-11 42 1,2-26-974,-24 56 0,-46 83-134,71-146-547,0-3-771,0-15-2790,10-19 3242,1 1-1,0 0 1,5-11-7537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5888,'-10'-18'1898,"9"18"-1784,1 0 0,0-1 0,0 1-1,0-1 1,0 1 0,0 0 0,0-1-1,0 1 1,0-1 0,0 1 0,0-1-1,0 1 1,0 0 0,0-1-1,0 1 1,0-1 0,0 1 0,0 0-1,0-1 1,1 1 0,-1 0 0,0-1-1,0 1 1,1-1 0,-1 1 0,0 0-1,0-1 1,1 1 0,-1 0 0,0 0-1,1-1 1,-1 1 0,0 0-1,1 0 1,-1 0 0,0-1 0,1 1-1,-1 0 1,1 0 0,-1 0 0,0 0-1,1 0 1,-1 0 0,1 0 0,0 0-1,1-1 328,0 0-1,0 0 0,0 1 0,1 0 1,-1-1-1,0 1 0,0 0 1,5 0-1,0 3-91,-1-1-1,1 1 1,-1 0 0,0 1 0,0-1 0,0 1 0,0 0 0,-1 1-1,1 0 1,4 5 0,-4-4-42,42 43 679,6 5-772,-44-45 90,-9-7-471,1 0 1,0-1-1,0 1 1,-1-1-1,1 0 1,0 1-1,0-1 1,0 0-1,0 0 1,1 0-1,-1 0 1,0-1 0,3 2-1,2-1-1209,0-1 0,-1 1 0,1-1 0,-1-1 0,1 1 0,0-1 0,-1 0 0,13-4 0,6-3-2986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0:47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328 9 4800,'-3'-8'2176,"-10"24"-1888,3-4 1760,5 0-1184,-22 16 1216,5 8-1216,-19 13 480,9 2-800,-13 9 0,11 0-352,-8 0 96,10-9-160,16-6 0,11-10-64,18-7-2368,5 0 1248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 5152,'-11'4'4905,"-21"12"-2294,31-15-2501,-18 9 1107,-29 9 0,-6 4 67,-15 8-91,-2-2 0,-2-3 0,-96 21 1,145-41-1296,6-2-97,0 0 1,0 0-1,-24 0 1,33-5-1180,23-8-4999,7 1-225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6976,'1'-6'2626,"1"19"-1861,0 1-274,14 88 4122,-7-30-2650,44 181 2186,-45-210-3971,3 5 178,-10-44-701,0 0-1,0 1 1,0-1 0,0 0 0,-1 1 0,1 7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3808,'0'-2'257,"-1"1"0,0-1 0,1 0 0,-1 1 0,1-1 0,-1 0 0,1 0-1,0 1 1,-1-1 0,1 0 0,0 0 0,0 1 0,0-1 0,1 0 0,-1 0 0,0 1 0,1-1 0,-1 0 0,2-2 0,2-11 2321,0 6-482,-4 9-2069,0 0-1,0 0 1,0 0 0,0 0-1,0 1 1,0-1-1,0 0 1,0 0-1,0 0 1,0 0-1,0 0 1,0 0 0,0 0-1,0 0 1,0 0-1,0 0 1,0 0-1,0 0 1,1 0-1,-1 0 1,0 0 0,0 0-1,0 0 1,0 0-1,0 0 1,0 1-1,0-1 1,0 0-1,0 0 1,0 0 0,0 0-1,0 0 1,0 0-1,0 0 1,0 0-1,1 0 1,-1 0-1,0 0 1,0 0 0,0 0-1,0 0 1,0 0-1,0 0 1,0 0-1,0 0 1,0 0-1,0-1 1,0 1 0,0 0-1,0 0 1,0 0-1,6 36 2091,-10 85-95,2 51-929,4-59-720,-3-48-120,4 0-1,13 79 1,-14-130-19,0 1 1,0 16 0,-2-32-224,0 1 1,0 0-1,0 0 1,0 0-1,0 0 1,0-1-1,0 1 1,1 0-1,-1 0 1,0 0-1,0 0 1,0 0-1,0 0 1,0 0-1,1 0 1,-1 0-1,0-1 1,0 1-1,0 0 1,0 0-1,1 0 1,-1 0-1,0 0 1,0 0-1,0 0 1,0 0-1,1 0 0,-1 0 1,0 0-1,0 0 1,0 0-1,1 0 1,-1 1-1,0-1 1,0 0-1,0 0 1,0 0-1,0 0 1,1 0-1,-1 0 1,0 0-1,0 0 1,0 0-1,0 1 1,0-1-1,0 0 1,1 0-1,-1 0 1,0 0-1,0 0 1,0 1-1,0-1 1,0 0-1,0 0 1,0 0-1,0 0 1,0 1-1,0-1 1,0 0-1,0 0 1,0 0-1,0 1 1,0-1-1,0 0 1,0 0-1,11-12 184,-10 10-119,62-82 88,4-4-332,-53 71 173,1 0 0,34-27 0,-28 28-69,-1 1 0,2 1 0,35-17 0,-53 29 50,-1 1 1,1 0 0,0-1 0,-1 2-1,1-1 1,0 0 0,0 1 0,-1 0-1,1-1 1,0 2 0,0-1 0,0 0-1,-1 1 1,1-1 0,4 3 0,-3-2-6,-1 1 1,0 1-1,0-1 1,0 0-1,0 1 1,0 0-1,0 0 1,-1 0 0,1 0-1,5 8 1,-3-2 23,0 0 1,-1 0 0,1 0 0,-2 1-1,1 0 1,-2 0 0,1 0 0,-1 1 0,3 20-1,-4-16 100,-1 1 0,-1-1-1,0 1 1,-1 0-1,0-1 1,-5 23 0,4-32-47,0 1 0,0 0 0,-1-1 1,1 0-1,-1 1 0,-1-1 0,1 0 1,-1 0-1,0-1 0,-1 1 0,1-1 1,-1 0-1,0 0 0,0-1 0,0 1 1,-9 4-1,5-4 6,-1 0-1,0 0 1,0-1 0,-1-1 0,1 0 0,-17 3-1,-61 2 171,76-7-194,-15-1-39,-1 0-1,0-2 1,1-1 0,-1-1 0,1-1-1,-36-12 1,58 16-148,0-1 1,1 0-1,-1 0 0,-9-5 0,13 6-148,0 0-1,0 0 1,-1 0-1,1 0 1,0 0-1,0-1 1,0 1 0,0 0-1,0 0 1,-1-3-1,2 4 214,0-1-1,0 1 0,0 0 1,-1 0-1,1 0 0,0-1 1,0 1-1,0 0 0,0 0 1,0 0-1,0-1 1,0 1-1,0 0 0,0 0 1,0 0-1,0-1 0,0 1 1,0 0-1,0 0 0,0-1 1,0 1-1,0 0 0,0 0 1,0 0-1,1-1 0,-1 1 1,0 0-1,0 0 0,0 0 1,0 0-1,0-1 1,0 1-1,1 0 0,-1 0 1,0 0-1,0 0 0,0 0 1,0 0-1,1-1 0,-1 1 1,0 0-1,0 0 0,0 0 1,1 0-1,-1 0 0,0 0 1,0 0-1,0 0 0,1 0 1,-1 0-1,0 0 0,0 0 1,0 0-1,1 0 1,13 2-2442,-12-2 2378,22 6-3470,4 1 1232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6400,'0'0'2858,"0"9"-180,3 64 1631,-11 27-2520,-2 67-277,14-110 77,-4-60-1525,1 1 0,-1-1 0,1 0-1,-1 1 1,1-1 0,2-3 0,1-7 23,27-86 221,-17 49-357,2 1-1,24-49 1,-38 94 8,0 1 1,0 0-1,0-1 1,0 1-1,0 0 1,1 0 0,-1 0-1,1 0 1,0 0-1,0 1 1,6-5-1,-9 7 46,0 0-1,1 0 1,-1 0-1,0 0 0,1 0 1,-1 0-1,0 0 0,1 0 1,-1 0-1,1 0 1,-1 0-1,0 0 0,1 0 1,-1 0-1,0 0 1,1 0-1,-1 0 0,0 1 1,1-1-1,-1 0 0,0 0 1,1 0-1,-1 1 1,0-1-1,0 0 0,1 0 1,-1 1-1,0-1 1,0 0-1,1 0 0,-1 1 1,0-1-1,0 0 0,0 1 1,0-1-1,1 0 1,-1 1-1,0-1 0,0 0 1,0 1-1,0 0 1,3 19 225,-2-13-69,2 34 133,-1-1-1,-2 1 0,-7 50 1,6-84-191,0 8 72,2-14-51,2-5 66,62-99-190,-63 100 16,11-14 8,0 0 0,30-30 0,-33 39-72,0 0-1,0 0 1,0 0-1,1 1 1,0 1-1,14-6 1,-24 11 42,1 1 1,-1-1-1,0 0 0,0 1 1,1 0-1,-1-1 0,1 1 1,-1 0-1,0 0 0,1 0 1,-1 0-1,1 0 0,-1 0 1,0 0-1,1 0 0,-1 0 1,1 1-1,-1-1 0,0 1 1,1-1-1,-1 1 0,0-1 1,0 1-1,1 0 0,-1 0 1,0-1-1,0 1 0,0 0 1,0 0-1,0 0 0,0 0 1,0 0-1,0 1 0,-1-1 1,1 0-1,0 0 0,-1 0 0,1 1 1,-1-1-1,2 3 0,-1 3 98,1-1 0,-1 1 0,1 0 0,-2 0 0,1 0 0,-2 12 0,0 4 14,-2 1 1,0-1 0,-2 0-1,-12 38 1,13-45-1178,6-15-766,5-4-466,18-19-4859,-3 9 4021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6400,'0'0'319,"-1"0"1,1 0-1,-1 0 1,1 0-1,-1 0 1,1 0-1,-1 0 0,1 0 1,-1 1-1,1-1 1,-1 0-1,1 0 1,-1 1-1,1-1 1,0 0-1,-1 1 1,1-1-1,-1 1 0,-6 15 2481,6-13-2601,0-1 0,0 0-1,0 1 1,0-1 0,0 0 0,-2 4 0,-37 40 1856,5-4-944,-40 59 0,60-77-905,-16 34 1,27-50-188,1 0 0,0-1 0,0 1 0,1 0 0,1 0 0,-1 0 0,1 1 0,0-1 0,1 13 0,0-18 9,1 0 1,-1 1 0,1-1-1,0 0 1,0 0 0,0 0-1,0 0 1,1 0 0,-1 0-1,1-1 1,0 1 0,4 4-1,-5-5-15,0-1-1,0-1 0,0 1 0,0 0 1,0 0-1,1 0 0,-1 0 0,0-1 1,1 1-1,-1-1 0,0 1 0,1-1 0,-1 1 1,1-1-1,-1 0 0,0 0 0,1 0 1,-1 1-1,1-1 0,-1-1 0,1 1 1,-1 0-1,1 0 0,-1-1 0,1 1 1,-1 0-1,0-1 0,1 0 0,-1 1 0,2-2 1,4-2-2,-1-1 1,1 0 0,-1 0 0,-1 0-1,1-1 1,-1 0 0,0 0 0,7-10 0,1-5-20,17-36 0,-14 18-33,11-46 0,-1 5-309,-27 117 78,-4 96 1022,6-110-617,1 0-1,1 0 1,11 41-1,-12-58-53,0 0-1,0 0 1,0 0-1,1-1 1,6 10 0,-9-14-57,1 0 1,0 0 0,0 0-1,0 0 1,-1 0-1,1 0 1,0 0 0,0-1-1,1 1 1,-1 0 0,0-1-1,0 1 1,0 0 0,0-1-1,0 1 1,1-1 0,-1 0-1,0 0 1,0 1 0,1-1-1,-1 0 1,0 0-1,1 0 1,-1 0 0,0 0-1,0 0 1,1-1 0,-1 1-1,0 0 1,0-1 0,1 1-1,-1-1 1,0 1 0,1-2-1,11-6-17,0-1 1,-1-1-1,0 0 0,16-18 0,-5 5-79,70-62-171,-73 69 165,0 1 0,43-25 0,-60 38 77,0 1-1,0 0 1,-1-1 0,1 1-1,0 0 1,0 1 0,0-1-1,0 0 1,1 1 0,-1 0 0,0-1-1,0 1 1,5 1 0,-6 0 4,1-1 0,-1 1 0,1 1 0,-1-1 0,0 0 1,0 0-1,1 1 0,-1-1 0,0 1 0,0 0 0,0 0 0,0 0 1,-1 0-1,1 0 0,0 0 0,1 4 0,3 5 155,0 0 1,0 1-1,-1-1 0,-1 1 0,0 1 0,2 11 0,11 82 644,-11-65-554,-3-5-320,-2-25 104,0 1 1,1-1-1,5 19 1,-7-29-163,1 1 0,-1 0 0,1-1-1,0 0 1,0 1 0,-1-1 0,1 1 0,0-1 0,0 0 0,0 1 0,0-1 0,0 0 0,1 0-1,-1 0 1,0 0 0,1 0 0,-1 0 0,0 0 0,1 0 0,-1-1 0,1 1 0,-1-1 0,3 1-1,-1 0-396,-1-1-1,1 0 1,0 0-1,-1-1 0,1 1 1,-1-1-1,1 1 1,-1-1-1,1 0 1,-1 0-1,1 0 0,-1 0 1,0 0-1,4-3 1,13-10-3573,1 0 1404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6 7456,'-1'-1'163,"1"1"0,-1-1 0,0 1 0,1 0 0,-1-1 0,1 1 0,-1 0-1,0-1 1,0 1 0,1 0 0,-1-1 0,0 1 0,0 0 0,1 0 0,-1 0 0,0 0 0,0 0 0,1 0 0,-1 0 0,0 0 0,0 0 0,1 0 0,-1 1 0,0-1 0,0 0 0,1 0 0,-1 1 0,0-1 0,1 0 0,-1 1 0,0-1 0,1 1 0,-1-1-1,0 1 1,-3 3 536,0 0-1,1 1 0,-1-1 0,-3 7 0,-10 11 363,-5 2 275,-31 24 0,-2-9 86,-119 64-1,-157 76-1186,322-174-956,-27 12-1108,33-16 995,0 0 0,1 0-1,-1 0 1,0-1 0,0 1 0,-3-1 0,-1 0-2270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87 3328,'6'-9'391,"-4"7"-291,0 0-1,-1 0 1,1 0 0,0 0-1,0 0 1,0 0 0,0 0 0,0 1-1,1-1 1,1 0 0,12-9 32,-8 4 891,1 2 0,-1-1-1,1 1 1,0 0 0,0 1 0,1 0-1,13-4 1,-22 7-957,-1 1 1,0 0-1,1 0 0,-1 0 0,0 0 0,1 0 0,-1-1 0,0 1 1,0 0-1,1 0 0,-1 0 0,0 0 0,1 0 0,-1 0 0,0 0 1,1 0-1,-1 0 0,0 0 0,1 0 0,-1 1 0,0-1 1,1 0-1,-1 0 0,0 0 0,0 0 0,1 0 0,-1 1 0,0-1 1,0 0-1,1 0 0,-1 0 0,0 1 0,1-1 0,-10 17 2288,-31 39 176,-50 55 1,-91 117-1272,173-217-1258,4-6-240,0-1-1,1 1 1,0 0-1,0 0 1,0 1-1,1-1 1,-3 8-1,5-13 96,-1 0 1,1 1-1,0-1 1,0 0-1,0 1 0,0-1 1,0 0-1,0 1 0,0-1 1,0 0-1,0 1 1,0-1-1,0 1 0,0-1 1,0 0-1,0 1 0,0-1 1,0 0-1,0 1 1,0-1-1,0 0 0,0 1 1,1-1-1,-1 0 0,0 1 1,0-1-1,0 0 1,1 1-1,-1-1 0,0 0 1,0 0-1,1 1 0,-1-1 1,0 0-1,1 0 1,-1 0-1,0 1 0,1-1 1,-1 0-1,0 0 0,1 0 1,-1 0-1,0 0 1,1 0-1,-1 0 0,0 0 1,1 0-1,-1 0 0,1 0 1,-1 0-1,0 0 1,1 0-1,-1 0 0,1 0 1,22-8-4228,-17 5 2769,33-10-2952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87 4992,'-7'0'-427,"-31"-1"13656,55-2-10282,62-12-216,-50 8-2225,17-4 122,13-3-297,69-7 1,49 7-247,-141 14-117,-44 2-3055,0 0 1,1 0-1,-13 6 1,15 0 862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8896,'-14'3'6062,"49"-11"-1458,72-34-614,-45 16-3484,127-35 1,-182 60-1144,0 0-1,-1 0 1,14 0 0,-6 3-3540,1 0-3700,-5 1 3515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2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11 3072,'0'0'12800,"-10"-1"-11259,2-1-1278,0 0 1,0 0-1,0 0 0,0 1 1,0 1-1,0-1 0,0 1 1,-1 1-1,1-1 0,0 1 1,0 1-1,-13 3 0,-8 5 190,0 1-1,-30 17 0,23-11 21,25-11-354,-12 4 337,-27 17 0,44-23-348,0 1 0,0-1 1,0 1-1,1 0 0,-1 0 0,1 1 1,1-1-1,-8 12 0,10-14-88,1-1 1,0 0-1,0 0 0,0 1 0,0-1 0,0 1 0,0-1 1,1 1-1,-1-1 0,1 1 0,0 0 0,0-1 0,0 1 0,0-1 1,0 1-1,0 0 0,1-1 0,-1 1 0,2 3 0,0-2 40,0-1-1,0 1 1,0 0 0,1-1-1,-1 0 1,1 1-1,0-1 1,0 0-1,0-1 1,0 1-1,4 2 1,8 4 176,0 0 0,1-1 0,0-1 1,27 8-1,-15-6-24,0-2 1,49 7-1,-61-12-205,0-1-1,0-1 1,0-1-1,1 0 1,-1-1-1,21-5 0,-21 5-488,-14 2-29,0 0 0,0 0 0,0 0 0,-1-1 0,1 1 1,0-1-1,0 1 0,0-1 0,0 0 0,-1 1 0,4-3 0,0-2-1553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32 915 1728,'-1'2'221,"0"-1"-1,0 0 1,0 1 0,0-1-1,0 1 1,0 0 0,0-1-1,1 1 1,-1 0 0,0 2 2142,12-15-411,-2-4-1651,-1 1 0,0-1-1,-1 0 1,11-32-1,-6 14-181,98-273 389,-22 58-339,-77 221-158,1-3-32,-2-1-1,9-36 1,-18 61-34,0-1 0,-1 1 0,1 0 0,-1 0 0,-1-1 0,1 1 0,-1 0 0,0 0 0,-3-9 0,4 14 40,0 1 0,0 0-1,0 0 1,-1 0-1,1-1 1,0 1 0,0 0-1,0 0 1,0 0 0,0-1-1,-1 1 1,1 0-1,0 0 1,0 0 0,0 0-1,0-1 1,-1 1 0,1 0-1,0 0 1,0 0-1,0 0 1,-1 0 0,1 0-1,0 0 1,0 0-1,-1 0 1,1 0 0,0-1-1,0 1 1,-1 0 0,1 0-1,0 1 1,0-1-1,-1 0 1,1 0 0,-10 6-259,-7 13 184,8-4 199,0 0 1,1 1-1,-10 26 1,3-7 55,-7 22 28,3 0 0,-17 86 0,24-90-143,-61 305 243,46-216-138,-2 40 145,3-18 941,23-133 77,4-28-377,1-8-842,13-46 210,56-157-383,-56 174 75,1 1 0,2 0 0,42-60 1,-57 90 0,177-223-500,-154 191 302,-20 25-139,1 1 0,9-9 1,-16 17 332,0 1 0,1 0 0,-1 0 0,0 0-1,0 0 1,0 0 0,1 0 0,-1 0 0,0 0 0,0 0 0,1 0 0,-1 0 0,0 0 0,0 0 0,0 0 0,1 0 0,-1 0 0,0 0 0,0 0 0,1 0 0,-1 0 0,0 0 0,0 0 0,0 1 0,1-1 0,-1 0 0,0 0 0,0 0 0,0 0 0,0 0 0,1 1 0,-1-1 0,0 0 0,0 0 0,0 0 0,0 1 0,0-1 0,1 0 0,-1 0 0,0 0 0,0 1 0,0-1 0,0 0 0,0 0 0,0 1 0,0-1 0,4 12 113,-3 4 14,0 1 1,-3 20 0,1-22-86,0 1-1,4 30 1,-2-44-19,-1 0-1,0 1 1,1-1 0,0 0 0,0 0 0,-1 0 0,1 0 0,1 0 0,-1 0 0,0 0 0,0 0 0,1 0 0,-1 0 0,1 0 0,-1-1 0,1 1 0,3 1 0,-2-1 48,0 0 0,0-1 0,0 1 0,1-1 1,-1 0-1,1 0 0,-1 0 0,1-1 0,-1 1 0,5 0 1,3-1 58,1-1 1,-1 0-1,0 0 1,1-1-1,19-7 1,1-3-54,-2-1-1,0-2 1,50-32 0,-70 39-85,12-7-69,-21 14 54,1 1 1,-1-1 0,0 0-1,1 1 1,-1-1 0,0 1-1,1 0 1,-1-1 0,0 1 0,1 0-1,-1 0 1,1 0 0,-1 0-1,3 0 1,-4 0 20,0 0 1,1 1-1,-1-1 0,0 0 0,1 0 1,-1 0-1,0 1 0,0-1 0,1 0 0,-1 1 1,0-1-1,0 0 0,1 0 0,-1 1 1,0-1-1,0 0 0,0 1 0,0-1 0,1 0 1,-1 1-1,0-1 0,0 1 0,0-1 1,0 0-1,0 1 0,0-1 0,0 0 0,0 1 1,0-1-1,0 1 0,0-1 0,0 0 1,-1 1-1,1-1 0,0 0 0,0 1 0,0-1 1,0 0-1,-1 1 0,1-1 0,0 1 1,-12 20-129,6-12 108,-2 8 12,0 1 0,1 0 1,-7 28-1,11-34 9,1 1-1,0 0 1,1-1 0,0 1 0,1 0-1,1 15 1,-1-26 37,1 0 1,-1 1-1,0-1 0,1 0 0,-1 0 0,1 0 0,0 0 0,0 0 1,0 0-1,0 0 0,0 0 0,0 0 0,0 0 0,1 0 1,-1-1-1,1 1 0,-1-1 0,1 1 0,0-1 0,3 3 1,-3-4-1,-1 1 1,1-1 0,0 1 0,0-1 0,0 0 0,0 0 0,-1 0 0,1 0 0,0 0 0,0 0 0,0 0 0,0-1 0,-1 1 0,1-1 0,0 1 0,0-1 0,-1 0 0,1 1 0,0-1 0,-1 0 0,1 0 0,-1 0 0,1-1 0,-1 1 0,3-2 0,3-4 62,0-1 0,0 1 0,0-1-1,-1-1 1,11-17 0,-15 21-84,1 0 0,-1 0 0,0-1 0,0 1 0,0-1 0,-1 0-1,0 1 1,0-1 0,0 0 0,-1 0 0,0-9 0,-1 8-13,0 0 0,0 1 1,-1-1-1,0 0 0,0 0 0,-4-8 1,5 12-29,-1 1 0,1 0-1,-1 0 1,1 0 0,-1 0 0,1 0 0,-1 0 0,0 1 0,0-1 0,0 1 0,0-1 0,0 1-1,-1-1 1,1 1 0,0 0 0,0 0 0,-1 0 0,1 1 0,-5-2 0,-3 0-38,9 2 65,1-1 0,-1 1 0,0 0 0,1 0 0,-1 0 0,0 0 0,0 0 0,1 0 0,-1 0 0,0 0 0,1 0 0,-1 0 0,0 0 0,0 0 0,1 1 0,-1-1 0,0 0-1,0 1 1,-8 2-129,10-5 48,17-5 39,-4 4 14,67-19-45,106-13 1,-180 34 54,1 0 0,0 1 1,0 0-1,0 1 0,0-1 1,-1 2-1,1-1 0,9 4 1,-14-5 16,-1 1 1,1 1 0,0-1 0,-1 0 0,1 1-1,0-1 1,-1 1 0,0 0 0,1 0-1,-1 0 1,0 0 0,0 0 0,0 1-1,0-1 1,-1 1 0,1-1 0,0 1 0,-1-1-1,0 1 1,0 0 0,0 0 0,0 0-1,1 5 1,-2-3 8,1 0 0,-1 1 0,0-1 1,-1 0-1,0 0 0,0 1 0,0-1 0,0 0 0,-1 0 0,1 0 0,-4 5 0,2-3 81,-2 1 0,1-1-1,-1 0 1,0 0-1,0 0 1,-6 6 0,14-16 407,7-8-292,1 1 0,14-10 0,-4 6-278,0-1 0,-1-1 1,25-26-1,-45 42 64,0-1-1,1 1 1,-1-1 0,1 1-1,-1 0 1,1-1-1,-1 1 1,0-1 0,1 1-1,-1 0 1,1-1-1,0 1 1,-1 0 0,1-1-1,-1 1 1,1 0-1,-1 0 1,1 0 0,0 0-1,-1-1 1,1 1-1,0 0 1,-1 0 0,1 0-1,-1 0 1,1 0 0,0 1-1,0-1-2,0 1 1,0-1-1,-1 1 0,1 0 1,0-1-1,-1 1 0,1 0 0,-1-1 1,1 1-1,-1 0 0,1 0 1,-1 0-1,1 0 0,-1-1 0,0 1 1,1 1-1,0 2 7,0 0 0,0 0 0,-1 1 0,1-1 0,-1 0 0,0 0 0,0 5 0,-4 8 39,-9 33 0,11-46 386,5-6-41,3-6-223,16-12 52,-11 11-130,15-18 0,-7 3-55,-4 6-90,26-26-1,-29 31-73,-9 10 78,-1 0 1,0 1-1,1 0 0,-1-1 0,1 1 1,-1 0-1,6-3 0,-7 5 61,-1 0 0,1 0 0,-1 0-1,1 0 1,-1 0 0,1 0 0,-1 0 0,1 0-1,-1 0 1,1 0 0,-1 0 0,1 0 0,-1 0 0,1 0-1,-1 0 1,1 1 0,-1-1 0,1 0 0,-1 0-1,0 1 1,1-1 0,-1 0 0,1 0 0,-1 1-1,0-1 1,1 0 0,-1 1 0,0-1 0,1 1 0,-1-1-1,0 1 1,1-1 0,-1 0 0,0 1 0,0-1-1,0 1 1,0-1 0,1 1 0,-1-1 0,0 1-1,0-1 1,0 2 0,3 22-45,-4 7 37,0-13 77,1-1 1,4 32-1,-4-44-20,1-1 1,0 0-1,0 1 1,1-1-1,-1 0 1,1 0-1,0 0 1,0 0-1,1 0 1,-1 0-1,1 0 1,0-1-1,-1 1 1,2-1-1,5 5 1,-6-6 12,1 0 0,-1 0 0,1-1 1,0 1-1,-1-1 0,1 0 0,0 0 0,0 0 0,0-1 1,0 1-1,0-1 0,0 0 0,0 0 0,0-1 1,4 0-1,11-2 123,33-10 0,-48 12-173,20-8-847,-1 0 1,0-1-1,32-20 1,-42 23-675,-1-1 1,0-1-1,-1 0 1,14-15-1,11-8-1724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38 2496,'-16'-12'1179,"16"12"-1095,0 0 0,-1 0 0,1 0-1,0 0 1,-1 0 0,1-1 0,0 1 0,0 0 0,-1 0 0,1 0 0,0-1-1,0 1 1,-1 0 0,1 0 0,0-1 0,0 1 0,0 0 0,-1-1 0,1 1-1,0 0 1,0-1 0,0 1 0,0 0 0,0-1 0,0 1 0,0 0 0,0-1 0,0 1-1,0 0 1,0-1 0,0 1 0,0 0 0,0-1 0,0 1 0,0 0 0,-4-17 14111,6 18-13953,-1 0 0,1 0-1,0 0 1,-1 0 0,1 1 0,-1-1 0,0 0-1,3 3 1,0 1 147,4 2-216,-1 1 0,0 1 1,0-1-1,-1 1 0,-1 0 0,1 0 0,-1 1 0,5 16 0,2 8 153,7 43 0,-9-34-50,-7-32-216,32 140 529,-31-124-402,-1 0 0,0 0 0,-4 45 0,-1-42-107,-2 1 0,-1-1 0,-1 1 0,-1-2 0,-20 49 0,26-75-61,0 0-9,-1 0 0,1 1 1,-1-1-1,1-1 0,-1 1 1,0 0-1,0 0 0,-4 4 1,5-6-10,0-1 0,0 1 0,1-1 0,-1 1 0,0-1 1,0 1-1,0-1 0,0 0 0,0 1 0,0-1 0,0 0 0,0 0 0,1 0 1,-1 0-1,0 0 0,0 0 0,0 0 0,0 0 0,0 0 0,0 0 0,0 0 1,0-1-1,0 1 0,0 0 0,0-1 0,1 1 0,-1-1 0,-1 0 0,-22-17 47,21 15-54,-4-2-6,1-1-1,0 0 1,1-1-1,0 0 0,0 1 1,0-1-1,0-1 1,-3-8-1,6 12 13,1 0 0,0-1 0,-1 1 0,1-1 0,1 1 1,-1-1-1,1 1 0,0-1 0,0 1 0,0-1 0,0 1 0,1-1 0,0 1 0,0 0 0,0-1 0,3-7 0,5-5 9,0 1 0,1 0-1,0 0 1,16-16 0,16-25 49,45-82 38,-73 113-113,2 1 0,1 0 0,1 2 0,2 0 0,0 0 0,1 2 0,1 1 0,0 0 0,2 2 0,29-18 0,-24 18-218,-18 10-1048,0 1-1,16-7 1,-15 7-1227,-2 0-1689,3 4-3982,-3 6 4533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47 212 3136,'-3'-2'1071,"0"-1"1,-1 1-1,1 0 1,0 0-1,-1 1 1,0-1-1,1 1 0,-1-1 1,-5 0-1,8 2-974,1 0 0,0 0 0,0 0 0,0 0 0,0 0 0,0 0 0,-1 0 0,1 1 0,0-1 0,0 0 0,0 0 0,0 0 0,-1 0 0,1 0 0,0 0 0,0 0 0,0-1 0,0 1 0,-1 0 0,1 0 0,0 0 0,0 0 0,0 0 0,0 0 0,-1 0 0,1 0 0,0 0 0,0 0-1,0 0 1,0-1 0,0 1 0,0 0 0,-1 0 0,1 0 0,0 0 0,0 0 0,0-1 0,0 1 0,0 0 0,0 0 0,0 0 0,0 0 0,0 0 0,0-1 0,0 1 0,0 0 0,0 0 0,0 0 0,0 0 0,0-1 0,0 1 0,0 0 0,0 0 0,0 0 0,0 0 0,0-1 0,0 1 0,0 0 0,0 0 0,0-1 0,1 1 40,0-1 0,-1 1 0,1-1 0,0 1 0,-1-1 0,1 1 0,0-1 0,-1 1 0,1 0 0,0-1 0,0 1 0,0 0 0,0-1 0,-1 1 0,1 0 0,1 0 0,454-36 4645,-58 5-4310,-383 29-456,416-37 565,263-15-288,-666 50-1946,-24 3 342,-16-4-7309,10 4 7646,0 0-1,0 0 1,-1 0-1,1 0 1,-1 0-1,1 1 0,-4-2 1,4 2 360,-14-1-2895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25 329 3808,'-6'0'683,"-8"0"805,14 0-1433,0 0-1,-1 0 1,1 0-1,0 0 1,0 0 0,0 0-1,0 0 1,0 0-1,-1 0 1,1 0-1,0 0 1,0 0 0,0-1-1,0 1 1,0 0-1,-1 0 1,1 0 0,0 0-1,0 0 1,0 0-1,0 0 1,0 0-1,0 0 1,-1 0 0,1 0-1,0-1 1,0 1-1,0 0 1,0 0 0,0 0-1,0 0 1,0 0-1,0 0 1,0-1-1,0 1 1,0 0 0,0 0-1,0 0 1,0 0-1,0 0 1,0-1-1,0 1 1,0 0 0,0 0-1,0 0 1,0 0-1,0 0 1,0-1 0,0 1-1,0 0 1,0 0-1,0 0 1,0 0-1,0-1 1,3-25 6638,5 9-5951,1 1 0,0-1 0,1 1 0,1 1 0,1 0 0,0 0 0,1 1-1,17-14 1,-26 24-680,0 1 0,0 0 0,1 0 0,-1 0-1,1 0 1,-1 1 0,1 0 0,0 0 0,0 0 0,0 1-1,0-1 1,0 1 0,0 0 0,0 1 0,0-1 0,0 1-1,0 0 1,1 1 0,5 0 0,-5 0-5,-1 1 0,1-1 0,-1 1 0,1 1 1,-1-1-1,0 1 0,0 0 0,0 0 0,0 0 0,-1 1 0,1 0 1,-1-1-1,0 2 0,0-1 0,0 0 0,5 9 0,-3-3 11,1 0 0,-1 0-1,-1 0 1,0 1 0,-1-1-1,0 1 1,0 1 0,-1-1-1,0 0 1,-1 1 0,-1-1 0,1 16-1,-4-12 75,0 0 0,0 1-1,-1-1 1,-1 0 0,-11 27 0,-40 69 229,30-65-313,-40 79 300,57-116-273,8-9-82,0 0 0,0 0 1,0-1-1,0 1 0,0 0 1,0 0-1,0 0 0,0 0 1,0 0-1,0 0 0,1 0 1,-1 0-1,0 0 0,0 0 0,0 0 1,0 0-1,0 1 0,0-1 1,0 0-1,0 0 0,0 0 1,0 0-1,0 0 0,0 0 1,0 0-1,0 0 0,0 0 0,0 0 1,0 0-1,0 0 0,0 0 1,0 0-1,0 0 0,0 0 1,0 0-1,0 0 0,0 0 0,0 0 1,0 0-1,0 0 0,0 0 1,0 0-1,0 0 0,0 0 1,0 0-1,0 0 0,0 1 1,9-5 40,14-11-23,-9 5-45,0 1 0,0 1 0,0 0 0,18-7 0,67-21-117,-47 19 194,55-16 310,5-2 1,-88 27-224,-1-2 0,34-19-1,-49 24-117,0-1 0,0 0 0,-1 0 0,0-1 0,0 0 0,-1 0 0,0-1 0,0 1-1,0-1 1,-1-1 0,-1 1 0,1-1 0,-1 1 0,-1-1 0,5-15 0,-1-8-28,-1 0 0,-1-1 0,0-37 0,-4 50 10,0-10-182,-1 0 1,-6-35-1,5 58 121,0 5 25,1 0 0,0 0 1,0 0-1,0 0 1,0 0-1,0 0 0,0 0 1,1 0-1,0-3 0,0-20-3423,8 29-3815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3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6464,'-7'-13'7245,"9"17"-4547,-1-1-1767,34 75 4609,10 43-3158,-20-51-1765,19 71-633,-40-126-304,1 10-2876,-5-15-1475,0-6 2293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7296,'-28'33'8170,"-41"50"-3342,46-60-3786,-1 0-1,-50 35 0,-32 13-52,-135 67 1,231-133-1894,1 0 1,0 0-1,0 1 1,-10 9-1,15-12-2136,8 1 1041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 6880,'-2'-5'6950,"4"23"-2994,-4 15-1800,-2 0 1,-12 53-1,9-57-1393,-70 238 1656,38-147-2849,36-108-89,1-1-1,-1 12 1,-4 18-4877,6-41 5358,0 7-4448,14-18-4899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49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12128,'-3'0'5503,"37"0"-4799,-11 0 2880,6 4-2112,19-4 736,1 5-1312,5-5-512,-6 4-256,-3 1-704,-7-1 320,-4-4-4128,0 3 2432,0-6-7231,0-1 5151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0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41 108 3808,'0'-1'82,"-1"0"161,0 0 1,0 0-1,1 0 1,-1 0-1,0 0 1,0 0-1,1 0 1,-1-1-1,1 1 1,-1 0-1,1-1 1,0 1-1,-1 0 1,1-1-1,0 1 0,0 0 1,0-3-1,0-7 1810,0-50 4304,0 60-6252,0 1 0,0-1 0,0 0 0,-1 1 0,1-1 0,0 1 0,-1-1 0,1 1 0,-1-1 0,1 1 0,0 0 0,-1-1 0,1 1 0,-1-1 0,0 0 0,-2 0 314,7 4 2383,-5 18-2335,1 39-1,0 12-135,-5 0-33,-10 86 471,11-88-641,3-67-143,6 12-71,-4-15 75,-1 0 1,0 1-1,0-1 1,0 0-1,0 0 1,0 0 0,0 0-1,0 0 1,0 1-1,0-1 1,0 0 0,0 0-1,0 0 1,0 0-1,0 0 1,0 1-1,0-1 1,0 0 0,0 0-1,0 0 1,0 0-1,0 0 1,0 1-1,-1-1 1,1 0 0,0 0-1,0 0 1,0 0-1,0 0 1,0 0-1,0 0 1,0 1 0,0-1-1,-1 0 1,1 0-1,0 0 1,0 0-1,0 0 1,0 0 0,0 0-1,-1 0 1,1 0-1,0 0 1,0 0-1,0 0 1,0 0 0,0 0-1,-1 0 1,1 0-1,0 0 1,-3 0-1955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959 199 2816,'0'-41'7210,"0"40"-7021,-1-1 0,1 1-1,-1 0 1,1 0 0,-1 0-1,1 0 1,-1 0 0,0 0-1,1 0 1,-1 0 0,0 0-1,0 0 1,0 0-1,0 1 1,0-1 0,0 0-1,0 1 1,0-1 0,0 0-1,0 1 1,0-1 0,-2 1-1,1-1 17,-18-10 954,-9-4-133,-1 1 1,0 1-1,-63-17 0,81 27-886,-1 2-1,0 0 0,0 0 1,0 1-1,0 1 1,0 0-1,0 1 1,0 0-1,-18 6 0,11-1 125,0 1 1,0 1-1,1 1 0,-30 20 0,-21 21 139,-96 94 0,91-77 87,55-51-436,1 2 1,1 0 0,-27 36-1,39-46-32,1 0 0,-1 1 0,1-1-1,1 1 1,0 0 0,0 0 0,1 1-1,0-1 1,1 1 0,0 0 0,-1 19 0,4-19-5,0 0 0,1-1 0,5 21 0,-1-9-53,-1-4 31,0-1 1,1 0 0,1 0-1,1-1 1,0 0 0,1 0-1,1-1 1,18 22 0,-9-15-46,1-2 0,0 0 0,2-1 0,38 25 1,-28-22 45,2-2 1,51 24 0,-69-38 8,-1 0 0,1-1 1,1-1-1,-1 0 0,1-1 0,-1 0 1,1-2-1,24 0 0,-9-3 42,0-1 0,-1-2 0,1-1 0,-1-2 0,0-1 0,-1-1 0,0-1 0,-1-2 0,0-1 0,-1-1 0,0-2 0,-1 0 0,-2-2 0,1-1 0,26-28 0,-27 21 24,-1-1 1,40-62-1,-51 69 24,-2-1-1,0-1 0,-1 0 0,-1 0 0,6-31 0,-12 40-23,-1-1 0,-1 1 0,0-1 1,-1 0-1,0 1 0,-2-1 1,0 1-1,0-1 0,-1 1 1,-1 0-1,0 0 0,-1 0 1,-7-13-1,-5-8-18,-2 1 0,-1 1 0,-43-52 0,47 65-120,-2 1 0,0 0-1,-2 1 1,0 1 0,0 1 0,-2 1-1,-31-17 1,25 17-1640,-38-13 0,62 26 988,1 1-1,-1-1 1,1 1-1,-1 0 1,1 0-1,-1 1 1,0-1-1,1 1 1,-1 0-1,-4 0 1,-2 4-2966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4320,'1'1'7083,"-1"-1"-6970,0 0 0,1 0 0,-1 0 0,0 0 1,0 0-1,1 0 0,-1 0 0,0-1 0,0 1 0,1 0 1,-1 0-1,0 0 0,0-1 0,0 1 0,1 0 0,-1 0 1,0 0-1,0-1 0,0 1 0,0 0 0,1 0 0,-1-1 1,0 1-1,0 0 0,0-1 0,0 1 0,0 0 1,0 0-1,0-1 0,0 1 0,0 0 0,0-1 0,0 1 1,0 0-1,0-1 0,0-11 1273,-1 8-1218,1-1-1,0 0 1,0 1 0,0-1 0,1 1 0,0-1-1,0 1 1,0-1 0,0 1 0,3-7 0,-1 5-97,4-6-43,0-1 0,0 2 0,1-1-1,1 1 1,0 0 0,0 1-1,11-10 1,-13 15 3,0-1 1,0 2-1,1-1 0,-1 1 1,1 0-1,0 0 0,0 1 1,0 0-1,16-3 0,-20 5-5,-1 1 0,1 0 1,-1 0-1,1 0 0,0 0 0,-1 0 0,1 1 0,-1 0 0,1-1 0,-1 1 1,1 0-1,-1 1 0,0-1 0,1 1 0,-1-1 0,0 1 0,0 0 1,0 0-1,0 1 0,-1-1 0,1 0 0,-1 1 0,1 0 0,-1 0 0,0-1 1,3 5-1,-1 1 54,0 1 1,0-1-1,-1 1 0,0 0 1,-1 0-1,0 0 0,0 0 1,-1 0-1,0 0 1,0 1-1,-1-1 0,0 0 1,-1 1-1,0-1 1,-4 14-1,2-7 27,-2 1-1,0 0 1,-1-1-1,-1 0 1,-1-1-1,0 1 1,-16 22-1,-84 88 624,72-88-404,30-32-280,0-1 0,0 0 1,-1 0-1,1 0 0,-1-1 0,-12 5 0,-5 4-70,24-12-447,6-2 304,20-5 404,25-6 265,-21 8-375,0 1 0,0 2 1,1 1-1,-1 1 0,42 7 0,-47-5-61,-17-2-124,0-1 0,0 2 0,0-1 0,11 4 0,-17-4-1046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53 1984,'0'0'640,"1"0"-514,-1 0 1,1 0 0,-1 0-1,1-1 1,-1 1-1,1 0 1,-1-1 0,1 1-1,-1 0 1,1-1-1,-1 1 1,0-1-1,1 1 1,0-2 0,-4-4 825,2 4-773,0 1 0,1-1 0,-1 1 0,0-1 0,0 1 0,0-1 0,-1 1 0,1-1 1,0 1-1,0 0 0,-1-1 0,1 1 0,-1 0 0,1 0 0,-1 0 0,1 0 0,-4-1 0,-1 0 10,0 0 0,0 0 0,-1 0 0,1 1-1,0 0 1,-9 0 0,-40-1 445,48 2-600,-13 0 24,-1 1 0,0 1 0,1 1 0,0 1 0,-1 1 0,2 0 0,-37 16 0,45-16-35,1 0 0,0 1 0,0 0 0,1 1 0,-1 0 0,2 0 0,-1 1 0,1 0 0,0 0 0,1 1 0,-1 0 0,2 1 0,0-1 0,0 1 0,-8 19 0,7-10 16,1 1 1,1 0-1,1 0 1,1 1-1,-2 37 1,5-20 66,2 0 0,8 49-1,-8-76-35,0-1 0,1 1-1,0-1 1,0 0 0,1 0-1,1 0 1,0-1 0,8 14-1,-8-16 0,0-1-1,1 1 1,0-1 0,0-1-1,0 1 1,1-1 0,0 0-1,0 0 1,0-1 0,0 0-1,11 4 1,-3-2 40,1-1-1,0-1 1,0-1-1,0 0 1,0-1-1,1 0 1,-1-2 0,0 0-1,26-3 1,-20 0 39,0-1 0,1-1 0,-1-1 0,-1-1 0,0-1 0,30-16 1,-40 19-89,0-2 0,-1 1 1,1-1-1,-1-1 1,-1 0-1,0-1 1,0 1-1,12-17 1,-9 9 34,-1-1 0,-1 0 0,0-1 0,-2-1 1,0 1-1,10-36 0,-12 27 111,-2-1 0,3-41-1,-7 58-168,0 0-1,-1 0 1,0 1-1,0-1 0,-1 1 1,-1-1-1,0 1 1,0 0-1,-9-18 0,2 10-53,0 0 0,-1 1 0,-19-23 0,24 34-8,1 0 0,-1 1 0,0 0 0,0 0-1,0 1 1,-1 0 0,0 0 0,0 0 0,0 1 0,0 0 0,0 0 0,-10-2 0,7 3-83,1 1-1,-1-1 1,1 2 0,-1-1 0,0 1 0,-18 3-1,23-2 46,0 0-1,1 0 0,-1 0 1,0 1-1,1-1 0,-1 1 1,1 0-1,0 1 0,-1-1 1,1 1-1,0 0 0,1 0 1,-1 0-1,0 0 1,-3 5-1,-1 8-2037,2 3 565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682 124 3712,'-19'-12'3736,"17"11"-3420,1 0 0,-1 0 1,1 0-1,-1 0 1,0 0-1,1 0 0,-1 0 1,0 1-1,1-1 1,-1 0-1,0 1 0,0 0 1,0-1-1,0 1 1,1 0-1,-1 0 0,0 0 1,0 0-1,-2 1 1,-55 1 2701,7 10-1407,1 2-1,-71 31 1,63-22-1147,41-16-325,1 0-1,0 2 1,-29 19 0,36-21-108,0 0-1,1 1 1,0 1-1,1-1 1,0 2 0,0-1-1,-8 13 1,2 1 44,0 1-1,1 1 1,2 0 0,-10 32-1,-6 49 168,24-86-181,1-1 0,1 1 0,1 31 0,1-27-164,-2-17 125,1-1 1,1 1 0,-1-1-1,1 1 1,0-1 0,0 1 0,1-1-1,3 8 1,9 11 31,2-1 1,0-1-1,32 36 0,18 23-47,-48-58-11,1 0 0,0-2 0,32 28 0,-44-45 23,0 0 0,0 0 0,0 0 0,0-1 0,1-1-1,-1 1 1,1-1 0,0 0 0,0-1 0,0 0 0,0 0 0,1-1 0,-1 0 0,0 0 0,15-2 0,5-1-20,0-1 0,-1-1 0,38-12 0,-40 9 82,-1-2 1,0 0 0,0-2 0,39-24 0,80-66 85,-140 99-167,29-25 52,-1-1 0,-1-1 0,33-43 0,-55 60-6,0 0 1,0 0 0,-1 0-1,0-1 1,-1 0 0,-1-1-1,0 1 1,-1-1-1,0 0 1,-1 0 0,2-28-1,-2-5 164,-3 0 0,-7-60 0,-10-17 69,13 104-321,-1-1 0,-2 1 0,0 0 0,-10-21 0,11 31 79,0 0 1,-1 1-1,1-1 0,-2 1 1,1 0-1,-1 1 0,-1 0 0,0 0 1,0 1-1,-16-10 0,7 7 4,0 1 0,0 1 0,-1 0 0,0 1 0,-29-5 0,10 4-35,-74-4-1,-49 13 169,140 1-954,-35 9 1,40-7-1380,1 1 0,-28 14 1,42-19 1989,1 0 0,0 0 0,0 0 0,-1 0 1,1 0-1,0 0 0,0 0 0,-1 0 0,1 1 0,0-1 0,0 0 1,0 0-1,-1 0 0,1 1-675,-1-1 675,1 1 0,0-1 0,0 0 0,0 0 0,0 1 1,0-1-1,0 0 0,0 0 0,0 1 0,-1-1 0,1 0 1,0 0-1,0 1 0,0-1 0,0 0 0,0 0 0,1 1 0,-1-1 1,0 0-1,0 0 0,0 1 0,0-1 0,0 0 0,0 0 1,0 1-1,0-1 0,1 0 0,6 7-3292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85 1824,'-1'-1'217,"0"0"0,1 0 1,-1 1-1,0-1 0,1 0 1,-1 0-1,1 0 0,0 0 0,-1 0 1,1 0-1,0 0 0,0 0 0,-1 0 1,1 0-1,0 0 0,0-3 0,1-21 4207,-1 14-3331,0 6-392,1 4-569,-1-1-1,0 1 1,0 0 0,0 0 0,0 0 0,0-1 0,0 1-1,-1 0 1,1 0 0,0 0 0,-1-1 0,1 1 0,-1 0-1,1 0 1,-1 0 0,1 0 0,-1 0 0,-1-1 0,1 0 367,1 3-240,1 11-116,-8 21 241,-1 0 0,-2-1 0,-1 0 0,-16 32 0,-47 77 662,23-45-530,30-56-401,1-2-111,-15 43 0,31-70-155,-14 34 918,17-41-1064,-1 0-1,0 0 0,0 0 1,0 0-1,-1-1 0,0 0 1,-4 6-1,5-8-1645,3-4-12,-1 2 1624,5-4-1381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26 242 5728,'-6'-5'1145,"-9"-8"491,15 12-1522,-1 1 1,1-1-1,0 1 0,-1 0 1,1-1-1,-1 1 0,1-1 1,0 1-1,0-1 1,-1 1-1,1-1 0,0 1 1,0-1-1,0 1 0,0-1 1,-1 1-1,1-1 0,0 1 1,0-1-1,0 1 1,0-1-1,0 0 0,0 1 1,0-1-1,1 0 0,-1 0 225,0 0-1,1-1 0,-1 1 1,0-1-1,0 1 0,0 0 1,0-1-1,0 1 0,0-3 1,0-14 1109,1 15-1347,0 1 0,0-1-1,0 0 1,1 1 0,-1-1 0,1 1-1,-1-1 1,1 1 0,0 0 0,0-1-1,0 1 1,0 0 0,0 0 0,0 1-1,5-4 1,3-1 139,0 0-1,20-7 1,29-10 316,1 3 1,108-21-1,25 16-30,-166 23-458,0 2 0,0 1 0,0 1 0,0 2 0,29 7-1,-39-6-25,-14-3-507,0-1-1,0 0 1,0 0 0,0 0-1,0-1 1,6 1-1,2 14-11677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4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16 4576,'-3'-12'1389,"3"12"-1370,0 0 0,0 0 0,0 0 1,0 0-1,0 0 0,0-1 1,0 1-1,0 0 0,0 0 0,0 0 1,1 0-1,-1 0 0,0-1 1,0 1-1,0 0 0,0 0 0,0 0 1,0 0-1,0 0 0,0 0 1,0-1-1,1 1 0,-1 0 0,0 0 1,0 0-1,0 0 0,0 0 1,0 0-1,0 0 0,1 0 1,-1 0-1,0 0 0,0 0 0,0 0 1,0 0-1,1 0 0,-1 0 1,0 0-1,0 0 0,0 0 0,0 0 1,0 0-1,1 0 0,-1 0 1,0 0-1,0 0 0,0 0 0,0 0 1,0 0-1,1 0 0,-1 0 1,0 0-1,0 0 0,0 0 0,0 1 1,0-1-1,0 0 0,1 0 1,-1 0-1,0 0 0,0 1 91,0-1-1,1 1 1,-1-1-1,0 1 1,0-1-1,0 1 1,0-1-1,0 1 1,0-1-1,0 1 1,0 0-1,0-1 1,0 1-1,0-1 1,0 1-1,0-1 1,0 1-1,0-1 1,0 1-1,0-1 1,-1 1-1,1-1 1,0 1 0,0-1-1,-1 1 1,1-1-1,-1 1 1,-1 3 231,-25 63 1878,-60 108-1,-35 11-714,-32 54-544,115-165-208,-40 103 0,74-164-468,5-14-274,0 0-1,0 0 1,0 0-1,1 0 0,-1 0 1,0 0-1,0 0 0,0 0 1,0 0-1,0 0 1,0 0-1,0 0 0,0 0 1,0 0-1,0 0 1,0 0-1,0 0 0,0 0 1,0 0-1,0 0 0,0 0 1,0 0-1,0 0 1,0 0-1,0 0 0,0 0 1,0 0-1,0 1 1,1-1-1,-1 0 0,0 0 1,0 0-1,0 0 1,0 0-1,0 0 0,0 0 1,0 0-1,0 0 0,0 0 1,0 0-1,0 0 1,0 0-1,0 0 0,0 0 1,0 0-1,0 0 1,0 0-1,0 0 0,13-19 861,-3 4-841,8-9-52,2 1 1,0 1 0,1 0-1,2 2 1,0 1 0,1 0 0,1 2-1,0 1 1,1 1 0,52-21-1,-72 33-40,1 1 0,-1 0-1,0 1 1,1-1 0,7 0 0,-13 2 63,1 0 1,-1 0 0,1 0 0,-1 0 0,0 0 0,1 0-1,-1 1 1,0-1 0,1 0 0,-1 1 0,0-1 0,1 1 0,-1-1-1,0 1 1,0 0 0,0 0 0,1-1 0,-1 1 0,0 0-1,0 0 1,0 0 0,0 0 0,-1 0 0,1 0 0,0 0-1,0 1 1,-1-1 0,1 0 0,0 0 0,-1 1 0,1-1 0,-1 2-1,3 10 68,-2 0 0,1-1 0,-2 1 0,0 0 0,-3 26 0,1-23 26,1 1 0,1 0 0,2 19 0,0-17 59,2 0 0,10 36 0,-12-49-97,0-1 1,0 0 0,1 0-1,-1 0 1,1-1 0,0 1 0,0-1-1,0 1 1,1-1 0,0 0-1,0 0 1,0-1 0,0 1-1,0-1 1,7 4 0,-8-6-31,0 0 1,0 0 0,-1 0-1,1 0 1,0-1 0,0 1-1,0-1 1,0 0 0,0 0-1,0 0 1,0 0 0,0-1-1,-1 1 1,1-1-1,0 1 1,0-1 0,0 0-1,0 0 1,-1-1 0,1 1-1,-1 0 1,5-4 0,1-1 43,0 0 0,-1 0 1,1-1-1,-1 0 0,8-12 0,5-8-51,-1-1 0,-1 0-1,-1-2 1,-2 0 0,21-58-1,-25 48-111,-11 37 51,1 1-1,-1-1 0,0 1 0,0 0 0,0-1 0,0 1 0,-1-1 0,1 1 0,-1-1 1,1 1-1,-1 0 0,0-1 0,-2-3 0,3 6 30,0-1 0,-1 1 0,1 0 0,0-1 0,-1 1 0,1 0-1,0-1 1,-1 1 0,1 0 0,0 0 0,-1-1 0,1 1 0,-1 0 0,1 0 0,-1 0 0,1-1 0,-1 1 0,1 0 0,0 0 0,-1 0-1,1 0 1,-1 0 0,1 0 0,-1 0 0,1 0 0,-1 0 0,1 0 0,-1 0 0,1 1 0,-1-1 0,1 0 0,0 0 0,-1 0-1,1 0 1,-1 1 0,0 0 0,-16 12-220,15-12 214,-2 4 53,-1 0 1,1 0-1,0 1 0,0-1 0,1 1 1,0 0-1,0 0 0,0 0 1,1 0-1,-3 10 0,0 4 287,1-1-1,-2 25 1,5-31-186,0 0-1,2 0 1,-1 0 0,1 0 0,1 0 0,0 0 0,1 0 0,5 14 0,-6-22-83,0 0 1,1 0-1,-1 0 0,1 0 0,0-1 1,0 1-1,1-1 0,-1 0 1,7 6-1,-6-7-17,-1-1 0,0 0 0,1 0 0,-1 0 0,1 0-1,0-1 1,-1 1 0,1-1 0,0 0 0,0 0 0,0 0 0,0-1 0,0 1 0,5-1 0,2-1-49,-1 0 0,0 0-1,0-1 1,0-1 0,0 0 0,0 0 0,0-1 0,-1 0 0,18-10-1,4-7-2419,39-31-1,-66 49 2038,40-29-2158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1228 2400,'-20'3'7632,"20"-3"-7482,0 0 1,-1 0 0,1 0 0,0 0-1,0 0 1,-1 0 0,1-1-1,0 1 1,0 0 0,-1 0 0,1 0-1,0-1 1,0 1 0,0 0-1,-1 0 1,1 0 0,0-1 0,0 1-1,0 0 1,0 0 0,0-1-1,0 1 1,0 0 0,0-1 0,-1 1-1,1 0 1,0 0 0,0-1-1,0 1 1,0 0 0,0-1 0,1 1-1,0-19 1456,9-22-959,-4 25-505,0 0-1,2 0 1,-1 1-1,2 0 1,0 0-1,1 1 1,1 0 0,17-18-1,8-3 91,64-46 1,-89 72-185,26-25 42,-29 26-108,0 0 0,0 1-1,0 0 1,1 0 0,0 1 0,12-7-1,-19 12 24,0 1-1,-1-1 0,1 1 0,0-1 0,0 1 1,0-1-1,0 1 0,0 0 0,0 0 0,0 0 1,0 0-1,-1 0 0,5 2 0,-5-2 1,0 0-1,0 1 1,0-1-1,0 1 1,0-1-1,0 1 1,0-1-1,-1 1 1,1 0-1,0-1 0,0 1 1,0 0-1,-1 0 1,1-1-1,0 1 1,-1 0-1,1 0 1,-1 0-1,1 0 1,-1 0-1,1 0 1,-1 0-1,0 0 1,1 2-1,0 7 75,0 1-1,0 0 1,-2 0-1,1 0 1,-4 18-1,-15 54 292,8-38-390,10-43 18,-14 74 131,14-66-61,0 0 0,0 0-1,1 0 1,0 0 0,2 14 0,2-16 428,1-7-199,5-12 33,-7 7-184,15-19 50,27-43 1,-32 44-185,1 1 1,1 1-1,19-21 1,-21 28-29,9-9-119,0 0 1,1 2-1,43-29 0,-66 49 126,0 0-1,0 0 1,0 0-1,0 0 1,1-1 0,-1 1-1,0 0 1,0 0 0,0 0-1,0 0 1,1 0-1,-1 0 1,0 0 0,0 0-1,0 0 1,0 1 0,1-1-1,-1 0 1,0 0-1,0 0 1,0 0 0,0 0-1,1 0 1,-1 0-1,0 0 1,0 0 0,0 0-1,0 1 1,0-1 0,0 0-1,0 0 1,1 0-1,-1 0 1,0 0 0,0 1-1,0-1 1,0 0 0,0 0-1,0 0 1,0 0-1,0 0 1,0 1 0,0-1-1,0 0 1,0 0-1,0 0 1,0 1 0,0-1-1,0 0 1,0 0 0,0 0-1,0 0 1,0 1-1,0-1 1,0 0 0,0 0-1,-1 13-292,-8 33 338,3-18 34,1 0-1,1 1 1,2-1-1,1 35 1,1-62-70,0 8 73,1 1-1,1-1 1,0 0 0,3 12 0,-4-19-45,-1 0 0,1 0 1,0 0-1,0-1 0,0 1 0,0 0 1,1-1-1,-1 1 0,0 0 1,1-1-1,2 2 0,-3-2-11,0 0 1,0-1-1,0 1 1,0-1-1,1 1 0,-1-1 1,0 0-1,0 1 0,1-1 1,-1 0-1,0 0 0,0 0 1,1 0-1,-1 0 1,0 0-1,1 0 0,-1 0 1,0-1-1,3 0 0,1-1 25,-1 0-1,1 0 0,0-1 0,-1 0 0,0 0 0,0 0 1,1 0-1,6-8 0,29-38 198,-30 36-198,133-145 167,-132 145-258,-1-1-129,-10 14 163,0-1 0,1 1 1,-1 0-1,0 0 0,0 0 0,0 0 1,0 0-1,0-1 0,0 1 1,0 0-1,0 0 0,0 0 1,0 0-1,0 0 0,0-1 0,1 1 1,-1 0-1,0 0 0,0 0 1,0 0-1,0 0 0,0 0 0,0 0 1,1 0-1,-1 0 0,0 0 1,0 0-1,0-1 0,0 1 0,0 0 1,1 0-1,-1 0 0,0 0 1,0 0-1,0 0 0,0 0 0,1 0 1,-1 0-1,0 0 0,0 1 1,0-1-1,0 0 0,0 0 0,1 0 1,-1 0-1,0 0 0,0 0 1,0 0-1,0 0 0,0 0 0,0 0 1,1 0-1,-1 1 0,0-1 1,16 78-335,-14-60 429,1-1 0,1 1-1,0-1 1,2 0 0,11 28-1,-15-43-42,-1 1 0,1-1 0,-1 0 0,1 1 0,0-1-1,0 0 1,0 0 0,0 0 0,1 0 0,-1 0 0,3 1 0,-4-2-10,1-1 1,-1 1-1,0-1 1,1 1-1,-1-1 1,1 0-1,-1 1 1,1-1-1,-1 0 1,1 0-1,-1 0 1,1 0-1,-1 0 1,0 0-1,1 0 1,-1-1-1,1 1 1,-1-1-1,1 1 1,-1-1 0,0 1-1,1-1 1,-1 0-1,1 0 1,8-7 30,0 0 1,-1 0 0,-1-1 0,15-19 0,10-10-155,-11 15 69,-6 5 25,1 1 1,1 0 0,34-24-1,-12 13-82,-38 27 65,-1 0 0,0 0-1,0 0 1,1 0 0,-1 0 0,0 0 0,0-1-1,0 1 1,-1 0 0,1-1 0,0 1 0,0 0-1,0-3 1,-4 9-42,1-1 0,-1 0-1,-1 0 1,1 0 0,0 0-1,-5 4 1,-18 21 232,19-18-183,0 1 1,0 0-1,1 0 1,1 0-1,0 1 1,1 0 0,1 0-1,-4 21 1,-3 91 326,7-100-380,2-22 66,0 0 0,1 0-1,0 0 1,-1 0-1,1-1 1,0 1 0,0 0-1,1 5 1,1 8 74,-2-14-69,0-1 1,0 1-1,0-1 0,0 1 1,0-1-1,1 1 1,-1-1-1,0 1 0,1-1 1,-1 0-1,2 2 1,1 5 190,-2-7-186,-1 0 0,0 0 0,1 0 1,-1 0-1,1 0 0,-1 0 0,1-1 0,-1 1 0,1 0 0,0 0 0,-1-1 1,1 1-1,0 0 0,0-1 0,-1 1 0,1 0 0,1 0 0,2 0 24,-1 0-1,1 0 0,0 0 0,0 0 1,-1 0-1,1-1 0,0 0 0,0 0 1,0 0-1,0 0 0,0-1 0,-1 1 1,1-1-1,0 0 0,0 0 0,5-3 1,6-2 17,-1-1 1,24-15-1,200-158 271,-132 95-318,-81 65-26,-15 11 18,1 0 0,0 1 0,21-11 0,-8 6-25,-17 8 3,1 1 0,-1 0 0,16-6 0,-11 7-70,-10 2 64,0 0 0,0 0 0,0 1 0,1-1 0,-1 1 0,0 0 0,0-1 0,5 1 0,-16 2-5,-1-1 1,1 1-1,0 0 0,0 1 1,0 0-1,0 1 1,0 0-1,-15 10 0,10-6 8,0 1-1,1 0 1,1 1-1,0 1 1,-12 12-1,15-11 28,0 0 0,0 0 0,-10 20 0,16-25-4,0 0-1,0 0 1,0 0 0,1 0 0,0 1 0,0-1 0,1 1-1,-1 12 1,2-17 30,0 1-1,0 0 1,1-1-1,-1 1 1,1-1 0,0 1-1,0-1 1,0 0-1,1 1 1,-1-1-1,1 0 1,-1 0-1,1 0 1,0 0-1,1 0 1,-1 0-1,0 0 1,1-1-1,-1 1 1,1-1 0,0 0-1,0 0 1,0 0-1,6 3 1,-5-3-15,1 0 0,1 0 0,-1-1 0,0 0 0,0 0 0,0 0 0,1 0 0,-1-1 0,0 0 0,1 0 0,-1 0 0,0-1 0,0 0 0,1 0 0,-1 0 0,5-3 0,3-1 29,-1-2 1,-1 0-1,0 0 1,0-1-1,0 0 1,-1-1 0,0 0-1,9-11 1,20-17-18,6-7 102,21-17 15,-8 18-93,-28 21-73,38-35 0,-37 24 19,-1-2 0,-1-1-1,35-60 1,-9 1-439,-4-2 0,48-130 0,-85 184 233,-1-1 1,-2-1-1,5-56 0,-14 94 122,-2 7 75,0-1-1,0 0 1,1 1-1,-1-1 1,0 1-1,0-1 1,0 0-1,0 1 1,0-1-1,0 0 1,0 0 0,0 1-1,0-1 1,0 0-1,0 1 1,0-1-1,-1 0 1,1 1-1,0-1 1,0 1-1,-1-1 1,1 0 0,0 1-1,-1-1 1,0 0 10,1 1 1,0 0 0,0 0-1,0 0 1,-1 0 0,1 0-1,0 0 1,0 0 0,-1 0 0,1 0-1,0 0 1,0 0 0,0 0-1,-1 0 1,1 0 0,0 0-1,0 0 1,-1 0 0,1 0-1,0 0 1,0 0 0,0 0-1,-1 0 1,1 0 0,0 1 0,0-1-1,0 0 1,-1 0 0,1 0-1,0 0 1,0 0 0,0 1-1,0-1 1,-1 0 0,1 0-1,0 1 1,-6 8-75,5-7 35,-28 43-102,-25 56 1,41-73 205,2 1 0,1 0-1,-10 46 1,-21 234-147,39-270 183,2 0 0,1 0 1,8 47-1,-7-76-23,0 1 0,2-1 1,-1 0-1,1 0 0,9 17 0,31 41 21,-41-64-56,-1-1-1,1 1 1,0-1 0,0 0-1,0 0 1,0 0 0,1 0-1,-1 0 1,1-1 0,4 3-1,-5-4 3,-1 0-1,1 0 0,0-1 0,0 1 0,-1 0 0,1-1 1,0 0-1,0 0 0,0 0 0,-1 0 0,1 0 0,0 0 0,0-1 1,0 1-1,3-2 0,4-2 22,-2 0 0,1 0 0,0-1 0,-1 0 0,0 0 0,0-1 0,13-13 0,-5 3-63,-1 0-1,18-25 1,-30 36 64,0 0 1,0 0-1,0-1 0,-1 1 1,0-1-1,0 1 0,2-9 1,-3 10-102,0 0 0,-1 0 0,1 0 1,-1 0-1,0-1 0,0 1 0,-1 0 0,1 0 1,-1 0-1,0 0 0,-2-6 0,3 9 27,0 0 0,-1 1 0,1-1 0,0 0 0,-1 0 0,1 1 0,-1-1 0,1 0 0,-1 1 0,1-1 0,-1 0 0,1 1 0,-1-1 0,0 1 0,1-1 0,-1 1 0,0-1 0,1 1 0,-1 0 0,0-1 0,0 1 0,0 0 0,1-1 0,-1 1 0,-1 0 0,1 0-11,-1 0 1,1 0-1,-1 1 1,1-1-1,-1 0 1,1 1-1,-1-1 1,1 1-1,0 0 1,-1-1-1,1 1 1,-2 2-1,-4 2-21,1 0-1,0 1 1,-9 11-1,10-10 56,-1 0 1,1 1-1,0 0 0,1 0 0,0 1 0,0-1 1,-5 19-1,8-22-13,-1 1 0,2-1-1,-1 1 1,0-1 0,1 1 0,0-1 0,1 1 0,-1 0 0,1-1 0,0 1 0,0-1 0,1 0 0,-1 1 0,4 6 0,-1-5 95,-1-1 0,1 0 0,5 7 0,-8-12-67,0 1 0,1-1-1,-1 1 1,0-1 0,1 1 0,0-1-1,-1 0 1,1 0 0,0 0-1,-1 0 1,1 0 0,0 0-1,0-1 1,0 1 0,0-1 0,2 1-1,2-1 6,0 0-1,0 0 0,0 0 1,0-1-1,0 0 1,0-1-1,0 1 0,5-3 1,47-22 138,-39 17-56,81-36 352,-38 19-408,81-49 1,-138 72-135,0 0 0,0 0 0,0 0 0,0 1 0,8-3 0,-12 5 66,-1 1 0,0-1 1,0 1-1,0-1 1,0 1-1,0-1 1,0 1-1,0-1 1,0 1-1,0-1 1,0 1-1,0-1 0,0 1 1,0-1-1,0 1 1,-1-1-1,1 0 1,0 1-1,0-1 1,-1 1-1,1-1 0,0 1 1,0-1-1,-1 1 1,0 1-27,-15 38 28,9-26 27,2 1 0,0-1 0,-5 23 0,2 27 231,8-56-195,0-1-1,0 1 0,0-1 0,1 0 0,0 1 0,3 11 0,-3-18-36,-1-1 1,0 1-1,0 0 0,1-1 0,-1 1 0,1-1 0,-1 1 1,0 0-1,1-1 0,-1 1 0,1-1 0,-1 1 1,1-1-1,-1 1 0,1-1 0,0 0 0,-1 1 0,1-1 1,-1 0-1,1 1 0,0-1 0,-1 0 0,1 0 0,0 1 1,0-1-1,-1 0 0,1 0 0,0 0 0,-1 0 1,1 0-1,0 0 0,0 0 0,-1 0 0,1 0 0,0-1 1,-1 1-1,1 0 0,0 0 0,-1-1 0,1 1 0,0-1 1,3 0 16,-1-1 1,1 0-1,-1 0 1,0-1-1,0 1 1,5-6-1,83-106 105,-26 29-224,-59 76-13,0 2-281,-6 7 369,1 1-1,-1-1 1,0 1-1,1-1 1,-1 1-1,0-1 0,0 1 1,1-1-1,-1 1 1,0-1-1,0 1 0,0 0 1,0-1-1,0 1 1,0-1-1,0 1 1,0 0-1,0-1 0,0 1 1,-1 0-1,-2 53-119,2-43 146,-1 1 0,2 0 0,0 0 0,0 0 0,1 0 0,0 0 0,1 0 0,5 15 0,-4-19 54,-2-2 13,1-1 0,0 0 0,6 9 0,-8-13-67,1 0-1,-1-1 1,1 1 0,-1 0 0,1 0 0,0-1 0,-1 1 0,1 0-1,0-1 1,0 1 0,-1-1 0,1 1 0,0-1 0,0 1 0,0-1 0,0 0-1,0 1 1,-1-1 0,1 0 0,0 0 0,0 1 0,0-1 0,0 0-1,0 0 1,0 0 0,0 0 0,2-1 0,-1 1 17,0-1 0,0 0 1,0 0-1,-1 0 0,1 0 0,0 0 1,-1-1-1,1 1 0,0 0 0,-1-1 1,2-1-1,16-22 96,-11 13-92,127-144 167,-97 114-162,-14 14-76,-11 13-37,0 0 1,1 0-1,1 1 0,28-20 0,-42 33 62,0 0 0,0 0 0,1 1-1,-1-1 1,0 1 0,0-1 0,0 1 0,1-1 0,-1 1-1,0 0 1,1 0 0,-1 0 0,0 0 0,0 0-1,1 0 1,-1 0 0,0 0 0,1 0 0,-1 0 0,0 1-1,1-1 1,-1 0 0,0 1 0,0-1 0,0 1-1,1 0 1,-1-1 0,0 1 0,0 0 0,2 1-1,1 3-23,0 0 0,0-1 0,0 1 0,-1 1 0,4 6 0,-3-5 12,1 2-4,-1 0 0,0 1 1,0 0-1,-1 0 0,0 0 0,-1 0 1,1 11-1,-1-4 81,-1 0-1,-1 0 1,-3 27 0,3-42-21,0 0 0,0-1 0,0 1 0,0-1 0,0 1 0,-1-1 0,1 1 0,-1-1 0,1 1 0,-1-1 0,0 1 0,-1 2 1,1-4-21,0 1 1,0-1 0,-1 0 0,1 1 0,0-1 0,0 0 0,0 1 0,0-1 0,0 0 0,0 0 0,-1 0 0,1 0 0,0 0-1,0 0 1,0-1 0,0 1 0,0 0 0,-1-1 0,1 1 0,-1-1 0,-11-4-36,1-1 0,-16-10 0,12 6-86,11 10 24,-2 2-105,8 5 205,0 0 0,1 0 1,0-1-1,1 1 0,-1-1 1,1 1-1,8 11 0,-4-10 10,0-1 0,1 1 0,0-1 0,0-1 0,1 0 0,0 0 0,0-1 0,0 0 0,1 0 0,0-1 0,0 0 0,0-1 0,0 0 0,0-1 0,12 2 0,29-1-73,-26 2 70,-19-5-43,0 0 0,0 0 1,0-1-1,0 0 0,0 0 1,0 0-1,6-3 0,-11 4-573,0-1-1,0 1 1,0 0-1,0 0 1,1 0-1,-1 0 1,0 0-1,0 0 1,0 0-1,0 0 1,3 1-1,4 1-2036,11-4-4606,1 1 2368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37 4224,'0'-1'116,"0"1"0,0 0 0,0-1 0,0 1 0,0-1 0,-1 1 0,1 0-1,0-1 1,0 1 0,0-1 0,0 1 0,-1 0 0,1-1 0,0 1 0,0 0 0,0-1 0,-1 1 0,1 0 0,0 0 0,-1-1 0,1 1 0,0 0 0,-1 0 0,1-1 0,0 1 0,-1 0 0,1 0 0,0 0-1,-1 0 1,1-1 0,-1 1 0,1 0 0,-1 0 0,-18 0 6205,8 1-3059,44 0 36,53 1-2916,46-16-65,-66 5-255,117 1 1,16 10 114,-102-3-370,-97 2 204,0-1 0,0 1 0,0 0 0,0-1 0,0 1 0,0 0 0,0 0 0,0-1 0,0 1 0,0 0 0,-1 0 0,1-1 0,0 1 0,0 0 0,-1-1-1,1 1 1,-1 0 0,0 0 0,-40 34 398,25-23-386,-464 412 889,426-371-717,-55 69 0,90-97-78,-18 29 0,12-16 56,17-29-111,1 1 0,1 1 0,-9 16 1,13-20-1,-1-1 1,0 1-1,-1-1 0,1 0 1,-1 0-1,-6 6 1,21-18 225,-1 0 0,13-10 0,-10 5-302,0 1 0,1 0 0,-1 1 1,2 1-1,-1 0 0,27-10 0,-7 7-48,0 0 0,37-5 0,-58 14 94,-1 0 1,1 1-1,0 1 0,0 0 1,22 3-1,-26-2-28,0 1 1,-1 0 0,0 0-1,1 1 1,-1 0 0,0 1-1,-1-1 1,1 2 0,9 5-1,0 5 28,0 0 0,-1 0 0,0 2 0,-2 0 0,0 0 0,13 23 0,-24-36 10,0 3-21,6 18 359,-13-53-8881,-2 13 5984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52 133 4320,'-8'-5'1372,"1"0"0,-1 0 0,-9-11 0,12 13 1596,-1-2-252,6 4-2640,0 1 0,0 0-1,0 0 1,1 0 0,-1-1-1,0 1 1,0 0 0,1 0-1,-1 0 1,0-1 0,0 1-1,1 0 1,-1 0 0,0 0-1,0 0 1,1 0 0,-1 0 0,0 0-1,1 0 1,-1 0 0,0 0-1,0 0 1,1 0 0,-1 0-1,0 0 1,1 0 0,-1 0-1,0 0 1,0 0 0,1 0-1,0 0 1,12 0 953,11 1-366,0-2 0,26-4 1,-29 1-648,22-2-343,-1-3 0,73-24-1,-101 27-1044,2 0-2139,19-10 0,-20 10 1090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6816,'-5'-9'3072,"10"14"-288,-5 4-1792,0 0 992,0 7-1121,0 2-127,6-2-448,-6 2 160,0 0-256,0-2-32,5 6-96,-1-4 96,1 3-96,1 1-2335,3 3 1215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5216,'0'-5'764,"0"-1"0,1 0 0,2-10 0,-3 16-697,0 0 1,0 0 0,0 0-1,0 0 1,0 0 0,0 0-1,0 0 1,0-1 0,0 1-1,0 0 1,0 0 0,0 0-1,0 0 1,0 0 0,0 0-1,0 0 1,0-1 0,0 1-1,0 0 1,0 0 0,0 0-1,0 0 1,0 0 0,0 0-1,1 0 1,-1 0 0,0-1 135,0 1-136,0 0 1,0 0 0,0 0-1,0 0 1,0 0 0,0 0-1,1 0 1,-1 0 0,0 0-1,0 0 1,0 0 0,0 0-1,0 0 1,0 0 0,0 0-1,0 0 1,1 0 0,-1 0-1,0 0 1,0 0 0,0 0-1,2 7 4038,0 15-881,-4 0-2542,0-1-1,-6 28 0,4-28-1190,0 0 0,0 28 1,8-34-378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6 256 3328,'12'1'11438,"29"-2"-8712,-11 1-1424,-6-1-897,0 0-1,0-2 1,0-1 0,0-1-1,-1 0 1,0-2 0,29-13-1,-48 18-392,-1 0 0,1 0 0,-1 0 0,0 0 0,1 0 0,-1-1 0,0 0 0,0 1 0,-1-1 0,1 0 0,-1-1 0,1 1 0,-1 0 0,0-1 0,0 1 0,-1-1 0,1 0 0,-1 1 0,0-1 0,1 0 0,-2 0 0,1 0 0,0-5 0,-1 4-36,0 0 0,0 0 0,0-1 0,-1 1 0,0 0 0,0 0 0,0 0 0,-1 0 0,1 0 0,-1 0 0,0 1 0,-1-1 0,1 0 0,-1 1 0,0 0 0,0-1 0,-6-5 0,5 7-21,1-1 0,-1 1 0,0-1 0,0 1 0,0 1 0,0-1 0,-1 0 0,1 1 0,-1 0 1,0 0-1,1 1 0,-1-1 0,-9-1 0,9 3 9,-1 0 1,1 0 0,-1 1 0,1-1-1,-1 1 1,1 0 0,0 1 0,-1-1-1,1 1 1,0 0 0,0 1 0,-6 3-1,-1 1 12,1 1 0,0 0 0,0 1 0,1 0 0,-10 12 0,0 2 302,-23 35-1,37-49-144,0 0 0,1 0 0,1 0 0,-1 0 0,1 1 0,1 0 0,0-1 0,0 1 0,1 1 0,0-1 0,1 0 0,0 0 0,0 1 0,1-1 1,1 0-1,0 1 0,3 16 0,-3-24-77,0 1 0,0-1 0,1 1 0,-1-1 0,1 0 0,-1 0 0,1 1 0,0-1 0,0 0 0,1 0 0,-1-1 0,1 1 0,-1 0 0,1-1 0,0 0 0,0 1 0,0-1 0,0 0 0,0-1 0,0 1 0,7 2 0,-2-2 0,1 0 0,0 0 1,-1-1-1,1 0 1,0 0-1,0-1 0,14-1 1,64-15 76,-66 12-77,27-7 51,72-12-867,-96 19-908,0 2 1,-1 1 0,28 2-1,-6 5-1126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105 589 3232,'-11'-16'1487,"10"16"-1395,1-1 0,0 1 1,-1-1-1,1 0 0,0 1 0,0-1 1,-1 1-1,1-1 0,0 0 0,0 1 0,0-1 1,0 0-1,0 1 0,-1-1 0,1 1 1,1-1-1,-1 0 0,0 1 0,0-1 1,0-1-1,0 2 27,1-1 0,-1 0 0,0 1 0,0-1 0,0 0 0,0 1 0,0-1-1,0 0 1,0 1 0,0-1 0,0 0 0,0 1 0,0-1 0,0 0 0,0 1 0,0-1 0,-1 1 0,1-1 0,0 0 0,0 1 0,-1-1 0,1 1 0,-1-1 0,1 1 0,0-1 0,-1 1 0,1-1 0,-1 1 0,1-1 0,-1 1 0,1-1-1,-1 1 1,0 0 0,1-1 0,-2 1 0,0 2-92,-1 0 0,1 1 0,0 0 0,0-1 0,0 1 0,0 0 0,1 0 0,-1 0 1,1 0-1,-2 4 0,-7 37 257,4-19-140,2-9-63,-23 96 391,23-86-233,0-1-1,0 37 1,4-55-172,0-1 1,0 1-1,1 0 1,0-1-1,1 1 0,0-1 1,0 0-1,0 1 1,5 8-1,-6-13 5,1 1 0,-1-1 0,1 1 0,0-1 0,0 0 0,0 0-1,0 0 1,0 0 0,0 0 0,0-1 0,1 1 0,-1 0 0,1-1 0,-1 0 0,1 0 0,0 0 0,-1 0-1,1 0 1,0 0 0,0-1 0,-1 1 0,1-1 0,4 1 0,3-2 35,-1 0 0,0 0 0,0-1 0,0 0 0,0 0 0,-1-1 0,1 0 0,0-1 0,-1 0 0,8-5 1,11-8-56,37-32 0,-53 41-33,56-56-14,-44 41-5,-13 13 2,-5 6-101,-1 0 1,0-1 0,0 0-1,5-7 1,-14 65-1075,4-40 1172,1-1 1,1 16-1,0 2 24,-1-27 30,0 0 1,0 0-1,1 1 0,-1-1 1,1 0-1,-1 0 0,1 0 1,0 1-1,0-1 0,1 0 1,-1 0-1,1-1 0,-1 1 1,1 0-1,0 0 0,0-1 1,4 4-1,-5-5-9,0-1 1,0 1 0,0 0-1,0-1 1,0 0 0,1 1-1,-1-1 1,0 0 0,0 1-1,0-1 1,1 0-1,-1 0 1,0 0 0,0 0-1,1 0 1,-1 0 0,0-1-1,0 1 1,0 0 0,1-1-1,1 0 1,1 0 29,-1-1 0,1 1 0,-1-1-1,1 0 1,-1 0 0,0 0 0,3-3 0,5-7-15,-1 0-1,0-1 1,12-22 0,-17 27-59,17-31 223,31-79 0,-24 51-56,36-68 46,15-36-166,-62 128-113,-2-1 1,10-48 0,-19 64-109,-3-1 0,4-55-1,-9 77-296,-2 7 143,-5 12-10,-10 23 170,17-33 140,-17 45 66,2 0 0,-15 73 1,25-91-63,-4 19 105,3 1 0,2 0 0,2 0 0,4 72 0,1-90-45,10 56 0,-9-74 56,1 1-1,0-1 1,1 0 0,1 0 0,0-1 0,11 19 0,-12-24-10,0 0 0,1 0 0,0-1 0,0 0 0,0 0 0,1 0 0,-1-1 0,1 0 0,1 0 1,-1-1-1,1 0 0,-1 0 0,1-1 0,0 0 0,1 0 0,-1-1 0,10 2 0,-3-2 31,0 0 0,0-2 0,0 1 0,30-5 1,-35 2-108,0 0 1,0 0-1,0-1 1,-1 0-1,1-1 1,-1 0-1,0-1 1,11-6-1,-12 5-716,-1 1 0,1-1 0,-1 0 0,12-14 0,-17 18 209,0 0 1,0-1 0,-1 1 0,1-1 0,-1 0 0,0 1 0,0-1 0,0 0 0,0 0 0,0 0 0,-1 0 0,1 1 0,-1-1 0,0 0 0,0 0 0,0 0 0,0 0 0,0 0 0,-1-5-1,-4-9-2069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28 406 2560,'-28'-5'8822,"44"-5"-8138,-7 4 300,-6 4-819,111-69 3441,-71 48-2928,64-47 1,-83 52-553,-1-2 0,0 0 0,36-43 0,-48 47-3,0-1-1,-1 0 1,13-30 0,-36 71-504,-31 43 0,20-33 669,-20 40-1,42-72-251,1 1 0,0-1-1,0 1 1,0-1 0,0 1 0,0 0-1,1-1 1,-1 1 0,1 0 0,0 0-1,0-1 1,0 1 0,0 0 0,0 0-1,0-1 1,1 1 0,0 0 0,-1 0-1,1-1 1,0 1 0,0-1 0,0 1-1,3 3 1,-2-4 13,0 0 0,0 1-1,0-1 1,1 0 0,-1 0 0,1 0 0,-1-1-1,1 1 1,0 0 0,0-1 0,0 0 0,0 0-1,0 0 1,0 0 0,0 0 0,0 0 0,0-1-1,0 0 1,0 0 0,4 0 0,1 0 13,-1-1-1,1 0 1,-1 0 0,1-1 0,-1 0 0,1-1 0,-1 1 0,0-1 0,0-1-1,0 0 1,11-8 0,5-5 91,38-38-1,-32 27-223,-9 8 239,-16 15-139,1-1-1,1 1 1,-1 0 0,1 0-1,0 0 1,0 1 0,1 0 0,6-3-1,-12 6-20,-1 1 0,1 0 0,0 0 1,-1 0-1,1-1 0,0 1 0,-1 0 0,1 0 0,0 0 0,-1 0 0,1 0 0,0 0 0,-1 0 0,1 0 0,0 1 0,-1-1 0,1 0 0,0 0 0,-1 1 0,1-1 1,-1 0-1,1 0 0,0 1 0,-1-1 0,1 1 0,0 0 8,0 0 1,0 0 0,0 1 0,-1-1-1,1 0 1,0 0 0,-1 1-1,1-1 1,-1 0 0,1 1-1,-1 1 1,1 2 26,0 1 0,-1-1-1,0 1 1,0-1 0,-1 7 0,-1 0 5,2-7-37,-1 1 1,0-1 0,0 0-1,0 0 1,-4 8-1,-15 30 341,20-43-341,0 1-1,0-1 1,0 0-1,0 0 1,0 0-1,0 0 1,0 0-1,0 0 0,0 0 1,0 0-1,0 1 1,0-1-1,0 0 1,0 0-1,0 0 1,0 0-1,0 0 1,0 0-1,0 0 1,0 1-1,0-1 0,0 0 1,0 0-1,0 0 1,0 0-1,0 0 1,0 0-1,0 0 1,0 1-1,0-1 1,0 0-1,0 0 1,0 0-1,0 0 0,0 0 1,1 0-1,-1 0 1,0 0-1,0 0 1,0 0-1,0 0 1,0 1-1,0-1 1,0 0-1,0 0 1,1 0-1,-1 0 0,0 0 1,0 0-1,0 0 1,10-3 289,21-12-135,-9 4-150,33-11-158,87-33 110,-136 53 12,0 0 1,0 0-1,-1 1 1,1 0 0,0 1-1,0-1 1,6 1-1,-9 0-6,0 0 1,-1 1-1,1-1 0,0 1 0,-1 0 1,1 0-1,-1 0 0,1 0 0,-1 0 0,1 0 1,-1 0-1,0 1 0,0-1 0,0 1 1,0 0-1,3 3 0,80 98 363,-82-100-338,0-1 1,0 1 0,0-1-1,0 1 1,1-1-1,-1 0 1,1 0-1,0-1 1,-1 1-1,1-1 1,0 1 0,4-1-1,-5 0-518,-1-1 0,1 1 0,0-1 0,0 0 0,-1 0 0,5-1 0,2 0-1256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7232,'-25'-23'3264,"16"15"-2848,9-1 288,5 9-480,10-9-800,4 0 320,19-3-2976,7 3 1792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1088 3136,'-10'5'4458,"20"-6"-1940,3-7-1782,-1-2 0,0 1 0,-1-1 0,19-21 0,-17 14-521,18-27 1,-21 28-178,93-171 435,-56 96-226,146-260 1875,-190 347-2073,0-1 25,1-1 0,-1 0 0,1-1 0,-2 1 0,1 0 0,-1-1 0,0 0 0,2-9 0,-4 15-74,0 1 1,0 0-1,0 0 0,0 0 1,0-1-1,0 1 0,-1 0 1,1 0-1,0 0 0,0 0 0,0-1 1,0 1-1,0 0 0,0 0 1,0 0-1,-1 0 0,1 0 1,0-1-1,0 1 0,0 0 0,0 0 1,-1 0-1,1 0 0,0 0 1,0 0-1,0 0 0,0 0 0,-1 0 1,1 0-1,0 0 0,0 0 1,0 0-1,-1 0 0,1 0 1,0 0-1,0 0 0,0 0 0,-1 0 1,1 0-1,0 0 0,0 0 1,0 0-1,-1 0 0,1 0 1,0 0-1,0 0 0,0 0 0,0 1 1,0-1-1,-1 0 0,1 0 1,0 0-1,0 0 0,0 0 1,0 1-1,0-1 0,0 0 0,-1 0 1,-11 10-40,5-3 38,0 1 0,1 0 0,0 0 0,0 0 0,1 1 0,-8 16 0,-18 59 50,17-44 21,-3 11 108,1 0 1,3 0 0,-10 85-1,21-120-145,-2 37 130,4-48-107,0 0-1,0-1 1,0 1-1,1 0 1,0 0-1,0-1 1,3 10-1,-4-14-33,1 1-1,-1 0 0,1 0 0,-1-1 0,0 1 0,1 0 0,-1-1 0,1 1 0,0-1 1,-1 1-1,1 0 0,-1-1 0,1 1 0,0-1 0,-1 1 0,1-1 0,0 0 0,0 1 1,-1-1-1,1 0 0,0 0 0,0 1 0,0-1 0,-1 0 0,1 0 0,0 0 1,1 0-1,1 0 21,0-1 0,0 0 1,0 1-1,0-1 0,5-3 1,-1 1 13,8-3 11,-1-1 0,0 0 1,-1-1-1,1-1 0,15-13 0,56-57 63,-21 9-5,-2-2 1,-4-3-1,58-99 0,-90 128-146,33-85 0,-46 100 101,-7 17 8,0-1 0,0 0 1,-2 0-1,0 0 1,-1-1-1,2-16 0,-5 32-85,0 0-1,0 0 0,0 0 0,0 0 1,0 0-1,0 0 0,0 0 1,0 0-1,0 0 0,0 0 0,0 0 1,0 0-1,0 0 0,-1 0 0,1 0 1,0 0-1,0 0 0,0 0 1,0 0-1,0 0 0,0 0 0,0 0 1,0 0-1,0 0 0,0 0 0,0 0 1,0 0-1,0 0 0,0 0 1,0 0-1,0 0 0,0 0 0,0 0 1,0 0-1,0 0 0,0 0 0,0 0 1,0 0-1,0 0 0,0 0 1,-1 0-1,1 0 0,0 0 0,0 0 1,0 0-1,0 0 0,0 0 0,0 0 1,0-1-1,0 1 0,0 0 1,0 0-1,0 0 0,0 0 0,0 0 1,0 0-1,0 0 0,0 0 0,-4 6 45,-4 11-153,3-2 54,-6 23-1,7-23 150,0 0 1,-6 14-1,-14 22 122,-29 74 84,-3 38-116,-63 161 304,101-280-218,12-27 119,6-12 345,28-31-666,0-1 0,37-49 1,-55 63-118,0 1 0,2 0 0,-1 1 0,24-18 0,-34 28 33,0 0 0,0 1-1,0-1 1,0 1 0,0-1-1,0 0 1,1 1 0,-1 0-1,0-1 1,0 1 0,1 0 0,-1-1-1,0 1 1,0 0 0,1 0-1,-1 0 1,0 0 0,0 0-1,1 1 1,-1-1 0,0 0-1,0 0 1,0 1 0,1-1 0,-1 1-1,0-1 1,0 1 0,0 0-1,0-1 1,0 1 0,0 0-1,0 0 1,0 0 0,0-1-1,0 1 1,0 0 0,-1 0 0,1 0-1,1 2 1,2 4-17,0 1-1,0-1 1,0 1 0,3 13 0,-4-15-17,-1 2 62,1-1 1,1 1-1,-1-1 1,1 0-1,1-1 1,-1 1-1,1-1 1,0 0-1,11 10 1,-12-12 21,0-1 1,0 0 0,1-1-1,-1 1 1,1-1 0,0 1-1,-1-2 1,1 1 0,0 0-1,0-1 1,1 0-1,-1 0 1,0 0 0,0-1-1,10 0 1,-5-1-11,0 0 1,-1-1-1,0 0 1,1-1-1,-1 0 0,0-1 1,0 1-1,-1-2 1,1 1-1,-1-1 1,0-1-1,0 1 0,11-11 1,-10 7-7,0 0 1,0-1-1,-1 0 0,-1 0 1,1-1-1,-2 0 0,0 0 1,0-1-1,-1 1 0,0-1 1,-1 0-1,4-19 0,-5 12-43,-1 0-1,-1-1 1,-1 1 0,-3-26-1,3 42-2,-1 0-1,1 0 0,-1 1 1,1-1-1,-1 0 1,0 1-1,0-1 0,0 0 1,0 1-1,-1 0 1,1-1-1,-1 1 0,1 0 1,-5-5-1,5 7 18,1-1-1,-1 1 1,0-1-1,1 1 1,-1 0-1,0-1 1,0 1-1,0 0 1,1-1-1,-1 1 1,0 0-1,0 0 1,0 0-1,0 0 1,1 0-1,-1 0 1,0 0-1,0 0 1,0 0-1,0 0 1,1 0-1,-1 0 1,0 1-1,0-1 1,0 0-1,1 1 1,-1-1-1,0 0 1,0 1-1,1-1 1,-2 1-1,0 1 0,-1 0 1,1 1-1,0-1 1,0 0-1,0 1 0,0-1 1,-1 4-1,-3 4-10,1 0-1,1 0 1,0 1 0,0 0 0,1 0-1,1 0 1,0 0 0,0 0 0,1 1-1,0-1 1,1 1 0,1-1 0,-1 0-1,2 1 1,0-1 0,0 0 0,7 19-1,-6-23 38,1 0-1,0-1 1,1 1-1,0-1 1,0 1 0,0-1-1,1-1 1,-1 1-1,1-1 1,9 6-1,3 1 138,0-1-1,32 14 0,-41-21-231,1-1 0,-1 0 0,1 0-1,0 0 1,0-2 0,0 1 0,0-1-1,16-1 1,-20 0-362,-1 0 1,0-1-1,0 0 0,0-1 0,0 1 0,0-1 1,9-4-1,-11 5-180,0-1 1,0-1 0,0 1-1,0 0 1,0-1-1,0 1 1,-1-1 0,1 0-1,-1 0 1,0 0-1,4-6 1,3-8-1643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0:5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74 237 3648,'-54'-3'1664,"39"-6"-1472,10 3 2112,10 6-1312,-5-3 1568,6-1-1472,3-10 448,11 7-928,17-15 800,12 1-801,33-10-31,12 4-352,12-3 0,-4 8-128,0 0 0,-14 6-32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1308 2560,'31'3'6891,"-16"-1"-5959,-1 0 0,1-1 0,27-2-1,-24-1-325,0-2 0,0 0 0,0-1-1,28-13 1,-34 13-451,-2-1 0,1 0-1,-1-1 1,0 0 0,0-1-1,-1 0 1,0 0 0,10-13-1,1-7 153,-1-1 0,-2-1-1,18-41 1,89-211 861,-123 279-1147,17-32-60,-17 34 35,0-1 1,0 1-1,0 0 1,0 0 0,0 0-1,0-1 1,0 1-1,0 0 1,0 0-1,1 0 1,-1 1-1,0-1 1,1 0 0,-1 0-1,1 1 1,-1-1-1,1 1 1,-1-1-1,1 1 1,1 0-1,-2 0 1,0 0-1,-1 0 0,1 0 0,0 0 0,-1 1 0,1-1 0,0 0 0,-1 1 1,1-1-1,0 0 0,-1 1 0,1-1 0,-1 1 0,1-1 0,-1 1 1,1-1-1,-1 1 0,1 0 0,-1-1 0,0 1 0,1-1 0,-1 1 1,0 0-1,1 0 0,-1-1 0,0 1 0,0 0 0,6 25-117,-6-24 126,6 67 143,-2 0 0,-12 130-1,5-174-29,-1-1 0,-2 0 1,0 0-1,-2-1 0,-19 43 0,26-64-96,0 1 15,0-1 0,-1 1 0,1-1 0,-1 1 0,1-1 0,-3 3 0,3-4-19,0 0 1,0-1-1,0 1 1,0-1-1,0 1 1,0-1-1,0 1 1,0-1-1,0 1 1,0-1-1,0 0 1,0 1 0,0-1-1,0 0 1,0 0-1,0 0 1,-1 0-1,1 0 1,0 0-1,0 0 1,-2-1-1,1 0-2,-1 0 0,0 0 0,0 0-1,1-1 1,-1 1 0,1-1 0,0 0-1,-1 1 1,1-1 0,0 0 0,0-1 0,0 1-1,0 0 1,0-1 0,1 1 0,-1-1-1,1 1 1,-1-1 0,1 1 0,0-1-1,0 0 1,-1-4 0,-1-4-77,1 0 0,0 1 1,0-1-1,0-22 0,2 28 20,1 1 1,0 0-1,0 0 0,0 0 0,1-1 1,-1 1-1,1 0 0,0 1 0,0-1 1,5-6-1,-5 9 28,1-1 0,-1 1 0,1 0 0,-1 1 1,1-1-1,-1 0 0,1 1 0,-1-1 0,1 1 0,0 0 0,4 0 0,16 1-72,-14 0 83,0 0 0,13-1 1,69-9 35,124-27 1,36-28-88,-249 64 44,-1-1 0,1 1 1,0 0-1,-1 0 0,1 0 0,0 0 1,0 0-1,-1 0 0,4 1 0,-4-1 6,0 0 0,-1 0 0,1 1 0,0-1-1,-1 0 1,1 1 0,-1-1 0,1 1-1,-1-1 1,1 1 0,-1-1 0,1 1-1,-1-1 1,1 1 0,-1-1 0,0 1-1,1-1 1,-1 2 0,1 0-15,0 1-1,-1-1 1,0 1 0,1 0 0,-1-1-1,0 1 1,0 0 0,-1-1 0,1 1-1,0-1 1,-2 4 0,-2 10 64,-1 0 1,0 0 0,-2 0 0,-11 22 0,-39 54 247,22-36 234,33-55-86,10-4-127,-3 2-301,0 0 0,0-1 0,0 1 0,-1-1 1,1 0-1,0-1 0,-1 1 0,0-1 0,1 0 0,-1 0 0,0 0 0,-1-1 1,1 1-1,0-1 0,-1 0 0,4-6 0,-1 0-15,-1 1 0,0-2-1,0 1 1,-2-1 0,7-21 0,-9 27-19,0 0 0,-1 0-1,1 0 1,-1 0 0,0 0 0,0 0-1,0 0 1,-1 0 0,0 0 0,0 1-1,0-1 1,-1 0 0,1 0 0,-1 1 0,-5-9-1,6 10 14,-1 1 0,0-1 0,-1 1 0,1 0 0,0 0 0,-4-2-1,6 3 4,-1 0-1,0 1 0,0-1 1,1 1-1,-1-1 0,0 1 1,0 0-1,0-1 0,0 1 0,1 0 1,-1 0-1,0-1 0,0 1 1,0 0-1,0 0 0,0 0 0,0 0 1,0 0-1,-1 0 0,2 1-5,-1-1 0,1 0 0,0 0 0,-1 0 0,1 0-1,0 0 1,-1 0 0,1 1 0,0-1 0,-1 0-1,1 0 1,0 0 0,0 1 0,-1-1 0,1 0 0,0 0-1,0 1 1,0-1 0,-1 0 0,1 1 0,0-1 0,0 0-1,0 1 1,0-1 0,0 0 0,0 1 0,-1-1 0,1 0-1,0 1 1,1 0 7,0 0 0,-1 0-1,1-1 1,0 1 0,-1 0-1,1 0 1,0-1-1,0 1 1,0 0 0,0-1-1,0 1 1,-1-1 0,3 1-1,1 1 28,0 0 0,0 0-1,0-1 1,0 0-1,0 0 1,0 0-1,0 0 1,1 0 0,-1-1-1,0 0 1,7 0-1,-4-1-4,0-1-1,1 1 0,-1-1 0,-1 0 1,1-1-1,8-3 0,6-6 22,0-1 0,-1-1-1,19-17 1,-25 20 14,301-224 181,-287 216-211,-1-1 0,-1-1 0,43-46 0,-57 54-2,-2-1 1,0 0-1,15-29 1,14-53 47,-20 30-51,12-73 0,-29 129-20,3-20-73,0 0-1,-2-1 0,-1 1 1,-2-31-1,0 58 52,0-1-1,0 1 1,-1 0 0,1-1 0,-1 1-1,0 0 1,0 0 0,0 0 0,0 0-1,-3-5 1,3 7 12,1 1 1,0-1-1,-1 1 1,1-1-1,-1 0 0,1 1 1,-1-1-1,1 1 0,-1-1 1,1 1-1,-1 0 1,1-1-1,-1 1 0,0-1 1,1 1-1,-1 0 0,1 0 1,-1-1-1,0 1 1,1 0-1,-1 0 0,0 0 1,-1 0-1,1 0-4,0 0 1,-1 1-1,1-1 1,0 1-1,0-1 0,0 1 1,0-1-1,-1 1 0,1 0 1,0 0-1,0 0 0,0 0 1,1-1-1,-3 3 0,-5 7-45,1 1 0,0 0 0,-11 22 0,-109 254 377,105-233-260,5-14 11,2 0 0,3 1 0,-14 70 0,18-52 32,2 1 0,2-1 0,7 83 0,-1-122-17,0 0 1,9 33-1,-9-46-26,0 0-1,0-1 1,1 1 0,0-1 0,0 0 0,0 0-1,1 0 1,0 0 0,0 0 0,10 9-1,-12-13-25,0-1 0,0 0 0,0 1 0,0-1 0,0 0-1,0 0 1,0 0 0,1 0 0,-1 0 0,0-1 0,1 1 0,-1-1 0,1 1-1,-1-1 1,0 0 0,1 0 0,-1 0 0,1 0 0,-1-1 0,1 1-1,-1-1 1,0 1 0,1-1 0,3-2 0,0 1-21,0-2 0,0 1 1,0-1-1,-1 0 0,1 0 0,-1 0 0,9-10 1,-2-1 0,0 0 0,-1-1 1,10-18-1,26-57 31,2-3-23,-37 80-335,-4 10 74,-8 4 239,0 0 0,0 0-1,0 0 1,0 0 0,0 0-1,0 0 1,1 0 0,-1 0 0,0 0-1,0 0 1,0 0 0,0 0-1,0 0 1,0 0 0,0 0-1,1 0 1,-1 0 0,0 0-1,0 0 1,0 0 0,0 0 0,0 0-1,0 0 1,0 1 0,0-1-1,1 0 1,-1 0 0,0 0-1,0 0 1,0 0 0,0 0-1,0 0 1,0 0 0,0 1 0,0-1-1,0 0 1,0 0 0,0 0-1,0 0 1,0 0 0,0 0-1,0 0 1,0 1 0,0-1-1,0 0 1,0 0 0,0 0 0,0 0-1,-5 54-248,0-14 216,3-11 120,2 1-1,4 36 1,-4-63-50,1 0 0,-1 0 0,1 0-1,0 0 1,0 0 0,0 0 0,0 0 0,0 0 0,3 3 0,-3-5-24,0 0 0,0 0 0,0 0 0,-1 0 0,1 0 1,0 0-1,0-1 0,1 1 0,-1 0 0,0-1 1,0 1-1,0-1 0,0 1 0,0-1 0,1 1 0,-1-1 1,0 0-1,0 0 0,1 1 0,-1-1 0,0 0 0,1 0 1,-1 0-1,0-1 0,0 1 0,3-1 0,15-5 55,0-1 0,-1 0 0,0-2 0,25-15 0,-18 10-43,286-162-113,-289 164 17,39-31-1,-87 71-265,-38 51 0,19-22 199,-4 9 82,44-58 53,1 0 0,-1 1 0,1-1 0,1 1-1,-1 0 1,-2 15 0,5-22 33,1 0 0,0 1 0,-1-1 1,1 0-1,0 0 0,0 1 0,0-1 0,1 0 0,-1 0 0,1 1 0,-1-1 0,1 0 0,0 0 0,-1 0 0,1 0 0,2 4 0,-1-5-7,-1 1-1,0-1 1,1 0-1,-1 1 1,1-1-1,-1 0 1,1 0-1,0 0 0,0 0 1,-1 0-1,1 0 1,0-1-1,0 1 1,0-1-1,3 1 0,1 0-3,-1-1 0,1 0 0,0 0-1,-1-1 1,1 1 0,-1-1 0,1 0-1,-1-1 1,1 0 0,-1 1 0,0-2 0,9-4-1,-4 1 11,-1-1 0,1 0 0,-1-1 0,-1 0 0,10-11 0,-1-3 30,17-25-1,-8 6-28,-2-1-1,24-56 1,-44 88-39,82-200-24,-59 116 48,-4 0 1,14-127-1,-36 213-36,1-2-34,-1-1 0,0 0 0,-1 1 0,-1-18 0,1 28 51,0 0 1,0-1 0,0 1-1,0-1 1,0 1 0,0-1 0,-1 1-1,1 0 1,0-1 0,0 1-1,0-1 1,-1 1 0,1 0-1,0-1 1,-1 1 0,1 0 0,0-1-1,0 1 1,-1 0 0,1 0-1,-1-1 1,1 1 0,0 0 0,-1 0-1,1 0 1,-1-1 0,1 1-1,0 0 1,-2 0 0,1 0-5,1 0 1,-1 1 0,0-1 0,0 0-1,0 1 1,0-1 0,0 0-1,1 1 1,-1-1 0,0 1 0,0-1-1,1 1 1,-1 0 0,0-1-1,1 1 1,-1 0 0,1 0 0,-1-1-1,0 2 1,-5 10-89,-1 0 0,2 0 0,-8 21 0,6-13 74,-63 195 467,55-147-114,-9 97 0,20-118-255,3 0 0,5 58 0,-1-79-69,1 0-1,0-1 1,2 0-1,1 0 1,19 42-1,-23-60-421,0 0 0,1-1-1,0 0 1,7 10 0,-10-15 223,0 0 1,0 0 0,-1 0-1,1-1 1,0 1 0,0 0-1,0 0 1,0 0 0,0-1-1,0 1 1,0 0 0,0-1-1,0 1 1,1-1 0,-1 1-1,0-1 1,0 0 0,0 1-1,1-1 1,-1 0 0,0 0-1,0 0 1,1 0 0,-1 0-1,0 0 1,0 0 0,1-1-1,-1 1 1,0 0 0,0-1-1,0 1 1,0-1 0,1 1-1,-1-1 1,1 0 0,15-19-4766,0-3 1648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26 8544,'-73'-26'3872,"39"39"-3360,25-9 288,9 1-544,5-1-224,4 4-64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0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10 477 3072,'-2'2'294,"1"0"0,0 0 1,0 0-1,0 0 0,0 0 0,0 0 1,0 4-1,1-5-73,0 0 1,0 0-1,0 0 1,0 0 0,0-1-1,0 1 1,0 0-1,1 0 1,-1 0-1,0 0 1,1 0 0,-1-1-1,0 1 1,1 0-1,-1 0 1,1-1-1,-1 1 1,1 0 0,0 0-1,-1-1 1,1 1-1,0-1 1,-1 1-1,2 0 1,2 1 58,0 0 0,-1 0 0,1 0 0,0-1 0,0 1-1,0-1 1,0 0 0,0 0 0,0-1 0,0 1 0,0-1 0,0 0 0,0 0 0,0 0 0,0-1-1,1 0 1,-1 1 0,0-1 0,0 0 0,6-4 0,-1 2-11,0-2 0,-1 1 0,1-1 0,-1 0 0,-1-1 0,1 0 0,-1 0-1,7-7 1,8-12 53,26-40-1,-27 36-180,18-30 377,49-99-1,-77 135-570,14-40-1,-28 102-175,-15 116 451,17-135-129,1 1 0,1-1-1,1 0 1,0 0 0,10 36 0,-10-51-48,0-1 0,0 1 0,1-1 0,-1 0 0,1 1 0,0-1 0,0 0 0,0-1 0,1 1 0,-1-1 0,1 1 0,0-1 0,0 0 0,0 0 1,0-1-1,1 1 0,-1-1 0,1 0 0,0 0 0,-1-1 0,1 1 0,0-1 0,0 0 0,0 0 0,0-1 0,0 1 0,0-1 0,9-1 0,-5-1 8,1 0 1,-1 0-1,0-1 0,0-1 0,0 1 0,0-1 0,0-1 0,-1 0 1,0 0-1,0-1 0,0 0 0,10-10 0,2-5-24,-1 0 1,30-46-1,23-58 92,-51 85-203,31-46 0,-23 43-184,-21 36 70,-8 7 192,1 0 0,-1 0 1,0 0-1,0 0 0,0 0 1,1 0-1,-1 0 0,0 0 1,0 0-1,0 0 0,0 0 1,1 0-1,-1 0 0,0 0 1,0 0-1,0 0 0,0 0 1,1 0-1,-1 1 0,0-1 1,0 0-1,0 0 0,0 0 1,0 0-1,0 0 1,1 1-1,-1-1 0,0 0 1,0 0-1,0 0 0,0 1 1,4 18-111,-4-15 98,2 30 13,-2 0 0,-7 67 0,-22 67 39,8-87-4,18-71 37,-1-1-1,0 1 0,-1-1 1,1 0-1,-13 15 0,17-23-66,-3 2 42,0 1-1,0-1 0,0 1 1,-5 3-1,6-6-24,1 0 1,0 0-1,-1-1 0,1 1 0,-1 0 0,0-1 0,1 1 0,-1-1 0,1 1 0,-1-1 1,0 0-1,1 0 0,-1 0 0,0 0 0,1 0 0,-4 0 0,3-1-17,0 1-1,0 0 1,0-1-1,0 0 1,0 1-1,0-1 1,0 0-1,0 0 1,0 0-1,0 0 1,1 0-1,-1-1 1,0 1-1,1 0 1,-1-1-1,1 1 1,-1-1-1,1 0 1,0 0-1,0 1 1,0-1-1,0 0 1,0 0-1,0 0 1,0 0-1,1 0 1,-1 0-1,1 0 1,-1 0-1,1 0 1,0 0-1,0-1 1,0 1-1,0 0 1,0 0-1,0 0 1,1 0-1,-1 0 1,1 0-1,-1 0 1,1 0-1,0 0 1,0 0-1,0 0 1,0 0-1,0 0 0,0 1 1,0-1-1,4-3 1,1-1-16,1 0 1,-1 0-1,1 1 1,1-1-1,-1 2 1,1-1-1,0 1 1,0 0-1,0 1 1,1 0-1,9-3 1,4 1 7,0 1 0,0 0-1,31 0 1,-5 2-43,100 1-1027,-54 2-7286,-75-1 5994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92 139 7648,'-58'-47'3456,"29"42"-3008,24-2-160,10 1-256,24-6-1216,9 3 640,30-17-4288,11 0 2688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1009 3904,'-12'12'1253,"12"-12"-1214,0 0 0,0 1-1,0-1 1,0 0 0,0 0-1,0 0 1,0 1 0,0-1-1,0 0 1,0 0 0,0 0 0,0 1-1,0-1 1,0 0 0,0 0-1,0 0 1,0 1 0,0-1 0,1 0-1,-1 0 1,0 0 0,0 0-1,0 1 1,0-1 0,0 0-1,0 0 1,1 0 0,-1 0 0,0 0-1,0 1 1,0-1 0,0 0-1,1 0 1,-1 0 0,0 0-1,0 0 1,0 0 0,1 0 0,-1 0-1,0 0 1,0 0 0,0 0-1,1 0 1,-1 0 0,12 4 2314,-11-4-2112,5 1-3,0 0-1,0-1 0,0 0 1,0-1-1,0 1 1,-1-1-1,1 0 1,0-1-1,0 1 1,0-1-1,-1 0 1,1-1-1,-1 1 1,0-1-1,0 0 1,9-7-1,3-5 12,0-1 0,-2-1 0,0 0 0,-1-1 0,0-1 0,-2 0 0,12-24 0,62-155 558,-62 136-326,0-2 146,21-47 554,-45 110-1187,0 0 1,1 0-1,-1 0 0,0 1 0,1-1 1,-1 0-1,1 1 0,-1-1 0,1 0 1,-1 1-1,1-1 0,-1 1 1,1-1-1,-1 1 0,1-1 0,0 1 1,-1-1-1,1 1 0,0-1 0,0 1 1,-1 0-1,1 0 0,0-1 0,0 1 1,0 0-1,-1 0 0,1 0 0,0 0 1,0 0-1,0 0 0,-1 0 1,1 0-1,0 0 0,0 0 0,0 0 1,-1 0-1,1 1 0,0-1 0,0 0 1,-1 1-1,1-1 0,0 1 0,-1-1 1,1 0-1,0 1 0,-1-1 0,1 1 1,-1 0-1,1-1 0,0 1 1,-1-1-1,1 2 0,3 7 6,1 0-1,-2 1 0,0-1 1,0 1-1,3 19 1,2 52 135,-7-70-102,2 63 95,-10 112 0,5-165 22,0-1-1,-1 0 0,-2-1 1,0 1-1,-1-1 0,-9 22 1,14-39-133,0 1-1,0-1 1,0 0 0,0 0 0,0 0 0,-1 0 0,1 0 0,0 0-1,-1 0 1,0-1 0,1 1 0,-1-1 0,0 1 0,0-1 0,0 1-1,0-1 1,0 0 0,0 0 0,0 0 0,0 0 0,0 0-1,-1-1 1,1 1 0,-4 0 0,1-1 10,0-1 0,1 0 1,-1 0-1,0 0 0,1-1 0,-1 1 0,1-1 0,0 0 0,-1 0 1,1-1-1,0 1 0,0-1 0,1 0 0,-1 0 0,0 0 1,-5-7-1,-1-2-181,0-1 0,1 0-1,-15-27 1,23 38 78,0-1-1,0 1 0,0-1 0,0 0 0,0 1 0,-1-6 1,2 8 64,0 0 1,0-1-1,0 1 1,0 0-1,0-1 1,0 1-1,0 0 1,0 0-1,0-1 1,0 1-1,1 0 1,-1-1 0,0 1-1,0 0 1,0-1-1,0 1 1,0 0-1,1 0 1,-1-1-1,0 1 1,0 0-1,0 0 1,1 0 0,-1-1-1,0 1 1,0 0-1,1 0 1,0-1-1,0 1 1,0 0 0,0 0-1,0 0 1,0 0-1,0 0 1,0 0 0,0 0-1,0 0 1,0 1 0,0-1-1,-1 0 1,1 1-1,2 0 1,37 17-7,-27-12-9,-1 0-1,1-1 1,0 0 0,14 3-1,-11-6 70,0 0 0,0-1-1,0-1 1,0 0-1,0-1 1,0-1 0,22-6-1,-5 0 113,0-2 0,45-20 0,-21 1-60,-1-2 1,96-72-1,-48 18-62,-12 9 42,-80 68-92,-1 0-1,2 2 0,-1-1 1,1 2-1,0-1 0,0 2 1,1 0-1,-1 0 0,17-1 1,-4 6 476,-39 0-407,0 0 0,1 0-1,-1 2 1,1-1 0,0 2-1,0-1 1,0 2-1,-17 8 1,8-2-89,1 1 0,1 1 0,-32 26 0,40-29 58,1 0-1,0 1 1,1 0 0,0 1-1,1 0 1,0 0-1,-11 25 1,15-29 12,1 1 0,-1 0 1,2 0-1,-1 0 0,1 0 0,1 0 1,0 1-1,0-1 0,1 0 0,0 1 1,0-1-1,1 0 0,3 12 0,-3-15 2,1 0 0,0 0-1,1 0 1,0-1-1,0 1 1,0-1-1,0 1 1,1-1 0,0 0-1,0 0 1,0-1-1,1 1 1,-1-1 0,1 0-1,0 0 1,0 0-1,1-1 1,9 5 0,-5-4 25,1 0 0,0 0 1,0-1-1,1-1 0,-1 0 1,1 0-1,-1-1 1,1-1-1,15 0 0,7-2-13,0-2 0,0-1 0,-1-2 0,44-14 0,-66 17 11,20-6-3,-1-1-1,1-2 1,51-31 0,-62 30-17,1-2 1,-2-1-1,-1 0 1,19-23-1,-5 1-91,29-49 1,-51 75 52,-7 10-15,-1-1 0,1 1 0,-1-1 0,0 1 0,0-1 0,0 0 1,1-6-1,-1 0-62,-1 9 169,6-2-30,4-19-141,-4 16 79,-7 5 5,1 0-1,-1 0 1,1 1-1,0-1 1,-1 1-1,1-1 1,0 0-1,-1 1 1,1-1-1,0 1 1,0-1-1,0 1 1,-1 0-1,1-1 1,0 1-1,1 0 1,1 2-154,-2-1 150,0 0 0,0 0-1,0-1 1,-1 1-1,1 0 1,0 0 0,-1 0-1,1 0 1,0 0 0,-1 0-1,1 0 1,-1 0 0,1 2-1,1 9-97,0 1-1,0-1 0,-2 0 1,0 20-1,-8 50 45,6-65 57,-19 195 163,20-202-150,0 1 1,1 0 0,1 0 0,0-1-1,0 1 1,3 11 0,-4-22-11,0 1 1,1 0-1,-1-1 0,0 1 1,0-1-1,1 1 0,-1-1 1,0 1-1,1-1 0,-1 1 1,1-1-1,-1 1 0,0-1 1,1 1-1,-1-1 0,1 0 1,-1 1-1,1-1 0,-1 0 1,1 1-1,0-1 0,-1 0 0,1 0 1,-1 1-1,1-1 0,0 0 1,-1 0-1,1 0 0,-1 0 1,1 0-1,0 0 0,-1 0 1,1 0-1,0 0 0,-1 0 1,1 0-1,-1-1 0,1 1 1,0 0-1,-1 0 0,1-1 1,-1 1-1,2-1 0,2 0 63,4 0-49,-1-1 1,1 0 0,0 0 0,-1-1 0,0 1-1,1-2 1,-1 1 0,0-1 0,8-6 0,39-22-98,3-1 340,-49 27-228,19-12-45,-2 0 0,41-40 1,-48 40 51,-1-1 0,0-1 0,-2-1 0,0 0 0,-1-1 0,-2 0 0,0-1 0,9-26 0,-17 39-103,-1 0 1,2-14-1,-5 21 34,1 0-1,-1-1 1,0 1 0,0-1 0,0 1 0,0 0 0,-1-1 0,1 1 0,-3-6 0,3 8 16,0 0 0,0 1 0,0-1 0,-1 1 0,1-1 0,0 1-1,-1-1 1,1 1 0,0 0 0,-1-1 0,1 1 0,-1-1 0,1 1 0,-1 0 0,1-1 0,-1 1 0,1 0 0,-1 0 0,1-1-1,-1 1 1,1 0 0,-1 0 0,1 0 0,-1-1 0,1 1 0,-2 0 0,0 0-4,0 1 0,1-1 0,-1 0 0,0 1 0,1-1 0,-1 1 0,1-1 0,-1 1 0,-2 1 0,-2 2-22,0 0 0,0 0 0,-8 9 0,2 0 28,0 2 1,1-1 0,1 1-1,0 1 1,1 0 0,1 0 0,1 0-1,-10 29 1,15-37 10,0-1-1,0 0 1,1 1 0,0-1-1,0 1 1,1-1 0,-1 1-1,2-1 1,-1 1 0,1-1-1,0 1 1,4 10 0,-4-13 13,1 0 1,0 0-1,1-1 0,-1 1 1,1 0-1,0-1 1,0 0-1,0 0 1,0 0-1,1 0 0,0 0 1,0-1-1,0 1 1,0-1-1,0 0 0,1 0 1,-1-1-1,9 4 1,-5-3 8,0-1 1,1 0-1,-1 0 1,1-1 0,-1 0-1,1 0 1,0-1-1,-1 0 1,1-1 0,0 0-1,-1 0 1,1-1-1,-1 0 1,1 0 0,-1-1-1,0 0 1,0-1-1,11-6 1,0-2 10,-1 0-1,0-1 1,-1-1-1,0 0 1,-1-1-1,17-21 1,40-59 138,-66 85-163,-1 0 1,0-1-1,-1 1 1,-1-1-1,1 0 0,-2 0 1,1 0-1,1-14 1,-4 20-39,-1 1 0,0-1 0,0 0 1,-1-8-1,1 12 8,0-1 1,0 1-1,-1-1 1,1 1-1,-1 0 1,1-1-1,-1 1 0,0 0 1,0-1-1,1 1 1,-1 0-1,0 0 1,0 0-1,0 0 1,0 0-1,0 0 1,-3-2-1,4 3 11,0-1 0,-1 1 1,1 0-1,-1 0 0,1 0 0,-1-1 0,1 1 1,-1 0-1,1 0 0,-1 0 0,1 0 0,-1 0 0,1 0 1,-1 0-1,1 0 0,-1 0 0,1 0 0,-1 0 1,1 0-1,-1 0 0,1 0 0,-1 1 0,1-1 1,-1 0-1,1 0 0,-1 0 0,0 1 0,-9 11-107,6-7 79,-4 5 32,1 1 0,0 1 0,1-1 0,0 1 0,0 0 0,1 1 0,-5 22 0,1 5-39,-5 49 0,12-74 69,1-1 0,1 1 0,0 0 0,0-1 0,2 1 0,0-1 0,1 0 1,0 1-1,8 20 0,-11-34-2,1 1 1,0-1-1,-1 1 1,1-1-1,0 1 1,0-1-1,0 0 1,0 0-1,0 1 1,1-1-1,-1 0 1,0 0-1,0 0 1,1 0-1,-1 0 1,0 0-1,1 0 1,-1-1 0,1 1-1,0-1 1,-1 1-1,1-1 1,-1 1-1,1-1 1,0 0-1,-1 0 1,1 1-1,0-1 1,2-1-1,2 0 52,-1 0-1,1-1 1,0 0-1,-1 0 0,1 0 1,7-5-1,38-23 49,61-48 0,-19 2-171,-61 48-46,2 2-1,60-38 1,-93 63 88,0 0 0,0 1 0,0-1 0,0 1 0,0-1 0,1 1 0,-1-1 0,0 1 0,0 0 0,0 0 0,0-1 0,0 1 0,1 0 0,-1 0 0,0 0-1,0 0 1,0 0 0,1 1 0,-1-1 0,0 0 0,0 0 0,0 1 0,0-1 0,2 2 0,-2-1 0,0 0-1,0 0 1,0 1-1,0-1 1,0 0-1,0 1 1,0-1-1,0 1 1,-1 0-1,1-1 1,0 1-1,-1-1 1,1 1-1,-1 0 1,0-1-1,0 4 1,1 5 23,-1 0 1,0 0-1,0 0 1,-2-1-1,-2 17 1,-19 49 205,15-51-110,-8 35 0,16-58-104,-1 9 315,7-14-63,2-3-225,0-1-4,1-1 1,-1-1-1,12-18 1,-12 16-59,0 0 1,17-17-1,-11 16-24,-5 3 8,20-15 1,-28 24 34,-1 1 0,1 0 0,0-1 0,-1 1 0,1-1 0,0 1 0,-1 0 0,1-1 0,0 1 0,-1 0 0,1 0 0,0-1 0,0 1 0,-1 0 0,1 0 0,0 0 0,0 0 0,-1 0 0,1 0 0,0 0 0,0 0 0,0 0 0,-1 1 0,1-1 0,1 1 0,-1-1-1,0 1 1,0 0-1,0 0 0,-1 0 0,1 0 1,0 0-1,0 0 0,-1 0 0,1 0 1,-1 0-1,1 0 0,-1 1 0,1-1 1,-1 1-1,2 5-4,-1 0 0,0 0 0,0 0 0,-1 8 0,-6 112 2,7-100 195,-1-26-179,0 0 0,0-1 1,0 1-1,0 0 0,0-1 0,1 1 0,-1 0 0,0-1 1,0 1-1,1-1 0,-1 1 0,0 0 0,1-1 1,-1 1-1,1-1 0,-1 1 0,1-1 0,-1 1 0,1-1 1,-1 0-1,1 1 0,0-1 0,-1 1 0,1-1 0,-1 0 1,1 0-1,0 1 0,-1-1 0,1 0 0,0 0 1,-1 0-1,2 0 0,1 0 18,-1 0 1,1-1 0,-1 1-1,0-1 1,1 0-1,-1 0 1,1 0 0,-1 0-1,0 0 1,0 0-1,2-2 1,27-22 46,-18 14-53,2-2-20,163-121-76,-144 113 55,81-50 3,-115 71 18,1 0 0,0-1 0,-1 1-1,1 0 1,0-1 0,-1 1 0,1 0 0,0-1-1,-1 1 1,1-1 0,-1 1 0,1 0 0,-1-1-1,1 0 1,-1 1 0,1-1 0,-1 1 0,0-1-1,1 0 1,-1 1 0,0-1 0,1 0 0,-2 1-5,0 0 1,0 0 0,0 0 0,-1 0 0,1 0 0,0 1-1,0-1 1,0 0 0,0 1 0,0-1 0,0 1 0,0-1-1,0 1 1,0 0 0,-1 0 0,-28 21-41,1 1 1,0 1-1,-30 34 0,43-42 5,3-2 45,0 0 1,-12 19 0,19-25 19,1 0 1,1 0 0,0 0-1,0 1 1,0-1-1,-3 15 1,7-21-23,-1 0 1,1 0 0,0 0 0,0 0 0,0 0 0,0 0 0,0 0 0,1 0 0,-1 0 0,1 1 0,-1-1-1,1 0 1,0-1 0,-1 1 0,1 0 0,0 0 0,0 0 0,0 0 0,1-1 0,-1 1 0,0 0 0,1-1-1,-1 1 1,1-1 0,-1 0 0,1 1 0,0-1 0,0 0 0,2 1 0,1 1 40,0-1-1,1 0 1,-1 0 0,1 0 0,0 0-1,-1-1 1,1 0 0,0 0-1,7-1 1,14-1 2,-1-2 0,0-1 0,33-10 1,-41 10-72,14-5 166,40-17 1,-17 5 13,-11 5-250,19-7 76,-58 22-13,-3 0 15,0 1-1,0-1 1,0 1 0,-1-1-1,1 0 1,0 0 0,0 0 0,2-2-1,-3 2 121,0 2-310,-2 8 104,1-9 500,9-9-315,-7 6-96,0 1 0,0-1 0,-1 0 0,1 0 1,-1 0-1,1 0 0,-1-1 0,0 1 0,0 0 1,-1 0-1,2-6 0,1-7 30,0 7-37,-1 1 1,0-1-1,0 0 1,0-13 0,-2 21 16,0 1 1,0 0-1,0-1 1,0 1-1,0 0 1,0-1-1,0 1 1,0 0-1,0-1 1,0 1-1,0 0 1,0-1 0,-1 1-1,1 0 1,0-1-1,0 1 1,0 0-1,0-1 1,-1 1-1,1 0 1,0 0-1,-1-1 1,-5 3-58,-5 13-132,-43 69-181,35-57 379,1 0-1,2 0 1,1 2-1,-13 34 1,27-61 9,1-1 0,-1 1 0,1-1 0,-1 1 0,1-1 0,0 1 0,0-1 1,0 1-1,0 0 0,0-1 0,0 1 0,0-1 0,0 1 0,0-1 0,1 1 0,-1 0 0,1-1 0,-1 1 0,1-1 1,0 0-1,0 1 0,-1-1 0,1 0 0,0 1 0,0-1 0,0 0 0,0 0 0,1 0 0,-1 0 0,2 2 1,-2-2 8,1-1 1,0 1 0,0 0-1,0-1 1,0 1 0,0-1-1,0 1 1,0-1 0,0 0 0,0 0-1,0 0 1,0 0 0,0 0-1,0-1 1,0 1 0,0-1 0,0 1-1,0-1 1,0 1 0,0-1-1,0 0 1,-1 0 0,1 0-1,2-2 1,2-1 0,-1-1 0,1 0 0,-1 0 0,0 0 0,0-1 0,-1 0 0,1 0 0,2-7 0,15-28 47,-3-1 0,27-87 1,2-68-21,-22 86-45,-1 11-68,20-86-45,-37 146-59,-2-1 0,2-63 0,-8 99 122,-2-20-79,2 25 120,0 0 0,0-1 0,0 1 0,0 0 0,0-1 0,0 1 0,0 0 0,0-1 0,0 1 0,-1 0 0,1 0 0,0-1 0,0 1 0,0 0 0,-1-1 0,1 1 0,0 0 0,0 0 0,-1 0 0,1-1 0,0 1 0,0 0 0,-1 0 0,1 0 0,0-1 0,-1 1 0,1 0-1,0 0 1,-1 0 0,1 0 0,0 0 0,-1 0 0,1 0 0,0 0 0,-1 0 0,1 0 0,0 0 0,-1 0 0,1 0 0,0 0 0,-1 0 0,1 0 0,0 0 0,-1 0 0,1 1 0,0-1 0,0 0 0,-1 0 0,1 0 0,-1 1 0,0 0-7,-1 0 0,0 1 0,1-1-1,0 1 1,-1-1 0,1 1 0,0 0 0,0-1 0,-1 1 0,0 3 0,-12 26-72,2 0 1,-10 36-1,5-13 63,0 2 11,2 1 0,-12 95 0,11 117-632,17-243-1833,5 44 0,-2-52-567,7 25-1,7 1-423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58 3904,'-3'-30'1253,"3"29"-1194,0 0 0,0-1 0,-1 1 0,1 0 1,0 0-1,0 0 0,-1 0 0,1 0 0,-1 0 0,1 0 0,-1 1 0,1-1 0,-1 0 0,1 0 0,-1 0 0,0 0 0,1 1 1,-2-2-1,1 2 25,1-1 1,0 1-1,0 0 1,-1 0-1,1 0 1,0-1-1,0 1 1,-1 0-1,1 0 1,0-1 0,0 1-1,0 0 1,0 0-1,-1-1 1,1 1-1,0 0 1,0-1-1,0 1 1,0 0-1,0-1 1,0 1-1,0 0 1,0 0 0,0-1-1,0 1 1,0 0-1,0-1 1,0 1-1,0-1 1,-17 91 5992,12-53-5257,-14 43 0,-3-20 79,-2-2 1,-35 61-1,-2 1-211,50-96-490,-2 3 346,-10 34 0,23-61-506,0 0 1,1 0 0,-1 0 0,1 0-1,-1 0 1,1 0 0,-1 0-1,1-1 1,-1 1 0,1 0 0,-1 0-1,0 0 1,1 0 0,-1-1 0,1 1-1,-1 0 1,0 0 0,1-1-1,-1 1 1,0 0 0,1-1 0,-1 1-1,33-25-157,60-33 1,-78 51 85,-1 0 1,1 1 0,0 0-1,1 1 1,-1 1 0,1 0 0,23-1-1,-32 4 6,0 1-1,0 0 0,0 1 1,0 0-1,0 0 0,-1 0 0,1 1 1,0 0-1,0 0 0,-1 1 1,12 5-1,-13-5 27,-1 0 1,0 0-1,0 0 1,0 1-1,0 0 1,0-1-1,-1 1 1,0 1-1,1-1 1,-2 0-1,1 1 1,0-1-1,-1 1 1,0 0-1,0 0 1,2 7-1,-1 3 73,0-1 0,-1 2 1,0-1-1,-1 0 0,-1 0 0,0 0 1,-2 1-1,-4 27 0,3-33-15,1 0 0,-2 0 0,1 0-1,-2 0 1,1-1 0,-1 0 0,-1 0 0,1 0-1,-2 0 1,1-1 0,-1 0 0,0 0-1,-16 12 1,16-15-21,0-1-1,0 1 1,-1-2-1,1 1 1,-1-1-1,0 0 1,0-1-1,0 1 0,0-2 1,0 1-1,0-1 1,-1 0-1,1-1 1,-1 0-1,1 0 1,-17-4-1,13 2-21,-1-1 0,0-1 0,1 0 0,0-1 0,0 0 0,0 0 0,1-2 0,-1 1 1,1-2-1,-9-7 0,17 12-25,0 1 0,1 0 1,0-1-1,-1 1 0,1-1 0,0 0 1,0 0-1,1 0 0,-1 0 1,1 0-1,-1 0 0,1 0 1,0-1-1,0 1 0,0-4 1,0 6 6,1-1 0,0 1 0,0 0 0,1 0 0,-1 0 0,0 0 1,0 0-1,0 0 0,1 0 0,-1 0 0,0 0 0,1 0 0,-1 0 1,1 0-1,0 0 0,-1 0 0,1 0 0,0 0 0,0 0 0,1 0-6,-1 0 0,1 0-1,-1 0 1,1 0-1,0 0 1,-1 0-1,1 1 1,0-1-1,0 1 1,0 0-1,-1-1 1,1 1-1,0 0 1,3 0-1,2 0-32,0 1 1,0 0-1,0 1 0,0-1 0,0 1 0,12 5 0,41 24-55,-36-18 230,-11-7-141,1 1 0,-1-2 0,1 0 0,0 0 0,0-2 0,23 4 0,-29-6 24,-1-1 0,1 1 0,0-2 0,-1 1-1,1-1 1,0 0 0,-1-1 0,0 0 0,1 0-1,-1-1 1,0 1 0,0-2 0,0 1 0,10-7 0,10-11 170,30-29 1,-21 17-125,172-139 264,-179 150-297,-11 8-137,0 0-1,0 2 0,26-13 0,-43 24 105,0 1-1,-1-1 0,1 1 0,0 0 1,0-1-1,1 1 0,-1 0 1,0 0-1,0-1 0,0 1 0,0 0 1,0 0-1,0 0 0,0 0 0,0 1 1,0-1-1,2 1 0,-2-1 2,-1 0 0,1 1-1,0-1 1,-1 1 0,1-1 0,-1 1-1,1 0 1,-1-1 0,1 1 0,-1 0-1,1-1 1,-1 1 0,0 0 0,1-1-1,-1 1 1,0 0 0,1 0 0,-1 1-1,1 3-7,-1 1 0,0-1 0,0 1 0,0-1 0,-1 9 0,-51 281 450,52-295-438,-2 7 94,1-1 0,0 0 0,0 1 0,1-1 1,0 14-1,0-20-78,0 1 0,0-1 0,0 1 1,0 0-1,0-1 0,1 1 0,-1-1 0,0 1 1,0-1-1,0 1 0,1-1 0,-1 1 0,0-1 0,1 1 1,-1-1-1,1 1 0,-1-1-7,1 0 0,-1 0 0,0 1 0,1-1 0,-1 0 0,0 0 0,0 0 0,1 0-1,-1 0 1,0 0 0,1 0 0,-1 0 0,0 0 0,0 0 0,1 0 0,-1-1 0,0 1 0,1 0 0,-1 0 0,0 0 0,0 0 0,1 0 0,-1-1 0,0 1 0,18-18 211,-18 17-219,77-110 122,-53 74-246,53-65 0,-75 99 101,1 1-1,-1-1 1,1 1-1,0 0 1,0 0-1,0 0 1,0 0-1,0 0 0,3-1 1,-5 2 13,0 1-1,0 0 1,0 0 0,0 0-1,0 0 1,0 0 0,0 0 0,0 0-1,0 0 1,0 0 0,0 0-1,0 0 1,0 1 0,-1-1-1,1 0 1,0 1 0,0-1 0,0 1-1,0-1 1,-1 1 0,1-1-1,0 1 1,0-1 0,-1 1 0,1 0-1,0-1 1,-1 1 0,1 0-1,-1 0 1,1-1 0,-1 1-1,1 0 1,-1 0 0,0 0 0,1 1-1,1 4-12,0 0 0,0-1 0,0 1 0,-1 0 0,0 0-1,0 0 1,-1 6 0,-2 44-56,1-44 61,-3 27-15,-1 0 1,-2-1-1,-13 39 0,11-49 57,-1-1 1,-1 0-1,-2-1 1,-30 48-1,-77 85 342,105-142-303,-1-1 0,0 0 0,-2-1 1,0 0-1,0-2 0,-38 21 0,51-31-37,-1 0 0,0-1 0,0 0 1,0 0-1,0-1 0,0 1 0,-1-1 0,1-1 0,-10 1 0,11-1-3,0-1 0,0 0 0,0 0 0,0 0 0,0-1 0,1 1 1,-1-1-1,1 0 0,-1 0 0,1-1 0,0 0 0,-1 1 0,-3-5 0,1 1-23,1 0-1,0 0 0,0-1 1,0 1-1,1-1 1,0-1-1,0 1 0,1-1 1,-4-10-1,6 15-1,1-1 1,-1 0-1,1 0 0,0 0 0,1 0 0,-1 0 0,1 0 1,-1 0-1,1 0 0,1 0 0,-1 0 0,0 0 0,1 0 1,0 0-1,0 0 0,0 1 0,0-1 0,1 0 0,0 0 1,-1 1-1,1-1 0,1 1 0,2-4 0,1 0 6,0 1-1,0 0 1,1 1 0,-1 0-1,1 0 1,1 0 0,-1 1-1,15-7 1,7 0 23,32-8 0,-48 15-24,94-26-114,73-22 128,-60 13-3190,-22 6-9644,-68 26 9115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24 189 6560,'-23'-20'2976,"33"15"-2592,-2 1 928,5-1-800,15-1 1056,4-3-896,21-7 256,2 1-576,30-10-192,-1 10-96,8-7 128,-12 7-96,-7-5-1568,-12 9 768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1216 3328,'-2'-1'214,"-3"-6"2794,13-2-726,0 2-1842,0-2 0,0 1-1,-1-1 1,0 0 0,0-1 0,-1 1 0,6-14 0,14-22 227,6 0-270,1 1-1,40-39 1,-14 23-242,95-105 138,-104 97-165,-2-1 0,-3-2 0,41-90 0,-79 146-123,1 1 0,11-18 1,-12 24-98,-7 8 91,0 0 0,0 0 0,0 0 0,0 0 0,0 0 0,0 0 0,0 0-1,0 0 1,0 0 0,0 0 0,1 0 0,-1 0 0,0 0 0,0 0 0,0 0 0,0 0 0,0 0 0,0 0-1,0 0 1,0 0 0,0 0 0,0 0 0,0 0 0,0 0 0,0 0 0,0 0 0,0 0 0,0 0 0,0 0-1,1 1 1,-1-1 0,0 0 0,0 0 0,0 0 0,0 0 0,0 0 0,0 0 0,0 0 0,0 0 0,0 0-1,0 0 1,0 0 0,0 0 0,0 0 0,0 0 0,0 0 0,0 0 0,0 0 0,0 0 0,0 1-1,0-1 1,0 0 0,0 0 0,0 0 0,0 0 0,0 0 0,0 0 0,0 0 0,0 0 0,0 0 0,0 0-1,0 0 1,0 0 0,-6 22-51,5-18 58,-95 294 213,55-174 148,29-87-8,-8 48-1,17-66-223,1 0 0,0 0 0,1 0 0,4 31 0,-3-45-70,1 0 0,0 1 0,0-1 0,1 0 0,-1 0 0,1 0 0,1 0 0,-1 0 0,6 8 0,-7-12-30,0 1 0,0-1 0,0 0 0,1 1 0,-1-1 0,1 0 0,-1 0 0,1 0 0,-1 0 0,1 0 0,0 0 0,-1 0 0,1-1 0,0 1 0,0-1 0,0 1 1,-1-1-1,1 0 0,0 1 0,0-1 0,0 0 0,0 0 0,0-1 0,-1 1 0,1 0 0,0 0 0,0-1 0,0 1 0,-1-1 0,1 0 0,3-1 0,4-3 96,1 0-1,-1-1 1,0 0 0,12-11 0,32-34 148,9-22-180,-37 43-113,28-37 4,65-108-1,220-348 0,-331 513 73,10-19 138,-16 25-221,0 2-14,-1 3 2,-13 23 10,-30 43 258,-21 35 106,-63 148 677,-15 29-367,100-188-448,-32 105-1,43-119 678,31-77-869,0 0 0,0 0 0,0 0 0,0 0 1,0 0-1,0 0 0,0 0 0,0 0 0,0 0 0,0 0 0,0 0 0,0 0 0,0 0 0,0 0 0,0 0 0,0 0 0,0 0 0,0 0 0,-1 0 0,1 0 0,0 0 0,0 0 0,0 0 0,0 0 1,0 0-1,0 0 0,0 0 0,0 0 0,0 0 0,0 0 0,0 0 0,0 0 0,0 0 0,0 0 0,0 0 0,0 0 0,0 0 0,0 0 0,0 0 0,0 0 0,0 0 0,0 0 0,0 1 1,0-1-1,0 0 0,0 0 0,0 0 0,0 0 0,0 0 0,0 0 0,-1-8 143,3-15-114,1 6-60,1 2 0,0-1 0,1 0 0,1 1 0,0 0 0,1 0 0,1 0 0,0 1 0,1 0 0,1 1 0,0 0 0,0 1 0,1 0 0,1 0 0,0 1 1,1 1-1,0 0 0,0 0 0,1 2 0,0-1 0,1 2 0,22-9 0,-34 15-11,-1 1 0,1-1-1,-1 0 1,1 1 0,-1 0 0,1-1 0,0 1-1,-1 0 1,1 1 0,0-1 0,-1 0-1,1 1 1,-1-1 0,1 1 0,0 0 0,-1 0-1,0 0 1,4 2 0,0 1 50,1 1 1,-1 0-1,0 0 0,9 10 1,-11-10 18,1 0 1,0 0-1,0 0 1,0-1-1,1 0 1,0 0 0,0 0-1,6 3 1,-2-4 22,0-1 1,0 0 0,1 0 0,-1-1 0,0 0 0,1-1 0,-1 0 0,1-1-1,-1 0 1,0 0 0,0-1 0,0-1 0,0 0 0,16-6 0,-20 6-57,0-1 1,0 1-1,-1-1 1,1 0-1,-1-1 1,0 1-1,0-1 1,-1 0-1,1 0 1,-1-1-1,0 1 1,-1-1-1,1 0 1,-1 0-1,0 0 1,-1 0-1,1 0 1,-1-1-1,-1 1 1,1-1-1,-1 0 1,0 1-1,-1-1 1,1 0 0,-1 0-1,-1 0 1,1 1-1,-2-9 1,2 14-16,0 0 0,-1 1 0,1-1 0,0 0 1,0 0-1,0 1 0,0-1 0,-1 0 0,1 1 1,0-1-1,0 0 0,-1 1 0,1-1 1,-1 0-1,1 1 0,0-1 0,-1 1 0,1-1 1,-1 1-1,0-1 0,1 1 0,-1-1 0,1 1 1,-1-1-1,0 1 0,1 0 0,-1-1 0,0 1 1,1 0-1,-1 0 0,0 0 0,0-1 1,1 1-1,-1 0 0,0 0 0,1 0 0,-1 0 1,0 0-1,0 0 0,1 0 0,-1 1 0,0-1 1,0 0-1,1 0 0,-1 1 0,0-1 1,1 0-1,-2 1 0,-1 1-49,-1 1-1,1-1 1,0 1-1,0-1 1,0 1 0,0 0-1,-4 6 1,2-2 17,-1 1 0,2 0 0,-1 0-1,-4 11 1,7-15 47,1 0 0,0 0-1,0 1 1,1-1 0,-1 0 0,1 0-1,0 0 1,0 0 0,0 0-1,0 1 1,1-1 0,1 7 0,1-3 56,1 1 0,-1-1 1,1 0-1,1 0 0,-1 0 0,1-1 1,1 0-1,-1 1 0,1-2 1,0 1-1,1-1 0,0 0 0,12 9 1,-12-11-56,0 1 1,0-1-1,0 0 0,1-1 1,-1 0-1,1 0 0,0-1 1,0 0-1,0 0 0,0-1 1,0 1-1,0-2 0,0 1 1,0-1-1,11-2 1,-12 1-760,-1-1 0,1 1 0,0-1 0,-1-1 1,1 1-1,7-6 0,-5 3-1712,-1-1 0,0 0 0,11-11-1,-5 7-648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12 317 7392,'-12'-15'2373,"36"7"411,3 1-1214,40-3 1,-15 4-803,275-38 843,129-47-1249,-258 35-2421,-74 4-3497,-64 25 2932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75 128 5152,'0'-6'12314,"2"7"-11509,0 0-680,0 0-1,0 0 1,0 0-1,1-1 1,-1 1-1,0-1 1,1 1-1,-1-1 0,0 0 1,1 0-1,2 0 1,31-5 448,-19 2-314,65-11 363,62-7-66,-70 14-399,-1-4-1,90-24 1,-75 14-200,-67 17 69,-16 2-43,1 1 0,0 0 1,-1 0-1,1 0 1,0 1-1,7 0 0,-23-1 31,0 0-1,0 1 1,0 1-1,0-1 0,0 1 1,-13 4-1,-1 2-93,-29 11-1,32-10 79,-74 19 199,-169 41-293,254-66 109,-27 7 244,0-2 0,0-1-1,-39 0 1,57-9-151,18 2-106,1 1-1,-1 0 1,1 0-1,-1-1 1,0 1-1,1 0 1,-1 0-1,0 0 1,1 0-1,-1 0 1,1 0-1,-1 0 1,0 0-1,1 0 1,-1 0-1,0 0 1,1 0-1,-1 0 1,0 1-1,-1-1-14,1 1 0,0-1 1,0 1-1,0-1 0,0 0 0,-1 0 0,1 1 0,0-1 0,0 0 0,-1 0 0,1 0 0,0-1 0,-3 1 0,3-1 16,0 1 1,-1 0-1,1 0 0,-1 0 0,1 0 0,-1 0 0,1 0 0,0 0 1,-1 0-1,1 1 0,-1-1 0,1 1 0,0-1 0,-3 2 0,2-1-22,0 0 0,0 1 0,0 0 0,0-1 1,0 1-1,0 0 0,0 0 0,1 0 0,-1 0 0,1 0 0,0 0 0,0 0 0,-2 3 0,-6-3 38,6-2-61,6 0 44,-2 0-69,-7 6-96,6-5 156,1-1 0,0 1 0,-1 0 0,1-1 0,-1 1 0,1 0 0,-1 0-1,1 0 1,-1-1 0,0 1 0,1 0 0,-1 0 0,0 0 0,0 0 0,1 0 0,-1 0 0,0 1 0,-1 21-38,1-12 102,0 83 308,2-81-162,-2-13-191,0 0 0,0 0 0,0 0 1,0 0-1,0 1 0,0-1 1,0 0-1,0 0 0,0 0 0,0 0 1,0 0-1,1 0 0,-1 0 1,0 0-1,0 0 0,0 0 0,0 0 1,0 0-1,0 0 0,0 1 0,0-1 1,1 0-1,-1 0 0,0 0 1,0 0-1,0 0 0,0 0 0,0 0 1,0 0-1,0 0 0,1 0 0,-1 0 1,0 0-1,0-1 0,0 1 1,0 0-1,0 0 0,0 0 0,0 0 1,1 0-1,-1 0 0,0 0 0,0 0 1,0 0-1,0 0 0,0 0 1,13-20 850,-8 12-881,10-17-921,2 1-1,0 1 1,30-32 0,-42 51-15,0 0 0,0 0 1,0 1-1,0 0 0,0 0 0,1 0 1,-1 1-1,1-1 0,12-2 1,5-1-1797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19 1824,'0'-1'107,"0"0"0,0 1 0,0-1-1,0 0 1,0 1 0,0-1 0,1 0 0,-1 1 0,0-1 0,0 0 0,0 0 0,1 1-1,-1-1 1,1 1 0,-1-1 0,0 0 0,1 1 0,-1-1 0,1 1 0,0-1 0,2-2 1813,-4 3-1886,1 0 0,0 0 0,0 0-1,0 0 1,0 0 0,0 0 0,0 0-1,0 0 1,0 0 0,0 0 0,0 0 0,0 0-1,0 0 1,0 0 0,0 0 0,0 0 0,0 1-1,0-1 1,-1 0 0,1 0 0,0 0 0,0 0-1,0 0 1,0 0 0,0 0 0,0 0-1,0 0 1,0 0 0,0 0 0,0-1 0,0 1-1,0 0 1,0 0 0,0 0 0,0 0 0,-1 0-1,1 0 1,0 0 0,0 0 0,0 0 0,0 0-1,0 0 1,0 0 0,0 0 0,0 0-1,0 0 1,0 0 0,0 0 0,0 0 0,0 0-1,0 0 1,0 0 0,0-1 0,0 1 0,0 0-1,0 0 1,0 0 0,0 0 0,0 0 0,0 0-1,0 0 1,0 0 0,0 0 0,0 0-1,-2 1 1222,4 0 345,-11-1 1504,8 4-2799,0 0 0,0 0 0,0 0 0,0 0 0,-1 0 1,0 0-1,1-1 0,-2 1 0,-1 4 0,-30 40 510,16-23-212,-4 12-93,14-23-271,-1 0 0,-13 16-1,-49 47 429,-4 3-464,-68 92 31,-115 132 993,194-243-635,57-60-449,6-1 38,5 0 306,21-6-77,237-38-36,-212 38-474,37-2 195,-72 7-69,0 1 1,0 1-1,25 4 1,-36-4-19,1 0 0,-1 1-1,0 0 1,0 0 0,0 0 0,0 0 0,0 0 0,0 1 0,4 4-1,29 31 294,-18-17-141,-17-20-203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45 6720,'-39'-18'3850,"51"16"5730,55-5-7149,157-10-42,-212 17-2403,24 0 1,-10 1-6237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7808,'0'0'3520,"11"18"-3040,-8-15 2560,3 6-1760,-6 4 1247,5 5-1471,-5-6 544,0 1-928,0-4-224,0 4-288,-5-8-128,5 4 0,-6-9-896,12 0 480,-12-5-3136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524 694 3136,'-1'0'48,"1"0"1,0-1 0,0 1-1,0 0 1,0 0-1,-1 0 1,1 0-1,0-1 1,0 1 0,0 0-1,0 0 1,-1 0-1,1-1 1,0 1-1,0 0 1,0 0 0,3-6 4842,-10 6-827,0 1-3212,1 1 1,-1-1-1,-10 5 1,17-6-850,-63 29 1346,31-15-1154,1 1 0,1 2-1,0 1 1,1 1 0,1 1-1,1 2 1,1 0 0,1 2-1,1 1 1,1 1 0,1 1-1,1 1 1,-28 51 0,46-73-165,0 0-1,0 0 1,1 0 0,0 1 0,0-1 0,1 0 0,-1 1 0,0 9 0,2-13 0,0-1 0,1 0 0,-1 1 0,0-1 0,1 1 0,-1-1 0,1 0 0,0 0 0,0 1 0,0-1 0,0 0 0,0 0 1,0 0-1,0 0 0,1 0 0,-1 0 0,1 0 0,-1-1 0,1 1 0,0 0 0,0-1 0,0 0 0,0 1 0,0-1 0,3 2 0,-1-2 4,1 1-1,-1-1 0,1 0 0,-1 0 1,1 0-1,0-1 0,-1 0 0,1 0 1,-1 0-1,1 0 0,0-1 0,-1 1 1,1-1-1,-1-1 0,1 1 0,-1 0 1,0-1-1,7-3 0,5-3 33,-1-1 0,0-1 0,22-17 0,-16 9-57,-2 0-1,1-2 1,19-26-1,44-71-210,-59 81 146,51-84-696,-75 121 748,0-1 0,0 0-1,0 0 1,0 0 0,0 0 0,0 0-1,0 0 1,0 0 0,0 0-1,0 0 1,0 0 0,0 0-1,0 0 1,0 0 0,0 0 0,0 0-1,0 0 1,0 0 0,1 0-1,-1 0 1,0 0 0,0 0-1,0 0 1,0 0 0,0 1-1,0-1 1,0 0 0,0 0 0,0 0-1,0 0 1,0 0 0,0 0-1,0 0 1,0 0 0,0 0-1,0 0 1,0 0 0,0 0 0,0 0-1,0 0 1,0 0 0,0 0-1,1 0 1,-1 0 0,0 0-1,0 0 1,0 0 0,0 0 0,0 0-1,0 0 1,0 0 0,0 0-1,0 0 1,0-1 0,0 1-1,0 0 1,0 0 0,0 0-1,0 0 1,0 0 0,0 0 0,0 0-1,0 0 1,0 0 0,0 0-1,0 0 1,0 0 0,0 0-1,0 0 1,2 7-118,-2 8 71,0 6 107,1 1 0,1-1 0,5 29 0,0-14-13,-5-23 63,1 1-1,0-2 1,1 1-1,7 18 0,-11-30-81,1 1-1,0-1 1,-1 0 0,1 0-1,0 0 1,0 0-1,-1 0 1,1 0-1,0 0 1,0 0 0,0 0-1,0 0 1,1 0-1,-1 0 1,0-1-1,0 1 1,0 0 0,1-1-1,-1 1 1,0-1-1,1 1 1,-1-1-1,0 0 1,1 0 0,-1 1-1,0-1 1,1 0-1,-1 0 1,0 0-1,1-1 1,-1 1 0,1 0-1,-1 0 1,0-1-1,1 1 1,-1-1-1,0 1 1,3-2 0,3-3 9,1 1 0,-1-1 1,0-1-1,12-11 1,-11 10-6,185-173 297,-193 180-325,89-84 67,-73 66-58,-1-1-1,0 0 1,14-26 0,-9 8-75,23-64 0,7-44-58,-35 98 63,8-25-76,19-106-1,-39 150-294,-3 28 411,0-1 0,0 0 0,0 0 0,0 1 1,0-1-1,0 0 0,0 1 0,0-1 0,0 0 0,0 1 1,0-1-1,0 0 0,-1 1 0,1-1 0,0 0 0,0 1 1,-1-1-1,1 1 0,-1-1 0,1 0 0,0 1 0,-1-1 1,1 1-1,-1-1 0,1 1 0,-1-1 0,1 1 0,-1 0 1,0-1-1,1 1 0,-1-1 0,0 1 14,1 1-1,-1-1 1,1 0 0,-1 0-1,1 0 1,0 0 0,-1 1-1,1-1 1,-1 0 0,1 0-1,0 1 1,-1-1 0,1 0-1,0 1 1,-1-1 0,1 0-1,0 1 1,0-1 0,-1 1-1,1-1 1,0 0 0,0 1-1,-1 0 1,-37 77 66,-21 80 625,25-62-344,9-32-133,4 0 0,-18 92 0,35-133-174,1 0 1,1 1 0,1-1-1,0 1 1,2-1 0,1 0 0,1 1-1,1-1 1,1 0 0,11 32 0,-13-48 13,0 0 0,1 0 0,-1 0 0,1 0 0,1-1 0,-1 1 0,1-1 0,0 0 0,7 6 0,-10-10-32,1 0 0,-1-1-1,1 1 1,-1 0 0,1-1-1,0 1 1,0-1 0,0 0-1,0 0 1,0 0 0,0 0-1,0-1 1,0 1 0,0-1-1,0 0 1,0 0 0,1 0-1,-1 0 1,0 0 0,0-1-1,0 0 1,0 1 0,0-1-1,5-2 1,-2-1-53,1 1-1,-1-1 1,0 0-1,0 0 1,-1-1 0,9-9-1,30-36-254,-35 39 220,138-180-673,-145 187 565,-3 3-34,-6 7 3,0 5 225,1 1 1,0-1 0,1 1 0,0 1 0,-6 24-1,6-12 77,-4 52-1,8-60-37,1-1 0,0 1 1,1 0-1,5 22 0,-5-33-10,1 1-1,0-1 1,0 0-1,0 0 1,1 0 0,0-1-1,0 1 1,0 0 0,1-1-1,0 0 1,0 0-1,0 0 1,1-1 0,5 6-1,-8-9-27,0 0 1,0 1-1,0-1 0,0 0 0,0 0 1,0 0-1,0-1 0,0 1 0,0 0 0,1-1 1,-1 1-1,0-1 0,0 0 0,0 0 0,1 0 1,-1 0-1,0 0 0,0 0 0,1-1 1,3 0-1,0-2 17,0 1 0,-1-1 1,1 0-1,-1 0 0,0 0 0,6-5 1,-3 1-36,-1-1 0,1 1 0,-2-1 0,1 0 0,-1-1 0,0 0 0,-1 0 0,0 0 0,0 0 0,-1-1 0,0 0 0,-1 0 0,0 0 0,-1 0 0,0-1 1,0 1-1,-1-1 0,-1 1 0,0-1 0,0 1 0,-1-1 0,-3-15 0,3 21-42,-1 1-1,0-1 1,0 1-1,0 0 1,0-1-1,-1 1 1,1 0-1,-1 1 1,0-1 0,-1 0-1,1 1 1,0 0-1,-1 0 1,0 0-1,0 0 1,0 0 0,0 1-1,0 0 1,0 0-1,-10-3 1,1 0 4,0 2 0,0 0 0,-1 0 0,1 1 0,-1 1 0,-14 0 0,27 1 68,1 0-1,-1 0 1,0 0 0,0 0 0,1 0 0,-1 0 0,0 0 0,0 0 0,1 0 0,-1 0 0,0-1 0,1 1 0,-1 0-1,0-1 1,1 1 0,-2-1 0,2 1-21,0-1 0,0 1 0,0 0 0,0 0 0,0-1 0,-1 1 0,1 0 0,0-1 0,0 1 0,0 0 0,0 0 0,0-1 0,0 1 0,0 0 0,0-1 0,0 1 0,0 0 0,0-1 0,0 1 0,1 0 0,-1 0 0,0-1 0,0 1 0,0 0 0,0 0 0,1-1 0,0-1-5,0 0-1,1 0 1,0 1-1,-1-1 1,1 0-1,0 1 1,0-1-1,0 1 1,2-1-1,10-5 49,1 0 0,-1 1-1,31-7 1,50-5 288,-55 12-228,89-14 94,-104 18-58,0 1 0,1 1 0,31 3 1,-50-2-110,0 0 1,0 1 0,0 0 0,0 0 0,0 1 0,-1-1 0,8 5 0,-12-6-8,0 1 0,1-1 0,-1 1 0,0-1 0,0 1 0,0 0 0,0 0 0,-1 0 1,1 0-1,0 0 0,-1 0 0,0 1 0,1-1 0,-1 0 0,0 1 0,0-1 0,0 1 0,0-1 0,-1 1 1,1 0-1,-1-1 0,1 6 0,-3 17 147,-1 1 0,-1-1 1,-1 0-1,-1 0 0,-13 32 0,-3 13-202,19-58-43,-4 11 230,7-20 37,5-11 71,22-44-117,-8 13-113,32-46 0,-43 73-54,1 1 0,0 0 1,0 0-1,1 1 0,1 1 0,-1 0 0,2 0 1,12-7-1,-22 14-2,1 1 0,-1 0-1,0 0 1,1 0 0,-1 0 0,1 0 0,-1 1 0,1-1-1,0 1 1,-1 0 0,1 0 0,-1-1 0,5 2 0,-5-1 13,-1 1 0,0-1 0,0 0 0,0 1 0,0-1 0,0 1 0,0-1 0,0 1 1,0 0-1,0-1 0,0 1 0,0 0 0,0 0 0,-1 0 0,1-1 0,0 1 0,-1 0 0,1 0 1,0 0-1,-1 0 0,1 0 0,-1 1 0,1-1 0,-1 0 0,0 0 0,0 0 0,1 0 0,-1 0 0,0 1 1,0-1-1,0 0 0,0 2 0,-2 15 26,0 0 0,-1 0 0,-8 28 1,-2 16 10,11-53-5,-3 30 246,5-39-268,0 0 0,0 0 0,-1 1 0,1-1 0,0 0 0,0 1 0,0-1 0,0 0 0,0 1 1,1-1-1,-1 0 0,0 0 0,0 1 0,0-1 0,0 0 0,0 1 0,0-1 0,0 0 0,1 0 0,-1 1 0,0-1 0,0 0 0,0 0 0,1 1 0,-1-1 0,0 0 0,0 0 0,1 0 0,-1 1 0,0-1 0,1 0 2,0-1-1,0 1 1,0-1-1,0 1 1,0-1-1,0 1 1,-1-1-1,1 0 1,0 1-1,0-1 1,-1 0-1,1 0 1,-1 0-1,1 1 1,0-2-1,119-142-72,-100 123-36,1 1 0,2 0 0,0 2 0,35-23 0,-55 39 63,0 0 0,1 1 0,-1-1 1,0 1-1,0-1 0,1 1 0,6-1 0,-9 2 29,0 0 1,-1 0-1,1 0 1,0 0-1,0 0 1,-1 0-1,1 0 1,0 1-1,-1-1 0,1 0 1,0 0-1,-1 1 1,1-1-1,0 0 1,-1 1-1,1-1 1,0 2-1,0-1 10,0 0 0,0 0 0,0 0-1,-1 0 1,1 0 0,-1 1 0,1-1 0,-1 0 0,1 1-1,-1-1 1,0 0 0,1 3 0,1 20 125,-2 42 0,1 11 89,0-67-188,1 0 0,0 0-1,0 0 1,1 0 0,6 16 0,-7-22 9,1 1 1,-1-1-1,1 0 1,0 0 0,0 0-1,0 0 1,0-1 0,1 1-1,-1-1 1,1 0-1,0 0 1,0 0 0,4 2-1,-5-3-12,0-1-1,-1 0 0,1 0 0,-1 0 1,1 0-1,0-1 0,0 1 1,-1-1-1,1 0 0,0 0 0,0 0 1,0 0-1,0 0 0,-1 0 1,1-1-1,0 1 0,0-1 0,-1 0 1,1 0-1,0 0 0,-1 0 1,1 0-1,-1-1 0,4-2 0,3-2 0,-1-2-1,-1 1 0,1-1 0,12-16 0,23-43 53,-2 4-46,41-45-145,-81 106 105,2-2-23,-1 0 1,1 0-1,0 1 0,0-1 0,0 1 0,7-5 0,-9 8 31,-1 0-1,0 0 0,0 0 1,0 0-1,0 0 1,1 0-1,-1 0 1,0 0-1,0 0 0,0 0 1,1 0-1,-1 0 1,0 1-1,0-1 1,0 0-1,0 0 0,0 0 1,1 0-1,-1 0 1,0 0-1,0 1 1,0-1-1,0 0 0,0 0 1,0 0-1,0 0 1,0 1-1,1-1 1,-1 0-1,0 0 0,0 0 1,0 0-1,0 1 1,0-1-1,0 0 1,0 0-1,0 0 0,0 1 1,0-1-1,0 0 1,0 0-1,-8 86 434,2-31-53,4-35-335,2-1-1,1 0 1,0 1-1,2-1 0,0 0 1,11 36-1,-13-52-6,0-1 0,0 1 0,0-1 0,0 0 0,0 0 0,4 5 0,-5-7-71,0 0 0,0 0-1,1 1 1,-1-1-1,0 0 1,0 0 0,1 0-1,-1 1 1,0-1 0,0 0-1,1 0 1,-1 0-1,0 0 1,1 0 0,-1 1-1,0-1 1,0 0-1,1 0 1,-1 0 0,0 0-1,1 0 1,-1 0 0,1 0-1,-1-1-135,1 1 1,-1 0-1,1-1 0,-1 1 0,1 0 1,-1-1-1,0 1 0,1-1 0,-1 1 1,1-1-1,-1 1 0,0-1 0,0 1 1,1-1-1,-1 1 0,0-1 0,0 1 1,0-2-1,1-3-1477,0-1 0,0 0 1,-1 1-1,0-1 0,-1-7 1,0-9-1391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8128,'-1'0'273,"1"-1"1,-1 0-1,1 0 1,-1 1-1,1-1 1,-1 0-1,1 0 1,-1 0-1,1 0 1,0 0 0,-1 0-1,1 0 1,0 0-1,0 0 1,0 1-1,0-1 1,0 0-1,0 0 1,0 0-1,0 0 1,0-2-1,1 2-261,1 1 0,-1-1 0,0 0 0,0 0 0,1 0 0,-1 1 0,0-1 0,1 1 0,-1-1 0,0 1 0,1 0 0,-1-1 0,1 1 0,1 0 0,1-1-219,0 1 1,0 0-1,0 0 1,0 0-1,0 1 1,0-1-1,0 1 0,5 1 1,33 13-2316,-23-7 1426,119 44-2297,-1 8 3922,-112-48 1201,0 2-1,41 29 1,-64-42-1508,-1 1 0,1-1 1,-1 1-1,0 0 0,1-1 0,-1 1 0,0 0 0,0 0 1,0 0-1,0 0 0,-1 0 0,1 0 0,0 0 1,-1 0-1,1 0 0,-1 0 0,0 1 0,0-1 0,0 0 1,0 0-1,0 0 0,0 0 0,-1 0 0,1 0 0,-1 3 1,-3 7 652,0-1 0,0 0 0,-10 17 0,3-5 114,3-4-500,0 1-1,2 0 0,0 0 0,1 0 0,2 1 1,-3 27-1,6-40-419,0 0 1,0-1-1,1 1 0,0 0 1,0 0-1,1-1 0,0 1 1,0-1-1,0 1 1,1-1-1,1 0 0,-1 0 1,1 0-1,0-1 1,1 1-1,0-1 0,0 0 1,0 0-1,11 9 1,-13-13-146,0 1 1,1-1 0,-1 0 0,0 0 0,1-1 0,-1 1 0,1-1 0,0 1 0,-1-1 0,1 0 0,0 0 0,7 0 0,-8-1-202,1 0 1,0-1-1,0 1 1,-1-1-1,1 0 0,0 0 1,-1 0-1,1 0 1,-1 0-1,1-1 1,-1 0-1,0 0 0,1 0 1,-1 0-1,0 0 1,0-1-1,-1 1 0,1-1 1,0 0-1,3-4 1,10-24-3639,-2 0 1297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2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83 6400,'-58'-9'2880,"44"4"-2496,14 1 1984,3 4-1376,22-4 1216,10 4-1280,38-8 351,10 2-735,37-6-256,-3 8-160,42-14-384,-11 5 128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3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1 958 3136,'0'-1'168,"0"0"0,0 0 1,1 1-1,-1-1 0,0 0 1,1 1-1,-1-1 0,1 0 0,-1 1 1,1-1-1,-1 1 0,1-1 0,-1 0 1,1 1-1,0 0 0,-1-1 0,1 1 1,-1-1-1,1 1 0,0 0 1,0-1-1,-1 1 0,1 0 0,0 0 1,0-1-1,-1 1 0,1 0 0,0 0 1,0 0-1,-1 0 0,1 0 0,0 0 1,0 0-1,0 0 0,-1 1 1,2-1-1,4 0 694,-2 0-159,0 0 0,1 1 1,-1-1-1,0 1 1,1 0-1,-1 0 0,0 0 1,5 3-1,-3-3-455,-1 1 0,0-1 0,0-1 0,1 1 0,-1-1 0,0 1 0,1-1 0,-1-1 0,0 1 0,1-1 0,-1 0 0,0 0 0,0-1 0,0 0 0,0 1 0,0-2 0,0 1 1,7-5-1,-1 0-113,0-1 1,-1 1 0,0-2 0,0 1 0,-1-2 0,14-17 0,-21 25-123,0-1 0,-1 1 0,1-1 0,0 0 0,-1 0 0,0 1 0,0-1 0,0 0 0,0 0 0,0-1 0,0 1 0,-1 0 0,1-5 1,-2 6 0,1 0 0,0-1 0,-1 1 0,1 0 0,-1 0 0,0-1 0,0 1 0,0 0 0,0 0 0,0 0 0,0 0 0,0 0 0,-1 0 1,1 0-1,-1 1 0,1-1 0,-1 0 0,0 1 0,-3-3 0,2 2-3,-1 0 0,1-1-1,-1 1 1,0 1 0,0-1 0,1 0 0,-1 1 0,-1 0 0,1 0-1,0 0 1,0 1 0,0-1 0,0 1 0,-1 0 0,1 0-1,0 0 1,0 1 0,0-1 0,0 1 0,-1 0 0,1 0-1,0 1 1,0-1 0,1 1 0,-1 0 0,0 0 0,1 0-1,-1 1 1,1-1 0,-4 4 0,0 0 102,1 0 0,0 0 0,0 1 0,0 0 0,1 0 0,0 1 1,1-1-1,0 1 0,0 0 0,0 0 0,1 0 0,0 1 0,-3 14 0,3-4 77,0 1-1,2 0 1,0-1-1,1 1 0,2 20 1,-1-31-103,0 0 1,1 0 0,0 0-1,0 0 1,1-1-1,0 1 1,7 13 0,-7-17-28,1 1-1,-1-1 1,1 0 0,1 0 0,-1 0 0,1-1-1,-1 0 1,1 0 0,1 0 0,-1 0 0,9 4 0,-4-3-20,1-1 1,0 0 0,0 0-1,0-1 1,1-1 0,-1 0-1,0 0 1,1-1 0,17-1-1,-7-1-28,0-2-1,0 0 1,-1-1-1,23-7 0,-14 0 13,-1 0 0,0-2 0,-1-1 0,49-33 0,93-84-576,-115 87 158,58-61-277,-108 99 638,17-17-129,-1-1-1,-1-1 1,-1-1 0,-1-1-1,-2-1 1,26-58 0,62-200-702,-104 285 861,31-107-37,-26 88 3,-2 1-1,0-1 1,0-26 0,-3 44 3,0-1 0,0 1 0,0 0 0,0-1 0,0 1 0,-1-1 0,1 1 0,-1 0 0,0 0 0,1-1 0,-1 1 0,0 0 0,0 0 0,-1 0 0,1 0 1,0 0-1,-1 0 0,-1-2 0,2 3 11,0 0 1,0 0 0,0 0 0,0 0 0,-1 1 0,1-1-1,0 0 1,0 1 0,-1-1 0,1 0 0,0 1 0,-1 0-1,1-1 1,0 1 0,-1 0 0,1 0 0,-1 0-1,-1 0 1,0 0 5,-1 0 0,1 1 0,0 0 0,0 0 0,0 0 0,0 0 0,-5 3 0,-2 1 36,1 1 1,0 1-1,-13 10 1,12-6 40,-1 1 0,1 0 0,1 0 1,1 1-1,-1 0 0,-10 25 0,18-37-55,-27 59 247,3 1-1,2 1 1,3 1-1,3 0 1,-17 127 0,31-157-188,0 0 0,3 0 0,6 63 0,-4-81-25,0-1 0,1 0 0,1 0 0,1 0 0,0 0 0,0-1 0,1 1 0,15 21 1,-19-31-12,1 0 0,0 0 0,1 0 1,-1-1-1,1 1 0,-1-1 1,1 1-1,0-1 0,0-1 0,0 1 1,1-1-1,-1 1 0,1-1 1,0 0-1,-1-1 0,1 1 0,0-1 1,0 0-1,0 0 0,0 0 1,0-1-1,7 0 0,1-1-16,0 0-1,0-1 0,0 0 1,-1-1-1,1-1 0,-1 0 1,1 0-1,15-10 1,1-1 12,-1-2 1,31-24-1,25-29-406,-71 57 254,0 0-1,-1 0 1,20-31-1,-29 38 99,1 0 0,-1-1 1,-1 1-1,4-14 0,-5 17-16,0 0 0,0 0 0,-1 0-1,0 0 1,1-1 0,-1 1 0,0 0 0,-1 0 0,1 0 0,-1 0 0,1 0 0,-1 0 0,-1-5 0,1 8 36,1-1 0,0 1 0,-1-1 1,1 1-1,0 0 0,-1-1 0,1 1 1,0-1-1,-1 1 0,1 0 0,-1-1 1,1 1-1,-1 0 0,1 0 0,-1-1 1,1 1-1,-1 0 0,1 0 1,-1 0-1,1 0 0,-1-1 0,1 1 1,-1 0-1,1 0 0,-1 0 0,0 0 1,-17 4-78,12-2 79,-6 2 47,-1 1-1,1 0 1,0 0-1,0 1 1,1 1-1,-1 0 1,1 0-1,1 1 0,-16 16 1,21-19-27,0 0 0,1 0 0,0 0 0,0 1-1,0-1 1,1 1 0,0 0 0,0 0 0,0 1 0,1-1 0,0 1 0,0-1 0,1 1 0,0-1-1,0 1 1,0 0 0,1 0 0,0-1 0,0 1 0,3 12 0,-1-12 27,0 0-1,0 0 1,1 0-1,-1-1 1,2 0 0,-1 1-1,1-1 1,0 0 0,0-1-1,1 1 1,-1-1 0,1 0-1,11 9 1,-11-11-4,-1 1 1,0-1-1,1-1 0,0 1 1,0-1-1,0 0 0,0 0 1,0 0-1,0 0 0,1-1 1,-1 0-1,0 0 0,1-1 1,-1 0-1,0 1 0,1-2 1,-1 1-1,1-1 1,5-1-1,6-4-2,0-1 0,0 0-1,-1-2 1,17-10 0,-11 6-5,32-16-16,2 2-1,61-20 1,121-25 28,-24 8-56,-198 59 130,3-2 6,-20 9-102,0 1-1,0-1 1,0 0 0,0 0-1,-1 0 1,1 0 0,-1 0-1,0-1 1,1 1 0,-1 0-1,0-1 1,-3 3 0,-11 8-4,0 1 0,0 0 0,2 1 0,-1 1 1,-18 26-1,18-22 27,1 1 0,1 1 0,-15 29 0,23-39-21,0 1 0,1-1 1,1 1-1,-1-1 0,2 1 1,0 0-1,0 0 0,1 23 1,1-30 2,1 0 0,-1 0 1,1 0-1,1 0 1,-1-1-1,1 1 1,0 0-1,0-1 1,0 1-1,1-1 0,-1 0 1,1 0-1,0 0 1,4 4-1,-5-6-5,0 0 1,0 0-1,0 0 0,0-1 0,1 1 0,-1-1 1,1 1-1,-1-1 0,1 0 0,-1 0 0,1 0 0,0 0 1,0 0-1,0-1 0,-1 1 0,1-1 0,0 0 1,0 1-1,0-1 0,0-1 0,-1 1 0,1 0 0,0-1 1,0 1-1,0-1 0,3-1 0,3-3 29,1 1-1,-1-2 0,0 1 1,-1-1-1,1 0 0,9-10 1,46-51-31,-29 28-32,147-126-192,-148 135 147,-1-1-1,-1-2 0,-2-1 0,35-51 0,-32 35-19,-3-1-1,38-88 1,33-120-136,-96 245 225,2-4-150,-2 0-1,0 0 1,-1 0 0,-1-1 0,2-31 0,-5 49 135,0 1 1,0 0 0,0-1 0,0 1 0,0 0 0,1 0-1,-1-1 1,0 1 0,0 0 0,0-1 0,-1 1 0,1 0-1,0 0 1,0-1 0,0 1 0,0 0 0,0 0 0,0-1-1,0 1 1,0 0 0,0 0 0,-1-1 0,1 1 0,0 0 0,0 0-1,0 0 1,-1-1 0,1 1 0,0 0 0,0 0 0,0 0-1,-1-1 1,1 1 0,0 0 0,0 0 0,-1 0 0,1 0-1,0 0 1,-1 0 0,1 0 0,0 0 0,0 0 0,-1 0-1,1 0 1,0 0 0,0 0 0,-1 0 0,1 0 0,0 0 0,-1 0-1,1 0 1,0 0 0,0 0 0,-1 0 0,1 0 0,0 0-1,0 1 1,-1-1 0,1 0 0,0 0 0,0 0 0,0 1-1,-1-1 1,1 0 0,0 0 0,0 1 0,-15 13-56,-4 14 83,-6 26 222,-33 99 1,48-125-160,-17 50 91,-39 117 386,47-130-420,-11 72 0,13-34-820,-5 162-1,25-237-1829,0-23 269,0-18-1518,-2-5 1815,-1-1-1,-1 1 1,-1 0-1,-5-25 1,-2-6-510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1106 2976,'-1'0'97,"1"0"1,0 0-1,-1-1 1,1 1-1,0 0 1,0 0-1,-1 0 1,1 0-1,0-1 1,0 1-1,-1 0 1,1 0 0,0-1-1,0 1 1,-1 0-1,1 0 1,0-1-1,0 1 1,0 0-1,0-1 1,0 1-1,-1 0 1,1-1-1,0 1 1,0 0-1,0-1 1,0 1-1,0 0 1,0-1-1,0 1 1,0 0-1,0 0 1,0-1-1,0 1 1,0 0-1,1-1 1,-1 1-1,0 0 1,0-1-1,0 1 1,0 0-1,0-1 1,1 1-1,-1 0 1,0 0-1,0-1 1,0 1-1,1 0 1,-1 0-1,0 0 1,0-1-1,1 1 1,-1 0-1,0 0 1,1 0-1,-1-1 1,9-8 1080,5-5 259,4-5-133,2-13-385,-1 0 0,19-46 0,158-319 212,-178 364-984,-1-1 1,20-61 0,-31 74-118,0 1 0,-2-1 1,0 0-1,-2 0 1,0-1-1,-2-26 1,-1 24-14,-7-35 0,7 52-27,-1-1 0,-1 0-1,1 1 1,-1-1 0,0 1-1,-1 0 1,0 0-1,-6-9 1,9 15-17,0 0-1,0 0 0,0 0 1,1 0-1,-1 0 1,0 0-1,-1 0 1,1 0-1,0 0 1,0 0-1,0 1 0,0-1 1,-1 0-1,1 1 1,0-1-1,-1 1 1,1-1-1,0 1 1,-1 0-1,1-1 0,0 1 1,-1 0-1,1 0 1,-1 0-1,1 0 1,0 1-1,-1-1 0,1 0 1,-1 0-1,1 1 1,0-1-1,-1 1 1,1-1-1,0 1 1,0 0-1,0-1 0,-1 1 1,1 0-1,0 0 1,-2 2-1,-3 3-38,0 0 0,0 0 1,1 1-1,0 0 0,-6 10 0,0 2-40,1 1 1,1 0-1,-10 31 1,-13 67 35,28-99 103,-6 28 78,2 0-1,2 1 1,2 0-1,2 0 1,3 0-1,7 61 1,-4-84-12,1 0 0,13 42 1,-14-55-4,1 0 0,0 0 0,1 0 0,0 0 0,1-1 0,0 0 0,11 11 0,-16-19-32,1 0-1,1 0 1,-1 0-1,0-1 0,1 0 1,-1 1-1,1-1 1,0 0-1,-1-1 1,1 1-1,0-1 1,0 1-1,0-1 0,1-1 1,-1 1-1,0 0 1,0-1-1,0 0 1,6 0-1,-2-1 15,-1-1 0,0 1 0,0-1 0,0 0 1,0-1-1,0 1 0,-1-1 0,1-1 0,-1 1 0,10-8 0,6-7-42,-1 0 0,-1-2 1,-1 0-1,0-1 0,-2-1 0,0-1 0,-2 0 0,20-38 0,-34 58-26,10-15-106,-10 18 93,-1 0-1,0 0 1,0 0 0,0 0 0,0 0-1,0-1 1,1 1 0,-1 0 0,0 0-1,0 0 1,0 0 0,0 0 0,0 0-1,1 0 1,-1 0 0,0 0 0,0 0-1,0 0 1,1 0 0,-1 0 0,0 0-1,0 0 1,0 0 0,0 0 0,1 0-1,-1 0 1,0 0 0,0 0 0,0 0-1,0 0 1,1 0 0,-1 0-1,5 11-122,0 21 40,1 46-1,1 2 303,-5-65-177,-1-4 10,1 0 0,0 1-1,1-1 1,6 18 0,-5-21-101,-4-7 96,0 1-1,1-1 1,-1 0-1,1 0 1,-1 0 0,1 0-1,0 0 1,-1 1-1,1-1 1,0 0 0,1 1-1,-1-2-19,-1 0-1,1 0 1,0 1 0,0-1-1,-1 0 1,1 0-1,0 0 1,0 0 0,-1-1-1,1 1 1,0 0-1,0 0 1,-1 0 0,1 0-1,0-1 1,-1 1-1,1 0 1,0-1 0,-1 1-1,1-1 1,0 1-1,-1 0 1,1-1-1,0 0 1,6-5 22,0 0 1,-1 0-1,0 0 1,0 0-1,0-1 0,-1 0 1,7-11-1,26-58-32,-22 41-63,-14 31 39,5-13-35,2 0-1,0 1 1,0 0-1,2 0 1,17-19-1,-18 27-92,-3 8 120,-6 1 17,0 0 0,0 0 0,-1 1 0,1-1 0,0 1-1,-1-1 1,1 1 0,-1-1 0,0 1 0,1-1 0,-1 1 0,0 2 0,4 106 1067,-4-130-1444,0 38 291,0-1 1,-2 0 0,0 0-1,-5 19 1,5-30 71,1 0 1,0 0-1,1 0 1,-1 0-1,2 9 1,-3 24-1,1-9 173,1-16-33,-2-4-57,-2-9 263,4-1-307,-1-1 0,1 1-1,0-1 1,-1 0 0,1 1-1,0-1 1,-1 1 0,1-1-1,0 0 1,0 1 0,0-1-1,-1 0 1,1 1 0,0-1 0,0 0-1,0 0 1,0 1 0,0-1-1,0 0 1,0 1 0,1-1-1,-1-1 1,4-11 6,9-26 0,-3 13-37,6-24 39,2 1 0,38-73 0,-33 87-296,-21 32 226,0 0 0,0 1 0,0-1 0,1 1 0,-1-1 0,1 1 0,-1 0 0,1 0 0,0 0 0,4-1 0,-6 2 27,-1 1 0,1 0 0,0 0 1,0 0-1,0 0 0,0 0 0,0 0 1,0 0-1,0 0 0,0 0 0,0 0 1,-1 1-1,1-1 0,0 0 0,0 0 0,0 1 1,0-1-1,-1 1 0,1-1 0,0 1 1,0-1-1,-1 1 0,1-1 0,0 1 1,-1 0-1,1-1 0,0 1 0,-1 0 1,1 0-1,-1-1 0,1 1 0,0 1 1,1 4-45,1 0 0,-1-1 0,3 11 1,-3-10 30,4 16 96,2 1 0,20 41-1,-24-58-53,0 1 0,0-1 0,1 1 0,0-1-1,0-1 1,1 1 0,-1-1 0,1 0-1,0 0 1,0 0 0,1-1 0,0 0 0,7 3-1,-7-4 34,0 0 0,0 0 0,0-1 1,0 0-1,11 1 0,-14-3 8,0 0-1,0 0 1,0 0 0,1 0 0,-1-1 0,0 1 0,0-1 0,0 0 0,0-1 0,0 1 0,6-4 0,-5 2-39,0 0 0,0-1 0,0 0 0,-1 0 1,1 0-1,-1 0 0,0-1 0,0 0 0,-1 0 0,1 0 1,3-7-1,3-9 98,13-36 1,-16 37-102,1-1-74,0-2-1,-1 1 1,-2-1 0,0 1 0,-2-1 0,2-37 0,-5 59 38,0 0 1,0 1-1,0-1 1,0 0-1,0 1 1,0-1-1,0 0 1,-1 1-1,1-1 0,0 0 1,0 1-1,-1-1 1,1 1-1,0-1 1,0 0-1,-2 0 1,2 1 5,0-1 0,0 1 0,-1 0 1,1 0-1,0 0 0,-1 0 0,1 0 0,0 0 0,-1 0 1,1 0-1,0-1 0,0 1 0,-1 0 0,1 0 0,0 0 1,-1 1-1,1-1 0,0 0 0,-1 0 0,1 0 0,0 0 1,-1 0-1,1 0 0,0 0 0,-2 1-20,1 0-1,-1 0 1,1 0 0,-1 0-1,1 0 1,0 1-1,0-1 1,-1 0 0,1 1-1,-1 1 1,-3 8 16,0 0 0,1 1 0,0-1 0,1 1 0,0 0 0,-2 21 0,2-11 40,0-3-14,1 0 0,1 0 0,0 0 0,4 29-1,-2-36 25,1-1 0,0 1 0,1-1 0,1 0 0,0 0 0,0 0 0,1 0 0,10 16 0,-11-23-2,-1 1 0,1-1 0,0 0-1,0 0 1,0 0 0,0 0-1,1-1 1,-1 0 0,1 0 0,0 0-1,0 0 1,0-1 0,0 0-1,1 0 1,-1 0 0,1-1 0,-1 1-1,7-1 1,-5 0-137,1 0 0,-1-1 0,1-1 0,-1 1 0,1-1 0,-1 0 0,0-1-1,0 0 1,0 0 0,0 0 0,0-1 0,0 0 0,9-6 0,-7 4-756,-1-1 0,0 0-1,0 0 1,-1-1 0,0 0 0,0-1 0,-1 1-1,8-11 1,4-11-1372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3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31 148 7040,'-21'-10'2282,"21"10"-2252,-1-1 0,1 1 0,0 0 0,0 0 0,-1 0 0,1 0-1,0 0 1,0 0 0,0 0 0,-1 0 0,1-1 0,0 1 0,0 0-1,0 0 1,0 0 0,-1 0 0,1-1 0,0 1 0,0 0 0,0 0 0,0 0-1,0-1 1,-1 1 0,1 0 0,0 0 0,0 0 0,0-1 0,0 1-1,0-1 1,0-1 192,0 1-75,0 0 0,0 0 0,-1 1 0,1-1 0,0 0 0,0 0 0,-1 0 0,1 0 1,0 0-1,-1 1 0,1-1 0,-1 0 0,1 0 0,-1 0 0,1-4 4646,18-5-2809,8 0-1476,0 1 1,1 2-1,0 0 0,47-4 0,-35 5-377,226-39-2504,-213 40 53,-6 4 726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29 445 7232,'-24'13'2314,"24"-13"-2299,-1 0 0,1 0 0,0 0 1,0 0-1,0 0 0,0 0 0,0 0 0,0 0 0,-1 0 0,1 0 0,0 0 0,0 0 0,0 0 0,0 0 0,0 0 0,0 0 0,-1 0 0,1 1 0,0-1 0,0 0 0,0 0 0,0 0 0,0 0 0,0 0 0,0 0 0,0 0 0,-1 0 0,1 0 0,0 0 1,0 1-1,0-1 0,0 0 0,0 0 0,0 0 0,0 0 0,0 0 0,0 0 0,0 1 0,0-1 0,0 0 0,0 0 0,0 0 0,0 0 0,0 0 0,0 0 0,0 1 0,0-1 0,0 0 0,0 0 0,0 0 0,0 0 0,0 0 0,0 0 0,0 1 0,0-1 0,0 0 1,0 0-1,0 0 0,1 0 0,-1 0 0,0 1-59,0-1 157,1 1 1,0 0 0,-1 0 0,1 0 0,0-1-1,-1 1 1,1 0 0,0-1 0,0 1-1,-1 0 1,1-1 0,0 1 0,0-1-1,0 0 1,0 1 0,0-1 0,0 0-1,0 1 1,0-1 0,0 0 0,0 0-1,0 0 1,0 0 0,0 0 0,0 0-1,0 0 1,0 0 0,0 0 0,0-1-1,1 1 1,7-3 223,1 0-1,-1 0 1,0-1-1,0 0 0,0-1 1,0 0-1,-1-1 1,0 1-1,0-1 1,0-1-1,8-9 0,99-104 1094,-114 120-1427,28-29 552,1 1 1,38-26-1,-65 52-503,129-84 1635,-3 12-253,-129 74-1432,0 0 1,1-1-1,-1 1 0,0 0 0,0 0 0,0 0 1,0 0-1,0 0 0,0 0 0,1 0 0,-1 0 0,0 0 1,0 0-1,0 0 0,0 0 0,0 0 0,1 0 1,-1 0-1,0 0 0,0 0 0,0 0 0,0 0 0,0 0 1,0 0-1,1 0 0,-1 0 0,0 0 0,0 0 1,0 0-1,0 0 0,0 0 0,0 1 0,1-1 0,-1 0 1,0 0-1,0 0 0,0 0 0,0 0 0,0 0 1,0 0-1,0 1 0,0-1 0,0 0 0,0 0 0,0 0 1,0 0-1,1 0 0,-1 0 0,0 1 0,0-1 1,0 0-1,0 0 0,0 0 0,0 0 0,0 0 0,0 1 1,0-1-1,-1 0 0,1 0 0,0 0 0,0 1 0,0-1 13,-4 7 22,0 1 0,-1-1 0,0 0 1,-10 9-1,-13 20 102,21-23-88,1-1 0,0 1 0,1 1 0,0-1-1,1 1 1,1 0 0,0 0 0,-1 14 0,3-19-31,0-1 1,1 1-1,0-1 0,0 1 1,1-1-1,0 0 0,1 1 1,0-1-1,0 0 0,1 0 0,-1 0 1,2 0-1,-1 0 0,8 11 1,-7-15 10,0 0 1,0 0-1,0 0 1,0-1-1,0 0 1,1 1-1,-1-2 1,1 1-1,0 0 1,0-1-1,0 0 1,0 0-1,0 0 1,1-1-1,-1 0 1,0 0-1,1 0 1,-1-1-1,1 0 1,5 0-1,2-1-22,1 0-1,0-1 0,-1 0 1,0-1-1,1-1 0,21-9 1,5-7-117,-1-1 0,-2-2 1,38-30-1,19-11 331,1 3-277,-93 59 24,0 1 1,0-1-1,0 0 0,0 0 0,0 0 0,0 0 1,1-3-1,-2 5 24,-1 0 1,0-1-1,0 1 0,0 0 1,0 0-1,0 0 0,0-1 1,1 1-1,-1 0 0,0 0 1,0-1-1,0 1 0,0 0 1,0-1-1,0 1 0,0 0 1,0 0-1,0-1 1,0 1-1,0 0 0,0 0 1,0-1-1,0 1 0,0 0 1,-1 0-1,1-1 0,0 1 1,0 0-1,-1-1-7,1 1 0,-1 0 0,0 0 0,1-1 0,-1 1 1,0 0-1,1 0 0,-1 0 0,0 0 0,1 0 0,-1 0 0,0 0 0,1 0 0,-1 0 0,0 0 0,1 0 0,-2 1 1,-5 1 57,1 0 0,-1 1 0,1-1 0,0 1 0,0 1 0,0-1 0,0 1 0,0 1 0,1-1 0,0 0 0,0 1 0,0 0 0,1 1 0,-1-1 0,-6 12 0,1 0 26,0 0 1,1 1-1,0 0 1,-7 27-1,10-27-62,1 1 0,1-1 0,-3 33 1,6-44 25,1 1 0,0 0 0,1 0 0,-1 0 0,2 0 1,-1-1-1,1 1 0,0 0 0,0-1 0,1 1 0,5 9 1,-7-16-25,-1 0 1,1-1 0,-1 1 0,1 0 0,-1-1 0,1 1 0,-1-1 0,1 1 0,-1 0 0,1-1 0,0 1 0,-1-1 0,1 0 0,0 1 0,-1-1-1,1 1 1,0-1 0,0 0 0,-1 0 0,1 1 0,0-1 0,1 0 0,0 0 3,-1 0 1,0 0-1,1-1 0,-1 1 0,1-1 1,-1 1-1,0-1 0,0 1 0,1-1 1,-1 1-1,0-1 0,2-1 0,3-3-6,0-1-1,-1 1 1,10-13-1,5-8-167,-2 0 0,-1-1-1,-1-1 1,-2-1 0,-1 0 0,16-51 0,-27 74 109,0 0 0,-1 0 0,0 0 0,0-1 0,-1 1 1,1 0-1,-2-8 0,1 12 21,-1 0 1,1-1-1,-1 1 1,1 0-1,-1 0 1,0-1-1,0 1 1,0 0-1,0 0 1,0 0-1,0 0 1,-1 1-1,1-1 1,-1 0-1,1 0 1,-1 1-1,0-1 1,0 1-1,1-1 1,-1 1-1,0 0 1,0 0-1,-3-1 1,-2-1 39,1 1 0,-1 0 0,0 0 0,0 0 0,0 1 0,0 0 0,0 1 0,0 0 0,0 0 0,0 0 0,0 1 0,0 0 1,-12 3-1,14-2-45,7-1 150,10-1 244,69-6 347,-25 3-534,-51 3-165,118-8 195,-95 7-24,-1 2-1,41 6 1,-50-4-116,-7-1 5,-1-1 0,20 7 0,-26-6-43,-1-1 0,0 1 0,0-1 0,0 1 0,0 0 0,0 0 0,0 0 0,0 0 0,-1 1 0,1-1 0,-1 1 0,5 5 0,-5-2 20,1-1 1,-1 1-1,0-1 0,0 1 1,0 0-1,-1 0 1,0 0-1,0 0 0,-1 0 1,0 0-1,0 0 1,-1 10-1,-2 10 53,-10 39-1,11-57-93,-27 107 327,29-115-329,0 0 1,0 0 0,0 0 0,0 0-1,0 1 1,0-1 0,0 0-1,0 0 1,0 0 0,0 0 0,-1 0-1,1 0 1,0 0 0,0 0-1,0 0 1,0 0 0,0 0 0,0 0-1,1 0 1,-1 1 0,0-1-1,0 0 1,0 0 0,0 0 0,0 0-1,0 0 1,0 0 0,0 0-1,0 0 1,0 0 0,0 0 0,0 0-1,0 0 1,0 0 0,0 0-1,0 1 1,0-1 0,0 0 0,0 0-1,0 0 1,0 0 0,1 0-1,-1 0 1,0 0 0,0 0 0,0 0-1,0 0 1,0 0 0,0 0-1,0 0 1,0 0 0,0 0 0,0 0-1,0 0 1,0 0 0,1 0-1,-1 0 1,0 0 0,0 0 0,0 0-1,0 0 1,0 0 0,0 0-1,0-1 1,8-3 112,13-15-60,45-66-466,-13 14 113,-44 59 236,49-53-29,-51 58 48,1-1 0,0 2 0,1-1 0,0 1 1,0 0-1,10-4 0,-18 9 43,0 0-1,0 1 1,0-1 0,0 1-1,0-1 1,0 1 0,0 0 0,0-1-1,0 1 1,0 0 0,0 0 0,0 0-1,0 0 1,0 0 0,1 0 0,-1 0-1,0 0 1,0 0 0,0 0-1,0 1 1,0-1 0,0 0 0,0 1-1,0-1 1,0 1 0,0-1 0,0 1-1,0 0 1,-1-1 0,1 1 0,0 0-1,0-1 1,0 1 0,-1 0-1,1 0 1,0 0 0,-1 0 0,1 0-1,0 1 1,1 8 105,-1 0-1,0 0 1,0 0-1,-1 0 1,-2 17-1,1-7 74,-1 25 22,-1 72-13,4-103-164,1 0-1,0 1 1,0-1-1,1 0 1,1 0-1,6 13 0,-9-24-6,0 0 0,1 0-1,-1 0 1,1 0 0,0-1-1,-1 1 1,1-1 0,1 1-1,-1-1 1,0 0 0,1 1-1,-1-1 1,1-1 0,-1 1-1,1 0 1,0 0 0,0-1-1,0 0 1,0 0 0,0 1-1,4-1 1,-3 0 1,0-1 1,1 0-1,-1 0 0,0 0 1,0 0-1,0-1 1,1 0-1,-1 0 0,0 0 1,0 0-1,0-1 1,0 0-1,-1 0 0,1 0 1,0 0-1,5-4 0,9-8 1,-1-2-1,0 1 0,21-28 0,44-62-11,-71 90-6,245-341-155,-256 355 142,1 0 0,0 0 0,-1 0 0,1 0 0,0 0 0,0 0 0,-1 0 0,1 0 0,0 1 0,0-1 0,0 0 0,0 1 0,2-2 0,-3 2 14,1 0 1,-1 0-1,0 0 0,1 0 0,-1 0 0,0 0 0,0 0 1,1 0-1,-1 1 0,0-1 0,1 0 0,-1 0 1,0 0-1,0 0 0,0 0 0,1 1 0,-1-1 0,0 0 1,0 0-1,1 0 0,-1 1 0,0-1 0,0 0 0,0 0 1,0 1-1,0-1 0,1 0 0,-1 1 0,0-1 1,0 0-1,0 0 0,0 1 0,1 3 31,-1 1 0,1-1 0,-1 0 0,0 0 0,-1 9-1,-7 48 196,-19 71-1,-26 58-30,45-162-194,4-14 35,0 0-1,-1 0 1,0-1 0,-1 0-1,-1 0 1,0 0 0,-14 19-1,19-29-49,0-1 4,1 0 0,-1-1-1,1 1 1,-1-1 0,0 1-1,1-1 1,-4 2 0,4-2-2,0-1 0,0 0 0,0 1 0,0-1 0,1 0 0,-1 0 0,0 0 0,0 0-1,0 0 1,0 0 0,0 0 0,0 0 0,0 0 0,0 0 0,0 0 0,0-1 0,0 1 0,0 0 0,0-1 0,0 1 0,0-1 0,1 1 0,-2-1 0,-3-3-81,1 1-1,0-1 1,1 0-1,-1 0 0,1-1 1,-1 1-1,1-1 1,1 1-1,-1-1 0,-4-10 1,-3-15-142,4 16 217,1 0 0,0-1 0,1 1 0,1-1 1,1 0-1,-2-21 0,4 35 24,0 1 1,0-1-1,0 0 0,0 0 1,0 1-1,0-1 1,0 0-1,1 1 0,-1-1 1,0 0-1,0 0 0,1 1 1,-1-1-1,0 0 1,1 1-1,-1-1 0,1 1 1,-1-1-1,1 1 1,-1-1-1,1 1 0,-1-1 1,1 1-1,0-1 1,-1 1-1,1-1 0,-1 1 1,3-1-1,-1 1 32,0-1 0,0 1 0,1 0 0,-1 0 0,0-1 0,1 2 0,-1-1 0,0 0 0,4 1-1,4 2 122,-1-1 0,0 1 0,17 9-1,39 30 296,-5-4-110,-42-27-243,1-2-1,0 0 1,23 7 0,-37-15-319,0 1 0,0-1 1,1 0-1,-1 0 0,0-1 1,0 1-1,1-1 0,-1 0 1,0-1-1,0 1 1,1-1-1,-1 0 0,0-1 1,0 1-1,0-1 0,0 0 1,8-4-1,-11 4-343,1 1 1,-1-1-1,0 0 0,0 0 0,1-1 0,-1 1 1,-1 0-1,3-4 0,-3 5-112,0 0 0,-1 0 0,1 0 0,-1-1 0,1 1 0,-1 0 0,1 0-1,-1-1 1,1 1 0,-1 0 0,0-1 0,0 1 0,0 0 0,0-1 0,0 1 0,-1-3 0,1-3-3792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1248,'10'0'440,"-8"-1"14,1 1 1,-1 0 0,0 0-1,0 0 1,0 0 0,0 0-1,1 0 1,-1 1 0,0-1-1,0 1 1,0-1 0,0 1-1,5 3 4054,-7-4-4228,0 1-1,0 0 1,0-1 0,0 1-1,0-1 1,0 1-1,-1 0 1,1-1-1,0 1 1,0 0 0,0-1-1,-1 1 1,1-1-1,0 1 1,-1-1 0,1 1-1,0-1 1,-2 2 644,-14 21 1540,11-15-2221,0 0 0,-1-1 1,0 0-1,-9 9 0,15-16-233,-4 3 258,4-6-2,2-2-303,5-11-102,-6 15 173,0 0 1,0-1-1,0 1 1,-1 0-1,1-1 0,0 1 1,-1 0-1,1-1 1,-1 1-1,0-1 1,1 1-1,-1-1 0,0 1 1,0-1-1,0 1 1,0-1-1,0 1 0,0-1 1,-1-2-1,1 4-31,0 0-1,0-1 1,0 1-1,0 0 1,-1 0-1,1-1 1,0 1-1,0 0 1,0 0-1,-1 0 1,1-1-1,0 1 1,0 0-1,-1 0 1,1 0-1,0 0 1,0 0-1,-1-1 1,1 1-1,0 0 1,-1 0-1,1 0 1,0 0-1,0 0 1,-1 0-1,1 0 1,0 0-1,-1 0 1,1 0-1,0 0 1,0 0-1,-1 0 1,1 1-1,-1-1-292,1 0 0,-1 0 0,1 0 0,-1 0 0,1 0 0,-1 0-1,1 0 1,-1 0 0,1 0 0,-1 0 0,1 0 0,0 0 0,-1 0 0,1 0 0,-1-1 0,1 1-1,-1 0 1,1 0 0,-1-1 0,-9-7-8088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5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49 2080,'-4'0'756,"8"0"1986,1-13 2282,-5 10-4318,0 2-394,1-1 0,-1 1 0,0-1 1,0 1-1,0-1 0,0 1 0,-1 0 0,1-1 1,0 1-1,-1-1 0,1 1 0,0-1 0,-1 1 1,0 0-1,1-1 0,-1 1 0,-1-2 0,0 0 841,0 0-185,-4 11-75,1 4-498,0 0 0,0 0 0,-3 18 0,-1 1 67,-12 33 345,-35 72 0,43-110-663,-1-1 1,-1 0-1,-1-1 1,-2 0-1,-26 27 0,-74 71 144,51-50-2112,55-63-1408,12-9 3100,0 0 1,0 0 0,0 0-1,-1 0 1,1 0-1,0 1 1,0-1 0,0 0-1,-1 0 1,1 0-1,0 0 1,0 0 0,0 0-1,-1 0 1,1 0-1,0 0 1,0 0 0,0 0-1,-1 0 1,1 0-1,0 0 1,0 0 0,-1 0-1,1 0 1,0 0-1,0 0 1,0 0 0,-1 0-1,1 0 1,0 0-1,0 0 1,0 0 0,-1 0-1,1-1 1,0 1-1,0 0 1,0 0 0,0 0-1,-1 0 1,1-1 0,0 1-1,0 0 1,0 0-1,0 0 1,0 0 0,0-1-1,0 1 1,-1 0-1,1-1 1,4 1-1634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58 258 6304,'-20'-31'2032,"20"30"-1988,0 1 0,0-1 0,0 1 0,-1-1 0,1 1 1,0-1-1,-1 1 0,1-1 0,0 1 0,-1 0 0,1-1 1,-1 1-1,1 0 0,-1-1 0,1 1 0,-1 0 0,0-1 0,-17-10 1229,6-2 3657,12 13-4792,0-1 1,0 1-1,0-1 0,0 1 1,0-1-1,0 1 0,0-1 1,0 1-1,0-1 1,0 0-1,0 1 0,0-1 1,0 1-1,0-1 0,0 1 1,1 0-1,-1-1 1,0 1-1,0-1 0,0 1 1,1-1-1,-1 1 0,0-1 1,1 1-1,-1 0 1,0-1-1,1 1 0,0-1 1,12-9 776,-11 9-542,12-8 297,0 2 0,1 0 1,27-9-1,-31 12-391,48-17 289,90-17 0,64 5-408,-43 10-139,-134 23-1493,-44-5-4243,-13-1 380,16 6 4410,-1 1 1,1 0-1,0 0 1,0 0-1,-5 2 1,7-2 482,-17 8-1862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1:5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6464,'-10'4'686,"2"-1"218,0-1 0,0 0-1,0 0 1,-18 2 1456,34-3-666,0 1 1,1-1-1,12 0 1,-9-1-624,0-1 0,11-2 0,6-3-375,32-12-1,-26 7-29,0 1-497,6-1-86,44-20 1,-46 15-3044,-35 12 430,-4 15-4145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1127 6976,'-1'0'161,"1"-1"0,-1 0-1,0 0 1,1 0 0,-1 0 0,1 1 0,-1-1 0,1 0 0,0 0-1,-1 0 1,1 0 0,0 0 0,0 0 0,-1 0 0,1 0 0,0 0-1,0 0 1,0 0 0,0-1 0,1 1 0,-1 0 0,0 0 0,0 0-1,1 0 1,-1 0 0,0 1 0,1-1 0,-1 0 0,1-1 0,3-4 394,-1 1 1,1-1 0,8-7 0,-1 0 160,11-18-68,2 1 1,1 2-1,1 0 1,57-45-1,-46 46-243,2 2 1,0 1-1,71-31 1,-93 47-193,-12 6-108,0-1 0,1 1 0,-1 0-1,0 0 1,1 0 0,-1 1 0,1 0 0,6-1 0,-17 6 108,1 0 1,0 0-1,0 1 0,1-1 1,-6 10-1,6-10-165,1 0 0,0 0 0,0 1 0,0-1-1,0 0 1,0 1 0,1-1 0,0 1 0,0 0 0,0-1 0,1 1 0,0 0 0,0-1 0,0 9-1,1-10-13,0 1-1,0-1 0,0 0 0,0 1 0,1-1 0,-1 0 0,1 0 0,0 0 0,-1 0 0,2 0 0,-1 0 1,0-1-1,0 1 0,1-1 0,-1 0 0,1 1 0,0-1 0,0 0 0,0 0 0,5 2 0,-1-1 5,1 0-1,0-1 0,1 0 0,-1 0 1,0-1-1,0 0 0,1 0 0,-1-1 1,0 0-1,1 0 0,-1-1 0,1 0 1,-1 0-1,0-1 0,14-5 0,2-2-66,0-1 0,-1-1 0,41-26 0,-58 33-22,6-3-78,-1 0 1,16-15 0,-25 20 93,1 0 0,-1 0 0,0 0 0,0-1 0,0 1 1,-1-1-1,1 0 0,0 1 0,-1-1 0,0 0 0,0 0 0,0 0 0,0 0 1,0 0-1,0 0 0,0-5 0,-1 7 15,0 0 1,0 0-1,0 0 1,-1 0-1,1 0 1,0 0-1,0 1 1,0-1-1,-1 0 1,1 0-1,-1 0 1,1 0-1,0 1 1,-1-1-1,1 0 1,-1 0-1,0 1 1,1-1-1,-1 0 1,0 1-1,1-1 1,-2 0-1,1 0 3,-1 1 1,0-1-1,1 0 0,-1 0 0,0 1 0,0 0 0,0-1 0,0 1 1,1 0-1,-4 0 0,1 0 34,0 0 1,0 0-1,0 0 1,0 1 0,0 0-1,1 0 1,-1 0-1,0 1 1,-5 1-1,1 3 79,1-1 0,-1 1 0,1 0 0,-8 9 0,12-11-77,-1 1-1,1-1 1,0 1-1,0 0 0,0 0 1,0 0-1,1 1 1,0-1-1,0 1 1,1-1-1,-1 1 0,1-1 1,-1 12-1,2-14 9,0 1-1,0-1 0,0 1 1,1-1-1,-1 0 1,1 1-1,0-1 0,0 1 1,0-1-1,0 0 0,0 0 1,1 1-1,0-1 1,-1 0-1,1-1 0,0 1 1,1 0-1,-1 0 0,0-1 1,1 1-1,-1-1 0,1 0 1,0 0-1,3 2 1,-3-3 6,-1 0 0,1 0 0,0 0 1,0 0-1,0-1 0,0 0 1,0 1-1,0-1 0,0 0 0,0 0 1,0-1-1,0 1 0,0 0 1,0-1-1,0 0 0,0 0 0,0 0 1,0 0-1,-1 0 0,5-3 0,8-4-94,-1-1-1,20-16 1,-12 9-48,45-26-182,23-17-37,-64 39 250,0-2-1,-1 0 0,27-33 1,-21 16-38,48-84 0,15-56-33,-51 95 124,-37 73 40,9-17 13,0 0 0,-3-1 0,0 0 0,9-38 0,-21 67-27,0 0 0,0 0 0,0 0 0,-1 0 0,1 0 0,0 1 0,0-1 0,0 0-1,0 0 1,-1 0 0,1 0 0,0 0 0,0 0 0,0 0 0,-1 0 0,1 0 0,0 0 0,0 0 0,-1 0 0,1 0 0,0 0 0,0 0 0,0 0 0,-1 0 0,1 0-1,0 0 1,0 0 0,0 0 0,-1-1 0,1 1 0,0 0 0,0 0 0,0 0 0,0 0 0,0 0 0,-1 0 0,1-1 0,0 1 0,0 0 0,0 0 0,0 0 0,0 0 0,0-1-1,-1 1 1,1 0 0,0 0 0,0 0 0,0-1 0,0 1 0,0 0 0,0 0 0,0 0 0,0-1 0,0 1 0,0 0 0,0 0 0,0 0 0,0-1 0,0 1 0,0 0 0,0 0-1,0 0 1,1-1 0,-1 1 0,0 0 0,0 0 0,0-1 0,-13 12-49,-6 15 21,-96 201 364,15 14-151,94-225-165,-4 9 44,1 0-1,-8 37 0,15-56-35,1 1 0,0 0 1,1 0-1,0-1 0,0 1 0,0 0 0,1 0 0,-1 0 0,2 0 0,-1-1 0,1 1 0,0-1 0,0 1 1,6 8-1,-6-11-18,0-1 0,0 0 1,1 1-1,-1-1 1,1 0-1,0-1 0,0 1 1,0 0-1,1-1 1,-1 0-1,0 0 0,8 3 1,-5-2-61,1-1 0,0 0-1,-1-1 1,1 1 0,0-1 0,13 0 0,0-2-149,-1 0 1,1-2-1,-1 0 0,25-8 1,-6-2 67,0-1 0,63-34 0,-20 8 168,-81 40-36,0 0 0,1 0 0,-1 0 1,0 0-1,0 0 0,0 0 0,1 0 1,-1 0-1,0 0 0,0-1 0,0 1 0,1 0 1,-1 0-1,0 0 0,0 0 0,0 0 1,0 0-1,1 0 0,-1 0 0,0-1 1,0 1-1,0 0 0,0 0 0,0 0 1,1 0-1,-1 0 0,0-1 0,0 1 1,0 0-1,0 0 0,0 0 0,0-1 0,0 1 1,0 0-1,0 0 0,0 0 0,0-1 1,0 1-1,0 0 0,0 0 0,-12 4 403,-10 9-221,1 2 1,0 1-1,1 0 1,-20 22-1,34-32-171,1 1 0,0 0 0,0 0 0,1 0 0,-1 0 0,-5 16 0,9-18 29,-1-1 1,1 1-1,0 0 0,0 0 0,0 0 1,1 0-1,-1 0 0,1 0 0,1 0 1,-1 0-1,1 0 0,2 9 0,5 3 164,-8-17-199,0 1 0,1-1 0,-1 1 1,0-1-1,1 0 0,-1 1 0,1-1 0,-1 0 1,1 1-1,-1-1 0,0 0 0,1 0 0,-1 0 1,1 1-1,-1-1 0,1 0 0,0 0 0,-1 0 1,1 0-1,2-1-4,0 1 1,-1-1-1,1 0 1,-1 0-1,1-1 1,-1 1-1,1 0 1,-1-1-1,4-2 1,-4 2-15,8-7-36,0 0 1,0 0-1,-1-1 1,0-1-1,12-18 1,8-9-27,6-6-23,-1-2 0,-2-1 0,45-93 0,78-209 224,-154 347-103,10-30 379,-11 19-188,-1 13-211,1 0 1,0 0-1,0-1 0,0 1 1,0 0-1,-1 0 0,1 0 1,0-1-1,0 1 0,-1 0 1,1 0-1,0 0 0,0 0 1,-1 0-1,1-1 0,0 1 1,0 0-1,-1 0 0,1 0 1,0 0-1,-1 0 0,1 0 1,0 0-1,0 0 0,-1 0 1,1 0-1,0 0 0,-1 0 1,1 0-1,0 0 0,0 1 1,-1-1-1,1 0 0,0 0 1,-1 0-1,0 1 6,0 0 0,0-1 0,-1 1 0,1 0 0,0 0 1,0 0-1,0-1 0,0 1 0,0 0 0,1 0 0,-2 2 0,-13 17 144,1 1 0,2 1 1,-18 39-1,-21 78 147,15-10-347,2-3-3213,4-43-4991,18-58 3577,5 2 1526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8960,'-54'-13'4064,"43"13"-3520,7 0-448,8 0-160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31 504 4800,'-2'0'205,"1"1"1,-1 0-1,1-1 1,-1 1-1,0 0 1,1 0-1,-1 0 0,1 0 1,0 0-1,-1 0 1,1 0-1,0 0 1,0 1-1,0-1 1,-1 0-1,1 1 1,1-1-1,-1 1 0,0-1 1,-1 4-1,1-2 1580,1-2-1637,0-1 0,-1 1 1,1-1-1,0 1 0,0-1 0,0 1 1,0 0-1,0-1 0,-1 1 0,1-1 1,0 1-1,1 0 0,-1-1 0,0 1 1,0-1-1,0 1 0,0 0 1,0-1-1,1 1 0,-1-1 0,0 1 1,0-1-1,1 1 0,-1-1 0,0 1 1,1-1-1,-1 1 0,1-1 0,-1 1 1,0-1-1,1 1 0,0-1 1,0 1-41,0 0 1,0-1-1,0 1 1,0-1-1,0 1 1,0-1-1,0 0 1,0 1-1,0-1 1,0 0-1,0 0 1,0 0-1,0 0 1,0 0-1,0 0 1,0 0-1,0 0 1,0 0-1,0 0 1,0 0-1,0-1 1,0 1-1,0 0 1,0-1-1,0 1 1,0-1-1,-1 1 1,1-1-1,0 1 1,0-1-1,0 0 1,0 0-1,4-4 281,0 1 0,0-1 0,6-10-1,32-48 881,-30 41-1079,2 0 1,22-25-1,80-65 215,-65 65-68,-28 24-101,0 0 0,25-34 1,-29 31-55,-10 15-27,0-2-1,-2 1 1,1-1-1,6-16 1,-28 82-209,3-12 81,8-32 33,1-1 0,-1 1 0,1 0 0,1 0 0,0-1 0,1 18 0,0-21 19,0 1 0,0-1-1,0 0 1,1 1 0,0-1 0,0 0-1,0 0 1,0 0 0,1 0 0,0-1-1,6 9 1,-7-11-61,1 0-1,0 0 1,-1 1-1,1-2 1,0 1-1,0 0 0,0-1 1,0 1-1,0-1 1,0 0-1,1 0 1,-1 0-1,0 0 1,1-1-1,-1 1 1,0-1-1,1 0 1,-1 0-1,1 0 0,-1 0 1,0-1-1,1 1 1,-1-1-1,0 0 1,4-1-1,8-4 93,0 0-1,0-1 1,26-17-1,-32 18-99,101-71-165,-106 74 98,0 0 0,0 0 0,0 1 0,1-1 0,4-1 0,-8 3 48,-1 1 0,1 0-1,-1 0 1,1 0 0,-1-1-1,1 1 1,0 0 0,-1 0-1,1 0 1,-1 0 0,1 0-1,-1 0 1,1 0-1,-1 0 1,1 0 0,-1 0-1,1 0 1,0 0 0,-1 0-1,1 1 1,-1-1 0,1 0-1,-1 0 1,1 0 0,-1 1-1,1-1 1,-1 0-1,0 1 1,1-1 0,-1 1-1,1-1 1,-1 0 0,0 1-1,1-1 1,-1 1 0,0-1-1,1 1 1,-1-1 0,0 1-1,0-1 1,0 1-1,1-1 1,-1 1 0,0-1-1,0 1 1,0-1 0,0 1-1,0 0 1,0-1 0,0 1-1,0-1 1,0 2 0,0 11 55,0 0 0,-1 0 1,-1 0-1,0 0 1,0 0-1,-5 13 1,-8 22-38,12-33 27,-2 0-1,0 0 1,-1 0-1,-14 27 1,15-35-32,3-3 17,0-1-1,0 1 0,-1-1 0,0 0 0,-5 6 0,7-9-22,1 1 0,-1-1 0,0 1 0,0-1 0,1 1-1,-1-1 1,0 0 0,0 0 0,0 1 0,1-1 0,-1 0 0,0 0 0,0 0 0,0 0 0,0 0 0,1 0 0,-1 0 0,0 0 0,0 0 0,0 0 0,0-1 0,1 1-1,-1 0 1,0 0 0,0-1 0,0 1 0,1-1 0,-1 1 0,0 0 0,1-1 0,-1 0 0,0 1 0,1-1 0,-2 0 0,-1-2 8,0-1-1,-1 1 1,1 0 0,1-1-1,-1 0 1,0 0 0,1 1 0,0-2-1,0 1 1,0 0 0,0 0 0,1 0-1,0-1 1,0 1 0,0-1-1,0 1 1,1-1 0,-1 0 0,1 1-1,0-1 1,1 1 0,-1-1 0,1 1-1,0-1 1,0 1 0,3-8 0,-3 10 1,1 0 0,0 0 0,-1 0 0,1 0 0,0 0 0,0 0 0,0 0 0,0 1 0,1-1 0,-1 1 0,4-2 1,31-13 13,-28 12-10,6-1-52,0 0 1,0 1-1,1 1 0,28-3 1,-16 5-981,51 3 0,-68-1-110,-1 1 1,1 0 0,-1 1-1,1-1 1,18 9 0,-26-9 543,1-1 0,-1 1 0,1 0 1,-1 0-1,0 1 0,0-1 0,0 0 1,0 1-1,0 0 0,0 0 0,-1 0 1,1 0-1,-1 0 0,0 0 0,0 1 1,0-1-1,0 1 0,2 6 0,-3 15-3391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8384,'-20'-30'3104,"15"15"-2400,5-6-224,0 14-800,5-2 64,10 0-1024,4 5 704,1 4-2336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49 7040,'-26'-9'3200,"13"6"-2752,13-2 96,3 5-384,2-8-416,3 4 128,11-7-1664,4 2 992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1137 3904,'-5'2'-504,"-12"-1"8109,19-7-5602,1 0-1193,0 0 1,-1 0-1,1 0 1,-1 0-1,2-12 1,3-10 299,4-6 404,23-45 0,-26 62-1228,2 1 0,0 0 0,1 0 0,18-21 0,-4 13 132,0 0 0,1 1 0,49-31 0,-26 24 287,75-33 1,-118 59-688,1 1 0,0 1 0,1 0 0,-1 0 0,0 0 0,0 0 0,9 1 0,-14 1-12,-1 0-1,1 0 0,-1 0 1,1 0-1,0 0 0,-1 0 1,1 1-1,-1-1 0,1 1 1,0-1-1,-1 1 0,1 0 1,-1-1-1,0 1 0,1 0 1,-1 0-1,0 0 0,1 0 0,-1 0 1,0 0-1,0 1 0,0-1 1,0 0-1,0 0 0,0 1 1,0-1-1,-1 1 0,1-1 1,0 1-1,-1-1 0,1 1 1,-1-1-1,0 1 0,1 0 1,-1-1-1,0 1 0,0 2 1,0 3 49,0 1 1,0-1-1,-1 1 1,0-1-1,0 1 1,-1-1 0,-2 8-1,-23 50-145,19-49 109,1 1 0,-8 28-1,15-44-20,-1 2 39,0 0 0,0-1 0,1 1-1,0 0 1,-1 0 0,2 5 0,-1-8-28,0 1 0,0-1 0,0 0 0,0 0 0,0 1-1,0-1 1,0 0 0,0 1 0,1-1 0,-1 0 0,0 0-1,0 1 1,0-1 0,1 0 0,-1 0 0,0 0 0,0 1 0,1-1-1,-1 0 1,0 0 0,0 0 0,1 0 0,-1 1 0,1-1-1,12-2 134,8-8-123,-1 0 1,0-1-1,-1-1 0,23-19 1,-15 11-69,6-4-23,-23 15 32,1 1-1,0 0 0,0 0 0,0 1 0,1 1 0,25-10 0,-37 16 27,1 0 0,0 0-1,0-1 1,0 1-1,0 0 1,-1 0-1,1 0 1,0 0-1,0 0 1,0 0-1,0 0 1,-1 0-1,1 1 1,0-1-1,0 0 1,0 0 0,0 1-1,-1-1 1,1 1-1,0-1 1,0 0-1,-1 1 1,2 0-1,-1 1 8,0-1-1,0 0 1,0 1 0,-1-1-1,1 1 1,0-1-1,-1 1 1,1-1-1,-1 1 1,1-1-1,-1 4 1,1 1 43,-1 0 1,0 0-1,0 1 0,-1-1 1,-2 10-1,-17 75 518,20-91-553,-1 2 12,1 0-1,-1 0 0,0 0 1,1 0-1,-1 0 1,1 0-1,0 0 0,0 0 1,0 0-1,0 0 1,0 0-1,0 0 0,0 0 1,1 0-1,-1 0 1,1 0-1,0 3 0,0-5-4,-1 0-1,1 1 0,-1-1 0,0 0 0,1 0 0,-1 0 0,1 0 0,-1 1 0,1-1 0,-1 0 0,0 0 0,1 0 0,-1 0 0,1 0 0,-1 0 0,1 0 0,-1 0 1,1 0-1,-1-1 0,0 1 0,1 0 0,-1 0 0,1 0 0,-1 0 0,1-1 0,0 1 7,4-2-13,0-1 0,-1 1 0,1-1 0,0 0 0,4-5 0,17-10-199,19-9-288,0 3 1,80-31 0,-125 55 472,0 0 0,0 1 0,0-1 0,1 0 0,-1 1 0,0-1 0,0 0 0,0 1 0,0-1-1,0 0 1,0 0 0,0 1 0,0-1 0,0 0 0,0 1 0,0-1 0,0 0 0,0 1 0,0-1 0,0 0 0,0 1 0,0-1 0,0 0 0,-1 1 0,1-1 0,0 1 0,-17 29 32,8-16 139,2 0-1,-8 18 1,13-28-138,1 0 1,0 0-1,0 0 1,0 0-1,0 0 1,1 0-1,0 0 1,-1 1-1,2-1 1,-1 0-1,0 0 1,1 0-1,1 7 1,-1-8 24,1 1 0,-1 0 0,1-1 1,0 1-1,0 0 0,0-1 1,0 0-1,1 0 0,-1 0 1,1 0-1,0 0 0,4 4 1,-5-6-44,0 0 1,0 0 0,0 0-1,0 0 1,0 0 0,0-1-1,0 1 1,0-1 0,1 1-1,-1-1 1,0 0 0,0 0-1,0 0 1,0 0 0,1 0-1,-1 0 1,0-1 0,0 1-1,0-1 1,0 0 0,0 1-1,0-1 1,0 0 0,4-2-1,0-1-19,1-1-1,-1 1 1,0-1-1,-1 0 1,1-1-1,-1 1 1,0-1-1,0 0 1,-1-1-1,1 1 1,-1-1-1,-1 0 1,0 0-1,0 0 1,0 0-1,0 0 1,-1-1-1,-1 1 1,1-1-1,0-10 1,-2 16-15,0-1 1,0 1 0,-1 0 0,1-1 0,-1 1 0,1 0 0,-1-1 0,0 1 0,0 0-1,0-1 1,0 1 0,0 0 0,0 0 0,-1 0 0,1 0 0,-1 0 0,1 1 0,-1-1-1,0 0 1,1 1 0,-1-1 0,0 1 0,0-1 0,0 1 0,-1 0 0,1 0 0,0 0-1,0 0 1,-4-1 0,-7 0-4,13 2 37,-1 0 1,1 0-1,0 0 0,0 0 1,0 1-1,0-1 0,0 0 0,0 0 1,0 0-1,0 0 0,0 0 0,0 0 1,-1 0-1,1 0 0,0 0 0,0 1 1,0-1-1,0 0 0,0 0 1,0 0-1,0 0 0,0 0 0,0 0 1,0 0-1,0 1 0,0-1 0,0 0 1,0 0-1,0 0 0,0 0 0,0 0 1,0 0-1,0 0 0,0 1 1,0-1-1,0 0 0,0 0 0,0 0 1,0 0-1,1 0 0,-1 0 0,0 0 1,0 0-1,0 1 0,0-1 1,0 0-1,0 0 0,2 1 10,-1 1-1,0-1 1,1 1 0,-1-1 0,1 0-1,0 0 1,-1 0 0,1 0-1,0 0 1,2 1 0,7 1 33,0-1 0,-1 0-1,1-1 1,0 0 0,1 0 0,15-3 0,0 2 73,-15 0-77,0-1 0,1-1 0,-1 0 0,0 0 0,0-1 0,0-1 0,0 0 0,-1 0 0,0-2 0,0 1 0,0-1-1,0-1 1,-1 0 0,0 0 0,0-1 0,-1 0 0,0-1 0,-1 0 0,0 0 0,0-1 0,11-19 0,6-17 20,-3-2 0,24-70 0,-7 16-121,2 7-86,34-90 57,-74 181 85,7-26 82,-8 28-64,1 1 1,-1-1-1,0 1 1,0-1-1,0 1 1,0-1-1,-1 1 1,1-1-1,0 1 1,-1-1-1,1 1 1,-1-1-1,1 1 1,-1 0-1,0-1 1,-1-1-1,2 3-4,-1-1 0,0 1 1,1 0-1,-1-1 0,1 1 0,-1 0 0,0 0 1,1 0-1,-1 0 0,0 0 0,1 0 0,-1 0 0,0 0 1,1 0-1,-1 0 0,1 0 0,-1 0 0,0 0 1,1 0-1,-1 0 0,0 1 0,1-1 0,-1 0 0,1 1 1,-1-1-1,1 0 0,-1 1 0,1-1 0,-1 0 0,1 1 1,-1-1-1,1 1 0,-1 0 0,-20 20 41,19-19-37,-7 10 34,0 0 1,1 0-1,1 1 1,0 0 0,0 0-1,-7 26 1,-20 87 235,-50 322 20,82-434-655,1-1 0,0 1-1,0 0 1,2-1 0,2 22 0,-2-14-3547,8-39-7119,-7 12 9991,-1-1 1,0 0-1,0 1 0,-1-1 0,1 0 1,-2-9-1,-4-29-2030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2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8960,'-15'-21'1741,"8"11"-126,-15-19-1,21 29-1475,1 0-1,-1-1 0,1 1 1,0-1-1,-1 1 0,1 0 1,-1-1-1,1 1 0,-1 0 1,1 0-1,-1-1 0,1 1 1,-1 0-1,0 0 0,1 0 1,-1 0-1,1 0 0,-1 0 1,1 0-1,-1 0 0,0 0 0,1 0 1,-2 0-1,-3 0 4083,9 2-3711,0 0 0,0 1 0,0-1 0,0 1 0,6 5 0,13 9 105,-9-9-479,1 0 0,1-1 0,-1-1-1,30 7 1,68 8-2777,-2-1-4927,-68-8 1136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65 733 2496,'-10'27'8031,"9"-27"-7934,2 0 101,0 0 0,1 0 1,-1 0-1,0 0 0,0 0 0,0 0 1,0 0-1,0 0 0,0-1 1,0 1-1,0 0 0,0-1 0,0 1 1,0-1-1,0 1 0,1-2 1,1 1-24,0-1 0,0 1 0,0-1 1,0 0-1,-1 0 0,1 0 1,3-4-1,0-2 19,-1-1 0,0-1 1,0 1-1,-1 0 0,4-13 0,10-49 41,-16 61-185,18-68 177,3-15 16,5-28 7,12-77 1441,-39 156-907,-2 39-625,-2 10-66,-3 12 18,-32 225 966,21-116-784,-69 248 1,74-338-163,6-15-20,-1 1 1,-1-2-1,-2 1 0,-13 24 1,22-45-116,0-1 1,1 0-1,-1 0 1,0 0-1,0 1 1,0-1-1,0 0 1,0 0 0,-1 0-1,1 0 1,0-1-1,0 1 1,-1 0-1,1 0 1,0-1-1,-3 1 1,3-1-20,0 0-1,0 0 1,0 0 0,0 0-1,1 0 1,-1-1 0,0 1 0,0 0-1,0-1 1,0 1 0,1-1-1,-1 1 1,0-1 0,0 1 0,1-1-1,-1 1 1,0-1 0,1 0-1,-1 1 1,1-1 0,-1 0 0,1 0-1,-1 0 1,1 1 0,-1-1-1,1 0 1,0 0 0,-1 0 0,1-1-1,-1-1-10,0 1-1,0-1 0,0 0 1,1 1-1,-1-1 0,1 0 1,0 1-1,0-1 0,0 0 1,0 0-1,0 1 0,1-1 1,-1 0-1,1 1 0,0-1 1,1-4-1,0 3-16,0 0 1,1 0-1,-1 0 0,1 0 1,0 1-1,0-1 1,0 1-1,1 0 0,4-4 1,2 0-26,0 1 0,0 0 1,0 0-1,1 1 0,0 1 0,0-1 1,15-2-1,94-33-251,-55 16 382,-39 15 71,-1-1 0,0-2 1,-1 0-1,30-20 0,-44 25-36,0 0 1,-1-1-1,0-1 1,0 1-1,7-11 0,-11 13-32,-1-1-1,0 1 1,0-1-1,-1 0 1,1 0-1,-1 0 1,-1-1-1,4-13 1,-6 17-56,1 1 1,-1-1 0,0 0 0,0 0 0,0 1 0,0-1-1,-1 0 1,1 1 0,-2-6 0,2 8-13,-1 0 0,1 0 1,-1 0-1,1 0 0,-1 0 1,1 0-1,-1 0 0,0 0 1,0 1-1,1-1 0,-1 0 1,0 0-1,0 0 0,0 1 1,0-1-1,0 1 0,0-1 1,0 0-1,0 1 0,0 0 1,0-1-1,0 1 0,0-1 1,0 1-1,0 0 0,0 0 1,0 0-1,0 0 0,-1 0 1,1 0-1,0 0 0,0 0 1,0 0-1,0 1 0,-2-1 1,-2 2-18,1 0 0,0 0 0,-1 0 0,1 0 0,0 1 0,0-1 1,0 1-1,0 0 0,1 0 0,-1 1 0,1-1 0,-3 5 0,-3 2 259,1 2-1,0-1 0,-7 16 1,12-22-159,0 2 1,1-1-1,0 0 1,0 1 0,0-1-1,1 1 1,-1-1-1,2 1 1,-1-1 0,1 1-1,0 0 1,1 7-1,0-11-72,-1 1-1,1-1 0,0 0 1,0 1-1,0-1 0,1 0 1,-1 0-1,1 0 0,0 0 1,0 0-1,0-1 0,0 1 1,0 0-1,0-1 0,1 0 1,-1 1-1,1-1 0,0 0 1,0 0-1,0-1 0,0 1 1,0 0-1,0-1 0,0 0 1,6 2-1,3 0 12,0-1 1,0-1-1,0 0 1,0 0-1,-1-1 1,19-2-1,-10-1 37,0 0 1,36-13-1,-45 13-14,-1-1 0,1 0 0,-1-1 0,0 0 0,-1 0 0,1-1 0,-1-1 1,0 1-1,0-1 0,-1-1 0,13-15 0,-3-2 8,-1-2-1,-1 0 1,-1-1 0,15-43-1,-1-6 150,35-146 0,-55 185-128,-3-1 0,4-78 0,-10 116-65,-2-18 87,2 19-85,0 0 1,0 0 0,0 0 0,0 0 0,0-1 0,0 1-1,0 0 1,0 0 0,0 0 0,0 0 0,0 0 0,0 0-1,0 0 1,0 0 0,0 0 0,0 0 0,0 0 0,0 0-1,0 0 1,0 0 0,0 0 0,0 0 0,0-1-1,0 1 1,0 0 0,0 0 0,-1 0 0,1 0 0,0 0-1,0 0 1,0 0 0,0 0 0,0 0 0,0 0 0,0 0-1,0 0 1,0 0 0,0 0 0,0 0 0,0 0-1,0 0 1,-1 0 0,1 0 0,0 0 0,0 0 0,0 0-1,0 0 1,0 0 0,0 0 0,0 0 0,0 1 0,0-1-1,0 0 1,-5 8 119,-1 4 29,1 1 0,1 0-1,0 0 1,1 0 0,-2 22 0,-1 69 386,10 85-413,-1-124 75,20 109 1,-15-124-212,0-13 78,0 0-667,-6-11-2952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1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7 929 4640,'-6'1'1754,"9"4"-911,0-2 725,-2-4-1350,-1 0 0,1 1-1,0-1 1,-1 0 0,1 1 0,0-1-1,-1 1 1,1-1 0,0 1 0,0-1-1,0 1 1,-1 0 0,1-1 0,0 1-1,2-1 1,4-2 319,4-4-80,-1-2-1,0 1 0,0-1 0,-1-1 0,14-16 1,34-57 224,123-242 993,-117 203-1258,79-169 3088,-126 259-2453,-16 32-1027,0 0 0,0 0 0,0 0 0,0 0 0,0-1 0,0 1 0,0 0-1,0 0 1,0 0 0,0 0 0,0-1 0,0 1 0,0 0 0,1 0 0,-1 0 0,0 0 0,0 0 0,0-1 0,0 1 0,0 0-1,0 0 1,1 0 0,-1 0 0,0 0 0,0 0 0,0 0 0,0 0 0,0 0 0,1-1 0,-1 1 0,0 0 0,0 0 0,0 0 0,0 0-1,1 0 1,-1 0 0,0 0 0,0 0 0,0 0 0,1 0 0,-4 18 915,-13 30-231,10-30-441,0 1 0,-5 32 0,2 27-100,4 1 0,3-1-1,10 85 1,-4-124-232,15 59-1,-2-40-2662,-14-50 2012,-2-5 35,0 0 0,0 0 0,-1 0 1,1 0-1,-1 0 0,1 5 0,-1 5-1580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8896,'-25'-21'4032,"20"21"-97,15 0-2495,-1 0 1440,11 0-1664,9 0 416,5 0-960,11-4-384,-2 4-192,5-5-256,-5 1 96,-3-5-800,-6 6 448,-9-6-5312,-2 9 3169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 4320,'-2'-3'297,"0"1"-1,1-1 1,-1 0 0,0 0-1,-1-6 1,2 8-77,1 1 0,0-1 0,-1 0 0,1 0 0,0 0 0,0 1 0,-1-1 0,1 0 0,0 0 0,0 0 0,0 0 0,0 1 0,0-1 0,0 0 1,0 0-1,1 0 0,-1 0 0,0 1 0,0-1 0,1 0 0,-1 0 0,0 1 0,1-1 0,-1 0 0,1 0 0,-1 1 0,1-2 0,0 2-102,-1 0 0,0 0 0,1 1 0,-1-1 0,0 0 0,0 0 1,1 0-1,-1 0 0,0 1 0,0-1 0,0 0 0,1 0 0,-1 1 0,0-1 0,0 0 0,0 0 0,1 1 0,-1-1 1,0 0-1,0 0 0,0 1 0,0-1 0,0 0 0,0 1 0,0-1 0,0 0 0,0 0 0,0 1 0,0-1 0,0 0 1,0 1-1,0-1 0,0 0 0,0 1 0,0-1 0,0 0 0,0 1 0,0 17 1242,0-15-861,-7 82 2372,0-15-1880,3 67-35,-7 109 274,0-62-771,10-176-410,1-1 1,0 0-1,1 10 0,-1-17-42,0 0 0,0 0 0,1 1 1,-1-1-1,0 0 0,0 0 0,0 0 0,1 1 0,-1-1 0,0 0 0,0 0 0,1 0 0,-1 0 0,0 0 0,1 0 0,-1 1 0,0-1 0,0 0 1,1 0-1,-1 0 0,0 0 0,1 0 0,-1 0 0,0 0 0,0 0 0,1 0 0,-1 0 0,0-1 0,1 1 0,-1 0 0,0 0 0,0 0 1,1 0-1,-1 0 0,0 0 0,0-1 0,1 1 0,-1 0 0,0 0 0,0 0 0,0-1 0,1 1 0,5-7-25,0-1-1,0 1 1,-1-1-1,6-12 1,-2 3-50,3-3-5,1 1 0,0 0 0,1 1 0,1 1 0,1 0-1,32-28 1,-42 41 75,-1 1 0,1-1 0,0 1 0,0 0 1,0 0-1,1 1 0,-1 0 0,1 0 0,11-2 0,-15 4-8,1 0 1,0-1 0,-1 1 0,1 1-1,-1-1 1,1 0 0,-1 1-1,1 0 1,-1 0 0,0 0 0,1 0-1,-1 0 1,0 1 0,0-1-1,0 1 1,0 0 0,0 0-1,0 0 1,0 0 0,4 6 0,-3-4 23,0 1 1,-1 0-1,0 0 1,0 0 0,0 1-1,0-1 1,-1 1-1,0-1 1,0 1-1,-1 0 1,1 0 0,-1 0-1,-1-1 1,1 1-1,-1 0 1,0 0 0,0 0-1,-1 0 1,1 0-1,-1 0 1,-1 0 0,-2 9-1,0-5-6,0 0 1,-1-1-1,1 0 0,-2 0 0,1 0 1,-1-1-1,-1 0 0,0 0 0,0 0 1,0-1-1,-1 0 0,-13 10 0,19-16 2,-13 10 93,0-1 0,-1 0 0,0-2 0,-1 1 0,-32 10 0,42-17-66,-5 1-16,-1 0-1,1-1 1,-19 2-1,28-4-84,0 0-1,0 0 0,0 0 0,0 0 1,0-1-1,0 1 0,0-1 1,1 0-1,-1 0 0,0 0 0,0 0 1,0 0-1,1-1 0,-1 1 1,1-1-1,-1 0 0,1 1 0,0-1 1,0 0-1,-4-5 0,5 7 40,1-1-1,0 1 0,0-1 1,-1 0-1,1 1 1,0-1-1,0 1 1,0-1-1,-1 1 0,1-1 1,0 0-1,0 1 1,0-1-1,0 0 0,0 1 1,0-1-1,0 1 1,1-1-1,-1 0 1,0 1-1,0-1 0,0 1 1,0-1-1,1 1 1,-1-1-1,0 1 0,1-1 1,-1 1-1,0-1 1,2 0-1,-1-1-24,0 1 0,1 0 0,0-1-1,-1 1 1,1 0 0,0 0 0,-1 0 0,1 0 0,2 0 0,13-4-34,0 0 1,32-3-1,-20 4 57,40-4 39,98 1 0,-118 7-87,59-1 388,-91 0-278,4-1 59,0 0-1,24-6 0,-39 6-62,1 0 0,0 0-1,-1-1 1,1 0 0,-1 0 0,0 0 0,0-1 0,0 0 0,0 0-1,7-8 1,0-3 79,19-28 0,-23 31-102,-4 4 14,0-1 0,-1 0 0,1 0 0,-2 0-1,1-1 1,-1 1 0,-1-1 0,0 1 0,0-1 0,-1 0 0,0 0-1,0-11 1,-1 17-19,-1 1-1,1-1 0,0 1 1,-1-1-1,1 0 1,-1 1-1,0 0 0,-1-1 1,-2-5-1,4 8-12,0 1 0,-1-1 0,1 0 0,-1 1 0,1-1-1,-1 1 1,1-1 0,-1 1 0,1-1 0,-1 1 0,0 0 0,1-1 0,-1 1-1,1 0 1,-1-1 0,0 1 0,1 0 0,-1 0 0,-1-1 0,1 1-1,0 1 1,0-1 0,-1 0-1,1 0 1,0 0 0,0 1 0,0-1-1,0 1 1,0-1 0,0 1 0,0-1-1,0 1 1,0 0 0,0-1-1,1 1 1,-2 1 0,-2 2 4,0 0 1,1 1 0,-1-1-1,1 1 1,0 0-1,0 0 1,-3 8-1,-13 43 4,15-41-3,1-8 26,1-1 0,0 1 0,1 0-1,-1 0 1,1 0 0,1 0 0,-1-1-1,1 1 1,1 0 0,-1 0 0,1 0-1,0 0 1,4 13 0,37 69-25,-39-86 24,-1 0 0,1 0 1,0 0-1,0-1 0,0 1 0,0-1 1,0 0-1,0 0 0,1 0 1,-1 0-1,1 0 0,-1-1 0,1 0 1,0 0-1,0 0 0,0 0 0,-1 0 1,1-1-1,7 0 0,0-1 77,-8 0-115,0 1 0,1-1 0,-1 0-1,0 0 1,0 0 0,0 0 0,0 0 0,5-3 0,13-9-31,-10 6 103,-1 1 0,0-1 0,0-1 0,10-9 0,16-19-117,54-69 1,-78 91 5,-4 12 10,-8 2 41,0 0 0,1 1 0,-1-1 0,0 0 1,1 1-1,-1-1 0,0 0 0,0 1 0,1-1 0,-1 1 0,0-1 0,0 0 0,0 1 0,1-1 0,-1 1 0,0-1 0,0 1 0,0-1 0,0 1 0,0-1 0,0 1 0,4 41 432,-2 50 0,-2-85-341,0-3-63,0 0-1,0 0 0,1 0 1,0 0-1,-1 0 0,1 0 1,1 0-1,-1 0 1,0 0-1,1-1 0,2 5 1,-3-7-2,0 1 0,0-1 0,0 0 0,0 0 0,0 0 1,1 0-1,-1 0 0,0 0 0,1 0 0,-1 0 0,0 0 1,1-1-1,-1 1 0,1 0 0,-1-1 0,1 1 0,0-1 1,-1 0-1,1 1 0,-1-1 0,1 0 0,0 0 0,-1 0 1,1 0-1,-1-1 0,1 1 0,0 0 0,-1-1 0,3 0 0,2-1-16,0-1 0,0 0-1,-1-1 1,1 1 0,-1-1-1,0 0 1,0 0 0,6-7-1,-6 7-54,-1-1 0,1 1 0,0 0-1,0 1 1,0-1 0,1 1-1,10-5 1,-15 7 40,0 1 0,0 0 0,0 0 0,0-1 0,0 1 0,0 0 0,0 0 0,0 0 0,0 0 0,0 0 0,1 0 0,-1 0 0,0 1 0,0-1 0,0 0 0,0 1 0,-1-1 0,1 0-1,0 1 1,0-1 0,1 2 0,-1-1 9,1 0 1,-1 0-1,0 1 0,0-1 0,0 0 0,0 1 0,-1-1 0,1 1 0,0-1 1,-1 1-1,1-1 0,0 3 0,0 3 24,0 0-1,0 1 1,0-1 0,-1 0-1,-1 10 1,-2 13 12,-2 0 0,-13 45 0,-26 58 157,34-106-130,-1 1 0,-22 39 1,26-57-18,0 1 1,0-2 0,0 1 0,-2-1 0,1 0-1,-1-1 1,0 0 0,-20 13 0,26-19-56,0 0 0,0 0-1,-1-1 1,1 1 0,-1-1 0,1 0 0,-1 0 0,1 0 0,-1-1 0,0 1-1,1-1 1,-1 0 0,0 0 0,1 0 0,-1 0 0,-5-2 0,8 2-26,-1-1 1,0 0-1,0 0 1,0 0 0,0 0-1,1 0 1,-1 0 0,0 0-1,1-1 1,-1 1-1,1 0 1,0-1 0,-1 1-1,1-1 1,0 0 0,0 1-1,0-1 1,0 0-1,0 0 1,0 0 0,1 0-1,-1 0 1,1 1 0,-1-1-1,1 0 1,0 0-1,0 0 1,-1 0 0,1 0-1,1 0 1,-1-4 0,2-4-77,0 1 0,0 0 0,1 0 0,0 0 1,0 0-1,1 1 0,0-1 0,1 1 1,10-14-1,-1 3 75,1 0 0,29-27 0,-9 15-30,1 2-1,43-26 0,81-39-130,-136 82 262,0 0-1,0 2 1,29-8 0,-51 17-26,6-1 225,-5 7-83,0 2-108,-1-3-71,0 0 0,-1-1 1,1 1-1,0-1 0,1 0 1,-1 0-1,0 1 0,1-2 1,0 1-1,0 0 0,0 0 1,0-1-1,0 0 0,0 0 0,1 0 1,-1 0-1,1 0 0,0 0 1,-1-1-1,1 0 0,0 0 1,0 0-1,0 0 0,0-1 1,5 1-1,3 0 40,0-1 1,1-1-1,-1 1 0,0-2 1,1 0-1,-1-1 0,0 0 0,14-5 1,-21 6-16,1 0-1,-1-1 1,0 1 0,0-1-1,0 0 1,0-1 0,0 1-1,-1-1 1,1 0 0,-1 0-1,0 0 1,0-1 0,-1 1-1,1-1 1,-1 0 0,0 0-1,0 0 1,3-11 0,-5 13-15,0 1 0,-1 0 0,1-1 0,-1 1 0,0-1 0,0 1 0,0-1 0,0 1 0,0-1 0,-1 1 0,1 0 0,-1-1 0,1 1 0,-1 0 0,0-1 0,0 1 0,0 0 0,0 0 0,-1 0 0,1 0 0,-3-4 0,1 4-12,1-1 1,-1 1 0,0 0 0,1 0-1,-1 0 1,0 0 0,0 0 0,0 1-1,-1-1 1,1 1 0,0 0 0,-1 0 0,1 0-1,0 1 1,-5-1 0,-2 0-21,0 1 0,-1 0 0,1 1 0,0 0 0,0 0 0,0 1 0,0 0 1,0 1-1,0 1 0,1-1 0,-1 1 0,1 1 0,-10 6 0,14-8 5,0 1-88,15-4-51,10-1 93,1-1 0,-1-2 1,0 0-1,30-10 1,26-6 41,-71 19 22,37-7 178,1 2 1,45-2-1,-85 8-140,0 0 1,0 0 0,-1 1-1,1-1 1,0 0 0,0 1-1,-1 0 1,1 0 0,0 0-1,-1 0 1,1 0 0,-1 0-1,1 1 1,-1-1 0,0 1-1,0-1 1,1 1 0,2 4-1,-3-3 9,0-1 0,0 1 0,0 0 0,-1 1 0,0-1 0,1 0 0,-1 0 0,0 1 0,0-1 0,-1 0 0,1 1 0,-1-1 0,0 7 0,0-3-6,0 0-1,-1 1 1,0-1 0,-1 0-1,0 0 1,0 0 0,0 0-1,-7 13 1,29-35 1,-12 10-159,0 0 0,0-1 1,11-10-1,-8 2 61,-3 4 21,1 1 1,18-17 0,-22 22 45,-1 1 1,1-1-1,0 1 0,0 0 1,1 1-1,-1-1 0,10-2 1,-12 4-3,-1 1 1,1-1 0,-1 1-1,0 0 1,1 0-1,-1 1 1,1-1 0,-1 0-1,1 1 1,-1-1-1,0 1 1,1 0 0,-1 0-1,0 0 1,1 0-1,-1 0 1,0 0 0,0 1-1,0-1 1,3 4-1,4 3 319,-1 1 0,-1 0-1,11 16 1,-9-12 36,15 17 1,-22-28-336,1 1 1,1 0-1,-1-1 1,0 0-1,1 1 1,-1-1-1,1-1 1,-1 1-1,1 0 1,0-1-1,0 0 1,0 0-1,0 0 1,0 0-1,0-1 1,0 1-1,0-1 1,0 0-1,0 0 1,0-1-1,0 1 1,0-1-1,0 0 1,0 0-1,4-2 1,10-4-54,-1 0 1,0-1-1,-1-1 1,17-12-1,-28 18 25,13-9-13,-1-1-1,-1 0 1,0-1-1,19-23 1,-27 30-12,-7 7 17,0-1-1,0 0 0,0 0 0,1 0 1,-1 0-1,-1 0 0,1 0 0,0 0 0,0 0 1,0 0-1,0 0 0,-1-1 0,1 1 0,-1 0 1,1 0-1,-1-1 0,1 1 0,-1 0 0,0-1 1,1 1-1,-1-2 0,2-2 38,-2 5-33,1 0 0,-1-1 1,0 1-1,0 0 0,1-1 0,-1 1 0,0 0 0,0-1 0,0 1 1,1 0-1,-1-1 0,0 1 0,0-1 0,0 1 0,0-1 0,0 1 0,0 0 1,0-1-1,0 1 0,0-1 0,0 0-23,1 0 0,-1-1 0,1 1 1,-1 0-1,0 0 0,1 0 0,0 0 0,-1 0 0,1 0 0,0 0 1,1-1-1,1-3 39,-4 4-138,-1 2 86,0 1-1,0-1 1,0 1 0,0 0 0,0 0-1,1 0 1,-1 0 0,0 0 0,1 0-1,0 0 1,-2 3 0,1-1-56,-5 5 74,1-1 1,-10 9-1,7-8 54,-13 18 0,20-25-39,1 1 0,-1 0 0,1 0 0,-1-1 0,1 1 0,0 0-1,0 1 1,0-1 0,1 0 0,-1 0 0,0 6 0,1-7-4,1-1 1,-1 1 0,0 0-1,1-1 1,0 1 0,-1 0-1,1-1 1,0 1 0,0-1-1,-1 1 1,1-1 0,0 1-1,1-1 1,-1 0-1,0 0 1,0 1 0,0-1-1,1 0 1,-1 0 0,1 0-1,-1 0 1,1 0 0,-1-1-1,1 1 1,-1 0 0,3 0-1,0 0-13,1 1 0,-1-1-1,1 0 1,-1 0-1,1-1 1,-1 1 0,1-1-1,8-1 1,-9 1 5,-1-1-1,1 0 1,-1 0-1,1-1 1,-1 1 0,0-1-1,1 0 1,-1 0-1,0 0 1,0 0 0,0 0-1,0-1 1,-1 1-1,1-1 1,-1 0-1,1 0 1,-1 0 0,0 0-1,3-6 1,2-5-52,-2 0-1,1 0 1,4-22 0,-7 26 29,23-95-181,-5-1 0,12-177 0,-32 273 218,0-24-28,-1 33 26,0-1 0,0 0-1,0 1 1,0-1-1,-1 0 1,1 1 0,0-1-1,-1 1 1,0-1-1,1 1 1,-1-1 0,0 1-1,0-1 1,0 1 0,-1-2-1,2 3 2,0 0-1,0-1 1,-1 1 0,1 0-1,0 0 1,0 0 0,0 0-1,0 0 1,-1 0-1,1 0 1,0 0 0,0 0-1,0 0 1,-1 0 0,1 0-1,0 0 1,0-1 0,0 1-1,-1 1 1,1-1-1,0 0 1,0 0 0,0 0-1,-1 0 1,1 0 0,0 0-1,0 0 1,0 0 0,0 0-1,-1 0 1,1 0-1,0 0 1,0 1 0,0-1-1,0 0 1,-1 0 0,1 0-1,0 0 1,0 0 0,0 1-1,0-1 1,0 0-1,0 0 1,-3 4-7,1 0 0,0-1 0,0 1 0,0 0 0,0 0-1,1 0 1,-1 0 0,1 0 0,0 1 0,1-1 0,-1 7 0,-23 203 401,21-170-282,2 51-1,3-72-249,0 0-1,1 0 1,2-1-1,6 23 1,-9-40-326,-1 0 1,1 0-1,0-1 0,1 1 1,-1-1-1,1 0 0,4 5 1,15 12-5177,-20-20 5298,-1 0 0,0-1 0,0 1 0,1 0 0,-1 0 1,1-1-1,-1 1 0,0-1 0,1 1 0,-1-1 0,1 0 0,-1 1 0,1-1 0,-1 0 0,3 0 0,-1-1-709,0 1 1,1-1-1,-1-1 0,0 1 0,6-3 0,24-12-3887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2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8 224 2816,'3'-11'1108,"-1"0"1,0 0 0,-1 0-1,-1 0 1,1 0-1,-3-17 1,1-5 859,1 18-264,-1 0 1,-4-28 0,4 25-64,2 13 985,-1 782 894,2-769-3120,1-10-209,2-10 12,2-14-206,1 1 0,2 0 0,0 0 0,2 1 0,0 0 0,32-42 0,-40 61-26,0 0 0,1 0 0,0 1 0,0 0 0,0 0 0,0 0 0,1 0 0,-1 1 0,1 0 0,0 0 0,0 1 0,0-1 0,1 1 0,-1 1-1,0-1 1,12 0 0,-13 1 29,0 1 0,0 0 0,0 1 0,0-1 0,0 1 0,0 0 0,-1 0 0,1 0-1,0 1 1,0 0 0,-1 0 0,0 0 0,1 0 0,-1 1 0,0 0 0,0 0 0,0 0 0,0 0-1,-1 0 1,1 1 0,-1 0 0,0-1 0,3 6 0,0 2 32,1 0 1,-2 1 0,0 0-1,0 0 1,-1 1-1,0-1 1,-1 1-1,-1 0 1,0 0 0,0 16-1,-2-10 16,0-1 0,-1 0 0,-2 1 0,1-1-1,-2 0 1,-10 30 0,12-40-1,-1-1 0,-1 1 0,1 0 0,-1-1-1,0 0 1,-1 0 0,0 0 0,0-1 0,0 1 0,-1-1-1,0 0 1,0-1 0,0 0 0,-1 0 0,0 0 0,0 0-1,0-1 1,0-1 0,-1 1 0,0-1 0,1 0 0,-10 1-1,4-1-48,0-1-1,0-1 0,0 0 0,0-1 0,0 0 1,0-1-1,-24-5 0,-7 0 100,34 6-119,8 0-62,-1 1 1,1-1 0,-1 0 0,1 0-1,-1-1 1,1 1 0,0 0-1,-1-1 1,1 0 0,-4-1 0,6 2 18,0 0 1,0 0-1,0 0 1,0 0-1,0 0 1,-1 0-1,1 0 1,0 0-1,0 0 1,0 0-1,0 0 1,0-1-1,0 1 1,0 0-1,0 0 1,0 0-1,0 0 1,0 0-1,0 0 1,0 0-1,0 0 1,0-1-1,0 1 1,0 0-1,0 0 1,0 0-1,0 0 1,0 0-1,0 0 1,0 0-1,0-1 1,0 1-1,0 0 1,0 0-1,0 0 1,0 0-1,0 0 1,0 0-1,0 0 1,0 0-1,0-1 1,0 1-1,0 0 1,0 0-1,8-2-4259,0 5 1945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2560,'8'-11'11347,"-13"23"-6787,-3 8-2702,3-9-1120,-1 0 0,0-1 1,-1 0-1,-13 14 0,-3 6-323,-113 172-591,134-199-2145,6-9-592,8-12-1580,2 0 2125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 4992,'0'-2'245,"0"1"0,0 0-1,0-1 1,0 1 0,0 0 0,1-1 0,-1 1 0,0 0 0,1-1 0,-1 1 0,3-3 730,-3 4-829,0 0 0,0 0 0,1 0 0,-1 0 0,0 0 0,0 0 0,0 0 0,1 0 0,-1 0 0,0 0 0,0 0 0,0 0 0,4 2 3212,-4-2-3212,0 0 0,1 0 0,-1 1 0,0-1 0,0 0 0,0 0 0,0 0 0,0 0 0,0 1 0,0-1 1,0 0-1,0 0 0,0 1 0,1 0 217,-1 0 1,1 1-1,-1-1 1,0 0 0,1 1-1,-1-1 1,0 0-1,0 1 1,0-1 0,0 1-1,0 1 1,-4 13 1189,0 0 0,-14 29 0,11-28-1219,-10 35 1,3 0-438,-3 13-844,15-55-963,1 0 1,0 14-1,4-7-676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9 446 4576,'0'0'118,"-1"0"1,1 0 0,-1 0-1,1 0 1,0 0-1,-1 0 1,1-1-1,0 1 1,-1 0-1,1 0 1,0 0 0,-1-1-1,1 1 1,0 0-1,-1 0 1,1 0-1,0-1 1,-1 1-1,1 0 1,0-1 0,0 1-1,0 0 1,-1-1-1,1 1 1,0 0-1,0-1 1,0 1 0,0-1-1,0 1 1,-1 0-1,1-1 1,0 1-1,0 0 1,0-1-1,0 1 1,0-1 0,0 1-1,0 0 1,0-1-1,1 1 1,-1-1-1,0 1 1,0 0-1,0-1 1,0 1 0,0 0-1,1-1 1,11-29 2994,-4 12-2291,-3 2-235,1 1 0,1 0-1,0 0 1,0 1-1,11-14 1,0 3 305,1 2 1,43-41-1,53-29 655,-99 80-1325,-5 4 1,-1 1-1,2 0 1,-1 0 0,1 1 0,0 1-1,19-8 1,-29 13-198,0 1-1,0-1 0,0 1 1,-1 0-1,1-1 1,0 1-1,0 0 0,0 0 1,0 0-1,0 0 0,-1 1 1,1-1-1,0 0 1,0 1-1,0-1 0,-1 1 1,1 0-1,0 0 0,0-1 1,-1 1-1,1 0 1,-1 0-1,1 1 0,-1-1 1,1 0-1,-1 0 0,0 1 1,0-1-1,0 1 1,1-1-1,0 4 0,0-1 29,0 1 0,0-1-1,-1 1 1,0-1 0,0 1 0,0 0-1,0-1 1,-1 1 0,1 0 0,-2 9-1,0-3 48,0-1 0,-1 0 0,0 1-1,0-1 1,-2 0 0,-6 17 0,-46 80 343,45-90-245,7-9 113,14-17-148,153-131-366,-140 117 347,-21 19-160,1 1 0,-1 0 0,1 0 0,0 0 0,0 0 0,0 1 0,0-1 0,0 1 0,1 0 0,-1 0 0,1 0 0,7-2 0,-11 4 14,1-1 1,0 1 0,0 1-1,0-1 1,0 0-1,0 0 1,0 0-1,0 0 1,-1 1 0,1-1-1,0 0 1,0 1-1,0-1 1,0 1-1,-1-1 1,1 1 0,0-1-1,-1 1 1,1-1-1,0 1 1,-1 0-1,1-1 1,0 1 0,-1 0-1,1 0 1,-1-1-1,0 1 1,1 0-1,-1 0 1,0 0 0,1 0-1,-1-1 1,0 3-1,2 2-1,-1 0 0,0 0 0,-1 0 0,1 8 0,-2 7 199,-1-1 0,0 1 0,-7 24 0,9-44-191,0 1-1,0-1 1,-1 0 0,1 1 0,0-1-1,0 1 1,0-1 0,0 1 0,0-1 0,-1 0-1,1 1 1,0-1 0,0 1 0,0-1-1,0 1 1,0-1 0,0 0 0,1 1-1,-1-1 1,0 1 0,0-1 0,0 1 0,0-1-1,0 0 1,1 1 0,-1-1 0,0 1-1,0-1 1,1 0 0,-1 1 0,0-1 0,0 0-1,1 1 1,0-1 0,0 0 9,0 0-1,0 0 1,0 0 0,0-1 0,0 1 0,0 0-1,0-1 1,0 1 0,0 0 0,0-1 0,0 1-1,-1-1 1,3-1 0,29-25 106,-23 19-212,0 0 0,0 0 1,1 1-1,21-11 0,-31 18 89,0 0 0,1 0 0,-1 0 0,0-1 0,1 1-1,-1 0 1,0 0 0,1 0 0,-1 0 0,0 0 0,1 0 0,-1 0-1,0 0 1,1 0 0,-1 0 0,0 0 0,0 0 0,1 0 0,-1 1 0,0-1-1,1 0 1,-1 0 0,0 0 0,1 0 0,-1 0 0,0 1 0,0-1 0,1 0-1,-1 0 1,0 1 0,0-1 0,6 13-25,-1 15 220,-5-22-164,0-1 0,0 0 0,1 1 0,0-1 0,0 1 0,3 8 0,-4-13-18,1 1 0,0 0-1,0-1 1,0 1 0,0-1 0,0 1 0,0-1 0,0 1 0,1-1 0,-1 0-1,0 1 1,1-1 0,-1 0 0,1 0 0,-1 0 0,1 0 0,0 0 0,-1-1 0,1 1-1,0 0 1,0-1 0,-1 1 0,1-1 0,3 1 0,1-1 38,0 0 0,-1 0 1,1-1-1,0 0 0,0 0 0,0 0 1,7-3-1,41-17-139,-27 9 137,36-11-102,40-18-67,-86 33 137,0-1 0,0-1 0,27-21 0,-39 27-46,5-3 44,0-1 0,-1-1 0,0 0-1,13-16 1,-22 24 13,-3 2-14,-10 5-25,-14 12-120,-51 43 89,68-52 91,0 0 1,1 1 0,0 0-1,1 0 1,-9 15 0,15-21-30,0 1 0,0-1 0,0 0 0,1 1 0,0-1 0,-1 1 0,2 0 0,-1-1 0,1 1 0,-1 9 0,1-12-6,1 0 0,-1 0 0,0-1 0,0 1-1,1 0 1,-1 0 0,1 0 0,0 0 0,-1 0 0,1-1-1,0 1 1,0 0 0,0 0 0,0-1 0,1 1 0,-1-1-1,0 1 1,1-1 0,-1 0 0,1 0 0,-1 1-1,1-1 1,0 0 0,-1 0 0,1 0 0,0-1 0,3 2-1,0-1-1,0 0 0,-1 0 0,1-1 0,0 0 0,0 0 0,0 0 0,0 0-1,0-1 1,0 0 0,0 0 0,0 0 0,-1-1 0,1 0 0,0 1-1,-1-2 1,0 1 0,1 0 0,-1-1 0,4-3 0,2-2 10,0-1 1,0 0 0,-1 0-1,0-1 1,-1-1-1,7-10 1,29-54-105,-43 75 80,-1 0 1,0-1-1,0 1 0,1 0 1,-1 0-1,0-1 1,0 1-1,1 0 0,-1 0 1,0 0-1,1 0 1,-1 0-1,0-1 1,1 1-1,-1 0 0,0 0 1,1 0-1,-1 0 1,0 0-1,1 0 0,-1 0 1,0 0-1,1 0 1,-1 0-1,0 0 1,1 0-1,-1 1 0,0-1 1,1 0-1,-1 0 1,0 0-1,1 0 0,-1 0 1,0 1-1,0-1 1,1 0-1,-1 0 0,0 1 1,0-1-1,1 0 1,11 13-166,8 18 451,-16-24-257,-1-1 1,1 1-1,1-1 1,-1 0-1,8 7 0,-10-11-9,0-1 0,0 0-1,0 1 1,0-1-1,1 0 1,-1 0-1,0 0 1,0 0-1,1 0 1,-1 0-1,0-1 1,1 1-1,-1-1 1,1 0-1,-1 0 1,1 0-1,-1 0 1,1 0 0,-1 0-1,0-1 1,4 0-1,13-5 60,0 0 1,0-2-1,29-16 0,-23 11-150,29-10 1,-46 20 67,0 0-1,0 1 1,1 0 0,-1 1 0,1 0 0,-1 0-1,16 1 1,-18 1 27,-1-1-1,0 1 1,0 1 0,1-1-1,-1 1 1,0 0 0,-1 0-1,1 0 1,0 0 0,-1 1-1,1 0 1,-1 0-1,0 0 1,0 1 0,0-1-1,0 1 1,0 0 0,-1 0-1,0 1 1,3 4 0,4 8 108,-2 1 1,0 0 0,-1 0-1,6 22 1,3 8 26,-12-38-429,4 11-187,-6-10-4001,-2-14 3527,1 1-1,0-1 1,0 0 0,1 1-1,-1-1 1,1 0 0,2-3-1,3-5-1683,13-32-4516,-6 20 4624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210 505 3072,'1'-3'262,"1"-7"459,1 0 0,-2 1 0,2-20 0,-3 12 453,-1-30 1491,1 43-2409,-1 0 0,1 0 0,-1 0 0,0 0 1,-1 0-1,1 0 0,0 1 0,-5-8 0,5 10-225,1 0 0,-1 1-1,0-1 1,1 0 0,-1 0 0,0 1-1,0-1 1,1 1 0,-1-1 0,0 0-1,0 1 1,0 0 0,0-1-1,0 1 1,0-1 0,0 1 0,0 0-1,0 0 1,0 0 0,0 0 0,0 0-1,-1 0 1,-1 0 6,-1 0-1,1 1 1,0-1 0,0 1-1,0 0 1,0 0 0,-4 2-1,-2 2 36,-1 1-1,1 0 0,-11 8 1,10-5-15,1 1 0,-1 0 0,2 0 0,-1 1 0,1 0 1,1 0-1,0 1 0,1 0 0,0 0 0,1 1 1,0 0-1,1-1 0,0 1 0,1 1 0,1-1 1,0 0-1,0 24 0,2-32 23,0 0-1,0 0 1,1 0 0,0 0-1,0 0 1,1 0 0,-1 0-1,1-1 1,0 1 0,0 0-1,0-1 1,1 0 0,0 1-1,0-1 1,0 0 0,0 0-1,1-1 1,-1 1 0,1-1-1,0 0 1,0 1 0,0-2-1,0 1 1,1 0-1,-1-1 1,1 0 0,0 0-1,-1 0 1,1-1 0,0 0-1,8 2 1,-6-3 22,1 1-1,-1-1 1,0 0-1,1-1 1,-1 0-1,10-2 1,-13 2-44,-1-1 1,0 1-1,0 0 1,1-1 0,-1 0-1,0 0 1,0 0-1,-1 0 1,1 0 0,0-1-1,-1 1 1,1-1-1,-1 1 1,4-7-1,-3 5-28,0 0-1,0 0 0,-1-1 1,0 1-1,1-1 0,-1 0 1,-1 0-1,1 1 0,-1-1 1,0 0-1,0 0 0,0-1 1,-1 1-1,0 0 0,0-6 1,-1 1 1,0 1 0,-1-1 0,0 1 1,-7-18-1,7 22-58,0 1 0,0 0 1,0 0-1,-1 0 0,0 0 0,0 0 0,0 1 1,0-1-1,-1 1 0,1 0 0,-1 0 1,-5-3-1,-1-6 50,9 12-33,1 0-1,0-1 1,0 1 0,0 0-1,-1-1 1,1 1-1,0-1 1,0 1-1,0 0 1,0-1 0,0 1-1,0-1 1,0 1-1,0 0 1,0-1-1,0 1 1,0-1 0,0 1-1,0-1 1,0 1-1,0 0 1,1-1 0,-1 1-1,0 0 1,0-1-1,0 1 1,1 0-1,-1-1 1,0 1 0,0 0-1,1-1 1,-1 1-1,0 0 1,1-1-1,6-4 61,0-1-1,0 0 1,-1 0-1,1-1 0,-2 0 1,1 0-1,6-10 1,29-59 280,-31 55-245,17-32 2,-8 18 21,-1-1 0,16-49 0,-10 4 174,-24 81-313,0-1-1,0 1 0,0 0 0,0 0 0,0-1 0,0 1 0,0 0 0,1-1 1,-1 1-1,0 0 0,0-1 0,0 1 0,0 0 0,0 0 0,1-1 0,-1 1 1,0 0-1,0 0 0,0-1 0,1 1 0,-1 0 0,0 0 0,0 0 1,1-1-1,-1 1 0,0 0 0,1 0 0,-1 0 0,0 0 0,6 7-241,0 16 276,2 16-37,-2-1 0,1 48 0,-10 317-40,-38-111 516,35-262-346,3-12 100,-1 1-1,-1-1 0,-1 0 0,-15 33 0,21-51-183,0 0 1,0 1-1,-1-1 0,1 0 0,0 1 0,0-1 0,0 0 0,-1 1 0,1-1 0,0 0 0,0 0 0,-1 1 0,1-1 0,0 0 0,-1 0 1,1 1-1,0-1 0,0 0 0,-1 0 0,1 0 0,-1 0 0,1 0 0,0 1 0,-1-1 0,1 0 0,0 0 0,-1 0 0,1 0 1,-1 0-1,0 0 7,1-1-1,-1 1 1,1-1 0,-1 1 0,1 0 0,-1-1 0,0 1 0,1-1 0,0 1 0,-1-1 0,1 1 0,-1-1 0,1 1 0,-1-2 0,-8-24 348,7 17-338,1 0 1,1 0 0,0 0 0,0 0 0,0 0-1,1 0 1,1 0 0,-1 0 0,1 0 0,1 1 0,0-1-1,0 1 1,1-1 0,0 1 0,0 0 0,8-10-1,-1 5 26,0 1 0,1 0 0,0 1 0,1 1 0,0 0-1,1 0 1,0 1 0,0 1 0,30-12 0,8 1-95,89-20 0,-44 13-29,-93 25 136,82-22-1201,-69 19-1358,1 1 0,34-1 0,-20 6 76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78 3808,'4'-11'1140,"0"1"0,1 0-1,0 0 1,8-10 0,-3 3 7194,-13 20-6282,-8 11 81,-11 6-1336,-1-1 0,0-1-1,-1-2 1,-36 20 0,2-4-408,-82 50 43,24 8-607,47-26-6876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 3488,'-2'0'117,"0"0"1,1 1-1,-1-1 1,0 0-1,1 1 0,-1-1 1,0 1-1,1 0 1,-1-1-1,1 1 1,-1 0-1,-2 2 0,-5 2 2231,-2-3 6689,52-5 6,35-11-6561,17-2-2194,-44 10-90,21-2 18,135 0 0,-182 10-519,-1 1 0,1 1 1,34 11-1,-74-14-11808,11-1 9775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8800,'-9'8'5982,"9"-8"-5740,0 0-1,0 1 1,0-1 0,0 0 0,0 0-1,0 1 1,0-1 0,0 1-1,15 0 4849,32-4-675,25-9-2119,13-2-1647,-41 10-753,67-6 548,-39 8-3568,-54 4 648,-6 5-2792,-3 4 1749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130 173 2144,'-2'-6'8819,"-1"3"-6368,3 3-2430,0-1 1,0 1-1,0 0 1,-1 0-1,1 0 1,0 0-1,0 0 0,0-1 1,0 1-1,0 0 1,-1 0-1,1 0 1,0 0-1,0-1 1,0 1-1,0 0 0,0 0 1,0 0-1,0-1 1,0 1-1,0 0 1,0 0-1,0 0 1,0-1-1,0 1 0,0 0 1,0 0-1,0 0 1,0-1-1,0 1 1,0 0-1,0 0 0,0 0 1,0-1-1,0 1 1,0 0-1,1 0 1,-1 0-1,0-1 1,0-1 194,-1 0 1,1 1-1,0-1 1,-1 0-1,0 0 1,1 0-1,-1 1 1,0-1-1,0 0 1,0 1-1,0-1 1,0 0-1,-1-1 1,-2-2 437,3 3-512,0 0 0,0 0 0,-1 0 0,1 1 0,-1-1 0,1 0 0,-4-2 0,7 2 301,-1 2-416,0-1 0,0 1-1,0-1 1,0 1 0,0-1-1,0 0 1,0 1-1,0-1 1,0 0 0,0 0-1,0 0 1,-1 0 0,1 0-1,0 0 1,-1 0-1,1 0 1,0 0 0,-1 0-1,1 0 1,-1 0-1,1-1 1,1-6 136,-1 1 0,0-1 0,1-7 0,-2 12-154,0 0 1,0 1-1,0-1 1,-1 1-1,1-1 1,-1 1-1,1-1 0,-1 1 1,0-1-1,0 1 1,0-1-1,0 1 1,-3-3-1,4 4-2,-1 0 0,0 0-1,1 0 1,-1 1 0,0-1 0,0 0 0,0 1-1,1-1 1,-1 1 0,0-1 0,0 1 0,0-1-1,0 1 1,0-1 0,0 1 0,0 0 0,0 0 0,0-1-1,0 1 1,0 0 0,0 0 0,0 0 0,0 0-1,0 0 1,0 0 0,0 1 0,0-1 0,0 0-1,0 0 1,-2 2 0,0-1 13,0 1 1,1-1-1,-1 1 1,0 0-1,1 0 0,0 0 1,-1 0-1,-3 4 1,0 3 20,-1 0 1,1 0-1,1 1 1,-1 0 0,2 0-1,-1 0 1,-2 11-1,5-15-53,1-1-1,0 0 0,0 0 1,0 1-1,0-1 0,1 0 1,0 1-1,0-1 0,1 0 1,-1 1-1,1-1 0,0 0 1,1 0-1,-1 1 0,1-1 1,3 5-1,-5-9 28,0 0 0,1 0 0,-1 0 0,1 0-1,0 0 1,-1 0 0,1 0 0,0 0 0,0 0 0,-1 0 0,1-1 0,0 1 0,0 0 0,0-1-1,0 1 1,0 0 0,0-1 0,0 0 0,0 1 0,0-1 0,0 1 0,0-1 0,0 0 0,0 0-1,1 0 1,-1 1 0,0-1 0,0 0 0,0-1 0,0 1 0,0 0 0,1 0 0,-1 0-1,0-1 1,0 1 0,0 0 0,0-1 0,0 1 0,0-1 0,0 1 0,0-1 0,0 0 0,0 1-1,-1-1 1,1 0 0,1-1 0,4-4 45,0 0-1,0-1 1,0 0-1,6-11 1,-9 14-50,2-4 34,-1-1 1,0 0-1,0 0 1,-1 0-1,0 0 1,-1-1-1,0 1 1,2-17-1,-2 11 143,-2 12-191,1 0 1,-1-1-1,0 1 1,0 0 0,0 0-1,0 0 1,-1 0-1,0 0 1,1 0 0,-3-5-1,3 8 2,0 0-1,0 0 0,0 0 0,0 0 1,0 0-1,0 0 0,0-1 1,0 1-1,-1 0 0,1 0 1,0 0-1,0 0 0,0 0 0,0 0 1,0 0-1,0 0 0,-1 0 1,1-1-1,0 1 0,0 0 0,0 0 1,0 0-1,-1 0 0,1 0 1,0 0-1,0 0 0,0 0 1,0 0-1,0 0 0,-1 0 0,1 0 1,0 0-1,0 0 0,0 1 1,0-1-1,-1 0 0,1 0 1,0 0-1,0 0 0,0 0 0,-9 7-64,-5 9-11,9-8 93,0-1 0,0 1 0,1 0 1,0 1-1,1-1 0,0 1 0,0 0 0,-2 15 0,2 0 46,0 0 1,2 27-1,1-47-26,0 1-1,0 0 1,1-1-1,0 1 1,0-1 0,0 0-1,1 1 1,2 5-1,-3-8-18,0 1 0,1-1 0,-1 0 0,1 0 0,0 1 0,-1-1-1,1 0 1,0 0 0,0-1 0,0 1 0,1 0 0,-1-1 0,0 1 0,1-1 0,3 2 0,-4-3 6,-1 0-1,1 0 1,0 0 0,0 0 0,0 0 0,0 0 0,0 0 0,0-1 0,-1 1 0,1-1 0,0 1 0,0-1 0,-1 0 0,1 0 0,0 1 0,-1-1 0,1 0 0,-1-1-1,1 1 1,-1 0 0,1 0 0,-1-1 0,2-1 0,1-1 5,-1-1 0,1 1 0,-1-1 0,0 1-1,0-1 1,0 0 0,3-7 0,-2-3 24,1 1 1,-2-1 0,0-1-1,0 1 1,-2 0-1,0 0 1,-1-1-1,-1-17 1,1 33-58,0-1 0,0 1 1,0-1-1,0 1 0,0 0 0,0-1 0,0 1 1,0-1-1,0 1 0,0-1 0,0 1 0,-1 0 1,1-1-1,0 1 0,0-1 0,0 1 1,-1 0-1,1-1 0,0 1 0,0 0 0,-1-1 1,1 1-1,0 0 0,-1-1 0,1 1 0,0 0 1,-1 0-1,1 0 0,0-1 0,-1 1 0,1 0 1,0 0-1,-1 0 0,1 0 0,-1-1 1,-1 2-20,1-1 1,0 0 0,0 1 0,0-1 0,0 1 0,0 0 0,0-1 0,0 1 0,0 0 0,0 0-1,0 0 1,-1 1 0,-3 3-39,1 1 0,0-1 1,-7 12-1,4-2 76,1 0-1,1 1 1,0-1 0,-4 22 0,8-26 0,-1 0-1,1-1 1,1 1 0,0 0-1,1 0 1,0 0-1,3 15 1,-3-22 45,0 0 0,1 0 0,-1 0 0,1 0 0,0 0 1,0-1-1,5 8 0,-6-10-50,0 0 1,-1-1-1,1 1 1,0 0-1,0 0 1,0 0 0,0-1-1,0 1 1,0 0-1,0-1 1,0 1-1,0-1 1,0 1-1,0-1 1,0 0-1,0 1 1,0-1-1,0 0 1,0 0 0,1 0-1,-1 0 1,0 0-1,0 0 1,0 0-1,0 0 1,0 0-1,1 0 1,-1-1-1,0 1 1,0 0-1,0-1 1,1 0 0,1-1 9,0 1 0,-1-1 0,1-1 0,0 1 1,-1 0-1,0 0 0,0-1 0,1 0 0,-2 1 1,1-1-1,0 0 0,0 0 0,-1 0 1,0 0-1,1 0 0,0-3 0,0-5 31,1 0 1,-1 1-1,0-17 0,0 4 23,-2 0 0,0 1 0,-7-46 0,6 64-111,0 0 0,0 0-1,0 1 1,-1-1 0,1 1-1,-1-1 1,-3-4 0,4 7 26,1 0 1,-1 1 0,0-1-1,1 1 1,-1-1 0,0 1-1,1-1 1,-1 1 0,0 0-1,1-1 1,-1 1 0,0 0-1,0-1 1,1 1 0,-1 0-1,0 0 1,0 0 0,1 0-1,-1 0 1,0 0 0,0 0-1,0 0 1,1 0 0,-1 0-1,0 0 1,0 0 0,0 0-1,1 1 1,-1-1 0,-1 1-1,0 0-16,-1 0 0,1 0 0,-1 1 0,1-1-1,-1 1 1,-2 2 0,0 1-241,1-1-1,0 2 1,0-1 0,0 1-1,0-1 1,1 1 0,0 0-1,0 0 1,1 0 0,0 1-1,0-1 1,-2 9 0,3-6-541,0-1 0,0 0 1,0 1-1,1-1 0,1 1 1,0-1-1,0 1 0,0-1 1,3 9-1,6 13-4026,0 0 1605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223 108 1824,'-5'0'3658,"6"-15"561,-1 14-4024,1 0 0,-1 1 0,1-1 0,-1 0 0,1 1 0,-1-1 0,1 0 0,-1 0 0,0 0 0,1 1 1,-1-1-1,0 0 0,0 0 0,0 0 0,0 0 0,0 0 0,0 1 0,0-1 0,0-2 0,-1 2 66,0-1-1,0 0 1,0 0-1,0 1 1,0-1 0,0 0-1,0 1 1,-1 0 0,1-1-1,-4-2 1,3 3-180,1 0 0,-1-1 0,0 1 0,0 0 1,0 0-1,0 0 0,0 0 0,0 0 0,0 1 0,0-1 1,0 1-1,0-1 0,-1 1 0,1 0 0,0-1 0,0 1 1,-1 1-1,1-1 0,0 0 0,0 0 0,0 1 0,0-1 1,-1 1-1,1 0 0,0 0 0,0-1 0,0 1 0,0 1 1,1-1-1,-4 2 0,-5 5 87,0 0 1,0 1-1,1 0 0,-10 12 1,4-4 227,6-8-208,0 1-1,0 0 1,1 1-1,-12 22 1,17-28-161,1 0 0,0 0 1,1 0-1,-1 0 1,1 0-1,0 0 1,0 0-1,1 0 0,-1 1 1,1-1-1,0 0 1,1 1-1,-1-1 0,1 0 1,2 9-1,0-6-10,0-1-1,1 1 1,0-1-1,0 0 1,0 0-1,1 0 1,0-1-1,8 9 0,-11-12-4,1-1 0,-1 1-1,1-1 1,-1 0 0,1 1-1,0-1 1,0 0 0,0-1-1,0 1 1,0-1 0,1 1-1,-1-1 1,0 0 0,1 0-1,-1 0 1,1-1-1,-1 1 1,1-1 0,-1 0-1,1 0 1,-1 0 0,6-1-1,-1-2-91,0 0-1,-1 0 1,1 0-1,-1-1 1,0-1-1,7-4 0,38-35-541,-42 35 480,-6 6 128,0 0 0,0 0 0,-1-1 0,1 0 0,-1 0 0,0 0 0,0 0 0,0 0 0,-1 0 0,1-1 0,-1 1 0,0-1 0,0 0 0,-1 0 0,2-6 0,-3 5 45,0 1-1,0-1 1,0 0 0,-1 1-1,0-1 1,0 1-1,0 0 1,-1-1-1,0 1 1,0 0-1,0 0 1,-1 0-1,0 0 1,0 0 0,0 1-1,0-1 1,-1 1-1,0 0 1,1 0-1,-2 0 1,1 0-1,0 1 1,-1 0-1,1-1 1,-1 2 0,0-1-1,0 1 1,0-1-1,-1 2 1,1-1-1,0 0 1,-9 0-1,11 1 23,0 1 0,0 0 0,0 1 0,0-1 0,0 0 0,0 1 0,0 0 0,1-1-1,-1 1 1,0 0 0,0 1 0,1-1 0,-1 0 0,1 1 0,-5 2 0,-3 4 53,1 0 0,-12 14 1,8-9-30,13-13-77,-6 6 30,0 0 0,1 0 1,0 0-1,-8 13 0,12-18-22,0 1-1,0 0 0,0 0 0,1 0 0,-1 0 0,1 0 1,-1 0-1,1 0 0,0 0 0,-1 0 0,1 0 0,0 0 1,1 0-1,-1 0 0,0 0 0,0 0 0,1 0 0,-1 0 1,1 0-1,0 0 0,0 0 0,-1 0 0,1 0 0,2 1 1,-2 0-9,1-1-1,-1 0 1,1 1 0,0-1 0,0 0 0,0 0 0,0 0 0,0-1 0,0 1 0,0 0 0,1-1-1,-1 1 1,1-1 0,-1 0 0,1 0 0,-1 0 0,1 0 0,0 0 0,0-1 0,-1 1 0,1-1-1,0 0 1,0 1 0,-1-1 0,1-1 0,0 1 0,0 0 0,0-1 0,-1 1 0,1-1 0,0 0 0,-1 0-1,5-2 1,3-2-178,-1 0 0,0-1 0,0 0 0,13-12-1,-18 15 167,-1 1 0,0-1 0,-1 1 0,1-1-1,0 0 1,-1 0 0,0-1 0,1 1 0,-1 0 0,-1-1-1,1 1 1,0-1 0,-1 1 0,0-1 0,0 0 0,1-5-1,-1 3 25,-1-1 0,0 0 0,-1 1-1,1-1 1,-1 0 0,-1 1 0,1-1-1,-1 1 1,-3-7 0,4 9 10,-1 0-1,0 0 1,0 0-1,0 0 1,-1 1 0,1-1-1,-1 1 1,0 0-1,0 0 1,0 0 0,0 0-1,0 0 1,-1 0-1,1 1 1,-7-3 0,9 4-7,0 1-1,-1-1 1,1 1 0,0-1 0,0 1 0,-1 0 0,1 0 0,0 0-1,0 0 1,-1 0 0,1 0 0,0 0 0,-1 0 0,1 0 0,0 0-1,0 1 1,-1-1 0,1 1 0,0-1 0,0 1 0,0-1 0,0 1 0,0 0-1,-1-1 1,1 1 0,0 0 0,0 0 0,-1 1 0,-2 3 50,1 0 0,-1 0 0,1 1 0,-5 9 0,1-2 30,3-5-66,0-1 1,1 1 0,0 0-1,1 0 1,0 0 0,0 0-1,1 1 1,-1-1 0,2 0 0,-1 1-1,1-1 1,1 1 0,0-1-1,0 1 1,0-1 0,1 0-1,0 0 1,1 0 0,0 0-1,0 0 1,1 0 0,0-1-1,0 0 1,0 0 0,1 0 0,0 0-1,1-1 1,9 10 0,-11-14-30,0 1 0,0-1 0,0 1 1,0-1-1,0 0 0,1-1 0,-1 1 1,1-1-1,-1 0 0,1 0 0,0 0 1,-1 0-1,1-1 0,0 0 0,0 0 1,-1 0-1,1-1 0,0 0 0,-1 1 1,1-2-1,-1 1 0,6-2 0,-2 0-87,0 0-1,-1-1 0,1 0 0,-1 0 0,0-1 1,0 1-1,0-1 0,-1-1 0,1 0 1,-1 1-1,9-13 0,-13 14 52,1 0 0,-1 0 0,0 0 0,0 0 0,0 0 0,-1-1 0,0 1 0,0-1 0,0 1 0,0-1 0,0 1 0,-1-6 0,0 2 10,-1 1 0,0 0 0,0 0 1,-1 0-1,1-1 0,-7-12 0,0 3 32,-1 0-1,-1 0 1,0 1 0,-21-24 0,26 33 17,-1 1 0,1 0 1,-1 1-1,-1-1 0,1 1 1,-1 1-1,0-1 0,0 1 1,-12-6-1,16 9-6,0 0 0,-1 0-1,1 0 1,0 0 0,0 1 0,0-1 0,0 1 0,-1 0-1,1 0 1,0 0 0,0 1 0,-1-1 0,1 1-1,0-1 1,0 1 0,0 0 0,0 0 0,0 1 0,0-1-1,0 0 1,0 1 0,0 0 0,1 0 0,-1 0 0,-4 4-1,1 1 37,0 1 0,0 0-1,1 0 1,0 0 0,1 0 0,-1 1-1,2 0 1,-1 0 0,1 0 0,1 0-1,-1 1 1,1-1 0,1 1-1,0-1 1,0 12 0,1-10-6,0-1-1,1 1 1,0-1-1,1 1 1,0-1 0,1 1-1,0-1 1,0 0 0,1 0-1,0 0 1,1-1 0,0 1-1,12 15 1,-16-24-37,1 1 1,-1-1-1,1 1 1,0-1-1,-1 0 1,1 1 0,0-1-1,0 0 1,0 0-1,0 0 1,0-1-1,0 1 1,0 0-1,0-1 1,0 0-1,0 1 1,1-1-1,-1 0 1,0 0-1,0 0 1,0 0-1,0 0 1,0-1-1,1 1 1,-1-1-1,0 1 1,4-3-1,4-1-116,-1-1 0,1 0 0,-1 0 0,10-8 0,-18 12 104,6-4-68,1-1 1,0-1 0,-1 0-1,0 0 1,-1 0-1,0-1 1,0 0-1,0 0 1,-1 0-1,-1-1 1,6-11-1,-8 15 74,-1 0 0,1 0-1,-1 0 1,0 0-1,0 0 1,0 0-1,-1 0 1,0 0-1,0-1 1,0 1 0,-1 0-1,0 0 1,0 0-1,0 0 1,0 0-1,-1 0 1,0 0 0,0 0-1,0 1 1,0-1-1,-1 1 1,0-1-1,-6-6 1,7 8 19,-1 1 0,0-1 0,0 1 0,1 0 0,-1 0 0,-1 1 0,1-1 0,0 0 0,0 1 0,-1 0 0,1 0 0,0 0 0,-1 0 0,1 0 0,-1 1 0,1 0-1,-1 0 1,1 0 0,-1 0 0,1 0 0,-1 0 0,1 1 0,-1 0 0,-5 2 0,3-1 52,-1 0-1,1 1 0,0 0 0,-1 1 1,2 0-1,-1 0 0,0 0 0,1 0 1,-1 1-1,1 0 0,-7 8 0,4-2 15,-1 0-1,2 1 0,-1 0 0,2 0 1,-7 15-1,12-24-71,0 0-1,0 0 1,1 1-1,-1-1 1,1 0 0,-1 1-1,1-1 1,0 0 0,0 1-1,1-1 1,-1 1-1,1-1 1,0 0 0,-1 0-1,1 1 1,1-1 0,-1 0-1,0 0 1,4 5 0,-3-5 3,0-1 0,-1 0 0,1 1 1,0-1-1,0 0 0,0 0 0,1-1 1,-1 1-1,0 0 0,1-1 1,-1 1-1,1-1 0,0 0 0,-1 0 1,1 0-1,0 0 0,0 0 1,-1-1-1,1 1 0,0-1 0,0 0 1,0 0-1,0 0 0,3 0 1,18-5-132,0-1 0,0-2 0,0 0 0,43-23 0,-53 25-40,-1-1 0,16-11 0,-26 16 138,1-1-1,-1 0 1,0 1 0,0-1 0,0-1 0,0 1 0,-1 0-1,1-1 1,-1 1 0,0-1 0,0 0 0,1-4 0,-2 6 16,-1 0 0,1 0 1,-1 0-1,0 0 1,1 0-1,-1 0 1,0-1-1,-1 1 1,1 0-1,0 0 0,-1 0 1,1 0-1,-1 0 1,1 0-1,-1 0 1,0 0-1,0 1 0,0-1 1,0 0-1,0 0 1,-3-3-1,-2-1-3,0 0-1,-1 0 1,-12-10-1,14 13-13,-1-1 45,0 0 0,0 0 0,0 0 1,-1 1-1,0 0 0,1 1 1,-1-1-1,0 1 0,0 0 0,-1 1 1,1 0-1,0 0 0,0 0 0,-1 1 1,1 0-1,0 1 0,0 0 1,-1 0-1,1 0 0,0 1 0,0 0 1,0 0-1,0 1 0,1 0 1,-1 0-1,1 0 0,-1 1 0,1 0 1,0 0-1,-9 10 0,2-2 107,2 1-1,0 0 0,0 1 0,-13 24 1,20-32-125,0 1-1,1-1 1,0 1 0,1 0 0,-1 0 0,1 0 0,1 0 0,-1 1 0,1-1 0,0 1 0,1-1-1,0 0 1,1 11 0,2 0 42,9 26-1,-10-39-61,0 0 0,0 0 0,0 0 0,0-1 0,1 1 0,0-1 0,0 1 0,0-1 0,6 6 0,-8-9-129,0 0 0,-1-1 0,1 1 0,0-1 0,0 1 0,0-1 0,-1 1 0,1-1 0,0 1 0,0-1 0,0 0 0,0 0 0,0 1 0,0-1 0,0 0 0,0 0 0,0 0 0,0 0 0,0 0 0,0 0 0,0 0 0,0 0 0,0-1 1,-1 1-1,1 0 0,0-1 0,0 1 0,0 0 0,0-1 0,0 1 0,0-1 0,-1 1 0,1-1 0,0 0 0,0 1 0,-1-1 0,1 0 0,0 0 0,-1 1 0,1-2 0,3-4-1785,0 0 0,0 0 1,-1 0-1,4-10 0,-3 7-90,18-30-3113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18.55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1760 1 1248,'-26'0'2955,"20"-1"-2502,-1 1 0,1 0 0,-1 1 1,1 0-1,-1 0 0,1 0 1,-1 1-1,-5 2 0,7-2-234,-1 0 0,1-1 0,-1 1-1,-11 0 1,13-2-46,-1 1 0,1 0 0,0 0 0,-1 0 0,1 0 0,0 1 0,0-1 0,-6 4 0,0 1 136,-2-1 0,1 0 0,0 0 0,-18 3 0,-11 5 157,34-11-369,-1 0 1,1-1 0,0 0-1,0 0 1,-8 0-1,-8 1 118,14 0-129,1 0 0,-1 1 0,1 0 0,-10 7 0,-3-1 241,-10 3-155,-59 13 0,59-17 65,-118 38 249,130-40-270,-31 13 0,6-1-163,30-13 16,0 0-1,1 2 1,0-1 0,0 2 0,0-1 0,1 2-1,0-1 1,0 2 0,-11 12 0,11-9-14,1-2 104,0 1 1,1-1 0,-7 15-1,-22 38 214,-33 83 1,57-120-256,-1 0 1,0 0-1,-3-1 0,-34 40 1,36-49-26,0 0 0,-25 17-1,4-1-72,-91 74 252,118-99-200,1 1 0,0 1-1,1 0 1,-8 10 0,-3 5 28,14-18-69,0 1 1,0 0-1,0 0 0,1 0 0,1 0 0,-5 12 1,-1 4-54,-6 15 63,2 1 0,-12 66 0,22-83 15,-1 26-1,-1 3 287,4-44-352,1 1-1,-1-1 0,1 1 1,0-1-1,1 0 0,0 1 1,0-1-1,4 12 0,10 46 235,-6-38-164,2-2 0,27 49 1,6 12-130,-25-46 58,1-1 0,3-1-1,1-1 1,1-1-1,2-1 1,43 43-1,-58-66 12,2 1 0,0 0 0,28 22 0,-13-15-1,-1 1-1,47 48 0,-6-5-121,-61-58 94,0 0-1,0-1 0,14 9 1,-11-8 53,19 17 1,-4-2 24,1-2 0,32 19 0,-1-1-25,-20-14-156,73 35 1,-3-4-188,-86-42 395,-4-3-39,0 1 0,0 1 0,19 17 0,118 92-362,-145-113 386,3 1-137,-1 0-1,2-1 0,19 9 1,-7-8 10,1-1 0,-1-1 0,1-1 1,0-2-1,29 1 0,163 21 215,-195-25-202,0-1 0,33-3 0,7-1-193,-45 3 364,30-5 0,-9 1-237,-25 3 122,0-1-1,15-4 0,8-3-51,140-31 342,-75 4-496,-85 30 205,0-1 0,0-1-1,-1-1 1,0 0 0,-1-1-1,0-1 1,-1-1 0,0 0-1,-1-1 1,0 0-1,-1-1 1,15-23 0,45-66 8,-38 54-13,12-19-116,-20 23 102,-12 24-31,-2-1 0,0 0 1,-1-1-1,14-46 0,-20 45 21,-1-1-1,3-39 1,-5-57 36,0 24-64,16-119-36,-5-34-74,-22 5 149,7 219-55,-2 0-1,-1 0 1,-1 0 0,-1 1-1,-2-1 1,0 1 0,-2 1 0,-1 0-1,0 0 1,-16-22 0,-26-30 22,33 51 234,2-2 0,-22-41 0,1 2-419,4 10 506,23 34-196,-2 0 0,-1 1 0,-18-20 0,5 14-52,0 2 1,-3 1 0,0 1-1,-1 1 1,-1 2 0,-1 1-1,-40-16 1,-84-41-30,134 64 122,-22-16 0,-26-14 113,60 37-194,-16-9 151,-31-10 0,45 21-178,-1 0 0,1 1-1,-1 1 1,0 0 0,0 1-1,-21 1 1,6 3 51,1 0 0,-34 10-1,2-2-81,37-8 196,-49 14 0,26 2-77,1 1 0,0 3 1,-47 31-1,-140 99 169,182-116-154,2 3 0,-60 61 1,13-8 201,75-73-332,-91 101 170,66-64-90,-54 78-7,93-122-78,1 1 0,0 0 1,1 1-1,-6 25 0,2-8 142,-23 123-160,23-99 66,5-22-15,1 0 0,2 45-1,1-52-59,-1-16 56,1 0 0,1 0 0,0 0 0,0 0 0,1-1 0,1 1 0,5 16 0,-3-16-8,0 0 0,0 0 0,1-1 0,13 17 0,-17-24-7,1 0-1,-1 0 1,1 0 0,0-1 0,0 1-1,1-1 1,-1 0 0,0 0-1,1 0 1,-1 0 0,1-1-1,-1 1 1,1-1 0,0 0 0,0 0-1,0 0 1,0-1 0,7 1-1,5-3 0,0 0-1,0-1 0,0-1 0,-1 0 0,22-10 1,-7 4-75,262-101-166,-261 97 200,-2-1 0,0-2 0,-1-1 0,33-27-1,-7-5-300,86-104-1,7-8-435,-132 147 723,45-42-197,55-70-1,-99 107 259,-1 0 1,-1-1-1,-1-1 1,-1 0-1,-1-1 1,0 0-1,12-47 0,-20 57 59,0-1 0,-1 1 0,-1-1 0,0 1 0,-2-23 0,0 27-26,0 1 1,-1 0-1,0 0 0,0-1 0,-1 1 0,0 1 0,0-1 1,-1 0-1,0 1 0,-6-9 0,3 7-2,1 1 1,-2 0-1,1 1 0,-1-1 0,0 2 1,-1-1-1,1 1 0,-15-7 0,10 7 30,0 0 0,-1 2-1,0 0 1,0 0-1,0 1 1,-1 1 0,1 0-1,-1 1 1,1 1-1,-24 2 1,21 0-13,0 1 0,0 1 0,0 0 0,1 2 0,-1 0 0,1 0 0,1 2 0,-23 13 0,-101 76 294,9-6 17,67-52-233,-94 64 172,129-82-156,1 1 1,1 2 0,-34 39 0,30-24 32,2 1-1,2 2 1,-37 78 0,-24 82-63,68-149-80,-23 103 1,36-120-29,1 1 1,2-1 0,3 73-1,3-80-45,1 0 0,0 0 1,3 0-1,0-1 0,17 41 0,-21-61-13,0 0 1,1-1-1,0 0 0,0 0 0,0 0 0,1 0 0,10 10 0,-13-15 33,1 0 0,-1-1 0,0 1 0,1-1-1,-1 1 1,1-1 0,-1 0 0,1 0 0,-1 0 0,1-1-1,0 1 1,-1-1 0,1 1 0,0-1 0,0 0 0,0 0-1,-1 0 1,1 0 0,0-1 0,0 1 0,-1-1-1,1 1 1,0-1 0,-1 0 0,1 0 0,-1 0 0,5-3-1,21-13-71,0-1 0,30-27 0,-6 6-38,69-46-117,91-68-312,-164 113 284,-1-2 0,-3-2 0,54-68 0,127-166-702,-88 93 221,-118 153 760,0 0-1,-2-2 1,-2 0 0,12-38-1,-19 44 152,-1-1-1,0 0 0,2-39 0,-8 55-75,-1-1 1,0 1-1,-1 0 0,0-1 0,-1 1 0,0 0 1,-1 0-1,-1 0 0,-9-21 0,11 28-44,-2 0-1,1 0 1,-1 1-1,1 0 1,-2-1-1,1 1 1,0 1 0,-1-1-1,0 1 1,0-1-1,0 2 1,-1-1-1,0 0 1,1 1 0,-1 0-1,0 1 1,0-1-1,-1 1 1,1 0-1,0 0 1,-1 1 0,1 0-1,-7 0 1,1 1 4,1 0 0,0 0 0,0 1 1,0 1-1,0 0 0,0 1 1,0 0-1,0 0 0,1 1 0,0 1 1,0-1-1,0 2 0,-10 6 0,-6 9 59,1 0 0,0 1-1,-32 40 1,-32 31 118,-40 14 254,28-25-264,67-51-79,0 2 0,2 2-1,2 0 1,-51 79-1,47-60-26,-46 105 0,64-121-126,2 0-1,1 2 1,-13 76-1,24-106 27,1 0 1,0 0-1,1 0 0,0 1 0,4 19 0,-4-28-22,1 1 0,-1 0 0,1 0-1,0-1 1,0 1 0,0-1 0,1 1 0,-1-1-1,0 1 1,1-1 0,0 0 0,-1 1 0,1-1 0,0 0-1,0 0 1,0 0 0,1-1 0,-1 1 0,0 0-1,1-1 1,-1 0 0,1 1 0,-1-1 0,1 0 0,3 1-1,3-1-21,-1 0 0,1 0 1,0-1-1,0 0 0,-1-1 0,1 0 0,0 0 0,15-5 0,3-2-123,34-16 0,-40 14 57,0 0-1,-1-2 1,0 0-1,-1-2 1,-1 0-1,0-1 1,-1 0-1,0-2 0,-2 0 1,0 0-1,0-2 1,-2 0-1,-1 0 1,14-28-1,-11 16 141,-1-1 0,10-37 0,-20 59 6,-2-1-1,1 0 1,-1 0-1,-1 0 1,0 0-1,0-1 1,-1 1-1,-1 0 1,0 0-1,-4-18 1,4 25-17,-1 0 1,1 0 0,-1 0-1,0 0 1,0 0 0,-1 1-1,1-1 1,-1 1 0,0 0-1,0 0 1,0 0 0,0 0-1,0 0 1,-1 0 0,-3-2-1,-3-1 44,0 1 0,0 0 0,0 0 0,0 1 0,-1 0 0,1 1 0,-1 0 0,0 1 0,0 0 0,0 1 0,0 0 0,-1 1 0,-14 1 0,-1 1 65,0 2-1,0 1 0,0 1 1,-29 11-1,38-10-102,0 0-1,1 1 0,-1 1 1,-25 19-1,-58 53 7,26-19 70,-63 33 112,130-90-182,0 0-1,0 1 1,1 0 0,0 1-1,-9 9 1,14-12-19,-1-1 0,1 1 1,-1 0-1,1-1 0,0 1 1,0 0-1,1 0 0,-1 0 1,1 1-1,0-1 0,0 0 0,1 0 1,-1 8-1,1 4 104,1 0 0,0 0 0,1 0 0,1 0 0,1-1 0,0 1 0,1-1-1,1 0 1,9 18 0,59 117 427,38 65 39,-91-180-598,0 2 53,2-1 0,1-2 0,36 40 0,19 6 69,-66-70-157,0 0 0,22 11 0,-15-9-11,-20-11 19,1-1-1,-1 1 1,1-1-1,0 1 1,-1-1-1,1 1 1,0-1-1,-1 0 1,1 0-1,0 1 1,0-1-1,-1 0 1,1 0-1,0 0 1,0 0-1,-1 1 1,1-1-1,0 0 1,0-1-1,-1 1 1,1 0-1,1 0 1,-2-1-36,0 0 1,0 1-1,0-1 0,0 0 1,0 0-1,0 1 0,0-1 1,0 0-1,0 0 0,-1 1 1,1-1-1,0 0 0,0 1 1,-1-1-1,1 0 0,0 1 1,-1-1-1,1 0 0,-1 1 1,1-1-1,-1 1 0,1-1 1,-1 1-1,1-1 0,-2 0 1,-32-41-109,2-1 0,1-1 0,3-2 0,1-1 0,-22-56 0,-8-34-699,40 101 603,-31-49 0,25 48 156,13 21 139,0-1-1,-2 1 1,1 1 0,-2 0-1,0 1 1,-15-13 0,1 4-106,19 15 109,0 1 0,-1 0 0,-14-8 0,23 14 10,-1 1 1,0 0-1,1-1 0,-1 1 0,0 0 1,1 0-1,-1-1 0,0 1 0,0 0 1,1 0-1,-1 0 0,0 0 0,0 0 1,1 0-1,-1 0 0,0 0 0,0 0 1,1 0-1,-1 1 0,0-1 0,1 0 1,-1 0-1,0 1 0,1-1 0,-1 0 1,0 1-1,1-1 0,-1 1 0,1-1 1,-1 1-1,0-1 0,1 1 0,-1-1 1,1 1-1,0 0 0,-1-1 0,1 1 1,-1 0-1,1-1 0,0 1 1,0 0-1,-1-1 0,1 1 0,0 0 1,0 0-1,-2 7 2,0 0-1,0 0 1,0 12 0,1-8 58,-10 32 194,8-32-136,0 0 0,-2 19 0,-3 27 79,4-43-148,2 0-1,0 1 1,1 0-1,2 23 1,1 7 189,-3-33-178,2 0-1,2 15 0,1-3 46,2 0 0,1 0 1,20 45-1,-21-55-66,2-2-1,-1 1 1,2-1 0,0 0-1,19 21 1,-8-8 49,-16-20-125,0 0-1,0-1 0,8 8 0,-3-4 17,0 1 0,-1 1-1,11 15 1,-7-9 40,-5-7 58,0 1 0,10 19 1,-15-27-82,-1 0 1,1-1-1,-1 1 1,1 0-1,0-1 0,0 0 1,5 5-1,-5-6 25,0 1-1,-1 0 0,1 0 0,0 0 0,-1 0 1,1 0-1,1 4 0,-3-5-45,1 0 0,0 0-1,0 0 1,-1 0 0,1 0 0,0 0-1,0 0 1,0 0 0,0-1 0,0 1-1,0 0 1,0 0 0,3 0 0,-3 0-1,1-1 0,-1 1 0,0 0 1,1 0-1,-1 0 0,0 0 0,0 0 0,0 0 1,0 0-1,0 0 0,0 0 0,0 1 1,0-1-1,1 2 0,0 1 13,0-1-1,0 0 1,1 0-1,-1 0 1,0-1-1,5 4 1,6 9 38,3 2-49,1 0 1,0-2-1,1 0 0,0 0 1,25 13-1,-34-23-4,0-1 0,0 0 1,0-1-1,0 0 0,1 0 0,-1-1 0,1 0 0,0 0 0,12-1 0,14 0-14,40-4-1,-72 2 19,39-1-113,26-3 74,101-18 1,-40-13-79,-22 4 12,-45 17-13,6-1 95,81-30 0,-91 25-111,36-16-62,-78 29 146,0-1 0,-1 0 0,23-18 0,-23 14-68,-1 0 0,0-2 0,-1 0 0,-1-1 0,0 0 0,-2-1 0,14-22 0,12-41-188,29-87 0,-5 9-361,-41 109 635,-1 0 0,-3-2 0,17-94 0,-8-48 31,-6 20-145,-16 142 188,0-5-14,-1-69 0,-3 94 46,1-3-1,-1-1 1,-1 1-1,-1 1 0,0-1 0,-7-22 0,6 27 26,0 0-1,0 0 1,-1 1-1,0-1 0,0 1 1,-12-13-1,11 15-7,0 0 0,-1 0-1,0 1 1,0 0 0,-15-7-1,-42-15 45,47 21-112,0-1 0,1 0 1,0-2-1,-20-12 0,22 10 2,0-1 1,1 0-1,0-1 0,1 0 1,0 0-1,-11-19 0,23 31-8,-1 0 0,1 0 0,-1 0-1,1 1 1,-1-1 0,1 0 0,-1 1 0,0-1-1,1 0 1,-1 1 0,0-1 0,1 1-1,-1-1 1,0 1 0,0-1 0,0 1 0,1 0-1,-1-1 1,0 1 0,0 0 0,0 0-1,-1-1 1,1 1-11,0 1-1,1-1 1,-1 0 0,0 1-1,0-1 1,0 0 0,1 1-1,-1-1 1,0 1-1,1-1 1,-1 1 0,1 0-1,-1-1 1,0 1 0,1 0-1,-1-1 1,1 1-1,-1 1 1,-2 4 15,0 0 0,1 1 1,0-1-1,-2 10 0,-109 401 1839,66-252-1291,-87 190-66,69-197-134,44-104-286,-69 184-78,79-207-673,-1 0 0,-20 35 0,26-60 220,4-14 167,5-28-76,9-31-242,25-77 0,45-68 85,-43 116 482,47-104 83,-55 135 84,44-65 0,-33 59-66,23-33 286,-64 103-310,12-15 644,-9 13-345,-6 11-89,-18 36-66,-3-1 0,-30 42 0,43-68-78,-38 55 303,-3-2 1,-78 81 0,-44 56-230,-3 22 59,124-168-296,-114 107 0,60-85-243,60-49-95,44-34 367,1 1 1,0 0 0,0 0 0,0 0 0,0 0-1,1 0 1,-1 0 0,0 1 0,0-1 0,0 0 0,1 0-1,-1 1 1,0 0 0,1-1 19,0-1 0,0 1 0,0-1-1,0 1 1,0-1 0,1 1 0,-1-1 0,0 1 0,0-1 0,0 1-1,0-1 1,1 1 0,-1-1 0,0 0 0,0 1 0,1-1 0,-1 1-1,0-1 1,1 0 0,-1 1 0,0-1 0,1 0 0,-1 1 0,1-1-1,-1 0 1,1 0 0,-1 1 0,0-1 0,1 0 0,-1 0 0,1 0-1,-1 0 1,1 1 0,-1-1 0,1 0 0,-1 0 0,1 0 0,-1 0-1,1 0 1,-1 0 0,2-1 0,36-1-35,-18 0 41,62-7 91,-1-5-1,0-3 0,124-43 1,-125 31-110,-1-5 1,-2-2-1,-2-4 0,-1-3 1,75-58-1,-126 83-44,37-38 0,-49 44 13,-1 0 0,0-1 0,-1 0-1,14-25 1,-14 18-11,-2 0 0,0-1 0,8-38-1,1-63-13,2-33 263,-16 139-192,7-57-70,4 0 0,23-76 0,-8 48 689,-25 97-399,0 11 99,0 1-241,3 9 174,0 0 0,-1 0 0,4 30 0,2 55 47,-7-49-157,9 66-73,13 235 69,-26-317-442,-7 54 0,3-82-400,-1-11 240,-3-10-124,0-9 224,1-1 0,1 1 0,-7-45 0,3-70-267,9 72 743,12-109-1,-8 157-62,0-1 0,6-18 0,-7 29-19,0 0 1,1 0-1,0 1 0,0-1 0,0 1 0,0-1 0,1 1 0,6-7 0,-9 11 2,1 0-1,-1-1 1,0 1 0,1 0 0,-1 0 0,1 0-1,0 0 1,-1 0 0,1 0 0,0 1 0,0-1-1,-1 0 1,1 1 0,0 0 0,0-1 0,0 1 0,0 0-1,-1 0 1,1 0 0,0 0 0,0 0 0,0 0-1,0 1 1,0-1 0,-1 1 0,1-1 0,0 1 0,0 0-1,-1-1 1,1 1 0,0 0 0,-1 0 0,1 0-1,-1 0 1,2 2 0,4 4 32,0-1-1,0 1 1,-1 1 0,0-1-1,-1 1 1,6 9 0,16 36 222,-2 1 1,24 75 0,-44-115-237,6 19 78,-2 0-1,-2 0 0,-1 0 0,-1 1 0,-2 0 1,-1 0-1,-2 1 0,-2-1 0,0 0 0,-3 0 1,-10 43-1,-4-8-799,-42 100-1,60-166 96,2-6 183,7-16-7,13-30 92,40-82-97,-33 73 493,32-62 204,-53 109-155,-1 0-1,0 0 0,8-23 1,-12 29-106,-1-1 0,0 1 0,0-1 0,-1 1 0,1-1 0,-1 1 0,0-1 0,0 1 0,-1-1 0,0 1 0,-1-7 0,-1-1-90,0 0 1,2 0 0,0-1 0,0-17 0,0-18 27,-1 28 36,0-5 172,-5-25 1,3 43 273,1 15-284,-2 24-116,3-20 114,-26 130 233,-6 32-298,-24 166 34,50-297-59,-17 47 1,19-72-32,-1 1 0,-1-1 0,0 0 0,-1-1 0,-15 20 1,12-19-104,-1 0 0,-1-1 0,-1 0 0,0-2 0,-18 14 0,-21 11-136,-1-2 0,-2-3-1,-106 46 1,138-72 104,1 0-1,-1-2 1,-41 6 0,64-12 72,1 0 0,-1 1 0,0-1 0,0 0 0,0 0 0,1 0 0,-1-1 1,0 1-1,0 0 0,1-1 0,-4 0 0,6-1 18,0 1-1,0 0 1,0 0 0,0 0-1,0 1 1,0-1-1,0 0 1,1 0 0,-1 1-1,2-2 1,-3 2-3,156-79 288,207-86-332,-336 153 54,-1 0 0,0-2 0,-1-1 0,42-33 0,-61 44 22,-1 0 0,0 0 0,0-1-1,-1 0 1,1 0 0,-1 0 0,0-1-1,-1 1 1,1-1 0,-1 0 0,0 0-1,2-8 1,-1-1-16,0-1 0,-2 1 0,0-1 0,-1 1 0,0-25 0,-13-77-133,-18-45 181,23 115 70,-13-120-355,-26-227 204,42 368-30,1 1 0,1 0-1,2-47 1,1 42 46,-1 20 11,1 0 0,0 0 0,0 0 0,3-10 0,0 6 29,-4 10-62,1 0-1,0 0 1,0 0 0,1 0 0,-1 1-1,1-1 1,0 1 0,0-1 0,3-4-1,2 0-14,-7 7 50,1 0 1,-1 0-1,1 0 1,0 0-1,-1 0 0,1 0 1,0 0-1,0 0 1,0 1-1,0-1 1,0 0-1,0 1 0,0-1 1,0 0-1,0 1 1,0-1-1,0 1 0,0 0 1,1-1-1,0 1-15,-1-1 23,1 1-1,-1-1 1,1 1 0,0 0 0,-1 0 0,1-1 0,0 1 0,-1 0 0,1 0-1,0 1 1,-1-1 0,1 0 0,-1 1 0,1-1 0,0 1 0,-1-1-1,1 1 1,-1-1 0,1 1 0,-1 0 0,0 0 0,2 1 0,23 15 169,-20-13-138,1 0 0,-1 0 0,0 1 0,10 9 0,-2 3-21,0 0 0,-1 1 0,0 1 0,-2 0 0,0 1 0,-1 0 0,-1 0 0,-1 1 0,-1 0 0,-1 1 0,5 35 0,-6-30 30,8 84 204,-11-76-201,-2 207 379,-2-216-459,1-6 64,-7 34 1,-15 99 193,9-44-94,8-70-52,-8 44-186,13-82 74,1 0 0,0 0-1,-1 0 1,1 0 0,-1 0 0,1 0 0,-1 0-1,1 0 1,-1 0 0,0-1 0,1 1-1,-2 1 1,1-2 18,1 0 0,0 0 0,0 1 1,0-1-1,0 0 0,0 0 0,0 0 0,0 0 0,0 0 0,0 0 0,0 0 0,0 0 0,-1 0 0,1 0 0,0 0 0,0 0 0,0 0 0,0 0 0,0 0 1,0 0-1,0 0 0,0 0 0,0 0 0,0 0 0,-1 0 0,1 0 0,0 0 0,0-1 0,0 1 0,0 0 0,0 0 0,0 0 0,0 0 0,0 0 0,0 0 0,0 0 1,0 0-1,0 0 0,0 0 0,0 0 0,-1 0 0,1 0 0,0 0 0,0-1 0,0 1 0,0 0 0,0 0 0,0 0 0,1-11-335,0-38-61,-1 29 335,-15-458-676,-1 302 938,9 113-95,-2 2 0,-4 0 1,-23-70-1,24 99-145,-20-38 0,31 68 25,0 1 0,0-1 0,0 0 0,1 0 0,-1 1 0,1-1 0,-1 0 0,1 0-1,0 0 1,0 1 0,0-1 0,0 0 0,0-2 0,0-4-11,15 30 247,-9-7-77,7 22-1,-3-7-22,3 10-26,-3 1 0,-1 0 0,4 48 0,4 19 2,8 59 695,-11-41-538,-13-82 32,-1-27-220,-1-13-67,1 0 0,-1 0 1,0 0-1,0 0 0,-2 4 1,2-4 16,0 0 1,0 0 0,0 0-1,0 0 1,0 5 0,-1 31-223,-12 62 1,-2-25 74,14-70 89,-1 1 0,0-1 0,0 0 1,-5 8-1,-4 11-37,5-10 10,0 1 1,-1-2-1,0 1 0,-1-1 0,-1 0 0,-1-1 0,0-1 0,-1 1 0,0-2 0,-1 1 1,-18 12-1,-103 56-353,90-57 268,4 0-296,-38 20 73,63-36 367,1 1 0,0 0 0,1 1-1,0 1 1,-21 21 0,-9 10-38,-12 12-52,34-31 76,-31 25 1,37-36 34,-8 7 43,-33 20 1,5-8-11,18-10-34,0-3 0,-41 18 1,-228 65-281,283-96 254,-71 16 27,64-17 28,-10 1 100,-41 2 0,60-6-60,-33 1-13,-96-9 0,131 5-84,-3 1-10,0-2 1,0 0 0,0-1 0,0-1 0,1 0 0,-25-12 0,31 11 19,1 0 0,0-1 0,0 0 0,0-1 0,1 0 0,1 0 0,-1-1 0,1 0 0,1-1 0,0 0 0,0 0 0,1 0 0,0-1 0,-7-18 0,-3-20-23,1 0 0,-7-52 0,-16-46-185,3 14 394,-27-161-495,51 247 304,-30-77-1,-30-22-43,6 15-138,57 112 228,1 0 0,1-1 0,0 0 0,-4-40-1,8 38-109,0 0 0,2 0-1,4-33 1,2 17 46,1-1 0,14-44 0,-15 66 15,1 0 0,1 1 1,0 0-1,1 1 0,0-1 1,2 2-1,-1-1 0,19-17 0,-10 13-82,25-34-1,-41 49 103,0 0-1,-1-1 1,1 1-1,-1-1 1,0 1-1,2-9 1,1-3-88,20-36-654,-13 23 584,-4 9-141,11-38 0,-11 32 129,2-12 257,-8 26-58,-1 10 0,-1 1 1,0-1-1,1 0 1,-1 1-1,0-1 0,0 0 1,1 0-1,-2 1 1,1-1-1,0 0 1,0 1-1,0-1 1,-1 0-1,1 1 1,-2-4-1,-8 19 503,-3 2-381,0-1 1,-1 1-1,0-2 0,-18 14 0,-1-2 455,-69 40-1,9-7-71,71-43-448,1 0 0,0 2 0,2 0 0,0 1 0,1 1 0,1 0 0,0 1 0,2 1 0,1 1 0,-19 39 0,7 8 124,3 0 0,-16 85 0,25-97-24,9-34-51,-2 39 0,4-28 17,-2 82 50,7 42 111,14-57-77,-3-32-85,-10-48-139,1 0 1,1-1-1,1 0 1,10 24-1,-6-22 82,1 0 0,1 0 0,1-2 0,1 1 0,1-2 0,22 25 0,-28-37-72,1 0 0,0-1 1,0 0-1,0 0 0,18 7 0,12 8 59,31 15-119,40 11 413,-109-47-369,35 12 25,53 10-1,6 2-138,-85-20 130,0 0-1,-1 0 1,1 1 0,-1 1-1,0 0 1,-1 0-1,11 11 1,10 7-68,-21-18-37,12 10 187,1-1 0,48 26 0,-63-38-308,0-1 0,1 0-1,-1-1 1,1 0 0,-1 0-1,1 0 1,0-1 0,-1 0-1,1-1 1,0 0 0,0 0-1,0 0 1,0-1 0,-1 0-1,9-3 1,-13 4-31,-1-1 0,0 0 0,0 1 0,0-1 0,0 0 0,0 0 0,0 0 0,-1-1-1,1 1 1,0 0 0,0-1 0,-1 1 0,1-1 0,-1 1 0,1-1 0,-1 0 0,0 0 0,0 1 0,0-1 0,0 0 0,0 0 0,1-3 0,9-21-2433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21.26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892 23 1248,'0'0'389,"4"-12"321,5 1 1028,-24 17 406,-1 0-1602,-1-1 1,-31 6-1,27-6-278,-25 7 0,36-8-189,-70 22 506,45-16-217,2 2 0,-1 2 0,-42 23 0,71-34-326,-1-1 0,1-1 0,-1 1 0,1-1 0,-1 1 1,-7-1-1,-15 4 185,-16-1 583,17-4-298,25 0-440,-1-1 1,1 1-1,-1 0 0,1 0 0,-1 0 0,1 0 0,0 0 1,-1 0-1,1 1 0,-1-1 0,1 1 0,0 0 0,-1-1 1,1 1-1,0 0 0,0 0 0,0 1 0,0-1 0,-3 2 1,-1 6 73,-1 0 0,2 0 0,-1 0 1,1 1-1,-3 11 0,2-7-73,-1-1 1,-7 13-1,3-9 247,-9 24 0,12-25-228,0 0 0,-14 18 0,18-28-74,-90 113 409,87-111-429,-10 10 213,16-17-203,1-1 0,-1 1 0,1 0 0,-1-1 0,0 0 0,1 1 0,-1-1 0,0 1 0,1-1 0,-1 0 0,0 1 0,1-1 0,-1 0 0,0 0 0,0 0 0,1 1 0,-1-1 0,0 0 0,0 0 0,0 0 0,1 0 0,-2-1 1,1 1-10,1-1 1,-1 1 0,1-1 0,-1 1 0,1-1 0,-1 0-1,1 1 1,-1-1 0,1 0 0,-1 1 0,1-1 0,0 0 0,-1 1-1,1-1 1,0 0 0,0 0 0,0 0 0,0 1 0,-1-1-1,1 0 1,0 0 0,0 0 0,1 1 0,-1-1 0,0 0 0,0 0-1,0-1 1,6-20-53,-6 22 49,7-18 18,1 0 0,0 1 0,1 0 0,19-27-1,54-58 32,-51 66-35,-18 20 15,1-2 35,1 1 0,1 0 0,18-14 0,-26 24 10,0 0-1,8-11 0,-2 3-53,-15 16 203,-11 8-143,1 1 1,-13 13-1,8-4-44,-2 0-1,0-1 1,-40 31-1,8-8-9,37-29-10,-1 1-17,-27 19 0,33-28-1,7-7-110,4-5-60,9-10 11,1 2 0,0 0 0,1 0-1,0 1 1,18-13 0,10-12-629,-36 35 356,-1-1-340,1 0 0,1 0 0,-1 0 0,1 1 0,0 0 0,0 1 0,12-7 0,4 5-1394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22.58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138 19 1312,'-9'-18'4737,"8"18"-4642,-43 0 1423,22 0-1698,11 0 292,8 0-52,0-1 1,0 1-1,0 0 1,0 0-1,0 0 1,0 1-1,0-1 1,0 1-1,0-1 1,1 1-1,-5 2 1,4-1 189,3-1-198,-1-1 1,1 1 0,-1-1-1,0 1 1,1 0 0,-1-1-1,1 1 1,0 0-1,-1 0 1,1-1 0,0 1-1,-1 0 1,1 1-1,-1 4 91,0-1 0,1 0 1,0 1-1,0-1 0,0 1 0,1-1 0,-1 0 0,1 1 0,1-1 0,-1 0 0,1 0 0,3 9 0,5 16 504,-7-20-529,0-1 0,1 0 0,0 1 1,0-1-1,10 14 0,34 39 417,-12-17-296,-5-3-63,20 28 5,-33-42 17,0 0 1,2-2-1,2 0 0,33 32 1,-8-11-67,13 11-35,-50-50-30,-1-1 1,2 0-1,-1 0 0,23 10 0,-17-11 52,-2 1-78,1-1 0,0-1 0,30 7 0,-25-8 69,-16-3-260,0 0-1,0 0 1,0 0-1,0-1 1,0 1-1,0-1 0,0 0 1,-1 0-1,1-1 1,0 1-1,7-3 1,9-2-767,3-2-2251,-16 2 2273,20 2-4882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32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24 2912,'-1'0'225,"-1"1"1,1-1-1,-1 0 0,1 1 1,0-1-1,-1 1 1,1-1-1,0 1 0,-1 0 1,1-1-1,0 1 1,0 0-1,0 0 0,-1 0 1,0 1-1,1-1 86,0 0 0,0 0 0,0 0 0,0 0 0,0 0 0,0-1 0,0 1 0,-1 0 0,1-1 0,0 1 1,-1-1-1,1 1 0,0-1 0,-4 1 2656,9-14-391,5 3-2410,-9 9-134,1 0-1,0-1 1,0 1 0,0 0 0,0 0 0,0 0 0,1 0 0,-1 0 0,0 0 0,0 0 0,1 0 0,1 0 0,9-2-2,1 1 1,0 0 0,0 1-1,-1 1 1,20 1-1,-2 0 96,10 1-122,-1 2 1,70 17-1,-50-9 132,225 23 168,78-1 768,-225-13-944,-46-2 227,-60-11-187,-7 1 296,-39-1-5904,1-7-874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33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180 229 2912,'-12'3'3741,"12"-3"-3331,-1 0 0,0 0-1,0 0 1,-9 4 8140,29 2-8278,-14-4-199,0 0 0,0-1 0,0 0-1,1 0 1,8 1 0,12-3 171,1-1 0,50-11 0,51-23 256,-106 26-443,0-1-1,39-25 1,-60 36-56,5-5 47,1 0-1,-1 0 1,0-1 0,-1 0-1,1 0 1,4-8 0,27-42-3,-24 29-227,-12 16 76,-1 15 121,-1 0 0,0 0 1,0 0-1,0 0 0,-1 0 1,1 0-1,-1 0 0,0 0 0,0 0 1,0-1-1,-5 6 0,-1 2 93,-1-1 0,-15 14-1,12-15-11,0 0-1,0-1 0,-1-1 1,-26 13-1,-58 14 266,45-21-184,-61 6 1,75-13-75,-4-1-2,-85-3-1,72-3-1207,70 17 893,-14-15 219,0-1 1,1 1-1,-1 0 0,1 0 0,-1-1 0,1 1 0,-1-1 0,1 1 0,-1-1 0,1 0 0,-1 1 1,1-1-1,1 0 0,15 3 9,9 6-68,53 10 1,-50-13 85,46 15 0,-58-14-9,-7-2-27,-1-1 0,1 0 0,0-1 1,0-1-1,21 3 0,-30-5 532,8-4 245,-7 2-726,-1-1 0,1 1 1,-1 0-1,0-1 0,0 0 0,0 0 0,-1 1 0,4-7 0,8-13-119,4 3 95,-3 2-13,0 1 1,32-27-1,-42 41-151,-1-1 0,1 1 0,-1 0 0,1 0 0,5-2 0,-8 4-78,0-1 0,0 1 0,0 0 0,0 0 0,0-1 0,0 1-1,0 0 1,-1 0 0,1 0 0,0 0 0,0 0 0,0 0 0,0 1 0,0-1 0,0 0-1,0 0 1,0 1 0,0-1 0,0 0 0,-1 1 0,1-1 0,0 1 0,0-1-1,0 1 1,-1-1 0,1 1 0,0 0 0,0 0 0,5 11-2378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3808,'6'-15'5589,"-5"27"-3605,1 11-795,-1 0-1,-3 24 1,1-29-718,-1 54 1178,0 7-609,-16 98-1,3-45-218,0-6-2063,14-113-2772,5-25-3785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4384,'0'0'92,"0"-1"0,1 1 0,-1-1 0,0 1 0,1-1 0,-1 1 0,0-1 0,1 1 0,-1 0 0,1-1 0,-1 1 0,1 0 1,-1-1-1,1 1 0,-1 0 0,1-1 0,-1 1 0,1 0 0,-1 0 0,1 0 0,0 0 0,-1-1 0,1 1 0,-1 0 0,1 0 0,0 0 0,0 1 0,1-1 16,-1 1-1,1-1 0,0 1 0,-1-1 1,1 1-1,-1 0 0,0 0 1,1 0-1,-1 0 0,2 1 1,3 5 231,0-1 0,9 14 0,-15-20-298,11 17 347,0 1 1,-1 0-1,12 32 1,14 61 578,-14-41-502,-9-26-112,16 40 750,-21-60-575,10 47 0,-13-49-281,1 0 0,14 39 1,-16-52-30,0 0 1,-1 1 0,0 0-1,2 12 1,4-4 179,-6-13-300,-2-4 126,0-3-36,0 0 0,0 0 0,0 1-1,0-1 1,0 0 0,1 0 0,2-2 0,1-3 21,55-104 740,8 13-788,11-20-141,17-33 35,41-69-174,-120 193 37,-3 2-341,31-41 0,-40 60-66,1-1-4627,-6 7 4871,0 0 1,1 0-1,-1 1 1,1-1-1,-1 0 1,0 1-1,1-1 1,-1 0-1,0 1 1,0-1-1,1 0 1,-1 1-1,0-1 1,0 1-1,1-1 0,-1 1 1,0-1-1,0 0 1,0 1-1,0-1 1,0 1-1,0-1 1,0 1-1,0-1 1,0 1-1,0 0 1,4 14-2172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9 604 2720,'-1'0'-163,"1"0"273,0 0 0,0-1 0,-1 1 0,1 0 0,0 0-1,0 0 1,-1 0 0,1 0 0,0 0 0,0 0 0,-1 0 0,1 0 0,0 0-1,0 0 1,-1 0 0,1 0 0,0 1 0,0-1 0,-1 0 0,1 0 0,0 0-1,0 0 1,0 0 0,-1 0 0,1 1 0,0-1 0,0 0 0,0 0 0,-1 0-1,1 1 1,0-1 0,0 0 0,0 0 0,0 0 0,0 1 0,0-1 0,-1 0-1,1 0 1,0 1 0,0-1 0,0 0 0,0 0 0,0 1 0,0-1 0,0 0-1,0 0 1,0 1 0,0-1 0,0 0 0,0 0 0,0 1 0,0-1 0,1 0-1,1 1 137,0-1-1,-1-1 0,1 1 1,0 0-1,0 0 0,0-1 1,0 1-1,2-2 0,5 0 44,-1-2 0,1 1-1,-1-1 1,0-1-1,0 0 1,0 0-1,11-10 1,-8 5-130,-1-1 0,-1 1 0,1-2 0,9-15 0,-8 9 59,-1 0 0,-1 0 0,0 0-1,-1-1 1,5-22 0,-11 30-120,-2 10-118,0 0 0,0-1 1,0 1-1,0 0 0,1 0 1,-1 0-1,0 0 0,1 0 1,-1-1-1,0 1 0,1 0 1,0 0-1,-1 0 0,2-2 1,-2 12-1064,-48 181 537,0-6 815,-16 190 867,46-277 320,17-83 106,1-17-1475,1 0 1,-1 0-1,1-1 0,-1 1 1,0 0-1,-1-4 0,1-8 59,2-1-63,4-40 105,21-95 0,-8 81-280,29-68 0,-32 101 88,1 1-1,2 0 0,33-46 0,78-80-395,-123 153 297,1 1-1,0 0 0,1 0 1,17-13-1,-24 20 81,0-1 0,0 1-1,0 0 1,0 0 0,1 0 0,-1 0-1,0 0 1,1 1 0,-1-1 0,1 1-1,-1-1 1,0 1 0,1 0 0,-1 0-1,1 0 1,-1 0 0,1 0 0,-1 1-1,1-1 1,-1 1 0,0-1 0,1 1-1,-1 0 1,0 0 0,1 0-1,-1 1 1,0-1 0,0 0 0,3 3-1,-1 0 27,0 0-1,0 1 0,0-1 0,0 1 0,-1-1 0,0 1 0,0 0 0,0 1 0,0-1 1,-1 0-1,0 1 0,0-1 0,-1 1 0,1 0 0,-1 0 0,0-1 0,-1 1 0,1 0 0,-1 0 1,-1 0-1,1 0 0,-1 0 0,0-1 0,0 1 0,0 0 0,-5 9 0,3-6 28,-1 1 0,-1 0-1,0-1 1,0 0-1,-1-1 1,0 1 0,-1-1-1,0 0 1,0 0 0,0-1-1,-1 0 1,0 0 0,0-1-1,-15 8 1,-15 5 94,-1-1 1,-42 14-1,76-31-25,-1 1 1,1-1-1,0 0 0,-11 0 0,34-6-259,20 4 149,-20 0 31,0 0-1,25 4 1,-32-2-70,0 1-1,0 1 1,-1 0-1,1 0 1,0 1 0,-1 0-1,16 9 1,-22-10 48,0-1 0,-1 1 1,1 0-1,-1 0 0,0 0 0,0 0 1,0 0-1,0 1 0,0-1 1,-1 1-1,0 0 0,0 0 1,0 0-1,0 0 0,0 0 0,-1 0 1,0 1-1,0-1 0,0 0 1,0 1-1,-1-1 0,1 6 0,-2 9 61,1-1 0,-2 1-1,-1-1 1,0 0 0,-7 19-1,8-28-25,-2 0 1,1-1-1,-1 1 0,0-1 0,-1 0 1,0-1-1,0 1 0,-1-1 0,0 0 1,0 0-1,0 0 0,-11 7 0,-15 7 4,0-3-1,-1 0 0,-51 18 0,45-20-133,-10 4 32,-18 8 157,46-19-75,15-8-34,0 2 0,0-1 0,0 1-1,1 0 1,-1 0 0,1 0 0,0 1 0,0 0 0,-7 6-1,12-9 9,0-1-1,0 1 1,-1-1-1,1 1 1,0-1-1,0 1 0,0-1 1,0 1-1,0-1 1,0 1-1,0-1 0,0 1 1,0-1-1,0 1 1,0-1-1,0 1 0,0-1 1,0 1-1,0-1 1,0 1-1,1-1 1,-1 1-1,0-1 0,0 1 1,1-1-1,-1 1 1,0-1-1,1 0 0,-1 1 1,0-1-1,1 1 1,-1-1-1,1 0 0,-1 0 1,0 1-1,1-1 1,0 1-1,2 0 13,-1 0 1,0 1-1,1-1 0,0 0 1,-1 0-1,5 1 0,18 1 99,0-1 1,0-1-1,50-5 0,-51 2-42,104-11 335,-103 9-308,0-1-1,0-2 1,26-10 0,-14 1-24,0-2 0,-2-2 0,0-1-1,-2-2 1,0-1 0,-2-2 0,0-1 0,-2-1 0,34-43 0,-45 47 44,-1 0-1,15-29 1,-26 43-80,-2 0 1,0 0-1,0-1 0,-1 0 1,0 1-1,-1-1 0,2-12 1,-4 20-35,1 0 1,-1 1 0,0-1 0,0 0-1,0 1 1,0-1 0,0 0 0,0 0-1,-1 1 1,1-1 0,-1 1 0,0-1-1,0 0 1,0 1 0,0-1 0,0 1-1,0 0 1,-1-1 0,1 1-1,-1 0 1,0 0 0,-2-2 0,4 4-3,-1-1 0,1 1 0,-1 0 0,1-1 0,0 1 0,-1 0 0,1-1 0,0 1 0,-1-1 0,1 1 0,0-1 0,0 1 0,0 0 0,-1-1 0,1 1 0,0-1 0,0 1 0,0-1 0,0 1 0,0-1 0,0 1 0,0-1 0,0 1 0,0-1 0,0 1 0,0-1 0,0 1 0,0-2 0,1 2-3,-1-1 0,1 0 0,0 1 0,-1-1 0,1 1 0,0-1-1,-1 1 1,1-1 0,0 1 0,0-1 0,0 1 0,-1 0 0,1 0 0,0-1 0,1 1 0,6-2-27,-1 1 1,1 1-1,9-1 1,-9 1-7,0 1 0,0 0 1,0 0-1,0 0 0,0 1 0,0 0 1,0 1-1,-1 0 0,1 0 0,11 7 1,-14-7 34,0 1 1,-1-1-1,1 1 0,-1 0 1,0 0-1,0 0 1,0 1-1,-1-1 0,1 1 1,-1 0-1,0 0 1,-1 0-1,1 1 1,-1-1-1,3 9 0,0 13 29,-2 1 0,-1-1-1,-1 0 1,-2 31-1,0-5-41,1-48 12,0 14-4,3 28-1,-2-41 21,0 1-1,1-1 1,0 0 0,0 0-1,0 0 1,1-1 0,0 1-1,4 6 1,-7-11-5,1 0 13,0 1 0,-1-1 1,1 1-1,0-1 0,0 1 1,0-1-1,1 0 0,-1 1 1,0-1-1,0 0 0,1 0 1,-1 0-1,1 0 0,-1 0 1,1 0-1,-1 0 0,1-1 1,-1 1-1,1-1 0,0 1 1,3 0-1,7 1 14,1 1 1,-1-2-1,1 0 1,18-1-1,-31 0-20,6-3-32,-6 3 29,0 0 0,0 0-1,1-1 1,-1 1 0,0 0-1,0 0 1,0 0 0,0 0-1,0 0 1,0-1-1,1 1 1,-1 0 0,0 0-1,0 0 1,0 0 0,1 0-1,-1 0 1,0 0-1,0 0 1,0 0 0,0 0-1,1 0 1,-1 0 0,0 0-1,0 0 1,0 0 0,1 0-1,-1 0 1,0 0-1,0 0 1,0 0 0,1 0-1,-1 0 1,0 0 0,0 0-1,0 0 1,0 0-1,1 0 1,-1 1 0,0-1-1,0 0 1,14 1-25,-5-4 132,-5 0-73,3 2-14,0-2 0,0 1 0,0-1 0,-1 0 1,1-1-1,-1 1 0,11-9 0,39-37-105,-37 32 140,104-102 249,-106 100-277,-1-1 0,-1 0 0,0-1 1,16-35-1,-25 46 25,0-2-35,-1-1 1,5-13-1,-9 22-25,0 0 1,0 1-1,-1-1 1,1 0-1,-1 1 1,0-1-1,0 0 1,0 1-1,-1-1 1,1 0-1,-1 1 1,-1-4-1,1 5-5,0 0 0,0 0-1,0 0 1,0 0 0,0 0-1,0 1 1,-1-1-1,1 1 1,-1-1 0,1 1-1,-1-1 1,1 1 0,-1 0-1,-2-1 1,-27-13-70,17 10 42,9 3-15,0 1 0,1-1 0,-1 1-1,0 0 1,0 1 0,0-1 0,0 1-1,0 0 1,0 0 0,0 1-1,0 0 1,0 0 0,1 0 0,-6 2-1,4-1 31,-1 1 0,1 0 0,1 0 0,-1 0 0,0 1 0,1 0 0,0 0 0,0 0 0,0 1 0,0 0 0,1 0 0,0 0 0,-4 7 0,2-4 27,1 1-1,0 0 1,1 1 0,0-1-1,0 1 1,1-1-1,0 1 1,-1 11 0,1 6-22,2-1 0,0 1 0,2 0 0,1-1 0,7 36 0,-6-51 36,0 1-1,1-1 0,0 0 0,1-1 0,0 1 0,0-1 0,1 0 0,1 0 1,15 18-1,-14-21 16,0 0 0,1 0 0,0-1 0,0 0 0,1 0 0,0-1 1,18 7-1,-20-9 2,0 0 13,0-1-1,0 0 0,0 0 1,1 0-1,-1-1 1,9-1-1,14 3-3,-24-2-26,-1 0 0,1-1 0,0 1 1,-1-2-1,1 1 0,0-1 0,-1 0 0,1 0 0,-1-1 0,1 0 0,10-4 0,0-4-23,-11 7 34,0 0 0,0 0-1,0-1 1,-1 0 0,0 0 0,1 0 0,5-8 0,48-62 39,-47 56-55,-1-1-1,11-25 1,-12 22 16,21-32 1,-12 20-11,-15 26-43,0 0 0,1 0-1,0 1 1,6-8 0,1 0 15,-11 12 21,1 1 0,0 0 1,0-1-1,0 1 0,0 0 1,0 0-1,0 1 0,3-3 1,3-3 37,-8 7-64,1-1-1,-1 1 0,1-1 1,-1 0-1,1 1 0,-1-1 1,1 1-1,0 0 0,-1-1 1,1 1-1,0-1 1,-1 1-1,1 0 0,0 0 1,-1-1-1,1 1 0,0 0 1,0 0-1,-1 0 0,1 0 1,0 0-1,0 0 0,-1 0 1,1 0-1,0 0 0,0 0 1,1 0-1,10 4-105,-11-4 116,0 1 1,0-1-1,0 0 1,-1 0 0,1 0-1,0 0 1,0 1-1,-1-1 1,1 0-1,0 1 1,0-1-1,-1 1 1,1-1 0,0 1-1,-1-1 1,1 1-1,-1-1 1,1 1-1,-1-1 1,1 2-1,2 2 2,0 1-1,0 0 0,-1 0 0,0 0 0,0 0 1,0 1-1,-1-1 0,1 0 0,-1 1 0,0 7 1,0 10 27,-2 28 0,0-13-27,1-22-20,0-15 69,-7 2 149,5 5-170,-3 7-278,3-8 442,2-5-206,-1-1-1,1 1 0,-1 0 0,0-1 0,1 1 0,-1-1 0,0 1 0,0-1 0,0 1 0,0-1 0,-2 3 0,14-30 589,5-13-426,5-5 34,27-48-140,-39 77-90,0 0 0,1 1 1,24-24-1,-23 27-16,0 1-1,1 0 1,17-10 0,-21 13-31,-4 4-115,-2 4 11,-2 1 194,1-1 0,-1 1 0,1 0 0,-1 0 0,1-1 0,0 1 0,0-1 0,0 1 0,1 1 0,7 15-57,-7-7 54,-2 1 0,1-1 0,-1 0 0,-1 0 0,0 1 0,-1-1 0,-3 12 0,2-7 101,1-1-1,-1 19 1,0-13-228,3-18 129,-1-1 0,1 1 0,-1-1 1,1 1-1,0-1 0,0 1 0,0-1 0,1 5 1,0 2 26,0-1 0,0 0 1,-1 1-1,-1 12 0,0 1 92,1-19-120,1 0 1,0 0-1,0 0 0,0 0 0,0 0 1,0-1-1,3 6 0,3 8-26,-5-10 77,1 3 7,-1-1-1,1 0 0,6 11 0,-9-18-108,1 1 31,0 0 42,-1-1 0,1 1 0,-1 0 0,1 0 0,-1 0 0,0 0 0,0 0 1,0-1-1,0 1 0,0 0 0,0 2 0,0-1 11,0 1 7,0-3-28,0 1 0,0-1 1,0 1-1,0-1 0,0 1 0,0-1 1,0 1-1,0 0 0,-1-1 0,1 1 1,-1-1-1,1 1 0,-1-1 0,1 0 1,-1 1-1,0-1 0,0 1 1,0-1-1,-1 2 0,-3 1 348,4-4-348,0 0 81,3-9 82,0 2-130,-1 0 1,1 0-1,0 1 0,1-1 1,0 0-1,0 1 0,4-8 1,11-26-38,58-173-219,-62 184 208,-14 29 9,0 0 0,0 0-1,1 0 1,-1 0 0,0-1-1,0 1 1,0 0 0,1 0-1,-1 0 1,0-1 0,0 1-1,0 0 1,0 0 0,0 0-1,0-1 1,1 1 0,-1 0-1,0 0 1,0-1 0,0 1 0,0 0-1,0 0 1,0-1 0,0 1-1,0 0 1,0 0 0,0-1-1,0 1 1,0 0 0,0 0-1,0-1 1,0 1 0,-1 0-1,1 0 1,0-1 0,0 1-1,0 0 1,0 0 0,0 0-1,0-1 1,-1 1 0,1 0-1,0 0 1,0 0 0,0 0-1,-1-1 1,1 1 0,0 0-11,1 0-7,1 1-1,0 0-1,-1 0 0,1 1 1,-1-1-1,1 0 0,-1 1 1,1-1-1,-1 1 1,0-1-1,0 1 0,0 0 1,0 0-1,0-1 0,0 1 1,0 0-1,0 2 0,4 21-59,-2 0-1,2 40 0,-3-26 165,10 53-1,-11-81 8,-1-6-112,1 0 1,0 0-1,0 1 0,0-1 0,0 0 0,1 0 1,0 0-1,0 0 0,4 6 0,9 9 72,-11-15-22,1 1-1,-1-1 1,7 6-1,-9-10-69,6 2 202,-5-2-126,-1-1-24,-1 1 0,1-1 0,-1 0-1,1 0 1,-1 1 0,0-1 0,1 0 0,-1 0-1,1-1 1,-1 1 0,1 0 0,-1 0-1,1-1 1,0 0 0,8-1-3,-8 2-18,-1 0-1,1 0 1,0 0-1,-1-1 1,1 1-1,0-1 1,-1 0-1,3-1 1,5 0 148,-8 2-132,0 0 0,0 0 1,0 0-1,0 0 1,0 0-1,0 0 0,0-1 1,0 1-1,0 0 1,-1-1-1,1 1 0,0 0 1,0-1-1,0 1 1,-1-1-1,1 0 1,0 1-1,0-1 0,-1 0 1,1 1-1,0-1 1,-1 0-1,1 1 0,-1-1 1,1 0-1,-1 0 1,1-1-1,1-2 4,0 0 0,1 0 0,-1 0 0,1 0-1,0 1 1,0-1 0,5-4 0,12-14 165,-3-3-96,-1-1 0,17-35 0,-6 10-280,9-14 302,-6 8-89,44-61 1,-66 108 11,1 0-1,14-12 1,-12 12-121,15-17 0,-26 26 80,1 0 0,-1 0 0,1 0 0,0 0 0,0 1 0,-1-1 0,1 0 0,0 1 0,0-1-1,0 0 1,0 1 0,0-1 0,0 1 0,0 0 0,0-1 0,0 1 0,0 0 0,0-1 0,0 1 0,0 0 0,0 0 0,0 0 0,0 0 0,0 0 0,0 0 0,0 0 0,0 0 0,1 1-1,-1-1 1,0 0 0,0 1 0,0-1 0,0 1 0,-1-1 0,1 1 0,0-1 0,0 1 0,0 0 0,0-1 0,0 1 0,-1 0 0,1 0 0,0-1 0,0 2 0,3 3-14,0 0 0,0 0 0,-1 0 1,0 1-1,0-1 0,3 9 0,2 11 36,0 0 0,-2 0 0,6 52 0,-6 78-25,-6-135 95,-4 29 0,3-43-32,0 1-1,0 0 1,-1-1-1,0 0 1,-1 1-1,1-1 1,-8 11-1,9-15-24,-1-1 0,1 0 1,-1 1-1,0-1 0,1 0 0,-1 0 0,0 0 0,0 0 1,0-1-1,1 1 0,-1-1 0,0 1 0,0-1 0,0 1 1,0-1-1,-3 0 0,-2 1 41,-1-1-1,0 0 1,-10-1 0,5-2-77,0 1 1,-1-2 0,1 1 0,1-2-1,-1 0 1,-12-6 0,8 4-29,14 6 40,0 0-1,0 0 1,0 0-1,0 0 1,0-1-1,1 1 1,-6-4-1,7 4-156,3 2 163,9 5 11,27 9-64,-23-8 3,1-1 0,0 0 0,0-1 0,20 3 0,85-2 206,-118-5-143,0-1 0,-1 0 0,1 0 0,-1 0 1,1 0-1,0-1 0,-1 1 0,1-1 0,2 0 0,7-2 107,-9 2-116,-1 0 1,1 0 0,-1 0-1,1 0 1,-1 0 0,0 0-1,1-1 1,2-2 0,-3 2 11,0 1 0,0-1 1,0 1-1,1-1 1,-1 1-1,0 0 0,0 0 1,1 0-1,2 0 0,-3 0-11,1 0-1,-1 0 1,0 0-1,0-1 1,1 1-1,-1-1 1,0 1-1,0-1 1,0 0-1,-1 0 0,1 0 1,0 0-1,-1 0 1,1 0-1,-1 0 1,0 0-1,0-1 1,0 1-1,2-4 1,6-10 60,5-8-61,-1 1 1,15-38-1,15-54 292,-39 102-243,0 0-95,1 0 1,1 0-1,11-19 0,-14 26 22,1 0 0,1 1-1,-1 0 1,1-1 0,0 1-1,0 1 1,0-1 0,1 1-1,-1 0 1,1 0 0,12-5-1,-14 7 5,0 0-1,0 1 0,0 0 1,1-1-1,-1 2 0,0-1 1,0 0-1,1 1 0,-1 0 1,0 0-1,1 0 1,-1 0-1,0 1 0,1 0 1,-1-1-1,0 2 0,0-1 1,0 0-1,0 1 0,0 0 1,0 0-1,0 0 0,-1 0 1,1 1-1,-1-1 0,1 1 1,-1 0-1,5 6 0,0 1 15,-1 0-1,-1 0 0,0 1 0,0-1 0,-1 1 1,0 0-1,-1 1 0,0-1 0,-1 1 0,0 0 1,1 17-1,-1 8 56,-2 0 1,-5 52-1,3-84-23,1 1-1,-1-1 0,0 0 1,0 1-1,-1-1 1,1 0-1,-1 0 0,-1 0 1,1 0-1,-6 9 0,5-11-8,1 1 0,-1-1 0,0-1 0,0 1 0,-1 0-1,1-1 1,0 0 0,-1 1 0,1-1 0,-1 0 0,0-1-1,0 1 1,0-1 0,1 0 0,-9 2 0,5-2 12,-1 0-1,0-1 1,1 1 0,-1-1 0,0-1 0,1 1 0,-1-1 0,0-1 0,1 0 0,-10-3-1,1-2-45,-1 0 0,1-2-1,-20-12 1,28 16-33,-13-11-130,27 21 140,0-2-1,0 1 1,0-1-1,0 1 1,0-2-1,1 1 1,-1-1 0,13 3-1,2 0 73,41 4 0,-41-8 0,0-1 0,0-1-1,-1 0 1,1-2 0,0 0-1,0-2 1,-1 0 0,0-1-1,22-10 1,-30 9-17,-1 1-1,0-2 1,-1 1 0,1-2 0,-1 1-1,-1-1 1,0-1 0,0 0 0,-1 0-1,0-1 1,7-12 0,7-17 91,32-75 1,-33 63-85,-2-1-1,-3-1 1,-1 0-1,7-65 1,-5-81 151,-11 60-576,-6 138 373,0 1 1,0-1-1,-1 0 1,1 1-1,0-1 1,-1 0-1,1 1 1,-1-1-1,0 1 1,1-1-1,-1 1 1,-1-3-1,2 4 17,-1 0 1,1 0-1,0-1 0,0 1 0,-1 0 0,1 0 1,0 0-1,0-1 0,-1 1 0,1 0 0,0 0 1,0 0-1,-1 0 0,1 0 0,0 0 0,-1-1 1,1 1-1,0 0 0,0 0 0,-1 0 0,1 0 1,0 0-1,-1 0 0,1 0 0,0 0 0,-1 0 1,1 0-1,0 0 0,-1 1 0,1-1 0,0 0 1,0 0-1,-1 0 0,1 0 0,0 0 0,0 1 1,-1-1-1,1 0 0,0 0 0,0 0 0,-1 1 1,1-1-1,0 0 0,0 0 0,0 1 0,-1-1 1,1 0-1,0 0 0,0 1 0,0-1 0,0 0 1,0 1-1,0-1 0,0 0 0,0 1 0,0-1 1,0 0-1,0 1 0,-7 20-79,0 1 0,2 0 0,1 0 0,1 0 0,-1 31 1,-1 4 82,-25 186 54,11-33-74,19-117 207,1-40-133,0-38-8,0 0 0,2 0-1,4 19 1,-1-10 110,-5-20-114,0 0 0,0 0 0,0 0 0,1-1 0,-1 1 0,1 0 0,0-1 0,4 7-1,-5-9-17,0 0-1,0 0 0,0 0 0,0 0 0,1 0 0,-1 0 0,0 0 0,0 0 0,1-1 1,-1 1-1,0 0 0,1-1 0,-1 1 0,1-1 0,-1 1 0,0-1 0,1 0 0,-1 0 1,1 0-1,-1 0 0,1 0 0,-1 0 0,1 0 0,-1 0 0,3-1 0,9-3 40,-1-1 1,1 0-1,-1-1 0,0 0 0,-1-1 0,18-12 0,-5-1 52,38-37 1,-35 27 61,36-53-1,-55 71-157,0 0-1,-2-1 1,1 1-1,-2-2 1,6-17-1,-9 23-46,-1 1-1,0 0 1,0-1-1,0 1 1,-2-12-1,1 5-153,2 13 157,0 1 0,0 0-1,0 0 1,0 0 0,0 1-1,-1-1 1,1 0 0,0 1-1,0-1 1,0 1 0,-1-1-1,4 2 1,2 0 50,-1 1 0,1 0 0,10 5 1,-13-4-30,0 0 0,0 0 0,0 1 0,0-1 1,-1 1-1,1-1 0,-1 1 0,-1 0 0,1 0 0,-1 1 1,1-1-1,1 8 0,2 8-38,5 41 0,17 105 149,-27-159-76,1 0 0,-1 0 0,2-1 1,-1 1-1,1 0 0,7 13 0,-9-20-8,0 1 0,0-1-1,1 0 1,-1 1 0,0-1 0,0 0-1,0 0 1,1 0 0,-1 0 0,1 0 0,-1 0-1,1 0 1,-1-1 0,1 1 0,-1 0-1,1-1 1,0 1 0,-1-1 0,1 0 0,0 0-1,-1 1 1,1-1 0,0 0 0,0 0-1,-1-1 1,1 1 0,0 0 0,-1-1 0,1 1-1,0-1 1,-1 1 0,1-1 0,-1 1-1,1-1 1,-1 0 0,2-1 0,6-4-10,-1-1 1,0 1-1,0-2 1,12-13-1,-8 8-14,61-67 153,105-98-196,-155 161 6,26-15 1,-17 11-254,-43 33 213,-1 1 0,2-1 0,-13 20 0,-4 10 12,2 0 0,3 1 0,-27 71 0,47-109 86,0 0 0,0-1 1,1 1-1,0 1 1,0-1-1,1 0 1,-1 0-1,1 0 0,0 0 1,0 0-1,1 0 1,0 1-1,0-1 1,0 0-1,0 0 0,1 0 1,0-1-1,0 1 1,0 0-1,0-1 0,1 1 1,0-1-1,0 0 1,0 0-1,0 0 1,8 6-1,-10-8 6,1-1-1,0 0 1,0 1-1,0-1 1,0 0-1,0 0 1,0-1 0,1 1-1,-1 0 1,0-1-1,0 1 1,1-1-1,-1 1 1,0-1-1,0 0 1,1 0 0,-1 0-1,0-1 1,1 1-1,-1 0 1,3-2-1,2 0 23,1 0 0,-1-1 0,1 0 0,10-7 0,-10 5-27,-1-1 1,0 1-1,0-1 0,0-1 1,-1 1-1,0-1 0,0 0 1,-1-1-1,1 1 1,5-13-1,4-10 73,16-47 0,-21 49-76,2-4-127,-1 0-1,9-45 1,-18 55-129,-4 19-111,-4 13 159,4-3 195,0 1-1,0-1 1,0 0-1,1 1 1,0-1-1,1 1 1,0 10-1,7 54 3,-5-60 2,1 0-1,0-1 0,1 1 1,0-1-1,7 15 0,35 51 390,-40-67-360,-5-7 3,0-1-1,1 1 1,0 0 0,-1-1-1,1 1 1,0-1 0,0 1-1,0-1 1,1 0-1,-1 0 1,1 0 0,-1 0-1,1-1 1,-1 1 0,6 2-1,-5-4-5,-1 0 0,1 0 0,-1-1 1,0 1-1,1 0 0,-1-1 0,0 0 0,1 1 0,-1-1 0,0 0 0,0 0 0,0-1 0,0 1 0,0 0 0,0-1 0,3-1 0,3-4 17,-1 0 0,1 0 0,9-11 0,-4-2-18,0-1 0,-1 0 1,10-25-1,-9 20-19,14-33 49,26-48 28,-7 35-170,-21 33 162,-1-2 0,25-56 0,14-86-228,-32 86 118,18-71-256,-48 163 201,0 1 0,0-1 0,-1 1 1,0-1-1,1 1 0,-1-1 0,-1 0 0,1 1 0,-2-6 0,2 9 73,0 1 1,0 0-1,-1-1 1,1 1-1,0 0 1,0 0-1,0-1 1,-1 1-1,1 0 1,0 0-1,0-1 1,-1 1-1,1 0 1,0 0-1,-1 0 1,1-1-1,0 1 0,-1 0 1,1 0-1,0 0 1,-1 0-1,1 0 1,0 0-1,-1 0 1,1 0-1,0 0 1,-1 0-1,1 0 1,0 0-1,-1 0 1,-11 6-160,-6 13 29,13-11 102,0 1 0,1 0 1,-5 14-1,4-9 12,-125 352 131,101-286-73,4 1 1,-28 149-1,42-159-31,-10 83 550,14-119 67,48-85-257,-14 9-234,45-61-87,-62 89-73,2 1 0,-1 0-1,1 0 1,1 1 0,20-13 0,-31 22 19,0 1 1,-1 0-1,1 0 1,0 0-1,0 1 1,0-1-1,0 0 1,0 1-1,0-1 1,0 1-1,0-1 1,0 1-1,0 0 1,0 0-1,0 0 1,0 0-1,0 1 1,0-1-1,0 0 1,0 1-1,0-1 1,-1 1-1,1 0 1,0 0-1,0 0 1,0 0-1,0 0 1,-1 0-1,1 0 1,-1 0-1,1 1 1,-1-1-1,1 0 1,-1 1-1,0 0 1,1-1-1,-1 1 1,1 3-1,15 26-31,17 51 0,-7-17 201,-20-48-58,13 27 10,-17-40-61,-1 1-1,1-1 1,0 0-1,0 0 1,0 0-1,5 5 1,-6-8 69,6 2 65,-8-3-170,1 0 0,-1 0 0,0 0 0,1 0 0,-1 0 0,1 0 1,-1 0-1,1 0 0,-1 0 0,1 0 0,-1 0 0,0 0 0,1 1 1,-1-1-1,1 0 0,-1 0 0,0 0 0,1 1 0,-1-1 0,1 0 1,-1 1-1,0-1 0,0 0 0,1 1 0,-1-1 0,1 1-7,-1 0 0,1-1 0,-1 1 0,0-1 0,1 1 0,-1-1 0,1 1 0,-1-1 0,1 1 0,0-1 0,-1 1 0,1-1 0,0 0 0,-1 1 0,1-1 0,0 0 0,-1 0 0,2 1 0,22 6 0,6-6 21,-15-1-58,21-9 59,-10-6 138,-21 12-153,-1 0 0,0 0 0,0 0 1,0 0-1,0 0 0,0-1 1,-1 0-1,0 0 0,5-6 1,2-7 36,10-20 1,-15 27-58,48-117 128,-3 9-161,25-22-434,-53 93 275,16-52 0,-35 88 189,0-1 1,-1 1 0,0-1-1,-1 0 1,0-19 0,-2 5-129,-6-34 1,3 43 58,0 1 0,-2-1 1,-10-24-1,12 31 131,-10-18-393,14 28 339,0 0-1,0 0 1,-1 0-1,1-1 1,0 1 0,0 0-1,0 0 1,0 0-1,0 0 1,0-1-1,0 1 1,0 0 0,0 0-1,-1 0 1,1 0-1,0-1 1,0 1 0,0 0-1,0 0 1,0 0-1,-1 0 1,1 0 0,0 0-1,0 0 1,0 0-1,0-1 1,-1 1 0,1 0-1,0 0 1,0 0-1,0 0 1,-1 0 0,1 0-1,0 0 1,0 0-1,-6 7-77,5-4 61,-1 0 0,1 0 0,0 0 0,0 1 0,-1 5 0,-3 20-32,-17 55-1,9-42-24,2-2 4,-25 80 172,21-77-104,3 1 0,1 1 1,3-1-1,1 2 0,-1 88 0,8-91 28,10 68-1,-7-93 32,1 0 0,0 0 1,1-1-1,1 1 0,1-1 0,12 22 0,-18-36-33,1 0-1,0 0 1,-1 0-1,1 0 1,1 0 0,-1-1-1,0 1 1,1-1-1,-1 1 1,1-1-1,0 0 1,-1 0 0,1 0-1,0 0 1,0-1-1,1 1 1,-1-1 0,0 0-1,0 1 1,1-2-1,-1 1 1,1 0 0,-1-1-1,0 1 1,6-1-1,0-1 28,-1 1 0,0-1 0,0-1 1,0 0-1,0 0 0,0 0 0,0-1 0,0 0 0,12-7 0,-7 1-27,0 1 0,-1-1 1,1-1-1,12-14 0,-16 15 0,-2-1 0,1 1-1,-1-1 1,-1-1 0,10-18-1,20-61 68,-30 73-57,7-19 115,10-52 1,-20 70-463,-3 16-107,-3 11 195,-2 18 105,-8 46 80,8-40-9,2-12 70,0 1-1,2-1 1,0 1-1,3 29 1,1-40 50,0 0 0,1 0 0,0 0 0,1-1 0,7 12 0,-12-21-46,1 0 0,-1 0 0,1 0 0,-1 0 0,1 0 0,0-1 0,-1 1 0,1 0 0,0 0 0,0-1 0,0 1 0,0-1 0,-1 1 0,1 0-1,0-1 1,0 0 0,0 1 0,0-1 0,0 1 0,0-1 0,1 0 0,0 0 8,0 0-1,0 0 1,0 0 0,-1 0-1,1-1 1,0 1-1,0 0 1,-1-1 0,1 0-1,0 1 1,2-2 0,1-1-20,0 0 0,-1-1 0,0 1 0,1-1 0,-1 0 1,0 0-1,-1 0 0,4-5 0,5-9 13,-2 0 0,0 0 1,-2-1-1,9-25 0,17-79-232,-30 108 225,-3 11-79,1 1-1,-2-1 1,1 0-1,0 0 1,0-5-1,-11 52-235,6-18 284,0 0 0,2 0 0,3 46 0,-1-42 35,0-23 6,0-1-1,0 1 0,0 0 0,1 0 1,0 0-1,0 0 0,0-1 0,3 7 1,-2-8 40,0 0 1,0 0-1,0 0 1,1 0 0,-1 0-1,6 5 1,-7-8-44,0 0 0,0 0-1,1 0 1,-1-1 0,0 1 0,1 0 0,-1-1 0,1 1 0,-1-1 0,0 1 0,1-1-1,0 0 1,-1 0 0,1 1 0,-1-1 0,1 0 0,-1 0 0,1 0 0,-1-1 0,1 1-1,-1 0 1,3-1 0,4-2 19,0 0-1,-1 0 1,0 0-1,0-1 1,0 0-1,0-1 1,8-7 0,43-41 157,-37 32-201,12-12-54,48-43-38,-75 71 91,-2 1-31,0 0-1,1 0 1,0 1-1,-1-1 1,1 1-1,9-4 1,-13 7 29,1-1 0,-1 1 0,0 0 0,0 0 1,0 0-1,0 0 0,1 0 0,-1 0 0,0 0 0,0 0 0,0 0 0,1 0 1,-1 1-1,0-1 0,1 1 0,0 0 5,0 0-1,-1 0 1,1 0-1,-1 0 1,1 1 0,-1-1-1,1 1 1,-1-1 0,0 1-1,0-1 1,0 1 0,1 1-1,5 13 38,0 0 0,-2 0 1,0 1-1,3 18 0,-4-16-17,2 20-56,-6-30 56,1-1 0,0 0 0,0 0 0,1 0-1,6 15 1,-8-23 1,1 1 1,-1 0-1,1-1 0,-1 1 0,1-1 0,0 1 1,-1-1-1,1 1 0,0-1 0,0 1 0,-1-1 1,1 0-1,0 1 0,0-1 0,0 0 0,-1 1 1,1-1-1,0 0 0,0 0 0,0 0 0,0 0 1,0 0-1,-1 0 0,1 0 0,0 0 0,1-1 1,1 1 26,1-1 1,-1 0-1,0 0 1,0 0-1,6-2 1,-1-2-23,0-1 0,0 1 1,-1-1-1,0-1 0,0 1 0,0-1 0,0 0 1,8-14-1,4-9-65,17-33-1,-9 13-20,4-7-324,-29 57 294,0 6-1,-2 8-6,-4 24 64,2 0 0,2 41 0,1-20 18,-1-54 45,1-1-1,-1 1 1,1-1 0,0 0-1,0 0 1,0 1-1,0-1 1,1 0-1,-1 0 1,5 7 0,-5-9 0,1 0 1,-1 0-1,1 0 1,0 0-1,0 0 0,0 0 1,0-1-1,0 1 1,0-1-1,0 1 1,0-1-1,0 0 1,1 0-1,-1 0 1,1 0-1,-1 0 1,0 0-1,1-1 1,0 1-1,2-1 1,4 0 0,0 0 0,0 0 0,0-1 0,0-1 0,13-3 0,45-17 170,-63 20-191,28-10 15,0-2 0,-1-1 0,38-24 0,-51 27-27,-1-1 0,1-1 0,-2-1 1,0 0-1,-1-1 0,16-23 0,-28 35 8,10-14-39,16-27 0,-26 39 7,0 1-1,-1-1 1,0 0 0,0-1-1,0 1 1,0 0-1,-1 0 1,0-1-1,0-7 1,-1 14 26,0 0 1,0 0 0,0 0 0,0 0-1,0-1 1,0 1 0,0 0 0,0 0-1,0 0 1,0 0 0,0 0 0,0 0-1,0 0 1,0 0 0,0-1 0,0 1-1,0 0 1,0 0 0,0 0 0,0 0-1,0 0 1,-1 0 0,1 0 0,0 0-1,0 0 1,0-1 0,0 1 0,0 0-1,0 0 1,0 0 0,0 0 0,0 0-1,0 0 1,0 0 0,-1 0 0,1 0-1,0 0 1,0 0 0,0 0 0,0 0-1,0 0 1,0 0 0,0 0 0,0 0-1,0 0 1,-1 0 0,1 0 0,-6 4-101,-6 9-40,-5 11 107,0 1 0,1 1 0,1 0 0,2 1 0,1 1 0,-11 36 0,20-56 44,1-1 1,1 1-1,0 0 0,0 1 1,0-1-1,1 0 1,0 0-1,1 0 1,0 0-1,2 9 1,-2-12 27,0 1 1,1-1 0,0 0 0,1 0 0,-1 0 0,1 0 0,0 0 0,0 0 0,0-1 0,1 1-1,0-1 1,-1 0 0,1 0 0,1 0 0,6 4 0,-9-7 11,1 1 0,-1-1 1,1 0-1,0 0 0,0 0 1,-1 0-1,1 0 0,0-1 0,0 1 1,0-1-1,0 0 0,0 0 1,0 0-1,0 0 0,0 0 0,0-1 1,0 1-1,0-1 0,0 0 0,-1 0 1,1 0-1,0 0 0,0 0 1,-1-1-1,1 1 0,-1-1 0,1 0 1,-1 0-1,0 0 0,4-4 1,3-5-6,0-2 1,-1 1 0,0-1 0,-1 0 0,-1-1-1,0 0 1,6-20 0,18-105 77,-28 120-428,0-31 0,-2 46-17,-4 179 11,5-48 235,2-41 64,2 125-74,-11-35 223,2-135-99,-1-1-1,-15 54 1,19-90 0,-1 1-1,1 0 1,-1 0-1,0 0 1,0-1-1,0 1 0,-1-1 1,1 0-1,-1 0 1,0 0-1,0 0 1,-1 0-1,1 0 1,-1-1-1,0 0 1,0 0-1,0 0 0,0 0 1,0 0-1,-1-1 1,-9 4-1,0-3-14,-1 0 0,1 0 0,-1-2 0,0 0 0,0 0-1,0-2 1,0 1 0,0-2 0,-22-5 0,21 3 31,-1 0 0,2-2 0,-1 0 0,0 0 1,1-2-1,1 0 0,-1 0 0,-15-13 0,28 19-42,-1 0 0,1 0 0,0 0 0,0-1-1,-1 1 1,2 0 0,-1-1 0,0 1 0,0-1 0,1 0 0,0 0-1,-1 0 1,1 0 0,0 1 0,0-1 0,1-1 0,-1 1 0,1 0-1,-1 0 1,1-3 0,0 2 8,1 0-1,0 0 1,-1 0 0,1 1-1,1-1 1,-1 0 0,1 0-1,-1 1 1,1-1 0,0 1-1,0 0 1,0 0 0,1 0 0,3-4-1,8-7 32,0 1 0,1 1 0,29-20 0,56-24-134,-25 15 66,-74 40 21,123-68 144,-96 54-357,29-19-1,-8-4-6100,-81 41-11664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37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368 649 3072,'-3'6'866,"7"-6"-683,4-1 6138,-8 1-6245,0-1-1,0 1 0,0-1 0,0 1 1,0 0-1,0-1 0,0 1 1,0-1-1,-1 1 0,1 0 0,0-1 1,0 1-1,0-1 0,-1 1 1,1 0-1,0-1 0,-1 1 0,1 0 1,0 0-1,0-1 0,-1 1 1,1 0-1,-1 0 0,1-1 0,-1 1 1,-6-4 680,7 4-711,-1-1-1,1 1 1,-1-1-1,1 1 1,-1 0-1,0-1 1,1 1-1,-1 0 1,1-1-1,-1 1 1,0 0-1,1 0 0,-1-1 1,1 1-1,-1 0 1,0 0-1,0 0 1,-3 0 104,0 0 1,0 0-1,0 1 0,0-1 1,0 1-1,0 0 0,1 0 1,-1 0-1,-4 2 0,-4 3 118,0-1-1,-20 5 0,-10 5 92,18-5-189,-4 2-90,1 1 0,0 1 1,-40 27-1,63-38-104,1 0 1,-1 0 0,1 0-1,0 0 1,0 1-1,0-1 1,0 1-1,1 0 1,-1 0-1,-2 6 1,4-8 21,1 0 1,-1 1-1,1-1 1,0 0-1,-1 0 1,1 1-1,0-1 0,0 0 1,1 1-1,-1-1 1,0 0-1,1 1 1,-1-1-1,1 0 0,0 0 1,0 0-1,0 0 1,0 0-1,0 0 1,0 0-1,3 4 0,-1-2 62,0 0 0,1 0 0,-1 0-1,1 0 1,0-1 0,0 0 0,0 1-1,1-1 1,5 2 0,-8-3-14,1-1 1,0 0 0,-1-1-1,1 1 1,0 0 0,-1-1-1,1 0 1,0 1 0,0-1 0,-1 0-1,1 0 1,0-1 0,0 1-1,-1-1 1,1 1 0,0-1-1,-1 0 1,1 0 0,0 0-1,2-2 1,5-2 29,0-1-1,0-1 1,-1 0-1,0 0 1,13-14-1,-17 17-34,-1-1 1,-1 1-1,1-1 0,-1 0 1,1-1-1,-2 1 0,1 0 0,0-1 1,-1 0-1,0 0 0,0 1 0,1-12 1,3-46-447,-6 62 284,-1 9-806,-1 0 908,0 0 0,1 0 1,0 0-1,1-1 0,0 1 1,0 0-1,0 0 0,1 0 1,0 0-1,1 0 0,-1-1 1,2 1-1,-1-1 0,1 1 1,5 10-1,-1-8-118,-4-5 261,0 1 0,1-1-1,0 1 1,8 8 0,-11-13-94,0 0 1,0 0-1,0 0 1,1 0 0,-1-1-1,0 1 1,0 0-1,0-1 1,0 1-1,1-1 1,-1 1-1,0-1 1,1 0 0,-1 0-1,0 1 1,1-1-1,-1 0 1,0 0-1,1 0 1,-1 0 0,0-1-1,1 1 1,-1 0-1,0 0 1,0-1-1,1 1 1,-1-1-1,0 1 1,0-1 0,2-1-1,11-9 40,0 0 0,-1-1 0,-1 0 1,0-1-1,16-23 0,-23 30-63,6-9 42,-1-1 0,-1 0 0,0-1 0,-1 0 0,0 0 0,7-27 0,20-115 354,-24 100-404,5-25-6,22-95-80,-33 154 77,-1 0-1,-1 0 0,-1 0 0,-1-31 1,-1 55-40,0-1 1,0 1 0,0 0 0,-1 0 0,1-1-1,0 1 1,0 0 0,-1-1 0,1 1-1,-1 0 1,0-2 0,-4 1-368,-2 9 175,6-6 235,-9 13-99,1 1 0,0-1 0,1 1 0,1 1-1,-8 23 1,3 6-74,-11 84 0,6 52 179,16-168 9,-4 101-64,5-92 57,1-1-1,1 0 1,6 29-1,-6-43 84,0-1 1,0 0-1,0 1 0,1-1 1,0 0-1,0 0 0,8 10 1,-9-14-37,0 1 1,1-1 0,-1 1 0,1-1-1,-1 0 1,1 0 0,0 0-1,0 0 1,0 0 0,0-1-1,0 1 1,0-1 0,0 0 0,0 0-1,1 0 1,-1 0 0,4 0-1,4-1 18,-1 0-1,1-1 1,-1 0-1,1 0 1,-1-1-1,17-5 1,58-27 355,-71 29-396,91-45-205,-104 47-66,-7 5 142,-6 9-26,2-3 47,1 0-1,0 0 0,1 0 0,0 1 0,1 0 0,-10 16 0,16-24 90,0 0 0,0 0 0,1 1 0,-1-1 0,0 0 0,1 1 0,-1-1 0,1 0 0,0 1 0,-1-1 0,1 0-1,0 1 1,0-1 0,0 1 0,0-1 0,0 0 0,0 1 0,0-1 0,1 1 0,-1-1 0,1 0 0,-1 1 0,0-1 0,1 0 0,0 0 0,-1 1 0,1-1 0,0 0 0,0 0 0,0 0 0,0 0 0,0 0 0,0 0 0,0 0 0,0 0 0,0 0 0,0 0 0,0-1 0,0 1 0,2 0 0,2 1 56,0 0-1,-1 0 1,1-1 0,0 0-1,0 0 1,0 0-1,0-1 1,0 0 0,9 0-1,-8-1-10,-1 0-1,0 0 0,1-1 0,-1 1 0,0-1 0,0-1 0,0 1 1,0-1-1,0 1 0,-1-1 0,1-1 0,-1 1 0,5-5 1,-8 7-39,1-1 1,-1 1 0,1-1 0,-1 0 0,0 1-1,0-1 1,0 0 0,0 0 0,0 0 0,0 0 0,-1 0-1,1 1 1,0-1 0,-1-1 0,0 1 0,1 0-1,-1 0 1,0 0 0,0 0 0,0 0 0,0 0-1,-1 0 1,1 0 0,-1 0 0,1 0 0,-1 0 0,1 0-1,-1 0 1,0 0 0,0 0 0,0 1 0,0-1-1,-1 0 1,1 1 0,0-1 0,-3-2 0,-1-1-40,-1-1 1,0 1 0,0 0 0,0 0-1,-1 1 1,1-1 0,-1 1 0,-12-4-1,18 7 17,0 1 0,-1 0 1,1-1-1,0 0 0,0 1 0,0-1 0,0 0 0,0 1 0,0-1 0,0 0 0,0 0 0,0 0 0,0 0 0,0 0 0,0 0 0,1 0 0,-1 0 0,0-2 0,10-2-351,2 2 248,0 1 1,0 0-1,0 0 0,0 1 1,0 1-1,0 0 1,12 1-1,9 0-76,-27-1 196,0 0 0,-1 1 0,1 0 0,0 0-1,0 0 1,0 0 0,0 1 0,-1 0 0,1 0 0,-1 0 0,1 1 0,-1 0-1,0-1 1,0 1 0,0 1 0,-1-1 0,1 1 0,-1-1 0,5 6-1,-7-6 28,0 0-1,0-1 0,0 1 1,-1-1-1,1 1 0,-1 0 1,0 0-1,1-1 0,-1 1 1,0 0-1,-1 0 0,1 3 1,-1 1-1,0 0 0,-1-1 0,-3 13 1,-7 1 387,10-18-387,1 0 0,-1 1 0,1-1 0,0 0 0,-1 1 0,1-1 0,0 1 0,1-1 1,-1 1-1,-1 4 0,3-7-22,-1 0 0,0 0 0,0 0 0,0 0 0,0 0-1,0 0 1,0 0 0,0 0 0,0 0 0,0 1 0,0-1 0,0 0 0,0 0 0,0 0 0,0 0 0,0 0 0,0 0 0,0 0 0,0 0 0,0 0 0,0 0 0,0 0 0,0 1 0,0-1 0,0 0 0,0 0 0,0 0 0,0 0 0,0 0 0,0 0 0,0 0 0,0 0-1,0 0 1,0 0 0,0 0 0,-1 0 0,1 0 0,0 1 0,0-1 0,0 0 0,0 0 0,0 0 0,0 0 0,0 0 0,0 0 0,0 0 0,0 0 0,0 0 0,0 0 0,0 0 0,-1 0 0,1 0 0,0 0 0,0 0 0,0 0 0,0 0 0,0 0 0,0 0 0,0 0-1,0 0 1,0 0 0,0 0 0,0 0 0,-1 0 0,1 0 0,0-7 183,2 4-190,0 1-1,0-1 1,0 1-1,1 0 1,-1-1 0,1 1-1,3-2 1,8-9-49,0-3-96,0-1 92,29-25 1,-38 37 15,1 1 1,0 0 0,0 0 0,0 0 0,0 1 0,1 0 0,-1 0-1,1 0 1,10-1 0,-16 3 32,-1 1-1,1 0 1,0 0-1,-1 0 1,1 0-1,0 0 1,-1 0-1,1 0 1,0 0-1,-1 0 1,1 0-1,0 0 1,-1 1-1,1-1 1,0 0-1,-1 0 1,1 1-1,-1-1 1,1 0-1,0 1 1,-1-1-1,1 0 1,-1 1-1,1-1 1,-1 1-1,1-1 1,-1 1-1,1 0 1,0 1 8,0 0 1,-1-1 0,1 1-1,0 0 1,-1 0-1,0 0 1,1 0 0,-1-1-1,0 1 1,0 3 0,0 0 28,0 0 0,-1 1 0,0-1 1,0 0-1,0 0 0,0 0 0,-4 7 1,2-5 32,0-2-19,0 0-1,0 0 1,1 0 0,-1 1 0,1-1 0,1 1 0,-1 0 0,0 9 0,11-16 205,-1-2-178,-1 0 0,0-1 0,10-7 0,-15 10-65,58-35-154,108-48-1,-150 77 94,-18 8 24,1 0-1,-1 0 0,0-1 0,0 1 1,0 0-1,1 0 0,-1 0 1,0 0-1,0-1 0,0 1 0,0 0 1,0 1-1,0-2 10,0 17 58,2 0 0,5 30-1,-6-45-38,-1 0 0,1-1 1,-1 1-1,1 0 0,0-1 0,-1 1 0,1-1 0,0 1 0,0-1 0,0 1 0,0-1 0,0 0 0,1 1 0,-1-1 0,0 0 0,1 0 1,-1 0-1,0 0 0,1 0 0,-1 0 0,1 0 0,0-1 0,2 2 0,-1-1 31,0-1 0,0 1-1,0-1 1,0 0 0,0 1-1,0-1 1,0-1 0,0 1 0,1 0-1,-1-1 1,0 1 0,5-3 0,6-2 22,0 0-1,-1-1 1,0-1 0,0 0 0,20-15 0,26-28-52,-39 34-42,-12 31-256,-7-12 266,1 0 1,0 0-1,-1 1 0,0-1 1,0 0-1,0 0 0,0 1 0,-1-1 1,1 7-1,0-9 41,-1 1 0,0 0-1,0 0 1,1-1 0,-1 1 0,0 0 0,1-1-1,0 1 1,-1-1 0,1 1 0,0-1 0,0 1-1,0-1 1,1 2 0,6 10-50,-7-13 53,-1 1 1,1 0-1,0-1 0,0 1 1,0-1-1,-1 0 1,1 1-1,0-1 0,0 0 1,0 1-1,0-1 1,0 0-1,0 0 1,0 0-1,0 0 0,0 0 1,0 0-1,0 0 1,1 0-1,0 0 19,7-1-16,0-1 1,0 0-1,0 0 1,-1 0-1,1-1 1,-1-1-1,12-6 1,0 1-15,17-8-6,-24 10 0,29-11 0,98-25 91,-135 40-64,-7 3 69,-11 3 5,-5 8-119,-29 20 0,16-9 171,26-18-111,1-1-1,-1 1 0,0 0 0,1 1 1,0-1-1,0 1 0,0 0 0,1 0 1,-5 8-1,7-12-33,0 1 0,1-1-1,-1 1 1,0 0 0,1-1 0,-1 1 0,1-1-1,0 1 1,-1 0 0,1-1 0,0 1 0,0 0-1,0-1 1,0 1 0,1 0 0,-1-1 0,0 1-1,1 0 1,-1-1 0,1 1 0,-1-1 0,1 1-1,0-1 1,0 1 0,0-1 0,0 1 0,0-1 0,0 0-1,0 1 1,0-1 0,0 0 0,0 0 0,1 0-1,-1 0 1,1 0 0,-1 0 0,3 1 0,4 1 27,-1 0 1,1 0 0,0 0 0,0-1 0,0 0 0,0-1-1,10 1 1,62-2-1092,-39-1-1433,-21 0-2257,36-7-1,-42 4 1606,-11-1-1179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38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40 9056,'-79'-40'3360,"65"45"-2624,-6 4 64,17-9-800,-3 0-96,12 8-3680,-3 6 2400,14-7-3552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38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15 125 7712,'-15'-56'2880,"19"47"-2240,-4 0-192,14 6 32,6-6-352,11-4 1216,12 0-736,14 4-256,17 6-224,8 3-64,-4 3-32,-5 1-1216,-1 5 640,7 4-6688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41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69 843 3072,'-1'-1'85,"-1"0"1,1 0-1,-1 1 0,0-1 1,1 1-1,-1-1 0,0 1 1,1 0-1,-1 0 0,0-1 1,0 1-1,1 0 0,-1 0 1,0 1-1,0-1 0,1 0 1,-1 1-1,0-1 0,1 1 1,-1-1-1,-1 2 0,-27 2 6000,30-4-6061,0 0 0,0 0 0,0 0 1,0 0-1,0 0 0,0 0 0,0 0 0,1 0 0,-1 0 0,0 0 0,0 0 0,0 0 0,0 0 0,0 0 0,0 0 0,0 0 0,0 0 0,0 0 0,0 0 0,0 0 0,0 0 0,0 0 0,0 0 1,0 0-1,0 0 0,0 0 0,1 0 0,-1 1 0,0-1 0,0 0 0,0 0 0,0 0 0,0 0 0,0 0 0,0 0 0,0 0 0,0 0 0,0 0 0,0 0 0,0 0 0,0 0 0,0 0 0,0 0 0,0 1 1,0-1-1,0 0 0,0 0 0,0 0 0,0 0 0,0 0 0,0 0 0,0 0 0,0 0 0,-1 0 0,1 0 0,0 0 0,0 0 0,0 0 0,0 0 0,0 0 0,0 0 0,0 1 0,0-1 0,0 0 1,0 0-1,0 0 0,11 3 566,17 0-109,3-3-4,1-2 1,51-11 0,-62 9-335,0-2 0,-1 0 1,1-2-1,34-17 0,-50 22-75,-1 0-1,1 1 0,-1-2 1,0 1-1,0 0 0,0-1 1,6-7-1,-9 10-46,-1 0 0,1 0 0,0-1 0,-1 1 0,1 0 0,0 0 0,-1 0 0,0-1 0,1 1 0,-1 0 0,0-1 0,0 1 1,1 0-1,-1 0 0,0-1 0,0 1 0,0 0 0,-1-1 0,1 1 0,0 0 0,0-1 0,-1 1 0,1 0 0,-1 0 0,1-1 0,-1 1 0,0 0 0,1 0 0,-1 0 0,0 0 0,0 0 0,0 0 0,0 0 0,0 0 0,-1-1 0,-1-1-40,-1 1-1,0-1 0,0 1 1,0 0-1,0 0 1,-1 0-1,1 1 1,-1-1-1,1 1 0,-1 0 1,1 1-1,-1-1 1,1 1-1,-1 0 1,0 0-1,1 0 1,-1 0-1,1 1 0,-1 0 1,-4 1-1,-5 2 19,0 0-1,0 1 0,0 0 0,1 2 1,-15 8-1,21-11 106,-1 1 0,1 0 0,0 0 0,1 1 0,0 0 0,-10 11 0,15-15-91,-1 0-1,1-1 1,0 1 0,0 0 0,-1 0 0,1 0 0,1 0 0,-1 0 0,0 0 0,0 0 0,1 0 0,-1 0 0,1 0 0,0 0-1,0 1 1,0-1 0,0 0 0,0 0 0,0 0 0,0 0 0,1 1 0,-1-1 0,1 0 0,-1 0 0,1 0 0,0 0 0,0 0-1,0 0 1,0 0 0,0-1 0,3 4 0,2 2 11,0-1 1,1-1-1,0 1 1,0-1-1,0 0 0,1-1 1,0 0-1,14 6 1,-9-5 79,1-1 0,0 0 1,0-1-1,22 2 0,-23-4-41,0-1 0,1 0 0,-1-2-1,0 1 1,0-2 0,0 1-1,0-2 1,0 0 0,-1 0 0,0-1-1,0-1 1,22-14 0,-10 5-13,-2-2 0,0-1-1,-1-1 1,-1-1 0,19-24 0,-18 17 66,34-57 0,10-35-20,-32 55-72,7-8-19,-16 32-5,-2-1 0,-2-1 0,19-57 0,-32 77-10,-2 8 35,-1 0 1,2-15-1,-6 25-50,1 0 0,-1-1 0,0 1 0,0 0 0,0-1 0,-1 1 0,1 0 0,-1 0 0,0 0 0,-1-1 0,-1-4 0,2 8 8,1 0 0,0 0 1,0 0-1,-1 0 1,1 1-1,-1-1 0,1 0 1,-1 0-1,1 0 0,-1 1 1,0-1-1,1 0 1,-1 1-1,0-1 0,1 0 1,-1 1-1,0-1 0,0 1 1,0-1-1,1 1 0,-1 0 1,0-1-1,0 1 1,0 0-1,0-1 0,0 1 1,0 0-1,0 0 0,0 0 1,0 0-1,0 0 0,1 0 1,-1 0-1,0 0 1,0 1-1,0-1 0,0 0 1,-1 1-1,-2 1-37,0 0 1,-1 1-1,2 0 0,-1 0 0,0 0 0,-4 5 1,3-3-10,-10 8-7,1 0 0,1 2 0,0-1 0,2 1 0,-1 1 0,2 0 0,0 1 0,-13 28 0,14-17 74,1 0 0,-9 50 0,2 59-245,13-113 263,2 1-1,0-1 1,1 1-1,1-1 1,2 1-1,0-1 1,11 33-1,-11-47 14,1 1 0,0-1-1,0 1 1,1-1 0,0-1-1,0 1 1,14 13 0,-14-16 26,1-1 0,0-1 0,0 1 1,0-1-1,1-1 0,-1 1 0,1-1 0,0 0 1,0-1-1,1 0 0,8 2 0,-8-3-4,-1-1 0,1 0 0,0 0 0,0-1 0,0 0 0,0 0 0,0-1 0,0-1 0,0 1 0,-1-1 0,16-6 0,-16 5-24,-1 0 0,0 0 0,-1-1 0,1 0 0,-1 0 0,0-1 0,0 1 0,0-1 0,0-1 0,-1 1 0,0-1 1,0 0-1,7-12 0,-7 10-28,-1 1 1,-1-1 0,1 1 0,-1-1-1,-1 0 1,0 0 0,0 0-1,0 0 1,-1-1 0,0 1 0,-1 0-1,0-1 1,0-7 0,0 14-18,0 1 0,0 0 0,-1 0 0,1 0 0,0 0 0,0 0 1,0 0-1,-1 0 0,1 0 0,-1 0 0,1 0 0,0 0 0,-1 0 0,0 1 1,1-1-1,-1 0 0,0 0 0,1 0 0,-1 1 0,0-1 0,0 0 1,1 1-1,-1-1 0,0 0 0,0 1 0,0-1 0,0 1 0,0 0 0,0-1 1,0 1-1,0 0 0,0-1 0,0 1 0,0 0 0,0 0 0,0 0 0,0 0 1,0 0-1,0 0 0,0 0 0,0 1 0,-1-1 0,1 0 0,0 0 0,0 1 1,-1 0-1,-5 2-43,1-1 1,0 2-1,-1-1 0,1 1 1,-8 6-1,6-4 0,1 0 0,1 0 0,-1 0 0,1 1-1,0 0 1,0 0 0,1 1 0,0 0 0,-4 9-1,7-14 59,1 0 0,0 0-1,0 0 1,0 0 0,1 0-1,-1 0 1,1 0 0,0 0-1,-1 0 1,2 0 0,-1 1-1,0-1 1,0 0 0,1 0-1,0 0 1,-1 0 0,1 0-1,1 0 1,-1 0 0,0 0-1,1-1 1,-1 1 0,1 0-1,0-1 1,0 1 0,0-1-1,0 1 1,0-1 0,0 0-1,4 2 1,-1 0 36,1 0 0,0-1 0,-1 0 1,1 0-1,0 0 0,1-1 0,-1 0 0,0 0 0,1 0 0,-1-1 0,1 0 0,-1 0 1,1-1-1,12 0 0,-8 0-18,0 0 0,1-1 1,-1 0-1,0-1 0,0 0 1,0 0-1,0-2 0,0 1 1,16-9-1,31-16 8,106-59-31,-140 66 316,-19 16-335,-5 4-38,-4 6-325,-30 34 286,26-30 129,0-1 1,0 2-1,1-1 1,-10 18-1,16-25-18,-3 5-22,1 0 1,0 0 0,0 1-1,-2 8 1,5-15 18,0 1 1,-1-1-1,1 0 0,0 0 1,0 0-1,0 0 0,0 0 1,0 0-1,0 0 0,0 0 1,0 1-1,0-1 0,0 0 1,0 0-1,1 0 0,-1 0 1,1 0-1,-1 0 0,1 0 1,-1 0-1,1 0 0,-1 0 1,1 0-1,0 0 0,-1 0 1,1-1-1,0 1 0,0 0 0,0-1 1,0 1-1,0 0 0,-1-1 1,1 1-1,0-1 0,1 1 1,-1-1-1,0 1 0,0-1 1,2 0-1,1 1 33,1-1 1,0 0-1,-1 0 0,1-1 0,0 1 1,-1-1-1,9-3 0,33-13-85,74-44 90,-105 52-37,0-2 0,-1 1-1,0-2 1,-1 0 0,0-1 0,-1 0 0,0 0-1,-2-2 1,1 1 0,-1-1 0,7-18 0,8-19 60,-2-2 0,15-56 0,-37 106-67,8-22-7,-2 0 0,-1 0 1,-1-1-1,-1 0 0,-1 0 1,-2 0-1,-3-49 0,2 73-40,0 1 0,0-1-1,-1 1 1,1 0 0,-1-1 0,0 1-1,0 0 1,0 0 0,0-1-1,0 1 1,0 0 0,0 0 0,-1 0-1,1 0 1,-1 0 0,-1-1-1,2 2 28,1 1 0,-1 0 0,0 0-1,1 0 1,-1 0 0,1 0-1,-1 0 1,1 0 0,-1 0 0,1 0-1,-1 0 1,1 1 0,-1-1 0,1 0-1,-1 0 1,1 0 0,-1 1-1,1-1 1,-1 0 0,1 1 0,-1-1-1,1 0 1,0 1 0,-1-1-1,1 0 1,-1 1 0,1-1 0,0 1-1,-1 0 1,-9 14-120,5-6 123,1 0 0,1 0 0,-1 0 0,1 1 0,1-1 0,-2 14 0,-4 63-24,7-60 0,-4 240-4,5-228 39,2 4 1,2 0 0,2 0 0,2-1 0,14 46 0,-20-79 19,-1-4 25,0 0 0,0 0 0,0 0 0,0 0 0,1-1 0,0 1 0,0 0 0,0-1 0,0 1 0,0-1-1,5 5 1,-7-8-31,1 1-1,0-1 1,-1 1-1,1-1 1,0 1-1,-1-1 0,1 0 1,0 1-1,0-1 1,-1 0-1,1 0 1,0 0-1,0 0 0,0 0 1,-1 1-1,1-1 1,0 0-1,0-1 1,0 1-1,-1 0 0,1 0 1,0 0-1,0 0 1,0-1-1,-1 1 1,1 0-1,0-1 0,0 0 1,20-15 185,-16 11-144,2-1-17,0-1 0,-1 0 0,0 0 0,0 0 0,-1 0 0,0-1 0,0 0 0,-1 0 0,6-13 0,-6 8-71,-1 1-1,0 0 1,-1-1-1,0 0 1,0 1-1,-2-17 1,0 28 18,0 1 0,0 0 1,0 0-1,0-1 0,0 1 0,0 0 1,0 0-1,0 0 0,0-1 0,0 1 1,0 0-1,0 0 0,0-1 0,0 1 1,0 0-1,0 0 0,0-1 1,0 1-1,0 0 0,1 0 0,-1 0 1,0-1-1,0 1 0,0 0 0,0 0 1,0 0-1,1-1 0,-1 1 0,0 0 1,0 0-1,0 0 0,0 0 0,1 0 1,-1-1-1,0 1 0,0 0 1,1 0-1,-1 0 0,0 0 0,0 0 1,0 0-1,1 0 0,-1 0 0,1 0 1,10 8-97,-6-3 83,-1 0 0,0 0-1,6 11 1,-7-10 57,-1 0-1,0 0 1,0 0 0,-1 0-1,0 1 1,0-1 0,0 1-1,-1-1 1,0 1 0,0-1-1,0 1 1,-3 12 0,2-15-20,0 0 0,1 1 0,0-1 1,0 1-1,0-1 0,0 1 0,1-1 1,0 0-1,0 1 0,0-1 0,0 0 1,1 1-1,2 4 0,-4-8 8,1-1-1,-1 1 1,1-1-1,-1 1 1,1-1 0,-1 1-1,1-1 1,-1 1-1,1-1 1,0 0-1,-1 1 1,1-1 0,0 0-1,-1 1 1,1-1-1,0 0 1,-1 0-1,1 0 1,0 1 0,0-1-1,-1 0 1,1 0-1,0 0 1,0 0 0,0-1-1,20-4 77,-19 4-65,66-24 79,149-49-199,-203 70 62,-6 3-54,-9 6 21,-6 4 13,5-7 57,1 0 0,-1 1 0,0-1 0,1 0 0,-1 0 0,1 1 0,0-1 0,0 1 0,0-1 0,0 1 0,0-1 0,1 1 0,-1 0 0,1-1 0,-1 1 0,1 0 0,0 0 0,0-1 0,0 1 0,1 0 0,0 4 0,0-3-8,1-1 0,-1 0 1,1 0-1,0 0 0,-1 0 0,1 0 1,1 0-1,-1 0 0,0-1 1,1 1-1,-1-1 0,1 1 1,0-1-1,-1 0 0,1 0 1,4 2-1,-4-3 31,-1-1 0,1 1 0,0 0 0,-1-1 0,1 1-1,0-1 1,-1 0 0,1 1 0,0-1 0,0-1 0,-1 1 0,1 0 0,5-2 0,1 0 97,-1-1 1,15-6 0,-20 7-111,0 0-1,-1 0 1,1 0-1,-1 0 1,1 0 0,-1 0-1,1-1 1,-1 1-1,0-1 1,0 1-1,0-1 1,1-4 0,-1 5-6,-1 0 0,0 0 0,-1 0 0,1 0 0,0-1 0,-1 1 0,1 0 0,-1 0 0,1-1 0,-1 1 0,0-1 0,0 1 0,0 0 0,-1-1 0,1 1 0,0 0 0,-2-5 0,1 6-12,0-1 0,-1 0 1,1 1-1,0-1 0,-1 1 0,0-1 0,1 1 0,-1 0 1,0-1-1,1 1 0,-1 0 0,0 0 0,0 0 0,-3-1 1,-29-7-137,5 4 2,-1 1 0,-42 0 0,71 4 137,0 0 0,0 0 0,0 0 0,0 0 0,0 0 0,0-1 0,0 1 0,0 0 0,0-1 0,0 1 0,-2-1 0,2 0 48,3 0-27,3-1-22,1-1 0,0 1 0,0 0 0,1 1 0,-1-1 0,0 1 0,13 0 0,3-1 9,40-8-87,-31 4 35,0 2 0,1 1 0,38 1-1,-63 2 45,0 2 0,0-1-1,1 1 1,-1 0-1,-1 0 1,14 7-1,-18-8 27,1 0 0,-1 1-1,1 0 1,-1 0 0,1 0 0,-1 0-1,0 0 1,4 4 0,-5-4 1,-1-1 0,1 0 0,0 1 0,-1-1 0,1 0 0,-1 1 0,1-1 0,-1 1 0,0-1 0,1 1 0,-1-1 0,0 1 0,0-1 0,0 1 0,0-1 0,-1 1 0,1-1 0,-1 3 0,-4 9 121,0-1 0,-1 1 0,0-2 0,-1 1 0,-1-1 0,-12 16 1,-8 11 147,21-31-204,4-10 5,3 2-92,0 0-1,1 0 0,-1 0 1,0 0-1,0 0 1,0-1-1,1 1 0,-1 0 1,1 0-1,-1 0 0,1 0 1,-1 0-1,2-1 1,10-13-48,0 1 0,2 1 1,27-23-1,-38 34 35,-1 0 0,1 0-1,-1 1 1,1-1 0,0 0 0,-1 1-1,1 0 1,0 0 0,0 0 0,0 0-1,0 0 1,0 0 0,0 1 0,0-1 0,0 1-1,1 0 1,-1 0 0,0 0 0,0 0-1,0 1 1,0-1 0,0 1 0,0 0-1,0 0 1,0 0 0,0 0 0,0 0 0,0 1-1,-1 0 1,1-1 0,0 1 0,-1 0-1,0 0 1,5 4 0,5 9 144,-1 0 1,0 1-1,-1 0 0,14 32 0,-16-31-228,1 0-1,0 0 1,1-1-1,22 26 1,-28-38-480,0 0 0,1 0 1,-1-1-1,6 4 0,-8-6-246,0 1 0,0-1 0,1 0 0,-1 0 0,0 0 0,1-1-1,-1 1 1,1 0 0,4 0 0,-6-1 445,-1 0 310,0 0 1,0 0 0,0 0 0,0 0 0,0 0-1,0 0 1,0 0 0,0 0 0,0 0-1,0 0 1,0 0 0,1 0 0,-1 0 0,0-15-6779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42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4 234 8384,'-4'-5'3104,"18"5"-2400,15-13-224,5-5 1792,34-7-1344,38-5 63,7-1-607,4-3-288,14 3-32,4 6-1695,1 7 895,-14 15-6880,-30 12 4192,-19 3 768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45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205 399 4160,'1'-3'696,"0"-1"1,0 1-1,0-1 0,0 1 1,-1 0-1,0-1 0,1 1 1,-1-1-1,-1 0 0,0-5 1,1 5-355,-1 0 0,0 0 1,0 0-1,0 0 0,0 1 0,-1-1 0,1 0 1,-1 1-1,-3-5 0,3 6-273,0 0-1,0 0 1,0 0-1,0 1 1,0-1-1,-1 1 1,1 0-1,0-1 1,-1 1 0,1 0-1,-1 0 1,1 1-1,-1-1 1,0 0-1,1 1 1,-1 0-1,0-1 1,1 1-1,-1 0 1,0 0-1,1 1 1,-1-1 0,0 0-1,1 1 1,-1 0-1,-4 2 1,2-2-27,-1 2 0,1-1 0,0 0 1,0 1-1,1 0 0,-1 0 1,1 1-1,-1-1 0,1 1 0,0 0 1,0 0-1,-4 7 0,0 1 20,2 1 0,-1 0 1,2 0-1,0 0 0,-6 24 0,5-12 7,2 2 1,-2 30-1,6-37-19,0-1 0,1 0-1,4 23 1,-3-31 1,0-1 0,1 1 0,0-1 1,1 0-1,0 0 0,0 0 0,7 10 0,-8-15-5,0-2-1,-1 1 1,1 0 0,1-1-1,-1 1 1,1-1-1,-1 0 1,1 0-1,0 0 1,0-1-1,0 1 1,0-1-1,1 0 1,-1 0-1,0-1 1,7 2-1,-5-2-15,1 0-1,-1-1 0,0 1 1,1-2-1,-1 1 0,0-1 0,1 0 1,-1 0-1,0 0 0,0-1 0,11-5 1,1-1-48,-1-1 0,0 0 1,-1-1-1,17-14 0,56-53 79,-60 51-33,212-223 350,-224 230-321,-1-2 0,-1 0-1,-2-1 1,21-41-1,-28 49-57,-1 0 0,0-1 0,0 1 0,-2-1 0,0 0 0,0 0 0,-2 0 0,0 0-1,-1-22 1,0 33-20,0 1-1,-1-1 0,0 0 0,1 1 1,-1-1-1,-1 0 0,1 1 0,0 0 1,-1-1-1,0 1 0,-2-4 0,3 6-2,0 0-1,0 0 0,-1 0 1,1 0-1,0 0 0,0 0 0,0 0 1,-1 0-1,1 1 0,0-1 0,-1 0 1,1 1-1,-1 0 0,1-1 1,-1 1-1,1 0 0,-1-1 0,1 1 1,-1 0-1,1 0 0,-1 0 1,1 1-1,-1-1 0,1 0 0,-1 0 1,1 1-1,-1-1 0,1 1 0,-3 1 1,-12 6-99,-1 1 0,2 0 0,-27 21 0,27-18 87,-7 4-6,1 1 0,-35 37 0,45-41 46,0 1 0,1 0 0,1 0 0,0 1 0,-12 27 0,8-7 83,1 0 0,-10 47 0,17-60-37,2 0 0,0 0 0,2 1 0,0-1-1,4 26 1,-2-38-15,0 0-1,2 1 0,-1-2 1,1 1-1,0 0 0,1-1 0,0 1 1,1-1-1,0 0 0,0-1 1,1 1-1,0-1 0,1 0 0,0 0 1,0-1-1,14 12 0,-11-12 10,0-1 0,0 0-1,1-1 1,-1 0-1,1 0 1,0-1 0,1 0-1,-1-1 1,0-1 0,1 0-1,0 0 1,0-1-1,-1 0 1,14-2 0,-11 0-39,-1-1 0,0 0 0,0-1 0,0-1 0,0 0 0,-1 0 0,1-2 0,-1 1 0,0-1 0,22-16 0,-16 8 27,0-1-1,-1-1 1,0 0 0,-2-1-1,21-28 1,-33 40-12,10-14 58,-12 18-74,-1 0 1,1 1 0,-1-1-1,0 0 1,1 0 0,-1 0-1,0 0 1,1 0 0,-1 0-1,0 0 1,0 0-1,0-1 1,0 1 0,0 0-1,0 0 1,-1 0 0,1-2-1,0 3-5,0 0 0,0 0-1,0 0 1,0 0 0,0 0 0,0 0-1,-1 0 1,1-1 0,0 1-1,0 0 1,0 0 0,0 0 0,0 0-1,0 0 1,0 0 0,0 0-1,0 0 1,0 0 0,0 0 0,-1 0-1,1 0 1,0-1 0,0 1-1,0 0 1,0 0 0,0 0-1,0 0 1,0 0 0,-1 0 0,1 0-1,0 0 1,0 0 0,0 0-1,0 0 1,0 0 0,0 0 0,0 0-1,-1 0 1,1 0 0,0 0-1,0 1 1,0-1 0,0 0 0,0 0-1,0 0 1,0 0 0,0 0-1,0 0 1,-1 0 0,1 0 0,0 0-1,0 0 1,0 0 0,0 1-1,-6 8-123,-6 18-65,11-24 192,-6 12 15,-2 6-44,1 0 1,1 1-1,1-1 0,-5 29 0,11-47 41,0 1 0,0 0 0,0 0-1,0 0 1,1 0 0,0-1 0,0 1 0,0 0 0,0 0 0,0-1 0,1 1-1,-1-1 1,5 7 0,-5-8-2,0-1 0,1 1-1,-1-1 1,0 1 0,0-1-1,1 1 1,-1-1 0,1 0-1,-1 0 1,1 0 0,0 0 0,0 0-1,-1 0 1,1 0 0,0 0-1,0-1 1,0 1 0,0-1-1,0 1 1,-1-1 0,1 0-1,0 0 1,0 0 0,0 0 0,0 0-1,0 0 1,0-1 0,3 0-1,2-1 53,0 0-1,0-1 0,-1 0 0,1-1 0,-1 1 1,0-1-1,10-8 0,-14 10-44,0 0 1,0-1-1,1 1 0,-1 0 1,-1-1-1,1 1 1,0-1-1,-1 0 0,1 0 1,-1 1-1,0-1 0,0 0 1,0 0-1,0 0 0,-1 0 1,1-1-1,-1 1 0,1 0 1,-1 0-1,-1-4 0,0-9-13,-2 1 1,0 0-1,-1 0 0,-9-24 0,11 34-26,0 0-1,0 0 1,-1 1 0,0-1 0,0 0-1,0 1 1,0 0 0,-1 0-1,0 0 1,0 0 0,0 0-1,0 1 1,0 0 0,-1 0-1,1 0 1,-9-4 0,-3 1 43,12 4-59,-1 0 1,1 0-1,0 1 1,-1-1-1,1 1 0,-1 0 1,-6 0-1,10 1-6,51-4 79,274-34-53,-200 25 22,-59 6 63,-57 7-63,0-1 0,-1-1-1,1 1 1,-1-2 0,1 1 0,-1-1 0,0 0 0,10-5 0,-15 6-43,2-2 42,-3 4 54,-13 18 26,-16 12-106,24-25 42,-1 0 0,-1 0 0,1 0 1,0-1-1,-1 0 0,0 0 1,-11 5-1,-1 2 91,17-11-123,0 1 0,-1 0 0,1-1 0,0 1 0,0-1 0,-1 0 0,1 1 0,0-1 0,0 0 0,-1 0 0,1 0 0,0 0 0,-3 0 0,0 0 160,3 0-106,-9 26-145,-19 29 20,-28 71-1,51-111 28,-6 30 1,11-38 61,0 0 0,0-1 0,0 1 0,1 0 0,0 0 0,1 0 0,0 6 0,0-11 9,-1 0 1,1 1-1,0-1 0,-1 0 1,1 0-1,0 0 1,0-1-1,0 1 0,0 0 1,1 0-1,-1 0 1,0-1-1,1 1 1,-1-1-1,1 1 0,0-1 1,-1 0-1,4 2 1,-2-1 1,0-1 1,0 0-1,0 0 1,0 0 0,0 0-1,1-1 1,-1 1-1,0-1 1,0 0 0,7 0-1,0-1 26,-1-1 0,1 0 0,0 0 1,-1-1-1,0-1 0,0 1 0,9-6 0,1-2-33,-1 0 0,-1-1 1,0-1-1,-1-1 0,0-1 1,-1 0-1,0-1 0,12-19 0,-15 22-51,-10 12 44,0-1 1,0 0-1,0 0 1,0 1-1,-1-2 0,1 1 1,-1 0-1,1 0 1,-1 0-1,0-1 0,0 1 1,0 0-1,1-6 1,-2 8-11,-1 21-276,-3-4 291,1 0 0,0 1 0,1-1 0,1 0 0,0 1 1,3 19-1,-2-35 7,0 0-1,1-1 1,-1 1 0,1 0 0,-1 0 0,1 0 0,0-1 0,0 1 0,-1 0 0,1-1-1,0 1 1,1 0 0,-1-1 0,0 0 0,0 1 0,1-1 0,-1 0 0,1 1 0,-1-1 0,1 0-1,-1 0 1,1 0 0,0 0 0,0-1 0,-1 1 0,1 0 0,0-1 0,0 1 0,0-1-1,0 0 1,-1 1 0,1-1 0,0 0 0,0 0 0,4-1 0,5 0 8,1-1 1,-1-1-1,1 1 1,18-9-1,-12 5-105,49-15-52,267-87 218,-183 40 171,-139 61-222,-19 14-84,-10 9 53,0 0-1,-1-2 1,-1 0 0,-37 22 0,9-7-54,16-10 34,15-9-28,0 1 0,0 0-1,-25 23 1,40-33 47,0 0 0,1 0 0,-1-1 0,0 1 0,0 0 0,1 0 0,-1 0 0,0 0-1,1 0 1,-1 0 0,1 0 0,0 0 0,-1 0 0,1 0 0,0 0 0,-1 1 0,1-1 0,0 0 0,0 0-1,0 2 1,0-2 1,1 0-1,-1 0 0,1 0 0,-1 0 1,1-1-1,-1 1 0,1 0 0,0 0 0,-1-1 1,1 1-1,0 0 0,0-1 0,-1 1 1,1-1-1,0 1 0,0-1 0,0 1 0,0-1 1,1 1-1,4 0-1,0 1 0,0-1 0,0 1 0,0-2 0,12 1 0,-5-1 15,0-1-1,0 0 1,0-1-1,0 0 1,-1-1-1,1-1 1,-1 0 0,0-1-1,0 0 1,0 0-1,-1-1 1,0-1-1,0 0 1,0-1 0,-1 0-1,0 0 1,-1-1-1,0-1 1,0 1-1,-1-1 1,0-1 0,-1 0-1,0 0 1,6-13-1,-3 1 12,0 0 0,-2-1 1,9-39-1,4-77 51,-18 113-60,-1 1-1,-1-1 1,-1 0 0,-2 1 0,-6-39 0,7 61-44,0 0 0,-1 0 0,1 1 0,-1-1 0,1 1 0,-1-1 0,0 1 0,-1 0 0,-4-6 0,7 8 19,-1 1 1,0-1-1,1 1 0,-1-1 0,0 0 1,0 1-1,1-1 0,-1 1 0,0 0 1,0-1-1,0 1 0,0 0 0,1-1 0,-1 1 1,0 0-1,0 0 0,0 0 0,0 0 1,0 0-1,0 0 0,0 0 0,0 0 1,0 0-1,1 0 0,-1 0 0,0 1 1,0-1-1,0 0 0,0 1 0,0-1 0,1 0 1,-1 1-1,0-1 0,0 1 0,1 0 1,-1-1-1,0 1 0,1-1 0,-1 1 1,1 0-1,-1 0 0,1-1 0,-1 1 1,1 0-1,-1 1 0,-3 5 25,0 1 0,1-1 0,0 1 0,1 0-1,0 0 1,0 0 0,0 0 0,1 0 0,1 0 0,-1 10 0,0-1 46,-1 29 112,2 1 0,2 0 0,2-1 0,17 77 0,-18-109-186,1 0-1,0-1 1,1 1-1,1-1 1,10 18 0,-11-23-97,0 0 1,1 0 0,0-1 0,0 1-1,1-2 1,0 1 0,0-1-1,0 0 1,11 6 0,12 3-2831,-24-12 1697,0-1 0,0 1 0,-1 0 0,1 0 1,-1 1-1,0 0 0,0 0 0,5 5 0,-3 3-3890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45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22 3136,'-2'-3'714,"-6"-8"-399,4 4 4832,-2 17-2678,-3 5-1724,1 1 0,0 0 0,1 1 0,0 0 0,-3 18 0,-3 6-122,-38 81 15,25-62-615,25-57 53,-1 1-725,0 1-1,0 0 1,0-1-1,1 1 1,0 0-1,0 0 1,0 7 0,4 14-2423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20 2144,'-1'-1'363,"1"1"0,0-1 0,-1 1 1,1 0-1,-1-1 363,1 0-363,-1 1 0,1 0 0,-1-1 1,1 1-1,-1 0 0,1-1 0,-1 1 0,1 0 0,-1 0 1,1-1-1,-2 1 0,-20-6 2716,-19-1-728,-30 11 150,41-4-1642,0 1 0,-53 10 0,73-9-741,-1 1 0,1 0-1,0 0 1,0 1 0,0 0-1,0 1 1,1 0 0,-1 0 0,1 1-1,1 1 1,-12 9 0,12-8-78,1 1 0,0-1 0,0 1 1,1 0-1,0 1 0,1-1 0,0 1 0,0 0 1,1 0-1,1 1 0,-1-1 0,2 1 1,-1 0-1,2 0 0,-1 0 0,2 0 0,-1 0 1,1 0-1,1 0 0,0 0 0,1 0 1,0 0-1,5 15 0,-4-17 8,0-1 1,1 0-1,0 0 1,1 0-1,-1 0 1,1-1-1,1 0 1,0 0-1,0 0 1,0 0-1,0-1 1,1 0-1,0-1 0,1 1 1,-1-1-1,1-1 1,0 0-1,0 0 1,0 0-1,1-1 1,-1 0-1,12 2 1,-14-5-33,0 1 0,-1-1 0,1 0 1,-1-1-1,1 0 0,0 0 0,-1 0 0,1 0 1,-1-1-1,0 0 0,1 0 0,-1 0 1,0-1-1,0 0 0,-1 0 0,1 0 0,-1 0 1,1-1-1,-1 0 0,0 0 0,6-8 1,2-3 7,-1 0 0,-1-1 0,-1-1 0,0 1 0,10-28 0,-16 36-12,9-20-27,-2 0 0,-1 0 0,-1-1-1,5-32 1,-9-9-1,-4 69 11,0-1-1,0 1 1,0 0-1,0 0 1,0 0-1,0-1 1,0 1-1,-1 0 1,1 0-1,-1 0 1,0-2 0,1 2-4,0 1 0,-1 0 0,1 0 0,0 0 1,0 0-1,0 0 0,0-1 0,-1 1 1,1 0-1,0 0 0,0 0 0,0 0 1,-1 0-1,1 0 0,0 0 0,0 0 0,0 0 1,-1 0-1,1 0 0,0 0 0,0 0 1,-1 0-1,1 0 0,0 0 0,0 0 1,0 0-1,-1 0 0,1 0 0,0 0 0,0 0 1,0 0-1,-1 1 0,1-1 0,0 0 1,0 0-1,0 0 0,-2 2 23,1-1 1,-1 1-1,1-1 1,0 1-1,0-1 0,0 1 1,0 0-1,0 0 1,0-1-1,1 1 1,-1 0-1,0 2 0,-5 59 712,5-57-662,0-1 1,0 1-1,1 0 1,-1 0 0,2 0-1,-1-1 1,1 1-1,1 6 1,0 4 33,-1 0-1,-1 23 1,0-26 4,0 0 1,1 0-1,0 0 1,5 23-1,-1-20-37,0 0 0,12 23 0,-15-35-17,1 1 0,0-1 0,-1 1-1,1-1 1,1 0 0,-1 0 0,1 0-1,-1-1 1,1 1 0,0-1 0,1 0-1,4 3 1,-7-5-28,0 0 0,0-1 0,0 1-1,0-1 1,0 1 0,0-1 0,1 0 0,-1 0 0,0 0-1,0 0 1,0 0 0,0 0 0,0 0 0,1-1-1,-1 1 1,3-2 0,-2 1-24,1-1 0,-1 1 0,0-1 0,0 0 0,0 0-1,0 0 1,5-5 0,-7 6-128,0 1-1,-1-1 1,1 0 0,-1 0-1,1 1 1,-1-1-1,1 0 1,-1 0-1,1 0 1,-1 0 0,0 0-1,1 0 1,-1 0-1,0 1 1,0-1-1,0 0 1,0-1 0,0 1-218,0 0 0,0 0 1,0 0-1,0 1 1,0-1-1,-1 0 0,1 1 1,0-1-1,-1 0 1,1 0-1,-1 1 1,1-1-1,-1 1 0,1-1 1,-1 0-1,1 1 1,-1-1-1,1 1 1,-1-1-1,0 1 0,0-1 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26 4736,'7'-12'2224,"-6"11"-2038,-1 1-1,0-1 1,0 1 0,0-1-1,0 1 1,1-1-1,-1 1 1,0-1 0,0 1-1,0-1 1,0 1 0,0 0-1,0-1 1,0 1-1,0-1 1,-1 1 0,1-1-1,0 1 1,0-1 0,0 1-1,0-1 1,-1 1-1,1 0 1,0-1 0,-1 0-1,0 1-13,0 0-1,0 0 0,1 0 1,-1 0-1,0 0 1,0 0-1,0 1 0,0-1 1,1 0-1,-1 0 1,0 1-1,0-1 0,0 0 1,1 1-1,-2 0 1,2-1 40,-10 5 739,0 1 1,1 1-1,0-1 0,0 2 1,-11 11-1,14-13-705,0 0 1,1 0-1,0 0 0,1 1 1,-1 0-1,1 0 0,1 1 1,-4 8-1,6-15-209,1 1 0,0-1 0,-1 1 0,1-1 0,0 1 0,0 0 0,0-1 0,0 1 0,0-1 0,0 1 0,1-1-1,-1 1 1,0 0 0,1-1 0,-1 1 0,1-1 0,0 0 0,-1 1 0,1-1 0,0 1 0,0-1 0,0 0 0,0 0 0,0 1 0,0-1 0,0 0 0,0 0 0,1 0 0,-1 0 0,0-1 0,1 1 0,2 1 0,2 1 66,0 0 0,1-1 1,-1 0-1,1 0 1,12 2-1,-9-3-59,-1 0 0,1-1 0,0 0 0,0 0 0,0-1 1,0 0-1,0-1 0,0 0 0,15-6 0,-19 6-27,-1 0 0,1-1 0,-1 0 0,0 0 0,1 0 0,-2-1 0,1 1 0,0-1 0,-1 0 0,1 0 0,-1-1 0,0 0 0,-1 1 0,1-1 0,-1 0 0,0-1 0,3-5 0,-6 8-24,1 1 1,0-1 0,-1 0-1,0 0 1,1 0 0,-1 0-1,0 0 1,-1 1-1,1-1 1,0 0 0,-1 0-1,0 0 1,1 1 0,-1-1-1,0 0 1,-1 1 0,1-1-1,0 0 1,-1 1 0,1 0-1,-1-1 1,0 1 0,0 0-1,0 0 1,0 0 0,0 0-1,0 0 1,0 0 0,-1 1-1,1-1 1,-1 1 0,1 0-1,-1 0 1,0-1 0,1 2-1,-4-2 1,0 2-13,0-1 0,0 1 0,0 1 0,0-1 0,0 1 0,0 0 1,0 1-1,0-1 0,-9 4 0,-4 4-139,-26 16 0,16-9-3347,1-3-3775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25 213 2240,'-25'-9'18421,"26"9"-18369,-1-1 1,1 1 0,-1 0 0,0 0-1,1-1 1,-1 1 0,0-1-1,1 1 1,-1 0 0,0-1-1,0 1 1,1-1 0,-1 1 0,0-1-1,0 1 1,0 0 0,0-1-1,1 1 1,-1-1 0,0 1 0,0-1-1,0 1 1,0-1 0,0 1-1,0-1 1,-1 0 0,1 0-14,1-1-1,-1 1 1,0 0 0,0 0-1,0 0 1,1 0 0,-1 0 0,0 0-1,1 0 1,-1 0 0,2-1 0,2 0-54,0 1 0,0 0 1,0 0-1,0 0 0,1 0 0,-1 1 1,0 0-1,0 0 0,5 0 1,-5 0 11,204-6 483,228-37 0,-22-3-69,206 22-75,-480 16 219,-137 7-548,0 1 0,0-1 0,0 1 0,0-1-1,-1 0 1,1 0 0,0 0 0,4-3 0,-6 4-88,0-1 0,-1 1 0,1 0 1,-1-1-1,1 1 0,-1-1 0,1 1 0,-1-1 0,1 1 0,-1-1 0,0 1 0,1-1 0,-1 0 0,0 1 0,1-1 0,-1 1 0,0-1 0,0 0 0,0 1 0,1-1 0,-1 0 0,0 1 0,0-1 0,0 0 0,0 1 0,0-1 0,0 0 0,0 0 0,-1 1 0,1-1 0,0 0 0,0 1 0,0-1 0,-1 1 0,1-1 0,-1 0 0,1 0-224,-1 0-1,0 0 0,0 0 0,0 0 1,0 1-1,1-1 0,-1 0 1,0 1-1,0-1 0,0 0 0,-1 1 1,1 0-1,0-1 0,0 1 1,0-1-1,0 1 0,0 0 0,0 0 1,-1 0-1,1 0 0,0 0 0,0 0 1,-2 0-1,0 0-573,0 1-1,0-1 1,0 1 0,0-1-1,0 1 1,-6 3-1,-6 7-2042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1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3648,'-16'-10'1173,"10"9"-703,1 1-531,-14 2 2443,18-2-2165,0 0 1,1 0 0,-1 0 0,0 0 0,1 1-1,-1-1 1,1 0 0,-1 0 0,0 0 0,1 0-1,-1 1 1,1-1 0,-1 0 0,1 1 0,-1-1-1,1 0 1,-1 1 0,1-1 0,-1 1 0,1 0-113,0-1 1,0 1-1,0-1 0,0 1 1,1-1-1,-1 1 1,0-1-1,1 1 1,-1-1-1,0 1 1,1-1-1,-1 1 1,0-1-1,1 0 0,-1 1 1,1-1-1,-1 0 1,1 1-1,-1-1 1,1 0-1,-1 0 1,1 1-1,-1-1 1,2 0-1,17 5 1223,-12-4-983,-2 1-118,19 4 513,1 0-1,-1-1 1,1-2 0,38 2-1,60-7-158,0-5 1,-1-5-1,141-33 0,-92 2-986,-92 22 170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4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2560,'6'-11'4762,"-6"3"-853,2 13-2614,1 6-344,4 7 345,9 36 0,-16-54-1255,0 0 0,0 1 0,0-1 0,0 0 1,0 1-1,0-1 0,0 0 0,0 1 0,0-1 0,0 0 1,0 1-1,1-1 0,-1 0 0,0 1 0,0-1 0,0 0 0,1 0 1,-1 1-1,0-1 0,0 0 0,0 0 0,1 1 0,-1-1 1,0 0-1,0 0 0,1 0 0,-1 0 0,0 1 0,1-1 1,-1 0-1,7-7 633,-5 4-612,-1 1 0,0-1 0,0 0 0,0 0 0,0 0 0,0-6 0,-1-71 3,0 56 2814,12 25-2389,170-6 628,-84 2-737,118-14-72,-16 2-570,-142 13 261,103-5 235,-141 6-242,-9 0 67,0 0 0,-1 0 1,22-6-1,-9 2-49,-20 5-9,0-1 0,0 1-1,-1-1 1,1 1 0,0-1 0,-1 0-1,1 0 1,-1 0 0,1-1 0,-1 1 0,4-3-1,-6 4-4,1 0 1,-1 0-1,0 0 0,0 0 0,0-1 1,0 1-1,0 0 0,0 0 0,1 0 0,-1 0 1,0 0-1,0 0 0,0 0 0,0 0 0,0-1 1,0 1-1,0 0 0,0 0 0,0 0 1,0 0-1,1 0 0,-1-1 0,0 1 0,0 0 1,0 0-1,0 0 0,0 0 0,0 0 0,0-1 1,0 1-1,0 0 0,0 0 0,0 0 1,0 0-1,0 0 0,-1-1 0,1 1 0,0 0 1,0 0-1,0 0 0,0 0 0,0-1 0,-8 1-16,-15 6 30,-43 29-347,4-4 262,1 3-1,-83 62 0,140-94 73,-181 136-76,70-41 15,-88 69 20,52-44 464,96-69-245,53-51-133,0-1 1,-1 1-1,1-1 0,0 0 1,-1 0-1,0 0 0,-3 1 1,4-2-133,2 0 88,-4 5 43,3-4 118,3-3 8,9-2-128,-4 2-10,1-1 1,-1 1 0,13-7 0,2-1 6,-2 4-95,32-7 0,-8 3 72,-18 3-21,1 1-1,0 1 0,0 1 1,0 2-1,0 1 1,47 4-1,-61-1 7,0 1 1,0 0-1,0 1 0,0 1 1,-1 0-1,1 1 0,14 9 1,28 20 277,-51-31-213,-3-4-60,-1 0 1,0 0 0,0 0-1,0 1 1,0-1-1,0 0 1,1 0-1,-1 0 1,0 0-1,0 0 1,0 0-1,1 0 1,-1 1 0,0-1-1,0 0 1,0 0-1,1 0 1,-1 0-1,0 0 1,0 0-1,0 0 1,1 0-1,-1 0 1,0 0 0,0 0-1,1 0 1,-1 0-1,0 0 1,0-1-1,1 1-4,-1 0 0,0 0 0,0 0 1,0 0-1,0 0 0,0 0 0,1 0 0,-1 0 0,0 0 0,0 0 0,0 0 0,0 0 0,1 0 0,-1 0 0,0 0 0,0 0 0,0 1 0,0-1 0,0 0 0,1 0 0,-1 0 0,0 0 0,0 0 1,0 0-1,0 0 0,0 0 0,0 0 0,0 1 0,1-1 0,-1 0 0,0 0 0,0 0 0,0 0 0,0 0 0,0 1 0,0-1 0,0 0 0,0 0 0,0 0 0,0 0 0,0 0 0,0 1 0,0-1 1,0 0-1,0 1-53,1 0 0,-1-1 0,0 1 1,0 0-1,1-1 0,-1 1 1,0 0-1,1-1 0,-1 1 0,1-1 1,-1 1-1,1-1 0,-1 1 0,1-1 1,-1 1-1,1-1 0,0 1 1,-1-1-1,1 1 0,0-1 0,-1 0 1,1 0-1,0 1 0,-1-1 1,1 0-1,0 0 0,1 0 0,0 0-417,0-1 0,1 1 0,-1-1 1,0 0-1,0 1 0,0-1 0,0 0 0,-1-1 0,3 0 0,-1 0-164,-1 0 1,0 0-1,0-1 0,-1 1 1,1 0-1,0-1 1,-1 1-1,0-1 0,1 1 1,-1-1-1,0 0 0,0 1 1,-1-1-1,1 0 1,0 0-1,-1 0 0,0 1 1,0-5-1,1-1-548,5-23-1698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4736,'-4'0'438,"-19"1"972,8 5 5243,24-5-3672,1 3-2069,0 0 1,0-1-1,0-1 0,1 0 0,16 1 1,58 0 943,-67-4-1351,190 7 1548,-172-3-2096,-35-3-170,-7-4-5131,4-2 183,11 1-1960,-1 4 3761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4384,'0'-7'1417,"1"0"0,0 1 1,0-1-1,0 1 0,3-9 0,-3 14-1094,5-9 4055,-2 10-2572,-3 8-790,8 174 2189,-6-139-2647,-1-23-1137,-2 1-3394,14-36-6338,-12 14 9283,11-8-1910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6048,'0'0'173,"-1"0"0,1 0 0,0 0 0,-1 0 1,1 0-1,0 0 0,-1 0 0,1 1 0,-1-1 0,1 0 0,0 0 1,-1 0-1,1 0 0,0 1 0,0-1 0,-1 0 0,1 0 1,0 1-1,-1-1 0,1 0 0,0 0 0,0 1 0,-1-1 0,1 0 1,0 1-1,0-1 0,0 0 0,0 1 0,-1-1 0,1 0 1,0 1-1,-12 22 2021,3-6-1081,-6 5 524,0 0 0,-30 31 0,22-30-1055,0-1-1,-2-1 0,-48 31 1,13-8-383,10-7-233,-8 4 263,45-36-701,9-5-1620,21-4-12394,2 3 11409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4:4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3968,'-11'-4'4570,"16"-2"145,19-11-315,-8 9-3088,-3 2-826,0 0 1,1 1 0,0 0-1,15-3 1,-26 7-456,0 0 0,0 1 1,0-1-1,0 1 1,0 0-1,0 0 0,0 0 1,0 1-1,0-1 0,0 1 1,0-1-1,0 1 0,-1 0 1,1 0-1,0 0 1,0 0-1,-1 1 0,1-1 1,-1 1-1,1 0 0,-1 0 1,0 0-1,1 0 1,-1 0-1,0 0 0,2 4 1,-3-4-24,0 0 0,0 0 0,0 0 0,-1 0 0,1 1 0,-1-1 0,1 0 0,-1 0 0,0 1 0,0-1 0,0 0 0,0 0 0,0 1 0,-1-1 0,1 0 0,-1 1 0,1-1 0,-1 0 0,0 0 0,-1 2 0,0 2 47,-1-1 1,1 0-1,-1 0 0,-1 0 0,1 0 0,-7 7 0,-10 5 18,11-8-53,-15 16-1,23-24-19,0-1 13,1 1-1,-1-1 0,0 1 0,1 0 0,-1 0 0,1-1 0,-1 1 0,1 0 0,-1 0 0,1-1 0,-1 1 1,1 0-1,0 0 0,0 0 0,-1 0 0,1 0 0,0 1 0,1-1 11,0 0 0,0 0 1,0-1-1,1 1 0,-1 0 0,0 0 0,1 0 1,-1-1-1,0 1 0,1-1 0,2 1 0,20 8 36,-9-4 90,-1 0-1,0 1 0,19 12 1,-29-16-77,-1 0 0,1 1 0,-1-1-1,0 1 1,0 0 0,0 0 0,-1 0 0,1 0 0,-1 1 0,0-1 0,1 1 0,-1-1-1,-1 1 1,1 0 0,-1 0 0,1-1 0,0 9 0,-1-9-41,-1 0 1,0 0-1,-1 0 0,1 0 1,0 0-1,-1 0 1,0-1-1,0 1 0,0 0 1,0 0-1,0 0 1,0-1-1,-1 1 0,1-1 1,-1 1-1,0-1 1,1 0-1,-1 1 0,0-1 1,-1 0-1,1 0 1,-3 2-1,0 0-6,0-1 1,-1 1-1,1-1 0,0-1 1,-1 1-1,0-1 1,1 0-1,-1 0 0,-12 2 1,6-3-250,-1 0 0,0-1 1,0 0-1,0-1 0,-13-3 0,10 1-1728,-23-8-1,3-2-442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5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1312,'-1'-1'85,"1"1"1,0-1 0,0 1-1,-1-1 1,1 1-1,0-1 1,0 1-1,0-1 1,-1 0-1,1 1 1,0-1-1,0 1 1,0-1-1,0 1 1,0-1-1,0 0 1,0 1-1,1-1 1,-1 1-1,0-1 1,0 0-1,0 1 1,1-1-1,-1 1 1,0-1-1,0 1 1,1-1-1,12-23 4083,-8 16-2965,-4 6-856,0 0 1,1 0-1,-1 0 1,0 0-1,1 0 0,0 0 1,-1 1-1,1-1 0,0 0 1,0 1-1,0 0 1,0-1-1,0 1 0,2-1 1,-1 1-166,0 0 0,0 0 0,0 1 1,1-1-1,-1 1 0,0 0 0,0 0 0,0 0 1,0 0-1,1 1 0,3 0 0,17 4-376,1-1 0,0-2 0,0-1 0,0 0 0,0-2 0,0-1 0,44-9 0,-38 4-2307,38-16 0,-20 6 133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3488,'5'-5'1568,"6"5"-1344,-7 0 1472,1 0-960,1-4 1472,8 4-1248,0-3 768,6 3-992,3-9 320,3 3-608,8-6-416,0 8-32,14-8-320,1 3 192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0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6240,'-9'-15'2816,"14"12"-2464,-5-1 1952,0 8-1344,4-4 1440,6 3-1376,5-3 383,5 6-831,8-3-96,1 3-320,0-6-96,5 0-32,0-15-672,0 8 352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5632,'0'-9'2560,"20"-4"-2208,-12 4 1824,9 9-1248,6-9 1536,11 6-1408,29-10 96,11 4-705,12-9-319,2 11-128,-6-7-639,-5 10 351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2656,'6'0'1184,"-12"-5"-1024,6 1 1120,11 8-736,-7-8 896,1 4-800,1-9 160,2 9-480,1-3 32,8 3-224,1-6 64,1 6-96,6-3-480,4 3 192,5-5-256,0 5 256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1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14 1472,'1'-1'151,"0"1"1,-1-1 0,1 1-1,0 0 1,-1-1-1,1 1 1,0 0-1,-1 0 1,1-1-1,0 1 1,0 0-1,-1 0 1,1 0-1,0 0 1,0 0 0,-1 0-1,1 0 1,0 0-1,0 0 1,-1 0-1,1 1 1,5 2 4604,-11-8-3598,4 5-1143,1-1 0,0 1 1,0-1-1,0 1 1,-1-1-1,1 1 0,0-1 1,-1 1-1,1-1 1,0 1-1,-1 0 0,1-1 1,-1 1-1,1 0 0,0-1 1,-1 1-1,1 0 1,-1-1-1,1 1 0,-1 0 1,1 0-1,-1 0 1,1-1-1,-1 1 0,1 0 1,-2 0-1,1 0 6,0 0-1,-1 1 0,1-1 1,-1 0-1,1 1 1,0-1-1,0 0 0,-1 1 1,1 0-1,-2 0 1,-3 3 23,0 1 0,0 0 0,-7 7 0,-3 7 105,0 0 0,2 1 1,-19 33-1,24-36-104,-1 0 1,2 1-1,0 0 1,2 0-1,-7 26 1,12-38-32,0 0 0,0 1 0,1-1 0,0 0 0,0 0 0,0 1 0,1-1 0,0 0 0,2 6 0,-2-8 49,0 0 0,1 0 0,0 0 0,0 0 0,0-1 0,0 1 1,1-1-1,-1 0 0,1 0 0,0 0 0,0 0 0,0 0 1,0 0-1,7 3 0,-7-4 16,1-1 0,-1 1 1,0-1-1,0 0 0,1-1 1,-1 1-1,1 0 0,-1-1 0,1 0 1,-1 0-1,1 0 0,-1 0 0,1 0 1,-1-1-1,0 0 0,1 1 0,5-4 1,-2 2 59,1-1 0,-1 0 0,0-1 0,0 0 0,-1 0 0,11-9 0,-13 9-79,0 1 1,0-1 0,-1-1-1,0 1 1,0-1 0,0 1-1,0-1 1,-1 0-1,0 0 1,0 0 0,0 0-1,-1 0 1,0 0-1,2-10 1,-1-5 18,-2-1 0,-2-32-1,2 41-114,-2-3-159,0-1 1,-1 1-1,0 0 1,-2 0-1,-7-19 0,9 30-176,2 8 202,0 8 181,3 8 88,-2-15-85,0 0 0,1 1 0,-1-1 0,1 0-1,0 1 1,1-1 0,1 5 0,9 13 204,1 0-1,1 0 1,0-2-1,2 0 1,0 0 0,2-2-1,36 33 1,-52-51-70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3136,'0'0'1440,"4"0"-1248,1 0 1440,6 0-928,3 0 928,10 0-960,10 0 0,5 5-384,10-5-64,-1 4-128,10 1-192,1 3 32,-2-3-1152,-3-1 640,-5-4-2272,-4 5 1568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5152,'5'0'2336,"9"14"-2048,-5-14-224,2 4-96,13-8 96,4 4-32,17-9-448,-2 4 224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6816,'-14'-9'3072,"34"14"-2656,-1-5-864,5 0 160,15 0 192,-1 0 64,10-5-512,-3 5 288,4-4-1312,-6 4 896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4736,'9'-4'2144,"35"4"-1856,-10-4-1664,4-1 704,25-4-1760,5 5 1376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3488,'1'0'348,"-1"0"0,1-1-1,0 1 1,-1 0 0,1-1 0,0 1 0,-1 0 0,1 0 0,0 0-1,0 0 1,-1 0 0,1 0 0,0 0 0,0 0 0,-1 0-1,1 0 1,0 0 0,1 0 0,17 3 2125,5 5 1236,-21-6-3524,0-1 0,1 0-1,-1 1 1,0-1-1,0-1 1,0 1 0,1 0-1,5-1 1,180-6 1671,-172 6-1798,-1 0 1,1 1 0,23 5 0,24 0 190,-56-5-190,0-1 0,0-1 0,0 0-1,-1 0 1,1 0 0,8-4 0,48-21 64,-24 8-28,33-10-101,120-30 0,84 4 792,-230 47-516,1 3 0,76 2 0,249 35 157,-279-18-331,40 4-64,-39-12 135,80 4-195,-127-11 139,193 9-116,-134-1 88,117-6-1,-118-3-257,273 1 425,-375 0-230,1 0-1,-1 1 0,1-1 1,-1 1-1,1 0 0,-1 0 1,8 3-1,-10-3 472,-5-1-472,0 0 1,0-1 0,0 0 0,0 1-1,0-1 1,0 0 0,0 0 0,0-1 0,0 1-1,1-1 1,-4-1 0,-28-24 27,25 20-6,-11-9 6,-1 1 0,0 0 0,-1 2 0,-41-18 0,45 24 12,-16-7 118,0 2 1,-54-12 0,19 7-23,53 11-129,0 2 1,-1 0-1,0 1 1,-23-1 0,39 4-40,0 0 0,0 0 0,0 0 0,0 0 0,0 0 0,0 0 0,0 0 0,0 0 0,1 0 0,-1 1 0,0-1 0,0 0 0,0 1 0,-1 0 0,2-1 8,0 0 1,0 1-1,0-1 1,0 0 0,0 0-1,0 0 1,0 1-1,0-1 1,0 0-1,0 0 1,0 1-1,0-1 1,0 0-1,0 0 1,0 1-1,0-1 1,0 0-1,0 0 1,1 0-1,-1 1 1,0-1-1,0 0 1,0 0-1,0 0 1,1 0-1,-1 1 1,0-1-1,0 0 1,0 0-1,1 0 1,-1 0-1,0 0 1,21 12-75,108 29-86,21 8 80,-127-40 116,1 1 0,-2 2-1,1 0 1,21 18 0,-39-27-5,0 1 0,-1 0 0,1 0 0,-1 0 0,0 0 0,0 1 0,-1 0 0,0-1 0,1 2 0,-1-1 0,-1 0 0,1 0 0,-1 1 0,0-1 0,-1 1 0,1 0 0,-1 0 0,0-1 0,0 1 0,-1 0 0,0 0 0,0 0 0,0 0 0,0 0 0,-1 0 0,0 0 0,-1-1 0,1 1 0,-1 0 0,0-1 0,-5 9 0,4-7 1,-1-1-1,0 0 1,0-1-1,-1 1 0,1-1 1,-11 10-1,-37 24 47,43-32-64,-25 14-146,-47 22 0,15-8-554,47-24-484,-30 12 1,40-20-247,1 0 0,-1-1 1,-11 2-1,10-2-3224,4 2 1493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13 126 4064,'0'0'90,"-1"0"0,1 0-1,-1 0 1,1 0 0,-1 0 0,1 0 0,-1 0 0,1 0 0,-1 0-1,1-1 1,-1 1 0,1 0 0,-1 0 0,1 0 0,-1-1 0,1 1-1,0 0 1,-1-1 0,1 1 0,0 0 0,-1-1 0,1 1 0,0 0 0,-1-1-1,1 1 1,0-1 0,0 1 0,-1-1 0,1 1 0,0-1 0,0 1-1,0-1 1,-1 0 0,2-19 3253,0 12-1240,-1 6-1723,0 0 0,1 0 0,-1 1-1,0-1 1,1 0 0,-1 1 0,1-1 0,0 1 0,1-4 0,-1 4-17,-1 0 0,1-1 0,0 1 0,-1-1 0,1 1 0,-1 0 0,0-1 0,1 1 0,-1-3 0,0 4-262,0-1 0,0 1 0,0-1 0,0 1 0,0 0 1,0-1-1,0 1 0,0-1 0,0 1 0,0 0 0,0-1 0,1 1 0,-1 0 0,0-1 0,0 1 0,0 0 0,0-1 1,1 1-1,-1 0 0,0-1 0,0 1 0,1 0 0,-1-1 0,0 1 0,1 0 0,-1 0 0,0 0 0,1-1 0,-1 1 1,0 0-1,1 0 0,-1 0 0,1 0 0,-1 0 0,0-1 0,1 1 0,-1 0 0,0 0 0,1 0 0,-1 0 0,1 0 1,-1 0-1,16 14 282,-11-10-252,0 0 0,0 0-1,7 9 1,4 7 273,51 72-18,-58-77-363,2 2 37,16 30 1,60 187 45,-61-156 44,5 1-12,6 19 225,-36-97-229,1-7-151,3-15-181,-3 9 172,4-18 14,3-33 0,0-7 15,32-121-241,-30 152 290,2-1 1,33-67 0,15 9-229,-17 36-3333,-36 50 506,0 3 944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6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 4064,'-2'0'201,"-12"1"10889,40 33-8451,-21-30-2543,0-1-1,0 1 0,0-1 1,0 1-1,1-1 0,0-1 1,-1 1-1,1-1 1,0 0-1,0 0 0,0-1 1,1 0-1,-1 0 0,0 0 1,0-1-1,8 0 1,-9-1-79,-1 1 1,1-1-1,0 0 1,-1 0 0,0 0-1,1 0 1,-1-1 0,0 0-1,0 0 1,0 0-1,0 0 1,0-1 0,0 0-1,-1 0 1,1 0-1,-1 0 1,0 0 0,0 0-1,0-1 1,0 0 0,0 1-1,2-6 1,-4 5-18,0 1 0,0-1-1,-1 1 1,1 0 0,-1-1 0,1 1 0,-1-1 0,0 1 0,0-1 0,-1 1 0,1-1-1,-1 1 1,0-1 0,0 1 0,0 0 0,-3-7 0,3 8 0,0 0 1,0-1-1,0 1 1,0 0-1,-1 0 1,1 0-1,-1 0 1,1 0-1,-1 0 1,0 0-1,0 0 1,0 1-1,0-1 1,0 1-1,0-1 1,0 1-1,-1 0 1,1 0-1,0 0 1,-1 0-1,1 0 1,-1 0-1,1 1 1,-5-1-1,2 1 61,-1 1-1,0 0 0,0 0 1,1 0-1,-1 1 1,0 0-1,1 0 0,0 0 1,0 1-1,-1 0 0,1 0 1,1 0-1,-1 0 0,0 1 1,1 0-1,0 0 1,0 0-1,-4 5 0,1 1 144,0-1 0,0 1 0,1 1 0,0-1 0,1 1 0,0 0 0,-5 20 0,7-21-7,1 0 1,1 0-1,0 0 1,0 0-1,2 18 0,-1-22-138,1 0 0,0 0-1,0-1 1,0 1 0,1 0-1,0-1 1,0 1-1,0-1 1,1 0 0,0 0-1,3 6 1,-1-5-160,-1 0 1,1-1 0,1 1-1,-1-1 1,1-1-1,0 1 1,11 6-1,-13-9-188,0 0 1,0-1-1,0 0 0,0 0 0,1 0 0,-1 0 1,1-1-1,-1 1 0,0-1 0,1 0 0,-1-1 1,1 1-1,-1-1 0,6-1 0,30-10-3204,1 1 1120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315 117 2912,'-1'-2'197,"2"-5"4902,-10-2-513,-6 15-3082,10-6-1311,0 0 1,0 0-1,0 1 0,0-1 0,1 1 1,-1 0-1,0 1 0,1-1 0,-1 1 1,1 0-1,-1 0 0,1 1 0,0-1 1,0 1-1,0 0 0,-5 5 0,5-5-133,0 1 0,0 0 0,1 0-1,-1 1 1,1-1 0,0 1 0,0 0-1,0-1 1,-2 9 0,4-11-69,0 0 0,0 1 1,1 0-1,-1-1 0,1 1 0,0-1 0,-1 1 0,1 0 1,0-1-1,0 1 0,1-1 0,-1 1 0,1 0 1,-1-1-1,1 1 0,0-1 0,0 1 0,0-1 0,0 0 1,0 1-1,0-1 0,3 2 0,-2-1 16,0-1 0,1 0 1,-1 0-1,1 0 0,0 0 0,0 0 0,-1-1 0,1 1 0,0-1 0,1 0 1,-1 0-1,0 0 0,0 0 0,0 0 0,1-1 0,-1 0 0,6 1 1,4-2 17,1 1 0,-1-1 0,14-4 0,-23 4-30,5 0 0,1-1-1,-1-1 0,13-4 1,-21 6 15,1 1 1,0-1-1,0 0 1,0 0-1,0 0 0,-1-1 1,1 1-1,0 0 1,-1-1-1,0 1 1,1-1-1,-1 1 1,0-1-1,1 0 1,-1 1-1,0-1 1,0 0-1,0 0 1,-1 0-1,1 0 1,1-3-1,-2 1 20,0 0 1,0 1-1,0-1 0,-1 1 0,1-1 0,-1 0 1,0 1-1,0-1 0,0 1 0,0 0 0,0-1 1,-1 1-1,0 0 0,0 0 0,0 0 0,0 0 1,0 0-1,0 0 0,-1 0 0,1 1 0,-1-1 1,0 1-1,-4-3 0,-2-1 56,0 0 0,0 1 1,-1 0-1,0 1 0,0-1 0,-18-3 0,23 7-43,1 0 0,-1 1 1,0-1-1,1 1 0,-1 0 0,0 1 0,1-1 0,-1 1 1,1 0-1,-1 0 0,1 0 0,-7 4 0,-1 0 46,2 0 0,-1 1 0,-17 13 0,25-16-105,-1 0-1,1 0 1,0 0-1,0 0 0,0 1 1,0 0-1,1-1 1,-1 1-1,1 0 1,0 0-1,0 1 0,0-1 1,1 0-1,0 1 1,0-1-1,0 0 1,0 1-1,0 7 0,1-9 26,0 1-1,0-1 0,0 1 1,1-1-1,0 1 0,-1-1 1,1 1-1,1-1 0,-1 0 1,0 0-1,1 1 0,-1-1 1,1 0-1,0 0 0,0 0 1,0-1-1,1 1 0,-1 0 1,1-1-1,-1 0 0,1 1 1,0-1-1,0 0 0,5 2 1,-5-3 7,0 1 0,0-2 0,-1 1 0,1 0 0,0-1 0,0 1 0,0-1 0,0 0 0,0 0 0,0 0 0,-1 0 0,1-1 0,0 1 0,0-1 0,0 1 0,0-1 0,-1 0 0,1 0 0,0-1 0,-1 1 0,1 0 0,-1-1 0,1 0 0,-1 1 0,0-1 0,1 0 0,-1 0 0,0 0 0,2-3 0,-1 1-13,-1 1 0,1 0 0,-1-1 0,1 1 0,-1-1 0,0 0 0,-1 0 0,1 0-1,-1 0 1,1 0 0,-1 0 0,0 0 0,-1 0 0,1-1 0,-1 1 0,0 0 0,0 0 0,0-1-1,-1-5 1,-1 5 65,1-1 0,-1 1-1,0 0 1,-1 0 0,1 0-1,-1 0 1,0 0 0,-1 1-1,1-1 1,-1 1-1,1 0 1,-1 0 0,-1 0-1,1 0 1,0 1 0,-1 0-1,0 0 1,-9-4 0,13 6-62,-1 1 0,0-1 0,0 1-1,1 0 1,-1-1 0,0 1 0,0 0 0,0 0 0,1 0 0,-1 0 0,0 1 0,0-1 0,1 0 0,-1 1 0,0 0 0,0-1 0,1 1 0,-1 0 0,0 0 0,1 0 0,-1 0 0,1 0 0,0 0 0,-3 2 0,2-1-6,-1 0 0,1 1 1,0-1-1,0 1 0,0-1 1,0 1-1,0 0 1,1 0-1,-1-1 0,1 1 1,0 0-1,0 1 1,0-1-1,-1 6 0,1 0-17,1-1 0,0 1 0,0 0 0,1 0 0,0-1-1,1 1 1,4 15 0,-5-22 32,0 0 1,0 1-1,0-1 0,0 0 0,0 0 1,0 0-1,0 0 0,1 0 1,-1 0-1,1 0 0,-1 0 1,1 0-1,0-1 0,0 1 0,0-1 1,0 1-1,0-1 0,0 0 1,0 0-1,0 0 0,0 0 0,1 0 1,-1 0-1,0-1 0,1 1 1,-1-1-1,1 1 0,-1-1 0,0 0 1,1 0-1,3-1 0,-1 1 1,0-1-1,0 0 1,-1 0-1,1-1 1,0 1-1,-1-1 0,1 0 1,-1-1-1,0 1 1,0-1-1,0 1 1,0-1-1,0 0 1,0-1-1,-1 1 0,0-1 1,1 0-1,-1 1 1,-1-1-1,1-1 1,0 1-1,-1 0 1,0-1-1,0 1 0,0-1 1,-1 1-1,0-1 1,2-9-1,-3 5 68,0 0 0,-1 0 1,0-1-1,-1 1 0,1 0 0,-2 0 0,1 0 0,-1 1 0,-1-1 0,0 1 0,0-1 0,0 1 0,-1 0 0,0 1 1,-1-1-1,0 1 0,0 0 0,-9-8 0,11 13-43,1-1 0,0 1 0,-1 0 0,1 0-1,-1 0 1,1 1 0,-1-1 0,0 1 0,0 0 0,0 0 0,0 0 0,1 1 0,-1-1 0,0 1 0,0 0-1,0 0 1,0 0 0,0 0 0,0 1 0,0 0 0,0 0 0,0 0 0,0 0 0,-6 3 0,4 0-17,0-1 1,-1 0-1,1 1 1,1 0 0,-1 1-1,1-1 1,-1 1-1,1 0 1,1 0 0,-1 1-1,1-1 1,0 1-1,-5 9 1,5-6-33,-1 0 0,1 1 0,1 0 0,0 0 0,0 0 0,1 0 0,-1 12 0,3-16 18,-1 0-1,2-1 0,-1 1 0,1-1 0,0 1 0,0-1 0,0 1 1,1-1-1,0 0 0,0 0 0,0 1 0,1-2 0,0 1 0,0 0 0,4 5 1,-4-5-4,1-1 1,-1 0 0,1 0 0,0-1 0,0 1 0,0-1 0,1 0 0,-1 0-1,1 0 1,0-1 0,-1 0 0,8 3 0,-8-4-34,1 0 1,0 0-1,-1-1 1,1 0-1,0 0 1,0 0-1,-1 0 0,1-1 1,0 1-1,0-1 1,-1 0-1,1-1 1,8-3-1,-7 2-68,0 0-1,-1-1 0,1 0 1,-1 0-1,0 0 1,0-1-1,0 0 0,7-8 1,-11 10 88,1 1-1,0-1 1,0 0 0,-1 0 0,1 1 0,-1-1-1,0 0 1,0 0 0,0 0 0,-1-1 0,1 1-1,-1 0 1,1 0 0,-1 0 0,0 0 0,0-1-1,-1 1 1,1 0 0,0 0 0,-1 0 0,0 0-1,0 0 1,0 0 0,0 0 0,-3-4 0,2 3 32,0 0 0,0 0 0,-1 1 1,1 0-1,-1-1 0,0 1 0,0 0 1,0 0-1,0 0 0,-1 1 1,1-1-1,-1 1 0,0 0 0,0 0 1,0 0-1,1 1 0,-2-1 0,1 1 1,-5-1-1,6 2-22,0 0 0,0 0 0,0 0 0,0 1 0,0 0 0,0-1 0,1 1 0,-1 0 0,0 0 0,0 1 0,1-1 0,-1 0 0,1 1 0,-1 0 0,1 0 0,0-1 0,0 1 0,-3 3 0,2-2-24,1 0 1,-1-1 0,1 1-1,0 0 1,-1 0-1,2 1 1,-1-1 0,0 0-1,1 1 1,-1-1 0,1 1-1,0-1 1,0 1 0,-1 6-1,2-7 38,0-1-1,1 0 1,-1 1 0,0-1-1,1 0 1,-1 0-1,1 1 1,0-1-1,0 0 1,0 0-1,0 0 1,0 0 0,0 0-1,0 0 1,1 0-1,-1 0 1,1-1-1,-1 1 1,1 0 0,0-1-1,0 1 1,0-1-1,-1 0 1,1 0-1,1 1 1,-1-1 0,0-1-1,0 1 1,0 0-1,0 0 1,1-1-1,-1 1 1,3-1 0,2 1 34,0 0 0,0-1 0,0 0 1,0-1-1,0 1 0,0-1 1,0-1-1,0 1 0,0-1 1,6-3-1,-5 2-52,-3 1-7,1 0-1,0-1 1,8-5-1,-13 7 8,1-1-1,-1 1 0,1 0 0,-1 0 0,0-1 0,0 1 0,1-1 1,-1 1-1,0-1 0,0 1 0,-1-1 0,1 0 0,0 1 1,-1-1-1,1 0 0,0 0 0,-1-2 0,1 0-4,-1-1 0,-1 0 0,1 0 0,-1 1-1,0-1 1,0 0 0,0 1 0,0-1 0,-3-5-1,0 2 37,1 0-1,-2 0 0,1 0 0,-7-7 1,10 13-44,0 1 1,0 0-1,0 0 1,0 0-1,0 0 1,0-1-1,-1 2 1,1-1-1,0 0 1,-1 0-1,1 0 1,-1 1-1,1-1 1,-1 0-1,1 1 1,-1 0 0,1-1-1,-1 1 1,0 0-1,1 0 1,-1 0-1,0 0 1,1 0-1,-1 0 1,1 0-1,-1 0 1,0 1-1,1-1 1,-3 2-1,0-1-52,1 1 0,0 0 0,-1 0 0,1 0-1,0 0 1,0 0 0,0 1 0,0-1 0,0 1-1,-2 4 1,-9 6-389,13-12 236,-1 1 0,1-1 0,-1 0 0,1 1 0,0-1 0,-1 1 0,1-1 0,0 1 0,0-1 0,0 1 0,0 0 0,0 0 0,0-1 0,1 1 0,-1 0 0,0 0 0,1 2 0,3 8-1508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16 256 1568,'-1'-1'86,"0"0"1,0 0-1,0 0 1,0 0-1,0 0 1,0 1-1,0-1 1,0 1-1,0-1 1,0 0-1,-3-8 8264,10-4-4574,-6-4 965,0 25-4181,0-6-546,0 36 382,-6 50-1,6-58 437,6-62-1024,-1 1 48,-1-2 216,1-42 0,-6 53-60,1 12-14,0 0 1,2-21-1,-2 29 29,0 0 0,1 0 1,-1 0-1,1 0 1,-1 0-1,1 0 0,0 1 1,0-1-1,0 0 0,0 1 1,0-1-1,0 0 1,0 1-1,0 0 0,1-1 1,-1 1-1,1 0 1,-1-1-1,1 1 0,3-2 1,7-2 23,0 1 0,1 0 0,0 1 0,26-4 0,56 2-166,-65 4 167,38-1 25,2 0 7,96-14 0,-78 3 9,59-13 97,-115 21 780,-45 15-826,5-3-144,3-4 12,-10 6-13,0 1 0,1 0 0,1 1 0,0 0 0,-17 19 0,3 7 23,1 0 1,-39 78 0,-13 22 47,41-87 3,-1-2 0,-86 83 0,-35 8 306,146-127-295,-22 27 1,22-24-39,-23 21 0,26-26-108,9-8 75,0 0-1,-1 0 1,1 0 0,-1-1-1,0 1 1,0-1 0,1 1 0,-1-1-1,0 0 1,0 0 0,-4 2 0,0-1 22,-1-1 89,6-7-160,2-4-210,-1 9 225,0 0 1,1 0-1,-1-1 0,1 1 1,0 0-1,-1 0 0,1 0 1,0 0-1,0 0 1,-1 0-1,1 0 0,0 0 1,0 0-1,0 0 0,0 1 1,0-1-1,1 0 0,-1 1 1,0-1-1,0 0 1,0 1-1,3-1 0,30-10-189,-32 10 191,240-59-8,-182 43 93,-40 11-102,0 0 1,1 1-1,0 2 1,32-3-1,-50 6 58,-1 0 0,1 1 0,0-1 0,-1 1 1,1-1-1,0 1 0,-1 0 0,1 0 0,-1 0 0,1 1 0,-1-1 0,0 0 0,1 1 0,-1 0 0,0-1 0,0 1 0,0 0 0,0 0 0,-1 0 0,1 0 0,0 0 0,-1 1 0,2 2 1,2 6 78,0 0 1,0 0 0,5 23 0,-7-25-89,3 27 103,-5-26-64,0-1 0,4 13 0,-4-15-623,-4-6-726,3-1 1063,0 0-1,-1 0 1,1 0-1,0-1 0,0 1 1,-1 0-1,1 0 0,0-1 1,-1 1-1,1 0 0,0 0 1,0-1-1,-1 1 1,1 0-1,0-1 0,0 1 1,0 0-1,0-1 0,0 1 1,-1 0-1,1-1 0,0 1 1,0-1-1,0-17-5599,-1 6 3354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2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4576,'-19'-3'1450,"7"-3"418,10 4-735,6 4 1930,3-2 100,94-6 2127,-23 0-3839,-58 5-1248,20 0 341,39-7 0,22-1 96,-12 2-470,-8-8-111,-79 15-77,3 0-71,0 0-1,0-1 1,0 0 0,0 0 0,7-2 0,-11 3-180,0-1 1,0 1 0,-1-1-1,1 0 1,0 1-1,0-1 1,0 0-1,0 1 1,0-1 0,-1 0-1,1 0 1,0 0-1,-1 0 1,1 0-1,-1 0 1,1 0 0,-1 0-1,1 0 1,-1 0-1,0 0 1,1 0-1,-1 0 1,0 0 0,0 0-1,0 0 1,0-1-1,0 0 1,0-3-1737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5 4896,'-1'0'24,"-2"-1"193,0 0 0,0 0 0,0 1 0,0-1 0,0 1 0,0-1 0,0 1 0,0 0 0,-1 0 0,1 1 0,0-1 0,0 1 0,0-1 0,0 1 0,0 0 0,0 0 0,-5 3 0,1 0 159,-1 1-1,-13 5 0,12-6-165,0 1 1,0 0 0,-14 9-1,5 2 81,0 0 0,1 1-1,1 1 1,1 1-1,-16 23 1,0 6 162,-25 55 1,-22 71 395,67-144-722,2 1-1,0 1 0,-6 59 1,12-63-60,1 1 1,1-1-1,2 0 1,1 0-1,2 0 1,0 0-1,2-1 1,15 47 0,-12-51 59,2 0 1,1-1-1,0 0 1,1-1-1,30 36 1,-35-47-444,1-1 1,0 0-1,0-1 0,0 0 1,1-1-1,0 0 1,1 0-1,0-1 0,0 0 1,0-1-1,0 0 1,1-1-1,21 5 0,2-5-1646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5:2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6048,'-19'3'5823,"19"-3"-5758,5 2 457,-1 0 1,1-1 0,-1 0-1,1 0 1,-1 0 0,1-1-1,0 1 1,8-1 0,1 0 52,7 2 27,92 2 1109,-100-4-1606,1-1 1,-1-1-1,0 0 1,1 0-1,-1-2 1,14-4-1,-25 7-96,0 0 0,0 0 1,-1 0-1,1 0 0,0 0 0,0 0 0,-1 0 1,1 0-1,-1-1 0,1 1 0,-1-1 0,1 1 0,-1-1 1,0 0-1,0 1 0,0-1 0,0 0 0,0 0 1,0 0-1,0 0 0,-1 0 0,1 0 0,-1 0 1,1 0-1,-1 0 0,0 0 0,0 0 0,0 0 0,0 0 1,0 0-1,0 0 0,-1 0 0,1 0 0,-1 0 1,1 0-1,-1 0 0,0 0 0,0 0 0,1 0 0,-1 0 1,-1 1-1,1-1 0,0 0 0,0 1 0,-1-1 1,1 1-1,-1-1 0,1 1 0,-1 0 0,0-1 1,1 1-1,-1 0 0,-4-1 0,0 0 93,0 0 1,-1 1-1,1-1 0,-1 2 0,1-1 1,-1 1-1,1 0 0,-1 0 1,0 1-1,1-1 0,-1 2 1,-8 2-1,1 0 223,0 1 0,1 1 0,0 0 0,-20 13 0,29-16-240,0 0 0,0 0 0,0 0 0,0 0 0,1 0 0,-1 1 0,1 0 0,0 0 0,0 0 0,1 0 0,-1 0 0,-2 8 0,4-10-41,0 0-1,1 1 1,-1-1 0,1 1-1,-1-1 1,1 1-1,0-1 1,0 0-1,0 1 1,0-1-1,1 1 1,-1-1 0,1 1-1,-1-1 1,1 0-1,0 1 1,0-1-1,0 0 1,0 0-1,0 1 1,1-1 0,-1 0-1,1 0 1,-1-1-1,1 1 1,0 0-1,2 2 1,9 5-78,0 0 1,0-1 0,1 0-1,0-1 1,0 0-1,1-1 1,0-1-1,0-1 1,0 0-1,26 3 1,-28-5-613,0-1 1,0-1-1,1-1 1,13-1-1,-15 0-1042,0-1 0,1 0 0,-1 0-1,15-8 1,-3 0-4957,1 6 2101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3328,'-4'-2'-694,"-3"0"4690,12 5 296,0-2-3455,0 0-1,0 0 0,0-1 1,0 0-1,7 0 1,-9 0-613,11 0 823,25-5 0,0-1-901,-17 4-1216,21-7 0,-21 5-1753,28-4-1,-7 5-1858,4 2 1498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7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7808,'-9'-7'3520,"18"7"-3040,0 0 1856,7 0-1376,7-6 1567,12 6-1439,4-9-64,10 1-608,4-5-480,5 4 0,15-4-1696,-6 10 992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8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40 2656,'5'-23'8025,"-4"23"-7803,0-1 0,-1 1 1,1 0-1,-1-1 0,1 1 0,0-1 1,-1 0-1,1 1 0,-1-1 1,1 1-1,-1-1 0,0 0 0,1 1 1,-1-1-1,0 0 0,1 1 1,-1-1-1,0 0 0,0 1 0,0-1 1,1 0-1,-1 0 0,0 0 154,0 1-325,0 0 0,0 0 0,0 0 0,0 0 0,0 0 0,0 0 0,0 0 0,0 0 0,1 0 0,-1 0 0,0 0 0,0 0 0,0 0 0,0 0 0,0 0 0,0 0 0,0 0 0,0 0 0,0 0 0,0 0 0,0 0 0,1 0 0,-1 0 0,0 0 0,0 0 0,0 0 1,0 0-1,0 0 357,0 0-357,0 0 0,1-1 0,-1 1 0,0 0 0,0 0 0,0 0 0,0 0 0,0 0 0,0 0 0,0 0 0,0 0 0,0 0 0,0 0 0,0 0 0,7 13 734,-5-9-745,-1 1 0,1 0 0,-1 0 1,1 0-1,-1 7 0,7 119 634,-1-29-250,7 156-24,-5-72 6,-19 233-1,9-341-360,2-49 77,-2 1 0,-7 46 0,7-70-63,1 0 0,0 0 0,0 9 0,0-6 62,-5-6 237,3-3-329,5 1-16,-2-1-77,-1 74-411,2-68 651,-2-5 551,-3-4-302,2 2-425,-1-2 24,0 0 0,0 0 0,1-1 0,-1 1 0,1-1 0,0 1 0,0-1 0,0 1 0,0-1 0,1 0 0,-1 1 0,1-5 0,-3-13 96,-5-6-84,0 1 1,-18-34-1,21 47-6,-10-20 37,-6-15-176,-1 0-1,-34-50 1,52 91 101,2 4-53,0-1-1,1 1 1,-1 0 0,-1 0-1,1 0 1,0 1-1,-1-1 1,1 0 0,-1 1-1,-4-4 1,7 6 53,0 0 0,-1 0 0,1 0 0,0 0 0,0 0 0,0 0 0,-1 0-1,1 0 1,0 0 0,0 0 0,0 0 0,0 0 0,-1 0 0,1 0 0,0 0 0,0 0 0,0 0 0,0 1 0,-1-1 0,1 0 0,0 0 0,0 0 0,0 0 0,0 0-1,-1 0 1,1 0 0,0 0 0,0 1 0,0-1 0,0 0 0,0 0 0,0 0 0,0 0 0,0 1 0,-1-1 0,1 0 0,0 0 0,0 0 0,0 0 0,0 1 0,0-1-1,0 0 1,0 0 0,0 0 0,0 0 0,0 1 0,0-1 0,0 0 0,0 0 0,0 0 0,0 1 0,0-1 0,0 0 0,0 0 0,1 0 0,-1 0 0,0 1 0,0-1-1,4 16 63,-3-12-85,13 45-41,3-1-1,23 49 1,57 86 363,-89-171-266,15 18 0,-4-5 272,-19-24-283,0-1 0,1 1 0,-1-1 0,0 1 0,1-1 0,-1 1 0,1-1 0,-1 1 0,0-1 0,1 0 0,-1 1 0,1-1 0,-1 0 0,1 1 0,0-1 0,-1 0 0,1 0 0,-1 1 0,1-1 0,-1 0 0,1 0 0,0 0 0,-1 0 0,1 0 0,-1 0 0,1 0 0,0 0 0,-1 0 0,1 0 0,-1 0 0,1 0 0,0 0 0,-1-1 0,1 1 0,0-1 0,2-1 65,0 0 0,0 0-1,-1 0 1,1-1 0,3-4 0,0 1 21,6-10 33,0 0 0,-1-1 0,-1 0 0,15-34-1,2-4-150,-7 22-126,1 1 0,29-33 0,-8 17-3536,-39 40 549,0 3 993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8:0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20 3072,'0'0'976,"-8"0"570,7 0-1337,1-1-1,0 1 1,0 0-1,0-1 1,-1 1-1,1 0 0,0-1 1,0 1-1,0-1 1,0 1-1,0-1 0,-1 1 1,1 0-1,0-1 1,0 1-1,0-1 0,0 1 1,0-1-1,0 1 1,1-1-1,-1 1 1,0 0-1,0-2 0,1-2 1905,-1-1 516,0 10-1232,-1 10 118,-3-9-1211,2 1 0,-1-1 0,1 1 0,0 0 0,-2 10-1,3-11-160,0 1 0,-1-1 0,0 0 0,0 0 0,0 0 0,-1-1 0,1 1-1,-6 7 1,-51 74 213,1-2-205,41-59-38,10-15 89,6-9 9,3-2 100,-1-3-273,1 1 1,-1 0-1,1-1 0,-1 1 0,0-1 0,0 1 0,2-5 0,2-6 20,10-14 2,33-41 0,-29 43-51,24-41 1,-19 27 38,-17 28-9,0 0 0,9-18 0,-16 29-33,0-1 0,0 1 0,0 0 1,0 0-1,1 0 0,-1 0 0,0-1 0,0 1 0,0 0 1,1 0-1,-1 0 0,0 0 0,0 0 0,0 0 0,1 0 0,-1 0 1,0 0-1,0 0 0,1 0 0,-1 0 0,0 0 0,0 0 1,1 0-1,-1 0 0,0 0 0,0 0 0,0 0 0,1 0 0,-1 0 1,0 0-1,0 0 0,1 0 0,-1 0 0,0 0 0,0 1 1,0-1-1,1 0 0,-1 0 0,0 0 0,0 0 0,0 1 1,0-1-1,1 0 0,7 8 123,1 4 75,-1 0 0,10 18-1,-12-18-126,1 0-1,0-1 1,11 11-1,-3-5-279,0-1-1,2 0 1,0-2-1,0 0 1,39 23-1,-18-16-4729,-19-7 2496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8:1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 2976,'0'0'76,"0"0"0,0-1 0,-1 1 0,1 0 0,0-1 0,0 1 0,0 0 0,-1-1 0,1 1 0,0-1 0,2-4 4170,0 0-2576,40-26 1519,-34 25-2979,1 1 0,0 0 0,-1 0 0,1 1 0,1 0 0,-1 1 0,19-4 1,-16 3-137,1 1 32,0 0 0,-1 0 0,1 1 0,0 1 0,0 0 0,0 1 0,18 2 0,-12 0 60,-6-2 33,-1 2-1,0-1 1,0 1-1,0 1 1,0 1-1,-1-1 1,18 9-1,-5-1 206,-19-9-294,0-1 1,0 2 0,0-1 0,-1 0-1,1 1 1,5 4 0,-6-4-19,-1 0 0,1 0-1,-1 0 1,0 1 0,0-1 0,0 1 0,-1 0 0,1-1 0,-1 1 0,0 0 0,0 0 0,2 6-1,45 162 907,-44-156-966,28 85 494,-28-89-470,1 0 0,0 0 1,0-1-1,2 1 0,15 18 1,-8-15 17,0-1 1,1 0 0,0-1-1,1-1 1,1-1 0,0-1-1,0 0 1,1-1 0,0-1-1,1-1 1,0-1 0,22 5-1,-18-5-13,-9-3-67,-1 0 0,16 1 0,233-4 339,-202-2-255,129-14-45,-17 1-120,-123 13 50,-1 2 0,74 10-1,39 1-94,-54-6 56,-83-3 129,18 1 81,-23-1 55,-33-3 267,-9 0-360,1-1 0,0-1 0,-30-9 1,8 2 84,17 5-186,1-1 1,0-2-1,0 0 1,1-2-1,-38-19 1,51 21 47,0-1-1,0 0 1,1 0 0,0-1-1,1-1 1,0 1 0,0-2-1,-13-22 1,17 26-87,4 7 34,0 1 0,0-1 1,0 0-1,0 0 0,0 0 0,1 0 0,-1 0 1,0 0-1,1 0 0,-1 0 0,1 0 0,-1 0 0,0-2 1,0-6-111,-2 8 17,-6 2 96,8 3-1,1 0 0,0 0 0,0 0-1,0 0 1,1 0 0,-1 0 0,1 1-1,0-1 1,0 0 0,4 7 0,1-1-4,1-1 1,0 0 0,1 0 0,0 0 0,0-1 0,1 0 0,0 0-1,1-1 1,-1-1 0,1 1 0,17 6 0,11 4-56,76 22 1,-97-34 98,114 26-36,-93-23 147,-30-7-100,3 2-33,0-1 1,22 9-1,-31-11 364,-9 4-332,4-2-52,1-1 0,-1 1 0,1-1 1,-1 0-1,0 0 0,0 0 0,0 0 0,1-1 0,-1 1 0,0-1 0,0 0 0,0 0 0,-4 0 0,-5 1-5,-20 3 144,0 2 1,-40 12 0,7-1 61,32-9-148,-33 13 0,59-18-11,0-1 0,-1 1 0,1-1 0,-1-1 0,1 1 0,-12 0 0,8 3 60,10-4-74,0-1 0,0 1 1,0 0-1,0 0 1,-1-1-1,1 1 0,0-1 1,0 1-1,-1-1 1,1 0-1,0 1 0,-2-1 1,-3 2 31,6-2-32,0 0-1,-1 0 1,1 0 0,0 1 0,-1-1-1,1 0 1,-1 0 0,1 0-1,0 0 1,-1 0 0,1 0-1,-1 0 1,1 0 0,0 0 0,-1 0-1,1 0 1,-1 0 0,1 0-1,0 0 1,-1 0 0,1 0-1,0 0 1,-1 0 0,1-1 0,-1 1-1,1 0 1,0 0 0,-1 0-1,1-1 1,0 1 0,0 0-1,-1 0 1,1-1 0,0 1 0,-1 0-1,1-1 1,0 1 0,0 0-1,0-1 1,-1 1 0,1-1 0,0 1-1,0 0 1,0-1 0,0 1-1,0 0 1,0-1 0,0 1-1,0-1 1,0 1 0,0-1 0,-5-16-7,2-1 1,0 0-1,0 0 1,2 0-1,1-35 1,1 17-1150,-1 1-1475,5 0-3487,1 19-1201,8 5 2267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0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1869 4 1984,'-2'-1'89,"-3"-1"339,7 12 8196,-12-1-6176,1-9-1900,8-1-468,0 1 0,-1 0-1,1 0 1,0 0 0,0 0 0,0 1-1,-1-1 1,1 0 0,0 0 0,0 1-1,0-1 1,-1 1 0,1-1 0,0 1-1,0-1 1,-1 2 0,-5 1 114,0 0 0,1 0 0,-11 2 0,11-3-84,1 0-1,-1 0 0,0 0 0,-9 6 0,9-3-52,0-1 0,1-1-1,-1 1 1,-1-1 0,1 0-1,0-1 1,-10 4 0,-95 35 587,28-9-115,61-23-456,0 0-1,-42 25 1,55-28-24,0 0 0,1 0 0,0 1 0,0 0 1,0 1-1,1 0 0,0 0 0,1 0 0,-9 14 0,11-13-16,1-1 0,-1 1 0,1 0 0,1 0-1,-1 0 1,0 12 0,-2 58 117,5-54-52,-6 40 0,4-52-18,1-2-25,-1 1 0,-1-1-1,1 0 1,-2 0 0,0-1-1,0 1 1,-9 15 0,0-6 216,-28 32 1,35-45-218,0-1-1,-1 0 0,0 0 1,0 0-1,-1-1 1,1 0-1,-16 7 0,-5-2 113,1-1 0,-2-1 0,-39 5-1,-87 3 367,-212 5 327,118-17-811,197-2-121,-71 5-3140,111-6-56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2.1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470 5 2240,'-2'-4'7182,"-3"3"-3301,-10 4-1982,3-1-1299,3-1-127,0 0 0,1 0 0,-13 4-1,12-2-212,1-1-1,-1-1 0,-14 2 0,-1-2 537,-35 5-1,40-2-455,1-2 0,0-1 0,-1 0 0,-26-3 0,12-2-98,-49-6-106,59 11 328,25-4-274,6 0-86,44-1 141,-35 2-238,0 1 0,21 0 0,116 3-91,-85-3-61,-67 1 332,0 2-150,-1-1-31,1 1 1,-1 0-1,0 0 0,0 0 1,0 0-1,0 0 0,0 1 1,0-1-1,0 0 0,-1 0 0,1 1 1,-1-1-1,1 0 0,-1 1 1,0 2-1,0 7 57,-1-1 0,-2 12 0,-1 8 15,4-28-56,0 0-1,0-1 1,0 1 0,0 0-1,-1-1 1,0 1-1,1 0 1,-1-1 0,0 1-1,0-1 1,0 1 0,-1-1-1,1 1 1,-2 1 0,2-2-6,-1-1 1,1 0 0,0 0 0,-1 0-1,1 0 1,-1 0 0,1 0-1,-1 0 1,1-1 0,-1 1 0,0-1-1,1 1 1,-1-1 0,0 1-1,1-1 1,-1 0 0,0 0 0,0 0-1,1 0 1,-1 0 0,0 0 0,-2-1-1,-7-1 101,-1-1-1,1-1 1,0 1 0,0-2-1,1 0 1,-1 0-1,1-1 1,0 0-1,0-1 1,1 0-1,0 0 1,0-1 0,-11-13-1,17 16-121,-1 1-1,1-1 1,0 1-1,-2-7 1,-8-9-2613,6 44-16912,-5-5 16698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7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4 686 1728,'0'0'91,"0"0"1,0 0-1,-1 0 1,1 0-1,0 1 1,0-1-1,0 0 0,-1 0 1,1 0-1,0 0 1,0 1-1,0-1 1,0 0-1,-1 0 1,1 0-1,0 1 0,0-1 1,0 0-1,0 0 1,0 1-1,0-1 1,0 0-1,0 0 0,0 0 1,0 1-1,0-1 1,0 0-1,0 0 1,0 1-1,0-1 1,0 0-1,0 0 0,0 1 1,0-1-1,0 0 1,0 0-1,0 1 1,10 2 5446,-2-1-5581,-6-1 177,0-1 0,0 1-1,0-1 1,0 0 0,0 0-1,0 0 1,0 0 0,0 0-1,0 0 1,0-1 0,0 1 0,0-1-1,0 1 1,0-1 0,0 0-1,0 0 1,0 1 0,2-3-1,0 1-43,-1-1-1,1 0 0,-1 1 1,0-1-1,0 0 0,0-1 1,0 1-1,3-5 0,8-17 16,-1-2 0,-1 1-1,11-36 1,2-6 15,24-56 200,-43 106-232,-1 7 76,-1 1-1,-1-1 0,0 0 1,0-1-1,-1 1 0,1-20 1,-1 14 119,0 12-81,-1 11 97,-1 4-155,-1 0 0,0 0 0,-1 0 0,0 0 0,0-1 0,-5 14 0,4-14-63,0 1 1,1 0 0,0-1-1,1 1 1,-1 19 0,0-3 20,2-6-9,0-1 1,1 1 0,1-1 0,1 0-1,0 0 1,13 37 0,-14-49 20,1 0 1,0 0 0,4 7-1,-7-14-101,0 0 0,1 1-1,-1-1 1,0 0 0,1 0-1,-1 0 1,0 1-1,1-1 1,-1 0 0,1 0-1,-1 0 1,0 0 0,1 0-1,-1 0 1,0 0-1,1 0 1,-1 0 0,1 0-1,-1 0 1,0 0 0,1 0-1,-1 0 1,0 0-1,1 0 1,-1 0 0,1 0-1,-1-1 1,0 1 0,1 0-1,18-11 139,-13 6-137,0 1 1,0-1-1,8-11 0,17-39-94,-11 23 112,-15 22-86,0 1 1,1 0 0,0 0-1,1 0 1,0 1 0,0-1 0,1 2-1,12-11 1,-19 18 38,-1-1 0,1 1 1,-1 0-1,1-1 0,-1 1 0,1 0 0,-1-1 1,1 1-1,0 0 0,-1 0 0,1 0 0,0 0 1,-1-1-1,1 1 0,-1 0 0,1 0 0,0 0 1,-1 0-1,1 0 0,0 1 0,-1-1 0,1 0 1,0 0-1,-1 0 0,1 0 0,-1 1 0,1-1 0,-1 0 1,2 1-1,-1 0 16,0 1 1,0-1 0,0 0-1,0 1 1,-1-1-1,1 0 1,0 1-1,-1-1 1,1 1-1,0-1 1,-1 3-1,2 5 69,-1 0-1,0 0 0,0 10 0,-2 15 133,-1 0 1,-9 44 0,8-59 318,3-19-518,0 0 1,0 0-1,0 0 0,0 0 0,0 0 1,0-1-1,0 1 0,0 0 0,0 0 1,0 0-1,0 0 0,0 0 0,1 0 1,-1 0-1,0 0 0,0 0 1,0 0-1,0 0 0,0 0 0,0 0 1,0 0-1,0 0 0,0 0 0,0 0 1,0 0-1,0 0 0,0 0 0,0 0 1,0 0-1,0 0 0,0 0 0,0 0 1,0 0-1,0 0 0,0 0 0,0 0 1,0 0-1,0 0 0,0 0 0,0 0 1,0 0-1,0 1 0,0-1 0,0 0 1,0 0-1,1 0 0,-1 0 1,0 0-1,0 0 0,0 0 0,0 0 1,0 0-1,0 0 0,0 0 0,0 0 1,0 0-1,0 0 0,3-8-100,4-8 2,1 1 0,1 1 0,0-1 0,16-19 1,-7 10 29,-9 13 18,-1 1 0,2 0 0,-1 1 0,2 0 0,20-15 0,-29 23 10,1-1 1,0 1 0,0-1-1,-1 1 1,1 0 0,0 0-1,0 0 1,0 0 0,6 0-1,-8 1 40,1 0-1,-1 0 0,1 0 0,-1 0 1,0 1-1,1-1 0,-1 0 0,0 1 1,1-1-1,-1 1 0,0 0 0,0-1 1,1 1-1,-1 0 0,0 0 0,0-1 1,0 1-1,0 0 0,0 0 0,0 0 1,0 1-1,0-1 0,0 1 0,5 10 110,0-1 0,-1 1-1,0 0 1,-1 0 0,-1 1-1,0-1 1,2 22-1,-3-20-47,0 0 0,1-1-1,1 1 1,0-1 0,0 0-1,9 17 1,-12-29-61,0 1 0,0-1 0,0 0 0,0 1 1,0-1-1,0 0 0,0 0 0,0 0 0,0 0 0,0 0 0,1 0 0,-1 0 0,0-1 0,1 1 0,-1 0 1,0-1-1,1 1 0,-1-1 0,1 1 0,-1-1 0,1 0 0,-1 0 0,1 1 0,-1-1 0,1 0 1,-1 0-1,1-1 0,-1 1 0,1 0 0,-1 0 0,1-1 0,-1 1 0,1-1 0,-1 1 0,1-1 0,-1 0 1,2-1-1,4-2-146,0 0 1,-1-1-1,0 0 1,0 0-1,0 0 1,6-8-1,10-13-14,-1-1-1,-2-1 1,24-45 0,-31 53 186,-9 16-7,0 1-1,0-1 1,-1 0-1,0-1 1,0 1-1,0 0 1,0-1 0,-1 1-1,0-1 1,1-4-1,-3 7-94,-1 5 69,-2 3 28,-11 24-2,-27 61 159,28-59-160,10-25-8,1 1 0,-1-1 0,1 1 0,1 0 0,-1 0 0,1 1 1,1-1-1,0 0 0,0 1 0,0 12 0,2-13 0,-1-5 8,0 0 0,1 0 0,-1 0 0,1-1 0,-1 1 0,1 0 0,1 3 0,-1-5-16,-1-1 0,1 1 0,-1-1 0,1 1 0,-1-1 0,1 1 0,-1-1 0,1 0 0,0 1-1,-1-1 1,1 0 0,-1 1 0,1-1 0,0 0 0,-1 0 0,1 1 0,0-1 0,-1 0 0,1 0-1,0 0 1,0 0 0,-1 0 0,1 0 0,0 0 0,-1 0 0,1 0 0,0-1 0,-1 1 0,1 0-1,0 0 1,-1 0 0,1-1 0,0 1 0,-1 0 0,1-1 0,0 0 0,1 0 19,1-1-1,-1 1 1,1-1 0,-1 0 0,0 0-1,0 0 1,0 0 0,0 0 0,0-1 0,0 1-1,-1 0 1,3-5 0,13-35-234,-10 22 116,32-95-389,-24 63 406,29-98-38,-38 121 118,-1 0 1,-1-1-1,0-34 1,-4 55-33,0 0 1,-1 0 0,-1 0-1,1 1 1,-1-1 0,0 1 0,-1-1-1,0 1 1,-1 0 0,0 0-1,0 0 1,-6-8 0,10 15 26,-1 1 0,1-1 0,-1 1 0,1 0 0,0 0 0,-1-1 0,1 1 0,-1 0 0,1 0 0,-1-1 1,1 1-1,-1 0 0,1 0 0,-1 0 0,1 0 0,-1 0 0,1 0 0,-1 0 0,1 0 0,-1 0 0,0 0 0,1 0 0,-1 0 1,1 0-1,-1 0 0,1 0 0,-1 1 0,1-1 0,0 0 0,-1 0 0,1 1 0,-1-1 0,1 0 0,-1 1 0,1-1 0,0 0 0,-1 1 1,1-1-1,0 0 0,-1 1 0,1 0 0,-15 17 200,8-4 24,1 0-1,-7 20 1,5-9 52,1-4-162,0 0 1,2 1 0,1-1-1,1 1 1,0 0 0,2 32-1,2-7 139,17 89 0,-13-108-188,11 35 0,-14-55-26,1 0 0,0-1 0,1 1 0,-1-1 0,1 0 0,1 0 0,0 0 0,0-1 0,7 8 0,-10-12-15,1-1-1,-1 1 1,1 0 0,-1-1-1,1 0 1,0 1-1,0-1 1,0 0-1,0-1 1,0 1-1,0 0 1,0-1-1,0 0 1,0 0 0,0 0-1,0 0 1,0 0-1,0 0 1,0-1-1,0 1 1,3-2-1,4-1 20,-1 0-1,1-1 0,-1 0 0,0 0 0,10-7 0,-3-1-73,0 0 0,-1-1 0,0 0 1,-1-1-1,17-22 0,-2-3-146,26-44 0,-23 24 69,-29 52 53,0 0 1,0 0-1,-1 0 0,0 0 0,-1 0 0,0 0 0,1-9 0,-2 16 49,0-1 1,0 1-1,0-1 0,0 1 1,0-1-1,0 1 1,0-1-1,0 1 0,0-1 1,0 1-1,0-1 0,-1 1 1,1-1-1,0 1 1,0-1-1,0 1 0,-1 0 1,1-1-1,0 1 0,-1-1 1,1 1-1,0 0 1,-1-1-1,1 1 0,0 0 1,-1-1-1,1 1 0,-1-1 1,0 1-11,0 0 1,0 0 0,0 0-1,0 0 1,1 0-1,-1 0 1,0 0-1,0 1 1,0-1 0,0 0-1,0 0 1,1 1-1,-1-1 1,-1 1-1,-2 1-46,0 1-1,0-1 1,1 1-1,-8 6 1,4-1 72,0 2 0,0-1 0,0 1 0,2 0 0,-6 12 0,5-10 34,1 0 1,0 0 0,1 1-1,0-1 1,1 1 0,-3 23-1,6-29-1,-1 1-1,2-1 0,-1 0 1,1 0-1,0 0 1,0 0-1,1 0 0,-1 0 1,2 0-1,-1 0 1,1 0-1,0-1 0,8 13 1,-8-16-7,0 1 1,0 0 0,0-1-1,1 1 1,-1-1 0,1 0-1,0 0 1,-1-1 0,2 1 0,-1-1-1,0 0 1,0 0 0,1 0-1,-1-1 1,1 1 0,-1-1-1,1 0 1,0 0 0,-1-1-1,1 1 1,0-1 0,9-1-1,-5 0-5,1-1-1,-1 0 0,0-1 1,1 1-1,-2-2 0,1 1 1,0-1-1,-1-1 0,1 0 1,10-8-1,3-5-118,-1-2 1,-1 0-1,-1-1 1,22-30-1,-39 47 28,1 1 1,0-1-1,0 1 1,5-5-1,-7 7 51,-1 1 0,1 0 0,-1-1 0,1 1 0,-1 0 0,0 0 0,1-1 0,-1 1 0,1 0 0,-1 0 0,1 0 0,0-1 0,-1 1 0,1 0-1,-1 0 1,1 0 0,-1 0 0,1 0 0,-1 0 0,1 0 0,-1 0 0,1 0 0,-1 1 0,1-1 0,-1 0 0,1 0 0,-1 0 0,1 1 0,-1-1 0,1 0-1,-1 0 1,1 1 0,-1-1 0,1 0 0,-1 1 0,0-1 0,1 1 0,-1-1 0,0 0 0,1 1 0,-1-1 0,0 1 0,0-1 0,1 1 0,1 5-3,1 0 0,-2 0 0,1 0 0,-1 0 1,1 1-1,-2-1 0,1 0 0,-1 0 0,0 8 1,1 8 44,1 70 518,-17 160 1,15-252-556,-5 35 609,3-31-297,1-4-39,-3-19-56,0-28-250,3 0 0,4-55 0,18-56-196,-15 121 171,-1 7-37,1 1 0,18-54 0,-22 75 63,1 1 1,0 0 0,1 0-1,0 0 1,0 0-1,1 0 1,0 1 0,0 0-1,0 0 1,1 0 0,-1 0-1,2 1 1,-1 0-1,0 1 1,1-1 0,8-3-1,-12 7 41,0 0-1,0 0 0,0 0 0,0 0 1,0 1-1,0-1 0,0 1 0,0 0 1,1 0-1,-1 0 0,0 0 0,0 1 1,0-1-1,0 1 0,0 0 1,0 0-1,0 0 0,0 0 0,0 0 1,4 3-1,-3-1 36,1 0 0,-1 0-1,0 1 1,0 0 0,0-1 0,0 2 0,-1-1 0,0 0 0,1 0-1,4 10 1,-5-6 43,1 0-1,-1 0 0,0 0 0,-1 1 0,0-1 1,0 1-1,0-1 0,-1 1 0,-1 0 0,0-1 1,0 1-1,0 0 0,-1-1 0,-1 1 0,1 0 1,-1-1-1,-1 1 0,0-1 0,0 0 0,0 0 1,-1 0-1,0-1 0,-1 1 0,0-1 0,-7 9 1,9-13-55,0 0 1,1 0 0,-1 0 0,0-1 0,-1 1 0,1-1 0,0 0-1,-1 0 1,1 0 0,-1-1 0,0 1 0,1-1 0,-1 0-1,0 0 1,0 0 0,0 0 0,0-1 0,0 0 0,0 1 0,0-1-1,0-1 1,1 1 0,-1-1 0,0 1 0,0-1 0,0 0 0,0-1-1,-4-1 1,2 0-254,0 0 0,1 0 0,0-1 0,-1 0 1,1 0-1,0 0 0,-7-9 0,-7-5-4022,13 12 1557,6 5 2278,0 1-1,-1-1 1,1 1-1,0-1 1,-1 0-1,1 1 1,0-1-1,0 1 1,0-1-1,0 0 1,-1 1-1,1-1 1,0 0-1,0 1 1,0-1-1,0 0 0,1 1 1,-1-1-1,0 0 1,0 0-1,5-5-2971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7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44 9056,'-39'-6'4096,"34"-15"-3552,1 14 0,4-2-2464,9 9 1056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1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4576,'2'-16'1450,"-1"12"-868,2 5-450,0-1 0,1 1 0,-1 0 0,0-1 1,0 2-1,0-1 0,0 0 0,0 1 0,0-1 0,0 1 1,-1 0-1,1 0 0,-1 0 0,1 0 0,-1 0 0,0 0 1,1 1-1,-1-1 0,0 1 0,2 4 0,3 5 109,0 0 0,-1 0 0,6 18-1,12 46 778,-2 1-1,-5 0 0,10 88 1,-20-100-436,-3 0 1,-2 0 0,-13 116-1,-17 21-70,25-186-409,0-1-1,0 0 1,-10 24 0,1-6 51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9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215 505 6880,'-17'-2'2341,"14"2"-1908,1-1 0,-1 1 0,0 0 0,0 0 0,0 0 0,0 0 0,0 0 0,1 1 1,-7 1-1,-18 6 1814,19-6-1973,0 1 0,0-1 0,0 1-1,0 1 1,1 0 0,-1 0-1,1 0 1,0 1 0,0-1-1,-8 9 1,10-8-205,0 1-1,0 0 0,1-1 1,0 1-1,0 1 1,0-1-1,1 1 0,-4 9 1,6-12-48,0-1 0,0 1 0,0 0 1,1 0-1,0 0 0,0 0 0,0 0 0,0 0 1,0 0-1,1 0 0,0 0 0,0 0 0,0 0 1,0-1-1,1 1 0,-1 0 0,3 3 0,-1-2 6,0 0 0,0-1 0,0 0 0,0 1 0,1-1 0,0 0 0,0-1 0,0 1 0,0-1-1,1 0 1,0 0 0,-1 0 0,1 0 0,0-1 0,0 0 0,0 0 0,0 0 0,1-1-1,7 2 1,-5-2-50,0 0-1,0-1 0,0 0 0,0-1 1,0 1-1,0-1 0,-1-1 0,1 0 1,0 0-1,-1 0 0,1-1 0,13-7 1,-17 8-12,0-1 0,0 0 0,0 0 1,0-1-1,0 1 0,-1-1 0,1 0 1,-1 0-1,0 0 0,0 0 0,-1-1 1,1 1-1,-1-1 0,0 1 0,0-1 1,-1 0-1,1 0 0,-1 0 0,1-5 1,-1 3 54,-1 0 1,1 0 0,-1 1-1,0-1 1,-1 0 0,0 0-1,0 1 1,0-1 0,-1 0 0,0 1-1,0-1 1,-1 1 0,-6-12-1,4 9 63,-1 0-1,-1 0 1,0 0-1,0 1 0,0 0 1,-1 1-1,0-1 0,-16-9 1,21 15-54,0 0-1,-1 1 1,1-1 0,1-1 0,-1 1 0,0 0-1,0-1 1,1 0 0,-3-3 0,5 6-15,0 0 0,0-1 0,0 1 1,-1 0-1,1-1 0,0 1 0,0 0 1,0-1-1,0 1 0,1 0 0,-1-1 1,0 1-1,0 0 0,0-1 0,0 1 0,0 0 1,0-1-1,0 1 0,1 0 0,-1-1 1,0 1-1,0 0 0,0 0 0,1-1 1,-1 1-1,0 0 0,0 0 0,1-1 1,-1 1-1,0 0 0,0 0 0,1 0 0,-1 0 1,0-1-1,1 1 0,-1 0 0,15-6 297,-8 5-253,1-1 0,-1 0 0,0-1 0,0 0 0,0 0 0,0 0 0,0-1 0,0 0 1,-1 0-1,0-1 0,11-9 0,-9 6-8,-1-1 0,1 1 0,-2-1 1,1 0-1,-1-1 0,-1 0 0,9-19 1,-4 5 0,35-98-65,-8 13-258,-36 106 245,7-18-216,-8 20 243,0 1 0,1 0 0,-1-1 1,0 1-1,0 0 0,1 0 0,-1-1 0,0 1 0,0 0 1,1 0-1,-1-1 0,0 1 0,1 0 0,-1 0 1,0 0-1,1-1 0,-1 1 0,1 0 0,-1 0 0,0 0 1,1 0-1,-1 0 0,1 0 0,-1 0 0,0 0 0,1 0 1,-1 0-1,0 0 0,1 0 0,-1 0 0,1 0 0,-1 0 1,0 0-1,1 0 0,-1 1 0,0-1 0,1 0 1,-1 0-1,0 0 0,1 1 0,-1-1 0,0 0 0,1 0 1,-1 1-1,0-1 0,0 0 0,1 1 0,-1-1 0,0 1 1,2 1 10,0 1 0,-1 0 0,1-1 0,-1 1 0,0 0 0,0 0 0,0 0 0,0 0 0,0 0 0,-1 0 0,1 0 0,-1 0 0,0 4 0,2 7 27,19 175 235,-13-117-338,2 57 499,-11 235 1,-1-332-311,-2-1 1,-7 32-1,8-51-43,0 1 1,-1-1-1,-1-1 0,0 1 0,0-1 0,-1 0 1,0 0-1,-10 11 0,15-19-72,-1-1 0,0 1 1,0-1-1,0 0 0,-1 0 0,1 0 1,0 0-1,-1 0 0,1-1 0,-1 1 1,0-1-1,0 1 0,1-1 0,-1 0 1,0 0-1,0-1 0,0 1 0,0 0 1,0-1-1,0 0 0,0 0 0,0 0 1,0 0-1,0 0 0,0 0 0,0-1 1,0 0-1,0 1 0,-6-3 0,4 0-13,0 0 1,-1 0-1,1 0 0,0 0 0,1-1 0,-1 0 1,0 0-1,1 0 0,0 0 0,-5-8 1,7 10-12,0-1 0,1 0 1,-1 1-1,1-1 1,0 0-1,-1 0 0,1 0 1,0 0-1,1-1 1,-1 1-1,1 0 0,-1 0 1,1 0-1,0-1 1,0 1-1,0 0 1,1 0-1,-1 0 0,1-1 1,-1 1-1,3-4 1,0 1 45,0 1 1,0-1-1,1 1 1,0 0 0,0 0-1,0 0 1,1 0-1,0 1 1,8-6 0,6-4 20,23-12 1,-42 26-53,32-19-205,24-13-231,-49 29-483,1 0-1,0 0 0,9-2 0,-1 3-2408,3 4 1046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29.7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16 142 7136,'-12'-21'2309,"9"13"1770,10 12-655,12 15-421,-3 6-2288,-1 0 0,-1 1-1,-1 0 1,11 31 0,36 102 349,14 39-608,-51-128-461,77 207 820,-96-264-322,-3-10 143,0-10-199,2-7-478,12-60 324,-9 31-270,17-106-106,-13 110 196,1 0 0,32-72 0,52-79-60,13 5-499,-104 178 416,7-12-435,33-50-2341,-37 59 1289,0 1-1,0 0 1,1 1 0,14-13-1,-5 11-6098,-3 9 2389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49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31 1888,'-7'4'11577,"5"-1"-10621,-8 7-591,9-8-270,0 0 0,0-1-1,0 0 1,0 1-1,-1-1 1,1 0-1,0 1 1,-1-1 0,1 0-1,-1 0 1,0 0-1,1-1 1,-1 1 0,0 0-1,1 0 1,-1-1-1,0 1 1,0-1 0,0 0-1,-3 1 1,5-1-87,0 0 1,0 0 0,-1 0-1,1 0 1,0 0-1,0 0 1,0-1-1,0 1 1,-1 0 0,1 0-1,0 0 1,0 0-1,0 0 1,0 0-1,-1 0 1,1 0-1,0 0 1,0-1 0,0 1-1,0 0 1,0 0-1,-1 0 1,1 0-1,0-1 1,0 1 0,0 0-1,0 0 1,0 0-1,0 0 1,0-1-1,0 1 1,0 0 0,0 0-1,0 0 1,0-1-1,0 1 1,1-11 166,7-7-129,-6 14 46,0 0 0,1 1 0,-1-1 0,1 1 0,-1 0 0,1 0-1,0 0 1,5-4 0,-7 6 276,-1 18 247,0-12-329,0-2-232,-1 0 0,1 1 0,-1-1-1,0 0 1,0 0 0,0 0-1,0 0 1,-3 4 0,4-7-38,0 1-1,0-1 1,0 1 0,-1 0-1,1-1 1,0 1 0,-1-1-1,1 1 1,0-1 0,-1 1 0,1-1-1,0 1 1,-1-1 0,1 0-1,-1 1 1,1-1 0,-1 0 0,1 1-1,-1-1 1,0 0 0,1 1-1,-1-1 1,1 0 0,-1 0-1,1 0 1,-1 0 0,0 1 0,1-1-1,-1 0 1,1 0 0,-1 0-1,0 0 1,1-1 0,-1 1 0,0 0-1,1 0 1,-1 0 0,1 0-1,-1-1 1,1 1 0,-1 0-1,0 0 1,1-1 0,-1 1 0,1 0-1,-1-1 1,0 0 0,1 0-25,-1 0 0,0 0 0,1 0 1,-1-1-1,1 1 0,0 0 0,-1 0 0,1 0 1,0-1-1,0 1 0,0 0 0,-1 0 1,1-1-1,1 1 0,-1 0 0,0 0 0,0-1 1,0 1-1,1 0 0,-1 0 0,0 0 1,1-1-1,-1 1 0,1 0 0,0 0 0,-1 0 1,2-1-1,-1 0-15,0 1 1,-1-1 0,1 1-1,0-1 1,0 1 0,1 0-1,-1-1 1,0 1-1,0 0 1,1 0 0,-1 0-1,1 0 1,-1 0 0,1 0-1,-1 0 1,1 1-1,2-2 1,-3 3 24,1 0 0,-1 0 0,0-1 0,0 1 0,0 0 0,0 1 0,0-1 0,0 0 0,0 0-1,0 0 1,0 1 0,0-1 0,-1 0 0,1 1 0,0-1 0,0 3 0,-1-1 32,1-1-1,-1 1 0,0 0 1,0-1-1,0 1 1,-1 0-1,1-1 1,-1 1-1,1-1 1,-1 1-1,0-1 0,0 1 1,0-1-1,0 1 1,0-1-1,-1 0 1,1 0-1,-1 1 1,1-1-1,-1 0 0,0-1 1,0 1-1,-3 3 1,4-5-20,1 0-1,-1 1 1,1-1 0,-1 0 0,1 0 0,-1 0-1,1 0 1,-1 0 0,1 1 0,-1-1 0,0 0-1,1 0 1,-1 0 0,1 0 0,-1-1 0,1 1-1,-1 0 1,1 0 0,-1 0 0,1 0 0,-1 0-1,1-1 1,-1 1 0,1 0 0,-1 0 0,1-1-1,-1 1 1,0-1 0,0 0-18,0 0 0,0 1 1,0-1-1,0 1 0,0-1 0,0 1 0,0-1 1,0 1-1,0 0 0,-1-1 0,1 1 0,0 0 0,-3 0 1,3 0-26,0 1 0,0-1 0,0 1 0,0-1 0,0 1 0,0 0 0,0-1 0,1 1 0,-1 0 0,0 0 0,0 0-1,0 0 1,1-1 0,-1 1 0,1 0 0,-1 0 0,0 1 0,1-1 0,0 0 0,-1 0 0,1 0 0,0 0 0,-1 2 0,-2 4 36,2-5 17,1-1-1,-1 0 1,1 0-1,-1 1 1,1-1 0,-1 0-1,1 1 1,0-1-1,0 1 1,-1-1 0,1 1-1,0-1 1,0 0-1,1 1 1,-1-1 0,0 1-1,0-1 1,1 0-1,-1 1 1,1-1 0,-1 0-1,1 1 1,-1-1-1,1 0 1,0 0 0,0 1-1,1 1 1,2 2 75,1 0 1,-1-1-1,1 1 1,8 6-1,81 65 1074,-78-61-880,-1 1 1,-1 0-1,21 29 1,-33-41-291,1 1 0,-1-1 1,0 0-1,0 0 0,-1 1 1,1-1-1,-1 1 0,0-1 1,0 1-1,-1 0 0,1-1 1,-1 1-1,0 0 0,0 0 1,-1-1-1,1 1 0,-1 0 1,0-1-1,0 1 0,-1-1 1,1 1-1,-1-1 0,0 0 1,0 1-1,-1-1 0,1 0 1,-1-1-1,0 1 1,0 0-1,0-1 0,0 1 1,-1-1-1,1 0 0,-1 0 1,0-1-1,0 1 0,0-1 1,0 0-1,-1 0 0,-7 3 1,0-2-838,1 0 1,-1-1-1,0-1 1,1 0 0,-1 0-1,0-1 1,0-1-1,0 0 1,1 0 0,-21-6-1,27 6 258,1 0 0,-1 0 1,1-1-1,0 1 0,-5-3 0,8 3 69,-1 0-1,1 0 1,0 0-1,0 0 1,0 0-1,0-1 1,0 1 0,0 0-1,0-1 1,0 1-1,0-3 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0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111 173 3712,'-11'-22'2445,"8"-2"4683,3 24-7049,0-1 0,0 1-1,0 0 1,0 0 0,0 0 0,0 0 0,0-1-1,0 1 1,0 0 0,0 0 0,0 0 0,0 0 0,0 0-1,0-1 1,0 1 0,0 0 0,0 0 0,0 0 0,0 0-1,0 0 1,0-1 0,0 1 0,1 0 0,-1 0-1,0 0 1,0 0 0,0 0 0,0 0 0,0 0 0,0-1-1,1 1 1,-1 0 0,0 0 0,0 0 0,0 0-1,0 0 1,0 0 0,1 0 0,-1 0 0,0 0 0,0 0-1,0 0 1,0 0 0,1 0 0,-1 0 0,0 0 0,0 0-1,0 0 1,0 0 0,1 0 0,-1 0 0,0 0-1,0 0 1,0 0 0,0 1 0,0-1 0,1 0 0,-1 0-1,0 0 1,0 0 0,0 0 0,0 0 0,0 1-1,8 5 1070,17 18 82,-21-20-1106,1 0 0,-1 0-1,0 1 1,0-1-1,0 1 1,4 7 0,10 23 190,-2 0 0,19 65 0,9 78 120,-36-136-185,-2 0-1,2 80 1,-8-115-220,-1 1 1,1-1-1,-1 0 0,0 0 0,-1-1 1,0 1-1,0 0 0,0 0 0,-6 9 0,7-13-7,-1 0-1,0-1 1,0 1-1,0 0 0,0-1 1,-1 1-1,1-1 0,-1 1 1,0-1-1,1 0 1,-1 0-1,0 0 0,0-1 1,0 1-1,0-1 1,0 0-1,-1 0 0,1 0 1,0 0-1,-1 0 1,-3 0-1,-7-1 14,0 0 0,0-1 0,1-1-1,-1 0 1,0-1 0,1 0 0,-1-1 0,1-1 0,0 0 0,1 0 0,-1-1-1,-13-10 1,23 14-29,0 0-1,0 0 1,1-1-1,-1 1 1,1-1-1,-1 1 1,1-1-1,0 0 1,0 0-1,0 0 1,-1-4-1,2 6-4,1-1 0,-1 1 0,0-1-1,1 0 1,0 1 0,-1-1 0,1 1-1,0-1 1,0 0 0,0 0-1,0 1 1,0-1 0,0 0 0,0 1-1,1-1 1,-1 0 0,1 1 0,-1-1-1,1 1 1,-1-1 0,1 1 0,0-1-1,0 1 1,0-1 0,1 0 0,16-17-14,2 1 1,29-22-1,0 0 13,8-12 397,-2-3-1,66-87 1,-78 90-133,16-21-182,-45 54-166,-1-1 0,14-31 1,-22 41-807,-1-1 0,4-16 0,-6 17-1084,0 1 1,-1-1-1,0-14 1,-1 22 1381,0-1 0,1 1 0,-1-1 0,0 1 0,1 0 0,0-1 0,-1 1 0,1-1 0,0 1 0,0 0 0,0 0 0,1 0 0,1-3 0,10-16-3632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3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13 755 2400,'0'0'63,"-10"1"301,7 1 500,7 1 2287,-2-4-2817,0 1-1,0 0 0,-1-1 0,1 1 0,0 0 0,0 0 0,0 0 0,3 1 0,5 0 707,0-2-671,0 0 1,0-1 0,0 1 0,0-2 0,0 0-1,-1 0 1,15-7 0,62-37 362,-59 30-638,50-41-1,-62 45-52,-1-1-1,-1 0 1,0-1-1,18-27 1,-14 13 117,0-1 0,20-51 0,-24 47 78,-4 14-180,-2 0 0,0-1-1,6-37 1,-10 23 609,-1 0 0,-2 0 1,-6-45-1,6 76-585,-1 0 1,0 0-1,1 0 0,-2 0 0,-1-5 1,3 9-74,0-1 1,0 1-1,0-1 1,-1 1-1,1-1 1,0 1-1,0-1 1,-1 1-1,1-1 1,0 1-1,-1-1 1,1 1-1,0 0 1,-1-1-1,1 1 1,-1 0-1,1-1 1,0 1-1,-1 0 1,1 0-1,-1-1 1,1 1-1,-1 0 1,1 0-1,-1 0 1,1 0-1,-1 0 1,1-1-1,-1 1 1,0 0-1,1 0 1,-1 0-1,1 1 1,-1-1-1,1 0 1,-1 0-1,1 0 1,-1 0-1,1 0 1,-1 0-1,1 1 1,-1-1-1,1 0 1,-1 1-1,1-1 1,0 0-1,-1 1 1,1-1-1,-1 0 1,1 1-1,-4 2 31,2 1 1,-1-1-1,0 1 0,0-1 1,1 1-1,0 0 0,0 0 1,-2 6-1,-10 16-20,5-10 101,1 0 0,0 1 0,1-1 1,-9 34-1,-8 76 101,19-79-83,1 1 0,3-1 1,6 69-1,-3-103-79,0 1 0,1-1 0,0 0 0,10 23 0,-11-32-39,0 1 0,0-1 0,0 0 0,1 0 0,0 0 0,0 0 0,0 0 0,0 0 0,0-1 0,1 1 0,-1-1 0,1 0 0,0 0 0,0-1 0,0 1 0,5 1 0,-3-2 2,0 0-1,0 0 0,0-1 0,0 1 0,0-1 1,0-1-1,0 0 0,0 1 0,1-2 0,-1 1 1,0-1-1,0 0 0,0 0 0,0-1 0,0 1 1,0-1-1,0-1 0,9-4 0,27-17-206,61-42-1,-87 54 184,-1 0 1,0-1-1,0-1 0,-2 0 1,0-1-1,0-1 0,16-26 1,-26 37 21,-1 1 0,0-1 0,0 0 1,-1 0-1,1 0 0,-1 0 1,0 0-1,-1-1 0,1 1 0,-1 0 1,0 0-1,0-1 0,-1 1 0,1 0 1,-1 0-1,0 0 0,-2-6 1,2 9-22,0-1 1,0 0 0,-1 0 0,1 0-1,-1 1 1,1-1 0,-1 1 0,0-1 0,0 1-1,0 0 1,0-1 0,0 1 0,-1 0 0,1 1-1,-1-1 1,1 0 0,-1 1 0,0-1 0,1 1-1,-1 0 1,0 0 0,0 0 0,0 0-1,0 0 1,0 1 0,0-1 0,0 1 0,0 0-1,0 0 1,-4 1 0,2-1 11,0 1 0,0 0 0,0 0 0,0 0 0,1 1 0,-1-1 0,1 1 0,-1 1 0,1-1 0,-1 0 1,-5 6-1,4-3 42,1 0 1,0 0-1,0 1 1,0-1 0,0 1-1,1 0 1,-3 7 0,-4 9 85,2 1-1,1-1 1,-10 42 0,14-48-103,1 1 0,0 0 0,2 0 0,0 1 1,1-1-1,2 19 0,-2-27 33,1 0 1,1 0-1,-1-1 1,2 1 0,3 12-1,-5-19-50,0 0 0,0 0-1,0 0 1,0 0 0,1 0 0,-1-1-1,0 1 1,1 0 0,-1-1 0,1 1-1,0 0 1,0-1 0,-1 0 0,1 0-1,0 1 1,0-1 0,0 0 0,0 0-1,0-1 1,1 1 0,-1 0 0,0-1-1,0 1 1,0-1 0,1 0 0,2 0-1,-1 0-57,0 0 1,-1-1-1,1 1 0,0-1 0,-1 0 0,1 0 0,-1-1 1,1 1-1,-1-1 0,0 0 0,0 0 0,0 0 0,0 0 1,0 0-1,0 0 0,0-1 0,-1 0 0,1 1 0,-1-1 1,0 0-1,0 0 0,0 0 0,0-1 0,0 1 0,1-6 0,1-1-4,0-1-1,-1 1 1,0-1-1,-1 0 1,0 0-1,-1 0 1,0-14-1,-1 11 27,0 0-1,-2 0 0,-4-22 1,5 28-33,1 8 46,1 0-1,-1 0 1,0-1-1,0 1 1,0 0-1,0 0 1,0 0-1,0-1 1,0 1-1,0 0 1,0 0-1,0 0 0,0-1 1,0 1-1,-1 0 1,1 0-1,0 0 1,0 0-1,0-1 1,0 1-1,0 0 1,0 0-1,0 0 1,0-1-1,-1 1 1,1 0-1,0 0 1,0 0-1,0 0 1,0 0-1,0 0 1,-1-1-1,1 1 1,0 0-1,0 0 0,0 0 1,-1 0-1,1 0 1,0 0-1,0 0 1,0 0-1,-1 0 1,1 0-1,-2 3-191,0 6 222,1-1-1,-1 1 1,2 0-1,-1 0 1,1 0-1,1 0 1,-1 0-1,2-1 1,-1 1 0,1 0-1,0 0 1,5 10-1,-4-11 24,0 0 0,1 0 0,0-1 0,0 0 0,0 0 1,1 0-1,0 0 0,1-1 0,-1 1 0,1-1 0,1-1 0,-1 1 0,12 6 0,-15-10-19,0-1-1,1 1 1,-1-1-1,0 0 1,1 0-1,-1-1 1,1 1 0,-1-1-1,1 1 1,-1-1-1,1 0 1,-1-1 0,1 1-1,-1-1 1,1 1-1,-1-1 1,1 0-1,-1 0 1,0 0 0,1-1-1,-1 1 1,0-1-1,0 0 1,5-4 0,1 0-57,-1-2 1,1 1-1,-1-1 1,-1 0-1,1-1 1,9-15 0,3-7 48,-2-1 0,22-49 1,-29 57-26,-8 20-39,0-1 0,-1 0 0,0 0 0,0 0 0,0 0 1,-1 0-1,2-9 0,-2 46 213,1-1-1,1 0 1,2 0 0,1-1 0,12 35 0,-14-54-135,1 0 0,0-1 0,0 1 0,10 12 1,-14-21-7,0 0 0,1-1 0,-1 1 0,0-1 0,1 1 0,-1-1 0,1 0 0,0 1 0,-1-1 0,1 0 1,0 0-1,0 0 0,-1 0 0,1-1 0,0 1 0,0 0 0,0-1 0,0 1 0,0-1 0,0 0 0,0 0 1,1 0-1,-1 0 0,0 0 0,0 0 0,0 0 0,0-1 0,0 1 0,0-1 0,0 1 0,0-1 0,3-1 1,2-2-143,1 1 0,-1-1 0,0-1 0,-1 1 0,1-1 0,-1 0 0,0 0 0,0-1 0,-1 0 0,6-6 0,4-9-135,24-41 0,-26 37 416,18-48 0,-30 68-168,1 0 0,-1 0 0,0 0 0,-1 1 0,1-1 0,-1 0 0,0 0 0,0 0 0,-2-9 0,2 14-3,0-1-1,0 1 1,0 0-1,0-1 1,-1 1-1,1 0 1,0-1 0,0 1-1,0-1 1,-1 1-1,1 0 1,0 0 0,0-1-1,-1 1 1,1 0-1,0-1 1,-1 1-1,1 0 1,0 0 0,-1 0-1,1-1 1,0 1-1,-1 0 1,1 0 0,0 0-1,-1 0 1,1 0-1,-1 0 1,1 0-1,0-1 1,-1 1 0,1 0-1,-1 0 1,1 1-1,0-1 1,-1 0 0,1 0-1,-1 0 1,1 0-1,0 0 1,-1 0-1,1 0 1,0 1 0,-1-1-1,1 0 1,0 0-1,-1 1 1,1-1 0,-1 0-1,-1 2 3,0-1-1,0 1 1,0-1 0,0 1 0,0 0-1,1-1 1,-3 3 0,-3 8 153,1-1 1,0 1 0,-9 25-1,-8 41 53,18-57-188,2-10 4,2-1 1,-1 0 0,2 0 0,-1 1 0,1-1-1,1 1 1,0-1 0,0 0 0,1 0 0,4 13 0,-4-18 13,1 0 1,-1 0 0,1 0 0,0 0-1,3 4 1,-3-6-10,-3-2-26,0-1 1,1 0 0,-1 0 0,0 1 0,0-1 0,1 0 0,-1 0 0,0 0 0,1 0 0,-1 1 0,0-1 0,1 0-1,-1 0 1,0 0 0,1 0 0,-1 0 0,0 0 0,1 0 0,-1 0 0,0 0 0,1 0 0,-1 0 0,0 0 0,1 0 0,-1 0-1,0 0 1,1 0 0,-1 0 0,0 0 0,1 0 0,-1-1 0,0 1 0,1 0 0,-1 0 0,0 0 0,1-1 0,-1 1-1,9-8-290,-1-6 77,0 1 0,-1-1 1,0-1-1,-1 0 1,-1 1-1,4-17 1,-3 15 324,-3 14-84,-3 12 45,-17 58 636,0 9 54,11-50-420,-1 0 1,-17 44 0,7-27-239,13-33-14,0 0-1,-1-1 1,-1 0 0,0 0-1,0-1 1,-1 0 0,0 0-1,-11 11 1,16-19-99,0 1 0,0-1 1,0 0-1,0 1 0,0-1 0,0 0 1,-1 0-1,1-1 0,0 1 0,0 0 1,-1-1-1,1 1 0,0-1 0,-1 0 1,1 0-1,-1 0 0,1 0 0,0 0 1,-1 0-1,1-1 0,0 1 0,-1-1 1,1 0-1,0 1 0,0-1 0,-1 0 1,1 0-1,0-1 0,0 1 0,0 0 1,0-1-1,0 1 0,1-1 0,-1 0 1,0 1-1,1-1 0,-1 0 0,1 0 1,0 0-1,0 0 0,-2-4 1,1 3-28,1 0 0,0 0 0,0 0 0,0 0 0,1 0 0,-1 0 0,1-1 0,0 1 0,0 0 0,0 0 0,0 0 0,0 0 1,1-1-1,1-4 0,-1 4-19,1 0 1,-1 1 0,1 0 0,0-1-1,0 1 1,1 0 0,-1 0 0,1 0 0,-1 0-1,1 1 1,0-1 0,4-2 0,90-55 474,-82 51-426,236-120 346,-235 121-303,0-1 1,-1 0-1,23-18 0,-31 21-38,-1 0 1,0 1-1,0-2 0,0 1 0,-1-1 0,0 0 0,0 0 0,-1 0 0,6-13 1,-8 14 12,0 0 0,-1 0 0,1 0 0,-1-1 0,-1 1 0,1 0 0,-1-1 1,0 1-1,0-1 0,-1 1 0,0 0 0,0-1 0,-1 1 0,1 0 0,-1 0 1,-1 0-1,1 0 0,-1 0 0,0 0 0,0 1 0,-1 0 0,1-1 0,-1 1 1,-1 0-1,-8-8 0,10 11 19,1 0 0,-1 1 1,0-1-1,0 0 0,0 1 0,0 0 0,0 0 1,-1 0-1,1 0 0,0 0 0,-1 0 1,1 1-1,0 0 0,-1 0 0,1 0 0,0 0 1,-1 0-1,1 0 0,0 1 0,-1 0 1,1 0-1,0 0 0,0 0 0,0 0 0,0 1 1,0-1-1,0 1 0,0 0 0,0 0 1,0 0-1,1 0 0,-1 0 0,1 1 1,0-1-1,0 1 0,-1-1 0,2 1 0,-1 0 1,0 0-1,1 0 0,-1 0 0,1 0 1,0 0-1,0 0 0,0 1 0,-1 5 0,2-2 1,0-1 0,0 0 0,0 0-1,1 0 1,0 0 0,0 0-1,0-1 1,1 1 0,0 0-1,0 0 1,0-1 0,5 8 0,-2-6 5,0 0 0,0 0 0,1 0 0,0-1 0,0 0 0,1 0 0,12 8 1,6 1 62,1-1 1,0-1 0,56 18 0,-74-28-82,21 7 29,30 6-1,-49-14-97,0 0 0,0-1 0,1 0 0,-1-1 0,0 0 0,17-2 0,-26 2 93,8-2-1095,1 1 1,-1-2-1,0 1 0,13-6 0,-20 7 491,1-1-1,-1 1 0,1-1 0,-1 1 0,0-1 1,0 0-1,0 0 0,0 0 0,0 0 0,0 0 1,0 0-1,-1 0 0,1-1 0,-1 1 0,1-1 1,-1 1-1,0-1 0,0 0 0,1-4 0,4-30-6569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4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13 3648,'0'0'86,"-1"0"1,1 0-1,-1-1 1,1 1-1,0 0 1,-1 0 0,1 0-1,-1 0 1,1 0-1,0-1 1,-1 1-1,1 0 1,0 0-1,-1-1 1,1 1-1,0 0 1,0 0-1,-1-1 1,1 1-1,0 0 1,7-9 6741,-7 19-4674,-1 1 1,-3 13 0,-14 42-330,1-4-1645,4 14-2623,12-70 871,10-13-4749,-3-3 4563,-1 0-1,0-1 1,3-12-1,2-11-385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4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4 4320,'-24'-4'1600,"30"4"-1248,-3 0-96,8 0-960,-2 4-1344,5 1 1120,6-5-704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5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245 203 3392,'-1'-2'92,"1"0"0,0 0-1,0 1 1,0-1 0,0 0 0,0 0 0,0 0 0,0 0-1,1 0 1,-1 0 0,1 0 0,-1 0 0,1 1 0,0-1 0,-1 0-1,1 0 1,0 1 0,2-3 0,2-5 227,-4 6 76,0 0 0,0 0 0,0 0 0,0 0 0,-1-1 1,1 1-1,-1 0 0,0 0 0,0-1 0,0 1 0,0 0 0,0-1 0,-1 1 1,0 0-1,-1-4 0,-1-3 554,-1 0-1,0 0 1,-7-10 0,9 16-597,-1 0 1,1-1 0,-1 1-1,-1 0 1,1 0-1,0 1 1,-1-1-1,0 1 1,0-1 0,-4-2-1,6 5-281,0 0 0,1 1 0,-1-1 0,0 0 0,0 0-1,0 1 1,0-1 0,0 1 0,0 0 0,1 0 0,-1-1 0,0 1 0,0 0 0,0 0 0,0 1-1,0-1 1,0 0 0,0 1 0,0-1 0,0 1 0,0 0 0,1-1 0,-1 1 0,0 0 0,1 0-1,-1 0 1,0 0 0,1 1 0,-3 1 0,0 2 35,-1 0 1,1 0-1,0 1 1,0 0-1,0 0 0,1 0 1,-1 0-1,2 0 1,-1 1-1,-2 9 0,-1 10 327,-5 36 1,9-52-306,-1 19-12,1 0-1,2 1 1,1-1-1,1 1 1,1-1 0,2 0-1,1 0 1,10 31-1,-4-22-236,-5-18-366,-1 0 0,-1 0 0,2 23 0,-4-26-879,0 6-5620,-13-33 1760,-10-10 1696,-22-27 1,-11-26 6551,45 63-1837,6 7-720,0 1 1,1-1-1,-1 1 0,0-1 1,1 0-1,0 1 0,0-1 0,-1 0 1,1 0-1,1 0 0,-1 0 1,0 0-1,1 0 0,0-6 1,0 7-269,0-1 1,0 1 0,0 0 0,1 0 0,-1-1-1,1 1 1,0 0 0,0 0 0,0 0-1,0 0 1,0 0 0,0 0 0,0 0 0,1 0-1,-1 0 1,0 0 0,1 1 0,0-1 0,-1 1-1,1-1 1,0 1 0,0-1 0,0 1 0,0 0-1,3-1 1,5-2-128,0 0 1,0 1-1,0 0 0,14-1 0,-17 2-6,29-3-944,0 0-1,43 2 1,-33 3-3186,62 10 0,-65-3-302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6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17 6560,'-12'-10'2117,"12"10"-2089,0-1-1,0 1 1,0 0-1,0 0 1,0-1 0,0 1-1,0 0 1,0 0-1,0 0 1,0-1-1,0 1 1,0 0 0,0 0-1,0 0 1,1-1-1,-1 1 1,0 0 0,0 0-1,0 0 1,0 0-1,0-1 1,0 1-1,0 0 1,1 0 0,-1 0-1,0 0 1,0-1-1,0 1 1,0 0 0,1 0-1,-1 0 1,0 0-1,0 0 1,0 0-1,0 0 1,5 0 3822,-4 2-3476,0 0 1,0 1 0,0-1 0,-1 1 0,1-1 0,-1 1 0,0-1 0,1 4 0,2 16 938,42 140 930,31 210 0,-33-156-1897,-35-186-159,-6-24-76,0 1 0,-1 0 0,1 0 0,-1 8 0,-1-13 449,0-4-358,5-39-353,-1 18 105,6-64-137,12-84 67,-17 147 102,2-1 0,0 2 1,1-1-1,22-42 0,76-108-585,-39 71-2893,-61 92 2410,17-24-3200,-20 32 3255,-1 0 1,1 0-1,0 1 0,-1-1 0,5-2 0,4 0-3559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7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30 274 6560,'-2'-1'337,"0"-1"0,0 1 0,1 0 0,-1-1 0,0 1 0,0 0 0,1-1 0,-1 0 0,1 1 0,-1-1 0,1 0 0,0 0 0,0 0 0,0 0 0,0 0 0,0 0 0,0 0 0,0 0 0,1-1 0,-1 1 0,1 0 0,0 0 0,-1-1 0,1 1 0,1-4 0,-2 4-157,1 0 0,0 0 0,0 0 0,0 0 0,0 0 0,0 0 0,1 0 0,-1 0 1,1 0-1,-1 0 0,1 1 0,0-1 0,-1 0 0,1 0 0,0 1 0,0-1 0,0 0 0,0 1 0,1-1 0,-1 1 0,0-1 0,1 1 0,-1 0 0,1 0 0,-1 0 0,1 0 0,0 0 0,-1 0 0,1 0 0,0 0 0,0 0 0,2 0 0,14-3 140,0 0 0,29-2 0,66 6 495,-80 2-861,0-2 0,49-6 1,-36 3 295,-35 2-181,-1 1 1,0-1-1,16-4 1,-18 2-33,-6 2 155,-28-20-736,-70-32 320,92 50 192,0 0 0,0 0 0,0 0 0,0 0 0,0-1 0,0 0 0,1 0 0,-4-6 0,4 8 7,0-3-119,8-8-172,-5 12 301,1 0 1,-1 1-1,1-1 1,0 1-1,-1-1 1,1 1-1,-1-1 1,1 1-1,0-1 1,0 1-1,-1 0 1,1-1-1,0 1 1,-1 0-1,1 0 1,0 0-1,0-1 1,0 1-1,-1 0 1,1 0-1,0 0 1,0 0-1,-1 0 1,3 1-1,16 4 23,-19-5-11,25 4 154,-23-3-112,1-1 0,0 0 1,-1 1-1,1-1 0,0 1 1,-1 0-1,1 0 1,-1 0-1,4 2 0,0 0 28,0 1-1,-1 0 0,0 0 0,0 0 0,0 1 1,-1-1-1,6 9 0,-7-10-15,-1 1 0,0 0-1,0 0 1,-1-1 0,1 1-1,-1 1 1,0-1 0,0 0 0,0 0-1,0 0 1,-1 1 0,0 4 0,0 5 83,-1 1 1,-1-1 0,0-1-1,-1 1 1,-1 0 0,-5 15-1,-39 73 403,35-75-454,10-20-284,-1-1-1,0 0 1,-5 7-1,7-10-613,0-1-1,-1 0 0,1 0 0,0 0 0,-5 3 0,26-27-14650,5 9 12890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52 497 2720,'19'-4'4041,"-11"3"-3693,-1-2 0,0 1 0,0-1 0,12-6 0,-13 4-226,0 0-1,0-1 1,0 1 0,-1-1-1,1-1 1,-2 1-1,6-10 1,26-53 644,-31 58-665,16-34 7,25-55 175,-40 83-246,0-1 0,0 0 0,4-32 0,-9 16 7,-1 32-42,0-1 1,-1 1 0,1 0 0,0-1 0,-1 1-1,0 0 1,0 0 0,1-1 0,-1 1-1,-1 0 1,1 0 0,-2-3 0,1 3 10,0-1-143,-1 1-1,1-1 1,-1 1-1,1-1 1,-1 1 0,-5-3-1,8 5 104,-1-1 0,0 1 0,0 0 0,0-1 0,0 1 0,0 0 0,1 0 0,-1 0 0,0 0 0,0 0 0,0 0 0,0 0 0,0 0 0,0 0 0,0 0-1,0 1 1,1-1 0,-1 0 0,0 0 0,0 1 0,0-1 0,0 1 0,1-1 0,-1 1 0,0-1 0,0 1 0,1-1 0,-1 1 0,1 0 0,-1-1 0,0 1 0,0 1 0,-8 9 29,1 0 0,0 1 0,1 0 0,0 0 0,1 1 0,0-1 0,1 1 0,1 1 0,0-1 0,1 1 0,0-1 0,-1 24 0,3 38 273,2-34-118,0-20-107,2 0-1,5 27 0,-1-10 43,-5-21 37,5 19 89,-3 0 1,0 0-1,-4 70 1,-2-89-104,-1 0 0,-1-1 1,0 1-1,-12 28 0,4-14 196,8-19-31,0 1-1,-2-2 1,-11 22-1,12-26-56,0 1-1,0-1 0,-1-1 1,-11 12-1,16-17-181,-1 0-1,1 1 1,-1-1-1,1 0 1,-1 0-1,0 0 1,1 0-1,-1-1 1,0 1-1,0 0 1,0-1-1,1 1 1,-1-1-1,0 0 1,0 1-1,0-1 1,0 0 0,0 0-1,0 0 1,0-1-1,1 1 1,-1 0-1,0-1 1,0 1-1,0-1 1,0 1-1,1-1 1,-1 0-1,0 0 1,-1-1-1,0 0-54,0 0-1,1 0 1,-1 0-1,1 0 1,-1 0-1,1-1 0,0 1 1,0-1-1,0 1 1,0-1-1,0 0 1,1 0-1,-1 0 1,1 0-1,0 0 1,0 0-1,0 0 1,0 0-1,0 0 1,1-1-1,0 1 0,-1 0 1,1-1-1,0 1 1,1 0-1,-1 0 1,1-1-1,-1 1 1,1 0-1,0 0 1,0 0-1,0 0 1,1 0-1,-1 0 1,1 0-1,-1 0 0,1 0 1,0 1-1,4-5 1,2-1-167,0 1 0,1 0 1,-1 0-1,1 1 0,1 0 0,-1 1 0,1 0 1,0 0-1,15-4 0,-21 8 126,0 1 1,1-1-1,-1 1 0,0 0 1,0 0-1,7 1 1,7 0-87,-12 0 186,1 0 0,0 1-1,0 0 1,-1 1 0,0-1-1,1 1 1,-1 0 0,8 6 0,6 2-69,-5-3 9,-9-5 85,0 1 1,1-1-1,-1-1 1,1 1 0,0-1-1,-1 0 1,10 1-1,-3-2 115,0-1-1,0 0 0,0-1 1,-1-1-1,1 0 1,13-4-1,25-7 27,-2-3 1,93-41 0,-113 45-265,-20 8 72,0 0 1,12-8-1,-19 8-727,-2 4 702,-1 0 1,1 0-1,0 0 1,0 0-1,-1 1 1,1-1-1,0 0 1,0 0-1,0 0 0,-1 0 1,1 0-1,0 0 1,0 1-1,0-1 1,-1 0-1,1 0 1,0 0-1,0 1 1,0-1-1,0 0 0,0 0 1,-1 0-1,1 1 1,0-1-1,0 0 1,0 0-1,0 1 1,0-1-1,0 0 0,0 1 1,-2 5-19,0 0 1,1-1-1,0 2 1,0-1-1,0 8 1,-1 9-44,2-14 111,0-1 1,0 1-1,1 0 1,0-1-1,0 1 1,1 0-1,0-1 0,1 0 1,0 0-1,0 0 1,9 15-1,-11-21-11,0 0 0,1 0-1,-1 0 1,1-1 0,-1 1-1,1-1 1,0 1 0,1 1-1,-2-3 5,0 1 0,-1-1-1,1 1 1,0-1 0,0 0-1,-1 1 1,1-1 0,0 0-1,0 0 1,0 1 0,-1-1-1,1 0 1,0 0 0,0 0-1,0 0 1,0 0 0,-1 0-1,1 0 1,0 0 0,0 0-1,0-1 1,0 1 0,-1 0-1,2-1 1,2-1 11,-1 0-1,0 1 1,0-2 0,0 1 0,0 0-1,0-1 1,-1 1 0,1-1 0,-1 0-1,0 1 1,1-1 0,-1 0 0,-1-1-1,1 1 1,0 0 0,-1-1 0,0 1-1,1 0 1,-1-1 0,1-6-1,-2 2 26,2-1-7,-1-1 1,-1 1 0,0 0-1,-2-18 1,0 16-43,2 9-33,0 1 0,0-1-1,-1 1 1,1-1-1,0 0 1,-1 1 0,1-1-1,-1 1 1,0-1 0,0 1-1,1-1 1,-1 1 0,0 0-1,0-1 1,0 1 0,0 0-1,-2-2 1,-12-6-535,15 9 531,-1 0 1,1-1 0,-1 1-1,0 0 1,1 0 0,-1 0-1,0-1 1,1 1-1,-1 0 1,0 0 0,1 0-1,-1 0 1,0 0 0,1 0-1,-1 0 1,1 1-1,-1-1 1,0 0 0,1 0-1,-1 0 1,0 1 0,1-1-1,-1 0 1,0 1 0,-2 0-4,11-7-84,14 0 178,-15 4-49,-1 0 0,1 0-1,-1 0 1,1-1 0,-1 0-1,0 0 1,11-9 0,7-2 61,88-52 166,-99 58-128,-12 7-121,0 1 0,-1-1 0,1 1 0,0-1 0,-1 1 0,1-1 0,-1 0 0,1 1 0,-1-1 0,1 0 0,-1 1 0,1-1 0,-1 0 0,0 0 0,1 1 0,-1-1 0,0 0 0,0 0 0,1 0 0,-1 1 0,0-1 0,0 0 0,0 0 0,0 0 0,0-1-1,0-2-82,0 2 70,0 5-8,19-2-242,-9-1 240,-1 0 0,1 1 0,0 0-1,0 1 1,0 0 0,16 6 0,-22-6-7,1 0 0,-1 0 1,0 1-1,1-1 1,-1 1-1,0 0 1,-1 0-1,1 0 1,-1 1-1,1-1 1,-1 1-1,0 0 0,0 0 1,0 0-1,2 6 1,38 83 102,-39-87-47,0 0 1,1-1-1,0 1 0,0-1 1,0 0-1,0 0 0,1-1 0,0 1 1,0-1-1,0 0 0,13 5 1,-12-7-16,0 0 0,0-1 0,1 0 0,-1 0 0,0-1 0,12 0-1,2-2 115,21-4 0,-30 2-56,1 1 0,-1-2 0,0 0 0,20-12 0,-8 5-67,-13 6 61,-1 0 0,1 0-1,-1-1 1,0 0 0,10-9-1,-17 13-45,0-1 0,0 1-1,0 0 1,0-1 0,-1 0 0,0 0-1,1 0 1,-1 0 0,-1 0 0,1 0-1,0 0 1,-1 0 0,0-1 0,0 1-1,0-1 1,-1-7 0,1 10-49,-1 0 0,-1 0 1,1 0-1,0 0 0,0 0 1,-1 0-1,1 0 1,-1 0-1,0 0 0,1 1 1,-1-1-1,0 0 0,0 0 1,0 1-1,0-1 0,0 1 1,-1-1-1,1 1 0,0-1 1,-1 1-1,1 0 0,-1 0 1,0-1-1,1 1 0,-1 0 1,0 0-1,1 1 0,-1-1 1,0 0-1,0 1 1,0-1-1,0 1 0,0-1 1,0 1-1,0 0 0,0 0 1,0 0-1,0 0 0,1 0 1,-1 0-1,0 1 0,0-1 1,0 1-1,0-1 0,0 1 1,0 0-1,1 0 0,-1 0 1,0-1-1,0 2 0,1-1 1,-2 1-1,-1 2 1,-1-1 0,2 1 0,-1 0 0,0 1 0,1-1 0,0 0 0,0 1 0,0 0 0,1 0 0,-4 8 1,2-1-14,0 0 0,1 0 0,-2 18 0,4-27 52,1 1 0,0-1 0,-1 0 0,1 1 0,1-1 0,-1 1 0,0-1 0,1 0 0,-1 1 0,1-1 0,0 0 0,0 0 0,1 0 0,-1 0 0,1 0 0,-1 0 0,1 0 0,0 0 0,0 0 0,0-1 0,0 1 0,1-1 0,-1 0 0,1 1 0,0-1 0,-1 0-1,1 0 1,0-1 0,0 1 0,0-1 0,0 1 0,0-1 0,1 0 0,-1 0 0,4 0 0,2 1 66,0-1 0,0 0 0,0-1 0,0 0-1,1 0 1,-1-1 0,17-4 0,62-22 327,-64 19-375,43-16 143,67-34 0,-124 53-212,-4 1-59,-1 1 0,1 1-1,0-1 1,1 1 0,8-3 0,-14 5 78,0 0 1,1 0-1,-1 0 0,0 0 1,0 0-1,0 0 0,0 0 0,0 0 1,0 0-1,0 1 0,0-1 1,0 0-1,0 1 0,0-1 1,0 1-1,0-1 0,0 1 1,0-1-1,0 1 0,0 0 1,0-1-1,0 1 0,0 0 0,-1 0 1,1 0-1,0-1 0,-1 1 1,1 0-1,-1 0 0,1 0 1,-1 0-1,1 0 0,-1 0 1,0 0-1,1 0 0,-1 1 1,0-1-1,0 0 0,0 1 0,2 8 39,-1 1 0,-1-1 0,0 0 0,0 0 0,-1 0 0,0 0 0,-1 1-1,0-2 1,-7 19 0,9-28-10,0 0 1,0 1-1,0-1 0,0 0 0,0 0 1,0 0-1,0 0 0,0 0 1,0 0-1,0 0 0,0 0 0,0 0 1,0 0-1,0 0 0,0 1 0,0-1 1,0 0-1,0 0 0,0 0 0,0 0 1,0 0-1,0 0 0,0 0 1,0 0-1,0 0 0,0 0 0,0 0 1,0 1-1,0-1 0,0 0 0,0 0 1,0 0-1,0 0 0,0 0 0,0 0 1,0 0-1,0 0 0,1 0 0,-1 0 1,0 0-1,0 0 0,0 0 1,0 0-1,0 0 0,0 0 0,0 1 1,0-1-1,0 0 0,0 0 0,0 0 1,1 0-1,5-2 298,8-5-69,5-9-146,27-30 0,-7 6-93,-29 29-12,-8 9-28,0 0 0,0-1 1,0 1-1,0 0 0,0 0 1,0 0-1,1 1 0,-1-1 0,1 1 1,-1-1-1,1 1 0,0 0 0,4-2 1,-7 4-7,1 1 0,-1-1 1,0 0-1,0 0 0,1 1 1,-1-1-1,0 0 0,0 1 1,-1 1-1,1 0 6,0 70-175,1-67 219,0 0-1,1-1 1,0 1 0,0 0 0,0-1 0,0 0 0,1 1-1,0-1 1,0 0 0,5 6 0,-7-9 10,1 0 0,0-1 0,-1 1 0,1 0 1,0-1-1,0 1 0,0-1 0,0 1 0,0-1 0,0 0 0,0 0 1,0 0-1,0 0 0,1-1 0,-1 1 0,0 0 0,1-1 0,-1 0 1,0 1-1,1-1 0,-1 0 0,0 0 0,1 0 0,-1-1 1,1 1-1,-1 0 0,3-2 0,8-2 135,-1 0 0,1-1 0,20-11 0,-18 8-93,4 0-3,-1-1-1,0-1 1,-1-1-1,0-1 1,-1 0 0,0-1-1,-1 0 1,15-18-1,-13 9-5,-1 0 0,-1-1 0,-1 0 0,17-42 0,7-40 110,-13 31-131,-2 11-165,-2-1 0,12-72 0,-32 105-492,-1 31 622,0 0 0,0 0 0,-1 0 0,1 0 0,0 0 0,0 0 0,0 0 0,0 0 0,0 0 0,0-1 0,0 1 0,0 0 0,-1 0 0,1 0 0,0 0 0,0 0 0,0 0 0,0 0 0,0 0 0,0 0 0,-1 0 0,1 0 0,0 0 0,0 0 0,0 0 1,0 0-1,0 0 0,0 0 0,-1 0 0,1 0 0,0 0 0,0 0 0,0 1 0,0-1 0,0 0 0,0 0 0,0 0 0,-1 0 0,1 0 0,0 0 0,0 0 0,0 0 0,0 0 0,0 0 0,0 1 0,0-1 0,0 0 0,0 0 0,0 0 0,0 0 0,0 0 0,0 0 0,-1 1 0,-4 4-85,-1 2 10,0 0 1,1 0-1,0 1 1,0-1-1,1 1 1,0 1-1,0-1 1,-4 13-1,-16 77 118,23-91-85,-27 152-78,21-110 201,0 63 0,7-94-74,1-1-1,5 27 1,-5-38 21,1 1 1,0-1-1,0 0 1,0 0-1,0 0 1,1 0-1,0 0 1,0-1-1,1 1 1,4 4-1,-6-8 10,-1 0 1,2 0-1,-1 0 0,0 0 1,0-1-1,0 1 0,1-1 0,-1 1 1,1-1-1,-1 0 0,1 0 0,0 0 1,-1 0-1,1-1 0,0 1 1,0-1-1,-1 0 0,1 1 0,4-2 1,-3 1 18,1-1 0,-1 0 0,1 0 0,-1 0 0,0-1 0,1 0 0,-1 0 0,0 0 1,0 0-1,0 0 0,3-4 0,4-2-110,0 0 0,1 0 1,-1 1-1,26-10 0,-32 15 15,1 1 0,0 0 0,0 0 1,9-1-1,-15 2 33,1 0 0,0 0 0,0 0 1,0 0-1,0 0 0,0 0 0,0 0 1,0 0-1,0 0 0,-1 0 0,1 1 1,0-1-1,0 0 0,0 1 0,0-1 1,0 1-1,-1-1 0,1 1 0,0-1 1,-1 1-1,1-1 0,0 1 0,-1 0 1,1-1-1,0 1 0,-1 0 0,1-1 1,-1 1-1,1 0 0,-1 0 0,0 0 1,1 0-1,-1-1 0,0 1 0,0 0 1,1 0-1,-1 0 0,0 1 0,0 4-19,-1 0-1,0 0 0,0 0 1,0 0-1,-1 0 0,-4 10 1,-19 34 247,18-36-120,-39 72 171,49-85-200,1-1 1,0 0 0,-1 0-1,1 0 1,0 0-1,-1 0 1,5-1 0,7-1-150,27 2 1,-32 2 64,0 0-1,0 1 0,0 0 0,0 1 0,-1 0 0,1 1 0,-1 0 0,0 0 0,-1 1 0,1 0 0,-1 0 1,0 1-1,-1 0 0,0 0 0,0 1 0,0 0 0,-1 1 0,0-1 0,8 18 0,-9-16 39,0 1-1,-1 0 0,0 1 0,0-1 0,-2 1 0,1-1 1,-2 1-1,1 0 0,-1 0 0,-1 0 0,-1-1 1,1 1-1,-2 0 0,1 0 0,-2-1 0,0 1 1,-4 12-1,2-14 40,0 1 0,-1-1 0,0 0 1,0 0-1,-1-1 0,-1 1 0,1-2 0,-2 1 0,1-1 1,-1 0-1,0-1 0,-1 0 0,1 0 0,-1-1 1,-1-1-1,1 0 0,-1 0 0,0-1 0,0 0 1,-13 2-1,20-5-12,0 0 0,-1-1 0,1 0 0,0 0 0,-1 0 0,1 0 0,0-1 0,0 0 0,-1 0 0,1 0 0,-6-2 0,8 2-43,1 0-1,-1 0 0,0 0 0,0 0 0,1 0 0,-1 0 0,1-1 0,-1 1 0,1 0 0,-1-1 0,1 1 0,0-1 0,0 0 0,0 1 1,0-1-1,0 0 0,0 0 0,0 0 0,1 0 0,-1 1 0,0-1 0,1 0 0,0 0 0,-1 0 0,1-4 0,0 0-11,1 1 0,-1 0 0,1-1 0,0 1 0,0 0 0,0 0 0,1 0-1,0 0 1,0 0 0,0 0 0,1 0 0,-1 1 0,1-1 0,0 1 0,8-8-1,-3 4 13,1 0-1,0 1 0,0 0 0,1 1 0,0 0 0,19-8 0,49-17-49,111-29 1,-149 48 186,-26 8-423,0-1 0,-1-1-1,0 0 1,0-1 0,-1 0-1,0-1 1,13-11 0,-23 18-289,0-1 0,1 0 1,-1-1-1,-1 1 0,1 0 1,0 0-1,0-1 0,-1 1 0,0-1 1,1 0-1,-1 1 0,0-1 1,0 0-1,0 0 0,-1 1 0,1-5 1,2-6-2199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1:59:57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262 108 4384,'-1'-1'431,"0"-1"0,0 1 0,0-1 0,1 0 0,-1 0 0,0 1 0,1-1 0,0 0-1,-1 0 1,1 1 0,0-1 0,0 0 0,0 0 0,0-3 0,-2-17 3969,0 18-3884,1 0 1,-1 0-1,0 1 1,1-1 0,-2 1-1,1-1 1,0 1 0,-1 0-1,1 0 1,-6-4-1,6 5-362,0 1-1,0-1 1,0 1-1,0 0 0,0-1 1,0 1-1,-1 0 0,1 1 1,-1-1-1,1 0 1,0 1-1,-1-1 0,1 1 1,-1 0-1,1 0 0,-1 0 1,1 0-1,-4 0 1,-5 2 169,-1 1 1,1 0-1,-1 0 1,1 1-1,0 0 1,0 1 0,0 0-1,-14 10 1,20-11-231,0 0 1,1 0-1,-1 0 1,1 1-1,0-1 0,0 1 1,0 0-1,0 0 1,1 0-1,0 1 1,0-1-1,0 1 1,1 0-1,0-1 1,0 1-1,0 0 1,1 1-1,-1 5 0,2-1-30,-1 0-1,2 1 0,0-1 0,0 0 0,1 0 0,0 0 0,1 0 0,0 0 0,1-1 0,5 13 0,-1-6-50,1-1-1,1 0 1,1 0-1,0-1 1,18 19-1,-23-28-172,1 1 0,1-1 0,-1 0-1,1-1 1,0 0 0,0 0 0,0-1-1,10 5 1,-4-4-433,0-1 1,0 0-1,1-1 0,22 2 1,0-3-1197,0-2 0,1-2 1,40-7-1,100-26-10145,-149 28 10905,66-15-2271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2080,'0'0'13104,"-6"5"-12763,-11 54 1621,8-27-1388,2 0-1,-6 50 0,5-22-207,-22 175 572,17-15-271,10-198-441,3-22-277,0 0 0,0 1 0,0-1 1,0 0-1,0 0 0,0 0 0,0 0 0,0 0 1,0 1-1,0-1 0,0 0 0,0 0 1,0 0-1,0 0 0,-1 0 0,1 1 1,0-1-1,0 0 0,0 0 0,0 0 1,0 0-1,0 0 0,-1 0 0,1 0 1,0 0-1,0 0 0,0 0 0,0 1 0,0-1 1,-1 0-1,1 0 0,0 0 0,0 0 1,0 0-1,0 0 0,0 0 0,-1 0 1,-5-11-6044,6 10 5773,0 1 0,-1-1 0,1 1 0,0-1 0,0 0 0,0 1-1,0-1 1,1 1 0,-1-1 0,0 0 0,0 1 0,0-1 0,0 1 0,1-1 0,-1 0 0,0 1 0,0-1 0,1 1 0,-1-1 0,0 1-1,1-1 1,-1 1 0,1-1 0,0 1 0,-1-1 194,8-6-3148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2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73 3712,'-10'-12'6858,"4"9"-5803,-5-5 276,-1 0 1,0 1-1,0 1 1,-19-7-1,23 10-1090,0 0 0,0 0-1,-1 1 1,1 1 0,0-1 0,-1 2 0,-11-1-1,17 1-221,0 0-1,0 1 0,0-1 1,0 1-1,0 0 0,0 0 1,0 0-1,1 0 0,-1 0 0,0 1 1,1-1-1,-1 1 0,1-1 1,-1 1-1,1 0 0,0 0 1,0 0-1,0 1 0,0-1 1,0 0-1,0 1 0,1-1 0,-1 1 1,-1 3-1,-3 11 186,1-1 1,0 1-1,1 0 1,0 0-1,-1 35 1,-2 53 205,8 129 1,1-182-368,-2-30-22,0 0 0,8 41 1,-3-47-135,0 3-344,-4-7-3123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3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81 8224,'-15'6'3712,"30"-3"-3200,-4-6 1888,3 3-1408,20-6 863,6 3-1087,3-10-64,5 4-416,1-9-64,-1 9-128,6-3-192,0 8 32,-2-5-1376,2 6 800,-6 3-5375,-3 3 3327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45 3712,'-5'-16'11765,"5"16"-11720,0 0 0,0 0 0,1 0 0,-1 0 0,0 0 1,0 0-1,0 0 0,0 0 0,0 0 0,1-1 0,-1 1 0,0 0 0,0 0 1,0 0-1,0 0 0,1 0 0,-1 0 0,0 0 0,0 0 0,0 0 0,0 0 1,0 0-1,1 0 0,-1 1 0,0-1 0,0 0 0,0 0 0,0 0 1,0 0-1,1 0 0,-1 0 0,0 0 0,0 0 0,0 0 0,0 0 0,0 1 1,0-1-1,0 0 0,1 0 0,-1 0 0,0 0 0,0 1 0,5 5 751,9 17 121,0 21-218,11 71-1,-15-58-418,3-1 0,2-1 0,29 73 0,10-11-8,-45-100-21,-8-16 362,8-2-319,-6-2-259,1 0 1,0 0-1,-1-1 0,1 1 1,-1-1-1,0 0 1,0 0-1,0 0 1,3-6-1,19-47 111,-22 49-134,124-291 185,-104 251-265,3 1 1,58-81-1,-83 126-170,0 0 1,1 0-1,0 0 0,0 0 0,-1 0 0,1 0 0,0 0 0,3-1 1,-5 3 67,0 0 1,1 0 0,-1 0-1,0-1 1,1 1-1,-1 0 1,0 0 0,1 0-1,-1 0 1,1 0 0,-1 0-1,0 0 1,1 0 0,-1 0-1,0 0 1,1 0 0,-1 1-1,0-1 1,1 0-1,-1 0 1,0 0 0,1 0-1,-1 0 1,1 1 0,0 0-410,0 0 1,0 0 0,-1 0 0,1 0-1,0 0 1,0 0 0,-1 0-1,1 1 1,-1-1 0,1 2 0,5 10-2462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5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50 324 5472,'-12'-7'1760,"11"7"-1705,1-1-1,-1 1 1,0 0 0,1 0-1,-1 0 1,0 0 0,1 0 0,-1 0-1,0 0 1,1 0 0,-1 0 0,0 0-1,1 1 1,-1-1 0,0 0 0,1 0-1,-1 1 1,1-1 0,-1 0 0,0 1-1,0 0 1,1-1 143,-7 2 2242,-8 0 3168,37-5-1627,24-12-3402,3 1-467,-15 6 60,96-20 355,-117 27-490,15-4 43,1 1 0,0 2 0,-1 1 0,49 5 0,-66-3-68,7 2 17,0-1-1,-1 2 1,1 0-1,17 8 1,-27-9 25,1 0 1,-1-1-1,1 0 1,-1 0-1,1-1 1,0 0-1,0-1 1,9 0-1,-12-8 218,-6 8-268,0 0 0,1 0 1,-1 0-1,0-1 0,0 1 0,0 0 0,0 0 0,0 0 0,0 0 0,0 0 0,0 0 0,0 0 0,1-1 1,-1 1-1,0 0 0,0 0 0,0 0 0,0 0 0,0 0 0,0 0 0,0-1 0,0 1 0,0 0 0,0 0 0,0 0 1,0 0-1,0 0 0,0-1 0,0 1 0,0 0 0,0 0 0,0 0 0,0 0 0,0 0 0,-1 0 0,1-1 1,0 1-1,0 0 0,0 0 0,0 0 0,0 0 0,0 0 0,0 0 0,0 0 0,0-1 0,-1 1 0,1 0 1,0 0-1,0 0 0,-9-12 209,-2-3 143,-8-15-275,0 2 0,-2 1 1,-45-45-1,42 48-105,15 16-70,1-1 0,0 1 0,-8-13 0,-3 2-498,58 53-283,10 6 822,-28-19 82,-1 0 0,27 38 0,-43-52-1,1-1 0,-1 1-1,-1 0 1,1 0-1,-1 0 1,-1 1 0,1-1-1,-1 1 1,0 0-1,-1 0 1,0-1 0,0 1-1,-1 0 1,-1 14-1,1-15 70,-1 0-1,0 0 1,-1 0-1,0 0 0,0 0 1,0-1-1,-1 1 1,0-1-1,0 1 0,0-1 1,-1 0-1,-6 8 1,-8 4-149,-1 0 1,-28 21 0,32-27-649,3-5-1088,6-3-2357,22 6-5313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6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69 2560,'1'1'13904,"-2"3"-15003,1-4 1155,0 0 1,0 0-1,0 0 1,-1 0-1,1 0 1,0 1-1,0-1 1,0 0-1,-1 0 1,1 0-1,0 0 1,0 0-1,-1 0 1,1 0-1,0 0 1,0 0-1,0 0 1,-1 0-1,1 0 1,0 0-1,0 0 1,-1 0-1,1 0 1,0 0-1,0 0 1,-1 0-1,1 0 1,0 0-1,0-1 1,0 1-1,-1 0 1,1 0-1,0 0 0,0 0 1,0 0-1,0-1 1,-1 1-1,1 0 1,0 0-1,0 0 1,0 0-1,0-1 1,0 1-1,0 0 1,-1 0-1,1-1 1,-5-8 1325,4 7-1265,0 0-1,0 0 1,0 0-1,-1 1 1,1-1-1,0 0 0,-1 0 1,1 1-1,-1-1 1,0 1-1,-2-2 1,-24-15 656,22 14-702,-1 1 0,1 1 0,-1-1 0,1 1 0,-1 0 0,0 0 0,0 1 0,0 0 0,0 0 0,0 1 0,0-1 0,0 2 0,-1-1 0,1 1 0,0 0 0,-10 3 1,7 0-11,-1-1 0,2 2 1,-1-1-1,0 1 0,1 1 1,0 0-1,0 0 0,0 1 1,1 0-1,-10 11 0,11-11-33,0 1-1,1-1 0,1 1 0,-1 0 1,1 1-1,1-1 0,-1 1 0,2 0 0,-1 0 1,1 0-1,-3 15 0,5-19-16,1 0-1,0 0 1,0 0 0,0 1-1,0-1 1,1 0-1,0 0 1,0 0 0,0 0-1,1 0 1,-1 0-1,1 0 1,0-1 0,1 1-1,-1 0 1,1-1-1,0 0 1,0 0 0,0 0-1,1 0 1,-1 0-1,9 6 1,6 2-54,1 0 1,0-1-1,0-1 0,1-1 1,0 0-1,38 9 0,-48-15-539,0-1 0,1 0 0,-1-1-1,0 0 1,16-1 0,14-3-4612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19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47 2912,'-10'-19'1063,"10"18"-979,-1 1 1,1-1 0,0 1 0,0 0-1,0-1 1,0 1 0,-1-1 0,1 1-1,0-1 1,0 1 0,0-1 0,0 1-1,0 0 1,0-1 0,0 1 0,0-1-1,0 1 1,0-1 0,1 1 0,-1-1-1,0 1 1,0 0 0,0-1 0,1 1-1,-1-1 1,0 1 0,0 0 0,1-1-1,-1 1 1,0-1 0,0 1 0,1 0-1,-1 0 1,1-1 0,-1 1 0,0 0-1,1 0 1,0-1 0,11-3 2426,-9 2-2209,1 1 1,-1 0 0,0 0-1,1 0 1,-1 0 0,0 1-1,1-1 1,-1 1-1,1 0 1,5 1 0,-4-1 15,1 1-1,0 0 1,-1 0 0,1 0 0,-1 1 0,11 4 0,-15-5-200,1 0-1,0 0 1,-1 0-1,1 1 1,-1-1-1,1 0 0,-1 1 1,0-1-1,1 1 1,-1 0-1,0-1 1,0 1-1,0 0 1,0 0-1,-1-1 1,1 1-1,0 0 1,-1 0-1,1 0 1,-1 0-1,0 0 1,0 0-1,0 0 1,0 3-1,0 3 151,-1 1-1,-1 0 0,1 0 1,-2-1-1,1 1 1,-1-1-1,0 0 1,-8 14-1,-39 58 781,49-79-1036,-8 11-81,-1-1 1,0 0 0,0 0 0,-1-1-1,0-1 1,-1 0 0,0-1-1,0 0 1,-1 0 0,0-1 0,-1-1-1,-23 7 1,23-8-1025,0-2 0,0 0 0,0 0 0,-1-1 0,1-1 0,-1-1 0,-26-1 0,10-3-1552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1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51 2976,'-9'-9'804,"8"8"-651,0 0 1,0 1-1,1-1 0,-1 0 0,0 0 0,0 0 1,0 0-1,1 0 0,-1 0 0,0 0 0,1 0 0,-1 0 1,1 0-1,-1 0 0,1 0 0,0 0 0,0 0 1,-1-1-1,1 1 0,0-2 0,0 2 88,0 1 1,0-1-1,0 1 0,0-1 1,0 0-1,0 1 0,-1-1 0,1 0 1,0 1-1,0-1 0,-1 1 0,1-1 1,0 1-1,0-1 0,-1 0 1,0 1-141,1 0 0,0-1 1,0 1-1,0 0 0,0 0 1,-1 0-1,1 0 0,0 0 1,0-1-1,0 1 0,0 0 1,0 0-1,-1 0 0,1-1 1,0 1-1,0 0 1,0 0-1,0 0 0,0-1 1,0 1-1,0 0 0,0 0 1,0-1-1,0 1 0,0 0 1,0 0-1,0 0 0,0-1 1,0 1-1,0 0 0,0 0 1,0-1-1,0 1 0,0 0 1,0 0-1,0 0 0,1-1 1,-1 1-1,0 0 1,0 0-1,0-1 0,0 31 1494,6 100 847,-6 199-378,9-129-1642,-9-197-363,-1-1 1,1 0 0,0 0-1,1 1 1,-1-1 0,0 0-1,1 1 1,-1-1 0,1 0-1,0 0 1,-1 0 0,1 0-1,0 0 1,0 0 0,4 4 1018,-12-16-678,5 4-406,0 0 0,1 1 0,0-1 0,0 0 0,0 0 0,1 0 0,0 1 0,0-1-1,2-11 1,0-10 51,-2 8-155,1 1 0,1-1 0,1 1 0,0 0 1,2 0-1,0 0 0,1 0 0,0 1 0,17-29 0,-20 40 28,1 0 0,0 1-1,0 0 1,1 0-1,8-8 1,-11 11 70,0 1 0,0-1 1,0 1-1,0-1 0,0 1 0,0 0 1,0 0-1,0 0 0,0 0 0,1 1 1,-1-1-1,0 1 0,0-1 0,1 1 1,-1 0-1,1 0 0,-1-1 0,0 2 1,1-1-1,3 1 0,4 2 16,0 2-1,-1-1 1,1 1-1,-1 1 1,1-1-1,-2 2 1,1-1-1,-1 1 1,0 0-1,8 10 1,9 12 198,31 47-1,-55-74-190,8 11 58,-1 0-1,-1 0 0,0 1 1,6 18-1,-11-26 9,0 0 0,0 1-1,-1-1 1,0 1 0,0-1-1,0 1 1,-1 0 0,0-1-1,0 1 1,-1-1 0,0 1-1,-1 7 1,0-11-25,1 1 0,-1-1 0,1 0 0,-1 1 0,0-1 0,0 0 0,-1 0 0,1 0 0,-1-1 0,1 1 1,-1-1-1,0 1 0,0-1 0,-5 3 0,-1 1 90,-1-2 0,0 1 0,-15 4 0,7-3 8,-1-2 0,-1 0 0,1-1 0,-39 2 0,-77-11-69,100 4-160,31 2-126,0 0 0,1-1 0,-1 1 0,0-1 0,1 1 0,-1-1 0,1 0 0,-1 0 0,1-1 0,-1 1 0,1-1 0,0 0 0,0 0 0,0 0 0,0 0 0,0 0 0,-4-4 0,7 5 5,0 0 0,-1 1 1,1-1-1,0 0 0,0 1 1,-1-1-1,1 0 0,0 1 1,0-1-1,0 0 0,0 0 1,0 1-1,0-1 0,0 0 0,1 0 1,-1 1-1,0-1 0,0 0 1,0 1-1,1-1 0,-1 0 1,0 1-1,1-1 0,-1 0 1,0 1-1,1-1 0,-1 1 1,1-1-1,-1 1 0,2-1 1,20-20-3838,-15 15 2232,16-13-1032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23 4224,'0'-22'2549,"1"33"3589,0-2-5318,0 1-1,0 0 0,-1-1 0,-1 11 0,-6 16 718,-16 41 0,14-48-1149,0-4-250,-13 26 0,3-8-2249,4 2-5217,13-23 3958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90 216 5408,'-66'-3'2432,"48"6"-2112,13-3 3008,23-8-2400,8 5-544,33-14 832,9 5-672,21-11-96,-4 3-288,15-8 32,-10 3-128,17 2 32,-7 3-32,-2 0-1120,-8 3 608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4576,'0'0'94,"0"0"0,-1 0 0,1 0 0,0-1 0,0 1-1,0 0 1,-1 0 0,1 0 0,0 0 0,0 0 0,0-1 0,-1 1 0,1 0 0,0 0 0,0 0 0,0-1 0,0 1 0,0 0 0,0 0 0,-1-1 0,1 1-1,0 0 1,0 0 0,0-1 0,0 1 0,0 0 0,0 0 0,0-1 0,0 1 0,0 0 0,0 0 0,0-1 0,0 1 0,0 0 0,0 0 0,1-1 0,-1 1 0,0 0-1,0 0 1,0-1 0,0 1 0,0 0 0,0 0 0,1 0 0,-1-1 0,0 1 0,0 0 0,0 0 0,0 0 0,1 0 0,-1-1 0,1 1 32,-1 0 0,1 0 0,-1 0 1,1 0-1,-1-1 0,1 1 0,-1 0 1,1 0-1,-1 0 0,0 0 0,1 0 0,-1 0 1,1 0-1,-1 1 0,1-1 0,-1 0 1,1 0-1,-1 0 0,1 0 0,1 2 1019,-2-1-881,0 1 0,1-1 0,-1 0 0,1 0-1,-1 0 1,1 0 0,0 1 0,-1-1 0,1 0-1,1 2 1,6 9 439,-3 3-367,-1 0-1,0 0 0,-2 1 0,3 25 1,-2-15-135,6 105 419,0 5 77,-7-103 36,-3-26-53,1-23-392,0-12-314,1 1-1,7-37 0,-1 16 47,-3 22-110,1-1 0,14-43 0,-11 45-44,-7 18 99,1 1 0,1-1 0,-1 1-1,7-12 1,-6 12 16,7-6-3,-5 12 85,0 9 91,0 2-26,-3-6-81,1 0 0,-1 1-1,0-1 1,-1 1 0,0-1-1,1 1 1,-1 6 0,5 128 774,-6-136-767,0-1 0,0 1 0,1-1 0,-1 1 0,1-1 1,1 5-1,3-16 458,5-30-578,-7 26-45,0-1 0,0 1 0,1 0-1,1 0 1,0 0 0,1 1 0,10-16 0,-5 11 43,-6 8 22,0 1 0,0 0 0,1 0 1,0 0-1,1 1 0,11-10 0,-12 12 10,1 0 1,0 0 0,0 0-1,0 1 1,0 0 0,0 0-1,1 1 1,13-3 0,-18 5 64,0 0 0,0 0 0,1 0 1,-1 0-1,0 0 0,0 1 0,0-1 1,0 1-1,0 0 0,0 0 0,0 0 1,0 1-1,0-1 0,-1 1 0,1-1 1,0 1-1,-1 0 0,0 0 1,1 0-1,-1 0 0,0 0 0,0 1 1,0-1-1,0 1 0,2 3 0,-1 0 73,0 1-1,0 0 1,0 0-1,-1 0 1,0 0-1,0 0 1,-1 0-1,0 0 0,0 13 1,0-3 73,-2 1 1,-5 33 0,-12 22-96,18-71 30,-1 6-2682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14 5408,'-8'-9'1334,"-7"4"9701,15 6-10753,-11 10 1927,-8 16-1550,6 1-143,0 0-1,-15 54 0,25-69-476,0-1 1,1 1 0,0 0-1,1 0 1,1 0-1,0 0 1,0-1-1,1 1 1,4 17 0,-4-28-26,-1 0 1,1 0-1,-1-1 1,1 1-1,0-1 1,0 1-1,0-1 1,0 1-1,0-1 1,0 1-1,0-1 0,0 0 1,0 0-1,1 1 1,-1-1-1,1 0 1,-1 0-1,3 1 1,-3-2-30,0 1 1,-1-1-1,1 0 0,0 0 1,0 0-1,0 0 0,0 0 0,0 0 1,-1 0-1,1 0 0,0 0 1,0 0-1,0 0 0,0-1 1,0 1-1,-1 0 0,1-1 1,0 1-1,0 0 0,-1-1 1,1 1-1,0-1 0,-1 1 1,1-1-1,0 1 0,-1-1 0,1 0 1,-1 1-1,1-1 0,-1 0 1,1 0-1,-1 1 0,1-1 1,-1 0-1,0 0 0,1 1 1,-1-3-1,4-9-249,0-1 0,-1 1-1,-1-1 1,0 0 0,0-18 0,-1 17 151,0-1 0,1 1 0,6-23 0,-4 15-35,-2 14 372,4 21 212,18 62 771,23 67-212,-42-129-1020,8 21-170,-12-32 134,-1-1 0,1 0 0,-1 0 0,1 0 0,-1 0 0,1 0 0,0 0 0,0 0 0,-1 0 0,1-1 0,0 1 0,0 0 0,0 0 0,0-1 0,0 1 0,0 0 0,0-1 0,0 1 0,0-1 0,0 1 0,2 0 0,-2-2-286,0 1 1,0 0-1,0-1 1,0 1 0,0 0-1,-1-1 1,1 1-1,0-1 1,0 0 0,-1 1-1,1-1 1,0 0-1,0 1 1,-1-1-1,1 0 1,0-1 0,1-1-778,2-2-393,0 0 1,0 0-1,-1-1 1,0 1 0,3-7-1,-1-8-1672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4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 6304,'-1'-1'120,"1"1"1,0-1-1,0 1 1,0-1-1,0 1 1,0-1-1,0 1 1,0-1-1,0 1 0,0-1 1,0 1-1,0-1 1,1 1-1,-1-1 1,0 1-1,0-1 1,0 1-1,1-1 1,-1 1-1,0 0 1,0-1-1,1 1 0,-1-1 1,0 1-1,1 0 1,-1-1-1,0 1 1,1-1-1,1 1 209,-1 1 0,1-1 0,-1 0 0,0 0 0,1 0 0,-1 1 0,0-1 1,1 1-1,1 0 0,17 8 1135,-1 0 0,0 1 0,27 19 0,48 44 669,3 3-1269,-5-12-2288,-90-62 69,15-16-9903,-5 2 6906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4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605 15 7136,'-11'-15'2309,"6"19"2128,-11 15-2256,4-4-895,-23 22-73,-2-2 0,0-2 1,-63 42-1,60-48-926,-92 54-25,99-63-544,-46 34 0,33-19-3916,44-31 3284,0 0 0,0-1 0,0 1 0,-1-1 0,1 0 0,0 0 0,-4 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15 5472,'-24'-14'18335,"27"14"-18235,0 0-1,0 1 0,-1-1 1,1 1-1,0 0 0,-1 0 0,1 0 1,-1 0-1,1 1 0,2 1 1,28 21 300,-11-6-191,44 25-47,144 107-175,-139-95 116,-34-29-162,44 44-1,-80-69 385,-1 1-287,0 0-39,0 1 1,-1 0 0,1 0 0,-1-1-1,0 1 1,0-1 0,0 1 0,0 0-1,0-1 1,-1 0 0,1 1 0,-1-1 0,0 0-1,1 0 1,-1 0 0,0 0 0,0 0-1,0 0 1,0 0 0,-1-1 0,1 1 0,-4 1-1,-1 2 28,-13 8 83,1-1 1,-2-1-1,-29 11 0,-69 20-784,-5 2-4666,94-29 1249,9 3 1297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6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29 3552,'0'0'18,"1"0"1,-1 0-1,0 0 1,0 0-1,0 0 1,1 0-1,-1 0 1,0 0-1,0 0 1,0 0-1,1 0 1,-1 0-1,0 0 1,0 0-1,0 0 1,1 0-1,-1 0 1,0 0-1,0 0 1,0-1-1,0 1 0,1 0 1,-1 0-1,0 0 1,0 0-1,0 0 1,0-1-1,0 1 1,1 0-1,-1 0 1,0 0-1,0 0 1,0-1-1,0 1 1,0 0-1,0 0 1,0 0-1,0-1 1,0 1-1,0 0 1,0 0-1,0 0 1,0-1-1,0 1 1,0 0-1,0 0 1,0 0-1,0-1 1,0 1-1,0 0 0,0 0 1,0 0-1,0-1 1,0 1-1,0 0 1,-1 0-1,1 0 1,0 0-1,0-1 1,0 1-1,-1 0 1,1-1 388,-1 0 1,1 1-1,0-1 0,-1 0 1,1 0-1,-1 0 1,1 0-1,0 0 1,0 0-1,-1 1 1,1-1-1,6-9 7307,-1 63-5647,-3-36-1634,1 24 0,6 202 1514,10 225-849,-18-457-1053,-1-1-1,-1 1 0,-1 10 0,0 12 803,2-32-543,-1-6 6,-1-4-318,0 0 1,1 0 0,0 0 0,1 0 0,1-16-1,0 9-135,1-1-1,7-21 0,-7 29 101,1 1 0,0 0 0,1 0 0,-1 0 0,2 0 0,-1 0 0,1 1 0,0 0 0,0 0 0,1 0 0,0 1 0,1 0 0,-1 0 0,1 1 0,0-1 0,0 1 0,1 1 0,-1 0 0,1 0 0,0 0 0,1 1 0,-1 0 0,0 0 0,1 1 0,-1 1 0,1-1 0,0 1 1,0 1-1,-1-1 0,1 1 0,0 1 0,0 0 0,8 2 0,-2 0 114,0 1 1,-1 1-1,1 1 0,-1 0 1,-1 0-1,1 1 1,-1 1-1,0 1 1,-1-1-1,0 2 1,0 0-1,-1 0 1,-1 1-1,15 19 1,-22-27-17,-1 1 1,0 0-1,0 0 1,0-1-1,-1 1 1,1 1-1,-1-1 1,0 0 0,0 0-1,0 6 1,0-7-8,-1 0 1,-1 0 0,1-1 0,0 1-1,-1 0 1,1-1 0,-1 1-1,0-1 1,0 1 0,0 0 0,0-1-1,0 0 1,-1 1 0,1-1-1,-1 0 1,0 0 0,-3 4 0,-5 3 90,0-1 0,-1 1 1,0-2-1,-1 0 1,0 0-1,0-1 0,0-1 1,-1 0-1,0 0 1,0-1-1,-23 4 0,13-5-4,0 0 1,-1-2-1,1-1 0,0 0 0,0-2 0,-26-4 0,34 2-538,0 0 0,1-1 0,0 0 0,0-2 0,0 1 0,-15-11 0,25 15-104,1 0 0,0-1 0,0 1 0,0-1 0,1 0 0,-1 0 0,0 0 0,1 0 0,0 0 0,-3-6 0,4 8 139,0-1 0,1 1 0,-1 0-1,1-1 1,0 1 0,-1-1 0,1 1 0,0-1 0,0 1 0,0 0 0,0-1 0,0 1 0,0-1 0,0 1 0,1-1 0,-1 1 0,0 0 0,1-1 0,-1 1 0,1 0 0,-1-1 0,1 1 0,0 0 0,0-1 0,0 1 0,-1 0 0,1 0 0,0 0 0,0 0 0,0 0 0,3-1 0,21-18-4128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8 6880,'0'0'78,"0"-1"-1,0 1 1,0 0 0,0-1-1,0 1 1,0 0 0,0 0 0,0-1-1,0 1 1,0 0 0,0 0 0,0-1-1,0 1 1,0 0 0,0-1-1,0 1 1,0 0 0,0 0 0,0-1-1,0 1 1,1 0 0,-1 0 0,0-1-1,0 1 1,0 0 0,5-1 3767,-10 29-228,0-7-2663,-53 246 4614,29-170-5344,21-82-1429,22-34-10529,-1-2 6204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10 8736,'2'-7'2983,"-2"7"-2920,0 0 0,0 1 0,0-1 0,1 0 0,-1 0-1,0 0 1,0 0 0,0 0 0,0 0 0,0 0 0,0 0 0,0 0 0,0 0 0,0 0 0,1 0-1,-1 0 1,0 0 0,0 0 0,0 0 0,0 0 0,0 0 0,0 0 0,0 0 0,0 0-1,0 0 1,1-1 566,-1 1-566,0 0 0,0 0 0,0 0 0,0 0 0,0 0 0,0-1 0,1 1 0,-1 0-1,0 0 1,0 0 0,0 0 0,0 0 0,0 0 0,0 0 0,0 0 0,0 0 0,0-1-1,0 1 1,0 0 0,0 0 0,0 0 0,0 0 0,-1 0 0,2 1 210,-1 0 0,0 0 0,0 0 0,0 0 0,0 0 0,0 1 0,-1-1 0,1 0 0,0 0 0,0 0 0,-1 0 0,1 0 0,-1 0 0,0 2 0,-1 1 224,-91 235 3063,74-194-3467,15-33-702,0 0 0,-3 13 0,5-14-1003,0-1 0,1 1 0,1 0 0,-1 0 0,2 0 0,0 0 0,0-1-1,5 21 1,7 10-2590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4224,'0'-9'7434,"12"16"-2959,-9-2-4166,0 0 0,-1 0 0,0 0 0,0 0 0,0 1 0,0-1-1,-1 1 1,0-1 0,0 7 0,2 56 556,-3-57-697,14 245 1448,-11-239-1405,-1-14-63,-1-12-139,1-39-658,10-51 0,-11 98 646,8-48-137,22-68-1,-9 41 395,-21 73-152,-1 0 0,1 1 0,0-1 1,0 1-1,1-1 0,-1 1 0,0-1 0,1 1 0,-1 0 0,1 0 0,0 0 0,0 0 0,0 0 0,3-3 0,0 14 437,-1 4-404,0 1 0,-1-1 1,-1 1-1,0 0 1,-1 0-1,0 0 0,-2 21 1,1-8 349,0-31-548,1-1 0,0 1 0,0-1 0,0 1 0,1 0 0,0-1 0,0 1 0,2-5 0,5-11-256,-6 13 288,0 0 0,0-1 0,0 1-1,1 1 1,0-1 0,0 0 0,1 1 0,-1 0-1,2 0 1,-1 0 0,1 1 0,-1 0 0,1 0 0,1 0-1,-1 1 1,1 0 0,0 0 0,0 0 0,10-3-1,-13 6 101,0 0 0,0 1 0,1-1 0,-1 1 0,0 0 0,1 0 1,-1 0-1,0 1 0,1-1 0,-1 1 0,0 0 0,0 0 0,0 1 0,0-1 0,0 1 0,0 0 0,7 4 0,-6-2 6,1 0-1,-1 0 1,0 0 0,0 1-1,0-1 1,-1 1 0,1 0-1,-1 0 1,-1 1 0,1-1-1,3 9 1,-2-3 49,-1 1 1,-1 0 0,0 0-1,0 0 1,1 22-1,-3-9-10,-1-1-1,-3 26 1,-3-20-217,4-23-831,0-1-1,1 1 1,-1 12 0,25-27-18729,-9-1 17732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9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18 7552,'-17'-10'2448,"9"7"3354,4 2-5466,1 0-1,0 0 0,-1 1 1,1-1-1,-1 1 1,1 0-1,-1 0 0,1 0 1,-1 0-1,1 1 1,0-1-1,-1 1 0,1 0 1,0 0-1,-1 0 1,1 0-1,0 1 0,0 0 1,0-1-1,-4 4 1,3-2-242,-1 1 1,1 0 0,0 1 0,0-1 0,0 1-1,1-1 1,-1 1 0,1 0 0,0 0 0,1 0-1,-4 10 1,1 0-20,1 0-1,0 0 0,1 0 1,1 1-1,0-1 0,1 1 1,1-1-1,0 1 0,1 0 1,1-1-1,0 1 0,2-1 1,-1 0-1,2 0 0,8 19 1,-13-32-86,1 0 0,0 0-1,0 0 1,0 0 0,0 0 0,1 0 0,-1-1 0,0 1 0,1-1 0,-1 1 0,1-1 0,0 1 0,2 0 0,-4-1-17,1-1-1,0 0 1,0 0-1,0 0 1,0 0 0,0 0-1,0 0 1,0 0-1,0 0 1,-1 0-1,1 0 1,0-1-1,0 1 1,0 0-1,0 0 1,0-1 0,-1 1-1,1-1 1,0 1-1,0-1 1,-1 1-1,1-1 1,0 1-1,-1-1 1,1 0-1,0 1 1,-1-1 0,1 0-1,-1 0 1,1 1-1,-1-1 1,1-1-1,6-11-193,0 0 1,0 0-1,-1-1 0,-1 1 0,-1-1 0,0-1 0,0 1 0,-1-1 1,1-22-1,-3 12 271,-1 12 155,0 0-1,1 0 0,1 0 1,4-15-1,-5 19 573,0 19-389,4 12 48,14 37 1,-9-33-246,-6-12-37,3 8 122,1 0 0,1-1 0,20 37 1,-27-56-244,0 1 0,0 0 1,0 0-1,0-1 1,0 1-1,0-1 1,1 0-1,-1 0 0,1 1 1,0-2-1,-1 1 1,1 0-1,0 0 1,0-1-1,0 0 0,0 0 1,1 0-1,-1 0 1,0 0-1,0 0 1,1-1-1,-1 1 0,0-1 1,1 0-1,-1 0 1,0-1-1,0 1 1,1-1-1,-1 1 0,0-1 1,0 0-1,1 0 1,-1 0-1,0-1 1,0 1-1,4-4 0,13-8-162,-2 0 0,33-31 0,2-1 25,20-8 181,-62 46 47,1 1 1,-1 0-1,1 0 0,25-7 1,-35 13-92,1-1 0,0 1-1,-1-1 1,1 1 0,0 0 0,0 0 0,-1 0 0,1 1 0,0-1 0,0 1 0,-1-1-1,1 1 1,-1 0 0,1 0 0,3 2 0,-2-1 19,1 1 0,-1 0 0,0 0 0,0 1 0,0-1 0,-1 1 0,6 6 0,1 5 88,-1 0 1,0 0 0,11 27 0,4 11-116,-11-26-18,0 1 0,-2 1 0,10 40 0,-13-47-718,-7-20 359,0 0 0,0-1-1,0 1 1,-1 0 0,1 0-1,0 0 1,-1 0 0,0-1-1,1 5 1,7-22-11894,-7 12 11245,-1 1 0,1-1 1,0 0-1,-1 0 0,0 0 1,0 0-1,-1-6 0,1-9-470,4-15-789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2080,'0'0'667,"14"0"650,-3 0-684,0-1 1,0 0-1,-1-1 1,1 0-1,19-7 1,-16 3-406,1 0 0,-1-1 0,0-1 0,-1 0 0,0-1 0,13-11 0,-15 9-128,1 0 1,-1-1-1,-1-1 0,0 1 0,10-20 1,35-71 203,-51 94-287,28-58 139,-4-1 0,-2-1 0,30-134 0,-52 181-176,-1 0 0,0-24 0,-3 37 5,0 0 1,-1-1-1,0 1 1,0 0-1,-1 0 1,0 0-1,-5-11 1,7 18-3,-1 1-1,1-1 1,-1 0 0,1 0 0,-1 0 0,1 0 0,0 0 0,0-2 0,-2-8-101,2 12 116,-5-6-160,0 9 5,-5 3 227,8-4-102,1-1-1,-1 1 0,1-1 1,-1 1-1,1 0 1,-1 0-1,1 0 1,0 0-1,0 0 1,0 0-1,0 0 1,-1 4-1,-8 33 41,3-13 50,-7 17 122,3-9 172,-12 60 1,14-39-213,3 0 1,1 95-1,6-120-140,8 97 166,-6-107 27,0 0 0,2-1 0,0 1 0,9 22 0,-14-41-139,1 0 0,-1 0 0,0 0 0,1 0 0,-1 0 0,1-1 0,-1 1 0,1 0 0,0 0 0,-1 0 0,1 0 0,0-1 0,-1 1 0,1 0 0,0 0 0,0-1 0,0 1 0,0-1 0,0 1 0,0-1 0,0 1 0,0-1 0,0 0 0,0 1 0,0-1 0,0 0 0,0 0 0,1 1 0,1-2 58,-1 0 1,1 1 0,0-1 0,-1 0-1,1 0 1,-1 0 0,1 0 0,-1-1-1,3-1 1,1-1-42,-1 0-1,0-1 1,0 1-1,0-1 0,0 0 1,-1 0-1,4-6 1,24-44 3,-12 20-50,-12 22-38,2-2-12,0-1 0,-1 0-1,-1-1 1,-1 1 0,11-35 0,-12 30-705,-3 28 605,0 0-1,1-1 0,0 0 0,8 9 1,2 5-19,81 119 315,-90-132-180,2 5 98,1-1 1,1 1 0,0-1 0,0-1 0,19 16 0,-25-24-41,1 0 1,0 0-1,0 0 0,0 0 1,0-1-1,0 1 1,0-1-1,1 0 0,-1 0 1,0-1-1,0 1 1,1-1-1,-1 0 0,1 0 1,-1 0-1,0-1 1,0 0-1,1 0 0,-1 0 1,0 0-1,0 0 1,0-1-1,0 0 0,0 0 1,0 0-1,3-3 1,7-3 96,16-11 46,6-12-142,33-41 1,-3 4-101,6 9-114,-38 34 4,-33 25 45,-2 3 35,-4 10-6,-13 20 3,-10 8 82,-1 2-5,-28 55 0,50-82 4,-1 0 0,2 0 0,0 1-1,-3 17 1,9-32 21,0 0 0,0 0-1,-1 0 1,1 0 0,0 0 0,1-1-1,-1 1 1,0 0 0,1 0 0,-1 0-1,1 0 1,-1-1 0,1 1 0,0 0-1,0-1 1,-1 1 0,3 2-1,-2-3 14,0 0-1,0 0 0,0-1 0,-1 1 0,1-1 0,0 1 0,0 0 0,0-1 1,0 0-1,0 1 0,0-1 0,0 0 0,0 1 0,0-1 0,0 0 1,0 0-1,0 0 0,0 0 0,0 0 0,0 0 0,0 0 0,1 0 0,-1 0 1,0-1-1,0 1 0,0 0 0,0-1 0,0 1 0,0 0 0,0-1 0,6-4 18,0 1-1,-1-1 1,0 0-1,0 0 0,0-1 1,-1 0-1,1 0 0,-1 0 1,-1-1-1,1 1 1,-1-1-1,0 0 0,-1 0 1,0-1-1,0 1 0,2-10 1,1-9-58,-2 0 1,-1 0-1,-1-1 0,-1-34 1,-2 56-47,1 0 0,-1 0 0,0 0-1,-3-9 1,0 2-175,2 12-182,-1 8 231,0 13 3,3-7 148,1 0 0,1 0 0,0-1 0,1 1 0,0 0 0,7 16-1,-6-20 48,0 0 0,1 0 0,1-1 0,-1 1 0,1-1 0,1-1 0,0 1 0,13 13 0,-17-20 16,0 0 0,-1 0 0,1 0 0,0 0 0,0 0-1,0-1 1,0 1 0,1-1 0,-1 0 0,0 0 0,1 0 0,-1-1 0,0 1 0,5 0 0,-2-2 20,0 1 1,-1 0-1,1-1 0,-1 0 1,1-1-1,-1 1 1,1-1-1,5-2 0,3-4 18,0 0-1,0 0 0,-1-1 0,0-1 0,14-13 0,-1-1-111,51-48 68,-72 67-84,0-1 11,0 0 1,0 1 0,1 0-1,12-9 1,-17 13 30,0 1-1,1-1 1,-1 0 0,0 1 0,0-1-1,1 1 1,-1-1 0,0 1 0,1 0-1,-1-1 1,0 1 0,1 0 0,-1 0 0,0 0-1,1 0 1,-1 0 0,0 0 0,1 1-1,-1-1 1,0 0 0,1 1 0,-1-1-1,0 1 1,0-1 0,1 1 0,-1 0 0,0-1-1,0 1 1,0 0 0,0 0 0,0 0-1,0 0 1,0 0 0,0 0 0,1 1-1,-1 1-11,1 0 0,-1 0 0,1 0 0,-1 0-1,0 1 1,0-1 0,0 0 0,0 1 0,-1-1-1,1 1 1,-1 4 0,-2 38-76,-3-6 164,2-18 83,0 24 0,3-45-128,0-1-1,0 0 1,-1 1-1,1-1 1,0 0-1,0 1 0,1-1 1,-1 0-1,0 1 1,0-1-1,0 0 1,0 1-1,0-1 0,0 0 1,0 0-1,0 1 1,1-1-1,-1 0 1,0 1-1,0-1 0,0 0 1,1 0-1,-1 1 1,0-1-1,0 0 1,1 0-1,-1 0 0,0 1 1,0-1-1,1 0 1,-1 0-1,0 0 0,1 0 1,-1 0-1,0 0 1,1 1-1,1-1 11,-1-1 1,0 1-1,1 0 0,-1 0 1,0-1-1,1 1 0,-1-1 1,0 1-1,0-1 0,2 0 1,2-3 40,1 0 0,0 0 1,7-7-1,-1-3 6,0 0-1,18-31 1,-22 31-169,1 1-1,1 0 1,0 1-1,19-20 1,-28 31 81,0 0 1,-1 1-1,1-1 0,0 0 1,0 1-1,-1-1 0,1 0 1,0 1-1,0-1 0,0 1 1,0-1-1,-1 1 0,1 0 1,0-1-1,0 1 0,0 0 1,0 0-1,0 0 1,0 0-1,0 0 0,0 0 1,0 0-1,0 0 0,0 0 1,0 0-1,0 0 0,0 0 1,0 1-1,0-1 0,0 0 1,-1 1-1,1-1 1,0 1-1,0-1 0,0 1 1,0 0-1,-1-1 0,1 1 1,0-1-1,-1 1 0,1 0 1,0 0-1,-1 0 0,1-1 1,0 3-1,3 4-29,-1 1 0,0-1-1,0 1 1,2 13 0,-2-9 9,0-1 49,0-1-1,1 0 0,0 0 1,1 0-1,0-1 0,0 1 0,1-1 1,0-1-1,15 17 0,-18-23 17,0 0-1,0 0 0,0 0 1,0 0-1,1 0 1,-1-1-1,0 0 1,1 1-1,-1-1 1,1-1-1,-1 1 0,1 0 1,0-1-1,-1 0 1,1 0-1,-1 0 1,1 0-1,0 0 0,-1-1 1,1 0-1,-1 1 1,6-3-1,1-1 76,0 0 0,0 0 0,-1-1 0,1 0 0,-1 0 0,12-10-1,-8 3-72,0 0-1,-1-1 1,0 0-1,-1-1 0,13-20 1,39-78-182,-42 70 13,47-69-1,-67 109 83,1 0 0,-1 1 0,1-1 0,0 0 0,-1 1 0,1-1 0,0 1 0,0 0 0,3-2 0,-5 3 47,1-1 0,0 1-1,-1 0 1,1 0 0,0 0 0,-1 0-1,1 0 1,0 0 0,-1 0-1,1 0 1,0 0 0,-1 0-1,1 0 1,0 0 0,-1 0-1,1 1 1,0-1 0,-1 0 0,1 0-1,0 1 1,-1-1 0,1 0-1,-1 1 1,1-1 0,-1 1-1,1-1 1,-1 1 0,1-1 0,-1 1-1,1-1 1,-1 1 0,0-1-1,1 1 1,-1 0 0,0-1-1,1 1 1,-1 0 0,0 0-1,3 7-16,0 0 0,0 1 0,-1-1 0,0 1 0,1 15 0,-1 47-172,-2-55 222,-14 198 178,14-212-159,0 0 0,-1 0 0,1 0 0,0 0 0,-1 0 0,1 0 0,-1-1 0,0 1 0,0 0 0,1 0 0,-1-1 0,0 1 0,-2 2 0,2-4-20,1 0-1,0 0 1,0 0-1,0 1 0,-1-1 1,1 0-1,0 0 1,0 0-1,0 0 1,-1 0-1,1 0 1,0 0-1,0 0 0,-1 0 1,1 0-1,0 0 1,0 0-1,-1 0 1,1 0-1,0 0 0,0 0 1,-1 0-1,1 0 1,0 0-1,0 0 1,-1 0-1,1 0 1,0 0-1,0 0 0,0 0 1,-1-1-1,0 0 3,0 0 1,1 0-1,-1 1 0,0-1 0,1 0 0,-1 0 0,1-1 0,-1 1 0,1 0 1,-1 0-1,1-1 0,-7-14 10,6 14-67,0 0 0,0 0-1,0 0 1,0 0 0,0 0 0,1 0-1,-1 0 1,1 0 0,-1 0 0,1 0-1,0-1 1,0 1 0,0-4 0,1 2-75,26 36-682,-25-28 797,0-1 1,1 1-1,-1-1 0,1 0 1,0 0-1,0-1 0,0 1 1,1 0-1,-1-1 0,1 0 1,-1 0-1,1 0 0,0 0 1,-1-1-1,1 1 0,0-1 1,0 0-1,0 0 1,0-1-1,0 1 0,1-1 1,-1 0-1,0 0 0,0 0 1,0 0-1,0-1 0,0 0 1,0 1-1,7-4 0,7-3 78,0-2-1,0 0 0,-1-1 1,0-1-1,-1-1 0,0 0 1,23-23-1,-19 15-38,-1-1 0,-1-1 0,24-37 1,37-77-19,-50 83 4,-12 23-19,78-154 196,-82 148-264,-1 0 1,14-71 0,-23 88-262,-3 15-128,-3 11 97,-2 9 202,-3 15 78,-2-1 0,-22 44 0,13-37 74,1 2-1,-13 43 0,-34 105 191,44-134-279,-42 76 1,-5-11 208,-70 131 608,102-185-235,33-57-427,-2-1 0,1 0 0,-1-1 0,0 1 0,0-1 0,0 0 0,-11 8 0,16-13-66,-1 1-1,1-1 0,-1 1 0,0-1 0,1 0 0,-1 1 0,1-1 0,-1 0 0,0 0 0,1 1 0,-1-1 1,0 0-1,1 0 0,-1 0 0,0 0 0,1 0 0,-1 0 0,0 0 0,0 0 0,1 0 0,-1 0 0,0 0 1,1 0-1,-1-1 0,0 1 0,1 0 0,-1 0 0,1-1 0,-1 1 0,0 0 0,1-1 0,-1 1 1,1-1-1,-1 1 0,1-1 0,-1 1 0,1-1 0,-1 1 0,1-1 0,0 1 0,-1-1 0,1 0 0,0 1 1,-1-1-1,1 0 0,0 1 0,0-1 0,0-1 0,-1-1-10,0 0 0,1 0 0,-1 0 0,1 0 0,0 0 0,0 0 0,0 0 0,0 0 0,0 0 0,2-4 0,0 0-23,1-1-1,1 0 1,-1 1 0,1 0-1,0-1 1,1 1 0,0 1 0,10-12-1,-5 8 19,0 1-1,1 0 1,0 0-1,21-11 1,5 1-34,1 2 1,59-18-1,-97 35 41,33-11-33,111-43 155,-128 46-127,0 0 0,0-1-1,-1-1 1,0 0-1,-1-1 1,18-18-1,81-96 87,-101 110-69,-9 13-21,-1 0 0,0-1 0,0 1 0,0-1 0,0 0 0,0 0 0,-1 1 0,3-7-1,-3 6-427,-1 12 278,-3 12 54,-3-3-31,4-12 105,0 0-1,0 0 1,1 0 0,-1 8 0,-2 16 36,2-22 2,1 0 0,0 0 0,0 0 0,1 0 0,0 1 0,1-1 0,-1 0 0,4 12 0,-4-19 10,1 1-1,-1-1 0,1 1 0,0-1 1,-1 0-1,1 0 0,0 1 0,0-1 1,0 0-1,0 0 0,0 0 0,0 0 0,0 0 1,0 0-1,0 0 0,1-1 0,-1 1 1,0 0-1,1-1 0,1 2 0,-1-2 19,1 1 0,-1-1 0,1 0 0,-1 0 0,1 0-1,0 0 1,-1 0 0,1 0 0,-1-1 0,5 0 0,3-3 43,0 1 0,-1-1 0,0-1 0,15-9 0,-17 9-26,1 0 0,-1-1 0,0-1 0,-1 1 0,0-1 0,6-7 0,-10 12-46,-1 0-1,1-1 0,-1 1 1,0 0-1,0 0 1,0-1-1,0 1 1,0 0-1,-1-1 1,1 1-1,-1-1 1,0 1-1,1-1 1,-1 1-1,0-1 0,0 1 1,-1-1-1,1 1 1,0-1-1,-1 1 1,0-1-1,-1-4 1,0 4-28,0 0 1,0-1-1,0 1 1,0 0-1,-1 0 1,1 0-1,-1 0 1,0 1-1,0-1 1,0 1-1,0 0 1,0-1-1,-1 2 1,-4-4-1,7 5 21,-2-1 12,0 0-1,0 0 1,1 0 0,-1 0-1,0 0 1,1 0-1,-4-3 1,0-9-4,10 10-7,2-1 1,1-1-45,1 1-1,-1 0 0,1 0 1,0 1-1,-1-1 0,17-3 1,20-8-25,-35 11 95,1 1-1,-1 1 1,1-1 0,17-1 0,-2 0-16,-3 2-25,1 0-1,-1 1 0,1 1 1,25 4-1,-48-4 15,6 1 0,0 0-1,-1 1 1,1-1 0,-1 1-1,0 0 1,0 0 0,0 0-1,0 1 1,0 0-1,0 0 1,0 0 0,-1 1-1,0 0 1,0-1 0,0 1-1,0 1 1,0-1-1,-1 0 1,0 1 0,0 0-1,3 6 1,1 4 12,0 0-1,-1 1 1,-1-1-1,0 1 1,4 32-1,-6-26 78,-3-15 17,1 1 0,0 0 1,0-1-1,3 9 0,-4-16-94,0 1 0,0-1 0,1 0 0,-1 1 0,0-1 1,0 0-1,0 0 0,0 1 0,1-1 0,-1 0 0,0 0 0,0 0 0,1 1 0,-1-1 0,0 0 0,0 0 0,1 0 0,-1 0 0,0 1 0,0-1 0,1 0 0,-1 0 0,0 0 0,1 0 0,-1 0 0,0 0 0,1 0 0,-1 0 0,0 0 0,0 0 0,1 0 0,-1 0 0,0 0 0,1 0 0,-1 0 0,0 0 0,1 0 0,-1-1 0,0 1 0,0 0 0,1 0 0,-1 0 0,0 0 0,0-1 0,1 1 0,-1 0 0,0-1 0,14-12 359,-9 8-243,5-5-78,0 0 1,11-17-1,-12 15-125,1 1 1,20-19-1,-25 25 46,2 1 0,-1-1 0,0 1 0,1 0-1,0 1 1,12-5 0,-17 7 19,-1 0 0,1 1 0,0-1 0,0 1 0,-1 0 0,1 0 0,0-1 0,0 1 0,-1 0 0,1 1-1,0-1 1,0 0 0,-1 0 0,1 1 0,0-1 0,0 1 0,-1 0 0,1-1 0,-1 1 0,1 0 0,0 0 0,-1 0 0,0 0 0,1 0 0,-1 0 0,0 0 0,1 1-1,-1-1 1,0 0 0,0 1 0,0-1 0,0 1 0,0-1 0,1 3 0,0 4 33,1 0-1,-1 0 1,0 0-1,-1 0 1,0 0-1,0 1 1,-1-1-1,0 0 1,0 1-1,-1-1 1,0 0-1,-5 15 1,6-22-11,0 0-1,0-1-1,-1 0 1,1 1-1,0-1 1,0 1-1,0-1 1,0 1-1,0-1 1,-1 1 0,1-1-1,0 1 1,0-1-1,0 1 1,0-1-1,1 1 1,-1-1-1,0 1 1,0-1-1,0 1 1,0-1 0,0 1-1,1-1 1,-1 0-1,0 1 1,1 1 289,6-7 188,11-5-378,-1 0 1,0-1-1,23-19 1,-28 19-199,1 1 1,0 1-1,1 0 1,0 1-1,0 0 1,22-8 0,-35 16 77,1-1 0,-1 1 0,0 0 1,0-1-1,0 1 0,1 0 0,-1-1 0,0 1 1,0 0-1,1 0 0,-1 0 0,0 0 0,0 1 1,1-1-1,-1 0 0,0 0 0,0 1 0,0-1 1,1 1-1,-1-1 0,0 1 0,0-1 0,2 2 1,-2 0-7,0 0 0,1 0 0,-1 0 0,0 0 0,0 0 0,0 0 0,0 0 0,-1 1 0,2 3 0,1 5 107,-2-9-142,-1-1 65,0-1 0,0 0 0,0 1-1,0-1 1,0 1 0,0-1 0,0 0 0,0 1 0,0-1-1,1 0 1,-1 1 0,0-1 0,0 0 0,0 0 0,0 1-1,1-1 1,-1 0 0,0 1 0,0-1 0,1 0 0,-1 0-1,0 0 1,1 1 0,-1-1 0,0 0 0,0 0-1,1 0 1,-1 0 0,0 1 0,1-1 0,-1 0 0,0 0-1,1 0 1,-1 0 0,0 0 0,1 0 0,-1 0 0,1 0-1,-1 0 1,0 0 0,1 0 0,-1 0 0,0 0 0,1 0-1,-1-1 1,0 1 0,1 0 0,-1 0 0,0 0 0,1 0-1,-1-1 1,0 1 0,0 0 0,1-1 0,12-4 23,-1-1 0,0-1 0,0 0 0,-1-1 0,1 0 0,14-14 0,-15 12-193,0 0 0,16-9-1,-26 19 152,-1 0-1,0 0 0,1 0 0,-1 0 1,0 0-1,1 0 0,-1 0 0,0 1 1,1-1-1,-1 0 0,0 0 0,1 0 0,-1 0 1,0 1-1,0-1 0,1 0 0,-1 0 1,0 1-1,0-1 0,1 0 0,-1 0 1,0 1-1,0-1 0,0 0 0,0 1 1,1-1-1,-1 0 0,0 1 0,0-1 1,0 0-1,0 1 0,0-1 0,5 16-104,-4-15 102,2 14-18,0 0 1,1 16-1,-4-22 75,1 0-1,0 0 0,1 1 0,0-1 0,0-1 0,1 1 0,0 0 0,1-1 0,4 9 0,-7-15-9,1 0 0,0 0 0,-1 0 0,1 0 0,0 0 0,0 0 0,0-1 0,0 1 0,1-1 0,-1 0 0,0 1 0,0-1 0,1 0 0,-1 0 0,1-1-1,-1 1 1,1 0 0,-1-1 0,1 1 0,0-1 0,4 0 0,3-1-618,0 0 0,0-1 0,0 0 0,12-4 0,-15 4-463,24-6-1259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2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6 11136,'-9'-5'4128,"14"5"-2561,-5 9 1409,-5 3-1760,-10 15 864,-10 16-1248,-9 13 448,-9 9-736,-14-1-160,-8-3-224,2-12-192,0-6 0,15-9-1536,8-9 864,12-3-4640,13-1 2977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0:5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2032 42 1664,'-3'-2'219,"0"0"37,4 3-121,10 2 1751,-18-4 647,0-4-1972,0 0 0,0 0-1,-1 1 1,1 0 0,-1 1 0,-16-6-1,15 7-427,0 1 0,-1-1 0,1 2 0,0-1 0,-1 1 0,-11 2 0,-7-1 147,-38 2 593,-118 22 1,176-23-856,-41 8 307,-50 20-1,-39 7 158,113-31-492,-39 15 0,-11 3 201,-107 17 150,144-31-396,0 2 1,1 1-1,-48 25 0,73-31 182,-1 2 1,-14 12-1,4-3-34,8-6-45,1-1 0,0 2 0,1 0 0,-17 21 0,9-6 131,-30 53-1,-19 72 165,37-75-179,6-26 121,-2-1 0,-38 49 0,55-82-330,-29 33 131,29-38-102,0 1 0,-17 28 0,10-10 202,9-18-111,2 1 0,-8 16-1,-4 23-52,3 0-1,-18 100 0,-8 28 769,29-125-776,10-45 11,1 1 0,-1 0 0,2 0-1,0 1 1,1-1 0,0 0 0,1 16 0,1-16 33,-1 1 0,0 0 0,-3 19 0,1-19 16,1 0-1,1 27 1,3 35-109,-3-51 207,1 0 0,5 31-1,1-6-166,-6-37 68,1 0 0,0 0-1,1-1 1,0 1 0,1-1 0,0 0-1,9 19 1,-1-15-53,-1 1 0,2-2 0,28 28 0,-9-11 55,-27-26-82,1-2 1,0 1 0,10 5-1,-2 0-37,-2-3 99,0 0-1,0-1 0,26 8 1,5 4 175,77 38-368,-112-53 152,81 33-23,-66-28 63,25 13 0,3 2-333,19 12 370,11-3 19,-32-12-85,82 22 0,102-3-276,-210-35 279,0 2 0,32 11 0,-30-9 106,44 9 0,329 44 85,-302-54-295,-12-2 29,-62-3 13,0-2 0,37-3 0,9 0 8,-48 1-37,1 0-1,35-9 0,0 0 37,12-4-195,-28 4 214,11-3-61,75-33 0,-50 18 95,-55 21-39,0 0-1,0-1 0,-1-2 0,28-17 0,3-4 110,-11 7-75,-19 13-52,0 1 1,0 2-1,44-15 0,-27 10 85,37-8-66,-52 16 91,1-1-1,39-17 1,-60 22-53,22-10 121,0-1 0,39-29-1,-57 37-169,-1 0-1,0-1 0,0 0 1,0 0-1,-1 0 1,0 0-1,0-1 0,-1 0 1,0 0-1,0 0 0,-1 0 1,1-1-1,-2 0 1,3-10-1,1-19-11,-2-1 1,-2-1-1,-5-72 0,-12-112 41,1 98 271,9 92-214,-2 0 0,-1 0 0,-22-53 1,-2-10 88,-17-110 126,40 178-159,-1 0 0,-15-28 0,14 34-124,-2 2-1,0-1 1,-27-30 0,-36-32 106,2 3-254,63 65 128,0 0 1,0-1 0,-15-31-1,-38-108-218,7 13 401,43 114-185,-2 0 1,0 0-1,-34-42 0,36 55 102,0 1 0,0 1 0,-31-23 0,15 13-257,19 16 186,0-1 0,0 1 0,-1 1 0,0 0 1,-17-5-1,1-1 83,-2 1-139,-1 0 0,0 2 0,-40-6 0,-99-6 622,146 20-490,1 1 0,-1 1 0,-29 4 0,-65 20-384,-16 8-501,89-24-592,9-1 367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0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85 169 1824,'2'5'2398,"-2"-5"-2303,0 0-1,1 1 0,-1-1 0,0 0 0,0 0 1,0 1-1,0-1 0,0 0 0,1 1 1,-1-1-1,0 0 0,0 1 0,0-1 0,0 0 1,0 1-1,0-1 0,0 0 0,0 1 0,0-1 1,0 0-1,-1 1 0,1-1 0,0 0 0,0 1 1,0-1-1,0 0 0,0 1 0,-1-1 1,1 0-1,0 0 0,0 1 0,0-1 0,-1 0 1,1 0-1,0 1 0,0-1 0,-1 0 0,-3 5 657,-9 7 4111,12-11-4770,1-1 0,-1 0 0,1 0 0,-1 1 0,1-1 0,-1 0 0,0 0 0,1 0 0,-1 0 0,1 0 0,-1 0 0,1 0 0,-1 0 0,0 0 0,1 0-1,-1 0 1,1 0 0,-1 0 0,1-1 0,-1 1 0,1 0 0,-1 0 0,1-1 0,-1 1 0,1 0 0,-1-1 0,1 1 0,-1 0 0,1-1 0,-1 0 0,0 0 0,0 0-1,0 0 1,0 1-1,-1-1 1,1 0-1,0 1 1,0-1-1,0 0 1,-1 1-1,1 0 1,0-1-1,-1 1 1,1 0-1,0-1 1,-1 1-1,1 0 1,0 0-1,-2 0 1,1 0 52,0-1 1,0 1-1,0-1 1,1 0-1,-1 1 0,0-1 1,0 0-1,1 0 1,-1-1-1,0 1 1,-1-2-1,3 3-136,0 0 0,0 0 1,-1 0-1,1-1 0,0 1 0,0 0 0,0 0 0,0 0 0,-1-1 1,1 1-1,0 0 0,0 0 0,0-1 0,0 1 0,0 0 0,0-1 1,0 1-1,0 0 0,0 0 0,0-1 0,0 1 0,0 0 0,0 0 1,0-1-1,0 1 0,0 0 0,0-1 0,0 1 0,0 0 0,0 0 1,0-1-1,1 1 0,-1 0 0,0 0 0,0-1 0,0 1 0,0 0 1,1 0-1,-1 0 0,0-1 0,0 1 0,0 0 0,1 0 1,-1 0-1,0 0 0,0 0 0,1-1 0,-1 1 0,0 0 0,0 0 1,1 0-1,-1 0 0,15-4 93,3 4 114,0-2-1,-1 0 1,28-7-1,50-20 114,-1 0-164,-92 29-160,199-44-120,-7 18 334,-163 21-155,-6 2 154,35-2-1,-58 5-258,-2-1-601,0 1 541,0 0 0,0 0 0,0 0 0,0-1 0,0 1 0,0 0 0,0 0 0,0 0 0,0-1 0,0 1 0,0 0 0,0 0 1,0 0-1,0 0 0,-1-1 0,1 1 0,0 0 0,0 0 0,0 0 0,0 0 0,0 0 0,0-1 0,-1 1 0,1 0 0,0 0 0,0 0 0,0 0 0,0 0 0,-1 0 0,1 0 0,0 0 0,0 0 0,0 0 0,0 0 0,-1 0 0,1 0 0,0 0 0,0 0 0,0 0 0,-1 0 0,1 0 0,0 0 0,0 0 0,-6-1-2592,-3-2-2831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3136,'0'0'14922,"2"0"-14597,7 0-140,0-1 0,1-1-1,-1 1 1,0-2 0,0 1-1,-1-1 1,1-1 0,8-3 0,5-5-67,37-25 0,-26 16-23,-24 17-75,-1-1 0,1 0 1,14-13-1,-9 6 204,30-20-1,-40 30-110,-4 2-105,0 0 1,0-1-1,1 1 1,-1 0-1,0 0 1,0 0-1,1 0 1,-1 0-1,0 0 0,0-1 1,0 1-1,1 0 1,-1 0-1,0 0 1,0-1-1,0 1 0,0 0 1,1 0-1,-1 0 1,0-1-1,0 1 1,0 0-1,0 0 1,0-1-1,0 1 0,0 0 1,0 0-1,1-1 1,-1 1-1,0 0 1,0 0-1,0-1 1,0 1-1,0 0 0,-1-1 1,1 1-1,0 0 1,0-1-12,0 1-1,-1 0 1,1 0 0,-1 0 0,1 0 0,0 0-1,-1 0 1,1 0 0,0 0 0,-1 0 0,1 0-1,-1 0 1,1 0 0,0 1 0,-1-1 0,1 0 0,0 0-1,-1 0 1,1 0 0,0 0 0,-1 1 0,1-1-1,0 0 1,-1 0 0,1 1 0,-1 0 0,-8 7 68,1 2 1,-9 9-1,11-11-42,0 0-1,-1 0 1,0-1-1,-15 11 1,-8 1 309,-1-1 0,-2-2 0,-57 21 0,80-34-31,0-1-172,10-1-188,6 1-104,43 3-24,-8 4 188,-12-2 145,0-1-1,56 2 1,-81-8-58,0-1 0,0 0 1,0 0-1,0 0 0,0 0 1,-1-1-1,8-3 0,-11 5-85,0 0-7,1-1-1,-1 1 1,1-1-1,-1 1 1,0 0 0,1-1-1,-1 1 1,1-1 0,-1 1-1,0-1 1,0 1-1,1-1 1,-1 1 0,0-1-1,0 0 1,0 1-1,0-1 1,1 1 0,-1-1-1,0 1 1,0-1 0,0 0-1,-1 0 1,-1-18-1372,0 8-919,2 6 1932,0 4-464,0-1 1,0 0-1,0 0 1,0 1-1,0-1 1,0 0-1,1 0 1,-1 1-1,1-1 1,0-2-1,0 3 507,0 1-1,-1-1 1,1 0 0,0 1 0,0-1-1,0 1 1,0-1 0,0 1 0,0-1-1,0 1 1,0 0 0,0-1 0,0 1-1,0 0 1,0 0 0,0 0 0,0-1-1,0 1 1,0 1 0,0-1-1,1 0 1,27 2-2117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42 2976,'-9'-15'1831,"8"0"3580,7 6-1618,-3 6-2124,-3 6 378,-9 18-1378,0 1-1,1 0 1,1 0-1,1 0 1,-2 25-1,-2 41-214,-28 219 175,38-298-861,-1-1-841,-3-6-2481,2-3 2427,1 0 0,0 0-1,-1 0 1,-7-10-6764,3-5 4990,1-5 1072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2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7872,'0'-2'422,"1"0"1,-1 0-1,0-1 1,1 1 0,0 0-1,-1 1 1,1-1-1,0 0 1,0 0-1,0 0 1,0 0-1,0 1 1,1-1 0,-1 0-1,0 1 1,1-1-1,2-1 1,4-4 385,1 1-1,12-7 1,-12 8-464,17-9 344,0 1-1,45-16 1,61-12-155,-12 5-681,-83 25-199,9-3-2261,-18 0-4709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2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6304,'0'0'117,"-1"0"0,1 1 1,0-1-1,-1 0 0,1 1 1,0-1-1,0 0 0,-1 1 1,1-1-1,0 0 1,0 1-1,0-1 0,-1 0 1,1 1-1,0-1 0,0 0 1,0 1-1,0-1 0,0 1 1,0-1-1,0 0 0,0 1 1,0-1-1,0 1 0,0 0 1,4 12 1862,1 8 231,-2 27 58,-1-26-1398,-2 26 0,-16 128 841,2-18-987,11-143-674,-1 4-5,4-18-32,0-1 0,0 1 0,0-1 0,0 1 1,0-1-1,0 1 0,0-1 0,0 1 0,0-1 0,0 1 0,0-1 0,0 1 0,0-1 0,1 1 1,-1-1-1,0 1 0,0-1 0,1 1 0,-1-1 0,0 1 0,1-1 0,-1 1 0,1-1-13,-1 0-1,0 0 1,0 0-1,0 0 0,0 0 1,0 0-1,1 0 1,-1 0-1,0 0 0,0 0 1,0 0-1,0 0 0,0 0 1,1-1-1,-1 1 1,0 0-1,0 0 0,0 0 1,0 0-1,0 0 1,1 0-1,-1 0 0,0 0 1,0-1-1,0 1 1,0 0-1,0 0 0,0 0 1,0 0-1,0 0 0,0-1 1,0 1-1,0 0 1,0 0-1,1 0 0,-1 0 1,0 0-1,0-1 1,0 1-1,0 0 0,58-166-2933,-57 164 2929,4-11-10,0 0 0,1 0 0,0 1 1,1 0-1,1 0 0,8-11 0,-15 23 46,-1-1-1,1 0 1,-1 1 0,1-1 0,-1 1 0,1-1-1,0 0 1,-1 1 0,1 0 0,0-1 0,-1 1-1,1-1 1,0 1 0,0 0 0,0 0 0,-1-1 0,1 1-1,1 0 1,-1 0 1,-1 0 0,1 0 0,-1 1 0,1-1 1,-1 0-1,1 0 0,-1 0 0,1 1 0,-1-1 0,0 0 0,1 1 0,-1-1 0,1 0 0,-1 1 0,0-1 0,1 1 0,-1-1 0,0 1 0,0-1 1,1 1-1,-1 0 0,2 3 162,-1 0-1,0 0 1,0 0 0,0 1 0,0 6 0,4 185 2123,-6-153-1889,-4 64-381,5-105-528,1-16-10944,3 6 9243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3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115 177 6816,'0'0'94,"0"0"-1,-1 0 1,1 0 0,0 1 0,0-1 0,0 0-1,0 0 1,-1 0 0,1 0 0,0 0-1,0 0 1,0 0 0,-1 0 0,1 0 0,0 0-1,0-1 1,0 1 0,-1 0 0,1 0 0,0 0-1,0 0 1,0 0 0,-1 0 0,1 0 0,0 0-1,0-1 1,0 1 0,0 0 0,0 0 0,-1 0-1,1 0 1,0 0 0,0-1 0,0 1 0,0 0-1,0 0 1,0 0 0,0 0 0,0-1-1,6-7 2395,20-10-108,-18 12-1922,0 0-71,-1-1 0,0-1 0,0 1 0,-1-1 0,0 0 0,6-12 0,-11 18-364,0 0 1,-1-1-1,1 1 1,-1 0-1,1-1 0,-1 1 1,0 0-1,0-1 1,0 1-1,0-1 0,0 1 1,0 0-1,-1-1 1,1 1-1,-1 0 0,1-1 1,-1 1-1,0 0 1,0 0-1,0 0 0,0 0 1,-3-4-1,3 4-27,-1 1-1,1-1 0,0 1 1,0-1-1,-1 1 1,1-1-1,-1 1 1,1 0-1,-1 0 1,0 0-1,1 0 1,-1 0-1,0 0 0,0 0 1,0 1-1,0-1 1,0 0-1,0 1 1,0 0-1,1-1 1,-1 1-1,0 0 0,0 0 1,0 0-1,0 0 1,0 1-1,-4 0 1,-2 2 95,1 1 0,-1 0 1,1 0-1,-1 1 0,1 0 1,1 0-1,-1 1 0,1-1 1,0 2-1,0-1 0,1 0 0,-1 1 1,2 0-1,-1 1 0,-5 11 1,3-5 119,2-1 0,-1 1 0,2-1 0,0 1 0,0 1 0,2-1 0,0 0 0,-1 22 0,3-30-144,0 0 1,1-1-1,0 1 1,0 0 0,0-1-1,1 1 1,-1-1 0,1 1-1,1-1 1,-1 0-1,1 0 1,0 0 0,0 0-1,0 0 1,1-1-1,-1 0 1,1 1 0,0-1-1,0-1 1,1 1-1,-1 0 1,1-1 0,0 0-1,7 3 1,-3-1-14,1-1 0,0-1 0,0 0 1,1 0-1,-1-1 0,1 0 0,-1 0 0,1-2 1,-1 1-1,1-1 0,0-1 0,10-1 0,14-2-187,-19 2-713,21-5 1,-27 5-218,-7 1 477,1 1 1,-1-1-1,1 0 1,-1-1-1,6-1 1,-8 2 268,0 0 1,0 1-1,0-1 1,-1 0 0,1 0-1,0 1 1,0-1-1,-1 0 1,1 0 0,0 0-1,-1 0 1,1 0-1,-1 0 1,1 0 0,-1 0-1,0 0 1,1 0-1,-1 0 1,0 0 0,0 0-1,0 0 1,0 0-1,0-2 1,0-6-3801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3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5152,'3'-10'1511,"-3"10"-1469,0-1 0,0 1 0,0 0 0,0 0 0,0-1 0,0 1 0,0 0 0,0 0 0,1-1 0,-1 1 0,0 0 0,0 0 0,0 0 0,0-1 0,0 1 0,1 0 0,-1 0 0,0 0 0,0-1 0,0 1 0,1 0 0,-1 0 0,0 0 0,0 0 0,1 0 0,-1 0 0,0-1 0,0 1 0,1 0-1,-1 0 1,0 0 0,0 0 0,3 0 1654,-1 0-304,1 1-1134,-1 0-1,0 0 1,0 1 0,0-1 0,1 1 0,-1-1 0,0 1 0,-1 0 0,1 0 0,0 0 0,0 0 0,-1 0-1,1 0 1,-1 0 0,0 0 0,0 1 0,0-1 0,0 0 0,0 1 0,1 3 0,2 9 542,0 0 1,2 19 0,-5-22-262,3 11 429,2 40 0,-4-49-734,-2-14-231,0 0 0,0 0 1,1 0-1,-1 0 0,0 1 0,0-1 1,0 0-1,0 0 0,0 0 0,1 0 1,-1 0-1,0 0 0,0 0 0,0 0 1,0 1-1,1-1 0,-1 0 0,0 0 1,0 0-1,0 0 0,1 0 1,-1 0-1,0 0 0,0 0 0,0 0 1,1 0-1,-1 0 0,0 0 0,0 0 1,0 0-1,0-1 0,1 1 0,-1 0 1,0 0-1,2-1-11,-1 0 0,1-1 0,-1 1-1,0 0 1,0-1 0,1 1 0,-1-1 0,0 1 0,0-1 0,-1 1-1,2-3 1,5-13-321,8-31-1,-3 5 157,22-63 120,-32 102 103,0 0 0,0 0-1,0 0 1,0 0 0,3-3 0,-5 7-29,1-1 1,-1 1-1,1-1 1,-1 0-1,1 1 1,-1-1-1,1 1 1,-1-1-1,1 1 0,-1-1 1,1 1-1,-1 0 1,1-1-1,0 1 1,-1 0-1,1-1 1,0 1-1,-1 0 1,1 0-1,0 0 1,-1 0-1,1-1 1,0 1-1,0 0 1,-1 0-1,1 0 1,0 0-1,-1 1 1,1-1-1,0 0 0,-1 0 1,1 0-1,0 1 1,-1-1-1,1 0 1,1 1-1,0 1 48,0 0 0,-1 0 0,1 0 0,0 1 0,-1-1 0,1 0 0,-1 1-1,0-1 1,0 1 0,0 0 0,0-1 0,0 4 0,6 34 525,-7-39-590,5 30 426,2 21-565,0 54 0,-7-105-136,0 1 1,0-1 0,0 0 0,0 1 0,0-1 0,1 0 0,-1 0 0,0 1-1,1-1 1,-1 0 0,1 0 0,-1 0 0,1 1 0,0-1 0,-1 0-1,1 0 1,1 1 0,-1-2 33,0 1-1,-1-1 1,1 0-1,0 1 0,-1-1 1,1 0-1,0 0 1,0 1-1,0-1 1,-1 0-1,1 0 1,0 0-1,0 0 1,0 0-1,-1 0 1,1 0-1,0 0 0,0-1 1,0 1-1,-1 0 1,1 0-1,0-1 1,-1 1-1,1 0 1,0-1-1,0 1 1,-1-1-1,1 1 1,-1-1-1,1 1 1,0-2-1,21-16-5719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4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75 3392,'-6'0'6330,"6"0"-6168,-1 10 2353,6 20-2021,-3-20 725,0 10-99,1 37 0,-3-37-531,5 36 0,0-28-158,1 0-1,1 0 1,18 43 0,-24-69-352,0 1 0,0-1 1,1 1-1,-1-1 0,1 1 0,0-1 1,0 0-1,0 0 0,4 4 1,-5-6-48,-1 1 1,1-1 0,0 0 0,0 1 0,0-1-1,0 0 1,-1 1 0,1-1 0,0 0 0,0 0-1,0 0 1,0 0 0,0 0 0,0 0 0,0 0 0,-1 0-1,1 0 1,0 0 0,0 0 0,0-1 0,0 1-1,0 0 1,-1 0 0,1-1 0,0 1 0,0-1-1,0 1 1,-1-1 0,1 1 0,0-1 0,-1 0 0,1 1-1,0-1 1,0-1 0,3-4 27,1 0 1,-1-1-1,-1 1 1,1-1-1,-1 0 0,-1 0 1,1-1-1,-1 1 1,2-9-1,0-2-8,44-194 481,-40 145-312,-7 60-254,-1 1-1,0-1 0,-1 1 1,1-1-1,-1 1 1,0-1-1,-4-11 0,4 17-54,1 0 0,0 0 0,-1 1 0,1-1 0,-1 0-1,1 0 1,-1 0 0,1 1 0,-1-1 0,0 0 0,1 1-1,-1-1 1,0 0 0,0 1 0,1-1 0,-1 1 0,0-1-1,0 1 1,0-1 0,0 1 0,0 0 0,0 0 0,1-1-1,-1 1 1,0 0 0,0 0 0,0 0 0,0 0 0,0 0-1,0 0 1,0 0 0,0 0 0,0 0 0,0 0 0,-1 1-1,1 0-202,-1-1-1,1 1 1,0-1-1,0 1 0,0 0 1,0 0-1,0-1 0,0 1 1,0 0-1,0 0 0,0 0 1,0 0-1,1 0 0,-1 0 1,0 0-1,1 0 0,-1 0 1,1 0-1,-1 1 0,1-1 1,-1 0-1,1 0 0,0 1 1,-1-1-1,1 2 0,0-2-147,0 0 0,0 1 0,0-1 0,1 1 0,-1-1 0,0 0 0,0 1 0,1-1-1,-1 0 1,1 0 0,0 1 0,-1-1 0,1 0 0,1 2 0,11 10-2473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53 136 2400,'-53'-19'4698,"75"21"1093,32-4-5766,-34 1 559,326-34 1375,-93 7-1480,58-18 587,-273 39-3391,-44 9-950,2 5 961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6 7968,'-2'-1'289,"1"1"-1,0-1 1,0 1 0,0-1 0,0 1-1,-1-1 1,1 1 0,0 0 0,-1-1 0,1 1-1,0 0 1,-1 0 0,1 0 0,0 0-1,0 0 1,-1 0 0,1 0 0,0 1 0,-1-1-1,1 0 1,0 1 0,0-1 0,-1 1 0,1-1-1,0 1 1,-1 1 0,-15 5 709,1 1 1,0 1-1,-27 19 1,36-23-922,0 1 1,0 0-1,1 0 0,0 1 1,0 0-1,0 0 1,1 0-1,0 1 0,-6 12 1,10-16-76,0 0 1,0 0 0,0-1-1,0 1 1,0 0 0,1 0-1,0 0 1,0 0 0,0 0-1,0 0 1,1 0-1,-1 0 1,1-1 0,0 1-1,0 0 1,1 0 0,-1-1-1,1 1 1,0-1 0,0 1-1,0-1 1,3 4 0,5 7 19,2-1 0,0 0 1,23 19-1,-12-12 238,3 2-178,19 19 338,-42-37-315,0-1 1,1 1 0,-1 0-1,-1 0 1,1 0-1,-1 1 1,1-1 0,-1 1-1,1 5 1,-2-8-68,-1 0 0,0 0 0,0 0 0,1 0 0,-2 0 0,1 0 0,0 0 0,0 0 0,-1 0 0,1 0 0,-1 0 0,1 0 0,-1 0 0,0-1 0,0 1 0,0 0 0,0 0 0,0-1 0,0 1 0,0 0-1,-1-1 1,1 1 0,-1-1 0,1 0 0,-1 1 0,1-1 0,-1 0 0,-2 1 0,-4 3 70,-1 0-1,-1 0 0,1-1 0,-12 3 0,6-2-231,-1-1 1,1-1 0,-21 3-1,28-6-685,0 1 0,0-1 0,0 0 0,0-1 0,0 0-1,0 0 1,0-1 0,-10-3 0,18 5 661,-1 0-1,1 0 0,-1-1 1,1 1-1,0 0 1,-1 0-1,1 0 1,-1 0-1,1-1 0,0 1 1,-1 0-1,1 0 1,0 0-1,-1-1 1,1 1-1,0 0 1,-1-1-1,1 1 0,0 0 1,0-1-1,-1 1 1,1 0-1,0-1 1,0 1-1,0-1 0,-1 1 1,1 0-1,0-1 1,0 1-1,0-1 1,0 1-1,0-1 0,0 1 1,0 0-1,0-1 1,0 1-1,0-1 1,0 1-1,0-1 0,0 1 1,1-1-1,6-7-5269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8736,'4'-9'6729,"10"-3"-4180,3-2-1364,-4-2-686,-1 0 0,-1-2 1,16-29-1,-22 36-431,0 0 1,-2 0-1,1 0 1,-1 0-1,-1 0 1,1-1 0,-2 1-1,1-14 1,-2 23-39,0 0 0,0 0 1,-1 0-1,1 0 1,0 0-1,-1 0 1,1 0-1,-1 0 0,0 0 1,0 0-1,-1-2 1,2 3-14,0 1 1,-1 0 0,1-1 0,-1 1 0,1-1-1,-1 1 1,1 0 0,-1-1 0,1 1 0,-1 0 0,0 0-1,1-1 1,-1 1 0,1 0 0,-1 0 0,0 0-1,1 0 1,-1 0 0,1 0 0,-1 0 0,0 0-1,1 0 1,-1 0 0,0 0 0,1 0 0,-1 0-1,1 1 1,-1-1 0,0 0 0,1 0 0,-1 1 0,1-1-1,-1 0 1,1 1 0,-1-1 0,1 0 0,-1 1-1,1-1 1,-1 2 0,-4 2 162,0 1 0,0 0 0,0 0 0,1 0 0,0 0 1,0 1-1,1 0 0,-5 9 0,0 2 500,-10 34 0,15-39-423,0 0-1,0 0 1,1 0-1,1 1 1,0-1-1,1 22 1,1-30-235,-1 0 0,1-1 0,-1 1 0,1 0 0,0-1 0,0 1 0,1-1 0,-1 1 0,1-1 0,0 0 0,0 0 0,0 0 0,0 0 0,0 0 0,1 0 0,-1 0 0,1-1 0,0 1 0,-1-1 0,1 0 0,1 0 0,-1 0 0,0 0 0,0 0 0,1-1-1,6 3 1,-3-3-329,0 0-1,1 0 1,-1-1-1,1 0 0,-1 0 1,0-1-1,1 0 0,10-3 1,-6 2-1746,-1 0-1,16 0 1,-23 2 1177,-1 0 0,0 0-1,1 1 1,-1-1 0,0 1 0,0 0-1,0 0 1,1 0 0,-1 0 0,0 1 0,0-1-1,4 3 1,4 5-3705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5632,'-2'4'14444,"1"4"-11427,0 6-2912,0 9 259,-3-4-45,-2 19 263,-12 73 96,-26 203-545,41-299-108,2-12-29,1 1 0,-1-1 0,0 0 0,1 1 0,0-1 0,0 1-1,0-1 1,0 1 0,1 3 0,2 0-12,-2-7 22,-1 1 0,0-1 0,0 0 0,1 0 0,-1 1 0,0-1 0,1 0 0,-1 0 0,0 0 0,1 0-1,-1 0 1,0 0 0,1 1 0,-1-1 0,0 0 0,1 0 0,-1 0 0,0 0 0,1 0 0,-1 0 0,0 0 0,1 0 0,-1 0 0,0-1 0,1 1 0,-1 0 0,0 0 0,1 0 0,10-5 55,-10 4-39,42-27-508,-33 20-112,1 1 0,0 0-1,0 1 1,14-6 0,-23 11-231,6-2 827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9376,'2'-10'1106,"-1"7"-823,-1 1 1,0 0-1,0 0 0,1-1 1,-1 1-1,-1 0 1,1 0-1,0-1 1,0 1-1,-2-4 1,2 6-222,0-1 1,0 0 0,0 1 0,0-1 0,0 0-1,0 0 1,0 1 0,0-1 0,1 0-1,-1 1 1,0-1 0,0 0 0,1 1 0,-1-1-1,0 1 1,1-1 0,-1 0 0,1 1 0,-1-1-1,1 1 1,0-1 0,14-12 2213,-12 11-1448,11-8-224,1 0 1,0 2 0,0 0-1,1 0 1,0 1-1,0 1 1,1 1-1,30-5 1,46-2-2133,0 10-3548,-74 5-422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7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12 6976,'-4'-11'8853,"4"11"-8791,3 2 243,0 1 1,0 0-1,-1-1 1,0 1-1,1 0 1,-1 0-1,0 0 1,0 1-1,0-1 0,-1 0 1,1 1-1,-1-1 1,0 1-1,0-1 1,1 6-1,-2 16 148,0 0 0,-1 0 1,-2-1-1,-6 31 0,-1 11 6,-9 131-80,18-187-352,1 1-1,1 11 1,-1-22-37,0 1 0,0-1 0,0 0 0,0 0 0,0 0 0,0 1 0,0-1 0,0 0 0,0 0 0,0 0 1,0 1-1,0-1 0,0 0 0,1 0 0,-1 0 0,0 0 0,0 1 0,0-1 0,0 0 0,0 0 0,0 0 0,0 0 0,1 0 0,-1 1 0,0-1 0,0 0 0,0 0 0,0 0 1,1 0-1,-1 0 0,0 0 0,0 0 0,6-4-358,6-13-255,-9 12 507,-1 1-35,68-97-1844,-54 79 2028,2 1 0,30-28-1,-45 47 87,-1-1 1,1 1-1,0 0 0,0 0 0,0 0 0,5-1 0,-7 2-70,-1 1 0,1 0-1,0 0 1,0-1 0,0 1 0,-1 0-1,1 0 1,0 0 0,0 0 0,0 0-1,0 0 1,-1 0 0,1 0 0,0 1-1,0-1 1,0 0 0,-1 0 0,1 1-1,0-1 1,0 1 0,-1-1 0,1 0-1,0 1 1,-1-1 0,1 1 0,0 0-1,-1-1 1,1 1 0,-1-1 0,1 1-1,-1 0 1,1 0 0,2 6 90,0-1-1,0 0 1,0 1 0,-1-1-1,0 1 1,-1 0 0,2 11-1,1 52 428,-4 140-2134,-1-198-986,2-39-6209,1 17 6644,11-55-4407,2 21 4419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7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9568,'0'3'3520,"-5"6"-2720,5 13-256,0-4 1759,-5 7-1375,1 5 640,-1 1-960,-1-1-384,1 1-192,1-6-608,4-3 320,-5-4-2655,5-11 1631,0 2-3136,0-13 2496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8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6816,'-7'-4'2195,"9"8"-1265,0-4-1202,9 2-224,1-1 0,0 2 0,-1 0 0,20 7 0,-22-7-96,71 20-2621,20 6 2400,-86-24 881,-9-4 441,-1 0 0,0 1 0,1-1 0,-1 1 0,0 0 0,0 1 0,6 3 0,-9-5-341,0 0-1,0 0 1,-1 0 0,1 1-1,0-1 1,0 0 0,-1 0-1,1 1 1,-1-1 0,1 0-1,-1 1 1,0-1 0,1 0-1,-1 1 1,0-1 0,0 1-1,0-1 1,0 0 0,0 1-1,0-1 1,-1 1 0,1-1 0,0 0-1,-1 1 1,1-1 0,-1 0-1,1 1 1,-1-1 0,1 0-1,-3 2 1,-4 9 835,0 0 1,-10 11-1,12-16-667,0-1 0,0 1-1,0 0 1,1 0 0,0 1 0,1-1 0,-1 1-1,1 0 1,1 0 0,-3 10 0,5-15-263,0 0 0,0 0 1,0 0-1,1 0 0,-1 0 0,0 0 1,1-1-1,0 1 0,0 0 1,0 0-1,0 0 0,0-1 0,1 1 1,-1 0-1,1-1 0,0 0 0,-1 1 1,4 2-1,4 3 98,0 0 0,0 0 0,13 8 0,-4-3-39,-4-3 43,6 4 394,-1 1 1,0 1-1,20 23 1,-38-38-509,1 1 0,-1 0 0,0 0 0,0-1 0,0 1 0,-1 0 0,1 0 0,0 0 0,-1 0 0,1 0 0,-1 0-1,0 0 1,1 0 0,-1 0 0,0 0 0,0 0 0,0 0 0,-1 0 0,1 0 0,0 0 0,-1 0 0,0 0 0,1 0 0,-1 0 0,0 0 0,0 0 0,0-1 0,-2 4 0,0-1-15,0 0 0,0 0 0,0-1 0,-1 1 0,1-1 0,-1 0 0,0 0 0,0 0 0,0 0 0,0-1 0,-6 3 0,-4 0-403,0 0-1,-1-1 1,1-1 0,-1 0-1,1-1 1,-1 0 0,0-1-1,0-1 1,-19-2 0,7 2-1635,-7-2-3109,29-1 2605,8-2-1616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8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136 160 2496,'2'-2'456,"-1"2"-396,-1-1 0,1 0 0,-1 1 0,1-1 0,-1 1 0,1-1 0,-1 1 0,1 0 0,0-1 0,-1 1 0,1-1 0,0 1 0,-1 0 0,1 0 0,0-1 0,-1 1 0,3 0 1392,-4-12 4926,0 12-6218,1 0-1,-1-1 1,0 1-1,1 0 1,-1 0-1,1 0 0,-1 0 1,0 0-1,1 0 1,-1 0-1,0 0 1,1 1-1,-1-1 1,1 0-1,-1 0 1,0 0-1,1 1 1,-1-1-1,1 0 0,-1 0 1,1 1-1,-1-1 1,1 1-1,-1-1 1,1 0-1,-2 2 1,-13 14 1085,13-14-881,-8 11-61,0-1 1,1 2-1,1-1 1,0 1 0,1 0-1,0 1 1,1-1-1,1 1 1,0 1-1,1-1 1,-3 31-1,6-42-286,1-1-1,0 1 1,0 0-1,0 0 1,0 0-1,1-1 1,-1 1-1,1 0 1,0-1-1,0 1 1,0 0-1,1-1 1,0 1-1,-1-1 1,1 0-1,0 0 1,0 1-1,1-1 1,-1 0-1,1-1 1,-1 1-1,1 0 0,0-1 1,0 0-1,0 1 1,0-1-1,1-1 1,-1 1-1,0 0 1,1-1-1,0 1 1,5 0-1,-5-1-9,1 0 1,0 0-1,-1 0 0,1-1 0,0 0 0,-1 0 0,1 0 1,0 0-1,-1-1 0,8-2 0,-9 2-22,0 0-1,0 0 1,0-1 0,0 1-1,-1-1 1,1 0 0,-1 1-1,1-1 1,-1-1 0,0 1-1,1 0 1,-1-1 0,0 1-1,-1-1 1,1 1 0,0-1-1,1-4 1,3-8 21,0-1 0,-1 1 0,-1-1 0,-1 0 0,3-24 0,-4 17 81,-1-1 0,-1 1 0,-5-31 0,3 41 12,0 0 0,-1 0 0,-1 0 0,0 0 0,-1 1 0,0-1-1,-1 1 1,-8-12 0,11 19-82,0 1 0,-1 0 1,1 0-1,-1 0 0,0 0 0,0 0 0,-1 1 0,1 0 0,-10-5 0,11 6-70,-1 1-1,0-1 1,0 1 0,0 0-1,0 0 1,0 1 0,0-1 0,-1 1-1,1 0 1,0 0 0,0 0-1,0 1 1,0-1 0,-6 3-1,6-2-92,0 0-1,0 1 0,0-1 1,0 1-1,0 0 0,0 0 1,1 0-1,-1 1 0,1 0 0,0-1 1,-1 1-1,1 0 0,1 0 1,-4 4-1,5-4-71,-1-1 1,1 0-1,-1 1 1,1-1-1,0 1 0,0 0 1,1-1-1,-1 1 1,0 0-1,1 0 0,0-1 1,-1 1-1,1 0 1,0 0-1,0 0 0,1-1 1,-1 1-1,1 0 1,-1 0-1,1-1 0,0 1 1,2 4-1,-1-2-351,1 0 0,0-1-1,0 1 1,0-1 0,0 0-1,1 0 1,4 4 0,13 9-2855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9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5472,'0'-1'162,"0"1"0,0-1 0,-1 0 0,1 0 0,0 0 1,0 0-1,0 0 0,0 0 0,0 0 0,0 0 0,0 0 0,0 0 1,1 0-1,-1 0 0,0 0 0,1 0 0,-1 1 0,0-1 0,1 0 0,-1 0 1,1 0-1,-1 0 0,1 1 0,0-1 0,-1 0 0,1 1 0,0-1 0,-1 0 1,3 0-1,-3 0-74,0 1 0,1 0 0,-1 0 0,1-1 0,-1 1 0,0 0 0,1 0 0,-1-1 0,1 1 0,-1 0 0,1 0 0,-1 0 0,1 0 0,-1 0 0,1 0 0,-1 0 0,1 0 0,-1 0 0,1 0 0,-1 0 0,1 0 0,-1 0 0,0 0 0,1 0-1,-1 0 1,1 1 0,-1-1 0,1 0 0,-1 0 0,1 1 0,-1-1 0,0 0 0,1 0 0,-1 1 0,0-1 0,1 0 0,-1 1 0,0-1 0,1 1 0,11 19 1806,-8-8-1338,0 0 1,-1-1-1,0 1 0,-1 0 1,1 18-1,-2 65 1160,-2-52-1421,1-50-562,1 0 0,0 1 0,1-1 0,3-10 0,1-4-14,4-24 37,-4 13 445,2 0-1,21-55 0,-17 68 779,-12 18-951,0 1 0,1 0 0,-1 0 0,0-1 0,1 1 0,-1 0 0,0-1-1,1 1 1,-1 0 0,0 0 0,1 0 0,-1-1 0,1 1 0,-1 0 0,0 0 0,1 0 0,-1 0 0,1 0 0,-1 0-1,1 0 1,-1 0 0,0 0 0,1 0 0,-1 0 0,1 0 0,-1 0 0,0 0 0,1 0 0,-1 0 0,1 1 0,-1-1-1,0 0 1,1 0 0,-1 0 0,1 1 0,-1-1 0,0 0 0,1 0 0,-1 1 0,0-1 0,0 0 0,1 1 0,-1-1-1,0 0 1,0 1 0,1-1 0,-1 0 0,0 1 0,3 5 123,0 0 0,0 0 0,0 0 1,-1 0-1,0 0 0,0 0 0,1 10 0,4 50 527,-5-40-394,8 124 228,-6-129-674,0 6-5079,7-31-844,-3-6 2842,-2-7-2255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09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3 234 7712,'-1'1'103,"1"-1"0,0 0 1,0 1-1,0-1 0,-1 1 1,1-1-1,0 0 0,0 1 1,0-1-1,0 1 0,0-1 1,0 0-1,0 1 0,0-1 1,0 1-1,0-1 0,0 1 1,0-1-1,0 0 0,0 1 1,0-1-1,0 1 0,0-1 0,1 1 1,-1-1-1,0 0 0,0 1 1,1-1-1,-1 0 0,0 1 1,0-1-1,1 0 0,-1 1 1,1-1-1,0 1 185,1 0 0,0 0-1,0 0 1,-1 0 0,1 0 0,0 0-1,0-1 1,2 1 0,5 1 770,0-1 1,16 1-1,-11-2-759,-1-1 0,1-1 0,-1 0 0,0-1 0,0 0 0,0-1 0,0-1-1,0 0 1,-1 0 0,0-1 0,16-11 0,-22 13-242,1-1-1,-1 0 0,0 0 0,0 0 0,-1-1 1,0 0-1,0 0 0,0 0 0,0-1 0,-1 1 1,0-1-1,-1 0 0,1 0 0,-1-1 0,-1 1 1,1-1-1,-1 1 0,-1-1 0,0 0 0,1-13 1,-2 18-12,0 0 1,0 0 0,0 0 0,-1 0 0,1 1 0,-1-1-1,0 0 1,1 0 0,-1 0 0,-1 1 0,1-1-1,0 0 1,-1 1 0,-2-4 0,3 5 1,0 0 0,-1-1 0,1 1 0,-1 0 1,0 0-1,1 0 0,-1 0 0,0 0 0,0 1 0,1-1 0,-1 0 1,0 1-1,0-1 0,0 1 0,0 0 0,0 0 0,0 0 0,1 0 1,-1 0-1,0 0 0,0 0 0,0 0 0,-2 1 0,-1 1 43,-1 0 0,1-1-1,0 2 1,0-1 0,0 0 0,0 1-1,0 0 1,1 0 0,-1 1-1,1-1 1,0 1 0,0 0 0,0 0-1,1 0 1,-6 7 0,4-2 102,0 0 0,0 0-1,0 0 1,1 1 0,0-1 0,1 1 0,-3 16 0,5-19-72,0 0-1,0-1 1,1 1 0,0 0-1,0-1 1,1 1 0,0-1 0,0 1-1,0-1 1,1 1 0,0-1-1,6 12 1,-4-10 11,0-1 0,1 0 0,0 1 0,1-2 0,-1 1 0,1-1 0,0 0 0,1 0 0,8 6 0,-5-5-187,0-1 0,1 0 1,-1-1-1,1 0 1,0-1-1,0 0 1,1 0-1,-1-1 0,1-1 1,0 0-1,0-1 1,0 0-1,-1 0 0,24-3 1,-27 0-525,0 0 0,0 0 0,-1-1-1,1 0 1,0-1 0,-1 0 0,0 0 0,0 0 0,0-1 0,-1 0 0,9-8 0,3-4-2193,0-2 0,18-26 0,4-11-4613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16 767 2144,'-15'12'3888,"15"-12"-3817,0 0 1,-1 0-1,1 1 1,0-1-1,0 0 1,0 0-1,0 1 1,0-1-1,0 0 1,0 0 0,0 1-1,0-1 1,1 0-1,-1 0 1,0 1-1,0-1 1,0 0-1,0 0 1,0 1-1,0-1 1,0 0-1,1 0 1,-1 0-1,0 0 1,0 1-1,0-1 1,0 0-1,1 0 1,-1 0-1,0 0 1,0 1-1,0-1 1,1 0-1,-1 0 1,1 0-1,8-5 1425,12-17-276,-17 18-980,19-25 215,-1-1-1,28-50 1,-29 47-320,64-102 82,57-96 99,-99 144-107,-38 75-187,0 0-1,-2-1 0,1 1 0,-1-1 0,1-16 0,-6 4-106,2 25 65,0-1 0,0 1 0,0-1 0,-1 0 0,1 1 0,0-1 0,0 1 0,0-1 0,0 1 0,-1-1-1,1 1 1,0-1 0,0 1 0,-1-1 0,1 1 0,0-1 0,-1 1 0,1-1 0,-1 1 0,1-1 0,0 1 0,-1 0 0,1-1 0,-1 1 0,1 0 0,-1-1 0,1 1 0,-1 0 0,0 0 0,1 0 0,-1-1 0,1 1 0,-1 0 0,1 0 0,-1 0 0,0 0 0,1 0 0,-1 0 0,1 0 0,-2 0 0,-4 3-83,0 0 0,1 0 0,-1 1 0,1-1 0,-1 1 0,1 0 0,0 0 0,-8 9 0,3 0 161,0-1 0,-12 21 1,10-12 75,-17 42 1,24-51-95,-9 27 157,2 1 0,-14 73 1,23-97-171,-4 19 156,-4 62 1,11-85-92,0 0-1,0 0 1,1 0 0,1 0 0,0 0 0,1 0-1,0 0 1,0 0 0,7 12 0,-8-20-26,0 0 1,0 0-1,1 0 0,0 0 0,-1-1 1,2 1-1,-1-1 0,0 1 1,1-1-1,-1 0 0,1 0 1,0-1-1,0 1 0,0-1 1,0 0-1,0 0 0,1 0 0,-1-1 1,0 1-1,1-1 0,0 0 1,-1 0-1,1-1 0,0 1 1,-1-1-1,6 0 0,0-1 9,0-1 0,-1 1 0,1-2-1,-1 1 1,1-1 0,-1 0 0,0-1 0,0 0-1,0-1 1,-1 0 0,12-9 0,0-1-150,-2 0 0,0-2 1,21-24-1,-44 57-193,1 0 0,1 0 0,-2 24 0,5-36 309,0 0 0,1 1 0,-1-1 0,1 1 0,0-1 0,0 0-1,0 0 1,1 1 0,0-1 0,0 0 0,0 0 0,0-1 0,0 1 0,1 0 0,-1-1-1,1 1 1,6 5 0,-7-8 4,18 15 594,-20-16-611,1 0-1,-1 0 1,1 1-1,-1-1 1,1 0-1,-1 0 1,1 0-1,-1 0 1,1 0 0,-1 1-1,1-1 1,-1 0-1,1 0 1,-1 0-1,1 0 1,-1-1-1,1 1 1,-1 0-1,1 0 1,-1 0-1,1 0 1,-1 0-1,1-1 1,-1 1-1,0 0 1,1 0-1,-1-1 1,1 1-1,-1 0 1,1-1 0,-1 1-1,0 0 1,1-1-1,-1 1 1,0 0-1,0-1 1,1 1-1,-1-1 1,0 1-1,0-1 1,1 1-1,-1-1 1,0 1-1,0-1 1,0 1-1,0-1 1,0 0-1,1-6 32,-1 0 0,1 0 0,-2 0-1,1 0 1,-1 0 0,-2-10 0,1 5-76,-1 1-79,0 0 0,0 0 0,-1 1 0,0 0 0,-1-1 0,0 2 0,0-1 0,-1 1 0,-1-1 0,0 2 0,-11-13 0,28 34 261,-3-9-69,-1 0 0,1-1 0,0 0-1,0 0 1,0 0 0,1-1-1,7 1 1,6 1 73,28 1 0,-31-4-264,-1-1 0,0 0-1,1-1 1,-1-1 0,0-1-1,1 0 1,27-11 0,-43 14-129,-1-1 0,1 1 0,-1-1 1,0 0-1,1 1 0,-1-1 0,0 0 0,1 0 1,-1 0-1,0 0 0,0 0 0,0 0 0,2-3 1,-3 4-18,0-1 0,1 0 0,-1 0 0,0 0 1,1 0-1,-1 0 0,0 0 0,0 0 0,0 0 1,0 0-1,0 0 0,0 0 0,0 0 0,0 0 0,-1 1 1,1-1-1,0 0 0,-1 0 0,1 0 0,0 0 1,-1 0-1,0-1 0,-4-7-1828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1312,'0'2'228,"0"0"0,0 0 1,0-1-1,0 1 0,1 0 0,-1 0 0,1-1 1,-1 1-1,1 0 0,0 0 0,1 2 1,3 12 867,-4-15-1021,0 1 0,0 0 0,0 0 0,-1-1 0,2 1 0,-1 0 0,0-1 0,0 1 0,0-1 0,1 1 0,-1-1 0,1 0 0,-1 1 0,1-1 0,-1 0 0,1 0 0,0 0 0,0 0 0,-1-1 0,1 1 0,0 0 0,0-1 0,0 1 1,0-1-1,4 1 0,0 0 29,0-1 1,0 1-1,0-1 1,0-1-1,0 1 1,12-3-1,-9 1 19,-1-1 0,-1-1 0,1 1 0,0-1 0,-1-1 0,0 1 0,0-1 0,0 0 0,8-9 0,2-3 105,28-38-1,-32 37-102,-1 0 0,-1-2 0,-1 1 0,12-35-1,-19 45-85,-2 1-1,1-1 1,-1 1 0,0-1-1,-1 1 1,0-1-1,-1 1 1,1-1-1,-2 0 1,1 1 0,-1 0-1,-5-14 1,7 21-50,0 0 0,-1 0 0,1 0 0,0 0 0,-1 0 1,1 0-1,-1 0 0,1 1 0,-1-1 0,0 0 0,1 0 0,-1 1 1,0-1-1,1 0 0,-1 1 0,0-1 0,0 1 0,0-1 0,0 0 1,0 1-2,0 0 1,1 0-1,-1 0 1,1 0 0,-1 0-1,0 0 1,1 1 0,-1-1-1,1 0 1,-1 0-1,0 0 1,1 1 0,-1-1-1,1 0 1,-1 1-1,1-1 1,-1 0 0,1 1-1,-1-1 1,1 0 0,0 1-1,-1-1 1,1 1-1,-1-1 1,1 1 0,0-1-1,-1 1 1,1-1 0,0 1-1,0 0 1,-1 0-1,-3 9-40,-11 15 88,12-19-75,0 1 0,0 0 0,0 0 0,1 0-1,0 1 1,-2 12 0,0-1-1,-3 5 87,2 0 0,0 1 0,2-1 0,0 1 0,2 31 0,7 7 182,1 42 92,-1 84 399,-6-162-579,1 3 27,-2 1 0,-1-1 0,-1 0 0,-7 30 0,8-54-99,0 0 1,-1 0-1,0-1 0,0 1 1,0-1-1,-1 0 0,1 0 1,-1 0-1,-1 0 0,1-1 1,-1 1-1,-7 5 0,10-9-48,0 0 0,1-1 0,-1 1 0,1-1-1,-1 1 1,0-1 0,0 0 0,1 0 0,-1 1 0,0-1-1,1 0 1,-1 0 0,0-1 0,0 1 0,1 0 0,-1-1-1,0 1 1,1-1 0,-1 1 0,0-1 0,1 0 0,-1 0-1,1 1 1,-1-1 0,1 0 0,-2-2 0,1 2-20,0-1-1,1 1 1,-1 0 0,1-1 0,-1 1 0,1 0 0,0-1-1,0 0 1,0 1 0,-1-1 0,1 0 0,1 0-1,-1 1 1,0-1 0,0 0 0,1 0 0,-1 0 0,1 0-1,0 0 1,-1 0 0,1 0 0,0-3 0,3-1-42,0-1 0,0 0 0,0 1 0,1-1 0,0 1 0,0 0 0,0 1 0,1-1 0,0 1 0,6-6 0,13-15-234,-20 21 223,25-28-184,-27 30 179,1 1 0,0-1 0,0 1 0,0 0 0,0 0 0,0 0 0,1 0 0,-1 1 0,5-2 0,-5 3 85,0 0 1,0 0-1,0 1 1,0 0-1,0-1 1,-1 1-1,1 0 1,0 0 0,0 1-1,-1-1 1,1 0-1,-1 1 1,1 0-1,-1 0 1,0-1-1,3 4 1,11 14 297,-10-11-237,1 1-1,0-1 1,1 0-1,-1-1 1,2 0-1,-1 0 1,11 6 0,-15-11-35,-1 0 0,1 0 0,0 0 0,0 0 0,1 0 0,-1-1 1,0 0-1,0 0 0,1 0 0,-1 0 0,1-1 0,4 0 1,-9 0-53,6 1 51,1-1 0,-1 0-1,0-1 1,0 1-1,0-1 1,0 0-1,0-1 1,0 0 0,0 0-1,6-3 1,23-13 90,0-1-1,-1-2 1,51-42 0,-66 47-249,1 0 1,0 2 0,29-17-1,-45 30 88,-1 1-1,0-1 0,0 0 1,0 1-1,0 0 0,1-1 1,-1 1-1,0 1 0,0-1 1,1 0-1,-1 1 0,0-1 1,0 1-1,0 0 0,0 0 1,4 2-1,6 2-16,-10-4 54,0 0 0,-1 0 1,1 1-1,-1-1 0,1 1 0,-1 0 0,1-1 0,-1 1 0,2 3 0,-2-3-25,1 0 0,-1 0 0,0 0 0,1 0 0,-1-1 1,5 3-1,-6-3 752,-1-1-721,0 0 0,0 1 0,0-1 0,-1 0 0,1 1 0,0-1 0,0 0 0,-1 0 0,1 1 0,0-1 0,0 0 0,-1 0 0,1 1 0,0-1 0,0 0 0,-1 0 0,1 0 0,0 1 0,-1-1 0,1 0 0,-1 0 0,1 0 0,0 0 0,-1 0 0,1 0-1,0 0 1,-1 0 0,1 0 0,0 0 0,-1 0 0,-15 0 95,12 0-59,-7 1-79,1 0 1,-1 1 0,1 0-1,0 0 1,0 1 0,0 1-1,0 0 1,-12 6 0,-8 7-167,-35 24 1,59-37 138,-10 7-170,-17 15 0,30-23 181,0-1 1,0 1-1,0 0 0,1 0 1,-1 1-1,1-1 1,-1 0-1,1 1 1,0-1-1,1 1 0,-1 0 1,-1 4-1,3-6 37,-1-1 0,1 0 0,0 1 0,0-1 0,0 0 0,0 1 0,0-1 0,0 0 0,0 1 0,1-1 0,-1 0 0,0 1 0,1-1 0,-1 0 0,1 0 0,-1 0 0,1 1 0,-1-1 0,1 0 0,0 0-1,0 0 1,0 0 0,0 0 0,0 0 0,0 0 0,0 0 0,0 0 0,0-1 0,0 1 0,0 0 0,0-1 0,0 1 0,1-1 0,-1 1 0,2 0 0,3 0 56,1 1 0,0-1 0,0 0 0,-1-1 0,10 0 0,-15 0-45,8 0 43,0-1-1,-1 1 1,1-2 0,0 1-1,-1-1 1,0 0 0,1-1-1,-1 0 1,0-1 0,0 1-1,-1-1 1,1-1-1,-1 0 1,0 0 0,8-7-1,-8 7-18,0 0 0,-1-1 0,1 0 0,-1 0-1,-1-1 1,1 0 0,-1 0 0,0 0-1,-1 0 1,1-1 0,3-11 0,-4 12 2,1-4-79,-5 9-109,-4 5-137,2-1 243,0 0 0,1 0 0,-1 1 0,1-1 0,-1 0-1,1 1 1,0-1 0,0 1 0,0-1 0,0 1 0,1-1 0,-1 1 0,0 3 0,-1 39-142,2-42 189,0 0 0,1-1 0,-1 1 0,1 0 0,0 0 0,0-1 1,0 1-1,0-1 0,1 1 0,-1-1 0,0 1 0,1-1 0,0 0 1,0 1-1,0-1 0,0 0 0,0 0 0,0 0 0,0-1 1,0 1-1,1-1 0,-1 1 0,1-1 0,-1 0 0,1 1 0,0-1 1,-1-1-1,5 2 0,-5-2 11,0 0 0,1 0 0,-1 0 0,0 0 0,0 0 0,0 0 0,0-1 0,0 1 0,0-1 0,0 1 0,0-1 0,0 0 0,0 0 0,0 0 0,-1 0 0,1 0 0,0 0 0,0-1 0,1-1 0,3-3 35,0 1-1,0-1 1,8-12-1,1-7 73,-1-2-1,-1 0 0,11-30 1,-23 54-122,62-200 103,-47 147 11,-8 27-118,-2-1 1,-1 1 0,-1-1-1,-1 0 1,-2-1 0,0 1-1,-3 0 1,-9-60-1,9 83-52,1-3-111,-1 1-1,-7-18 1,9 27 158,0 0 0,0 0-1,0 0 1,0 0 0,0 0 0,0 0 0,0 0 0,0 0-1,0 0 1,0 0 0,0-1 0,0 1 0,0 0 0,-1 0 0,1 0-1,0 0 1,0 0 0,0 0 0,0 0 0,0 0 0,0 0 0,0 0-1,0 0 1,0 0 0,0 0 0,0 0 0,0 0 0,-1 0-1,1 0 1,0 0 0,0 0 0,0 0 0,0 0 0,0 0 0,0 0-1,0 0 1,0 0 0,0 0 0,0 0 0,0 0 0,-1 0 0,1 0-1,0 0 1,0 0 0,0 0 0,0 1 0,0-1 0,0 0-1,0 0 1,0 0 0,0 0 0,0 0 0,0 0 0,0 0 0,0 0-1,0 0 1,0 0 0,0 0 0,0 0 0,0 0 0,0 1 0,0-1-1,0 0 1,-5 10-282,-1 14 51,-2 49 194,-5 92 16,11-63 58,0-46 23,2 1 1,13 103-1,-11-150-38,-1 0 0,1 0 0,1 0 0,0-1 0,0 1-1,1-1 1,0 0 0,0 0 0,10 13 0,-12-18 26,1-1 0,-1 0-1,1 0 1,0 0 0,0 0 0,1-1 0,3 3 0,-6-4-15,1 0-1,-1-1 1,1 1 0,-1-1 0,1 1-1,-1-1 1,1 0 0,0 1 0,-1-1 0,1 0-1,-1 0 1,1 0 0,0-1 0,-1 1-1,1 0 1,-1 0 0,1-1 0,-1 1 0,1-1-1,-1 1 1,3-2 0,1-1 42,-1 1-14,0 0 0,0 0 0,1 0 0,-2-1 0,1 0 0,0 1 0,0-2 0,-1 1 0,6-7 0,7-9 101,-8 9-248,-1 1 0,0-1 1,0 0-1,10-22 0,-11 21 62,-5 9 37,0 1-1,0-1 1,0 0 0,0 0-1,0 0 1,-1 1-1,1-1 1,-1 0-1,1 0 1,-1 0-1,0 0 1,0-2-1,0 3-169,11 16-431,-7-8 573,2-2 44,0 1-1,1-1 1,-1 0-1,1-1 1,0 1-1,0-1 1,1-1-1,-1 1 1,13 3-1,-3 0 207,-6-3-70,25 6 0,-7-3 36,-27-6-71,-1-1-417,0 1-1,0-1 1,0 0-1,0 0 0,1 0 1,-1 0-1,0 1 0,0-1 1,0-1-1,0 1 1,1 0-1,-1 0 0,0 0 1,0-1-1,0 1 0,0 0 1,0-1-1,0 1 0,0-1 1,0 0-1,0 1 1,0-1-1,0 0 0,0 1 1,0-1-1,0 0 0,0 0 1,-1 0-1,1 0 1,0 0-1,-1 0 0,1 0 1,-1 0-1,1 0 0,-1 0 1,1-2-1,-2-21-3373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197 871 1728,'-8'2'2012,"17"-6"1586,7-10-3223,0 0-1,-1-1 1,0-1-1,23-34 1,-31 42-280,103-158 705,-43 63-528,-2 7 211,75-150 0,-139 244-482,12-25 221,-1-1 0,15-48-1,-27 68-278,-4 9 8,-6 10-15,-117 136 554,100-116-271,1 1 0,-25 42 0,-36 74 153,50-83-275,-14 23 39,-69 125 287,91-156-137,-38 110-1,-16 112 211,81-270-454,1-4 45,-1-1 0,1 1 0,-1 0-1,0-1 1,0 1 0,-1-1-1,-3 6 1,11-16-48,0 0-1,0-1 1,-1 1-1,1-1 1,-2 0-1,1-1 1,-1 1-1,4-13 1,-1 3-39,4-9-7,2-1 0,1 1 0,1 1-1,1 0 1,24-29 0,21-12-94,113-97 0,-59 60 143,-64 48-63,-34 36-78,25-23 1,-37 38 90,-4 4-2,1-1 1,-1 0-1,1 1 1,-1-1-1,1 1 1,-1-1-1,1 1 1,-1-1-1,1 1 1,0-1-1,-1 1 1,1-1-1,0 1 1,-1 0 0,1 0-1,0-1 1,-1 1-1,1 0 1,0 0-1,0 0 1,-1-1-1,1 1 1,0 0-1,0 0 1,-1 0-1,1 1 1,0-1-1,0 0 1,-1 0-1,1 0 1,0 0-1,-1 1 1,1-1-1,0 0 1,0 1-1,-1-1 1,1 0 0,-1 1-1,1-1 1,0 1-1,-1-1 1,1 1-1,-1-1 1,1 1-1,-1 0 1,1 0-1,1 2 17,0-1-1,0 1 1,-1 0-1,1-1 1,-1 1 0,0 0-1,0 0 1,0 0-1,0 0 1,0 0-1,-1 0 1,1 1-1,-1 5 1,1 5 294,-4 23 0,1-18-69,-9 28 0,7-33-225,0 0-1,2 1 1,-3 27-1,5-39 12,0 0 1,0-1-1,0 1 0,1 0 0,-1 0 1,1-1-1,0 1 0,-1 0 0,1-1 0,0 1 1,3 3-1,-3-5-1,0 0 0,0 0-1,0 0 1,0 0 0,0 0 0,0 0 0,0 0-1,1 0 1,-1-1 0,0 1 0,1 0 0,-1-1 0,0 0-1,1 1 1,-1-1 0,1 0 0,-1 1 0,0-1-1,1 0 1,-1 0 0,1 0 0,-1 0 0,1 0 0,-1-1-1,2 1 1,8-3 16,-1-1 0,0 0 0,0 0-1,-1-1 1,1 0 0,-1 0 0,10-9-1,1 1-86,66-48 156,-23 14-135,-38 30 9,90-67 150,-114 83-134,9-9-3,-9 10 18,-1 0 0,0-1 0,0 1 0,1 0 1,-1-1-1,0 1 0,1 0 0,-1 0 1,0-1-1,0 1 0,0 0 0,1-1 0,-1 1 1,0-1-1,0 1 0,0 0 0,0-1 1,0 1-1,0-1 0,0 1 0,0 0 0,0-1 1,0 1-1,0 0 0,0-1 0,0 1 0,0-1 1,0 1-1,0-1 0,-1 1 0,1 0 0,-1 0 0,0-1 0,1 1 0,-1 0 0,1 0 0,-1 0 0,1 0 0,-1 0 0,1 1 0,-1-1 0,0 0 0,1 0-1,-1 0 1,1 0 0,-1 1 0,1-1 0,-1 0 0,1 0 0,-2 1 0,-12 8-117,12-7 79,-18 11-37,2 1-1,0 2 0,1 0 1,0 0-1,1 2 0,1 0 1,-13 21-1,23-33 61,1 1 0,1 0 0,-1 0 0,1 1 0,0-1 0,1 1 0,-2 7 0,3-13 3,1 0 0,-1 1-1,1-1 1,0 0 0,0 0-1,0 0 1,0 1 0,0-1-1,0 0 1,0 0 0,1 0-1,-1 0 1,1 1 0,0-1-1,-1 0 1,1 0 0,0 0-1,0 0 1,0-1 0,1 1-1,-1 0 1,0 0 0,1-1-1,-1 1 1,1 0 0,0-1-1,-1 0 1,1 1-1,3 1 1,-3-3 19,1 1 0,-1 0 1,1 0-1,-1-1 0,1 1 0,-1-1 0,1 0 0,-1 0 0,1 0 1,-1 0-1,1 0 0,0 0 0,-1-1 0,4 0 0,4-3 83,0 1 0,11-6-1,-13 5-75,3-2 30,-1 0 1,0 0-1,-1-1 1,1 0 0,-1-1-1,-1 0 1,1 0-1,-2-1 1,1 0-1,-1 0 1,0-1-1,-1 0 1,0 0 0,-1 0-1,0-1 1,0 0-1,3-15 1,-4 12-58,-2 10-39,-1 0 0,0 0-1,0 0 1,0-1 0,0 1-1,-1 0 1,1-1 0,-1 1-1,0-1 1,0 1 0,-1-5-1,0 9 36,1 0 1,0-1-1,0 1 0,0 0 0,0 0 0,-1-1 0,1 1 0,0 0 0,0 0 0,0 0 0,-1-1 0,1 1 0,0 0 0,0 0 0,-1 0 0,1 0 0,0 0 0,0 0 0,-1-1 0,1 1 0,0 0 0,-1 0 0,1 0 0,0 0 0,0 0 0,-1 0 0,1 0 0,0 0 0,-1 0 0,1 0 0,0 0 0,0 1 0,-1-1 0,1 0 0,0 0 0,-1 0 0,1 0 0,0 0 0,0 0 0,-1 1 0,1-1 0,0 0 0,0 0 0,0 0 0,-1 1 0,1-1 0,0 0 1,0 1-1,-12 11-141,11-10 129,-10 12-40,1 0 0,1 1-1,0 1 1,1-1 0,-12 34 0,19-44 55,0-1 0,0 1 0,0-1 0,0 1 1,1 0-1,0-1 0,0 1 0,0 0 0,0-1 0,3 9 1,-3-11 15,1 0 1,-1-1 0,1 1 0,-1 0 0,1-1 0,0 1-1,0-1 1,0 1 0,0-1 0,0 1 0,0-1-1,0 0 1,0 1 0,1-1 0,-1 0 0,0 0 0,1 0-1,-1 0 1,1 0 0,-1 0 0,1-1 0,0 1 0,-1 0-1,1-1 1,0 1 0,-1-1 0,1 0 0,0 1 0,0-1-1,2 0 1,5-1 77,1-1 1,-1 1-1,0-2 0,0 1 1,0-2-1,0 1 0,0-1 1,8-5-1,-11 6-57,79-47 393,-69 40-371,73-49-106,-70 44-105,9-6 14,-26 20 128,0 0 1,-1 0-1,1 0 0,0 1 1,0-1-1,0 1 0,0-1 0,0 1 1,0-1-1,-1 1 0,1 0 1,0 0-1,0 0 0,3 1 1,-4-1 14,0 0 1,-1 0-1,1 1 0,0-1 1,0 1-1,-1-1 1,1 1-1,0-1 1,-1 1-1,1-1 0,0 1 1,-1-1-1,1 1 1,-1 0-1,1-1 0,-1 1 1,1 0-1,-1-1 1,0 1-1,1 0 1,-1 0-1,0 0 0,0-1 1,1 1-1,-1 0 1,0 1-1,1 27 56,-2-20-87,0 5 106,0 1 0,-1 0 0,-6 20 0,-2 13 265,7-38-297,2-2 91,1-8-128,0 0 0,0 1 0,1-1 0,-1 0-1,0 0 1,0 0 0,0 0 0,0 0 0,1 0 0,-1 1-1,0-1 1,0 0 0,0 0 0,1 0 0,-1 0 0,0 0 0,0 0-1,1 0 1,-1 0 0,0 0 0,0 0 0,0 0 0,1 0-1,-1 0 1,0 0 0,0 0 0,0 0 0,1 0 0,-1 0-1,0 0 1,0-1 0,0 1 0,1 0 0,3-2 4,0 0 0,0 0 0,0 0 0,-1-1 1,1 0-1,-1 0 0,1 0 0,-1 0 0,0 0 0,3-5 1,6-5-35,20-23 29,-19 21-79,15-14-1,-27 28 68,-1 0 0,1 1 0,0-1-1,0 0 1,-1 1 0,1-1-1,0 1 1,0-1 0,0 1 0,0-1-1,0 1 1,0-1 0,0 1-1,2 0 1,-3 0 4,0 0 1,1 0-1,-1 0 0,0 0 1,1 0-1,-1 0 0,0 0 0,0 1 1,1-1-1,-1 0 0,0 0 1,0 0-1,1 1 0,-1-1 1,0 0-1,0 0 0,0 1 1,1-1-1,-1 0 0,0 0 0,0 1 1,0-1-1,0 0 0,0 1 1,1-1-1,-1 0 0,0 1 1,0-1-1,0 1 0,0 2-14,0 0 0,0 0 0,0 0 0,0 1 0,-1-1 0,1 0 0,-2 4 0,0 3-10,-1 0 78,1-1 1,-1 1 0,-1-1-1,-4 11 1,7-19 99,15-11 54,11-13-191,-22 19-30,0 0-1,1 1 0,-1-1 0,1 1 0,0 0 0,0 0 0,5-3 0,-8 6 10,0-1 0,0 1 0,0-1 0,0 1 0,0 0 0,0-1 0,0 1 0,0 0 0,0 0 0,0 0 0,0 0 0,0 0 0,0 0 0,0 0 0,0 0 0,0 0 0,0 0 0,0 0 0,0 1 0,0-1 0,0 1-1,0-1 1,0 0 0,0 1 0,0-1 0,0 1 0,-1 0 0,1-1 0,0 1 0,0 0 0,0 0 0,-1-1 0,1 1 0,-1 0 0,1 0 0,0 1 0,2 4-39,0 0 1,-1 0 0,0 0-1,-1 0 1,2 7 0,2 6 47,-4-17 5,0 1 0,0-1 0,0 0 0,0 1 0,1-1 0,-1 0 0,1 0 0,-1 0 1,1 0-1,0-1 0,0 1 0,0 0 0,0-1 0,0 1 0,0-1 0,0 0 0,1 1 0,-1-1 0,0 0 1,1-1-1,4 2 0,3 0 40,0 0 0,1-1-1,20-1 1,-24 0-32,15 0 69,1-1 0,-1-2 1,0 0-1,0-1 0,0-1 0,25-10 1,-35 11-72,-1-1 0,1-1 0,-1 0 0,0 0 0,0-1 0,-1 0 0,0-1 0,0 0 0,0-1 1,-1 0-1,-1-1 0,10-12 0,-16 19-9,0-1 0,0 0 0,0 0 0,0 0 0,-1 0 0,2-7 0,-2 9 9,-1-1 0,0 1 1,1 0-1,-1 0 0,0 0 0,0 0 0,-1-1 0,1 1 1,0 0-1,-1 0 0,1 0 0,-1 0 0,-1-4 0,1 5-12,1 1-1,0 0 0,0-1 0,-1 1 1,1 0-1,0-1 0,0 1 0,-1 0 0,1-1 1,0 1-1,-1 0 0,1 0 0,-1-1 1,1 1-1,0 0 0,-1 0 0,1 0 1,-1 0-1,1 0 0,0-1 0,-1 1 0,1 0 1,-1 0-1,1 0 0,-1 0 0,1 0 1,0 0-1,-1 0 0,1 1 0,-1-1 1,-13 6-95,10-4 54,-1 1 77,0-1 1,0 1-1,1 0 0,-1 0 0,1 0 0,0 1 0,0 0 0,0-1 0,0 1 0,1 1 0,0-1 0,0 0 0,0 1 0,0 0 0,0 0 0,1 0 0,0 0 0,0 0 0,1 0 0,-2 6 0,3-8 6,0 0 0,0-1 0,1 1 0,-1-1 0,1 1-1,0 0 1,-1-1 0,1 1 0,0-1 0,1 0-1,-1 1 1,0-1 0,1 0 0,-1 0 0,1 1 0,0-1-1,-1 0 1,1-1 0,0 1 0,0 0 0,4 2 0,2 2 63,0-1 0,1 0 0,-1 0 0,17 6 0,-15-8-10,0 0 0,0-1-1,0 0 1,0-1 0,1 0 0,-1-1 0,0 0 0,1 0-1,15-3 1,10-4-301,47-16 0,-51 13-285,11-1-1409,-9 2-527,41-17 0,-58 18-1054,30-20 1,-42 25 2807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3648,'0'-21'1074,"-1"14"-367,1 0 1,0 1-1,0-1 0,1 0 1,0 0-1,0 1 0,1-1 0,3-10 1,-3 12 46,-1 0 0,0 1 1,0-1-1,-1 1 0,1-9 1,-1 12-444,5 20 681,-5 47-437,14 472 1519,-7-333-1569,-5-80-274,-2 37 1849,3-199-2047,1 0 0,1 0 0,3 1 0,21-66 0,-24 88-47,0 0-1,0 0 0,2 0 0,0 1 0,0 0 0,1 0 1,1 1-1,19-22 0,-15 22-26,0 0-1,1 1 1,0 0-1,0 1 1,1 1 0,1 0-1,-1 1 1,1 0-1,1 2 1,0 0-1,-1 1 1,2 0 0,-1 2-1,0 0 1,1 1-1,20 0 1,-32 1 42,1 2 1,-1-1-1,1 1 1,-1-1-1,0 2 1,1-1-1,-1 1 1,0 0-1,0 0 1,0 1-1,0 0 0,0 0 1,-1 0-1,1 1 1,-1-1-1,0 1 1,0 1-1,-1-1 1,1 1-1,-1 0 1,0 0-1,0 0 0,0 0 1,-1 1-1,0-1 1,0 1-1,0 0 1,-1 0-1,1 0 1,-2 0-1,1 1 1,1 10-1,0 8 186,-2-1-1,0 1 1,-5 34 0,3-47-119,-1 0 0,0 0 0,-1-1 1,0 1-1,-1-1 0,-1 0 0,0 0 1,-11 19-1,11-22-24,0-1 1,-1 1-1,0-1 0,-1 0 1,1-1-1,-1 0 0,-1 0 1,1 0-1,-1-1 1,0 0-1,-12 5 0,-10 3 59,0-2 1,-36 9-1,47-16-129,0 0 0,-1-2 1,1 0-1,-31-1 1,24-2-9,18 2-42,0-1-1,0-1 1,1 0-1,-1 0 1,0 0-1,0-1 1,-13-5-1,19 7-159,0-1 0,0 0-1,0 0 1,1 0 0,-1 0-1,0-1 1,1 1 0,-1 0 0,1-1-1,0 1 1,-1-1 0,1 1-1,0-1 1,0 0 0,-1-2-1,1 3-79,1 0 0,0-1 0,0 1 0,-1-1 0,1 1 0,0-1 0,0 1 0,1 0 0,-1-1 0,0 1 0,0-1 0,1 1 0,-1 0 0,1-1 0,-1 1 0,1 0 0,0-1 0,-1 1 0,2-2 0,12-15-2830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5408,'-8'-20'6944,"10"28"-6332,0 0 0,0 0 0,-1 0 0,0-1 1,-1 14-1,1-10-219,0 1 0,2 11 1,0-8-144,0 0 1,-1 0 0,-1 23-1,3 1 156,1-24 267,-5-15-650,0 0-1,0 1 1,0-1 0,0 0 0,0 0 0,0 0-1,0 0 1,0 0 0,0 0 0,0 1-1,1-1 1,-1 0 0,0 0 0,0 0 0,0 0-1,0 0 1,0 0 0,0 0 0,0 0 0,0 0-1,1 1 1,-1-1 0,0 0 0,0 0-1,0 0 1,0 0 0,0 0 0,0 0 0,1 0-1,-1 0 1,0 0 0,0 0 0,0 0 0,0 0-1,0 0 1,0 0 0,1 0 0,-1 0-1,0 0 1,0 0 0,0 0 0,0 0 0,0 0-1,0 0 1,1 0 0,-1-1 0,0 1 0,0 0-1,0 0 1,0 0 0,0 0 0,0 0-1,0 0 1,0 0 0,1 0 0,-1 0 0,0-1-1,7-10 72,0-1 1,-1 0-1,9-24 0,-9 20-186,12-20-1,-11 22 20,-5 10 56,0-1-1,0 1 0,1 0 1,-1 0-1,1 1 0,-1-1 1,1 0-1,0 1 1,1 0-1,-1 0 0,1 0 1,-1 0-1,6-3 0,-8 6 29,-1 0 1,1 0-1,-1-1 0,1 1 0,-1 0 0,1 0 0,-1 0 0,1 0 0,-1 0 0,0 0 0,1 0 0,-1 0 0,1 0 0,-1 0 0,1 1 0,-1-1 0,1 0 1,-1 0-1,1 0 0,-1 0 0,0 1 0,1-1 0,-1 0 0,1 1 0,-1-1 0,0 0 0,1 1 0,-1-1 0,0 0 0,1 1 0,-1-1 0,0 0 0,0 1 1,1-1-1,-1 1 0,0-1 0,0 1 0,0-1 0,0 1 0,1 0 0,3 23 163,-3-17-135,-1 6 55,1-1 0,-2 1 0,0-1 0,0 1 0,-1-1 0,-1 0 0,-6 20 0,8-24 283,5-11-94,13-15 41,-7 6-252,11-9-120,1 2 0,1 0 0,1 2 0,0 0 0,36-17 0,-55 32 38,-1 0-1,1 0 1,-1 1 0,1-1 0,0 1 0,-1 0-1,1 0 1,0 1 0,0-1 0,6 1-1,-8 1 30,0-1-1,0 1 1,0 0-1,0-1 0,0 1 1,-1 0-1,1 1 1,0-1-1,0 1 0,-1-1 1,1 1-1,-1 0 1,0-1-1,1 1 0,-1 1 1,0-1-1,3 4 1,-1-1 60,0 1-1,-1 0 1,1-1 0,-1 1 0,0 0 0,-1 1 0,0-1 0,0 0 0,0 1 0,-1-1 0,1 1 0,-2 0 0,1-1 0,-1 11 0,5 16-703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4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18 324 8960,'-3'-4'4064,"-3"8"-3520,1 1 1472,10 8-1216,-10 5 223,5 3-607,-4-4-320,4 4-96,0-3 192,4 0-96,-4-5 96,5-4-96,-5-6-2655,6 1 1375</inkml:trace>
  <inkml:trace contextRef="#ctx0" brushRef="#br0" timeOffset="1">43 26 7136,'-5'-16'3232,"-4"11"-2816,3 1-288,12 8-160,-6 4-384,5 5 192,-1 9-640,1 8 448,1 1-2880,3 3 1824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4576,'12'15'1450,"-10"-15"-339,-2 0-1078,0 0 0,1-1 1,-1 1-1,0 0 0,0 0 0,0 0 1,0 0-1,0 0 0,0 0 0,0 0 1,0 0-1,1 0 0,-1-1 0,0 1 1,0 0-1,0 0 0,0 0 0,0 0 1,0 0-1,1 0 0,-1 0 0,0 0 0,0 0 1,0 0-1,0 0 0,0 0 0,1 0 1,-1 0-1,0 0 0,0 0 0,0 0 1,0 0-1,0 0 0,0 1 0,1-1 1,-1 0-1,0 0 0,0 0 0,0 0 1,0 0-1,0 0 0,15 22 5562,-13-20-5248,1 1 0,-1-1 0,0 1 0,0 0 0,0 0 1,0-1-1,0 1 0,-1 1 0,1-1 0,-1 0 0,0 0 1,0 0-1,0 1 0,1 5 0,0 0 45,-2-9-369,0 0 0,0 1 0,0-1 0,0 0 0,0 1 0,1-1 0,-1 0-1,0 0 1,0 1 0,0-1 0,1 0 0,-1 0 0,0 1 0,0-1 0,0 0-1,1 0 1,-1 0 0,0 1 0,0-1 0,1 0 0,-1 0 0,0 0 0,1 0-1,-1 0 1,0 0 0,1 0 0,-1 1 0,0-1 0,1 0 0,-1 0 0,0 0-1,0 0 1,1 0 0,-1-1 0,16-4 517,16-16-19,-28 18-473,13-11-93,18-19 0,18-14-244,-47 43 350,0-1 0,1 1 0,0 0 0,-1 1 0,1 0 0,15-5 0,-21 8-26,1-1 0,0 1 1,0 0-1,-1 0 0,1 0 0,0 0 1,0 0-1,-1 0 0,1 1 1,0-1-1,-1 1 0,1-1 1,0 1-1,-1-1 0,1 1 0,-1 0 1,1 0-1,-1 0 0,1 0 1,-1 0-1,1 0 0,-1 0 1,0 0-1,0 1 0,0-1 0,0 0 1,0 1-1,0-1 0,0 1 1,1 1-1,3 6 185,-1 1 1,0 0-1,5 19 1,-5-16 64,1 5-156,-1 0 0,-1 0 0,2 23-1,-4 3-6046,-1-36 3759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1:4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3104 59 5632,'-4'-29'1834,"4"28"-1624,0 0 0,0 0-1,0-1 1,0 1-1,0 0 1,0 0 0,0 0-1,0 0 1,1 0-1,-1-1 1,1 1 0,-1 0-1,0 0 1,1 0-1,0 0 1,-1 0 0,1 0-1,0 0 1,-1 0-1,1 1 1,0-1-1,0 0 1,0 0 0,0 1-1,0-1 1,0 0-1,0 1 1,0-1 0,2 0-1,-2 4 38,1 1 0,-1 0 0,0 0-1,-1 0 1,1 0 0,-1-1 0,1 1-1,-1 7 1,0 3 236,8 69 971,6 114 372,17 543 302,-22-624-1799,14 151 141,21-1 48,-22-156 5,-19-97-484,-2-9-9,0-1 0,0 2 0,0-1 0,-1 0 0,1 5 0,-10-5 284,-51-9-4,50 5-293,-201-6 174,-50 9-143,-115-3-22,367 0-26,-656 18 0,-44 59-85,207 6-63,467-77 147,-34 6-58,-197 37-1002,252-46 875,7-2-259,1 0 0,-1 0 0,1 1 0,0 0-1,-1 0 1,1 0 0,0 1 0,1 0 0,-1 0-1,-7 6 1,1 7-2141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2080,'-1'-1'193,"1"-1"1,-1 1-1,0-1 1,1 0-1,-1 1 0,1-1 1,0 1-1,-1-1 1,1 0-1,0 1 1,0-1-1,0 0 0,0 0 1,0 1-1,1-1 1,-1 0-1,0 1 0,1-3 1,2-16 3133,3 1-633,-6 18-2140,-5 10 1121,4-3-1467,0 1 1,0 0-1,1 0 1,0-1 0,0 1-1,1 7 1,0 12 262,-1 112 436,5 255 340,-3-331-877,1 27 65,-2-29-42,-1-38 153,0-21-61,9-11 246,36-31-559,-7 4-269,-9 9 82,-23 21-21,1 1 1,-1-1-1,1 1 1,1 1-1,-1-1 1,1 1-1,0 0 1,0 1-1,0 0 1,16-5-1,-17 7 38,0 1 0,1 0-1,-1 1 1,0 0 0,1 0-1,-1 1 1,0-1 0,1 2-1,-1-1 1,0 1-1,0 0 1,0 0 0,0 1-1,0 0 1,-1 1 0,1-1-1,-1 1 1,0 0 0,0 1-1,0-1 1,0 1-1,-1 0 1,0 1 0,0-1-1,6 10 1,-9-12 15,-1 0 0,1 0 0,-1 0 0,1 1-1,-1-1 1,0 0 0,0 1 0,-1-1 0,1 1 0,-1-1 0,0 1 0,1-1-1,-2 1 1,1-1 0,0 1 0,-1-1 0,1 1 0,-1-1 0,-2 6 0,1-3 50,-1-1 1,1 1 0,-1-1 0,0 0-1,0 0 1,0 0 0,-1-1-1,0 1 1,0-1 0,-7 7 0,3-5 13,-1-1 0,1 1 0,-1-1 0,0-1 0,0 0-1,0 0 1,-1-1 0,0 0 0,1 0 0,-1-1 0,0 0 0,0-1 0,0 0 0,0-1 0,0 0 0,0 0 0,0-1 0,0-1 0,0 0 0,0 0 0,-15-6 0,1 1-830,15 5-167,0-1 0,0 0 1,1 0-1,-15-8 0,42 20-9030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1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3232,'-1'-1'263,"1"1"1,-1-1 0,0 0-1,0 0 1,1 0-1,-1 0 1,0 0-1,1 0 1,-1 0-1,1 0 1,0 0-1,-1-1 1,1 1-1,0-2 1,-1 3-121,1-1 0,0 1 0,0 0 0,0-1 0,0 1 0,0-1-1,0 1 1,0 0 0,0-1 0,0 1 0,0 0 0,0-1 0,0 1 0,1-1 0,-1 1 0,0 0 0,0-1 0,0 1 0,0 0 0,1-1-1,-1 1 1,0 0 0,0 0 0,1-1 0,-1 1 0,0 0 0,0-1 0,1 1 0,-1 0 0,0 0 0,1 0 0,-1-1 0,0 1-1,1 0 1,-1 0 0,0 0 0,1 0 0,-1 0 0,1 0 0,0 0 0,0 0 100,0 1 0,0 0 0,0 0 1,0 0-1,0 0 0,0 1 0,0-1 0,0 0 0,-1 0 1,1 0-1,0 1 0,-1-1 0,1 0 0,0 3 0,0-2-109,4 11 105,0 0 0,-1 0 0,0 0 0,-1 1 0,-1-1 0,1 18 0,-2 86 386,-2-60-315,1 16 565,1-72-281,1-7-316,4-16-110,2-6-136,1 1 0,1 1 0,1-1 0,1 2 0,20-32 0,-27 50-91,0 0 0,0 0 0,11-12 1,-14 17 46,0 0 0,0 1 1,0-1-1,0 0 0,1 1 1,-1 0-1,0-1 1,1 1-1,-1 0 0,1 0 1,-1 0-1,1 1 0,-1-1 1,1 1-1,4-1 0,-6 1 14,0 0-1,0 0 1,0 0-1,0 0 1,0 1-1,0-1 1,1 0-1,-1 1 1,0-1-1,-1 1 1,1-1-1,0 1 1,0-1-1,0 1 1,0 0-1,0-1 1,0 1-1,-1 0 1,1 0-1,0 0 1,-1 0-1,1-1 1,0 1-1,-1 0 1,1 0-1,-1 0 1,0 0-1,1 2 1,1 3 39,-1 0 0,0-1 0,0 1 0,0 7 0,0-3 68,3 134 752,-4-122-394,1-29-397,0 1 0,0-1 1,1 1-1,0-1 0,4-8 1,0-2-40,-2 6-16,2-10-45,1 0 0,1 0 0,1 1 0,0 0 0,18-25 0,-26 43 12,1-1 1,0 1 0,-1 0-1,1 1 1,0-1 0,0 0-1,0 0 1,1 1 0,-1-1-1,0 1 1,1 0 0,-1 0-1,5-2 1,-7 3 13,1 0 0,0 0 0,0 0 0,-1 0 1,1 0-1,0 0 0,0 0 0,-1 0 0,1 0 0,0 0 1,0 0-1,-1 1 0,1-1 0,0 0 0,-1 1 0,1-1 0,0 0 1,-1 1-1,2 0 0,-1 0 14,0 0 0,0 0 1,0 0-1,-1 1 0,1-1 1,0 0-1,0 1 0,-1-1 0,1 0 1,-1 1-1,0-1 0,1 1 0,-1 2 1,7 49 506,0 82 0,-2-68-47,-5-65-390,2-10-2912,4-2-104,-1 0 0,7-18 0,1-1-613,3 2 1085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6304,'1'0'259,"0"1"0,1-1 1,-1 1-1,0 0 1,1-1-1,-1 1 0,0 0 1,0 0-1,1 0 0,-1 0 1,0 0-1,0 0 0,0 0 1,0 0-1,-1 0 0,1 1 1,0-1-1,0 0 0,-1 1 1,1-1-1,-1 0 0,1 1 1,-1-1-1,1 3 0,2 5 746,-1 0 0,2 15 0,-2 31 262,-2-38-1079,3 27 0,-1-27-222,2 5-32,0 34 0,-3-40-1668,0-14 395,2-7-803,1-4 478</inkml:trace>
  <inkml:trace contextRef="#ctx0" brushRef="#br0" timeOffset="1">58 36 4480,'-9'-18'2016,"9"6"-1728,0 7 672,0 10-160,4-5-1280,1 0 256,0 0-128,1 9 224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3328,'-10'-5'2259,"8"3"-1457,6 4 1241,-4-5 102,0 3-2107,0-1 0,0 1 1,0 0-1,0 0 0,0 0 0,0-1 0,0 1 0,0 0 0,0 0 0,0 0 1,0-1-1,0 1 0,0 0 0,0 0 0,1-1 0,-1 1 0,0 0 0,0 0 0,0 0 1,0 0-1,0-1 0,0 1 0,0 0 0,1 0 0,-1 0 0,0 0 0,0 0 1,0-1-1,0 1 0,1 0 0,-1 0 0,2-1 91,0-1-1,0 1 1,0 0 0,0-1-1,0 0 1,-1 1-1,1-1 1,0 0 0,-1 0-1,2-2 1,8-10 541,17-8-96,0 1 0,37-21 0,-53 34-472,-4 3-62,0 1 0,0 0 1,0 0-1,1 0 0,-1 1 0,1 1 0,12-3 0,-16 4-59,0 1 1,0 0-1,0-1 0,0 2 0,0-1 0,0 1 0,0-1 0,0 1 0,0 1 0,0-1 0,0 1 0,-1 0 0,1 0 0,6 4 1,31 26 165,-36-27 21,0 1 1,1-1 0,-1 0 0,1 0 0,1-1 0,-1 0 0,1 0 0,-1 0 0,1-1 0,15 4 0,-16-6 3,0 0-1,0-1 1,0 1 0,0-1 0,0-1 0,9-1-1,-12 2-140,-1-1 0,1-1 0,-1 1-1,0 0 1,1-1 0,-1 1 0,0-1-1,0 0 1,0 0 0,0-1 0,0 1-1,-1 0 1,1-1 0,2-4 0,2 0-13,0 0-1,12-10 1,-11 11 59,0-1-1,11-13 0,-15 15-463,0 1 0,0-1-1,9-6 1,-3 7-5178,-5 12-104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7296,'-13'-16'3328,"16"19"-2912,2-3 1216,3 0-992,15-3 448,9 3-640,21-5 160,10 1-352,14-4 64,-4 8-192,-2-8 64,-8 8-97,-4-7 97,-10 2-128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5312,'0'3'639,"0"0"1,1 0 0,-1 0-1,1-1 1,0 1-1,0 0 1,0 0 0,0-1-1,0 1 1,2 2-1,6 15 1472,-5-8-1193,0 1-1,-2 0 1,2 20-1,-2-18-315,7 30 1,-9-44-566,3 5 662,3-15-251,1-7-315,-1 0 0,0 0 0,4-25 0,6-16-89,-7 28-78,-5 16-132,1 0-1,11-23 0,-16 36 180,0-1 0,1 0 0,-1 1 0,1-1 0,-1 0 0,0 1 0,1-1 0,-1 1 0,1-1 0,-1 1 0,1-1 0,-1 1 0,1-1 0,0 1 0,-1-1 0,1 1 0,0 0 0,-1-1-1,1 1 1,1-1 0,-2 2 19,1-1-1,-1 0 0,1 0 0,-1 0 0,1 0 0,-1 1 0,0-1 1,1 0-1,-1 1 0,1-1 0,-1 0 0,0 0 0,1 1 1,-1-1-1,0 1 0,1-1 0,-1 0 0,0 1 0,0-1 1,1 1-1,-1-1 0,0 1 0,2 4 174,0 0 1,-1 0-1,0 0 1,1 9-1,1 22 508,-5 51 0,0-57-406,2 1 0,7 59 0,-5-83-280,0 4-2982,-2-6 1184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4064,'-11'-13'16446,"13"21"-14083,6 12-2524,-3-9 702,46 94-141,-45-91-431,3 12 103,2-2 0,1 1 1,1-2-1,22 32 0,-25-42-32,0-1 0,1 0-1,0 0 1,1-1 0,1 0-1,-1-1 1,2-1 0,24 14 0,-13-10 41,-10-5-46,0-1 1,1 0-1,0-1 0,-1-1 1,25 5-1,-30-8-6,6 1 66,24 0 0,-39-3 59,-3 2-183,0-1 16,-1 0 0,1 0 0,0 0-1,-1 0 1,1 0 0,-4 0 0,-11 4-63,-52 34 60,-157 94-75,200-114 95,1 1 0,-24 26-1,16-16 173,17-17 174,8-9-921,8-4 169,0 0 335,0 0-1,0 0 1,0 0 0,0 0 0,-1 0 0,1 0 0,0 0 0,0 0 0,0 0 0,0 0 0,0 0-1,0 0 1,0 0 0,0 0 0,0 0 0,0 0 0,-1 0 0,1 0 0,0 0 0,0 0 0,-1-2-1544,5-3-565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1074 3072,'-1'1'76,"1"-1"0,0 0-1,-1 0 1,1 0 0,-1 1 0,1-1 0,-1 0 0,1 0 0,0 0-1,-1 0 1,1 0 0,-1 0 0,1 0 0,-1 0 0,1 0-1,-1 0 1,1 0 0,0 0 0,-1 0 0,1-1 0,-1 1 0,1 0-1,-1 0 1,1 0 0,0-1 0,-1 1 0,-1-2 550,5 4 1020,-2 3 87,1 0-1240,1 1-1,-1-1 1,1 0 0,1 0-1,-1 0 1,1 0 0,-1 0-1,2-1 1,-1 0 0,0 0-1,9 7 1,-10-10-388,0 1 1,1 0-1,-1-1 0,0 0 1,1 0-1,-1 0 0,1 0 1,-1 0-1,1-1 0,-1 0 1,1 1-1,-1-1 0,1 0 1,-1-1-1,1 1 0,0-1 1,-1 0-1,1 0 0,-1 0 0,0 0 1,5-2-1,5-4 55,-1 0-1,-1-1 1,18-15-1,-20 16-72,-2 0-33,0 0-1,0 0 0,-1 0 0,-1-1 1,1 0-1,-1 0 0,0-1 0,-1 1 1,0-1-1,0 0 0,-1 0 0,3-14 1,-4 17-41,-1 0 1,-1 1-1,1-1 0,-1 0 1,0 0-1,0 1 1,-1-1-1,0 0 1,0 0-1,-2-5 1,2 7-28,-1 0 0,1 1 1,-1-1-1,0 1 0,0 0 1,0-1-1,-1 1 0,1 0 1,-1 0-1,0 0 0,0 1 1,0-1-1,0 1 0,0 0 1,0 0-1,-5-2 0,5 2-9,0 0 0,-1 0 0,1 1 0,-1 0 0,1-1 0,-1 1 0,0 1 0,0-1 0,1 0 0,-1 1 0,0 0 0,0 0 0,0 0 0,1 0 0,-1 1 0,0-1 0,0 1 0,-5 2 0,3-1 29,1 1 0,-1 0-1,0 1 1,1-1 0,0 1 0,-1 0 0,2 1-1,-1-1 1,0 1 0,1 0 0,0 0 0,-7 10-1,2 3 168,0 0 0,-11 33 0,18-45-138,-10 27 263,2 1-1,1 0 0,-4 37 1,12-62-197,0 1-1,1-1 1,0 0 0,0 0 0,1 1-1,0-1 1,5 16 0,-5-21-60,0-1-1,0 0 1,0 0 0,1 0 0,-1 0-1,1 0 1,0 0 0,0-1-1,0 1 1,0 0 0,0-1 0,1 0-1,-1 1 1,1-1 0,-1 0-1,1 0 1,0-1 0,0 1-1,0 0 1,0-1 0,0 0 0,0 0-1,0 0 1,6 1 0,2-1 9,0 0 0,0-1 0,0 0 0,0-1 0,13-3 0,55-14 146,-67 15-143,23-7-15,0-2 0,-1 0 0,54-30 0,-67 30-7,0-1 0,0-2 0,-2 1-1,0-2 1,-1-1 0,20-23 0,-4-3 3,-1-1 0,-3-2-1,-2-1 1,-2-1 0,23-61 0,-30 60-17,-3-1-1,12-66 1,1-100-105,-25 126-9,-5 77 49,0-1 0,0 1 1,-1-1-1,-5-15 0,7 28 33,-1 0-1,1 0 0,-1-1 0,1 1 1,0 0-1,-1 0 0,0 0 1,1-1-1,-1 1 0,0 0 0,0 0 1,0 0-1,1 0 0,-1 0 1,-2-1-1,2 2 2,1 0 0,-1 0 1,1 0-1,-1-1 0,1 1 0,-1 0 1,1 0-1,-1 0 0,1 0 0,-1 0 1,1 0-1,-1 1 0,1-1 0,-1 0 1,1 0-1,-1 0 0,1 0 0,-1 1 1,1-1-1,-1 0 0,1 0 0,-1 1 1,1-1-1,-1 0 0,1 1 0,-4 3-39,1-1 0,0 1 0,0-1 0,1 1-1,-1 0 1,-2 7 0,-14 32 37,3 0 0,-15 58 0,19-57 11,-8 24 9,3 1 0,3 0 0,-8 118 0,21-35 195,2-124-133,2 0 0,1 0 0,8 33 1,-9-51-24,1 0 1,0 0-1,0 0 0,1-1 1,0 0-1,1 0 1,-1 0-1,2-1 1,-1 1-1,1-1 0,1-1 1,0 0-1,11 9 1,-16-14-33,-1-1 1,1 0-1,0 1 0,-1-1 1,1-1-1,0 1 1,0 0-1,0-1 1,0 1-1,0-1 1,-1 0-1,1 0 0,0 0 1,0 0-1,0 0 1,0-1-1,3-1 1,6-1 70,-1 0 1,21-11-1,-16 5-54,1-1 0,-2 0 0,1-1 0,-1 0 0,-1-2 0,25-27 0,-12 8 17,-1-1 0,21-38 0,-33 48 42,16-35 1,-26 49-109,0 0-1,-1-1 1,0 1 0,-1-1 0,0 0-1,0 1 1,0-14 0,-2 22 9,0-1 1,0 1-1,0-1 0,-1 1 1,1-1-1,0 1 0,0-1 1,-1 1-1,1-1 0,-1 1 1,1-1-1,-1 1 0,0 0 1,1-1-1,-1 1 0,0 0 1,0 0-1,-2-2 1,1 2-4,1 0 0,-1 0 0,1 0 1,-1 1-1,1-1 0,-1 1 0,0-1 1,0 1-1,1 0 0,-1 0 0,0-1 1,1 1-1,-1 0 0,0 1 1,0-1-1,1 0 0,-1 0 0,-2 1 1,-5 3-6,0 0 1,0 0 0,0 1-1,0 0 1,1 1 0,0-1-1,-14 13 1,12-8 23,0 1 1,1 0-1,0 1 1,0 0-1,1 0 1,1 1-1,0-1 0,1 2 1,-5 13-1,1 3 36,2-1-1,0 1 1,-3 35 0,10-58-16,0 1 1,1-1 0,0 1 0,0-1 0,1 1-1,0-1 1,0 1 0,1-1 0,0 0-1,4 12 1,-4-16-5,-1 0-1,1 0 0,-1-1 1,1 1-1,0 0 1,0-1-1,0 0 0,1 1 1,-1-1-1,0 0 1,1 0-1,0 0 1,-1-1-1,1 1 0,0 0 1,0-1-1,0 0 1,0 0-1,0 0 0,0 0 1,0 0-1,0-1 1,0 1-1,0-1 0,1 0 1,-1 0-1,5 0 1,9-2 19,1-1 1,-1-1 0,0 0-1,18-8 1,63-29 98,-72 29-136,-2-2 0,1 0 0,-2-2 1,0-1-1,-1 0 0,26-28 1,-25 25-5,1 1 0,44-28 1,-36 27 0,27-13 4,-13 8-198,-46 25 195,0 0 0,0 0 0,0 0 0,0 0-1,0 0 1,0 0 0,0 0 0,0 0 0,0 0 0,0 0-1,0 1 1,0-1 0,0 0 0,0 0 0,0 0 0,0 0-1,0 0 1,0 0 0,0 0 0,-1 0 0,1 0 0,0 0-1,0 0 1,0 0 0,0 0 0,0 0 0,0 0 0,0 0-1,1 1 1,-1-1 0,0 0 0,0 0 0,0 0 0,0 0-1,0 0 1,0 0 0,0 0 0,0 0 0,0 0 0,0 0-1,0 0 1,0 0 0,0 0 0,0 0 0,0 0 0,0 0-1,0 0 1,0 0 0,0 0 0,0 0 0,0 0 0,0 0-1,0 0 1,0 1 0,0-1 0,1 0 0,-1 0 0,0 0-1,0 0 1,0 0 0,0 0 0,0 0 0,0 0 0,-4 9-14,-7 9-106,-56 104-14,55-98 180,1 2-1,1-1 1,-6 29-1,14-46-32,0 1 0,1 0 0,0 0 0,0 0 0,1 0-1,1 16 1,-1-22 2,1-1 0,-1 0 0,0 0 0,1 1 0,0-1 0,0 0 0,-1 0 0,1 0 0,1 0 0,-1 0 0,0 0 1,0 0-1,1 0 0,-1-1 0,1 1 0,-1 0 0,1-1 0,0 1 0,0-1 0,0 0 0,-1 1 0,1-1 0,1 0 0,-1 0 0,0 0 0,0-1 0,0 1 0,0 0 0,0-1 0,1 0 0,2 1 0,3-1 38,-1 0 0,0-1 0,1 1 1,-1-1-1,0-1 0,1 0 0,-1 0 0,0 0 0,0-1 0,-1 0 1,8-4-1,8-6 39,37-28 0,-45 30-82,10-9 0,0 0 0,-2-1-1,23-28 1,49-74 106,-66 85-124,-1-2 0,-3-1 0,27-58 0,-21 17 168,25-109 0,8-123-374,-55 269 133,1-11-63,-8 50 64,-1 0-1,0 0 1,0 0-1,-1-1 0,0 1 1,-2-9-1,3 14 74,0 1 1,0 0-1,0 0 0,0 0 1,0 0-1,0 0 0,0 0 1,0-1-1,0 1 1,0 0-1,0 0 0,0 0 1,0 0-1,0 0 0,0 0 1,0-1-1,0 1 0,0 0 1,0 0-1,0 0 1,0 0-1,-1 0 0,1 0 1,0 0-1,0 0 0,0-1 1,0 1-1,0 0 0,0 0 1,0 0-1,-1 0 0,1 0 1,0 0-1,0 0 1,0 0-1,0 0 0,0 0 1,0 0-1,-1 0 0,1 0 1,0 0-1,0 0 0,0 0 1,0 0-1,0 0 1,0 0-1,-1 0 0,1 0 1,0 0-1,0 0 0,0 0 1,0 0-1,0 0 0,0 0 1,0 0-1,-1 0 1,1 1-1,0-1 0,-5 9-145,-9 31 113,2 0 0,2 1 0,-8 66 0,5-28 24,-15 144 137,26-174-79,2 0 0,10 76 0,-3-72-27,16 98 41,-15-114 130,24 71 1,-29-99-89,1-1-1,0 1 1,9 13 0,-13-22-86,0 0 0,1 0 0,-1 0 1,1 0-1,-1 0 0,1 0 0,-1 1 1,0-1-1,1 0 0,-1 0 0,1 0 1,-1 0-1,1-1 0,-1 1 0,1 0 1,-1 0-1,0 0 0,1 0 0,-1 0 1,1-1-1,-1 1 0,0 0 0,1 0 1,-1-1-1,0 1 0,1 0 0,-1 0 1,0-1-1,1 1 0,-1 0 0,0-1 0,1 1 1,-1 0-1,0-1 0,0 1 0,1-1 1,12-18 113,-12 18-115,17-28 82,-2-1-1,13-34 1,-28 63-92,28-68 97,27-58-1,8-1-183,-63 127 67,-1 0 1,0 1-1,0-1 1,1 0-1,-1 1 1,0-1-1,1 1 1,-1-1-1,1 1 1,-1-1-1,1 1 1,-1-1-1,1 1 1,-1-1-1,1 1 1,-1 0-1,1-1 1,0 1-1,-1 0 1,1-1-1,0 1 1,-1 0-1,2-1 1,0 2 1,0-1 1,0 0 0,-1 1 0,1-1 0,0 1 0,-1-1 0,1 1 0,1 1 0,1 0-112,-1-1 116,-1 0 0,0 0 0,-1 1 0,1-1 0,0 1 0,0-1 0,0 1 0,-1-1 0,1 1 0,-1 0 0,0 0 0,1 0 0,-1 0 0,0 0 0,0 0 0,0 0 0,0 1 0,-1-1-1,1 0 1,0 5 0,1 2 24,-2 1 0,1 0-1,-2 16 1,0-20-45,-12 101-27,0-10-42,10-69 86,-1 19 94,4-43-33,0 0 0,1 1 0,-1-1 0,1 0 0,0 0 0,0 1 0,3 6 0,-3-9-25,-1-1 0,1 0 0,0 0 0,-1 0 0,1 0 0,0 0 1,0 0-1,0 0 0,0 0 0,0 0 0,0 0 0,0-1 0,0 1 0,0 0 1,1-1-1,-1 1 0,0-1 0,0 1 0,0-1 0,1 0 0,-1 1 1,0-1-1,1 0 0,-1 0 0,0 0 0,1 0 0,-1 0 0,0 0 1,1 0-1,1-1 0,3 0 3,0-1 0,0 0 0,0-1 0,0 1 0,7-5 1,3-2 7,0-2 0,-1 0 0,0-1 0,22-23 0,26-24 22,-38 37-148,35-40 0,-59 60 66,15-15-32,-16 17 58,0 0-1,0 0 1,0 0-1,1-1 1,-1 1-1,0 0 1,0 0-1,0 0 1,0 0-1,0 0 1,1 0-1,-1 0 1,0 0-1,0-1 1,0 1-1,1 0 1,-1 0-1,0 0 1,0 0-1,0 0 1,0 0-1,1 0 1,-1 0-1,0 0 1,0 0-1,0 0 1,1 0-1,-1 0 1,0 1-1,0-1 1,0 0-1,1 0 1,-1 12-206,-8 23-154,-8 51 324,16-79 38,-2 6 17,1 1 0,1-1 0,1 15 0,-1-25 2,0-1-1,1 1 0,-1 0 1,1-1-1,-1 1 0,1-1 1,0 1-1,0-1 0,0 1 1,0-1-1,1 0 0,-1 1 1,1-1-1,-1 0 0,1 0 1,0 0-1,-1 0 0,1 0 1,0-1-1,1 1 1,-1-1-1,3 3 0,-3-4 2,0 1 0,-1 0 0,1-1 0,0 1 0,0-1 0,0 0 0,0 1 0,0-1 0,0 0 0,0 0 0,0 0 0,0-1 0,0 1 0,0 0 0,0-1 0,-1 1 0,1-1 0,0 0 0,0 1 0,0-1 0,-1 0 0,1 0 0,0 0 1,-1-1-1,1 1 0,-1 0 0,1 0 0,-1-1 0,0 1 0,1-1 0,0-2 0,3-3-5,-1 0 0,0 0 0,0-1 0,-1 0 0,0 1 1,3-11-1,-2 2 14,0-1 1,4-33-1,-8 45-44,1 0 1,-1 0-1,0 0 0,-1-1 0,1 1 0,-1 0 1,0 0-1,0 0 0,-1 0 0,0 0 1,1 1-1,-2-1 0,1 0 0,-5-6 1,6 9 6,-1 0 0,0 0 1,0 0-1,0 0 1,0 0-1,0 1 1,-1-1-1,1 1 1,0-1-1,-1 1 0,1 0 1,-1 0-1,1 0 1,-1 0-1,0 1 1,1-1-1,-1 1 1,0-1-1,1 1 0,-1 0 1,0 0-1,1 0 1,-4 1-1,4 0 11,-1-1 1,1 1-1,0-1 0,0 0 1,-1 0-1,1 0 0,0 0 1,-5-1-1,7 1 0,0 0 0,0 0 0,-1 0 1,1 0-1,0 0 0,0 0 0,0 0 0,-1 0 1,1-1-1,0 1 0,0 0 0,0 0 0,-1 0 1,1 0-1,0 0 0,0-1 0,0 1 0,0 0 0,-1 0 1,1 0-1,0-1 0,0 1 0,0 0 0,0 0 1,0 0-1,0-1 0,0 1 0,0 0 0,0 0 1,0-1-1,-1 1 0,1 0 0,1-1 8,-1 0 1,1 0-1,-1 0 1,1 0-1,-1 0 0,1 0 1,-1 0-1,1 0 0,0 1 1,-1-1-1,1 0 0,1-1 1,15-11-8,1 1 1,-1 1 0,2 0-1,0 2 1,0 0-1,37-11 1,-56 19-5,74-20-82,-67 20 71,-1-1 1,1 2-1,-1-1 1,1 1-1,-1-1 1,1 2 0,0-1-1,-1 1 1,10 2-1,-14-2 13,0 0 0,0-1-1,1 1 1,-1 1 0,0-1 0,0 0-1,0 0 1,0 1 0,-1-1 0,1 1-1,0 0 1,-1 0 0,1-1 0,-1 1 0,1 0-1,-1 0 1,0 0 0,0 1 0,0-1-1,0 0 1,0 0 0,0 0 0,-1 1-1,1-1 1,-1 0 0,1 1 0,-1-1-1,0 5 1,-1 5 14,0-1-1,-1 0 1,0 0-1,-6 20 1,6-25-11,-1 3 9,-22 91 366,21-88 259,10-22-334,18-27-204,57-64 1,-74 93-129,1 0 1,1 1-1,10-8 0,-15 12-8,1 0-1,-1 1 0,1 0 0,0-1 1,0 1-1,0 1 0,0-1 0,0 1 1,5-1-1,-7 2 33,0 0 0,0 0 1,0 1-1,0-1 0,0 1 1,0 0-1,0-1 0,0 1 1,0 1-1,0-1 0,0 0 1,-1 1-1,1-1 0,-1 1 1,1 0-1,-1 0 0,0 0 1,4 3-1,3 6 157,0 0 0,13 19-1,-15-20-105,3 6 19,0-1 52,0 0-1,1 0 1,1-1-1,0-1 1,0 0-1,19 14 0,-29-25-107,1-1 0,0 1 0,-1-1 0,1 0 0,0 1 0,0-1 0,0 0 0,-1-1 0,1 1 0,0 0 0,0-1 0,0 0 0,0 0 0,0 0 0,0 0 0,0 0 0,0 0 0,0-1 0,0 0 0,0 1 0,0-1 0,0 0 0,0 0 0,-1-1 0,1 1 0,0-1 0,-1 1 0,1-1 0,2-2 0,3-3-636,0-1 1,0 0-1,-1 0 1,1 0-1,-2-1 0,10-16 1,-13 21-191,-1-1 1,1 1 0,-2-1-1,1 1 1,0-1-1,-1 0 1,0 0-1,0 1 1,0-1-1,0 0 1,-1 0-1,0 0 1,-1-6 0,1-8-2114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49 182 5888,'-40'-18'1898,"32"12"-23,8 6-1831,0 0-1,0-1 1,0 1-1,0 0 0,0 0 1,0 0-1,0-1 0,0 1 1,0 0-1,0 0 0,0 0 1,0 0-1,0-1 1,0 1-1,0 0 0,0 0 1,0 0-1,1 0 0,-1-1 1,0 1-1,0 0 1,0 0-1,0 0 0,0 0 1,1 0-1,-1 0 0,0 0 1,0-1-1,0 1 0,1 0 1,18-5 1843,-16 4-1575,162-29 6833,-6 1-5528,-147 26-1635,275-52 859,-194 42-2292,103-3-1,-129 15-1281,-3 2-3381,-10 2 1858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198 219 4064,'0'-1'179,"0"0"0,0 0 0,0 1 0,1-1 0,-1 0 0,0 0 0,0 0 0,1 0 0,-1 0 0,0 1 0,1-1 0,-1 0 0,1 0 0,-1 0 0,1 1 0,0-2 0,0 2-59,-1 0-1,0 0 1,0 0 0,0-1-1,1 1 1,-1 0 0,0 0-1,0-1 1,0 1 0,1 0 0,-1 0-1,0 0 1,0-1 0,0 1-1,0 0 1,0-1 0,0 1-1,0 0 1,0 0 0,0-1-1,0 1 1,0 0 0,0 0 0,0-1-1,0 1 1,0 0 0,0-1-1,0 1 1,0 0 0,0 0-1,0-1 1,0 1 0,0 0 0,0 0-1,0-1 1,-1 1 0,1 0-1,0 0 1,0-1 0,0 1-1,-1 0 1,1 0 0,0 0 0,0-1-1,-1 1 1,1 0 19,-1 0 0,0 1 1,0-1-1,1 0 0,-1 0 1,0 1-1,0-1 0,1 0 0,-1 1 1,0-1-1,1 1 0,-1-1 0,1 1 1,-1-1-1,0 1 0,1 0 0,-1-1 1,1 1-1,0-1 0,-1 2 1,-3 2 375,-16 12 516,8-6-656,0 1 1,0 0 0,-19 24-1,18-18-202,2 0 0,0 1 0,1 1 1,0 0-1,2 0 0,0 1 0,1 0 0,2 0 0,0 0 0,1 1 0,0 0 1,1 25-1,3-37-98,0-1 0,1 1 0,0-1 0,1 1 0,4 12 0,-5-18-30,0 0-1,0-1 1,0 1-1,1-1 1,-1 1 0,1-1-1,0 1 1,3 2-1,-4-4-15,0 0-1,0 0 1,1 0-1,-1 0 1,0 0-1,0-1 1,1 1 0,-1 0-1,1-1 1,-1 0-1,0 1 1,1-1-1,-1 0 1,1 1-1,-1-1 1,1 0-1,2 0 1,2-2 30,0 0 0,0 0 1,0-1-1,0 1 0,0-1 0,0-1 0,-1 1 1,0-1-1,6-5 0,14-11 48,-2-2 1,32-35 0,38-60-19,-38 47-26,-46 58-199,-1 0 0,0 0 0,8-18 0,-27 85-435,9-41 607,0-1 1,1 0-1,1 0 0,0 1 1,1-1-1,0 0 0,1 0 1,1 0-1,0 0 0,1 0 1,0 0-1,1-1 0,0 0 1,1 0-1,9 14 0,-14-23-6,1-1 0,-1 0-1,1 0 1,0 0 0,-1-1-1,1 1 1,0 0 0,0-1-1,0 1 1,0-1 0,1 1-1,-1-1 1,3 1 0,-4-2-10,1 1-1,-1-1 1,1 0 0,0 0 0,-1 0 0,1 0 0,0 0-1,-1 0 1,1 0 0,0-1 0,-1 1 0,1 0 0,0-1-1,-1 0 1,1 1 0,-1-1 0,1 0 0,-1 0 0,1 0-1,1-1 1,2-3 21,0 1-1,0-1 0,0 0 0,-1-1 1,1 1-1,-1-1 0,-1 0 0,1 0 1,3-8-1,3-10 144,8-28 1,-7 20-114,-9 25-65,0 0 0,0 0 0,0 0 0,-1 0 0,0 0 0,-1-1 0,1 1 0,-1 0 0,0 0 0,-1 0 0,0-1 0,0 1 0,-1 0 0,0 0 0,-3-9 0,-4-10-213,7 18 43,0 1 0,-1 0-1,-5-11 1,16 18 72,1-1 1,-1 2-1,14 1 0,29 1 112,213-9 11,-205 4-3,98-11 143,-150 13-159,0-1 0,0 0 0,-1-1 0,1 1 1,0-1-1,6-3 0,-16 9 1,0 0 1,-1 1-1,0-1 0,0 0 1,-5 4-1,-13 7 60,-40 21 0,6-5 26,37-19-36,1 0 0,0 1 1,1 1-1,-21 21 0,33-29-51,-1 1 0,1-1 1,0 1-1,0 0 0,1 0 0,0 0 1,0 0-1,1 1 0,0-1 1,0 1-1,1 0 0,0 0 0,0 0 1,1 1-1,-1 9 0,2-16 6,0 0 0,0 0 0,0 1 0,0-1 0,0 0 0,1 0 0,-1 1 0,1-1 0,0 0 0,-1 0 0,1 0 0,0 0 0,0 0 0,1 0 0,-1 0 0,0 0 0,1 0 0,2 3 0,-2-4 10,0 0-1,0 0 1,0 0-1,0 0 0,0 0 1,0 0-1,0-1 1,0 1-1,1 0 0,-1-1 1,0 0-1,0 0 1,1 0-1,-1 0 1,4 0-1,2-1 10,-1-1-1,1 0 1,-1 0 0,1-1-1,-1 1 1,0-2 0,0 1-1,0-1 1,0 0 0,6-5-1,8-8 11,-1-2 0,-1 0 0,0-1 0,-2-1 0,0 0 0,-1-1 0,-1-1 0,-2-1 0,0 0 1,13-35-1,-10 20-170,-15 30-115,0 11-409,-7 49 446,4-39 234,1-1-1,0 0 1,0 0-1,1 0 1,2 15-1,-2-25-29,15 70 247,-14-64-189,1-1-1,0 0 0,0 0 0,1 0 0,0 0 0,0-1 1,0 1-1,9 9 0,-12-14-31,1 0 0,0-1 0,0 1 0,0 0 0,-1-1 0,1 1 0,0-1 0,0 1 0,0-1-1,0 1 1,0-1 0,0 0 0,0 0 0,0 1 0,0-1 0,0 0 0,0 0 0,0 0 0,0 0 0,1 0 0,-1 0 0,0 0 0,0 0 0,0-1 0,0 1 0,0 0 0,0-1 0,0 1 0,0-1 0,0 1 0,1-1 0,2-3 38,1 1 1,-1-1-1,0 1 0,7-9 1,66-79 284,-40 45-407,-1-1 0,45-78-1,-81 124 45,12-15-363,-12 15 368,0 1-1,0 0 1,0 0 0,0 0 0,0 0-1,1 0 1,-1 0 0,0 0 0,0 0 0,0 0-1,0-1 1,0 1 0,0 0 0,0 0-1,1 0 1,-1 0 0,0 0 0,0 0 0,0 0-1,0 0 1,0 0 0,0 0 0,1 0-1,-1 0 1,0 0 0,0 0 0,0 0 0,0 0-1,0 0 1,0 0 0,1 0 0,-1 0-1,0 0 1,0 1 0,0-1 0,0 0 0,0 0-1,0 0 1,0 0 0,0 0 0,1 0 0,1 12-238,-3-4 248,0 0 0,0 0 0,-1-1 0,-2 9 0,-5 22 72,8-31-61,-1 7-11,1 1-1,2 27 1,-1-37 31,1-1 0,0 1 0,0 0 0,0-1 0,1 1 0,-1-1 0,1 1 1,0-1-1,0 0 0,1 0 0,0 0 0,-1 0 0,4 4 0,-4-7 1,0 0-1,-1 0 1,1 0-1,0 0 1,0 0-1,-1-1 1,1 1-1,0 0 1,0-1 0,0 1-1,0-1 1,0 0-1,0 0 1,0 0-1,0 0 1,0 0-1,0 0 1,0 0-1,0 0 1,0-1-1,0 1 1,3-2 0,5-2 64,1 0 1,18-10 0,-16 7-60,0-1-1,-1-1 1,20-19 0,30-35-70,-52 53 2,13-20-56,-19 24 24,0 0 0,1 0 0,-1 1 0,1 0 0,0 0 0,7-5 0,-11 9 45,0 1 0,-1 0 1,1-1-1,0 1 0,-1 0 1,1-1-1,0 1 0,0 0 0,-1 0 1,1 0-1,0 0 0,-1 0 1,1 0-1,0 0 0,0 0 1,-1 0-1,1 0 0,0 0 0,0 1 1,-1-1-1,1 0 0,0 0 1,-1 1-1,1-1 0,0 0 0,-1 1 1,1-1-1,-1 1 0,1-1 1,-1 1-1,1-1 0,-1 1 1,1-1-1,0 1 0,2 3 11,0 0 1,-1 1-1,1-1 1,1 5-1,2 1-37,-3-5 62,1 0 0,-1 0 1,1-1-1,1 0 1,-1 0-1,0 0 0,1 0 1,0-1-1,0 1 1,0-1-1,0-1 0,1 1 1,-1-1-1,1 0 1,-1 0-1,1 0 0,0-1 1,-1 0-1,1 0 1,0 0-1,0-1 0,0 0 1,0 0-1,10-2 0,2-1 15,0-1-1,0-1 1,-1 0-1,1-2 1,20-10-1,-26 11-19,-1-1 0,1 0-1,-1-1 1,0 0 0,-1-1-1,0 0 1,17-19-1,-23 22-20,0 0 0,0 1-1,-1-1 1,1 0 0,-1-1-1,-1 1 1,1 0 0,-1-1-1,0 0 1,0 0 0,-1 1-1,0-1 1,0 0 0,-1 0-1,0-9 1,0 15-2,0 0 0,0 0 0,-1 0 0,1 0 0,0 0 0,0 0 0,-1 0 0,1 0 0,0 0 0,-1 0 0,1 1 0,-1-1 0,1 0 0,-1 0 0,1 0 0,-1 1 0,0-1 0,1 0 0,-1 1 0,0-1 0,0 0 0,-1 0 0,1 1-4,-1-1 0,1 1 0,0 0 0,-1 0 0,1 0 0,0 0 0,-1 0 0,1 0 0,0 0 0,-1 0 0,1 0 0,0 1 0,-1-1 0,-1 1 0,-4 3-57,-1-1-1,1 1 1,0 0 0,-8 7 0,2-1 70,1 0 1,0 1-1,0 0 0,1 1 1,1 0-1,0 1 0,1 0 0,0 0 1,1 1-1,0 0 0,1 1 1,-8 26-1,14-38 25,0 1 1,0-1 0,1 0-1,-1 0 1,1 1-1,0-1 1,0 0-1,0 1 1,1-1 0,-1 0-1,1 0 1,-1 1-1,1-1 1,2 5-1,-1-5 4,0-1 0,-1 1 0,1-1 0,0 1 0,0-1 0,1 0 0,-1 0-1,0 0 1,1 0 0,-1 0 0,1-1 0,0 1 0,0-1 0,-1 1 0,6 0-1,9 3 64,0-1 0,0-1 0,0 0 0,1-2-1,-1 0 1,21-2 0,-24 1-71,16 0-23,0-2 0,0-1 0,53-13 0,-62 11-1108,0-2-1,0-1 0,23-12 1,-5 1-1128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2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0 864 4224,'1'-1'205,"0"0"-1,-1 0 1,1 1 0,0-1-1,-1 1 1,1-1 0,0 1-1,0-1 1,0 1 0,-1-1 0,1 1-1,0 0 1,0 0 0,0-1-1,0 1 1,0 0 0,0 0-1,0 0 1,0 0 0,0 0-1,0 0 1,6-1 246,13-6 931,1 0-1,-1-1 1,25-14-1,53-37 852,-91 55-2056,18-16 65,-22 17-169,0 0-1,0 0 1,1 0 0,-1 1 0,1-1 0,-1 1 0,1 0 0,0 0 0,7-2 0,-10 4-68,-1 0 1,1 0 0,0-1 0,-1 1-1,1 1 1,-1-1 0,1 0-1,0 0 1,-1 0 0,1 0-1,0 0 1,-1 0 0,1 1-1,-1-1 1,1 0 0,-1 1-1,1-1 1,-1 0 0,1 1-1,-1-1 1,1 1 0,-1-1 0,1 0-1,-1 1 1,1-1 0,-1 1-1,0 0 1,1-1 0,-1 1-1,0-1 1,0 1 0,1-1-1,-1 1 1,0 0 0,0-1-1,0 1 1,0 0 0,0-1-1,0 2 1,1 4 62,-1-1 0,0 1 0,-1 9 0,1-11-34,-13 117 692,-5-1 1,-4-1-1,-7-1 1,-54 146-1,64-214 1434,28-61-1637,2-1-358,-4 2-143,0-1 1,0-1 0,7-18-1,13-39 5,-27 68-27,58-176-47,40-101-92,-83 243 96,2-4 30,44-74-1,-57 106-23,1 0 0,0 0-1,1 1 1,0-1 0,0 2-1,0-1 1,1 1 0,9-7-1,-15 11 33,0 1 0,1-1-1,-1 1 1,0-1-1,1 1 1,-1-1 0,0 1-1,1 0 1,-1-1 0,0 1-1,1 0 1,-1 0-1,0 0 1,1 0 0,-1 1-1,0-1 1,1 0 0,-1 0-1,0 1 1,1-1-1,-1 1 1,0-1 0,1 1-1,-1 0 1,0-1 0,0 1-1,0 0 1,0 0-1,0 0 1,0 0 0,0 0-1,0 0 1,0 0 0,1 1-1,0 1-3,0 1-1,-1-1 0,1 0 1,-1 0-1,1 1 0,-1-1 1,0 1-1,0-1 0,-1 1 1,1-1-1,-1 5 0,-1 12 0,-1-1-1,-2 0 1,0 0 0,0-1-1,-2 1 1,-8 18-1,0 3 26,6-17 76,-16 32 1,21-49-37,0 1-1,-1-1 1,0-1 0,0 1 0,0 0-1,-1-1 1,0 0 0,0 0 0,-10 8-1,14-13-44,0 1 0,0 0 0,0-1 0,0 1 0,0-1 0,0 0-1,-1 1 1,1-1 0,0 0 0,0 0 0,0 0 0,0 1 0,0-1 0,-1 0 0,1-1 0,0 1-1,0 0 1,0 0 0,0 0 0,0-1 0,-2 0 0,1 0 3,0 0 0,0 0 1,0 0-1,0-1 0,1 1 1,-1-1-1,0 1 0,1-1 1,-1 0-1,-1-2 0,-1-2 3,1 1 0,0-1 0,0 0-1,0 0 1,1-1 0,-3-11 0,4 15-23,0 1 0,1-1 0,-1 0 0,1 1 0,0-1 0,0 0 0,0 0 0,0 0 0,1-3-1,0 5-3,-1 0 0,1-1 0,0 1-1,0 0 1,-1 0 0,1 1 0,0-1-1,0 0 1,0 0 0,0 0 0,0 0-1,0 1 1,0-1 0,0 1 0,0-1-1,0 1 1,1-1 0,-1 1-1,0-1 1,0 1 0,1 0 0,-1 0-1,0 0 1,2-1 0,152-27 38,-38 10 40,-1-6 1,125-42-1,-205 53-43,-1 0 0,-1-3 0,37-21 0,-63 31-54,-10 6-38,-12 11-47,-38 31 285,34-28-83,1 0 0,-19 21 1,21-18-28,0 0 0,2 1-1,0 0 1,2 1 0,0 1 0,1 0 0,0 0 0,-6 23 0,15-40-29,1 1 1,-1 0-1,0 0 1,1-1-1,0 1 1,0 0 0,0 0-1,0 0 1,1 0-1,-1-1 1,1 1-1,2 6 1,-2-9-15,-1 1 0,1-1 0,-1 0 0,1 0 0,0 0 0,0 0 0,-1 0 0,1 0-1,0 0 1,0 0 0,0 0 0,0 0 0,0 0 0,0-1 0,0 1 0,0 0 0,0-1 0,1 1 0,-1-1 0,0 1 0,0-1 0,1 0 0,-1 1 0,0-1-1,0 0 1,1 0 0,-1 0 0,0 0 0,1 0 0,-1 0 0,0 0 0,1 0 0,-1-1 0,0 1 0,0 0 0,1-1 0,-1 1 0,0-1 0,2-1 0,2 0 26,0-1 1,0 0 0,0-1 0,-1 1 0,1-1 0,-1 0 0,5-6 0,25-34 133,-27 34-135,47-67 96,56-74-249,-110 151 101,18-18-498,-18 18 501,0 0 0,0 0 0,0 0 0,0 0 0,0 0 0,0 0 0,1 0 0,-1 0 0,0 0 0,0 0 0,0 0 0,0 0 0,0 0 0,0 0 0,1 0 0,-1 0 0,0 0 0,0 0 0,0 0 0,0 0 0,0 0 0,0 0 0,1 0 0,-1 0 0,0 0 0,0 0 0,0 0 0,0 0 0,0 0 0,0 0 0,0 0 0,1 1 0,-1-1 0,0 0 0,0 0 0,0 0 0,0 0 0,0 0 0,0 0 0,0 0 0,0 1 0,0-1 0,0 0 0,0 0 0,0 0 0,0 0 0,0 0 0,0 0 0,0 1 0,0-1 0,0 0 0,0 0 0,0 0 0,0 0 0,0 0 0,0 1 0,0-1 0,0 0 0,0 0 0,0 0 0,0 0 0,0 0 0,-2 10-2,2-9-15,-3 11 31,0 2 19,0 0 1,0 1-1,2-1 0,0 0 1,1 25-1,0-38-15,0 1-1,0-1 0,0 1 1,1-1-1,-1 1 1,0-1-1,1 1 1,0-1-1,-1 0 0,1 1 1,0-1-1,0 0 1,-1 1-1,1-1 0,0 0 1,0 0-1,0 0 1,0 0-1,1 0 1,-1 0-1,0 0 0,0 0 1,1-1-1,-1 1 1,0 0-1,1-1 1,-1 1-1,1-1 0,-1 1 1,0-1-1,1 0 1,-1 0-1,1 0 0,-1 0 1,1 0-1,-1 0 1,1 0-1,1 0 1,6-2 11,0 0 1,0 0 0,0-1 0,16-7 0,-15 6-48,299-114 318,-184 71-650,-125 47 351,0 0 1,0 0-1,0 0 0,0 0 1,0 0-1,0 0 0,0 0 1,0-1-1,0 1 0,1 0 0,-1 0 1,0 0-1,0 0 0,0 0 1,0 0-1,0 0 0,0 0 1,1 0-1,-1 0 0,0 0 1,0 0-1,0 0 0,0 0 0,0 0 1,0 0-1,0 0 0,1 0 1,-1 0-1,0 0 0,0 0 1,0 0-1,0 0 0,0 0 0,0 0 1,1 0-1,-1 0 0,0 0 1,0 1-1,0-1 0,0 0 1,0 0-1,0 0 0,0 0 0,0 0 1,0 0-1,1 0 0,-1 0 1,0 0-1,0 1 0,0-1 1,0 0-1,0 0 0,0 0 1,0 0-1,0 0 0,0 1 0,-5 8-176,-13 12 145,11-14 39,1 0 1,-1 1-1,1 0 0,1 0 0,-1 0 1,1 1-1,1 0 0,0 0 0,0 0 0,1 0 1,-3 11-1,4-11 19,0 1 0,1-1 0,0 1 0,0-1 1,1 1-1,2 14 0,-1-21-6,-1-1-1,1 1 1,-1-1 0,1 1 0,0-1 0,0 1-1,0-1 1,1 0 0,-1 1 0,0-1 0,1 0-1,2 3 1,-2-4-2,-1 0-1,1 0 1,-1 0-1,1 0 1,0 0 0,-1 0-1,1 0 1,0-1-1,0 1 1,-1 0 0,1-1-1,0 0 1,0 0-1,0 1 1,0-1-1,0 0 1,0 0 0,0-1-1,2 1 1,-1-1 4,-1 1 0,1-1 0,-1 0 0,1 0 0,-1 0 0,1-1 0,-1 1 0,0 0 0,1-1 0,-1 0 0,0 1 0,0-1 0,3-3 1,3-3 36,62-60 34,89-109 0,-122 132-85,-2-2-1,-2-1 1,26-53 0,149-308-30,-200 392-78,-1-1 0,8-31 0,-14 48 89,-1 0-1,0 0 1,0 0-1,1 1 0,-1-1 1,0 0-1,0 0 0,0 0 1,0 1-1,0-1 1,0 0-1,0 0 0,0 0 1,0 0-1,0 1 0,-1-1 1,1 0-1,0 0 0,0 1 1,-1-2-1,0 1 3,1 1 0,-1 0 0,1 0 0,-1 0 0,1 0 0,-1-1 0,1 1 0,-1 0 0,1 0-1,-1 0 1,1 0 0,-1 0 0,1 0 0,-1 0 0,1 1 0,-1-1 0,1 0 0,-1 0 0,1 0 0,-1 0 0,1 1 0,-1-1 0,0 1-1,-3 1-24,-1 1-1,1 0 0,0 0 0,0 0 1,1 1-1,-6 5 0,-5 10-16,0 1 0,0 1 0,-10 23-1,-28 72 54,45-101 2,-170 401 401,145-329-184,-23 103 0,21-68 632,30-112-558,2-15 12,3-17-73,3 4-219,0 0 0,2 1 1,0-1-1,1 1 0,0 1 0,2-1 0,0 1 0,1 1 1,22-28-1,-14 22-43,1 2 0,1 0 0,0 1 0,1 1 0,47-28 0,-56 38-43,0 1 0,16-6 0,-23 11 42,-1-1-1,0 1 1,1 0-1,-1 0 1,1 0-1,0 1 0,-1 0 1,1 0-1,-1 0 1,6 1-1,-9-1 27,0 0 0,1 0 0,-1 1 0,0-1 0,0 1 0,0-1 0,0 1 0,0-1 0,0 1-1,0-1 1,0 1 0,0 0 0,0 0 0,-1-1 0,1 1 0,0 0 0,0 0 0,-1 0 0,1 0 0,0 0 0,0 1 0,0 0-3,-1 0 0,1 1 1,-1-1-1,0 0 0,0 0 1,0 0-1,0 0 0,0 0 1,0 0-1,0 0 0,-1 2 1,-1 4-6,0-1 0,0 1 0,-1-1 1,0 0-1,-5 8 0,0-4 56,1 0 1,-1 0-1,-1-1 0,0 0 1,0-1-1,-1 0 0,0 0 1,-17 9-1,26-16-28,-1-1 0,0 0 0,1 0 0,-1 0 0,0 0 0,0 0 0,0 0 0,0-1 0,0 1 0,0-1 0,0 1 0,0-1 0,0 0 0,0 0 0,0 0 0,0 0 0,0 0 0,0 0 0,0 0 0,0-1 0,0 1 0,0-1 0,0 1 0,0-1 0,1 0 0,-1 0 0,-3-2 0,16 9-50,0-1 0,0-1 0,0 0 0,1-1 0,-1 0 0,1-1 0,17 2 0,-21-4 49,8 2 21,-1-2 0,1 0 0,0-1 0,15-2-1,-5-2-15,0-1-1,-1-1 0,0-1 0,-1-2 0,28-14 0,31-28 142,-72 44-157,0 0-1,0-2 1,-1 1-1,16-21 1,-20 13-131,-6 17 125,1 0 0,-1 0 0,0-1 1,0 1-1,0 0 0,0 0 0,0-1 0,0 1 0,0 0 0,0 0 0,-1-1 0,1 1 0,0 0 1,0 0-1,0-1 0,0 1 0,0 0 0,0 0 0,0-1 0,-1 1 0,1 0 0,0 0 1,0 0-1,0-1 0,0 1 0,-1 0 0,1 0 0,0 0 0,0 0 0,0 0 0,-1-1 1,1 1-1,0 0 0,0 0 0,-1 0 0,1 0 0,0 0 0,0 0 0,-1 0 0,1 0 0,0 0 1,0 0-1,-1 0 0,1 0 0,0 0 0,-1 0 0,1 0 0,0 0 0,0 0 0,-1 0 1,1 0-1,0 0 0,0 1 0,0-1 0,-1 0 0,1 0 0,0 0 0,0 0 0,0 0 1,-1 1-1,1-1 0,-10 5-36,0 1 1,1 0-1,-1 0 0,1 1 1,1 0-1,-1 0 0,1 1 1,1 0-1,-1 1 0,-8 12 1,13-16 55,0 0 1,0 0 0,0 1 0,0-1 0,1 0-1,0 1 1,0 0 0,1-1 0,-1 1-1,1 0 1,0 0 0,1 0 0,-1 0-1,1-1 1,1 1 0,-1 0 0,1 0-1,0 0 1,0 0 0,1 0 0,3 8-1,-5-12 4,1 0-1,0 0 0,1 0 1,-1 0-1,0 0 0,0-1 1,1 1-1,-1 0 0,1-1 1,0 1-1,-1-1 0,1 1 0,0-1 1,0 0-1,0 0 0,0 0 1,0 0-1,0 0 0,0 0 1,0-1-1,0 1 0,0-1 0,0 1 1,1-1-1,-1 0 0,0 0 1,0 0-1,0 0 0,1 0 1,-1 0-1,0-1 0,4 0 1,5-3 1,-1 1 1,1-2-1,-1 1 0,0-1 1,10-7-1,179-96 163,-172 95-146,-1-1 0,0-1 1,-1-1-1,30-24 0,-38 24-47,0-1-1,-1 0 1,0-1-1,-2-1 1,0 0 0,14-27-1,9-35-10,47-149 0,-30 75-19,-50 136-197,-5 15-33,-4 10-79,-5 17 248,1 0 0,-12 42 0,-5 55 33,7-25 183,-3-9-79,-18 86 124,34-142-97,3 0 0,0 0 0,3 53 0,1-60-118,0-6 231,0-1 1,6 27 0,-6-39-183,0 0 0,1 0 1,-1-1-1,1 1 0,-1 0 0,1 0 1,0-1-1,1 1 0,-1-1 1,0 0-1,1 0 0,0 0 0,0 0 1,0 0-1,5 3 0,-7-5-118,0-1 0,-1 1 0,1-1-1,0 1 1,0-1 0,0 0 0,0 0 0,-1 1 0,1-1-1,0 0 1,0 0 0,0 0 0,0 0 0,0 0 0,0 0-1,-1 0 1,1 0 0,0 0 0,0-1 0,0 1 0,1-1-1,0 0-276,0 0-1,-1 0 1,1 0 0,0 0-1,-1-1 1,1 1-1,-1 0 1,1-1-1,0-2 1,4-3-1827,-1-1-1,-1-1 1,5-10 0,-7 15 1157,7-15-2048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9568,'-1'0'195,"-11"-7"2238,9 4-416,11 5 1177,10 1-2130,1 0-1,-1-2 0,31 0 0,-13 0-702,31 0-121,78-7 0,-126 4-327,0-1 1,-1-1 0,21-7 0,-2-4-2673,-34 14 2310,-1-1 1,1 1-1,-1-1 1,1 1 0,-1-1-1,1 0 1,-1 0-1,0 0 1,0-1-1,0 1 1,2-3 0,5-8-1664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2912,'3'-25'923,"-3"24"-905,0 1 1,0-1 0,0 1-1,0-1 1,1 1 0,-1-1-1,0 1 1,0 0 0,0-1-1,0 1 1,0-1 0,1 1-1,-1 0 1,0-1 0,0 1-1,1-1 1,-1 1 0,0 0-1,1-1 1,8-8 1247,-1 1-1,16-12 1,-24 20-1228,0 0-1,1 0 1,-1 0 0,0 0-1,0 0 1,1 0 0,-1 0-1,0-1 1,0 1-1,1 0 1,-1 0 0,0 0-1,0 0 1,1 0 0,-1 0-1,0 0 1,0 0 0,1 0-1,-1 1 1,0-1 0,0 0-1,1 0 1,-1 0-1,0 0 1,0 0 0,1 0-1,-1 0 1,0 1 0,0-1-1,1 0 1,-1 0 0,0 0-1,0 1 1,7 10 486,2 21-337,-8-27-66,11 55 224,-2 0 1,-4 1-1,-1 98 0,3-37 282,-5-91 3365,-2-44-3937,1 0 1,0 0-1,1 0 0,0 0 1,1 1-1,7-18 0,5-14-64,-8 18-45,34-95-275,-42 120 319,1 0 0,-1-1 0,1 1 0,-1 0 0,1 0 0,-1 0 0,1 0 0,0 0 0,0 0 0,-1 0 0,1 1 0,0-1 0,0 0 0,0 0 0,1-1 1,-1 2-1,-1 0 1,0 0 0,1 0 0,-1 0-1,1 0 1,-1 0 0,0 1 0,1-1-1,-1 0 1,0 0 0,1 0 0,-1 0-1,1 0 1,-1 0 0,0 1 0,1-1 0,-1 0-1,0 0 1,0 1 0,1-1 0,-1 0-1,0 0 1,1 1 0,-1-1 0,0 0-1,0 1 1,0-1 0,1 0 0,-1 1 0,2 4-67,1 1 0,-1-1 0,-1 0 0,3 9 0,0 14 271,-1-1 1,-1 1 0,-2 28-1,0-33-44,3-29 484,4-2-316,-1-3-194,-1-1-1,0-1 0,0 1 0,-2-1 0,4-19 0,6-16-69,-7 26-130,1 0-1,1 1 1,1 0-1,1 0 1,17-24-1,-24 41 23,-1 1 0,1-1 1,0 1-1,1 0 0,-1 0 0,1 0 0,5-3 0,-8 5 41,0 0-1,0 1 0,0-1 1,0 1-1,0-1 1,0 1-1,1-1 0,-1 1 1,0 0-1,0 0 0,1 0 1,-1 0-1,0 0 1,0 0-1,0 0 0,1 0 1,-1 0-1,0 0 1,0 1-1,1-1 0,-1 0 1,0 1-1,0-1 0,0 1 1,0 0-1,0-1 1,0 1-1,0 0 0,0-1 1,0 1-1,1 1 0,3 4 11,-1-1-1,0 1 0,0 0 0,-1 1 1,0-1-1,0 1 0,0-1 0,2 11 0,-1 1 150,0 0 0,2 21 0,-4 11 46,-1 0-1,-11 80 0,9-115-118,1 34 366,0-20-48,39-54-7368,-15 7 4950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 4480,'0'0'48,"0"0"1,0-1 0,0 1-1,-1 0 1,1 0-1,0 0 1,0-1-1,0 1 1,-1 0 0,1 0-1,0 0 1,-1 0-1,1 0 1,0 0-1,0 0 1,-1-1 0,1 1-1,0 0 1,0 0-1,-1 0 1,1 0 0,0 0-1,-1 0 1,1 0-1,0 0 1,-1 0-1,1 1 1,0-1 0,0 0-1,-1 0 1,1 0-1,0 0 1,0 0-1,-1 0 1,1 1 0,0-1-1,0 0 1,-1 0-1,1 0 1,0 1-1,0-1 1,0 0 0,-1 0-1,1 1 1,-8 19 1190,5-7-547,-2 22 1,3 16 627,10 83 0,-7-120-1023,1 0-1,1 0 1,0-1-1,0 1 0,2-1 1,0 0-1,0 0 1,1 0-1,1-1 1,0 0-1,15 19 1,-21-29-223,0-1 1,0 0 0,0 1-1,0-1 1,0 0 0,1 0-1,-1 0 1,0 0-1,1 0 1,-1 0 0,1 0-1,-1 0 1,1 0 0,-1-1-1,1 1 1,0-1 0,-1 1-1,1-1 1,0 0 0,-1 1-1,1-1 1,0 0 0,-1 0-1,1 0 1,0-1 0,0 1-1,-1 0 1,1 0 0,-1-1-1,1 1 1,0-1 0,-1 0-1,1 1 1,-1-1 0,1 0-1,-1 0 1,3-2 0,2-2 42,-1-1 0,0 1 1,0-1-1,-1 0 0,1 0 1,-1 0-1,5-12 0,0-3-7,-1-2-1,-1 1 0,-1-1 0,4-28 0,4-18-825,-13 54-1556,-1 14 2057,0 0 1,0 0 0,0 0 0,0 0 0,0 0 0,0 0-1,0 0 1,0 0 0,1 0 0,-1 0 0,0 0-1,1 0 1,-1 0 0,0 0 0,1 0 0,0 0 0,-1 0-1,1 0 1,-1 0 0,1 0 0,0 1 0,0-1 0,-1 0-1,2 0 1,18-12-2203,0 1 0,39-16 0,-36 18 2053,-21 9 356,135-67 1877,-128 63-1127,0 0 1,1 0 0,19-5-1,-29 10-716,0-1-1,0 1 1,0 0-1,0 0 1,0 0 0,1 0-1,-1 0 1,0 0-1,0 0 1,0 0-1,0 0 1,0 0-1,0 0 1,0 0-1,0 0 1,0 1-1,0-1 1,0 0-1,1 0 1,-1 0-1,0 0 1,0 0-1,0 0 1,0 0-1,0 0 1,0 0 0,0 0-1,0 0 1,0 0-1,0 0 1,0 0-1,0 0 1,0 0-1,0 0 1,0 0-1,0 1 1,0-1-1,0 0 1,0 0-1,1 0 1,-1 0-1,0 0 1,0 0-1,0 0 1,0 0-1,0 0 1,0 0-1,0 0 1,0 1 0,-1-1-1,1 0 1,0 0-1,0 0 1,0 0-1,0 0 1,0 0-1,0 0 1,0 0-1,0 0 1,0 0-1,0 0 1,-3 6 258,-16 18 244,1 1 0,1 1 0,1 0 0,1 1 0,-12 33 0,24-53-447,1 0 1,0 0 0,0 0-1,0 0 1,0 9-1,2-14-36,0 0-1,0 0 1,0 0-1,1 0 1,-1-1-1,0 1 1,1 0-1,-1 0 1,1 0-1,0 0 1,0 0-1,0 0 1,0-1-1,0 1 1,0 0-1,0-1 1,0 1-1,1-1 1,-1 1-1,0-1 1,1 1-1,-1-1 1,4 2-1,8 3 75,0-1-1,0 0 1,0-1 0,1 0-1,-1-1 1,1-1 0,15 1-1,28 7 90,-51-9-158,5 1-40,-1 1 1,14 5 0,-21-7 10,-1 0 0,1 0 0,-1 0 1,1 1-1,-1-1 0,0 1 0,1 0 1,-1 0-1,0 0 0,0 0 0,0 0 1,-1 0-1,1 0 0,2 4 0,-4-4 7,1-1 0,-1 1 0,1 0 0,-1 0 0,1 0 0,-1 0 0,0 0 0,0 0 0,0 0 0,0 0 0,-1 0-1,1 0 1,0 0 0,-1-1 0,1 1 0,-1 0 0,0 0 0,1 0 0,-1-1 0,-2 4 0,0 0 25,-1 0 1,1 0-1,-1 0 0,0-1 1,-7 6-1,-5 4-42,0-1-1,-1-1 1,-1-1 0,-25 13-1,34-20-39,2 0-450,-1 0-1,0-1 1,1 0-1,-13 2 1,20-5 391,0 0 1,-1 1 0,1-1-1,0 0 1,-1 0 0,1 0-1,0 0 1,0 0 0,-1 0-1,1 0 1,0 0-1,0 0 1,-1 0 0,1 0-1,0 0 1,0 0 0,-1 0-1,1 0 1,0-1-1,0 1 1,-1 0 0,1 0-1,0 0 1,0 0 0,-1 0-1,1-1 1,0 1-1,0 0 1,0 0 0,-1 0-1,1-1 1,0 1 0,0 0-1,0 0 1,0-1-1,0 1 1,-1 0 0,1 0-1,0-1 1,0 1 0,0 0-1,0 0 1,0-1-1,0 1 1,0 0 0,0 0-1,0-1 1,0 1 0,0 0-1,0-1 1,0 1-1,0 0 1,0 0 0,0-1-1,1 1 1,-1 0 0,0 0-1,0-1 1,0 1-1,0 0 1,10-18-3564,6-3 1043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36 4896,'12'-23'1584,"-12"22"-1440,1 0 1,-1 1 0,0-1-1,1 1 1,-1-1 0,0 1-1,0-1 1,0 0 0,1 1-1,-1-1 1,0 1 0,0-1-1,0 0 1,0 1 0,0-1-1,0 0 1,0 0-1,0 1-83,0 0-1,-1 0 1,1 1-1,0-1 1,0 0-1,0 0 0,0 0 1,0 1-1,0-1 1,0 0-1,0 0 0,0 1 1,0-1-1,0 0 1,0 0-1,0 1 0,0-1 1,0 0-1,0 0 1,0 1-1,0-1 0,0 0 1,0 0-1,0 1 1,0-1-1,0 0 0,1 0 1,-1 0-1,0 1 1,2 7 188,1 1-1,-2-1 1,0 1 0,0 0 0,0-1 0,-2 17 0,1-11 25,0-10-223,0 116 1043,19 157 1,3-113-898,-21-158-311,-1-5 39,0 0 0,1-1 0,-1 1 0,0 0 0,0 0 0,0-1 0,0 1 0,0 0-1,0-1 1,0 1 0,0 0 0,0 0 0,0-1 0,0 1 0,-1 0 0,1-1 0,0 1 0,0 0-1,-1-1 1,1 2 0,-20-49-7407,-16-26 5002,1 0 3248,19 38 289,7 18 230,1 0 1,1 0 0,1-1 0,1 0 0,-4-21 0,9 36-1094,0 0 0,0 0 0,0 0 0,1 0 1,-1 0-1,1 0 0,0 0 0,0 0 0,0 0 0,0 0 1,0 0-1,1 1 0,-1-1 0,1 1 0,0-1 1,-1 1-1,1-1 0,4-2 0,-1 0-6,0 0-1,1 1 0,-1 0 1,1 0-1,0 0 1,0 1-1,9-4 1,9-1-155,0 1 0,0 2-1,1 0 1,0 2 0,47-1 0,-57 4-757,0 2 0,0-1 0,26 8 0,-1 4-966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3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1026 3328,'-11'3'2107,"10"-3"-1540,3 0-233,-1 0 7,0 1-281,-1 1 0,0-1 0,1 0 0,-1 0 0,1 0 0,-1 0 0,1 1 0,0-1 0,0 0 0,-1 0-1,1 0 1,0-1 0,0 1 0,0 0 0,0 0 0,2 1 0,18 10 601,-10-8-321,-1-1-1,1 0 1,-1-1 0,1-1-1,0 1 1,0-1 0,-1-1 0,1 0-1,0-1 1,0 0 0,0-1-1,18-5 1,-25 6-260,0-1 0,0 0 1,0 0-1,0 0 0,-1-1 0,1 1 1,-1-1-1,0 0 0,6-6 0,-1 0 110,-2 0-1,10-15 1,-12 16-187,0-1 0,-1 1 0,1-1 0,-2 0 1,1 0-1,-1 0 0,0 0 0,-1 0 0,0 0 1,-1 0-1,0-1 0,0 1 0,-1 0 0,0 0 1,-1-1-1,0 1 0,0 0 0,-1 1 0,-7-17 1,10 24-38,-1 0 1,1-1 0,-1 1 0,0-1 0,1 1 0,-1 0 0,0 0 0,0-1 0,0 1 0,0 0 0,0 0 0,0 0 0,0 0 0,-1 0 0,1 0-1,0 0 1,0 1 0,-1-1 0,1 0 0,0 1 0,-1-1 0,1 1 0,-1-1 0,1 1 0,-1 0 0,1-1 0,-1 1 0,1 0 0,-1 0 0,1 0-1,-1 0 1,1 1 0,-1-1 0,1 0 0,-1 1 0,1-1 0,-1 0 0,-2 2 0,-1 1-25,-1 1 1,0-1-1,1 1 1,0 0-1,0 0 0,0 0 1,0 1-1,-3 5 1,-11 12 63,1 2 1,-27 46-1,39-59 64,0 1 0,1-1 0,1 1 0,0 0 0,0 1 0,1-1 0,1 1 1,0-1-1,0 17 0,2-26-25,0 1 0,1 0 0,-1-1 0,1 1 1,0-1-1,0 1 0,0-1 0,1 1 1,-1-1-1,1 0 0,0 1 0,-1-1 0,2 0 1,-1 0-1,0-1 0,0 1 0,1 0 0,0-1 1,-1 1-1,1-1 0,0 0 0,5 3 1,14 10 608,-20-13-649,1 0 0,-1-1 0,0 1 0,1 0 0,0-1 0,-1 1 0,1-1 0,0 0 0,5 2 0,13 1 164,-15-3-49,1 0 1,-1 0-1,10 0 0,-6-1-37,0-1 1,0-1-1,0 0 0,0 0 1,0-1-1,-1 0 0,1-1 0,-1 0 1,0 0-1,15-11 0,6-5-2,44-41-1,-56 46-42,68-63 106,-3-3 0,92-117 0,-156 175-100,-1-2 1,-1 1-1,-2-2 1,0 0-1,17-43 0,-15 21-5,-2 0 0,-3-1-1,13-98 1,-19 101-231,3-28-255,-9 64 257,0 0 1,0 0 0,-1 0-1,0-1 1,-3-9-1,4 19 168,0 0-1,0 0 0,0 0 1,-1 1-1,1-1 1,0 0-1,0 1 1,-1-1-1,1 0 0,0 0 1,-1 1-1,1-1 1,0 1-1,-1-1 1,1 0-1,-1 1 0,0-1 1,1 1-1,-1-1 1,1 1-1,-1-1 1,0 1-1,0-1 0,0 1 10,1 0-1,-1 1 0,0-1 1,1 0-1,-1 0 0,0 0 1,1 1-1,-1-1 0,1 0 1,-1 1-1,1-1 0,-1 0 1,1 1-1,-1-1 0,1 1 0,-1-1 1,1 1-1,-1-1 0,1 1 1,-1 0-1,-3 5-25,0 1-1,0 0 1,-4 9 0,-46 137-178,27-69 178,-33 96-153,51-147 188,2 0 0,2 0 1,1 1-1,1 0 1,4 67-1,1-70 41,1-1 0,15 55 0,-14-70 13,1 1 1,1-1-1,0 0 1,1 0-1,1-1 1,18 25-1,-23-34-17,1-1-1,0 0 1,0 0-1,0 0 1,1 0-1,0-1 1,-1 1-1,1-1 1,0-1-1,0 1 1,1-1-1,-1 1 1,0-1-1,1-1 1,-1 1-1,1-1 1,0 0-1,-1-1 1,1 1 0,0-1-1,0 0 1,-1 0-1,1-1 1,0 0-1,0 0 1,-1 0-1,1-1 1,-1 1-1,1-1 1,9-6-1,6-4 52,0 0 1,-1-2-1,-1-1 0,26-24 1,-27 21 100,28-37 1,-40 46-134,0 0-1,-1 0 1,0 0-1,0-1 1,-1 0-1,-1 0 1,5-15-1,-6 15-64,-1 1-1,0 0 0,0-1 0,-1 0 0,0 1 0,-3-19 0,2 25-13,1 0-1,-1 0 0,0 0 1,0 0-1,0 0 0,0 0 1,0 0-1,-1 1 1,1-1-1,-1 0 0,0 1 1,1-1-1,-1 1 0,0 0 1,-1 0-1,1 0 0,0 0 1,-1 0-1,1 0 0,-1 0 1,1 1-1,-1-1 0,0 1 1,0 0-1,-4-1 1,4 1 5,0 1 0,0-1 0,0 1 0,0 0 0,0 1 1,-1-1-1,1 0 0,0 1 0,0 0 0,0-1 1,0 1-1,0 1 0,1-1 0,-1 0 0,0 1 1,0-1-1,1 1 0,-1 0 0,1 0 0,0 0 1,-1 0-1,-1 2 0,-3 4-9,1 0 0,0 0 0,0 0 0,1 0 0,-6 12 0,6-9 5,0 1 1,1 0 0,1 1 0,0-1 0,0 0 0,0 18 0,1 2-47,3 41 0,-1-65 106,1-1 0,0 1 0,0 0 0,1 0 0,0-1 1,1 1-1,-1-1 0,1 1 0,1-1 0,8 13 1,-10-16-12,1-1 0,0 1 0,0-1 0,0 0 1,0 0-1,1 0 0,-1-1 0,1 1 1,0-1-1,0 0 0,0 0 0,0 0 1,0 0-1,0-1 0,0 0 0,0 0 1,1 0-1,-1 0 0,0 0 0,7-1 1,2-1 92,-1 0 1,1-1 0,-1 0-1,0-1 1,0-1 0,19-8-1,-5 3-133,1 0 21,-13 5 16,1-1 1,-1-1 0,-1 0-1,20-12 1,-6 0-16,-2-1 1,0-2-1,-1 0 0,41-50 1,-17 16-9,-41 47-5,1 1 0,0 0 0,1 0 0,13-9 0,-19 14-7,1 1-1,-1 0 1,0 0-1,0 0 1,0 0-1,1 0 1,-1 0-1,1 1 1,-1 0 0,0-1-1,1 1 1,-1 0-1,1 1 1,-1-1-1,0 1 1,1 0-1,-1-1 1,0 1-1,4 2 1,-42 0 393,26-3-405,0 1-1,0 1 0,0-1 0,0 2 0,1-1 0,-1 1 1,1 0-1,-1 1 0,1 0 0,0 0 0,0 1 1,-10 8-1,7-4-2,0 0-1,0 1 1,1 0 0,0 1 0,1 0 0,1 0 0,-9 14 0,14-19 20,0 0-1,0 1 1,0-1 0,1 1 0,0 0-1,0 0 1,1-1 0,0 1 0,0 0 0,1 1-1,-1-1 1,2 11 0,0-12 25,0-1-1,0 1 1,1-1 0,-1 1-1,1-1 1,0 0 0,0 0 0,1 0-1,0 0 1,0 0 0,0-1 0,0 1-1,1-1 1,-1 0 0,1 0-1,6 5 1,-5-6 14,-1 1 0,1-1 0,0 0 0,-1-1 1,1 1-1,1-1 0,-1 0 0,0 0 0,0-1 0,1 1 0,7 0 0,-7-2 27,0 0 0,1 0-1,-1-1 1,0 0 0,1 0 0,-1 0-1,0-1 1,0 0 0,11-5 0,-4-1 43,1 0 0,-2-1 0,1 0 0,-1-1 0,16-16 0,-18 16-48,24-24 49,-2 0 1,30-45-1,47-80 10,-100 145-110,27-39 35,-3-2 1,37-83-1,-62 116-73,9-45 0,-9 31 34,-3 17-46,-2-1-1,0 1 0,0-28 1,-3 46 16,0 0 0,0 0 0,0 0 0,0-1 0,0 1 0,0 0 0,-1 0 0,1 0 0,0 0 0,0 0 0,-1-1 0,1 1 1,-1 0-1,1 0 0,-2-1 0,2 2 18,0 0 1,-1 0 0,1 0 0,0-1 0,-1 1-1,1 0 1,0 0 0,0 0 0,-1 0-1,1 0 1,-1 0 0,1 0 0,0 0 0,-1 0-1,1 0 1,0 0 0,-1 0 0,1 0-1,0 0 1,-1 0 0,1 1 0,0-1 0,-1 0-1,1 0 1,0 0 0,0 0 0,-1 1-1,1-1 1,0 0 0,-1 1 0,-1 1-22,-1 0-1,1 1 1,0-1 0,0 1 0,0 0 0,0 0 0,0 0 0,-1 4-1,-33 99-314,20-55 337,-5 17 42,4 1 1,3 0-1,2 1 1,4 0-1,1 136 1,8-191-15,0-1-1,1 0 1,5 20 0,-6-30 21,0 0 0,0 0 1,1 0-1,0 0 0,-1 0 1,1-1-1,1 1 0,-1-1 1,0 1-1,1-1 0,0 0 1,-1 0-1,1 0 0,0 0 1,1-1-1,4 4 0,-6-5 1,0 0 0,0-1-1,0 1 1,0 0-1,0-1 1,1 0-1,-1 1 1,0-1-1,0 0 1,0 0-1,1 0 1,-1 0-1,0-1 1,0 1-1,0-1 1,1 1 0,-1-1-1,0 0 1,2-1-1,2-1 58,0 0 0,-1 0 0,1-1 0,-1 0 0,6-5 0,-1-1-69,1-1-1,-2 0 1,1 0 0,-1-1-1,-1 0 1,7-15 0,34-83-67,-34 71 62,-6 16 14,6-32-1,-5 19-238,-9 34 119,2-6-687,2 19 487,-4-6 314,8 43-255,5 29 98,-5-25 187,-8-44-40,1-1-12,-1 1 1,1-1-1,6 14 0,-7-19 11,-1-1 0,1 1 0,0-1 0,0 1 0,0-1 0,0 0 0,0 1 0,0-1 0,1 0 0,-1 0 0,0 0 0,1 0 0,-1 0 0,0 0 1,1 0-1,0 0 0,-1 0 0,1-1 0,-1 1 0,1-1 0,0 1 0,2 0 0,2-1 59,-1 0 1,1 0-1,0-1 0,-1 0 1,1 0-1,-1 0 0,1 0 1,-1-1-1,11-4 1,3-4 51,23-15 1,-26 15-20,63-40-180,-2-4 0,95-85 0,-169 137-170,-5 6 66,-10 13-27,-2 4 113,3 0 79,1 1-1,1 1 0,2-1 0,0 1 0,1 0 0,-5 40 0,10-55-12,0 1 0,1-1 0,0 0 1,0 1-1,1-1 0,3 13 0,-3-17 76,0 0 0,0 0 0,1-1-1,-1 1 1,1 0 0,0-1 0,0 1 0,0-1 0,0 0 0,1 0-1,-1 0 1,1 0 0,0 0 0,0-1 0,5 5 0,-7-6-28,1 0 0,-1-1 0,1 1 1,-1 0-1,1-1 0,-1 1 0,1-1 0,-1 0 1,1 1-1,0-1 0,-1 0 0,1 0 0,0 0 1,-1 0-1,1 0 0,-1 0 0,1-1 0,0 1 1,-1 0-1,1-1 0,-1 0 0,1 1 0,-1-1 1,1 0-1,-1 1 0,1-1 0,-1 0 0,0 0 1,0 0-1,3-3 0,0 0 27,0-1-1,0 0 1,0 0 0,-1-1-1,1 1 1,3-10-1,-2 2-49,0 0 0,-1-1-1,-1 1 1,0-1-1,0 1 1,-2-1-1,0 0 1,0 0-1,-1 0 1,-1 0 0,-5-25-1,5 36-13,0 0 0,0 0-1,0 0 1,0 0 0,-1 0 0,0 0 0,1 0-1,-1 1 1,0-1 0,0 1 0,-1-1-1,1 1 1,0 0 0,-1 0 0,1 0 0,-1 0-1,0 0 1,0 1 0,0-1 0,0 1-1,0 0 1,0 0 0,0 0 0,0 0 0,0 0-1,0 1 1,0-1 0,-1 1 0,-3 0-1,-1 1 56,8-2 65,7-1-50,23-12-76,1 2 0,1 1-1,0 1 1,37-5 0,-58 13-1,1 1 0,0 0 0,0 1 0,13 2 0,-19-2 12,-1 1-1,1 0 1,-1 0-1,0 1 1,0 0-1,1 0 1,-1 0-1,-1 0 1,1 1-1,0 0 1,5 4-1,-8-5 8,1 1 0,-1 0 0,0-1 0,0 1 0,0 1 0,-1-1 0,1 0 0,0 0 0,-1 0-1,0 1 1,0-1 0,0 1 0,0-1 0,-1 1 0,1 6 0,-1 4 34,0 0 1,-3 23-1,-2-10 26,-2-1-1,-9 26 1,10-33 36,6-18-79,0 0-1,-1-1 1,1 1 0,0 0 0,0 0-1,-1 0 1,1-1 0,0 1 0,0 0-1,0 0 1,0 0 0,0-1 0,0 1 0,0 0-1,0 0 1,1 0 0,-1-1 0,0 1-1,0 0 1,1 0 0,-1-1 0,1 2-1,0-2 5,-1 1 0,1-1 0,-1 0-1,1 0 1,0 0 0,-1 0 0,1 0-1,-1 0 1,1 0 0,0 0-1,-1 0 1,1 0 0,-1 0 0,1 0-1,0 0 1,-1 0 0,1 0-1,-1-1 1,1 1 0,0 0 0,-1 0-1,1-1 1,-1 1 0,1 0 0,-1-1-1,1 1 1,0-1 0,21-17 201,0 0 0,31-34 0,12-12-112,81-55-428,-144 118 302,2-2-55,0-1-1,0 1 0,0 0 0,1 1 0,7-5 1,-11 7 62,0 0 1,0-1 0,0 1 0,0 0-1,0 0 1,0 0 0,0 0 0,0 0 0,0 0-1,0 0 1,0 0 0,0 0 0,-1 0 0,1 0-1,0 1 1,0-1 0,0 0 0,0 1 0,0-1-1,0 1 1,0-1 0,-1 1 0,1-1 0,0 1-1,0-1 1,-1 1 0,1 0 0,0 0 0,-1-1-1,1 1 1,-1 0 0,1 0 0,-1 0 0,1-1-1,-1 1 1,0 0 0,1 2 0,2 6-5,0 1-1,-1 0 1,3 19 0,0 8 124,-4-32-95,4 18 48,1 0 1,15 38-1,-18-55-4,-1 0 0,1-1 0,0 0-1,0 0 1,1 0 0,-1 0 0,1 0 0,0-1-1,1 1 1,-1-1 0,1 0 0,-1-1 0,1 1-1,0-1 1,1 0 0,6 3 0,-10-5-35,1 0 1,0-1 0,0 1 0,0-1 0,-1 0-1,1 0 1,0 0 0,0 0 0,0 0-1,0-1 1,-1 1 0,1-1 0,5-2-1,1 0-420,1-2 0,12-7 0,-18 10 10,0-1 1,0 0-1,0 0 0,-1 0 1,1 0-1,-1-1 0,0 1 1,0-1-1,5-8 1,10-13-1470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3072,'-12'-15'976,"9"8"-587,3-8 123,0 14-282,0 0-1,0 0 1,0 0 0,0 0-1,1 0 1,-1 0 0,0 0-1,0 0 1,1 0 0,-1 0-1,1 0 1,-1 0 0,1 0-1,-1 0 1,1 0 0,-1 0-1,1 0 1,0 1 0,1-2-1,-2 2-150,1-1-1,-1 1 1,1 0-1,-1 0 1,1 0-1,-1-1 1,1 1-1,-1 0 1,1 0-1,-1 0 1,1 0-1,-1 0 0,1 0 1,-1 0-1,1 0 1,0 0-1,-1 1 1,1-1-1,-1 0 1,1 0-1,-1 0 1,1 0-1,-1 1 1,1-1-1,-1 0 1,0 1-1,1-1 1,-1 0-1,1 1 1,-1-1-1,0 0 1,1 1-1,-1-1 1,0 1-1,1 0 1,1 2 98,1 0 0,-1 1 1,0-1-1,-1 1 0,1 0 1,0-1-1,-1 1 0,0 0 1,0 0-1,1 5 0,-1 6 305,0 23 0,-1-28-362,-10 209 1315,0 9-331,10-221-1068,-1 0 85,1 0 0,1 0-1,-1 0 1,1 1 0,2 8 0,-2-16-90,-1 1 0,0 0 1,0 0-1,1-1 0,-1 1 1,1 0-1,-1 0 0,1-1 1,-1 1-1,1 0 0,-1-1 1,1 1-1,-1 0 0,1-1 1,0 1-1,-1-1 0,1 1 1,0-1-1,0 0 0,1 1 1,-1-1 14,1 0 0,-1 0 0,1 0 0,-1 0 1,0 0-1,1 0 0,-1-1 0,1 1 1,-1 0-1,0-1 0,1 0 0,-1 1 0,0-1 1,0 0-1,1 1 0,-1-1 0,1-1 0,14-11 30,-1 0 0,0 0 1,13-17-1,38-50-170,-62 74 86,15-20-38,-15 20 14,0-1-1,1 1 0,0 0 0,0 0 1,1 0-1,-1 1 0,1 0 0,0 0 1,13-8-1,-18 12 34,1 1 1,-1-1-1,0 1 1,0 0-1,0-1 1,1 1-1,-1 0 1,0 0-1,0 0 1,1 0 0,-1 0-1,0 0 1,1 0-1,-1 0 1,0 0-1,0 1 1,0-1-1,1 0 1,-1 1-1,0-1 1,0 1-1,0-1 1,0 1-1,0 0 1,0 0-1,0-1 1,0 1-1,0 0 1,0 0 0,0 0-1,0 0 1,-1 0-1,2 1 1,2 4 59,-1 0 1,0 0-1,0 0 1,-1 0-1,2 7 1,0 1 58,-1 0 1,-1 0-1,0 0 0,0 15 0,-1-7-17,0 3 189,-1-1-1,-6 44 1,6-45-93,1-7-324,6-23-5213,25-15-481,-14 5 3553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65 4992,'32'-34'2218,"-29"30"-2050,12-12 883,-5 6 3240,-26 31-985,3-4-2878,1 0 0,-14 25 0,-6 10 101,-18 25 189,44-66-497,0 1 0,1 0 1,0 0-1,-6 24 0,11-34-172,-1 0 0,1 0 0,0 0 0,0 0 0,0 0 0,0 0 0,0 1 0,0-1 0,1 0 0,-1 0 0,2 3 0,-2-4-25,0 0 0,1-1 0,-1 1 0,1-1 0,-1 1 0,0 0 0,1-1 0,-1 1 0,1-1 0,0 1 0,-1-1 0,1 1 0,-1-1 0,1 0 0,0 1 0,-1-1 0,1 0 0,0 1 0,-1-1 0,1 0 0,0 0 0,-1 0-1,1 0 1,0 1 0,0-1 0,-1 0 0,1 0 0,0 0 0,0-1 0,-1 1 0,1 0 0,0 0 0,0 0 0,-1 0 0,2-1 0,5-3 48,0 1-1,0-1 1,0-1-1,-1 1 1,1-1 0,9-10-1,-9 7-59,0-1-1,-1 0 0,0 0 0,7-12 0,-9 13-43,1 0-1,0 0 1,0 0 0,0 1-1,1 0 1,7-7 0,-12 13 14,0 1 0,-1-1 0,1 0 0,0 1 0,0-1-1,-1 1 1,1-1 0,0 1 0,0-1 0,0 1 0,0-1 0,0 1 0,0 0 0,-1 0 0,1-1 0,0 1 0,0 0 0,0 0 0,0 0 0,0 0 0,0 0 0,0 0 0,0 0 0,0 1 0,0-1 0,0 0 0,0 0 0,0 1 0,0-1 0,-1 1 0,1-1 0,0 1 0,0-1 0,0 1 0,-1-1 0,1 1-1,0 0 1,0-1 0,-1 1 0,1 0 0,-1 0 0,1-1 0,-1 1 0,1 0 0,0 2 0,3 4 6,-1 1 0,1 0 1,-2 0-1,4 11 0,-3-9 53,21 81 113,-8-55-1268,-16-35 977,1-1-1,-1 1 1,0-1 0,0 1 0,0-1-1,1 1 1,-1-1 0,0 0 0,1 1 0,-1-1-1,0 1 1,1-1 0,-1 0 0,1 1-1,-1-1 1,1 0 0,-1 1 0,1-1 0,-1 0-1,0 0 1,1 1 0,0-1 0,-1 0-1,1 0 1,-1 0 0,1 0 0,-1 0 0,1 0-1,-1 0 1,1 0 0,-1 0 0,1 0-1,-1 0 1,1 0 0,-1 0 0,1 0 0,-1-1-1,1 1 1,22-10-3953,-20 8 3479,16-7-1773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6304,'0'0'54,"0"0"0,0 0-1,0-1 1,0 1 0,0 0 0,0 0 0,0 0 0,0-1 0,0 1 0,0 0 0,0 0-1,0-1 1,0 1 0,0 0 0,0 0 0,0 0 0,0-1 0,0 1 0,0 0-1,0 0 1,0-1 0,0 1 0,0 0 0,0 0 0,1 0 0,-1 0 0,0-1 0,0 1-1,0 0 1,0 0 0,0 0 0,1 0 0,-1-1 0,0 1 0,0 0 0,0 0 0,0 0-1,1 0 1,-1 0 0,0 0 0,0 0 0,0 0 0,1 0 0,-1-1 0,0 1-1,0 0 1,1 0 0,-1 0 0,0 0 0,0 0 0,0 0 0,1 0 0,-1 1 0,0-1-1,0 0 1,0 0 0,1 0 0,-1 0 0,0 0 0,0 0 0,0 0 0,1 0-1,-1 1 1,1-1-68,0 1 243,-1 1 0,1-1 0,-1 0 0,1 0-1,-1 1 1,0-1 0,0 0 0,0 1 0,0-1-1,0 0 1,0 1 0,0 1 0,0 1 455,23 130 4212,6-1-1776,-20-108-2402,-9-24-692,0-1 0,0 0-1,0 1 1,0-1 0,0 0 0,1 1 0,-1-1-1,0 0 1,0 0 0,0 1 0,1-1 0,-1 0-1,0 0 1,0 1 0,0-1 0,1 0 0,-1 0-1,0 1 1,1-1 0,-1 0 0,0 0 0,0 0-1,1 0 1,-1 0 0,0 1 0,1-1 0,-1 0 0,0 0-1,1 0 1,-1 0 0,0 0 0,1 0 0,-1 0-1,0 0 1,1 0 0,-1 0 0,0 0 0,1 0-1,-1-1 1,0 1 0,1 0 0,-1 0 0,0 0-1,1 0 1,-1 0 0,0-1 0,1 1 0,-1 0-1,0 0 1,0 0 0,1-1 0,-1 1 0,0 0-1,0-1 1,0 1 0,0 0 0,1 0 0,-1-1-1,0 1 1,0 0 0,0-1 0,0 1 0,0 0-1,0-1 1,0 0 0,11-20 185,2-4 91,12-33 1,92-219-3407,-117 277 2929,0-1 0,0 1 0,0 0 0,0-1 0,0 1 0,0 0 0,1-1 0,-1 1 0,0 0 0,0-1 0,1 1 0,-1 0 0,0-1 0,0 1 0,1 0 0,-1 0 0,0-1 0,1 1 0,-1 0 0,0 0 0,1 0 0,-1 0 0,0-1 0,1 1 0,-1 0-1,0 0 1,1 0 0,-1 0 0,0 0 0,1 0 0,-1 0 0,1 0 0,-1 0 0,0 0 0,1 0 0,-1 0 0,0 0 0,1 0 0,-1 0 0,1 1 0,-1-1 0,1 0 0,13 14-6553,-6-5 5836,46 50-3551,-37-38 5731,1-1 0,0-1 0,39 29 0,-51-44-933,-1-1 1,1 1-1,1-1 0,-1 0 0,0 0 1,1-1-1,-1 0 0,1 0 0,0-1 1,0 1-1,-1-2 0,1 1 1,0-1-1,7 0 0,-8-1-152,0 0 0,0 0 0,0-1 0,-1 1 0,1-1-1,-1-1 1,1 1 0,-1-1 0,0 0 0,0 0 0,0-1 0,0 1 0,-1-1 0,1 0 0,-1 0 0,6-8 0,-1 0 181,0 0 0,12-25 1,-17 31-253,-2 0 0,1-1 0,-1 1 0,1-1 0,-2 0 0,1 1 0,-1-1 0,1-9 0,-2 16-122,0-1 1,0 1 0,0-1-1,0 1 1,0 0-1,0-1 1,0 1 0,0-1-1,0 1 1,0 0-1,0-1 1,0 1 0,0-1-1,0 1 1,0-1-1,-1 1 1,1 0 0,0-1-1,0 1 1,0 0 0,-1-1-1,1 1 1,0 0-1,0-1 1,-1 1 0,1 0-1,0-1 1,-1 1-1,1 0 1,0 0 0,-1-1-1,1 1 1,0 0-1,-1 0 1,1 0 0,-1-1-1,1 1 1,0 0-1,-1 0 1,1 0 0,-1 0-1,1 0 1,0 0-1,-1 0 1,1 0 0,-1 0-1,1 0 1,-1 0 0,1 0-1,0 0 1,-1 1-1,1-1 1,-1 0 0,1 0-1,0 0 1,-1 0-1,1 1 1,0-1 0,-1 0-1,1 1 1,0-1-1,-1 1 1,-23 18 561,22-17-495,-5 6 194,-1 1 0,1 0 1,0 0-1,1 1 0,-7 14 0,-21 53 1329,29-65-1360,0 1 0,1 0 0,1 1 0,0-1 1,-2 26-1,5-34-189,-1 0 1,2-1-1,-1 1 0,1 0 1,0 0-1,0 0 1,0 0-1,0 0 0,1-1 1,0 1-1,0 0 1,0-1-1,1 0 0,-1 1 1,1-1-1,0 0 1,0-1-1,1 1 0,3 4 1,-3-5-126,0 0-1,1 0 1,-1 0-1,0-1 1,1 0 0,0 0-1,-1 0 1,1 0 0,0 0-1,0-1 1,0 0 0,0 0-1,0-1 1,0 1 0,0-1-1,1 0 1,6-1-1,-1-1-1405,0 0 0,0-1-1,-1 0 1,1-1 0,-1 0-1,18-10 1,21-12-3197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200 166 1472,'10'-28'3456,"-9"26"-3135,-1-1 0,-1 0 0,1 1 1,0-1-1,-1 1 0,1-1 0,-1 1 0,0 0 0,0-1 1,0 1-1,0-1 0,0 1 0,0 0 0,-1 0 1,1 0-1,-1 0 0,1 0 0,-4-2 0,3 2-210,0 1 0,0 0 0,0-1-1,0 1 1,0 0 0,-1 0 0,1 1 0,0-1 0,-1 0-1,1 1 1,0-1 0,-1 1 0,1 0 0,-1 0-1,1 0 1,-1 0 0,1 0 0,-5 2 0,0-1-43,0 1 1,1 1-1,-1-1 1,1 1-1,-1 0 1,1 1-1,0-1 1,0 1 0,0 0-1,1 1 1,0-1-1,0 1 1,0 0-1,-5 7 1,4-3-17,0 0 0,0 0 1,1 0-1,0 1 0,1 0 0,0 0 1,0 0-1,-3 17 0,7-25-19,-1 0-1,1 0 0,0 0 1,0 0-1,0 0 1,0 0-1,0 0 1,0 0-1,0 0 0,1 0 1,-1 0-1,1 0 1,0-1-1,-1 1 0,1 0 1,0 0-1,0-1 1,0 1-1,0 0 0,0-1 1,1 1-1,-1-1 1,0 1-1,1-1 1,-1 0-1,1 1 0,2 1 1,-1-1 46,1-1 0,-1 1 0,1-1 0,0 1 1,-1-1-1,1 0 0,0-1 0,0 1 0,-1-1 0,1 1 1,0-1-1,0 0 0,4-1 0,0 0-14,1-1-1,-1 0 1,0 0-1,0-1 1,-1 0-1,1-1 1,-1 0 0,1 0-1,-1 0 1,0-1-1,-1 0 1,1 0-1,-1-1 1,8-8-1,-7 5 2,0 0-1,0 0 0,-1-1 1,0 1-1,0-2 0,-1 1 1,-1 0-1,1-1 0,3-18 0,-7 24-48,0 0-1,-1 0 1,1 0-1,-1 0 1,0 0-1,0 0 1,-1 0-1,0-1 1,0 2-1,-3-11 1,4 11-58,-2 1 1,1-1-1,0 1 1,-1-1 0,1 1-1,-1-1 1,0 1-1,0 0 1,-1 0-1,1 0 1,-1 0-1,1 0 1,-1 0 0,-5-3-1,6 5 10,0 0 0,-1 0 1,1 0-1,-1 0 0,1 0 0,-1 0 0,1 1 0,-1-1 0,1 1 1,-1 0-1,1 0 0,-1 0 0,0 0 0,1 0 0,-1 1 1,1-1-1,-1 1 0,1-1 0,-1 1 0,1 0 0,-5 3 0,-1 0 32,1 0-1,0 1 1,0 0-1,1 1 0,-1-1 1,1 1-1,0 1 0,1-1 1,-10 15-1,7-8 152,0 1 0,0 0-1,2 0 1,-9 24 0,13-28-38,-1 0 0,1 0-1,1 0 1,0 0 0,0 0 0,1 1 0,0-1-1,1 0 1,0 0 0,0 0 0,5 12-1,-6-20-64,1 1-1,0-1 0,0 0 0,0 0 1,0 1-1,0-1 0,1 0 1,-1 0-1,1 0 0,-1-1 0,1 1 1,0 0-1,0-1 0,0 1 0,0-1 1,0 1-1,0-1 0,0 0 1,0 0-1,0 0 0,1 0 0,-1 0 1,0-1-1,3 2 0,-1-2-7,0 0 0,0 1 0,0-1 0,0 0 0,1-1 0,-1 1 0,0-1 0,-1 0 0,1 0 1,0 0-1,0 0 0,0-1 0,5-3 0,0 0 2,-1-1 1,0 1-1,0-2 1,0 1-1,-1-1 1,0 0-1,-1-1 1,1 1-1,7-14 1,-11 16-32,0 0 0,-1 0 0,1 0 0,-1-1 0,0 1 0,-1-1-1,1 1 1,-1-1 0,0 1 0,0-1 0,-1 0 0,1 0 0,-1 1 0,-1-1 0,1 0 0,-1 0 0,-2-7 0,3 12-28,-1-1-1,1 0 0,-1 1 0,1-1 0,-1 0 0,0 1 1,0-1-1,0 1 0,0-1 0,0 1 0,0 0 0,0-1 1,0 1-1,0 0 0,-1 0 0,1 0 0,-1 0 0,1 0 1,0 0-1,-1 0 0,0 0 0,1 0 0,-1 1 0,0-1 1,1 1-1,-1-1 0,0 1 0,1 0 0,-1 0 0,0-1 1,0 1-1,1 0 0,-1 1 0,0-1 0,0 0 0,1 0 1,-1 1-1,0-1 0,1 1 0,-1 0 0,0-1 0,1 1 1,-1 0-1,-1 1 0,-7 6-2,0 1 0,1 0 0,0 1 0,0 0 0,-14 22 0,19-26 10,-3 4-8,0 1 0,1 0-1,-9 22 1,13-30 50,1 1 0,-1 0 0,1 0 0,0 0 0,0 0 0,1 0-1,-1 0 1,1 1 0,0-1 0,0 0 0,1 0 0,-1 0 0,1 0 0,-1 0 0,1 0 0,2 5 0,-2-7 12,0 0 0,1 0 1,-1 0-1,0-1 0,0 1 0,1-1 0,-1 1 1,1-1-1,-1 1 0,1-1 0,0 0 0,0 0 1,-1 1-1,1-1 0,0-1 0,0 1 0,3 1 1,-2-1 19,1-1 1,0 1-1,-1-1 1,1 1-1,0-1 1,-1 0-1,1-1 1,0 1-1,5-2 1,-3 1-8,0-1 0,0 0 0,0 0 0,0 0 0,-1-1 0,1 0 0,0 0 0,-1-1 0,0 1 0,0-1 0,7-8 0,-8 8-13,-1-1-1,0 1 1,0-1-1,0 0 1,-1 0-1,1-1 1,-1 1-1,0 0 1,-1-1-1,2-8 1,-2 10-115,-1 1 1,0 0-1,0 0 1,0 0-1,0-1 1,0 1-1,0 0 0,-1 0 1,0 0-1,0-1 1,0 1-1,0 0 1,0 0-1,0 1 1,-1-1-1,1 0 1,-1 0-1,0 1 1,0-1-1,-3-3 1,3 4-373,-1 1 1,1-1-1,0 1 1,-1 0-1,1-1 1,-1 1-1,1 0 1,-5-1-1,7 2 101,-1 0 0,0-1 0,0 1 0,1 0 0,-1 0 0,0 0-1,0 0 1,0-1 0,1 1 0,-1 0 0,0 1 0,0-1 0,0 0-1,1 0 1,-1 0 0,0 0 0,0 1 0,1-1 0,-1 0-1,0 1 1,0-1 0,1 0 0,-1 1 0,0-1 0,1 1 0,-1-1-1,1 1 1,-1-1 0,0 2 0,-1 9-3408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4 702 992,'7'6'254,"-9"-12"4180,3 15-2994,-11 0-406,22-1-26,-9-7-948,-1 0 0,0 0-1,1 0 1,-1-1-1,0 1 1,1-1-1,-1 1 1,1-1 0,-1 0-1,1 0 1,-1 0-1,1 0 1,-1 0 0,1 0-1,-1-1 1,0 0-1,1 1 1,-1-1-1,1 0 1,-1 0 0,0 0-1,0 0 1,0 0-1,1-1 1,-1 1 0,-1-1-1,1 1 1,2-3-1,15-15 75,17-25 58,-27 32-185,2 1 1,-1 0 0,2 1-1,-1 0 1,1 1-1,14-8 1,-20 13 29,1 0 1,-1 1-1,1 0 1,0 1-1,12-4 1,-16 6-38,0-1 1,1 0-1,-1 1 1,0 0 0,0-1-1,1 1 1,-1 1 0,0-1-1,0 0 1,0 1-1,1 0 1,-1-1 0,0 1-1,0 0 1,4 3 0,-5-2 18,1 1 0,-1-1 0,0 1 0,0 0 1,0 0-1,0 0 0,-1 0 0,1 0 0,-1 0 0,0 0 1,2 5-1,3 8 199,34 62 672,-33-68-772,0 0-1,1-1 1,-1 1-1,12 8 1,0 2-34,-16-17-25,0-1 0,-1 0 0,1 0 0,0 0 0,0 0 0,0-1 0,0 1 0,0-1-1,0 0 1,1 0 0,-1 0 0,0 0 0,7 0 0,4 1 428,29-2-1,-23-1-449,-15 1 8,0-1 0,-1 0 1,1 0-1,-1-1 0,1 1 1,-1-1-1,0 0 0,1 0 1,5-5-1,16-6 227,-22 11-217,0 0 1,0 0-1,0-1 0,-1 0 1,1 1-1,-1-1 0,1-1 0,-1 1 1,3-4-1,15-14-32,-15 15 5,0 0-1,-1-1 1,0 1-1,8-13 1,-9 13 10,3-7 57,10-21 1,-12 23-119,-1 1-1,2 0 1,-1 1 0,14-18 0,-6 12 26,-8 9 4,0 0 0,1 0 0,-1 1 1,1-1-1,1 1 0,8-6 0,-5 5 86,18-10-102,-28 15 10,1 1 1,-1 0-1,1 0 0,0-1 0,-1 1 0,1 0 0,0 0 1,-1 0-1,1 0 0,-1-1 0,1 1 0,0 0 0,-1 0 0,1 0 1,0 1-1,-1-1 0,1 0 0,0 0 0,-1 0 0,1 0 1,-1 1-1,1-1 0,0 0 0,-1 0 0,1 1 0,-1-1 0,1 0 1,-1 1-1,1-1 0,-1 1 0,1-1 0,-1 1 0,1-1 1,-1 1-1,0-1 0,1 1 0,-1 0 0,7 18 88,-2 0 0,-1 0 0,0 0 0,2 37 0,-3-24-75,-1-16 11,11 76 355,1-11-241,-11-70-105,0 0-1,1-1 1,8 19 0,-10-27 10,-1 1 0,0-1 1,0 0-1,1 0 1,0 0-1,-1 0 0,1 0 1,0 0-1,0-1 0,0 1 1,0-1-1,0 1 1,0-1-1,0 0 0,0 0 1,1 1-1,-1-2 0,1 1 1,-1 0-1,0 0 1,1-1-1,0 1 0,2-1 1,7 0 57,-1 0 0,1 0 1,-1-2-1,1 1 0,-1-2 1,0 1-1,0-1 0,0-1 0,0 0 1,12-7-1,-4-1-63,0-1 0,-1 0 0,0-2 0,-1 0 1,-1 0-1,-1-2 0,0 0 0,24-38 0,-30 41-43,-1 0-1,-1-1 1,-1 0-1,0 0 1,6-28-1,22-75 5,-25 89 0,-1 5 0,-4 9 0,1 1 0,12-27 0,71-104-213,-81 136 264,1 0 0,-1 1 0,12-9 0,-11 10-63,0-1 0,-1 1-1,11-14 1,-10 10-14,1 1 1,1 1 0,-1-1 0,12-7 0,-1 0-47,9-5 94,-25 19-22,0 1-1,0-1 1,1 0 0,-1 1 0,5-2 0,7-4-21,-16 8 5,1-1-1,0 1 1,0 0-1,0-1 0,-1 1 1,1 0-1,0 0 1,0 0-1,0 0 0,0-1 1,-1 1-1,1 0 1,0 1-1,0-1 1,0 0-1,0 0 0,0 0 1,-1 0-1,1 1 1,1-1-1,0 2-1,0-1 1,1 0-1,-1 0 0,0 1 1,0 0-1,0-1 0,2 3 0,0 0-3,-1 1 0,1-1-1,-1 1 1,1 0-1,-1 0 1,2 7-1,5 7 22,-8-17-1,0 1 0,-1-1-1,0 1 1,1-1 0,-1 1-1,0 0 1,-1 0 0,1-1-1,0 1 1,-1 0 0,1 5-1,-1-4-15,1 0-1,0 1 1,-1-1-1,1 0 1,3 6-1,-2-6 46,-1 0 0,0 0 1,0 1-1,0-1 0,0 8 0,0-5-32,1 1-1,-1 0 0,1-1 0,1 0 0,-1 1 0,1-1 0,1 0 0,4 7 0,-3-4 1,5 6 4,3 6 11,-5 0-21,-2 1-1,0 0 1,-2 1-1,3 40 1,-5-39 99,1 125-179,-5-79 111,2 49 278,0-115-280,0-1 1,1 1-1,-1 0 1,1 0-1,0 0 1,0 0-1,1-1 0,-1 1 1,1 0-1,0-1 1,0 0-1,1 1 1,-1-1-1,1 0 1,0 0-1,0 0 1,1-1-1,-1 1 1,7 4-1,33 22 440,-43-30-459,2 1 36,-1 0 0,0 0 1,1 0-1,-1 0 1,1 0-1,0 0 0,-1-1 1,1 1-1,0-1 0,-1 1 1,1-1-1,0 1 0,0-1 1,0 0-1,-1 0 1,1 0-1,0 0 0,0 0 1,-1 0-1,1-1 0,3 0 1,0-1-10,1 0 1,-2-1 0,1 1 0,0-1 0,0 0-1,-1-1 1,1 1 0,-1-1 0,0 0 0,0 0-1,-1 0 1,1 0 0,-1-1 0,0 1-1,0-1 1,0 0 0,-1 0 0,4-9 0,-1-2 57,5-21-32,-1-13-12,2-16 73,-7 34-190,1 0 0,2 1 0,19-53 0,-22 72 85,1 1-1,7-13 1,-11 21-39,0 1 1,1-1-1,-1 1 1,1 0 0,0 0-1,0 0 1,0 0-1,0 0 1,0 0-1,0 0 1,0 1-1,0-1 1,1 1-1,2-2 1,2 0 204,-7 2-176,0 1-1,1 0 1,-1 0-1,0 0 1,0-1 0,1 1-1,-1 0 1,0 0-1,0 0 1,1 0-1,-1 0 1,0 0 0,1 0-1,-1 0 1,0 0-1,1 0 1,-1 0-1,0 0 1,0 0 0,1 0-1,-1 0 1,0 0-1,1 0 1,-1 0-1,0 0 1,0 0 0,1 0-1,-1 0 1,0 0-1,1 1 1,-1-1-1,0 0 1,29 6-52,-26-5 56,-1 0 1,0 1 0,1-1 0,-1 1 0,0 0 0,0 0-1,0 0 1,0 0 0,0 0 0,-1 0 0,1 0 0,1 4-1,0 0-13,0 1 1,0 0-1,1 9 0,-1-7 128,4 8-69,-5-14-45,-1 0 0,1 0 0,-1 0 1,0 0-1,1 5 0,0-1-18,-1-1 1,1 0-1,5 9 0,5 16 101,-11-27-66,1 0-1,0 0 1,0 0-1,0 0 1,1 0 0,-1-1-1,1 1 1,0-1-1,0 0 1,0 0-1,1 0 1,-1 0-1,1 0 1,0-1-1,-1 1 1,1-1-1,0 0 1,0 0-1,6 1 1,-7-2-16,0 0 0,0-1 0,0 1 0,0-1 0,0 0 0,0 0 0,0 0 1,0 0-1,0-1 0,-1 1 0,1-1 0,0 1 0,0-1 0,0 0 0,3-2 0,3-1 53,0-1 1,16-11-1,-6 1-29,-1-1 0,22-23 1,-28 26-47,1 0 1,0 1-1,1 0 1,0 1 0,18-10-1,-16 12 16,-12 6-32,0 0-1,0 1 1,1 0-1,-1 0 1,9-3-1,-11 5 32,0 0-1,0 0 0,1 0 1,-1 0-1,0 0 1,0 0-1,1 0 1,-1 1-1,0-1 1,0 1-1,0-1 1,0 1-1,0 0 1,0 0-1,0 0 1,3 2-1,2 2 2,0 1 0,0 0 0,7 7 0,-11-9 14,1 0-1,-1-1 1,1 1-1,0-1 1,0 0-1,1 0 1,-1 0-1,0-1 0,1 0 1,-1 1-1,1-1 1,0-1-1,7 2 1,-1-1 75,1-1 0,0-1 0,-1 0 0,1 0 0,17-4 0,14 1 206,-13 1-108,-20 1-87,-5 0-86,1 0-1,0 0 1,0 1 0,-1 0 0,1 0 0,0 0-1,0 1 1,-1 0 0,1 0 0,0 0 0,-1 1-1,1 0 1,-1 0 0,0 0 0,6 4 0,-11-6-57,1 0 0,-1 1 0,1-1 0,-1 0 1,1 1-1,-1-1 0,0 0 0,1 1 0,-1-1 1,0 1-1,1-1 0,-1 1 0,0-1 1,1 1-1,-1-1 0,0 1 0,0-1 0,0 1 1,0-1-1,1 1 0,-1-1 0,0 1 0,0-1 1,0 1-1,0-1 0,0 1 0,0-1 0,0 1 1,0-1-1,-1 1 0,1-1 0,0 1 0,0-1 1,0 1-1,0-1 0,-1 1 0,1-1 1,0 1-1,-1-1 0,1 1 0,-2 1-1128,1 0 0,-1 0 0,0 0 0,0 0 0,1-1 0,-5 4 0,0-1-2273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76 283 1664,'-50'0'11088,"49"0"-10912,0 0 1,0 0 0,0 0-1,-1 1 1,1-1 0,0 0-1,0 1 1,0-1 0,0 1-1,0-1 1,0 1 0,0-1-1,0 1 1,0 0 0,-1 1-1,-4-1 1633,5-1-1599,5 0 2672,-4-1-2797,0 1 0,0-1 0,0 0 0,0 1 0,1-1 0,-1 1 0,0-1 0,1 1 0,-1-1 0,0 1 0,1-1 0,-1 1 0,1 0 0,-1-1 0,1 0 0,51-12 389,0 1 0,89-8 0,35-6-205,-24 1 19,-125 23-127,-1 1 0,1 2 1,48 6-1,5 5 83,0-5 0,0-2 0,87-7 0,14-15-281,-7-13 26,-93 18 165,86-3 0,-148 14-174,38 1-34,-40 2 204,0-2-1,18-2 1,-35 1-134,-1 0 0,0-1 0,0 1 0,1 0 0,-1 0 0,0-1 0,0 1 0,0 0 0,-1-1 0,-4-2-30,1 0 1,0 1 0,-1 0-1,0 0 1,0 0-1,0 1 1,-11-4 0,-7-2 56,-23-13-57,-1 3-1,-98-23 1,70 31 233,36 11-80,147 9 361,-38-1-563,-51-8 50,0 2 1,-1 0-1,1 1 1,-1 1-1,30 12 1,-42-15 21,0 1-1,1-1 1,-1 1 0,0 1 0,0-1-1,-1 1 1,1-1 0,-1 1-1,1 1 1,-1-1 0,-1 1 0,1-1-1,-1 1 1,1 0 0,-2 0 0,1 1-1,0-1 1,-1 0 0,0 1 0,0 0-1,1 6 1,-2 0 40,0 0-1,-1 0 1,0 0 0,-1 0-1,-1 0 1,1-1-1,-2 1 1,0 0 0,-7 17-1,-1 0 139,-2-2-1,-27 43 0,34-61-308,0 0-1,0-1 0,-1 0 1,0 0-1,-1-1 1,0 1-1,0-2 0,0 1 1,-1-1-1,-10 5 0,18-10-105,0-1 0,0 1 0,0-1 0,0 1 0,0-1 0,0 0 0,0 1 0,0-1 0,0 0 0,0 0 0,0 0 0,0 0 1,-2 0-1,-1 0-618,-1-1-1986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4896,'0'-4'349,"0"4"-292,0 0-1,1 0 1,-1-1-1,0 1 1,0 0-1,0 0 1,0-1 0,0 1-1,0 0 1,0-1-1,0 1 1,0 0-1,0 0 1,0-1-1,0 1 1,0 0-1,0-1 1,-1 1 0,1 0-1,0 0 1,0-1-1,0 1 1,0 0-1,0 0 1,0-1-1,-1 1 1,1 0-1,0 0 1,0 0 0,0-1-1,-1 1 1,1 0-1,0 0 1,0 0-1,-1 0 1,1 0-1,0-1 1,0 1-1,-1 0 1,1 0-1,0 0 1,-1 0 0,1 0-1,0 0 411,1 1 0,0-1 0,0 1 1,-1-1-1,1 1 0,-1-1 0,1 1 0,0-1 0,-1 1 0,1 0 0,-1-1 1,1 1-1,-1 0 0,0-1 0,1 1 0,-1 0 0,0 0 0,1-1 0,-1 1 0,0 0 1,0 0-1,0 1 0,8 33 1705,-1 0-859,-3-24-1041,88 294 2555,-81-254-2770,0-3 258,1 0 0,32 80 0,-18-62 107,-26-66-405,1 1 1,-1-1 0,1 1 0,-1-1 0,1 0-1,-1 1 1,1-1 0,0 0 0,-1 1 0,1-1 0,0 0-1,-1 0 1,1 0 0,0 1 0,-1-1 0,1 0-1,0 0 1,-1 0 0,1 0 0,0 0 0,-1 0 0,1 0-1,1-1 1,-1 1 12,0 0-1,1 0 1,-1 0-1,1-1 1,-1 1-1,1-1 1,-1 1-1,0-1 1,1 1-1,1-2 1,7-8 72,-5 5-33,0 0 0,0 0 1,0-1-1,-1 1 0,6-10 0,45-109 201,-37 80-210,137-295 511,-109 232-555,-29 66-160,-7 22-58,-8 15-240,0 0 0,0 1 0,-1-1-1,1 0 1,-1 0 0,0 0 0,0 0 0,1-8 0,-12 19-8051,7-4 7520,-12 18-5315,0 8 2016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120 111 896,'0'-10'741,"4"7"-170,-3 3-557,0-1 1,0 0-1,-1 1 0,1-1 1,0 0-1,-1 1 1,1-1-1,0 0 0,-1 0 1,1 0-1,-1 0 0,0 0 1,1 1-1,-1-1 1,0 0-1,1 0 0,-1 0 1,0 0-1,0 0 0,0 0 1,0 0-1,0-2 1,6-18 2955,-22 2 3355,15 20-6080,-1-1-1,1 1 1,-1-1-1,0 1 0,1 0 1,-1-1-1,1 1 1,0 0-1,-1 0 0,1 0 1,0 0-1,-1 1 1,1-1-1,-1 2 0,-2 1-10,0 0-1,0 0 0,0 1 0,-4 6 0,3 3 76,1 0 1,0 0-1,0 0 0,2 1 0,-2 17 1,2-17-241,0 1 70,2 0-1,1 30 1,-1-38-74,1 0 1,0 0-1,1-1 0,0 1 1,0 0-1,1-1 1,5 12-1,-7-18-41,-1 0-1,1 1 0,0-1 1,0 0-1,0 0 1,0 1-1,0-1 1,0 0-1,0 0 1,0 0-1,0 0 1,0-1-1,1 1 1,-1 0-1,0 0 1,3 0-1,-3-1-8,0 0 0,0 0 0,0 0 0,0 0 0,-1 0 0,1 0 0,0 0 0,0 0 0,0 0 0,0-1 0,0 1 0,0 0 0,0-1 0,0 1 0,0-1 0,-1 1 0,1-1 0,1 0 0,3-4-7,-1 1 0,0-1 1,0 0-1,0 0 1,5-11-1,-7 14-33,9-19-54,0-2 1,-1 1-1,-1-2 0,6-28 0,-12 41 90,-1 0 0,0 0 0,-1-1 1,-1 1-1,0 0 0,0-1 0,-1 1 0,0-1 1,-5-15-1,5 24-10,1 0 1,-1 0-1,0 0 0,0 1 1,0-1-1,-1 0 1,1 0-1,-1 1 0,0-1 1,1 1-1,-1-1 1,0 1-1,0 0 0,-1 0 1,-3-4-1,4 6 6,1-1 0,0 1 0,-1-1 0,1 1 0,-1-1-1,1 1 1,0 0 0,-1 0 0,1 0 0,-1-1 0,1 1 0,-1 1-1,1-1 1,0 0 0,-1 0 0,1 1 0,-1-1 0,1 0 0,0 1 0,-1-1-1,1 1 1,0 0 0,-1-1 0,1 1 0,0 0 0,0 0 0,0 0 0,0 0-1,0 0 1,0 0 0,0 0 0,0 0 0,-1 2 0,-4 6 94,0 0-1,1 0 1,0 1 0,0-1 0,1 1 0,0 0-1,1 1 1,0-1 0,1 0 0,0 1 0,0 15-1,0 5 61,2 0-1,6 53 0,-5-72-31,1-1 0,0 1 0,8 22 0,-10-32-102,1 0-1,0 0 0,0 1 1,0-1-1,0 0 0,0 0 1,1 0-1,-1 0 0,0-1 1,1 1-1,0 0 0,-1 0 0,1-1 1,0 1-1,0-1 0,0 0 1,0 1-1,0-1 0,0 0 1,0 0-1,0 0 0,0-1 1,1 1-1,-1 0 0,0-1 1,4 1-1,-2-2 8,0 1 0,-1-1-1,1 0 1,-1 0 0,0 0 0,1-1 0,-1 1-1,0-1 1,0 0 0,0 0 0,0 0 0,0 0-1,0-1 1,0 1 0,4-6 0,5-6 5,18-27 0,-23 30-58,0 0 0,-1 0 0,0-1 0,-1 0 0,0 0 0,0 0 1,-2-1-1,1 1 0,-2-1 0,0 0 0,0 0 0,-1-24 0,-2 31 17,-1-1 0,1 1 0,-1 0 1,-1 0-1,1 0 0,-1 0 0,0 0 0,0 0 0,-1 0 0,-7-8 0,9 12-3,1 1-1,0-1 1,0 1-1,-1 0 1,1 0-1,-1-1 1,0 1-1,1 0 1,-1 0-1,0 0 1,1 1 0,-1-1-1,0 0 1,0 1-1,0-1 1,-3 1-1,-2-2-40,2 1 73,0 0-1,1 0 1,-1 0-1,0 1 1,0 0 0,0 0-1,1 0 1,-1 0-1,0 1 1,0 0-1,1 0 1,-1 0-1,0 1 1,1 0-1,-1-1 1,1 2-1,0-1 1,0 0-1,0 1 1,0 0 0,0 0-1,0 0 1,1 0-1,-6 7 1,0 0 70,0 1 0,1 1 0,1-1 0,0 1 0,1 1 0,0-1 0,-6 20 0,6-13-39,1 0-1,1 0 0,-4 36 1,7-48-20,1 1 0,0 0 0,0 0 0,1-1 0,0 1 1,0 0-1,1-1 0,0 1 0,0-1 0,1 0 0,0 1 0,6 10 1,-8-17-24,0 1 0,0 0 0,0-1 0,0 0 0,0 1 0,0-1 0,1 0 0,-1 0 0,0 1 0,1-1 0,-1 0 1,1 0-1,0 0 0,-1-1 0,1 1 0,0 0 0,-1-1 0,1 1 0,0-1 0,0 1 0,-1-1 0,1 0 1,0 0-1,0 0 0,0 0 0,-1 0 0,1 0 0,0 0 0,0-1 0,0 1 0,-1-1 0,1 1 0,0-1 0,2-1 1,8-7-36,0-1 0,-1-1 1,-1 1-1,1-2 0,8-13 1,-11 16-50,2-3-24,0-1-1,0 0 1,-2-1 0,1 0-1,-2-1 1,0 0 0,-1 0-1,0 0 1,6-30 0,-10 37 72,-2 1 0,1-1 1,-1 0-1,0 1 1,-1-1-1,0 1 1,0-1-1,0 1 1,-1 0-1,0-1 0,-1 1 1,0 0-1,0 0 1,-6-10-1,7 14 1,0-1 1,-1 1-1,1 0 0,-1 0 0,0 0 1,0 0-1,0 1 0,0-1 0,0 1 0,0 0 1,-1 0-1,1 0 0,-1 0 0,0 1 1,1-1-1,-1 1 0,0 0 0,0 0 1,0 0-1,0 1 0,0-1 0,0 1 1,0 0-1,0 0 0,0 1 0,0-1 1,0 1-1,0-1 0,-3 3 0,1-1 73,1 0 1,0 1-1,0-1 0,0 1 0,0 1 0,0-1 1,0 1-1,1 0 0,0 0 0,0 0 0,0 0 0,0 1 1,1-1-1,-1 1 0,1 0 0,1 0 0,-1 1 0,-2 6 1,-2 5 31,1 0-1,1 0 1,1 1 0,-4 29 0,7-32-27,0 0 0,1 0 0,0 1 1,1-1-1,3 15 0,-2-22-8,-1-1 1,1 1-1,1-1 1,0 0-1,0 0 1,0 0-1,1 0 1,-1 0-1,2-1 1,-1 0-1,8 9 1,-11-14-34,0 0 1,0 0-1,0 0 1,1 0 0,-1 0-1,0-1 1,0 1 0,0 0-1,0-1 1,1 1 0,-1-1-1,0 1 1,1-1 0,-1 0-1,0 0 1,1 1 0,-1-1-1,0 0 1,3 0 0,-2-1-4,0 1 0,0-1 1,0 0-1,0 1 0,0-1 1,0 0-1,0 0 0,0 0 1,0-1-1,0 1 0,1-2 1,4-3-8,-1-1 1,-1 1-1,1-1 1,-1-1 0,6-10-1,-2 2-93,-1 0-1,-1-1 1,0 1-1,-1-1 1,5-25-1,-9 34 19,-1 0 0,0 0 0,-1 0 0,1 0 0,-1 0-1,-1 0 1,0 0 0,0 0 0,0 0 0,-1 1 0,0-1-1,-1 0 1,0 1 0,-6-13 0,7 18 40,1-1 0,-1 1 0,0 0 1,1-1-1,-1 1 0,-1 0 0,1 0 0,0 0 1,0 0-1,-1 1 0,1-1 0,-1 1 0,-3-3 1,4 4 13,1-1 1,-1 1 0,1-1 0,-1 1-1,0-1 1,1 1 0,-1 0 0,1 0-1,-1 0 1,0 0 0,1 0 0,-1 0-1,0 1 1,1-1 0,-1 0 0,1 1-1,-4 0 1,1 2 3,-1-1 0,1 1 0,0 0 0,-5 3 0,6-3 16,-5 4 62,1 0 0,0 0-1,0 1 1,1 0 0,0 0 0,0 1 0,1-1 0,0 1 0,0 0-1,-6 20 1,3-5 114,2 1-1,1-1 0,-4 34 1,8-41-113,0-1 0,0 1 0,4 21-1,-3-31-27,2 0 0,-1 0 0,1 0 0,0 0 0,0 0 0,1 0 0,0 0 0,0-1-1,1 1 1,4 5 0,-7-11-27,0 1 0,0-1 0,0 0 0,0 0 0,0 0 0,0 0 0,0 0 0,1-1 0,-1 1 0,0 0 0,1 0 0,-1-1 0,1 1 1,-1-1-1,0 1 0,1-1 0,-1 0 0,1 0 0,-1 1 0,1-1 0,0 0 0,-1 0 0,1 0 0,-1-1 0,3 0 0,-1 1 9,0-1 0,0-1 0,0 1 0,0 0 0,0-1-1,-1 1 1,1-1 0,0 0 0,-1 0 0,0 0 0,4-3 0,0-3-2,0 0 0,0-1 0,0 0 0,-1 0 0,0 0 0,5-15 0,14-58-397,-19 66 266,-2-1 0,0 0 0,-1 1 0,0-32 0,-2 42 62,-1 1-1,1-1 1,-1 1 0,0-1 0,0 1-1,-1-1 1,0 1 0,0 0 0,0 0-1,0 0 1,-1 0 0,0 0-1,0 0 1,0 1 0,-1-1 0,1 1-1,-9-7 1,11 10 43,0 0 0,0 0 0,-1 1 0,1-1 0,0 0 0,0 1 0,-1-1 0,1 1 0,0-1 0,-1 1 0,1 0 0,-1-1 0,1 1 0,0 0 0,-1 0 0,1 0-1,-1 0 1,1 0 0,-1 0 0,1 1 0,0-1 0,-1 0 0,1 1 0,-1-1 0,1 1 0,0-1 0,0 1 0,-1 0 0,-1 1 0,0 1 23,-1 0 1,1 0 0,0 0-1,0 0 1,0 1-1,1-1 1,-1 1 0,-2 4-1,-1 4 79,1 0 0,0 0 0,1 1 0,1-1 0,-5 24 0,6-16 28,0 0 1,1 0-1,2 20 0,0-32-68,0-1 0,0 0 0,0 0 0,1 1 0,0-1 0,1 0 0,0-1 1,6 14-1,-7-18-37,-1 0 0,1 1 1,-1-1-1,1 0 0,0 0 1,0 0-1,0-1 0,0 1 1,0 0-1,0-1 0,0 1 1,0-1-1,1 0 1,-1 0-1,1 0 0,-1 0 1,1 0-1,-1 0 0,1-1 1,-1 1-1,1-1 0,0 0 1,-1 0-1,1 0 0,0 0 1,-1 0-1,1 0 0,3-2 1,-2 1 1,0 0 1,0-1-1,0 1 1,0-1-1,-1 0 1,1 0-1,-1-1 1,1 1-1,-1-1 0,5-5 1,2-2 27,15-22 1,-22 28-47,11-15 11,0-2 0,-1 0 0,11-26 0,-21 40-69,0 0 1,0-1-1,-1 0 0,0 1 0,0-1 0,-1 0 0,0 0 1,0 0-1,-1 0 0,0 0 0,-1 0 0,1 1 0,-4-14 0,4 19 37,-1 0-1,1 1 1,-1-1-1,0 0 1,1 1-1,-1-1 1,0 0-1,0 1 1,0-1-1,0 1 1,0-1-1,-1 1 1,1 0-1,0-1 1,-1 1-1,1 0 1,0 0-1,-1 0 1,0 0-1,1 0 1,-1 0-1,0 0 1,1 1-1,-1-1 1,0 1-1,0-1 1,1 1-1,-1 0 0,0-1 1,0 1-1,0 0 1,0 0-1,1 0 1,-1 1-1,-2-1 1,-2 2-28,1-1 0,-1 1 0,1 0 0,-1 0 0,1 0 0,0 1 0,0 0 0,0 0 0,0 0 0,-5 5 0,0 2 59,0 0 0,1 0-1,0 1 1,1 0 0,0 1-1,-11 21 1,3 2 34,-15 46 0,29-76-49,0-1-6,1 0 0,-1 0 0,1 0 0,0 0 0,0 0 0,1 0 0,-1 0 0,1 0 0,0 0 0,0 0 0,1 8 0,-1-12 8,0 0 0,0 0 0,0 1 0,0-1-1,1 0 1,-1 0 0,0 1 0,0-1 0,0 0 0,0 0 0,0 0 0,0 1 0,0-1 0,1 0 0,-1 0 0,0 0 0,0 0 0,0 0-1,0 1 1,1-1 0,-1 0 0,0 0 0,0 0 0,1 0 0,-1 0 0,0 0 0,0 0 0,0 0 0,1 0 0,-1 0 0,0 0 0,0 0-1,1 0 1,-1 0 0,0 0 0,0 0 0,12-5-93,11-15-530,-19 17 401,87-90-1152,-35 33 1572,-56 60-199,1 0 0,-1 0 0,0 0 0,0 0 0,1-1 0,-1 1-1,0 0 1,0 0 0,0 0 0,1 0 0,-1-1 0,0 1 0,0 0 0,0 0 0,0 0 0,0-1-1,1 1 1,-1 0 0,0 0 0,0 0 0,0-1 0,0 1 0,0 0 0,0 0 0,0-1-1,0 1 1,0 0 0,0 0 0,0-1 0,0 1 0,0 0 0,0 0 0,0-1 0,0 1-1,0 0 1,0 0 0,0 0 0,0-1 0,0 1 0,-1 0 0,1 0 0,0-1 0,0 1 0,0 0-1,0 0 1,0 0 0,-1 0 0,1-1 0,0 1 0,0 0 0,0 0 0,-1 0 0,1 0-1,0 0 1,0-1 0,-1 1 0,-11 0-10,-20 15-114,14-5-77,-6 4-679,20-11-91,-1 0-1,1 0 1,0-1 0,-1 0 0,1 0-1,-1 0 1,-6 2 0,6-1-1669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3488,'-6'2'1246,"12"-1"2644,1 3 1619,2-3-4823,0 0 0,0 1 1,0 0-1,14 5 0,8 2-549,-10-3-190,-15-4-231,0-1-1,-1 1 1,1-1-1,0 0 0,7 0 1,4-2-2113,21-3-1,-5 0 148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2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6720,'-5'-16'3040,"19"11"-2624,-8 10 1024,-1 4-864,-1-2 192,12 8-448,-2-12-224,4 1-32,2-8-224,0 4 96,5-3-448,-2 3 256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4480,'-19'0'1445,"18"0"-1407,1 0-1,0 0 0,-1 0 1,1 0-1,0 0 1,-1 0-1,1 0 1,0 1-1,-1-1 1,1 0-1,0 0 1,0 0-1,-1 0 0,1 1 1,0-1-1,0 0 1,-1 0-1,1 1 1,0-1-1,0 0 1,0 1-1,-1-1 0,1 0 1,0 0-1,0 1 1,0-1-1,0 0 1,0 1-1,0-1 1,0 0-1,0 1 0,0-1 1,-1 0-1,2 1 1,-1-1-1,0 0 1,0 1-1,0-1 1,0 0-1,0 1 1,0-1-1,0 0 0,0 1 1,0-1-1,1 1 1,1 0 113,0 0 0,1 1 0,-1-1 0,0 0 0,1 0 0,-1 0 1,1-1-1,-1 1 0,1 0 0,0-1 0,-1 0 0,1 0 0,3 0 0,1 1 22,382 14 3637,10-33-2881,-332 15-687,116-13-3149,-108 11 1073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6816,'0'5'3072,"0"-1"-2656,0-8 960,5 4-832,0 0 64,4 9-384,0-9-64,6 4-96,1-4-1600,-2 0 832,6-4-3296,-2-1 2208</inkml:trace>
  <inkml:trace contextRef="#ctx0" brushRef="#br0" timeOffset="1">589 31 7968,'-5'-21'3616,"19"21"-3136,-8 0 1344,-3 3-1088,8-6 192,4 3-544,-1-6-544,6 6 96,-6-3-1504,6 3 864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8480,'0'0'3840,"14"0"-3360,-8 0 1088,-3 0-960,8 0 128,3 7-448,1-7-704,4 0 224,1-4-3456,-2 4 2016,2-9-3712,5 6 3040</inkml:trace>
  <inkml:trace contextRef="#ctx0" brushRef="#br0" timeOffset="0.99">433 35 7456,'24'-4'3392,"21"17"-2944,-27-13 1440,7 0-1120,-2-6 192,8 6-576,-3-3-448,1-1 0,0-5-3008,5 4 1664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7648,'25'-18'3456,"9"18"-3008,-16 0 1024,-2 0-896,-1-3-288,-1 3-224,-5-6-1888,6 6 960,-5-3-4704,5 3 3104</inkml:trace>
  <inkml:trace contextRef="#ctx0" brushRef="#br0" timeOffset="1">540 58 9056,'38'-18'4096,"2"13"-3552,-26 1 256,6 4-544,0-3-800,3-3 288,2-6-5856,-2 3 3360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1984,'0'0'65,"1"0"1,-1 1-1,0-1 1,1 0-1,-1-1 1,1 1-1,-1 0 1,0 0-1,1 0 1,-1 0-1,1 0 1,-1 0-1,0 0 0,1-1 1,-1 1-1,0 0 1,1 0-1,-1 0 1,0-1-1,1 1 1,-1 0-1,0 0 1,0-1-1,1 1 1,-1 0-1,0-1 0,0 1 1,1 0-1,-1-1 1,0 1-1,0-1 1,0 1-1,0 0 1,0-1-1,0 1 1,0-1-1,1 1 1,-1 0-1,0-1 1,0 0 238,-1 0 703,-4 4 547,4-3-1428,1 2 219,-1 1-1,1-1 1,0 1-1,0-1 1,0 1-1,0-1 0,1 5 1,-1 18 478,-25 214 1998,10 2-1607,4-51-401,7-24-410,3-56-204,-1-77-769,-7 34 0,8-60 281,-2 3-1903,7-4 646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3232,'-1'-18'1381,"2"14"391,-1 12 2931,-10 416 2363,9-316-6395,1-65 103,21-85-411,-16 32-431,0 1-1,0 0 0,1 0 1,0 1-1,0-1 1,1 1-1,0 1 1,1-1-1,9-6 1,-10 8 20,0 1 1,0 0 0,1 0-1,0 1 1,0 0 0,0 1-1,0-1 1,0 2 0,1-1-1,-1 1 1,12-1 0,-16 3 63,-1 0 1,1 0-1,-1 0 0,1 1 1,-1-1-1,1 1 1,-1 0-1,0 0 0,1 0 1,-1 1-1,0-1 0,0 1 1,0 0-1,0 0 1,0 0-1,0 0 0,0 0 1,-1 1-1,1-1 1,1 4-1,-2-4 73,0 0 0,0 1 1,0 0-1,-1-1 0,1 1 0,-1 0 0,0 0 1,0-1-1,0 1 0,0 0 0,-1 0 1,1 0-1,-1 0 0,1 1 0,-1-1 0,0 0 1,0 0-1,-1 0 0,1 0 0,-1 0 0,1 0 1,-1 0-1,-1 3 0,-1-1 51,1 0 0,-1-1 0,0 1 0,-1-1 0,1 1 0,-1-1 0,0 0 0,0-1 1,-5 5-1,-43 27 593,40-28-643,1 0-22,-1 0 1,0-2-1,0 1 1,-22 6-1,29-11-223,-1 1-1,1-1 1,-1 0-1,0-1 1,1 1-1,-1-1 1,0 0-1,1-1 1,-1 1-1,1-1 1,-1 0-1,0 0 1,-4-3-1,7 3-228,1 0 0,-1 0 0,1-1 0,-1 0 0,1 1 0,0-1 0,0 0 0,0 0 0,0 0 0,0 0 0,-2-4 0,-3-4-1679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 2720,'0'1'411,"0"0"0,0 0 0,0 0 0,-1 0 0,1 0 1,0 0-1,-1 0 0,1 0 0,-1-1 0,1 1 0,-1 0 0,0 0 0,1 0 0,-1 0 0,-1 0 1,-15 22 1122,-9 16 588,2-10-969,-23 31 132,15-23-272,28-33-759,4-11-178,1-1-97,2-6-287,9-25 0,-10 34 242,2-4 27,0 0 1,1 0-1,0 0 1,11-14-1,2-5 45,-12 18-43,-1 2 92,-1 0 0,1 0 0,13-14 0,-18 21 18,1 0 0,0 0 1,0 0-1,0 0 0,0 0 1,1 0-1,-1 0 0,0 1 1,0-1-1,0 0 0,1 1 1,-1-1-1,0 1 0,1-1 0,-1 1 1,1-1-1,-1 1 0,0 0 1,1 0-1,-1 0 0,1 0 1,-1 0-1,1 0 0,-1 0 1,0 0-1,1 1 0,-1-1 1,1 1-1,-1-1 0,0 1 1,0-1-1,2 2 0,0 0 65,0 1-1,0 0 0,-1 0 1,1 0-1,-1 0 0,0 1 1,0-1-1,0 0 1,-1 1-1,1 0 0,1 5 1,6 11-43,12 25-985,-9-12-5259,-7-16 3749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72 398 2720,'-10'7'2075,"11"-2"882,0-3-2657,-1-1 0,1 1 0,-1-1 0,1 1 0,-1-1 0,0 1 0,0-1 0,1 1 0,-1 2 0,-1 4 3886,-1-16-2728,-1-26-297,-7-41 480,2 24-1122,3 3-135,0-2-16,-2 0 0,-16-62 0,21 105-560,3 13 295,5 20 263,6 46 517,29 103-1,-37-160-761,1-1 0,0-1-1,1 1 1,0-1 0,1 0-1,1 0 1,10 14 0,-17-27-119,-1 1 0,0 0 0,1 0 0,0 0 0,-1-1 0,1 1 0,-1 0 0,1-1 0,0 1 0,0-1 0,-1 1 0,1 0 0,0-1 0,0 0 0,0 1 0,-1-1 0,1 1 0,0-1 0,0 0 0,0 0 0,0 0 0,0 1 0,0-1 0,0 0 0,0 0 0,0 0 0,0 0 0,-1 0 1,1-1-1,0 1 0,0 0 0,0 0 0,0-1 0,0 1 0,0 0 0,0-1 0,-1 1 0,1-1 0,0 1 0,0-1 0,1 0 0,3-6-697,0 1 0,0-1 0,0 1 0,0-2 0,-1 1 0,0 0 0,5-15 0,13-25-3617,5 4-1944,2 6 1990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3904,'-12'-6'1253,"12"6"-1032,0-1-1,-1 1 0,1 0 1,0-1-1,0 1 1,-1 0-1,1-1 1,0 1-1,0 0 1,0-1-1,0 1 0,-1 0 1,1-1-1,0 1 1,0 0-1,0-1 1,0 1-1,0-1 0,0 1 1,0 0-1,0-1 1,0 1-1,0-1 1,0 1-1,0 0 1,0-1-1,0 1 0,1 0 1,-1-1-1,-1-5 2858,0 5-1746,0 1-1190,0 0 0,1 0 0,-1 0 0,1 0 1,-1 0-1,0 0 0,1 0 0,-1 0 0,1 0 0,-1-1 1,0 1-1,1 0 0,-1 0 0,1-1 0,-1 1 1,1 0-1,-1-1 0,1 1 0,-1-1 0,1 1 1,0-1-1,-1 0 0,1 1-102,-1 0-1,1 0 1,0 0 0,0 0-1,0 0 1,0 0 0,0-1-1,0 1 1,0 0 0,0 0-1,0 0 1,0 0 0,0 0-1,0 0 1,0-1 0,0 1-1,0 0 1,0 0 0,0 0-1,0 0 1,0 0-1,0 0 1,0-1 0,0 1-1,0 0 1,0 0 0,0 0-1,0 0 1,0 0 0,0 0-1,0 0 1,0-1 0,0 1-1,0 0 1,0 0 0,0 0-1,1 0 1,-1 0 0,0 0-1,0 0 1,0 0 0,0 0-1,0 0 1,0 0 0,0-1-1,0 1 1,1 0 0,-1 0-1,0 0 1,0 0-1,0 0 1,0 0 0,0 0-1,0 0 1,1 0 0,-1 0-1,0 0 1,15-2 1275,-9 2-1145,-1 0 0,1 1 0,0-1-1,8 3 1,-1 1-95,0-2 0,1 1 0,-1-2 0,0 0 1,24-1-1,68-12 13,-3-1-184,-100 13 90,64-8 65,-58 7-59,0 2 0,1-1 0,-1 1 0,0 0 0,16 5 0,63 15-197,-57-20 327,-18-1-132,-6 1 485,-12-7-332,6 2-103,0 4-49,0 0 1,0 0-1,1-1 0,-1 1 0,0 0 0,0-1 0,0 1 0,0 0 1,0-1-1,-1 1 0,1 0 0,0-1 0,0 1 0,0 0 0,0-1 1,0 1-1,0 0 0,0-1 0,-1 1 0,1 0 0,0 0 0,0-1 1,0 1-1,-1 0 0,-9-5-42,6 6-38,0 1-1,0-1 1,0 1-1,-1 1 0,2-1 1,-6 4-1,-21 11 131,-81 44 89,93-49-114,0 1-1,-25 22 0,17-13-13,2 0 0,2 0-1,0 2 0,-19 27 1,21-23 107,0 0 0,-25 50 1,27-43-40,-1-1 1,-2-2 0,-28 35-1,27-45-29,19-19-60,0 0-1,-1 0 1,1 0 0,0 1 0,0-1-1,1 1 1,-1-1 0,1 1-1,-4 7 1,4-4-31,1-5 58,1-1 1,0 0-1,-1 1 0,1-1 1,0 0-1,0 1 0,0-1 1,0 0-1,0 1 0,0-1 1,0 0-1,1 1 0,-1-1 1,1 2-1,2 11 139,-3-14-153,0 0 0,0 1 0,0-1 0,-1 1 0,1-1 0,0 0 0,0 1 0,1-1 0,-1 0 0,0 1 0,0-1 0,0 1 0,0-1 0,0 0 0,0 1 0,0-1 0,1 0 0,-1 1 0,0-1 0,0 0 0,0 1 0,1-1 0,-1 0 0,0 0 0,0 1 0,1-1-1,-1 0 1,0 0 0,1 1 0,-1-1 0,0 0 0,1 0 0,-1 0 0,0 0 0,1 1 0,-1-1 0,1 0 0,-1 0 0,0 0 0,1 0 0,-1 0 0,0 0 0,1 0 0,-1 0 0,1 0 0,-1 0 0,0 0 0,1-1 0,-1 1 0,0 0 0,1 0 0,-1 0 0,0 0 0,1 0 0,-1-1 0,0 1 0,1 0 0,-1-1 16,5 0 15,-1 0 0,0 0 0,0 0 0,1 1 0,5-1 0,7 0 132,23-1 40,-33 3-195,1-1-1,-1-1 0,1 1 0,-1-1 1,14-4-1,19-10 263,-24 8-373,24-6-1,55-12 170,39-8 254,-130 32-293,-1 1 1,0 0-1,0 0 1,1 0-1,-1 1 1,0-1-1,1 1 1,-1 0-1,0 0 1,0 0-1,0 0 1,0 0-1,0 1 1,0-1-1,0 1 1,0 0-1,-1 0 1,1 0-1,-1 0 1,1 0-1,-1 1 1,0-1-1,2 3 1,-2-2-41,0 0 0,0-1 1,0 1-1,0 0 1,0 0-1,-1 0 0,0 1 1,0-1-1,0 0 0,0 0 1,0 1-1,0-1 1,-1 0-1,0 1 0,1-1 1,-1 1-1,-1-1 1,1 0-1,0 1 0,-1-1 1,0 0-1,-1 4 0,2-6-146,0-1 0,0 0 0,0 0 0,0 1 0,-1-1 0,1 0 0,0 1 0,0-1-1,-1 0 1,1 0 0,0 1 0,0-1 0,-1 0 0,1 0 0,0 0 0,-1 0 0,1 1-1,0-1 1,0 0 0,-1 0 0,1 0 0,0 0 0,-1 0 0,1 0 0,0 0-1,-1 0 1,1 0 0,-1 0 0,1 0 0,0 0 0,-1 0 0,1 0 0,0 0 0,0 0-1,-1 0 1,1-1 0,0 1 0,-1 0 0,1 0 0,0 0 0,-1 0 0,1-1-1,0 1 1,-11-3-3905,10 3 3706,0 0 1,0 0-1,0 0 0,0 0 1,0 0-1,0 0 1,0 0-1,0-1 1,0 1-1,0 0 0,0-1 1,0 1-1,0-1 1,0 1-1,0-1 0,-1 0 1,1 0 171,-4-3-2136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 4576,'-3'-4'1079,"-4"-8"401,5 9-454,2 5 519,1 0-1017,-1 1 0,0 0 0,0 0 0,0-1-1,0 1 1,0 0 0,-1-1 0,1 1-1,-2 4 1,0 2 493,-2 19 1210,2-13-1088,-6 27 0,-13 46-113,19-77-1041,3 10-1473,4-13-704,-5-8 2065,0 0 0,0 0-1,1 0 1,-1 0 0,0 0 0,0 0-1,1 0 1,-1 0 0,0 0 0,0 0 0,1 0-1,-1 0 1,0 0 0,0 0 0,1 0-1,-1 0 1,0 0 0,0 0 0,1 0-1,-1 0 1,0 0 0,0 0 0,1-1-1,-1 1 1,0 0 0,0 0 0,0 0-1,0 0 1,1-1 0,-1 1 0,0 0 0,0 0-1,5-6-2286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3 231 2720,'0'6'870,"0"-11"2295,0 5-3098,0 0 0,0 0 0,0 0 0,0 0-1,0 0 1,0 0 0,0 0 0,0 0 0,1 0 0,-1 0 0,0 0 0,0 0 0,0 0-1,0 0 1,0 0 0,0 0 0,0 0 134,1 1-134,3 4 804,-3-4-86,1 1 0,0 0 0,0 0 0,-1-1 0,1 1 0,0-1 1,4 3-1,-1-2-307,0 1 0,1-2 0,-1 1 0,1 0 1,0-1-1,-1 0 0,1 0 0,0-1 1,0 0-1,9 0 0,-11-1-411,-1 0 1,1 0-1,0 0 0,0 0 1,-1 0-1,1-1 0,0 1 1,-1-1-1,0 0 0,1 0 1,-1-1-1,0 1 0,0-1 1,0 1-1,0-1 0,2-4 1,2-2-7,-1 0 1,0-1 0,0 0 0,-2 0-1,1 0 1,-1 0 0,3-13-1,-5 15-49,0 0 0,0 1 0,-1-1-1,-1 0 1,1 0 0,-1 0 0,-1 0-1,1 0 1,-1 1 0,0-1 0,-3-9-1,3 15-22,0-1 0,0 1-1,0-1 1,-1 1 0,1 0-1,0 0 1,-1-1 0,0 1-1,1 0 1,-1 1 0,0-1-1,0 0 1,-3-2 0,4 4-2,0-1 1,0 0 0,-1 1 0,1-1-1,0 1 1,-1-1 0,1 1 0,-1 0-1,1 0 1,0-1 0,-1 1 0,1 0-1,-1 0 1,1 0 0,-1 1 0,1-1 0,0 0-1,-1 0 1,1 1 0,-1-1 0,1 1-1,0-1 1,0 1 0,-1 0 0,1 0-1,0-1 1,-1 2 0,-9 7 232,1 0 1,0 0-1,0 1 0,2 0 1,-1 1-1,1 0 0,0 0 1,1 1-1,-9 20 0,8-12 139,0 0-1,1 1 0,1 0 0,1 0 0,-3 31 0,7-40-192,0 0 0,1 0 1,0 0-1,1 0 0,0 0 0,6 19 1,-5-24-99,0-1 0,0 1 0,1-1 0,0 1 0,1-1 0,-1 0 0,1-1 0,0 1 0,1 0 0,-1-1 0,1 0 0,10 8 0,-11-11-75,0 1 1,0-1 0,0 0-1,0 0 1,0 0-1,1-1 1,-1 1-1,1-1 1,-1 0 0,1-1-1,-1 1 1,1-1-1,-1 0 1,1 0-1,0 0 1,-1-1 0,1 1-1,7-3 1,-1 0-852,1-1 0,12-5 0,17-11-5075,-16 6 557,4-1 1723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4224,'0'0'1365,"9"-4"310,4-2-854,-11 5-689,1 0 0,-1-1 0,0 1 0,1 0 1,-1-1-1,0 1 0,0-1 0,3-3 0,7-8 386,12-13 39,-1-1 0,-1 0 1,26-45-1,-17 13-385,24-43-24,69-81 1095,-100 151-1163,-28 40-182,1 0 1,1 1-1,-1-1 1,1 1-1,1 0 1,-1 0-1,2-1 1,-1 12-1,1-5 124,0 1-1,1 0 1,1-1 0,6 26-1,-5-28 17,2 0 0,-1-1 0,2 1 0,-1-1 0,2-1 0,0 1 0,14 18 0,-16-25 21,0-1 0,0 0-1,0 0 1,0 0 0,1 0-1,0-1 1,0 0 0,0 0-1,0-1 1,0 1 0,0-1-1,1-1 1,-1 1 0,1-1-1,-1 0 1,1-1 0,-1 1 0,1-1-1,0-1 1,-1 1 0,10-3-1,-2 0 17,0 0-1,0-2 1,-1 1 0,1-2-1,-1 0 1,0 0 0,0-1-1,19-15 1,-14 9 32,-1-1-1,0-1 1,-1 0 0,23-30-1,-36 41-72,20-26 232,21-36-1,-39 57-283,-1 0-1,1 0 0,-1 0 1,-1 0-1,0-1 0,0 1 1,-1-1-1,0 0 1,1-15-1,-3 24-6,0 0 1,0 0 0,1 0-1,-1 0 1,0 1-1,0-1 1,-1 0 0,1 0-1,0 0 1,0 0-1,0 1 1,0-1 0,-1 0-1,1 0 1,0 0 0,-1 1-1,1-1 1,-1 0-1,1 1 1,-1-1 0,1 0-1,-1 1 1,1-1-1,-1 0 1,0 1 0,1-1-1,-1 1 1,0-1-1,1 1 1,-1 0 0,0-1-1,0 1 1,1 0-1,-1-1 1,0 1 0,0 0-1,0 0 1,0 0-1,1 0 1,-1 0 0,0 0-1,0 0 1,0 0-1,0 0 1,1 0 0,-1 0-1,0 0 1,0 1-1,0-1 1,0 1 0,-4 0-62,0 1 0,1 0 0,0 0 0,0 0 1,0 1-1,0 0 0,-5 3 0,4 0 77,-1 0 0,1 1 0,0 0 0,0 0 0,1 0 0,0 0 0,0 1 0,1-1 0,0 1 0,0 0 0,1 0 0,0 0 0,-2 12 0,2-6 12,1 0 1,0 0 0,1 0 0,1-1 0,0 1 0,1 0-1,4 18 1,-4-26 46,0 1 0,0-1 1,1 1-1,0-1 0,0 0 0,0 0 0,8 10 0,-9-14-17,0 0 1,0 0-1,-1-1 1,1 1-1,0 0 1,1-1-1,-1 1 1,0-1-1,0 0 1,0 1-1,1-1 1,-1 0-1,1-1 0,-1 1 1,1 0-1,-1-1 1,1 1-1,-1-1 1,1 0-1,0 0 1,-1 0-1,1 0 1,-1 0-1,4-1 1,0-1 17,1 0 0,-1-1 0,0 0 1,0 0-1,0 0 0,0 0 0,5-5 1,41-35 239,-28 22-192,47-39 150,-18 13-256,81-52-1,-120 88-63,-12 9 15,0 0-1,1 0 1,-1 0-1,0 1 0,1-1 1,-1 1-1,1 0 1,-1 0-1,1 0 0,5-2 1,-8 4 33,1-1 0,-1 1 0,1 0 0,-1-1-1,1 1 1,-1-1 0,0 1 0,1 0 0,-1 0 0,0-1 0,0 1 0,1 0 0,-1-1 0,0 1 0,0 0 0,0 0 0,0-1 0,0 1-1,0 0 1,0 0 0,0 1 0,0-2-8,-1 15-1,-1 0 0,0 0 0,0-1 0,-6 17 0,-21 54 27,19-61 101,0 0 0,-2-1 0,-28 42 0,37-60-49,0-1 1,0-1-1,0 1 0,0 0 1,-1-1-1,0 0 0,0 1 1,0-1-1,-6 3 0,8-5-15,0 0 1,1-1-1,-1 1 0,1-1 0,-1 0 0,0 1 0,1-1 0,-1 0 0,0 0 0,0 0 0,1 0 0,-1 0 0,0 0 0,1-1 0,-1 1 0,0 0 0,1-1 0,-1 1 0,1-1 0,-1 0 0,0 0 0,1 1 0,0-1 0,-1 0 0,1 0 0,-1 0 0,1-1 0,0 1 0,-2-2 0,0-1-12,0 0 0,0 0 0,0 0 0,0 0 0,1-1 0,0 1 0,-3-10 0,4 11-41,0 0 0,0 0 0,1 1 0,-1-1 0,1 0 0,0 0 1,0 0-1,0 0 0,0 0 0,0 1 0,0-1 0,1 0 0,0 0 0,0 0 0,1-3-1,-1 5 2,0 0-1,0-1 1,0 1-1,0-1 0,0 1 1,1 0-1,-1 0 0,0 0 1,1 0-1,-1 0 0,1 0 1,-1 0-1,1 1 0,0-1 1,2-1-1,31-5-44,-21 5 61,40-8 53,55-13 12,-89 18-51,0-2 0,-1 0-1,27-15 1,103-77 315,-100 64-234,-22 14-68,0-1 0,-1-1-1,-1-2 1,-1 0 0,-1-2 0,27-41 0,-28 33-20,-1-1 0,-2-1 0,-2-1 1,26-79-1,-32 67-60,-10 46 24,-1 1-1,1-1 0,-1 0 1,0 0-1,0 1 0,0-1 1,-1 0-1,1 1 0,-1-1 1,-1-5-1,2 9 26,-1 0 0,1-1 1,0 1-1,0 0 0,0-1 0,0 1 0,-1 0 0,1-1 0,0 1 0,0 0 1,-1 0-1,1-1 0,0 1 0,0 0 0,-1 0 0,1 0 0,0-1 1,-1 1-1,1 0 0,0 0 0,-1 0 0,1 0 0,0 0 0,-1 0 0,1 0 1,0 0-1,-1 0 0,1 0 0,-1 0 0,1 0 0,0 0 0,-1 0 1,1 0-1,0 0 0,-1 0 0,1 0 0,0 0 0,-1 0 0,1 1 0,0-1 1,-1 0-1,1 0 0,0 0 0,0 1 0,-1-1 0,1 0 0,0 0 1,0 1-1,-1-1 0,1 0 0,-13 18-189,12-17 187,-11 19-51,1 0 0,1 0 0,1 1 0,-8 27 0,-19 92 27,30-113 37,-1 7 54,1 0 1,1 0-1,1 47 0,4-61-2,2 1 0,0-1 0,1 0 0,1 0 0,0-1 0,16 38 0,-11-33 35,19 38 158,-24-54-108,0-1 0,1 0 0,0 0 0,0 0 0,13 11 0,-16-16-145,0-1-1,0 0 0,0 1 1,1-1-1,-1 0 1,1 0-1,-1 0 1,1 0-1,-1 0 0,1-1 1,0 1-1,-1-1 1,1 0-1,0 0 0,-1 0 1,1 0-1,0 0 1,-1-1-1,1 1 1,-1-1-1,1 1 0,0-1 1,-1 0-1,1 0 1,-1 0-1,0 0 0,4-3 1,0 1-566,0-1 0,0 0 0,0-1 0,-1 0 0,0 1 0,1-2 0,-2 1 0,1-1 0,5-7 0,1-12-3056,3 4 1206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1141 1408,'0'0'6058,"9"-5"-3199,7-4-2063,-1-1 1,0 0-1,-1-2 0,18-17 0,-17 16-526,0-2 12,0-1 1,-2 0 0,24-36 0,-19 25-118,-2 2 54,0-2 1,18-42-1,16-61 776,-21 54-265,-20 52-535,-4 13-125,0-1 0,-1 0 0,-1-1 0,3-14-1,0-22 155,0-51 0,-6 80-130,-1 0 0,-1 0 0,-1 0 0,-6-21 0,5 14-38,5 23-51,-2 0 0,1 0 0,0 1 0,-1-1 0,0 0 0,0 1 0,0-1 0,-2-4 0,3 8-2,0 0-1,0 0 1,0 0 0,0-1-1,0 1 1,0 0-1,0 0 1,-1 0 0,1 0-1,0-1 1,0 1-1,0 0 1,0 0 0,-1 0-1,1 0 1,0 0-1,0 0 1,0-1 0,-1 1-1,1 0 1,0 0 0,0 0-1,0 0 1,-1 0-1,1 0 1,0 0 0,0 0-1,0 0 1,-1 0-1,1 0 1,0 0 0,0 0-1,-1 0 1,1 0-1,0 0 1,0 0 0,0 1-1,-1-1 1,-7 8 32,-3 16 153,2 6-50,-16 65 156,20-68-156,1-1-1,2 1 0,0 37 1,-2 94 206,1-102-203,-26 268 568,26-308-666,-1 0 0,0 0 0,-1-1 0,-1 1 0,0-1 0,-11 19 0,12-25-28,-1-1 0,0 1 0,-1-1-1,1-1 1,-2 1 0,1-1 0,-1-1 0,0 1 0,0-1 0,-1 0 0,-11 5 0,5-5 57,0 0 0,0-1-1,0-1 1,-31 4-1,35-6-2,6-2-49,0 0 0,-1 0 0,1 0 0,0-1 0,0 1 0,0-1 0,-8-3 0,12 4-17,1 0-2,-1 0 0,1 0 0,0 0 0,-1 0 0,1 0 0,-1-1 0,1 1 1,0 0-1,-1 0 0,1 0 0,0-1 0,-1 1 0,1 0 0,0 0 0,-1-1 0,1 1 0,0 0 0,0-1 0,-1 1 0,1 0 1,0-1-1,0 1 0,0 0 0,0-1 0,-1 1 0,1-1 0,0 1-3,-1-1-1,1 1 1,0-1 0,0 1-1,-1-1 1,1 1 0,0-1-1,0 1 1,0-1-1,-1 1 1,1-1 0,0 1-1,0-1 1,0 1 0,0-1-1,0 1 1,0-1 0,0 1-1,0-1 1,0 1 0,0-1-1,1 1 1,-1-1 0,0 1-1,0-1 1,0 1 0,1-1-1,-1 1 1,0-1-1,0 1 1,1-1 0,-1 1-1,0 0 1,1-1 0,-1 1-1,1-1 1,-1 1 0,0 0-1,1 0 1,-1-1 0,1 1-1,-1 0 1,1 0 0,-1-1-1,1 1 1,-1 0 0,2 0-1,1-2-12,159-72 76,-23 13-175,-125 54 85,2 0 1,-1 1-1,30-8 1,-38 13 29,1-1-1,-1 2 1,0-1-1,0 1 1,1 0 0,-1 0-1,0 1 1,0 0 0,0 0-1,14 5 1,-21-6-2,22 7 148,0 2 0,-1 0 0,21 13 0,7 5 125,-46-26-245,0 1 0,0-1 0,1 0 0,-1 0 0,0 0 0,0 0 0,1-1 0,-1 1 0,0-1 0,1 0 0,-1 0 0,0 0 0,1 0 0,-1-1 0,0 0 0,1 1 0,-1-1 0,0 0 0,0 0 0,0-1 0,4-1 0,6-4 31,0-1 0,-1 0 0,17-16 0,-20 17-68,35-31 42,62-68 0,-97 96-65,-3 3 15,0-1-1,1 2 1,-1-1 0,12-7-1,-17 13 14,1 0-1,-1 0 1,1 0-1,-1 0 1,1 0-1,-1 0 1,1 1-1,-1-1 1,1 1 0,0-1-1,0 1 1,-1 0-1,1 0 1,0-1-1,0 1 1,-1 0-1,1 1 1,0-1 0,-1 0-1,1 0 1,0 1-1,0-1 1,-1 1-1,1 0 1,-1-1-1,1 1 1,0 0-1,-1 0 1,3 2 0,12 10 53,21 23 0,-14-16 85,-22-19 70,-1-19 53,0 13-239,-1 0 0,1 0 0,-1 0 0,0 0 0,-1 1 0,1-1 0,-1 0 0,-4-8 1,6 12-27,-1 0 0,1 0 0,-1 0 1,0-1-1,1 1 0,-1 0 0,0 0 0,0 0 1,0 0-1,0 0 0,0 1 0,0-1 1,0 0-1,0 0 0,0 1 0,0-1 0,0 0 1,-1 1-1,1-1 0,0 1 0,0 0 1,-1-1-1,1 1 0,0 0 0,0 0 0,-1 0 1,1 0-1,0 0 0,-1 0 0,1 0 1,0 0-1,-1 0 0,1 1 0,0-1 0,0 1 1,-3 0-1,-1 2-31,0 0 1,1 0-1,-1 1 1,0-1-1,1 1 1,0 0-1,-5 6 1,-23 35 41,25-35 24,0 2-4,-1 0 0,2 1 0,0 0 0,0 0 0,1 0 0,-4 15 0,8-23-15,0-1-1,0 0 0,1 1 0,-1-1 1,1 0-1,0 1 0,0-1 0,1 1 0,-1-1 1,1 0-1,0 1 0,0-1 0,0 0 1,1 1-1,-1-1 0,1 0 0,0 0 1,0-1-1,1 1 0,-1 0 0,1-1 0,0 1 1,5 4-1,-7-6 28,1-1 1,0 1-1,0-1 0,0 0 1,0 0-1,0 0 0,0 0 0,0 0 1,0-1-1,1 1 0,-1-1 1,0 1-1,0-1 0,1 0 1,-1 0-1,0 0 0,1 0 1,-1 0-1,0 0 0,0-1 1,1 1-1,-1-1 0,0 1 1,4-3-1,-2 1-14,0 0 0,-1 0 1,1 0-1,0-1 0,-1 0 0,0 0 1,0 0-1,0 0 0,0 0 0,0 0 1,0-1-1,-1 1 0,3-7 0,8-19 84,9-37-1,-20 62-102,3-18-91,0 0 1,-1 0-1,-2-1 0,0 1 0,-2-26 1,-6 69-461,2 8 469,-2 18 2,11 0 79,0-7 0,-4-34 9,0 1-1,0-1 0,1 0 1,-1 1-1,1-1 1,0 0-1,1 0 0,0 0 1,0 0-1,0-1 0,1 1 1,-1-1-1,9 8 1,-12-12 8,1 0 1,0 0 0,-1-1-1,1 1 1,0 0 0,0-1 0,-1 1-1,1-1 1,0 1 0,0-1-1,0 1 1,0-1 0,0 0-1,0 1 1,0-1 0,0 0 0,0 0-1,0 1 1,0-1 0,0 0-1,0 0 1,0 0 0,0-1 0,2 1-1,1-1 66,0-1-1,-1 1 0,1-1 0,7-3 1,-8 3-84,2-1 20,0 0 0,0-1 1,0 1-1,-1-1 0,0 0 0,6-6 1,2-2-6,20-21 27,-2-2-1,28-39 1,44-81 27,-83 126-39,2-4-8,69-117 22,-64 97-40,30-88-1,-43 100-6,11-76 0,-7-39-39,-15 139 36,-1 5-33,0 8-33,-1 1 1,1 0-1,-1-1 1,0 1-1,0 0 1,-1 0-1,1-1 1,-1 1-1,1 0 1,-3-7-1,3 10 70,0 0 0,0 0 0,0 0-1,0 0 1,0 0 0,0 0 0,0 0 0,0 0 0,0-1-1,0 1 1,0 0 0,-1 0 0,1 0 0,0 0-1,0 0 1,0 0 0,0 0 0,0 0 0,0 0 0,0 0-1,0 0 1,0 0 0,0 0 0,-1 0 0,1 0-1,0 0 1,0 0 0,0 0 0,0 0 0,0 0 0,0 0-1,0 0 1,0 0 0,-1 0 0,1 0 0,0 0 0,0 0-1,0 0 1,0 0 0,0 0 0,0 0 0,0 0-1,0 0 1,0 0 0,-1 0 0,1 0 0,0 0 0,0 0-1,0 0 1,0 0 0,0 0 0,0 0 0,0 1-1,0-1 1,-6 8-174,-2 11-15,-33 150 442,11-41 66,17-72-85,-11 97 1,10 58-30,9-102-243,5-30 77,1-37 482,0-47-476,1 0 0,0 1 0,0-1 0,0 1 0,1-1 0,4-4 0,-5 6-32,10-18-57,-1-1 0,14-40-1,-17 42 7,0 0 0,1 1 0,0 0 0,13-18 1,-19 34 38,-1 0 1,1 0 0,-1 1 0,1-1 0,0 1-1,0 0 1,0 0 0,0 0 0,0 0 0,1 0-1,-1 1 1,1-1 0,-1 1 0,1 0 0,-1 0 0,1 0-1,-1 1 1,5-1 0,7 1 107,-1 0 0,1 1 1,19 3-1,5 1-135,13-2-40,70-6-1,-119 3-173,1-1-1,0 1 1,-1-1-1,1 0 1,-1 0 0,6-2-1,1-6-2726,-10 9 2588,0-1 0,0 0-1,1 1 1,-1-1-1,0 0 1,0 0 0,0 1-1,0-1 1,1 0-1,-1 1 1,0-1 0,0 0-1,-1 1 1,1-1-1,0 0 1,0 0 0,0 0-1,-1-4-2571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03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9 976 3136,'-1'0'63,"-4"7"917,5-7-956,0 0 0,0 1-1,0-1 1,0 0 0,0 0 0,0 0-1,0 1 1,0-1 0,0 0-1,0 0 1,0 0 0,1 1 0,-1-1-1,0 0 1,0 0 0,0 0 0,0 0-1,0 1 1,1-1 0,-1 0-1,0 0 1,0 0 0,0 0 0,1 0-1,-1 0 1,0 0 0,0 0 0,0 0-1,1 0 1,-1 1 0,0-1 0,2 0 903,-2 0-846,0 1 0,0-1 0,-1 0-1,1 0 1,0 0 0,0 0-1,0 1 1,0-1 0,0 0-1,0 0 1,0 0 0,0 1 0,0-1-1,0 0 1,0 0 0,0 0-1,0 1 1,0-1 0,0 0-1,1 0 1,-1 0 0,0 1 0,0-1-1,0 0 1,0 0 0,0 0-1,0 0 1,0 1 0,0-1-1,1 0 1,-1 0 0,0 0-1,0 0 1,0 0 0,0 1 0,1-1-1,-1 0 1,0 0 0,0 0-1,0 0 1,1 0 0,-1 0-1,0 0 1,0 0 0,0 0 0,1 0-1,-1 0 1,0 0 0,0 0-1,1 0 1,8-10 1958,18-39 366,-1-7-1261,34-66 112,-12 48-389,60-72-1,4-6-107,-90 118-560,-1-1-1,26-60 1,-39 78-155,17-44 299,19-68 1,-42 117-242,-2 12-101,0 0 1,0 0 0,0 0 0,0 0-1,0 0 1,0 0 0,0 0-1,0 0 1,0-1 0,0 1 0,0 0-1,0 0 1,0 0 0,0 0-1,0 0 1,0 0 0,-1 0 0,1 0-1,0 0 1,0 0 0,0 0-1,0 0 1,0-1 0,0 1 0,0 0-1,0 0 1,0 0 0,0 0-1,0 0 1,0 0 0,0 0 0,0 0-1,-1 0 1,1 0 0,0 0-1,0 0 1,0 0 0,0 0-1,0 0 1,0 0 0,0 0 0,0 0-1,0 0 1,0 0 0,-1 0-1,1 0 1,0 0 0,0 0 0,0 0-1,-1 1 8,0 0-1,0 0 1,0 0-1,0 0 1,0 0-1,0 0 0,0 1 1,0-1-1,-1 3 1,-34 64 107,-44 77-56,-69 145-12,-34 153 421,83-156 234,90-256-553,10-28 88,5-5-72,10-11 3,-10 8-144,87-66 82,6-5-108,-24 8 35,-3-3 0,91-117 0,-45 15 414,-108 156-343,0 0 1,-1 0 0,-1-1 0,7-28 0,-13 42-65,0 3-27,2-9 357,-1 8-193,-1 7-138,-2-4-26,1 0 0,0 0 0,-1 1 0,1-1 0,-1 0 1,1 0-1,-1 0 0,0 0 0,-1 2 0,-3 6 21,2 1 10,0 1 0,0 0 0,1 0 1,1 0-1,-1 0 0,2 1 0,0 13 0,0 5 26,-5 45 15,1 66 319,4-102-270,-1-22-112,1 1-1,3 18 0,-3-32-6,1 0 0,0 1 0,0-1 0,0 0 0,1-1 0,-1 1 0,1 0 0,0 0 0,0 0 0,0-1 0,1 1 0,-1-1 0,6 6 0,-6-8 2,0 1 1,0-1-1,1 0 0,-1 0 1,0 1-1,1-2 0,-1 1 0,1 0 1,-1 0-1,0-1 0,1 1 1,0-1-1,-1 0 0,1 0 0,-1 0 1,1 0-1,-1 0 0,1-1 1,-1 1-1,1-1 0,-1 1 0,4-3 1,5-1-2,0 0 1,-1-1-1,15-10 1,15-12 6,-2-2-1,56-53 1,-44 37-20,208-179 1,-252 219-23,-1 0 0,1 0 0,-1 0 0,0-1 0,-1 0 0,1 0 0,4-8 0,-20 21-162,0 1 1,-11 10-1,9-6 152,2 0-1,0 1 1,0 0-1,-9 17 1,-31 59 77,47-82-30,-15 28 103,-18 49 0,32-72-117,1 1 0,1 0 0,0 0-1,0 0 1,1 0 0,1 0-1,1 23 1,0-32 7,0-1-1,1 1 1,0-1-1,0 1 1,0-1-1,0 1 1,0-1-1,1 0 0,-1 1 1,1-1-1,0 0 1,0 0-1,0 0 1,1-1-1,-1 1 1,1 0-1,-1-1 1,7 5-1,-7-6 9,0 0-1,0 0 0,1 0 0,-1 0 1,1 0-1,-1 0 0,1-1 0,-1 1 1,1-1-1,-1 0 0,1 0 0,-1 1 1,1-2-1,-1 1 0,1 0 0,-1 0 1,1-1-1,-1 0 0,1 1 0,-1-1 1,1 0-1,-1 0 0,0 0 0,1 0 1,-1-1-1,0 1 0,3-4 1,0 1 3,0-1 0,0 1 0,0-1 0,-1-1 0,0 1 0,0-1 0,3-6 0,18-43-36,-21 46 1,17-43 46,-3-2 0,22-108 0,-37 140-285,2-36 1,-7 46 55,2 12 191,0 0 0,0 0 0,0 0 0,0 0 0,0 0 0,0-1 0,0 1 0,0 0 0,0 0 0,0 0 0,0 0 0,0 0 0,-1 0 0,1 0 0,0 0 0,0 0 0,0 0 0,0 0-1,0 0 1,0 0 0,0 0 0,0 0 0,0 0 0,-1 0 0,1 0 0,0 0 0,0 0 0,0 0 0,0 0 0,0 0 0,0 0 0,0 0 0,0 0 0,0 0 0,0 0 0,0 0 0,-1 0 0,1 0 0,0 0 0,0 0 0,0 1 0,0-1-1,0 0 1,0 0 0,0 0 0,0 0 0,0 0 0,0 0 0,0 0 0,0 0 0,0 0 0,0 0 0,-9 19-233,2 8 318,0 0-1,2 0 1,1 0 0,2 1-1,0 0 1,2 0-1,1-1 1,5 32 0,-4-49-41,0 1 0,0-2 1,6 15-1,-6-21-7,-1 0 0,1 1-1,-1-1 1,1 0 0,0 0 0,0 0-1,1 0 1,-1 0 0,0 0 0,1-1-1,5 5 1,-7-7-22,0 1 1,0-1-1,0 1 0,0-1 0,0 0 0,0 0 1,0 1-1,0-1 0,0 0 0,0 0 0,-1 0 1,1 0-1,0 0 0,0 0 0,0 0 1,0-1-1,0 1 0,0 0 0,0 0 0,0-1 1,0 1-1,0 0 0,0-1 0,-1 1 0,3-2 1,16-17 128,-14 13-97,7-10 3,0 0 0,-1 0 0,0-1 0,8-19 0,17-27 54,37-31-124,-50 67 0,-11 13 14,15-15 0,-24 26 3,0 1 0,0-1-1,0 1 1,1-1 0,-1 1 0,1 0 0,-1 1 0,1-1-1,-1 0 1,1 1 0,6-2 0,-9 3 15,0 0 0,0 0-1,0 0 1,0 0 0,-1 0 0,1 0 0,0 0 0,0 0-1,0 0 1,0 0 0,0 0 0,0 1 0,0-1 0,0 0 0,-1 1-1,1-1 1,0 0 0,0 1 0,0-1 0,-1 1 0,1-1 0,0 1-1,0 0 1,-1-1 0,1 1 0,-1 0 0,1 0 0,-1-1 0,1 1-1,-1 0 1,1 0 0,-1 0 0,1-1 0,-1 1 0,0 0 0,0 0-1,1 1 1,-1 4 29,1 0 0,-1-1-1,-1 1 1,1 0 0,-2 6 0,2-9-34,-8 35 92,-12 39-1,12-48-91,-47 153 307,54-178-304,-2 9 227,13-27 40,121-179-385,-110 166 53,2 0 1,1 2-1,0 1 0,53-40 0,-72 61 58,0 0-1,0 0 1,0 1-1,0-1 1,0 1-1,0 1 1,1-1-1,7-1 1,-11 3-2,-1 0 0,1-1 1,-1 1-1,1 0 0,-1 0 0,1 1 0,-1-1 1,1 0-1,-1 0 0,1 1 0,-1-1 0,1 1 0,-1-1 1,0 1-1,1-1 0,-1 1 0,0 0 0,0 0 1,1 0-1,-1 0 0,0 0 0,0 0 0,0 0 1,0 0-1,0 0 0,0 0 0,0 1 0,-1-1 1,1 0-1,0 1 0,-1-1 0,1 0 0,-1 1 1,1-1-1,-1 1 0,1 2 0,1 12 24,0 1 1,-1 0-1,-2 19 0,-6 52 16,5-73-26,2-2 50,0-12-59,0-1-1,0 0 1,0 0 0,0 0 0,0 0 0,0 0-1,0 0 1,0 0 0,0 0 0,0 0-1,0 0 1,1 1 0,-1-1 0,0 0-1,0 0 1,0 0 0,0 0 0,0 0-1,0 0 1,0 0 0,0 0 0,0 0-1,0 0 1,0 0 0,0 0 0,1 0-1,-1 0 1,0 0 0,0 0 0,0 0-1,0 0 1,0 0 0,0 0 0,0 0-1,0 0 1,0 0 0,1 0 0,-1 0-1,0 0 1,0 0 0,0 0 0,0 0-1,0 0 1,0 0 0,0 0 0,0 0-1,0 0 1,0 0 0,1 0 0,-1 0-1,0 0 1,0 0 0,0 0 0,0 0-1,15-20 149,-13 16-147,37-66-114,-15 24 3,-18 35 80,36-60-48,-34 59 65,0 2-1,0-1 1,20-18 0,-27 28-8,0 0-1,0 0 1,0 0 0,0 0 0,1 0 0,-1 1 0,0-1-1,0 0 1,1 1 0,-1-1 0,3 0 0,-4 1 15,1 0 0,-1 1 0,1-1 1,0 0-1,-1 1 0,1-1 0,-1 0 0,1 1 1,-1-1-1,1 1 0,-1-1 0,0 1 1,1-1-1,-1 1 0,0-1 0,1 1 0,-1-1 1,0 1-1,1-1 0,-1 1 0,0 0 0,0-1 1,0 1-1,0-1 0,0 1 0,1 0 1,-1 0-1,2 12 41,0 0 0,0-1-1,-1 20 1,0-5 29,1 11 90,-1 3-9,3 1 0,10 52 0,-13-89-127,0-1-1,1 1 1,-1-1-1,1 1 0,0-1 1,0 0-1,5 7 1,-6-9-7,0-1-1,1 1 1,-1-1 0,1 0 0,-1 0 0,1 0-1,-1 1 1,1-2 0,0 1 0,-1 0 0,1 0 0,0 0-1,0-1 1,0 1 0,0-1 0,-1 1 0,1-1-1,0 0 1,0 0 0,0 0 0,3 0 0,2-1-7,-1 0 0,1-1 0,-1 0 0,1 0-1,-1 0 1,0-1 0,0 0 0,0 0 0,9-7 0,49-42-21,-46 36 51,97-95 106,-98 94-146,60-69-125,-64 71 121,-2-1 1,1 0-1,15-33 0,-26 47 2,0-1-1,0 1 0,0-1 0,0 1 1,0-1-1,-1 0 0,1 1 0,-1-1 1,1 0-1,-1 0 0,0 1 0,0-1 1,-1 0-1,1-3 0,-1 5-5,1 0 1,0 1-1,0-1 0,-1 0 1,1 0-1,-1 0 0,1 0 1,-1 1-1,1-1 0,-1 0 1,1 0-1,-1 1 0,0-1 1,1 1-1,-1-1 0,0 0 1,0 1-1,1-1 0,-1 1 1,0 0-1,0-1 0,0 1 1,1-1-1,-1 1 0,0 0 1,0 0-1,0 0 0,0 0 1,0-1-1,0 1 0,0 0 1,0 0-1,0 1 0,0-1 1,0 0-1,-5 1-24,0 0 1,0 0-1,-11 4 0,15-4 39,-8 3 29,1 0-1,0 1 0,0 0 1,0 0-1,1 1 1,0 0-1,0 0 1,0 1-1,1 0 0,0 0 1,-7 10-1,-2 5 180,1 1 0,1 0 0,-11 25 0,15-25-40,0-1-1,2 1 1,1 1-1,-6 26 0,11-40-125,1-1 0,-1 1 1,2 0-1,-1 0 0,1 0 0,1 0 0,0 0 0,0-1 0,1 1 0,0 0 0,1-1 0,0 1 0,5 10 0,-4-14-31,-1 0 0,1 0 0,1-1 0,-1 1 1,1-1-1,0 0 0,0 0 0,0-1 0,1 1 0,-1-1 0,1 0 0,0-1 0,8 4 1,-3-2-12,2-1 1,-1 0 0,0 0 0,1-2-1,-1 0 1,17 1 0,-17-2-24,-1-1 0,1 0 0,0-1 0,-1 0-1,1-1 1,0-1 0,-1 0 0,0 0 0,0-1 0,0 0 0,0-1 0,16-10 0,-12 4-423,0 0 1,-1-1 0,-1 0 0,13-15 0,43-57-4467,42-76-8264,-53 72 7200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 2496,'0'-1'135,"0"-1"1,0 1 0,1 0-1,-1-1 1,0 1-1,1-1 1,-1 1-1,1 0 1,0-1-1,-1 1 1,1 0-1,0 0 1,1-2 0,9-7 5842,-11 10-5883,0 0 0,0 0 0,0 0 0,0 0 0,0 0 0,0 0 0,0-1 0,0 1 0,0 0 1,0 0-1,0 0 0,0 0 0,0 0 0,0-1 0,0 1 0,0 0 0,0 0 0,0 0 0,0 0 0,0 0 0,0 0 0,0-1 1,0 1-1,0 0 0,0 0-57,-1 0 1,1 0-1,0 0 0,0 0 1,-1 0-1,1 1 1,0-1-1,0 0 0,-1 0 1,1 0-1,0 0 1,0 1-1,0-1 1,-1 0-1,1 0 0,0 0 1,0 1-1,0-1 1,0 0-1,0 0 1,-1 0-1,1 1 0,0-1 1,0 0-1,0 0 1,0 1-1,0-1 1,0 0-1,0 1 0,0-1 1,0 0-1,-6 44 2186,-10 26-1141,4 1-1,-7 121 1,18-166-949,-2 122 535,4-121-490,2-1 0,0 1 1,11 40-1,-6-31 72,-7-35-171,-1 4 250,18-7-14729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377 159 5216,'5'-17'2642,"-4"16"-2400,0 0 0,-1 1 0,1-1-1,-1 0 1,1 1 0,0-1 0,-1 0 0,1 0 0,-1 1 0,0-1 0,1 0-1,0-1 1,0-1 110,-1-1 0,1 1 0,-1 0-1,1 0 1,-1-1 0,0 1-1,0 0 1,-1 0 0,1-1 0,0 1-1,-1 0 1,0 0 0,0 0 0,0 0-1,-2-4 1,1 2-106,-1 1-1,0-1 1,0 1-1,0 0 1,-1 0-1,1 0 1,-1 0-1,0 1 1,-5-4-1,3 3-180,0 0-1,0 0 1,0 1-1,0 0 1,-1 0-1,1 1 1,-1 0-1,0 0 1,0 0-1,1 1 0,-1 0 1,0 1-1,0-1 1,0 1-1,-10 1 1,3 3-45,1 1 1,0 0-1,0 1 1,0 0-1,-16 12 0,19-12-28,1 0-1,1 1 0,0 0 0,0 1 1,0 0-1,1 0 0,0 0 0,-9 16 0,8-12 41,1 2-1,1-1 1,1 1-1,-1 0 1,-4 23-1,4 2 139,1 1 0,2 0 0,4 68 0,4-35 110,29 142 0,-26-187-40,0-3-1615,-6-9-2546,-2-12 1980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9 157 8960,'-9'-10'2896,"9"9"-2756,0 1 1,0-1 0,0 1 0,0-1 0,0 0-1,1 1 1,-1-1 0,0 1 0,0-1 0,0 1-1,0-1 1,1 1 0,-1-1 0,0 0 0,1 1-1,-1-1 1,0 1 0,1 0 0,-1-1 0,1 1-1,-1-1 1,0 1 0,1 0 0,-1-1 0,1 1-1,-1 0 1,1-1 0,-1 1 0,2 0 0,23-9 2312,45-21 0,10-4-1584,-35 20-863,0 1-1,1 3 0,1 1 1,-1 3-1,72-1 0,-107 6-575,-1 2 0,0 0 0,13 2-1,-18-1-544,0-1 0,0 1 0,0 0 1,8 4-1,5 8-2101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3 190 3488,'-1'-4'230,"0"1"1,1 0-1,-1-1 1,1 1-1,0 0 1,0-1-1,1 1 1,0-5-1,0-10 5301,4 41-1245,4 9-3479,10 55-27,20 80 312,-31-141-898,1 0 0,2-1 0,0 0 1,17 27-1,114 180 974,-109-166-926,-1-3 540,-32-63-757,0 0 1,0 0 0,0 0-1,1 0 1,-1 0-1,0 0 1,0 0 0,0 0-1,0 0 1,0 0-1,0 0 1,1 0 0,-1 0-1,0 0 1,0 0 0,0 0-1,0 0 1,0 0-1,0 0 1,0 0 0,1 0-1,-1 0 1,0 0-1,0 0 1,0 0 0,0 0-1,0 0 1,0 0 0,0 0-1,1 0 1,-1 0-1,0 0 1,0 0 0,0-1-1,0 1 1,0 0-1,0 0 1,0 0 0,0 0-1,0 0 1,0 0 0,0 0-1,0 0 1,1-1-1,-1 1 1,6-10 360,5-14-302,-3 3-45,43-101 370,61-134-173,-19-6 113,-61 169-300,-6 25-38,7-21-246,-33 88 172,1 1-1,-1-1 0,0 1 0,0-1 1,0 1-1,0-1 0,0 1 0,0-1 1,0 1-1,0-1 0,0 0 0,0 1 0,0 0 1,-1-1-1,1 1 0,0-1 0,0 1 1,0-1-1,-1 1 0,1-1 0,0 1 1,0-1-1,-1 0 0,1 1-49,-1 0 0,1 0-1,0 0 1,0 0 0,0 0-1,0 0 1,-1 0 0,1 0 0,0 0-1,0 0 1,0 0 0,0 0-1,0 0 1,-1 0 0,1 0-1,0 0 1,0 0 0,0 0 0,0 0-1,-1 0 1,1 0 0,0 0-1,0 0 1,0 0 0,0 0 0,0 1-1,-1-1 1,0 1-1247,1-1 1247,0 1 0,0-1 0,0 0-1,0 0 1,0 0 0,0 0-1,0 1 1,0-1 0,0 0-1,0 0 1,0 0 0,0 0 0,0 1-1,0-1 1,0 0 0,0 0-1,0 0 1,0 0 0,0 0-1,1 1 1,-1-1 0,3 12-2516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8 169 5152,'-8'-11'7749,"8"4"-3407,0 6-3500,0 4 656,2-4-1398,-1 1 1,1-1-1,0 0 0,-1 1 0,1-1 0,0 0 0,-1 0 0,1 0 0,-1-1 0,0 1 0,3-2 1,2-2 20,6-2 66,1 0 0,22-7-1,-13 6-69,16-6 98,0 2 0,62-11 0,79-2-94,-6 1 164,-170 23-1032,3 1 1702,-4 13-12149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4640,'-2'0'364,"-16"6"1294,11-1 2576,13-6 715,8-2-3168,107-29 2190,64-4-3115,-74 26-1043,-64 9-4512,-36 3 444,-3 5 1343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22 3968,'2'-7'687,"3"8"949,8 13 3062,-2-2 275,-26-17-2146,5 0-2645,1 0 0,-1 0 1,-1 1-1,1 0 1,0 1-1,-1 0 0,0 1 1,0 0-1,-15-1 0,10 3-174,1 0 0,-1 1-1,0 0 1,1 2 0,-1 0-1,-15 5 1,21-5 0,0 2 0,0-1 0,1 1 0,0 1 0,0-1 0,0 2 0,0-1 0,1 1 0,0 0 0,1 1 0,0 0 0,0 0 0,-7 12 0,11-16 30,1 1-1,0 0 1,0-1 0,0 1 0,1 0-1,0 0 1,0 0 0,0 0-1,0 7 1,0 1 108,2 0 1,1 19-1,-1-26-82,0 0 0,0 0 1,1-1-1,0 1 0,0-1 0,0 1 0,0-1 1,1 0-1,0 0 0,0 0 0,5 7 0,-4-9-16,-1 0-1,1 1 1,0-1-1,-1-1 1,1 1-1,1 0 1,-1-1-1,0 0 1,1 0-1,-1 0 1,1-1-1,-1 1 1,1-1-1,7 1 1,16 1 98,-1-1 0,1-2 0,-1-1 0,42-6 0,108-31 164,-163 34-302,-1-1 0,1 0 1,-1-1-1,15-10 0,4-3-4425,-32 19 4355,5-3-1876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47 134 5568,'-3'-3'574,"1"1"-307,0 0 0,0 0 0,0 1 0,0-1 0,0 1 0,-5-3 0,6 4-9,0-1 1,0 1 0,1 0-1,-1 0 1,0 0 0,0-1-1,0 1 1,0 0 0,0 0-1,0 0 1,0 1-1,1-1 1,-1 0 0,0 0-1,-2 1 1,-5 4 3442,12-2-1746,22-2-643,-22-1-1086,28-3 192,0 0-1,0-3 0,37-10 1,297-43 800,-271 47-1124,114-12-217,-200 23 132,-7 1-103,0-1 1,0 1 0,-1 0 0,1-1 0,0 1 0,0 0 0,0 0-1,0 1 1,0-1 0,-1 0 0,3 1 0,-16 31-17832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65 5472,'-31'-5'2496,"31"13"-2176,0-3 1024,10-1-800,8-4 704,4 3-736,18-6 160,9 3-384,28-4 160,4-1-224,9-6 0,-9 3-128,-9-4 0,-9 4-32,-5-7-4896,-3 1 2624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14 418 4640,'0'0'106,"-1"-1"0,1 1 0,-1-1 1,0 0-1,1 1 0,-1-1 0,1 1 1,-1-1-1,0 1 0,1 0 0,-1-1 0,0 1 1,0 0-1,1-1 0,-3 1 0,2 13 1934,1-10-1555,1-3-145,1 0-1,0 0 1,-1 1 0,1-1 0,0 0 0,-1 0 0,1-1-1,-1 1 1,3 0 0,0-1-53,5 0 78,0 0 0,-1-1 0,1 0 0,0 0 0,0-1 0,-1 0 0,0-1 0,14-7 0,-9 4 27,5-3 71,-1-1 0,20-15 0,-23 13-288,-5 5-55,1-1 1,1 1-1,16-9 0,-26 16-111,-1 1 0,1 0-1,-1 0 1,1-1 0,0 1-1,-1 0 1,1 0-1,0 0 1,-1 0 0,1 0-1,0 0 1,-1 0-1,1 0 1,0 0 0,-1 0-1,1 0 1,0 0 0,-1 0-1,1 1 1,0-1-1,-1 0 1,1 0 0,-1 1-1,1-1 1,0 0-1,-1 1 1,1-1 0,-1 1-1,1-1 1,-1 1 0,1-1-1,-1 1 1,0-1-1,1 1 1,-1-1 0,0 1-1,1 0 1,-1-1-1,0 1 1,1 1 0,1 3 73,0 1 1,-1 0 0,2 11-1,-2-16-83,11 76 361,51 263 1376,-54-299-1559,-7-27-43,0-1 0,1 1 0,1-1 0,0 0 0,1 0 0,7 14 0,-11-26-102,-1 0 1,1 0-1,0 0 1,-1 0 0,1 0-1,0-1 1,-1 1-1,1 0 1,0 0 0,0-1-1,0 1 1,-1-1 0,1 1-1,0-1 1,0 1-1,1 0 1,-1-1-15,0 0 0,-1 0 0,1 0-1,0 0 1,-1 0 0,1 0 0,0-1 0,-1 1 0,1 0 0,-1 0 0,1 0 0,0-1-1,-1 1 1,1 0 0,-1 0 0,1-1 0,-1 1 0,1-1 0,0 0 0,2-2 26,-1 0 1,0 0 0,0 0-1,0 0 1,0 0 0,-1 0-1,3-8 1,12-46 312,15-103-1,-28 142-349,2-22-39,-1 0 0,-1-46 0,-16-169-393,11 218 386,1 28 26,0 0 5,1 1 1,0-1 0,2-17-1,-2 25 8,0 0-1,1 0 1,-1 0-1,1 0 1,-1 0 0,1 0-1,0 0 1,-1 0-1,1 0 1,0 1-1,-1-1 1,1 0-1,0 0 1,0 1-1,0-1 1,0 1 0,0-1-1,0 1 1,0-1-1,0 1 1,0-1-1,0 1 1,1-1-1,31-4 21,-22 3 19,414-51 1391,-192 33-1121,-225 19-242,-1 0 1,0-1-1,10-3 0,-14 4-48,1-1 0,1 1 0,-1 0 0,0 0 0,0 0 0,0 1 0,0-1 0,1 1 0,7 1 0,-6-1-561,-25-6-13705,13 9 11943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5216,'0'1'68,"-1"-1"0,1 0 1,-1 0-1,1 1 0,0-1 1,-1 0-1,1 0 0,0 0 0,-1 0 1,1 0-1,-1 0 0,1 1 1,-1-1-1,1 0 0,0 0 1,-1 0-1,1 0 0,-1-1 0,1 1 1,-1 0-1,1 0 0,0 0 1,-1 0-1,1 0 0,-1 0 0,1-1 1,0 1-1,-1 0 0,1 0 1,0-1-1,-1 1 0,1 0 0,0 0 1,-1-1-1,1 1 0,0 0 1,0-1-1,-1 1 0,1 0 1,0-1-1,-1 0 0,2-8 7343,-1 8-7159,13-9 2201,16-8-910,-16 11-1272,0 0 0,1 1 0,-1 1 0,1 0 0,0 1 0,1 0 0,-1 1 0,1 1 0,16-1 0,-28 3-266,0 1 0,0-1 0,-1 0 1,1 1-1,0 0 0,-1-1 0,1 1 1,-1 0-1,1 0 0,-1 0 0,1 1 0,-1-1 1,0 1-1,1-1 0,-1 1 0,0 0 1,0 0-1,0 0 0,-1 0 0,1 0 1,0 0-1,1 3 0,-1-2-7,-1 0 0,1 1 0,-1-1 0,0 0 0,0 0 0,0 1 0,0-1 0,-1 0 1,1 1-1,-1-1 0,0 1 0,0-1 0,0 1 0,-1-1 0,1 0 0,-1 1 0,-1 4 0,-1 0 36,-1 1 0,0-1 0,0 0 0,-1 0 0,-7 10 0,-33 34 160,23-27-251,-71 74-10,14-15 657,79-84-587,0 0-1,0 0 1,-1 0 0,1 0-1,0 0 1,0 0-1,0 1 1,0-1 0,0 0-1,0 0 1,0 0 0,-1 0-1,1 0 1,0 0 0,0 0-1,0 0 1,0 1 0,0-1-1,0 0 1,0 0-1,0 0 1,0 0 0,0 0-1,0 0 1,0 1 0,0-1-1,0 0 1,0 0 0,0 0-1,0 0 1,0 0 0,0 1-1,0-1 1,0 0-1,0 0 1,0 0 0,0 0-1,0 0 1,0 0 0,0 1-1,0-1 1,1 0 0,-1 0-1,0 0 1,0 0 0,0 0-1,0 0 1,0 0-1,0 0 1,0 1 0,0-1-1,1 0 1,10 0 175,22-5 155,-26 3-275,121-16 757,-104 17-745,0 1-1,0 0 1,34 6 0,-46-3-145,-1 0 0,1 1 1,-1 0-1,15 8 0,-12-8-8239,-9 0 5205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42 2560,'-1'-2'176,"1"0"0,-1 0 0,1 0 0,-1 0 0,1 0 0,0 0 0,0 0 0,0 0 0,0 0 0,0 0 0,0 0 0,1 0 0,-1 0 0,0 0 0,1 1 0,1-4 0,-2 5 13,0 0 1,0-1 0,1 1-1,-1-1 1,1 1 0,-1 0-1,0-1 1,1 1 0,-1 0-1,1-1 1,-1 1 0,1 0-1,-1-1 1,1 1 0,-1 0-1,1 0 1,-1 0 0,1 0-1,-1 0 1,1-1 0,-1 1-1,1 0 1,-1 0 0,1 0-1,-1 0 1,1 1 0,-1-1-1,1 0 1,-1 0 0,1 0-1,0 0 1,1 3 185,0 0 0,0 0 1,0 0-1,0 0 0,1-1 0,-1 1 0,1-1 0,3 3 1,12 12 1175,-14-12-1295,0 1 1,-1 0-1,0-1 0,1 1 1,-2 1-1,1-1 0,-1 0 1,0 1-1,0-1 1,0 8-1,-1-4-61,0 0 1,-1 0-1,0 0 1,-1 0-1,0 0 1,-3 12-1,-1-5-56,0 0 1,-1 0-1,-1-1 0,0 0 0,-2 0 0,1-1 0,-15 19 0,19-29-94,0 0 1,0-1-1,0 1 1,-6 4 0,8-7-33,0-1 1,-1 1 0,0-1 0,1 1 0,-1-1 0,0 0 0,1 0 0,-1-1 0,0 1 0,0 0 0,-5-1 0,-1 1-172,0-2 1,0 1 0,1-1 0,-1 0-1,1-1 1,-13-4 0,-25-12-4406,32 13 2734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3808,'0'-12'4096,"0"20"437,-1 89 418,7 177-1790,3-199-2545,3 27-198,-10-26-211,6 94-62,-7-155-545,2 22-2880,-7-48-3839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8 415 3904,'-7'-37'1253,"7"22"-762,1-29 622,4-36 2789,-4 66-3266,1 0-1,1 0 0,7-22 1,-5 23-244,0 1 1,1 0-1,0 0 0,0 0 1,2 1-1,11-15 1,-14 20-240,1 0 1,0 1-1,0 0 1,1 0-1,0 0 1,-1 1-1,1 0 1,1 0 0,-1 1-1,1 0 1,-1 0-1,1 1 1,0 0-1,0 0 1,0 1 0,0 0-1,13 0 1,-13 1-55,0 0 1,0 1-1,0 0 1,0 0-1,0 1 0,-1 0 1,1 0-1,0 1 1,-1 0-1,0 0 1,1 1-1,-1 0 1,-1 0-1,1 1 1,-1-1-1,1 2 1,9 10-1,-9-8 36,-1 0 1,-1 1-1,0 0 1,0 0-1,0 1 0,-1-1 1,-1 1-1,0 0 1,0 0-1,0 0 0,1 19 1,-3-16-12,-1 0 1,0 0-1,-1 0 1,0 0-1,-1 0 0,0-1 1,-1 1-1,-1-1 1,-5 15-1,5-20-63,0 1-1,0-1 0,0-1 0,-1 1 0,0 0 1,-1-1-1,1 0 0,-1-1 0,-10 8 1,7-6-10,-1 0 1,1-1 0,-2 0 0,1-1 0,0 0 0,-13 3 0,17-6-175,-1-1 1,1 1 0,-1-1-1,0-1 1,1 1 0,-1-1 0,0 0-1,1-1 1,-1 1 0,0-1-1,1-1 1,-1 1 0,-10-5 0,15 5-443,-1-1 0,0 1-1,1-1 1,-1 1 0,1-1 0,-1 0 0,1 0 0,0 0 0,0 0 0,0-1 0,0 1 0,0 0 0,0-1 0,1 0 0,-1 1 0,1-1 0,0 0 0,0 0 0,-2-3 0,3-7-2187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5216,'-21'-5'11279,"35"2"-7364,83-14-2879,0 4 1,102 0-1,-91 16-886,-93-3 2,0 0 0,0 2 0,22 3 0,-25-4-193,-11-1 31,1 0-1,-1 0 1,0 0-1,0 0 1,0 1 0,0-1-1,0 0 1,0 0-1,0 1 1,0-1 0,1 1-1,-1 0-175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3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4736,'-15'10'1530,"14"-10"-1472,0 0 0,1 1-1,-1-1 1,0 0-1,1 1 1,-1-1 0,0 0-1,1 0 1,-1 1-1,0-1 1,0 0 0,1 0-1,-1 0 1,0 0 0,0 0-1,1 0 1,-1 0-1,0 0 1,-1-1 0,-4 0 3248,15 0 4698,13-7-5185,8-3-2096,44-8-24,1 3 0,1 4-1,105-4 1,-82 16-485,-43 0-7036,-43 0 4044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 3232,'-8'-3'592,"6"1"-171,-1 1-1,1 0 1,-1 0 0,1-1 0,-1 0-1,1 1 1,0-1 0,-3-3-1,6 26 4380,3 25-3685,7 82 1328,-3-19-1286,-4-58-712,-1-16 273,8 43 1,-11-78-693,0 0-1,0 0 0,1 0 0,-1 1 0,0-1 1,0 0-1,0 0 0,0 0 0,0 1 0,0-1 0,0 0 1,1 0-1,-1 0 0,0 0 0,0 1 0,0-1 1,0 0-1,1 0 0,-1 0 0,0 0 0,0 0 1,0 0-1,0 0 0,1 1 0,-1-1 0,0 0 0,0 0 1,1 0-1,-1 0 0,0 0 0,0 0 0,0 0 1,1 0-1,-1 0 0,0 0 0,0 0 0,1 0 1,-1 0-1,0-1 0,13-5 444,-8 2-402,0 0 0,-1 0-1,7-8 1,10-18 14,-2 0-1,-1-2 1,27-64-1,0-3-343,-41 91 244,1-1 0,-1 1 0,2 0 0,-1 1 0,1-1 0,0 1 0,0 0 0,9-7 0,-15 13 25,1 1 0,0-1 0,-1 1 0,1-1 0,0 1 0,-1-1 0,1 1 0,0-1 0,0 1 0,-1 0-1,1-1 1,0 1 0,0 0 0,0 0 0,-1-1 0,1 1 0,0 0 0,0 0 0,0 0 0,0 0 0,0 0 0,-1 0 0,1 1-1,0-1 1,0 0 0,0 0 0,-1 0 0,1 1 0,0-1 0,0 1 0,0-1 0,-1 0 0,1 1 0,0-1 0,-1 1-1,1-1 1,0 1 0,-1 0 0,1-1 0,-1 1 0,1 0 0,0 1 0,1 3 15,0-1-1,0 1 1,0 0 0,0 1 0,-1-1 0,1 6-1,4 33 26,2 86-1,-8-122 26,-1-4-13,1 1 1,0-1-1,0 0 1,1 1-1,-1-1 1,1 0-1,0 1 1,0-1 0,1 0-1,2 8 1,-3-12-52,-1 0 0,0 0 0,0 0 0,0 0 0,0 1 0,0-1 0,0 0 0,0 0 0,0 0 0,0 0 0,1 0 0,-1 1 0,0-1 0,0 0 0,0 0 0,0 0 0,0 0 0,0 0 0,1 0 0,-1 0 0,0 0 0,0 0 0,0 1 0,0-1 0,1 0 0,-1 0 0,0 0 0,0 0 0,0 0 0,1 0 0,-1 0 0,0 0 0,0 0 0,0 0 0,0 0 0,1-1 0,-1 1 0,0 0 0,0 0 0,0 0 0,0 0 0,1 0 0,-1 0 0,0 0 0,0 0 0,0 0 0,0 0 0,0-1 0,1 1 0,-1 0 0,0 0 0,0 0 0,0 0 0,0 0 0,0-1 0,0 1 0,0 0 0,0 0 0,9-17 238,-6 10-226,32-81 155,-21 48-101,29-56 0,-39 89-120,1 0-1,-1 0 1,1 0-1,0 1 1,1 0 0,-1 0-1,1 0 1,14-9-1,-19 14 45,1 0 0,-1 1-1,1-1 1,-1 0 0,1 0-1,-1 1 1,1-1 0,0 1-1,0 0 1,-1-1 0,1 1-1,0 0 1,-1 0 0,1 0 0,0 0-1,0 0 1,-1 0 0,1 1-1,0-1 1,-1 1 0,1-1-1,0 1 1,-1-1 0,1 1-1,-1 0 1,1 0 0,-1 0-1,1 0 1,-1 0 0,1 0-1,1 2 1,1 2 36,0-1-1,-1 0 1,1 1-1,-1 0 1,0 0-1,-1 0 1,1 0-1,2 7 1,5 21 235,-1 1 1,9 69-1,-14 16-222,-5-86-3142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2304,'-4'-10'622,"4"10"-406,0-1-1,0 1 1,0-1 0,-1 1 0,1-1 0,0 1-1,0-1 1,0 1 0,0-1 0,0 1 0,0 0-1,0-1 1,0 1 0,0-1 0,0 1 0,0-1-1,0 1 1,1-1 0,-1 1 0,0-1 0,0 1-1,0-1 1,1 1 0,-1 0 0,0-1 0,0 1-1,1 0 1,-1-1 0,0 1 0,2-1 190,-2 1-343,0 0 1,0 0-1,0 0 1,0 0-1,0-1 1,0 1-1,0 0 0,0 0 1,0 0-1,0 0 1,1 0-1,-1 0 0,0 0 1,1 1 1395,-1-1-1396,0 0 0,0 1 1,1-1-1,-1 0 1,0 0-1,0 0 1,0 0-1,0 0 0,4 9 2273,5 16 99,-6-19-2266,5 19 589,0-1-1,7 47 0,-14-66-709,35 214 1503,-23-157-1073,31 90 0,-36-130-238,1-1 0,1 0 0,22 31 0,-32-51-220,0-1 0,0 1 1,1 0-1,-1-1 0,0 1 0,1-1 0,-1 1 0,0-1 1,1 0-1,-1 1 0,1-1 0,-1 1 0,1-1 1,-1 0-1,1 1 0,-1-1 0,1 0 0,-1 0 0,1 1 1,-1-1-1,1 0 0,-1 0 0,1 0 0,0 0 1,-1 0-1,1 0 0,-1 0 0,1 0 0,0 0 1,-1 0-1,1 0 0,-1 0 0,1 0 0,0 0 0,0-1 1,2 0 55,-1-1 1,0 0-1,0 0 1,0 0 0,0 0-1,3-4 1,4-5-92,3-1 56,-1-2 0,0 0 0,12-20 0,21-47 187,-38 69-193,73-150-60,-19 36-105,-38 83-382,-2-1 0,-2 0 0,13-48 0,-27 63-3267,-3 11-3999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15 442 3072,'-11'-14'976,"11"14"-841,-1-1 0,1 1 0,0 0 0,-1-1 0,1 1 0,0-1 0,0 1 0,-1 0 0,1-1 0,0 1 0,0-1 0,0 1 0,0-1 0,0 1 0,-1-1 1,1 1-1,0 0 0,0-1 0,0 0 0,6-2 2156,12 5 223,-17-2-2484,28 6 1501,-16-2-597,0-2 1,1 1-1,21 0 1,0-5-103,34-5 0,204-39 425,-198 32-941,128-25 185,121-20-47,87-2-108,-154 23-271,362-50 314,-77 25 401,-527 61-787,204-13-252,-219 14 218,0 1 0,1 0 0,-1 0 0,0 0-1,1 0 1,-1 0 0,0 0 0,1 0 0,-1 0 0,0 0-1,1 0 1,-1 0 0,0 0 0,1 0 0,-1 0-1,0 0 1,1 0 0,-1 1 0,0-1 0,1 0 0,-1 0-1,0 0 1,1 0 0,-1 1 0,0-1 0,0 0-1,1 0 1,-1 1 0,0-1 0,-8 7-1125,-28 7-1312,33-13 2206,-35 12-3236,2 1 1130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4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1018 2400,'-23'0'779,"21"0"-640,1 0 0,-1 0 0,1 1 0,0-1 0,-1 0 0,1 1 0,0-1 0,0 1 1,-1-1-1,0 2 0,-2-1 2057,6-10-445,12-26-215,31-57 0,44-45-248,-61 98-1088,-1-1 0,35-73 0,-36 45 8,26-110 0,0-2 122,-51 176-319,7-16 160,-2-1-1,8-37 1,-14 57-162,0 0-33,1 0 0,-1-1 0,0 1 0,0 0 0,1-1 0,-1 1 1,0 0-1,0 0 0,0-1 0,-1 1 0,1 0 0,0-1 0,0 1 0,-1 0 0,1 0 0,0 0 0,-1-1 0,0 1 0,1 0 0,-1 0 0,-1-2 1,1 3-2,1 1 0,-1-1 1,0 0-1,1 1 0,-1-1 1,0 1-1,1-1 0,-1 1 1,1-1-1,-1 1 0,1-1 1,-1 1-1,1-1 0,-1 1 1,0 0-1,-2 6 4,-1 0 0,1 0 1,0-1-1,0 2 0,1-1 1,-2 11-1,-3 10 17,-66 189-82,-43 40 54,-150 221 88,189-343-64,75-130 26,-76 121 1079,74-121-941,3-4-77,1 1 1,-1-1-1,0 0 1,0 0-1,0 0 0,0 0 1,0 0-1,0 0 1,0 0-1,0 0 1,-3 1-1,3-16 614,2 10-677,1-1-1,-1 1 0,0 0 0,1 0 0,0 0 0,0 0 0,0 1 0,1-1 0,-1 0 0,1 1 0,0 0 0,4-4 0,9-13-19,121-146-97,59-32 122,-68 79 58,82-70-280,-150 147-604,-75 85 458,0-12 511,10-21-113,0 0 1,0 0 0,1 0 0,1 1 0,-3 11 0,6-4 146,0-17-180,0-1 0,1 0 0,-1 1 1,0-1-1,0 1 0,1-1 0,-1 1 0,0-1 1,0 1-1,1-1 0,-1 0 0,1 1 1,-1-1-1,0 0 0,1 1 0,-1-1 0,1 0 1,-1 0-1,1 1 0,2-1 48,0 1 1,-1-1-1,1 0 1,0 0-1,-1 0 0,1 0 1,0-1-1,5-1 0,-5 2-52,81-22 523,-7 1-354,231-52-157,-287 66-46,0-1 0,-1 0 0,0-2-1,20-13 1,-12 12-193,-28 11 209,0 0 1,0 0-1,0 0 1,0 0-1,1 0 1,-1 0-1,0 0 0,0 0 1,0 0-1,0 0 1,0 0-1,0 0 1,1 0-1,-1 0 1,0 0-1,0 0 0,0 0 1,0 0-1,0 0 1,0 0-1,0 0 1,1 0-1,-1 0 1,0 0-1,0 0 1,0 0-1,0 0 0,0 0 1,0 0-1,0 0 1,0 0-1,0 1 1,1-1-1,-1 0 1,0 0-1,0 0 0,0 0 1,0 0-1,0 0 1,0 0-1,0 0 1,0 1-1,0 6-52,-4 10-90,4-16 117,-4 10-10,0-1 1,-1 1-1,0-1 1,-7 9 0,7-11 29,0 0 1,0 0 0,1 0-1,1 0 1,-1 1 0,1-1 0,1 1-1,-3 12 1,4-12 17,1-1 0,0 1 0,3 16 0,-3-23 25,1 1 1,-1-1-1,1 1 0,0-1 1,0 1-1,0-1 1,0 0-1,2 3 0,-2-4-7,-1 0 1,1-1-1,-1 1 0,1-1 0,-1 1 0,1-1 0,-1 1 0,1-1 0,0 0 0,-1 1 0,1-1 1,0 0-1,-1 1 0,1-1 0,0 0 0,-1 0 0,1 0 0,0 0 0,0 1 0,-1-1 0,1 0 1,0 0-1,0 0 0,-1 0 0,1-1 0,0 1 0,1 0 0,-1-1 23,1 0 0,0 0-1,0 0 1,-1 0 0,1-1 0,0 1 0,-1 0-1,1-1 1,-1 1 0,0-1 0,3-2-1,13-23 171,-16 24-200,8-11 42,16-32 51,-23 42-135,0-1 0,0-1 0,-1 1 1,0 0-1,1 0 0,-2-1 0,2-7 0,-2 12-5,0 1 0,0 0-1,0-1 1,0 1-1,0-1 1,0 1 0,0-1-1,0 1 1,0 0-1,0-1 1,0 1-1,0-1 1,0 1 0,0-1-1,0 1 1,-1 0-1,1-1 1,0 1 0,0-1-1,0 1 1,-1 0-1,1-1 1,0 1-1,0 0 1,-1-1 0,1 1-1,0 0 1,-1 0-1,0-1 1,1 1 3,-1 0 0,0 1 0,1-1 0,-1 0 0,0 1 0,1-1 0,-1 0 0,1 1 0,-1-1 0,1 1 0,-1-1 0,1 1 0,-1-1-1,1 1 1,-1 0 0,-15 27-113,15-26 128,0 2 1,0-1-1,0 0 0,1 0 0,-1 0 0,1 0 0,0 0 0,0 0 0,0 1 0,2 5 0,9 30 219,-11-37-158,1-1 0,-1 0 0,1 0 0,-1 1 0,1-1 0,0 0 0,0 0-1,0 0 1,0 0 0,0 0 0,0 0 0,0 0 0,0 0 0,0 0 0,0 0-1,0-1 1,1 1 0,-1 0 0,0-1 0,0 1 0,1-1 0,-1 1 0,0-1-1,1 0 1,-1 0 0,1 1 0,-1-1 0,0 0 0,1 0 0,-1 0-1,1-1 1,-1 1 0,2 0 0,5-2 117,0 0 0,-1-1 0,1 0 0,10-5-1,-12 5-168,112-45 345,-35 15-247,75-27-143,-109 42-187,-47 17 204,0 0-1,0 1 1,0-1 0,0 1 0,0 0 0,0-1-1,0 1 1,0 0 0,0 0 0,0 0 0,0 1-1,0-1 1,3 1 0,-4 0 17,-1 0 0,0 0 0,1 0 0,-1-1 0,0 1-1,0 0 1,1 0 0,-1 0 0,0 0 0,0 0 0,0 0 0,0 0 0,0 0 0,-1-1 0,1 2-1,0 1 3,-1 23 140,-9 47 0,10-73-117,0 1 1,0 0 0,0 0 0,0 0-1,0-1 1,0 1 0,0 0 0,0 0 0,0 0-1,0 0 1,0-1 0,0 1 0,1 0-1,-1 1 1,1-2 3,-1 0 0,0 1 0,0-1 0,1 0 0,-1 0 0,0 0 0,0 1 0,1-1 0,-1 0 0,0 0 0,0 0 0,1 0 0,-1 0 0,0 0 0,1 0 0,-1 0 0,0 0 0,1 1 0,-1-1 0,0 0 0,0-1 0,1 1 1,-1 0-1,0 0 0,1 0 0,-1 0 0,4-1 78,0-1 0,0 0-1,-1 1 1,1-1 0,2-3 0,-3 3-153,100-69-39,-100 69 60,-1 1 0,1 0 0,-1 1-1,1-1 1,-1 0 0,1 1 0,0-1-1,2 1 1,-4 0 26,-1-1-1,1 1 0,0 0 1,-1 0-1,1 0 0,-1 0 1,1 0-1,0 0 0,-1 0 1,1 0-1,-1 0 0,1 0 1,0 1-1,-1-1 1,1 0-1,-1 0 0,1 0 1,-1 1-1,1-1 0,-1 0 1,1 1-1,-1-1 0,1 0 1,-1 1-1,1-1 0,-1 1 1,0-1-1,1 1 1,-1-1-1,0 1 0,1-1 1,-1 1-1,0-1 0,1 1 1,-1-1-1,0 2 0,0 2-9,-1-1 0,1 1 0,-1 0 0,0 0-1,0-1 1,-1 1 0,-1 4 0,-4 9 21,4-8 29,2-5 300,7-5-21,-2 0-274,15-5 120,26-12 0,-28 11-240,0 0 0,32-7 1,-43 13 44,-1 0 0,0 0 0,1 1 0,-1 0 0,1 0 0,-1 0 0,0 1 0,1 0 0,-1 0 0,0 0 0,0 0 0,0 1 0,0 0 0,5 3 0,-4-2 3,0 1 0,-1 0 1,6 6-1,-7-6 104,0-1 1,0 0-1,0 0 1,1 0 0,-1 0-1,8 3 1,-4-3-33,0-1 1,0 0-1,0-1 1,0 0-1,0 0 1,1-1-1,-1 0 1,0 0 0,0-1-1,0 0 1,0 0-1,0-1 1,0 0-1,13-5 1,-5 0 45,-1-1-1,0 0 1,0-1 0,-1 0 0,0-1 0,14-13-1,-22 17-43,1 0 0,-2-1 0,1 1-1,-1-1 1,8-13 0,-11 16-65,0 1 0,0-1 0,-1 0 0,1 0 0,-1 1 1,0-1-1,0 0 0,0 0 0,-1 0 0,1 0 0,-1-1 1,0 1-1,0 0 0,-1-5 0,1 9 18,0 0 0,0 0 1,0 0-1,-1 0 0,1-1 0,0 1 1,0 0-1,0 0 0,0 0 0,0 0 0,0-1 1,0 1-1,0 0 0,-1 0 0,1 0 1,0 0-1,0 0 0,0 0 0,0-1 0,0 1 1,-1 0-1,1 0 0,0 0 0,0 0 1,0 0-1,0 0 0,-1 0 0,1 0 0,0 0 1,0 0-1,0 0 0,-1 0 0,1 0 1,0 0-1,0 0 0,0 0 0,0 0 0,-1 0 1,1 0-1,0 0 0,0 0 0,0 0 1,-1 0-1,1 0 0,0 0 0,0 1 0,0-1 1,0 0-1,0 0 0,-1 0 0,1 0 0,0 0 1,0 0-1,0 1 0,0-1 0,-11 10-180,9-8 149,-4 5 12,1-1 1,0 1-1,0-1 0,0 1 0,1 0 0,0 1 0,1-1 0,-1 1 0,-3 12 0,6-14 107,0 0-1,0 0 0,0 0 0,1 0 1,0 0-1,0 0 0,1 0 0,-1 0 0,1 0 1,1 0-1,-1 0 0,1 0 0,0-1 0,4 8 1,-4-7 13,1 0 1,1 0 0,-1 0-1,1-1 1,0 1-1,1-1 1,-1 0 0,1 0-1,0-1 1,0 1 0,0-1-1,1-1 1,0 1 0,-1-1-1,1 1 1,1-2-1,-1 1 1,0-1 0,0 0-1,1 0 1,7 1 0,0-2-6,1 0 0,-1-1 0,0 0 0,0-1 0,24-5 1,72-21 104,-107 26-185,165-53-1106,-59 11-6711,-71 27 4515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7136,'13'-11'6177,"51"-46"-3490,-53 45-2294,-1-1 1,15-23-1,-18 25-146,0 1 0,1-1-1,0 2 1,0-1 0,16-13 0,-24 23-242,1-1 0,-1 1 0,0 0 0,1-1 0,-1 1 0,0 0 0,1 0 0,-1 0 0,1-1 0,-1 1-1,0 0 1,1 0 0,-1 0 0,1 0 0,-1 0 0,1 0 0,-1 0 0,0 0 0,1 0 0,-1 0 0,1 0 0,-1 0 0,1 0 0,-1 0 0,0 0 0,1 0 0,-1 1 0,1-1 0,-1 0 0,0 0 0,1 0 0,-1 1 0,2 0 4,-1 0 0,-1 0 1,1 0-1,0 1 0,0-1 1,0 0-1,-1 1 0,1-1 1,0 3-1,2 6 50,-1-1-1,2 13 1,-4-20-39,13 157 542,-8-69-393,0-14 10,22 210 493,-18-231-453,2-1 0,2 0 1,25 63-1,-36-109-153,2 0 0,-1 0 0,1 0 0,1 0 0,-1-1 0,1 1 0,9 9 0,-13-16-43,0 0 0,-1-1 0,1 1 1,-1-1-1,1 1 0,0-1 1,0 1-1,-1-1 0,1 1 0,0-1 1,0 0-1,0 1 0,-1-1 0,1 0 1,0 0-1,0 0 0,0 1 0,0-1 1,0 0-1,-1 0 0,1 0 1,0 0-1,0-1 0,0 1 0,0 0 1,1-1-1,-1 0 1,1 0 0,-1 0 0,1 0 0,-1 0 0,0 0 0,0 0 0,1-1 0,-1 1 0,0 0 0,0-1 0,0 1 0,1-3 0,2-5 12,0-1 0,-1 1-1,4-15 1,-6 22-31,10-56 89,8-101 1,-14 99-82,12-200-114,-10 17-166,-7 234 257,9-154-164,-5 127 150,1 1 0,16-53 0,-15 68-29,2-1-1,16-31 0,-19 43 18,0 0-1,0 1 0,1 0 1,0 0-1,1 0 1,0 1-1,0 0 0,10-8 1,-14 13 34,4-3 1,0 1 0,15-9 0,-19 12 0,0 0-1,1 0 1,-1 0-1,0 1 1,1-1-1,-1 1 1,1-1-1,-1 1 0,1 0 1,4 1-1,20 1 11,1-1 1,34-4-1,-35 1-21,190-7 73,164-12 737,-247 9-630,167-18 11,-236 22-153,321-46 492,49-31 666,27 4-1110,-283 60-47,-169 20-30,22-1 28,-31 2-29,-1 0 0,1 0 0,0 0 0,-1 1 0,1-1 0,-1 0-1,1 1 1,-1 0 0,1-1 0,-1 1 0,1 0 0,-1 0 0,0-1-1,1 1 1,-1 0 0,2 3 0,-3-4-11,1 1-1,-1 0 1,1-1 0,-1 1 0,0 0-1,1 0 1,-1-1 0,0 1 0,0 0-1,1 0 1,-1 0 0,0 0-1,0-1 1,0 1 0,0 0 0,0 0-1,0 0 1,-1 0 0,1-1 0,0 1-1,0 0 1,0 0 0,-1-1-1,1 1 1,0 0 0,-1 0 0,1-1-1,-1 1 1,1 0 0,-2 0 0,-1 3-141,0-1 0,0 1 0,0-1 1,-1 0-1,-5 3 0,-33 19-3980,-1-2 0,-71 26 0,86-37 2219,-24 12-440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7456,'-4'-14'2421,"4"14"-2376,0 0 1,0 0-1,0 0 0,0 0 0,0 0 1,0 0-1,0 1 0,0-1 1,0 0-1,0 0 0,0 0 1,1 0-1,-1 0 0,0 0 0,0 0 1,0 0-1,0 0 0,0 0 1,0 0-1,0 0 0,0 0 0,0 0 1,1 0-1,-1 0 0,0 0 1,0 0-1,0 0 0,0 0 0,0 0 1,0 0-1,0 0 0,0 0 1,0 0-1,1 0 0,-1 0 0,0 0 1,0 0-1,0 0 0,0 0 1,0 0-1,0 0 0,0 0 1,0 0-1,0-1 0,0 1 0,0 0 1,1 0-1,-1 0 0,0 0 1,0 0-1,0 0 0,0 0 0,0 0 1,0 0-1,0 0 0,0-1 1,0 1-1,0 0 0,0 0 0,0 0 1,0 0-1,0 0 0,0 0 1,0-1-1,1 13 1451,0 0-1,5 21 1,-3-18-614,2 28-1,10 292 2111,-12-232-2571,-2-40-119,12 91-1,-8-134-455,-5-19 73,0-1 0,1 1 0,-1 0 0,0 0-1,0-1 1,1 1 0,-1 0 0,0-1 0,1 1 0,-1-1 0,0 1 0,1 0-1,-1-1 1,1 1 0,-1-1 0,1 1 0,0-1 0,-1 1 0,1-1 0,-1 0-1,1 1 1,0-1 0,0 1 0,2-2-389,-1 1-1,1 0 1,-1-1 0,1 0-1,-1 0 1,0 0 0,1 0-1,-1 0 1,0 0 0,4-3 0,21-18-3169,-23 19 2889,24-21-1906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9216,'-13'-5'4192,"16"1"-3648,2 1 1728,4 6-1345,4-6 1601,10 3-1440,4-5 32,-1 2-704,11-6-128,0 9-160,-3-8-96,-2 8 0,-4-8-256,-1 8 128,-6-4-5376,3 4 2977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3552,'-1'-10'437,"2"-16"737,5-9 593,-5 31-1155,0 0 1,0 0-1,1 0 1,-1 0-1,1 0 0,0 1 1,3-6-1,-4 9-541,-1-1-1,0 1 1,1-1 0,-1 1-1,0 0 1,1 0-1,-1-1 1,1 1 0,-1 0-1,0 0 1,1-1 0,-1 1-1,1 0 1,-1 0 0,1 0-1,-1 0 1,1 0-1,-1 0 1,1 0 0,-1 0-1,1 0 1,-1 0 0,1 0-1,-1 0 1,1 0 0,-1 0-1,1 0 1,-1 0-1,1 1 1,-1-1 0,0 0-1,1 0 1,-1 1 0,1-1-1,-1 0 1,0 0 0,1 1-1,-1-1 1,0 0 0,1 1-1,-1-1 1,0 1-1,1-1 1,-1 0 0,0 2-1,2 0 150,0 1 0,0 0 0,-1 0 0,1-1 0,-1 1 0,1 4 0,27 131 3226,-22-97-2938,1 1 0,2-1-1,23 59 1,-24-82-308,1 7 45,1-2-1,1 1 1,26 37 0,-37-60-213,-1-1-1,1 1 1,0 0 0,-1-1-1,1 1 1,0-1 0,0 1-1,0-1 1,-1 1 0,1-1-1,0 1 1,0-1 0,0 0-1,0 1 1,0-1 0,0 0 0,0 0-1,-1 0 1,1 0 0,0 0-1,0 0 1,0 0 0,0 0-1,0 0 1,0 0 0,0-1-1,0 1 1,0 0 0,0 0-1,-1-1 1,1 1 0,0-1-1,0 1 1,0-1 0,-1 1-1,1-1 1,0 1 0,-1-1 0,1 0-1,0 0 1,6-6 34,-1 1 0,0-1-1,8-11 1,-5 5 41,51-69 42,-34 44-95,2-3 115,42-84 0,4-51-267,-66 154-45,-6 16-233,0-1-1,0 1 1,1-1-1,0 1 0,0 0 1,5-6-1,-7 11 23,0 0 0,-1 0 0,1 1 0,0-1 0,0 0 0,0 1 0,0-1 0,0 1 0,0-1 0,0 1 0,0-1 0,0 1 0,1 0 0,-1 0 0,1-1 0,8 4-2125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5216,'-26'-7'1696,"25"7"-1553,1 0 1,-1 0-1,0 0 0,0 0 1,1 0-1,-1 0 1,0 0-1,0 0 0,1 0 1,-1 1-1,0-1 0,0 0 1,1 1-1,-1-1 1,0 0-1,0 1 0,1-1-93,0 0 0,0 0 0,0 1 0,0-1-1,0 0 1,0 0 0,0 0 0,0 0 0,0 0-1,0 0 1,0 0 0,0 0 0,-1 0 0,1 0-1,0 0 1,0 0 0,0 0 0,0 1 0,0-1-1,0 0 1,0 0 0,0 0 0,0 0 0,0 0-1,0 0 1,-1 0 0,1 0 0,0 0 0,0 0-1,0 0 1,0 0 0,0 0 0,0 0 0,0 0-1,0 0 1,0 0 0,0 0 0,-1 0 0,1 0-1,0 0 1,0 0 0,0 0 0,0-1 0,0 1-1,0 0 1,0 0 0,0 0 0,0 0 0,0 0 0,0 0-1,0 0 1,-1 0 0,1 0 0,0 0 0,0 0-1,26 0 2746,-21 0-2580,-1 0 0,1 0-1,0 1 1,-1-1 0,1 1 0,5 2 0,-8-2-176,0 0 1,0 0 0,-1-1-1,1 1 1,-1 0-1,1 1 1,-1-1-1,1 0 1,-1 0 0,1 0-1,-1 1 1,0-1-1,0 1 1,0-1-1,0 1 1,0-1 0,0 1-1,1 3 1,-1 0 22,0-1 1,0 1 0,0 0 0,-1 0-1,0-1 1,0 1 0,0 0-1,-2 9 1,-12 40 392,9-37-285,-8 29 394,-14 50 605,21-78-835,4-11-204,0-1-1,0 1 1,0-1-1,0 10 1,2-15-105,0 0 1,0 0-1,0 0 0,0 0 1,0 0-1,0 0 0,0 0 1,0 0-1,1 1 0,-1-1 1,0 0-1,1 0 0,-1 0 1,1 0-1,-1 0 0,1 0 1,0 0-1,-1-1 0,1 1 0,0 0 1,-1 0-1,1 0 0,0-1 1,0 1-1,0 0 0,0-1 1,0 1-1,0-1 0,0 1 1,0-1-1,1 1 0,6 1 29,-1-1-1,1 0 0,-1 0 1,1 0-1,12-2 0,39-5-1062,-52 5 717,57-11-4614,-29 11 2458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18 6464,'-11'-15'2989,"13"13"-2381,-3 6 243,-7 27 1230,0 0-994,-1-6-623,-2 0 0,0-1 0,-1-1 0,-2 0 0,0-1-1,-2 0 1,0-1 0,-1-1 0,-1 0 0,-25 20 0,29-29-325,-46 40 579,-79 85-1,-48 107 276,52-61-749,56-77 1,50-59-3359,38-42-2022,5-9 1755,3-1 1157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 2720,'12'1'6458,"-18"-3"-2564,5 1-3766,-1 1 1,1 0 0,-1-1 0,0 1 0,1 0 0,-1 0 0,1 0 0,-1 0 0,0 1-1,1-1 1,-1 0 0,1 1 0,-1-1 0,-2 2 0,-26 13 1210,22-10-1070,-214 141 3517,168-104-3039,48-36-653,0-1 1,1 1-1,0 0 1,0 0-1,0 0 1,-6 13-1,10-18-67,1 1 0,-1-1 0,1 0-1,-1 1 1,1-1 0,-1 1 0,1-1-1,0 1 1,0-1 0,0 1-1,0-1 1,0 1 0,0-1 0,0 0-1,0 1 1,1-1 0,-1 1 0,1-1-1,-1 1 1,1-1 0,-1 0 0,1 1-1,0-1 1,0 0 0,-1 0 0,1 1-1,0-1 1,0 0 0,0 0 0,0 0-1,2 1 1,3 2 41,0 0 0,0-1 0,0 1 0,0-1 0,8 2 0,3 1 18,0-1-1,1 0 1,-1-2-1,26 2 1,73-1-556,-66-6-1919,-38 1-98,0-1-1,13-3 1,-2 0-131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7296,'-7'-13'2368,"7"12"-2317,0 1-1,0 0 1,0 0 0,0 0 0,0-1 0,0 1-1,0 0 1,0 0 0,0 0 0,0-1 0,0 1-1,0 0 1,0 0 0,0 0 0,0-1 0,0 1 0,0 0-1,0 0 1,0 0 0,1 0 0,-1-1 0,0 1-1,0 0 1,0 0 0,0 0 0,0 0 0,1 0-1,-1-1 1,0 1 0,0 0 0,0 0 0,0 0 0,1 0-1,-1 0 1,0 0 0,0 0 0,0 0 0,1 0-1,-1 0 1,0 0 0,0 0 0,0 0 0,1 0-1,-1 0 1,3-1 2191,-2 2-1969,1-1 0,0 1 0,0-1 0,0 0 0,0 1 0,0-1 0,0 0 0,3 0 0,13 1 469,-16 0-652,0-1-1,-1 1 1,1 0-1,-1 0 1,1-1-1,0 1 1,-1 0-1,1 1 1,-1-1-1,0 0 1,1 0-1,-1 1 1,0-1-1,0 0 1,0 1-1,0 0 1,0-1-1,0 1 1,0-1-1,-1 1 1,1 0-1,0 0 1,-1-1 0,1 1-1,-1 0 1,0 0-1,0-1 1,0 1-1,0 0 1,0 2-1,-1 5 105,0-1-1,-1 0 1,0 1-1,-1-1 1,-4 9 0,4-8-24,1-3-74,-25 77 1441,24-73-1324,1 1 1,1-1-1,-1 0 0,2 1 0,0-1 0,1 15 0,-1-24-201,0 0-1,0 1 1,0-1-1,0 0 1,0 0-1,1 0 1,-1 1-1,1-1 1,-1 0-1,0 0 1,1 0-1,0 0 1,-1 0-1,1 0 1,0 0-1,-1 0 1,1 0-1,0 0 1,0 0-1,0 0 1,0 0-1,0-1 1,0 1-1,0 0 1,0-1-1,0 1 1,0-1-1,0 1 1,1-1-1,-1 0 1,0 1-1,0-1 1,0 0 0,1 0-1,-1 0 1,0 0-1,2 0 1,13-2-530,-1-2 1,0 0-1,0-1 1,0 0 0,27-15-1,-8 4-2687,38-12-5082,-36 18 4863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2496,'-7'-17'2001,"6"17"-1853,0-3 2227,0 3-2227,1 0 1,0 0-1,0 0 0,0 0 1,-1 0-1,1 0 1,0 0-1,0 0 1,0 0-1,-1 0 0,1 0 1,0 0-1,0 0 1,0 0-1,-1 0 0,1 0 1,0 0-1,-1 0 1,8 3 5098,-4 0-4579,1-1-1,0 0 1,-1 0 0,1-1-1,5 3 1,5-3-179,-1 0-1,1 0 1,-1-1 0,1-1 0,-1-1 0,25-4-1,6-2-133,107-5-3,-126 12-343,-1 2 0,0 0 1,27 5-1,-27-3-57,21 2-2555,-27-1 1067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99 4992,'-15'-4'3416,"15"4"-3227,-1 0 0,1 0 1,0 0-1,-1 0 0,1 0 0,0 0 0,-1 0 0,1 0 1,0 0-1,-1 0 0,1 0 0,0 0 0,-1 1 1,1-1-1,0 0 0,-1 0 0,1 0 0,0 0 0,0 1 1,-1-1-1,1 0 0,0 0 0,0 1 0,-1-1 1,1 0-1,0 0 0,0 1 0,-1-1 0,1 0 1,0 1-1,0-1 0,0 0 0,0 1 0,0-1 0,0 0 1,0 1-1,0-1 0,-1 1 0,24-1 4830,-10-1-4408,-1-1 1,1-1 0,25-7 0,-12 3-217,273-41 840,-117 24-774,-165 21-626,25-1 0,-42 4 31,0 0 0,1 0 1,-1 1-1,0-1 1,0 0-1,1 0 1,-1 0-1,0 1 0,0-1 1,1 0-1,-1 1 1,0-1-1,0 0 1,0 1-1,1-1 1,-1 0-1,0 0 0,0 1 1,0-1-1,0 1 1,0-1-1,0 0 1,0 1-1,0-1 0,0 0 1,0 1-1,0-1 1,0 0-1,0 1 1,0-1-1,0 0 1,0 1-1,0-1 0,0 0 1,-1 1-1,-2 14-4385,-2-2 2018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1101 736,'0'0'4,"0"0"0,0 0 0,0 0 0,-1 0 0,1 1 0,0-1 0,0 0 0,0 0 0,0 0 0,-1 0 0,1 0 0,0 1 0,0-1 0,0 0 0,0 0 0,0 0 0,0 1 0,-1-1 0,1 0 0,0 0 0,0 0 0,0 1 0,0-1 0,0 0 0,0 0 0,0 0 0,0 1 0,0-1 0,0 0 0,0 0 0,0 0 0,0 1 0,0-1 0,0 0 0,0 0 1,0 1-1,0-1 0,1 0 0,-1 0 0,0 0 0,0 0 0,0 1 0,0-1 0,0 0 0,0 0 0,1 0 0,-1 0 0,0 1 0,0-1 0,0 0 0,0 0 0,1 0 0,-1 0 0,0 0 0,0 0 0,1 1 77,-1-1 0,0 0 0,1 0 0,-1 0 1,0 1-1,1-1 0,-1 0 0,0 0 0,0 1 1,1-1-1,-1 0 0,0 1 0,0-1 0,0 0 0,1 1 1,-1-1-1,0 0 0,0 1 0,0-1 0,0 1 0,0 0 1,13 1 3267,-9-3-3093,-1 1-1,1-1 1,-1 0 0,0 0 0,0 0 0,1 0-1,-1 0 1,0-1 0,0 1 0,0-1 0,0 0-1,-1 0 1,1 0 0,0-1 0,-1 1 0,4-5-1,5-6 194,0 0 0,9-17 0,-8 10-54,13-15-1,9-16 65,2 2 0,61-63 0,37-11 320,-113 101-725,22-28 1,-2 0-138,-36 45 62,3-4-227,-7 11 99,-2 6 34,-14 46-146,9-36 263,1-1 0,0 1 1,1 0-1,2 1 0,-1-1 0,2 28 1,1-35 55,1-1 0,1 1 0,0 0 0,1-1 0,3 11 0,-5-19-21,0 1-1,0-1 1,0 0-1,0 1 1,0-1-1,0 0 1,1 0-1,0 0 1,-1 0-1,1 0 1,0 0-1,0-1 1,0 1-1,0 0 1,0-1-1,0 0 1,0 1-1,0-1 1,1 0-1,-1 0 1,0 0-1,1 0 1,-1-1-1,1 1 1,-1-1-1,1 1 1,2-1-1,4-1 55,0 1 0,0-2 0,0 1 0,-1-1 0,11-4 0,42-18 192,-33 12-120,218-72 2,-197 69-131,0-2 0,51-26 0,-79 31-61,0-1 0,-1-1 1,20-17-1,-29 22 11,-55 47-816,24-22 810,-45 37-72,55-44 80,0 1 1,0 0-1,-13 20 1,19-24 29,1 1 0,0 0 0,0 0 0,0 0 0,1 0 0,0 0 0,-1 13 0,2-20 1,1 1 0,0 0 1,0 0-1,0 0 1,-1 0-1,1 0 0,0 0 1,0 0-1,1 0 1,-1 0-1,0 0 0,0 0 1,0 0-1,1 0 1,-1 0-1,0 0 0,1 0 1,-1-1-1,1 1 1,-1 0-1,1 0 0,-1 0 1,1 0-1,-1-1 1,1 1-1,0 0 0,0-1 1,-1 1-1,1-1 1,0 1-1,0-1 0,0 1 1,0-1-1,0 1 1,-1-1-1,1 0 0,0 1 1,0-1-1,0 0 1,0 0-1,0 0 0,0 0 1,0 0-1,0 0 1,1 0-1,2 0 35,0-1 0,1 1 0,-1-1-1,0 0 1,0-1 0,-1 1 0,1-1 0,0 1-1,0-1 1,3-3 0,7-5 14,-1-2-1,-1 1 1,0-2-1,0 1 1,-1-2-1,14-22 1,-19 26-118,16-28 83,-20 35-112,0-1 0,-1 1-1,1-1 1,-1 0-1,0 1 1,0-1-1,1-7 1,-17 23-431,8-3 513,0-1-1,1 1 1,0 1 0,1-1 0,0 1-1,0 0 1,1 1 0,0-1 0,1 0-1,0 1 1,1 0 0,0 0 0,-1 19 0,3-25 34,0 0 1,1 0 0,-1 0 0,1 0 0,0-1 0,0 1 0,0 0-1,1 0 1,2 6 0,-3-10-11,0 0-1,0 1 0,0-1 1,0 0-1,0 0 1,0 0-1,1 1 1,-1-1-1,0 0 1,1-1-1,-1 1 1,0 0-1,1 0 1,-1-1-1,1 1 0,0-1 1,-1 1-1,1-1 1,-1 1-1,1-1 1,0 0-1,-1 0 1,1 0-1,0 0 1,-1 0-1,1 0 1,0-1-1,-1 1 0,1 0 1,-1-1-1,3 0 1,8-4 79,-1 1-1,0-1 1,16-10 0,2-1 83,47-17-171,149-43 0,-184 64 89,0-3 0,51-25 0,-73 32-302,-19 8 186,0 0-1,0 0 1,0 0 0,0 0-1,0 0 1,0 0 0,0 0 0,0 0-1,0 0 1,0 0 0,0 0 0,0 0-1,0 1 1,0-1 0,0 0-1,0 0 1,0 0 0,0 0 0,0 0-1,0 0 1,0 0 0,0 0 0,0 0-1,0 0 1,0 0 0,0 0-1,0 0 1,0 0 0,0 0 0,0 0-1,0 0 1,0 0 0,0 0 0,0 0-1,0 0 1,0 0 0,0 0-1,0 0 1,0 0 0,0 0 0,0 0-1,0 0 1,0 0 0,0 1 0,1-1-1,-8 5-249,-13 12 168,11-9 80,-8 6-52,2 1 0,0 0 0,1 2 0,-15 21 0,26-33 79,0 0 0,0 0 0,1 1 0,0-1 0,0 1 0,0 0 0,-1 10 0,2-12 9,1 0 0,-1-1 0,1 1 0,0 0 0,0 0-1,1 0 1,-1 0 0,1-1 0,0 1 0,0 0 0,0-1-1,0 1 1,2 4 0,-2-7-13,0 0 1,-1 0-1,1 0 0,0 0 1,0-1-1,0 1 0,0 0 0,0 0 1,0-1-1,0 1 0,0 0 1,0-1-1,0 1 0,0-1 1,0 1-1,0-1 0,0 0 0,0 1 1,0-1-1,1 0 0,-1 0 1,0 0-1,0 0 0,0 0 0,1 0 1,-1 0-1,0 0 0,0 0 1,0-1-1,0 1 0,2-1 1,3-1 50,0-1 0,0 0 0,0 0 0,7-5 0,1-1 24,-1-1-1,-1 0 1,0-1 0,0-1 0,13-17-1,-6 5 22,27-49 0,-30 42-67,-2 1-1,-1-2 1,11-37 0,18-101-2,-26 97-27,-4 26-12,10-47-45,-20 80-90,-1 1-1,0-1 1,0 1 0,-3-26-1,2 38 115,0 0 0,0 0 0,0 0-1,-1 0 1,1 0 0,0 0 0,0 0-1,-1 0 1,1 0 0,0 0 0,-1 0-1,1 0 1,-1 0 0,1 0-1,-1 1 1,0-1 0,1 0 0,-1 0-1,0 1 1,0-1 0,1 0 0,-1 1-1,0-1 1,0 1 0,0-1 0,0 1-1,0-1 1,0 1 0,0-1-1,-2 1 1,2 0 1,0 0 0,-1 0 0,1 1 0,-1-1 0,1 0 0,-1 1 0,1-1 0,0 1 0,-1 0 0,1-1 0,0 1 0,0 0 0,-1 0 0,1 0 0,0 0 0,0 0 0,0 0 0,0 0 0,0 0 0,0 0 0,-1 2 0,-12 21-42,1-1 0,1 2 0,1 0 0,-11 37 0,-23 114-92,17-58 19,21-90 195,1 0-1,1 0 1,2 1 0,0 0 0,4 52-1,-1-80-54,0 7 53,1 0 1,0-1-1,0 1 0,1 0 1,0-1-1,0 0 0,7 15 1,-9-21-37,1-1-1,0 1 1,0 0 0,-1-1 0,1 1-1,0-1 1,0 1 0,0-1 0,0 1-1,0-1 1,0 0 0,0 1 0,-1-1-1,1 0 1,0 0 0,0 0 0,0 0-1,0 0 1,0 0 0,0 0 0,0 0-1,0 0 1,0 0 0,0 0 0,0-1-1,0 1 1,0 0 0,0-1 0,0 1 0,0 0-1,1-2 1,5-1 115,-1-1 1,13-8-1,-19 11-128,37-26 357,-8 4-323,1 2 0,1 2 0,40-20 0,90-33-270,-157 70 177,1 1 0,-1-1 0,0 1 0,1 0 0,-1 0 0,1 0 0,4 1 0,-9 0 44,0 0 0,0 0 0,1 0 0,-1 0 0,0 0 0,0 0 0,0 0 0,0 0 0,0 0 0,0 0 0,0 0 0,1 1 0,-1-1 0,0 0 1,0 0-1,0 0 0,0 0 0,0 0 0,0 0 0,0 0 0,0 1 0,0-1 0,0 0 0,0 0 0,0 0 0,0 0 0,0 0 0,0 0 0,0 1 0,0-1 0,0 0 0,0 0 0,0 0 0,0 0 1,0 0-1,0 0 0,0 1 0,0-1 0,0 0 0,0 0 0,0 0 0,0 0 0,0 0 0,0 0 0,0 0 0,0 1 0,0-1 0,-1 0 0,-2 7-102,3-7 44,-38 87-312,26-54 606,11-31-224,0 0-1,1 0 0,-1 0 1,1 1-1,0-1 0,-1 0 1,1 0-1,0 0 0,0 0 1,1 1-1,-1-1 0,1 3 1,0-4 24,0 0 0,0 0 1,0 0-1,0 0 0,0 0 0,0-1 0,1 1 1,-1 0-1,0 0 0,0-1 0,1 1 1,-1-1-1,0 1 0,1-1 0,-1 0 1,1 0-1,1 1 0,24 0 579,-23-1-576,1 0-16,0-1-1,0 0 0,-1 1 0,9-4 0,14-1 70,-10 6-15,-11 0-88,0-1 1,0 0-1,0 0 1,0-1-1,10-2 0,15-3 106,-24 5-51,0 0-1,1-1 0,-1 0 1,0 0-1,10-4 0,187-100-94,-143 80 150,-84 38-232,0 2-1,1 0 1,-22 19 0,39-29 133,-11 8-28,1 1 1,-19 21 0,31-31 42,-1 1 0,1 0 0,0 1 0,1-1-1,-1 1 1,1-1 0,-1 1 0,1 0 0,1-1 0,-1 1 0,1 0 0,0 0-1,0 1 1,0 6 0,3 1 172,-2-12-169,0-1 0,0 0 0,0 0 0,0 0 0,1 1 0,-1-1 0,0 0 0,0 0 0,0 0 0,1 0 0,-1 1 0,0-1-1,0 0 1,0 0 0,1 0 0,-1 0 0,0 0 0,0 0 0,0 0 0,1 0 0,-1 0 0,0 0 0,0 0 0,1 0 0,-1 0 0,0 0 0,1 0 0,1 0 48,0-1 0,0 0-1,0 0 1,0 0 0,0 0 0,-1-1 0,4-2 0,1 0-35,52-42 164,18-13-6,32-27-314,-93 79-346,-12 9 82,-4 7 313,-17 41-151,17-46 245,1 1 0,-1-1 0,1 0 0,0 1 0,0-1 0,1 0 0,-1 1 0,1-1 0,1 6 0,-1-8 8,0 0 1,-1-1-1,1 1 1,0-1-1,0 1 1,0-1 0,0 1-1,0-1 1,0 1-1,0-1 1,0 0-1,1 0 1,-1 0-1,0 0 1,1 0-1,-1 0 1,1 0-1,-1 0 1,1 0-1,0-1 1,-1 1-1,1-1 1,0 1-1,-1-1 1,3 1-1,3-1 56,0 0-1,-1 0 0,1-1 0,0 1 0,0-2 0,-1 1 0,1-1 0,-1 0 1,9-3-1,7-5 17,24-15 0,-32 16-55,-1 0 0,0-1 0,-1 0 0,0 0 0,-1-2 0,0 1-1,-1-2 1,0 1 0,-1-1 0,0-1 0,-1 1 0,8-20 0,90-245-110,-94 243 86,42-150-667,-53 177 302,-6 10 56,-7 15 107,6-3 156,0 0 0,1 0 0,0 0 0,-4 28 0,0-6-30,-15 71-54,-9 31 153,-20 101-114,50-227 117,-8 59 45,11-64-19,0 1-1,0 0 0,1 0 1,-1 0-1,2 0 1,-1 0-1,3 7 0,-4-15-46,0 1 0,1-1 1,-1 0-1,0 1 0,0-1 0,0 0 0,0 0 0,1 1 0,-1-1 0,0 0 0,0 0 0,0 1 0,1-1 0,-1 0 0,0 0 0,0 1 0,1-1 0,-1 0 0,0 0 0,1 0 0,-1 0 0,0 0 0,0 0 0,1 1 0,-1-1 0,0 0 0,1 0 0,-1 0 0,0 0 0,1 0 0,-1 0 0,0 0 0,1 0 1,15-7 282,16-21-71,-26 23-181,14-13 3,72-59 119,-77 66-241,0 1-1,1 0 1,0 1-1,26-10 0,-34 16 12,16-5-201,-24 7 255,1 1 0,-1 0 0,0 0 0,1 0 0,-1 0 0,1 0 0,-1 0 0,0 0 0,1 0 0,-1 1 0,1-1-1,-1 0 1,0 0 0,1 0 0,-1 0 0,1 0 0,-1 1 0,0-1 0,1 0 0,-1 0 0,0 1 0,0-1-1,1 0 1,-1 1 0,0-1 0,1 0 0,-1 0 0,0 1 0,0-1 0,0 1 0,0-1 0,1 0 0,-1 1-1,0-1 1,0 0 0,0 1 0,0-1 0,0 1 0,0-1 0,0 0 0,0 1 0,0-1 0,0 1 0,0-1 0,0 0-1,0 1 1,0-1 0,0 1 0,-1 0 0,-1 8-77,0 0 0,-1 0 0,-4 10-1,4-11 86,0-1-1,0 1 0,1 0 0,0 0 0,1 0 0,-2 13 0,3-17 22,1 1 0,-1 0 1,1 0-1,0 0 0,0 0 0,0-1 0,0 1 0,1-1 1,0 1-1,4 7 0,-4-9-6,0-1 1,0 1-1,0 0 1,0-1-1,1 0 0,-1 0 1,1 1-1,-1-1 0,1-1 1,0 1-1,0 0 1,0-1-1,0 1 0,0-1 1,0 0-1,0 0 0,4 1 1,6-1 34,-1 0 1,0-1-1,1 0 0,-1 0 1,0-2-1,1 1 1,-1-2-1,0 0 0,0 0 1,0-1-1,12-6 1,6-4 46,-1-1 0,54-37 1,-25 4-201,-58 47 95,6-4-25,-6 5 25,0 0-1,0 0 1,0-1-1,0 1 1,0 0-1,0 0 1,0 0-1,0 0 1,0 0-1,0 0 1,0 0-1,0-1 1,0 1-1,0 0 0,0 0 1,0 0-1,0 0 1,0 0-1,0 0 1,0-1-1,0 1 1,0 0-1,0 0 1,0 0-1,0 0 1,0 0-1,0 0 1,0 0-1,0 0 1,0-1-1,0 1 1,0 0-1,0 0 1,-1 0-1,1 0 1,0 0-1,0 0 1,0 0-1,0 0 0,0 0 1,0 0-1,0 0 1,0 0-1,-1 0 1,1 0-1,0 0 1,0 0-1,0 0 1,0 0-1,0-1 1,0 2-1,-1-1 1,1 0-1,0 0 1,0 0-1,0 0 1,0 0-1,0 0 1,0 0-1,0 0 1,-1 0-1,1 0 0,0 0 1,0 0-1,-2 1-29,0-1 0,0 1 0,1 0 0,-1 0 0,0 0 0,0 0 0,1 0 0,-1 1 0,1-1 0,-1 0 0,-1 3 0,-18 19-15,18-18 37,-1 0-1,1 1 0,0 0 0,1 0 0,-1 0 0,1 0 0,0 0 0,0 0 1,1 0-1,0 1 0,0 8 0,0-11 44,1 0 0,0 0 0,0 0 0,1 1 0,-1-1 0,1 0 0,0 0 0,0 0 0,0 0 0,1 0 0,0 0 0,-1 0 0,1-1 0,0 1 0,1-1 0,-1 1 0,1-1 0,3 4 0,-5-6-3,-1-1-1,1 1 1,0-1 0,0 1 0,0-1-1,0 1 1,0-1 0,0 1 0,0-1 0,0 0-1,0 0 1,0 0 0,0 1 0,0-1-1,0 0 1,0 0 0,1 0 0,-1-1-1,0 1 1,0 0 0,0 0 0,0 0 0,0-1-1,0 1 1,0-1 0,0 1 0,0-1-1,-1 1 1,1-1 0,0 1 0,0-1 0,1-1-1,3-2 76,-1 0-1,1-1 0,6-9 1,-10 13-89,9-14 45,0 0 0,-1-1 0,7-17 0,-14 28-66,0 0 0,0 0 0,-1 0-1,1 0 1,-1 0 0,0 0 0,-1-1 0,1 1-1,-1-7 1,0 10-11,-1 1 0,1-1 0,0 0 0,0 0 0,-1 0-1,1 1 1,-1-1 0,0 0 0,0 1 0,1-1 0,-1 1 0,0-1-1,0 1 1,0-1 0,0 1 0,-1-1 0,1 1 0,0 0 0,-1 0 0,1 0-1,-1 0 1,1 0 0,-1 0 0,1 0 0,-1 0 0,1 0 0,-1 1-1,0-1 1,0 1 0,-2-1 0,-4-1 8,5 2 19,0-1 0,1 0 0,-1 1 0,0 0 0,0-1 1,0 1-1,1 0 0,-1 0 0,-4 1 0,-6 0-201,11-1 213,6 0 127,10-1-51,0-1 1,0 0-1,20-7 1,11-1-116,0 2-10,1-1-21,1 2 0,55-1 1,-99 8 41,0 0 1,0 0 0,-1 1-1,1-1 1,0 1 0,0-1-1,-1 1 1,4 2 0,-6-3 7,1 0-1,0 0 1,-1 1 0,1-1-1,-1 0 1,1 1 0,-1-1-1,1 1 1,-1-1 0,1 0-1,-1 1 1,0-1 0,1 1-1,-1-1 1,0 1 0,1-1-1,-1 1 1,0 0 0,0-1-1,1 1 1,-1-1 0,0 1-1,0 0 1,0-1 0,0 1 0,0 0-1,0-1 1,0 1 0,0-1-1,0 1 1,0 0 0,0-1-1,0 1 1,0-1 0,-1 1-1,1 0 1,0-1 0,0 1-1,-1-1 1,1 1 0,-1 0-1,-3 6 20,-1-1-1,0 0 0,0 0 1,-10 8-1,-7 10 20,3-5 21,14-16-1,0 2 0,1-1 1,0 1-1,0-1 0,-6 11 0,11-15-25,-1 0-1,0 1 1,1-1-1,-1 1 0,1-1 1,-1 0-1,1 1 0,-1-1 1,1 0-1,-1 1 1,1-1-1,0 0 0,-1 0 1,1 0-1,-1 0 0,1 0 1,-1 1-1,1-1 1,0 0-1,-1 0 0,1 0 1,0-1-1,26-3 141,-1-2-1,48-18 1,-28 8-144,115-28-294,-159 43 243,0 1 0,0 0 0,-1 0 0,1 0 0,0 0 0,0 0 0,0 0 0,0 0 0,-1 0 0,1 1 0,0-1 0,0 1 0,-1-1 0,1 1 0,0 0 0,0-1 0,-1 1 0,1 0 1,-1 0-1,1 0 0,-1 1 0,1-1 0,1 2 0,1 3 62,1 0 0,-1 0 0,0 1 1,5 10-1,5 9 95,-5-11-91,-7-10-27,0-1 1,1 0-1,0 0 0,0 1 0,6 5 1,-1-3-571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4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8384,'-9'-7'2389,"9"7"-2327,0 0 0,0 0 1,0-1-1,0 1 0,0 0 0,0 0 0,0 0 1,0 0-1,0 0 0,0 0 0,0 0 1,0 0-1,0-1 0,0 1 0,0 0 0,0 0 1,0 0-1,0 0 0,0 0 0,0 0 1,0 0-1,0-1 0,0 1 0,0 0 0,0 0 1,0 0-1,0 0 0,0 0 0,0 0 1,0 0-1,0 0 0,0-1 0,0 1 0,0 0 1,0 0-1,1 0 0,-1 0 0,0 0 0,0 0 1,0 0-1,0 0 0,0 0 0,0 0 1,21-3 4378,-11 3-3780,81-9 2688,46-2-2816,-27 9-1362,-37 7-5573,-49 0 1196,-2 6 1708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2816,'-1'-1'165,"0"0"0,1-1 0,-1 1 0,1-1 1,0 0-1,-1 1 0,1-1 0,0 1 0,0-1 0,0 1 0,0-1 0,0 0 1,0 1-1,0-1 0,1 1 0,-1-1 0,0 0 0,1 1 0,0-1 0,-1 1 1,1 0-1,0-1 0,-1 1 0,1-1 0,1 0 0,0 0 365,-1 0-1,0-1 0,0 1 1,0 0-1,0 0 1,-1-1-1,1 1 1,-1 0-1,1-1 0,-1-2 1,-3 49 4297,-7 33-2972,-3 25-1060,12 23 82,2-66-58,27-90-296,155-196-438,-179 222-80,0-1 6,0 0 0,0 0-1,1 1 1,-1 0 0,1 0-1,1 0 1,-1 1 0,12-8-1,-17 12-5,1 0-1,-1 0 0,1 0 0,-1-1 1,1 1-1,-1 0 0,1 0 0,-1 0 1,1 0-1,-1 0 0,1 0 0,-1 0 1,1 0-1,-1 0 0,1 0 0,0 0 0,-1 0 1,1 1-1,-1-1 0,1 0 0,-1 0 1,0 0-1,1 1 0,-1-1 0,1 0 1,-1 1-1,1-1 0,-1 1 0,2 0 12,-1 1 0,0-1 0,-1 0 0,1 1 0,0 0 0,0-1 0,-1 1-1,1-1 1,0 3 0,1 2 38,-1 1-1,0 0 1,0 11-1,-6 49-29,0-4 267,5-62-263,0 1 0,0-1 0,0 0 0,0 1 1,0-1-1,0 0 0,1 0 0,-1 1 0,0-1 0,1 0 0,-1 0 0,2 2 1,-2-3-20,0 0 1,0 0-1,0 1 1,1-1-1,-1 0 1,0 0-1,0 0 1,1 0-1,-1 1 1,0-1-1,1 0 1,-1 0-1,0 0 1,1 0-1,-1 0 1,0 0-1,0 0 1,1 0 0,-1 0-1,0 0 1,1 0-1,-1 0 1,0 0-1,1 0 1,-1 0-1,0 0 1,1 0-1,-1 0 1,0 0-1,1-1 1,2-1 35,0 0 0,0 0 0,0-1 0,0 0 0,5-5 0,-3 3-64,4-5 5,0 0-1,9-14 1,4-6-7,-10 16 76,26-30 19,-35 40-91,0 1 1,1 0-1,0 0 0,0 0 1,0 0-1,0 1 1,0-1-1,1 1 0,4-2 1,-7 4 0,1-1 1,-1 1-1,0 0 1,0-1-1,0 1 1,1 0-1,-1 1 1,0-1-1,0 0 1,0 1-1,1-1 1,-1 1-1,0-1 1,0 1-1,0 0 1,0 0-1,0 0 1,0 0-1,0 0 1,0 1-1,-1-1 1,1 0-1,0 1 1,-1 0-1,1-1 1,-1 1-1,2 3 1,3 3 73,-1 0 0,-1 0 0,1 1 0,5 17 0,-5-10 15,-1 1 1,-1-1-1,0 1 1,-1-1 0,-1 1-1,-1 0 1,0 0-1,-1 0 1,-5 23 0,6-38-126,0 0 0,0-1 1,0 1-1,0 0 0,0 0 1,0 0-1,0 0 0,1 1 1,-1-2-83,0-1 1,0 1-1,1-1 1,-1 0-1,0 1 1,0-1-1,1 0 1,-1 1 0,0-1-1,1 0 1,-1 1-1,1-1 1,-1 0-1,0 0 1,1 1-1,-1-1 1,1 0-1,-1 0 1,1 0 0,-1 0-1,0 1 1,1-1-1,-1 0 1,1 0-1,-1 0 1,1 0-1,-1 0 1,1 0 0,-1 0-1,1-1 1,-1 1-1,1 0 1,-1 0-1,0 0 1,1-1-1,13-5-4393,3-2 1455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570 107 5632,'3'-15'1678,"-1"5"-524,-1 0 1,1-14-1,-2 22-971,0 0 0,0 0 0,-1 1 0,1-1 0,-1 0 0,1 0 0,-1 1 0,0-1 0,0 0 1,1 1-1,-1-1 0,0 1 0,0-1 0,-1 1 0,1-1 0,0 1 0,0 0 0,-1 0 0,1 0 0,-1 0 0,1-1 0,-1 2 0,1-1 0,-4-1 0,0 0 18,1 0 0,-1 1 0,0-1 0,1 1 0,-1 0 0,0 1 0,0-1 0,0 1 0,-5 0 0,-8 2 195,0 1-1,0 1 0,0 0 0,1 1 0,-1 1 0,-27 14 1,17-5 56,0 1 0,-50 38 0,55-35-230,1 0 0,1 0 1,1 2-1,1 1 0,1 1 0,1 0 1,0 1-1,-20 42 0,34-59-127,0 0 1,0 0-1,1 0 0,0 1 1,1-1-1,-2 15 0,3-19-68,0 0 1,0-1-1,0 1 0,0 0 0,1 0 0,-1-1 0,1 1 0,0 0 0,0-1 0,0 1 0,0 0 1,0-1-1,0 1 0,1-1 0,-1 0 0,1 0 0,0 1 0,0-1 0,0 0 0,0 0 0,0-1 0,3 3 1,4 1 63,0 0 1,0-1 0,0 0 0,1 0 0,0-1-1,-1 0 1,1-1 0,19 2 0,8-2 25,40-2 1,0-4-153,91-16 1,-151 17-1503,-1-1 1,26-10 0,-20 5-4370,26-15 0,-25 15 2450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25 6656,'2'-7'816,"1"-7"1349,-3 14-2129,0 0-1,0 0 1,0-1 0,0 1-1,0 0 1,0 0 0,0 0-1,0 0 1,0 0 0,0 0 0,0 0-1,0-1 1,0 1 0,0 0-1,0 0 1,0 0 0,0 0-1,0 0 1,0 0 0,0 0-1,0 0 1,0 0 0,-1-1-1,1 1 1,0 0 0,0 0-1,0 0 1,0 0 0,0 0-1,0 0 1,0 0 0,0 0-1,0 0 1,-1 0 0,1 0 0,0 0-1,0 0 1,0 0 0,0 0-1,0 0 1,0 0 0,-6 2 1140,-7 9 438,11-9-1268,-8 6 214,0-1 1,0 0 0,-1-1 0,-14 7 0,-8 4 58,-12 8 245,2 2 0,-73 60 0,-13 36 286,9-7-326,-188 125 198,192-155-978,79-56-61,1 2-1,-61 72 0,95-102-154,0 1-470,-1 0 0,0 1 0,1-1 1,-4 7-1,15-8-5299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5 433 7136,'-4'-16'2237,"3"14"-991,4 8-229,-3-5-925,16 43 1756,-3 1 1,-1 0 0,6 52 0,-7-32-834,-2-11-345,-7-34-438,1 0 0,1 0-1,1-1 1,9 24 0,-14-42-200,1 1-1,-1-1 0,1 0 0,-1 0 1,1 0-1,0 0 0,0 1 1,0-1-1,0 0 0,0-1 0,0 1 1,0 0-1,0 0 0,0 0 1,1 0-1,-1 0-10,0-1 0,0 0-1,0 0 1,0 0 0,-1 0 0,1 0 0,0 0 0,0 0 0,0 0-1,0 0 1,0 0 0,-1 0 0,1 0 0,0-1 0,0 1 0,0 0-1,-1-1 1,2 1 0,3-4 46,-1 1-1,0 0 1,0-1-1,0 0 1,7-8-1,-2 2-76,7-9-98,-1 0 0,0-1 0,-2 0 1,0-1-1,10-23 0,-4 4-790,23-80 0,-5-41 247,-1 3 395,-34 150 224,1-1 0,0 0 0,0 1 1,1 0-1,1 0 0,-1 0 0,10-12 0,-10 15 34,2 0 0,-1 0 1,1 0-1,0 1 1,0 0-1,0 0 0,0 0 1,1 1-1,-1 0 1,9-3-1,34-10 1117,63-12 0,55-2 190,40 0 35,-51 13-918,-151 17-412,0-1 0,0 1-1,0 0 1,7 2 0,-12-2-41,1 0 0,-1 0 0,1 0 0,0 0 0,-1 0 0,1 0 0,-1 1 0,1-1 0,-1 0 0,1 0 0,-1 1 0,1-1 0,-1 0 0,1 1 0,-1-1 0,0 0 0,1 1 0,-1-1 0,1 0 0,-1 1 0,0-1 0,0 1 0,1-1 0,-1 1 0,0-1 0,0 1 0,1-1 1,-1 1-1,0-1 0,0 1 0,0-1 0,0 1 0,0 0 0,0-1 0,0 1 0,0-1 0,0 1 0,0-1 0,0 1 0,0-1 0,0 1 0,0 0 0,0-1 0,-1 1 0,1-1 0,0 1 0,0-1 0,-1 1 0,1 0 0,-22 30-6543,9-15 3114,-1 9 523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79 7968,'-35'-10'2565,"35"10"-2501,0 0-1,-1 0 1,1 0-1,0 0 1,-1 0-1,1 0 1,0 0 0,0 0-1,-1 0 1,1 0-1,0 0 1,-1-1 0,1 1-1,0 0 1,-1 0-1,1 0 1,0-1-1,0 1 1,0 0 0,-1 0-1,1-1 1,0 1-1,0 0 1,0 0-1,-1-1 1,1 1 0,0 0-1,0-1 1,0 1-1,2-4 1027,23-8 2179,33-10 1,-39 16-3029,-1 1-1,1 0 1,0 2 0,1 0 0,21 0 0,-36 3-210,-1 0 1,0 1-1,1-1 0,-1 1 1,0 0-1,1 0 1,-1 1-1,0-1 0,0 1 1,0 0-1,0 0 0,-1 0 1,1 1-1,5 4 1,-7-6-23,-1 1 0,1-1 0,-1 1 0,0 0 0,0 0 1,1 0-1,-1-1 0,0 1 0,-1 0 0,1 0 0,0 0 1,-1 1-1,1-1 0,-1 0 0,1 0 0,-1 0 1,0 0-1,0 0 0,0 1 0,0-1 0,0 0 0,-1 0 1,1 0-1,-1 0 0,1 0 0,-1 1 0,0-1 0,0 0 1,0-1-1,0 1 0,0 0 0,-1 2 0,-12 13 148,0 0 0,-1-1 0,-1 0 0,-23 16-1,-16 11 393,31-25-67,1 1 0,-29 29 0,51-47-430,0 1 1,0-1-1,0 0 1,0 0-1,0 1 1,0-1 0,0 1-1,0-1 1,1 1-1,-1-1 1,1 1-1,-1 0 1,1-1-1,-1 1 1,1-1-1,0 1 1,0 0-1,0-1 1,0 3-1,0-3-16,1 1 0,0-1 0,-1 0 1,1 0-1,0 1 0,-1-1 0,1 0 0,0 0 0,0 0 0,0 0 0,0 0 0,0 0 0,0 0 0,0-1 0,0 1 0,1 0 0,-1 0 0,0-1 0,0 1 1,1-1-1,-1 1 0,0-1 0,1 0 0,2 1 0,8 1 21,1-1 1,0 0-1,0-1 1,23-3-1,-1 1 19,110-8-399,-84 4-2869,-23 5 1149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8 476 4064,'-8'-3'1353,"16"3"2974,-4 1-2551,1 1-1356,1 0 0,0 0 0,-1 0 1,1-1-1,0 0 0,0 0 0,0 0 0,8-1 1,7-1 168,22-3 1,-33 3-506,312-29 1972,-271 25-1835,253-24 744,-81 7-501,510-46 608,81-2 496,-110 15 480,-133 9-912,61-36-677,-393 34-1664,-226 44-337,-1-1 1,14-6 0,-12 7-817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17 931 4896,'-13'-19'1584,"13"17"-1481,-1 1-1,1 0 1,-1 0 0,1-1 0,0 1-1,-1 0 1,1 0 0,0-1 0,0 1-1,0 0 1,0-1 0,0 1 0,0 0-1,0 0 1,1-1 0,-1 1 0,0 0-1,1 0 1,-1-1 0,1 1 0,-1 0-1,1 0 1,0 0 0,-1 0 0,1 0-1,0 0 1,0 0 0,0 0 0,0 0-1,0 0 1,1-1 0,1-2 385,2-2-1,1 1 0,0 0 1,0 0-1,0 0 0,13-7 1,39-17 1252,-22 11-618,-17 8-689,7-4 104,0 1 0,1 1 0,37-11 0,-61 22-527,0 1 0,-1-1 0,1 1 0,0-1 0,0 1 0,0 0 0,1 0 0,-1 0 0,0 0 0,0 1 0,3 0 0,-4 0 6,-1 0 1,1 0-1,-1-1 0,0 1 1,0 0-1,1 0 0,-1 0 1,0 0-1,0 1 0,0-1 1,0 0-1,0 0 0,0 1 1,0-1-1,-1 0 0,1 1 1,0-1-1,-1 1 0,1-1 1,-1 1-1,1-1 0,-1 1 1,0-1-1,0 3 0,4 37 352,-2 0-1,-5 48 0,1-28-189,-9 117 538,0 6-67,10-142-484,3 0 1,8 53 0,-8-80-89,1-1 0,1 0 1,0 0-1,1 0 0,12 24 1,-17-37-66,1 0 1,-1-1-1,0 1 0,1-1 1,-1 1-1,1 0 1,-1-1-1,1 1 1,-1-1-1,1 1 1,-1-1-1,1 0 1,0 1-1,-1-1 1,1 1-1,-1-1 1,1 0-1,0 0 0,-1 1 1,1-1-1,0 0 1,0 0-1,-1 0 1,1 0-1,0 0 1,-1 0-1,1 0 1,0 0-1,0 0 1,-1 0-1,1 0 0,0 0 1,-1 0-1,1-1 1,0 1-1,-1 0 1,1-1-1,0 1 1,-1 0-1,1-1 1,0 1-1,0-2 1,3-1 41,0-1 1,0 1 0,0-1 0,4-7-1,-5 8-53,97-133 261,-88 119-272,-1-1 0,-1 0 0,0-1 1,-1 0-1,6-21 0,8-27 54,-2-1 1,14-95-1,12-118-385,-17 51 74,11-23 102,-39 241 105,5-27-218,-7 37 271,0 0 0,1 0-1,0 1 1,-1-1-1,1 0 1,0 1-1,0-1 1,0 0-1,0 1 1,0 0 0,0-1-1,0 1 1,1-1-1,-1 1 1,0 0-1,3-2 1,2 2 5,-1 0 1,1 0-1,-1 0 0,0 0 1,1 1-1,0 0 0,-1 0 1,1 0-1,-1 1 0,7 1 1,7 1 8,35-2-7,104-10 0,-100 4 0,210-17 496,-11-4 34,23-2-137,340-11 87,-39 13-117,-335 15-161,429-11 502,-461 25-1658,-214-3 906,0 0 0,0 0 1,0 0-1,0 0 1,1 0-1,-1 0 0,0 0 1,0 0-1,0 0 0,0 0 1,0 0-1,0 0 1,0 0-1,1 0 0,-1 0 1,0 0-1,0 0 1,0 0-1,0 0 0,0 0 1,0 0-1,0 0 1,0 0-1,1 0 0,-1 0 1,0 0-1,0 0 1,0 0-1,0 0 0,0 0 1,0 0-1,0-1 0,0 1 1,0 0-1,0 0 1,0 0-1,0 0 0,0 0 1,1 0-1,-1 0 1,0 0-1,0-1 0,0 1 1,0 0-1,0 0 1,0 0-1,0 0 0,0 0 1,0 0-1,0 0 0,0-1 1,0 1-1,-1 0 1,-8-5-4492,-11 2 220,-3 3 1439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 7040,'-7'-11'2282,"7"10"-2205,0 1-1,0-1 0,0 1 1,0-1-1,0 1 1,0 0-1,1-1 0,-1 1 1,0-1-1,0 1 0,1-1 1,-1 1-1,0 0 1,0-1-1,1 1 0,-1 0 1,0-1-1,1 1 0,0-1 1,1-3 1899,-3 16 2344,-27 155 316,11-67-3736,-18 139 924,4-64-1696,27-166-1237,3-4 271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2976,'5'-12'15338,"3"28"-12741,-4-14-2493,-1 0 1,1 0-1,0 0 0,-1 0 0,1 0 0,0-1 0,0 0 0,0 0 0,0 0 0,0 0 0,7 0 0,5 2 82,-9-2-125,0-1-1,1 1 1,-1-1-1,1 0 1,-1-1-1,14-2 1,46-15 224,-46 12-237,184-56-48,-191 58-5,1 1 0,0 1-1,22-1 1,-37 3 5,0 0 1,1 0-1,-1 0 1,0 0-1,0 0 1,0 0-1,1 0 0,-1 0 1,0 0-1,0 0 1,0 1-1,1-1 1,-1 0-1,0 0 0,0 0 1,0 0-1,0 0 1,1 0-1,-1 0 1,0 1-1,0-1 1,0 0-1,0 0 0,0 0 1,1 0-1,-1 0 1,0 1-1,0-1 1,0 0-1,0 0 0,0 0 1,0 1-1,0-1 1,0 0-1,-1 9 58,-10 8-334,-17 1-3189,25-16 2262,1-1-1,0-1 1,0 1-1,0 0 1,0 0-1,-1-1 1,-3 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5632,'-36'-9'2560,"32"9"-2208,-1 0 64,10 0-288,-1 0 32,1 0-96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34 2304,'0'-1'63,"0"1"0,0 0 0,1-1 0,-1 1 0,0 0 0,0-1 0,0 1-1,1 0 1,-1-1 0,0 1 0,0 0 0,1 0 0,-1-1 0,0 1 0,1 0 0,-1 0 0,0-1 0,1 1 0,-1 0 0,0 0 0,1 0 0,-1 0 0,1 0 0,-1-1 0,0 1-1,1 0 1,-1 0 0,0 0 0,1 0 0,-1 0 0,1 0 0,-1 0 0,0 0 0,1 1 0,-1-1 0,1 0 0,-1 0 0,0 0 0,1 0 0,7-1 5227,-11-3-3798,-6-2-158,3 3-922,2 1-197,-1 0-1,0 0 0,1 0 0,-1 1 1,0 0-1,1 0 0,-1 0 0,0 0 1,-7 1-1,-11 1 451,0 2 1,1 0 0,0 2-1,-33 11 1,35-10-293,2-2-40,1 2 0,-28 12 0,40-15-267,1-1 0,-1 1 0,1 0 0,0 0 0,0 0 0,0 1 0,0-1 0,0 1 0,1 0 0,0 0 0,0 1 0,0-1 0,0 0 0,-2 6 0,4-6-18,0-1-1,0 1 0,0 0 0,1-1 0,-1 1 1,1 0-1,0-1 0,0 1 0,0 0 0,1-1 1,-1 1-1,1-1 0,0 1 0,0 0 0,0-1 1,1 0-1,2 7 0,2 1 88,1-1 0,0 0 0,0 0 1,9 9-1,-2-3 117,0-1 1,1-1 0,1 0 0,32 21-1,-40-30-206,0-1 0,1 1-1,0-1 1,0-1-1,0 0 1,1 0-1,-1 0 1,1-1-1,-1-1 1,1 0-1,0 0 1,15-1 0,-16-1-30,-3 1-33,0-1 0,0 1 1,-1-1-1,1 0 0,0-1 0,6-2 0,22-11-5855,-26 14 3473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6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6304,'-1'-3'414,"0"1"0,0 0-1,0 0 1,0-1 0,0 1 0,0 0 0,0-5 0,1 6-249,0 0 1,0 0 0,0 0-1,0 0 1,0 1-1,0-1 1,1 0 0,-1 0-1,0 0 1,1 0-1,-1 0 1,0 0-1,1 1 1,-1-1 0,1 0-1,-1 0 1,1 1-1,-1-1 1,1 0 0,0 1-1,-1-1 1,1 0-1,1 0 1,7-5 768,1 0 0,1 0 0,-1 1 0,13-5 1,-19 9-739,0-1 1,1 1-1,0 0 1,-1 0 0,1 0-1,0 1 1,-1-1 0,1 1-1,0 0 1,-1 1 0,1-1-1,0 1 1,7 2 0,-11-3-176,0 1 1,1 0 0,-1-1 0,0 1-1,1 0 1,-1 0 0,0 0-1,0 0 1,0 0 0,0 0 0,0 0-1,0 0 1,0 0 0,0 1 0,0-1-1,0 0 1,-1 0 0,1 1-1,-1-1 1,1 1 0,-1-1 0,1 1-1,-1-1 1,0 1 0,0-1-1,0 2 1,0 4 39,0-1 0,0 0 0,-1 1-1,-3 10 1,2-7 11,-1-1-1,-1 0 0,1 0 0,-1-1 0,-1 1 1,-10 15-1,-2-3 401,-21 22 0,22-25-149,12-14-218,0 0 1,0 0-1,1 1 1,0-1-1,0 1 0,0 0 1,1 0-1,-5 10 1,7-14-86,0 0 1,0 0-1,0 0 0,0 0 0,0 0 1,0-1-1,0 1 0,0 0 1,0 0-1,0 0 0,1 0 1,-1 0-1,0-1 0,1 1 1,-1 0-1,0 0 0,1 0 1,-1-1-1,1 1 0,-1 0 0,1-1 1,0 1-1,-1 0 0,1-1 1,0 1-1,-1-1 0,1 1 1,0-1-1,0 1 0,-1-1 1,1 0-1,0 1 0,0-1 1,0 0-1,0 1 0,-1-1 0,1 0 1,0 0-1,1 0 0,4 1 7,0-1 0,0 1 0,0-1 0,7-1 0,-11 1-25,24-3-968,41-11 0,-17 3-5731,-42 10 5065,0 1 0,-1-1 0,1 1 0,0 1 0,7 0 0,13 6-2442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1426 2 5472,'1'-2'5731,"-5"14"-3478,3-9-1884,-2 2 21,1-1 0,-1 1 0,0-1 0,0 1 0,-6 5 0,-5 2 374,-2 0 1,-29 16-1,-105 55 1001,60-23-767,-114 102-1,103-82-646,-111 67 1,192-134-330,12-8-5,-106 70-42,-121 105 1,145-95 387,19-16-443,53-54-1094,10-11-341,8-4 1444,0 0 0,-1 0 0,1 0 0,0 0 0,0 0 0,0 0 0,0 0 0,0 0 0,0 0 0,0 0 1,0 0-1,-1 0 0,1 0 0,0-1 0,0 1 0,0 0 0,-1-1-851,1 1 851,0 0 0,0 0 0,0 0 0,0 0 0,0 0 0,0 0 0,0 0 1,0-1-1,0 1 0,0 0 0,0 0 0,0 0 0,0 0 0,0 0 0,0 0 0,0 0 0,0 0 0,0-1 0,1 1 0,-1 0 0,0 0 1,0 0-1,0 0-142,8-11-3104,16-5-2230,6 3 1814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77 3072,'-26'0'1888,"43"-7"8111,31-17-7244,-32 16-1414,3-2-661,-13 6-480,1 0 1,0 1 0,0 0-1,0 0 1,0 0 0,0 1-1,1 0 1,9-1 0,-17 3-205,1 0 0,0-1 1,0 1-1,-1 0 1,1 0-1,0 0 0,-1 0 1,1 1-1,0-1 1,-1 0-1,1 0 0,0 0 1,-1 1-1,1-1 1,0 0-1,-1 0 0,1 1 1,-1-1-1,1 1 0,0-1 1,-1 0-1,1 1 1,-1-1-1,1 1 0,-1 0 1,0-1-1,1 1 1,-1-1-1,1 1 0,-1 0 1,0-1-1,0 1 1,1-1-1,-1 1 0,0 0 1,0 0-1,0-1 0,0 1 1,0 0-1,0-1 1,0 1-1,0 0 0,0 0 1,-1 4-7,0 0 1,0-1 0,0 0 0,-1 1-1,-3 5 1,4-7 53,-61 126 307,47-101-118,-1-1 0,-31 38 1,-55 48 1147,101-111-1333,-1-1 1,1 1-1,0-1 1,0 1 0,0-1-1,0 1 1,0 0-1,0-1 1,1 1-1,-1 0 1,0 2-1,1-4-30,0 1 0,0-1-1,0 0 1,0 1 0,0-1-1,0 0 1,0 1 0,0-1-1,0 0 1,1 1 0,-1-1 0,0 0-1,0 1 1,0-1 0,0 0-1,1 0 1,-1 1 0,0-1-1,0 0 1,1 0 0,-1 1 0,1-1-1,12 4 359,113 0 946,11 0-1134,-125-2-856,7 1-3142,0-5-3995,-6-1 4483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25 3232,'0'0'35,"0"0"0,0-1-1,-1 1 1,1 0 0,0 0 0,0 0 0,0-1 0,0 1-1,-1 0 1,1 0 0,0-1 0,0 1 0,0 0 0,0-1 0,0 1-1,0 0 1,0 0 0,0-1 0,0 1 0,0 0 0,0-1-1,0 1 1,0 0 0,0 0 0,0-1 0,0 1 0,0 0-1,0-1 1,0 1 0,0 0 0,0 0 0,0-1 0,1 1 0,-1 0-1,0 0 1,0-1 0,0 1 0,0 0 0,1 0 0,-1-1 126,1 1 0,-1-1 0,0 1 0,1-1 1,-1 1-1,0-1 0,1 0 0,-1 1 1,0-1-1,0 1 0,0-1 0,0 0 0,1 1 1,-1-1-1,0-1 0,0 2-12,0 0 0,-1 0-1,1 0 1,0-1 0,0 1 0,0 0 0,0 0-1,0 0 1,0-1 0,0 1 0,-1 0 0,1 0-1,0 0 1,0-1 0,0 1 0,-1 0-1,1 0 1,0 0 0,0 0 0,0 0 0,-1 0-1,1 0 1,0-1 0,0 1 0,0 0-1,-1 0 1,1 0 0,0 0 0,0 0 0,-1 0-1,1 0 1,-14 0 1650,-13 6-103,-14 7 348,9-4-1127,1 2 0,0 1 0,-48 27 0,73-35-831,1-1 1,-1 1 0,1 0-1,0 0 1,1 1 0,-1 0-1,1 0 1,0 0 0,-4 5 0,7-6-11,-1 0 1,0-1 0,1 1 0,-1 0 0,1 0-1,0 0 1,0 0 0,1 0 0,-1 0 0,1 1 0,0-1-1,0 0 1,0 0 0,1 0 0,1 7 0,0-4 13,0 0 1,1 1-1,0-1 1,0-1-1,1 1 1,0 0-1,0-1 1,0 0 0,1 0-1,0 0 1,11 9-1,0 0 172,2-2 0,35 22 0,-44-30-225,0 0 0,1-1 0,-1 0-1,1-1 1,-1 0 0,13 2 0,-18-4-337,1 0-1,-1-1 0,1 0 1,-1 0-1,1 0 1,-1-1-1,7-1 0,-9 2-322,1-1-1,-1 0 1,1 0 0,-1 0-1,0 0 1,1-1-1,-1 1 1,0-1-1,0 1 1,0-1 0,0 0-1,0 0 1,2-2-1,7-10-3978,1 1 1530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5472,'-11'-24'1760,"10"23"-1590,1 1-1,0-1 1,0 0 0,0 0 0,0 1-1,0-1 1,1 0 0,-1 0 0,0 1 0,0-1-1,0 0 1,1 1 0,-1-1 0,0 0-1,1 1 1,-1-1 0,0 0 0,1 1 0,-1-1-1,1 1 1,-1-1 0,2 0 0,-1 0 202,3-4 178,1 0 0,0 1 0,0 0 0,1 0 0,-1 0 0,1 1 0,-1 0 0,1 0 0,0 0 0,12-3 0,-1 1 532,1 1 0,33-4 0,-41 7-786,0 0 0,0 1 1,0 1-1,19 2 0,-26-2-252,0 0-1,0-1 1,-1 1-1,1 1 0,0-1 1,0 0-1,-1 1 1,1-1-1,3 4 1,-5-4-35,0 0 1,1 0 0,-1 1 0,0-1-1,0 0 1,0 1 0,-1-1 0,1 1-1,0-1 1,-1 1 0,1 0 0,0-1-1,-1 1 1,0 0 0,1-1 0,-1 1-1,0 0 1,0 1 0,-1 5 35,0 0-1,0 0 1,-1-1 0,0 1 0,0-1-1,-1 0 1,0 1 0,0-1-1,0 0 1,-1-1 0,-7 10 0,-7 8 364,-32 34 0,17-25 9,22-24-190,1 1-1,0 0 1,1 1-1,0 0 0,0 0 1,-12 24-1,21-34-210,-1 0-1,1 0 1,-1 0-1,1 0 1,0 0-1,0 0 1,-1 0-1,1 0 1,0 0-1,0 0 1,0 0-1,0 0 1,0 0-1,1 0 1,-1 0-1,0 0 1,0 0-1,1 0 1,-1 0-1,0 0 1,1 0-1,-1 0 1,1 0-1,-1 0 1,1-1-1,0 1 1,-1 0-1,1 0 1,0-1-1,-1 1 1,1 0-1,0-1 1,0 1 0,0 0-1,0-1 1,0 1-1,1 0 1,5 1 37,-1 0 0,1 0 0,-1 0 0,12 1 0,-9-1-8,110 9-898,-25-3-7042,-63-4 4977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 3072,'-16'1'654,"14"-2"-345,-1 1 0,0 0-1,0 1 1,0-1 0,1 0-1,-1 1 1,0 0 0,0-1-1,1 1 1,-1 0 0,0 0-1,1 1 1,-5 2 0,5-3 14,0 1 0,1 0 0,-1 0 0,1 0 0,-1 0 0,1 0 1,-1 0-1,-1 4 0,3-6-250,0 0 0,0 1 0,0-1 0,0 0 0,0 1 1,0-1-1,0 0 0,0 1 0,0-1 0,0 0 0,0 1 1,0-1-1,0 0 0,1 1 0,-1-1 0,0 0 0,0 0 0,0 1 1,0-1-1,1 0 0,-1 0 0,0 1 0,0-1 0,0 0 1,1 0-1,-1 1 0,1-1 0,0 1 81,0-1 0,1 1 0,-1 0 0,1-1 0,-1 0 0,1 1 0,-1-1 0,1 0 0,2 1 0,59 2 2263,1-2 1,71-8 0,127-27-797,-173 21-1056,167-9 190,-143 15-507,-61 6-168,-49 1-80,1 0 1,0 1-1,-1-1 1,1 1-1,-1 0 0,1 0 1,-1 0-1,1 0 1,-1 1-1,0-1 1,5 3-1,-7-2-2,0-1 1,0 1-1,0-1 0,1 1 0,-2-1 1,1 1-1,0 0 0,0 0 0,0-1 1,-1 1-1,1 0 0,-1 0 0,0 0 1,1-1-1,-1 1 0,0 0 0,0 0 1,0 0-1,0 2 0,-1 7 78,-1-1-1,-3 13 1,2-12-12,-24 105 96,23-98-418,-11 51 20,14-59-1742,0 0-1,1 17 1,3-6-1134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63 233 4640,'-19'-19'1504,"18"18"-1461,1 0 0,-1 1 0,1-1 0,-1 1 0,0-1 0,1 0 1,-1 1-1,0-1 0,0 1 0,1 0 0,-1-1 0,0 1 0,0 0 0,0-1 0,0 1 1,1 0-1,-1 0 0,0 0 0,0 0 0,-1-1 0,-2 1 236,3 0 188,-1-1 0,1 1 1,-1-1-1,1 0 0,0 0 0,-1 1 0,1-1 1,0 0-1,0 0 0,-1 0 0,1 0 1,0-1-1,0 1 0,0 0 0,0 0 1,1-1-1,-2-1 0,2 3-382,0 0 1,0 0-1,0-1 0,0 1 0,0 0 1,0-1-1,0 1 0,0 0 0,0-1 0,0 1 1,0 0-1,0 0 0,0-1 0,0 1 0,0 0 1,0 0-1,0-1 0,0 1 0,0 0 1,1-1-1,-1 1 0,0 0 0,0 0 0,0 0 1,1-1-1,-1 1 0,0 0 0,0 0 1,0 0-1,1-1 0,-1 1 0,0 0 0,1 0 1,9-5 877,36-10 1094,-17 7-1575,155-38 1215,-144 38-1373,159-32 594,-90 19-892,159-11 1,-251 31-52,-9 0-23,0 0 1,-1 1-1,1 0 1,0 1 0,0 0-1,12 3 1,-19-4 12,-1 0-1,0 0 1,0 0 0,0 0 0,1 0 0,-1 0 0,0 0 0,0 0 0,0 0 0,1 0 0,-1 0 0,0 0 0,0 0 0,0 1 0,0-1 0,1 0 0,-1 0 0,0 0 0,0 0 0,0 0 0,0 1 0,0-1 0,0 0 0,1 0 0,-1 0-1,0 0 1,0 1 0,0-1 0,0 0 0,0 0 0,0 0 0,0 1 0,0-1 0,0 0 0,0 0 0,0 0 0,0 1 0,-6 7-2033,-16 6-1873,20-13 3596,-51 27-6172,24-13 4011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5888,'-35'0'1898,"35"-1"-1867,0 1-1,-1 0 1,1 0-1,0 0 0,-1 0 1,1 0-1,0 0 1,-1 0-1,1 0 0,0 0 1,0 0-1,-1 0 1,1 0-1,0 0 0,-1 0 1,1 0-1,0 0 1,-1 0-1,1 1 0,0-1 1,0 0-1,-1 0 1,1 0-1,0 0 0,0 1 1,-1-1-1,1 0 1,0 0-1,0 1 0,0-1 1,-1 0-1,1 0 1,0 1-1,0-1 0,0 0 1,0 1-1,3 3 1896,10-2-619,0 0 0,-1-1 1,1-1-1,15-1 0,0 0 13,57 0 104,0-3 0,150-28 0,-216 28-1445,7-2-212,1 1 0,49-3 0,-43 11-3799,-11 2-1552,-8-1 2587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4800,'-6'-11'963,"-2"2"5518,7 15-3061,1 65 80,-4 239 7,4-179-2952,1-59 629,-1-75-1145,0 0 0,1 0 0,-1 0 0,1 0 0,0 0 0,0 0 0,0 0 0,2-3 0,7-17 10,12-55 62,-7 24-79,2 1 1,32-70-1,-31 87 23,1 1-1,2 1 1,37-49 0,-57 82-55,0 0 0,0 0 0,0 0 0,0 0 0,0 0 0,0 0 0,0 0 0,0 0 0,1 1 0,-1-1 0,0 0 0,0 1 0,1-1 0,-1 1 0,0-1 0,1 1 0,1-1 0,-3 1 0,1 0 1,-1 1 0,0-1-1,1 0 1,-1 0 0,0 0-1,1 0 1,-1 0 0,0 0-1,1 1 1,-1-1 0,0 0 0,1 0-1,-1 0 1,0 1 0,0-1-1,1 0 1,-1 0 0,0 1-1,0-1 1,1 0 0,-1 1 0,0-1-1,0 0 1,0 1 0,1 0 3,-1 1 0,0-1 0,0 0 0,1 1 0,-1-1 1,0 1-1,0-1 0,0 0 0,-1 1 0,1 1 1,-25 105 686,-1 1-124,24-84-312,2-25-241,0 1 0,0-1 0,0 1 0,0 0 0,0-1 0,0 1 0,0 0 0,0-1 0,0 1 0,0 0 0,0-1 0,0 1-1,1 0 1,-1-1 0,0 1 0,0-1 0,1 1 0,-1-1 0,0 1 0,1 0 0,-1-1 0,1 1 0,-1-1 0,0 1-1,1-1 1,0 0 0,-1 1 0,1-1 0,-1 0 0,1 1 0,-1-1 0,2 1 0,1-2 17,0 0 0,0 0 0,0 0 0,0-1 0,0 1-1,0-1 1,0 0 0,4-3 0,0 1-11,195-117 247,-71 45-464,-93 51 217,-23 15-31,1 0 0,0 1-1,0 1 1,0 0-1,20-6 1,-35 14-2,0-1 0,1 1 1,-1-1-1,1 1 0,-1 0 1,1 0-1,-1 0 0,1-1 1,-1 2-1,1-1 0,-1 0 1,0 0-1,1 0 0,-1 1 1,1-1-1,-1 0 0,1 1 1,-1 0-1,0-1 0,1 1 1,-1 0-1,0-1 0,0 1 0,0 0 1,1 0-1,-1 0 0,0 0 1,0 0-1,0 0 0,-1 1 1,1-1-1,0 0 0,0 0 1,-1 1-1,1-1 0,0 0 1,-1 1-1,1-1 0,-1 3 1,2 5 24,-1-1 0,0 1 1,-1 0-1,1 0 1,-3 10-1,2-17-11,-3 27 160,-2-1 0,-8 30-1,0-1 78,-11 54 28,23-105-825,14-22-10503,-1 7 8327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17 5632,'-27'-16'2560,"37"16"-2208,-1 0 1120,4 0-864,23 0 768,9 0-832,27 0 96,4 0-384,6 0 96,-6 5-192,-5-5 64,-2 3-128,-6-3 224,-10 0-192,-8 0-3360,-4 0 1760</inkml:trace>
  <inkml:trace contextRef="#ctx0" brushRef="#br0" timeOffset="1">77 37 6976,'-72'-11'3168,"67"11"-2752,15 0-96,3 3-256,24-6 480,3 3-320,31-5-3200,6 5 1632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44 3392,'2'-2'405,"0"-1"0,0 1 0,1 0 0,-1 0 0,1 0 0,-1 1 0,1-1 0,0 1 1,0-1-1,-1 1 0,1 0 0,4-1 0,-4 1 159,0 0-1,0 0 1,1-1 0,-1 1-1,0-1 1,0 0 0,5-4 0,-8 3 1357,-5 2-251,-8 2-168,-14 6-622,1 0 0,0 2 0,1 1 0,0 1 0,-28 17 0,40-19-650,-1 0 0,1 1 0,1 0 0,0 1 0,0 1 0,2 0 0,-1 0 0,-10 16 0,17-21-131,0 0 0,0 0 0,0 0 0,1 0 0,0 1 0,0-1 0,1 1 0,0 0 0,1 0 0,0 0 0,0 0 0,0 0 0,1 0 0,0-1 0,1 1 0,0 0 0,0 0 0,4 15 1,-1-15-36,-1 0 0,1-1 0,0 0 0,1 0 0,0 0 0,0 0 0,0-1 0,1 1 0,0-2 0,0 1 0,1 0 0,-1-1 0,10 5 0,-2-2-28,0 0-1,1-1 1,0 0 0,0-2 0,0 0-1,17 4 1,-12-6-499,0 0 0,0-1-1,31-1 1,23-6-5081,-61 3 3541,0 0 1,0 0-1,0-2 1,0 0-1,12-5 0,21-8-3319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 3552,'2'-8'950,"0"1"1,0 0-1,0 0 0,10-8 5721,-7 53-4189,-21 141 632,8-114-2340,-24 144 1135,20-125-1687,-12 103 271,23-96-706,7-106-8854,-5 10 7761,0 0-1,1 0 0,0 1 1,0-1-1,4-6 0,11-14-1807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8544,'-11'-20'2757,"10"20"-2624,1-1 1,0 1-1,-1-1 0,1 1 1,0-1-1,-1 1 1,1-1-1,0 0 0,0 1 1,0-1-1,-1 1 0,1-1 1,0 0-1,0 1 1,0-1-1,0 0 0,0 1 1,0-1-1,0 0 1,0 1-1,1-1 0,-1 1 1,0-1-1,0 0 0,0 1 1,1-1-1,-1 1 1,0-1-1,1 1 0,-1-1 1,0 1-1,1-1 0,-1 1 1,1-1-1,-1 1 1,0-1-1,1 1 0,0-1 1,2 0 320,0-1 1,0 1-1,0 0 0,0 0 1,0 1-1,4-2 1,-1 1-625,283-46 3472,-252 43-3196,113-7 503,-125 12-1631,0 0 1,1 1-1,45 12 1,-69-14 376,1 1 1,-1-1 0,1 0 0,-1 0 0,0 0-1,1 0 1,-1 0 0,1 0 0,-1-1-1,1 1 1,-1-1 0,0 0 0,0 1-1,1-1 1,-1 0 0,0 0 0,0-1-1,0 1 1,4-3 0,7-4-1628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5312,'2'-6'2108,"2"9"-1110,-3-2-722,-1 0 0,1 1-1,0-1 1,-1 0 0,1 1-1,-1-1 1,1 1-1,-1-1 1,1 0 0,-1 3-1,-2 53 3311,-11 74-1,-21 57-2430,19-107-116,-84 425 1393,94-469-2106,5-26-18,1-10-132,2-6 33,24-64-118,40-72-1,-59 127-160,1 0-1,12-14 0,-17 23 36,1-1-1,0 1 1,0 0-1,1 1 1,-1-1-1,1 1 1,7-3-1,-12 6 33,0 0 0,0 1 0,1-1 0,-1 1 0,1-1 0,-1 1 0,0 0 0,1-1 0,-1 1 0,1 0 0,-1 0 0,1 0 0,-1 0 0,1 0 0,-1 1 0,0-1 0,1 0 0,-1 1 0,1-1 0,-1 1 0,0-1-1,1 1 1,-1-1 0,0 1 0,0 0 0,0 0 0,1 0 0,-1 0 0,0 0 0,0 0 0,0 0 0,0 0 0,0 0 0,-1 0 0,1 1 0,1 1 0,1 3 27,0 0 0,-1 0 0,0 0 0,0 1 0,0-1 0,-1 0 0,1 8 0,0 16 137,-2 0 0,-3 30 1,0-15-48,1-27 31,-4 20 0,4-23-1017,-1-1 0,1 17 0,2-31 817,0 0 0,0 0-1,0 0 1,0 0-1,0 0 1,0 0 0,0 0-1,0 0 1,0 0-1,0 1 1,0-1-1,0 0 1,0 0 0,0 0-1,0 0 1,0 0-1,0 0 1,0 0 0,0 0-1,0 0 1,0 0-1,0 0 1,0 0 0,0 1-1,1-1-941,-1 0 942,0 0-1,1 0 1,-1 0-1,0 0 1,0 0 0,0 0-1,0 0 1,0 0-1,0 0 1,0 0 0,0 0-1,0 0 1,0 0-1,0 0 1,0 0 0,1 0-1,-1 0 1,0-1-444,8-6-3397,-1-1 1271,14-10-2869,5-2 1868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8384,'-3'2'3514,"12"2"-1175,18 2 1562,-20-5-3729,0-1 1,0 0-1,0 0 1,0 0-1,0-1 0,0-1 1,0 1-1,0-1 0,0 0 1,-1 0-1,1-1 0,-1 0 1,1 0-1,-1-1 0,0 0 1,0 0-1,-1 0 1,1 0-1,-1-1 0,0 0 1,8-11-1,-12 14-174,1 0 1,-1 0-1,-1 0 1,1 0-1,0 0 1,0 0-1,-1 0 1,1 0-1,-1-1 1,0 1-1,1 0 1,-1 0-1,0 0 1,0-1-1,-1 1 1,0-3-1,1 4 5,0 0 0,0 0 0,-1 0 0,1 0 0,-1 1 0,1-1 0,-1 0 0,1 0 0,-1 0 0,0 1-1,1-1 1,-1 0 0,0 1 0,1-1 0,-1 0 0,0 1 0,0-1 0,0 1 0,0-1 0,1 1 0,-1 0 0,0-1 0,0 1-1,0 0 1,0-1 0,0 1 0,0 0 0,0 0 0,0 0 0,0 0 0,0 0 0,0 0 0,0 0 0,0 0 0,0 1 0,0-1-1,-1 1 1,-3 1 100,-1 0-1,0 0 1,1 1-1,-1-1 1,1 2-1,0-1 1,0 0 0,0 1-1,1 0 1,-1 0-1,1 1 1,0-1-1,0 1 1,1 0-1,-5 7 1,-2 3 179,2 1 0,0 0 0,1 0 0,-5 19 0,6-14-1,0 0 0,2 0 0,0 0 0,0 26 0,4-37-152,0 0 0,0 0 0,1 0 0,0 0 1,1 0-1,0 0 0,1-1 0,0 1 0,0 0 0,1-1 0,6 11 0,-8-16-71,1-1 0,-1 0 0,1 1 0,0-1 0,0 0-1,5 4 1,-6-6-36,-1 0 0,1 0 0,-1 0 0,1 0 0,0 0 0,0 0 0,-1-1 0,1 1 0,0-1 0,0 1 0,0-1 0,0 1 0,0-1 0,-1 0 0,1 0 0,3 0 0,-1-1-4,-1-1-1,0 1 0,0 0 1,1-1-1,-1 0 1,0 1-1,-1-1 0,1 0 1,0-1-1,3-2 1,25-29 20,-27 29-39,62-82-2840,-45 56-1323,2 2 1,37-38-1,7 8-3304,-7 6 4344,-42 39 4507,-6 6 2354,-10 6-2249,-1 2-1406,-1 0 1,0 0 0,0 0 0,0 0 0,1 0-1,-1 0 1,0 0 0,0 0 0,0 0-1,0 0 1,1 0 0,-1 0 0,0 0-1,0 1 1,0-1 0,0 0 0,1 0 0,-1 0-1,0 0 1,0 0 0,0 0 0,0 1-1,0-1 1,1 0 0,-1 0 0,0 0 0,0 0-1,0 1 1,0-1 0,0 0 0,0 0-1,0 0 1,0 0 0,0 1 0,0-1-1,0 0 1,0 0 0,0 0 0,0 1 0,0-1-1,0 0 1,0 0 0,0 0 0,0 1-1,0-1 1,0 0 0,0 0 0,0 0-1,0 1 1,-1 13 1848,-10 57 2450,-8 35-2128,17-95-2102,-6 31 304,7-39-401,1 0-1,-1 1 1,1-1-1,0 0 1,0 0 0,0 1-1,1-1 1,1 6-1,-2-8-39,0-1 0,0 0 0,0 0 0,0 0-1,1 1 1,-1-1 0,0 0 0,0 0 0,0 1 0,1-1-1,-1 0 1,0 0 0,0 0 0,1 0 0,-1 0 0,0 1 0,0-1-1,1 0 1,-1 0 0,0 0 0,1 0 0,-1 0 0,0 0-1,0 0 1,1 0 0,-1 0 0,0 0 0,1 0 0,-1 0-1,0 0 1,0 0 0,1 0 0,-1 0 0,0 0 0,0-1-1,1 1 1,-1 0 0,0 0 0,0 0 0,1-1 0,12-10 256,38-48 29,35-36-278,-63 72-117,-14 13 18,1 0 0,1 1 1,0 0-1,0 0 0,0 1 0,20-9 1,-30 16 96,1 0 1,-1 0 0,1 1 0,-1-1 0,1 1-1,0 0 1,-1-1 0,1 1 0,0 0 0,-1 0-1,1 0 1,0 0 0,-1 0 0,1 0-1,0 0 1,-1 1 0,1-1 0,0 1 0,-1-1-1,1 1 1,-1 0 0,1-1 0,-1 1 0,1 0-1,-1 0 1,1 0 0,-1 0 0,0 0 0,0 1-1,1-1 1,-1 0 0,0 0 0,0 1-1,0-1 1,-1 1 0,1-1 0,1 4 0,1 2 163,-1 0 1,1 0-1,-2 0 1,1 1 0,-1-1-1,1 15 1,-2-7-311,3 130 1536,-6-73-2073,-7 0-3549,9-60 1333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220 499 2496,'1'0'203,"0"0"1,0 0-1,0 0 1,0 0-1,0 0 0,0 0 1,0-1-1,0 1 1,0 0-1,0-1 1,0 1-1,0 0 0,0-1 1,0 1-1,0-1 1,0 0-1,0 1 1,-1-1-1,1 0 0,0 1 1,0-1-1,-1 0 1,1 0-1,0 0 0,-1 0 1,1 1-1,-1-1 1,1 0-1,-1 0 1,0 0-1,1 0 0,-1 0 1,0 0-1,1-2 1,-1 2-79,0 0 1,0 1-1,0-1 1,0 0-1,0 1 1,-1-1-1,1 0 1,0 1-1,0-1 1,0 0-1,0 1 1,-1-1-1,1 0 1,0 1 0,-1-1-1,1 1 1,-1-1-1,1 0 1,0 1-1,-1-1 1,1 1-1,-1-1 1,1 1-1,-1 0 1,0-1-1,1 1 1,-1 0-1,1-1 1,-1 1-1,0 0 1,1-1-1,-1 1 1,0 0-1,1 0 1,-1 0-1,0 0 1,0 0-1,-1 0 1,-2 0 20,-1 0 0,1 1 1,0 0-1,-9 3 0,6-2-12,-5 1-20,0 1 0,1 0 0,-1 1 0,1 0 0,0 1 0,1 0 0,-1 1 0,1 0 0,-10 9 0,14-10-56,-1 1-1,1-1 1,0 1-1,0 1 1,1-1-1,0 1 1,1 0 0,-1 0-1,2 0 1,-1 0-1,1 1 1,0 0 0,-1 9-1,2-9-13,1 1-1,0-1 1,0 0-1,1 1 1,1-1-1,1 11 1,-1-16 2,-1-1-1,1 1 1,0 0 0,1 0 0,-1 0-1,1 0 1,0-1 0,0 1 0,0-1-1,0 0 1,0 1 0,1-1 0,0 0-1,-1 0 1,1 0 0,6 4 0,-7-6-15,1 0 0,-1 0 0,0 0 1,1 0-1,-1 0 0,1 0 0,-1-1 1,1 1-1,-1-1 0,1 0 0,0 1 1,-1-1-1,1-1 0,-1 1 0,1 0 1,-1-1-1,1 1 0,-1-1 0,1 1 1,-1-1-1,1 0 0,-1 0 0,0-1 1,1 1-1,-1 0 0,0-1 0,2-1 0,4-3 65,-1 0 0,0-1 0,0 1 0,-1-2 0,0 1 0,7-12 0,12-21 159,-2 0-1,34-85 0,-48 98-181,-1-1-1,-1 0 1,-2-1-1,4-44 1,-2-186-293,-7 229 34,0 22-64,-1 1-1,1 0 0,-3-12 1,1 18-171,-1 6 323,-1 7 94,-9 47 159,-10 117-1,14-90 316,4-41-386,1 1 1,3 0-1,1-1 1,3 1 0,1 0-1,12 47 1,-9-75-1725,-7-18 1418,1 1 1,-1 0 0,1-1 0,-1 1-1,1-1 1,0 1 0,-1-1-1,1 0 1,0 1 0,-1-1-1,1 1 1,0-1 0,0 0-1,-1 0 1,1 0 0,0 1-1,0-1 1,-1 0 0,1 0-1,1 0 1,11 0-2104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 8896,'0'0'106,"-1"0"1,1 0 0,0 0 0,-1 0-1,1-1 1,0 1 0,0 0-1,-1 0 1,1 0 0,0 0-1,-1 0 1,1 0 0,0-1 0,-1 1-1,1 0 1,0 0 0,0-1-1,-1 1 1,1 0 0,0 0-1,0-1 1,0 1 0,-1 0 0,1 0-1,0-1 1,0 1 0,0 0-1,0-1 1,0 1 0,0 0 0,0-1-1,-1 1 1,1 0 0,0-1-1,0 1 1,0 0 0,0-1-1,0 1 1,1 0 0,-1-1 0,0 1-1,0 0 1,0-1 0,0 1-1,0 0 1,0 0 0,0-1-1,1 1 1,-1 0 0,0-1 0,0 1-1,0 0 1,1 0 0,-1-1-1,0 1 1,0 0 0,1 0-1,-1 0 1,0-1 0,0 1 0,1 0-1,-1 0 1,25-14 2416,-18 11-2414,0-1 42,0-1 0,0 0 0,0 0 1,0-1-1,-1 0 0,0 0 0,0 0 0,5-8 0,-11 14-140,0-1-1,1 1 1,-1 0 0,0-1 0,1 1-1,-1-1 1,0 1 0,0-1-1,1 1 1,-1-1 0,0 1 0,0-1-1,0 1 1,0-1 0,0 1-1,1-1 1,-1 1 0,0-1 0,0 1-1,0-1 1,-1 1 0,1-1-1,0 1 1,0-1 0,0 0 0,0 1-1,0-1 1,-1 1 0,1 0-1,0-1 1,0 1 0,-1-1 0,1 1-1,0-1 1,-1 1 0,1-1-1,-1 1 0,0-1 0,0 1 0,0 0 0,0-1 0,1 1-1,-1 0 1,0 0 0,0 0 0,0-1 0,0 1-1,0 0 1,0 0 0,0 0 0,0 1 0,0-1 0,1 0-1,-1 0 1,0 0 0,0 1 0,-1 0 0,-2 0 64,1 1-1,-1 0 1,0 0 0,1 0 0,0 0-1,-1 1 1,1-1 0,0 1 0,0 0 0,1 0-1,-1 0 1,1 0 0,-1 1 0,-1 3 0,1-2 47,1 1 0,0-1 0,0 1 1,1 0-1,-1-1 0,1 1 0,0 0 0,0 11 1,2-3 35,0 1 1,1-1 0,0 1 0,1-1 0,1 0 0,0 0 0,6 13 0,-2-9 14,1 0 0,0-1 0,1 0 0,18 23-1,-23-34-132,0 0-1,0 0 1,1 0-1,0-1 1,0 0-1,0 0 0,1 0 1,0-1-1,0 0 1,0 0-1,0-1 0,0 0 1,13 4-1,-16-7-109,-1 1 0,1-1 0,0 0 0,-1 0 1,1 0-1,0-1 0,-1 1 0,1-1 0,0 0 0,-1 0 0,1 0 0,-1-1 0,1 1 0,-1-1 0,0 0 0,0 1 0,0-2 0,0 1 0,0 0 0,0-1 0,0 1 1,-1-1-1,4-5 0,4-5-1701,-1 0 1,-1-1-1,0 0 1,6-16 0,3-3-1413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43 205 3648,'-43'14'5997,"43"-14"-5926,0 0 0,0 0 0,0 0 0,1 0 0,-1 0 0,0 0 0,10 5 1666,19 3-315,-4-6-64,37-2 0,-52-1-1133,-1 0-1,1-1 1,0 0-1,-1 0 0,0-1 1,1-1-1,9-4 1,1-2 190,0-1 1,31-24-1,-46 31-317,-1 0 0,1 0 0,-1 0 1,1-1-1,-1 1 0,-1-1 0,1 0 0,-1 0 0,0-1 0,0 1 0,0-1 0,-1 1 0,1-1 1,-2 0-1,3-7 0,-4 11-86,0-1 0,0 1 0,0 0 0,0 0 0,0-1-1,0 1 1,0 0 0,-1 0 0,0-1 0,1 1 0,-1 0 0,0 0 0,0 0 0,0 0 0,0 0 0,0 0 0,0 0 0,-1 0 0,1 1 0,-1-1 0,1 0 0,-1 1 0,0-1 0,1 1 0,-4-2 0,2 1-45,-1 0 1,0 0-1,0 0 1,0 1-1,0 0 0,0 0 1,-1 0-1,1 0 1,0 0-1,0 1 1,-1 0-1,-7 0 1,-3 2-53,1 0 1,-1 1 0,1 1-1,0 0 1,0 1 0,0 0 0,1 1-1,-25 15 1,29-15-460,0 1 1,0 0-1,1 0 0,-9 10 0,16-16 194,-1 1 0,1 0 0,0-1-1,0 1 1,0 0 0,0-1-1,0 1 1,0 0 0,0 0-1,1 0 1,-1 0 0,1 0-1,-1 0 1,1 0 0,0 3-1,2 14-2123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18 164 5888,'-16'-42'3242,"15"42"-3145,1-1-1,0 1 0,0-1 0,0 1 1,0-1-1,0 1 0,0-1 0,0 0 0,0 1 1,0-1-1,0 1 0,0-1 0,0 1 1,0-1-1,0 0 0,1 1 0,-1-1 1,0 1-1,0-1 0,1 1 0,-1-1 0,0 1 1,1 0-1,-1-1 0,0 1 0,1-1 1,-1 1-1,1 0 0,-1-1 0,1 1 1,-1 0-1,1-1 0,-1 1 0,1 0 0,-1 0 1,1-1-1,-1 1 0,1 0 0,0 0 1,6-4 1227,-7 4-1284,1 0 1,-1 0 0,0 0 0,1 0 0,-1 1 0,0-1 0,1 0 0,-1 0 0,0 0-1,0 0 1,1 1 0,-1-1 0,0 0 0,1 0 0,-1 0 0,0 1 0,0-1-1,0 0 1,1 0 0,-1 1 0,0-1 0,0 0 0,0 1 0,0-1 0,1 0 0,-1 1-1,0-1 1,0 0 0,0 1 0,0-1 0,5 16 532,1 24 17,-3 0 1,-2 64-1,-2-51-74,1 306 2007,0-359-2511,0 0 1,0 0-1,0 0 1,0 1-1,0-1 0,-1 0 1,1 0-1,0 0 0,0 0 1,0 0-1,0 0 0,0 0 1,0 0-1,-1 0 1,1 0-1,0 0 0,0 0 1,0 0-1,0 1 0,0-1 1,-1 0-1,1 0 1,0 0-1,0 0 0,0 0 1,0 0-1,0-1 0,-1 1 1,1 0-1,0 0 1,0 0-1,0 0 0,0 0 1,0 0-1,-1 0 0,1 0 1,0 0-1,0 0 0,0 0 1,0 0-1,0 0 1,0-1-1,0 1 0,0 0 1,-1 0-1,1 0 0,0 0 1,0 0-1,0 0 1,0-1-1,0 1 0,0 0 1,0 0-1,0 0 0,0 0 1,-8-12 414,4 0-359,1-1 0,0 1 0,1-1 0,1 0 0,0 1 0,0-1 0,3-17 0,-1-98 87,2 71 71,14-78 1,-13 116-176,1 1 0,0 0 0,1 0 0,1 0 0,0 1 0,2 0 0,0 0 0,14-18 0,-17 28-41,0 0 0,0 0 0,1 1 0,0 0 0,1 1 0,-1-1 0,1 1 0,0 1 0,0-1 0,15-4 0,-8 4-11,1 0 0,-1 1 1,1 1-1,0 0 1,22-1-1,-26 4-12,0 0-1,0 1 0,0 0 1,15 3-1,-23-3 12,-1 0 0,1 0-1,-1 0 1,1 0 0,-1 1-1,0-1 1,1 1 0,-1 0-1,0 0 1,0 0 0,-1 0-1,1 0 1,0 1 0,-1 0 0,1-1-1,-1 1 1,0 0 0,4 6-1,-5-6 15,-1 0 0,1 0 0,0 0 0,-1 1-1,0-1 1,0 0 0,0 1 0,0-1 0,0 0 0,-1 0-1,0 1 1,1-1 0,-1 0 0,0 0 0,-1 0 0,-1 4 0,-4 8 117,-17 26 0,21-36-119,-62 82 88,47-66-95,2 0 1,0 0-1,-22 45 1,36-62-8,0 0 1,1 1 0,0 0 0,0-1 0,0 1-1,0 0 1,1-1 0,0 1 0,0 0 0,0-1 0,0 1-1,1 0 1,0 0 0,0-1 0,0 1 0,0-1-1,1 1 1,0-1 0,3 6 0,4 6-15,1 0 0,1-1 0,21 23 0,-15-17-22,-5-7 150,-3-5-124,-1 1 0,0 0 1,-1 0-1,9 17 0,-15-26 27,0 1 1,0 0-1,0 1 1,0-1 0,-1 0-1,1 0 1,-1 0-1,1 0 1,-1 1-1,0-1 1,0 0-1,0 0 1,0 0-1,0 1 1,0-1 0,0 0-1,-1 0 1,0 0-1,1 1 1,-1-1-1,0 0 1,0 0-1,0 0 1,0 0-1,0 0 1,0 0-1,-1-1 1,1 1 0,-1 0-1,1-1 1,-3 3-1,-4 1 20,-1 1 0,1-2 0,-1 1 0,0-1 0,0 0 0,-16 4 0,-60 10 158,69-16-270,0 0 0,0-1 1,-1 0-1,1-1 1,0-1-1,0-1 1,0 0-1,0-1 1,0-1-1,-23-8 1,59 4-10098,6 6 6267,5 1 1333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5408,'1'0'111,"-1"0"0,1 0 1,0-1-1,-1 1 0,1 0 0,0 0 0,-1 0 1,1-1-1,0 1 0,-1 0 0,1 0 1,0 0-1,-1 0 0,1 0 0,1 1 0,1 6 749,4 8 2367,0 1-583,1-1 504,-8-15-3123,0 0 0,0 0 0,0 0 0,0 0 0,0 0 0,0 0 0,0 0 0,0 0 0,0 0 0,0 0 0,0 0 0,0 0 0,0 0 0,0 0 0,1 0 0,-1 0 0,0 0 0,0 0 0,0 0 0,0 0 0,0 0 0,0 0 0,0 0 0,0 0 0,0 0 0,0 0 0,0 0 1,0 0-1,0 0 0,0 0 0,0 0 0,1 0 0,-1 0 0,0 0 0,0 0 0,0 0 0,0 0 0,0 0 0,0 0 0,0 0 0,0 0 0,0 0 0,0 0 0,0-1 0,0 1 0,0 0 0,0 0 0,0 0 0,0 0 0,0 0 0,0 0 0,0 0 0,0 0 0,0 0 0,0 0 0,0 0 0,0 0 0,0 0 0,0-1 0,1-11 1333,-1 3-1013,0 0-1,0 0 1,1 0 0,1 0 0,4-18 0,-2 14-220,0 0 212,1 0 0,11-23 0,-15 33-337,0 1-1,1-1 1,0 1-1,-1-1 1,1 1-1,0 0 1,0 0-1,0 0 0,1 0 1,-1 0-1,0 0 1,1 0-1,-1 1 1,1-1-1,0 1 1,-1 0-1,1 0 0,0 0 1,3-1-1,-2 2-17,0 1 0,-1-1 1,1 1-1,0-1 0,-1 1 0,1 0 0,-1 1 0,1-1 0,-1 1 0,0-1 0,1 1 0,-1 0 0,4 3 0,13 6-328,5-1-771,0-2 0,1 0 1,0-2-1,32 4 0,-57-10 1116,-1 0 0,0 0-1,0 0 1,0 0 0,1 0-1,-1 0 1,0 0 0,0 0-1,0 0 1,1 0 0,-1 0-1,0 0 1,0 0 0,0 0-1,1 1 1,-1-1 0,0 0 0,0 0-1,0 0 1,0 0 0,1 1-1,-1-1 1,0 0 0,0 0-1,0 0 1,0 0 0,0 1-1,0-1 1,0 0 0,0 0-1,1 0 1,-1 1 0,0-1 0,-4 9 40,-14 13 248,12-14-105,2-4 50,-5 6 141,1 0-1,0 0 1,1 1-1,-7 14 1,12-22-320,1-1 1,0 1-1,0-1 1,0 1-1,0-1 0,1 1 1,-1-1-1,1 1 0,0 0 1,-1-1-1,1 1 0,0 0 1,1-1-1,-1 1 1,0 0-1,1-1 0,-1 1 1,1 0-1,0-1 0,0 1 1,0-1-1,0 1 1,0-1-1,1 0 0,-1 0 1,1 1-1,2 1 0,-1-1 13,0-1 0,1 1-1,-1-1 1,1 0 0,-1 0 0,1-1-1,0 1 1,-1-1 0,1 1-1,0-1 1,0 0 0,0-1 0,0 1-1,0-1 1,5 0 0,10 0 262,35-4 1,-45 3-256,8-2 36,0 0 1,0-1-1,-1-1 1,0 0 0,0-1-1,0-1 1,0-1-1,-1 0 1,-1-1-1,22-16 1,-32 21-66,0 0-1,0 0 1,0 0 0,-1 0-1,1-1 1,-1 1 0,0-1 0,0 0-1,-1 0 1,0 0 0,3-8-1,-4 12-56,-1-1 0,1 0-1,-1 1 1,0-1 0,0 1-1,0-1 1,0 0-1,0 1 1,0-1 0,0 1-1,0-1 1,0 0 0,-1 1-1,1-1 1,-1 1-1,1-1 1,-1 1 0,0-1-1,1 1 1,-1-1 0,0 1-1,0 0 1,0-1-1,0 1 1,0 0 0,0 0-1,-1 0 1,1 0 0,0 0-1,-1 0 1,1 0-1,0 0 1,-1 0 0,1 1-1,-1-1 1,1 1 0,-1-1-1,1 1 1,-1-1-1,0 1 1,-2 0 0,-7-2-104,0 1 0,1 1 1,-1 0-1,0 0 0,0 1 1,1 1-1,-17 4 0,11-2-2123,-31 13 0,28-6 416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1018 5312,'0'-1'165,"0"0"1,0-1-1,0 1 0,1 0 1,-1 0-1,0 0 0,1 0 1,-1 0-1,1-1 0,-1 1 1,1 0-1,-1 0 1,1 0-1,0 0 0,0 0 1,0 1-1,0-2 0,20-13 419,-10 8 80,29-24-8,68-68 1,-60 53-237,-14 10-149,-23 23-140,21-18 0,-26 28-175,-6 4-183,-8 13-148,8-13 376,-32 49 127,-46 103 0,-6 86 264,28-69-43,-24 18 899,57-153 512,30-44 420,9-21-2061,53-157 134,-46 118-332,3 1 0,40-76 0,-43 104 50,1 1 1,46-54-1,90-87-248,-156 176 252,2-3-44,1 1 0,0-1 0,0 1 0,1 1 0,8-6 0,-14 10 46,-1 0 0,1 1 1,-1-1-1,1 0 0,0 1 1,-1-1-1,1 1 0,0 0 1,-1-1-1,1 1 0,0 0 1,0 0-1,-1 0 0,1 0 0,0 0 1,-1 1-1,1-1 0,0 1 1,0-1-1,-1 1 0,1-1 1,-1 1-1,1 0 0,-1 0 1,1 0-1,-1-1 0,1 2 1,-1-1-1,0 0 0,1 0 1,-1 0-1,0 1 0,2 1 1,0 2-9,0 0 0,-1 1 0,1-1 1,-1 0-1,0 1 0,0 0 0,-1-1 1,0 1-1,0 0 0,0 0 0,-1 0 1,0 9-1,0-1 11,-1-1-1,-1 1 1,0-1 0,-6 19-1,5-23 54,0 0 0,-1 0-1,0 0 1,-1-1 0,0 0-1,-1 0 1,1 0 0,-1 0 0,-1-1-1,1 0 1,-1-1 0,-1 1-1,1-1 1,-15 8 0,19-12 9,0-1 1,0 0-1,0 0 0,0 0 1,0 0-1,0 0 1,0-1-1,-1 0 0,1 1 1,0-1-1,0 0 1,-1-1-1,1 1 0,0 0 1,0-1-1,0 0 0,-1 0 1,1 0-1,0 0 1,0 0-1,0 0 0,0-1 1,1 0-1,-4-2 1,-1-1-58,0-1 1,0 1-1,1-2 1,0 1-1,0-1 1,0 0-1,-6-11 1,10 15-16,-5-5-274,8 6 93,5 5 4,-5-2 198,5 3-45,0-1-1,1 1 0,-1-1 0,13 4 0,29 9 368,-25-8-305,0-1 0,1 0 0,-1-2-1,37 3 1,-40-7 43,-1-2 1,1 0-1,0-1 0,-1-1 1,1-1-1,-1 0 0,0-2 0,0 0 1,-1-1-1,0-1 0,0-1 1,23-15-1,-6 0 22,-1-1 1,-2-1 0,0-2-1,32-37 1,-64 65-75,59-75-361,-53 65 58,-9 12-200,-13 18 214,-111 163 60,116-165 321,1 1 0,1 0-1,1 0 1,0 1 0,2 0-1,-6 28 1,11-46-55,1 0 0,0-1 0,0 1 0,0 0 0,0-1 0,0 1 0,0 0-1,1-1 1,-1 1 0,0 0 0,2 2 0,-2-3-10,1 0 0,-1-1 0,0 1 0,1-1 0,-1 1 0,1 0 0,-1-1 0,1 1 0,-1-1 0,1 1 0,0-1 0,-1 1 0,1-1 0,0 0 0,-1 1 0,1-1 0,0 0 0,-1 1 0,1-1 0,0 0 0,0 0 0,-1 0 0,1 0 0,0 0 0,0 0 0,-1 0 0,1 0 0,0 0 0,1 0-1,8-3 164,0 0 0,0 0-1,0-1 1,14-8-1,0 1-117,23-10 8,-1-3 0,-1-1 0,-1-3 0,79-64-1,-118 87-214,0 2 0,-1-1-1,10-5 1,-13 9 122,-1 0 0,0 0 0,0 0-1,0 0 1,1-1 0,-1 1 0,0 0 0,0 0-1,0 0 1,1 0 0,-1 0 0,0 0 0,0 0-1,0 0 1,1 0 0,-1 0 0,0 0 0,0 0-1,0 0 1,1 0 0,-1 0 0,0 0 0,0 0-1,1 0 1,-1 0 0,0 0 0,0 0 0,0 1-1,0-1 1,1 0 0,-1 0 0,0 0 0,0 0-1,0 0 1,0 0 0,1 1 0,-1-1 0,0 0-1,0 0 1,0 2-9,0-1 0,0 0 0,0 1-1,0-1 1,0 1 0,-1-1 0,1 0-1,-1 1 1,1-1 0,-1 0 0,0 2-1,-11 22-186,8-16 209,-1-1 0,1 1 0,1 0 0,0 0 0,0 1 0,1-1 0,-2 14 0,4-21 21,0 0 0,1 0 1,-1 0-1,0 0 0,1 0 1,-1 0-1,1 0 0,0 0 1,0 0-1,0 0 0,0-1 1,0 1-1,0 0 0,0-1 1,1 1-1,-1-1 0,0 1 1,1-1-1,0 1 0,-1-1 0,1 0 1,0 0-1,-1 0 0,1 0 1,0 0-1,0 0 0,0 0 1,0-1-1,0 1 0,0-1 1,0 1-1,0-1 0,0 0 1,0 0-1,0 0 0,0 0 1,0 0-1,0 0 0,0-1 0,0 1 1,4-2-1,8-4 96,1 0-1,-1-1 1,0-1 0,-1-1-1,1 1 1,-2-2-1,16-14 1,4-7-53,35-44 0,95-141 43,-10 4-10,-129 178-156,0-1 0,-3-1-1,-1-1 1,-2-1-1,21-67 1,-35 94-11,0 0 0,2-17-1,-5 27 48,0 0 0,0 0 0,0 1 0,0-1-1,0 0 1,0 1 0,0-1 0,0 0-1,0 0 1,0 1 0,0-1 0,0 0 0,0 1-1,-1-1 1,1 0 0,0 1 0,-1-2 0,0 3-16,1-1 0,-1 0 0,0 0 0,1 1 1,-1-1-1,0 0 0,1 1 0,-1-1 0,1 1 0,-1-1 1,1 1-1,-1-1 0,1 1 0,-1-1 0,1 1 1,-1-1-1,1 1 0,0 0 0,-1 1 0,-69 104-502,27-39 562,25-38-38,2 0 0,-19 44 0,-14 62-74,46-127 94,-14 43 23,-17 89 1,30-113 19,1 0 0,1 0-1,1 0 1,1 0 0,5 31 0,-4-53-4,0 1 1,0-1 0,0 0-1,1 0 1,4 9-1,-5-12 9,0 0-1,0 0 0,0-1 0,1 1 1,-1 0-1,0-1 0,1 1 0,-1-1 1,1 0-1,-1 1 0,1-1 0,0 0 1,0 0-1,-1 0 0,1 0 0,0 0 1,4 1-1,1-2 55,1 0 0,-1 0 0,1 0 0,0-1 0,-1 0 0,1-1 0,-1 1-1,1-1 1,7-4 0,-15 6-103,12-4 23,0-2 1,0 1-1,0-1 0,-1-1 1,0 0-1,0-1 1,-1 0-1,0-1 0,17-18 1,2-7-94,37-58-1,-51 69 45,12-20 69,12-17-355,-39 60 293,1-1-1,-1 1 1,0 0 0,0-1-1,1 1 1,-1-1 0,0 1-1,1 0 1,-1-1 0,0 1-1,1 0 1,-1-1 0,1 1-1,-1 0 1,0 0 0,1 0-1,-1-1 1,1 1 0,-1 0-1,1 0 1,-1 0 0,1 0-1,0 0 12,-1 0 0,0 0-1,0 1 1,1-1-1,-1 0 1,0 1 0,0-1-1,0 0 1,1 1-1,-1-1 1,0 0 0,0 1-1,0-1 1,0 0-1,0 1 1,0-1 0,0 0-1,0 1 1,0-1-1,0 1 1,0 0 0,-2 27-92,-23 89-242,21-99 365,0-1-1,-1 1 1,-1-1 0,-1 0-1,0 0 1,-14 22-1,16-30 34,-1 0-1,0 0 0,-1-1 1,-12 13-1,18-19-23,-2 0-1,1-1 1,0 1 0,0-1-1,0 1 1,-1-1 0,1 0 0,-1 0-1,1 0 1,-1 0 0,0 0-1,1 0 1,-1-1 0,0 1 0,1-1-1,-1 0 1,0 0 0,1 0-1,-1 0 1,0 0 0,1-1 0,-1 1-1,-3-2 1,4 1-2,-1 0 1,1 0-1,-1 0 0,0 0 1,1-1-1,0 1 0,-1-1 1,1 1-1,0-1 0,-2-2 1,3 3-34,0-1 1,0 1-1,0 0 0,0 0 1,1 0-1,-1-1 1,1 1-1,-1 0 1,1-1-1,-1 1 1,1 0-1,0-1 1,-1 1-1,1-1 1,0 1-1,0 0 1,0-1-1,0 1 1,0-1-1,0 1 0,1-1 1,0-1-1,-1 0 58,4-9-247,-4 12 180,0 0 0,0-1 1,1 1-1,-1 0 0,0 0 1,0 0-1,0-1 0,1 1 0,-1 0 1,0 0-1,0 0 0,0 0 0,1 0 1,-1-1-1,0 1 0,0 0 0,1 0 1,-1 0-1,0 0 0,0 0 1,0 0-1,1 0 0,-1 0 0,0 0 1,0 0-1,1 0 0,-1 0 0,0 0 1,0 0-1,1 0 0,-1 0 0,0 0 1,0 1-1,1-1 0,-1 0 0,0 0 1,0 0-1,0 0 0,1 0 1,-1 1-1,0-1 0,0 0 0,0 0 1,1 0-1,-1 1 0,31 26-261,-13-16 304,34 17 1,-44-25-15,1 0 0,-1-1 0,1 0-1,-1 0 1,1-1 0,-1 1 0,13-2 0,14-2 121,1-2-1,-1-1 1,0-2 0,65-21-1,-80 21-97,-1 0 0,0-1-1,-1-1 1,1-1 0,-2-1-1,0 0 1,21-18 0,-18 11 21,-1-1 1,-1-2-1,0 1 1,17-30-1,-24 32-83,0 0-1,-1-1 0,-1 0 0,-1-1 0,-1 0 1,5-21-1,-11 39-7,-1 0 0,1-1 0,-1 1-1,0 0 1,1-1 0,-1 1 0,0 0 0,0-1 0,0 1 0,-1 0 0,1-1 0,-1 1 0,1 0 0,-1 0 0,-1-5 0,1 7 14,1-1 1,-1 1 0,1-1-1,-1 1 1,0-1 0,1 1-1,-1 0 1,1-1-1,-1 1 1,0 0 0,1-1-1,-1 1 1,0 0 0,1 0-1,-1-1 1,0 1 0,1 0-1,-1 0 1,0 0-1,-1 0 1,-1 1-12,1-1 0,-1 1-1,0-1 1,1 1 0,-1 0 0,1 0 0,-1 0-1,-2 2 1,-13 8 15,1 1-1,0 1 1,1 1-1,1 0 1,0 1-1,1 0 1,0 1-1,1 1 1,1 0-1,1 1 1,0 0-1,-10 26 1,18-36 97,0 0 0,0-1-1,1 1 1,0 0 0,1 0 0,-1 1 0,1-1 0,1 16 0,1-19-8,-1-1-1,1 1 1,1 0 0,-1 0 0,1 0 0,-1-1-1,2 1 1,-1-1 0,0 1 0,1-1 0,0 0 0,0 0-1,0 0 1,0 0 0,0-1 0,5 4 0,1 1 7,0-1 0,1-1 0,-1 0 0,1 0 1,0 0-1,1-2 0,-1 1 0,22 5 0,-17-7 98,0 0-1,1-1 0,0-1 0,-1 0 1,28-3-1,0-4-906,0-2 0,0-3 1,68-25-1,-99 32-385,-1 0 1,-1-1-1,1 0 0,-1-1 1,0 0-1,0-1 0,0 0 0,9-9 1,23-25-3692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2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324 701 7392,'0'-1'123,"0"1"1,0-1 0,0 1 0,0-1-1,0 1 1,0-1 0,0 1-1,0-1 1,-1 1 0,1 0-1,0-1 1,0 1 0,0-1 0,-1 1-1,1-1 1,0 1 0,0 0-1,-1-1 1,1 1 0,0-1-1,-1 1 1,1 0 0,-1 0 0,1-1-1,0 1 1,-1 0 0,1-1-1,-1 1 1,1 0 0,-2 0-1,1-1 206,-1 1 0,0 0 0,0 0 0,0 0 0,0 0 0,0 0-1,1 0 1,-5 2 0,0-1 154,0 1 1,-1 1-1,1-1 0,-7 5 0,7-3-310,1 0 1,0 0-1,0 0 0,0 0 0,1 1 0,-1 0 1,1 0-1,-3 6 0,5-9-100,0 1 0,1-1 0,0 1 0,-1 0 0,1 0 0,0-1 0,0 1 0,1 0 0,-1 0 0,1 0 0,-1 0 0,1 0 0,0 0 0,0 0 0,0 0 0,1 0 0,-1 0 0,1 0 0,0 3 0,0-5-35,-1 1-1,1-1 1,-1 0 0,1 0 0,0 0-1,-1 1 1,1-1 0,0 0 0,0 0 0,0 0-1,-1 0 1,1 0 0,0 0 0,0-1-1,1 1 1,-1 0 0,0 0 0,0-1 0,0 1-1,0-1 1,1 1 0,-1-1 0,0 0-1,1 1 1,-1-1 0,0 0 0,2 0 0,-1 0 20,0 0 1,0 0-1,1 0 1,-1-1-1,0 1 1,0-1-1,0 0 1,-1 1 0,1-1-1,0 0 1,0 0-1,0 0 1,-1 0-1,1-1 1,3-2-1,-2 1 22,0-1 0,0-1 0,0 1 0,2-6 0,-3 7-103,-1-1 0,1 1 0,0 0 0,1 0 0,-1 0 0,0 0 0,1 0-1,4-4 1,-3 17 55,-3 7-29,-1 0-1,-2 20 0,0-6 87,-21 247 439,17-228-96,-22 83 0,27-129-400,-1 3 57,0 0 0,0 0 0,-1 0 0,0 0-1,-4 5 1,6-10-58,0 0 0,0-1 0,-1 1-1,1-1 1,0 0 0,-1 1-1,1-1 1,-1 0 0,1 0 0,-1 0-1,0 0 1,1 0 0,-1 0 0,0 0-1,0-1 1,0 1 0,0 0-1,1-1 1,-1 0 0,0 1 0,0-1-1,0 0 1,0 0 0,-2-1 0,-1 1-27,0-1-1,0 0 1,1-1 0,-1 1 0,1-1 0,-1 0 0,1 0 0,0-1 0,-1 1 0,1-1 0,0 0 0,1 0 0,-5-4 0,-7-8 138,-23-31-1,36 43-133,-8-12-44,1-1 0,0 0 0,-13-33 0,15 30 26,5 15 0,0 0 1,1-1 0,0 0-1,0 1 1,0-1 0,0 0-1,1 1 1,0-9 0,0 11 2,1-1 1,-1 1-1,0-1 0,1 1 1,0-1-1,-1 1 1,1-1-1,0 1 1,0 0-1,1 0 1,-1-1-1,0 1 1,1 0-1,-1 0 1,1 0-1,0 1 1,0-1-1,2-2 1,6-1-1,0-1 0,0 1 0,1 1 0,0 0 0,0 1 0,0 0 0,0 0 0,13-1 0,32-8 118,-24 0-33,-1-2 1,0 0 0,37-25-1,-27 15 45,184-118 191,-199 125-313,52-40 58,-66 47-51,-2-1-1,1 0 0,-1 0 0,12-20 1,-4 2-35,-1-2 0,-2 1 1,-1-2-1,18-63 0,35-192-42,-63 268 29,-2 0 0,0-1 0,-2 1 0,0-1 0,-3-24 0,3 44 28,0-1-1,0 0 1,0 1-1,0-1 1,0 0 0,-1 0-1,1 1 1,0-1 0,0 1-1,0-1 1,-1 0 0,1 1-1,0-1 1,-1 0 0,1 1-1,-1-1 1,1 1-1,-1-1 1,1 1 0,-1-1-1,1 1 1,-1-1 0,1 1-1,-2-1 1,2 1 5,-1 0 0,0 0 1,0 0-1,1 0 0,-1 0 0,0 0 1,0 0-1,0 1 0,1-1 0,-1 0 1,0 0-1,1 1 0,-1-1 0,0 0 0,0 1 1,1-1-1,-1 1 0,0 0 0,-3 2 5,1 0 0,-1 0 0,1 1-1,0-1 1,0 1 0,-4 7 0,-3 9-5,1 0 0,1 1 0,1 0 0,-7 32 1,-9 89 306,18-91-257,0 65 0,5-98 22,2 0-1,0 1 1,1-1 0,0 0-1,2 0 1,12 33 0,-16-49-38,-1 0 0,1 0 0,0 0 0,0 0-1,1 0 1,-1-1 0,0 1 0,1 0 0,-1-1 0,1 1 0,-1-1 0,1 1 0,0-1 0,-1 0 0,1 1-1,0-1 1,0 0 0,0 0 0,4 1 0,-4-2-18,1 0 0,-1 0 0,1 1 1,-1-2-1,1 1 0,-1 0 0,1 0 0,-1-1 0,1 0 0,-1 1 0,0-1 1,1 0-1,-1 0 0,0 0 0,0-1 0,3-1 0,4-3-8,-1-1-1,1 0 1,7-9 0,-10 9-13,1 1 0,-1 0 0,1 0 0,0 1 0,13-8 0,-19 12 4,0 1 0,-1 0 0,1-1-1,0 1 1,0 0 0,0 0 0,0 0 0,-1-1 0,1 1 0,0 0 0,0 0-1,0 0 1,0 0 0,0 0 0,-1 0 0,1 1 0,0-1 0,0 0 0,0 0-1,-1 1 1,1-1 0,1 1 0,0 0 9,-1 0 0,0 0 0,1 1-1,-1-1 1,0 0 0,0 1 0,0-1 0,0 1 0,0-1 0,1 3-1,0 1 63,0 0 0,0-1 0,-1 1 0,0 0 0,0 0-1,0 0 1,0 6 0,-1 37 398,0-1-1092,0-16-4068,3-38 1215,3-2 1955,-2 0 722,-1 1 1,0-1 0,0 0-1,0 0 1,0-10 0,5-54-361,-5 41 847,11-175 2298,-5 42 2233,-8 93-5435,7 164-5496,0-12 4032,11 147 2144,-17-220 1010,0 0 0,0-1 0,0 1 0,1 0 0,0-1 0,0 1 0,1-1 0,0 0 0,0 0 0,0 0 0,1-1 0,0 0 0,0 0 0,0 0 0,1 0 0,-1-1 0,1 0 0,0 0 0,9 4 0,-4-2 182,1-1 1,-1 0-1,1-1 1,0-1-1,0 0 1,0 0-1,0-1 1,1-1-1,-1 0 1,18-1-1,-22-1-466,0 0-1,0 0 1,0-1-1,0 0 1,-1-1 0,1 0-1,-1 0 1,9-5-1,-13 7-154,0-1-1,0 0 0,-1 1 1,1-1-1,0-1 0,-1 1 1,0 0-1,1-1 0,-1 1 1,0-1-1,0 1 0,-1-1 1,1 0-1,0 0 0,-1 0 1,0 0-1,1 0 0,-1 0 1,-1 0-1,1-1 0,0 1 1,0-5-1,-1 7-24,0 1 0,0-1 1,0 1-1,0-1 0,0 0 0,0 1 0,0-1 1,0 1-1,0-1 0,-1 1 0,1-1 0,0 1 1,0-1-1,0 1 0,-1-1 0,1 1 0,0-1 1,-1 1-1,1-1 0,0 1 0,-1-1 0,1 1 1,0 0-1,-1-1 0,1 1 0,-1-1 0,1 1 1,-1 0-1,0-1 19,0 1 0,0 0 0,0 0 1,0 0-1,-1 0 0,1 0 0,0 1 0,0-1 1,0 0-1,0 0 0,0 1 0,1-1 0,-1 0 0,-1 2 1,-5 1 170,1 1 1,-1 0-1,-6 7 1,3-3 125,1-1 13,1 0-1,-1 1 1,2-1 0,-13 17-1,18-22-287,1 0-1,0 0 1,-1 0-1,1 0 1,0 1-1,0-1 1,1 1 0,-1-1-1,0 0 1,1 1-1,-1-1 1,1 1-1,0-1 1,0 1-1,0-1 1,0 1-1,0-1 1,1 1-1,-1-1 1,1 1 0,0-1-1,-1 1 1,1-1-1,0 0 1,0 1-1,3 2 1,-2-1-9,1 0 0,-1-1-1,1 1 1,0-1 0,1 0 0,-1 0 0,0 0 0,1 0 0,-1-1-1,1 1 1,0-1 0,0 0 0,7 3 0,-5-3-262,0-1 0,0 0-1,1 0 1,-1 0 0,0-1 0,0 1-1,1-2 1,-1 1 0,10-2 0,11-3-1079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103 735 4064,'12'-13'1379,"0"-1"5786,-12 14-7105,0 0 1,-1 0 0,1 0 0,0 0-1,0 0 1,0-1 0,0 1-1,0 0 1,0 0 0,0 0 0,0 0-1,0 0 1,0 0 0,-1 0 0,1 0-1,0 0 1,0 0 0,0 0 0,0 0-1,0 0 1,0 0 0,0 0 0,-1 0-1,1 0 1,0 0 0,0 0-1,0 0 1,0 0 0,0 0 0,0 0-1,0 0 1,-1 0 0,1 0 0,0 0-1,0 0 1,0 0 0,0 0 0,0 0-1,0 0 1,0 1 0,0-1-1,0 0 1,0 0 0,-1 0 0,1 0-1,0 0 1,0 0 0,0 0 0,0 0-1,0 1 1,-11 7 1488,-11 16-350,3 0-413,-17 31 0,31-46-688,0 0 1,0 1-1,1 0 0,1 0 0,-1 0 0,2 0 0,-3 13 0,5-21-54,0 1 0,-1-1 0,1 0-1,0 1 1,0-1 0,1 0 0,-1 1 0,0-1 0,1 0 0,0 0 0,-1 1-1,1-1 1,0 0 0,0 0 0,0 0 0,0 0 0,1 0 0,-1 0-1,0 0 1,1-1 0,0 1 0,-1 0 0,1-1 0,0 1 0,0-1 0,0 1-1,0-1 1,0 0 0,0 0 0,0 0 0,0 0 0,0 0 0,0-1-1,1 1 1,-1-1 0,0 1 0,0-1 0,1 0 0,2 0 0,2-1 26,0 0 0,0-1 0,0 0 1,0 0-1,0-1 0,-1 0 1,9-4-1,44-31 20,-48 30-60,9-8-77,4-2-242,-24 19 261,0 0 0,0 0-1,0 0 1,0 0 0,0 0-1,0 0 1,0 0 0,0 0-1,0 0 1,-1 0 0,1 0-1,0 0 1,-1 1 0,1-1-13,-1 3 56,0 0 0,1 0-1,0 0 1,0 0 0,0 0 0,0 0 0,1 1-1,-1-1 1,1 0 0,0 0 0,0 0 0,1-1-1,-1 1 1,1 0 0,0 0 0,3 4 0,-3-4 52,1 0 1,0 0 0,0-1 0,1 1-1,-1 0 1,1-1 0,0 0-1,-1 0 1,1 0 0,1-1 0,-1 1-1,0-1 1,7 3 0,-5-4-26,-1 1 0,1-1 0,0-1 0,0 1 1,-1-1-1,1 0 0,0 0 0,0-1 0,-1 1 0,1-1 0,0-1 1,-1 1-1,1-1 0,-1 0 0,0 0 0,1 0 0,-1-1 0,0 0 1,5-4-1,-3 2-21,0-1 0,0 1 1,-1-1-1,0 0 0,0-1 1,0 1-1,-1-1 0,0-1 1,0 1-1,-1-1 0,0 1 1,4-12-1,-6 13-44,1-1 1,-2 0-1,1 0 0,-1 0 1,0 0-1,0 0 0,-1-1 1,1 1-1,-2 0 0,1 0 1,-1 0-1,0 0 0,-1 0 1,0 0-1,0 0 0,0 0 1,-1 1-1,0-1 0,-5-8 1,7 13-8,-1 0 0,1 0 0,-1 0 0,1-1 0,0 1 0,0-1 0,-1-2 0,78 12 243,22-4-169,1-5 1,162-23-1,-94 0 378,-155 22-491,-28 11 148,14-7-84,-66 35 122,-96 70 1,153-98-73,2-1-50,0 0-1,-14 14 0,21-19 36,1 0-1,-1-1 0,1 1 1,0 0-1,-1 0 0,1 0 1,0 0-1,0 1 1,0-1-1,0 0 0,1 0 1,-1 1-1,1-1 0,-1 0 1,1 1-1,0-1 0,0 0 1,0 4-1,0-6-20,0 1 0,0-1-1,0 1 1,0-1 0,0 1-1,1-1 1,-1 1 0,0-1 0,0 1-1,0-1 1,1 1 0,-1-1-1,0 1 1,1-1 0,-1 0-1,0 1 1,1-1 0,-1 1 0,0-1-1,1 0 1,-1 0 0,1 1-1,-1-1 1,1 0 0,-1 0-1,1 1 1,-1-1 0,1 0 0,-1 0-1,1 0 1,15-1 156,-11 0-82,13-2-3,-1-1 0,0 0 1,30-13-1,46-27 137,-65 29-289,39-30 0,-52 38-79,-11 9-8,-4 7-16,-1-2 193,0 0 0,1 0 0,-1 0 1,1 0-1,1 0 0,-1 0 0,1 0 0,1 0 0,3 13 0,-3-17 16,-1 1-1,1-1 0,0 1 0,0-1 0,0 0 0,0 1 0,1-1 0,-1-1 0,1 1 0,0 0 0,0 0 0,0-1 0,0 0 0,0 0 0,0 0 0,1 0 0,-1 0 0,1 0 0,6 1 1,-4-1 21,0-1 1,0-1 0,0 1-1,0-1 1,0 0 0,0 0 0,0 0-1,0-1 1,0 0 0,0 0-1,0-1 1,-1 0 0,1 0-1,0 0 1,7-5 0,-2 1-44,0-1 0,0 0 0,-1 0 0,0-2 0,0 1 0,8-11 0,-8 7-37,-1 0 0,0-1-1,-1 0 1,8-18-1,-5 10-12,2-2-92,-1-2 1,15-44-1,-30 77 5,-25 105-133,25-98 267,0 1 1,2 0 0,0 0-1,0 0 1,3 22 0,-1-34 38,-1 0 39,1 0 0,0 1-1,0-1 1,2 7 0,-3-10-75,1-1 0,-1 1 0,0 0 0,0-1 0,1 1 0,-1-1 1,0 0-1,1 1 0,-1-1 0,0 1 0,1-1 0,-1 0 0,1 1 0,-1-1 0,1 1 0,-1-1 0,0 0 0,1 0 0,-1 1 0,1-1 0,0 0 0,-1 0 0,1 0 0,-1 0 0,1 1 0,-1-1 0,1 0 0,-1 0 0,1 0 0,0 0 0,-1 0 0,1 0 0,-1-1 0,1 1 0,-1 0 0,1 0 0,-1 0 0,1 0 0,-1-1 0,1 1 0,-1 0 0,1-1 0,-1 1 0,1-1 0,23-15-103,-1-1 0,-1-1-1,-1-1 1,0-1 0,-2 0 0,0-2-1,25-38 1,-31 36-18,-11 19 91,0 1-1,0 0 1,0 0-1,1 0 1,0 0 0,0 0-1,4-4 1,-7 8 8,1-1 1,-1 1 0,1 0-1,-1-1 1,1 1 0,-1 0-1,1 0 1,-1-1 0,1 1-1,-1 0 1,1 0-1,-1 0 1,1 0 0,0 0-1,-1 0 1,1 0 0,-1 0-1,1 0 1,-1 0 0,1 0-1,0 0 1,-1 0-1,1 1 1,-1-1 0,1 0-1,-1 0 1,1 0 0,-1 1-1,1-1 1,-1 0 0,1 1-1,16 16 34,-7-6-4,3 0 25,1 0 0,1-1 0,-1 0-1,2-1 1,-1 0 0,1-2 0,1 0 0,-1-1 0,1 0 0,0-1 0,19 2-1,-30-6-24,-1 0-1,1 0 0,-1-1 0,0 0 1,1 0-1,-1-1 0,1 1 0,-1-1 1,0 0-1,1-1 0,-1 1 0,0-1 1,0 0-1,0 0 0,0-1 0,-1 1 1,1-1-1,0 0 0,-1 0 0,0-1 1,0 1-1,6-7 0,-6 4-43,0 0 0,-1-1 0,1 1 0,4-13 0,-7 16-4,0 0 0,0-1 0,-1 1 0,1 0 0,-1-1-1,1 1 1,-1 0 0,0-1 0,-1 1 0,1 0 0,0-1 0,-2-6 0,1 10 21,1-1 0,0 1 1,0-1-1,0 1 0,-1-1 1,1 1-1,0 0 0,0-1 1,-1 1-1,1-1 0,-1 1 0,1-1 1,0 1-1,-1 0 0,1-1 1,-1 1-1,1 0 0,-1-1 1,1 1-1,0 0 0,-1 0 1,1 0-1,-1-1 0,0 1 0,1 0 1,-1 0-1,1 0 0,-1 0 1,1 0-1,-1 0 0,1 0 1,-1 0-1,1 0 0,-1 0 0,1 0 1,-1 0-1,1 1 0,-1-1 1,1 0-1,-1 0 0,1 0 1,-1 1-1,1-1 0,-1 0 1,0 1-1,-1 1-22,-1-1 0,1 1-1,-1 0 1,1 0 0,0 1 0,-4 3 0,-3 6 18,0 0 1,1 1-1,0 0 0,1 0 1,0 1-1,-8 25 0,13-33 57,1-1 0,0 1 0,0 0-1,0 0 1,1 0 0,-1 0 0,1 0-1,2 11 1,-1-13-10,0 0 0,0 0-1,0 0 1,1-1 0,-1 1-1,1 0 1,0-1 0,0 1 0,0-1-1,1 0 1,-1 0 0,1 0-1,5 5 1,-1-1 102,-4-5-97,-1 0-1,0 0 1,1 0 0,-1 0-1,1 0 1,-1-1-1,1 1 1,0-1-1,0 0 1,0 0-1,0 0 1,0 0 0,0 0-1,0 0 1,0-1-1,0 0 1,0 0-1,0 1 1,4-2-1,-6 1-130,-1 1-155,0-1 251,0 1-1,0-1 0,0 1 1,0-1-1,1 0 0,-1 1 0,0-1 1,0 0-1,0 1 0,0-1 1,1 0-1,-1 1 0,0-1 1,0 0-1,1 1 0,-1-1 0,0 0 1,1 0-1,-1 1 0,0-1 1,1 0-1,-1 0 0,1 0 0,5-1 18,0 0 0,0 0-1,0-1 1,0 0-1,0 0 1,0-1-1,10-6 1,-4 3 52,108-62 31,-100 54-128,-1-1-1,0-1 1,28-30-1,-16 8-29,-2-1 0,-1-2 0,31-63 0,37-101-705,-73 138-152,27-130 0,-48 188 839,-1 6 23,-1-1 0,1 1-1,0-1 1,-1 1 0,0-1 0,0-7 0,0 11 43,0 0 1,0 0 0,0 1 0,0-1-1,0 0 1,0 0 0,0 0-1,-1 0 1,1 0 0,0 0 0,0 0-1,0 0 1,0 0 0,0 0 0,0 0-1,0 0 1,0 0 0,0 0 0,0 0-1,0 0 1,0 0 0,0 0 0,0 0-1,0 0 1,0 0 0,0 0-1,-1 0 1,1 0 0,0 0 0,0 0-1,0 0 1,0 0 0,0 0 0,0 0-1,0 0 1,0 0 0,0 0 0,0 0-1,0 0 1,0 0 0,0 0 0,0 0-1,0 0 1,-1 0 0,1 0 0,0 0-1,0 0 1,0 0 0,0 0-1,0 0 1,0 0 0,0 0 0,0 0-1,0 0 1,0 0 0,0 0 0,0 0-1,0-1 1,0 1 0,0 0 0,0 0-1,0 0 1,0 0 0,0 0 0,0 0-1,0 0 1,0 0 0,0 0 0,0 0-1,-5 8-122,-4 12 17,-8 25 42,7-21 61,1 1 0,-8 35-1,5 6-30,-8 129 0,19-160 109,2 0 0,2 0 0,1-1 0,1 1 0,16 52 0,-19-80 1,1 1 1,0-1-1,0 0 1,1 0-1,0 0 1,0-1-1,1 1 1,0-1-1,0 0 1,10 9-1,-13-13-58,0 0-1,1 0 0,-1-1 0,0 1 0,1-1 0,0 0 1,-1 1-1,1-1 0,0 0 0,0-1 0,-1 1 0,1 0 1,0-1-1,0 0 0,0 1 0,0-1 0,0 0 0,0 0 1,-1-1-1,1 1 0,0-1 0,0 1 0,0-1 0,0 0 1,-1 0-1,1 0 0,0-1 0,-1 1 0,1-1 0,2-2 1,3-2-24,0 0 1,-1-1 0,1 0 0,-2-1 0,1 0 0,-1 0 0,0 0 0,8-17 0,-7 11 6,-1 0 1,-1 0 0,0 0 0,-1 0 0,3-19 0,-7 27-26,1 0 1,-1 0 0,0 0 0,0 0-1,-2-10 1,2 15 14,0 0 1,0 0-1,0 1 0,-1-1 0,1 0 0,0 0 0,-1 1 1,1-1-1,0 0 0,-1 0 0,1 1 0,-1-1 1,1 1-1,-1-1 0,1 0 0,-1 1 0,0-1 0,1 1 1,-1-1-1,-1 0 0,1 1-10,0 0-1,0 0 1,0 0 0,0 0-1,0 0 1,0 0 0,0 1-1,0-1 1,0 0 0,0 1-1,0-1 1,0 0 0,0 1-1,0-1 1,0 1 0,0 0-1,0-1 1,0 1 0,0 0-1,-1 1 1,-4 5-19,0 0 0,0 0 0,1 0 0,0 1 0,0 0 0,1 0 0,0 1 0,-3 9 0,-4 5 53,3-7 41,0 2 62,0 0 0,-7 25 0,13-38-87,1 0 1,0 0-1,0 1 0,0-1 1,1 1-1,0-1 0,0 0 0,0 1 1,1-1-1,-1 0 0,1 1 1,1-1-1,2 7 0,-4-10 1,1-1 0,0 1 0,0 0 0,0-1 0,0 1 0,0-1 0,0 0 0,1 1 0,-1-1 0,0 0 0,1 0 0,-1 1 0,1-1 0,-1 0 0,1-1 0,0 1 0,-1 0 0,1 0 0,0-1 0,-1 1 0,1-1 0,0 1 0,0-1 0,0 0 0,0 0 0,-1 0 1,4 0-1,4-1 42,0 0 0,1-1 0,-1 0 1,11-4-1,-5 1-109,107-36 93,-82 26-104,0 1 1,58-11-1,-97 25 51,3-1-20,0 0 0,0 1 0,-1 0 0,1 0 0,5 0 0,-9 0 21,1 0 0,0 0 0,0 1 0,0-1 0,0 0 1,0 0-1,-1 1 0,1-1 0,0 1 0,0-1 0,-1 1 0,1-1 0,0 1 0,-1-1 1,1 1-1,0 0 0,-1-1 0,1 1 0,-1 0 0,1-1 0,-1 1 0,1 0 0,-1 0 1,0-1-1,1 1 0,-1 0 0,0 0 0,1 1 0,-1 1 11,0 0 0,1-1 0,-1 1 0,-1 0 0,1 0 0,0 0 0,-1 0 0,1-1 0,-1 1 0,0 0 0,0 0 0,0-1 0,0 1 0,0-1 0,-1 1 0,1-1 0,-1 1 0,0-1 0,-3 4 0,-7 12 154,12-18-160,0 0 0,-1 0 0,1 0-1,0 0 1,0 0 0,0 1 0,0-1 0,0 0-1,-1 0 1,1 0 0,0 0 0,0 1 0,0-1-1,0 0 1,0 0 0,0 0 0,0 0 0,0 1-1,0-1 1,-1 0 0,1 0 0,0 0 0,0 1-1,0-1 1,0 0 0,0 0 0,0 0 0,0 1-1,0-1 1,1 0 0,-1 0 0,0 0 0,0 1-1,0-1 1,0 0 0,0 0 0,0 0 0,0 1-1,0-1 1,0 0 0,1 0 0,-1 0 0,0 0-1,0 0 1,0 1 0,0-1 0,0 0 0,1 0-1,-1 0 1,0 0 0,0 0 0,0 0 0,1 0-1,-1 0 1,0 1 0,0-1 0,0 0 0,1 0-1,-1 0 1,0 0 0,0 0 0,0 0 0,1 0-1,-1 0 1,0 0 0,0-1 0,14-2 210,19-11-271,44-26 0,-35 17-49,-40 22 96,1 0 0,-1 0-1,1 0 1,0 0 0,-1 0-1,1 0 1,3 1-1,-5-1-1,0 1 0,-1 0-1,1 0 1,0 0-1,0 0 1,0 0 0,-1 1-1,1-1 1,0 0-1,0 0 1,-1 0 0,1 1-1,0-1 1,-1 0-1,1 1 1,0-1 0,-1 1-1,1-1 1,0 1-1,-1-1 1,1 1 0,-1-1-1,1 1 1,-1-1-1,1 1 1,-1 0 0,0-1-1,1 1 1,-1 0-1,0 0 1,1 0-1,1 6 23,-1 1 0,0-1 0,0 1 0,0 9-1,-1-9 31,0-1-1,1 0 1,0 0-1,0 0 1,1 0-1,2 7 1,-4-14-37,1 1 0,-1-1 0,0 1 1,1-1-1,-1 1 0,1-1 0,-1 1 0,1-1 0,-1 1 1,1-1-1,-1 0 0,1 1 0,-1-1 0,1 0 1,-1 1-1,1-1 0,0 0 0,-1 0 0,1 0 0,-1 0 1,2 1-1,19-2 162,25-9-16,158-62-787,-168 56 574,-1-1-1,0-2 1,47-35 0,-77 51 6,0-1 0,0 0-1,-1 0 1,1-1 0,-1 1-1,0-1 1,0 0 0,-1 0-1,1 0 1,4-10 0,-8 15 47,0 0 1,0-1-1,0 1 1,0 0-1,0 0 0,0 0 1,0-1-1,0 1 1,1 0-1,-1 0 1,0-1-1,0 1 1,0 0-1,0 0 0,0-1 1,0 1-1,0 0 1,0 0-1,-1-1 1,1 1-1,0 0 1,0 0-1,0 0 0,0-1 1,0 1-1,0 0 1,0 0-1,0-1 1,-1 1-1,1 0 0,0 0 1,0-1-1,-9 2-140,-16 11-17,-93 67 78,101-66 100,0 1 0,2 1 0,0 1 0,-22 28 0,36-42-1,-1 0 0,1 0 0,0 0 0,0 0 1,0 0-1,0 1 0,0-1 0,0 0 0,1 0 0,-1 1 0,1-1 1,0 1-1,0-1 0,0 0 0,0 1 0,0 3 0,1-5 1,-1 1 0,1-1-1,-1 0 1,1 1 0,-1-1-1,1 0 1,0 0-1,0 0 1,-1 1 0,1-1-1,0 0 1,0 0 0,0 0-1,0-1 1,0 1-1,0 0 1,1 0 0,-1 0-1,0-1 1,0 1-1,1-1 1,-1 1 0,0-1-1,1 1 1,-1-1 0,0 0-1,1 0 1,1 1 0,3-1 16,0 0 0,-1 0 0,1-1 1,0 1-1,-1-1 0,1 0 1,-1-1-1,1 1 0,8-4 1,1-3 37,27-17 1,-33 19-62,-6 4-31,1 1-1,-1-1 0,1 0 0,-1 1 0,8-2 1,-10 3 12,-1 0 1,1-1 0,-1 1-1,1 0 1,-1 0 0,1 0-1,0 0 1,-1 0 0,1 0-1,-1 1 1,1-1 0,-1 0-1,1 0 1,-1 0 0,1 0-1,-1 1 1,1-1 0,-1 0-1,1 0 1,0 1 0,-1 0 1,0-1 0,0 1 0,1-1 0,-1 1 1,0 0-1,0-1 0,0 1 0,0 0 0,0-1 1,0 1-1,0-1 0,0 1 0,0 0 0,0-1 0,0 1 1,0 0-1,0-1 0,0 1 0,0 0 0,-1-1 1,0 2-1,-80 180-137,43-103 70,14-27 47,9-17 45,-1 0 0,-33 51 1,40-74 14,-1 0-1,-11 11 1,17-19-8,0 0 0,0-1 0,0 1 0,0-1 0,-1 0 0,1-1 0,-1 1 0,0-1 0,-6 2 0,8-3-14,1 0 0,-1-1-1,1 1 1,-1-1 0,1 1-1,-1-1 1,0 0 0,1 0 0,-1-1-1,1 1 1,-1 0 0,0-1 0,1 0-1,-1 1 1,1-1 0,-1 0-1,1 0 1,-4-3 0,3 2-39,0-1 1,0 1-1,0-1 1,1 0 0,-1 0-1,1 0 1,0 0-1,0-1 1,0 1-1,1 0 1,-3-7-1,0-1-59,1 0 0,1 0 0,0 0 0,0-1 1,2 1-1,-1 0 0,2-20 0,0 26 96,-1 0 0,1 1 0,0-1 0,0 1 0,1-1 0,-1 1 0,1-1 0,0 1 0,3-4 0,-4 5-4,1 1 0,0 0-1,0 0 1,0 0-1,0 0 1,0 0-1,1 0 1,-1 0-1,1 1 1,-1-1-1,1 1 1,-1 0-1,1 0 1,0 0-1,3-1 1,147-27 457,-8 3-289,-116 17-125,-1 0-1,0-2 1,-1-1-1,-1-2 1,1 0-1,34-26 1,-24 10-16,0 0-1,-2-2 1,40-47 0,-44 42-20,-2-1 0,-1-2 1,24-45-1,-51 83-12,172-285-149,3-32-99,-173 312 215,-2 5 7,7-12 48,-8 14-24,0 0 1,0 0 0,0 1 0,0-1 0,0 0-1,0 0 1,0 0 0,0 0 0,0 0 0,0 1 0,0-1-1,0 0 1,0 0 0,0 0 0,0 0 0,1 0-1,-1 1 1,0-1 0,0 0 0,0 0 0,0 0 0,0 0-1,0 0 1,0 0 0,1 0 0,-1 0 0,0 0-1,0 1 1,0-1 0,0 0 0,0 0 0,1 0-1,-1 0 1,0 0 0,0 0 0,0 0 0,0 0 0,1 0-1,-1 0 1,0 0 0,0 0 0,0 0 0,0 0-1,0 0 1,1 0 0,-1-1 0,0 1 0,0 0 0,0 0-1,0 0 1,0 0 0,1 0 0,-1 0 0,0 0-1,0 0 1,0 0 0,0-1 0,0 1 0,0 0 0,0 0-1,0 0 1,1 0 0,-1 0 0,0 0 0,0-1-1,0 1 1,0 0 0,0 0 0,1 6-2,0 0 0,-1 1-1,0-1 1,0 0 0,0 1 0,-1-1 0,0 0 0,-2 11 0,-20 54 241,15-50-196,-211 545 648,215-556-645,-1 0 32,1 1 0,-3 12 1,7-21-52,-1 1 0,1-1 1,-1 1-1,1 0 0,0-1 0,0 1 1,0 0-1,0-1 0,1 1 0,-1-1 1,1 1-1,-1 0 0,1-1 1,1 4-1,-1-5-11,0 0 0,0 0 1,0 0-1,0 0 0,0 0 1,0 0-1,0 0 0,0 0 1,0-1-1,0 1 0,0 0 0,0-1 1,0 1-1,1-1 0,-1 1 1,0-1-1,0 0 0,1 1 1,-1-1-1,0 0 0,1 0 1,-1 0-1,0 0 0,1 0 0,-1 0 1,0 0-1,1-1 0,1 0 1,5-1-5,0 0 0,0-1 0,10-5-1,-16 7-22,8-4-12,-2-1 0,1 1 0,-1-1 0,1-1 0,-2 0 0,1 0 0,-1 0 0,0-1 1,8-12-1,3-7-172,24-47 0,31-63-219,97-137-1,-39 87 478,-96 146-198,-35 40 135,0 1 0,1 0 0,-1-1 0,0 1 0,0 0 0,1 0 0,-1-1 0,0 1 0,1 0 0,-1 0 0,0-1-1,1 1 1,-1 0 0,0 0 0,1 0 0,-1-1 0,1 1 0,-1 0 0,0 0 0,1 0 0,0 0 0,1 6-22,-2-3 43,0 1 1,0-1-1,-1 0 1,0 1-1,-1 4 1,-21 45 450,11-28-382,8-16-69,-100 227 318,3 80 417,90-280-643,6-23 2,1 1 1,0 0-1,-2 16 1,8-20 175,-2-10-283,0 0 1,0 1-1,0-1 1,0 0-1,0 0 1,1 0-1,-1 0 1,0 0-1,0 0 1,0 0-1,0 0 1,1 0 0,-1 0-1,0 0 1,0 0-1,0 1 1,0-1-1,1 0 1,-1 0-1,0-1 1,0 1-1,0 0 1,1 0-1,-1 0 1,0 0-1,0 0 1,0 0-1,0 0 1,1 0-1,-1 0 1,14-12 75,-13 11-65,20-20 33,-7 5-107,0 2 1,1 0-1,1 1 1,0 0-1,27-15 0,-40 26 41,1 1-1,-1-1 1,1 1-1,-1 0 0,1 0 1,0 0-1,0 0 1,-1 1-1,1 0 0,0 0 1,0 0-1,0 0 0,-1 0 1,1 1-1,0-1 1,0 1-1,4 2 0,-3-1 15,1 1-1,-1 0 1,0 0 0,1 0-1,-2 1 1,1-1-1,0 1 1,-1 1-1,1-1 1,3 6-1,18 24 1,-20-24 18,2 0 0,-1 0 1,1-1-1,0 0 1,1-1-1,11 9 0,-8-10-373,-1 0 0,1 0 0,20 7 0,-26-12-417,0 0-1,0-1 1,0 0 0,7 1 0,-10-2-30,1 0 1,-1 0 0,0 0 0,1-1-1,-1 1 1,0-1 0,0 0 0,6-1-1,-8 1 466,0 1-1,0-1 1,0 1-1,0-1 1,1 1-1,-1-1 0,0 0 1,0 1-1,0-1 1,0 0-1,0 0 0,-1 0 1,1 0-1,0 0 1,0 0-1,0 0 1,-1 0-1,1 0 0,-1 0 1,1 0-1,-1 0 1,1 0-1,-1-1 0,0 1 1,1 0-1,-1 0 1,0-1-1,0-1 0,1-20-3589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9632,'-19'4'4384,"38"-4"-3840,-1 0 2975,4 3-2047,27 2 800,10 3-1312,9-8-160,0 3-480,-2-6-224,-8-2-32,15-3-1472,-9 5 768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125 452 3712,'6'-15'1202,"3"-12"2621,-9 25-3516,0 1-1,0 0 1,0-1-1,0 1 1,0-1 0,0 1-1,0 0 1,0-1-1,0 1 1,-1-1-1,1 1 1,-1 0 0,1-1-1,-1 1 1,-1-3-1,2 4-219,-1-1-1,1 0 0,-1 1 1,1-1-1,-1 0 1,0 1-1,1-1 0,-1 1 1,0-1-1,0 1 0,1-1 1,-1 1-1,0 0 1,0-1-1,0 1 0,0 0 1,1 0-1,-1 0 0,0-1 1,0 1-1,0 0 1,0 0-1,0 0 0,1 0 1,-1 1-1,0-1 0,0 0 1,0 0-1,0 0 1,0 1-1,1-1 0,-1 0 1,0 1-1,0-1 1,1 1-1,-1-1 0,0 1 1,1-1-1,-1 1 0,0 0 1,0 0-1,-4 3 96,1 0 0,-1 1 1,1 0-1,-5 7 0,-1 3-27,2-1 0,0 2 0,0-1 0,2 1 0,-6 20 0,5-14 131,2 1 0,1 0 0,-3 33 0,7-49-150,0 0-1,0-1 0,1 1 1,-1 0-1,1-1 0,1 1 1,-1-1-1,1 1 0,4 7 1,-5-12-87,0 0 1,0 1-1,0-1 1,1 0-1,-1 0 1,1-1-1,-1 1 1,1 0-1,0-1 1,0 1-1,0 0 1,-1-1-1,2 0 1,-1 0-1,0 1 1,0-1-1,0-1 1,0 1-1,1 0 1,-1 0 0,0-1-1,1 1 1,-1-1-1,1 0 1,-1 0-1,0 0 1,1 0-1,2 0 1,-3-1-32,-1 1 1,1 0 0,0-1 0,-1 1 0,1-1 0,0 1 0,-1-1 0,1 0-1,-1 0 1,1 0 0,-1 1 0,0-1 0,1-1 0,-1 1 0,0 0-1,2-2 1,-1 0 2,0 0-1,0 0 0,0 0 1,-1 0-1,0 0 0,1-1 1,-1 1-1,0-4 0,1-3 17,-1-1 0,0 1 0,0-1 0,-2-16 0,1 14-133,-1 1 0,-1 0 0,0 0 0,0 0 0,-1 0 0,-1 0 0,0 1 0,0-1 0,-1 1 0,-8-14 0,13 25 84,-1 0 1,1-1-1,0 1 1,0-1-1,-1 1 1,1 0-1,0-1 1,0 1-1,-1 0 1,1-1 0,0 1-1,-1 0 1,1-1-1,-1 1 1,1 0-1,0 0 1,-1-1-1,1 1 1,-1 0-1,1 0 1,0 0-1,-1 0 1,1 0-1,-1 0 1,1 0 0,-1-1-1,1 1 1,-1 0-1,1 1 1,-1-1-1,0 0 2,0 1 0,1-1 0,-1 1 0,0-1 0,0 1-1,1 0 1,-1-1 0,1 1 0,-1 0 0,0-1 0,1 1 0,-1 0-1,1 0 1,-1 1 0,-1 2 5,0 1 0,1 0 0,-1 0-1,-1 10 1,3-11 27,0-1-1,0 1 0,0-1 1,0 1-1,0-1 0,1 1 0,0-1 1,-1 1-1,4 5 0,-3-7 28,-1 0-1,1-1 0,0 1 0,0-1 1,0 1-1,0-1 0,1 0 1,-1 1-1,0-1 0,1 0 0,-1 0 1,0 0-1,1 0 0,-1 0 0,1 0 1,0 0-1,-1-1 0,1 1 0,0 0 1,2 0-1,1-1 44,-1 0 1,0 0-1,0 0 1,0 0-1,1 0 1,-1-1-1,0 0 0,0 0 1,0 0-1,0-1 1,6-2-1,3-4 44,0 0 0,-1-1 0,0 0 0,13-14 0,41-46 167,-62 65-288,61-65 126,36-42-122,-59 53 29,68-123 0,-86 144-198,-18 32-1,-7 15-65,-2 3 125,-11 68-229,-63 217 442,-43 48-79,-6-47 128,110-261 111,-26 42 1,38-73-216,3-4-40,0-1-1,0 0 1,-1 1-1,1-1 1,-1 0-1,1 1 1,-1-1-1,0 0 1,0 0-1,0-1 1,0 1-1,0 0 1,0-1-1,0 1 1,-1-1-1,1 1 1,0-1-1,-4 1 1,6-2-23,-1 0 0,1 0 1,-1 1-1,1-1 0,-1 0 1,1 0-1,-1 0 0,1 0 1,-1 0-1,1 0 0,-1 0 1,1 0-1,-1 0 0,1-1 1,-1 1-1,1 0 0,-1 0 1,1 0-1,-1-1 0,1 1 1,-1 0-1,1 0 0,-1-1 1,1 1-1,0 0 0,-1-1 1,1 1-1,0 0 0,-1-1 1,1 1-1,-1-1 0,-2-6 7,0 0-1,0 0 1,0 0-1,1 0 0,0 0 1,1 0-1,-1-8 1,-1-7 46,0-28 0,4 32-50,0-1 0,1 1 0,1-1 0,1 1 0,0 0 0,2 0 0,0 0 0,1 1 0,11-22 0,-12 28-20,1 0 1,0 1-1,0-1 1,1 2-1,0-1 1,1 1-1,0 0 1,1 1-1,-1 0 1,1 0-1,1 1 1,0 1-1,0 0 1,20-9-1,-12 9 0,0 1 0,1 0 0,-1 2 0,33-2 0,-38 4-54,0 1 0,0 1-1,0 0 1,-1 1 0,1 0 0,-1 1 0,21 7 0,-4 1-2067,16 3-5261,-17-6 2129,-2 0 2104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1111 8640,'0'-1'261,"0"-1"1,0 1-1,1 0 1,-1 0 0,0-1-1,0 1 1,1 0-1,-1 0 1,0 0 0,1 0-1,-1 0 1,1 0-1,0 0 1,-1 0-1,1 0 1,0 0 0,0 0-1,-1 0 1,1 0-1,0 0 1,0 0 0,0 1-1,2-2 1,1 0 413,1 0-1,-1 0 1,1 1 0,8-2 0,5-2 174,-11 2-653,1 0 0,0-1 0,-1 0 0,0 0 0,0-1 0,0 0 0,-1 0 1,1 0-1,-1-1 0,0 0 0,-1 0 0,9-13 0,-11 14-168,0 1 0,-1-1 0,1 0 0,-1 0 0,0 0 0,-1-1 0,1 1 0,-1 0-1,0-1 1,-1 1 0,1 0 0,-1-8 0,0 10-37,0 0-1,0 0 0,0 0 0,-1 0 0,1 0 1,-1-1-1,0 1 0,0 0 0,0 1 1,0-1-1,-1 0 0,1 0 0,-1 0 1,0 1-1,0-1 0,0 1 0,0-1 0,0 1 1,0 0-1,0 0 0,-1 0 0,-4-3 1,5 4 15,0 1 1,0-1-1,0 1 0,0-1 1,0 1-1,0 0 1,0 0-1,0 0 0,0 0 1,0 0-1,0 0 1,0 0-1,0 1 1,0-1-1,0 1 0,0-1 1,0 1-1,0 0 1,0 0-1,1 0 1,-1 0-1,0 0 0,1 0 1,-1 1-1,-2 1 1,-2 3 79,0 0 0,0 0 0,0 1 0,-7 12 0,-2 5 272,1 2 0,-14 38 0,24-55-285,-4 12 301,0 1 0,-4 22 0,10-33-181,0 0 0,0 0 1,1 0-1,1 0 0,0 0 0,2 15 0,-2-23-145,1 0 0,-1 0 0,1 0 0,0-1-1,0 1 1,0 0 0,0 0 0,1-1 0,-1 1 0,1-1 0,-1 1-1,1-1 1,0 0 0,0 0 0,0 0 0,0 0 0,0 0-1,1 0 1,-1 0 0,0-1 0,1 1 0,0-1 0,-1 1 0,1-1-1,0 0 1,-1 0 0,1-1 0,0 1 0,0 0 0,4-1-1,6 1 16,0-1 0,-1 0 0,1-1 0,-1-1 0,24-5 0,27-8-89,0-3-1,82-35 0,-129 45 31,0 0-1,-1-1 0,0-1 0,-1-1 1,26-23-1,-21 14-22,-1-1 0,32-46 0,-6-2-177,61-88-1000,64-98-430,-121 168 1247,54-137 0,-97 210 357,2-2-65,-1 0 1,6-27-1,-11 41 73,1-20-108,-2 22 111,0-1 1,0 1-1,0-1 0,0 1 0,0-1 1,0 1-1,0-1 0,0 1 0,0-1 1,-1 1-1,1-1 0,0 1 0,0-1 1,-1 1-1,1 0 0,0-1 0,-1 1 0,1-1 1,0 1-1,-1 0 0,1-1 0,0 1 1,-1 0-1,1 0 0,-1-1 0,1 1 1,-1 0-1,1 0 0,-1-1 0,1 1 0,-1 0 1,0 0-1,0 0 3,1 0-1,-1 0 1,0 0 0,1 0 0,-1 1 0,0-1-1,0 0 1,1 0 0,-1 1 0,0-1-1,1 0 1,-1 1 0,1-1 0,-1 1-1,1-1 1,-1 1 0,0-1 0,1 1-1,0-1 1,-1 1 0,0 1 0,-16 18 10,1 1 0,-23 39 1,-24 56 203,28-49 258,-32 89 0,40-68-141,4 0 1,-18 151 0,36-205-118,2 1 1,2 0 0,5 64-1,-4-96-172,0 1 0,1-1-1,0 0 1,0 1 0,0-1 0,0 0 0,0 0-1,0 0 1,1 0 0,0 0 0,-1 0-1,1-1 1,0 1 0,0 0 0,1-1-1,-1 0 1,0 1 0,1-1 0,5 3-1,-4-2-15,1-1-1,0-1 1,0 1-1,0-1 1,0 0-1,0 0 1,1 0-1,-1 0 1,0-1-1,0 0 1,9-1 0,7-2 5,1-1 1,-1-1-1,24-9 1,-34 11-23,3-3-5,1 0-1,0 0 0,-1-2 0,0 1 0,-1-2 1,0 0-1,0-1 0,-1 0 0,0 0 0,-1-2 0,0 1 1,-1-1-1,0-1 0,-1 0 0,0 0 0,-1-1 0,-1 0 1,0-1-1,-1 1 0,5-20 0,-9 30-24,-1 1 0,0-1 0,-1 0 0,1 0 0,0 1 0,-1-1 0,0 0-1,0 0 1,0 0 0,-2-7 0,2 10 18,0 0 0,0 0 0,-1 0 0,1 1 0,0-1 0,-1 0 0,1 0 0,-1 0 0,1 0 0,-1 0 0,1 0 0,-1 1 0,0-1 0,1 0 0,-1 0 0,0 1 0,0-1 0,1 1 0,-1-1 0,0 0 0,0 1 0,0 0 0,0-1 0,0 1 0,0-1 0,0 1 0,0 0 0,0 0 0,0 0 0,0-1 0,0 1 0,0 0 0,0 0 0,0 0 0,-1 1 0,-2 0 12,0 0 0,1 0-1,-1 0 1,0 0 0,1 1 0,0-1 0,-7 5 0,-5 5-12,2 0 1,-1 1-1,1 0 0,1 1 1,0 1-1,1 0 0,1 1 1,0 0-1,0 0 0,-9 24 1,17-35 16,0 1 0,1 0 1,0 0-1,-1 0 0,2 0 1,-1 0-1,1 0 0,-1 0 1,1 0-1,1 7 1,0-9 4,-1-1 1,1 1 0,-1 0 0,1-1 0,0 1 0,0-1 0,0 1 0,0-1 0,0 1 0,1-1-1,-1 1 1,1-1 0,0 0 0,-1 0 0,1 0 0,0 0 0,0 0 0,0-1 0,1 1 0,2 1 0,4 1 44,0 0 0,1-1 1,-1 0-1,1-1 0,0 0 1,-1-1-1,1 0 0,11 0 1,3-1 22,1-2 1,24-4 0,-15-1-51,-1-2 0,-1-1 0,1-1-1,47-26 1,-25 9-113,72-49-1,42-45 82,-152 109 21,-12 10-13,20-16-61,34-32 0,-58 50 43,1-1 0,-1 1 0,0-1 0,1 0 1,-1 0-1,0 0 0,0 0 0,1-3 0,-2 5 10,0 0 0,0 0 0,0 0-1,0 0 1,0 0 0,0 0 0,0-1 0,0 1 0,0 0-1,0 0 1,0 0 0,0 0 0,0 0 0,0-1-1,0 1 1,0 0 0,0 0 0,0 0 0,0 0 0,0 0-1,0 0 1,0-1 0,0 1 0,0 0 0,0 0-1,0 0 1,0 0 0,0 0 0,-1 0 0,1 0 0,0 0-1,0 0 1,0-1 0,0 1 0,0 0 0,0 0 0,0 0-1,-1 0 1,1 0 0,0 0 0,0 0 0,0 0-1,0 0 1,0 0 0,0 0 0,-1 0 0,-13 6-169,0 3 131,0 1 1,1 0-1,-17 17 1,-37 43-172,-13 27 254,65-76-6,0 1 0,-21 44 0,35-63-18,-1 0 0,1 1 0,0-1 0,0 0 0,0 1 0,1-1 0,-1 0 0,1 1 0,0-1-1,-1 0 1,2 1 0,-1 3 0,1-5 2,-1 0 0,1 0 0,0 0 0,0 0 0,-1-1 0,1 1 0,0 0 0,1-1 0,-1 1 0,0-1-1,0 1 1,1-1 0,-1 1 0,1-1 0,-1 0 0,1 0 0,-1 0 0,1 0 0,0 0 0,-1 0 0,4 1 0,1 0 9,1 0 0,-1-1 1,1 0-1,-1 0 1,1 0-1,-1-1 1,1 0-1,-1 0 0,1-1 1,0 1-1,-1-1 1,8-3-1,7-2 21,-1-1 1,25-12-1,-33 13-45,-1 1 1,0-2-1,0 0 1,-1 0-1,0-1 1,15-14-1,-3-3-51,25-37 0,-37 49 31,118-175-603,-61 87-178,148-243-297,-215 344 1093,136-249-283,-130 239 201,-1-1 1,-1 1-1,1-1 0,-1 1 0,4-24 1,-7 33 68,-1 0 0,0 1 0,0-1 0,0 0 0,1 0-1,-1 0 1,0 0 0,0 0 0,0 0 0,0 0 0,-1 0 0,1 0 0,0 0 0,0 0 0,-1 0 0,1 0 0,0 0 0,-1 0 0,1 1 0,-1-1 0,1 0 0,-1 0 0,1 0 0,-1 1 0,-1-2 0,2 2 7,-1 0 0,1 0 0,-1-1 0,0 1 0,1 0 0,-1 0 0,0 0 0,1 0 0,-1 0 0,0 0 0,1 0 0,-1 0 0,0 1 0,1-1 0,-1 0 0,0 1 0,-18 10-55,4 3 59,0 1-1,1 0 1,-18 26-1,-34 57 56,26-32 285,3 2-1,-47 123 1,63-132-55,4 0 0,1 2-1,-12 112 1,24-143-160,2-15-29,0-1-1,1 1 1,0-1 0,2 1-1,-1-1 1,5 20 0,-5-32-77,1 0 0,-1 0 0,1 0 0,0 1 0,0-1 0,0 0 0,0 0 1,1 0-1,-1 0 0,0 0 0,1-1 0,-1 1 0,1 0 0,0-1 1,0 1-1,-1-1 0,1 1 0,0-1 0,0 0 0,0 0 0,1 0 1,-1 0-1,0 0 0,0 0 0,0-1 0,1 1 0,-1-1 0,0 0 1,1 1-1,-1-1 0,0 0 0,4-1 0,5 0-35,0-1 1,0 0-1,-1 0 0,1-1 0,14-7 0,4-3-38,-1-1 0,-1-2-1,-1 0 1,0-2 0,-1-1-1,-1 0 1,-1-2 0,37-43 0,-54 56 80,0 1 1,-1-1 0,0 0 0,0-1 0,5-13 0,-8 11-147,-6 6-32,3 6 143,0-1 0,0 0 0,0 0-1,0 0 1,0 1 0,1-1 0,-1 0 0,0 1 0,0-1 0,0 1 0,0-1 0,0 1 0,1-1 0,-1 1 0,-1 1 0,-6 6-7,0 1 0,0 1 1,1-1-1,1 1 0,-1 1 1,-8 19-1,4-3 192,-12 44 0,21-64-134,0-1 1,1 1 0,0-1 0,1 1 0,-1-1 0,1 1 0,0 0 0,1-1 0,0 1 0,0-1-1,2 9 1,-2-12-6,1 0 0,-1 1-1,1-1 1,-1 0 0,1 0-1,0 0 1,0 0 0,1 0-1,-1-1 1,0 1 0,1-1-1,0 1 1,-1-1 0,1 0-1,0 0 1,0 0 0,1 0-1,-1-1 1,0 1 0,0-1-1,6 1 1,0 0-22,1-1 1,-1 0-1,1 0 1,0-1 0,0-1-1,-1 1 1,1-2-1,-1 1 1,1-1-1,-1-1 1,1 0-1,13-6 1,-16 6-10,0-1 1,0 0 0,0 0-1,0-1 1,-1 0-1,0 0 1,1-1-1,7-10 1,-10 12-4,13-14-23,-2-2 0,25-38 0,-14 18-45,-9 15-68,-1-2 0,14-31 0,-29 56 126,0 0 0,0 0 1,0 0-1,-1 0 1,1 0-1,0 0 0,-1 0 1,0 0-1,1 0 0,-1 0 1,0 0-1,0 0 0,0 0 1,0-1-1,-1-1 0,1 3 4,0 1 0,0 0 0,0 0 0,0-1 1,-1 1-1,1 0 0,0 0 0,0-1 0,0 1 0,0 0 0,0 0 0,-1-1 0,1 1 0,0 0 0,0 0 0,-1 0 1,1 0-1,0-1 0,0 1 0,0 0 0,-1 0 0,1 0 0,0 0 0,-1 0 0,1 0 0,0 0 0,0 0 0,-1 0 1,1 0-1,0 0 0,0 0 0,-1 0 0,1 0 0,0 0 0,-1 0 0,1 0 0,0 0 0,0 0 0,-1 0 0,1 0 1,0 0-1,0 0 0,-1 1 0,1-1 0,0 0 0,-1 0 0,-13 13-142,8-5 128,0 0 1,1 1 0,0-1 0,1 1-1,0 1 1,0-1 0,-3 13 0,0 8 21,-5 33 1,9-40 96,0 0 0,1 25 1,2-41-34,1 1 0,-1-1 0,1 0 0,1 1 1,-1-1-1,2 0 0,-1 0 0,0 0 0,1 0 1,6 10-1,-8-16-55,0 0 1,0 0 0,-1 0-1,1 0 1,0 0 0,0 0-1,0 0 1,0 0-1,0 0 1,0-1 0,0 1-1,0 0 1,1-1 0,-1 1-1,0-1 1,0 0-1,0 1 1,1-1 0,-1 0-1,3 1 1,-2-1 4,1 0 0,0-1 0,-1 1 0,1-1 0,-1 1 0,1-1 0,-1 0 0,1 0 0,4-2 0,0-1-11,-1-1 0,1 1-1,-1-1 1,0 0-1,0 0 1,6-9-1,-6 7-25,-1-1-1,0 0 1,0 0-1,0 0 0,-1-1 1,-1 1-1,0-1 0,0 0 1,0 0-1,-1 0 1,-1 0-1,1-1 0,-2 1 1,1 0-1,-1-1 0,-2-13 1,1 16 6,0 1 1,0-1-1,-1 1 0,0-1 1,0 1-1,-1 0 1,1-1-1,-2 1 0,1 1 1,0-1-1,-1 0 0,0 1 1,-1 0-1,1 0 1,-1 0-1,0 0 0,0 1 1,0 0-1,-1 0 1,1 0-1,-1 1 0,0 0 1,-10-4-1,-34-8 115,50 15-96,1 0-1,-1 0 1,0-1-1,0 1 1,1 0-1,-1 0 1,0 0-1,0 0 1,0 0-1,1 0 1,-1-1-1,0 1 1,0 0-1,0 0 1,0 0-1,0 0 1,1-1-1,-1 1 1,0 0-1,0 0 1,0 0-1,0-1 1,0 1-1,0 0 1,0 0-1,0 0 1,0-1-1,1 1 1,-1 0-1,0 0 1,0-1-1,0 1 1,0 0-1,-1 0 1,1-1-1,0 1 1,0 0-1,0 0 1,0 0-1,0-1 1,0 1-1,0 0 1,0 0-1,0-1 1,0 1-1,-1 0 1,1 0-1,0 0 1,0 0-1,0-1 1,0 1-1,-1 0 1,1 0-1,0 0 1,0 0-1,0 0 1,-1 0-1,1-1 1,0 1-1,0 0 1,-1 0-1,1 0 1,0 0-1,0 0 1,0 0-1,-1 0 1,1 0-1,-1 0 1,24-12-26,-15 8 19,7-4 1,1 1 0,0 1 0,0 0 0,31-5 0,70-6 1,-103 16 0,1 0 0,0 1 0,27 3 0,-36-2 0,-1 0 0,1 0 0,0 1 0,0 0 0,-1 0 0,1 1 0,-1-1 0,0 1 0,0 0 0,0 0 0,0 1 0,6 5 0,-9-7 0,-1 0 0,1 0 0,0 0 0,-1 1-1,1-1 1,-1 0 0,0 1 0,0-1 0,0 1 0,0 0-1,0-1 1,0 1 0,0 4 0,-1-2 5,0 0 0,0 1 0,0-1 0,-1 1 0,1-1-1,-3 8 1,-3 6 49,-1 0-1,-18 33 0,17-34 0,2-8 6,5-7-38,-1-1 0,1 1-1,-1 0 1,1 0 0,0-1 0,0 1-1,1 0 1,-1 3 0,1-6-14,0 1 1,0-1-1,0 0 0,0 0 1,0 1-1,0-1 0,0 0 1,0 0-1,0 1 0,0-1 1,0 0-1,0 0 0,0 1 1,1-1-1,-1 0 0,0 0 1,0 0-1,0 1 1,0-1-1,1 0 0,-1 0 1,0 0-1,0 0 0,0 1 1,1-1-1,-1 0 0,0 0 1,0 0-1,0 0 0,1 0 1,-1 0-1,0 0 1,0 0-1,1 0 0,-1 0 1,0 0-1,0 0 0,1 0 1,-1 0-1,1 0 0,10-3 92,11-12-62,-1 0 0,37-35 0,-17 15-276,-29 25 161,-7 4 47,1 1 0,1 0 0,-1 1 1,1-1-1,9-4 0,-15 9 25,1-1 1,0 0-1,-1 1 0,1 0 1,0-1-1,-1 1 0,1 0 1,0 0-1,0 0 1,-1 0-1,1 0 0,0 0 1,-1 0-1,1 0 0,0 1 1,0-1-1,-1 1 0,1-1 1,-1 1-1,1 0 1,-1 0-1,1 0 0,-1-1 1,1 1-1,-1 1 0,0-1 1,1 0-1,-1 0 0,2 3 1,7 9 55,-1 1 1,-1 0-1,0 1 1,6 16-1,-6-15 27,-1 1-1,2-1 0,21 28 1,-27-40-182,0 0 1,1-1 0,-1 1-1,1-1 1,0 0-1,0 0 1,0 0-1,0-1 1,0 1 0,1-1-1,-1 0 1,1-1-1,0 1 1,-1-1-1,1 0 1,0 0-1,0 0 1,0 0 0,5-1-1,-6 0-560,1 0-1,-1-1 1,1 1 0,-1-1-1,6-2 1,-8 3-52,0-1 1,0 0 0,0 0 0,0 0 0,0 0-1,0-1 1,2-1 0,5-5-2057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12224,'-32'-12'5535,"64"12"-4831,-11 0 1536,6 0-1376,54-3-64,9 3-512,31-5-192,6 2-64,12-5-1664,-13 4 896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14 460 7392,'-1'0'24,"-9"-9"2247,8 10-1135,2 5-450,1-4-153,0 0-1,0-1 1,0 1 0,1-1-1,-1 1 1,0-1 0,1 0 0,-1 1-1,1-1 1,-1 0 0,1 0-1,0 0 1,2 1 0,0 0 169,-3-1-536,1 0 1,0 0-1,0-1 1,0 1-1,0-1 0,0 1 1,-1-1-1,1 0 1,0 0-1,0 1 1,0-2-1,0 1 1,0 0-1,0 0 0,0 0 1,0-1-1,2 0 1,1-1 61,0 0-1,0 0 1,0 0 0,0-1 0,5-3-1,20-17 427,-2-1 1,34-36-1,-24 21-361,71-59 221,7-7-190,-89 77-266,-1 0 1,22-32 0,-69 111-571,16-40 524,0 1 1,0-1 0,1 1 0,1 0 0,-4 24 0,6-28 15,1 0 1,0 0 0,0 0 0,1 0 0,0 0 0,0 0 0,1 0 0,0 0-1,1-1 1,4 12 0,-6-17-5,0 0 1,0-1-1,0 1 0,0 0 0,0 0 0,0-1 1,0 1-1,1-1 0,-1 1 0,3 1 1,-3-3-11,0 1 1,0-1 0,0 1 0,0-1 0,0 1 0,0-1 0,1 0-1,-1 0 1,0 0 0,0 0 0,0 1 0,0-2 0,1 1-1,-1 0 1,0 0 0,0 0 0,0 0 0,0-1 0,0 1 0,0 0-1,0-1 1,2 0 0,14-9 70,-1 0 0,0-1 0,0 0 0,17-18 0,21-15-105,-47 39 12,19-15-49,1 1 0,1 2 0,1 0 0,36-14 0,-59 29-7,1 0-1,-1 0 1,0 1 0,10-2-1,-15 3 57,0 0-1,0 0 0,0 0 0,0 0 0,0 0 0,0 0 0,1 0 0,-1 0 0,0 0 0,0 0 0,0 1 0,0-1 0,0 0 0,0 1 0,-1-1 0,1 0 0,0 1 1,0 0-1,0-1 0,0 1 0,0-1 0,-1 1 0,1 0 0,0 0 0,0-1 0,-1 1 0,1 0 0,-1 0 0,1 0 0,-1 0 0,1 0 0,-1 0 0,1 0 0,-1 1 1,0 0 7,0 0 0,0 0 1,0 0-1,0 0 1,-1 0-1,1-1 1,0 1-1,-1 0 1,0 0-1,1-1 1,-1 1-1,0 0 1,0-1-1,0 1 1,0-1-1,-2 3 1,-22 23-59,20-23 36,-20 19 50,-45 30-1,68-52-8,-19 17 226,21-18-241,-1 1 0,1-1-1,0 0 1,0 1 0,-1-1 0,1 0 0,0 1-1,0-1 1,-1 1 0,1-1 0,0 0 0,0 1-1,0-1 1,0 1 0,0-1 0,0 0 0,0 1-1,0-1 1,0 1 0,0-1 0,0 1 0,0-1-1,0 1 1,0-1 0,0 0 0,0 1 0,0-1-1,0 1 1,1-1 0,-1 0 0,0 1 0,0-1-1,0 1 1,1-1 0,-1 0 0,0 1 0,1-1 0,-1 0-1,0 0 1,1 1 0,-1-1 0,0 0 0,1 0-1,-1 1 1,0-1 0,1 0 0,-1 0 0,1 0-1,-1 0 1,1 0 0,-1 1 0,0-1 0,1 0-1,0 0 1,22 5-63,45 6-1,-35-7-20,133 13-5658,-85-10-1455,-54-3 4778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3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8640,'-21'-20'3904,"16"16"-3392,5-1-544,8 10-96,7-5-2080,2 9 1248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 4480,'-5'-11'8389,"7"18"-5817,-2-6-2449,0-1 1,0 0-1,0 1 0,0-1 1,1 1-1,-1-1 1,0 0-1,0 1 0,0-1 1,0 1-1,0-1 1,0 1-1,0-1 0,0 0 1,0 1-1,0-1 1,0 1-1,-1-1 0,1 1 1,0-1-1,0 0 1,0 1-1,0-1 1,-1 1-1,1-1 0,0 1 1,-12 19 1610,8-13-1569,0 1 1,0-1-1,-1-1 0,0 1 0,-9 9 0,-39 33 800,-30 31-435,67-63-489,1 0 0,1 2 0,-13 19 0,19-23-110,-8 9-373,2 1 1,1 1-1,-12 32 1,24-55 99,-1 0 0,1 0 1,1 0-1,-1 1 0,0-1 0,1 0 1,0 1-1,0-1 0,0 0 0,0 0 1,1 6-1,7 8-1487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5824,'-2'-4'154,"-11"-14"1417,-15-18 0,27 35-1300,0 1 0,0-1 0,0 0 1,1 0-1,-1 1 0,0-1 0,1 0 1,-1 0-1,1 0 0,-1 0 0,1 0 1,-1-1-1,1 2-207,0-1 0,0 1 0,0 0 1,0 0-1,0 0 0,1 0 0,-1-1 0,0 1 0,0 0 1,0 0-1,0 0 0,0 0 0,0 0 0,0-1 0,1 1 1,-1 0-1,0 0 0,0 0 0,0 0 0,0 0 1,1 0-1,-1 0 0,0 0 0,0 0 0,0 0 0,0-1 1,1 1-1,-1 0 0,0 0 0,0 0 0,0 0 0,1 0 1,-1 0-1,0 0 0,0 1 0,0-1 0,0 0 1,1 0-1,3 0 361,-1 1 0,1 0 1,0 0-1,-1 1 0,5 1 1,5 4 129,0 1-1,-1 0 1,17 15 0,7 5 212,-3-3-313,-1 2-1,-1 2 0,-1 0 1,-2 2-1,-1 1 0,-1 2 1,32 55-1,-41-62-287,0 0-6,0 1 0,-2 1-1,-1 0 1,17 53 0,-19-30-5,-3 1 0,-1 0-1,0 101 1,-9-140-2254,-4 27 1,2-35-1281,2-6 2884,1 0 425,0 0-1,0 0 0,0 0 1,0 0-1,0 0 0,0 0 1,0 0-1,-1 0 1,1 0-1,0 0 0,0 0 1,0 0-1,0 0 0,0 0 1,0 0-1,0 0 0,0 0 1,-1 0-1,1 0 1,0 0-1,0 0 0,0 0 1,0 0-1,-1-1-1271,1 0 1271,0 1 1,0 0-1,0 0 1,0 0-1,0-13-6196,4 0 2001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8 134 2976,'-8'7'4791,"26"-23"-1993,15-8-1378,38-26 425,-59 43-1628,0 0 1,1 1-1,-1 0 0,18-4 1,-19 6-196,-1 1 0,1 1-1,0 0 1,0 0 0,0 1 0,0 1 0,0-1 0,0 2 0,12 1 0,-17 0 71,0 0 0,-1 1 0,0-1-1,1 1 1,-1 0 0,0 1 0,-1-1 0,9 9 0,6 2 255,-10-7-134,0-1 0,1 0 1,0 0-1,0-1 0,0-1 1,1 0-1,-1 0 1,1-1-1,0 0 0,16 1 1,-20-3-241,0-1 1,0 0-1,0 0 1,0-1-1,0 0 0,0 0 1,0-1-1,0 0 1,-1 0-1,1 0 1,0-1-1,-1 0 1,0 0-1,0-1 1,0 0-1,0 0 1,8-8-1,-5 4-1258,-5 4-339,0 0 0,-1 1-1,1 0 1,1 0 0,7-5-1,1 4-1378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230 793 2304,'0'-3'471,"0"-1"-1,0 1 1,0 0 0,-1 0-1,0-1 1,1 1-1,-4-6 1,4 7-412,-1 1 0,1-1 1,-1 1-1,0-1 0,0 1 0,0-1 0,0 1 1,0 0-1,0-1 0,0 1 0,0 0 0,0 0 0,0 0 1,-1 0-1,1 0 0,0 0 0,-1 0 0,1 1 0,-1-1 1,1 0-1,-1 1 0,1-1 0,-1 1 0,0 0 1,1-1-1,-1 1 0,0 0 0,1 0 0,-1 0 0,1 0 1,-1 0-1,0 0 0,1 1 0,-1-1 0,0 0 0,-1 2 1,-5 1-40,0 1 0,0 0 0,1 0-1,0 0 1,-11 10 0,7-5 12,0 0-1,1 1 0,0 1 0,1-1 0,0 2 0,-9 14 1,12-17 5,1 0 0,0 1 1,1-1-1,0 1 1,0 0-1,1 1 0,1-1 1,-4 21-1,6-27 18,0 0 0,0 0 0,0 0 0,1 1 0,-1-1 0,1 0 0,0 0 0,0 0 1,0 0-1,1 0 0,-1 0 0,1 0 0,0 0 0,0-1 0,1 1 0,-1-1 0,5 6 0,-3-5 39,1-1 1,-1 1-1,1 0 1,0-1-1,0 0 1,0 0-1,1-1 1,-1 0-1,1 1 0,-1-2 1,1 1-1,6 1 1,-3-2 33,-1 0 1,1-1 0,0 0 0,0 0-1,0-1 1,0 0 0,0-1-1,17-5 1,3-3 178,32-15 0,-60 24-303,26-10 71,0-2 1,-2-1 0,1-1 0,31-24-1,-27 12 17,-1-1 0,-1-1 0,-2-2 0,0 0 0,27-47 0,-3-7 86,40-96-1,-77 151-214,-2-1-1,-2 0 1,8-42 0,-9 35-31,16-115-179,-23 134 145,1 9-27,-2 1 0,1-1 1,-1 0-1,-1 1 0,-2-16 0,3 25 121,0 0 1,0 0-1,0 0 0,0 0 0,0-1 0,0 1 1,0 0-1,0 0 0,0 0 0,0 0 0,0-1 0,0 1 1,0 0-1,-1 0 0,1 0 0,0 0 0,0 0 1,0-1-1,0 1 0,0 0 0,0 0 0,0 0 0,-1 0 1,1 0-1,0 0 0,0 0 0,0 0 0,0-1 1,0 1-1,-1 0 0,1 0 0,0 0 0,0 0 0,0 0 1,0 0-1,-1 0 0,1 0 0,0 0 0,0 0 1,0 0-1,0 0 0,-1 0 0,1 0 0,0 0 0,0 0 1,0 0-1,0 0 0,-1 0 0,1 1 0,0-1 1,0 0-1,0 0 0,0 0 0,0 0 0,-1 0 0,1 0 1,0 0-1,0 1 0,0-1 0,-9 11-93,4-1 70,0 1 1,0 0 0,1 0 0,-5 21 0,-3 7-33,-100 310 462,23 6 360,68-274 42,16-65-306,3-11 366,5-12-272,161-209-141,-155 205-532,-7 6 27,1 1 0,1 0-1,-1 0 1,0 0 0,1 0 0,0 1 0,0-1 0,0 1-1,6-3 1,-10 6 47,0-1 1,1 1-1,-1 0 0,0 0 0,1 0 0,-1 0 0,0 0 1,1 0-1,-1 0 0,1 0 0,-1 0 0,0 0 1,1 0-1,-1 0 0,0 0 0,1 1 0,-1-1 0,0 0 1,1 0-1,-1 0 0,0 0 0,1 1 0,-1-1 1,0 0-1,1 0 0,-1 1 0,0-1 0,0 0 0,1 0 1,-1 1-1,0-1 0,0 0 0,0 1 0,1-1 1,-1 0-1,0 1 0,4 14-165,2 112 196,-4-74-46,-3-41 76,1-1 0,0 1-1,1-1 1,0 0 0,1 0 0,0 1-1,1-1 1,7 17 0,-10-27-28,1 0 0,-1 1 1,1-1-1,0 0 0,0 0 1,0 0-1,0 0 0,0 0 0,0 0 1,0 0-1,0 0 0,0 0 1,0-1-1,0 1 0,0 0 0,1-1 1,-1 1-1,0-1 0,1 1 1,-1-1-1,0 0 0,1 1 0,-1-1 1,0 0-1,1 0 0,-1 0 1,1 0-1,-1 0 0,0 0 1,1-1-1,-1 1 0,0 0 0,1-1 1,-1 1-1,0-1 0,0 1 1,1-1-1,-1 0 0,1 0 0,7-4 46,-2 0 1,1 0-1,0-1 0,8-9 0,-12 12-93,69-68 93,-47 43-101,1 2 0,1 1 0,38-26 0,-54 44 17,0 0-1,24-10 0,-31 15 1,1 0 0,0 0 0,-1 1 0,1 0 0,0 0 0,0 1 0,-1 0 0,1-1 0,9 3 0,-7-2 39,-5 1-36,1-1 0,-1 0 0,0 1 1,1 0-1,-1 0 0,5 1 0,-5 2 23,-2-3 37,-14-1 245,-1 5-381,0 0 0,0 2 0,1-1 0,0 1 0,0 1 0,-14 11 0,19-13 22,-16 12 42,0 1 1,2 2-1,0 0 1,-36 48 0,55-64 36,-1 0 0,0 0 0,-4 11 1,7-15 7,1 0 1,-1 0-1,1 0 1,-1 0-1,1 0 1,0 1 0,-1-1-1,1 0 1,0 0-1,0 1 1,0-1-1,0 0 1,0 0-1,0 1 1,0-1-1,0 0 1,0 0-1,1 0 1,-1 1 0,1-1-1,-1 0 1,1 0-1,-1 0 1,1 0-1,1 2 1,-1-2 0,1-1 1,0 0 0,0 1-1,-1-1 1,1 0-1,0 0 1,0 0 0,-1 0-1,1 0 1,0 0-1,0-1 1,-1 1 0,1-1-1,0 1 1,2-2-1,1 1 65,3-2-8,0 0 0,0-1-1,-1 0 1,1 0 0,-1 0 0,0-1 0,0 0 0,0-1 0,8-8-1,-7 7-56,5-5 4,-1-1 0,-1 0 0,0-1 0,0-1 0,-2 1 0,9-18 0,-2 0-66,23-66 0,-29 79-326,-5 15-53,-3 14 46,-1 15 336,0-1 0,1 0 0,2 0 0,6 24 0,-7-37 61,0 0 0,1-1 0,0 0 0,0 1 0,1-1 0,1-1-1,0 1 1,0-1 0,1 0 0,0-1 0,9 9 0,-13-14-1,-1-1 1,0 0 0,1-1-1,0 1 1,-1 0 0,1-1-1,0 0 1,0 1 0,0-1-1,0 0 1,0 0 0,0-1-1,0 1 1,0-1-1,0 1 1,0-1 0,0 0-1,0 0 1,0 0 0,1-1-1,-1 1 1,4-2 0,-2 0 9,-1 0 0,1 0 0,0 0 0,-1-1 0,1 0 1,-1 0-1,0 0 0,0 0 0,0-1 0,-1 1 0,1-1 0,-1 0 1,3-5-1,8-12 45,-1 0 0,-1 0 0,0-2 0,-2 1 0,-1-1 0,-1-1 0,8-39 0,-14 46-210,-1 1-1,-1-29 1,-1 12-154,18 84-381,15 61 363,-28-95 297,1-1-1,12 30 0,-14-41 18,-1-1 0,0 1 0,1-1 0,0 1 0,0-1 0,0 0 0,1 0 1,-1 0-1,1-1 0,0 1 0,0-1 0,0 0 0,9 5 0,-7-6 48,1 0 0,0 0 0,0-1 0,0 1 1,0-1-1,1-1 0,-1 0 0,0 0 0,0 0 0,0-1 1,0 0-1,0 0 0,0-1 0,0 1 0,0-2 0,7-2 1,8-4 1,-1-2 1,-1 0 0,33-22 0,-30 16-42,0-1 1,-1-1 0,22-26 0,-31 30 5,0 0 0,-2-1 0,0 0 0,0-1 0,11-27 0,-18 32-122,-4 9-93,-4 7-168,-15 31 224,2-1 1,1 2 0,-22 73-1,36-98 117,-1 0 0,2 0-1,-2 16 1,3-21 56,0 0-1,0 0 1,1-1-1,-1 1 1,2 0-1,-1 0 1,0-1-1,4 9 1,-4-13-7,-1 1 0,1-1 0,-1 0 0,1 0 0,-1 0 0,1 0-1,0 1 1,0-1 0,-1 0 0,1 0 0,0-1 0,0 1 0,0 0 0,0 0 0,0 0 0,0 0 0,0-1 0,0 1 0,1-1 0,-1 1 0,0-1 0,0 1 0,1-1 0,0 1 0,0-2-12,0 1 1,-1 0 0,1-1 0,-1 1 0,1-1 0,0 1-1,-1-1 1,1 0 0,-1 0 0,1 1 0,-1-1 0,0 0-1,1 0 1,-1-1 0,2-1 0,5-6 48,-1 0 0,0-1 1,10-20-1,-16 29-44,8-18-10,-1-1-1,0 1 1,-2-1-1,-1 0 1,0-1-1,2-24 1,-6 30-276,-5 23-120,-4 23 89,11 32 100,-3-57 218,0 1 0,1-1 0,-1 0 0,1 0 0,0 0 0,1 0-1,-1 0 1,1 0 0,1 0 0,-1-1 0,1 1 0,4 7-1,-6-12-9,0 0 0,-1 0 0,1 0 0,0 0 0,0 0 0,0 0 0,0-1 0,0 1 0,0 0-1,0 0 1,0-1 0,0 1 0,1-1 0,-1 1 0,0-1 0,0 1 0,0-1 0,1 0 0,1 1 0,0-1-3,0 0 0,0-1 0,-1 1 0,1-1 0,0 1 0,-1-1 0,1 0 0,-1 0 0,4-1 1,5-4 30,-1 0 0,0-1-1,14-11 1,-24 18-39,76-59 154,36-30-62,-1 3-251,-105 82 148,-5 3-12,0 0 0,0 0 1,0 0-1,0 1 0,1-1 1,-1 0-1,0 1 0,1-1 0,-1 1 1,0-1-1,1 1 0,-1-1 1,1 1-1,2 0 0,-4 0 7,1 0 0,-1 0-1,1 0 1,-1 0 0,0 0 0,1 1 0,-1-1-1,0 0 1,1 0 0,-1 1 0,0-1 0,1 0-1,-1 1 1,0-1 0,0 0 0,1 1 0,-1-1-1,0 0 1,0 1 0,0-1 0,1 1-1,1 15-142,-3-3 142,-1-1-1,-1 0 1,0 0-1,-1 0 1,0 0 0,-7 13-1,-1 7 31,0-1-121,7-21 115,0 1 0,1 0 1,1 0-1,0 1 1,1-1-1,-2 20 1,4-28 7,0 0 1,1-1 0,-1 1-1,1 0 1,0-1 0,0 1-1,0 0 1,0-1 0,0 1-1,0-1 1,1 1 0,-1-1-1,1 0 1,0 0 0,0 0-1,0 0 1,0 0-1,0 0 1,0 0 0,0-1-1,1 1 1,-1-1 0,1 1-1,-1-1 1,1 0 0,-1 0-1,1 0 1,0 0 0,-1-1-1,1 1 1,0-1 0,0 0-1,-1 1 1,1-1 0,0 0-1,0-1 1,0 1-1,3-1 1,4-2 1,-1-1 1,0 0-1,0 0 1,0-1-1,-1 0 0,1 0 1,-1-1-1,-1 0 1,13-13-1,-2-4 73,0 0 0,22-43-1,21-57 123,19-32-46,-57 116-159,12-16-74,-3-2-1,40-97 0,-45 82-614,-52 131 191,-17 66 0,33-93 482,2 1 0,1-1 0,2 1 0,-1 39 0,6-39 29,1-1 1,7 38-1,-7-54-2,2 0-1,0-1 1,1 1 0,1-1-1,1 0 1,10 18-1,-15-29 16,0-1-1,1 0 0,-1 1 1,1-1-1,0 0 0,0 0 1,0-1-1,0 1 0,1-1 1,-1 1-1,1-1 0,-1 0 1,1-1-1,0 1 0,0 0 1,0-1-1,0 0 0,0 0 1,0 0-1,0-1 0,0 1 1,0-1-1,0 0 0,0 0 1,0 0-1,0-1 0,1 1 1,-1-1-1,0 0 0,5-2 1,4-2-19,0 0 0,0 0 0,-1-1 0,0-1 0,0 0 0,-1-1-1,0 0 1,0-1 0,-1 0 0,0 0 0,0-1 0,-1 0 0,-1-1 0,0 0 0,0-1 0,-1 1 0,9-20 0,-10 18 16,2-4-14,10-26 0,-16 38-56,-1 1-1,0 0 0,0-1 0,0 1 1,0-1-1,-1 0 0,0 1 0,0-1 0,0 1 1,-1-1-1,-1-7 0,2 12 28,0-1-1,0 1 1,0-1 0,-1 1-1,1-1 1,0 1 0,0-1-1,-1 1 1,1 0 0,0-1-1,-1 1 1,1 0-1,0-1 1,-1 1 0,1 0-1,-1-1 1,1 1 0,0 0-1,-1-1 1,1 1 0,-1 0-1,1 0 1,-1 0 0,1 0-1,-1-1 1,1 1 0,-1 0-1,1 0 1,-1 0 0,1 0-1,-1 0 1,1 0-1,-1 0 1,1 0 0,-1 1-1,1-1 1,-1 0 0,1 0-1,-1 0 1,1 0 0,-1 1-1,1-1 1,0 0 0,-1 0-1,1 1 1,-1-1 0,1 0-1,-1 1 1,-21 19-191,10-6 166,1 0 1,0 1-1,1 1 1,1 0-1,1 0 1,0 1-1,1 0 0,-9 33 1,14-45 47,1 0 0,0 0 0,1 0 0,-1 0 0,1 1 0,0-1 0,0 0 0,0 1 0,1-1 1,0 0-1,0 0 0,0 0 0,1 0 0,-1 0 0,1 0 0,0 0 0,1 0 0,-1 0 0,1-1 0,0 0 0,0 1 1,1-1-1,-1 0 0,1 0 0,0-1 0,0 1 0,0-1 0,7 4 0,-7-5 16,0 0-1,0 0 1,0 0-1,0-1 1,1 0-1,-1 0 1,0 0 0,1 0-1,-1 0 1,1-1-1,-1 0 1,1 0-1,-1 0 1,1-1 0,-1 0-1,1 1 1,-1-2-1,0 1 1,1 0-1,-1-1 1,0 0-1,0 0 1,0 0 0,0 0-1,4-4 1,2 0-31,-1-1 1,0 0 0,0 0-1,-1-1 1,0 0-1,-1-1 1,1 0-1,5-10 1,91-176 330,-98 180-361,-6 13 9,1 0-1,-1 0 1,1-1-1,0 1 1,0 0-1,0 0 1,0 0-1,1 0 1,-1 0-1,0 0 0,1 1 1,3-4-1,-3 4-60,-2 0 70,0 1 1,1 0-1,-1-1 1,1 1-1,-1 0 1,1-1 0,-1 1-1,1 0 1,-1 0-1,1 0 1,-1 0-1,1-1 1,-1 1 0,1 0-1,-1 0 1,1 0-1,-1 0 1,1 0 0,-1 0-1,1 0 1,-1 0-1,1 1 1,-1-1-1,1 0 1,0 0 0,7 2-42,-4-2 49,-1 1 0,1 0-1,0 1 1,-1-1 0,1 1-1,-1-1 1,0 1-1,0 0 1,1 0 0,-1 0-1,0 1 1,-1-1 0,1 1-1,0 0 1,-1 0-1,1 0 1,-1 0 0,3 5-1,-2-2-10,1 1 0,-1 0 0,-1 0 0,1 0 0,-1 0 0,0 0 0,-1 0 0,1 14 0,0 4-106,-1 2 172,1 0 0,9 39 0,-10-61-34,0-1 0,0 0-1,1 0 1,0 1 0,0-1 0,0 0 0,0 0 0,1-1 0,3 6 0,-5-8 8,1 0 0,-1 1 0,1-1 0,-1 0-1,1 0 1,0 0 0,-1 0 0,1 0 0,0-1 0,0 1 0,-1 0 0,1-1 0,0 1 0,0-1 0,0 0 0,0 0 0,0 0 0,0 0 0,0 0 0,0 0 0,-1 0 0,1 0 0,2-1 0,5-2 35,0 0 0,-1 0 1,0-1-1,0 0 1,0 0-1,0-1 0,-1 0 1,11-9-1,6-8-38,22-25-1,-29 27-73,-13 14 16,1 0-1,-1 1 1,1-1 0,0 1 0,0 0 0,1 1 0,11-8 0,-17 12 28,1 0 1,-1 0-1,1-1 0,-1 1 1,1 0-1,-1 0 0,1 0 1,-1 0-1,1 0 0,-1 0 1,1 0-1,-1 0 0,0 0 1,1 1-1,-1-1 0,1 0 1,-1 0-1,1 0 0,-1 0 1,1 1-1,-1-1 0,0 0 1,1 0-1,-1 1 0,0-1 1,1 0-1,-1 1 0,0-1 1,1 0-1,-1 1 0,0-1 1,0 1-1,1-1 0,-1 0 1,0 1-1,0-1 0,0 1 1,0-1-1,1 1 0,-1-1 1,0 1-1,4 22-99,-4-20 93,13 73-135,-12-69 146,1-1 1,-1 1-1,1 0 1,0-1-1,0 0 0,4 7 1,-5-10 34,1 0 1,-1 0-1,1 0 1,-1-1-1,1 1 1,0-1-1,0 1 1,0-1-1,1 0 1,-1 1-1,0-1 0,1-1 1,-1 1-1,1 0 1,4 2-1,-5-4-11,1 0-1,-1 1 0,1-1 1,-1 0-1,0 0 0,1 0 1,-1-1-1,1 1 0,-1-1 1,0 1-1,1-1 0,-1 0 1,0 0-1,0 0 0,1 0 1,-1 0-1,2-2 0,2 0 23,-1-1 0,1-1 0,-1 1 0,0-1 0,6-7 0,140-182 176,-134 172-260,1 0-1,1 1 1,41-36 0,-56 54-10,0 1 0,1-1 1,-1 0-1,1 1 0,-1 0 1,1 0-1,8-2 0,-12 4 37,0 0-1,0 0 0,-1 0 0,1 0 1,0 0-1,0 0 0,0 0 0,0 1 1,-1-1-1,1 0 0,0 0 1,0 1-1,0-1 0,-1 1 0,1-1 1,0 0-1,0 1 0,-1-1 0,1 1 1,0 0-1,-1-1 0,1 1 0,-1 0 1,1-1-1,-1 1 0,1 0 1,-1-1-1,1 1 0,-1 0 0,0 0 1,1 0-1,-1-1 0,0 1 0,0 2 1,2 3-27,-1 1 0,1-1-1,-1 10 1,0-9 119,1 19-55,-1 0 1,-1 0 0,-2 0-1,0 0 1,-1 0-1,-9 29 1,8-36-39,2-7 65,-1-1 0,-4 13 0,6-22-25,0 0-1,0 0 0,0 0 0,0 0 0,0 0 0,0-1 0,0 1 0,-1 0 0,1 0 0,-1-1 0,1 1 0,-1-1 0,0 1 0,1-1 0,-1 0 0,-4 2 0,2-2 1,1-1 0,-1 0 1,0 0-1,1 0 0,-1-1 0,0 1 0,1-1 1,-1 0-1,1 0 0,-1 0 0,-4-3 1,-16-3-100,15 4 8,9 3 51,0 0 0,-1 0 1,1 0-1,-1 0 0,1-1 1,-1 1-1,1 0 0,-1 0 1,1 0-1,-1 0 0,1 0 1,-1 0-1,1 0 0,-1 0 1,1 0-1,-1 1 0,1-1 1,-1 0-1,1 0 0,0 0 1,-1 0-1,1 1 0,-1-1 1,1 0-1,-1 0 0,1 1 1,0-1-1,-1 0 0,1 1 1,0 0 14,0-1 0,0 1 0,0-1 0,0 1 0,0-1 1,0 1-1,0-1 0,1 0 0,-1 1 0,0-1 0,0 1 1,1-1-1,-1 1 0,0-1 0,1 0 0,-1 1 0,0-1 1,1 0-1,-1 1 0,0-1 0,1 0 0,-1 0 0,1 1 0,11 9 50,2-4-25,0 1 1,0-2-1,0 0 0,1-1 1,-1 0-1,1-1 0,18 1 1,-19-2-19,0-1 1,0-1-1,0 0 1,17-3-1,-24 2 24,0-1 0,1 1 0,-1-2 0,0 1 0,0 0 0,0-1 0,-1-1 0,1 1-1,10-8 1,-4-1 41,0 0 0,-1 0-1,-1-1 1,0 0 0,0-1-1,-1-1 1,11-22 0,46-119-84,-38 85 16,-16 38 82,44-109-140,-43 102 51,13-68 0,-20 78-166,-4 17 117,0-1-1,-1 1 1,1-16 0,-3 28 31,0 0 1,0 1 0,0-1 0,0 0-1,0 0 1,0 0 0,0 1-1,0-1 1,-1 0 0,1 0-1,0 1 1,0-1 0,-1 0 0,1 1-1,-1-1 1,1 0 0,0 1-1,-2-2 1,2 2 6,-1 0 0,1 0 1,-1 0-1,1 0 0,-1 0 0,1 0 0,-1 0 0,1 0 0,-1 0 1,1 0-1,-1 0 0,1 0 0,-1 0 0,1 1 0,-1-1 1,1 0-1,0 0 0,-1 1 0,1-1 0,-1 0 0,1 0 0,0 1 1,-1-1-1,1 1 0,0-1 0,-1 0 0,1 1 0,0-1 0,0 1 1,-1-1-1,1 0 0,0 2 0,-9 11-20,0 1 0,2 1-1,-11 25 1,-12 51-199,27-83 192,-9 34 75,1 0-1,2 1 1,2 0-1,2 0 1,2 1 0,2 51-1,3-52-6,8 77 335,-10-118-326,0 1 1,0-1-1,1 0 0,-1 0 0,1 0 0,0 0 0,0 0 0,0 0 0,0 0 0,0 0 0,2 3 0,-2-4-17,0 0-1,0-1 1,0 1-1,0 0 0,0-1 1,0 1-1,0-1 1,0 1-1,0-1 0,0 0 1,0 1-1,0-1 1,0 0-1,0 0 0,1 1 1,-1-1-1,0 0 1,0 0-1,0 0 0,0-1 1,0 1-1,0 0 1,2-1-1,7-2 63,-1-1-1,0-1 1,0 1-1,0-2 1,-1 1-1,1-1 1,10-10 0,-3 3-27,11-9-47,-1-2 0,29-32 0,-51 50-54,1 1-1,0 0 1,0 0 0,1 1-1,-1-1 1,1 1 0,11-6-1,-17 10 42,1 0-1,-1 0 0,0 0 1,0 0-1,0 0 0,0 0 1,0 0-1,1 0 0,-1 0 1,0 0-1,0 0 0,0 0 1,0 0-1,0 0 0,0 1 1,1-1-1,-1 0 0,0 0 1,0 0-1,0 0 1,0 0-1,0 0 0,0 0 1,0 0-1,1 0 0,-1 0 1,0 1-1,0-1 0,0 0 1,0 0-1,0 0 0,0 0 1,0 0-1,0 1 0,0-1 1,0 0-1,0 0 0,0 0 1,0 0-1,0 0 0,0 0 1,0 1-1,0-1 0,0 0 1,0 0-1,0 0 0,0 0 1,0 1-1,0-1-3,-2 29-257,1-18 249,1 0 1,0 12-1,0-19 4,1 8 20,1 1 0,0-1 0,0 1 0,6 15 0,-7-24 19,1 0 0,0-1 0,1 1 0,-1 0 0,0 0 1,1-1-1,0 0 0,0 1 0,0-1 0,0 0 0,0 0 0,1-1 0,0 1 1,-1-1-1,1 0 0,4 2 0,-2-2 8,0 0 0,0 0 0,0-1 0,1 0 0,-1 0-1,0 0 1,1-1 0,-1 0 0,0 0 0,1-1 0,-1 1 0,0-2 0,0 1 0,0-1 0,0 1-1,7-4 1,4-3 7,0 0 0,0 0-1,-1-2 1,20-14-1,-9 4-29,-1-1 0,-1-1-1,-1-1 1,22-27-1,-39 42-70,-4 6-101,-4 4-196,-6 7 297,2 0 1,0 0-1,-8 20 1,7-17 41,-38 96 24,40-99 1,1 1-1,0 0 1,0 0 0,1 0-1,0 0 1,0 13 0,2-20 16,0 0 1,0 0 0,0 0-1,1 0 1,-1 1 0,1-1 0,0 0-1,0 0 1,0 0 0,0 0 0,0 0-1,1 0 1,-1-1 0,1 1 0,0 0-1,-1-1 1,2 1 0,-1-1 0,0 1-1,0-1 1,1 0 0,-1 0 0,1 0-1,3 2 1,-4-3 1,1-1-1,-1 1 1,1 0-1,-1 0 1,1-1 0,-1 0-1,1 1 1,-1-1-1,1 0 1,0 0-1,-1 0 1,1-1 0,3 0-1,36-12 225,-34 10-213,24-10 49,-1-1 0,-1-2 0,34-23 0,-41 23-104,-1-2 1,-1 0-1,26-28 0,48-68 134,-60 71-138,-18 21-9,-10 12-93,1 1-1,0 0 1,10-10-1,-17 19 118,-1 0 0,0-1 0,0 1-1,1 0 1,-1 0 0,0-1 0,1 1 0,-1 0-1,0 0 1,1 0 0,-1-1 0,1 1 0,-1 0-1,0 0 1,1 0 0,-1 0 0,1 0 0,-1 0-1,0 0 1,1 0 0,-1 0 0,1 0 0,-1 0-1,1 0 1,-1 0 0,0 0 0,1 0 0,-1 0-1,1 1 1,-1-1 0,0 0 0,1 0 0,0 2-13,0-1 1,1 0-1,-1 1 1,0-1 0,0 1-1,-1-1 1,1 1 0,0 0-1,0 1 1,1 4 27,0 1 1,0-1-1,-1 0 0,0 14 1,1-4-130,-1 11 108,0-1 0,-2 0 1,-1 0-1,-11 51 0,10-66 37,0 0 0,-2 0 0,1 0 0,-1-1 0,-1 1 0,0-1 0,0-1 0,-1 1 0,-14 14 1,17-20 16,-1 0 0,0-1 0,0 0 0,0 0-1,0 0 1,-1-1 0,1 0 0,-12 5 0,13-7 7,0 0-1,-1 1 0,1-1 0,-1-1 1,0 1-1,1-1 0,-1 0 0,0 0 1,1 0-1,-1-1 0,1 1 0,-1-1 1,-5-2-1,6 2-30,-1-1 1,1 0-1,0 1 1,0-1-1,0-1 0,1 1 1,-1-1-1,-5-4 1,9 7-13,-1-1 1,1 1 0,0-1 0,0 1-1,-1-1 1,1 1 0,0-1 0,0 1-1,0-1 1,0 1 0,-1-1-1,1 1 1,0-1 0,0 1 0,0-1-1,0 1 1,0-1 0,0 1 0,1-1-1,-1 1 1,0-1 0,0 1 0,0-1-1,0 1 1,1-1 0,-1 1 0,0-1-1,0 1 1,1-1 0,-1 1-1,0 0 1,1-1 0,-1 1 0,1-1-1,-1 1 1,0 0 0,1-1 0,-1 1-1,1 0 1,0-1 0,20-9 29,-9 8-35,1 1-1,0 0 1,-1 1-1,1 0 1,0 1-1,24 4 1,16 1 78,-18-5 263,51-4-1,-67 0-839,0 0 0,-1-1-1,1 0 1,23-11 0,-38 14-106,0-1 0,0 0 1,0-1-1,0 1 0,0-1 1,0 0-1,5-5 0,-8 8 449,-1-1-1,1 1 1,-1-1-1,1 1 1,0-1-1,-1 1 1,1-1-1,-1 1 0,1-1 1,-1 0-1,0 1 1,1-1-1,-1 0 1,1 0-1,-1 1 0,0-1 1,0 0-1,0 0 1,1 1-1,-1-1 1,0 0-1,0 0 1,0 0-1,0 1 0,0-1 1,0 0-1,0 0 1,-1 0-1,1 1 1,0-1-1,0 0 0,-1 0 1,1 1-1,0-1 1,-1 0-1,1 1 1,0-1-1,-1 0 0,1 1 1,-2-1-1,-6-15-2459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 2720,'-15'-3'891,"2"4"1765,4 1 1336,9-2-3944,0 0 1,0 0-1,0 0 1,0 0-1,0 0 0,0 0 1,0 0-1,0-1 1,0 1-1,0 0 1,1 0-1,-1 0 0,0 0 1,0 0-1,0 0 1,0 0-1,0 0 1,0 0-1,0 0 0,0 0 1,0 0-1,0 0 1,0 0-1,0 0 1,0 0-1,0-1 0,0 1 1,0 0-1,0 0 1,0 0-1,0 0 1,0 0-1,0 0 0,0 0 1,0 0-1,0 0 1,0 0-1,0-1 1,0 1-1,0 0 0,0 0 1,0 0-1,0 0 1,0 0-1,0 0 1,0 0-1,0 0 0,0 0 1,0 0-1,0 0 1,0 0-1,0 0 1,0-1-1,0 1 0,0 0 1,-1 0-1,1 0 1,0 0-1,0 0 1,0 0-1,0 0 0,0 0 1,0 0-1,0 0 1,0 0-1,0 0 1,5-9 5684,-3 8-5482,0 0 1,0-1-1,0 1 0,0 1 1,0-1-1,0 0 0,0 0 1,1 1-1,-1-1 1,0 1-1,3 0 0,30-1 499,-13 1-447,242 5 1236,-73 1-1249,-102 0-70,1 0-2594,-95-6 627,0 1 1,0-1 0,1 1 0,-1 0-1,1 1 1,-7 2 0,1 0-403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3808,'-33'0'15000,"54"-7"-12824,-17 5-1465,31-8 606,1 2-1,52-6 0,76 2-632,-121 10-394,41 0-157,88 9 0,-63 3-2495,-71-3-1183,1 5-5048,-21-4 5745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99 2976,'2'-10'677,"-1"0"0,0-14 1,-1 18 250,0 0 1,1 0 0,0 0 0,0 0-1,0 0 1,4-9 0,-5 12 1194,-2 5-1178,-5 10-136,5-6-518,1-1-1,-1 1 1,1 0-1,0 9 0,-1-1-3,-34 211 2411,18-94-1252,0 260-1,17-353-1248,0-28-77,1-1-1,0 1 1,1 0-1,2 17 1,-3-26-102,1 0 0,-1-1 1,0 1-1,0 0 1,1 0-1,-1 0 0,0-1 1,1 1-1,-1 0 0,1-1 1,-1 1-1,1 0 1,0-1-1,-1 1 0,1 0 1,0-1-1,-1 1 0,2 0 1,-1-1-8,0 0 1,-1 0-1,1 0 1,0 0-1,-1 0 0,1 0 1,0 0-1,-1 0 1,1 0-1,-1-1 1,1 1-1,0 0 1,-1 0-1,1-1 0,-1 1 1,1 0-1,0-1 1,-1 1-1,1 0 1,-1-1-1,1 1 1,-1-1-1,0 1 0,1-1 1,-1 1-1,1-1 1,-1 1-1,0-1 1,1 0-1,-1 0 1,56-109 144,-28 53-88,-9 17 32,-12 22-112,2 0 0,0 1 1,16-23-1,-11 23-93,0 1 0,19-17 0,-32 32 109,0 0 0,0 0 0,0 0-1,1 0 1,-1 0 0,0 0 0,0 0-1,1 1 1,-1-1 0,1 0 0,-1 1-1,1-1 1,-1 1 0,1 0 0,-1-1-1,1 1 1,-1 0 0,1 0 0,-1 0-1,1 0 1,0 0 0,-1 0 0,1 1-1,-1-1 1,1 0 0,-1 1 0,1-1-1,-1 1 1,0 0 0,1-1 0,-1 1 0,0 0-1,1 0 1,-1 0 0,0 0 0,0 0-1,0 0 1,0 0 0,0 0 0,0 1-1,0-1 1,0 0 0,1 3 0,4 12 147,0-1 0,-1 1 1,-1 0-1,5 34 0,-3-14 42,26 149 324,-32-185-545,6 26-692,-6-25 410,0 0 0,0 0 0,1 1 0,-1-1 1,1 0-1,-1 0 0,1 0 0,0 0 0,-1 0 0,1 0 1,0 0-1,-1 0 0,1 0 0,0 0 0,0 0 0,2 0 0,2 2-1594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5472,'-37'0'1760,"36"0"-1718,0-1 0,1 1 0,-1 0 0,0 0 1,0 0-1,1 0 0,-1 0 0,0 0 0,0 0 0,1 0 0,-1 1 1,0-1-1,1 0 0,-1 0 0,0 0 0,1 1 0,-1-1 0,0 0 1,1 1-1,-1-1 0,1 1 0,-1-1 0,0 1 0,0 0 1,1-1 33,0 0 0,0 1 0,0-1 0,-1 0 0,1 0 0,0 0 0,0 1 1,0-1-1,-1 0 0,1 0 0,0 0 0,0 0 0,-1 1 0,1-1 0,0 0 1,0 0-1,-1 0 0,1 0 0,0 0 0,0 0 0,-1 0 0,1 0 0,0 0 1,-1 0-1,1 0 0,0 0 0,23 7 5140,0-3-4144,1-1 0,0-1 0,1-1 0,29-3 0,-23 1-534,422-17 2881,-62 3-3190,-355 11-983,5 0-4497,-37 5 3458,-12 8-5016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2496,'2'-2'225,"-1"0"-1,1-1 1,-1 1 0,1 0 0,0 0 0,0 0-1,-1 0 1,2 0 0,-1 1 0,0-1 0,4-2-1,10-8 2081,-5-1-543,22-26 6460,-32 38-8162,-1 1 0,0 0 0,0 0 0,0 0 0,0-1 1,0 1-1,1 0 0,-1 0 0,0-1 0,0 1 0,0 0 0,1 0 0,-1 0 0,0 0 0,0-1 0,0 1 0,1 0 0,-1 0 0,0 0 1,0 0-1,1 0 0,-1 0 0,0 0 0,1 0 0,-1 0 0,0 0 0,0 0 0,1 0 0,-1 0 0,0 0 0,0 0 0,1 0 0,-1 0 0,0 0 1,0 0-1,1 0 0,-1 0 0,0 0 0,0 0 0,1 1 0,-1-1 0,0 0 0,0 0 0,1 0 0,-1 0 0,0 1 0,0-1 0,0 0 0,0 0 1,1 1-1,-1-1 0,0 0 0,0 0 0,0 0 0,0 1 0,0-1 0,-1 17 739,-1 1 0,-6 25 1,-1 6-131,0 67 489,-1-1-268,-11 116-69,19-211-814,1-8-50,0 0 0,1-1 0,2 19 0,-1-8-1819,-1-22 1803,0 1 0,0-1 0,0 0-1,0 0 1,0 0 0,0 0 0,0 0 0,0 0-1,0 0 1,0 0 0,1 0 0,-1 1-1,0-1 1,0 0 0,0 0 0,0 0 0,0 0-1,0 0 1,0 0 0,0 0 0,0 0-1,1 0 1,-1 0 0,0 0 0,0 0 0,0 0-1,0 0 1,0 0 0,0 0 0,0 0 0,0 0-1,1 0 1,-1 0 0,0 0 0,0 0-1,0 0 1,0 0 0,0 0 0,0 0 0,0 0-1,0 0 1,1 0 0,-1 0 0,0 0-1,0 0 1,0 0 0,0-1 0,0 1 0,0 0-1,0 0 1,0 0 0,0 0 0,0 0 0,0 0-1,0 0 1,1 0 0,-1-1 0,6-7-1795,-2 3 1245,-1 0-1,1 0 1,-1 0-1,0 0 1,0-1-1,-1 1 1,0-1-1,0 1 1,0-1-1,0 0 0,0-8 1,2-38-1972,-3 1-1,-9-96 1,4 116 2907,-2 1 0,-9-30-1,14 57-289,-3-9 515,1-1-1,1-1 0,0 1 1,1 0-1,0 0 0,1-1 1,0 1-1,1-1 0,1 1 0,3-15 1,4-5 1124,15-37 1,-19 58-1204,1 0 1,0 0 0,1 0 0,0 0 0,1 1 0,10-11 0,-16 20-371,0 0 0,0 0 0,0 0 0,0 0 0,1 0 0,-1 1 0,0-1 0,1 1 0,-1 0 0,1-1 0,0 1 0,-1 1 0,1-1 0,0 0 0,0 1 0,-1-1 0,1 1 0,0 0 0,0 0 0,0 0 0,0 0 0,-1 0 1,1 1-1,0-1 0,0 1 0,0 0 0,-1-1 0,1 1 0,-1 1 0,1-1 0,-1 0 0,1 1 0,-1-1 0,1 1 0,-1 0 0,0 0 0,3 3 0,6 6 259,-1 0 0,0 1 1,0 0-1,-2 1 0,1 0 0,8 19 0,-14-25-181,0 0-1,-1 0 0,0 1 0,0-1 0,0 1 0,0 10 1,-2-13-81,0-1 1,0 1-1,0-1 0,-1 1 1,0-1-1,0 1 1,0-1-1,0 1 1,-1-1-1,0 0 0,-3 7 1,3-8-119,0 0 0,0 0-1,-1 0 1,1 0 0,-1-1 0,0 1 0,1-1 0,-1 1 0,0-1 0,0 0 0,-1 0-1,1 0 1,0-1 0,-1 1 0,1-1 0,-1 0 0,1 0 0,-1 0 0,0 0-1,-7 0 1,8-1-292,0 0 0,1 0-1,-1-1 1,0 1 0,0-1 0,0 1-1,1-1 1,-1 0 0,0 0-1,1-1 1,-1 1 0,1 0 0,-1-1-1,1 0 1,-1 1 0,1-1-1,0 0 1,0 0 0,0 0-1,0-1 1,1 1 0,-1 0 0,0-1-1,1 1 1,0-1 0,-1 1-1,1-1 1,-1-3 0,-6-27-4564,6 1 1601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7648,'-2'-2'126,"-5"-5"5572,16 5 685,3 1-6356,116 1 4407,-105 1-4084,227 14 162,-164-14-2720,-56-1-5461,-41 2 3802,2 5 1297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9728,'-5'-8'4384,"18"11"-3808,-3 2 1887,-2-2-1471,11-3 1344,7 5-1312,16-5-192,2 0-512,15 0-224,-1 0-64,5-5-736,-5 5 384,-3-3-2976,-10 3 1824,-10-5-4223,-4 5 3199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6816,'7'-33'2197,"-7"33"-2160,0-1 0,0 1 0,0-1 0,0 1 1,0 0-1,0-1 0,0 1 0,1-1 0,-1 1 0,0 0 0,0-1 0,0 1 0,0 0 0,1-1 1,-1 1-1,0-1 0,0 1 0,1 0 0,-1 0 0,0-1 0,1 1 0,-1-1 0,2 0-59,-1 0 166,0 0 1,0 0 0,0 1 0,-1-1-1,1 0 1,0 1 0,1-1 0,-1 0-1,0 1 1,0-1 0,0 1 0,0 0-1,0-1 1,0 1 0,1 0 0,-1 0-1,0-1 1,0 1 0,0 0 0,1 0-1,-1 0 1,0 1 0,0-1 0,0 0 0,1 0-1,-1 1 1,0-1 0,0 0 0,0 1-1,0 0 1,0-1 0,0 1 0,0-1-1,0 1 1,0 0 0,1 1 0,1 1 87,0 0 0,-1 0 0,1 0 0,-1 1 0,0-1 0,0 1 0,0-1 0,-1 1 0,1 0 0,-1 0 1,0-1-1,0 1 0,0 6 0,2 9 371,-1 31 0,-1-29-269,-1 52 464,-3 1 0,-18 104 0,7-74-131,-1 127 0,16-219-546,-1 1 1,4 17 0,-3-28-86,-1 0 1,1 0-1,-1 0 0,1 0 0,0 0 0,0 0 0,0 0 0,0-1 1,2 4-1,-3-5-25,0 1-1,1-1 1,-1 0 0,1 1 0,-1-1-1,0 0 1,1 0 0,-1 1 0,1-1-1,-1 0 1,1 0 0,-1 0 0,1 0-1,-1 0 1,1 0 0,-1 1 0,1-1 0,-1 0-1,1 0 1,-1 0 0,1-1 0,-1 1-1,1 0 1,-1 0 0,1 0 0,-1 0-1,1 0 1,-1-1 0,1 1 0,-1 0-1,1 0 1,-1-1 0,0 1 0,1 0-1,0-1 1,4-4 5,1 0 0,-1 0-1,0-1 1,0 1 0,0-1 0,4-8-1,0 2-29,57-88-645,-40 57 396,-16 29 201,0 0 1,1 1 0,0 0-1,1 1 1,1 0 0,0 1-1,0 0 1,1 1 0,18-9-1,-26 15 130,1 0-1,-1 1 1,1 0-1,0 0 0,1 1 1,9-2-1,-15 3-42,1 1-1,-1 0 0,1 0 1,-1 0-1,1 0 0,-1 0 1,1 0-1,-1 1 0,0-1 1,1 1-1,-1-1 0,0 1 1,1 0-1,-1 0 0,0 0 1,0 0-1,0 1 0,0-1 1,0 1-1,0-1 0,0 1 1,0 0-1,2 2 0,1 3 61,-1 0-1,0 0 0,0 1 1,0 0-1,-1 0 1,0 0-1,2 9 0,11 61 182,-15-69-279,3 18-175,-3-13-1130,2-1-1,3 14 0,-5-23 134,0 0 1,0-1-1,0 1 0,-1 0 0,1 6 0,-1 4-1801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 10816,'-10'-2'730,"-9"-3"2584,20 4-3009,1 1 0,-1-1 1,1 1-1,-1-1 0,1 1 0,-1-1 0,1 1 0,-1 0 0,1 0 0,-1 0 0,1 0 0,2 0 0,99-10 4608,53-10-3106,-82 9-1773,117-16-196,-116 18-251,42-4-1784,-40 7-2132,-72 5 3703,-1 1-1,1 0 0,0 0 0,-1 0 0,1 1 0,0-1 0,-1 1 0,1 0 0,-1 0 1,8 4-1,3 6-2061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6880,'-5'-3'2820,"6"7"-1005,8 11 2958,-6-11-4140,-1 0 1,1 1-1,-1 0 1,0 0-1,0 0 1,3 10-1,-2-3-22,1-4-376,-2 1 1,1-1 0,-1 1 0,-1 0-1,0-1 1,0 1 0,0 0-1,-1 0 1,-2 12 0,2-16-151,0 0 0,-1 0 0,1-1-1,1 1 1,-1 0 0,2 7 0,-2-12-71,0 1 0,0 0 0,1-1 0,-1 1 0,0 0 0,0-1 1,0 1-1,1-1 0,-1 1 0,0-1 0,1 1 0,-1 0 0,0-1 0,1 1 0,-1-1 0,1 0 0,-1 1 1,1-1-1,-1 1 0,1-1 0,-1 0 0,1 1 0,-1-1 0,1 0 0,-1 1 0,1-1 0,0 0 0,-1 0 0,1 0 1,-1 0-1,1 1 0,0-1 0,-1 0 0,1 0 0,0 0 0,-1 0 0,1 0 0,0-1 0,-1 1 0,1 0 0,-1 0 1,1 0-1,0-1 0,-1 1 0,1 0 0,-1 0 0,1-1 0,-1 1 0,1-1 0,-1 1 0,1 0 0,-1-1 1,1 0-1,11-8-42,19-20 0,3-3 57,103-67-104,-109 80 75,-17 12-48,23-12 1,-31 17 45,1 1 1,-1-1 0,1 1-1,-1 0 1,1 0-1,-1 0 1,1 1 0,0-1-1,-1 1 1,1 0 0,5 1-1,-8-1 4,0 0 1,-1 0-1,1 0 0,-1 0 0,1 1 0,0-1 0,-1 0 1,1 0-1,-1 1 0,1-1 0,-1 0 0,1 1 0,-1-1 1,1 1-1,-1-1 0,1 0 0,-1 1 0,0-1 1,1 1-1,-1-1 0,0 1 0,1 0 0,-1-1 0,0 1 1,0-1-1,0 1 0,1-1 0,-1 1 0,0 0 0,0-1 1,0 1-1,0 0 0,0-1 0,0 1 0,0-1 0,0 1 1,0 0-1,-1 0 0,0 3 52,0 1 0,0-1 0,-1 0 0,-2 6 0,1-5 2,-2 7 58,-2-1 0,0-1 0,-13 17 0,4-6 91,16-21-191,1 0 0,-1 0-1,0 1 1,0-1 0,0 0-1,0 0 1,0 0 0,0 0-1,1 0 1,-1 1-1,0-1 1,0 0 0,0 0-1,0 0 1,1 0 0,-1 0-1,0 0 1,0 0 0,0 0-1,1 0 1,-1 0 0,0 1-1,0-1 1,0 0 0,1 0-1,-1 0 1,0 0 0,0 0-1,0-1 1,1 1 0,-1 0-1,0 0 1,0 0 0,0 0-1,1 0 1,-1 0 0,0 0-1,0 0 1,1-1 0,15-2 202,133-54-1253,-69 24 575,-72 30 431,-1 1 0,1-1 0,0 1 0,0 0 0,0 1 0,13-1 0,-20 2 33,1 0 1,0 0-1,0 0 1,-1 1-1,1-1 1,0 0-1,0 1 0,-1-1 1,1 1-1,0-1 1,-1 1-1,1 0 1,-1 0-1,1 0 1,-1 0-1,1 0 1,-1 0-1,0 0 1,1 0-1,-1 1 1,0-1-1,0 1 1,0-1-1,0 0 1,0 1-1,0 0 1,0-1-1,-1 1 1,1-1-1,0 1 1,-1 0-1,0 0 1,1-1-1,-1 1 1,0 2-1,0 3 47,0 0-1,0 0 1,-1 0-1,0 0 1,-1-1-1,1 1 1,-1 0-1,-1-1 1,1 1-1,-1-1 1,0 0-1,-6 9 1,-3 4-1129,-1 0 1,-21 22-1,26-33-4456,11-8 3169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7968,'-18'-5'4096,"21"5"-3104,2 0-640,0 0-160,9 0-96,4-3 32,3 3-64,3-5-672,-3 2 352,-2-6-2464,4 9 1504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30 7968,'5'-5'951,"-4"3"-688,0 1 1,1 0-1,-1-1 0,1 1 0,-1 0 1,0 0-1,1 0 0,0 0 0,2-1 1,11-6 530,-5 4 2429,-20 10 263,-15 4-1584,-26 15-1,16-7-1053,12-7 325,-33 23 0,48-28-861,-1 1-1,1-1 0,1 1 1,-1 1-1,1-1 0,0 1 1,-6 10-1,13-17-273,-1 0-1,0 0 0,0 1 1,0-1-1,0 1 1,1-1-1,-1 1 0,1-1 1,-1 1-1,1-1 1,0 1-1,0-1 0,-1 1 1,1-1-1,0 1 1,0 0-1,0-1 1,1 1-1,-1-1 0,0 1 1,1-1-1,-1 1 1,1-1-1,-1 1 0,1-1 1,0 1-1,-1-1 1,1 0-1,0 1 1,0-1-1,0 0 0,0 0 1,3 3-1,0-1 14,1 0-1,0 0 1,0 0 0,0 0-1,0-1 1,0 0 0,1 0-1,6 1 1,19 4-140,1-2-1,42 2 1,-31-3-288,35 2-1445,9 1-3860,-46-3 2823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4160,'-12'-6'1333,"12"6"-1280,-1 0-1,1 0 1,0 0-1,0 0 1,0 0-1,0 0 1,0 0-1,-1 0 1,1 0-1,0-1 1,0 1-1,0 0 1,0 0-1,0 0 1,0 0-1,0 0 1,-1-1-1,1 1 1,0 0-1,0 0 1,0 0-1,0 0 1,0-1-1,0 1 0,0 0 1,0 0-1,0 0 1,0-1-1,0 1 1,0 0-1,0 0 1,0 0-1,0 0 1,0-1-1,0 1 1,0 0-1,0 0 1,1 0-1,-1 0 1,0-1-1,0 1 1,0 0-1,0 0 1,0 0-1,0 0 1,0 0-1,1 0 1,-1-1-1,0 1 1,8-6 2687,-8 5-2510,4-2 1602,10-14 8650,4 17-10317,90 6 438,68 9 160,-113-6-621,-40-5-128,43 2 0,-34-6-1656,-50-7-13393,12 7 10449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3808,'-3'1'328,"2"-1"-251,1 0 0,-1 0 0,0 0 0,0 0 0,0 1 0,0-1-1,0 0 1,1 0 0,-1 1 0,0-1 0,0 1 0,1-1 0,-1 1-1,0-1 1,0 1 0,1-1 0,-2 2 517,5-1 68,-1 0 0,1-1 0,-1 0-1,1 0 1,0 0 0,-1 0 0,1 0-1,3-1 1,5 0 337,55-2 3423,70-12 1,-69 6-3515,70 0 0,-127 9-1057,0 0 0,-1 1 0,10 3 0,4 4-2637,-21-7 2180,-1 0 0,0 0 0,1 0 0,-1 0-1,0 0 1,0 0 0,0 0 0,0 0 0,0 1-1,0-1 1,1 2 0,4 6-2855,6 2-1787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50 3552,'4'-2'475,"0"-1"1,1 0 0,-1-1-1,-1 1 1,6-6-1,6-10 4554,-15 19-4954,0 0 0,-1 0-1,1 0 1,0 0-1,0 0 1,0 0 0,0 0-1,-1 0 1,1 0 0,0 0-1,0 0 1,0 0-1,0 0 1,-1 0 0,1 0-1,0 0 1,0 0 0,0 0-1,-1 0 1,1 0-1,0 0 1,0 0 0,0 0-1,0 0 1,-1 0-1,1 0 1,0 0 0,0-1-1,0 1 1,0 0 0,0 0-1,-1 0 1,1 0-1,0 0 1,0-1 0,0 1-1,0 0 1,0 0 0,0 0-1,0 0 1,0-1-1,0 1 1,0 0 0,0 0-1,0 0 1,0 0 0,0-1-1,0 1 1,0 0-1,0 0 1,0 0 0,0-1-1,0 1 1,0 0 0,0 0-1,0 0 1,0 0-1,0-1 1,0 1 0,0 0-1,0 0 1,0 0-1,1-1 1,-19 8 791,17-6-732,-40 20 1849,-64 44 0,91-56-1757,-177 131 2547,181-132-2708,1 1-1,0-1 1,1 2 0,0-1-1,0 1 1,1 1-1,0-1 1,1 1 0,-7 15-1,8-12-263,0 0 1,1 1-1,1 0 0,0 0 0,1 0 1,1 0-1,0 17 0,1-18-906,0-5-2462,9-13-3563,3-6 4245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6144,'-5'-14'1501,"5"14"-1376,-1-1 0,1 1 0,0-1 0,0 1 0,-1-1 0,1 1 0,0-1 0,0 0 0,0 1 0,-1-1 0,1 0 0,0 1 0,0-1 0,0 1 0,0-1 0,1-1-1,-1 2 48,1-1 0,0 1 0,-1-1 0,1 1 0,0 0-1,0-1 1,-1 1 0,1 0 0,0 0 0,0-1 0,0 1-1,0 0 1,-1 0 0,1 0 0,0 0 0,0 0 0,0 0-1,1 1 1,5-1 826,0 1 1,0 0-1,0 1 0,12 3 0,4 2-64,5 0-467,-1 0-1,0 2 0,0 1 1,-1 1-1,0 1 0,30 20 0,-28-12-166,-1 2 1,-1 1-1,-1 1 0,-1 0 0,37 52 0,-27-26 328,-2 1 0,39 86 1,-62-117-404,-2 1 1,0 1-1,-1-1 1,-1 1-1,3 39 1,-4 113 393,-4-112-512,-3 9 192,1-4-3883,19-82-7914,2-7 4341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7:5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44 3488,'4'-3'462,"0"0"0,0 0 0,0 0-1,7-3 1,-8 5 324,1-1 0,-1 0 0,1 0 0,-1-1 0,0 1 0,0-1 0,4-4 0,-7 7-592,-1-1 0,1 1 1,-1 0-1,1 0 0,-1-1 0,1 1 0,-1 0 1,1 0-1,-1-1 0,1 1 0,-1 0 0,1 0 1,-1 0-1,0 0 0,1 0 0,-1 0 0,1 0 1,-1 0-1,1 0 0,-1 0 0,0 1 0,-19 0 1155,-6 6-550,1 2-1,0 0 1,0 2 0,1 0-1,1 2 1,0 1 0,-24 18-1,29-17-252,0 0-1,1 1 0,-24 29 1,37-40-406,0 0 1,1 1 0,0-1 0,0 1-1,0-1 1,-3 13 0,5-16-114,1-1 1,-1 1-1,1 0 1,0 0-1,-1-1 1,1 1-1,0 0 1,0 0-1,0 0 1,0 0-1,1-1 1,-1 1-1,0 0 0,1 0 1,-1 0-1,1-1 1,0 1-1,-1 0 1,1-1-1,0 1 1,0-1-1,0 1 1,0-1-1,1 1 1,-1-1-1,0 0 1,3 2-1,-1 0-1,0-2-1,1 1 1,-1 0-1,1-1 1,-1 0-1,1 1 1,0-1 0,5 0-1,36 2 180,-35-2-165,127-2-394,9-4-4198,69-2-5336,-97 7 2320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79 2816,'7'-3'779,"-1"1"-1,1 1 1,-1-1-1,1 1 1,0 0 0,11 1-1,-18 0-682,1 0 0,-1 0 0,1 0-1,-1 0 1,0 0 0,1 0-1,-1 0 1,1 0 0,-1 0-1,1 0 1,-1 0 0,0-1 0,1 1-1,-1 0 1,1 0 0,-1 0-1,0-1 1,1 1 0,-1 0-1,1 0 1,-1-1 0,0 1 0,1-1-1,-4-7 1876,-12-6-260,6 8-1472,-1 1-1,1 0 1,-1 1-1,0 0 1,-12-3 0,21 7-220,-16-4 98,1 1 1,0 1 0,-1 0 0,1 2 0,-31 1 0,38 0-15,-11 0-87,1 0 0,-1 1 0,1 2 0,-1 0 0,1 1 0,-25 9 0,36-10 23,0 0 1,1 0-1,-1 1 0,-11 9 0,16-11-22,-1 0-1,1 0 1,0 0-1,0 0 1,1 0 0,-1 1-1,1-1 1,-1 1-1,1 0 1,0-1-1,-2 9 1,3-11 7,1 1 0,0-1 0,0 1 1,0-1-1,0 1 0,1-1 0,-1 1 0,0-1 1,0 1-1,1-1 0,-1 0 0,1 1 0,-1-1 1,1 0-1,0 1 0,0-1 0,-1 0 0,1 0 1,0 1-1,0-1 0,0 0 0,0 0 0,0 0 1,3 1-1,3 3 59,0 0 0,0-1-1,9 4 1,-8-4-118,57 28 33,57 32 141,-108-54-53,0 0-1,0 0 1,-1 1 0,-1 1-1,0 0 1,12 15-1,-14-14 101,-1 1 0,0 0 0,-1 0 0,9 22 0,-15-30-84,0 0 1,0 1-1,0-1 0,0 1 1,-1-1-1,0 1 0,-1-1 1,1 1-1,-1-1 0,-1 1 1,1 0-1,-1-1 0,-3 12 1,3-14-45,-1-1 1,0 1 0,0-1-1,0 1 1,-1-1 0,1 0 0,-1 0-1,0 0 1,0 0 0,0 0-1,0-1 1,0 1 0,-1-1 0,1 0-1,-1 0 1,-5 2 0,-4 2 47,0-2 1,0 1-1,-25 3 1,11-4-95,0-1 0,0-1 0,0-1 0,0-2 1,0 0-1,-30-7 0,57 8-101,-1 0 0,0 0 0,1 0 0,-1 0 0,0-1 0,1 1 0,-1 0 0,0 0 0,1-1 0,-1 1 1,1 0-1,-1-1 0,1 1 0,-1-1 0,0 1 0,1-1 0,0 1 0,-1-1 0,1 1 0,-1-1 0,1 0-1,0 1 0,0 0 1,0-1-1,0 1 0,0 0 0,0-1 1,0 1-1,1 0 0,-1-1 0,0 1 0,0 0 1,0-1-1,1 1 0,-1 0 0,0-1 0,0 1 1,0 0-1,1 0 0,-1-1 0,0 1 1,1 0-1,-1 0 0,0 0 0,1-1 0,-1 1 1,0 0-1,1 0 0,-1 0 0,0 0 0,1 0 1,-1 0-1,0 0 0,1 0 0,-1 0 1,0 0-1,1 0 0,0 0 0,55-6-6849,-36 4 4790,24-1-277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64 119 6144,'1'-8'718,"0"2"-50,0 0 0,-1 0-1,0-1 1,0 1-1,0 0 1,-2-8 0,2 13-604,-1 1 1,1-1 0,0 1 0,0 0-1,0-1 1,0 1 0,0 0 0,-1-1-1,1 1 1,0 0 0,0-1 0,0 1-1,-1 0 1,1 0 0,0-1 0,-1 1-1,1 0 1,0 0 0,0-1 0,-1 1-1,1 0 1,0 0 0,-1 0 0,1 0-1,-1-1 1,1 1 0,0 0 0,-1 0-1,1 0 1,0 0 0,-1 0 0,1 0-1,-1 0 1,1 0 0,0 0 0,-1 0-1,1 0 1,0 0 0,-1 0 0,1 1-1,-1-1 1,1 0 0,0 0 0,-1 0-1,1 0 1,0 1 0,-1-1 0,1 0-1,0 0 1,0 1 0,-1-1 0,1 0-1,0 1 1,0-1 0,-1 0 0,1 0-1,0 1 1,0-1 0,0 1 0,0-1-1,-1 0 1,1 1 0,0 0 0,-2 4 64,1 1 0,-1 0 0,1-1 0,0 1 0,1 0 0,-1 0 0,2 7 0,-1 2 192,6 23 0,-5-32-163,0-1-1,0 1 1,1-1 0,0 1-1,0-1 1,0 0 0,6 9-1,-6-12-101,-1-1-1,0 1 1,0-1 0,1 0-1,-1 1 1,1-1-1,-1 0 1,1 0-1,0 0 1,-1 0 0,1 0-1,0 0 1,0 0-1,0-1 1,0 1 0,0-1-1,-1 1 1,1-1-1,0 0 1,0 0-1,0 1 1,0-2 0,0 1-1,4 0 1,-3-1 23,0 0 1,1 0 0,-1 0 0,0 0-1,0 0 1,0 0 0,0-1 0,0 0-1,0 1 1,-1-1 0,1 0 0,0 0-1,-1-1 1,1 1 0,-1-1 0,0 1-1,0-1 1,0 1 0,0-1 0,2-6-1,-1 0 33,0-1 0,-1 0-1,0 0 1,0 0 0,-1 0-1,-1 0 1,0-17 0,-1 22-128,1-1 1,-1 1-1,0-1 1,0 1-1,0 0 1,-1-1-1,0 1 1,0 0-1,0 0 1,-1 0-1,1 0 1,-1 1-1,-1-1 1,1 1-1,-7-8 1,9 11 9,0 0-1,0 1 1,0-1 0,0 0 0,-1 1 0,1-1 0,0 0 0,0 1 0,0 0 0,-1-1 0,1 1 0,0 0-1,0-1 1,-1 1 0,1 0 0,0 0 0,0 0 0,-1 0 0,1 0 0,0 0 0,0 1 0,-1-1 0,1 0-1,0 1 1,0-1 0,-1 1 0,1-1 0,0 1 0,0-1 0,0 1 0,0 0 0,0 0 0,-2 1 0,-1 2-36,-1 1 0,1 0 1,0 0-1,0 0 0,-3 6 0,5-8-2,-11 18-1056,2 0-1,-12 26 0,17-31-1642,-8 31-1,9-8-50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5056,'-4'-11'2823,"4"10"-2663,0 1 0,0-1 0,0 1 1,0-1-1,1 1 0,-1 0 0,0-1 0,0 1 0,1 0 0,-1-1 0,0 1 1,0 0-1,1-1 0,-1 1 0,0 0 0,1-1 0,-1 1 0,1 0 1,-1 0-1,0 0 0,1-1 0,-1 1 0,1 0 0,0 0 0,6-3 5188,-14 21-4728,-2 13-456,-5 36 0,12-55-60,0 0 0,2 0 0,-1 0 0,2 0 0,-1 0 0,5 17 0,-5-25-52,1-1-1,0 0 1,1 0-1,-1 0 1,0 0 0,1 0-1,0 0 1,0 0-1,0 0 1,0 0-1,3 2 1,-4-4-106,0 0-1,0 0 1,0 0-1,0 0 1,1 0-1,-1 0 1,1-1 0,-1 1-1,0 0 1,1-1-1,-1 1 1,1-1 0,-1 0-1,1 1 1,-1-1-1,1 0 1,0 0 0,-1 0-1,1 0 1,-1 0-1,1 0 1,-1 0 0,1-1-1,2 0 1,8-3-864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5984,'-3'-37'2688,"-16"34"-2336,14 0 1152,2-2-1056,-2 1-1152,5 8 416,5-4 288,3 5 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6304,'-26'-14'2848,"39"23"-2464,-5-9 2112,7 5-1440,15-10 416,7 5-864,31-9 32,3 3-352,24-8-384,-5 11 32,-1-9 224,-17 7-96,-9-3-1824,-13 5 928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44 6976,'-2'-27'3315,"1"27"-3133,1-1 1,0 1 0,0-1 0,0 0 0,0 1-1,0-1 1,0 1 0,1-1 0,-1 0 0,0 1 0,0-1-1,0 1 1,1-1 0,-1 0 0,0 1 0,0-1-1,1 1 1,-1-1 0,0 1 0,1-1 0,-1 1-1,1-1 1,-1 1 0,1 0 0,-1-1 0,1 1-1,-1 0 1,1-1 0,-1 1 0,1 0 0,-1-1 0,1 1-1,1 0 1,-2 1-71,0 0 1,0 0-1,0 0 0,0 0 0,0-1 1,0 1-1,-1 0 0,1 0 0,0 0 0,0 0 1,-1 0-1,1 0 0,-1 1 0,0-1 109,-33 101 1728,23-74-1797,1 0 1,1 0 0,-4 31 0,-5 108 207,18-140-331,0 1 0,2 0 1,1 0-1,7 27 1,-8-46 51,1-1 1,0 1 0,0-1-1,1 0 1,0 0-1,0 0 1,1-1 0,0 0-1,11 12 1,-11-14-254,0 0 0,1 0 0,-1 0 0,1-1 0,8 4 0,-10-5-424,1-1-1,0 0 1,0 0 0,0 0-1,0-1 1,1 0 0,7 1-1,-11-1-42,1-1 0,0 0 0,-1 0 0,1 0 0,-1-1 0,1 1 0,0-1 0,-1 1 0,1-1 0,3-1 0,12-3-2310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28 212 8896,'-22'-20'2869,"21"20"-2817,1 0 0,0-1 0,-1 1 0,1 0 1,-1-1-1,1 1 0,0-1 0,-1 1 0,1 0 0,0-1 0,0 1 0,-1-1 0,1 1 1,0-1-1,0 1 0,0-1 0,-1 1 0,1-1 0,0 1 0,0-1 0,0 1 0,0-1 1,0 1-1,0-1 0,0 1 0,0-1 0,0 1 0,0-1 0,0 1 0,1-1 0,-1 0 1,0 0 263,2-3 112,-1 1 0,0-1 0,1 1 0,0-1 0,0 1 0,0 0 0,0 0 0,0 0 0,1 0 0,-1 0 0,5-4 0,3-2-252,1 1 1,-1-1 0,2 2 0,-1-1-1,1 2 1,16-8 0,2 1-190,47-12-1,-39 14-481,77-9-1,-91 18-1478,1 1 1,28 3 0,-46-2 566,1 2 0,-1-1 1,8 3-1,26 11-2406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13 397 3712,'-12'4'1221,"12"-3"-1179,-1-1 0,1 1 0,0-1 0,0 1 0,0-1 0,0 1 0,0-1-1,0 1 1,0-1 0,0 1 0,0 0 0,0-1 0,0 1 0,1-1 0,-1 1 0,0-1 0,0 0-1,0 1 1,1-1 0,-1 1 0,2 3 512,-1 0-1,0-1 1,1 0-1,0 1 0,0-1 1,0 0-1,0 0 1,0 0-1,3 3 1,-2-4-310,0 1 1,0-2-1,-1 1 1,1 0-1,0 0 1,1-1-1,-1 0 0,0 1 1,0-1-1,0-1 1,1 1-1,-1 0 1,0-1-1,1 1 1,-1-1-1,4 0 1,2-1-17,-1 1 1,0-1 0,0-1 0,0 1 0,0-1 0,0-1 0,0 1 0,0-1 0,8-5 0,-5 2-91,0-1 1,-1-1-1,0 1 1,0-1-1,12-14 1,-6 4-21,-1-1 0,-1 0 0,0-1 0,-2 0 1,19-42-1,-11 19 41,-11 26-160,-1 0-1,9-31 0,-17 48-2,1 0-1,-1 0 1,0 0 0,0 0-1,0 0 1,0 0-1,0 0 1,0 0-1,0 1 1,0-1-1,0 0 1,1 0-1,-1 0 1,0 0-1,0 0 1,0 0-1,0 0 1,0 0-1,0 0 1,0 0-1,1 0 1,-1 0 0,0 0-1,0 0 1,0 0-1,0 0 1,0 0-1,0 0 1,0 0-1,1 0 1,-1 0-1,0 0 1,0 0-1,0 0 1,0 0-1,0 0 1,0 0-1,0 0 1,0-1-1,1 1 1,-1 0 0,0 0-1,0 0 1,0 0-1,0 0 1,0 0-1,0 0 1,0 0-1,0 0 1,0-1-1,0 1 1,0 0-1,0 0 1,4 12-37,0 72 123,-5-67 165,1 1-1,2 0 1,-1 0 0,2 0 0,5 21-1,-7-39-224,-1 1-1,0-1 0,0 0 0,0 1 1,0-1-1,1 1 0,-1-1 1,0 1-1,0-1 0,1 1 0,-1-1 1,0 0-1,0 1 0,1-1 0,-1 0 1,1 1-1,-1-1 0,0 0 0,1 1 1,-1-1-1,1 0 0,-1 0 1,1 0-1,-1 1 0,0-1 0,1 0 1,-1 0-1,1 0 0,-1 0 0,1 0 1,-1 0-1,1 0 0,-1 0 1,1 0-1,-1 0 0,1 0 0,-1 0 1,1 0-1,16-10 472,-16 10-440,3-4-3,0 0-1,1-1 1,-1 1-1,-1-1 1,1 0-1,-1 0 1,5-8-1,18-43-8,-20 41 24,8-18 7,27-56-57,-35 77-34,0 1 0,1 1 0,1-1 0,0 1 0,14-13 0,-21 22 4,-1 0 1,1 0-1,0 0 1,-1 1-1,1-1 1,0 0-1,0 1 1,0-1-1,-1 1 1,1-1-1,0 1 1,0-1-1,0 1 1,0 0-1,0-1 1,0 1-1,0 0 1,0 0-1,0-1 1,0 1-1,0 0 1,0 0-1,0 0 1,0 0-1,0 1 1,0-1-1,0 0 1,0 0-1,0 1 1,0-1-1,0 0 1,0 1-1,0-1 1,0 1-1,1 0 1,0 1-7,-1 0 1,1 0 0,-1 0 0,0 0 0,1 0 0,-1 1 0,0-1 0,0 0-1,0 1 1,-1-1 0,1 1 0,0 4 0,1 8 12,-1 1 0,-1-1 0,0 1-1,-1-1 1,-1 1 0,-7 27 0,-2-2 119,-21 47 0,26-71-65,-2 3 64,-12 24 1,17-39-75,0 0 1,0 0 0,-1 0 0,1 0 0,-1-1 0,0 1-1,-1-1 1,1 0 0,-7 4 0,10-7-24,0 0-1,0 0 1,-1-1-1,1 1 1,0-1-1,0 1 1,0-1-1,0 1 1,0-1-1,-1 0 1,1 0 0,0 1-1,0-1 1,-1 0-1,1 0 1,0 0-1,0 0 1,-1-1-1,1 1 1,0 0 0,0 0-1,0-1 1,-1 1-1,1-1 1,0 1-1,0-1 1,0 1-1,0-1 1,0 0 0,0 1-1,0-1 1,0 0-1,0 0 1,0 0-1,0 0 1,0-1-1,0 1-12,0-1 1,1 1-1,-1-1 0,1 1 0,-1 0 0,1-1 0,-1 1 1,1-1-1,0 1 0,0-1 0,0 1 0,0-1 0,0 0 1,0 1-1,0-1 0,1 1 0,-1-1 0,0 1 0,1 0 1,-1-1-1,1 1 0,0-1 0,-1 1 0,1 0 0,0-1 1,0 1-1,0 0 0,0 0 0,0 0 0,2-2 0,3-2-16,1 1 0,-1-1 1,1 1-1,1 0 0,-1 1 0,0 0 0,1 0 0,9-2 0,67-13-33,41 5-1767,-42 13-2847,-59 2 1447,-5 5 1072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8800,'-23'-11'4512,"23"6"-3840,5 5-480,0-4-576,8 4 192,6-5-2976,7 10 1760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1278 3136,'0'2'270,"0"0"1,1 0-1,-1 0 0,1 0 0,0 0 1,-1-1-1,1 1 0,0 0 1,0 0-1,0-1 0,0 1 1,0-1-1,0 1 0,1-1 0,-1 1 1,0-1-1,1 0 0,-1 1 1,1-1-1,-1 0 0,1 0 1,0 0-1,0 0 0,-1-1 0,1 1 1,0 0-1,0-1 0,0 1 1,0-1-1,0 0 0,-1 1 1,1-1-1,0 0 0,0 0 0,0 0 1,0-1-1,0 1 0,0 0 1,0-1-1,3 0 0,0-2-19,1 1 0,0-1-1,-1 0 1,0 0 0,1 0-1,-1-1 1,6-6 0,15-14 219,-2-2 0,27-38 0,35-66-585,-60 90 98,-10 16 290,12-27-1,-17 31 5,-8 15-298,0 0 0,0 0-1,-1 0 1,1 0 0,-1-1 0,0 1-1,-1-1 1,2-10 0,-8 40-587,4 1 670,1-1 0,1 1 0,1-1 1,1 1-1,1-1 0,1 0 0,2 0 1,14 36-1,-20-58-54,2 7 105,1 0-1,1-1 1,-1 0-1,9 10 1,-13-17-83,1 1 1,0-1-1,0 0 1,1 1 0,-1-1-1,0 0 1,0 0-1,1 0 1,-1 0-1,0 0 1,1 0 0,-1-1-1,1 1 1,-1 0-1,1-1 1,-1 1 0,1-1-1,0 1 1,-1-1-1,1 0 1,-1 0-1,1 0 1,0 0 0,-1 0-1,1 0 1,0 0-1,-1 0 1,1-1 0,0 1-1,-1-1 1,1 1-1,-1-1 1,2 0-1,2-2 16,-1 0 0,0-1-1,0 1 1,0-1 0,-1 1-1,1-1 1,2-4 0,22-35 131,-17 26-112,13-19 43,40-65 146,-56 86-256,-1 0-1,0 0 1,-1-1-1,-1 0 1,3-16-1,-7 29-21,-1 0-1,1 0 1,-1 0 0,0 1 0,0-1-1,0 0 1,0 0 0,-1 1 0,1-1-1,-1 0 1,0 0 0,0 1-1,0-1 1,0 1 0,0-1 0,-2-3-1,2 5 8,0 0-1,0 0 1,0 0-1,0 0 1,0 0-1,-1 0 1,1 1-1,0-1 1,0 0-1,0 1 1,-1-1-1,1 1 1,0-1-1,-1 1 1,1-1-1,0 1 1,-1 0-1,1 0 1,-1 0-1,1 0 1,0 0-1,-1 0 1,1 0-1,0 0 1,-1 1-1,1-1 1,-1 0-1,1 1 1,0-1-1,0 1 1,-1-1-1,1 1 1,-2 1-1,-2 1-2,0 1 0,0 0 1,1 0-1,-1 0 0,1 0 0,0 1 1,0 0-1,0-1 0,1 2 0,0-1 0,0 0 1,0 1-1,0-1 0,1 1 0,-2 8 0,-2 3 70,2 1 0,0 0 0,-1 35 0,4-42-14,1-1 0,1 1 0,0 0 0,4 18 0,-4-25-11,0 1-1,0-1 1,1 1 0,-1-1 0,1 0 0,1 0 0,-1 0 0,0 0-1,1 0 1,0 0 0,0-1 0,0 1 0,6 4 0,-5-5 21,1 0 1,0-1-1,-1 1 0,1-1 1,0 0-1,0-1 1,1 1-1,-1-1 1,0 0-1,9 0 1,2 0 54,-1-1 1,23-4 0,-9-1-62,0-1 0,0-2 0,0-1 0,-1-1 0,-1-1 0,38-21 0,150-105 198,-186 117-143,21-12 81,35-27-37,-82 57-154,19-18 0,-22 20 13,0-1 0,1 1 0,-1 0 0,1 0 0,-1-1 0,0 1 0,0 0 0,1-1 0,-1 1 0,0 0 0,1-1 0,-1 1 0,0-1 0,0 1 0,0-1 0,0 1 0,1 0 0,-1-1 0,0 1 0,0-1 0,0 1 0,0-1 0,0 1 0,0-1 0,0 1 0,0-1 0,0 1 0,0 0 1,0-1-1,-1 1 0,1-1 0,0 1 0,0-1 0,0 1 0,-1 0 0,1-1 0,0 1 0,0-1 0,-1 1 0,1 0 0,0-1 0,-1 1 0,1 0 0,0 0 0,-1-1 0,0 1 0,-1-1-12,0 1-1,0 0 1,-1 0 0,1 0-1,0 0 1,0 0 0,-1 1-1,1-1 1,0 1 0,0-1-1,0 1 1,0 0 0,0 0 0,0 0-1,0 0 1,-3 2 0,0 0 6,-8 4 19,1 1 1,-1 0-1,2 1 0,-22 20 0,18-12-3,0-1 0,-21 31 0,24-28 12,0 1 1,2 0-1,0 1 0,2 0 0,0 0 0,1 1 0,1 0 1,-4 26-1,9-40 118,1 0 1,-1 16 0,1-23-108,1 1 0,-1 0 1,0-1-1,1 1 0,-1 0 1,1-1-1,-1 1 0,1-1 1,1 2-1,-2-2-17,0-1 0,1 1 0,-1-1 0,0 1 1,1-1-1,-1 1 0,1-1 0,-1 0 0,1 1 0,-1-1 0,1 0 1,-1 0-1,1 1 0,0-1 0,-1 0 0,1 0 0,-1 0 0,1 0 0,-1 1 1,1-1-1,0 0 0,-1 0 0,1 0 0,1-1 0,-1 1-4,1-1-1,0 1 0,0-1 0,0 0 1,-1 0-1,1 0 0,0 0 0,-1 0 1,1 0-1,-1 0 0,1-1 0,-1 1 1,0-1-1,0 1 0,1-1 1,0-1-1,17-31 109,-16 27-74,7-15 19,0-2-1,8-33 1,2-6-43,-17 55-50,5-12-54,-1-1 0,4-21 0,-8 93-450,-3-27 529,6 39-1,-4-52 55,0 0 0,1-1 0,0 1 0,1 0 0,8 17 0,-10-25-18,-1-1 1,1 1-1,-1-1 1,1 1-1,0-1 1,0 0-1,0 0 0,0 0 1,0 0-1,0-1 1,1 1-1,-1 0 1,1-1-1,-1 0 1,1 1-1,-1-1 0,1 0 1,0-1-1,0 1 1,-1 0-1,1-1 1,0 1-1,3-1 0,-1 0 29,0-1 0,-1 1-1,1-1 1,0 0 0,-1-1-1,1 1 1,-1-1-1,0 1 1,1-2 0,-1 1-1,0 0 1,0-1 0,7-5-1,83-88 63,-74 73-89,43-52 77,14-15-172,-68 81-4,-5 5 17,-1-1 0,1 1 0,0 0 0,1 1 0,-1-1 0,1 1 0,-1 0 0,11-5 0,-14 8 32,-1-1 1,1 1-1,0 0 0,-1 0 0,1 0 0,-1 0 1,1 0-1,0 0 0,-1 0 0,1 1 0,-1-1 0,1 0 1,-1 0-1,1 0 0,0 1 0,-1-1 0,1 0 1,-1 0-1,1 1 0,-1-1 0,1 1 0,-1-1 0,0 0 1,1 1-1,-1-1 0,1 1 0,-1-1 0,0 1 1,1-1-1,-1 1 0,0-1 0,0 1 0,1-1 1,-1 1-1,0-1 0,0 2 0,2 25-73,-2-20 61,-3 50 134,-2 1 0,-23 98 0,27-148-52,-1 0 0,0 0 1,0-1-1,-1 1 0,0-1 1,0 0-1,-1 0 0,-5 7 1,8-12-44,0-1 0,0 0 1,0 0-1,0 0 1,-1 0-1,1-1 0,0 1 1,0 0-1,-1 0 0,1-1 1,-1 1-1,1-1 1,0 1-1,-1-1 0,1 0 1,-1 1-1,1-1 1,-1 0-1,1 0 0,-1 0 1,1 0-1,-1 0 0,1-1 1,-1 1-1,1 0 1,-1-1-1,1 1 0,-1-1 1,1 1-1,0-1 1,-1 0-1,1 0 0,0 1 1,0-1-1,-1 0 1,0-2-1,0 2-12,0-1-1,0 1 1,1-1-1,-1 1 1,1-1 0,-1 0-1,1 0 1,0 0 0,0 0-1,0 0 1,0 0 0,0 0-1,0 0 1,0 0 0,1 0-1,-1-1 1,1 1-1,-1 0 1,1 0 0,0-1-1,0 1 1,0 0 0,0 0-1,1-4 1,2 0-48,0-1 0,0 1 1,0 0-1,1 0 0,0 0 0,0 0 1,1 1-1,0 0 0,0 0 0,0 0 1,0 0-1,1 1 0,11-7 1,6-3-68,1 2 1,30-12 0,-48 22 73,53-25-7,-30 14 27,1 0 1,40-10 0,-70 23 15,0 0 1,1 0 0,-1 0-1,0 0 1,0 0 0,1 0-1,-1 0 1,0 0 0,0 0 0,1 0-1,-1 0 1,0 1 0,0-1-1,0 0 1,1 0 0,-1 0-1,0 0 1,0 1 0,0-1-1,1 0 1,-1 0 0,0 0 0,0 1-1,0-1 1,0 0 0,0 0-1,1 1 1,-1-1 0,0 0-1,0 0 1,0 1 0,0-1-1,0 0 1,0 0 0,0 1 0,0-1-1,0 0 1,0 0 0,0 1-1,0-1 1,0 0 0,0 0-1,0 1 1,0-1 0,-1 0-1,1 1 1,-3 18 5,2-15-11,-2 9-18,-3 17 31,1-1 0,-2 49 1,7-77 9,-1 1 0,1 0 0,1 0 0,-1 0 1,0 0-1,0-1 0,1 1 0,-1 0 0,1 0 1,-1-1-1,1 1 0,0 0 0,-1 0 0,1-1 1,0 1-1,0-1 0,0 1 0,1-1 0,-1 0 1,0 1-1,1-1 0,-1 0 0,0 0 1,1 0-1,-1 0 0,1 0 0,2 2 0,-1-3 6,-1 1 0,1-1 0,0 0 0,-1 0 0,1 0-1,-1 0 1,1 0 0,0 0 0,-1 0 0,1-1 0,-1 0 0,1 1-1,-1-1 1,1 0 0,-1 0 0,0 0 0,1-1 0,-1 1-1,4-3 1,1-2 21,1 1 1,-1-1-1,0-1 0,0 1 0,-1-1 0,0 0 0,0-1 1,-1 0-1,0 1 0,0-2 0,-1 1 0,4-10 0,-6 14-35,-1 0 0,0 0-1,0 0 1,0-1 0,-1 1-1,1 0 1,-1 0 0,0 0-1,0-1 1,0 1 0,-1 0-1,0 0 1,1 0 0,-2 0-1,1 0 1,0 0 0,-1 0-1,-3-6 1,2 5-38,0 0 0,0 1 0,-1-1 0,0 1 0,0 0 0,0 0-1,-1 0 1,1 0 0,-1 1 0,0 0 0,0 0 0,-10-5 0,-29-6-160,11 4 363,33 10-168,0 0-1,0 0 1,0 0 0,0 0-1,0 0 1,0 0-1,0 0 1,0 0-1,0 0 1,-1 0 0,1 0-1,0 0 1,0 0-1,0 0 1,0 0-1,0 0 1,0 0 0,0 0-1,0 0 1,0-1-1,0 1 1,0 0-1,0 0 1,0 0 0,0 0-1,0 0 1,0 0-1,-1 0 1,1 0 0,0 0-1,0 0 1,0 0-1,0 0 1,0-1-1,0 1 1,0 0 0,0 0-1,0 0 1,0 0-1,0 0 1,0 0-1,0 0 1,0 0 0,0 0-1,0 0 1,1-1-1,-1 1 1,0 0-1,0 0 1,0 0 0,0 0-1,0 0 1,0 0-1,0 0 1,0 0-1,0 0 1,0 0 0,0 0-1,0 0 1,0 0-1,0 0 1,0 0-1,0 0 1,1-1 0,-1 1-1,0 0 1,0 0-1,0 0 1,0 0 0,7-2-65,-6 1 74,34-10-24,0 1 0,1 2 0,0 1 0,1 2-1,40-1 1,-71 6 16,15-1-22,36 2-1,-50 0-8,-1 0-1,1 0 1,-1 1-1,0 0 1,1 0-1,-1 0 1,0 1 0,0 0-1,9 6 1,-14-8 35,1 1 0,0-1 1,0 1-1,-1 0 0,1 0 1,-1-1-1,1 1 0,-1 0 1,0 0-1,0 1 1,0-1-1,0 0 0,0 0 1,-1 0-1,1 1 0,0-1 1,-1 0-1,0 1 0,1-1 1,-1 0-1,-1 5 0,0 4 67,0-1-1,-1 1 1,-6 16-1,-1 6 214,9-23 177,4-14-253,3-6-192,-1 3-3,2-3 22,1 0-1,0 0 1,0 1-1,16-12 1,-14 13-68,-3 2-43,0 0-1,1 1 1,9-5 0,-15 9 50,-1 0 1,1 0 0,0 0-1,0 0 1,0 0-1,0 1 1,0 0 0,1-1-1,-1 1 1,0 0 0,0 1-1,0-1 1,0 0-1,4 2 1,-6-1 25,1-1 1,0 1-1,-1 0 1,1 0-1,-1 0 0,0 0 1,1 0-1,-1 1 1,0-1-1,0 0 0,1 0 1,-1 1-1,0-1 1,0 1-1,-1-1 0,1 1 1,1 2-1,11 35 68,-7-15-40,-5-22-16,0 0 1,0 0 0,1 0 0,-1 0-1,0 0 1,1 0 0,-1 0-1,1-1 1,-1 1 0,1 0 0,0-1-1,0 1 1,0-1 0,0 0 0,0 0-1,0 0 1,0 0 0,0 0-1,0 0 1,1 0 0,-1-1 0,0 1-1,1-1 1,-1 1 0,3-1 0,3 0 35,0 0-1,0-1 1,0 0 0,0-1 0,14-4 0,426-149 69,-447 155-120,0-1 1,0 1-1,0-1 1,0 1-1,0-1 1,0 1-1,-1-1 1,1 1-1,0-1 1,0 0-1,-1 1 1,1-1-1,0-1 1,-3 1-50,-9 3-32,-21 10 50,1 2-1,0 1 1,-51 33 0,59-33 61,1 0 1,-34 32 0,45-36-4,1 1 0,-1-1 0,2 2 0,0-1 0,0 1 0,-6 15 0,13-25-17,1-1 0,0 0 0,0 0 1,1 1-1,-1-1 0,0 0 0,1 1 0,-1-1 0,1 1 1,0 2-1,0-4-4,0-1 0,0 0 1,0 1-1,0-1 0,1 1 0,-1-1 1,0 1-1,0-1 0,0 0 0,1 1 1,-1-1-1,0 1 0,0-1 0,1 0 1,-1 1-1,0-1 0,1 0 1,-1 0-1,0 1 0,1-1 0,0 0 1,0 1 10,0-1 0,0 0 0,0 1 0,0-1 0,0 0 0,0 0 0,0 0 0,1 0 0,-1 0 0,0 0 0,0 0 0,1-1 0,8-2 42,-1 0 0,0-1 0,0 0 1,0 0-1,-1-1 0,1 0 1,-1-1-1,10-8 0,-4 4-34,151-126-220,-148 121 188,12-10-350,-44 64 60,6-20 404,4-10-107,1 0-1,-1 1 1,2 0 0,-1 0 0,1 0 0,1 0 0,0 1 0,-1 12 0,3-22 11,0 0 0,0 1 0,0-1 0,0 0 0,0 1 0,0-1 0,1 0 0,-1 0 0,0 1 0,1-1 0,-1 0 1,1 0-1,0 0 0,-1 0 0,1 0 0,0 0 0,0 1 0,0-1-3,0-1 0,-1 1-1,1-1 1,0 1 0,0-1 0,-1 0-1,1 1 1,0-1 0,0 0 0,0 0 0,0 1-1,-1-1 1,1 0 0,0 0 0,0 0-1,0 0 1,0 0 0,0 0 0,0-1 0,3 0 8,-1 0 1,1 0 0,-1 0 0,0-1 0,0 0 0,0 1 0,0-1 0,0 0-1,0-1 1,4-3 0,11-13 2,21-31 0,-5 6 99,-10 14-46,17-20-28,38-60 0,1-28-42,67-162 0,-130 265-83,-10 20 3,0 0-1,0 0 1,-2-1-1,5-16 1,-11 23-139,-4 11 45,-8 11 76,6-2 83,0 0-1,1 1 1,0 0-1,-4 14 1,1-4-9,-90 217 3,31-59 199,58-145-105,1 0 0,2 0-1,-2 45 1,8-75-28,1-1-1,0 0 1,0 1 0,1-1-1,-1 1 1,1-1 0,0 1-1,3 7 1,-4-11-32,1 0 1,0 0-1,-1 0 1,1 0-1,0 0 0,-1 0 1,1 0-1,0 0 1,0-1-1,0 1 1,0 0-1,-1-1 0,1 1 1,0 0-1,0-1 1,0 1-1,1-1 0,-1 0 1,0 1-1,0-1 1,0 0-1,0 0 1,0 1-1,0-1 0,1 0 1,-1 0-1,0 0 1,0 0-1,0-1 1,0 1-1,0 0 0,0 0 1,0-1-1,1 1 1,-1-1-1,0 1 0,1-2 1,12-5 6,0-1 0,22-17-1,-14 9-147,68-47-614,-65 46 625,-2 53-118,-19-32 225,0 0 0,1 1 0,-1-1 0,1-1 0,0 1 0,0-1 0,9 5 0,-10-6 23,0-1 0,0 0-1,0 0 1,-1 0 0,1-1 0,0 1-1,0-1 1,0 0 0,0 0-1,0 0 1,0-1 0,8-1 0,4-3 44,0-1 1,0-1-1,-1 0 1,29-19 0,-22 11-42,0-1 0,-1-2 0,26-27 0,-23 18 26,41-57 0,9-33-37,-67 105-30,119-203-77,-85 133 89,33-94 0,-73 175 3,-1 0 0,1-1 0,-1 1 0,0 0 0,1 0 0,-1 0 1,0 0-1,0-1 0,0 1 0,0 0 0,0 0 0,0-2 0,0 3 3,0 0 0,0 0 0,0-1 0,0 1-1,-1 0 1,1 0 0,0 0 0,0 0-1,0-1 1,0 1 0,-1 0 0,1 0-1,0 0 1,0 0 0,0 0 0,-1 0-1,1 0 1,0-1 0,0 1 0,0 0-1,-1 0 1,1 0 0,0 0 0,0 0 0,-1 0-1,1 0 1,0 0 0,0 0 0,0 0-1,-1 0 1,1 0 0,0 0 0,0 1-1,-1-1 1,1 0 0,0 0 0,-3 2-47,-1-1 0,1 1 0,0 0 0,1 0 0,-1 0 1,0 1-1,-4 4 0,-52 64 54,27-25-29,2 2 0,-26 59-1,-40 112 427,71-152-114,-22 91 0,39-123-179,2 1 1,1 0-1,2 0 1,1 47-1,2-81-75,0 1 0,0-1-1,0 1 1,1-1 0,-1 1 0,0-1-1,1 1 1,0-1 0,-1 1 0,1-1-1,0 0 1,0 0 0,1 1 0,-1-1-1,0 0 1,1 0 0,-1 0 0,1 0-1,0-1 1,2 3 0,-2-3-12,0 0 0,1 0 0,-1-1 0,1 1 0,-1 0 0,1-1 0,-1 0 0,1 0 0,-1 0 0,1 0 0,-1 0 0,1 0 0,-1-1 0,1 1 0,-1-1 0,1 0 0,-1 1 0,0-1 0,4-2 0,13-6 65,0 0 1,31-21-1,36-32-40,-37 25-27,-38 29-13,57-45-85,-62 47 75,0 0 0,0 0 0,-1-1-1,0 1 1,0-1 0,0 0 0,-1-1 0,4-7 0,-8 14-2,0 1 1,1-1 0,-1 0-1,0 1 1,1-1 0,-1 0 0,0 1-1,0-1 1,0 0 0,1 0 0,-1 1-1,0-1 1,0 0 0,0 0 0,0 0-1,0 1 1,0-1 0,-1 0 0,1 1-1,0-1 1,0 0 0,-1 0 0,1 1-1,0-1 1,0 0 0,-1 1 0,0-2-1,0 2-5,0-1 0,0 1 0,0-1 0,0 1 0,0 0 0,0-1-1,0 1 1,0 0 0,-1 0 0,1 0 0,0 0 0,0 0 0,0 0 0,0 0-1,0 0 1,-2 1 0,-4 1-39,0 0-1,0 0 0,0 1 1,-10 4-1,8-2 120,0 1 0,1-1 0,-1 2 0,1-1 0,0 1 0,1 0 0,-1 1-1,1 0 1,1 0 0,-9 13 0,12-16 3,1 1-1,-1-1 1,1 0-1,0 1 1,0-1 0,1 1-1,0 0 1,0-1-1,0 1 1,0 0 0,1 0-1,0 0 1,0-1-1,1 1 1,0 0 0,0 0-1,0-1 1,0 1-1,1 0 1,4 7-1,-4-7-24,1-1 0,1 1 0,-1-1 0,1 0 0,-1 0 0,2 0 0,-1 0-1,0-1 1,1 0 0,0 0 0,0 0 0,0 0 0,0-1 0,1 0 0,-1 0-1,1 0 1,0-1 0,11 3 0,-9-3-33,0-1 0,0 0 0,0 0 0,0-1 0,0 0 0,0 0 0,0-1 0,0 0 1,0 0-1,0-1 0,0 0 0,0 0 0,0-1 0,9-5 0,2-2-989,34-25 1,-9-1-3113,-12 8 1456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19 958 2304,'-1'0'103,"0"1"0,-1-1 1,1 0-1,0 1 0,-1 0 0,1-1 1,0 1-1,0 0 0,0-1 0,-1 1 1,1 0-1,0 0 0,-1 1 0,10-7 4995,19-19-2719,78-115 1767,-70 90-3732,162-258 430,-89 132-653,-77 125 329,46-104 0,-75 151-487,0-1 1,-1 1-1,0-1 1,1 0-1,-1 0 1,-1 0-1,1 1 0,0-1 1,-1 0-1,0-7 1,0 10-42,0 0 1,0 1-1,0-1 1,0 0-1,0 1 1,0-1-1,0 1 0,-1-1 1,1 0-1,0 1 1,0-1-1,0 1 1,-1-1-1,1 1 1,0-1-1,-1 0 1,1 1-1,0-1 1,-1 1-1,1 0 1,-1-1-1,1 1 0,-1-1 1,1 1-1,-1 0 1,1-1-1,-1 1 1,1 0-1,-1-1 1,1 1-1,-2 0 1,0 0-23,0 0 0,0 0 0,0 0 0,0 1 0,0-1 0,0 1 0,0 0 0,0 0 0,0-1 0,-3 3 0,-8 5 20,0 1-1,1 0 0,0 0 1,1 1-1,0 0 0,0 1 1,1 1-1,1 0 0,0 0 1,-11 20-1,-4 12 328,-33 89 0,2 21 259,46-123-398,2 1-1,1-1 0,-3 39 1,9-65-130,0 0-1,0 1 1,0-1 0,0 0 0,1 0 0,0 0 0,0 0 0,0 1-1,4 6 1,-4-10-1,0 0 0,1 1 0,-1-1 1,1 0-1,0 0 0,-1 0 0,1 0 0,0 0 0,0-1 0,0 1 0,1 0 0,-1-1 0,0 0 0,0 1 0,1-1 0,-1 0 0,1 0 0,-1 0 0,1-1 0,3 2 0,3-1 25,0 0 0,0-1-1,1 0 1,-1 0 0,0-1-1,0 0 1,0-1 0,0 0-1,14-5 1,-7 1-71,1-1 0,-1 0-1,30-19 1,-30 15-58,-1-1 1,-1 0-1,0-1 0,-1 0 0,24-31 0,-48 55-493,-7 13 588,15-18-18,0 0 0,0 0 1,1 1-1,0-1 0,1 0 0,-1 1 1,1-1-1,0 11 0,1-13 20,0 0 1,0-1-1,1 1 1,0 0-1,-1-1 1,1 1-1,1 0 0,-1-1 1,0 0-1,1 1 1,0-1-1,0 0 1,0 0-1,0 1 0,0-2 1,4 5-1,-2-3 27,0 0-1,0 0 0,0-1 1,0 0-1,1 1 0,-1-2 1,1 1-1,0 0 0,-1-1 1,1 0-1,0 0 0,1-1 1,-1 1-1,0-1 0,7 1 1,-11-2-54,0 0 0,0 0 0,0 0 0,0 0 0,0-1 0,0 1 0,0 0 0,0 0 0,0-1 0,-1 1 0,1 0 0,0-1 0,0 1 0,0-1 1,0 1-1,-1-1 0,1 1 0,0-1 0,0 0 0,-1 1 0,1-1 0,0 0 0,-1 0 0,1 0 0,-1 1 0,1-1 0,-1 0 0,0 0 0,1 0 0,-1 0 1,0 0-1,1 0 0,-1 0 0,0 0 0,0 0 0,0 0 0,0 0 0,0 0 0,0 1 0,0-1 0,0 0 0,0 0 0,-1-2 0,0-1-27,0-1-1,0 0 0,-1 1 1,1-1-1,-1 1 0,0-1 1,-1 1-1,-4-7 0,-2-1-63,-2 1 0,-15-14-1,2 3 117,33 22 261,13 7-271,0-1 1,0-1-1,0-1 1,1-1 0,-1 0-1,1-2 1,-1-1-1,1-1 1,0-1 0,22-4-1,-27 1-2056,-18 4 1855,0 1 1,1 0-1,-1 0 0,0 0 0,0 0 0,1 0 0,-1 0 1,0 0-1,0-1 0,1 1 0,-1 0 0,0 0 0,0 0 1,1-1-1,-1 1 0,0 0 0,0 0 0,0-1 1,0 1-1,1 0 0,-1 0 0,0-1 0,0 1 0,0 0 1,0-1-1,0 1 0,0 0 0,0-1 0,0 1 0,0 0 1,0 0-1,0-1 0,0 1 0,0 0 0,0-1 0,0 1 1,0 0-1,0-1 0,0 1 0,0 0 0,0 0 0,0-1 1,-1 1-1,1 0 0,0 0 0,0-1 0,0 1 0,0 0 1,-1 0-1,1-1 0,-12-9-3864,3 2 1349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8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10 223 10304,'-8'-17'3317,"8"17"-3289,-1 0 1,1 0-1,0 0 1,0-1 0,0 1-1,0 0 1,0 0-1,0 0 1,0 0-1,0 0 1,0-1-1,0 1 1,0 0-1,0 0 1,0 0-1,0 0 1,0-1-1,0 1 1,0 0-1,0 0 1,0 0-1,0 0 1,0 0-1,0-1 1,0 1-1,0 0 1,0 0-1,0 0 1,0 0 0,0-1-1,0 1 1,0 0-1,0 0 1,0 0-1,1 0 1,-1 0-1,0 0 1,0 0-1,0-1 1,0 1-1,0 0 1,0 0-1,1 0 1,-1 0-1,0 0 1,5-5 401,1 0 0,-1 1 0,1 0 0,0 0 0,0 0 0,1 1 0,8-4 0,66-21 1300,93-20-1,92-7-1655,-177 38-157,-63 11-486,17-2-2145,-38 7 1722,0 1 0,0-1-1,0 1 1,0 1 0,0-1 0,6 2-1,6 5-1897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14 863 2400,'-12'10'1091,"11"-5"3391,18-8-962,-5-3-2838,-1 0 1,0 0-1,-1-1 1,1-1-1,16-15 0,5-4 45,111-97 617,-113 94-1201,-1-2-1,-2 0 1,-1-2-1,26-47 1,-16 17-14,46-113 0,-48 77 32,-30 82-377,0 0-1,-1 0 1,2-33 0,-5 50 185,0 0 1,0 1-1,0-1 1,0 0-1,0 1 1,0-1-1,0 0 1,0 1-1,0-1 1,-1 0-1,1 1 1,0-1-1,0 1 1,-1-1-1,1 0 1,-1 0-1,1 1 12,0 0 0,-1 0 0,1 0 0,0 0 0,0 0 0,0 0 0,-1-1 0,1 1 0,0 0 0,-1 0 0,1 0 0,0 0 0,0 0 0,-1 0 0,1 0 0,0 0 0,0 1 0,-1-1 0,1 0 0,0 0 0,0 0 0,0 0 0,-1 0 0,1 0 0,0 0 0,0 1 0,-1-1 0,-16 17-581,16-15 608,-18 21 58,2 0 0,1 1-1,1 1 1,1 0 0,-15 38 0,10-16-4,3 0 0,2 1-1,2 1 1,-12 98 0,23-134-49,1 0 0,0-1-1,1 1 1,4 22 0,-4-29 22,1 0 0,0-1 0,0 1 0,0 0 1,0-1-1,1 1 0,0-1 0,1 0 0,-1 1 0,1-2 0,7 9 0,-6-8 25,0 0-1,1-1 0,-1 0 0,1 0 0,0 0 0,0-1 0,0 0 1,0 0-1,1-1 0,-1 1 0,1-1 0,0-1 0,-1 1 0,1-1 0,0 0 1,0-1-1,0 0 0,0 0 0,0 0 0,0-1 0,-1 0 0,11-3 0,1 0-20,0-2 0,0 0-1,0-1 1,-1-1 0,0 0-1,23-16 1,1-5 103,45-41 0,-77 62-141,0 0-1,0-1 1,9-12-1,-16 18-19,0 0 0,0 1 0,-1-1 0,1 0 0,-1 0 0,0 0 1,1 0-1,-1 0 0,-1 0 0,1 0 0,0-1 0,-1 1 0,1 0 0,-1 0 0,0 0 0,-1-7 0,1 10 11,0 0 0,0 0 0,0-1 0,0 1 0,0 0 0,-1 0 0,1-1 0,0 1 0,0 0 0,0 0 0,-1 0 0,1-1 0,0 1 0,0 0 0,0 0 0,-1 0 0,1 0 1,0-1-1,0 1 0,-1 0 0,1 0 0,0 0 0,0 0 0,-1 0 0,1 0 0,0 0 0,-1 0 0,1 0 0,0 0 0,0 0 0,-1 0 0,1 0 0,0 0 0,-1 0 0,1 0 0,0 0 0,0 0 0,-1 0 0,1 1 0,0-1 0,0 0 0,-1 0 0,1 0 0,0 0 0,0 1 0,-1-1 0,-14 10-225,-6 9 61,1 0-1,-32 38 1,37-38 238,-37 51 134,46-61-120,1 0 0,0 1 0,1-1 0,0 1 0,0 0 0,-2 12 0,5-21-63,1-1-1,0 1 0,0-1 0,0 1 0,0-1 0,0 1 0,0 0 0,0-1 0,0 1 0,0-1 0,0 1 1,0-1-1,0 1 0,0-1 0,0 1 0,0 0 0,0-1 0,1 1 0,-1-1 0,0 1 0,1-1 0,-1 1 1,0-1-1,1 0 0,-1 1 0,0-1 0,1 1 0,-1-1 0,1 0 0,-1 1 0,0-1 0,1 0 0,-1 1 1,1-1-1,-1 0 0,1 0 0,0 1 0,-1-1 0,1 0 0,-1 0 0,1 0 0,-1 0 0,1 0 0,-1 0 1,1 0-1,0 0 0,-1 0 0,1 0 0,-1 0 0,1 0 0,0-1 0,3 1 34,0-1-1,-1 0 0,1 0 1,-1 0-1,1-1 1,-1 1-1,5-3 0,7-9 28,1 0 0,-2-1 0,0 0 0,22-28-1,-30 34-226,0 0-1,-1 0 0,9-16 1,-16 32 26,0-1 0,0 1 1,0 0-1,0 8 0,2-13 162,1 1 0,-1 0 0,1 0 0,0-1 0,0 1 1,0-1-1,1 1 0,-1-1 0,1 1 0,0-1 0,0 0 0,0 0 0,0 0 0,1 0 0,-1 0 0,1 0 0,0-1 0,0 1 0,0-1 1,0 0-1,0 0 0,0 0 0,1 0 0,-1 0 0,1-1 0,-1 1 0,1-1 0,-1 0 0,1 0 0,0-1 0,0 1 0,-1-1 0,1 0 1,0 0-1,4 0 0,5-1 13,0-1 1,0 0-1,-1-1 1,1 0-1,-1-1 1,1 0 0,-1-1-1,0 0 1,-1-1-1,0-1 1,1 1-1,-2-2 1,1 0-1,-1 0 1,-1-1 0,1 0-1,14-20 1,-10 8 14,-2 0 1,13-29 0,16-47-1,63-206-183,-101 291-15,0 1-1,0-1 1,-1 0 0,1-14 0,-10 42-274,-10 29 540,-10 64 106,15-53 0,-65 219 258,55-203-228,-15 24 492,37-94-392,5-4-167,12-11-140,19-18-203,-8 0 219,-18 20-98,0 0 0,1 0 0,1 1 0,13-10 0,-23 19 8,0 0-1,0-1 0,0 1 0,0 1 0,0-1 1,0 0-1,0 0 0,1 1 0,-1-1 1,0 1-1,0 0 0,1-1 0,-1 1 0,0 0 1,0 0-1,1 1 0,2 0 0,-3-1 11,-1 1-1,0-1 0,1 1 1,-1 0-1,0-1 1,0 1-1,1 0 0,-1 0 1,0 0-1,0 0 0,0 0 1,0 0-1,0 0 1,0 1-1,-1-1 0,1 0 1,0 0-1,0 1 0,-1-1 1,1 1-1,-1-1 0,0 0 1,1 1-1,-1-1 1,0 1-1,1 1 0,-1 6 7,0 1 0,-1-1 0,0 0 0,-2 12 0,1-11-3,0 0 1,1 19-1,1-26 16,0 0 0,0 1 0,1-1-1,0 0 1,-1 0 0,1 0 0,0 0 0,1 0 0,-1 0 0,0 0 0,1 0 0,0-1 0,2 4 0,-3-5 6,0 0 0,0 0 0,0 0 0,1-1 0,-1 1 0,0 0 0,0-1 0,1 1 0,-1-1 0,1 1 0,-1-1 0,1 1 1,-1-1-1,0 0 0,1 0 0,-1 0 0,1 0 0,-1 0 0,1 0 0,-1 0 0,1 0 0,-1-1 0,1 1 0,2-1 0,4-2 48,0 0-1,14-8 1,-10 5-54,-1-1 0,1 0 0,-2 0-1,1-2 1,13-12 0,-19 15 2,1 0 0,-1-1-1,0 0 1,0 0 0,-1 0-1,0 0 1,0-1 0,-1 1-1,5-17 1,-6 14-57,1 0 0,-2-1 1,1 1-1,-1-1 0,-1 1 0,0-1 1,0 1-1,-4-20 0,4 30 31,-1-1 1,1 1-1,0 0 0,0-1 0,0 1 0,0-1 0,-1 1 0,1 0 0,0-1 1,0 1-1,-1 0 0,1-1 0,0 1 0,-1 0 0,1-1 0,0 1 1,-1 0-1,1 0 0,-1-1 0,1 1 0,0 0 0,-1 0 0,1 0 1,-1 0-1,1 0 0,-1-1 0,1 1 0,0 0 0,-1 0 0,1 0 0,-1 0 1,1 0-1,-1 0 0,1 0 0,-1 1 0,1-1 0,0 0 0,-1 0 1,1 0-1,-1 0 0,1 0 0,0 1 0,-1-1 0,1 0 0,-1 1 0,-16 12-145,13-8 186,0 1 0,0 0-1,1 0 1,0 0 0,0 0 0,0 0-1,1 1 1,0-1 0,0 1 0,0-1 0,1 1-1,0 0 1,0 10 0,1-12-17,0 0 1,1-1-1,-1 1 1,1-1-1,0 1 1,0-1-1,0 1 1,1-1-1,-1 0 1,1 1-1,0-1 0,0 0 1,1 0-1,-1-1 1,1 1-1,0 0 1,0-1-1,0 1 1,0-1-1,8 5 1,0-1 3,1-1 1,0 0 0,0-1 0,0 0 0,19 4 0,0-2-590,35 4-1,-34-10-2354,-5-1 804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32 232 6464,'-31'-40'2944,"34"20"-2560,12 5 1760,6 7-1248,29-17 1120,0 5-1152,17-3-129,1 6-415,8-3-224,-4 5-64,14-1-1247,-1 4 671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86 4992,'-1'-7'939,"0"-1"0,1 0 1,-1 1-1,2-1 0,-1 0 0,1 1 0,0-1 1,3-11-1,-3 14 647,0 12-607,0 4-607,0 1-1,-1-1 1,0 1-1,-4 17 1,1 3 170,-7 243 1298,9-207-1475,-3 30 113,3-70-213,2-18 10,-1-10-264,0 0 1,0 0-1,0-1 1,0 1-1,0 0 1,0 0-1,0 0 1,0 0-1,0 0 1,0 0 0,0 0-1,1 0 1,-1 0-1,0 0 1,0 0-1,0 0 1,0 0-1,0 0 1,0 0-1,0 0 1,0 0-1,0 0 1,0 0-1,0 0 1,0 0-1,0 0 1,0 0-1,0 0 1,0 0-1,1 0 1,-1 0-1,0 0 1,0 0-1,0 0 1,0 0 0,0 0-1,0 0 1,0 0-1,0 0 1,0 0-1,0 0 1,0 0-1,0 0 1,0 0-1,0 0 1,0 0-1,0 0 1,0 0-1,0 0 1,0 0-1,1 0 1,-1 1-1,0-1 1,0 0-1,0 0 1,0 0-1,0 0 1,0 0 0,0 0-1,0 0 1,0 0-1,0 0 1,0 0-1,0 0 1,0 0-1,0 0 1,16-24 142,2-1 1,34-36-1,-46 55-186,1-1-1,0 1 1,0 1 0,1-1-1,-1 1 1,1 0 0,0 1-1,1 0 1,-1 0-1,1 1 1,0 0 0,18-3-1,-21 6 19,1 0 0,-1 0 0,0 0 0,1 1 0,-1 0 0,1 0 0,-1 1 0,0 0-1,0 0 1,0 0 0,0 1 0,0 0 0,-1 0 0,1 0 0,-1 1 0,0-1 0,1 2 0,6 6-1,-6-5-2,0 1-1,0 0 0,0 1 0,0-1 0,-1 1 0,-1 0 0,1 0 0,-1 1 0,-1-1 0,0 1 0,0 0 0,2 13 0,-3-13 67,-1 1 0,-1 0 0,1-1 1,-2 1-1,1 0 0,-3 10 0,2-16-15,0 0 1,0 0-1,0 0 1,-1 0-1,0 0 0,1 0 1,-1 0-1,-1-1 0,1 1 1,0 0-1,-1-1 0,0 0 1,0 0-1,0 0 0,0 0 1,-6 4-1,-1-1 21,-1-1 0,1-1 0,0 0 0,-1 0 0,0-1 0,0 0 0,0-1 0,0 0 0,-1-1 0,-16 0 0,-5-2-28,1-1 1,-47-10 0,68 10 5,-1-1 0,1-1 0,0 1 0,-17-10 0,21 9-72,0 0 0,1 0 0,0 0 0,0-1 0,0 1 0,0-2 0,1 1-1,-8-10 1,13 14-173,-1 1 1,1-1-1,-1 0 0,1 0 0,-1 0 0,1 0 1,0 0-1,-1 0 0,1 0 0,0 0 0,0 0 1,0 0-1,0 0 0,0 0 0,0 0 0,0 0 1,0 0-1,0 0 0,0 0 0,1-1 0,6-3-1532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7232,'0'0'3264,"48"4"-2848,-11-8 1760,3 4-1280,55-8 640,4 0-928,22-7-129,-4 6-287,14-11 0,-10 7-96,1-7-831,-19 9 383,0-4-4992,-17 6 2944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5312,'0'-17'1932,"0"12"819,0 11 2880,-12 230-1312,6-161-3747,5-63-532,-1 9 781,4-19-308,3-10-95,4-15-98,11-38 0,-4 8-326,-8 30 21,1-1-1,1 2 0,1-1 0,1 2 0,24-35 1,-35 55-12,0 0 0,0-1 1,1 1-1,-1 0 0,0 0 0,1 0 1,-1 0-1,0 0 0,1 0 1,0 0-1,1-1 0,-2 2 0,-1 0 0,1 0 0,-1 0-1,1 0 1,0 0 0,-1 0 0,1 0-1,0 0 1,-1 0 0,1 0 0,0 0 0,-1 0-1,1 0 1,-1 0 0,1 1 0,0-1-1,-1 0 1,1 1 0,-1-1 0,1 0 0,0 1-1,0 0 13,0 1 1,1 0-1,-1-1 0,0 1 0,0 0 0,0-1 0,0 1 0,-1 0 1,1 0-1,0 0 0,-1 0 0,1 0 0,-1 0 0,0 0 1,0 0-1,0 0 0,0 2 0,-4 64 211,0-34-4,2-17-132,2-7 205,10-27 51,-1-1-357,1 2 1,16-22 0,-21 32 1,-1 1-1,1 0 1,0 0 0,0 0-1,1 1 1,-1-1 0,1 1-1,0 1 1,0-1 0,9-3-1,-13 7 7,-1-1 1,1 1-1,-1 0 0,1-1 0,-1 1 0,1 0 1,-1 0-1,1 0 0,-1 0 0,1 0 0,-1 1 0,1-1 1,-1 0-1,1 1 0,-1-1 0,0 1 0,1-1 1,-1 1-1,0 0 0,1 0 0,-1 0 0,0-1 0,0 1 1,0 0-1,0 0 0,1 1 0,-2-1 0,1 0 1,0 0-1,0 0 0,0 1 0,0-1 0,-1 0 0,1 3 1,3 2-18,-2 1 1,1 0 0,-1 0 0,0 0 0,1 13 0,-1 5 2,-2 0 1,-4 45-1,-1 7-637,5-76 430,0 0 0,0 0 1,0 0-1,0 0 0,0 0 0,0 0 1,0 0-1,0 0 0,0 0 1,0 0-1,1 0 0,-1 0 0,0-1 1,1 1-1,-1 0 0,0 0 0,1 0 1,-1 0-1,1-1 0,-1 1 0,1 0 1,0 0-1,-1-1 0,2 2 0,0-2-60,-1 0 0,1 0-1,-1 0 1,0-1 0,1 1 0,-1 0-1,0-1 1,0 1 0,1-1-1,-1 1 1,0-1 0,0 0-1,0 0 1,1 1 0,-1-1-1,0 0 1,0 0 0,0 0 0,0-1-1,25-27-4056,5-3 1488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45 129 5824,'11'-7'1866,"-10"7"-1793,-1 0 0,0 0 0,0 0-1,1 0 1,-1 0 0,0 0-1,0 0 1,0 0 0,1 0 0,-1 0-1,0 0 1,0 0 0,1 0-1,-1 0 1,0 0 0,0 1-1,0-1 1,1 0 0,-1 0 0,0 0-1,0 0 1,0 1 0,0-1-1,1 0 1,-1 0 0,0 0 0,0 0-1,0 1 1,0-1 0,0 0-1,0 0 1,0 1 0,0-1 0,1 0-1,1 7 1986,-3 4-1359,-1 1 0,0-1 0,0 0 0,-1 0 0,-7 15 0,1 0-387,2-5-250,1-2-631,0-1 0,1 1 0,1 0 0,-4 33 0,9-40-1902,7-25-3405,-3-7 3695</inkml:trace>
  <inkml:trace contextRef="#ctx0" brushRef="#br0" timeOffset="1">85 1 992,'-5'6'448,"5"8"-384,5-11-544,0 0 256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5152,'-8'17'1648,"8"-17"-1619,0 0-1,0 1 1,-1-1 0,1 1 0,0-1-1,0 0 1,0 1 0,0-1 0,0 1-1,0-1 1,0 0 0,0 1 0,0-1-1,0 1 1,0-1 0,0 0 0,0 1-1,0-1 1,0 0 0,0 1 0,1-1-1,-1 1 1,5 28 2100,-1 1-1,-1 0 1,-3 51-1,0-48-760,1-26-357,3-17-134,0-3-583,4-8-104,-2 3 146,1 0 0,1 0 1,0 1-1,2 0 0,11-17 1,-20 32-298,0 1 0,0 0 0,0-1 0,1 1 0,-1 0 0,0 0 0,0 0 1,1 0-1,-1 0 0,1 0 0,-1 0 0,1 0 0,0 0 0,-1 1 0,1-1 0,-1 1 0,1-1 1,0 1-1,0 0 0,-1-1 0,4 1 0,-3 1 9,1-1-1,-1 1 1,0 0-1,0-1 1,0 1 0,-1 0-1,1 0 1,0 1-1,0-1 1,0 0 0,-1 0-1,1 1 1,-1-1 0,1 1-1,-1 0 1,1-1-1,0 3 1,10 15 118,-1 1 1,-1 0-1,0 0 0,12 44 1,13 27-1058,-27-79-953,-8-11 1714,0-1-1,0 0 1,1 0-1,-1 1 0,0-1 1,0 0-1,0 0 1,1 0-1,-1 1 1,0-1-1,0 0 0,1 0 1,-1 0-1,0 0 1,0 1-1,1-1 1,-1 0-1,0 0 0,1 0 1,-1 0-1,0 0 1,1 0-1,-1 0 1,0 0-1,0 0 0,1 0 1,-1 0-1,0 0 1,1 0-1,-1 0 1,0 0-1,1 0 0,-1 0 1,0-1-1,0 1 1,1 0-1,-1 0 0,0 0 1,0 0-1,1-1 1,-1 1-1,0 0 1,0 0-1,1 0 0,-1-1 1,6-16-5262,2-3 1771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168 141 3648,'-1'-1'169,"1"0"-1,0 0 1,-1 0-1,1 0 1,-1 1 0,1-1-1,-1 0 1,0 0 0,1 0-1,-1 0 1,0 1 0,0-1-1,1 0 1,-1 1-1,0-1 1,0 1 0,0-1-1,0 1 1,0-1 0,0 1-1,0-1 1,0 1 0,0 0-1,0 0 1,0-1-1,0 1 1,0 0 0,-2 0-1,-1 1 716,-1 0-1,0-1 1,0 1-1,1-1 0,-1 0 1,-7-1-1,-4 0 395,-70 1 5495,139-4-6177,-1-3 0,66-15 0,-71 12-486,6-1-171,191-29 170,-106 22-290,-123 18 71,8 0 401,-22 0-408,-1 0-1,1 0 1,-1 0-1,1 0 1,-1 0-1,0 0 1,1 0-1,-1 0 1,1 0-1,-1 0 1,1 0-1,-1 0 1,0-1-1,1 1 1,-1 0-1,1 0 1,-1-1-1,0 1 1,1 0-1,-1 0 1,0-1-1,1 1 1,-1 0-1,0-1 1,0 1-1,1 0 1,-1-1-1,0 1 1,0-1-1,1 1 1,-1-1-1,0 1-124,0-1 0,-1 1 0,1 0 0,0-1 0,0 1 0,-5-3-3630,5 3 3630,0 0 0,-1 0 0,1 0 0,0 0 0,-1 0 0,1 0 0,0 0 0,-1 0 0,1 0 0,0 0 0,-1 0 0,-10 2-3460,0 5 817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 2144,'-8'2'463,"4"-1"37,1 1 0,-1-1-1,0-1 1,1 1 0,-7 0-1,0 3 1771,8-3-1893,1 0-1,-1 0 1,1 0 0,-1 0-1,0-1 1,1 1-1,-1-1 1,0 1 0,1-1-1,-1 0 1,-3 1-1,-65-12 7875,248 2-4209,-28 0-3706,-59 3-193,-46 2-228,60 2 1,-85 2 140,-17 0-429,0-1 1,0 1 0,0 0 0,1 0 0,-1 0-1,0 0 1,0 1 0,0-1 0,0 1-1,0 0 1,5 2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19 5632,'1'-2'-125,"2"-15"9651,-11 21-7797,-6 5-1012,0 1-1,0 1 0,2 0 1,-1 0-1,1 1 1,-13 19-1,9-9-268,2 0-1,0 1 1,-15 37-1,-26 57 375,-36 87-220,85-188-703,1-3-367,0 1 1,-5 23-1,8-25-2908,7-24-6815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41 149 4736,'-1'-2'80,"-8"-10"793,1-1 0,-9-15-1,16 23-280,-1 1 0,2-1-1,-1 1 1,0-1-1,1 1 1,0-1-1,0 0 1,0 1 0,0-1-1,1 0 1,0 1-1,3-9 1,-4 11-466,1 1 0,0-1 1,0 0-1,0 1 0,1-1 0,-1 1 1,0-1-1,1 1 0,-1 0 1,0 0-1,1-1 0,0 1 0,-1 0 1,1 0-1,0 0 0,-1 1 0,1-1 1,0 0-1,0 1 0,0-1 1,-1 1-1,1 0 0,0-1 0,0 1 1,0 0-1,0 0 0,0 0 0,0 0 1,0 1-1,2 0 0,4 0 127,1 1-1,-1 1 1,1 0-1,-1 0 1,10 5-1,14 11 543,52 37 0,-10-4-332,15 0 58,-42-25-325,84 62-1,-119-78-159,0 1 1,0 0-1,-1 1 0,0 0 0,-1 0 0,8 16 0,-1 3 248,22 57 1,-29-61-208,-1 1 1,-1 0-1,-2 0 1,-1 1 0,-1-1-1,-1 1 1,-2 0 0,-4 53-1,3-79-152,-1-1-1,0 1 0,1-1 0,-1 0 1,-3 7-1,-6 5-3998,1-7 1578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3552,'0'0'52,"0"-1"0,0 1 0,-1 0 0,1 0 0,0 0 0,0-1 0,0 1 0,0 0 0,0 0 0,-1-1 0,1 1 0,0 0 0,0 0 0,0-1 0,0 1 0,0 0 0,0 0 0,0-1 0,0 1 0,0 0 0,0 0 0,0-1 0,0 1 0,0 0 0,0-1 0,0 1 0,0 0 0,1 0 0,-1-1 0,8-1 3352,-1 1-1008,72-12 4939,44 4-3784,-51 5-2528,-43 0-642,-21 3-331,0-1 0,-1 2 0,1-1 0,0 1 0,-1 0 0,1 1 1,0 0-1,9 2 0,-2 2-158,-6-2 274,-1 0 1,0-1-1,1 0 1,-1 0-1,1 0 1,0-1-1,-1-1 1,1 1-1,12-2 1,31-10 278,87-29 1,-130 37-442,-1 0 0,0 0 0,-1-1 1,1 0-1,-1-1 0,1 1 1,-1-2-1,9-8 0,-11 10-672,-1-1 0,0 0 0,-1 0 0,4-6 0,1 2-1140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1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2496,'0'6'15242,"-53"14"-11833,26-11-2608,1 2 1,-38 20-1,51-24-644,1 1-1,1 1 1,0 0-1,0 0 1,0 1-1,1 1 1,1 0-1,-9 12 1,15-19-74,0 1 0,0 0 0,0 0 0,1 1 0,-1-1 0,1 0 0,1 1 0,-1-1 0,1 1 0,0 0 0,0 0 0,1-1 0,-1 1 0,1 0 0,0 0 0,1 0 0,0-1 0,0 1 0,0 0 0,0-1 0,1 1 0,3 6 0,-1-5-23,0 0 0,0-1 0,1 1 1,0-1-1,1 0 0,-1-1 1,1 1-1,0-1 0,0 0 0,1 0 1,-1-1-1,1 0 0,0 0 1,0-1-1,1 0 0,-1 0 0,1 0 1,0-1-1,-1 0 0,1-1 1,0 0-1,8 1 0,1-2-208,-1-1-1,0-1 1,0 0-1,19-5 1,61-21-2952,-77 22 2025,41-11-1080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77 170 8640,'0'0'181,"-1"-1"1,1 0 0,0 1-1,-1-1 1,1 1 0,0-1-1,-1 1 1,1-1 0,-1 1-1,1-1 1,-1 1-1,0 0 1,1-1 0,-1 1-1,1-1 1,-1 1 0,0 0-1,-4 7 3989,2-1-1716,-3 7-1036,-2-1 1,-15 20 0,19-26-1231,4-6-174,0 0-1,0 1 0,0-1 1,0 0-1,0 0 0,0 1 1,0-1-1,0 0 1,0 0-1,0 0 0,-1 1 1,1-1-1,0 0 0,0 0 1,0 0-1,0 1 0,0-1 1,-1 0-1,1 0 0,0 0 1,0 0-1,0 0 0,0 1 1,-1-1-1,1 0 0,0 0 1,0 0-1,-1 0 0,1 0 1,0 0-1,0 0 0,0 0 1,-1 0-1,1 0 0,0 0 1,0 0-1,-1 0 1,1 0-1,0 0 0,0 0 1,-1 0-1,1 0 0,0 0 1,-1 0-1,1-5 200,6-11-118,9-23 0,3-6-61,20-69 1086,-38 114-1106,0 0-1,-1 0 1,1 0 0,0 0-1,0 0 1,0 0-1,0 0 1,-1 0 0,1 0-1,0 0 1,0 0-1,0 1 1,-1-2 0,1 1-1,0 0 1,0 0 0,0 0-1,0 0 1,-1 0-1,1 0 1,0 0 0,0 0-1,0 0 1,0 0-1,-1 0 1,1 0 0,0 0-1,0 0 1,0-1-1,0 1 1,0 0 0,-1 0-1,1 0 1,0 0-1,0 0 1,0-1 0,0 1-1,0 0 1,0 0-1,0 0 1,0 0 0,0-1-1,0 1 1,0 0-1,0 0 1,0 0 0,0 0-1,0-1 1,0 1-1,0 0 1,0 0 0,0 0-1,0 0 1,0-1 0,0 1-1,0 0 1,0 0-1,-14 11 361,12-11-317,3-6 78,1-9 80,-2 15-220,0-1 1,0 1 0,0 0 0,0-1-1,-1 1 1,1 0 0,0-1 0,0 1 0,0 0-1,0-1 1,0 1 0,0 0 0,-1-1 0,1 1-1,0 0 1,0-1 0,0 1 0,-1 0-1,1 0 1,0-1 0,0 1 0,-1 0 0,1 0-1,0 0 1,-1-1 0,1 1 0,0 0 0,0 0-1,-1 0 1,1 0 0,0 0 0,-1-1-1,1 1 1,-1 0 0,1 0 0,-1 0 0,0 1-77,-1-1 1,0 0 0,1 1-1,-1-1 1,1 1 0,-1 0-1,1-1 1,-1 1 0,1 0-1,-1 0 1,1 0 0,0 0-1,0 0 1,-1 0 0,1 0 0,0 1-1,0-1 1,0 0 0,-1 2-1,-1 3-520,-1-1 0,1 1 0,-4 10 0,-2 11-2610,4 1 971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399 449 2240,'1'-16'858,"-1"-23"3006,0 38-3732,0-1-1,0 0 1,-1 1-1,1-1 1,0 1-1,-1-1 1,1 1-1,-1-1 1,1 1-1,-1-1 1,0 1-1,0-1 1,0 1-1,0 0 1,0 0-1,0-1 1,0 1 0,-1-1-1,0 1-69,0 1-1,0-1 1,0 1 0,0-1 0,0 1-1,0 0 1,0 0 0,0 0 0,0 0-1,1 0 1,-1 1 0,0-1-1,0 0 1,0 1 0,-3 1 0,-5 0 97,-4 1-97,1 0 0,0 1 0,0 1 0,1 0 0,-22 11 1,-56 44 371,78-52-324,-14 11 95,-23 22 0,39-33-123,2 1 1,-1 0 0,1 1 0,1-1 0,-12 21 0,18-29-58,0 1 0,1 0 0,-1-1 0,0 1 0,1 0 0,-1 0 0,1 0 0,0-1 0,-1 1 0,1 0 0,0 0 0,0 0 0,0 0 0,0 0 0,1-1 0,-1 1 0,0 0 0,1 0 0,-1 0 0,1-1 0,0 1 0,0 0 0,0-1 1,-1 1-1,1 0 0,1-1 0,-1 1 0,0-1 0,0 0 0,3 2 0,0 1 44,1 0 1,-1-1 0,1 0-1,0 0 1,0-1-1,0 1 1,1-1 0,7 2-1,8 0 33,-1-1-1,0-1 0,1-1 1,-1 0-1,0-2 0,27-4 1,-35 4-22,-1-1 0,0-1 0,0 0 1,0 0-1,0-1 0,0 0 1,12-8-1,-17 9-16,0-1 0,0 0-1,-1 0 1,1 0 0,-1-1 0,0 0 0,0 0-1,-1 0 1,0 0 0,0-1 0,0 0 0,6-12 0,-9 14-58,1 0 1,-1 0 0,0 0 0,0-1 0,0 1 0,-1 0 0,0-1-1,1 1 1,-2 0 0,1-1 0,0 1 0,-2-5 0,0 2-31,0 0 1,0 0-1,-1 0 1,0 0-1,-1 0 1,-6-9-1,2 4-22,-1 0-1,-1 1 1,0 0 0,-1 1-1,0 0 1,-20-13 0,-31-21 35,61 43 16,0 0 0,0 1 0,1-1 0,-1 0 1,0 0-1,1 1 0,-1-1 0,1 0 0,-1 0 0,1 0 0,-1 0 1,1 0-1,0 0 0,-1 0 0,1 0 0,0 0 0,0 0 0,0 0 0,0 0 1,0-1-1,0 0-2,0 0 0,1 0 0,-1 0 0,1 0 0,-1 0 0,1 0 0,0 0 0,0 0 0,1-2 0,4-4 58,-1 1-1,1-1 0,10-8 0,-13 13 20,14-12-25,0 1 1,1 1 0,24-14 0,8-5-18,-14 5-106,-1-2 1,41-43-1,-72 69 24,-1-1 1,1 1-1,0 0 0,0 0 1,6-2-1,-7 2-78,-3 3 119,0 0 0,1 0 0,-1 0 0,0 0 0,0 0 0,0 0 0,0 0 0,0 0 0,0 0 0,0 0 0,0 0 0,0 0 0,1 0 0,-1 0 0,0 0 0,0 0-1,0 0 1,0 0 0,0 0 0,0 0 0,0 0 0,0 0 0,1 0 0,-1 0 0,0 0 0,0 0 0,0 0 0,0 0 0,0 0 0,0 0 0,0 1 0,0-1 0,0 0 0,0 0 0,0 0 0,1 0 0,-1 0 0,0 0 0,0 0 0,0 0 0,0 0-1,0 0 1,0 1 0,0-1 0,0 0 0,1 7-22,-2 10 36,-5 20-52,-20 61 0,11-43 85,-10 56-35,-8 31-71,4-64 118,-51 101 0,27-68 456,-79 120 0,129-227-438,-2 5 56,-2-1 1,-7 10 0,13-17-79,0 0 1,0 0-1,0 0 1,0 0-1,0 0 1,0 0 0,-1 0-1,1 0 1,0 0-1,0 0 1,-1-1-1,1 1 1,-1-1-1,1 1 1,-1-1 0,1 1-1,0-1 1,-1 0-1,0 0 1,1 0-1,-1 1 1,-2-2-1,4 1-30,-1 0-1,1 0 0,-1-1 0,1 1 0,-1 0 0,1 0 0,-1-1 0,1 1 1,0 0-1,-1-1 0,1 1 0,-1 0 0,1-1 0,0 1 0,0-1 0,-1 1 1,1-1-1,0 1 0,0-1 0,-1 1 0,1-1 0,0 1 0,0-1 1,0 1-1,0-2 0,-1-4 27,1 0 0,0 0 0,0 0 1,0 0-1,1 0 0,0 1 0,1-1 1,-1 0-1,1 0 0,0 0 0,0 1 0,1-1 1,0 1-1,-1 0 0,8-9 0,2-2-13,0 1 1,1 0-1,23-21 0,-5 10-14,1 2 1,55-32 0,74-29 94,-148 79-183,0 0 0,0 1 0,1 0 0,28-5 0,-33 9-759,0 0 0,0 1 0,0 0 0,0 0 0,11 2 1,-17-1 343,-1-1 0,0 1 0,1 0 0,-1 0 0,0 0 0,0 0 0,0 0 0,0 0 1,0 0-1,0 1 0,0-1 0,0 1 0,3 3 0,8 10-2211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4800,'0'-1'76,"-1"1"49,1 0 0,0 0-1,0-1 1,0 1 0,0 0-1,0-1 1,0 1-1,0 0 1,0-1 0,0 1-1,0 0 1,0 0 0,0-1-1,0 1 1,0 0-1,0-1 1,0 1 0,0 0-1,0-1 1,0 1 0,0 0-1,0-1 1,1 1-1,-1 0 1,0 0 0,0-1-1,0 1 1,1 0 0,-1 0-1,0 0 1,0-1-1,1 1 1,-1 0 0,0 0-1,0 0 1,1-1-1,-1 1 1,11 0 9892,-11 0-9891,0 0 0,0 0 0,1 1 0,-1-1 0,0 0 0,0 1 0,0-1 0,0 1 1,0 0-1,0-1 0,0 1 0,0 0 1,0-1-1,0 1 0,-1 0 0,1-1 0,0 1 1,0 0-1,0-1 0,-1 1 0,1 0 1,-33 53 902,39-82 252,-6 26-1278,1 1 0,-1-1 0,0 0 0,0 1 0,0-1 0,0 0 0,0 0 1,0 1-1,0-1 0,-1 0 0,1 0 0,-1 1 0,1-1 0,-1 0 0,0 1 1,1-1-1,-1 1 0,0-1 0,0 1 0,0-1 0,-2-1 0,2 3-28,-1-1 0,1 1 0,0 0 0,0 0-1,0 0 1,-1 0 0,1 0 0,0 0 0,0 0 0,0 0-1,0 0 1,-1 0 0,1 1 0,0-1 0,0 1 0,0-1-1,0 1 1,0-1 0,0 1 0,0-1 0,0 1-1,-2 1 1,1 0-31,0-1-1,-1 1 1,1 0-1,0 0 1,0 0-1,0 1 0,0-1 1,-2 4-1,1 2-1580,2 1 442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3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88 3488,'0'-45'3175,"0"3"4012,-5 68-5357,3 37-730,8 70 0,-1-46-533,-1 97 536,1 37-168,0-108 1091,-18-320-1018,8 166-981,-5-60-208,1-115-1,10 195 134,9-121-400,-9 135 405,0 1 0,1-1-1,0 0 1,1 1 0,-1 0-1,1-1 1,0 1 0,1 0-1,0 1 1,6-10 0,-8 14 41,0-1 1,-1 0 0,1 0-1,0 0 1,0 1-1,0-1 1,0 1 0,0 0-1,0 0 1,0 0-1,1 0 1,-1 0 0,0 0-1,1 0 1,-1 1-1,0-1 1,1 1 0,-1-1-1,1 1 1,-1 0-1,1 0 1,-1 0 0,1 1-1,-1-1 1,1 0-1,-1 1 1,0 0 0,1-1-1,-1 1 1,0 0-1,0 0 1,4 3 0,0 0 10,1 1 1,-2 0 0,1 1 0,0-1-1,-1 1 1,0 0 0,0 0 0,-1 1 0,0-1-1,0 1 1,0 0 0,-1 0 0,0 0-1,-1 1 1,1-1 0,1 16 0,-1-7 56,-1 0 1,0 1-1,-2-1 1,0 1 0,0-1-1,-2 1 1,-3 17-1,-1-9 10,-2 1 1,0-1-1,-2-1 0,0 0 0,-2 0 0,-23 35 1,34-57-85,-1 0 0,1 0 0,0 0 0,1-1 0,-1 1 0,0 0 0,1 0 0,-1 0 0,1 0 0,-1 0 0,1 0 0,0 0 0,0 1 0,0-1 0,0 0 0,0 0 0,0 0 0,1 0 0,-1 0 0,1 0 0,-1 0 0,1 0 0,0 0 0,0 0 0,0-1 0,0 1 0,0 0 0,0 0 0,1-1 0,-1 1 0,0-1 0,1 1 0,-1-1 0,1 0 0,2 2 0,6 5 10,1-1 1,-1-1-1,2 0 1,17 7-1,-20-9 23,8 4 10,0 1 1,-1 1-1,0 0 0,0 1 1,-1 1-1,-1 0 0,18 20 1,-29-30-17,-1 0-1,0 1 1,0 0 0,-1-1 0,1 1 0,0 0 0,-1 0 0,0 0 0,1 0-1,-1 0 1,0 0 0,-1 1 0,1-1 0,-1 0 0,1 0 0,-1 1 0,0-1 0,0 0-1,-1 5 1,0-5 30,1-1 0,-1 1 0,0 0 0,0-1 0,-1 1 0,1-1 0,0 1 0,-1-1 0,1 0 0,-1 0 0,0 1 0,0-1 0,0 0 0,0-1 0,0 1 0,0 0 0,-1-1 0,1 1 0,0-1 0,-1 1 0,1-1 0,-4 1 0,0 0-15,0-1 1,-1 0-1,1 0 1,-1 0-1,1-1 1,-1 0-1,1 0 1,0 0-1,-1-1 1,-7-1-1,-12-5 12,-29-9 1,15 3 78,25 9-162,-24-8 62,37 11-155,0 1 0,0-1 1,0 1-1,0 0 0,-1 0 0,1 0 0,0 0 1,0 0-1,0 0 0,0 1 0,-1-1 0,1 1 0,-3 0 1,5-1 78,0 1 0,-1-1 1,1 0-1,0 0 1,0 0-1,0 0 1,0 0-1,0 0 1,0 0-1,-1 0 0,1 1 1,0-1-1,0 0 1,0 0-1,0 0 1,0 0-1,0 0 0,0 1 1,0-1-1,0 0 1,0 0-1,0 0 1,0 0-1,0 0 0,0 1 1,0-1-1,0 0 1,0 0-1,0 0 1,0 0-1,0 1 1,0-1-1,0 0 0,0 0 1,0 0-1,0 0 1,0 0-1,0 1 1,0-1-1,0 0 0,0 0 1,0 0-1,0 0 1,1 0-1,-1 0 1,0 1-1,0-1 0,0 0 1,9 5-5387,3-1 3219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4.2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85 16 6816,'-1'-1'323,"0"0"0,0 0 0,0 0 0,0 0 1,0 0-1,0 0 0,0 1 0,-1-1 0,1 0 0,0 1 1,0-1-1,-1 1 0,1 0 0,0-1 0,-1 1 0,1 0 1,0 0-1,-1 0 0,1 0 0,0 0 0,-1 0 0,1 0 1,-1 0-1,-1 1 0,0 0-83,1 1 0,0 0 0,0 0 0,0 0 0,-1 0 0,2 0 0,-1 0 0,0 1 0,0-1 0,1 1 0,-1-1 0,0 4 0,-2 0-35,1 1-1,1 0 0,-1 0 0,1 0 0,0 0 0,0 1 0,0 11 1,2-15-136,-1 1 1,1 0-1,1-1 1,-1 1 0,1 0-1,0-1 1,0 1 0,0 0-1,0-1 1,1 1-1,0-1 1,0 0 0,4 6-1,-5-8-42,0-1 0,0 1-1,1-1 1,-1 1 0,1-1-1,0 1 1,-1-1 0,1 0-1,0 0 1,0 0 0,0 0-1,-1 0 1,1 0 0,0 0-1,0-1 1,0 1 0,1-1-1,-1 0 1,0 1 0,0-1-1,0 0 1,0 0 0,0 0-1,0 0 1,0-1 0,0 1-1,0-1 1,0 1 0,0-1-1,0 0 1,3 0 0,1-2 61,0 0 1,0 0 0,0-1 0,-1 1 0,1-1 0,-1-1 0,0 1 0,7-8 0,-7 6-14,0 0 1,-1 0 0,1-1 0,-1 0-1,0 0 1,-1 0 0,3-8 0,-5 12-55,0 0 0,0 0 0,0 0 0,-1 0 0,1 0 1,-1 0-1,0 0 0,0-1 0,0 1 0,0 0 1,-1 0-1,1 0 0,-1 0 0,0 0 0,0 0 0,0 0 1,0 0-1,0 0 0,-1 0 0,-2-4 0,2 6-47,0-1 0,1 0-1,-1 0 1,0 1-1,0-1 1,0 1 0,-1 0-1,1 0 1,0-1 0,0 2-1,-1-1 1,1 0-1,0 0 1,-1 1 0,1-1-1,-1 1 1,1 0 0,-1-1-1,1 1 1,-5 1 0,-6 0-146,1 1 0,-24 6 1,23-5 39,6-1-625,1 0 0,0 0-1,0 0 1,-10 6 0,12-5-1951,9-2 161,13-4-2051,-13 2 2990,15 1-1048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4.8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 8384,'0'-14'2704,"0"14"-2619,0-1 1,0 1-1,0 0 1,1-1-1,-1 1 1,0 0-1,1-1 0,-1 1 1,0 0-1,1-1 1,-1 1-1,0 0 1,1 0-1,-1-1 1,0 1-1,1 0 1,-1 0-1,1 0 1,-1-1-1,0 1 1,1 0-1,-1 0 1,1 0-1,-1 0 1,1 0-1,-1 0 1,0 0-1,1 0 1,-1 0-1,1 0 1,-1 0-1,1 0 0,-1 1 1,0-1-1,1 0 1,2 2 104,-1-1 0,0 1 1,0 0-1,0 0 0,0 0 1,0 0-1,0 0 0,0 0 1,-1 1-1,1-1 0,-1 0 0,0 1 1,2 3-1,0 3 323,1 0 0,2 15-1,0 7 196,-2 1-1,0-1 1,-3 1-1,-1 36 0,-4-17-83,-19 91-1,8-60-315,13-70-218,1 0 0,1 0 0,0-1 0,2 20 0,-2-31-77,0 1 0,0-1 0,0 0 0,0 0 0,0 0 0,0 0 0,0 1 0,1-1 0,-1 0 0,0 0 0,0 0 1,0 0-1,0 0 0,0 1 0,0-1 0,0 0 0,0 0 0,0 0 0,0 0 0,0 0 0,1 0 0,-1 0 0,0 1 1,0-1-1,0 0 0,0 0 0,0 0 0,0 0 0,1 0 0,-1 0 0,0 0 0,0 0 0,0 0 0,0 0 0,1 0 0,-1 0 1,0 0-1,0 0 0,0 0 0,8-5 248,11-16-251,-8 8-180,69-52-12,-71 57 136,2 0 0,-1 1 0,1 0-1,0 0 1,18-7 0,-27 13 60,-1 1 0,1-1 0,0 1 0,0-1 0,0 1 0,-1 0 1,1 0-1,0 0 0,0 0 0,0 0 0,0 0 0,-1 0 0,1 0 0,0 1 0,0-1 0,-1 1 0,1-1 1,0 1-1,-1 0 0,1 0 0,2 1 0,-2 0 47,0 0 0,0 0 0,0 0-1,0 0 1,-1 0 0,1 0 0,-1 1 0,1-1 0,-1 0 0,0 1 0,0-1 0,0 1 0,1 4 0,4 23 336,3 29 0,-8-47-550,0 0 0,-1 0 0,-1 0 1,0-1-1,-4 20 0,3-19-3104,15-36-10120,-11 20 12246,6-8-2186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5.1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1 115 7712,'0'0'111,"0"0"1,0 0 0,1-1-1,-1 1 1,0 0 0,0 0-1,0 0 1,1 0-1,-1 0 1,0 0 0,0 0-1,1 0 1,-1 1 0,0-1-1,0 0 1,0 0-1,1 0 1,-1 0 0,0 0-1,0 0 1,0 0 0,1 0-1,-1 1 1,0-1-1,0 0 1,0 0 0,0 0-1,1 0 1,-1 1 0,0-1-1,0 0 1,0 0-1,0 0 1,0 1 0,7 12 2408,2 15 332,-4 5-608,-4-25-1515,0 1-1,1-1 0,4 14 1,-3-61 1441,-3 38-2163,12-75-42,-10 66 82,0 0-1,1 0 1,1 0-1,-1 1 0,8-12 1,-9 17 28,1 0-1,-1 1 1,1-1 0,0 1-1,1 0 1,-1 0 0,0 0 0,1 0-1,0 1 1,-1-1 0,1 1-1,0 0 1,0 0 0,1 0-1,-1 1 1,0-1 0,0 1 0,7-1-1,7 0 94,0 1-1,-1 0 0,26 3 0,-4-1-292,-23-1-28,16-1 64,-15 6-3205,-17-5 3101,0 0 1,1 0-1,-1 1 1,0-1 0,1 0-1,-1 0 1,0 0-1,1 1 1,-1-1 0,0 0-1,1 0 1,-1 1-1,0-1 1,0 0 0,0 1-1,1-1 1,-1 0-1,0 1 1,0-1 0,0 0-1,0 1 1,1-1-1,-1 0 1,0 1 0,0-1-1,0 1 1,0-1-1,0 0 1,0 1 0,0-1-1,0 0 1,0 1-1,0-1 1,-1 1-1,1-1 1,0 0 0,0 1-1,0-1 1,-1 13-3141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6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9 154 5472,'-8'-9'7466,"17"34"-3381,-3-9-3380,0 1 0,-1 1-1,-1-1 1,4 31-1,1 9 456,-11-66-209,-28-149 514,26 129-1394,1 17-78,2 1 0,-1-1-1,2 0 1,-1 1 0,2-1-1,0 0 1,0 0 0,5-18-1,-6 29 18,1-1-1,-1 1 1,0 0-1,1 0 0,0 0 1,-1 0-1,1 0 1,-1 0-1,1 0 1,0 0-1,0 0 1,0 0-1,0 1 1,-1-1-1,1 0 0,0 0 1,0 1-1,1-1 1,-1 1-1,1-2 1,1 2 7,-1-1 1,0 1-1,1-1 1,-1 1-1,1 0 1,-1 0-1,1 0 1,-1 0 0,4 1-1,3 1 73,-1 0-1,0 0 1,0 1-1,12 7 1,27 11 358,96 30 0,-112-47-251,-31-11-5957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6.7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175 24 7968,'-11'-24'6698,"-13"41"-1685,14-11-4645,0 0 0,-9 9 0,8-3-88,0 0 0,1 1 0,0 0 0,2 1 0,-1 0 0,-8 22 0,12-26-206,1 0 0,1 0 0,0 1 0,0 0 0,1-1 0,0 1 0,1 0 0,0 0 0,1 0 0,1 16 0,0-23-35,0 0 0,0-1 0,0 1 0,0 0 1,2 3-1,-2-6-25,-1 0 0,0 0-1,1-1 1,-1 1 0,1 0 0,-1 0 0,1-1-1,-1 1 1,1 0 0,-1-1 0,1 1 0,0-1-1,-1 1 1,1-1 0,0 1 0,-1-1 0,1 1 0,0-1-1,0 0 1,0 1 0,-1-1 0,1 0 0,0 0-1,0 1 1,0-1 0,0 0 0,-1 0 0,1 0-1,0 0 1,0 0 0,1 0 0,0-1 17,0 0 0,0 0 0,1 0 0,-1-1 1,0 1-1,0 0 0,-1-1 0,1 1 0,0-1 0,0 0 0,-1 1 1,3-4-1,16-27 51,-13 21-78,10-21-7,20-48 0,-24 50 46,18-59-182,-32 92 209,1 0 1,-1 0-1,1 0 0,0 1 0,0-1 0,1 0 0,-1 0 1,1 0-1,0 3 0,11 40 289,-8-31-444,-3-10 92,1-1 0,-1 0 0,1 0 0,-1 1 0,1-1 0,1 0 1,-1-1-1,6 8 0,-7-10-220,0 0 1,0 1 0,1-1-1,-1 0 1,1 0-1,-1 0 1,1 0 0,-1 0-1,1-1 1,2 2 0,-3-2-389,1 1 0,0-1 1,0 0-1,0 0 0,0 0 1,0 0-1,0 0 0,0 0 1,-1 0-1,5-1 0,11-3-2198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7.4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148 507 9312,'1'-1'373,"-1"0"-1,0 0 1,0 0 0,0 0 0,-1 0 0,1 0 0,0 0 0,0 0 0,0 0 0,-1 0-1,1 0 1,0 0 0,-1 0 0,1 0 0,-1 0 0,1 0 0,-1 0 0,-1-1 0,2 2-226,-1 0 0,1 0 0,-1-1 0,0 1 0,1 0 0,-1 0 0,1 0 0,-1 0 0,0 0 0,1 0 0,-1 0 0,0 0 1,1 0-1,-1 0 0,0 0 0,1 0 0,-1 0 0,1 0 0,-1 0 0,0 1 0,0 0 0,-5 2 58,0 0 0,1 1 0,0 0-1,-8 7 1,6-5 125,-3 2-146,1 0-1,-1 1 1,1 0 0,1 1-1,-10 14 1,15-20-158,0 0-1,1 1 0,0 0 1,-1-1-1,2 1 1,-1 0-1,0 0 1,1 0-1,0 0 1,0 1-1,1-1 1,-1 0-1,1 0 0,0 1 1,2 7-1,-2-10 5,1-1-1,-1 0 1,1 0-1,0 1 1,-1-1-1,1 0 1,0 0-1,1 0 1,-1 0-1,0 0 1,0 0-1,1 0 1,-1 0-1,1-1 1,0 1-1,-1-1 1,1 1-1,0-1 1,0 1-1,0-1 1,0 0-1,0 0 1,0 0-1,0 0 1,1 0-1,-1-1 1,0 1-1,0-1 1,1 1-1,-1-1 1,0 0-1,1 0 1,-1 0-1,0 0 1,1 0-1,-1-1 1,0 1-1,1-1 1,-1 1-1,0-1 1,0 0-1,0 0 1,1 0-1,-1 0 1,0 0-1,3-3 1,0 0-35,-1 0 1,1-1 0,0 0-1,-1 0 1,0 0-1,0-1 1,-1 1-1,6-11 1,17-51 232,-22 57-213,7-26 36,-1-1 1,-1-1-1,-2 0 1,3-62-1,-13-152 17,3 246-134,0 0 1,-1 0 0,1 0-1,-1 0 1,-1 0-1,1 0 1,-1 0-1,0 1 1,0-1-1,-4-5 1,6 10 60,0 1 1,0 0 0,0-1-1,0 1 1,-1 0-1,1 0 1,0-1-1,0 1 1,-1 0-1,1 0 1,0-1 0,0 1-1,-1 0 1,1 0-1,0 0 1,-1 0-1,1-1 1,0 1-1,-1 0 1,1 0 0,0 0-1,0 0 1,-1 0-1,1 0 1,0 0-1,-1 0 1,1 0-1,0 0 1,-1 0-1,1 0 1,0 0 0,-1 0-1,1 0 1,0 0-1,-1 1 1,1-1-1,0 0 1,-1 0-1,1 0 1,0 0 0,0 1-1,-1-1 1,1 0-1,0 0 1,0 1-1,-1-1 1,1 0-1,0 0 1,0 1-1,0-1 1,-1 0 0,1 1-1,0-1 1,0 0-1,0 0 1,0 1-1,0-1 1,-10 25 107,-19 134 559,23-97-417,3 0 0,6 81 1,-3-131-184,2 0 0,-1 0 1,2 0-1,0 0 1,0 0-1,1-1 0,0 1 1,1-1-1,7 11 1,-12-21-46,1 1 0,0-1 0,-1 0 0,1 0 0,0 0 0,0 0 0,0 0 0,0 0 0,0-1 0,0 1 0,0 0 1,0 0-1,0-1 0,1 1 0,-1-1 0,0 1 0,0-1 0,1 1 0,-1-1 0,0 0 0,0 1 0,1-1 0,-1 0 1,0 0-1,1 0 0,-1 0 0,0 0 0,1 0 0,-1-1 0,0 1 0,1 0 0,-1-1 0,0 1 0,0-1 0,0 1 0,2-2 1,2-1 15,1 0 1,-1 0 0,0-1 0,0 0 0,0 0 0,5-7 0,59-55 35,-68 65-77,0 0 0,0 0 0,0 0 0,1 0 0,-1 1 0,0-1 0,0 0 0,0 1 0,0-1 0,1 1 0,-1-1 0,0 1 0,1 0 0,-1 0 0,0-1 1,1 1-1,-1 0 0,0 0 0,1 0 0,-1 1 0,0-1 0,1 0 0,-1 0 0,0 1 0,1-1 0,-1 1 0,0-1 0,0 1 0,0-1 0,1 1 0,-1 0 0,1 1 0,5 3 124,-2 0-1,1 1 1,0-1 0,6 11-1,-5-7 88,8 10-160,22 40 1,-21-31-1977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7.8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55 7136,'-13'-28'3232,"9"13"-2816,-1 6 2368,0 6-2048,2 6-1216,3 9 256,-5 8-256,10 8 288,-5 4-3712,8 4 2144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8.2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 6976,'-1'-9'10195,"2"9"-10066,4 6 3244,9 16-1782,0-2-421,-14-19-1156,24 25 1501,47 39 1,-70-64-1471,0 0 0,0 0-1,1-1 1,-1 1 0,0 0 0,1-1-1,-1 1 1,1-1 0,-1 1 0,1-1-1,-1 1 1,1-1 0,-1 0 0,1 0-1,0 0 1,-1 0 0,1 0 0,-1 0-1,1-1 1,-1 1 0,1 0-1,-1-1 1,1 1 0,2-2 0,-2 1-7,0-1 1,0 1-1,0-1 0,0 1 1,0-1-1,0 0 1,0 0-1,-1 0 1,1 0-1,-1 0 0,1 0 1,-1 0-1,0-1 1,0 1-1,2-4 0,5-10-3,-7 14-67,1 1-1,-1-1 1,0 0-1,0 0 0,0 0 1,0 0-1,0 0 0,-1 0 1,1 0-1,-1 0 0,1-1 1,-1 1-1,0 0 0,0 0 1,0 0-1,0 0 0,0-1 1,0 1-1,0 0 0,-2-3 1,1 3-521,0 0 0,0 0 0,-1 0 0,1 0 0,-1 1-1,1-1 1,-4-2 0,-9-11-8307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56 1248,'9'-4'1314,"1"-3"1415,43-37 2470,-63 96-4313,5-31-798,-2 3 14,-17 43 1,-32 56 532,42-89-564,-13 35 242,-36 64 1,17-31 535,46-101-844,-12 19 138,12-19-26,-1-1 0,0 1 0,1 0 0,-1 0 0,1 0 0,-1 0 0,1 0 0,-1-1 0,1 1 0,0 0 0,0 0-1,-1 2 1,2-3-76,0 0 0,0 0-1,0 0 1,0 0-1,0 0 1,0 0 0,0 0-1,0 0 1,0 0-1,0 0 1,0-1 0,0 1-1,0 0 1,0-1-1,0 1 1,0-1 0,1-1-1,58-17 296,-20 7-267,-18 5 5,0 2 0,0 0 0,31-2 0,70 3 180,-117 4-194,1 0 0,0-1 0,-1 0 0,10-2 0,-14 2-35,-1 1 0,1-1-1,-1 1 1,1-1-1,-1 0 1,0 0 0,1 0-1,-1 0 1,0 0-1,2-1 1,-2 1-23,-1 1 0,1-1-1,-1 0 1,0 1 0,1-1 0,-1 0-1,0 1 1,0-1 0,1 0 0,-1 1-1,0-1 1,0 0 0,0 0 0,0 1-1,0-1 1,0 0 0,0 0 0,0 1-1,0-1 1,0 0 0,0 0 0,0 1-1,-1-2 1,-5-23-2763,4 17 1104,0 0-1,-5-13 1,2 8 180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8.5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 9312,'5'-1'6903,"-5"1"-6726,2 8 3326,-1 19-2507,0-4-106,0-20-842,0-1 0,0 1 0,0-1 0,0 0 1,0 0-1,1 1 0,-1-1 0,1 0 0,0 0 1,-1-1-1,1 1 0,3 2 0,28 19 1016,-3-3 88,-29-19-1107,0 0 0,0-1-1,0 1 1,-1 0 0,1 0 0,0-1-1,-1 1 1,1 0 0,0 0 0,-1 0-1,1 0 1,-1 0 0,1 0-1,-1 0 1,0 0 0,1 0 0,-1 0-1,0 0 1,0 0 0,0 0-1,0 0 1,0 0 0,0 0 0,0 0-1,0 0 1,0 0 0,0 0 0,0 0-1,-1 0 1,1 0 0,0 0-1,-1 0 1,1 0 0,-1 0 0,1 0-1,-1 0 1,0 0 0,1 0 0,-1-1-1,0 1 1,1 0 0,-1 0-1,-2 0 1,-4 4-306,0 0 1,-1-1-1,1 0 0,-1-1 1,0 0-1,0 0 0,0 0 0,-9 0 1,-15 1-5996,22-4 3339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8.9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59 4800,'-9'-10'11367,"6"7"-9369,5 2-1317,1 0 1,-1 0-1,1 0 0,0 0 1,-1 1-1,5-2 1,1 1 201,17-6 161,1 1 0,40-4 0,54 2-647,-76 6-374,-12 2-152,-24 1 75,1-1 0,-1-1-1,1 1 1,11-3 0,-12 1-1118,-11 5-1460,-14 4-2167,-24 6-2534,14-2 4299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09.3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34 7968,'-12'3'6901,"64"-7"765,25-12-4762,12 1-3698,-88 14 396,1 1 1,-1 0 0,1-1 0,-1 1 0,1 0 0,0 0-1,-1 0 1,1 0 0,2 1 0,-3 0 49,-1-1 0,1 0 0,0 1 0,0 0 1,-1-1-1,1 1 0,-1-1 0,1 1 0,0 0 0,-1-1 0,1 1 1,-1 0-1,0 0 0,1-1 0,-1 1 0,0 0 0,1 0 0,-1 1 1,5 14-3413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2.0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21 184 2496,'0'0'110,"-1"0"1,1-1-1,-1 1 0,1 0 1,-1-1-1,1 1 1,0-1-1,-1 1 0,1-1 1,0 1-1,0-1 1,-1 1-1,1-1 0,0 1 1,0-1-1,0 1 1,-1-1-1,1 1 0,0-1 1,0 1-1,0-1 0,0 0 1,0 1-1,0-1 1,0 1-1,0-1 0,0 1 1,1-1-1,-1 1 1,0-1-1,0 1 0,0-1 1,1 1-1,-1-1 1,0 1-1,0-1 0,1 1 1,-1-1-1,0 1 1,1-1-1,0 0 0,7-15 2240,-7 14-2148,0 0 207,0-1 0,-1 1 0,1-1 0,-1 1 0,0 0 0,1-1 0,-1 1 0,0-1 0,-1 1-1,1-1 1,0 1 0,-1-1 0,1 1 0,-3-5 0,2-1 650,0 6-906,1 1 1,0-1-1,-1 0 0,0 0 0,1 0 0,-1 1 0,0-1 0,-1-2 0,1-2-158,1 0-1,0 0 0,0 0 1,0 0-1,3-11 0,-1-14 1262,-5 95-970,0-30-171,2 38 1,0 36 485,-1-42-210,1-42-312,-5 28 0,3-35 34,1 0-1,1 0 0,0-1 1,3 24-1,-1-7 677,-1-27-165,0-22-549,1 6-34,1-1 1,1 1-1,0 0 0,0 0 1,1 0-1,0 0 0,8-12 1,0 0-122,-3 6 43,14-20 0,-20 31 41,1 1 0,0 0 0,0 0 0,0 0 0,0 0 0,0 1 0,1 0 0,7-5 0,-11 7 8,0 0-1,0 1 0,0-1 0,0 1 1,1-1-1,-1 1 0,0-1 0,0 1 1,0 0-1,0 0 0,0-1 0,1 1 1,-1 0-1,0 0 0,0 0 1,0 0-1,0 1 0,1-1 0,-1 0 1,0 0-1,0 1 0,0-1 0,0 0 1,0 1-1,0-1 0,0 1 0,0 0 1,0-1-1,0 1 0,0 0 1,0-1-1,0 1 0,0 0 0,-1 0 1,1 0-1,0 0 0,0 0 0,-1 0 1,1 0-1,-1 0 0,1 1 0,1 3 62,0 1 0,-1-1 0,0 1 0,0 0 0,0-1 0,0 1-1,-1 7 1,1 29 105,0-14-48,-4 37 0,1-40-316,2-16-212,0-1-1,-1 1 0,-3 13 1,3-20-270,0 0-1,0 1 1,0-1 0,0 0 0,0 0 0,-3 4 0,3-4-187,0-1 1,0 0-1,-1 1 1,1-1 0,0 0-1,-1 0 1,1 0-1,-1 0 1,0 0-1,-1 0 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2.3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486 3 6400,'-4'-3'7081,"3"3"-6913,-8 4 2151,-8 5-1157,-10 11 275,-1-1-1,-1-2 1,-31 15-1,-95 33-334,78-40-914,10-3-2744,56-20 812,37-13-14378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2.9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54 7872,'-4'-14'2560,"4"14"-2539,0 0 1,-1 0 0,1 0-1,0-1 1,0 1 0,0 0-1,0 0 1,0 0 0,0 0-1,0 0 1,0 0 0,0 0 0,0 0-1,0-1 1,0 1 0,0 0-1,0 0 1,0 0 0,0 0-1,0 0 1,0 0 0,0 0-1,0-1 1,0 1 0,0 0-1,0 0 1,0 0 0,0 0-1,0 0 1,1 0 0,-1 0-1,0 0 1,0-1 0,0 1 0,0 0-1,0 0 1,0 0 0,0 0-1,0 0 1,0 0 0,0 0-1,1 0 1,-1 0 0,0 0-1,0 0 1,9-6 718,1 1 0,0 1 1,0 0-1,0 0 0,0 1 0,0 0 1,1 1-1,-1 0 0,18 0 0,-26 2-686,0 0-1,0 0 0,0 0 0,0 0 0,-1 0 0,1 1 0,0-1 0,0 1 1,-1-1-1,1 1 0,0 0 0,-1 0 0,1 0 0,0 0 0,-1 0 0,1 0 0,-1 0 1,0 0-1,1 1 0,-1-1 0,0 0 0,0 1 0,0-1 0,0 1 0,0 0 1,0-1-1,0 1 0,0 0 0,-1-1 0,1 1 0,-1 0 0,1 2 0,0 3 63,0 0 0,-1 1 0,1-1 1,-2 0-1,1 1 0,-3 13 0,-2 0 108,-1-1 0,-1 1 0,0-1 0,-2-1 0,0 1 0,-1-2 0,-24 34 0,28-44-128,0 0 59,-1 1-1,-8 17 1,14-25-113,0 1 0,1 0 0,-1-1 0,0 1 1,1 0-1,-1 0 0,1 0 0,-1-1 0,1 1 0,0 0 1,0 0-1,0 0 0,0 0 0,0 0 0,0 0 0,1 0 1,-1 0-1,0-1 0,1 1 0,0 0 0,1 3 1,-1-4-27,-1 0 0,1-1 0,0 1 0,-1 0 0,1-1 0,0 1 0,0-1 0,0 1 0,0-1 0,-1 1 0,1-1 0,0 0 0,0 1 0,0-1 0,0 0 0,0 0 0,0 0 0,0 0 0,1 1 0,21-3 55,-16 1-25,39-5-182,-30 4-788,31-2 0,-15 8-3035,-28-3 2483,1 0 0,0 1 0,-1 0 0,8 3 1,1 3-1869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3.4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31 119 4384,'-30'9'11045,"35"-7"-10496,1-1 1,-1 0 0,0 0-1,1-1 1,-1 1 0,10-2-1,-8 1-322,280-24 3468,-255 21-3502,337-48 623,-28 14-790,-258 29-217,-51 3-13,-24 4-285,-1-1 0,1 1 0,0 1-1,0-1 1,0 1 0,-1 1 0,15 1 0,-16 2-2695,-2 4 1035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4.4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9 7040,'-3'-2'600,"-1"-2"1260,4 4-1835,0 0-1,0 0 1,0 0-1,0 0 1,0 0-1,0-1 1,0 1 0,0 0-1,0 0 1,0 0-1,0 0 1,0 0-1,0 0 1,0 0 0,0 0-1,0 0 1,0 0-1,0 0 1,1 0 0,-1-1-1,0 1 1,0 0-1,0 0 1,0 0-1,0 0 1,0 0 0,0 0-1,0 0 1,0 0-1,0 0 1,0 0 0,0 0-1,0 0 1,0 0-1,1 0 1,-1 0-1,0 0 1,0 0 0,0 0-1,0 0 1,0 0-1,0 0 1,0 0-1,0 0 1,0 0 0,0 0-1,0 0 1,1 0-1,-1 0 1,0 0 0,0 0-1,0 0 1,0 0-1,0 0 1,0 0-1,0 0 1,2 1 197,-1 0 0,0 0 0,1 0 0,-1 0 0,0 0 0,0 1-1,0-1 1,0 0 0,0 0 0,0 1 0,0-1 0,0 1 0,0-1 0,0 4 0,0-3 140,5 12 250,-1 0 0,0 1 0,-1-1 1,-1 1-1,3 23 0,-3-17-168,2 19 226,-2 0-1,-2 0 1,-2 0 0,-9 71 0,10-105 6,4-6-237,8-12-79,-5 4-363,-1-1 0,7-12 1,2-6-70,0 0 0,2 1 0,34-39 0,-41 55 135,-1 0 1,12-8-1,-18 16-36,0-1-1,0 1 0,0 0 1,0 0-1,0 0 0,1 1 1,-1-1-1,0 1 0,1 0 1,0-1-1,6 0 0,-9 3 3,1-1 0,0 0-1,-1 0 1,1 1-1,-1-1 1,1 1 0,-1 0-1,1-1 1,-1 1 0,1 0-1,-1 0 1,0 0-1,1 0 1,-1 0 0,0 0-1,0 0 1,0 0 0,0 1-1,0-1 1,0 0 0,0 1-1,0-1 1,-1 1-1,2 1 1,1 5 58,0 0 1,0 0-1,1 11 1,-4-19-87,1 6 25,0 0 0,-1 0 1,1-1-1,-2 1 0,1 0 0,-1 0 1,0 0-1,0 0 0,-2 7 1,1-5 2,0 1 0,0-1 0,0 15 0,2-22-18,0-1 0,0 1 1,0-1-1,0 1 0,0-1 0,0 0 1,0 1-1,0-1 0,0 1 1,0-1-1,0 1 0,0-1 1,0 1-1,1-1 0,-1 1 1,0-1-1,0 0 0,0 1 0,1-1 1,-1 1-1,0-1 0,1 0 1,-1 1-1,0-1 0,1 0 1,0 1-1,-1-1-4,1 0 0,-1 0 0,1 0 0,0 0 0,-1 0 0,1-1 0,-1 1 0,1 0 0,-1 0 0,1-1 0,0 1 0,-1 0 0,1 0 0,-1-1 0,0 1 0,1-1 0,0 0-1,23-27-172,-19 22 30,13-18-83,16-31-1,-24 38 237,1 0-1,0 1 0,1 0 0,22-22 0,-34 38-8,1-1-1,-1 1 0,0 0 1,1-1-1,-1 1 0,1 0 1,-1 0-1,1-1 1,-1 1-1,0 0 0,1 0 1,-1 0-1,1 0 0,-1 0 1,1-1-1,-1 1 0,1 0 1,-1 0-1,1 0 1,-1 0-1,1 0 0,-1 1 1,1-1-1,-1 0 0,1 0 1,-1 0-1,1 0 0,-1 0 1,1 1-1,-1-1 1,1 0-1,-1 0 0,0 1 1,1-1-1,-1 0 0,1 1 1,-1-1-1,0 1 0,1-1 1,-1 0-1,0 1 1,0-1-1,1 1 0,-1 0 1,12 25 393,-11-22-360,3 8 41,-1 0 0,-1 0 0,1 0 0,-2 0 0,1 18 1,-7 61 117,4-89-478,-3 23-471,-1-17-2218,5-8 2715,-1 0-1,1 0 1,0 0 0,-1 0-1,1 0 1,0 0 0,-1 0-1,1 0 1,0 0 0,-1 0-1,1 0 1,0 0 0,0 0-1,-1 0 1,1 0 0,0 0-1,-1 0 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5.2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84 116 4992,'0'0'207,"-1"0"0,0 0 0,0-1 0,0 1 0,1 0 0,-1 0 0,0 0 0,0 0 0,0 0 0,0 0 0,1 0 0,-1 0-1,0 0 1,-1 0 0,2 1-45,0-1-1,-1 0 0,1 0 1,0 1-1,0-1 1,0 0-1,-1 1 0,1-1 1,0 0-1,0 0 0,0 1 1,0-1-1,0 0 0,0 1 1,0-1-1,0 1 0,0-1 1,0 0-1,0 1 0,0-1 1,0 0-1,0 1 0,0-1 1,0 0-1,0 1 0,0-1 1,0 0-1,0 1 0,0-1 1,1 0-1,-1 1 0,0-1 1,0 0-1,0 0 1,1 1-1,-1-1 0,0 0 1,1 1-1,1 3 410,1-1 0,0 1 0,0-1 0,0 1 0,0-1 0,0 0-1,1 0 1,-1 0 0,1-1 0,5 4 0,-2-3-292,-1 0-1,1-1 1,0 1-1,0-1 1,0-1-1,8 2 0,-5-2-153,1 0-1,0-1 1,-1 0-1,1-1 0,0 0 1,-1 0-1,1-1 1,18-7-1,-26 9-95,-1-1 0,1 0 1,0 0-1,-1 0 0,0 0 0,1-1 0,-1 1 1,0 0-1,1-1 0,-1 0 0,0 0 0,0 1 1,0-1-1,-1 0 0,1-1 0,0 1 0,-1 0 1,1 0-1,-1-1 0,1-2 0,1-3 14,-1 1-1,0-1 0,0 0 1,0 0-1,-1 0 1,-1-1-1,0-10 0,0 16-61,0 1-1,0-1 0,-1 1 0,1-1 1,-1 1-1,1-1 0,-1 1 1,0-1-1,0 1 0,0 0 0,0-1 1,-1 1-1,1 0 0,0 0 0,-1 0 1,0 0-1,1 0 0,-1 1 0,0-1 1,0 0-1,0 1 0,0-1 1,0 1-1,-1 0 0,1 0 0,0 0 1,-5-2-1,4 3-11,0-1 1,0 1-1,-1 0 1,1 0-1,0 0 0,0 0 1,0 0-1,0 1 1,-1 0-1,1-1 0,0 1 1,-4 2-1,2-1-3,-12 6 143,0 0 0,1 1 0,0 1 0,0 0 0,1 1 0,-21 20 0,23-19 62,0 0 0,1 1 1,1 1-1,0 0 1,0 0-1,-13 27 1,21-35-130,0 0 0,1 0 0,0 1 0,0-1 0,0 1 0,1-1 0,0 1 0,0 0 1,1-1-1,0 11 0,0-14 4,1 1 0,-1-1 1,1 1-1,0-1 0,0 0 1,1 1-1,-1-1 0,1 0 1,-1 0-1,1 0 0,0 0 1,0 0-1,0 0 0,0-1 1,1 1-1,-1-1 0,1 0 1,0 1-1,0-1 0,-1 0 1,7 2-1,-2 0 41,1-1 0,0 0 1,0 0-1,1-1 0,-1 0 0,0 0 0,1-1 0,-1 0 1,16-1-1,2-2-254,48-10 1,-48 7-527,-16 3-120,0 0 1,0-1 0,15-7-1,10-9-5553,-17 10 3641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25.8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31 7392,'-4'-3'7397,"12"1"-4816,1-2-1164,0 0-587,0 0 0,1 0 0,14-3 0,-22 6-756,0 1 0,0 0-1,1-1 1,-1 1-1,0 0 1,0 0 0,1 0-1,-1 0 1,0 1 0,1-1-1,-1 0 1,0 1 0,0 0-1,0 0 1,0-1-1,1 1 1,-1 1 0,0-1-1,-1 0 1,1 0 0,3 3-1,-5-4-46,0 1-1,1-1 1,-1 1-1,0-1 1,0 1-1,1 0 1,-1-1-1,0 1 1,0-1-1,0 1 1,0 0-1,0-1 1,0 1-1,0-1 0,0 1 1,0 0-1,0-1 1,0 1-1,0-1 1,0 1-1,-1 0 1,-5 14 143,4-10-69,-52 122 1179,52-122-1171,0 1 1,1-1 0,-1 1-1,1-1 1,-1 11 0,2-14-87,0 0-1,0-1 1,0 1 0,0-1 0,1 1 0,-1 0 0,0-1 0,1 1 0,-1-1 0,1 1 0,-1-1 0,1 1 0,0-1 0,0 1 0,0-1 0,-1 0 0,1 0 0,0 1 0,1-1 0,-1 0 0,0 0 0,0 0 0,0 0 0,3 2 0,7 1-343,0 0 1,0-1 0,0 0-1,0-1 1,1 0 0,-1 0-1,15-1 1,4 2-988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24 119 2560,'-1'0'48,"-2"-1"162,0 0 0,0 0 1,1-1-1,-1 1 0,0-1 1,-2-1-1,17-3 6671,26-2-4850,374-71 1606,-367 69-5274,-45 10 1589,0 0 1,0 0-1,0 0 1,0-1-1,0 1 1,0 0-1,0 0 1,0 0 0,0 0-1,0 0 1,0 0-1,0 0 1,-1 0-1,1 0 1,0 0 0,0-1-1,0 1 1,0 0-1,0 0 1,0 0-1,0 0 1,0 0 0,0 0-1,0 0 1,0 0-1,1-1 1,-1 1-1,0 0 1,0 0-1,0 0 1,0 0 0,0 0-1,0 0 1,0 0-1,0 0 1,0 0-1,0 0 1,0-1 0,0 1-1,0 0 1,0 0-1,0 0 1,1 0-1,-1 0 1,0 0-1,0 0 1,0 0 0,0 0-1,0 0 1,0 0-1,0 0 1,0 0-1,0 0 1,1 0 0,-1 0-1,0 0 1,0 0-1,0 0 1,0 0-1,0 0 1,0 0 0,0 0-1,0-1-451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2:37.0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73 1472,'4'-10'9382,"-3"9"-9038,-1 1-266,0-1-1,0 1 0,0 0 1,0 0-1,0 0 1,0 0-1,0 0 0,0-1 1,0 1-1,1 0 1,-1 0-1,0 0 0,0 0 1,0 0-1,0-1 1,0 1-1,0 0 0,0 0 1,0 0-1,0 0 1,0-1-1,-1 1 0,1 0 1,0 0-1,0 0 1,0 0-1,0 0 0,0-1 1,0 1-1,0 0 1,0 0-1,0 0 0,0 0 1,0 0-1,-1 0 1,1-1-1,0 1 0,0 0 1,0 0-1,0 0 1,0 0-1,-1 0 0,1 0 1,0 0-1,0 0 1,0 0-1,0 0 0,0 0 1,-1 0-1,1 0 1,0 0-1,0 0 0,0 0 1,0 0-1,-1 0 1,1 0-1,0 0 0,0 0 1,-2 0 114,1 0-1,0 0 1,0 0 0,-1 0-1,1 0 1,0 1 0,0-1-1,0 1 1,-1-1 0,1 0-1,0 1 1,0 0 0,0-1-1,0 1 1,-2 1 0,-2 2 133,14-27 539,3-21-534,-12 51 1357,-3 6-1267,3-13-401,0 0 0,0 0 0,0 0 0,-1 0 0,1 0 0,0 0 0,0 0 0,0 0 0,0 0 0,0 0 1,0 0-1,0 0 0,0 1 0,-1-1 0,1 0 0,0 0 0,0 0 0,0 0 0,0 0 0,0 0 0,0 0 0,0 0 0,0 1 0,0-1 0,0 0 0,0 0 0,0 0 0,0 0 0,0 0 0,0 0 0,0 1 1,0-1-1,0 0 0,0 0 0,0 0 0,0 0 0,0 0 0,0 0 0,0 0 0,0 1 0,0-1 0,0 0 0,0 0 0,0 0 0,1 0 0,-1 0 0,0 0 0,0 0 0,0 0 0,0 1 0,0-1 0,0 0 1,0 0-1,0 0 0,0 0 0,1 0 0,-1 0 0,0 0 0,0 0 0,0 0 0,1 0-2,-1 0 1,0-1-1,0 1 0,1 0 0,-1 0 1,0-1-1,0 1 0,1 0 1,-1 0-1,0-1 0,0 1 1,0 0-1,0-1 0,1 1 1,-1 0-1,0-1 0,0 1 0,0 0 1,0-1-1,0 1 0,0 0 1,0-1-1,0 1 0,0-1 1,0 0-296,-2 3-318,0-1 0,1 1 0,-1 0 0,0 0 0,1 0-1,-1 0 1,1 1 0,0-1 0,0 0 0,-2 3 0,3-5 503,-5 15-2344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3.3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1 131 4640,'9'7'16639,"-4"-11"-16202,0 0 0,-1 0 0,1-1 0,-1 0 0,0 0 0,4-7 0,11-12 344,-7 9-192,-3 5-350,0 1 0,16-15 0,-23 22-200,0 0 1,1 1-1,-1-1 0,0 1 1,1 0-1,-1-1 0,1 1 1,-1 0-1,1 0 0,0 1 1,-1-1-1,1 0 0,0 1 1,0 0-1,-1 0 0,1 0 1,0 0-1,3 0 1,-4 1-31,1 0 1,-1 0 0,0 0 0,0 0 0,0 0 0,0 0 0,0 1 0,0-1 0,0 1 0,0-1 0,-1 1 0,3 2 0,17 25 225,-17-22-130,16 23 166,40 56 579,-51-76-718,-1-1 1,1 0-1,0 0 0,1-1 1,0 0-1,14 8 1,-19-13-98,0-1 1,0 1-1,1-1 1,-1 0-1,1-1 0,-1 1 1,1-1-1,0 0 1,-1-1-1,1 1 1,0-1-1,0 0 1,0-1-1,-1 1 1,1-1-1,0 0 0,-1-1 1,1 1-1,-1-1 1,9-4-1,-7 2-379,0 0 1,0 0-1,0-1 0,0 0 0,-1 0 0,1-1 0,-1 1 1,-1-1-1,1-1 0,-1 1 0,0-1 0,-1 0 0,7-12 1,-10 17-147,-1 1-1,1-1 1,-1 0 0,1 0 0,-1 1 0,1-1 0,-1 0 0,0 0 0,0 0 0,0-1 0,0 2 333,0 1 0,0 0 0,0 0 0,0 0 0,0-1 1,0 1-1,0 0 0,-12 3-8002,7 5 2175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5216,'0'-3'397,"-12"-42"5899,13 49-4862,0 0-1,-1-1 1,1 1 0,-1 0 0,0 4-1,-2 52-248,0-9-540,2-5-248,-10 214 875,0-133-879,2-30-135,5-32-71,2-42-148,0 0 0,-7 37 0,6-47 689,-1 26 0,5-82-759,2 0 1,13-57 0,-12 79-114,0 0 1,2 1-1,0-1 1,12-20-1,-13 29 45,1 0-1,0 1 0,0-1 1,2 1-1,-1 1 0,1 0 1,17-15-1,-23 23 82,1-1-1,-1 1 0,1 0 0,-1 0 1,1 1-1,0-1 0,0 1 0,0 0 1,0 0-1,0 0 0,0 0 0,0 1 1,0 0-1,0-1 0,0 2 0,0-1 1,0 0-1,0 1 0,0 0 0,0-1 1,0 2-1,0-1 0,-1 0 0,1 1 1,0 0-1,-1 0 0,7 4 0,-3-1 65,-1-1-1,0 1 1,0 0-1,0 1 1,-1-1-1,1 1 1,-2 1-1,1-1 1,-1 0-1,0 1 1,0 0-1,0 0 1,4 14-1,-5-8 82,-1 0 0,0 0 0,-1 0 0,0 24 1,-11 55 666,8-77-644,-1-1 1,-1 1-1,-9 22 1,11-32-64,0 0 0,-1 0 0,0 0 0,0 0 0,0 0 0,0 0 0,-1-1 0,0 0 0,0 0 0,0 0 0,0 0 0,-7 4 0,8-6-52,0-1 1,0 0-1,0 1 1,0-1-1,0-1 1,-1 1-1,1 0 1,0-1-1,0 1 1,-1-1-1,1 0 1,0 0-1,-1 0 1,1-1-1,0 1 1,-1-1-1,1 0 1,0 0-1,0 0 1,0 0-1,0 0 1,-3-3-1,-6-3-55,1 0 0,0-1 0,0 0 0,-9-11-1,9 9-140,-12-11-240,12 10-390,0 1 1,-20-14-1,20 16-181,9 6 374,0 1 0,-1-1 1,1 1-1,0 0 0,0-1 0,-5-1 0,8 13-6188,7 3 3790,-8-12 2885,14 17-2977,3-5-1221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3968,'-1'0'66,"1"0"1,0 0-1,0-1 0,0 1 0,-1 0 1,1-1-1,0 1 0,0 0 1,0-1-1,0 1 0,0 0 1,-1-1-1,1 1 0,0 0 1,0-1-1,0 1 0,0 0 1,0-1-1,0 1 0,0-1 1,0 1-1,0 0 0,1-1 1,-1 1-1,0 0 0,7-11 9607,-9 38-6089,2-23-3374,0 1 0,0-1-1,-1 0 1,1 0 0,-3 7-1,-36 105 1749,35-104-1871,2-9-58,1 0 1,0 0-1,1 0 1,-1 0-1,1 0 1,-1 3-1,0 3 113,-1-9 442,2 0-550,0-1 1,0 0-1,0 1 1,0-1-1,0 0 1,0 0-1,0 1 1,0-1-1,1 0 1,-1 1-1,0-1 1,0 1-1,1-1 1,-1 0-1,0 1 1,1-1-1,-1 1 1,1-2-1,17-20-164,0 1-1,2 0 0,28-22 1,-44 40 111,1 0 1,-1 0 0,1 1-1,-1-1 1,1 2 0,0-1 0,0 0-1,0 1 1,0 0 0,0 0-1,1 0 1,-1 1 0,8 0 0,-12 0 36,1 1 1,0 0 0,-1 0-1,1 0 1,-1 0-1,1 0 1,-1 0 0,0 0-1,1 0 1,-1 1 0,0-1-1,0 0 1,0 1-1,0-1 1,1 3 0,0 0 49,0-1 1,0 0 0,-1 1-1,1-1 1,-1 1 0,1 6-1,3 29 162,-4-15 4,-1-23-100,8-2 356,-1-3-512,-2 0 0,1-1-1,0 0 1,-1 0 0,0 0 0,0 0-1,4-7 1,10-10-141,-5 7 34,-8 9 65,0 0 1,0 0-1,1 0 0,-1 1 0,13-7 0,-5 1-9,-13 10 43,1 0 0,-1-1 0,1 1-1,0 0 1,-1 0 0,1 0 0,0 0-1,0 0 1,-1 1 0,5-2 0,3 3 56,-7 1 11,-1-1 1,0 0-1,1 1 0,-1-1 0,0 1 0,0 0 0,0-1 0,0 1 1,0 0-1,0 0 0,0-1 0,0 1 0,-1 0 0,1 0 1,-1 0-1,1 0 0,-1 2 0,2 39 689,-2-33-611,0 3-40,0-8-34,0 0 0,0 1 0,0-1 0,0 0 0,-1 0 0,-3 10 0,4-11-227,0-20-12694,0 9 8187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 3904,'-1'-8'12001,"0"7"-11709,-5 2 212,-1 1 0,1-1 0,-1 1 0,1 0 0,-1 1 0,1 0 0,0 0 0,-7 4 0,-8 4 234,-6 4-14,1 0-1,-46 36 1,68-48-743,1 0-1,0 0 1,0 0 0,1 0 0,-1 0-1,0 0 1,1 1 0,-4 6-1,6-9 15,-1 1 0,0-1 0,1 0 0,0 0 0,-1 1 0,1-1 0,0 0 0,-1 1 0,1-1 0,0 1 0,0-1 0,0 0 0,0 1 0,0-1 0,1 0-1,-1 1 1,0-1 0,0 0 0,1 1 0,-1-1 0,1 0 0,0 1 0,-1-1 0,1 0 0,0 0 0,0 0 0,-1 0 0,1 0 0,2 2 0,-1-1-10,1 0 1,0 0 0,-1 0-1,1-1 1,0 1-1,0-1 1,0 1 0,0-1-1,1 0 1,-1 0 0,0-1-1,0 1 1,1-1-1,-1 1 1,0-1 0,0 0-1,1 0 1,-1 0 0,0-1-1,1 1 1,-1-1-1,0 0 1,0 0 0,0 0-1,0 0 1,0-1 0,0 1-1,0-1 1,0 0 0,0 0-1,-1 0 1,1 0-1,-1 0 1,1 0 0,3-5-1,-1 1-3,0 0 0,-1-1 0,0 1 0,0-1 0,0 1 0,-1-1-1,0 0 1,0-1 0,-1 1 0,0 0 0,0-1 0,-1 0 0,0 1-1,0-15 1,-1 22 28,0 0-1,0 0 0,0 0 1,0 0-1,0 0 1,0 0-1,0 0 0,0 0 1,0 0-1,0 0 0,0 1 1,0-1-1,-1 0 1,1 0-1,0 0 0,0 0 1,0 0-1,0 0 1,0 0-1,0 0 0,0 0 1,0 0-1,0 0 0,-1 0 1,1 0-1,0 0 1,0 0-1,0 0 0,0 0 1,0 0-1,0 0 0,0 0 1,0 0-1,-1 0 1,1 0-1,0 0 0,0 0 1,0-1-1,0 1 0,0 0 1,0 0-1,0 0 1,0 0-1,0 0 0,0 0 1,0 0-1,0 0 0,-1 0 1,1 0-1,0 0 1,0-1-1,0 1 0,-4 13 657,4-7-545,0 0 0,1 0-1,0 0 1,0 0 0,0 0 0,0 0-1,1 0 1,0 0 0,3 5 0,-3-7-82,1 0 1,-1-1-1,1 1 1,0-1-1,0 1 0,0-1 1,0 0-1,0 0 1,1 0-1,-1-1 1,1 1-1,0-1 0,4 2 1,-4-2 1,-1 0 1,1-1-1,0 1 1,-1-1-1,1 0 1,0 0-1,0 0 1,0-1-1,-1 1 1,1-1-1,0 0 1,0 0-1,0 0 1,0-1-1,0 1 1,0-1-1,4-1 1,8-3 238,-6 3-275,0-1 0,0 0 0,-1 0 0,1-1 0,-1-1 0,0 1 0,0-2 0,16-11 0,-10 3 14,22-19-177,-4 9-108,-33 24 266,0 0 1,1-1-1,-1 1 1,0 0-1,1 0 1,-1 0-1,0 0 1,1 0-1,-1-1 1,1 1 0,-1 0-1,0 0 1,1 0-1,-1 0 1,0 0-1,1 0 1,-1 0-1,1 0 1,-1 0-1,0 1 1,1-1 0,-1 0-1,0 0 1,1 0-1,-1 0 1,0 0-1,1 1 1,-1-1-1,0 0 1,1 0-1,-1 0 1,0 1 0,0-1-1,1 0 1,-1 1-1,6 11 107,-5-10-63,19 49 472,-15-38-427,0 1 0,0-1-1,2-1 1,13 23 0,-19-32-919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34 5408,'3'-3'409,"-1"1"-138,0-1 1,0 1 0,0 1 0,1-1-1,-1 0 1,1 0 0,-1 1 0,1 0-1,0-1 1,0 1 0,-1 0 0,1 0-1,0 0 1,5 0 0,-1-2 561,-5 3-316,0-1 0,-1 0-1,1 0 1,0 1 0,-1-1 0,1 1 0,0 0-1,-1 0 1,1-1 0,0 1 0,2 0-1,-14 9 2818,-4 0-2421,-1 0 0,0-1 0,-27 9 0,3-1-69,-82 48 468,90-46-1407,-38 14 0,-5 2-5283,45-20-2297,13-3 769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46 143 3136,'-14'-4'2500,"-1"-1"3713,-1 2 3452,19 4-9579,0-1 1,0 0-1,0 1 0,0 0 1,0-1-1,3 3 0,14 2 35,16-1 32,-1-2 0,63-3 0,-67-1-30,194-12 451,-106 6-396,375-39 343,158-8 222,-440 53-429,74-5-767,-282 7 285,-1 0-161,1 0 0,-1 0 1,1-1-1,-1 0 0,0 1 0,5-3 1,-8 3 220,0 0 1,0 0-1,0 0 1,0 0 0,0 0-1,-1 0 1,1 0-1,0 0 1,0-1 0,-1 0-1290,1 1 1290,0 0-1,0-1 1,0 1-1,0 0 1,0 0 0,0 0-1,0 0 1,0 0-1,0-1 1,0 1 0,0 0-1,0 0 1,0 0-1,0 0 1,0-1-1,0 1 1,0 0 0,0 0-1,0 0 1,0 0-1,0 0 1,0 0 0,1-1-645,-19 1-3075,-14 10 344,0-1-1615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86 4480,'0'-8'521,"1"1"1,0 0 0,0-1-1,1 1 1,3-8 0,-3 7 534,-1-1 392,6-8 6868,-5 25-7765,-1 4-137,0 1-1,-1 0 1,0-1 0,-4 19 0,2-8-185,-29 346 2278,30-278-2096,1-56-75,0-33-59,2-3-250,0 1 0,0-1 0,0 0 0,0 1 0,-1-1 0,1 0 0,0 0 1,0-1-1,-1 1 0,1 0 0,1-2 0,7-5-96,6-2 21,1-2-52,1 2 1,38-17-1,-41 21-5,0 0 0,1 1 0,0 1-1,0 1 1,17-2 0,-27 5 120,0 0 1,0 0-1,1 1 1,-1 0-1,0 0 1,0 0-1,0 1 1,0 0-1,0 0 1,-1 0-1,1 1 1,-1 0-1,1 0 1,-1 0-1,0 1 1,8 6-1,-10-6 59,0-1-1,0 1 0,0-1 1,0 1-1,0 0 1,-1 0-1,0 0 0,1 1 1,-2-1-1,1 0 0,0 1 1,-1 0-1,0-1 1,0 1-1,0 0 0,-1-1 1,0 1-1,1 0 0,-2-1 1,1 1-1,0 0 1,-1 0-1,0-1 0,0 1 1,-1-1-1,1 1 0,-1-1 1,-4 9-1,4-9-17,-1-1 0,1 1 1,0-1-1,-1 0 0,0 1 0,0-1 0,0 0 0,0-1 0,-1 1 0,1 0 0,-1-1 0,1 0 1,-1 0-1,0 0 0,0 0 0,0-1 0,0 1 0,0-1 0,0 0 0,0 0 0,0-1 1,-1 1-1,1-1 0,-8 0 0,-7-2 128,-1-1-1,1 0 1,-25-8 0,-55-23-420,72 24 35,0-2-997,-30-16-1,48 23 551,7 5 421,1-1 0,0 0-1,0 0 1,-1 0 0,1 1 0,0-1-1,0 0 1,0-1 0,0 1 0,0 0-1,0 0 1,0 0 0,1 0 0,-1-1-1,-1-1 1,2 3 98,0-1 0,0 0 0,0 1 0,0-1-1,0 0 1,0 1 0,0-1 0,0 1 0,1-1-1,-1 0 1,0 1 0,0-1 0,0 0 0,1 1 0,-1-1-1,0 1 1,1-1 0,-1 1 0,0-1 0,1 1-1,-1-1 1,1 1 0,-1-1 0,1 1 0,-1-1 0,1 1-1,-1 0 1,1-1 0,-1 1 0,1 0 0,-1-1-1,1 1 1,0 0 0,-1 0 0,1 0 0,0-1-1,6 0-1279,-1-1 0,1 1 0,0 0 0,12 0 0,16 0-3849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7552,'-1'0'223,"0"0"1,1 0-1,-1 1 1,0-1-1,1 0 1,-1 1 0,0-1-1,1 1 1,-1-1-1,0 1 1,1-1-1,-1 1 1,1-1-1,-1 1 1,1-1-1,0 1 1,-1 0-1,1-1 1,-1 1 0,1 0-1,0-1 1,0 1-1,-1 0 1,1 0-1,0-1 1,0 1-1,0 0 1,0 1-1,-4 32 4378,2-14-4031,-4 11 157,1 0 0,-2 52 0,3-17 585,10-84-1388,0-1-1,2 2 1,0-1 0,1 1-1,0 0 1,14-16 0,-15 22 95,1 0-1,1 1 1,0 0 0,0 0 0,1 1-1,1 0 1,-1 1 0,1 1 0,14-7-1,-21 11 68,0 1-1,0 0 1,0 0 0,1 0-1,-1 1 1,1 0-1,-1 0 1,9 0-1,-12 1-52,0 0-1,0 0 0,0 0 0,0 1 1,-1-1-1,1 1 0,0-1 1,0 1-1,0 0 0,-1 0 1,1-1-1,0 1 0,-1 0 1,1 1-1,-1-1 0,1 0 1,-1 0-1,0 1 0,0-1 0,1 0 1,-1 1-1,0-1 0,0 1 1,0 0-1,0-1 0,-1 1 1,2 3-1,1 7 109,0 1 1,0 0-1,-2 0 1,0 0-1,0 0 0,-2 19 1,1-6-17,0-26-126,-1 1 1,1-1-1,0 0 1,0 1 0,0-1-1,0 0 1,0 1-1,0-1 1,0 0 0,1 0-1,-1 1 1,0-1 0,0 0-1,0 1 1,0-1-1,0 0 1,0 1 0,1-1-1,-1 0 1,0 0-1,0 1 1,0-1 0,0 0-1,1 0 1,-1 0 0,0 1-1,0-1 1,1 0-1,-1 0 1,0 0 0,1 1-1,10-5-92,10-14-180,-4 1 73,1-3-210,31-26-1,-43 41 416,0 1 0,0 0 0,0 0 0,0 0 0,1 1 0,-1 0 0,1 0 0,0 0 1,0 1-1,11-2 0,-16 4 41,-1 0-1,1-1 1,0 1 0,-1 0 0,1 1 0,-1-1 0,1 0 0,0 0 0,-1 1 0,1-1 0,-1 1-1,1-1 1,-1 1 0,1 0 0,-1 0 0,0-1 0,1 1 0,-1 0 0,2 2 0,-1-1 18,0 0 0,0 1 0,-1-1 0,1 1 0,-1 0 0,1-1 0,-1 1 0,0 0-1,2 5 1,-1 1 15,-1-1-1,0 1 1,0-1-1,-1 1 0,0 0 1,-1 13-1,-1 5 209,-1 6-2990,-1-24 746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9056,'4'-9'3360,"9"9"-2624,5-3-192,-8 6 1664,-2 6-1313,-3-1 641,-1 4-928,1 3 32,-5 5-384,0 0-320,-5-1 32,1-2-1408,-1-5 800,0 1-2655,2-6 1855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30 215 3712,'-19'-10'1221,"9"8"643,13 1-331,22-8 535,105-34 1603,189-31-1916,-125 26-1115,-166 36-527,2 0-468,-10 9-2939,-7 6 1214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5888,'-8'-8'2176,"8"3"-1312,13 13-2432,0-3-1088,6 2 1504,-6 1-928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4320,'7'4'1354,"1"2"1,-1-1 0,11 12-1,-13-11-539,-1 0 1,1 1-1,-1-1 0,0 1 0,-1 0 0,0 0 0,0 1 0,2 9 0,-2-4 285,-1 0-1,0 1 0,0 25 0,-2 33 1493,6-81-2218,27-49-596,-22 36 132,1 1 1,15-20-1,-26 40 79,9-13 145,1 1-1,0 0 0,24-20 1,-34 32-117,0 0 0,0 1 0,0-1 0,0 0 1,0 1-1,0-1 0,1 1 0,-1-1 0,0 1 0,0-1 1,1 1-1,-1 0 0,0 0 0,0-1 0,1 1 1,-1 0-1,0 0 0,1 1 0,-1-1 0,0 0 1,2 1-1,-1-1 20,0 1-1,-1 0 1,1 0 0,0 0 0,-1 1 0,1-1 0,-1 0-1,1 1 1,-1-1 0,0 1 0,1-1 0,1 4 0,0 1 30,1 2 1,-1-1 0,0 0 0,0 1 0,3 13 0,-3-5-218,5 19-417,-7-33 282,0 1 0,0-1 0,0 0 0,0 0 0,1 1 0,-1-1 0,1 0 0,-1 0 0,1-1 0,0 1 0,-1 0 0,4 1 0,-5-2-93,1-1 0,0 1 0,0-1-1,0 0 1,0 1 0,1-1-1,-1 0 1,0 0 0,0 0 0,0 0-1,0 0 1,0 0 0,0 0 0,0 0-1,0 0 1,0 0 0,2-1-1,18-8-4458,-17 8 3550,23-13-2579,4-3 954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3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2656,'1'-2'18824,"8"-1"-13761,16-3-8804,-19 5 5680,387-54-665,-215 50-832,-117 6-217,-60-1-188,-16 1-13529,14-1 13133,0 0-1,0 0 0,1 1 1,-1-1-1,0 0 1,1 1-1,-1-1 1,0 1-1,1-1 0,-1 1 1,0-1-1,1 1 1,-1-1-1,1 1 1,-1 0-1,0 0 0,-3 13-3650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5216,'-13'0'11935,"46"-3"-6313,427-5-1542,-286 12-5137,-158-3 690,28-1-3652,-22 0-4191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97 2976,'-13'-8'4880,"12"7"-4606,1 0 0,0 0 0,0 0 1,0 0-1,-1 0 0,1 0 0,-1 0 0,1 0 1,0 1-1,-1-1 0,0 0 0,1 0 0,-1 1 1,1-1-1,-1 0 0,0 0 0,1 1 1,-1-1-1,0 1 0,0-1 0,0 1 0,0-1 1,1 1-1,-3-1 0,2 0-88,-1 0 0,1 0 0,-1 0 0,1 0 0,-1 0-1,1 0 1,-1-1 0,1 1 0,-2-2 0,0-2 28,-1 0 0,-1 1 0,1-1 0,-1 1-1,1 0 1,-1 1 0,0-1 0,-1 1 0,1 0 0,0 0 0,-1 1-1,0-1 1,1 1 0,-1 1 0,0-1 0,0 1 0,0 0 0,0 0 0,-12 1-1,11 0-144,1 0 0,0 1 0,0 0-1,-1 1 1,1-1 0,0 1 0,0 0-1,0 1 1,-7 3 0,-4 5 277,-26 19 0,24-16-142,13-9-183,0 1 0,0-1-1,1 1 1,0 0 0,0 1 0,0-1-1,1 1 1,0 0 0,0 0 0,1 0-1,0 0 1,0 1 0,0 0-1,1-1 1,0 1 0,0 9 0,0-3-37,1 1 0,0 0 0,1 0-1,1 0 1,1 0 0,0-1 0,6 26 0,-5-33 44,-1 0 0,1 0 0,0 0-1,0 0 1,1 0 0,0-1-1,0 0 1,0 0 0,7 7 0,-9-11-20,0 0 1,0-1 0,-1 1-1,1-1 1,0 1-1,0-1 1,0 0 0,1 0-1,-1 0 1,0 0 0,0 0-1,1-1 1,-1 1-1,0-1 1,1 1 0,-1-1-1,0 0 1,1 0 0,-1 0-1,1 0 1,-1 0-1,0-1 1,1 1 0,-1-1-1,0 1 1,1-1 0,-1 0-1,0 0 1,0 0-1,0 0 1,0 0 0,0-1-1,3-1 1,2-3-46,0 0 0,0 0-1,-1-1 1,0 0 0,0 0 0,0 0-1,7-14 1,27-63 70,-24 46 8,12-28 20,-24 57-47,-2 0 0,1-1-1,-1 1 1,0 0 0,0-14 0,-2 21-34,0 0-1,0 1 1,-1-1 0,1 0 0,0 1-1,-1-1 1,1 1 0,-1-1 0,0 1-1,1-1 1,-1 1 0,0-1-1,0 1 1,-1-2 0,-7 11 441,6-2-295,0-1-1,1 1 0,0-1 1,0 1-1,0 0 0,-1 10 0,-3 38 65,5-39-143,0 0-1,1 0 1,0-1 0,2 1 0,0 0 0,0 0-1,1-1 1,1 1 0,0-1 0,1 0-1,1 0 1,9 17 0,-12-27-6,0 0 1,0 0-1,0 0 0,0-1 1,1 1-1,0-1 1,-1 0-1,1 0 0,0 0 1,1-1-1,-1 1 0,0-1 1,1 0-1,-1 0 1,1 0-1,0-1 0,-1 0 1,1 0-1,0 0 0,0 0 1,0-1-1,0 0 1,5 0-1,-3-1-234,1 0 1,-1 0 0,0 0-1,1-1 1,-1 0-1,0-1 1,0 0 0,-1 0-1,1 0 1,-1-1-1,1 0 1,-1 0-1,0 0 1,8-8 0,-13 10-248,1 0 0,-1 0-1,0 0 1,0 0 0,1 0 0,-1-1 0,-1 1 0,1 0 0,0 0 0,-1-1 0,2-3 0,-1-14-6412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6400,'-2'2'956,"1"0"-1,0 0 1,0 0 0,0 0 0,0 0 0,0 0 0,1 0-1,-2 4 1,-12 59 1944,8-40-2201,0 0 0,2 0 0,-1 37 0,4-43-577,1-13-19,-1 1 0,1 0 1,1-1-1,-1 1 0,4 12 0,-4-17-73,1-1-1,-1 1 0,1-1 1,0 0-1,-1 1 0,1-1 1,0 0-1,0 0 0,0 1 1,0-1-1,0 0 0,1 0 1,-1 0-1,0 0 0,0 0 1,1 0-1,-1-1 0,0 1 1,1 0-1,-1-1 0,1 1 1,-1-1-1,1 1 0,-1-1 1,1 0-1,0 0 0,-1 0 1,1 1-1,2-2 0,2 1 36,-1-1-1,0 0 0,0 0 0,0-1 0,0 1 1,0-1-1,0-1 0,0 1 0,-1 0 1,1-1-1,-1 0 0,0 0 0,1 0 0,-1-1 1,4-4-1,0-1 49,0 1 0,0-2 0,-1 1 1,-1-1-1,10-17 0,-13 21-45,-1 0 0,-1 1 0,1-1 0,-1 0 0,0 0 0,0 0 0,0 0 0,-1 0 0,0 0 0,0 0 0,-1 0 0,1 0 0,-1 0 0,-2-7-1,2 10-58,0 1 0,0-1 0,0 0-1,0 0 1,0 0 0,-1 1-1,1-1 1,-1 0 0,0 1-1,0 0 1,0-1 0,0 1-1,0 0 1,0 0 0,0 0-1,-1 0 1,1 0 0,-1 1-1,0-1 1,1 1 0,-1 0-1,0 0 1,0 0 0,0 0 0,0 0-1,0 0 1,0 1 0,0 0-1,-3-1 1,2 2-54,0-1 1,1 1-1,-1 0 0,1 0 1,-1 0-1,1 0 1,-1 0-1,1 1 0,-1 0 1,1 0-1,-5 4 1,-5 3-319,-15 17 1,26-24 262,-6 5-527,1 1 1,0 0-1,1 0 0,0 0 1,0 1-1,-6 12 0,9-15-383,1-1 0,0 1 0,0 0-1,1 0 1,-1 0 0,1 0 0,1 0 0,-1 0-1,1 0 1,0 0 0,0 0 0,2 8-1,-1-1-2631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3232,'5'-5'12489,"9"1"-8657,20-5-5087,-25 7 2466,161-29 222,-62 13-1000,577-68 682,-220 68-896,-436 18-188,71 2-82,-88-1 63,1 1 0,-1 0 0,0 1 1,1 1-1,18 7 0,-30-11-11,0 1 0,0-1 0,0 1 1,0-1-1,0 1 0,0-1 0,0 1 0,0 0 0,0-1 0,-1 1 0,1 0 1,0 0-1,0 0 0,-1-1 0,1 1 0,0 0 0,0 2 0,-1-3-25,0 1-1,0-1 0,0 1 0,0 0 1,0-1-1,0 1 0,0-1 0,0 1 1,0 0-1,-1-1 0,1 1 0,0-1 1,0 1-1,-1-1 0,1 1 1,0-1-1,-1 1 0,1-1 0,0 1 1,-1-1-1,1 1 0,-2 0 0,-3 3-467,0-1 1,0 1-1,-1-1 0,-10 5 0,8-5-281,-59 29-5035,32-13 3291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97 4480,'5'-3'8192,"-5"3"-8141,0 0 0,-1 0 0,1 0 0,0-1 254,0 1-254,0 0 0,0 0 0,0 0 0,0 0 0,0 0 0,0 0 0,0 0 0,0 0 0,0 0 0,0 0 0,0 0 0,0-1 0,0 1 0,0 0 0,0 0 0,0 0 0,0 0 0,0 0 0,0 0 0,0 0 0,0 0 0,0 0 0,0 0 0,0 0 0,0-1 0,0 1 0,0 0 0,0 0 0,0 0 305,0 0-305,0 0 0,0 0 0,0 0 0,0 0 0,1 0 0,-1 0 0,0 0 0,0 0 0,0 0 0,0-1 0,0 1 0,0 0 0,0 0 0,0 0 0,0 0 0,0 0 0,1 0 0,7-3 2181,-3 1-1460,-1 0-633,0 1-1,-1 0 1,1 0-1,0 1 1,0-1 0,0 1-1,0 0 1,4 0-1,16-2 167,-2 0-126,39 0-1,-13 2-55,282-25 42,-282 19-130,-15 1 97,39 0 0,8-1 359,-73 6-380,-6 0-101,0 0 1,0 0-1,0 0 0,0 0 0,0 0 0,0 0 0,0 0 0,0-1 0,0 1 0,0 0 0,0-1 0,0 1 1,-1 0-1,1-1 0,0 1 0,0-1 0,1-1 0,2-1 619,-4 2-629,0 1-1,1 0 0,-1 0 0,0 0 1,0 0-1,-1-1 0,1 1 0,0 0 1,0 0-1,0 0 0,0 0 0,0-1 1,0 1-1,0 0 0,0 0 1,0 0-1,0 0 0,0 0 0,0-1 1,0 1-1,-1 0 0,1 0 0,0 0 1,0 0-1,0 0 0,0 0 0,0-1 1,0 1-1,-1 0 0,1 0 1,0 0-1,0 0 0,0 0 0,0 0 1,-1 0-1,1 0 0,0 0 0,0 0 1,0 0-1,0 0 2,0 0 1,0 0-1,0 0 0,0 0 1,0 0-1,0 0 0,0 0 0,0 0 1,0 0-1,0 0 0,0 0 1,0 0-1,0 0 0,0-1 1,0 1-1,0 0 0,0 0 1,0 0-1,1 0 0,-1 0 1,0 0-1,0 0 0,0 0 0,0 0 1,0 0-1,0 0 0,0 0 1,0 0-1,0 0 0,0 0 1,0 0-1,0-1 0,0 1 1,0 0-1,0 0 0,0 0 1,0 0-1,0 0 0,0 0 1,0 0-1,0 0 0,0 0 0,0 0 1,-1 0-1,1 0 0,0 0 1,0 0-1,0 0 0,0 0 1,0-1-1,0 1 0,0 0 1,0 0-1,0 0 0,0 0 1,0 0-1,0 0 0,0 0 0,0 0 1,0 0-1,0 0 0,0 0 1,0 0-1,-1 0 0,1 0 1,0 0-1,-1-7-81,1 6 213,0 2-149,-4 2 22,3-2 170,1-3-604,0 0 404,-2 5 1,1-2-36,-7 5 111,-4 4-8,-2-2-11,0 1-1,-15 13 0,-18 11 95,-33 15 93,20-15-148,2 4 1,-83 67 0,82-46 28,2 2 0,-66 91 1,92-104-147,18-27 25,-17 20-1,9-12 151,16-19-41,-1-1 1,-1 0 0,1 0-1,-1-1 1,0 0 0,-13 10 0,8-16 214,18-2-343,0 1 1,-1-1-1,1-1 1,0 1 0,9-5-1,17-4-40,6 3 50,0 2 0,46-1 0,77 7-89,-134 0 110,5 0-25,1 1 0,48 10 0,-70-10 101,0 1 0,0 0 0,0 1 0,-1 0 0,1 1 1,-1 0-1,-1 1 0,1 0 0,-1 0 0,17 15 1,-20-14-2,0 0 1,10 14-1,-16-21-89,0 1 0,0-1 0,0 0-1,0 0 1,0 0 0,0 0 0,0 1 0,0-1-1,0 0 1,0 0 0,0 0 0,-1 0 0,1 0-1,0 1 1,0-1 0,0 0 0,0 0 0,0 0-1,0 0 1,0 0 0,0 0 0,0 1 0,-1-1-1,1 0 1,0 0 0,0 0 0,0 0 0,0 0-1,0 0 1,-1 0 0,1 0 0,0 0-1,0 0 1,0 0 0,0 0 0,0 0 0,-1 0-1,1 0 1,0 0 0,0 0 0,0 0 0,0 0-1,-1 0 1,-7 0-2542,5-1 1388,-1-1 0,1 0 0,0 0 0,0 0 0,0 0 0,-3-4-1,-16-18-3635,1-5 151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5632,'0'0'53,"0"0"0,0-1 1,-1 1-1,1 0 0,0-1 0,0 1 1,-1 0-1,1-1 0,0 1 1,0 0-1,0-1 0,0 1 0,0-1 1,0 1-1,-1 0 0,1-1 1,0 1-1,0-1 0,0 1 0,0 0 1,0-1-1,1 1 0,-1-1 0,0 1 1,0 0-1,0-1 0,0 1 1,0 0-1,0-1 0,1 1 0,-1-1 1,0 1-1,0 0 0,0 0 0,1-1 1,-1 1-1,0 0 0,1-1 1,-1 1-1,0 0 0,1 0 0,-1-1 1,8-7 6428,-10 36-2023,1-21-4060,-1 0-1,0 0 1,-4 11-1,-16 50-1187,21-68 585,1 1 0,0-1 1,0 1-1,0 0 0,0-1 1,0 1-1,0-1 0,0 1 1,0 0-1,0-1 0,0 1 1,1-1-1,-1 1 0,0 0 0,0-1 1,0 1-1,1-1 0,-1 1 1,0-1-1,1 1 0,-1-1 1,0 1-1,1-1 0,-1 1 1,1 0-1,7 0-5337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4064,'0'-2'197,"0"1"0,1-1-1,-1 0 1,0 1 0,0-1 0,1 0 0,-1 1 0,1-1 0,-1 1-1,1-1 1,0 1 0,0-1 0,-1 1 0,1-1 0,0 1-1,0 0 1,0-1 0,1 1 0,1-2 0,2 0 758,0 0 0,0 0 0,0 0 0,9-2 0,4-3 1175,-18 8-2018,1 0 0,-1 0 0,0-1 0,1 1-1,-1 0 1,1 0 0,-1 0 0,0 0 0,1 0-1,-1 0 1,0 0 0,1 0 0,-1-1 0,1 1 0,-1 0-1,0 1 1,1-1 0,-1 0 0,0 0 0,1 0-1,-1 0 1,1 0 0,-1 0 0,0 0 0,1 1 0,-1-1-1,0 0 1,1 0 0,-1 0 0,0 1 0,1-1 0,-1 0-1,0 1 1,1 0 16,-1 0-1,1 0 0,-1 0 1,1 0-1,-1 0 0,0 1 1,0-1-1,0 0 0,0 0 1,0 0-1,0 2 0,-5 32 959,-31 93-126,36-128-1124,0 1 0,0-1 0,0 0 0,0 0 0,0 1 0,0-1 0,0 0 0,0 0 0,0 1 0,0-1 0,0 0 0,0 1 0,0-1 0,1 0 0,-1 0 0,0 1 0,0-1 0,0 0 0,0 0 0,1 0 0,-1 1 0,0-1 1,0 0-1,0 0 0,1 0 0,-1 1 0,0-1 0,0 0 0,0 0 0,1 0 0,-1 0 0,0 0 0,1 0 0,-1 1 0,0-1 0,0 0 0,1 0 0,-1 0 0,0 0 0,0 0 0,1 0 0,-1 0 0,0 0 0,1 0 0,-1 0 0,0 0 0,0-1 0,1 1 0,21-3-3034,-12 2 949,12-3-242,1-3-1002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260 113 3648,'0'5'640,"0"1"-1,-1 0 1,0 0 0,0-1-1,-3 7 1,-2 5 153,-14 25 0,13-27-260,-41 74 724,-17 39-306,-24 102 382,71-185 1174,24-63-2084,8-31 1,-2 3-391,-3 21-29,2-1-1,1 2 1,1 0 0,26-38 0,-15 31-19,2 0-1,44-42 1,-15 17-58,-31 30 8,33-28 0,-56 53 47,1 0 0,-1 0-1,1 0 1,0 0 0,-1 0-1,1 1 1,0-1-1,-1 0 1,1 1 0,2-1-1,-3 1 12,-1 0 0,1 0-1,-1 0 1,1 0-1,-1 0 1,1 0 0,-1 0-1,1 0 1,-1 0 0,0 0-1,1 0 1,-1 1 0,1-1-1,-1 0 1,1 0 0,-1 0-1,1 1 1,-1-1 0,0 0-1,1 1 1,-1-1 0,1 0-1,-1 1 1,0-1 0,1 0-1,-1 1 1,0-1 0,0 1-1,1-1 1,-1 1 0,0-1-1,0 0 1,0 1 0,1-1-1,-1 1 1,0-1 0,0 1-1,0-1 1,0 1 0,0 7-24,-1 0 1,1-1 0,-1 1 0,-1 0-1,0-1 1,0 1 0,0-1 0,-6 11-1,0 5 5,5-14 27,-19 53 212,-18 87 0,37-138-172,2-5 76,0 0 0,0 0 1,0 0-1,0 1 0,1 6 0,0-12-105,0-1 0,0 0 0,1 1 0,-1-1 0,0 0 0,0 1 0,0-1 0,0 0 0,0 1 0,0-1 0,0 0 0,1 1-1,-1-1 1,0 0 0,0 0 0,0 1 0,1-1 0,-1 0 0,0 0 0,0 1 0,1-1 0,-1 0 0,0 0 0,0 0 0,1 0 0,-1 1-1,0-1 1,1 0 0,-1 0 0,0 0 0,1 0 0,-1 0 0,0 0 0,1 0 0,-1 0 0,1 0 0,1-1 17,0 1 0,0-1 1,0 0-1,0 0 1,0 0-1,-1 0 0,1-1 1,0 1-1,-1 0 0,3-3 1,40-40 265,-2-2 0,58-81 0,-66 75-230,34-69-1,11-17-860,-67 121 386,-11 17 401,-1 0 1,0 0-1,0 0 1,0 0 0,0-1-1,0 1 1,0 0-1,0 0 1,1 0-1,-1 0 1,0 0-1,0 0 1,0 0 0,0 0-1,0 0 1,1-1-1,-1 1 1,0 0-1,0 0 1,0 0-1,0 0 1,1 0 0,-1 0-1,0 0 1,0 0-1,0 0 1,0 0-1,1 0 1,-1 0-1,0 0 1,0 0 0,0 0-1,0 1 1,1-1-1,-1 0 1,0 0-1,0 0 1,0 0-1,0 0 1,0 0 0,1 0-1,-1 0 1,0 0-1,0 1 1,0-1-1,0 0 1,0 0-1,2 3-23,-1-1 0,0 1-1,0 0 1,0-1 0,0 1-1,-1 0 1,1 0-1,-1 0 1,1 0 0,-1-1-1,0 1 1,0 3 0,0 7-49,0 34 142,-2 0 1,-10 62-1,0 5 256,8-65-239,-4 193 815,7-205-553,1 10 66,1-43-1229,0 1 0,-1-1-1,1 0 1,3 8 0,1-8-1785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3 4992,'-2'-2'7592,"-2"14"-5523,-4 10-706,-15 11 354,0-1 0,-33 33 0,36-46-1508,0-1 0,0-1 0,-2 0 0,-25 14 0,-32 24-32,44-26-264,-26 20-72,19-24-4166,59-34-1992,11-6 2554,-2 4-423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6304,'-1'0'98,"1"0"1,0 0 0,0 0-1,0-1 1,-1 1 0,1 0-1,0 0 1,0 0-1,0-1 1,0 1 0,-1 0-1,1 0 1,0-1-1,0 1 1,0 0 0,0 0-1,0-1 1,0 1 0,0 0-1,0 0 1,0-1-1,0 1 1,0 0 0,0-1-1,0 1 1,0 0 0,0 0-1,0-1 1,0 1-1,0 0 1,0 0 0,0-1-1,1 1 1,-1 0-1,0 0 1,0-1 0,0 1-1,0 0 1,1 0 0,-1 0-1,0-1 1,0 1-1,0 0 1,1 0 0,-1 0-1,0 0 1,0-1 0,1 1-1,-1 0 1,0 0-1,1 0 1,18-6 3535,-10 3-3282,-1 0 78,-1 1-1,1 0 1,0 0-1,-1 1 0,9-1 1,-13 2-332,0 0 0,-1 0 0,1 0 0,0 0 1,0 0-1,-1 1 0,1-1 0,0 1 0,-1 0 0,1-1 1,0 2-1,-1-1 0,1 0 0,-1 0 0,0 1 0,5 2 0,-7-3-67,0-1 0,0 1-1,0-1 1,0 1 0,0-1-1,0 1 1,0 0 0,0-1-1,0 1 1,0-1 0,0 1-1,0-1 1,0 1 0,0-1-1,0 1 1,0-1 0,-1 1-1,1-1 1,0 1 0,0-1-1,-1 0 1,1 1 0,-1 0-1,1 0 56,-2 1-14,0 1 0,0 0 0,0-1-1,-1 1 1,1-1 0,-1 0 0,1 0 0,-5 3 0,-12 11 182,-30 36-41,48-51-225,0 0 0,1 0 0,-1-1-1,1 1 1,-1 0 0,1 0 0,0 0-1,-1 0 1,1 0 0,0 0 0,-1 0-1,1 0 1,0-1 0,0 1 0,0 0 0,0 0-1,0 0 1,0 0 0,0 0 0,0 0-1,0 0 1,1 0 0,-1 0 0,0 0-1,1 0 1,-1 0 0,0 0 0,1-1-1,-1 1 1,1 0 0,-1 0 0,1 0-1,0-1 1,-1 1 0,1 0 0,0-1 0,-1 1-1,3 0 1,3 4-6,0-1 0,0-1-1,0 1 1,9 2 0,-6-2-96,46 21 428,-28-14 372,42 24-1,-67-34-598,0 0 0,0 0 1,-1 1-1,1-1 0,0 1 0,0-1 0,-1 1 1,1 0-1,-1-1 0,0 1 0,1 0 0,-1 0 0,0 0 1,0 0-1,1 4 0,-2-5-26,1 1 0,-1 0 0,0 0 0,0-1 0,0 1 0,-1 0 0,1 0 0,0-1 1,-1 1-1,1 0 0,-1-1 0,1 1 0,-1 0 0,0-1 0,0 1 0,0-1 0,0 1 0,0-1 0,0 0 0,-2 2 0,-3 4 51,0-1 0,-1-1-1,0 1 1,0-1 0,0-1 0,-13 7-1,-51 19-848,69-29 660,-4 1-400,0 0-1,0-1 0,0 1 0,0-1 1,0 0-1,-1-1 0,-6 1 1,10-1-89,0-1 0,0 1-1,0 0 1,0-1 0,0 0 0,0 0 0,0 0 0,0 0 0,0 0 0,0-1 0,1 1 0,-1-1 0,0 0 0,1 0-1,-1 0 1,-2-3 0,-9-17-5860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5472,'0'-2'163,"0"0"1,-1 0-1,1 0 1,-1 0-1,1 0 1,-1 0-1,0 0 1,0 0-1,0 0 0,0 0 1,0 1-1,0-1 1,0 0-1,-1 1 1,1-1-1,-1 1 1,1-1-1,-1 1 1,-2-2-1,-2-2 743,5 5-659,1-1-1,0 1 1,-1 0-1,1-1 0,-1 1 1,1-1-1,-1 1 1,1 0-1,-1 0 0,1-1 1,-1 1-1,1 0 1,-1 0-1,0 0 0,1-1 1,-1 1-1,0 0 1,0 1-81,0-1 1,0 1 0,1 0 0,-1-1-1,0 1 1,1 0 0,-1-1-1,0 1 1,1 0 0,-1 0 0,1 0-1,-1 0 1,1-1 0,0 1-1,-1 0 1,1 2 0,-4 7 771,1 0 0,-3 20 1,0 1-154,-5 21-114,3 1 0,-2 54 0,0 6-39,2-42-222,-12 83-164,18-141-856,1-1 0,0 17 1,-2-25-2219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 7648,'-11'-3'889,"10"2"-748,-1 1 0,0-1-1,0 0 1,1 1 0,-1 0 0,0-1 0,0 1 0,0 0-1,0 0 1,1 0 0,-1 0 0,0 0 0,0 1-1,0-1 1,0 1 0,1-1 0,-3 1 0,0 1-28,-1 1 2372,14 0 207,-3-2-2425,11 1 836,0 0-1,33-2 1,-8 0-470,173 0 1627,1-1-1515,-4 18-550,-100-2-622,-108-14 126,0 0 0,0 0 0,0 1 1,0-1-1,-1 1 0,5 2 0,-8-4 230,0 0 1,0 0-1,1 0 1,-1 0-1,0 0 1,0 0-1,0 1 0,0-1 1,0 0-1,0 0 1,0 0-1,0 0 1,0 0-1,0 0 1,0 0-1,0 1 1,0-1-1,0 0 1,0 0-1,0 0 1,0 0-1,0 0 1,0 0-1,0 0 0,0 1 1,0-1-1,0 0 1,0 0-1,0 0 1,0 0-1,0 0 1,0 0-1,0 0 1,0 1-1,0-1 1,-1 0-1,1 0 1,0 0-1,0 0 1,0 0-1,0 0 0,0 0 1,0 0-1,0 0 1,0 0-1,-1 0 1,1 0-1,0 0 1,0 0-1,0 0 1,0 0-1,0 1 1,0-1-1,0 0 1,-1 0-1,1 0 1,0 0-1,0-1 0,0 1 1,-14 4-2978,-7 1-1981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67 5408,'-3'-20'740,"3"16"-70,-1 0 0,1 1 0,-1-1 0,0 0 1,0 0-1,0 1 0,-3-7 0,3 9-456,0 1 0,1-1 0,-1 0-1,0 0 1,0 0 0,0 1 0,0-1 0,0 0 0,0 1 0,0-1-1,0 1 1,0-1 0,0 1 0,-1-1 0,1 1 0,0 0 0,0 0-1,0 0 1,0-1 0,-1 1 0,1 0 0,0 0 0,0 1 0,0-1-1,-1 0 1,1 0 0,0 1 0,0-1 0,-2 1 0,-6 2 352,0 0 1,0 1 0,0 0 0,0 0-1,1 1 1,-16 11 0,-40 41 762,39-33-839,-9 7-4,-71 70 289,89-83-814,0 1 0,1 0-1,-23 40 1,37-56-86,-1-1 1,1 1-1,0-1 0,0 1 0,1 0 1,-1 0-1,0 0 0,1-1 0,0 6 1,0-6-18,0-1-1,0 0 1,0 0 0,0 0 0,0 0-1,0-1 1,1 1 0,-1 0 0,0 0-1,1 0 1,-1 0 0,1 0 0,-1 0-1,1 0 1,0 0 0,-1-1 0,1 1 0,0 0-1,-1-1 1,1 1 0,0 0 0,0-1-1,0 1 1,-1-1 0,1 1 0,0-1-1,0 1 1,0-1 0,2 1 0,0-1-624,1 1 1,0-1-1,0 1 1,0-1-1,0 0 1,0 0-1,0-1 1,0 0-1,0 1 1,-1-1-1,1 0 1,7-3-1,12-14-4391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 9632,'-1'-2'344,"0"1"-94,0-1 0,0 1-1,0 0 1,0-1 0,0 1 0,0 0 0,0 0-1,0 0 1,0 0 0,-1 0 0,1 0 0,-1 0-1,1 0 1,0 0 0,-3 0 0,4 1-242,0 0 0,0 0 0,0 0 1,-1 0-1,1 0 0,0 0 0,0 0 0,0 0 1,0 0-1,0 0 0,0 0 0,0 0 0,0-1 0,0 1 1,0 0-1,0 0 0,-1 0 0,1 0 0,0 0 1,0 0-1,0 0 0,0 0 0,0 0 0,0 0 0,0 0 1,0 0-1,0 0 0,0 0 0,0 0 0,0 0 1,0-1-1,0 1 0,0 0 0,0 0 0,0 0 1,0 0-1,0 0 0,0 0 0,0 0 0,0 0 0,0 0 1,0 0-1,0-1 0,0 1 0,0 0 0,0 0 1,0 0-1,0 0 0,0 0 0,0 0 0,0 0 0,0 0 1,0 0-1,0 0 0,0 0 0,0-1 0,0 1 1,2 0 89,0 0 1,-1 0 0,1 0 0,0 0 0,0 0 0,-1 1 0,1-1 0,0 1 0,-1-1-1,1 1 1,-1-1 0,1 1 0,2 1 0,1 0 341,14 6 376,24 9 791,64 35 0,-95-45-1475,0 1 0,0 0 0,0 1 0,-1 0-1,-1 1 1,0 0 0,0 1 0,-1 0 0,12 18 0,-11-11 90,-1 0 0,-1 0 0,-1 1 1,7 25-1,12 81 635,-22-92-353,1 46 0,-5-63-420,0-1 1,-2 1-1,0-1 0,0 0 1,-7 19-1,-3-8-462,12-25 167,-1 0-1,1 0 1,-1 0-1,0 0 1,1 0-1,-1 0 1,0 0-1,0 0 1,0 0-1,0 0 1,0-1-1,0 1 1,0 0-1,0-1 1,0 1-1,0-1 1,0 1-1,0-1 1,-2 1-1,3-1-70,0 0-1,-1 0 1,1 0-1,-1 0 1,1 0-1,0 0 1,-1 0-1,1 0 1,-1 0-1,1-1 1,0 1-1,-1 0 1,1 0-1,-1 0 1,1 0-1,0-1 1,-1 1-1,-2-5-3954,3 5 3954,0-1 0,0 1 1,0 0-1,0-2 1,3-8-3265,4-2-42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19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 6560,'8'-5'2075,"-16"7"127,-1 2 3185,-6 4-3242,0-1 1,-25 9 0,21-9-1058,-21 11 0,29-11-624,-1-1 0,-19 17 0,28-20-421,-1 1 0,1-1 0,0 0 0,0 1 1,0 0-1,0 0 0,1 0 0,-1 0 0,1 0 0,0 0 0,-2 6 0,4-8-42,-1 0 0,1 0 0,0-1 0,0 1 1,0 0-1,0 0 0,0-1 0,0 1 0,0 0 0,0 0 1,1-1-1,-1 1 0,0 0 0,1-1 0,0 1 0,-1 0 0,1-1 1,1 3-1,0-2-7,0 1 0,1-1 1,-1 1-1,0-1 0,1 0 1,-1 0-1,1 0 0,0-1 1,4 3-1,2 0-94,1 0 0,0 0 0,0-2 0,0 1 0,16 1 0,2-1-705,1-2-1,39-3 1,59-12-5764,-30 3 739,-17 4-442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1984,'-3'-6'775,"6"7"893,-3 1-1077,0 0 0,0-1 0,-1 1 0,1 0 1,-1 0-1,0 0 0,1 0 0,-1-1 1,0 1-1,0 0 0,0-1 0,0 1 1,0-1-1,-1 1 0,1-1 0,0 1 0,-4 2 3593,24-4-2398,11-2-872,48-8 0,-20 2-427,-14 2-369,57-5-8,-87 11-82,1 0 0,-1 0 0,0 1 0,27 6 0,-39-6-39,-1-1 1,1 0-1,0 1 0,-1-1 1,1 1-1,0 0 0,-1-1 1,1 1-1,-1 0 0,1 0 1,-1 0-1,1 0 0,-1 0 1,1 0-1,-1 1 0,0-1 1,0 0-1,2 3 0,-2-2-517,-1-1 12,0 0 0,0 0-1,0 0 1,0 0 0,0 0-1,-1 0 1,1 0 0,0 0-1,0-1 1,-1 1 0,1 0 0,0 0-1,-1 0 1,1 0 0,-2 2-1,-33 20-8384,26-12 5904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4160,'-2'0'172,"1"-1"-78,0 1 0,0 0 0,0 0 0,0-1 0,0 1 0,0 0 0,0 0 0,0 0 0,0 0 0,1 0 0,-1 0 0,0 0 0,0 1 0,0-1 0,0 0 0,-10 5 8814,11-5-8786,3-4 2265,3 1-1587,0 1-1,1-1 1,-1 1 0,1 0 0,-1 1-1,9-1 1,8-3 23,18-5 9,68-7 0,-92 16-925,-1 0 1,1 2-1,-1-1 0,1 2 1,-1 0-1,0 1 0,20 6 1,-18-2-1798,8 2-1086,-8-5-2046,0-4 1641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44 1248,'-6'-3'471,"5"3"-300,0 0 1,0-1 0,0 1 0,0-1 0,0 1-1,0-1 1,0 1 0,1-1 0,-1 0 0,0 0-1,0 1 1,0-2 0,-4-1 1582,4 3-1698,1-1 0,0 1 0,0 0-1,-1 0 1,1 0 0,0 0 0,0-1 0,0 1 0,-1 0 0,1 0-1,0-1 1,0 1 0,0 0 0,0 0 0,-1-1 0,1 1 0,0 0 0,0 0-1,0-1 1,0 1 0,0 0 0,0-1 0,0 1 0,0 0 0,0-1-1,0 1 1,0 0 0,0 0 0,0-1 0,0 1 0,0 0 0,0-1 0,0 1-1,0 0 1,1-1 0,-1 0 130,0 1 1,0-1-1,0 0 1,0 1-1,0-1 0,0 0 1,0 0-1,0 1 1,-1-1-1,1 0 0,0 1 1,0-1-1,-1 0 1,1 1-1,0-1 0,-1 0 1,1 1-1,0-1 1,-1 0-1,1 1 0,-1-1 1,1 1-1,-1-1 1,0 1-1,1 0 0,-1-1 1,1 1-1,-1-1 1,0 1-1,1 0 0,-1 0 1,0-1-1,1 1 1,-1 0-1,0 0 0,0 0 1,1 0-1,-4 0 2368,4 16-1457,0-13-941,-2 43 972,-8 47 0,0-4-408,1 263 1015,9-302-1459,0-48-340,1-11-4331,7-16-1892,-4 11 3711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2816,'-13'-9'3957,"5"9"-869,116 5 986,3-1-3503,-105-4-690,17-1 761,-22 1-699,-1 0-1,1 0 0,-1 0 0,1 0 0,-1 0 0,1 0 0,-1 0 0,1-1 1,-1 1-1,1 0 0,-1 0 0,0 0 0,1-1 0,-1 1 0,1 0 0,-1-1 1,0 1-1,1 0 0,-1-1 0,1 1 0,-1-1 0,0 1 0,0 0 0,1-1 1,-1 1-1,0-1 0,0 1 0,0-1 0,1 1 0,-1-1 0,0 1 0,0-1 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4480,'0'0'134,"-1"0"0,1-1 0,0 1 0,-1 0 0,1-1 0,0 1 0,0 0 1,-1-1-1,1 1 0,0 0 0,0-1 0,0 1 0,-1-1 0,1 1 0,0 0 0,0-1 0,0 1 0,0-1 0,0 1 1,0-1-1,0 1 0,0 0 0,0-1 0,0 1 0,0-1 0,0 1 0,0 0 0,1-1 0,-1 1 0,0-1 0,0 0 1,1 0 267,0 0 0,0 0 0,0 0 0,1 0 0,-1 0 0,0 0 0,0 0 0,1 0 0,1-1 0,6-2 1081,0 0 0,12-3 0,-18 6-1476,28-9 1048,1 2-1,37-6 0,-65 14-1018,0 0 0,-1 0 1,1 0-1,0 0 0,0 1 0,0-1 0,5 3 0,-7-3-20,-1 0-1,0 1 0,1-1 1,-1 1-1,0 0 0,1-1 0,-1 1 1,0 0-1,0 0 0,1 0 0,-1 0 1,0 0-1,0 0 0,0 0 1,0 0-1,0 0 0,-1 0 0,1 1 1,0-1-1,-1 0 0,1 1 0,0-1 1,0 2-1,-1 1 58,0 0-1,0 0 1,0 0 0,0-1-1,0 1 1,-1 0 0,0 0-1,1-1 1,-2 1 0,0 3-1,-19 37 544,11-26-506,-11 23 69,-46 66 0,64-103-152,0 1 0,0 0 0,0 0 1,1 0-1,0 1 0,0-1 0,0 0 1,-1 11-1,3-15-32,0 1 0,0-1 0,0 1 0,0-1 0,0 0-1,1 1 1,-1-1 0,0 0 0,1 1 0,-1-1 0,1 0 0,0 1 0,-1-1 0,1 0 0,0 0-1,0 0 1,-1 0 0,3 2 0,21 18-24,-18-17 59,57 41 130,-54-38-170,6 4 138,-1 1 0,0 0 0,18 23-1,-31-34-106,0 0 0,0 0 0,0 0 0,-1 0 1,1 0-1,-1 0 0,1 0 0,-1 0 0,1 0 0,-1 1 0,1-1 0,-1 0 0,0 0 0,0 0 0,0 1 0,0-1 0,0 0 0,0 0 0,0 1 0,0-1 0,0 0 0,0 0 0,-1 1 0,1-1 0,-1 0 1,1 0-1,-1 0 0,1 0 0,-1 0 0,1 1 0,-1-1 0,0 0 0,0 0 0,0-1 0,0 1 0,1 0 0,-1 0 0,-2 1 0,0 0 22,-1 1 0,0-1-1,0 0 1,0 0 0,0-1-1,0 1 1,0-1 0,0 0 0,0 0-1,-6 1 1,-20-1-432,1 0-1,-1-2 1,0-2 0,-56-11-1,84 14 78,1-1-1,-1 1 1,0 0-1,0-1 1,0 0-1,1 0 1,-1 1-1,0-1 1,-1-1-1,3 2 185,0-1 1,-1 1-1,1 0 1,0 0-1,0 0 0,0-1 1,0 1-1,0 0 1,-1 0-1,1 0 1,0-1-1,0 1 0,0 0 1,0 0-1,0-1 1,0 1-1,0 0 0,0 0 1,0-1-1,0 1 1,0 0-1,0 0 0,0-1 1,0 1-1,0 0 1,0 0-1,0-1 0,0 1 1,0 0-1,0 0 1,1-1-1,-1 1 0,0 0 1,0 0-1,0 0 1,1-1-1,2-2-1047,0 1-1,1-1 1,-1 1-1,1-1 1,7-2-1,-6 2 1068,26-14-2468,5-9-544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3904,'-2'-1'281,"1"1"1,0 0-1,-1-1 0,1 1 1,-1 0-1,1 0 1,-1 0-1,1 0 0,-1 0 1,1 0-1,-1 0 1,1 1-1,0-1 0,-1 0 1,1 1-1,-1-1 0,1 1 1,0-1-1,-12 4 10394,156-4-6068,73 0-4372,-178-5-96,-36 5-347,-12 5 315,6-3-120,0 0 1,0 0-1,0 1 1,0-1-1,0 1 1,1 0-1,-6 5 1,-4 3 10,-5 4-7,0 1-1,1 0 1,1 2-1,1 0 1,1 0-1,-24 41 1,-54 132 563,78-160-396,-7 21-172,-25 89 1,45-130-3863,24-21-11250,-1-16 11366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2304,'0'0'4949,"0"12"-1477,0-7-2989,0-4-290,1 0 0,-1 0 1,0 0-1,0 0 1,0 0-1,0 1 1,0-1-1,-1 0 1,1 0-1,0 0 0,0 0 1,-1 0-1,1 0 1,-1 0-1,1 0 1,-1 0-1,1 0 1,-1 0-1,0 0 0,1 0 1,-1 0-1,0 0 1,-2 1 1770,3 0-1723,1 0 0,-1-1 0,1 1 0,-1 0 0,1-1 1,0 1-1,-1-1 0,1 1 0,0-1 0,0 1 0,0-1 0,2 2 0,-2-2-127,1 0 0,0 0 0,-1 0 0,1-1 0,0 1 0,-1-1 0,1 1 0,0-1 0,0 0 0,0 1 0,-1-1 0,1 0 0,3-1 0,133-10 1922,1-1-2061,-122 11-298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65 992,'0'0'10890,"-5"-5"-7668,0 5-1771,-1 0 2261,9-3-2033,-2 3-1498,2 0-79,-1-1-65,0-1-21,-2 1 101,1 2-107,-1-1 0,0 0-1,1 0 1,-1 0 0,0 1 0,0-1-1,1 0 1,-1 0 0,0 0 0,0 1-1,1-1 1,-1 0 0,0 1-1,0-1 1,0 0 0,0 1 0,1-1-1,-1 0 1,0 1 0,0-1 0,0 0-1,0 1 1,0-1 0,0 0-1,0 1 1,0-1 0,0 1 0,0 12-105,0-11 104,0 85 1511,1-90-1468,-1-1 1,1 1-1,0 0 0,0 0 1,2-5-1,3-12-30,-1-9-16,-2 12-7,0 0 1,0-23 0,-3 39 22,0 0 0,-1 1 0,1-1-1,0 0 1,0 0 0,0 1 0,0-1-1,1 0 1,-1 1 0,0-1 0,0 0-1,0 0 1,0 1 0,1-1 0,-1 0-1,0 1 1,1-1 0,-1 0 0,1 1-1,-1-1 1,1 0 0,0 1 40,0-1 1,0 1-1,0 0 1,0 0-1,0 1 1,0-1-1,-1 0 0,1 0 1,0 0-1,0 1 1,0-1-1,0 0 1,1 1-1,17 5 367,16-3-310,-1-1 0,37-3 1,-15 0-4,93-6-100,-101 2 70,-46 5-44,-12 12-95,1-5 113,-1 0-1,-17 9 1,-15 11-90,25-13 70,1 1 0,0 1-1,-20 26 1,-35 58 70,46-63-224,5-8 162,-57 78-64,58-81-16,-28 50 0,35-55 149,-2 10-181,10-22 74,1-1 1,-1 0 0,-8 12 0,9-18 39,3-2-46,-1 0 0,1 0 0,-1 0 0,1 0 0,-1 0-1,1 1 1,-1-1 0,1 0 0,0 0 0,-1 1 0,1-1 0,-1 0 0,1 1 0,-1-1-1,1 0 1,0 1 0,-1-1 0,1 0 0,-1 2 0,0-1 145,7-3-138,16-15-3,-19 14 5,0 0 0,1 0 0,0 0 0,-1 1 0,1-1 0,0 1 1,0 0-1,1 0 0,-1 0 0,0 1 0,8-2 0,-2 2 6,-3-1 19,0 1 1,-1 0-1,1 1 1,0 0-1,0 0 1,0 0 0,0 1-1,0 0 1,0 0-1,12 4 1,-3 1 59,-14-6-80,0 1 0,0 0 0,0-1 0,0 1 0,0 0 1,0 0-1,0 0 0,0 0 0,0 0 0,0 0 0,0 1 0,-1-1 0,1 1 0,0-1 0,-1 1 0,2 2 0,-2-3 265,-1 0 529,0 4-4587,8-23-10315,-8 16 13147,0-5 1,0-9-1986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2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28 149 2976,'-3'-1'1100,"1"1"1,0-1 0,-1 0-1,1 0 1,0 0-1,-1 0 1,1 0-1,0 0 1,0-1 0,-2-10 8490,4 11-9356,15-9 2312,19-6-1751,15 2 9,68-11 1,-81 19-778,-14 3-146,32-8 0,-53 10-128,-1 1 0,1 0 0,0 0 0,-1 0 0,1-1 0,0 1 0,-1 0 0,1-1 0,0 1 0,-1-1 0,1 1 0,-1 0 0,1-1 1,-1 1-1,1-1 0,-1 0 0,1 1 0,-1-1 0,0 1 0,1-1 0,-1 0 0,0 1 0,1-1 0,-1 0 0,0 1 0,0-1 0,1 0 0,-1 0 0,0 1 0,0-1 0,0 0 1,0 1-1,0-2 0,1-8-2805,3-1-4266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 3904,'-10'-2'1113,"8"1"-546,6 0 1182,-28 1 17168,35-4-17883,-5 0-966,0 2 0,0-1-1,1 1 1,0 0 0,-1 0-1,1 0 1,0 1 0,0 0-1,0 1 1,0 0 0,0 0-1,0 0 1,0 1 0,-1 0-1,13 3 1,-17-3-111,25-11-22804,-9-4 19514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5216,'0'0'100,"0"-1"0,0 1 1,-1 0-1,7-10 8571,7 26-3829,-11-11-4471,0 0 0,0 0 0,-1 0 0,0 0-1,0 1 1,0-1 0,-1 0 0,1 1 0,-1-1 0,0 1 0,-2 5 0,2 8 245,0 271 1693,19-330-16671,-7 13 11178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4480,'-2'0'1907,"2"0"-1854,0 0 0,0 0-1,0 1 1,0-1 0,0 0 0,0 0 0,0 0 0,0 0 0,0 0 0,0 0 0,1-2 1355,7 3 1847,-8-1-3123,1 1 0,-1-1 0,1 1 0,0-1 1,-1 1-1,1-1 0,-1 1 0,1-1 0,-1 1 0,1-1 1,-1 1-1,1 0 0,-1-1 0,0 1 0,1 0 0,-1-1 1,0 1-1,0 0 0,1-1 0,-1 1 0,0 0 1,0 0-1,0-1 0,0 1 0,0 0 0,0 0 0,0-1 1,0 1-1,0 0 0,0 0 0,-1-1 0,1 2 0,-2 3 274,1 0-1,-1 0 1,1 0-1,-4 5 1,-25 49 2518,6-10-1034,-48 74 0,-86 66-281,103-128-1421,-22 27-625,93-89-9783,13-8 5864,30-7-2742,-29 7 4447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89 5568,'-13'-4'7146,"21"-9"-3818,-4 8-2996,0-1-1,0 1 1,1 0-1,0 0 0,0 0 1,0 1-1,0-1 1,1 1-1,-1 1 1,1-1-1,0 1 1,1 0-1,-1 0 1,0 1-1,1 0 0,-1 0 1,1 0-1,0 1 1,7-1-1,-13 2-277,1 0 0,-1 0 0,1-1 0,0 1 0,0 0 0,-1 0 0,1 1 0,0-1 0,-1 0 0,1 1 0,0-1 0,-1 1-1,1-1 1,-1 1 0,1 0 0,1 0 0,-2 0-24,0 0 0,-1 0 0,1 0 0,0-1 0,0 1 0,-1 0 0,1 0 0,-1 0 0,1 0 0,-1 0 1,1 0-1,-1 0 0,0 0 0,1 0 0,-1 1 0,0-1 0,0 0 0,0 2 0,0 0 8,0 1 0,-1 0 0,0-1 1,0 1-1,0 0 0,0-1 0,0 1 0,-1-1 0,1 1 1,-1-1-1,0 0 0,-4 5 0,-39 43 455,15-19-303,29-31-189,1-1-1,0 0 1,-1 0 0,1 1 0,0-1-1,0 0 1,0 1 0,-1-1-1,1 0 1,0 1 0,0-1 0,0 0-1,0 1 1,0-1 0,0 1 0,0-1-1,-1 0 1,1 1 0,0-1-1,0 0 1,1 1 0,-1 1 11,1 0 1,0-1-1,0 1 0,0-1 0,0 0 1,0 1-1,1-1 0,-1 0 1,0 0-1,1 1 0,-1-1 1,1 0-1,1 1 0,27 13 284,-19-10-183,-6-2 57,-1 0-1,1 0 1,-1 0 0,0 0-1,0 1 1,6 6-1,-9-9-89,0 1 0,0-1 0,0 0 0,0 1 0,0-1-1,0 1 1,0-1 0,0 1 0,-1-1 0,1 1 0,-1-1 0,1 1 0,-1 0-1,0-1 1,1 1 0,-1 0 0,0-1 0,0 1 0,0 0 0,-1-1 0,1 1-1,0 0 1,-1 1 0,-2 6 272,2-7-300,0 0 0,1 0 0,-1 0 1,0 0-1,0-1 0,0 1 0,0 0 0,-1 0 0,1-1 0,0 1 1,-1 0-1,1-1 0,-1 1 0,1-1 0,-1 0 0,0 0 1,-3 2-1,0-1-46,0 0 1,0 0 0,0-1-1,-1 0 1,1 0-1,0 0 1,-1-1 0,1 0-1,0 0 1,-10-1 0,-4-2-417,-31-8 0,41 9-510,0-1 0,0 0 0,0-1 0,1 0 0,-10-6 0,14 7-176,-1 0-1,1 0 0,0-1 1,-5-5-1,7 7 45,0-1 1,0 1-1,1-1 0,-1 0 0,0 1 1,1-1-1,0 0 0,-2-4 0,-3-22-3635,-1-12 1668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6.11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94 7 2720,'0'0'34,"0"0"1,0 0-1,0-1 1,0 1-1,0 0 0,0-1 1,0 1-1,0 0 1,0 0-1,0-1 1,0 1-1,0 0 0,0 0 1,1-1-1,-1 1 1,0 0-1,0 0 1,0-1-1,0 1 0,1 0 1,-1 0-1,0 0 1,0-1-1,1 1 1,-1 0-1,0 0 0,0 0 1,1 0-1,-1 0 1,0 0-1,0-1 1,1 1-1,-1 0 0,0 0 1,0 0-1,1 0 1,-1 0-1,0 0 1,1 0-1,-1 0 0,0 0 1,0 0-1,1 0 1,-1 0-1,0 0 1,1 1-1,-1-1 0,0 0 1,0 0-1,1 0 1,-1 0-1,0 0 1,0 1-1,1-1 0,0 1 193,1 0 1,-1-1-1,0 1 0,0 0 0,1 0 0,-1 0 0,0 0 0,0 0 0,0 0 0,0 1 0,1 1 0,0 1-62,-1 1-1,0-1 0,0 0 0,0 0 1,-1 1-1,1-1 0,-1 1 0,0-1 1,0 0-1,-2 7 0,1 3 19,-16 461 2824,12-320-2830,2-61-105,-33 839 3376,23-604-2379,-11 176 203,18-407-962,-3 32 132,3-104-562,1-7-1828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43 3904,'1'0'85,"0"-1"0,-1 1 0,1 0 0,0-1 1,0 1-1,-1-1 0,1 1 0,0-1 0,-1 1 0,1-1 0,-1 0 0,1 1 1,-1-1-1,1 0 0,-1 0 0,1 1 0,-1-1 0,1 0 0,-1 0 0,0 0 1,0 1-1,1-1 0,-1 0 0,0 0 0,0-1 0,2-2 1743,3-6 127,-4 10-1913,-1-1 0,0 1 1,0 0-1,0 0 1,0-1-1,0 1 0,0 0 1,0 0-1,0-1 0,0 1 1,0 0-1,0 0 0,0-1 1,0 1-1,0 0 0,0 0 1,0-1-1,0 1 1,-1 0-1,1 0 0,0-1 1,0 1-1,0 0 0,0 0 1,0 0-1,-1-1 0,1 1 1,0 0-1,0 0 0,0 0 1,-1 0-1,1-1 1,0 1-1,0 0 0,0 0 1,-1 0-1,1 0 0,0 0 1,-3-1 4,0 1 1,0-1 0,1 1 0,-1 0 0,0 0 0,0 0-1,1 0 1,-1 0 0,0 1 0,1-1 0,-1 1-1,0 0 1,1 0 0,-1 0 0,-3 2 0,-5 3 311,-1 1 1,-9 7 0,7-4-71,-28 15 335,29-19-459,0 2 1,1 0-1,0 0 0,-15 14 1,25-20-133,0 0 0,1 0 1,-1 0-1,1 0 1,-1 0-1,1 0 0,0 1 1,0-1-1,0 0 1,0 1-1,0-1 0,0 1 1,1-1-1,-1 1 1,1-1-1,-1 1 1,1 4-1,1-3 31,-1 0 0,1 1-1,0-1 1,0 0 0,1 0 0,-1 0 0,1 0-1,0 0 1,4 7 0,1-2 77,0 1 1,1-1-1,0 0 1,1-1-1,0 0 0,18 13 1,-17-15-50,1-1 0,0 0 0,0 0 0,0-1 1,1-1-1,-1 1 0,1-2 0,0 0 0,0 0 0,0-1 1,0-1-1,0 0 0,19-2 0,-2-2-963,0-1-1,0-2 1,0-1 0,37-15-1,-26 5-2578,-2 2 1114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3232,'1'-1'102,"-1"-1"1,1 1-1,-1 0 1,0-1-1,1 1 1,-1-1 0,0 1-1,0-1 1,0 1-1,0-1 1,0 1-1,0-1 1,0 1-1,-1-1 1,1 1-1,-1 0 1,0-3-1,1 4-69,0 0 1,0 0-1,-1 0 0,1 0 0,0-1 0,0 1 0,0 0 0,0 0 1,0-1-1,-1 1 0,1 0 0,0 0 0,0-1 0,0 1 1,0 0-1,0 0 0,0-1 0,0 1 0,0 0 0,0 0 1,0-1-1,0 1 0,0 0 0,0 0 0,0-1 0,0 1 1,0 0-1,0 0 0,0-1 0,1 1 0,0-6 2118,4 63-1117,-11 155 566,2-52-528,3-98-718,2-37 63,-1 0 1,-2 0 0,0 0 0,-8 30 0,12-63 1498,-1-3-1737,2 1 0,3-14 0,1 8-229,0-2 15,1-1-1,1 2 1,17-27 0,-23 40-3,0 0 0,1 0 1,-1 0-1,1 0 0,0 0 1,0 1-1,0 0 0,0 0 1,1 0-1,-1 0 1,1 1-1,0-1 0,0 1 1,0 1-1,0-1 0,0 1 1,0-1-1,8 0 1,-6 2-15,-1 0 1,1 0 0,-1 0 0,1 1 0,0 0 0,-1 0 0,0 1 0,1-1 0,-1 1 0,0 1 0,11 5 0,-14-7 69,0 1-1,-1 0 1,1 0 0,-1 0 0,0 0-1,0 1 1,1-1 0,-1 0 0,-1 1-1,1 0 1,0-1 0,-1 1 0,1 0-1,-1 0 1,0 0 0,0 0 0,0 0-1,0 0 1,0 0 0,-1 0 0,0 1-1,1-1 1,-1 0 0,0 0 0,-1 0-1,1 4 1,-2-2 62,1 1 0,-1-1 0,1 0 0,-1 1 0,-1-1 0,1 0-1,-1 0 1,0 0 0,0-1 0,-1 1 0,1-1 0,-1 1 0,0-1 0,0 0 0,-9 6-1,2-2 24,-1 0-1,-1 0 1,1-1-1,-1-1 1,-14 5-1,23-10-57,0 1 0,1-1 0,-1 0 0,0 0 0,0-1-1,0 1 1,0-1 0,0 0 0,0 0 0,0 0-1,0 0 1,0-1 0,0 1 0,0-1 0,0 0 0,0-1-1,1 1 1,-5-2 0,4 0-234,0 1 0,0-1 0,0 0 0,1 0-1,-7-6 1,5 3-1197,1 0-1,-1 0 1,-4-8-1,-3-7-4677,11 12 3574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37.68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10 254 2656,'-10'-12'2798,"16"10"-1842,325-6 4143,159-27-4683,-139-7 468,-55 5-131,486-28 1077,-579 50-1539,97-5-230,217 2-151,-2 23 132,210 3 31,-144-4-109,-258 0 431,108 4 490,-259-2-897,85 5-163,554 36 371,-570-34-173,396 38 89,199-10-144,-636-33 167,56 0-292,-1-2 106,-129-1 198,105 9 88,-32 0-342,116-12 100,-167-3 100,46-6-16,-1 0-149,-31 0 124,-1-1-109,-7 0 985,-142 8-919,-1 1 142,0-1-1,0-1 0,1 0 1,-1 0-1,14-4 1,-16-1-360,-14 2-851,-21-1-1766,20 4 2169,-62-10-5924,13-3 2213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4.8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87 6720,'-1'0'218,"-4"-4"1701,11 3 1218,0 22 725,-4-4-2524,-1-7-51,1-1 0,5 18 0,-7-26-513,1-2 52,6-12-230,2 0-275,-1-1 1,0-1 0,8-25 0,-9 20-360,-4 14-48,-1 0 0,0 0 0,0 0 0,-1 0-1,1-12 1,-2 18 62,0 0-1,0 1 0,0-1 0,0 0 1,0 0-1,0 0 0,0 0 0,0 0 1,-1 0-1,1 0 0,0 0 1,0 0-1,0 0 0,0 0 0,0 0 1,0 0-1,0 0 0,0 0 1,-1 0-1,1 0 0,0 0 0,0 0 1,0 0-1,0 0 0,0 0 0,0 0 1,0 0-1,-1 0 0,1 0 1,0 0-1,0 0 0,0 0 0,0 0 1,0 0-1,0 0 0,0 0 1,0 0-1,0 0 0,-1 0 0,1-1 1,0 1-1,0 0 0,0 0 1,0 0-1,0 0 0,0 0 0,0 0 1,0 0-1,0 0 0,0 0 0,0-1 1,0 1-1,0 0 0,0 0 1,0 0-1,0 0 0,0 0 0,0 0 1,0 0-1,0-1 0,0 1 1,0 0-1,0 0 0,0 0 0,0 0 1,0 0-1,-5 8-1641,3-4 451,2 0 0,-1 1 0,0-1 0,1 0 1,0 10-1,0-13 968,0 33-6798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29.2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0 191 3392,'6'-3'9912,"12"-8"-6109,3-2-2073,91-56 440,-75 51-2360,55-19-1,-3 11-3913,-26 12 1534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4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 7 7136,'-4'-6'7817,"7"14"-833,-2 3-8250,-4 60 2872,-24 130-1,4-52-960,17-111-478,3-26 58,1 1 1,0 15-1,2-28-213,0 0 0,0 0 0,0 0 0,1 0 0,-1 0 0,0 0 0,0 0 0,0 0 0,0 0 0,1 0 0,-1 0 0,0 0-1,0 0 1,0 0 0,0 0 0,0 0 0,1 0 0,-1-1 0,0 1 0,0 0 0,0 0 0,0 0 0,0 0 0,0 0 0,0 0 0,1 0 0,-1-1 0,0 1 0,0 0 0,0 0 0,0 0 0,0 0 0,0 0 0,0-1 0,0 1 0,0 0 0,0 0 0,0 0 0,0 0 0,0-1 0,13-20-165,-2 0 1,16-44-1,-17 40 165,0 1 0,18-29 0,-28 53-11,39-57-51,-35 52 93,0 0 0,0 1-1,0-1 1,1 1 0,0 0 0,0 0 0,0 0-1,10-4 1,-14 7-20,0 1 0,0-1-1,0 1 1,0 0 0,0-1-1,0 1 1,0 0 0,1 0 0,-1-1-1,0 1 1,0 0 0,0 0-1,0 0 1,1 1 0,-1-1-1,0 0 1,0 0 0,0 1 0,0-1-1,0 0 1,1 1 0,-1-1-1,0 1 1,0 0 0,0-1-1,0 1 1,-1 0 0,1-1 0,0 1-1,0 0 1,0 0 0,0 0-1,-1 0 1,1 0 0,1 2-1,0 3 39,1 0-1,-1 0 0,0 0 0,0 0 1,1 9-1,3 20 54,-1 1 0,-2-1 0,-2 1 0,-5 56 0,7-65-188,15-65-22000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7.0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296 90 3072,'2'-19'3047,"-1"15"-1407,-1-1 0,0 0-1,0 0 1,0-7 0,-1 10-1386,1 1 1,-1-1-1,1 1 0,-1-1 0,1 1 1,-1-1-1,0 1 0,0-1 1,1 1-1,-1 0 0,0-1 1,0 1-1,-1 0 0,1 0 1,0 0-1,0 0 0,-3-2 0,0 1-77,-1 0-1,1 0 0,-1 0 0,1 1 0,-1 0 1,0 0-1,0 0 0,1 0 0,-1 1 0,0-1 1,0 1-1,0 1 0,0-1 0,1 1 0,-1-1 1,-6 3-1,-2 1-46,0 0 1,0 1-1,1 0 1,-20 11-1,23-10 17,-1 0 0,1 0-1,1 1 1,-1 0 0,1 1-1,0 0 1,1 0 0,0 0-1,0 1 1,-5 11 0,9-16-93,1 1 1,-1 0-1,1 0 0,1 0 1,-1 0-1,1 0 0,0 0 1,0 0-1,0 1 0,1-1 1,-1 0-1,1 0 1,1 1-1,-1-1 0,1 0 1,0 0-1,0 1 0,0-1 1,1 0-1,0 0 1,0 0-1,5 9 0,-3-8-9,0 0 0,1 0 0,0 0 0,0 0 0,0-1 1,1 1-1,0-1 0,0-1 0,0 1 0,0-1 0,1 0 0,-1-1 0,1 1 0,0-1 0,0-1 0,1 1 0,7 1 0,7-1-1214,0 0 0,-1-1 0,1-1 0,35-3 0,-7 2-6079,-27 2 4203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7.7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55 4576,'-19'-3'2481,"-14"-5"12381,45 3-12654,12 1-1443,1 2-1,-1 0 0,41 2 0,-23 1-285,166-12 647,-45 2-732,227 1-21,-175 4-2090,-213 4 491,-13 3-4705,-4 9 2002,6-3 984,-9 2 337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8.7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104 187 5152,'-20'-5'2164,"0"-2"3821,32 11 1268,5 1-3417,80 13-1843,-83-16-1760,0 0 0,0-1-1,16-1 1,-26 0-234,-1 0 0,1-1 0,-1 1 0,1-1 0,-1 0 0,1 0 0,-1 0 0,0 0 0,1 0 0,-1-1-1,0 1 1,0-1 0,0 0 0,0 0 0,0 0 0,-1-1 0,6-4 0,-7 4-36,1 0 1,-1 0-1,0 0 1,0 0-1,0 0 0,0 0 1,0-1-1,-1 1 0,1 0 1,-1 0-1,0-1 0,0 1 1,-1-5-1,0-4-155,-1 0 1,-5-15-1,6 23 200,-1-1 1,1 1-1,-1 0 0,0 0 0,0 1 0,0-1 0,-1 0 1,1 1-1,-1-1 0,0 1 0,0 0 0,0 0 1,-1 0-1,1 0 0,-1 0 0,1 1 0,-1 0 0,0 0 1,0 0-1,-4-2 0,1 2 26,0 0 1,1 1-1,-1-1 0,0 1 1,0 0-1,0 1 1,1 0-1,-1 0 0,0 1 1,0-1-1,0 1 0,-9 3 1,1 0 70,1 1-1,-1 0 1,1 1 0,0 1 0,-13 8-1,22-12-41,0 0 0,1 1 1,-1 0-1,1 0 0,0 0 0,0 0 0,0 1 0,0-1 0,1 1 0,0 0 0,0 0 1,0 0-1,1 1 0,-1-1 0,1 1 0,-2 7 0,4-9 19,-1 0 1,1-1-1,0 1 0,-1 0 0,2-1 1,-1 1-1,0 0 0,1 0 0,0-1 0,0 1 1,0-1-1,2 6 0,0-3-15,0-1-1,0 0 1,0 0 0,1 0-1,-1-1 1,1 1-1,6 4 1,6 4 61,0-1 0,2 0-1,27 14 1,-31-18-6,3 1-209,0-1 0,0 0 1,1-1-1,0-1 0,0 0 1,0-1-1,1-2 0,0 0 1,0 0-1,-1-2 0,27-1 1,120-10-9039,-132 9 4533,1 1 1451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29.3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65 6880,'-36'-20'3925,"36"19"-3108,-1 0 0,1-1-1,0 1 1,0-1 0,0 1 0,0-1 0,0 1-1,0-1 1,0 1 0,0-1 0,0 1 0,1-3-1,15-1-292,0 0-1,0 1 0,0 1 0,0 0 0,0 2 0,0-1 1,1 2-1,-1 0 0,30 5 0,-41-4-524,0 0 0,0 0 0,-1 1 1,1-1-1,-1 1 0,1 0 0,-1 0 0,0 1 0,1 0 0,-1-1 0,6 7 0,-8-7 13,-1 0 0,1 0 0,-1-1-1,0 1 1,0 0 0,0 0 0,0 1 0,0-1 0,0 0-1,0 0 1,-1 0 0,1 0 0,-1 1 0,0-1-1,0 0 1,1 1 0,-2-1 0,1 0 0,0 0 0,0 1-1,-1-1 1,1 0 0,-1 0 0,1 1 0,-1-1 0,0 0-1,-2 3 1,-2 4 30,0 0-1,0 0 1,-1-1 0,-1 0-1,1 0 1,-15 13-1,-52 37 403,47-39-233,-24 22 0,49-40-201,0 0 0,-1 0-1,1 0 1,0 0-1,0 0 1,1 0-1,-1 0 1,0 1-1,0-1 1,0 0 0,1 0-1,-1 1 1,1-1-1,-1 0 1,1 1-1,-1-1 1,1 1-1,0-1 1,0 0 0,0 1-1,0 2 1,0-3 7,1 1 1,0-1-1,0 1 1,0-1-1,0 1 1,0-1 0,0 0-1,0 1 1,0-1-1,0 0 1,1 0-1,-1 0 1,1 0 0,-1 0-1,1 0 1,-1-1-1,1 1 1,1 1-1,18 5-285,1 0 0,0-1 0,-1-1-1,39 4 1,21 5-4417,-44-6-190,-2-1 1532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52.7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2656,'6'1'11253,"4"0"-5311,8-1-3799,11-1-3948,4 0 2570,117 5 46,-119 1-870,-30-5-208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53.1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57 6048,'-1'0'151,"1"-1"1,-1 1 0,1 0-1,-1-1 1,1 1 0,0-1-1,-1 1 1,1 0 0,-1-1-1,1 1 1,0-1-1,-1 1 1,1-1 0,0 1-1,0-1 1,-1 1 0,1-1-1,0 0 1,0 1 0,0-2-1,0 2 32,0-1 0,1 1 0,-1-1 0,1 1-1,-1 0 1,0-1 0,1 1 0,-1-1 0,1 1-1,-1 0 1,1-1 0,-1 1 0,1 0 0,-1-1 0,1 1-1,0 0 1,-1 0 0,1 0 0,-1-1 0,2 1 0,58-15 5352,32-2-2713,78 10-2092,-156 7-1173,5 0-1087,-6 0-7264,-8 0 5946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4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4064,'-26'0'1307,"13"3"-801,5-1-498,2 0 136,0 0 0,0 0 1,0 0-1,0 1 0,0 0 0,1 0 0,-1 0 1,1 1-1,0 0 0,0 0 0,1 0 1,-8 8-1,-15 25 415,1 0 1,-32 62-1,-28 93 237,73-155-695,1 0 0,2 0 0,2 1 0,1 0 1,-2 74-1,8-81 17,2 0 0,1 0 0,2-1 0,1 1 1,1-1-1,2 0 0,20 51 0,-20-63-97,1-1-1,0 0 1,1-1-1,1 0 1,1-1-1,0 0 1,1-1-1,0 0 1,1-1-1,1 0 1,0-2-1,23 15 1,-28-20-406,-1-1 1,1 0-1,0 0 0,0-1 1,1 0-1,-1-1 0,14 2 1,18 4-1200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53.6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34 4896,'-7'-17'1584,"7"17"-1451,0-1 0,0 1 1,0-1-1,0 0 0,0 1 0,-1-1 1,1 1-1,0-1 0,0 0 1,1 1-1,-1-1 0,0 1 0,0-1 1,0 0-1,0 1 0,0-1 1,1 1-1,-1-1 0,0 1 0,0-1 1,1 0-1,-1 1-64,0-1 0,0 1-1,0 0 1,0 0 0,0 0 0,0 0 0,0 0 0,0 0 0,0 0 0,0-1-1,0 1 1,0 0 0,1 0 0,-1 0 0,0 0 0,0 0 0,0 0-1,0 0 1,0 0 0,0-1 0,0 1 0,0 0 0,0 0 0,0 0 0,0 0-1,1 0 1,-1 0 0,0 0 0,0 0 0,0 0 0,0 0 0,0 0-1,0 0 1,0 0 0,1 0 0,-1 0 0,0 0 0,0 0 0,0 0-1,0 0 1,0 0 0,0 0 0,0 0 0,1 0 0,-1 0 0,0 0 0,0 0-1,0 0 1,0 0 0,0 0 0,0 0 0,0 0 0,1 0 0,-1 0-1,0 0 1,0 0 0,0 1 0,0-1 0,0 0 0,0 0 0,0 0-1,0 0 1,0 0 0,0 0 0,0 0 0,5 17 2418,0-4-1465,-2 7-207,-2 1-1,0-1 0,-1 1 1,-4 24-1,3-22-523,-11 61 642,2-8-506,5 2 127,4-44-2964,1-32 624,5-9-3265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54.3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10 106 6048,'-6'0'892,"6"0"-864,0 0 1,0 0 0,0 0-1,0 0 1,-1 0 0,1 0 0,0 0-1,0 0 1,0 0 0,0 1-1,0-1 1,0 0 0,0 0 0,0 0-1,0 0 1,0 0 0,0 0 0,-1 0-1,1 0 1,0 0 0,0 0-1,0 0 1,0 0 0,0 0 0,0 0-1,0 0 1,0 0 0,0 0 0,0 0-1,-1 0 1,1 0 0,0 0-1,0-1 1,0 1 0,0 0 0,0 0-1,0 0 1,0 0 0,0 0 0,0 0-1,0 0 1,0 0 0,0 0-1,0 0 1,0 0 0,0 0 0,-1 0-1,1 0 1,0-1 0,0 1-1,0 0 1,0 0 0,0 0 0,0 0-1,0 0 1,0 0 0,0 0 0,0 0-1,0 0 1,0 0 0,0-1-1,0 1 1,0 0 0,0 0 0,0 0-1,0 0 1,1 0 0,-1-7 4427,3 4-3717,0 0 0,0 0 0,0 0 1,5-3-1,13-11 292,-6 5-460,-1 1 0,25-13-1,-35 22-534,0-1-1,0 2 1,0-1-1,0 0 1,1 1-1,-1 0 1,1 0-1,-1 0 1,1 1 0,-1-1-1,1 1 1,-1 0-1,1 0 1,-1 1-1,6 1 1,-8-2-5,0 1 1,0 0-1,0-1 1,0 1-1,0 0 0,0 1 1,0-1-1,0 0 1,0 0-1,-1 1 1,1-1-1,0 1 1,-1 0-1,1-1 1,-1 1-1,0 0 1,0 0-1,0 0 0,0 0 1,0 0-1,0 0 1,0 0-1,0 0 1,-1 0-1,1 1 1,-1-1-1,0 0 1,0 0-1,1 0 1,-2 1-1,1-1 1,0 3-1,-1 3 38,0 0 1,-1 0 0,0-1-1,0 1 1,-1-1-1,0 1 1,0-1-1,-5 8 1,-6 6 92,9-15-140,2-1 0,-1 1-1,0-1 1,1 1 0,-4 10 0,7-15-28,0 0-1,0 0 1,0 0-1,0 0 1,0 0-1,1 0 1,-1 0-1,0 0 1,0 0 0,1 0-1,-1 0 1,0 0-1,1 0 1,-1 0-1,1-1 1,-1 1-1,1 0 1,0 0 0,-1 0-1,1-1 1,0 1-1,-1 0 1,1-1-1,0 1 1,0-1-1,0 1 1,1 0 0,27 14 30,-25-14-28,21 9 68,-13-6-59,-1 0 1,0 1-1,18 11 0,-16-7 244,-6-5-46,-1 1 0,0-1-1,0 1 1,0 0 0,6 8-1,-11-12-169,0 0 1,0 0-1,0 0 0,-1 1 0,1-1 0,-1 0 1,1 1-1,-1-1 0,1 1 0,-1-1 1,1 1-1,-1-1 0,0 0 0,0 1 0,0-1 1,0 1-1,0-1 0,0 1 0,0-1 1,-1 1-1,1-1 0,-1 1 0,1-1 0,-1 0 1,1 1-1,-1-1 0,1 0 0,-1 1 1,0-1-1,0 0 0,-1 2 0,-3 2 17,0 0-1,0-1 0,-1 1 1,1-1-1,-1 0 0,0 0 1,0-1-1,0 0 0,-1 0 1,-8 3-1,10-4-48,-4 1 7,-1 0 0,1-1-1,-1 0 1,0 0 0,0-1 0,0 0-1,-15-1 1,-25-5-1516,3-2-3307,40 5 1802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4:55.0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 6560,'-19'8'15205,"20"-7"-15035,0 0 0,0 0 0,0 0 0,0 0 0,1 0 1,-1-1-1,0 1 0,0 0 0,1 0 0,-1-1 0,0 1 1,3 0-1,19 6 687,-21-6-748,23 6 239,0-2 1,0 0-1,1-2 0,0-1 0,0 0 0,39-5 0,-15-6-160,-28 4-338,-4 2-90,-25 13 293,5-8-21,-18 35 416,13-24-228,-1 0 1,-9 12-1,-24 24 134,16-19-296,-21 31 0,45-61-80,-30 50-1715,13-16-3629,5-15-2637,8-14 4321,0 6-1710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31.5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1 182 2656,'0'0'6928,"3"-3"-6501,0 1 0,0 0 1,0 0-1,0 1 1,1-1-1,-1 1 0,0-1 1,1 1-1,-1 0 0,1 0 1,4 0-1,3-2 109,188-42 2823,30-2-4575,-132 25-3509,-22 4 1349,-2-9-1786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4.0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345 39 2912,'1'0'152,"0"-1"1,0 0 0,0 0-1,0 1 1,0-1-1,0 0 1,0 1 0,1-1-1,-1 1 1,0-1-1,0 1 1,0 0 0,0 0-1,1-1 1,-1 1-1,0 0 1,2 0-1,-2 0 105,-1 0-1,1 0 0,-1 0 0,1 0 1,-1 0-1,1-1 0,-1 1 0,0 0 1,1 0-1,-1-1 0,1 1 0,-1 0 1,1 0-1,-1-1 0,0 1 0,1-1 1,-1 1-1,0 0 0,1-1 0,-1 1 1,0-1-1,0 1 0,1 0 0,-1-1 1,0 1-1,0-1 0,0 1 0,0-1 1,1 1-1,-1-1 0,0 1 0,0-1 1,0 1-1,0-1 0,0 1 0,0-1 1,0 1-1,0-1 0,-1 1 0,1-1 1,0 0-1,-2-1-129,-1 0 0,1 1 0,-1 0 0,1-1 0,-1 1-1,1 0 1,-1 0 0,0 0 0,0 1 0,1-1 0,-1 1 0,0-1 0,0 1 0,0 0 0,1 0 0,-7 1 0,-3 0 2,-1 1-1,-16 5 1,0 1 8,0 2 1,-39 18 0,52-20-101,0 1-1,1 0 1,0 1 0,0 1 0,-19 18 0,31-25-16,0-1-1,-1 1 0,1 0 0,0 0 0,1 0 0,-1 0 0,1 1 0,0-1 1,0 1-1,0-1 0,1 1 0,0 0 0,-1 0 0,2-1 0,-1 1 0,0 7 1,1-8 9,1-1 1,-1 1-1,1 0 1,0 0-1,0 0 1,0-1-1,0 1 1,1-1-1,-1 1 1,1-1-1,0 1 1,0-1-1,0 0 1,1 0-1,-1 0 1,1 0-1,0 0 1,0-1-1,-1 1 1,2-1-1,3 3 1,-1-2-13,-1 0 0,0 0-1,1-1 1,0 0 0,0 0 0,0 0 0,0-1 0,0 1 0,0-1 0,10 0 0,-6-2 67,-1 1 0,1-1 1,-1-1-1,1 1 0,-1-2 0,12-4 1,-3 0 34,0-1 1,-1-1-1,0-1 1,-1-1-1,0 0 1,17-15-1,-21 16-101,0-2-1,-1 1 1,0-1 0,0-1-1,-1 0 1,-1 0 0,0-1-1,-1 0 1,11-28 0,-18 38-90,0 0 0,0 0 0,0-1 0,0 1 0,-1 0 1,0-7-1,0 11 71,0 0 0,0 0 0,0 0 0,0 0 0,0 0 0,0 0 0,0 0 0,0 0 0,0 0 0,0 0 0,0 0 0,0 0 0,0 0 0,0 0 0,0 0 0,0 0 0,0 0 0,0 0 0,0 0 0,0 0 0,0 0 0,-1 0 0,1 0 0,0 0 0,0 0 0,0 0 0,0 0 0,0 0 0,0 0 0,0 0 0,0 0 0,0 0 1,0 0-1,0 0 0,0 0 0,0 0 0,0 0 0,0 0 0,0 0 0,0 0 0,0-1 0,0 1 0,0 0 0,0 0 0,0 0 0,0 0 0,0 0 0,0 0 0,0 0 0,0 0 0,0 0 0,0 0 0,0 0 0,0 0 0,0 0 0,0 0 0,0 0 0,0 0 0,0 0 0,0 0 0,0 0 0,0 0 0,0-1 0,0 1 0,-4 6 8,-4 10 41,5-7 81,0 1-1,1 0 0,0 0 0,1 0 1,0 0-1,0 0 0,1 0 0,0 0 1,1 0-1,0 0 0,1 0 1,0 0-1,1 0 0,-1 0 0,2-1 1,0 0-1,0 1 0,0-1 0,1 0 1,11 14-1,-11-16-68,0 0 1,1 0 0,-1-1-1,1 0 1,0 0-1,14 10 1,-17-14-63,-1-1 1,1 0 0,-1 0-1,1 0 1,0 0-1,-1 0 1,1-1 0,0 1-1,0-1 1,-1 1 0,1-1-1,0 0 1,0 0 0,0-1-1,-1 1 1,1 0-1,0-1 1,0 0 0,-1 1-1,1-1 1,-1 0 0,1-1-1,-1 1 1,1 0 0,3-3-1,-2 1-405,0 0-1,0 0 0,0 0 0,6-8 1,-9 10 72,0 0 0,0 0 0,0-1 0,0 1 1,-1 0-1,1 0 0,0 0 0,-1 0 0,1-1 0,-1 1 1,1 0-1,-1-1 0,1 1 0,-1 0 0,0-1 0,0 1 1,0 0-1,0-1 0,0 1 0,0-1 0,0 1 0,-1-2 1,1 2 131,0 1 0,0-1 1,-1 1-1,1-1 1,0 1-1,-1 0 0,1-1 1,0 1-1,-1-1 1,1 1-1,-1 0 0,1-1 1,-1 1-1,1 0 1,-1-1-1,1 1 0,-1 0 1,1 0-1,-2-1 1,-10 3-6071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5.7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121 120 5472,'-1'-1'215,"1"0"1,-1 0-1,1 0 1,-1-1-1,1 1 1,-1 0-1,0 0 1,0 0-1,0 0 1,0 0-1,1 0 1,-1 1-1,0-1 1,0 0-1,-1 0 1,1 1-1,0-1 1,0 0-1,0 1 1,0-1-1,-1 1 1,1 0-1,0-1 1,0 1-1,-1 0 1,1 0-1,0 0 1,-1 0-1,1 0 1,0 0-1,0 0 1,-1 0 0,1 0-1,0 1 1,-3 0-1,0 0 49,1 1-1,-1 0 1,1 0 0,-1 0-1,1 0 1,0 0 0,0 1-1,0 0 1,0-1 0,0 1-1,-3 4 1,3-3-135,0 1 0,0 0-1,0 0 1,1 0 0,0 0 0,0 0-1,0 1 1,0-1 0,1 1 0,-1 7-1,1-11-68,1 1-1,0-1 1,0 1-1,0 0 0,0-1 1,1 1-1,-1-1 1,1 1-1,-1-1 0,1 1 1,0-1-1,0 1 1,0-1-1,0 0 0,1 1 1,-1-1-1,1 0 1,-1 0-1,1 0 0,0 0 1,0 0-1,-1-1 1,1 1-1,4 2 0,1-1 40,0 1-1,0-1 1,0 0-1,1-1 1,-1 0-1,1 0 1,0-1-1,0 1 1,-1-2-1,1 1 1,0-1-1,0 0 0,0-1 1,8-2-1,-4 1-19,0 0 0,0-1 0,-1-1 0,0 0 0,1-1-1,-1 0 1,-1 0 0,17-12 0,-23 14-49,-1 1 1,0-1-1,0 1 1,0-1-1,-1 0 0,1 0 1,-1 0-1,1-1 0,-1 1 1,0-1-1,0 1 0,-1-1 1,1 0-1,-1 1 1,0-1-1,0 0 0,0 0 1,0 0-1,-1 0 0,1 0 1,-1 0-1,0 0 1,0 0-1,-1 0 0,1 0 1,-1 0-1,0 0 0,0 0 1,0 1-1,-1-1 0,1 0 1,-1 1-1,0-1 1,0 1-1,-2-4 0,-2 0-28,0 0 1,0 0-1,0 1 0,-1 0 0,0 0 0,0 1 0,0 0 0,-1 0 1,1 1-1,-15-7 0,9 6-57,-1 0 1,1 1 0,-1 0-1,0 1 1,0 1-1,-16-2 1,26 4-234,-1 0 0,0 0-1,0 0 1,0 1 0,0 0 0,0 0 0,0 0-1,1 0 1,-1 1 0,0 0 0,1 0 0,-1 0-1,-5 4 1,8-4-147,-1 0-1,1 0 1,-1 0-1,1 1 1,0-1 0,0 1-1,0-1 1,1 1 0,-1 0-1,0 0 1,1 0-1,0 0 1,0 0 0,0 0-1,0 0 1,0 0-1,1 1 1,-1-1 0,1 0-1,0 5 1,2 21-4637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6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65 7296,'-3'-1'646,"2"2"-540,0-1 0,1 0 0,-1 0 0,0 0 0,1 0 0,-1-1 0,0 1 0,1 0 0,-1 0 0,1 0 0,-1 0 0,0-1 0,1 1 0,-1 0 0,1-1 0,-1 1 0,-3-5 4427,15 1-1189,3 1-2535,0 0-1,0 1 1,23 0 0,-4 0-226,401-16 2279,-242 12-2774,-80 1-130,131-2-1682,-240 7 1666,24 0-2401,29-3 0,-52 2 1560,-1 0 0,1 1-1,0 0 1,0 0-1,6 1 1,-10-1 832,0 0 0,0 0 1,0 0-1,0 0 0,1 0 0,-1 0 0,0 0 1,0 0-1,0 0 0,0 0 0,0 0 1,0 0-1,0 0 0,0 0 0,1 0 1,-1 0-1,0 1 0,0-1 0,0 0-267,0 0 268,0 0-1,0 0 0,0 0 0,0 0 1,0 1-1,0-1 0,0 0 0,0 0 0,0 0 1,0 0-1,0 0 0,1 0 0,-1 0 1,0 0-1,-1 1 0,1-1 0,0 0 1,0 0-1,0 0 0,0 0 0,0 0 1,0 0-1,0 0 0,0 0 0,0 1 0,0-1 1,0 0-1,0 0 0,0 0 0,0 0 1,0 0-68,-15 8-2098,-17 4-1421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6.5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344 19 7232,'2'-1'-206,"5"-17"9521,-16 18-7454,-5 3-1296,0 1 0,1 0 0,-1 1-1,-23 13 1,8-4-194,-3 0 118,-59 36 1,82-44-476,-1 0-1,2 1 1,-1 0 0,1 1 0,0 0-1,1 0 1,0 1 0,0 0 0,1 0 0,-7 13-1,11-19-139,1 0 1,0 0-1,0 0 0,0 1 0,1-1 0,-1 0 0,1 0 0,0 0 0,0 1 0,0-1 1,0 0-1,0 0 0,1 1 0,-1-1 0,2 5 0,-1-7-245,0 1 0,-1-1-1,1 1 1,0-1 0,0 0 0,-1 1-1,1-1 1,0 0 0,0 0-1,0 1 1,1-1 0,-1 0 0,0 0-1,0 0 1,1 0 0,-1-1 0,0 1-1,1 0 1,-1-1 0,1 1-1,-1 0 1,1-1 0,-1 0 0,1 1-1,-1-1 1,1 0 0,0 0-1,-1 0 1,1 0 0,-1 0 0,1 0-1,2-1 1,10-3-4242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6.9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24 9312,'-4'-6'822,"-2"-6"1358,6 12-2137,0-1-1,0 1 1,0 0-1,0 0 1,0-1 0,1 1-1,-1 0 1,0 0-1,0-1 1,0 1-1,0 0 1,0 0-1,0-1 1,1 1-1,-1 0 1,0 0-1,0 0 1,0 0 0,1-1-1,-1 1 1,0 0-1,0 0 1,0 0-1,1 0 1,-1 0-1,0 0 1,0-1-1,1 1 1,-1 0 0,0 0-1,0 0 1,1 0-1,-1 0 1,0 0-1,1 0 1,-1 0-1,0 0 1,0 0-1,1 0 1,-1 0-1,0 1 1,1-1 0,-1 0 22,1 0 1,-1 0-1,1 0 1,0 0 0,-1 1-1,1-1 1,-1 0-1,1 0 1,-1 1 0,1-1-1,-1 0 1,1 1-1,-1-1 1,1 1 0,-1-1-1,1 0 1,0 2-1,1 0 184,184 139 3987,-123-97-3216,103 93 1,-120-89-506,66 83-1,-109-127-479,-1 1-1,1-1 0,-1 0 1,0 1-1,0 0 0,0-1 1,1 7-1,-3-9-193,1 0 0,-1 0-1,0 0 1,1-1 0,-1 1 0,0 0 0,0 0 0,0 0-1,-1 0 1,1-1 0,0 1 0,-1 0 0,1 0-1,-1 0 1,0-1 0,1 1 0,-1 0 0,0-1-1,0 1 1,0-1 0,0 1 0,-2 2 0,-7-1-3088,3-1-722,-6 5 748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7.8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210 5 4224,'3'-1'327,"0"0"0,0 0 0,0 1 0,0-1 0,0 1 1,0 0-1,6 0 0,10 1 11359,-42 0-11061,0 1 0,1 2 0,-1 0-1,1 2 1,0 0 0,-25 11 0,41-14-550,-1 0 0,1 0-1,0 1 1,1 0 0,-1 0 0,0 0 0,1 0 0,0 1 0,-7 9 0,10-13-52,1 1 1,0-1-1,0 1 0,0-1 0,0 1 1,0 0-1,0-1 0,1 1 0,-1 0 1,1 0-1,-1-1 0,1 1 0,-1 0 1,1 0-1,0 0 0,0 0 0,0 0 1,0-1-1,0 1 0,0 0 1,1 0-1,-1 0 0,1 0 0,-1-1 1,1 1-1,0 0 0,0 0 0,-1-1 1,1 1-1,0-1 0,0 1 0,1-1 1,-1 1-1,0-1 0,0 0 1,1 1-1,-1-1 0,1 0 0,2 2 1,2 0-20,0 1 0,1-1 1,-1 0-1,0-1 0,1 0 0,0 0 1,-1 0-1,1-1 0,0 0 1,0 0-1,7 0 0,13-1-1310,39-5 1,31-11-5164,-54 8 3589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4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4064,'3'-1'446,"-2"1"-381,0 0 0,0 0 0,0 0 0,-1 0 0,1 0 0,0 0 0,0 0 1,0 0-1,-1 0 0,1 0 0,0 0 0,0 1 0,-1-1 0,1 0 0,0 1 1,0-1-1,-1 0 0,1 1 0,0-1 0,0 1 0,1 0-100,10 5 459,0 0 0,-1 1 0,1 0 0,14 13 0,-11-5-68,-1 1-1,-1 0 1,-1 1-1,0 0 0,-1 1 1,-1 0-1,12 29 0,42 144 1609,-48-138-1480,-4-12 110,-1 0-1,10 84 1,-16-60 112,-4 81-1,-4-106-508,-1 1-1,-2-1 1,-14 48-1,12-58-249,-15 47 1048,20-68-1351,-1-1 1,0 0 0,0-1-1,0 1 1,-1-1-1,-10 12 1,14-18 111,0 0 0,0 0 1,1 0-1,-1 0 0,0-1 0,0 1 0,0 0 1,0-1-1,0 1 0,0-1 0,0 1 0,-1-1 1,1 1-1,0-1 0,0 0 0,0 0 1,0 1-1,0-1 0,-1 0 0,1 0 0,0 0 1,0 0-1,0 0 0,0-1 0,-1 1 1,1 0-1,0 0 0,0-1 0,-1 0 0,0 1-229,-18-7-3201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8.5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52 5312,'-21'-9'1701,"20"8"-1482,0 1 0,0 0 1,-1 0-1,1-1 0,0 1 0,-1 0 0,1 0 0,0 0 1,0 0-1,-1 1 0,-12 1 11818,69-6-10387,-12-1-1306,93-9 419,-57 5-416,49-1-126,-81 9-3018,-61 2 247,1 1 0,0 1 1,-19 6-1,29-8 2216,-16 6-4178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08.9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21 8128,'-1'0'182,"-8"-7"2237,8 4-1306,7 1-347,83-5 6279,173 5-2754,-137 3-5996,-123-1 1368,0 0-1,0 0 0,0 0 0,0 0 0,0 0 1,0 1-1,0-1 0,-1 1 0,1-1 1,0 1-1,0 0 0,0 0 0,0-1 1,2 3-1,3 4-2211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0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71 3808,'-1'-5'236,"0"3"84,0 0 1,0-1-1,1 1 1,-1 0-1,1 0 1,-1 0-1,1 0 0,0-1 1,0 1-1,0 0 1,0 0-1,0-1 1,0 1-1,1 0 0,-1 0 1,1 0-1,-1-1 1,1 1-1,0 0 1,1-2-1,2-4 735,0-1 653,-4 9-1643,0 0 0,0 0 0,0 0 0,0 0 0,1 0 1,-1 0-1,0 0 0,0 0 0,0 0 0,1 0 1,-1 0-1,0 0 0,0 0 0,0 0 0,0 0 0,1 0 1,-1 0-1,0 0 0,0 0 0,0 0 0,1 0 1,-1 0-1,0 0 0,0 0 0,0 0 0,0 0 1,1 0-1,-1 0 0,0 1 0,0-1 0,0 0 0,0 0 1,0 0-1,0 0 0,1 0 0,-1 1 0,0-1 1,0 0-1,0 0 0,0 0 0,0 0 0,0 1 0,0-1 1,0 0-1,3 5 167,-1-1 0,0 1 1,0 0-1,0-1 0,-1 1 1,0 0-1,1 6 0,4 41 678,-4-29-569,11 207 1795,0-3-1259,-10-194-725,-3-19-14,1 0-1,1 0 0,0 0 1,1 0-1,5 15 0,-7-28-120,-1 0 0,0 0-1,1 0 1,-1-1 0,0 1-1,1 0 1,-1 0-1,1-1 1,-1 1 0,1 0-1,0-1 1,-1 1 0,1-1-1,0 1 1,-1 0 0,1-1-1,0 0 1,1 1 0,-2 0-4,1-1 1,0 0 0,-1 0 0,1 0-1,0 0 1,-1 0 0,1-1 0,0 1 0,-1 0-1,1 0 1,-1 0 0,1 0 0,0-1 0,-1 1-1,1 0 1,-1-1 0,1 1 0,-1 0 0,2-1-1,2-3 42,-1 0-1,1 0 1,-1 0-1,6-9 1,-8 12-56,13-21 25,67-93-263,-66 96 226,0 1 0,1 1 1,36-30-1,-38 39-15,22-13 0,-16 10-50,-18 10 66,0 0-1,-1 0 0,1 0 0,0 0 1,0 0-1,0 1 0,0-1 1,0 1-1,0-1 0,0 1 1,0 0-1,0-1 0,0 1 0,0 0 1,0 0-1,0 1 0,0-1 1,0 0-1,0 1 0,0-1 0,3 2 1,-3 0 46,1-1 0,-1 1 0,0 0 0,0 0 0,-1 0 1,1 0-1,0 0 0,-1 0 0,1 0 0,-1 0 0,0 0 0,1 1 1,-1-1-1,0 1 0,1 4 0,1 6 92,0-1 1,-1 2-1,0-1 0,0 24 1,-8 55 73,0-4-205,6-83-75,0 20-815,0-25 717,0 1-1,0-1 0,0 1 1,0 0-1,0-1 1,0 1-1,0-1 1,0 1-1,0-1 1,0 1-1,-1 0 1,1-1-1,0 1 1,0-1-1,-1 1 1,1-1-1,0 1 1,0-1-1,-1 1 1,1-1-1,-1 1 1,1-1-1,0 0 1,-1 1-1,1-1 0,-1 0 1,0 1-1,-2-14-6711,-3-5 3973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0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459 11 7040,'-9'-10'2148,"2"13"-544,-5 5 372,-47 32 2146,8-17-2133,-79 26 1,93-37-1693,0 2-1,-51 26 1,86-39-514,0 0 0,1 0 0,-1 0 0,0 0 0,0 0 0,0-1 0,0 1 0,0-1 0,0 1 0,0-1 0,0 0 0,-3 1 0,7-6-3260,13-5 144,12-3-3163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1.2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10 7232,'-4'-3'6165,"15"-1"-2243,10 3-3044,-17 1-281,8 0-109,-2-1-263,0 1 0,0 0 0,-1 1-1,1 0 1,0 0 0,-1 1 0,1 1-1,-1-1 1,12 6 0,-20-7-212,1 0 0,-1 0-1,1 0 1,-1 0 0,1 0 0,-1 0-1,0 0 1,0 1 0,1-1 0,-1 0-1,0 1 1,0-1 0,-1 1 0,1 0 0,0-1-1,0 1 1,-1-1 0,1 1 0,-1 0-1,1 0 1,-1-1 0,0 1 0,0 0 0,0 0-1,0-1 1,0 1 0,0 0 0,-1 2-1,0 4 83,-1 1-1,-1-1 1,1 0-1,-7 13 1,-34 64 1032,28-58-764,1 0 1,2 0-1,-10 31 1,21-56-321,1 0 0,-1 1 0,0-1-1,1 1 1,0-1 0,0 1 0,-1-1 0,1 1 0,1-1 0,-1 1-1,0-1 1,1 1 0,-1-1 0,1 1 0,0-1 0,0 1 0,0-1 0,0 0-1,0 1 1,0-1 0,0 0 0,1 0 0,-1 0 0,1 0 0,3 3 0,-1-2 3,0 0 1,0-1 0,1 1 0,-1-1-1,1 0 1,-1 0 0,1-1 0,0 1-1,-1-1 1,1 0 0,0 0 0,7 0 0,92 0-129,-12-1-3554,-86 0 2803,1 1 0,-1 0-1,0 0 1,1 1 0,-1 0-1,0 0 1,8 3 0,10 7-2020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1.7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39 8640,'0'0'136,"0"0"-1,-1 0 1,1 0 0,0 0 0,-1 0 0,1 0 0,-1 0 0,1 0-1,0 0 1,-1 0 0,1-1 0,0 1 0,-1 0 0,1 0 0,0 0-1,-1-1 1,1 1 0,0 0 0,0 0 0,-1-1 0,1 1 0,0 0-1,0 0 1,-1-1 0,1 1 0,0-1 0,11-1 3978,-2 2-3033,147-12 4790,0 8-4176,86-5-1261,-215 7-652,50-2 206,-69 4-800,1 1 1,-1 0-1,14 3 0,-22 4-4804,-16 0 1174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2.4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39 6880,'-2'-5'2095,"5"4"-1048,5 0-291,-6 1-390,1-1-1,-1 1 1,1 0-1,-1 0 1,1 1-1,-1-1 0,0 1 1,1-1-1,-1 1 1,0 0-1,1-1 1,-1 1-1,0 1 1,4 1-1,-1 0 63,-1 0-1,0 0 1,0 0-1,0 0 1,0 1-1,4 4 1,-3 1 12,0-1 1,-1 1-1,0 0 1,0 0-1,-1 0 1,0 0-1,2 15 0,-2-11-235,-3-12-183,1 0 0,-1 0 0,0 0 0,0 0 1,1 0-1,-1 0 0,1 0 0,-1 0 0,1 0 0,-1 0 1,1 0-1,0-1 0,-1 1 0,1 0 0,0 0 1,-1 0-1,1-1 0,1 2 0,-1-2-3,0 0 0,-1 0 0,1 0 0,0 0 0,-1 0 0,1 0 0,0 0 0,-1 0 0,1 0 0,0 0-1,0 0 1,-1 0 0,1 0 0,-1-1 0,1 1 0,0 0 0,-1 0 0,1-1 0,0 1 0,-1 0 0,1-1 0,4-3 84,-1 0 0,1-1 0,-1 1 0,7-10 0,-8 10-91,8-12 15,11-21 0,9-14-116,-27 46 106,0 0-1,0 0 0,1 0 1,-1 0-1,1 1 1,9-6-1,-14 9-12,1 1 0,-1 0 1,1-1-1,-1 1 0,1 0 0,-1 0 1,1-1-1,-1 1 0,1 0 0,-1 0 1,1 0-1,-1 0 0,1 0 0,-1-1 0,1 1 1,-1 0-1,1 0 0,-1 1 0,1-1 1,-1 0-1,1 0 0,-1 0 0,1 0 1,-1 0-1,1 0 0,-1 1 0,1-1 1,-1 0-1,1 1 0,0 0 3,0 0-1,0 0 1,0 0-1,-1 0 1,1 0-1,0 0 1,-1 0-1,1 0 1,-1 1-1,0-1 1,1 2-1,1 4 55,-1 1 0,-1-1-1,1 9 1,-1 82 1251,0-98-1301,0 1 1,1-1-1,-1 0 1,0 0-1,1 0 1,-1 0 0,0 0-1,1 0 1,-1 0-1,0 0 1,1 0-1,-1 0 1,0 0-1,1 0 1,-1 0-1,0 0 1,1 0-1,-1 0 1,0 0-1,1 0 1,-1 0-1,0 0 1,1 0-1,-1-1 1,4-1-6,-1 0 0,0 0-1,0 0 1,0-1 0,0 1 0,0-1 0,0 0 0,2-3 0,12-12-59,-5 8 17,1 1 1,0 0-1,0 1 1,1 0-1,0 1 1,0 1-1,1 0 0,24-5 1,-35 10 46,-1 0 1,0 1 0,1-1-1,-1 1 1,1 0-1,-1 0 1,1 1-1,-1-1 1,0 1-1,1 0 1,-1-1-1,0 2 1,0-1 0,1 0-1,-1 0 1,0 1-1,0 0 1,0 0-1,-1 0 1,1 0-1,0 0 1,4 5-1,-4-4 12,0 1-1,0 0 1,0 1-1,0-1 1,-1 0-1,0 1 1,0 0-1,0-1 1,0 1-1,-1 0 1,1 0-1,-1 0 1,-1 0-1,2 10 1,-2 5-564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2.9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14 169 8320,'0'0'82,"0"0"1,0 0 0,-1 0-1,1-1 1,0 1 0,0 0-1,0 0 1,-1 0 0,1-1-1,0 1 1,0 0-1,0 0 1,0-1 0,-1 1-1,1 0 1,0 0 0,0-1-1,0 1 1,0 0 0,0-1-1,0 1 1,0 0 0,0 0-1,0-1 1,0 1-1,0 0 1,0-1 0,0 1-1,0 0 1,0 0 0,0-1-1,0 1 1,0 0 0,0-1-1,1 1 1,-1 0 0,0 0-1,0-1 1,0 1 0,0 0-1,1 0 1,-1 0-1,0-1 1,1 1 58,-1-1 0,1 1 0,-1-1 1,1 1-1,-1-1 0,1 1 0,0 0 0,-1-1 0,1 1 0,0 0 0,-1 0 1,1-1-1,0 1 0,-1 0 0,1 0 0,0 0 0,-1 0 0,1 0 0,0 0 1,-1 0-1,2 0 0,8 2 803,0-1 0,0 0 0,0-1 0,0 0 0,21-3 0,-26 2-867,0 0 0,1 0-1,-1 0 1,0-1 0,0 0-1,0 0 1,0 0 0,0-1-1,0 0 1,-1 0 0,1 0-1,6-6 1,-10 7-59,1 0 1,-1-1-1,0 1 1,0 0-1,0 0 1,0-1-1,0 1 1,0-1-1,-1 1 1,1-1-1,-1 1 1,0-1-1,1 0 1,-1 1-1,-1-1 1,1 1-1,0-1 1,0 1-1,-1-1 1,0-2-1,-1 1-33,1-1 0,0 1 0,-1 0 0,0 0 1,1 0-1,-2 0 0,1 0 0,0 1 0,-1-1 0,-6-6 0,7 8 35,0 1 0,0-1 1,-1 0-1,1 1 0,-1 0 0,1-1 0,-1 1 1,0 0-1,0 0 0,1 1 0,-1-1 0,0 0 1,0 1-1,-5 0 0,3 0 53,0 0 0,0 1 0,1 0 0,-1 0 1,0 0-1,1 0 0,-1 1 0,-7 3 0,8-2 61,-1-1 0,0 1-1,1 0 1,0 0 0,0 0 0,0 1 0,0-1 0,0 1 0,1 0 0,0 0-1,0 0 1,0 0 0,0 1 0,0-1 0,1 1 0,0 0 0,-2 7 0,3-8-8,0 1 1,1-1-1,-1 1 1,1-1-1,0 1 1,1-1-1,-1 1 1,1-1-1,0 1 1,0-1 0,0 0-1,1 0 1,0 1-1,-1-1 1,5 5-1,-3-3-28,1-1 0,0 0 0,1 0-1,-1 0 1,1 0 0,0-1 0,0 0 0,1 0-1,10 6 1,-5-4-78,-4-1-41,0-1 1,0 0-1,1 0 0,-1-1 1,1 0-1,0-1 0,0 1 0,0-1 1,1-1-1,10 2 0,-16-3-417,3 0-1303,-1 0 1,1 0-1,-1-1 1,1 1-1,-1-1 1,0 0-1,9-3 1,-5-1-3817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3.3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57 7392,'-11'-14'2373,"11"14"-2277,0 0 0,0 0 1,0-1-1,-1 1 0,1 0 0,0 0 0,0-1 0,0 1 0,0 0 1,0 0-1,0 0 0,0-1 0,0 1 0,0 0 0,0-1 1,-1 1-1,1 0 0,0 0 0,0-1 0,1 1 0,-1 0 1,0 0-1,0-1 0,0 1 0,0 0 0,0 0 0,0-1 1,0 1-1,0 0 0,0 0 0,0 0 0,1-1 0,-1 1 1,0 0-1,0 0 0,0 0 0,1-1 0,-1 1 0,0 0 1,0 0-1,1 0 0,8-5 1568,-8 5-1495,21-7 1697,1 1 1,0 0 0,37-3-1,-56 9-1769,0 0-1,-1 0 0,1 0 1,0 0-1,-1 1 1,1 0-1,-1-1 0,1 1 1,4 2-1,-7-2-74,0-1 1,1 1-1,-1 0 0,0-1 0,0 1 0,0 0 0,1 0 1,-1 0-1,0 0 0,0 0 0,0 0 0,0 0 0,-1 0 1,1 0-1,0 1 0,0-1 0,-1 0 0,1 0 1,-1 1-1,1-1 0,-1 1 0,1-1 0,-1 0 0,0 1 1,0-1-1,0 2 0,-1 9 176,-1 0 0,-1-1 0,0 1 0,0-1 0,-1 0 0,-11 21 0,4-7 69,5-9-48,-24 64 634,29-78-806,0 0 0,1 1-1,-1-1 1,1 0 0,0 1 0,0-1 0,0 0-1,0 1 1,0-1 0,0 0 0,0 1-1,1-1 1,-1 0 0,1 0 0,0 1-1,0-1 1,-1 0 0,1 0 0,3 4 0,-2-4-5,0 1 0,1-1 1,-1 0-1,1 0 1,-1 0-1,1-1 0,0 1 1,-1 0-1,1-1 1,0 0-1,0 0 0,6 2 1,3-1-47,0 0 1,-1-1-1,1 0 0,0 0 1,0-2-1,18-2 0,42-12-2659,-36 6-1677,2 2-3765,-11 2 3955,2-7-1284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6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60 3232,'1'-1'172,"-1"0"0,1 0 1,0-1-1,0 1 0,0 0 1,-1 0-1,1 0 0,0 0 0,0 0 1,1 0-1,-1 0 0,0 0 0,0 0 1,3 0-1,11-11 3398,-10 7-2079,0 0 0,1 1-1,-1 0 1,1 0-1,10-5 1,-16 9-1387,0 0 0,1 0 0,-1 0 0,0 0 1,0 0-1,0 0 0,1 0 0,-1 0 0,0 0 0,0 0 0,0 0 0,1 0 0,-1 0 0,0 0 0,0 0 0,1 0 1,-1 0-1,0 1 0,0-1 0,0 0 0,0 0 0,1 0 0,-1 0 0,0 0 0,0 0 0,0 1 0,0-1 1,0 0-1,1 0 0,-1 0 0,0 1 0,0-1 0,0 0 0,3 11 881,-3 16-736,-7 163 354,7-82 165,0-107-683,-1 1 185,2-5-209,8-26 37,5-25 189,34-77 0,-42 120-162,0-1-1,1 1 1,0 0 0,12-12 0,-18 21-102,1 1 1,-1-1-1,1 1 0,-1-1 1,1 1-1,0 0 1,-1 0-1,1 0 1,0 0-1,0 0 0,0 0 1,0 1-1,0-1 1,0 1-1,0-1 0,0 1 1,3-1-1,-5 2-11,1-1 0,-1 1-1,0-1 1,1 1 0,-1-1-1,0 1 1,1-1 0,-1 1-1,0-1 1,0 1 0,1-1 0,-1 1-1,0 0 1,0-1 0,0 1-1,0-1 1,0 1 0,0 0-1,0 0 1,0 0 10,1 9 108,-1 1 1,-2 18-1,1-19-25,0-1 0,1 0 1,0 1-1,1 9 0,-1-19-98,0 0-1,0 1 1,1-1-1,-1 1 1,0-1-1,0 1 1,0-1-1,1 0 1,-1 1-1,0-1 1,1 0-1,-1 1 1,0-1-1,1 0 1,-1 1-1,0-1 1,1 0-1,-1 1 1,1-1-1,-1 0 1,0 0-1,1 0 1,-1 0-1,1 1 0,-1-1 1,1 0-1,-1 0 1,1 0-1,-1 0 1,1 0-1,-1 0 1,1 0-1,-1 0 1,0 0-1,1 0 1,-1 0-1,1-1 1,-1 1-1,1 0 1,-1 0-1,1 0 1,-1 0-1,0-1 1,1 1-1,0-1 1,24-13 113,-20 11-112,12-8-4,15-10 19,35-16-1,-56 33-18,-1-1 0,1 1 0,-1 1 0,1 0-1,0 0 1,1 1 0,21-1 0,-30 3 12,-1 0-1,1 1 1,0-1-1,-1 0 1,1 1-1,-1 0 1,1-1-1,-1 1 1,0 0-1,1 0 1,-1 1-1,0-1 1,0 0-1,0 1 1,0 0-1,3 1 1,0 3 76,1 1 0,-1-1 0,7 13-1,-3-5-55,-6-8-18,0-1 1,-1 1-1,0 0 0,0 1 1,0-1-1,0 0 1,-1 0-1,0 1 1,-1-1-1,1 11 0,-1-16-423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588 487 2912,'-2'-5'370,"1"1"0,0-1 1,0 0-1,1 0 0,-1 0 0,1 0 1,0 0-1,2-10 0,-2 3 15,0 6-300,0-1-1,-1 1 1,1 0-1,-2 0 1,1 0-1,-1 0 1,1 0-1,-2 0 1,1 0-1,-1 0 1,0 1-1,0-1 1,0 1-1,-1 0 1,0 0-1,0 0 1,0 1-1,0-1 1,-1 1-1,0 0 1,0 0 0,-6-3-1,1 1-62,1 2 0,-1-1 0,0 2 0,0-1 0,0 1 0,0 1 0,0-1 0,-1 2 0,1 0 0,-1 0 0,1 1-1,-16 1 1,13 0-38,1 1 1,0 1-1,0 0 0,0 0 0,0 2 0,1-1 0,0 1 0,0 1 0,0 0 0,0 1 0,1 0 0,-10 8 0,8-4 102,0 1 0,1 0 0,0 0 0,1 1-1,0 1 1,1-1 0,1 2 0,-11 23 0,18-36-77,-91 232 1214,89-220-1167,-1 0 1,2 0-1,-1 1 0,2 0 1,0-1-1,1 1 1,3 22-1,0-17 72,0 0 1,2-1-1,0 0 0,1 0 1,9 19-1,-12-33-65,-1 0-1,1 0 1,0 0-1,1 0 1,-1-1 0,1 1-1,8 6 1,-10-8-22,1-1 1,-1-1-1,1 1 1,-1 0-1,1-1 1,0 1-1,0-1 0,0 0 1,0 0-1,0 0 1,0 0-1,0 0 1,0-1-1,1 0 0,-1 1 1,3-1-1,7-2 124,0 0-1,-1 0 0,1-1 0,22-8 1,45-27 291,-35 16-358,157-78 329,-179 89-613,0 0 0,1 2 1,0 0-1,1 2 0,41-7 0,-63 14 173,6-1-57,-1 0 0,1 1 0,15 1 0,15 1-14,-30-2 81,0 1 0,0-1 0,13 4 0,-20-4 312,-10-6 961,1 5-1189,-5-3-115,0 1 1,0 1-1,0 0 0,-1 1 0,1 0 1,-14 1-1,10 1-276,8-1 198,1 1-1,0 0 0,-1 0 0,1 1 1,0-1-1,-13 6 0,10-2 57,0 0 0,0 0 0,1 1 0,0 0 0,0 0 0,0 1 0,-9 10 0,15-14 66,1 0-1,-1 0 0,1 0 0,-1 0 0,1 1 0,0-1 0,1 1 0,-1-1 0,1 1 0,-1 0 1,1 0-1,0 0 0,0-1 0,1 1 0,-1 0 0,1 0 0,0 0 0,0 0 0,0 0 1,1 0-1,-1 0 0,1 0 0,2 6 0,-2-5 64,1 0 0,0 0 0,1-1 0,-1 1 0,1-1 0,4 5 0,-7-7-42,1-1-1,0 0 0,0 0 0,0 0 0,0 0 0,0 0 0,0-1 0,0 1 0,0 0 0,0 0 0,0-1 0,1 1 0,-1-1 0,0 1 0,0-1 0,1 1 0,-1-1 1,0 0-1,1 0 0,-1 1 0,0-1 0,1 0 0,-1 0 0,0 0 0,1-1 0,-1 1 0,0 0 0,1 0 0,1-2 0,4-1 87,0-1 0,-1 0 0,0-1 0,0 0 0,0 0 0,0 0-1,-1-1 1,0 0 0,0 0 0,8-12 0,-1-2-5,-1-1 0,12-27-1,-22 46-129,1-2-112,-1 0 0,1 0 1,-1-1-1,1 1 0,-1-1 1,0 1-1,0-7 1,-8 33-975,8-13 1106,0 0 0,1 1 1,0-1-1,0 0 0,1-1 1,0 1-1,0 0 1,10 15-1,-12-22 22,1 1-1,-1-1 1,1 0 0,-1 0-1,1 0 1,0 0 0,0-1 0,0 1-1,0 0 1,0-1 0,0 1-1,1-1 1,-1 0 0,0 0-1,1 0 1,-1 0 0,1 0 0,-1 0-1,1-1 1,-1 1 0,1-1-1,0 1 1,-1-1 0,1 0 0,0 0-1,-1-1 1,1 1 0,4-1-1,7-3 134,-1 1 1,0-2-1,0 1 0,14-9 0,-22 11-126,29-14 227,55-36 0,-74 42-209,-1 0 0,-1-2 0,0 1 0,0-2 0,-1 0 0,12-17-1,-7 5 28,-2 0 0,-1-1 0,-1 0 0,13-39 0,24-113 6,-22 71-90,2-19-41,-28 111-206,0-1 0,-2 1 0,1-1 0,-2 1 0,0 0-1,-4-17 1,5 32 245,0-1 0,0 1 0,0 0 1,0 0-1,0 0 0,0-1 0,0 1 0,0 0 0,-1 0 0,1 0 0,0 0 0,0-1 0,0 1 0,0 0 1,0 0-1,-1 0 0,1 0 0,0 0 0,0 0 0,0-1 0,0 1 0,-1 0 0,1 0 0,0 0 1,0 0-1,0 0 0,0 0 0,-1 0 0,1 0 0,0 0 0,0 0 0,0 0 0,-1 0 0,1 0 0,0 0 1,0 0-1,0 0 0,-1 0 0,1 0 0,0 0 0,0 0 0,0 0 0,-1 0 0,1 1 0,0-1 0,0 0 1,0 0-1,0 0 0,-1 0 0,1 0 0,0 0 0,0 1 0,0-1 0,0 0 0,0 0 0,0 0 0,0 0 1,-1 1-1,1-1 0,-10 12-117,9-11 96,-11 18-29,-1 0 0,2 1 0,1 0-1,0 1 1,2 0 0,0 1 0,2-1 0,-8 40 0,6-2 77,2 0 0,2 69 0,4-96 43,1 0 0,2 0 1,1 0-1,2-1 1,1 0-1,1 0 1,1 0-1,14 28 1,-22-57-24,0 1 1,0-1-1,0-1 1,0 1 0,1 0-1,-1 0 1,1 0-1,-1-1 1,1 1 0,-1 0-1,1-1 1,0 1-1,-1-1 1,1 0 0,0 0-1,0 0 1,0 0-1,0 0 1,0 0 0,1 0-1,-1-1 1,0 1-1,0-1 1,0 1-1,5-1 1,-3 0 26,1-1 0,-1 0 0,0 1 0,1-2-1,-1 1 1,0 0 0,0-1 0,0 0 0,0 0 0,0 0 0,0 0 0,5-5-1,57-53 183,5-4-336,-62 57 57,1 1-1,-1 0 0,1 0 0,0 1 1,0 0-1,17-5 1,-21 9-9,0-1 0,0 1 0,0 1 1,0-1-1,0 1 0,0 0 0,0 0 1,1 1-1,-1 0 0,0 0 1,0 0-1,-1 1 0,1 0 0,0 0 1,0 1-1,8 4 0,-1-2 124,2 2 71,-14-6 44,-16-13 304,9 8-526,-1 0 0,-1 0 0,1 1 0,0 0 0,-1 0 0,0 0 0,1 1 0,-1 1 0,0-1 0,-12 0 0,14 2-5,1 0 0,-1 1 0,0 0 1,0 0-1,1 0 0,-1 0 0,1 1 1,-1 0-1,1 0 0,0 1 0,0-1 1,0 1-1,0 0 0,0 1 0,-6 4 1,9-6 13,-1 1 1,0-1-1,0 0 1,1 1-1,-1-1 1,1 1-1,0 0 1,0 0-1,0 0 1,0 0-1,0 0 1,1 0-1,-1 1 1,1-1 0,0 0-1,0 1 1,0-1-1,0 1 1,0 4-1,2-4 26,-1 0-1,1 0 1,0 0-1,0 0 0,0 0 1,0 0-1,1 0 1,0 0-1,-1-1 1,1 1-1,1-1 1,-1 0-1,0 1 1,1-1-1,0 0 0,0 0 1,0 0-1,5 3 1,5 4 66,0-1 1,1-1-1,21 10 1,-26-14-20,1-1 1,-1 0 0,0 0 0,1-1-1,0 0 1,15 0 0,-2-1 30,40-4 1,-4-9 119,-2 6-171,-39 0-176,-9 5 164,-1 0-1,1 0 0,0-1 0,-1 0 0,0-1 1,1 0-1,-1 0 0,0-1 0,-1 0 0,1 0 0,-1-1 1,1 0-1,-2-1 0,8-6 0,28-40 195,-30 36-182,-4-3-10,-8 17-30,1 1-1,-1-1 0,1 1 0,-1 0 1,1-1-1,-1 1 0,1 0 0,0-1 1,-1 1-1,1 0 0,0 0 1,1-2-1,-2 3-2,1 0 1,-1 0-1,0-1 1,0 1-1,0 0 1,1 0-1,-1-1 1,0 1-1,0 0 1,0-1-1,0 1 1,0 0-1,0-1 1,0 1-1,0 0 1,0-1-1,0 1 1,0 0-1,0-1 1,0 1-1,0 0 1,0-1-1,0 1 1,0 0-1,0-1 1,0 1-1,0 0 1,0 0-1,-1-1 1,1 1-1,0-4 43,1-5-154,3 8 73,-3 0 55,-2-6 70,-8 136-881,8-119 857,1 0 1,0 0-1,3 13 0,-1 10-72,1-16 79,-3-16-49,0-1 1,0 1 0,0-1 0,1 0-1,-1 1 1,0-1 0,0 1-1,1-1 1,-1 0 0,0 1-1,1-1 1,-1 0 0,0 0-1,1 1 1,-1-1 0,1 0-1,-1 0 1,0 1 0,1-1 0,0 0-1,0 0 44,1 0 0,-1 0-1,1 0 1,-1-1 0,0 1 0,1 0-1,-1-1 1,0 1 0,1-1-1,-1 0 1,0 1 0,0-1 0,1 0-1,-1 0 1,1-1 0,28-22 137,-1-1 0,31-35 0,-49 48-235,19-25-46,-24 29-21,0 0 0,0 1 0,1-1 0,0 1 0,0 1 0,12-9 0,-19 15 101,0 0-1,0 0 0,0 0 1,1 0-1,-1 0 0,0 0 1,0 0-1,1 0 0,-1 1 1,0-1-1,0 0 0,0 0 1,1 0-1,-1 0 0,0 0 0,0 1 1,0-1-1,0 0 0,1 0 1,-1 0-1,0 0 0,0 1 1,0-1-1,0 0 0,0 0 1,0 0-1,0 1 0,0-1 1,0 0-1,0 0 0,1 1 0,-1-1 1,0 0-1,0 0 0,0 1 1,0-1-1,-1 0 0,3 11-156,-2 13 60,1 1-1,7 45 1,-7-64 134,0 0 0,1 0 0,0 0 0,0 0-1,0-1 1,1 1 0,-1-1 0,1 1 0,1-1 0,-1 0-1,1 0 1,0-1 0,0 1 0,0-1 0,0 1 0,1-1 0,7 5-1,-9-8-2,0 0-1,0 0 1,0 0-1,0-1 1,0 1-1,0-1 1,0 1-1,0-1 0,0 0 1,0 0-1,0 0 1,1-1-1,-1 1 1,0-1-1,0 0 0,0 0 1,-1 0-1,1 0 1,0 0-1,5-3 1,5-4 72,-1 0 0,23-18 1,-32 23-65,7-6 9,-1 0 0,0 0-1,-1-1 1,0-1 0,0 1 0,-1-1 0,-1 0-1,8-17 1,1-8 1,13-51 1,25-128-22,-33 119-39,0 6-26,9-100 1,-28 179 15,0 6-66,-1 0-1,1 0 1,-1 0 0,0 0-1,-1 1 1,1-1 0,-1 0-1,-2-6 1,3 11 78,0 0-1,0 0 0,0 1 1,0-1-1,0 0 1,0 0-1,0 0 1,0 0-1,0 0 1,0 0-1,0 1 1,0-1-1,0 0 0,0 0 1,0 0-1,0 0 1,0 0-1,0 0 1,0 0-1,-1 1 1,1-1-1,0 0 1,0 0-1,0 0 0,0 0 1,0 0-1,0 0 1,0 0-1,-1 0 1,1 0-1,0 0 1,0 0-1,0 0 0,0 0 1,0 0-1,0 0 1,-1 0-1,1 0 1,0 0-1,0 0 1,0 0-1,0 0 1,0 0-1,-1 0 0,1 0 1,0 0-1,0 0 1,0 0-1,0 0 1,0 0-1,0 0 1,-1 0-1,1 0 1,0 0-1,0 0 0,0-1 1,0 1-1,0 0 1,0 0-1,0 0 1,0 0-1,0 0 1,0 0-1,0 0 0,-1-1 1,1 1-1,-5 13-155,4-11 132,-14 47-100,1 0 0,3 1 0,-7 68 0,0 153 254,17-246-84,0 125-135,3-128 188,0 0-1,2 0 1,0 0 0,13 36-1,-17-57-59,1 1 1,-1-1-1,1 0 0,0 1 0,0-1 0,0 1 1,0-1-1,0 0 0,0 0 0,0 0 1,0 1-1,0-1 0,0 0 0,1 0 0,-1-1 1,0 1-1,1 0 0,-1 0 0,1-1 0,-1 1 1,1-1-1,-1 1 0,1-1 0,-1 0 1,1 1-1,0-1 0,-1 0 0,1 0 0,-1 0 1,1 0-1,0 0 0,2-1 0,4-1 96,1 0 0,0-1 0,-1 0 0,13-6 0,-13 5-160,14-6 5,25-10 159,-1-2-1,76-50 1,-110 63-126,-10 7-43,0 0 0,0 0 1,0 0-1,0 1 0,0-1 0,0 1 0,1 0 1,-1 0-1,1-1 0,-1 1 0,1 1 1,3-2-1,-8 2 3,0 1 0,0-1-1,1 1 1,-1 0 0,0-1 0,1 1 0,-1 0 0,1 0 0,-1 0 0,1 0 0,-3 2 0,-20 19-41,13-11 65,5-5-4,1 0-1,-1 0 0,1 0 0,0 1 1,-5 9-1,8-11 23,-1 0 1,1-1-1,0 1 0,0 0 1,1 0-1,-1 0 0,1 0 0,0 0 1,0 6-1,1-10 16,0-1-1,0 1 1,1-1-1,-1 1 1,0-1-1,0 1 1,0 0-1,1-1 1,-1 1-1,0-1 1,0 0-1,1 1 1,-1-1-1,0 1 1,1-1-1,-1 1 1,1-1-1,-1 0 1,0 1-1,1-1 0,-1 0 1,1 1-1,-1-1 1,1 0-1,-1 0 1,1 0-1,0 1 1,-1-1-1,1 0 1,-1 0-1,1 0 1,-1 0-1,1 0 1,-1 0-1,1 0 1,0 0-1,-1 0 1,1 0-1,-1 0 1,1 0-1,-1-1 1,1 1-1,0 0 1,26-9 535,-13 0-510,0 1 1,-1-2-1,0 0 0,-1 0 0,11-13 0,12-8-353,-35 31 275,1 0 1,-1 0-1,0 0 0,1 0 0,-1 0 1,1 1-1,-1-1 0,0 0 0,1 0 0,-1 0 1,1 1-1,-1-1 0,0 0 0,1 0 1,-1 1-1,0-1 0,1 0 0,-1 1 1,0-1-1,0 0 0,1 1 0,-1-1 1,0 1-1,0-1 0,1 1 0,11 20-12,0-2 110,-10-16-38,1-1-1,0 1 1,-1-1 0,1 1-1,1-1 1,-1 0-1,0 0 1,0-1 0,1 1-1,-1-1 1,1 1-1,-1-1 1,1 0 0,-1-1-1,1 1 1,0-1-1,0 1 1,-1-1 0,1 0-1,0 0 1,0-1-1,-1 1 1,1-1 0,0 0-1,3-1 1,0 0 19,-1-1 0,1 0 0,-1 0 0,0-1 0,0 1 0,0-1 0,-1-1 0,1 1 0,-1-1 1,0 0-1,0 0 0,8-11 0,3-12 15,-1-1 0,17-45 0,-23 53-36,133-327 44,-115 266-163,-12 33 124,-12 42-86,0-1-1,-1 0 0,0 1 1,0-1-1,0 0 1,-1 0-1,-1-1 1,1 1-1,-2-12 1,1 20 45,0-1 0,0 1-1,0 0 1,-1 0 0,1 0 0,0 0 0,0 0 0,0-1 0,0 1 0,0 0-1,0 0 1,0 0 0,0 0 0,0 0 0,0 0 0,-1-1 0,1 1 0,0 0-1,0 0 1,0 0 0,0 0 0,0 0 0,-1 0 0,1 0 0,0 0 0,0 0 0,0 0-1,0 0 1,0 0 0,-1 0 0,1 0 0,0-1 0,0 1 0,0 1 0,0-1-1,-1 0 1,1 0 0,0 0 0,0 0 0,0 0 0,0 0 0,0 0 0,-1 0 0,1 0-1,0 0 1,0 0 0,-11 7-232,-8 11 123,13-10 103,1 0-1,0 0 1,0 1-1,1 0 0,0 0 1,1 0-1,-3 11 0,-13 71-81,16-67 78,-11 55 108,4 2 0,2 158 0,10-180 44,2 30 11,-3-74-32,1 0-1,1 0 0,8 24 0,-11-37-80,1 0 0,0 0 0,0 0 0,0 0 0,0 0 0,0-1 1,0 1-1,0 0 0,1 0 0,-1-1 0,1 1 0,-1-1 0,1 1 0,-1-1 0,1 0 1,0 1-1,3 1 0,-1-2-13,-1-1 0,0 1 1,0 0-1,0-1 0,0 0 1,0 0-1,0 0 0,1 0 1,-1 0-1,0-1 0,4 0 1,26-3 136,-25 4-134,0-1-1,0 0 0,1-1 1,9-3-1,29-7 94,-12 4-203,3 0 136,-26 6 2,0-1 1,16-4-1,14-7 88,-19 7-78,28-13 0,-45 18-24,0-1 0,0 0-1,-1-1 1,1 0 0,-1 0-1,0 0 1,0 0 0,0-1-1,5-7 1,-8 10-33,-1-1 0,0 1-1,0-1 1,0 1 0,0-1 0,0 1-1,-1-1 1,1 0 0,-1 1 0,0-1-1,0 0 1,0 1 0,0-1 0,0 0-1,0 0 1,-1 1 0,1-1 0,-1 1-1,0-1 1,0 0 0,-2-3 0,3 5-10,0 1 1,-1-1 0,1 0-1,-1 1 1,0-1-1,1 1 1,-1-1 0,1 1-1,-1-1 1,0 1-1,1 0 1,-1-1 0,0 1-1,1 0 1,-1-1-1,0 1 1,0 0 0,1 0-1,-1 0 1,0 0 0,0 0-1,0-1 1,1 1-1,-1 1 1,0-1 0,0 0-1,1 0 1,-1 0-1,0 0 1,0 1 0,1-1-1,-1 0 1,0 0-1,0 1 1,1-1 0,-1 1-1,0-1 1,0 1-1,-4 2-32,-1 1-1,1 0 0,-6 5 0,10-8 21,-5 4-61,-24 24-83,28-27 168,0 0 0,0 0 0,0 0 0,1 1 0,-1-1 0,1 1 0,0-1 0,0 1 0,0-1 1,0 1-1,-1 4 0,2-5 23,0 0 1,0 1-1,0-1 1,1 0-1,-1 1 1,0-1 0,1 0-1,0 1 1,0-1-1,-1 0 1,1 0-1,0 0 1,1 0-1,-1 0 1,0 0 0,1 0-1,-1 0 1,4 3-1,2 1 90,0-1 0,0 1 0,10 5 0,-16-10-111,6 3 40,0-1 0,0 0 0,0 0 0,0-1 0,0 0 1,1 0-1,-1 0 0,0-1 0,1 0 0,0-1 0,-1 0 0,1 0 0,-1 0 0,12-3 0,10-3 118,-1-1-1,41-16 1,-54 18-97,132-46-1185,-130 45-63,28-13 1,-39 15 429,1 1-1,-1-1 1,0 0 0,0-1 0,-1 1 0,10-11 0,-14 14 520,0 0 1,0 0 0,0 0-1,0-1 1,0 1-1,0 0 1,0-1 0,-1 1-1,1-1 1,0-1 0,-1 2 38,0 0-1,0 1 1,0-1 0,0 0 0,-1 0 0,1 0 0,0 0 0,0 0 0,-1 0 0,1 1-1,0-1 1,-1 0 0,1 0 0,-1 0 0,1 1 0,-2-2 0,-12-11-2222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6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67 7648,'20'-10'1486,"1"0"0,34-10-1,-13 9 2794,-38 10-3536,0 0 1,-1 0-1,1 0 1,-1 0-1,1-1 1,5-3 0,-9 5-727,0 0 1,0 0 0,0 0 0,0 0 0,0 0-1,0 0 1,-1 0 0,1 0 0,0 0-1,0 0 1,0 0 0,0 0 0,0 0-1,0 0 1,0 0 0,0 0 0,-1 0-1,1 0 1,0 0 0,0 0 0,0 0 0,0 0-1,0 0 1,0 0 0,0 0 0,0 0-1,0 0 1,-1 0 0,1 0 0,0 0-1,0-1 1,0 1 0,0 0 0,0 0-1,0 0 1,0 0 0,0 0 0,0 0 0,0 0-1,0 0 1,0 0 0,0 0 0,0-1-1,0 1 1,0 0 0,0 0 0,0 0-1,0 0 1,0 0 0,0 0 0,0 0-1,0 0 1,0-1 0,0 1 0,0 0 0,0 0-1,0 0 1,0 0 0,0 0 0,0 0-1,0 0 1,0 0 0,0-1 0,0 1-1,0 0 1,0 0 0,0 0 0,1 0 0,-12 1 494,-4 3-174,0 0 0,0 1 0,1 1 0,0 1 0,0 0 1,1 1-1,0 0 0,0 1 0,1 0 0,-16 16 0,20-18-216,1 1 0,0 0 0,0 0 0,1 1 0,0-1 0,1 1-1,0 1 1,0-1 0,1 1 0,0 0 0,1 0 0,0 0 0,0 0 0,1 0 0,1 1 0,-1 11 0,2-18-108,0 0 0,0 0 1,1 0-1,-1-1 0,1 1 0,0 0 0,0-1 1,0 1-1,1-1 0,-1 1 0,1-1 0,0 0 1,0 1-1,0-1 0,0 0 0,1 0 0,-1 0 1,1-1-1,0 1 0,0-1 0,0 1 0,0-1 0,0 0 1,0 0-1,1 0 0,-1-1 0,0 1 0,1-1 1,4 1-1,8 2-642,1 0-1,-1-1 1,1-1 0,0-1-1,19-1 1,18 0-5233,-53 0 5492,10 1-3015,-11-1 3294,0 0 0,1 0 1,-1 0-1,0 1 1,0-1-1,0 0 1,0 0-1,0 0 0,1 0 1,-1 0-1,0 0 1,0 1-1,0-1 1,0 0-1,0 0 0,0 0 1,0 0-1,0 1 1,0-1-1,1 0 0,-1 0 1,0 0-1,0 1 1,0-1-1,0 0 1,0 0-1,0 0 0,0 1 1,0-1-1,0 0 1,0 0-1,-1 0 1,1 1-1,0-1 0,0 0 1,0 0-1,0 0 1,0 0-1,0 1 1,0-1-1,0 0 0,0 0 1,-1 0-1,1 0 1,0 0-1,0 1 1,0-1-1,-11 11-6331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7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49 6144,'-18'3'10208,"25"0"-6431,8-3-2421,-15 0-1210,128-2 4819,58-8-2973,24-1-1264,-4 2-449,123-2-750,-316 11 433,-5 1-681,1-1 1,0-1-1,-1 0 0,12-2 1,-20 3 666,1 0 1,-1 0-1,0 0 1,0 0-1,0 0 1,0 0-1,0 0 1,1 0-1,-1 0 1,0 0-1,0 0 1,0 0-1,0 0 1,0 0 0,1 0-1,-1 0 1,0 0-1,0 0 1,0 0-1,0 0 1,0-1-1,0 1 1,0 0-1,1 0 1,-1 0-1,0 0 1,0 0-1,0 0 1,0 0-1,0-1 1,0 1 0,0 0-1,0 0 1,0 0-1,0 0 1,0 0-1,0 0 1,0-1-1,0 1 1,0 0-1,0 0 1,0 0-1,0 0 1,0 0-1,0-1 1,0 1 0,0 0-1,-7-3-1867,-4 3 558,1-1 1,-1 2-1,0 0 0,1 0 0,0 1 0,-1 0 0,1 1 0,0 0 0,0 0 0,-11 6 0,-19 15-2276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8.2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70 5216,'0'-4'374,"0"-1"-1,0 1 1,0 0 0,1-1 0,0 1 0,-1 0 0,2-1-1,-1 1 1,3-7 0,11-8 4879,-15 19-5168,0 0 0,0 0 1,0 0-1,0 0 0,0 0 0,0 0 1,0 0-1,1 0 0,-1 0 0,0 0 1,0 0-1,0 0 0,0 0 0,0 0 0,0 0 1,0 0-1,1 0 0,-1 0 0,1 1 1450,0-1-1450,-1 0 0,4 9 1249,0 15-526,-3-23-599,1 20 381,0 1 0,-1-1 0,-2 27 0,-12 67 808,3-37-703,-7 74 319,17-150-999,-1 2 55,0 0 1,1 0-1,0 0 0,0 0 1,0 0-1,0-1 0,1 1 1,-1 0-1,1 0 1,2 6-1,-2-10-54,0 0 1,-1 0-1,1 0 1,0 1-1,0-1 1,-1-1 0,1 1-1,0 0 1,-1 0-1,1 0 1,0 0-1,-1 0 1,1-1-1,0 1 1,-1 0-1,1-1 1,0 1-1,-1 0 1,2-1-1,-2 0-15,19-10-361,26-20 0,-31 20 155,0 1-1,1 1 1,25-13-1,-29 17 372,1 1 0,-1 0 1,1 1-1,0 0 0,0 0 0,12 0 0,-19 3-102,-1 0 1,1 0-1,-1 0 1,0 1 0,1 0-1,-1 0 1,1 0-1,-1 0 1,0 1-1,0-1 1,0 1-1,0 0 1,0 0-1,0 1 1,0-1-1,-1 1 1,1 0-1,-1 0 1,5 6 0,-5-6-23,0 1 0,0 0 0,-1 0 0,0 0 0,0 0 0,0 0 0,0 0 0,0 1 0,-1-1 0,2 9 0,-2 0 39,0 1 1,-1 17-1,-1-16-1305,1-1 0,3 17 0,-3-29 539,1 1-1,0-1 1,-1 0-1,1 1 1,0-1-1,0 0 1,1 0-1,-1 1 1,0-1-1,1 0 1,-1 0-1,5 3 1,10 7-3427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9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16 5888,'-2'-1'298,"0"0"1,0 0 0,0 0-1,-15-4 13841,179 4-7453,1-1-5341,34-1-1361,-196 3-330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3:19.7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92 8640,'-13'-8'3904,"26"4"-3392,0 0 2464,14 0-1729,5-4 2049,12 0-1888,15-1 480,-10 3-1120,1-3-384,0 1-224,-15 0-288,-3-1 64,-4 6-2496,-7 0 1376,-2 3-5055,-6 6 3487,0 8-4320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59.3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296 15 1472,'0'0'475,"7"-8"6251,-7 8-6515,0-1 1,1 1-1,-1 0 1,0 0 0,0-1-1,0 1 1,0 0 0,0-1-1,0 1 1,0 0 0,0 0-1,1-1 1,-1 0 0,-1 1-122,1 0 0,0 0 0,0 0 1,0-1-1,-1 1 0,1 0 0,0 0 1,0 0-1,-1 0 0,1 0 0,0-1 1,-1 1-1,1 0 0,0 0 0,0 0 0,-1 0 1,1 0-1,0 0 0,0 0 0,-1 0 1,1 0-1,0 0 0,-1 0 0,1 0 1,0 0-1,0 0 0,-1 1 0,1-1 1,0 0-1,0 0 0,-1 0 0,1 0 1,0 0-1,-1 1 0,-11 4 131,0 0 0,0 2-1,0-1 1,-11 10 0,-42 35-259,65-51 39,-143 135-4708,134-127 4043,2 0-4834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45 3488,'-3'0'392,"2"1"-165,-1-1-1,1 0 1,-1 0 0,1 0-1,-1 0 1,1 0-1,-1-1 1,1 1 0,0 0-1,-1-1 1,1 1 0,-1-1-1,1 1 1,0-1 0,0 0-1,-1 1 1,1-1 0,-2-1-1,1 2 1828,-7 2 374,15-2-158,110-5-702,97-4-1175,-57 1-354,115 2 222,-258 6-391,1 1-46,1-1 1,0-1-1,-1 0 1,1-1-1,21-6 1,-29 8-1057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97 193 4640,'-9'-9'4219,"16"4"-736,5-2-2513,-9 6-859,-1-1 1,1 1 0,-1 0 0,1-1 0,0 1-1,0 0 1,0 1 0,0-1 0,0 0 0,0 1-1,0 0 1,4-1 0,4 2 64,0 0 0,12 2 1,-15-1-40,0-1 0,0 0 0,0-1 0,0 1 1,8-2-1,-11 0-49,-3 1-48,0 0 0,0 0 0,0 0-1,1-1 1,-1 1 0,0-1 0,0 0 0,0 1 0,0-1 0,0 0-1,0 0 1,0 0 0,-1 0 0,1-1 0,0 1 0,0 0 0,-1-1-1,1 1 1,1-4 0,-1 2 21,0-1 1,0 0-1,-1 1 0,1-1 0,-1 0 0,0 0 1,0 0-1,-1 0 0,1 0 0,-1 0 1,0 0-1,0 0 0,0 0 0,0 0 0,-1 0 1,0 0-1,1 0 0,-2 1 0,1-1 0,0 0 1,-1 0-1,-3-6 0,3 6-79,-1 1 0,1-1-1,0 1 1,-1-1 0,0 1 0,0 0-1,0 0 1,0 0 0,0 1-1,0-1 1,-1 1 0,1 0 0,-1 0-1,0 0 1,0 0 0,0 1 0,0-1-1,0 1 1,0 0 0,0 0 0,0 1-1,0-1 1,0 1 0,-1 0 0,-6 0-1,3 1-10,0 0 0,0 0 0,0 1 0,1 0 0,-1 0 0,0 1 0,1 0-1,0 1 1,0-1 0,0 1 0,0 0 0,-11 10 0,9-5 85,0-1 0,0 2 0,2-1 0,-1 1 0,1 1 1,0-1-1,1 1 0,0 0 0,1 1 0,-4 12 0,7-18-11,1-1 0,0 1-1,0 0 1,0 0 0,1 1-1,-1-1 1,1 0 0,1 0 0,1 11-1,0-12-3,-1-1 0,1 1 0,0-1 0,0 0 0,0 1 0,0-1 0,1 0 0,-1 0 0,1 0-1,0-1 1,1 1 0,-1-1 0,8 6 0,-2-3 65,1 0-1,0 0 0,0-1 1,1-1-1,-1 0 1,1 0-1,0-1 1,0-1-1,1 1 0,-1-2 1,0 0-1,17 0 1,-5 0-110,-17-1-17,-1 1 0,1-1 0,0 0 0,0-1 0,-1 0 0,1 1 0,0-2 0,-1 1 0,10-4 0,-4 3-2374,-2 1-2121,0 0 2180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4992,'-1'-2'306,"0"0"0,0 1 0,1-1 0,-1 0 0,1 1 0,-1-1 0,1 0 0,0 0 0,0 0 0,0 1 0,0-1 0,0 0 0,0 0 0,0 0 0,1 1 0,-1-1 0,0 0 0,1 0 0,0 1 0,-1-1 0,1 0 0,0 1 0,0-1 0,0 1 0,0-1 0,0 1 0,0-1 0,1 1 0,-1 0 0,0 0 0,3-3 0,0 2-239,0 0 0,0 0 0,0 0 1,0 0-1,0 0 0,0 1 1,1 0-1,-1 0 0,1 0 1,-1 0-1,0 1 0,1 0 1,-1 0-1,1 0 0,5 1 0,-7-1-50,0 1-1,-1-1 1,1 1-1,0 0 1,0 0-1,-1 0 1,1 0-1,-1 0 0,1 0 1,-1 1-1,1-1 1,-1 1-1,0 0 1,0 0-1,0 0 1,0 0-1,0 0 0,0 0 1,-1 0-1,1 1 1,-1-1-1,1 1 1,-1-1-1,2 5 1,-2 0 42,0-1 0,0 1 1,0 0-1,-1-1 1,0 1-1,0-1 1,0 1-1,-1 0 1,0-1-1,-1 1 1,-3 10-1,-3 5 354,-21 39 1,19-41 131,7-12 312,11-16-441,1-2-319,-3 5-146,1 0 0,0 0-1,0 1 1,0 0-1,1 0 1,0 1-1,-1-1 1,1 2-1,0-1 1,1 1 0,-1 0-1,0 1 1,0 0-1,1 0 1,-1 1-1,1 0 1,-1 1 0,0-1-1,1 2 1,-1-1-1,0 1 1,0 0-1,0 1 1,0 0 0,11 6-1,-10-4-1002,0 1 1,0 1-1,13 11 0,4 14-4655,-12-12 2907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2720,'-2'-1'312,"1"0"0,0 0 1,-1 1-1,1-1 0,0 1 1,-1-1-1,1 1 0,-1-1 0,1 1 1,-1 0-1,1 0 0,-1 0 1,1 0-1,-1 0 0,1 0 0,-3 1 1,-15-2 4155,18 0-4328,1 1 0,-1 0 1,0 0-1,0-1 0,1 1 0,-1 0 0,0-1 0,1 1 0,-1-1 0,0 1 0,1-1 1,-1 1-1,0-1 0,1 0 0,-1 1 0,1-1 0,-1 0 0,1 1 0,0-1 0,-1-1 1,-2-3 597,0-1 393,3 6-1124,0 0 1,0-1-1,0 1 1,0 0-1,1 0 1,-1-1-1,0 1 1,0 0-1,0 0 1,0 0-1,1 0 1,-1 0-1,0-1 1,0 1-1,1 0 1,-1 0-1,0 0 1,0 0-1,1 0 1,-1 0 0,0 0-1,0 0 1,1 0-1,-1 0 1,0 0-1,0 0 1,1 0-1,-1 0 1,0 0-1,0 0 1,1 0-1,-1 0 1,126-4 1453,47-2 118,-163 6-1511,7 0 46,1 0 0,18-4 0,-34 4-162,0-1-1,0 0 0,0 0 0,-1 0 0,1 0 1,0 0-1,-1 0 0,1 0 0,0 0 0,-1 0 1,0-1-1,1 1 0,-1-1 0,0 1 1,0-1-1,1 0 0,-1 1 0,-1-1 0,1 0 1,0 0-1,0 0 0,-1 0 0,1 1 0,-1-1 1,1 0-1,-1-3 0,0 4-77,0 1-1,0 0 1,0 0-1,0 0 1,0-1-1,0 1 1,0 0-1,0 0 1,0 0-1,0-1 1,0 1 0,-1 0-1,1 0 1,0 0-1,0 0 1,0-1-1,0 1 1,0 0-1,-1 0 1,1 0-1,0 0 1,0 0-1,0-1 1,0 1 0,-1 0-1,1 0 1,0 0-1,0 0 1,0 0-1,-1 0 1,1 0-1,0 0 1,0 0-1,-1 0 1,1 0-1,0 0 1,0 0 0,0 0-1,-1 0 1,1 0-1,0 0 1,0 0-1,0 0 1,-1 0-1,1 0 1,0 0-1,0 1 1,0-1-1,-1 0 1,1 0 0,0 0-1,0 0 1,0 0-1,0 1 1,0-1-1,-1 0 1,1 0-1,0 0 1,0 0-1,0 1 1,0-1-1,0 0 1,0 0 0,0 0-1,0 1 1,-4 5-1874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2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14 213 6464,'-13'0'2944,"13"-5"-2560,5 2 1824,8 3-1280,8-9 1056,11 1-1152,28-12 31,6 5-511,29-10 192,0 2-288,-6-2-64,-7 10-128,-16-5 96,-11 4-96,-10-1-3327,-10 5 1759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11 131 5056,'0'0'89,"-1"0"-1,1 0 1,0 0 0,0 0-1,-1 0 1,1 0 0,0 0 0,-1 0-1,1 0 1,0 0 0,-1 0-1,1 0 1,0 0 0,-1 0 0,1 0-1,0 0 1,-1 0 0,1 0-1,0 0 1,-1 0 0,1-1-1,0 1 1,-1 0 0,1 0 0,0 0-1,0-1 1,-1 1 0,1 0-1,0 0 1,0-1 0,0 1 0,-1 0-1,1 0 1,0-1 0,0 1-1,0 0 1,0-1 0,0 1 0,-1 0-1,1-1 1,0 1 0,0 0-1,0-1 1,0 1 0,0 0 0,0-1-1,0 1 1,0 0 0,0-1-1,0 1 1,0 0 0,1-1 0,-1 1-1,0 0 1,0-1 0,0-1 815,3 1-410,-1-1 1,1 0 0,-1 1-1,1 0 1,0 0 0,0 0-1,-1 0 1,5-1 0,7-3 397,11-3 913,47-11 0,-4 1-504,62-22-250,-114 35-1116,1 2-1,21-3 1,-9 5-4086,-21 3 1848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3392,'-3'-2'289,"-1"1"0,1 0-1,-1 0 1,0 0 0,-6-1 0,-3 1 3786,13 1-3970,0 0 0,-1 0 1,1 0-1,0 0 0,-1 0 0,1 0 1,0 0-1,0 0 0,-1 0 0,1 0 1,0 0-1,0 0 0,-1-1 0,1 1 1,0 0-1,0 0 0,-1 0 1,1-1-1,0 1 0,0 0 0,0 0 1,-1 0-1,1-1 0,0 1 0,0 0 1,0 0-1,0-1 0,0 1 0,-1-1 1,1-1 729,0 5-466,-4-2 486,7-1-19,63-9 231,40 8-776,-50 3 63,93-2 403,-147 0-734,0 0 0,0 0 1,0 0-1,0-1 0,-1 1 0,1-1 0,0 1 0,0-1 1,0 1-1,-1-1 0,1 0 0,0 0 0,-1 0 0,4-2 1,4-6-2590,2 5-2336,-4 4 2876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346 138 2240,'0'-1'73,"0"0"1,0-1 0,0 1-1,0 0 1,1 0-1,-1-1 1,0 1-1,1 0 1,-1 0-1,1 0 1,-1-1 0,1 1-1,0 0 1,-1 0-1,1 0 1,0 0-1,0 0 1,0 0-1,-1 0 1,1 0-1,2 0 1,-2 0 74,0 0 0,0 0 0,0 0-1,0 0 1,0 0 0,0 0 0,0-1 0,0 1 0,-1 0 0,1 0-1,0-1 1,-1 1 0,1 0 0,-1-1 0,1-1 0,0-1 215,0 0 1,0 0 0,-1 0-1,0-1 1,1 1 0,-2 0-1,1 0 1,0 0-1,-1-1 1,-1-4 0,1 7-201,0-1 1,0 1 0,0 0 0,-1-1-1,1 1 1,-1 0 0,1 0-1,-1 0 1,0 0 0,0 1 0,0-1-1,0 0 1,0 1 0,0-1-1,0 1 1,0 0 0,-1 0 0,1 0-1,-1 0 1,1 0 0,-1 0-1,1 0 1,-1 1 0,-4-1 0,-2 0 44,0 1 0,0-1 1,1 1-1,-1 1 1,0 0-1,-12 3 1,15-2-170,-1 0 0,1 1 1,-1 0-1,1 0 1,0 1-1,0-1 0,-6 6 1,-1 1 95,-22 23 1,19-14-84,0 0-1,1 1 1,1 1-1,1 0 1,-13 29-1,19-34-41,0 1-1,1 1 0,1-1 1,0 1-1,1 0 0,1 0 1,-1 33-1,5-43 12,-1 0 1,1 1-1,0-1 0,1 0 1,0 0-1,0 1 0,1-1 1,0-1-1,0 1 0,1 0 1,0-1-1,0 0 0,1 0 1,0 0-1,0 0 0,0-1 1,1 0-1,0 0 0,0 0 1,1-1-1,8 6 0,-1-2 156,0 0 0,0-1-1,0 0 1,31 10-1,-39-16-109,0 0 0,0-1-1,0 0 1,-1 0 0,1-1-1,0 1 1,0-1 0,0 0-1,0-1 1,0 0-1,0 1 1,0-2 0,0 1-1,-1-1 1,1 0 0,10-5-1,-13 5-18,-1 1 0,1-1-1,-1 1 1,1-1 0,-1 0 0,0 0-1,0 0 1,0-1 0,0 1-1,0 0 1,2-4 0,-4 5-49,1 0-1,-1-1 1,1 1 0,-1 0 0,0-1 0,0 1-1,1-1 1,-1 1 0,0 0 0,0-1 0,-1 1-1,1 0 1,0-1 0,0 1 0,-1-1-1,1 1 1,0 0 0,-1 0 0,1-1 0,-1 1-1,0 0 1,1 0 0,-1 0 0,0-1 0,0 1-1,0 0 1,-2-1 0,1 0-2,-1-1 1,0 1-1,0 1 0,0-1 1,0 0-1,0 1 0,0 0 1,-1-1-1,1 1 0,0 0 0,-1 1 1,1-1-1,-1 1 0,1-1 1,-1 1-1,1 0 0,-7 1 1,-5 1-85,0 0 0,-22 6 0,22-4 92,0 1 0,1 1 1,0 0-1,0 1 0,-13 9 1,26-16-10,1 0 1,0 0 0,0 0 0,-1 0-1,1 0 1,0 0 0,0 0 0,-1 1-1,1-1 1,0 0 0,0 0 0,-1 0-1,1 0 1,0 1 0,0-1 0,0 0-1,-1 0 1,1 1 0,0-1 0,0 0-1,0 0 1,0 1 0,0-1 0,-1 0-1,1 0 1,0 1 0,0-1 0,0 0-1,0 1 1,0-1 0,0 0 0,0 1-1,0-1 1,0 0 0,0 0 0,0 1-1,0-1 1,0 0 0,1 1 0,-1-1-1,0 0 1,0 0 0,0 1 0,0-1-1,0 0 1,0 0 0,1 1 0,-1-1-1,0 0 1,0 0 0,1 0 0,-1 1-1,0-1 1,0 0 0,0 0 0,1 0-1,-1 0 1,0 1 0,1-1 0,-1 0-1,19 6-987,-2-4-1435,1 0-1,17-2 0,-33 0 2209,28 0-2107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7040,'-14'0'3200,"9"0"-2752,2 0 1696,3 8-1248,-5-3 288,0 2-736,0-2-320,5 3-128,-3-5 64,6 1-32,-3 1 480,0-2 63,10-3-447,-2-3-2591,6 3 1311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5984,'0'-1'222,"1"0"0,0 0 1,-1 0-1,1 0 0,-1 0 1,1 0-1,-1 0 0,0 0 0,1 0 1,-1-1-1,0 1 0,0 0 1,0 0-1,0 0 0,0 0 0,0-2 1,0 2-106,0 1 0,-1-1 0,1 1 1,-1-1-1,1 1 0,0-1 0,-1 1 1,1-1-1,-1 1 0,1-1 0,-1 1 1,0-1-1,1 1 0,-1 0 0,1-1 1,-1 1-1,0 0 0,1 0 0,-1-1 1,0 1-1,1 0 0,-1 0 0,0 0 1,1 0-1,-1 0 0,0 0 0,1 0 1,-1 0-1,0 0 0,1 0 0,-1 0 0,0 1 1,1-1-1,-2 0 0,-5 2 161,1 0 0,-1 0 0,1 0 0,0 1 0,0 0 1,0 0-1,0 1 0,0 0 0,-9 8 0,2-1 212,0 2 0,-18 22 0,-39 60 518,59-77-936,0 1 0,1 0 0,-10 29 0,17-39-47,0 1 1,1 0 0,1 0-1,-1 0 1,1 0 0,1 0-1,0 0 1,1 0-1,-1-1 1,2 1 0,3 16-1,-4-21 8,1-1-1,-1 0 1,1 0 0,-1 0-1,1 0 1,0-1-1,1 1 1,-1 0 0,0-1-1,1 0 1,0 1-1,0-1 1,0 0 0,0-1-1,1 1 1,-1 0-1,1-1 1,-1 0 0,1 0-1,0 0 1,0 0-1,0-1 1,0 1-1,0-1 1,0 0 0,0 0-1,1-1 1,-1 1-1,6-1 1,-1 0 62,-1 0 0,0-1 0,13-3-1,-17 3-67,-1 0 1,0 0-1,1 0 0,-1 0 0,0-1 0,0 1 0,0-1 0,0 0 0,-1 0 0,1 0 0,3-3 0,-6 5-24,1-1 0,-1 0 0,1 1 0,-1-1 0,1 0 0,-1 1 0,1-1 0,-1 0 0,0 1 0,1-1 0,-1 0 0,0 0 0,0 0 1,0 1-1,0-1 0,1 0 0,-1 0 0,0 0 0,0 1 0,0-1 0,-1 0 0,1 0 0,0-1 0,-1 1-6,1-1 0,-1 1 1,0 0-1,0-1 0,0 1 0,0 0 0,0 0 1,0 0-1,0-1 0,0 1 0,0 0 0,-2-1 1,0 0-16,0 0 1,0 0-1,-1 1 1,1-1 0,-1 1-1,1-1 1,-1 1 0,0 0-1,0 1 1,-7-2-1,6 2-35,-1 1-1,0-1 0,0 1 1,1 0-1,-1 1 0,0 0 1,1-1-1,0 2 1,-1-1-1,1 1 0,0-1 1,0 1-1,0 1 0,1-1 1,-1 1-1,-7 7 0,7-6-671,-4 4-1588,9-8 2157,0-1 0,0 0-1,0 1 1,0-1 0,0 0 0,0 1-1,0-1 1,0 0 0,0 1 0,0-1-1,0 0 1,0 1 0,0-1 0,0 0 0,1 1-1,-1-1 1,0 0 0,0 1 0,0-1-1,0 0 1,0 1 0,1-1 0,-1 0-1,0 0 1,0 1 0,1-1 0,-1 0 0,0 0-1,0 0 1,1 1 0,-1-1 0,0 0-1,1 0 1,0 0 0,10 8-2073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81 189 4064,'-3'-2'526,"0"-1"0,0 1 0,1 0 0,-1-1 0,0 0 0,1 0 0,-1 1 0,1-1 0,0-1 0,0 1 0,0 0 0,1 0 0,-1-1 0,1 1 0,-2-7 0,2 5-195,1-1 1,0 1 0,0-1-1,1 0 1,-1 1-1,1-1 1,0 1 0,1 0-1,-1-1 1,4-7 0,-2 8-223,-1-1 0,1 0 1,0 1-1,0 0 0,0 0 1,1 0-1,0 0 0,0 0 0,8-6 1,-11 10-108,0 0 0,1 0 0,-1 0 0,1 0 0,-1 0 1,1 1-1,-1-1 0,1 0 0,0 1 0,-1-1 0,1 1 0,0 0 0,-1 0 1,1-1-1,0 1 0,-1 0 0,1 0 0,0 1 0,-1-1 0,1 0 0,0 1 0,-1-1 1,1 1-1,0-1 0,-1 1 0,1 0 0,-1-1 0,1 1 0,-1 0 0,1 0 1,-1 0-1,0 0 0,0 0 0,1 1 0,-1-1 0,1 2 0,2 2 37,-1-1 0,0 1 0,0 0 0,0-1 0,-1 1 0,0 0 0,0 1 0,0-1 0,-1 0 0,2 7-1,-2-2 46,0 1 0,0 0 0,-1-1 0,-1 1 0,0 0 0,0-1 0,-1 1 0,0-1 0,-1 0 0,0 0-1,-1 0 1,0 0 0,0 0 0,-8 12 0,2-8 75,-1 0 1,0 0-1,0-1 0,-2-1 0,0 0 0,-22 17 1,-6 0 816,41-29-965,0 0 1,0 1 0,0-1 0,0 0 0,0 0 0,0 0-1,1 0 1,-1 0 0,0 1 0,0-1 0,0 0-1,0 0 1,0 0 0,1 0 0,-1 0 0,0 0-1,0 0 1,0 1 0,0-1 0,1 0 0,-1 0-1,0 0 1,0 0 0,0 0 0,1 0 0,-1 0-1,0 0 1,0 0 0,0 0 0,1 0 0,-1 0-1,0 0 1,0 0 0,0 0 0,1 0 0,-1 0 0,0-1-1,0 1 1,12 1 104,207-1 220,-211 3-1473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28 5568,'-13'-27'4816,"12"27"-4671,1 0 0,-1 0 0,1-1 1,-1 1-1,0 0 0,1 0 0,-1 0 1,1 0-1,-1 0 0,0 0 0,1 0 0,-1 0 1,1 0-1,-1 1 0,1-1 0,-1 0 1,0 0-1,1 0 0,-1 1 0,1-1 0,-1 0 1,1 1-1,-1 0 0,-16 9 718,16-9-641,-21 14 337,0 1 0,1 1 0,2 1 0,-22 24 1,9-4-78,-37 57 0,63-86-432,-1 1-1,2 1 1,-1-1 0,2 1 0,-1 0-1,1 0 1,-2 14 0,5-21-14,0 1 0,1-1 0,-1 1 0,1-1 1,0 1-1,1-1 0,-1 1 0,1-1 1,0 1-1,0-1 0,0 0 0,1 1 1,0-1-1,-1 0 0,1 0 0,1 0 1,-1 0-1,1-1 0,-1 1 0,1-1 0,5 6 1,-1-4 52,-1 0 1,1 0-1,-1-1 1,1 0-1,0 0 1,1-1-1,-1 0 1,12 3-1,-6-2 34,0-2-1,-1 1 1,1-1 0,18 0-1,-29-3-98,0 1-1,1 0 0,-1 0 1,0-1-1,1 1 1,-1-1-1,0 0 0,0 0 1,3-1-1,-4 2-18,-1-1 0,1 1 0,0 0-1,-1-1 1,1 1 0,0-1 0,-1 1 0,1-1 0,-1 1-1,1-1 1,-1 0 0,1 1 0,-1-1 0,1 1 0,-1-1-1,0 0 1,1 0 0,-1 1 0,0-1 0,0 0 0,0 0-1,1 1 1,-1-1 0,0 0 0,0 0 0,0 1 0,0-1-1,0 0 1,-1-1 0,1 0-9,-1 0 1,1 1-1,-1-1 0,0 0 0,0 0 1,0 1-1,0-1 0,0 1 1,0-1-1,-1 1 0,1-1 0,0 1 1,-1 0-1,1 0 0,-4-2 0,1 0-13,0 1-1,-1 0 0,1 0 1,-1 1-1,1 0 0,-7-2 1,-1 1-61,-1 1 1,1 0-1,-1 1 1,-12 1-1,7 1-580,0 0-1,1 1 0,-32 10 1,48-13 430,0 1 0,1-1 0,-1 0 1,0 1-1,0-1 0,1 1 0,-1-1 1,0 1-1,0-1 0,1 1 0,-1 0 1,1-1-1,-1 1 0,1 0 0,-1-1 0,1 1 1,-1 0-1,1 0 0,-1-1 0,1 1 1,0 0-1,-1 0 0,1 1 0,3 6-2182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14 4480,'0'0'43,"1"0"0,-1 0 0,0 0 0,0 0 0,0-1 0,1 1 0,-1 0 0,0 0 0,0 0 0,0 0 1,0 0-1,0-1 0,1 1 0,-1 0 0,0 0 0,0 0 0,0 0 0,0-1 0,0 1 0,0 0 0,0 0 0,0 0 0,1-1 0,-1 1 0,0 0 0,0 0 1,0 0-1,0-1 0,0 1 0,0 0 0,0 0 0,0 0 0,0-1 0,0 1 0,-1 0 0,1 0 0,0-1 0,0 1 0,0 0 0,0 0 0,0 0 0,0 0 1,0-1-1,0 1 0,-1 0 0,1 0 0,0 0 0,0 0 0,0-1 0,0 1 0,-1 0 0,1 0 0,0 0 0,0 0 0,0 0 0,-1 0 0,-2-5 1748,2 7-1310,-1 1-1,1-1 1,-1 0-1,0 0 1,1 0-1,-1 0 1,0 0-1,-4 3 1,-24 20 1050,-17 9 170,-73 41 0,35-24-1039,47-27-398,-37 31 0,75-55-307,0 0 1,0 0-1,0 0 1,1 0-1,-1 0 1,0 0-1,0 0 1,0 0 0,0 0-1,0 0 1,0 0-1,0 0 1,0 0-1,0 0 1,0 0-1,0 0 1,0 0-1,1 0 1,-1 0-1,0 0 1,0 0-1,0 0 1,0 0-1,0 0 1,0 1 0,0-1-1,0 0 1,0 0-1,0 0 1,0 0-1,0 0 1,0 0-1,0 0 1,0 0-1,0 0 1,0 0-1,0 0 1,0 0-1,0 0 1,1 1 0,-1-1-1,0 0 1,0 0-1,0 0 1,0 0-1,0 0 1,0 0-1,-1 0 1,1 0-1,0 0 1,0 0-1,0 0 1,0 0-1,0 1 1,11-3-2050,-10 2 1251,-1 0 796,3-1-596,0 1 0,0-1 0,0 0 0,0 0 0,-1 0 0,1 0 0,3-2-1,7-5-1496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5216,'-15'-18'1696,"15"18"-1642,-1-1 1,1 1 0,-1 0-1,1-1 1,-1 1 0,1-1-1,0 1 1,-1-1 0,1 0-1,0 1 1,-1-1 0,1 1-1,0-1 1,0 0-1,0 1 1,-1-1 0,1 0-1,-1-3 312,9 14 5848,14 15-4056,7 7-1378,64 67 2041,-84-89-2589,-1-1 0,8 13 0,-9-14-128,-1 1 0,15 13 0,24 25 360,-44-47-644,0 1 1,-1-1-1,1 0 1,0 0-1,-1 1 1,1-1-1,0 0 1,-1 0-1,1 0 0,0 0 1,0 0-1,-1 0 1,1 0-1,0 0 1,-1 0-1,1 0 1,0 0-1,0 0 0,-1-1 1,1 1-1,0 0 1,-1 0-1,2-1 1,13-9-9677,-6 2 5195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 8384,'-1'-1'426,"0"0"1,1 0 0,-1-1 0,0 1-1,0 0 1,0 0 0,0 0 0,0 0-1,-3-1 1,4 2-327,0 0-1,-1 0 1,1 0-1,0 0 1,-1 0-1,1 0 1,0 0 0,-1 0-1,1 0 1,-1 0-1,1 0 1,0 0-1,-1 0 1,1 0 0,0 0-1,-1 0 1,1 0-1,0 1 1,-1-1 0,1 0-1,0 0 1,-1 1-1,1-1 1,0 0-1,0 0 1,-1 1 0,1-1-1,0 0 1,0 0-1,0 1 1,-1-1-1,1 0 1,0 1 0,0-1-1,0 1 1,0-1-1,0 0 1,0 1 0,-1-1-1,1 0 1,0 1-1,0 0 1,-5 32 1164,1-6-720,-1-6-73,-16 68 1010,0 1-565,5-21-483,2-1-204,14-67-280,0-1-1,0 0 0,0 0 1,-1 1-1,1-1 0,0 0 1,0 1-1,0-1 0,0 0 1,0 1-1,0-1 0,0 0 1,0 1-1,0-1 0,1 0 1,-1 1-1,0-1 0,0 0 1,0 1-1,0-1 0,0 0 1,1 1-1,-1-1 0,0 0 1,0 0-1,0 1 0,1-1 1,-1 0-1,0 0 0,0 1 1,1-1-1,-1 0 0,0 0 1,0 0-1,1 0 0,-1 1 1,0-1-1,1 0 0,-1 0 1,0 0-1,1 0 0,-1 0 1,0 0-1,1 0 0,-1 0 1,0 0-1,1 0 0,-1 0 1,0 0-1,1 0 0,-1 0 1,0 0-1,1 0 0,-1 0 1,0-1-1,1 1 0,26-7-5663,-23 6 4952,26-8-2197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4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26 691 2144,'0'0'170,"-1"0"0,1 1 0,-1-1 0,1 1 0,-1-1 0,1 0 0,-1 1 0,1-1 0,0 1 0,-1-1 0,1 1 0,0-1 0,-1 1 0,1-1 0,0 1 0,0-1 0,-1 1 0,1-1 0,0 2 0,-3 4 1155,-7-1 1090,10-5-2391,0 0 1,-1 0 0,1 0 0,0 0-1,0 0 1,0 0 0,-1 0 0,1 0-1,0 0 1,0 0 0,0-1 0,-1 1-1,1 0 1,0 0 0,0 0 0,0 0-1,-1 0 1,1 0 0,0-1 0,0 1-1,0 0 1,0 0 0,0 0 0,0 0-1,-1-1 1,1 1 0,0 0 0,0 0-1,0 0 1,0-1 0,0 1 0,0 0-1,0 0 1,0 0 0,0-1 0,0 1-1,0 0 1,0 0 0,0-1 0,0 1-1,0 0 1,0 0 0,0 0 0,0-1-1,0 1 1,0 0 0,0 0 0,0 0-1,1-1 1,-1 1 0,0 0 0,0 0-1,0 0 1,0-1 0,2-16 424,-2 15-393,0-1 1,0 0-1,1 1 1,-1-1 0,0 1-1,1-1 1,1-3-1,2-4 45,1 1 0,0-1 0,0 1 0,1 0 1,14-15-1,44-41 169,-20 21-283,-5 4-63,-2 1 146,48-62 0,-76 89-88,-1 1-1,2 1 0,10-11 1,-20 21 16,0 0 1,1-1-1,-1 1 1,0 0-1,0-1 1,1 1 0,-1 0-1,0 0 1,1-1-1,-1 1 1,0 0-1,1 0 1,-1 0 0,0-1-1,1 1 1,-1 0-1,1 0 1,-1 0-1,0 0 1,1 0 0,-1 0-1,0 0 1,1 0-1,-1 0 1,1 0-1,-1 0 1,0 0-1,1 0 1,-1 0 0,1 0-1,-1 0 1,0 1-1,1-1 1,-1 0-1,0 0 1,1 0 0,-1 1-1,0-1 1,1 0-1,-1 0 1,0 1-1,0-1 1,1 0 0,-1 0-1,0 1 1,0-1-1,1 0 1,-1 1-1,0-1 1,0 0 0,0 1-1,0-1 1,1 1-1,3 25-31,-3-21 32,2 28 33,-1 1 0,-1 0 0,-2 0 0,-10 57 0,-5-24 725,15-62 515,6-14-565,9-12-522,124-170-72,-119 168-141,-10 10-39,1 2 0,0-1 0,1 1 1,0 0-1,0 1 0,15-9 0,-25 18 45,0 0 1,0 1-1,1-1 0,-1 0 0,0 1 0,0-1 0,0 1 0,1 0 1,-1-1-1,0 1 0,1 0 0,-1 0 0,0-1 0,1 1 0,-1 0 1,0 1-1,1-1 0,-1 0 0,0 0 0,1 0 0,-1 1 0,2 0 1,-2 0 13,0 0 1,0 0-1,1 0 1,-1 0-1,0 0 0,0 0 1,0 1-1,0-1 1,0 0-1,-1 1 1,1-1-1,0 1 1,-1-1-1,1 1 1,0 2-1,1 3 29,-1 0 1,0 1-1,0-1 0,-1 1 0,0-1 0,-2 13 1,-10 31-56,9-39 113,0-1 1,0 1-1,1 0 0,0 12 0,2-23-66,0-1-1,0 0 0,0 0 1,0 0-1,0 0 1,0 0-1,0 0 0,0 0 1,0 1-1,0-1 0,0 0 1,0 0-1,0 0 1,0 0-1,0 0 0,0 0 1,0 0-1,0 1 1,0-1-1,0 0 0,0 0 1,0 0-1,0 0 1,0 0-1,0 0 0,0 0 1,0 1-1,0-1 1,0 0-1,1 0 0,-1 0 1,0 0-1,0 0 0,0 0 1,0 0-1,0 0 1,0 0-1,0 0 0,0 0 1,1 0-1,-1 0 1,0 0-1,0 0 0,0 0 1,0 0-1,0 0 1,0 0-1,0 0 0,1 0 1,-1 0-1,0 0 0,0 0 1,0 0-1,0 0 1,0 0-1,0 0 0,0 0 1,1 0-1,-1 0 1,0 0-1,0 0 0,0 0 1,0 0-1,0-1 1,8-4 160,-1-1 1,-1 0-1,11-12 1,-5 5-90,91-103-65,-5 6-539,-98 109 519,25-20-225,-24 20 214,0 0 0,-1 1 0,1-1 0,-1 1 0,1-1 0,0 1 0,0-1 0,-1 1 0,1 0 0,0-1 0,0 1 0,-1 0 0,1 0 0,0-1 0,0 1 0,0 0 0,0 0 0,-1 0 0,1 0 0,0 0 0,0 0 0,0 0 0,0 0 0,0 1 0,-1-1 0,1 0 0,0 0 0,0 1 0,-1-1 0,1 0 0,0 1 0,0-1 0,1 2 0,0 1-9,0 0 1,-1 1-1,1-1 0,0 1 0,-1-1 0,0 1 0,0 0 0,0-1 1,0 1-1,0 5 0,0 43-54,-1-35 43,-1 40 34,2 65 151,-1-121-138,0 0 1,0 1 0,0-1-1,1 0 1,-1 1 0,0-1-1,0 0 1,1 1-1,-1-1 1,1 0 0,-1 1-1,1-1 1,-1 0 0,1 0-1,0 0 1,0 1-1,0-1 1,-1 0 0,1 0-1,0 0 1,0 0 0,0-1-1,1 1 1,-1 0-1,0 0 1,0-1 0,0 1-1,1 0 1,-1-1 0,0 1-1,0-1 1,1 0-1,-1 1 1,1-1 0,-1 0-1,0 0 1,1 0 0,-1 0-1,3 0 1,1-1 40,0 0 1,0 0-1,0-1 1,0 0-1,0 0 0,-1 0 1,1 0-1,-1 0 1,5-4-1,4-4 20,0-1-1,15-16 0,-10 9-34,99-114 42,-100 111-177,-16 20 61,0-1 0,0 1-1,0 0 1,0 0 0,0 0-1,0 0 1,1 0 0,-1 0 0,0 0-1,3-1 1,-4 2 27,1 0 0,-1 0 1,0 0-1,0 0 0,1 0 0,-1 0 0,0 0 0,0 0 1,1 0-1,-1 0 0,0 0 0,0 0 0,0 1 1,1-1-1,-1 0 0,0 0 0,0 0 0,0 0 1,0 1-1,0-1 0,1 0 0,-1 0 0,0 0 0,0 1 1,0-1-1,0 0 0,0 0 0,0 0 0,0 1 1,0-1-1,0 0 0,1 0 0,-1 1 0,0-1 1,0 0-1,0 0 0,0 0 0,0 1 0,-1-1 1,1 0-1,0 9-51,-1-1 1,0 0 0,-2 8 0,0-2 16,-4 21-188,3-18 181,-3 33-1,7-45 71,0 0-1,0 1 1,0-1-1,1 0 1,-1 0-1,2 0 1,-1 0 0,0 0-1,1 0 1,4 9-1,-4-11 11,0 0-1,1 0 0,-1 0 1,1 0-1,0 0 1,-1-1-1,1 1 1,1-1-1,-1 0 0,0 0 1,0 0-1,1 0 1,-1 0-1,1-1 1,0 0-1,-1 0 0,1 0 1,0 0-1,0 0 1,-1-1-1,1 0 1,0 1-1,0-1 0,7-2 1,-9 2-22,1 0 23,0 0 0,0 0 0,0-1 0,1 1 1,-1-1-1,0 0 0,0 0 0,0 0 0,-1 0 0,1 0 1,0-1-1,0 1 0,-1-1 0,1 0 0,-1 0 1,4-2-1,-3 0-20,0 1 0,0-1 0,0 0 0,0-1 0,0 1 0,-1 0 0,0-1 0,0 1 0,0-1 0,0 0 0,1-9 0,-2 11-10,-1 0 0,0-1 0,0 1 0,0 0 0,0-1 0,0 1 1,0 0-1,-1-1 0,0 1 0,0 0 0,0 0 0,0-1 0,0 1 1,-1 0-1,1 0 0,-1 0 0,0 0 0,0 1 0,-2-4 0,-1 1-33,0 0 0,0 0 0,-1 0-1,0 1 1,0-1 0,-9-3-1,12 6 14,-1 0 1,0 1-1,0-1 0,1 1 0,-1 0 1,0 0-1,0 0 0,0 1 0,-1-1 0,1 1 1,-8 1-1,-66 15-264,69-14 298,6-1-18,2-1 0,1 0 0,0 0 0,0 0 0,0 0 0,0 0 0,0 0 0,-1 0 0,1 0 0,0 0 0,0 0 0,0 0 0,0 0 0,0 0 0,0 0 0,-1 0 0,1 0 0,0 1 0,0-1 0,0 0 0,0 0 0,0 0 0,0 0 0,0 0 0,0 0 0,0 0 0,-1 0 0,1 1 0,0-1 0,0 0 0,0 0 0,0 0 0,0 0 0,0 0 0,0 0 0,0 1 0,0-1 0,0 0 0,0 0 0,0 0 0,0 0 0,0 0 0,0 1 0,0-1 0,17-6 0,17-6 36,-1 0 7,45-23 1,-71 31-65,106-63 117,-93 52-1,54-33-441,-73 47 345,-1 1 0,1 0 0,-1 0 0,1-1 0,-1 1 0,1 0 0,0 0 0,-1 0 1,1 0-1,-1 0 0,1 0 0,0 0 0,-1 0 0,1 0 0,-1 0 0,1 0 0,0 1 0,-1-1 0,1 0 0,-1 0 0,1 0 0,-1 1 0,1-1 0,-1 0 0,1 1 0,-1-1 0,1 1 0,-1-1 0,1 0 0,-1 1 0,0-1 0,1 1 0,-1-1 0,1 1 0,-1-1 1,0 1-1,0-1 0,1 1 0,-1 0 0,0-1 0,0 1 0,0-1 0,0 1 0,0 0 0,6 31-114,-5-30 108,4 119-20,-4-71 93,-1-34-24,0 1 0,1-1 1,6 27-1,-6-35 75,1-1 0,-1 1 1,0 11-1,-1-19-104,0 0 0,0 0-1,0 1 1,0-1 0,0 0 0,0 1-1,0-1 1,0 0 0,0 1 0,0-1-1,0 0 1,0 0 0,0 1-1,1-1 1,-1 0 0,0 0 0,0 1-1,0-1 1,1 0 0,-1 0 0,0 1-1,0-1 1,0 0 0,1 0 0,-1 0-1,0 0 1,0 1 0,1-1-1,-1 0 1,0 0 0,1 0 0,-1 0-1,0 0 1,1 0 0,-1 0 0,0 0-1,0 0 1,1 0 0,-1 0 0,0 0-1,1 0 1,-1 0 0,0 0 0,1 0-1,-1 0 1,0 0 0,0 0-1,1 0 1,-1 0 0,1-1 0,0 1 32,0-1 0,1 0 0,-1 1 0,0-1 0,0 0 0,0 1 0,1-1 0,-1 0 0,0 0-1,0 0 1,1-2 0,2-4 79,-1 0-1,0 0 0,4-13 0,0 0-8,4-10-82,-1-1-1,7-39 1,-1 5 19,-10 29-89,-5 28-41,0 0 0,1 0 0,0 1 0,3-9 0,-5 15 46,0 0 0,1-1-1,-1 1 1,1 0 0,-1 0 0,1 0 0,-1 0-1,1 0 1,-1 0 0,1 0 0,0 1 0,0-1-1,-1 0 1,3-1 0,-2 3 10,0-1 0,-1 1-1,1-1 1,0 1 0,0 0 0,0 0 0,-1-1 0,1 1-1,0 0 1,-1 0 0,1 0 0,0 0 0,-1 0 0,1 1-1,1 0 2,3 7 21,1 0 0,1 0 0,-1-1 0,2 1 0,-1-2 0,1 1 0,0-1 0,0-1 0,1 1 0,0-1 0,18 8 0,-22-12 27,1 0 1,0-1 0,-1 0 0,1-1-1,0 1 1,0-1 0,-1 0-1,1 0 1,0-1 0,0 1-1,0-2 1,10-2 0,-2-1 50,1 0 0,-2-1 0,27-14 0,-20 8-37,0-1 0,0-1-1,-1-1 1,-1 0 0,-1-1 0,0-1 0,-1-1 0,15-22 0,-4 9-292,-23 27 154,-7 7 29,-5 10-108,-2 9 104,2 0 1,0 1 0,2 0-1,1 0 1,0 1 0,2-1-1,-1 40 1,4-55 97,1 1 0,-1-1 0,2 0 0,-1 0-1,5 12 1,-5-16 3,1 1-1,0-1 1,0 0-1,0 0 0,1 0 1,-1 0-1,1 0 1,0 0-1,0-1 0,0 1 1,5 3-1,-7-6-5,1 0 0,0-1-1,-1 1 1,1-1 0,-1 1 0,1-1-1,0 1 1,0-1 0,-1 0 0,1 0-1,0 0 1,-1 0 0,1 0 0,0 0-1,0 0 1,-1-1 0,1 1 0,0-1 0,-1 1-1,1-1 1,-1 0 0,1 1 0,-1-1-1,1 0 1,2-2 0,3-2 18,1 0 1,-1-1-1,10-10 0,29-35 103,11-10-160,-54 58-56,6-3-184,-9 6 250,0 0 1,1 0-1,-1 0 1,0 0-1,1 1 1,-1-1-1,0 0 0,1 0 1,-1 1-1,0-1 1,0 0-1,1 0 1,-1 1-1,0-1 0,0 0 1,1 1-1,-1-1 1,0 0-1,0 1 1,0-1-1,0 0 0,0 1 1,0-1-1,1 0 1,-1 1-1,0-1 1,0 1-1,0-1 0,0 0 1,0 1-1,0 0 1,3 31-1,-1 1 0,-2 35 0,0-30 386,1-39-370,-1 1-1,1 0 0,0 0 1,-1 0-1,1-1 0,0 1 0,-1 0 1,1-1-1,0 1 0,-1-1 1,1 1-1,-1 0 0,1-1 0,-1 1 1,1-1-1,-1 0 0,1 1 1,-1-1-1,1 0 0,14-17 40,26-34 81,-30 36-171,0 2-1,1-1 1,0 1 0,1 1 0,25-20 0,-33 30 24,-2 1 0,-1 0 1,1 0-1,1 0 1,-1 1-1,0-1 1,0 1-1,5-2 1,-7 3 6,-1 0 0,1 0 0,0 0 0,0 0-1,0 0 1,0 0 0,0 1 0,-1-1 0,1 0 0,0 0 0,0 1 0,0-1 0,-1 0-1,1 1 1,0-1 0,0 1 0,-1-1 0,1 1 0,0 0 0,-1-1 0,1 1 0,-1-1 0,1 1-1,-1 0 1,1 0 0,-1-1 0,1 1 0,-1 0 0,0 0 0,1-1 0,-1 1 0,0 0 0,0 0-1,1 0 1,-1 0 0,0 1 0,2 10-24,0 0 0,-1 0 0,-1 0 0,-1 21-1,0-17 44,1-1-1,3 21 0,-3-31 10,1 1 1,1-1-1,-1 0 0,1 0 0,0 0 0,0 0 0,0 0 0,1 0 0,0-1 0,5 8 0,-6-10-7,-1 0-1,1 0 0,0 0 1,0-1-1,0 1 1,0-1-1,0 0 0,1 1 1,-1-1-1,0 0 0,0 0 1,1 0-1,-1-1 0,1 1 1,2 0-1,0-1 27,0 1-1,-1-1 0,1 0 1,0-1-1,0 1 1,0-1-1,6-2 1,6-2 63,-1-1 0,0-1 1,22-14-1,-25 15-94,0-2 0,-1 0 0,-1 0 0,1-1 1,-1 0-1,17-20 0,47-69 138,-70 92-150,-1-1-1,1 1 1,-1-1 0,-1 0 0,1 0 0,-1 0 0,0 0 0,-1 0-1,1-1 1,-2 1 0,1-1 0,0-9 0,-4 18-161,-3 7 104,-5 10-33,-19 45-158,13-29 139,-20 59 0,32-82 114,2 0 0,-1 0 0,1 0 0,1 1-1,0-1 1,1 1 0,0-1 0,0 1 0,5 19-1,-5-28 22,1 0-1,0 0 0,1 0 0,-1 0 0,0 0 0,1 0 1,-1 0-1,1 0 0,0-1 0,0 1 0,0-1 0,1 1 0,-1-1 1,4 3-1,-5-4 4,0 0 0,1-1 1,-1 1-1,1 0 1,-1-1-1,0 1 0,1-1 1,-1 1-1,1-1 0,-1 0 1,1 1-1,0-1 0,-1 0 1,1 0-1,-1 0 0,1 0 1,-1 0-1,1-1 0,-1 1 1,1 0-1,-1-1 1,1 1-1,-1-1 0,1 0 1,-1 1-1,0-1 0,1 0 1,-1 0-1,0 0 0,0 0 1,2-1-1,2-3 11,0 0 0,-1 0-1,1-1 1,-1 0 0,-1 0 0,1 0-1,-1 0 1,5-11 0,0-7-1,6-26-1,-9 31-28,-1-1-52,3-35-1,-1 9 88,-7 32-125,0 9-64,-2 10-148,0 13 114,0 1-1,1 19 1,-2 13 60,-2-7 76,-21 132-21,6-42 232,-14 73-92,26-159-47,-9 32 111,15-70-64,-1 0 1,1-1-1,-2 0 0,1 1 1,-11 14-1,14-22-41,-1 0 0,1 0-1,-1 0 1,0 0 0,0 0 0,0-1 0,0 1-1,0-1 1,0 1 0,0-1 0,0 0 0,0 1-1,-1-1 1,1 0 0,0-1 0,-1 1 0,1 0-1,-1-1 1,1 1 0,-1-1 0,1 0 0,-1 0-1,1 0 1,-1 0 0,1 0 0,-1-1-1,1 1 1,-6-2 0,1-2-2,1 0-1,-1 0 1,1 0-1,0-1 1,0 0 0,0 0-1,0 0 1,1-1-1,0 0 1,0 0-1,1 0 1,-1-1 0,-4-10-1,3 4-10,0 1 1,1-1-1,1 0 0,0-1 0,1 1 0,-4-27 1,7 35-31,0 1 1,0-1 0,0 1 0,0-1 0,1 1-1,0-1 1,-1 1 0,2 0 0,-1-1 0,1 1-1,-1 0 1,1 0 0,0 0 0,3-4 0,-1 3-1,0 0 0,0 0 0,1 1 0,-1 0 0,1-1 0,0 2 0,0-1 0,12-6 0,5 1-10,0 0 1,1 1-1,0 1 1,29-4-1,-35 7 14,203-30 324,-208 33 19,6 0-2518,-12-1-560,-10-5-3504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81 204 6560,'-14'-4'2117,"13"4"-2041,1 0 1,-1 1-1,1-1 0,-1 0 0,1 1 1,-1-1-1,1 1 0,-1-1 0,1 1 1,0-1-1,-1 1 0,1 0 1,0-1-1,-1 1 0,1-1 0,0 1 1,0 0-1,-1-1 0,1 2 0,-3 3 257,1 0 0,-1 1 1,1-1-1,0 0 0,1 1 0,-1 0 0,1-1 0,0 1 0,1 0 0,-1 0 0,1 0 0,0-1 0,0 1 0,1 0 0,0 0 0,0-1 0,0 1 0,1 0 0,3 8 0,-3-11-234,0 1-1,0-1 0,0 1 0,0-1 0,1 0 0,-1 0 0,1 0 0,0 0 0,0 0 1,0 0-1,0-1 0,0 0 0,0 1 0,1-1 0,-1 0 0,1-1 0,0 1 0,0-1 1,-1 1-1,1-1 0,0-1 0,0 1 0,0 0 0,0-1 0,0 0 0,0 0 0,0 0 1,0 0-1,6-2 0,-3 1-14,0 0 0,0-1 0,0 0 0,0-1 0,0 0 0,0 0-1,-1 0 1,1-1 0,-1 0 0,0 0 0,0-1 0,0 1 0,-1-1 0,10-11 0,-10 8-29,0 0 0,0-1-1,-1 1 1,0-1 0,0 0-1,-1 0 1,0 0 0,-1-1 0,0 1-1,0-1 1,-1 1 0,-1-1 0,0-13-1,0 11-25,-1 1 0,0 0 0,-1 0 0,-1 0 0,0 0 1,0 1-1,-1-1 0,0 1 0,-1 0 0,0 0 0,-8-11 0,11 17-35,-1 1-1,0-1 1,0 1 0,0 0 0,0-1 0,-1 1 0,1 1 0,-1-1 0,0 0 0,0 1 0,0 0 0,0 0 0,-7-3-1,7 5-16,0-1 0,-1 0-1,1 1 1,0 0 0,0 0-1,0 0 1,0 0 0,0 1-1,0-1 1,0 1 0,0 0-1,0 0 1,0 1 0,0-1-1,-4 3 1,-2 2-173,1 0-1,0 0 1,0 1-1,1 0 1,0 0-1,0 1 1,0 0-1,1 0 1,-8 13-1,8-11-877,1 0 0,1 1-1,0-1 1,0 1 0,-3 12 0,2 13-1870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4320,'0'0'256,"0"0"0,-1 0 0,1 0-1,-1 0 1,1 0 0,0 0 0,-1 0 0,1 1 0,-1-1 0,1 0 0,0 0 0,-1 0-1,1 0 1,0 0 0,-1 0 0,1 1 0,0-1 0,-1 0 0,0 1 767,0 0-767,-12 13 1358,-10 17-1164,23-31-373,-8 13 218,1-1 1,0 1-1,1 1 0,-7 20 0,-13 59 514,22-75-688,-9 37 210,-5 61 0,15-83-198,1 1 0,1-1 0,6 42 0,-3-61-137,0 0-1,1 1 1,1-1-1,0 0 1,1-1 0,0 1-1,1-1 1,1 0-1,0 0 1,1-1-1,16 21 1,20 13-3116,5 2 843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2976,'-16'-12'1257,"16"12"-1203,0-1 1,-1 1-1,1 0 1,0-1-1,-1 1 1,1 0-1,0-1 1,-1 1 0,1 0-1,-1 0 1,1 0-1,0-1 1,-1 1-1,1 0 1,-1 0-1,1 0 1,-1 0-1,1 0 1,0 0-1,-1 0 1,1 0 0,-1 0-1,1 0 1,-1 0-1,1 0 1,-1 0-1,0 0 1,6 8 3403,18 29-2436,-6-12-474,-2 1-1,0 1 1,-2 0 0,-1 1 0,13 43 0,-14-28 42,-1 1 0,-2 0 0,2 48 1,-9-71-347,-1 1 1,-1-1 0,0 0 0,-2 0 0,0 0 0,-11 37 0,8-42-107,0-1 1,-1 1-1,-1-1 0,0 0 1,-1-1-1,0 0 1,-1-1-1,-22 24 0,-17 7-1572,29-28 437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25 2976,'2'-3'498,"1"1"0,0-1 0,0 1 0,0-1 0,0 1-1,0 0 1,0 0 0,1 0 0,-1 1 0,6-1 1540,-10 5-1248,-8 8-21,-27 24 1077,-59 64-167,69-63-1443,0 0 0,3 2 0,1 0 1,2 2-1,2 0 0,-23 74 0,34-94-164,2 1 0,1-1 0,1 1-1,-1 26 1,3-38-21,1 0 0,1 0 1,0 0-1,0-1 0,0 1 0,1 0 0,1-1 0,-1 1 1,2-1-1,-1 0 0,1 0 0,8 13 0,2-4-151,1 0 1,0-1-1,2-1 0,0 0 0,0-1 0,34 20 0,-11-10-699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5408,'-1'-1'216,"0"-1"-1,0 0 1,1 0 0,-1 1 0,0-1-1,1 0 1,-1 0 0,1 0 0,0 0 0,0 0-1,-1 0 1,1 1 0,0-1 0,1 0-1,-1 0 1,0 0 0,0 0 0,1 0-1,0 0 1,-1 0 0,1 1 0,0-1 0,-1 0-1,1 1 1,0-1 0,0 0 0,2-1-1,1-2 41,1 1-1,0-1 1,0 1-1,0 0 1,0 1-1,0-1 0,9-3 1,-1 1-133,0 1-1,0 0 1,1 1 0,-1 0-1,1 1 1,0 1 0,0 0-1,1 1 1,-1 0 0,0 1-1,0 1 1,25 4 0,-38-5-95,1 1 0,0-1 1,0 1-1,0-1 1,0 1-1,0 0 1,-1 0-1,1 0 0,0 0 1,-1 0-1,1 0 1,-1 0-1,1 1 1,-1-1-1,1 0 0,0 2 1,-1-1-1,0-1 0,-1 1-1,1-1 1,-1 1 0,1-1 0,-1 1 0,0-1-1,1 1 1,-1-1 0,0 1 0,0-1 0,0 1-1,0-1 1,-1 1 0,1 2 0,-3 4 64,0 0-1,0-1 1,-1 1 0,1-1 0,-10 13-1,11-18-82,-48 68 305,31-46-306,1 0-1,-17 32 0,33-52 8,0 1 0,0-1 0,1 0 0,-1 0 0,1 1-1,0-1 1,0 1 0,0 6 0,1-8 6,0-1 1,0 0 0,0 1-1,1-1 1,-1 1 0,1-1-1,0 0 1,0 1-1,0-1 1,0 0 0,0 0-1,0 0 1,0 1 0,1-1-1,-1-1 1,1 1-1,2 3 1,10 6 54,1-1 0,-1 0 0,2-1 1,-1-1-1,1 0 0,21 7 0,28 14 170,-48-21-153,-12-5 10,1 0 0,-1-1-1,0 2 1,0-1-1,7 6 1,-12-9-90,0 0 1,0 1-1,1-1 0,-1 0 0,0 0 1,0 0-1,0 0 0,0 1 0,1-1 0,-1 0 1,0 0-1,0 1 0,0-1 0,0 0 1,0 0-1,0 1 0,0-1 0,1 0 1,-1 0-1,0 1 0,0-1 0,0 0 1,0 0-1,0 1 0,0-1 0,0 0 1,0 0-1,0 1 0,-1-1 0,1 0 1,0 0-1,0 1 0,-9 5 382,-21 3 148,22-7-467,-24 5 239,0-1 0,-47 2 0,-8-6-846,28-2-3362,22 0-969,30 0 2110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4 5632,'0'0'157,"-1"-1"0,1 1 0,-1 0 1,1-1-1,-1 1 0,1 0 0,-1 0 1,1-1-1,-1 1 0,1 0 0,-1 0 0,0 0 1,1 0-1,-1 0 0,1 0 0,-1 0 1,0 0-1,1 0 0,-1 0 0,1 0 0,-1 0 1,1 0-1,-1 0 0,1 0 0,-1 1 0,0-1 1,0 0-1,-16 11 2040,10-6-1740,-19 15 736,1 0 1,-39 40 0,49-45-845,-24 24 231,2 2-1,-34 50 1,62-79-549,-7 10 138,1 1 0,-23 44 0,8 5-547,28-67-168,7-6-3057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6816,'-9'-13'2197,"9"12"-2136,0 1 0,0 0-1,0-1 1,0 1 0,0 0 0,0 0 0,0-1-1,0 1 1,0 0 0,0-1 0,0 1 0,0 0-1,0 0 1,1-1 0,-1 1 0,0 0 0,0 0-1,0-1 1,0 1 0,0 0 0,1 0 0,-1-1 0,0 1-1,0 0 1,0 0 0,1-1 0,0-1 942,13 31 923,83 161 2136,-72-150-3453,1-2-1,51 58 0,-49-62-352,27 40 0,-51-65-174,1 0 10,11-14-8473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7136,'0'0'60,"0"-1"0,0 1 1,0 0-1,0 0 0,0 0 0,0 0 1,0 0-1,0 0 0,1 0 1,-1 0-1,0 0 0,0 0 0,0 0 1,0-1-1,0 1 0,0 0 1,0 0-1,1 0 0,-1 0 0,0 0 1,0 0-1,0 0 0,0 0 1,0 0-1,0 0 0,1 0 0,-1 0 1,0 0-1,0 0 0,0 0 1,0 1-1,0-1 0,0 0 0,0 0 1,1 0-1,-1 0 0,0 0 1,0 0-1,0 0 0,0 0 0,0 0 1,0 0-1,0 0 0,0 0 0,0 1 1,0-1-1,1 0 0,-1 0 1,0 0-1,0 0 0,0 0 0,0 0 1,0 0-1,0 1 0,0-1 1,2 13 2055,-1 20-98,-1-28-1710,-4 83 1461,-3-1 0,-21 95 0,18-143-1639,7-30-316,1-1 0,-1 2-1,2-1 1,-1 0 0,1 0-1,1 0 1,0 14 0,0-23 100,0 0 0,0 1 0,0-1 1,0 0-1,0 0 0,0 1 0,0-1 1,0 0-1,0 0 0,0 0 0,0 1 1,0-1-1,0 0 0,0 0 0,0 0 0,0 1 1,0-1-1,0 0 0,1 0 0,-1 0 1,0 1-1,0-1 0,0 0 0,0 0 0,0 0 1,0 0-1,1 1 0,-1-1 0,0 0 1,0 0-1,0 0 0,1 0 0,-1 0 1,0 0-1,0 0 0,0 0 0,1 1 0,-1-1 1,0 0-1,0 0 0,0 0 0,1 0 1,-1 0-1,0 0 0,0 0 0,1 0 1,-1 0-1,0 0 0,0 0 0,0-1 0,1 1 1,-1 0-1,0 0 0,0 0 0,0 0 1,1 0-1,-1 0 0,0 0 0,0-1 0,0 1 1,0 0-1,1 0 0,-1 0 0,0 0 1,0-1-1,0 1 46,12-3-2536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76 113 7136,'-26'10'2309,"25"-10"-2272,0 1 1,1-1-1,-1 0 0,1 0 1,-1 1-1,1-1 0,-1 0 1,1 1-1,-1-1 0,1 0 1,-1 1-1,1-1 0,0 1 1,-1-1-1,1 1 0,0-1 1,-1 1-1,1-1 0,0 1 1,0-1-1,-1 1 0,1-1 1,0 2-1,-2 2-92,-5 8 630,1 1 0,0-1 1,1 1-1,-6 27 0,10-33-424,0 1 0,0-1-1,1 0 1,0 1 0,1-1-1,0 0 1,0 1-1,0-1 1,1 0 0,0 0-1,4 10 1,-3-12-44,0 0-1,0 0 1,0 0 0,1 0-1,-1-1 1,1 0 0,0 1-1,1-1 1,-1-1 0,1 1-1,0-1 1,0 1 0,0-1-1,0-1 1,6 3 0,-2-1 42,1-1-1,-1 0 1,1 0 0,0-1-1,0 0 1,0-1 0,0 0 0,0-1-1,0 0 1,0 0 0,14-3 0,-17 1-86,0 1 1,0-1-1,0 0 0,0-1 1,-1 0-1,1 0 1,-1 0-1,0-1 1,0 0-1,0 0 1,-1 0-1,1-1 1,-1 0-1,0 0 1,0 0-1,6-10 1,-3 2-30,-1 0 0,-1 0 0,0 0 0,0-1 0,-2 0 0,0 0 0,0-1 0,-1 1 0,-1-1 0,0 1 0,-1-1 0,-1 0 0,0 1 0,-1-1 0,-6-29 0,5 39-91,1 0 0,-1 0 0,0 0 0,0 0 0,0 1 1,-1-1-1,0 1 0,0-1 0,0 1 0,0 0 0,-6-5 0,6 7 25,0-1-1,0 1 1,0 0-1,0 0 0,0 1 1,-1-1-1,1 1 1,-1-1-1,1 1 0,-1 0 1,0 0-1,1 1 0,-1-1 1,0 1-1,1 0 1,-1 0-1,-4 0 0,-1 1-296,0 1-1,1 0 0,-1 0 0,1 0 0,-1 1 1,1 0-1,0 1 0,0 0 0,-11 8 0,13-8-546,0 0 0,1 1-1,0-1 1,0 1 0,0 1-1,0-1 1,-6 12-1,-1 10-1997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6816,'-5'0'3072,"5"5"-1344,0 1-1216,0 8 416,0 0-544,-4 6 0,4 0-224,0 5-96,4-1-32,-4 4 320,0 0-192,0-5 288,5 2-256,0-5-2368,3-5 1184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4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7456,'-18'-12'3392,"8"4"-2944,7 3-384,6 5-128,-3-8-256,10 8 192,-2-7-2432,6 7 1440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4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18 155 4160,'-17'-50'2416,"17"48"-2080,0-1 1,-1 0-1,1 1 1,1-1 0,-1 1-1,0-1 1,1 0-1,-1 1 1,1-1-1,0 1 1,1-4 0,14-24 1869,-14 27-2090,0 0 0,0 0 0,1 0 1,0 0-1,-1 0 0,1 1 0,0-1 0,0 1 0,0 0 0,1 0 1,-1 0-1,0 0 0,1 1 0,-1 0 0,1-1 0,0 1 0,5-1 1,-6 2-67,0 0 1,0 0 0,0 0 0,0 0-1,0 0 1,0 0 0,0 1 0,0 0 0,0 0-1,0 0 1,0 0 0,0 0 0,0 0-1,0 1 1,-1-1 0,1 1 0,-1 0 0,1 0-1,-1 0 1,0 0 0,0 0 0,3 4 0,0 1 43,0 0 0,-1 1 1,0-1-1,-1 1 1,0 0-1,0 0 0,0 0 1,-1 0-1,0 0 1,-1 1-1,1 12 1,-1 7 145,-2-1 1,-4 36 0,4-57-217,1-3 45,0 0 0,0 0-1,-1 0 1,1 0-1,-1-1 1,0 1 0,0 0-1,0 0 1,0-1-1,-2 4 1,21-67-432,-12 43 239,1 0 0,1 1-1,1 0 1,0 0 0,18-24-1,-21 34 62,-1 0 0,1 0 1,1 1-1,-1-1 0,1 2 0,0-1 0,1 1 0,-1 0 0,1 0 0,0 1 0,0 0 1,0 0-1,16-4 0,-23 8 84,1 0 1,0-1 0,0 1-1,0 0 1,-1 0 0,1 0-1,0 0 1,0 0 0,0 0-1,-1 1 1,1-1 0,0 0-1,0 1 1,-1 0 0,1-1-1,0 1 1,-1 0 0,1 0-1,-1 0 1,3 2 0,-2-1 49,1 1 1,-1-1-1,0 1 1,0 0-1,0-1 1,-1 1 0,1 0-1,-1 0 1,0 1-1,2 4 1,0 2 104,-1 0 0,0 0 0,-1 1 0,0-1 0,-1 1 0,-1 13 0,-1 19 100,2-27-107,-3 28 0,3-27-749,0-17 483,0 1 0,1-1 1,-1 0-1,0 1 1,0-1-1,0 0 1,1 0-1,-1 1 0,0-1 1,0 0-1,0 0 1,1 1-1,-1-1 1,0 0-1,1 0 1,-1 0-1,0 0 0,0 1 1,1-1-1,-1 0 1,0 0-1,1 0 1,-1 0-1,0 0 0,1 0 1,-1 0-1,0 0 1,1 0-1,-1 0 1,0 0-1,1 0 0,-1 0 1,0 0-1,1 0 1,-1 0-1,0 0 1,1-1-1,-1 1 1,0 0-1,1 0 0,-1 0 1,0 0-1,0-1 1,1 1-1,-1 0 1,0 0-1,0-1 0,1 1 1,8-9-4485,4 0 1445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5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3 5888,'0'0'64,"0"0"-1,0-1 1,0 1 0,0 0 0,0 0 0,0 0-1,0 0 1,1 0 383,-1-1-383,0 1 0,0 0-1,0 0 1,0 0 0,0 0 0,0 0 0,0 0-1,1 0 1,-1 0 0,0 0 0,0 0 0,0 0 0,0 0-1,0 0 1,0 0 0,0 0 0,0 0 0,1 0-1,-1 0 1,0 0 0,0 0 0,0 0 0,0 0-1,0 0 1,0 0 0,0 0 0,0 0 0,0 0-1,1 1 384,-1-1-383,0 0 0,0 0 0,0 0-1,0 0 1,0 0 0,0 0 0,0 0 0,0 0-1,0 1 1,0-1 0,0 0 0,0 0 0,0 0 0,0 0-1,-3 11 1771,-14 16-146,-78 83 1992,-35 86-1421,46-63-1707,59-96-321,-47 50 1,14-22-818,58-65 513,0 0 0,0 0 0,0 0 0,0 0 0,0 0 0,0 0 1,0 1-1,0-1 0,0 0 0,0 0 0,0 0 0,0 0 0,0 0 0,0 0 1,0 0-1,0 1 0,0-1 0,0 0 0,0 0 0,0 0 0,0 0 0,0 0 0,1 0 1,-1 1-293,0-1 292,0 0 0,0 0 1,0 0-1,0 0 0,1 0 0,-1 0 0,0 0 0,0 0 0,0 0 0,0 0 1,0 0-1,0 0 0,0 0 0,1 0 0,-1 0 0,0 0 0,0 0 0,0 0 0,6 1-887,8-4-2512,8-1 1142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19 3072,'3'-2'236,"-1"0"1,1 0 0,0 0-1,0 1 1,-1-1-1,1 1 1,0 0-1,0 0 1,1 0-1,-1 0 1,0 0-1,0 1 1,0-1-1,1 1 1,-1 0 0,6 0-1,4 0 1099,-2 1 764,-11 1-916,-5 2 19,-22 11 25,-2-2 1,-30 11-1,-28 14-24,64-28-978,-20 11 155,40-19-332,-1 1 1,1-1 0,-1 0 0,1 1 0,0-1 0,0 1 0,1 0 0,-5 6 0,6-8-34,1-1 0,-1 1 0,1 0 0,-1 0 0,1 0 0,0 0 1,-1 0-1,1 0 0,0 1 0,0-1 0,0 0 0,0 0 0,0 0 0,0 0 0,0 0 0,0 0 0,0 0 0,0 0 0,1 0 0,-1 0 0,0 0 1,1 0-1,-1 0 0,1 0 0,-1 0 0,1 0 0,-1 0 0,1 0 0,0-1 0,-1 1 0,3 1 0,1 2-6,1 0-1,0 0 1,0-1 0,9 5-1,-4-2-69,76 41 434,-72-36 27,-14-11-370,1 0-1,-1 1 1,0-1 0,1 0-1,-1 1 1,0-1-1,1 1 1,-1-1 0,0 0-1,1 1 1,-1-1 0,0 1-1,0-1 1,1 1-1,-1-1 1,0 1 0,0-1-1,0 1 1,0-1-1,0 1 1,0-1 0,0 1-1,0-1 1,0 1 0,0-1-1,0 1 1,0-1-1,0 1 1,-3 1 65,0 0 1,0 0-1,0-1 1,0 1-1,0-1 1,0 0-1,0 0 0,-1 0 1,1 0-1,0 0 1,-6 0-1,2 0-56,-152 21 338,90-20-3031,53-2 1112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2496,'12'0'7416,"4"-1"-4124,-8 0-3008,1 0 0,-1 0 0,0-1 0,16-5 0,-9 2-183,0 0 1,0 1-1,16-1 1,-17 2-124,12-1 241,29 0 0,18-2-12,-12 1 182,99 2-1,-91 4-408,96 7 324,403-2 635,-346-3-1158,100 3 667,196 7-432,-288-5 276,-88-1-67,12-10 15,-25 1-150,128 4 39,10 2 47,-61-7-117,103 6-4,-73 1 7,298-4 354,-314-10-351,0 0-50,222-3 358,-33 4-92,-167 7-87,45 3-127,16 0 133,-9-1-180,-137 1 104,227-20 201,-198 10-169,-22 2-35,165-20 82,-305 25-180,329-21-30,-247 20 266,62 2-342,211 6 458,-266-6-323,101-3 95,-85 1-92,-20-2 41,212-35 0,-54-5 299,96-19 144,-236 40-234,235-14-1,133 29-94,-460 9-197,170 6-47,-146-3-39,105 7-1287,73 4-724,5 0 376,-176-15-736,-1-3-1,96-18 1,-101 13-3545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6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2560,'0'0'40,"0"-1"1,1 1-1,-1 0 0,0 0 1,0 0-1,1 0 1,-1-1-1,0 1 0,0 0 1,1 0-1,-1 0 1,0-1-1,0 1 0,0 0 1,0 0-1,0-1 0,1 1 1,-1 0-1,0-1 1,0 1-1,0 0 0,0 0 1,0-1-1,0 1 1,0 0-1,0-1 0,0 1 1,0 0-1,0 0 1,0-1-1,0 1 0,0 0 1,0-1-1,0 1 0,0 0 1,-1 0-1,1-1 1,0 1-1,0 0 0,0 0 1,0-1-1,-1 1 1,1 0-1,0 0 0,0 0 1,0-1-1,-1 1 0,1 0 1,0 0-1,0 0 1,-1 0-1,1-1 0,0 1 1,0 0-1,-1 0 1,1 0-1,0 0 0,-1 0 1,4-1 2162,1 1-1563,-2 1-222,-1-1 0,1 1-1,-1-1 1,1 1-1,-1-1 1,1 1-1,-1 0 1,1 0-1,-1 0 1,0 0 0,1 0-1,-1 0 1,0 0-1,2 3 1,17 21-356,-18-23 151,10 16 52,-1 0 0,-1 1-1,-1 0 1,0 1 0,-2-1 0,9 34 0,-5-5 242,7 84 1,-17-116-402,0 0-1,-1 0 0,-1-1 1,0 1-1,-1 0 1,-1-1-1,0 1 1,-1-1-1,-1 0 0,0 0 1,-1-1-1,-12 21 1,-31 41 172,22-36-412,11-16-741,6 1 224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7 832,'0'0'27,"0"0"1,0 0-1,0 0 0,0 0 0,0 0 1,0 0-1,0 0 0,0-1 0,0 1 1,0 0-1,0 0 0,0 0 1,0 0-1,0 0 0,0 0 0,0 0 1,0 0-1,0 0 0,0-1 1,0 1-1,0 0 0,0 0 0,0 0 1,0 0-1,0 0 0,0 0 0,0 0 1,0 0-1,0 0 0,0 0 1,-1 0-1,1-1 0,0 1 0,0 0 1,0 0-1,0 0 0,0 0 0,0 0 1,0 0-1,0 0 0,0 0 1,0 0-1,-1 0 0,1 0 0,0 0 1,0 0-1,0 0 0,0 0 1,0 0-1,0 0 0,0 0 0,0 0 1,0 0-1,-1 0 0,1 0 0,0 0 1,-6 6 750,5-5-541,0 1 0,0 0 0,0-1-1,0 1 1,1 0 0,-1-1-1,0 1 1,0 2 0,1-2 96,-1 1 0,1-1 1,-1 0-1,0 0 0,1 1 0,-1-1 1,0 0-1,-1 0 0,1 0 1,0 0-1,0 0 0,-3 2 0,3-3-28,0 1-1,0-1 0,-1 0 0,1 1 0,0-1 1,0 0-1,-1 0 0,1 0 0,-1 0 0,1 0 1,-1 0-1,0-1 0,1 1 0,-1 0 0,-2 0 1,4-2-254,0 1 1,0-1 0,0 1 0,0 0-1,0-1 1,0 1 0,0-1 0,0 1-1,0-1 1,1 1 0,-1 0 0,0-1-1,0 1 1,0-1 0,0 1 0,1 0-1,-1-1 1,0 1 0,0 0 0,1-1-1,-1 1 1,0 0 0,1-1 0,-1 1-1,0 0 1,1 0 0,-1-1 0,1 1-1,13-15 81,-6 9-129,0 0 0,0 1 1,0 0-1,1 1 1,0 0-1,0 0 1,0 1-1,0 0 0,0 1 1,1 0-1,-1 0 1,1 1-1,19 0 1,-26 1 2,1 1 1,-1-1 0,1 1 0,-1-1 0,1 1 0,-1 0 0,0 1 0,0-1 0,1 1 0,-1-1-1,0 1 1,0 0 0,0 0 0,-1 0 0,5 5 0,-5-6 12,0 1 0,-1 0 1,1 0-1,-1-1 0,1 1 0,-1 0 0,0 1 0,0-1 1,0 0-1,0 0 0,0 0 0,-1 1 0,1-1 0,-1 0 1,1 0-1,-1 1 0,0-1 0,0 1 0,0-1 0,0 0 1,0 1-1,-1-1 0,0 3 0,-7 13 86,0 0 1,-2 0-1,0-1 0,-1 0 0,-14 17 0,15-21 149,-14 15 152,11-16 4,13-12-388,-1 0 0,1 1 0,0-1 0,-1 0 0,1 0 1,0 0-1,0 1 0,-1-1 0,1 0 0,0 0 0,-1 0 0,1 0 0,0 0 0,-1 0 0,1 0 0,0 0 0,-1 0 1,1 0-1,0 0 0,-1 0 0,1 0 0,0 0 0,-1 0 0,1 0 0,0 0 0,-1 0 0,1 0 0,-1-1 0,1 1-21,0-1 0,0 1-1,0 0 1,1-1 0,-1 1-1,0-1 1,0 1 0,0-1-1,1 1 1,-1 0 0,0-1-1,0 1 1,1 0 0,-1-1-1,0 1 1,1 0 0,-1-1-1,0 1 1,1 0 0,-1-1-1,0 1 1,1 0 0,-1 0-1,1-1 1,11-6 84,-4 3-70,0 0 0,1 1 1,-1 0-1,1 1 0,0 0 1,-1 0-1,1 0 0,0 2 1,0-1-1,0 1 0,0 0 1,0 1-1,0-1 0,0 2 1,12 3-1,-14-3-128,-1 1-1,0 1 1,0-1-1,0 1 1,-1 0 0,1 0-1,-1 0 1,0 1-1,0 0 1,0 0-1,-1 0 1,6 9 0,-7-10-290,3 2-2274,2 1 757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5568,'-1'0'114,"0"-1"1,1 1-1,-1 0 0,0-1 1,1 1-1,-1 0 0,0-1 1,0 1-1,1 0 1,-1 0-1,0 0 0,0 0 1,0-1-1,1 1 0,-1 0 1,0 0-1,0 1 0,0-1 1,1 0-1,-1 0 1,0 0-1,0 0 0,1 1 1,-1-1-1,-3 6 5393,8 4-3886,-3-9-1541,0 0 0,-1 0 0,1 0-1,0 1 1,0-1 0,0 0 0,0 0 0,0-1-1,0 1 1,0 0 0,1 0 0,-1 0-1,0-1 1,0 1 0,1-1 0,1 1-1,14 2 246,0-1-1,0-1 0,1-1 0,-1 0 0,31-5 0,-31 3-221,3 1 30,9-2-148,-29 3 12,1 0 0,-1 0 0,1 0 0,-1 0 0,0 0 0,1 0 0,-1-1 0,1 1 0,-1 0 0,0 0 0,1 0 1,-1 0-1,1 0 0,-1 1 0,0-1 0,1 0 0,-1 0 0,0 0 0,1 0 0,-1 0 0,1 0 0,-1 1 0,0-1 0,1 0 0,-1 0 0,0 1 1,1-1-1,-1 0 0,0 0 0,0 1 0,1-1 0,-1 1 18,1 0 1,-1 0-1,0 0 1,0 0-1,0 0 1,0 0-1,0 0 1,0 0 0,0 0-1,0 0 1,0 0-1,0 2 1,-2 3 83,1 0 1,-1-1 0,-4 10-1,-9 18 523,-19 57-1,29-74-905,-19 76 497,21-77-2196,2 1-1,-1 18 1,4-12-598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 4320,'-10'-2'4795,"16"5"-1916,2 0-2610,-1-1-1,1 1 1,0-1-1,0-1 0,0 0 1,0 0-1,1 0 1,-1-1-1,0 0 1,0-1-1,0 0 1,0 0-1,0-1 0,10-3 1,-17 5-249,1-1 1,-1 1 0,0-1-1,0 0 1,0 1 0,0-1-1,0 0 1,0 0-1,0 0 1,0 0 0,0 0-1,-1 0 1,1 0-1,0 0 1,-1 0 0,1 0-1,0 0 1,-1-1-1,0 1 1,1 0 0,-1 0-1,0-1 1,1 1-1,-1 0 1,0-1 0,0 1-1,0 0 1,0 0 0,0-1-1,0 1 1,-1 0-1,1-1 1,0 1 0,-1 0-1,1 0 1,-1 0-1,1-1 1,-1 1 0,1 0-1,-1 0 1,0 0-1,0 0 1,1 0 0,-1 0-1,0 0 1,0 0-1,0 0 1,0 1 0,0-1-1,0 0 1,-1 1 0,1-1-1,0 0 1,0 1-1,0 0 1,-1-1 0,1 1-1,-2-1 1,-3 0-48,1 0 0,-1 0 0,0 0 0,0 0 0,0 1 0,0 0 0,0 0 0,0 1 0,1 0 0,-1 0 0,0 0 0,0 1 0,1-1 0,-1 1 0,1 1 0,-1-1 0,-7 6 0,11-6 80,-8 5 88,0 1 0,0 1 1,2 0-1,-10 11 1,16-18-114,0 1 0,1 0 0,-1 0 0,1 0 0,-1-1 0,1 2 0,0-1 0,0 0 0,-1 4 0,2-5-1,0 0-1,0 0 0,0 0 1,0 0-1,0 0 1,1 0-1,-1 0 0,1 0 1,-1 0-1,1 0 0,0 0 1,0 0-1,-1-1 0,1 1 1,0 0-1,3 2 0,-1 1 100,1 0 1,0-1-1,1 1 0,-1-1 0,7 5 0,-8-8-72,-1 1-1,1-1 1,0 1 0,0-1 0,0 0 0,0 0 0,0-1 0,0 1-1,0 0 1,1-1 0,5 0 0,-1 0 48,0-1-1,0 0 1,0 0-1,0-1 1,15-5-1,37-20 297,-41 18-386,-4 1-96,20-14 1,0 0 228,-25 16-112,-1 0-1,13-12 1,-7 6-35,-7 5-44,1 1-478,-8 7 523,0 1 1,-1-1-1,1 0 1,0 0-1,0 0 1,0 1-1,0-1 1,0 0-1,2 1 1,0 1 53,2 2-7,-1 1 1,0-1 0,0 1 0,0 0 0,4 10-1,0 0-28,-7-13 6,1 0 0,0-1-1,0 1 1,1 0 0,-1-1-1,0 0 1,1 1-1,-1-1 1,1 0 0,0 0-1,0-1 1,0 1 0,0 0-1,0-1 1,0 0 0,0 0-1,1 0 1,-1 0-1,0 0 1,1-1 0,-1 1-1,0-1 1,1 0 0,-1 0-1,6-1 1,-3 1 4,0-1-1,0-1 1,0 1-1,0-1 1,-1 1 0,1-2-1,-1 1 1,1-1 0,-1 1-1,0-2 1,0 1 0,0 0-1,-1-1 1,5-5 0,-7 7-3,6-6 50,0 0 0,-1-1 0,9-14 0,-12 17-121,-3 6 31,0-1 0,-1 0 0,1 1 0,0-1 0,-1 0 0,1 1 0,-1-1 0,1 0-1,-1 0 1,1 1 0,-1-1 0,0 0 0,1 0 0,-1 0 0,0 0 0,0 0 0,1 0 0,-1 1 0,0-1-1,0-2 1,-20 24-406,6-6 314,11-12 81,-9 8 60,1 1 0,0 0-1,1 0 1,0 1 0,-14 25-1,23-36-24,0-1 1,1 1-1,-1-1 0,1 1 0,0-1 0,-1 1 0,1-1 0,0 1 0,0-1 0,0 1 0,0-1 0,0 1 0,1 2 1,-1-4 7,0 1 1,1-1-1,-1 1 1,0-1-1,1 1 1,-1-1 0,0 1-1,1-1 1,-1 1-1,1-1 1,-1 1 0,1-1-1,-1 0 1,1 1-1,-1-1 1,1 0-1,-1 1 1,1-1 0,-1 0-1,1 0 1,-1 0-1,1 0 1,0 1-1,-1-1 1,1 0 0,-1 0-1,1 0 1,0 0-1,-1 0 1,1 0 0,-1 0-1,1-1 1,-1 1-1,1 0 1,0 0-1,-1 0 1,1 0 0,-1-1-1,1 1 1,0-1-1,4-1 18,0 0 0,0-1 0,0 0 1,0 0-1,0-1 0,-1 1 0,1-1 0,-1 0 0,0 0 0,6-8 0,-3 2 51,0-1 0,0 1 1,8-22-1,-12 28-557,-3 13 163,-5 59 164,0-1 198,-9 181 431,11-225-304,-8 33 1,11-55-174,0-1 1,0 1 0,0 0-1,-1 0 1,1-1-1,0 1 1,-1 0 0,1 0-1,0-1 1,-1 1 0,1 0-1,-1-1 1,1 1-1,-1-1 1,0 1 0,1-1-1,-1 1 1,1-1 0,-1 1-1,0-1 1,0 1 0,1-1-1,-1 0 1,0 0-1,1 1 1,-1-1 0,0 0-1,0 0 1,0 0 0,1 0-1,-1 0 1,0 0 0,0 0-1,0 0 1,1 0-1,-1 0 1,0 0 0,0 0-1,1-1 1,-2 1 0,0-1 6,-1 0 1,1 0 0,0 0 0,-1-1 0,1 1 0,0 0 0,0-1-1,0 0 1,0 1 0,0-1 0,0 0 0,1 0 0,-3-3 0,-1-3 2,1 0 1,-1-1-1,1 0 1,1 0 0,0 0-1,0 0 1,1 0-1,-2-13 1,3 16-22,1 0 0,0-1-1,0 1 1,0-1 0,0 1 0,1-1 0,1 1-1,-1 0 1,1 0 0,0 0 0,0-1 0,0 2-1,7-11 1,-6 10 18,1 1 0,0 1 0,0-1 0,1 0-1,-1 1 1,1 0 0,0 0 0,0 1 0,0-1-1,0 1 1,1 0 0,0 0 0,-1 1 0,1 0-1,0 0 1,0 0 0,8-1 0,-10 3 13,0 0-1,0 1 1,-1-1-1,1 1 1,0 0-1,-1 0 1,1 0 0,0 0-1,-1 0 1,0 1-1,1 0 1,5 3 0,-5-2 7,1 0 1,-1 1 0,1-1 0,-1 1 0,0 0 0,0 0-1,5 7 1,-3 7-2138,-6-18 2021,0 1-1,0-1 1,0 0 0,1 0 0,-1 1 0,0-1 0,0 0 0,0 1 0,0-1 0,0 0-1,0 1 1,0-1 0,0 0 0,0 1 0,-1-1 0,1 0 0,0 1 0,0-1 0,0 0-1,0 1 1,0-1 0,0 0 0,-1 1 0,1-1 0,0 0 0,0 0 0,-1 1 0,1-1 0,0 0-1,0 0 1,-1 0 0,1 1 0,0-1 0,0 0 0,-1 0 0,1 0 0,0 0 0,-1 0-1,1 0 1,0 1 0,-1-1 0,0 0-114,1-1-1,0 1 1,-1 0-1,1 0 1,-1 0-1,1 0 1,0-1-1,-1 1 1,1 0-1,0-1 1,-1 1-1,1 0 1,0 0-1,-1-1 1,1 1-1,0 0 1,0-1-1,-1 1 1,1-1-1,0 1 1,0 0-1,0-1 1,0 1-1,0-1 1,-1 1-1,1-1 1,0 1-1,0 0 1,0-1-1,0 1 1,0-1-1,0 1 1,0-1-1,1 1 1,1-8-2685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4992,'4'4'1594,"-6"-8"-758,-4 0 3609,6 4-4357,0 0 0,0 0 0,0 0 0,0 1 1,0-1-1,0 0 0,-1 0 0,1 0 0,0 0 0,0 0 0,0 0 0,0 0 1,0 0-1,0 0 0,0 0 0,-1 0 0,1 0 0,0 0 0,-6 1 1213,-42 24 1285,34-19-2288,0 1-1,0 1 1,-17 13-1,30-21-296,1 0 0,0 0 0,0 0 1,-1 1-1,1-1 0,0 0 0,0 0 0,-1 1 0,1-1 0,0 0 0,0 1 0,0-1 1,-1 0-1,1 0 0,0 1 0,0-1 0,0 0 0,0 1 0,0-1 0,0 0 0,0 1 1,0-1-1,0 0 0,0 1 0,0-1 0,0 0 0,0 1 0,0-1 0,0 0 0,0 1 0,0-1 1,0 0-1,0 1 0,1-1 0,-1 0 0,0 0 0,0 1 0,0-1 0,1 0 0,-1 1 1,0-1-1,1 0 0,14 11 65,-8-6 7,1 0 63,0-1 0,0 0 0,10 5-1,20 10 647,-35-17-629,0 0 0,-1 0 0,1 0 0,-1 1 0,1-1 0,-1 1 0,0-1 0,0 1 0,0 0 0,2 4 0,-4-6-107,0 0 1,0 0 0,0 0-1,0 0 1,0-1 0,0 1-1,-1 0 1,1 0 0,0 0-1,-1 0 1,1 0 0,0 0-1,-1 0 1,1 0 0,-1-1 0,0 1-1,1 0 1,-1 0 0,0-1-1,1 1 1,-1 0 0,0-1-1,0 1 1,0 0 0,-26 17 327,18-14-306,1-1 0,0 0-1,-1-1 1,0 0 0,-11 1 0,-47 3-799,40-4-540,-3 2 119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3552,'-5'-8'5664,"5"20"-3115,-1 23-1130,1 7-654,5 45 0,-2-45-490,-2-25-12,3 22-1,-4-38-295,0-1 0,0 0 0,0 1-1,0-1 1,0 1 0,0-1 0,0 0 0,0 1 0,1-1-1,-1 0 1,0 1 0,0-1 0,0 1 0,0-1 0,1 0-1,-1 0 1,0 1 0,0-1 0,0 0 0,1 1 0,-1-1-1,0 0 1,1 0 0,-1 1 0,0-1 0,1 0-1,-1 0 1,1 1 0,7-7-3586,-6 4 2926,6-2-1099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4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1106 2720,'-3'-2'4929,"3"-9"-4077,1 5-639,0-1 0,0 1 0,1-1 1,0 1-1,0 0 0,1-1 0,0 1 0,5-9 0,4-8 109,21-49 459,52-85-1,-64 124-659,1 2 0,2 0 0,1 1-1,44-39 1,-55 56-107,1 1-1,0 0 0,1 2 1,0 0-1,29-13 0,-44 22-14,0 0-1,0 1 0,1-1 1,-1 1-1,0-1 1,1 1-1,-1 0 0,1-1 1,-1 1-1,0 0 1,1 0-1,-1 0 1,1 0-1,-1 0 0,1 1 1,-1-1-1,0 0 1,1 1-1,-1-1 0,0 1 1,1-1-1,-1 1 1,0-1-1,0 1 0,1 0 1,-1 0-1,0 0 1,0 0-1,0 0 0,0 0 1,0 0-1,0 0 1,0 0-1,-1 0 0,1 0 1,0 1-1,0 1 1,2 2 19,-1 1 0,-1-1 0,1 1 1,-1-1-1,0 1 0,0 0 0,-1 11 1,-2 43 158,-4 0 0,-2-1 1,-28 107-1,29-144-53,4-15 105,1 1 0,0-1 0,-2 15 0,6-23-48,0 0-1,0-1 1,0 1 0,0-1 0,-1 1-1,1-1 1,0 0 0,2-3 0,104-165 7,21-28-456,-79 140 48,-19 25 56,-31 32 151,1 0 1,-1 1 0,1-1 0,0 0-1,0 0 1,-1 1 0,1-1 0,0 0-1,0 1 1,0-1 0,0 1 0,0-1 0,0 1-1,0 0 1,0-1 0,0 1 0,2 0-1,-3 0 8,0 0-1,1 0 0,-1 0 0,0 0 0,1 0 0,-1 0 1,0 0-1,1 1 0,-1-1 0,0 0 0,0 0 0,1 0 1,-1 1-1,0-1 0,0 0 0,1 0 0,-1 1 0,0-1 1,0 0-1,0 1 0,1-1 0,-1 1 0,2 13-82,-4 21 65,-11 63-1,4-46 18,3-13 11,1-12 17,1 0 1,1 1-1,2 0 1,2 28-1,0-50 29,-1-1 1,2 1-1,-1-1 1,0 0 0,4 7-1,-5-11-19,1 1 1,-1-1-1,1 0 0,0 0 0,0 1 0,-1-1 1,1 0-1,0 0 0,0 0 0,0 0 0,0 0 1,1 0-1,-1 0 0,0 0 0,0 0 0,1 0 1,-1-1-1,0 1 0,1 0 0,-1-1 0,0 1 1,1-1-1,-1 0 0,1 1 0,1-1 0,0 0 6,-1-1-1,1 1 1,0-1-1,0 1 0,0-1 1,-1 0-1,1 0 0,-1 0 1,1-1-1,3-2 0,24-18 191,-26 18-179,20-18 57,0-1 0,35-46-1,32-59-138,-56 76 91,-16 27-2,-13 17-105,0 1-1,0-1 0,-1 0 0,4-9 1,-7 10-102,-3 8-87,-5 14 8,-4 24 126,2 0 1,-4 49-1,11-77 84,-1 6-5,0 0-1,2 1 1,0-1-1,3 21 1,-2-31 58,1 0 0,-1-1 0,1 1 0,0 0 0,0-1 0,1 1 1,0-1-1,0 0 0,1 0 0,0 0 0,0-1 0,0 1 0,6 5 0,-8-9-15,-1-1 0,0 0 1,1 0-1,-1 0 0,1 0 0,-1 0 0,1 0 0,0-1 0,-1 1 0,1 0 0,0-1 0,-1 1 0,1-1 0,0 0 0,0 0 0,-1 1 0,1-1 0,0 0 0,2-1 0,-1 1 15,0-1 1,0 0 0,1 0-1,-1 0 1,0-1-1,0 1 1,0-1 0,-1 1-1,6-5 1,0-1 22,0 0-1,-1-1 0,1 0 1,-1 0-1,7-12 1,0-3 63,17-39 1,-14 26-34,59-140-70,-73 170-509,-2 7 189,-1 14 90,-4 28 142,-1-7-13,3 0 0,1 51-1,2-48 25,-2-21 57,4 30 1,-2-44 45,0 1 0,0 0 0,0 0 0,1 0 0,0-1 0,0 1 1,0-1-1,0 1 0,0-1 0,6 7 0,-7-10-5,0 0 1,0-1-1,0 1 0,0 0 0,0-1 0,-1 1 0,1 0 1,1-1-1,-1 0 0,0 1 0,0-1 0,0 1 1,0-1-1,0 0 0,0 0 0,0 0 0,0 1 0,1-1 1,-1 0-1,0 0 0,0-1 0,0 1 0,0 0 1,0 0-1,2-1 0,3-1 32,0 0-1,0-1 1,8-5 0,-6 4 6,18-11-5,-1-1 0,30-25 0,45-46 6,7-5-239,-74 66 34,-6 3 112,1 2 0,0 1 0,54-28 0,-64 37 171,-17 8-127,-11 6 21,-1 3-45,0 1 0,1 1 0,-1 0 0,2 0 0,-10 10 0,6-6-37,-19 17-18,1 1 0,2 2-1,1 1 1,-40 61 0,64-87 26,0-1 0,1 1 0,0 0 0,0 1 0,0-1 0,1 0 1,0 1-1,1-1 0,-1 12 0,2-16 40,0 0-1,0 0 1,0 0-1,1-1 1,-1 1 0,1 0-1,0 0 1,0 0 0,0-1-1,0 1 1,0 0-1,1-1 1,-1 1 0,1-1-1,-1 0 1,1 1 0,0-1-1,0 0 1,0 0-1,0 0 1,1 0 0,-1-1-1,1 1 1,-1 0 0,1-1-1,-1 0 1,4 2-1,1 0 39,0-1 0,1 0-1,-1 0 1,0 0-1,1-1 1,-1 0 0,1 0-1,-1-1 1,1 0-1,13-2 1,-11 0-6,1-1 0,-1 0 1,1 0-1,-1-1 0,0 0 0,17-10 0,-3-3 17,0-1 0,-1-1 0,0-1 0,31-36 0,35-46-18,55-58 251,-38 39-315,-87 96 50,-2-1 1,-1-1-1,14-31 1,-12 14-39,-3 0-1,20-93 1,-27 110 9,-6 18-55,1 1 1,-1-1-1,-1 0 1,1-11-1,-3 12-113,-3 7-17,3 2 161,0 0-1,0 0 1,0 0 0,0 0 0,1 0 0,-1 0 0,0 1 0,0-1 0,0 2-1,-76 184-357,31-70 211,32-80 147,3 1 0,1 0 0,1 0 0,2 1 0,2 0 0,2 0 0,2 42 0,1-67 35,0 0-1,1 0 0,1 0 1,0 0-1,1 0 1,0 0-1,1 0 1,1-1-1,0 0 1,1 0-1,0 0 0,1-1 1,0 0-1,13 16 1,-16-23 22,0-1 0,1 1 0,0-1 0,-1 0 0,1 0 0,0 0 1,1-1-1,-1 0 0,1 0 0,-1 0 0,1-1 0,0 0 0,0 0 0,0 0 1,0-1-1,1 1 0,7-1 0,-6-1-12,-1 0 1,1 0-1,0-1 1,0 0-1,0-1 0,0 0 1,-1 0-1,1 0 1,-1-1-1,0 0 0,0-1 1,0 0-1,8-5 1,-5 3 20,-1-1 0,0-1 0,0 1 0,0-1 1,-1-1-1,13-17 0,10-21 91,-2-1 0,40-90 0,-64 125-163,-1 0 0,0 0 0,2-23 0,-5 35 21,-1 0 0,0 0 0,0 0-1,0 0 1,1 0 0,-1 0 0,0 0-1,-1-1 1,1 1 0,0 0 0,0 0-1,0 0 1,-1 0 0,1 0 0,0 0-1,-1 0 1,1 0 0,-1 0 0,1 0-1,-1 0 1,0 0 0,1 0-1,-1 0 1,-1-1 0,1 2-6,-1-1 1,1 1-1,-1 0 1,1-1-1,0 1 1,-1 0-1,1 0 1,-1 0-1,1 0 1,0 0-1,-1 0 1,1 0-1,-1 1 1,1-1-1,0 0 1,-1 1-1,1-1 0,0 1 1,-3 1-1,-2 1-6,0 1 0,0 0-1,0 0 1,1 0-1,0 1 1,0 0 0,0 0-1,0 0 1,1 0 0,0 1-1,-4 6 1,-4 9-28,1 0 0,-8 22 0,-18 64-161,32-89 157,1 1 1,1-1-1,-2 39 0,5-51 66,0 1-1,1 0 0,0-1 1,0 1-1,0-1 0,1 1 1,0-1-1,0 1 0,1-1 1,0 0-1,0 0 0,0 0 1,1-1-1,-1 1 0,9 8 1,-9-12 7,-1 0 1,1-1-1,-1 1 1,1-1 0,0 0-1,0 0 1,-1 1-1,1-2 1,0 1-1,0 0 1,0-1-1,0 1 1,0-1-1,0 0 1,0 0 0,4-1-1,6 0 23,0-1 0,19-6 0,-29 7-35,31-11 63,-1-1 1,0-1 0,-1-2-1,50-34 1,-58 33-27,0-1 1,-1-1 0,-1-1-1,24-29 1,-11 7-31,39-63 0,-72 101-37,0 1 1,1 0-1,-1 0 0,0 0 1,5-3-1,-7 15-294,-18 65 153,-12 70-4,29-137 173,-5 60-168,5-58 181,1-1 1,0 0 0,1 1 0,0-1 0,4 14 0,-5-21-2,0 0 1,0 0-1,0 0 1,1 0-1,-1 0 0,0 0 1,1 0-1,-1 0 0,0 0 1,1 0-1,0 0 1,-1 0-1,1-1 0,-1 1 1,1 0-1,0-1 0,0 1 1,-1 0-1,1-1 1,0 1-1,0 0 0,0-1 1,0 0-1,-1 1 0,1-1 1,0 1-1,0-1 1,0 0-1,0 0 0,0 0 1,0 1-1,0-1 0,0 0 1,0 0-1,0 0 1,0 0-1,0-1 0,0 1 1,0 0-1,0 0 0,2-1 1,0-1 15,1 0 0,-1 0 0,0 0 0,0 0 0,0-1 0,0 1 0,0-1 0,0 0 0,4-6 0,6-13 0,0-1 1,-2 0-1,15-43 1,-12 30-2,-2 4-43,11-24-325,-26 77 18,0 23 0,2-14 294,-2-1-47,0 3 14,2 43 0,1-66 79,1-1 0,0 0 0,0 0-1,1 1 1,0-1 0,1 0-1,-1-1 1,2 1 0,-1 0 0,7 9-1,-9-15-3,0-1 0,0 0 0,1 1 0,-1-1 0,1 0 0,-1 0 0,1 0 0,-1 0 1,1 0-1,0 0 0,-1-1 0,1 1 0,0 0 0,0-1 0,-1 1 0,1-1 0,0 0 0,0 0 0,0 1 0,0-1 0,-1 0 0,1-1 0,0 1 0,0 0 0,0-1 0,0 1 0,-1 0 0,1-1 0,3-1 0,5-2 97,1-1 1,-1 0-1,15-11 1,-18 11-93,10-6-8,-2-1 1,0-1-1,0-1 0,-1 0 1,17-22-1,-3-1-28,26-45 1,-7 0 60,42-63-12,-85 139-113,1 0 0,0 1 0,0 0 0,0-1 0,0 2 0,1-1 0,12-7 0,-18 12 64,0 0 0,1 0-1,-1-1 1,0 1 0,1 0-1,-1 0 1,1 0-1,-1 0 1,0 0 0,1 0-1,-1 0 1,0 0 0,1 0-1,-1 0 1,1 0 0,-1 0-1,0 0 1,1 1-1,-1-1 1,0 0 0,1 0-1,-1 0 1,0 0 0,1 1-1,-1-1 1,0 0 0,0 0-1,1 1 1,-1-1-1,0 0 1,0 0 0,1 1-1,-1-1 1,0 0 0,0 1-1,0-1 1,1 0 0,-1 1-1,5 17-118,-4-15 129,4 27 25,-1 1-1,-2 0 1,-1 43 0,-15 94-81,9-127 2,2-16 234,-2 0-1,-9 30 1,14-54-151,0 0 0,-1 1 0,1-1 0,-1 0 0,1 1 0,-1-1-1,0 0 1,1 0 0,-1 1 0,0-1 0,0 0 0,0 0 0,0 0 0,0 0 0,0 0 0,-2 1 0,2-2-12,0 0 1,1 0 0,-1 1 0,0-1 0,0 0-1,0 0 1,0 0 0,0 0 0,0 0 0,1 0 0,-1 0-1,0 0 1,0 0 0,0-1 0,0 1 0,0 0 0,1 0-1,-1-1 1,-1 0 0,-3-2 27,0-1-1,0 1 1,0-1-1,1-1 1,-8-7 0,9 8-57,-3-2-18,0 0 0,0 0-1,-1 0 1,0 1 0,-9-5 0,16 10 22,0 0 1,0 0-1,0 0 0,0 0 1,0 0-1,0 0 1,0 0-1,0 0 1,0 0-1,0 0 1,0 0-1,0 0 0,0 1 1,0-1-1,0 0 1,0 0-1,0 0 1,0 0-1,0 0 1,0 0-1,0 0 0,0 0 1,0 0-1,0 0 1,0 0-1,0 0 1,0 0-1,0 0 1,0 0-1,0 0 0,0 0 1,0 0-1,-1 0 1,1 0-1,0 0 1,0 0-1,0 0 1,0 0-1,0 0 0,0 0 1,0 0-1,0 0 1,0 0-1,0 0 1,0 0-1,0 0 1,0 0-1,0 0 0,0 0 1,0 0-1,0 0 1,0 0-1,-1 0 1,6 8-86,11 11-62,9-1 146,0 0 0,1-2 0,54 25 0,-75-39 7,9 4 56,1 0 0,-1-1-1,1-1 1,0 0-1,0-1 1,0-1 0,20 0-1,109-6 435,-90 0-338,-42 3 25,0 0 1,0-1-1,19-5 1,-26 5-509,0 1 1,-1-1-1,1 0 1,5-5-1,-7 6-592,-1-1 0,1 0 0,-1 0 0,0 0 1,0 0-1,0-1 0,0 1 0,2-3 0,0 3-2520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5568,'0'0'56,"0"0"0,0 0 0,0 0 0,-1 1 0,1-1 0,0 0 0,0 0 0,0 0 0,0 0 0,-1 0 0,1 0 0,0 0 0,0 0 0,0 0 0,0 1 0,-1-1 0,1 0 0,0 0 0,0 0 0,0 0 0,-1 0 0,1 0 0,0 0 0,0 0 0,0 0 0,-1 0 0,1-1 0,0 1 0,0 0 0,0 0 0,-1 0 0,1 0 0,0 0 0,0 0 0,0 0 0,0 0 0,-1 0 0,1-1 0,0 1 0,0 0 0,0 0 0,0 0 0,0 0 0,0-1 0,-1 1 0,1 0 0,0 0 0,0 0 0,0 0 0,0-1 0,0 1 0,0 0 0,0 0 0,0 0 0,0-1 0,0 1 0,0 0 0,0 0 0,0 0 0,0-1 0,-10 17 1296,8-11-1010,0-1 1,0 1 0,1 0-1,0 1 1,0-1 0,0 7-1,1-11-291,0 1-1,0 0 1,0-1 0,0 1-1,0-1 1,1 1 0,-1 0-1,1-1 1,-1 1-1,1-1 1,0 1 0,-1-1-1,1 1 1,0-1-1,0 1 1,0-1 0,0 0-1,0 0 1,0 1-1,1-1 1,-1 0 0,0 0-1,1 0 1,2 1 0,4 1 135,0 0 1,0 0 0,0-1-1,1 0 1,-1 0 0,1-1-1,-1 0 1,1 0 0,0-1-1,-1-1 1,1 1 0,0-1-1,-1-1 1,1 0-1,-1 0 1,0 0 0,9-5-1,-15 7-166,-1-1-1,1 0 0,0-1 0,0 1 0,0 0 1,-1 0-1,1-1 0,-1 1 0,1-1 0,-1 1 1,0-1-1,1 0 0,-1 0 0,0 1 0,0-1 1,0 0-1,0 0 0,-1 0 0,1 0 0,0 0 1,-1 0-1,1 0 0,-1 0 0,0-1 0,0 1 1,0 0-1,0 0 0,0 0 0,0 0 0,-1 0 1,1 0-1,-1 0 0,1 0 0,-1 0 0,0 0 1,0 0-1,0 0 0,0 0 0,0 0 0,0 0 1,0 1-1,-1-1 0,1 1 0,0-1 0,-1 1 1,0-1-1,1 1 0,-1 0 0,-3-2 0,0 0-112,-1 0-1,0 1 1,0 0-1,1 0 0,-1 0 1,0 1-1,-1 0 1,1 0-1,0 0 0,0 1 1,0 0-1,0 0 1,0 1-1,-1-1 0,1 2 1,-6 0-1,7 0-210,0 0-1,0-1 0,0 1 1,1 1-1,-1-1 1,0 1-1,1 0 0,-7 5 1,8-5-184,0 0-1,1-1 1,0 1 0,-1 0 0,1 0-1,0 0 1,0 1 0,1-1 0,-1 0 0,1 1-1,-1-1 1,1 1 0,0 3 0,-1 16-1928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4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47 4160,'0'-34'3616,"0"33"-3458,0 1 0,0-1 0,0 1 0,-1-1 0,1 1 0,0-1 0,-1 1 0,1-1 1,-1 1-1,1-1 0,0 1 0,-1 0 0,1-1 0,-1 1 0,1 0 0,-1-1 0,1 1 0,-1 0 0,1-1 1,-1 1-1,0 0 0,0 0 0,-12-3 910,10 3-896,-1 1-1,0-1 1,1 1 0,-1 0 0,0 1 0,1-1 0,0 1 0,-1-1 0,1 1 0,-4 3 0,-30 23 834,33-25-879,-16 13 257,-33 29 294,47-39-541,-1 1 1,2 0 0,-1 0-1,1 0 1,-7 13-1,11-18-105,0-1-1,0 1 0,0 0 0,1-1 0,-1 1 0,0 0 1,1 0-1,0 0 0,-1 0 0,1 0 0,0-1 0,0 1 0,0 0 1,0 0-1,0 0 0,1 0 0,-1 0 0,0 0 0,1 0 1,0-1-1,-1 1 0,1 0 0,2 3 0,-2-3-5,1 0-1,0-1 1,0 1 0,0 0-1,0-1 1,0 1 0,1-1-1,-1 0 1,0 1 0,1-1-1,-1 0 1,1 0 0,-1-1-1,1 1 1,-1-1 0,6 1-1,14 0-286,0 0 0,0-2-1,1-1 1,-1 0 0,39-11-1,-16 1-809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 2720,'-4'-2'711,"0"0"0,0 1 0,0 0 0,0 0 0,-4-1 0,2-5 3122,3 3-1351,4 7-1559,3 2-250,-1 0 1,1-1 0,8 8 0,-7-7-600,0 0 0,-1 0 0,5 7 0,41 63 671,91 150 558,-134-211-1139,0 0 0,-1 1-1,-1 0 1,0 0 0,-2 0-1,1 0 1,-2 1 0,2 19-1,-4-13 27,0 0 0,-2 0-1,0 0 1,-2 0 0,-7 26 0,-3-5-4,-2 0 0,-1-2 0,-2 0 0,-3-1 0,-28 41 0,19-36 8,-2-2 0,-47 46 0,77-85-156,1-3-189,1 1-1,0-1 1,0 0 0,-1 1-1,1-1 1,-1 0 0,1 0 0,-1 0-1,1 0 1,-1 0 0,0 0-1,1 0 1,-3 0 0,3-1 75,1 0 1,0 0-1,0 0 1,-1 0 0,1 0-1,0 0 1,0 0-1,0 0 1,-1 0-1,1 0 1,0 0 0,0 0-1,0 0 1,-1 0-1,1 0 1,0 0-1,0 0 1,0-1 0,-1 1-1,1 0 1,0 0-1,0 0 1,0 0 0,0 0-1,-1-1 1,1 1-1,0 0 1,0 0-1,0 0 1,0 0 0,0-1-1,-1 1 1,1 0-1,0 0 1,0 0-1,0-1 1,0 1 0,0 0-1,0 0 1,0 0-1,0-1 1,0 1-1,0 0 1,0 0 0,0-1-1,2-8-2630,5 1-163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5312,'-8'-13'1701,"7"12"-1565,1 0 0,0 0 0,0 0 1,0 0-1,0 0 0,0 1 0,1-1 0,-1 0 0,0 0 0,0 0 0,1 0 0,-1 0 1,0 0-1,1 0 0,-1 0 0,1 1 0,-1-1 0,1 0 0,-1 0 0,1 0 0,0 1 1,1-2-1,17-18 3263,-16 17-3089,-1 0 0,1 0 0,0 0 0,7-5 0,-2 3 62,1 0 0,-1 1-1,1 0 1,0 0 0,14-3 0,-20 6-324,1 0 0,-1 0 0,1 1 0,-1-1-1,1 1 1,-1 0 0,1 0 0,-1 0 0,1 1 0,-1-1 0,1 1 0,-1 0 0,0 0 0,1 0-1,-1 0 1,0 1 0,1-1 0,2 3 0,-4-2-26,0 0-1,0 0 1,-1-1-1,1 1 1,0 1 0,-1-1-1,1 0 1,-1 0-1,0 1 1,0-1-1,0 0 1,0 1 0,0-1-1,-1 1 1,1 0-1,-1-1 1,1 1-1,-1-1 1,0 1-1,0 0 1,0-1 0,-1 1-1,0 4 1,-1 2 66,0-1 0,0-1 1,-1 1-1,0 0 0,0-1 1,-8 12-1,-86 117 1593,80-113-1197,16-23-440,0 1-1,0 0 0,1 0 0,-1 0 0,1 0 0,-1 1 1,0-1-1,1 0 0,0 0 0,-1 0 0,1 0 0,0 1 1,-1-1-1,1 0 0,0 0 0,0 2 0,0-3-1,0 1 0,1 0-1,-1-1 1,0 1 0,0 0 0,1-1-1,-1 1 1,1 0 0,-1-1-1,0 1 1,1-1 0,-1 1 0,1-1-1,-1 1 1,1-1 0,0 1-1,-1-1 1,1 0 0,-1 1-1,2-1 1,3 2 97,0 0-1,0-1 1,0 0-1,0 0 1,10 0 0,-15-1-143,95 2 588,-17-2-2294,-41 3 750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3552,'-7'-7'4963,"24"4"-824,-14 2-4799,16-1 1374,0-1-1,-1-1 0,35-12 1,-44 12-559,-1 0 0,1-1-1,-1 0 1,11-8 0,-15 10-40,0-1 0,-1 1 0,0 0-1,1-1 1,-1 0 0,0 0 0,-1 0 0,1 0-1,-1 0 1,3-7 0,-4 9-109,-1 0-1,0 0 1,1 0 0,-1 0 0,0 0 0,0 0-1,0 0 1,0 0 0,-1 0 0,1 0 0,0 0-1,-1 0 1,0 0 0,1 0 0,-1 0 0,0 1-1,0-1 1,0 0 0,0 0 0,0 1 0,0-1-1,-1 1 1,1-1 0,0 1 0,-1-1 0,1 1-1,-3-1 1,2 0-43,-1 0 0,0 0 0,0 0 0,1 1-1,-1-1 1,0 1 0,0 0 0,0 0 0,0 0 0,0 0-1,-1 1 1,1-1 0,0 1 0,0 0 0,0 0 0,-6 0 0,2 2 72,0 0 0,0 1 0,1-1 0,0 1 0,-1 0 0,1 1 0,0 0 0,1 0 1,-1 0-1,1 1 0,-1-1 0,1 1 0,1 1 0,-1-1 0,1 1 0,0-1 1,-4 9-1,4-7 51,0 0 0,1 0 0,0 0 0,0 1 0,1-1 1,0 0-1,0 1 0,1 0 0,0-1 0,0 1 0,1 0 1,0 0-1,0-1 0,1 1 0,2 10 0,-2-12-4,2 0 1,-1 1-1,1-1 0,0 0 0,0 0 1,1-1-1,-1 1 0,1-1 1,1 0-1,-1 1 0,1-2 0,0 1 1,9 7-1,4 0 157,1-1 1,36 17-1,-24-13-184,-28-14-51,-1 1 0,0-1 0,1 1 0,-1 0 0,0 0 0,3 3 0,-4-3-3,0-1 0,1 1 0,-1-1 0,1 0 0,-1 1 0,1-1 0,0 0 0,0 0 0,2 1 0,-2-1-559,1 0 0,-1-1-1,0 0 1,0 1 0,0-1 0,0 0 0,1 0 0,-1 0 0,0-1 0,0 1 0,0 0 0,0-1 0,3 0 0,12-4-1202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 7136,'-3'-1'424,"0"-2"292,-1 1 1,0 0-1,1 0 0,-1 0 0,-5-1 0,7 2-549,0 1 0,0 0 1,0 0-1,0 0 0,1 0 0,-1 0 0,0 1 0,0-1 0,0 1 0,0-1 1,1 1-1,-1-1 0,-3 3 0,-7 3 34,1 0 1,-1 1-1,1 1 0,1 0 1,-1 0-1,-11 14 0,1 0 199,-30 44-1,49-63-386,0 0 0,0 1 0,-1 0-1,2-1 1,-1 1 0,0 0 0,1 0 0,0 0 0,0 0 0,0 0 0,0 7 0,1-9-4,0 1 1,0 0 0,1 0 0,-1-1 0,1 1-1,0 0 1,0-1 0,0 1 0,0-1 0,0 1 0,0-1-1,1 0 1,-1 1 0,1-1 0,0 0 0,-1 0 0,1 0-1,3 2 1,8 6 31,0 0 1,17 9-1,-16-11 118,21 17 1,-34-24-117,1 0 0,-1 0 0,0 0 0,0 0 0,0 1 0,0-1 0,-1 0 0,1 0 0,0 1 1,0-1-1,-1 0 0,1 1 0,-1-1 0,1 1 0,-1-1 0,0 1 0,0-1 0,1 1 0,-1-1 0,0 1 0,0-1 0,0 1 0,-1-1 1,1 1-1,0-1 0,-1 1 0,1-1 0,0 1 0,-1-1 0,0 0 0,1 1 0,-2 1 0,-3 4 9,1 0 1,-1-1-1,-1 0 0,-10 10 0,8-7-12,-4 4-469,-1-1 0,0 0-1,-26 18 1,32-27-1867,19-14-4682,4 3 4946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4480,'-1'-6'630,"1"5"-506,0 0 0,-1 0-1,1 0 1,0 1 0,0-1 0,-1 0 0,1 0 0,0 0 0,-1 0 0,1 0 0,-1 1 0,1-1 0,-1 0 0,0 1 0,-3-2 3189,4 2-3258,0 0 0,-1 0 0,0 8 2845,0 5-2605,0 2 382,0-1 0,2 23 0,1-2 44,-2-26-509,1-1 0,0 1 0,0-1 0,1 0 0,0 1 0,1-1 0,-1 0 0,5 8 0,-5-13-79,-1-1 1,1 1-1,0 0 0,0 0 0,0-1 0,0 1 0,0-1 0,1 0 0,-1 0 0,5 3 1,-6-4-40,1 0 1,0 0-1,0 0 1,0-1-1,0 1 1,0-1-1,0 1 1,0-1-1,0 0 1,0 1-1,0-1 1,0 0-1,0-1 1,0 1-1,0 0 1,0 0-1,0-1 1,2 0-1,-1 0-32,0 0 0,-1-1-1,1 1 1,-1 0 0,0-1 0,1 1-1,-1-1 1,0 0 0,0 0 0,0 0-1,0 0 1,0 0 0,-1 0 0,1-1-1,-1 1 1,2-3 0,2-4 90,-1-1 1,5-20-1,-5 17-107,-1 4-149,28-106 442,-26 91-2026,2-30 1,-4 36-111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139 104 3392,'-2'0'3410,"12"8"1558,-5-7-4722,-1 1 0,1-1 0,0 0 0,-1-1 0,1 1 0,0-1 0,-1 0 0,1 0 0,0 0-1,-1-1 1,1 0 0,-1 0 0,1 0 0,-1 0 0,1-1 0,-1 1 0,7-5 0,-8 5-194,1-1-1,-1 1 1,0-1 0,0 0-1,0 0 1,0-1 0,-1 1 0,1 0-1,-1-1 1,1 0 0,-1 1-1,0-1 1,0 0 0,0 0-1,0 0 1,-1-1 0,1 1 0,-1 0-1,0-1 1,0 1 0,0 0-1,1-7 1,-2 8-51,0 1 0,0-1 0,0 1 0,-1-1-1,1 1 1,0 0 0,0-1 0,-1 1 0,1-1 0,-1 1 0,0 0-1,1 0 1,-1-1 0,0 1 0,1 0 0,-1 0 0,0 0 0,0 0-1,0 0 1,0 0 0,0 0 0,-1 0 0,1 0 0,0 0 0,0 0-1,0 1 1,-1-1 0,1 1 0,0-1 0,-1 1 0,1-1 0,-1 1 0,1 0-1,-3-1 1,-1 1-24,0 0-1,-1 0 1,1 0-1,0 1 1,0-1-1,0 1 1,0 1-1,-6 1 1,-8 5 114,0 1 0,0 1 1,0 1-1,1 0 0,1 1 1,0 1-1,-20 20 0,32-27 23,0-1-1,0 0 0,1 1 1,-1 0-1,-3 8 0,7-13-78,0 0-1,1 0 1,-1 0 0,1 1-1,-1-1 1,1 0-1,-1 1 1,1-1 0,0 1-1,0-1 1,0 0-1,0 1 1,0-1 0,0 1-1,0-1 1,0 0-1,0 1 1,0-1 0,1 0-1,-1 1 1,1-1-1,-1 0 1,1 1-1,0-1 1,-1 0 0,1 0-1,0 1 1,0-1-1,0 0 1,0 0 0,0 0-1,0 0 1,1 1-1,4 1 64,0 1 0,0-1 0,0 0 0,0 0-1,0-1 1,1 1 0,11 1 0,51 5 298,-30-4-348,73 6 48,-89-10-585,6-9-9203,-16 4 7431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 7392,'-23'-3'2373,"22"3"-2310,0 0 1,1 0-1,-1 0 0,0 0 0,0 0 1,0 0-1,1 0 0,-1 1 1,0-1-1,0 0 0,1 0 0,-1 1 1,0-1-1,-1 1 0,-108 55 2814,87-43-2484,5-4-200,1 1 0,1 0 1,0 1-1,0 1 0,1 1 1,1 0-1,-24 27 0,37-38-176,0-1-1,-1 1 1,1 0 0,0 0-1,0-1 1,0 1-1,0 0 1,1 0 0,-1 0-1,1 0 1,-1 0-1,1 0 1,-1 0 0,1 0-1,0 4 1,0-5-8,1 1-1,-1 0 1,1-1 0,0 1 0,-1 0 0,1-1 0,0 1 0,0-1-1,0 1 1,0-1 0,0 0 0,0 1 0,0-1 0,1 0 0,-1 0-1,0 0 1,1 0 0,-1 0 0,4 2 0,10 4 42,1 0 0,0-1 0,0-1 0,33 6 0,-5-1 206,-23-6-98,-16-3-23,1 0 0,-1 0 0,1 0 0,-1 0 0,0 1 0,0 0 0,0 0 1,0 1-1,6 3 0,-11-6-118,0 0 0,0 0 0,0 1 1,1-1-1,-1 0 0,0 0 0,0 0 0,0 1 1,0-1-1,0 0 0,1 0 0,-1 0 0,0 1 0,0-1 1,0 0-1,0 0 0,0 1 0,0-1 0,0 0 1,0 0-1,0 1 0,0-1 0,0 0 0,0 0 1,0 1-1,0-1 0,0 0 0,0 0 0,0 1 1,0-1-1,-1 0 0,-6 8 328,-17 6-90,19-11-230,-13 6 29,-1-1 1,-36 11-1,32-12-373,-31 13 1,51-18 33,1-1 0,0 0 1,-1 0-1,1 0 0,-1 0 0,1-1 0,-1 1 0,-4 0 1,2-3-1760,10-1-266,7-1 549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4640,'-14'-17'1504,"14"17"-1420,0 0-1,-1-1 1,1 1 0,0 0 0,0-1 0,0 1 0,0 0-1,0-1 1,0 1 0,0 0 0,0-1 0,0 1 0,0 0-1,0-1 1,0 1 0,0-1 0,0 1 0,0 0-1,0-1 1,0 1 0,0 0 0,0-1 0,0 1 0,0 0-1,1-1 1,-1 1 0,0 0 0,0-1 0,1 1 0,-1 0-1,0 0 1,0-1 0,1 1 0,-1 0 0,0 0-1,0 0 1,1-1 0,-1 1 0,0 0 0,2-1 360,-2-10 2576,1 9-1898,-1 6-293,-1 7-420,-1 0 1,0 0-1,0 0 1,-6 16-1,4-13 13,-5 27-1,7-27-273,1-9-66,1 0 1,-1-1 0,1 1-1,0 0 1,0 0-1,0 0 1,0 0-1,1 0 1,0 0 0,2 7-1,-3-12-59,0 1-1,0 0 1,1-1-1,-1 1 1,0-1-1,1 1 1,-1-1-1,0 1 1,1 0-1,-1-1 1,0 1-1,1-1 1,-1 0 0,1 1-1,-1-1 1,1 1-1,-1-1 1,1 0-1,-1 1 1,1-1-1,0 0 1,-1 1-1,1-1 1,-1 0-1,1 0 1,0 0-1,-1 0 1,1 0 0,0 1-1,-1-1 1,1 0-1,-1 0 1,1-1-1,0 1 1,-1 0-1,1 0 1,0 0-1,-1 0 1,1 0-1,-1-1 1,1 1-1,0-1 1,3-1 95,0-1 1,0 0-1,-1 1 0,0-2 1,4-2-1,0-1-69,5-5-40,-1 0 0,-1-1 0,15-23 0,-9 13-493,-16 23 479,0 0-1,0 0 1,0 0-1,0 0 1,1 0-1,-1 0 1,0-1-1,0 1 1,0 0-1,0 0 1,0 0-1,0 0 1,0 0-1,0 0 1,1 0-1,-1 0 1,0-1-1,0 1 1,0 0 0,0 0-1,0 0 1,0 0-1,1 0 1,-1 0-1,0 0 1,0 0-1,0 0 1,0 0-1,0 0 1,1 0-1,-1 0 1,0 0-1,0 0 1,0 0-1,0 0 1,0 0-1,1 0 1,-1 0-1,0 0 1,0 0 0,0 1-1,4 6 32,1 20 471,-3-17-171,-1-5-220,0 0 0,0-1 0,1 1 0,0-1 0,0 1 0,0-1 0,0 0 0,1 0 0,-1 0 0,1 0 0,6 6 0,-6-8-233,-1 0 0,1 0 0,-1 0 0,1 0 0,0-1 0,0 1 0,5 1 0,-5-2-410,0 0 0,0 0 0,1-1 0,-1 1 0,0-1 1,1 0-1,-1 0 0,4-1 0,7 1-1852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6976,'-16'4'3168,"6"7"-2752,2-6 1728,3-1-1248,-9 4-64,9 0-544,-3-8 448,8 3-448,-10-6-320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5216,'-13'-8'6554,"15"3"-4495,5 3-1722,0-1 0,1 1-1,-1 1 1,1-1 0,0 1 0,7 0 0,-4 0-71,-4 1-186,-1-1-1,1 1 1,0 1 0,0-1-1,-1 1 1,14 3 0,-19-3-63,1-1 1,0 1 0,-1-1-1,1 1 1,-1-1-1,1 1 1,-1 0-1,1 0 1,-1 0-1,0 0 1,0 0 0,1 0-1,-1 0 1,0 0-1,0 1 1,0-1-1,0 0 1,0 1 0,0-1-1,0 1 1,-1-1-1,1 1 1,-1-1-1,1 1 1,-1-1-1,1 1 1,-1 0 0,0-1-1,0 1 1,1 0-1,-2 2 1,0 4 111,0 0 0,-1-1 0,0 1 0,-1-1 1,-5 13-1,-23 37 378,7-14-13,16-26-286,3-8 5,1 0-1,0 0 0,0 1 0,-3 13 0,7-21-170,0-1-1,0 0 1,-1 0 0,2 0-1,-1 1 1,0-1-1,0 0 1,0 0 0,0 0-1,1 0 1,-1 1-1,0-1 1,1 0 0,-1 0-1,1 0 1,0 0 0,-1 0-1,1 0 1,0 0-1,-1 0 1,1 0 0,0-1-1,0 1 1,0 0-1,0 0 1,0-1 0,0 1-1,0 0 1,0-1 0,0 1-1,0-1 1,0 0-1,2 1 1,2 1 26,0-1 0,0 0 0,1 0 1,-1 0-1,11 0 0,11-3-2,0-1 1,1-1-1,40-11 1,-29 5-1085,-37 10 605,1-1 0,0 1 1,0 0-1,0 0 0,0 0 0,-1 0 0,1 0 1,0 0-1,3 1 0,8 6-1597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3072,'-1'0'533,"-1"1"0,1 0 0,-1 0 0,1-1 0,-1 1 0,1 0 0,-1-1 0,0 0 0,1 1 0,-1-1 0,0 0 0,1 0 0,-1 0 0,-2 0 0,-15-2 6330,31-3-6383,-1 0 0,0 2 1,1-1-1,14-1 0,51-6-199,-63 9-67,18 0 59,45 2 1,-31 1-74,30 7 194,-74-8-436,0 0 588,-2 0-733,0 0 0,0 0 0,1 0-1,-1 0 1,0 0 0,0 0 0,1 0 0,-1 0 0,0 0 0,0 0-1,1 0 1,-1 0 0,0 0 0,0 0 0,1 0 0,-1 0 0,0 0-1,0 0 1,1 0 0,-1 0 0,0 1 0,0-1 0,0 0 0,3 3-2433,-3 2 828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8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5472,'-26'3'3088,"21"-2"-27,19-2 331,108-9 2834,-6 2-4527,-18 1-1720,-58 10-2454,-31-1 1168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54 147 3072,'0'-4'8842,"0"18"-4425,0-8-5010,1-5 738,-1 0-1,1 0 1,0 0 0,0-1-1,0 1 1,0 0 0,0 0-1,0 0 1,0-1-1,0 1 1,0-1 0,0 1-1,0 0 1,0-1 0,0 0-1,2 1 1,1 0 52,0 0 1,1-1-1,-1 1 1,0-1-1,0 0 1,1 0-1,-1-1 1,0 1-1,0-1 1,0 0 0,0 0-1,5-2 1,-6 1-168,-1 1 0,0 0 0,1-1 0,-1 0 1,0 1-1,0-1 0,0 0 0,0 0 0,-1 0 0,1 0 1,0 0-1,-1 0 0,1-1 0,-1 1 0,0-1 1,0 1-1,0-1 0,0 1 0,-1-1 0,1 1 1,0-4-1,0 1-39,-1-1 0,0 1 0,0-1 0,0 0 0,-1 1 0,1-1 0,-1 1 0,-1-1 0,1 1 0,-4-8 0,5 12-7,-1 0 1,1-1-1,-1 1 1,0 0-1,1-1 0,-1 1 1,0 0-1,0 0 1,0 0-1,0 0 0,0 0 1,0 0-1,0 0 1,0 0-1,-1 0 1,1 0-1,0 0 0,-1 1 1,1-1-1,0 1 1,-1-1-1,1 1 1,-1-1-1,1 1 0,0 0 1,-1 0-1,1 0 1,-1 0-1,1 0 0,-1 0 1,1 0-1,-1 0 1,1 0-1,-1 1 1,1-1-1,-1 1 0,1-1 1,0 1-1,-1-1 1,1 1-1,0 0 0,0 0 1,-1-1-1,0 2 1,-7 4 28,0 0 1,1 1 0,0 0 0,0 0-1,1 1 1,-13 16 0,16-19 52,0-1 1,1 1-1,0 1 0,0-1 1,0 0-1,1 1 0,0-1 1,0 1-1,0 0 1,1 0-1,-1 0 0,1 0 1,1-1-1,-1 1 1,1 1-1,0-1 0,1 0 1,-1 0-1,3 9 1,-2-11-5,1 0 0,-1 0 0,1 0 0,0 0 1,0 0-1,0-1 0,0 1 0,1 0 0,-1-1 1,1 0-1,0 0 0,0 0 0,0 0 0,1 0 1,-1-1-1,1 1 0,6 3 0,-5-4 15,0 0-1,0 0 1,0 0 0,0-1-1,0 0 1,0 0-1,0 0 1,0 0 0,1-1-1,-1 0 1,0 0-1,0-1 1,8 0 0,30-12-12,-1-1 0,-1-2 1,63-33-1,-16-1 11,-74 41-70,-1-1 0,-1 0 0,0-1 0,14-15 1,-22 22-35,-1-1 0,1 0 0,-1 0 0,0 0 0,-1 0 0,1-1 0,-1 1 0,0-1 0,0 1 0,-1-1 0,2-10 0,-3 15-90,0 22-186,0 110 518,0-121-191,1-1 1,3 19-1,-3-24 18,0 0 1,0 0-1,1 0 1,-1 0-1,1 0 1,0 0-1,0 0 1,0-1-1,3 4 1,-3-6-9,-1 1 0,1-1 0,-1 0 0,1 0 0,0 0 0,-1 0 0,1 0 0,0-1 0,0 1 0,0 0 0,-1-1 0,1 0 0,0 1 0,0-1 0,0 0 0,4 0 0,31-4 126,-30 3-217,0-1 0,0 0 0,0 0 0,0 0 0,-1-1 0,9-5 0,-8 4-867,0-1 0,0 0-1,6-7 1,38-29-8063,4 3 3684,-3 3 4039,-19 13 1587,-15 11 1191,-1-1 0,-1-1 0,23-21 0,-39 33-1384,1 0 0,0 1 0,0-1 1,-1 0-1,1 0 0,0 1 1,-1-1-1,1 0 0,-1 0 0,1 0 1,-1 0-1,0 0 0,1 1 1,-1-3-1,0 3-85,0 0-1,-1 0 1,1-1 0,0 1 0,0 0-1,-1 0 1,1 0 0,0 0-1,-1 0 1,1 0 0,0 0 0,-1 0-1,1 0 1,0 0 0,-1 0-1,1 0 1,0 0 0,-1 0 0,1 0-1,0 0 1,-1 0 0,1 0-1,0 0 1,-1 1 0,1-1 0,-1 0-1,-28 15 971,13-6-711,1 1 0,0 1 0,0 1 0,1 0-1,1 0 1,0 2 0,1-1 0,0 2 0,-10 16 0,20-27-247,0 1 0,-1 0 0,2 0 0,-1 0 0,0 0 0,1 0 0,-1 7 0,2-11-31,0 0-1,0 0 1,0 0 0,-1 0-1,1 0 1,0 0-1,0 0 1,1 0 0,-1 0-1,0 0 1,0 0 0,0 0-1,1 0 1,-1 0 0,0 0-1,1 0 1,-1 0-1,1 0 1,-1 0 0,1 0-1,0-1 1,-1 1 0,1 0-1,0 0 1,-1-1-1,1 1 1,0 0 0,0-1-1,0 1 1,-1-1 0,1 1-1,0-1 1,0 1 0,0-1-1,0 0 1,0 0-1,0 1 1,0-1 0,0 0-1,0 0 1,2 0 0,2 0 51,0-1-1,0 0 1,0 0 0,0 0 0,0 0 0,0-1 0,0 0-1,-1 0 1,1 0 0,-1 0 0,1-1 0,4-4 0,6-5-7,26-26 0,-31 28-47,16-24 102,-22 28-136,0 1 0,0-1 1,1 1-1,-1 0 0,11-8 1,-16 15-9,0 0 1,-1 0-1,2 0 1,-1 0-1,0 0 1,0 1 0,1-1-1,-1 0 1,0 4-1,-2 9 1,-11 26-52,-9 34 446,-26 176 756,24-113-896,17-96 127,-16 45 1,23-84-325,0 0 1,0 0-1,0 0 1,0-1-1,-1 1 1,1-1-1,-4 5 1,5-7-28,-1 0 0,1 1 0,-1-1 0,1 1 0,-1-1 0,0 0 0,1 1 0,-1-1 0,0 0 0,1 1 0,-1-1 0,0 0 0,0 0-1,1 0 1,-1 0 0,0 0 0,0 0 0,1 0 0,-1 0 0,0 0 0,1 0 0,-1 0 0,0 0 0,0-1 0,1 1 0,-1 0 0,0-1 0,1 1 0,-1 0 0,0-1 0,1 1 0,-1-1 0,1 1 0,-1 0 0,1-1 0,-1 0 0,1 1 0,-1-2 0,-5-4-11,0 0 0,0-1 1,1 0-1,0 0 0,1-1 0,-1 1 0,-3-10 1,-19-58 8,25 69-4,-2-6 10,1-1 1,1 0 0,0 0-1,-1-21 1,3 25-13,0 0 1,1 0 0,0 1-1,0-1 1,1 0-1,0 0 1,5-11 0,-6 17 6,1 0 1,0-1 0,1 1-1,-1 1 1,1-1 0,-1 0-1,1 0 1,0 1 0,0 0-1,0-1 1,0 1 0,0 0-1,0 0 1,1 1 0,-1-1-1,1 1 1,6-2 0,2 0 79,1 0 1,-1 1 0,23-2-1,-17 4-61,-1 0-1,26 3 1,-36-2-60,-1 0 0,1 1 0,-1 0 0,1 0 0,-1 0 0,0 1 0,0 0 0,0 0 0,8 6 0,-4-3-76,-2-2-1053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4480,'-13'3'11754,"34"10"-7034,-7-11-4046,0 0 1,0-1-1,23 0 0,-31-1-534,2 0-531,-1 0-1,0-1 1,1 0-1,8-2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 5632,'5'-18'3042,"-5"10"1580,0 8-4570,0 0 0,0 0 0,0 0 0,0 0 0,-1 0 0,1 0 1,0 0-1,0 0 0,0 0 0,0 0 0,0 0 0,0 0 0,0 0 1,0-1-1,-1 1 0,1 0 0,0 0 0,0 0 0,0 0 0,0 0 1,0 0-1,0 0 0,0 1 0,-1-1 0,1 0 0,0 0 0,0 0 1,0 0-1,0 0 0,0 0 0,0 0 0,0 0 0,0 0 0,0 0 1,-1 0-1,1 0 0,0 0 0,0 0 0,0 0 0,0 1 0,0-1 1,0 0-1,0 0 0,0 0 0,0 0 0,0 0 0,0 0 0,0 0 1,0 1-1,-5 4 407,-116 115 3706,79-80-3535,35-33-518,0 0 0,0 1 0,1 0 0,0 0 0,-10 17 0,15-23-84,0 0 1,0 0 0,0 0-1,0 0 1,1 0 0,-1 0 0,1 0-1,-1 0 1,1 1 0,0-1-1,0 0 1,0 0 0,0 0 0,0 1-1,0-1 1,1 0 0,-1 0-1,1 0 1,-1 0 0,1 1-1,0-1 1,0 0 0,0 0 0,0-1-1,0 1 1,1 0 0,-1 0-1,0 0 1,1-1 0,-1 1 0,1-1-1,0 1 1,2 1 0,2 1 76,0 0 0,0-1 1,0 0-1,1 0 1,-1 0-1,1-1 0,0 0 1,-1 0-1,1 0 1,0-1-1,0 0 0,0-1 1,0 1-1,1-2 1,-1 1-1,11-2 1,-6 0-486,0-1 1,0 0 0,15-7 0,-10 2-3495,24-13 1,-27 15 1532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5152,'1'14'8482,"0"-8"-7761,0 1-1,0-1 1,-1 1-1,0 6 1,-7 21 1456,5-22-1789,-1-1-1,2 1 0,-1-1 0,2 1 1,0 15-1,0-24-334,0-2 1,0 0 0,0 0 1,0 0-1,0-1 0,0 1 1,1 0-1,-1 0 1,0 0-1,0-1 0,0 1 1,1 0-1,-1 0 1,0-1-1,1 1 0,0 1 1,0-2-5,0 0-1,0 0 1,0-1 0,0 1-1,1 0 1,-1 0 0,0-1-1,0 1 1,0-1 0,0 1-1,0-1 1,1 0 0,4-2-78,68-40 201,-10 4-378,61-23 232,-123 61-35,1 0 0,0 0 1,0 0-1,-1 0 0,1 1 1,0-1-1,0 1 0,0 0 0,0 0 1,0 0-1,0 0 0,0 0 0,3 1 1,-5-1 12,0 1 0,0-1 1,0 1-1,0-1 0,0 1 1,0-1-1,0 1 1,0 0-1,0-1 0,-1 1 1,1 0-1,0 0 1,0-1-1,-1 1 0,1 0 1,-1 0-1,1 0 0,-1 0 1,1 0-1,-1 0 1,1 0-1,-1 0 0,0 0 1,0 0-1,1 0 0,-1 0 1,0 0-1,0 0 1,0 0-1,0 1 0,0-1 1,0 0-1,-1 0 0,1 0 1,0 0-1,-1 1 1,-1 8 13,1-8 23,0 0 1,0 1-1,1-1 1,0 0-1,-1 1 1,1-1 0,0 0-1,0 3 1,0-4-30,0-1 0,1 0 1,-1 1-1,0-1 1,0 0-1,0 1 0,0-1 1,1 0-1,-1 1 1,0-1-1,0 0 0,0 0 1,1 1-1,-1-1 1,0 0-1,0 0 0,1 1 1,-1-1-1,0 0 1,1 0-1,-1 0 1,1 1-1,14-2 327,11-8-333,36-15 0,1-2-101,-58 24 89,0 0 0,1 1 1,-1 0-1,0-1 0,1 2 0,6-1 0,-10 1-3,0 0 1,0 0-1,1 1 0,-1-1 1,0 1-1,0 0 1,0-1-1,0 1 0,-1 0 1,1 0-1,0 0 1,0 1-1,0-1 0,-1 0 1,1 1-1,-1-1 0,1 1 1,-1-1-1,3 4 1,-1 0 80,0 0 0,0 0 0,-1 0 1,0 0-1,0 1 0,0-1 0,0 1 1,0 7-1,1 3-384,-1 31 0,-6-34-4558,3-6 2287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1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1248,'12'-16'736,"-11"12"919,-1 2-1136,1 1 1,-1-1-1,0 1 1,1-1-1,-1 1 1,1-1-1,0 1 1,1-3-1,-20 28 3769,-10 28-2134,-10 16-980,-54 54 586,72-100-1356,14-17-255,1 0 0,0 0-1,1 1 1,0 0-1,-6 9 1,10-15-130,-1 1-1,1-1 1,0 0-1,-1 1 1,1-1-1,0 1 1,0-1-1,0 1 1,-1-1-1,1 1 1,0-1 0,0 1-1,0-1 1,0 1-1,0-1 1,0 1-1,0-1 1,0 1-1,0-1 1,0 1-1,0-1 1,0 1-1,0-1 1,1 1 0,-1 0-1,12 2 395,-4-2-241,-3 0-57,1-1 1,0 0-1,0 0 1,-1 0-1,1-1 1,0 0-1,0 0 1,6-2-1,7-4 54,19-9 0,-1 1-69,69-19 209,-87 30-412,1 0 1,0 1-1,30-1 1,-33 7-2138,-17-3 1962,1 0-1,-1 1 1,1-1-1,-1 1 1,1-1 0,-1 1-1,1-1 1,-1 1-1,0-1 1,1 1 0,-1-1-1,0 1 1,1-1-1,-1 1 1,0-1 0,0 1-1,1 0 1,-1-1-1,0 1 1,0 0 0,0-1-1,0 1 1,0 0-1,0 0 1,0 10-3055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3328,'0'0'1061,"6"9"2715,-4-2-3206,0 1-1,0-1 1,-1 1-1,1 13 1,9 106 2446,0 2-1664,-10-114-1162,0 0-1,2 0 1,0 0 0,5 16-1,-3-11 110,4 28 0,-7-34-215,-2-7 10,1-1 1,0 1-1,0 0 0,3 7 0,-3-12 749,-1-19-897,0-2-2649,0 11 1311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5056,'0'0'109,"-1"0"0,0 0 0,1 0 0,-1 0 0,1 0 0,-1 1 0,1-1 0,-1 0 0,0 0 0,1 0 0,-1 0 0,1 1 0,-1-1 0,1 0 1,-1 0-1,1 1 0,-1-1 0,1 0 0,0 1 0,-1-1 0,1 1 0,-1 0 0,-3 13 3577,3-9-2990,-1 7 427,1 0 1,0 20-1,2-20-615,-2 0 1,-2 22 0,3-16 216,0-16-272,1-11-511,0-1-2459,3-2 640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1407 2976,'-3'4'1261,"6"-3"-582,12-6 463,-7-2-722,0-1-1,0-1 0,-1 0 1,0 0-1,0 0 0,-1-1 1,6-12-1,-1 2-106,76-122 1443,-64 109-1101,22-41-1,-38 61-470,-1-1 0,0 1 0,-1-1 0,0 0 0,-1 0 0,3-23 1,-6 25-172,-1 0 0,0 0 1,0 0-1,-2-1 0,-2-15 1,-5 4-174,9 23 143,-1 0-1,0 0 0,1 0 1,-1 0-1,1 0 1,0 0-1,-1 0 0,1-1 1,0 1-1,0 0 0,0 0 1,0 0-1,0-1 1,0 0-1,1 1 13,-1 0 0,1 0 0,0 1 0,0-1 0,0 0 0,0 1 0,0-1 0,0 0 0,0 1 0,0-1 0,0 1 0,0 0 0,0-1 0,0 1 0,0 0 0,0 0 0,0 0 1,0 0-1,0 0 0,3 0 0,60-9 95,34-2-319,-87 10 257,1 1 0,0 0 0,0 1 0,-1 0 0,1 1 0,-1 0 0,14 5 0,-22-6-34,0 1 0,0-1 0,-1 1 0,1 0-1,-1 0 1,0-1 0,1 1 0,-1 1 0,0-1 0,0 0 0,0 0 0,-1 1 0,1-1 0,-1 1 0,3 5 0,-2-3-6,0 0 1,0 1 0,0-1 0,-1 1 0,0-1 0,0 1-1,0 9 1,-1-6 33,-1 0-1,1 0 0,-1 0 1,-1 0-1,0 0 0,0 0 1,-1 0-1,0 0 0,-5 8 1,5-10-44,-22 48 141,22-48-81,1 0 0,0 1-1,0-1 1,1 0 0,0 0 0,0 9 0,1-14-17,0-1 0,0 0 0,0 0 0,0 0 0,0 0 0,0 1 0,0-1 0,1 0 0,-1 0 0,0 0 0,1 0 0,-1 0 0,1 0 0,0 0 0,-1 0 0,1 0 0,0 0 0,-1 0 0,1 0 0,0 0 0,0-1 0,0 1 0,1 1 0,1-1 22,-1 0 0,0 0 0,0-1 0,0 1 0,0-1 0,1 0-1,-1 1 1,0-1 0,1 0 0,-1 0 0,4-1 0,5-1 69,0 0 0,-1-1 0,20-7 0,12-9 13,78-49 1,-58 31-142,-6 4 21,65-35-74,-102 57 87,-14 6-73,-7 6-212,-29 16 268,0 1 0,-33 26 1,46-31-44,1-1 41,1 2 0,1 0 1,-1 1-1,2 1 0,-16 21 0,25-30 16,1 1 0,-1-1 0,1 1 0,1 0 0,-5 12 1,7-16 33,0 1-1,-1-1 1,2 1 0,-1-1 0,0 1 0,1 0 0,0-1 0,0 1 0,0 0 0,3 9 0,-3-14-33,0 1 0,0-1-1,0 1 1,0 0 0,1-1-1,-1 1 1,0-1 0,0 1-1,1-1 1,-1 1 0,0-1-1,1 1 1,-1-1 0,1 0-1,-1 1 1,0-1 0,1 1-1,-1-1 1,1 0 0,-1 1-1,1-1 1,-1 0 0,1 0-1,0 1 1,-1-1 0,1 0-1,-1 0 1,1 0 0,0 0-1,1 0 15,-1 0 0,1 0-1,-1-1 1,1 1 0,-1 0 0,1-1-1,-1 0 1,0 1 0,1-1 0,-1 0-1,2-1 1,3-2 63,-1 0 1,0 0-1,10-11 0,25-34 32,54-85 1,-91 128-716,-6 12 301,2-4 273,-1 1 0,1 0-1,0 0 1,0-1 0,0 1 0,0 4 0,1-5 12,0 0 1,0 1-1,0-1 0,1 0 1,-1 0-1,1 1 0,0-1 1,-1 0-1,1 0 1,0 0-1,1 0 0,-1 0 1,0 0-1,0 0 0,1 0 1,-1 0-1,1-1 0,0 1 1,-1 0-1,1-1 1,0 1-1,0-1 0,0 0 1,0 0-1,0 0 0,3 1 1,4 2 50,1-1 0,-1-1 1,1 0-1,16 2 0,3-3 27,-1-1 0,1-1-1,-1-1 1,36-8 0,-63 10-75,35-8 92,0-2 0,0-1-1,-1-1 1,64-34 0,-87 40-81,-1 0 0,0 0 0,0-1 0,-1-1 0,0 0 0,0 0 0,10-11 0,-19 17-1,0 1-1,0 0 1,0 0 0,0-1 0,-1 1-1,1-1 1,0 1 0,-1-1 0,1 1 0,0-4-1,-1 5-8,0 0 0,0 0-1,0 0 1,0-1 0,0 1 0,0 0-1,0 0 1,0 0 0,0 0-1,0-1 1,0 1 0,-1 0-1,1 0 1,0 0 0,0 0-1,0 0 1,0-1 0,0 1 0,0 0-1,0 0 1,0 0 0,0 0-1,-1 0 1,1 0 0,0-1-1,0 1 1,0 0 0,0 0-1,0 0 1,0 0 0,-1 0 0,1 0-1,0 0 1,-10 3-92,-8 10-60,-32 29 0,9-7-40,27-24 121,2 0 0,-19 21-1,26-27 82,1 0-1,1 0 0,-1 0 1,1 1-1,0-1 0,0 1 0,0 0 1,1 0-1,0 0 0,-2 9 0,4-13-2,0-1-1,0 0 1,-1 1-1,1-1 1,0 1-1,1-1 1,-1 0-1,0 1 1,0-1-1,0 0 0,1 1 1,-1-1-1,1 0 1,-1 0-1,1 1 1,0-1-1,-1 0 1,1 0-1,0 0 0,0 0 1,0 0-1,0 0 1,0 0-1,0 0 1,0 0-1,0 0 1,0 0-1,0-1 1,0 1-1,1 0 0,-1-1 1,0 1-1,0-1 1,1 0-1,-1 1 1,0-1-1,1 0 1,-1 0-1,0 0 0,1 0 1,-1 0-1,3 0 1,5-3 87,0 0 1,0-1-1,0 0 1,-1-1-1,0 1 1,12-10-1,6-7 5,0-2-1,-1 0 1,29-37 0,-36 37-20,-1-1-1,-1-1 1,-1 0 0,19-43 0,-27 53-68,127-315-294,-130 319 261,0 0-1,0 0 1,-2 0-1,1 0 1,-2-1-1,1 1 1,-1-1-1,-2-19 1,1 30 3,0 0-1,0 0 1,0 0 0,0 0 0,-1 0-1,1 1 1,0-1 0,0 0 0,-1 0-1,1 0 1,-1 0 0,1 0 0,-1 1-1,1-1 1,-1 0 0,1 0 0,-1 1-1,0-1 1,1 1 0,-1-1 0,0 0-1,0 1 1,0-1 0,1 1 0,-1-1-1,0 1 1,0 0 0,0-1 0,0 1 0,0 0-1,0 0 1,0 0 0,1 0 0,-1-1-1,0 1 1,0 0 0,0 1 0,0-1-1,0 0 1,0 0 0,0 0 0,0 0-1,0 1 1,0-1 0,1 0 0,-1 1-1,0-1 1,0 1 0,0-1 0,-1 2-1,-1 0-16,-1 1-1,0 0 0,1 0 1,0 0-1,0 0 0,-5 7 1,5-6 20,-5 7-29,1 0 0,0 1 0,0 0 0,1 0 0,1 1 0,-6 17 0,6-16 30,-14 43 5,2 1 1,3 0-1,3 1 0,-7 95 1,17-140 60,1 0 0,1 0 0,4 26 1,-3-33-7,0 1 0,0-1 0,0-1 0,1 1 0,0 0 0,0-1 0,1 1 1,-1-1-1,7 8 0,-7-12 16,-1 1 0,0-1 1,1 1-1,0-1 0,-1 0 1,1 0-1,0-1 0,0 1 1,0 0-1,0-1 0,0 0 1,1 0-1,-1 0 0,0 0 1,6 1-1,-3-2 0,-1 0 1,1 0-1,0-1 0,-1 1 0,1-1 1,0 0-1,-1-1 0,10-3 0,-1-1-8,1-2 0,-1 1 0,0-2 0,-1 0 0,20-17 0,-16 10-50,-1-1 0,-1-1-1,19-26 1,-32 42-50,-1-1 1,1 1-1,0-1 0,0 1 1,0 0-1,0 0 0,1 0 1,-1 0-1,1 0 0,-1 0 1,5-2-1,-6 5 29,-1-1 0,0 0-1,1 0 1,-1 1 0,0-1 0,1 0 0,-1 1-1,0-1 1,0 0 0,1 1 0,-1-1 0,0 1-1,0-1 1,1 0 0,-1 1 0,0-1-1,0 1 1,0-1 0,0 0 0,0 1 0,0-1-1,0 1 1,0-1 0,0 1 0,2 13-2,-3 9-16,0-8 6,2 28-1,0-40 33,-1 0 1,1 1-1,-1-1 0,1 0 0,0 0 0,0 0 1,1 0-1,-1 0 0,0 0 0,1 0 1,0-1-1,0 1 0,0 0 0,3 3 0,-2-4 36,-1 0 0,1 0 0,-1 0 0,1 0 1,0-1-1,0 1 0,0-1 0,0 0 0,0 0 0,0 0 0,0 0 0,1 0 0,3 0 0,2-1 7,-1 0 0,0-1 0,0 0 0,10-3 0,47-12 90,76-29 1,-110 34-221,10-4 144,65-35 0,-86 36 49,-19 14-118,0-1 1,0 0 0,0 0-1,0 0 1,0 0 0,-1 0-1,1 0 1,0 0 0,0 0-1,-1 0 1,1 0 0,-1 0-1,1 0 1,0-3 0,-1 4 7,-1-1 0,1 1 0,0 0 0,0-1 0,-1 1 0,1 0-1,0-1 1,0 1 0,-1 0 0,1 0 0,0-1 0,-1 1 0,1 0 0,0 0 0,-1 0 0,1-1 0,-1 1 0,1 0 0,0 0 0,-1 0 0,1 0 0,-1 0 0,1 0 0,0 0 0,-1 0 0,1 0 0,-1 0 0,1 0 0,-1 0 0,0 0 0,-13 2-58,-9 6 9,0 1 0,0 2 0,-41 25 1,31-16-62,14-9 76,1 0 0,0 2 0,0 0 0,1 1 0,1 1 0,1 0-1,0 1 1,-19 27 0,32-39 60,-1 1-1,1-1 1,0 1 0,0 0-1,0 0 1,0 0-1,1 1 1,0-1 0,0 0-1,1 0 1,-1 1 0,1-1-1,1 9 1,-1-13-10,0-1 0,0 1 1,0 0-1,1-1 0,-1 1 0,0-1 1,0 1-1,1 0 0,-1-1 0,1 1 0,-1-1 1,0 1-1,1-1 0,-1 1 0,1-1 1,-1 1-1,1-1 0,-1 1 0,1-1 1,-1 0-1,1 1 0,0-1 0,-1 0 1,1 0-1,-1 1 0,1-1 0,0 0 1,-1 0-1,1 0 0,0 0 0,-1 0 1,1 0-1,0 0 0,-1 0 0,1 0 1,0 0-1,-1 0 0,1 0 0,0 0 1,-1-1-1,1 1 0,-1 0 0,2-1 1,3-1 87,1 0 0,-1 0-1,9-6 1,19-13-4,32-28-1,-20 13 34,-29 24-151,0-2 0,-1 0 0,18-24 0,-16 22-364,-10 13 166,-7 3 215,0 0 0,0 0-1,0 0 1,0 0 0,1 0-1,-1 0 1,0 0 0,0 0-1,0 1 1,0-1 0,0 0-1,0 0 1,0 0 0,0 0-1,0 0 1,0 0-1,0 0 1,0 0 0,1 0-1,-1 1 1,0-1 0,0 0-1,0 0 1,0 0 0,0 0-1,0 0 1,0 0 0,0 1-1,0-1 1,0 0 0,0 0-1,0 0 1,0 0 0,0 0-1,0 0 1,0 0 0,-1 1-1,1-1 1,0 0-1,0 0 1,0 0 0,0 0-1,0 0 1,0 0 0,-3 9-59,1 0-1,0 0 1,1 0 0,0 0 0,0 0-1,1 1 1,1 12 0,-1-19 78,1 0 1,-1 0-1,1-1 1,0 1-1,-1 0 0,1 0 1,0-1-1,1 1 1,-1-1-1,0 1 1,1-1-1,-1 1 0,1-1 1,0 0-1,0 0 1,0 0-1,0 0 1,0 0-1,0 0 1,1 0-1,-1-1 0,1 1 1,-1-1-1,1 0 1,-1 0-1,1 0 1,0 0-1,4 1 0,-1-1 26,0 0 0,1-1 0,-1 0 0,1 0 0,-1 0 0,0-1 0,1 0-1,-1 0 1,0-1 0,0 0 0,1 0 0,-1 0 0,-1-1 0,1 1 0,0-1-1,-1-1 1,1 1 0,-1-1 0,6-5 0,2-4 21,1-1 0,-1 0 0,-1-1-1,20-32 1,-15 18-54,-1 0 0,-2-1 0,14-40 0,-8 16-13,92-215 90,-23 23-257,-38 64 155,-50 177-1,0 2-23,0-1-1,0 1 1,0-1-1,-1 0 1,0 1-1,1-1 1,-1 0 0,0 1-1,-2-8 1,1 9-64,-2 6-11,-13 22-198,1 1 0,-23 57 0,29-63 249,-80 223-192,61-132 358,4 0-1,-16 211 0,39-319-98,-1 58 199,2-55-147,0 0 0,1-1 1,0 1-1,0-1 1,1 1-1,3 10 0,-4-15-29,0-1-1,-1 0 1,1 1-1,0-1 1,0 0-1,0 1 0,0-1 1,0 0-1,0 0 1,0 0-1,0 0 0,1 0 1,-1 0-1,0 0 1,1 0-1,-1 0 1,1-1-1,-1 1 0,0-1 1,1 1-1,0-1 1,-1 1-1,1-1 0,-1 0 1,1 0-1,-1 0 1,1 0-1,-1 0 1,1 0-1,0 0 0,2-1 1,3-1 23,0 0 0,1-1 1,-1 0-1,0 0 0,9-6 1,20-14 10,0-2 1,49-45-1,21-16-295,-105 86 213,0-1 0,0 0 0,0 0 0,0 1 0,0-1 0,0 0 0,0 1 0,0-1 0,0 1 0,0 0 0,0-1 0,0 1 0,1 0 0,-1 0 0,0-1 0,0 1 0,0 0 0,1 0 0,-1 0 0,0 0 0,2 1 0,-2 0 13,-1-1 1,1 1-1,-1 0 0,1-1 1,0 1-1,-1 0 1,0-1-1,1 1 0,-1 0 1,1 0-1,-1 0 1,0-1-1,0 1 0,1 0 1,-1 0-1,0 0 1,0 0-1,0-1 0,0 1 1,0 0-1,0 0 1,0 0-1,0 0 0,-1 0 1,1-1-1,0 1 1,-1 1-1,-3 13-72,0 0 1,-7 14-1,6-19 49,1 1 1,0-1-1,1 1 0,1 0 1,-1 0-1,0 17 0,3-26 48,0 0 0,0-1 0,0 1 0,0 0 0,1 0 0,-1 0 0,1-1 0,-1 1 0,1 0 0,-1-1 0,1 1 0,0-1 0,0 1 0,0 0 0,0-1 0,0 0 0,0 1 0,0-1 0,1 0 0,-1 0 0,0 1 0,1-1 0,-1 0 0,1 0 0,-1 0 0,1-1 1,0 1-1,-1 0 0,1-1 0,0 1 0,0-1 0,-1 1 0,1-1 0,3 0 0,2 1 36,1-1 1,-1 0-1,0-1 1,0 1 0,0-1-1,0-1 1,9-2-1,-2-1-23,1-1 0,-2 0 0,1-1 0,-1-1 0,0 0 0,-1-1 0,22-19 0,-13 8-16,-1-2 0,0 0-1,16-27 1,-24 30-90,-5 8-249,-10 28-18,-2-1 222,-9 22-1,9-27 113,1-1 1,0 1-1,0-1 0,1 1 0,1 0 0,-2 22 0,4-30 24,0-1 1,0 1-1,0 0 1,0 0 0,1-1-1,-1 1 1,1 0-1,0-1 1,0 1-1,0 0 1,0-1 0,0 1-1,1-1 1,-1 0-1,1 1 1,0-1-1,-1 0 1,1 0 0,0 0-1,0 0 1,0 0-1,1-1 1,-1 1-1,0-1 1,1 1 0,2 0-1,-2-1 18,0 0-1,-1 0 1,1 0 0,0-1-1,0 0 1,0 0 0,0 0-1,0 0 1,0 0-1,0 0 1,0-1 0,0 1-1,0-1 1,-1 0 0,1 0-1,0 0 1,0 0-1,-1 0 1,1-1 0,-1 1-1,1-1 1,-1 0-1,0 1 1,3-4 0,2-1 7,-1-1 0,0 1 1,0-1-1,-1 0 0,0-1 1,0 1-1,7-17 0,-11 21-48,0-1 0,1 0-1,-1 0 1,-1 1-1,1-1 1,0 0 0,-1 0-1,0 0 1,0 0-1,0 0 1,0 0 0,-1 0-1,0 0 1,0 0-1,0 1 1,0-1 0,0 0-1,-1 0 1,1 1-1,-5-6 1,4 6-2,0 1 0,0-1 1,0 1-1,0 0 0,-1 0 0,1 0 0,-1 0 0,1 0 1,-1 0-1,0 1 0,0-1 0,0 1 0,0 0 0,0 0 1,0 0-1,0 0 0,-5 0 0,2 0-15,-1 1 0,0-1-1,0 1 1,1 1 0,-1-1-1,0 1 1,-8 3 0,-3 1-6,15-3 26,-1-1 0,0 1 0,0-1 0,0 0-1,0-1 1,-4 1 0,71-32 177,124-25-524,-151 48 341,0 2 0,1 1 1,46 0-1,-78 5 1,0 0 1,0 0-1,0 1 1,0 0-1,0-1 0,0 2 1,0-1-1,0 1 1,-1-1-1,1 2 1,-1-1-1,1 0 1,-1 1-1,7 5 1,-8-5 14,0 0 1,0 0 0,-1 0 0,1 1 0,-1-1 0,0 1 0,0-1 0,0 1 0,-1 0 0,1 0 0,-1-1 0,0 1 0,0 0 0,0 1 0,0-1 0,-1 0-1,0 7 1,0-3 31,-1-1 0,0 1 0,0-1 0,-1 1 0,0-1 0,0 1 0,-5 8 0,7-15-23,0-1-1,0 0 1,0 0-1,0 0 1,0 1-1,0-1 1,-1 0-1,1 0 1,0 0 0,0 1-1,0-1 1,0 0-1,0 0 1,0 1-1,0-1 1,0 0-1,0 0 1,0 0-1,0 1 1,0-1-1,0 0 1,0 0-1,1 1 1,-1-1-1,0 0 1,0 0-1,0 0 1,0 1-1,0-1 1,0 0-1,0 0 1,1 0-1,-1 0 1,0 1-1,0-1 1,0 0-1,0 0 1,1 0-1,-1 0 1,0 0-1,0 0 1,13 0 218,14-8-86,-20 3-118,-1 1 1,0-1 0,1 0-1,-2-1 1,7-5-1,7-9 64,34-23-374,-52 42 277,0 0 0,-1 1 0,1 0 0,-1-1-1,1 1 1,0-1 0,-1 1 0,1 0 0,0-1 0,0 1 0,-1 0 0,1 0 0,0 0-1,0 0 1,-1-1 0,1 1 0,0 0 0,0 0 0,0 1 0,-1-1 0,1 0 0,0 0-1,0 0 1,0 1 0,1-1-3,-1 1-1,0 0 0,1 0 1,-1 0-1,0 0 1,0 0-1,0 0 1,0 0-1,0 1 0,0-1 1,1 2-1,2 5-22,0 0 0,0 0 0,3 12 0,-6-15 23,10 39 49,-9-34 106,1 0 0,0 0 0,0 0 1,1 0-1,5 11 0,-8-20 89,-6-21-14448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 3808,'0'-11'6128,"-7"16"-3446,-39 28-461,-8 5-1018,-81 47 418,108-65-1429,1 1 0,-40 41 0,50-42-132,0 0 0,1 1 0,2 1 0,0 1 0,1 0 0,1 0 0,-13 44 0,7-10-2465,15-52-145,2-11-356,3-13-1126,4 2 1814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4320,'-5'-19'7941,"7"23"-6714,4 7-649,-1 0 1,0 0 0,6 19 0,-6-16-119,0 0 0,10 18 0,9 5 647,45 52-1,-19-26-620,40 77 91,-40-57-98,-43-71-402,11 15 241,-16-26-169,-6-10-3173,0-2-394,3-2 1050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3808,'2'-34'4299,"-1"21"2506,-13 188-3789,7-119-2614,-14 72 403,17-103-604,-5 109 286,7-127-783,0-13-4479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 3328,'-4'-8'894,"4"7"-590,-1 0-1,0 0 0,1 0 0,-1 0 1,1 0-1,0 0 0,-1 0 1,1 0-1,0 0 0,-1 0 1,1 0-1,0-3 0,0 4-106,0-1 0,1 0 0,-1 1 0,0-1 0,0 0-1,0 1 1,0-1 0,0 0 0,0 1 0,0-1 0,-1 0 0,1 1 0,0-1 0,0 0 0,0 1-1,-1-1 1,1 1 0,0-1 0,-1 0 0,1 1 0,-1-1 0,1 1 0,0-1 0,-2 0 0,-47 70 3701,42-61-3761,1 0-1,1 1 0,0 0 1,0 0-1,0 0 0,1 1 1,1-1-1,0 1 1,0 0-1,1 0 0,0 0 1,0 0-1,1 13 0,1-10-35,1 1 0,1-1 0,0 0 0,0 1 0,2-1 0,-1 0 0,2-1 0,0 1 0,0-1 0,1 0 0,0 0-1,16 20 1,-20-30-68,-1 0 0,1 0 0,0 0 0,0 0-1,0 0 1,0-1 0,0 1 0,0-1 0,0 1-1,1-1 1,-1 0 0,0 0 0,1 0 0,-1 0-1,1-1 1,-1 1 0,1-1 0,-1 1 0,1-1-1,-1 0 1,1 0 0,0 0 0,-1 0 0,1 0-1,-1-1 1,1 1 0,-1-1 0,1 0 0,-1 0-1,1 0 1,3-2 0,1-1 14,-1 0 0,1-1 0,-1 0 0,1 0 0,-2 0 0,1-1 0,0 0 0,-1 0 0,5-9 0,0 1 71,70-112 239,-78 120-351,1 0 0,-1 0-1,0 0 1,0-1 0,-1 1 0,0 0 0,0-1 0,-1 1-1,1-1 1,-1 1 0,-1-1 0,1 1 0,-1-1-1,0 1 1,-1-1 0,1 1 0,-1 0 0,-1 0 0,1 0-1,-1 0 1,-4-6 0,5 9-15,0 0 0,-1 0 0,1 0 0,-1 0 0,0 0 0,0 1 0,0 0 0,0 0 0,0-1 0,-1 2 0,1-1 0,-1 0 0,1 1-1,-5-2 1,2 1-20,1 1-1,0 0 1,0 0-1,0 0 0,-1 1 1,1 0-1,0 0 0,-1 0 1,-5 1-1,-3 3-24,1 1-1,-1 0 1,1 1-1,-23 13 1,33-18-302,1 0 0,0 1 0,0 0 0,0-1 0,0 1 0,0 0 0,0 0 0,0 0 0,1 0 0,-1 0 0,-2 4 0,3 5-1574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75 3808,'-3'-1'243,"2"1"-182,1 0-1,0 0 1,-1 0 0,1 0 0,-1 0 0,1 0 0,0 0 0,-1 0 0,1 0 0,-1-1 0,1 1 0,0 0-1,-1 0 1,1 0 0,0-1 0,-1 1 0,1 0 0,0 0 0,-1-1 0,1 1 0,0 0 0,-1-1 0,1 1 0,0 0-1,0-1 1,-1 1 0,1 0 0,0-1 0,0 1 0,0 0 0,0-1 0,-1 0 425,1 0 1,0 0-1,0 1 0,-1-1 1,1 0-1,0 1 1,-1-1-1,1 0 0,0 1 1,-1-1-1,-1-1 1460,2 1-1460,-1 1 0,0-1 1,1 1-1,-2-1 1,0 0 315,5 3 1590,4-2-1379,12 0-577,1-1 0,-1-1 0,23-4 0,-6-1-56,-24 5-213,1 0 0,16-7-1,-3 2-173,-21 6-3,0 0 1,-1 0-1,0 0 0,1-1 1,-1 0-1,6-3 1,-9-1-3325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7040,'-7'-12'2282,"7"11"-2115,0 0-1,0 0 1,0 0-1,0 1 1,0-1-1,0 0 1,0 0-1,1 0 1,-1 1-1,0-1 1,0 0-1,1 0 1,-1 1-1,0-1 1,1 0-1,0-1 616,4 26 3445,2 8-3628,-4 2 320,-4 46-1,0-27-915,1-44 85,-1 1 1,-4 15-1,3-16-221,0-1 1,0 16-1,2-24 9,0 0 1,0 0 0,0 0-1,0 1 1,0-1 0,1 0-1,-1 0 1,0 0 0,0 1-1,0-1 1,0 0 0,0 0-1,1 0 1,-1 1 0,0-1-1,0 0 1,0 0 0,0 0-1,1 0 1,-1 0 0,0 0-1,0 0 1,0 1 0,1-1-1,-1 0 1,0 0 0,0 0-1,1 0 1,-1 0 0,0 0-1,0 0 1,1 0 0,-1 0-1,0 0 1,0 0 0,0 0-1,1 0 1,-1 0-1,0 0 1,1-1 0,12-2-2785,-12 3 1977,16-5-1154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7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 3904,'7'-1'4317,"-10"12"-1445,-22 39-504,-11 21-1179,-159 282 1600,186-333-2642,1 0 0,1 1 0,0-1 0,2 1 0,0 1 0,2-1 0,0 0 0,2 1 0,0 0 0,3 25-1,2-14 42,1-1-1,2-1 0,1 1 1,1-1-1,2-1 1,16 32-1,-15-38-26,2 0-1,0-1 1,1-1 0,1 0 0,2-1-1,0-1 1,35 30 0,-14-14 137,-25-23-354,-1-1 0,2 0 0,26 16 0,-23-19-392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2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3072,'-1'0'69,"1"-1"-1,0 1 1,0 0 0,0-1-1,-1 1 1,1-1 0,0 1-1,0 0 1,-1 0 0,1-1-1,0 1 1,-1 0 0,1 0-1,-1-1 1,1 1 0,0 0-1,-1 0 1,1 0 0,-1-1-1,-12 4 4959,9 0-4863,0-1 1,0 1 0,0 0 0,0 0-1,0 0 1,1 0 0,0 0 0,-1 1-1,1 0 1,0 0 0,1 0 0,-1 0-1,1 0 1,0 0 0,-3 8 0,4-8-115,0-1 0,0 0 0,0 0 1,1 0-1,-1 0 0,1 1 1,0-1-1,0 0 0,0 0 1,1 7-1,0-8 20,-1 0 1,1 0 0,0 0-1,0 0 1,0 0-1,0 0 1,0-1-1,0 1 1,0 0-1,1-1 1,-1 1-1,1 0 1,-1-1-1,1 0 1,0 1-1,-1-1 1,5 2-1,-1-1 102,0 1-1,0-2 1,1 1 0,-1 0-1,1-1 1,-1 0-1,1-1 1,9 1 0,47-5 566,-45 2-580,-1-1 0,0 0 0,0-1 0,20-9 0,-27 10-34,-1-1 0,0 0 0,0 0 1,-1-1-1,1 0 0,-1-1 0,0 1 0,0-1 1,9-11-1,-15 15-98,1 0 0,-1 0 0,0 0 0,0 0 0,0 0 0,0 0 0,0-1 0,0 1 0,0 0 0,-1 0 0,1-1 0,-1 1 0,1 0 0,-1-1 0,0 1 0,0-1 1,0 1-1,-1 0 0,1-1 0,0 1 0,-1 0 0,1-1 0,-1 1 0,0 0 0,0 0 0,-1-3 0,0 2-46,0 0-1,-1 0 1,1 0-1,0 1 1,-1-1 0,1 1-1,-1-1 1,0 1-1,0 0 1,0 0 0,0 0-1,0 1 1,0-1-1,-1 1 1,1-1 0,0 1-1,-6-1 1,-1 1-32,0 0 0,0 0 0,0 1 0,0 1 1,0-1-1,1 2 0,-1-1 0,0 1 0,1 1 0,-1 0 0,1 0 1,-1 1-1,1 0 0,1 0 0,-1 1 0,1 0 0,-16 13 0,23-17-104,0 0 0,0 0-1,0 0 1,0 0 0,0 0-1,0 0 1,0 1-1,0-1 1,1 0 0,-1 0-1,0 1 1,1-1 0,-1 1-1,1-1 1,0 0-1,-1 1 1,1-1 0,0 1-1,0-1 1,0 1 0,0-1-1,0 1 1,0-1-1,0 1 1,0-1 0,1 1-1,-1-1 1,1 0 0,-1 1-1,1-1 1,-1 1-1,1-1 1,1 3 0,3 2-757,0-1 1,0 1-1,1-1 1,-1 1 0,10 5-1,-1 0-29,-9-7 709,-1 0-1,0 0 0,0 0 0,0 1 0,0-1 0,5 11 1,-8-13 286,0 0 1,0 0 0,-1 1 0,1-1 0,-1 0 0,0 0-1,1 1 1,-1-1 0,0 0 0,0 1 0,-1-1-1,1 0 1,0 0 0,-1 1 0,1-1 0,-1 0 0,0 0-1,0 0 1,0 0 0,-2 4 0,-45 68 3986,5-10-1387,41-60-2541,-3 3 214,1 0 0,0 0 0,0 1 0,1-1 0,0 1 0,0 0 0,-1 11 0,3-18-238,1 0 0,0 0 0,0 0 1,0 0-1,0 0 0,0 0 0,0 0 0,0 0 1,0 0-1,1 0 0,-1 0 0,0 0 0,1 0 1,-1 0-1,0 0 0,1 0 0,-1 0 0,1-1 0,-1 1 1,1 0-1,1 1 0,-1-1-17,0-1 0,0 0 1,0 1-1,0-1 0,0 1 0,0-1 1,0 0-1,0 0 0,0 0 0,0 0 1,0 0-1,0 0 0,0 0 0,0 0 1,0 0-1,0 0 0,1-1 0,4 0 175,0-1 0,0-1 0,-1 1 0,1-1 0,7-4 0,-2-1-26,-1 0-1,1 0 0,-2-1 0,1-1 1,-1 0-1,0 0 0,-1 0 0,7-13 1,-11 17-164,-1 1 0,0-1 1,0 0-1,-1 1 0,0-1 0,0-1 1,0 1-1,-1 0 0,0 0 0,0-7 1,-1 10-91,0 0 0,0 1 0,0-1 0,-1 0 0,1 0 0,-1 1 0,0-1 0,0 0 0,0 1 0,0-1 0,0 1 1,0 0-1,-1-1 0,1 1 0,-1 0 0,0 0 0,0-1 0,1 2 0,-1-1 0,-1 0 0,1 0 0,0 0 0,0 1 0,-4-2 0,4 2-148,1 0 0,0 1-1,-1-1 1,1 1 0,-1-1-1,1 1 1,0 0 0,-1 0-1,1-1 1,-1 1 0,1 0-1,-1 0 1,1 0 0,-1 1-1,-2 0 1,-8 4-1397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9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4736,'0'-2'390,"0"1"-301,0 1 1,0 0-1,0 0 0,0-1 1,1 1-1,-1 0 0,0-1 1,0 1-1,0 0 0,-1-1 1,1 1-1,0 0 0,0 0 0,0-1 1,0 1-1,0 0 0,0-1 1,0 1-1,0 0 0,-1 0 1,1-1-1,0 1 0,0 0 1,0 0-1,0-1 0,-1 1 1,1 0-1,0 0 0,0 0 0,-1-1 1,1 1-1,0 0 0,0 0 1,-1 0-1,1 0 0,0 0 1,-1 0-1,1-1 0,0 1 1,0 0-1,-1 0 0,1 0 1,0 0-1,-1 0 0,1 0 0,0 0 1,-1 0-1,1 0 0,0 1 1,0-1-1,-1 0 0,-21 24 2455,16-16-2345,-1-1-1,2 1 1,-1 0-1,1 1 1,-6 11 0,9-14-123,-1-1-1,1 1 1,1 0 0,-1-1 0,1 1 0,0 0 0,0 0 0,1 0 0,0 0 0,0 8 0,1-11-14,-1 0 1,1 1-1,0-1 0,1 0 1,-1 0-1,0 0 0,1-1 1,-1 1-1,1 0 0,0 0 1,0-1-1,0 1 1,0-1-1,1 0 0,-1 0 1,1 1-1,-1-1 0,1-1 1,0 1-1,0 0 0,0-1 1,0 0-1,0 1 1,5 0-1,0 1 110,0-1 0,0-1 1,0 0-1,0 0 0,0 0 0,0-1 1,0 0-1,16-3 0,-15 1-59,0-1 0,0 0 0,0 0 1,-1-1-1,1 0 0,-1 0 0,0-1 0,0 0 0,0-1 0,-1 0 0,8-8 0,-10 10-19,-1-1 0,-1 0 0,1 1-1,-1-1 1,1 0 0,-1-1-1,-1 1 1,3-7 0,-3 8-47,-1 1 0,-1-1 0,1 0 0,0 0 0,-1 1 0,0-1 0,0 0 0,0 0 0,0 1 0,-1-1 0,1 0 0,-1 0 0,-2-5 0,2 7-53,1 0 1,-1 1-1,1-1 1,-1 0-1,0 1 1,0-1-1,0 1 1,0-1-1,0 1 1,0 0 0,-1-1-1,1 1 1,0 0-1,-1 0 1,1 0-1,-1 0 1,1 0-1,-4-1 1,3 1-10,0 1 0,0-1-1,-1 1 1,1 0 0,0 0 0,0 0 0,-1 0 0,1 0 0,0 1 0,0-1 0,-1 0-1,1 1 1,0 0 0,-2 0 0,-7 5-217,1-1-1,0 1 1,0 1-1,1-1 1,-1 2-1,-14 15 1,-17 12-7799,25-21 4399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1:1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5056,'-13'0'11200,"22"3"-9958,32-14 299,-2 8-726,-25 2-616,0 0 0,-1-1 0,15-3 0,-11 0-140,13-4-29,-1 2 0,56-7 0,-72 13-73,-9 0 36,0 1 0,1-1 1,-1 1-1,0 0 0,0 1 0,6 0 1,-5 0-371,0 0-2932,-5 4 1646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4064,'0'-1'47,"0"1"0,0 0 0,0 0-1,-1-1 1,1 1 0,0 0 0,0 0 0,0 0 0,0-1 0,0 1 0,0 0 0,0-1-1,0 1 1,0 0 0,0 0 0,0-1 0,0 1 0,0 0 0,0 0 0,0-1 0,0 1 0,0 0-1,0 0 1,0-1 0,0 1 0,0 0 0,0 0 0,1-1 0,-1 1 0,0 0 0,0 0-1,0 0 1,0-1 0,1 1 0,-1 0 0,0 0 0,13-4 855,-7 3-652,-1 1 0,0 0 1,1 0-1,4 2 0,13 2 296,0 2 0,0 0 1,-1 2-1,0 0 1,28 16-1,-35-15-306,0 0 0,0 1 1,-1 1-1,0 1 0,-1 0 0,-1 0 0,22 28 1,-12-7 82,-1 1 1,-1 1-1,-2 1 1,-2 1-1,22 75 1,-30-82-139,-2-1 1,-1 1-1,1 44 0,-5-31 124,-3 1 0,-11 73-1,-28 84-114,-3-46 324,19-90-3484,18-48 188,6-1 874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936 152 5632,'-19'-8'2560,"24"8"-2208,-1-4 160,11 4-352,1-8 128,8 0-160,-3-4-64,7 4-32,-14-4-4960,-1 9 2688</inkml:trace>
  <inkml:trace contextRef="#ctx0" brushRef="#br0" timeOffset="1">9 49 5408,'-9'-17'2432,"23"26"-2112,-4-6 896,6 2-736,34-5 768,5 3-704,43-3 96,5 0-384,15-3-256,-20 3 0,-3-8 480,-11-1-256,-2-2 672,-14 6-480,-10-7-4160,-13 9 2016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1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28 117 6304,'-24'6'2032,"24"-6"-2008,0 0 1,0 0 0,-1 0-1,1 0 1,0 0-1,0 0 1,0 1 0,0-1-1,-1 0 1,1 0 0,0 0-1,0 0 1,0 0-1,0 0 1,0 1 0,-1-1-1,1 0 1,0 0-1,0 0 1,0 0 0,0 1-1,0-1 1,0 0 0,0 0-1,0 0 1,0 1-1,0-1 1,0 0 0,0 0-1,0 0 1,0 1-1,0-1 1,0 0 0,0 0-1,0 0 1,0 1 0,0-1-1,0 0 1,0 0-1,0 0 1,0 1 0,0-1-1,0 0 1,1 0-1,2 5 330,-3-4-178,1-1 0,0 0-1,0 1 1,0-1 0,0 0 0,0 0-1,0 0 1,0 1 0,0-1 0,0 0 0,0 0-1,0 0 1,0-1 0,0 1 0,0 0 0,0 0-1,0 0 1,0-1 0,0 1 0,0-1-1,0 1 1,1-1 0,2 0 677,16-6 776,-1-1 1,1 0-1,34-21 1,-5 2-676,-31 18-1067,0 0 0,0 2 0,1 0 1,0 1-1,0 1 0,35-4 0,-21 8-3792,-20 1-723,-8 0 2410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1664,'-9'-4'854,"9"4"-823,0 0 0,0 0 0,0 0-1,0 0 1,0 0 0,-1 0-1,1 0 1,0 0 0,0 0 0,0 0-1,0 0 1,0 0 0,0 0 0,0 0-1,0 0 1,-1 0 0,1-1 0,0 1-1,0 0 1,0 0 0,0 0-1,0 0 1,0 0 0,0 0 0,0 0-1,0 0 1,-1 0 0,1 0 0,0 0-1,0 0 1,0-1 0,0 1 0,0 0-1,0 0 1,0 0 0,0 0-1,0 0 1,0 0 0,0 0 0,0 0-1,0-1 1,0 1 0,0 0 0,0 0-1,0 0 1,0 0 0,0 0-1,0 0 1,0 0 0,0-1 0,0 1-1,0 0 1,0 0 0,0 0 0,0 0-1,0 0 1,0 0 0,0 0 0,0 0-1,0 0 1,1-1 0,-1 1-1,0 0 1,0 0 68,-1 0 1,1 1-1,0-1 0,0 0 0,0 0 0,0 0 0,-1 0 0,1 0 1,0 0-1,0 0 0,-1 0 0,1 0 0,0 0 0,0 0 1,0 0-1,-1 0 0,1 0 0,0 0 0,0 0 0,0 0 1,-1 0-1,1 0 0,0 0 0,0-1 0,0 1 0,0 0 1,-1 0-1,1 0 0,0 0 0,0 0 0,0 0 0,0-1 1,-1 1-1,1 0 0,0 0 0,0 0 0,0 0 0,0-1 0,0 1 1,0 0-1,0 0 0,0 0 0,0-1 0,-1 1 0,1 0 1,0 0-1,0 0 0,0-1 0,0 1 0,0 0 0,0 0 1,0 0-1,0-1 0,0 1 0,1 0 0,-1 0 0,0 0 1,0-1-1,-4 11 223,1 1 1,1-1-1,0 1 1,0-1-1,0 22 1,5 57 345,-1-59-306,1 20 134,29 289 1243,-25-297-1550,5 24 336,-12-65-482,0 1 0,0-1-1,1 0 1,-1 0 0,0 0-1,1 0 1,-1 0 0,1 0 0,-1 0-1,1 0 1,0 0 0,-1-1-1,1 1 1,1 1 0,-1-1-18,-1-1 0,0 0 1,1 0-1,-1 0 0,0 0 0,1 0 0,-1 0 1,0 0-1,1 0 0,-1 0 0,1 0 1,-1 0-1,0 0 0,1 0 0,-1 0 1,0 0-1,1 0 0,-1-1 0,0 1 1,1 0-1,-1 0 0,0 0 0,1 0 1,-1-1-1,0 1 0,0 0 0,1 0 1,-1-1-1,3-2 95,-1 0-1,1-1 1,-1 1 0,0-1-1,3-6 1,18-47 209,-17 40-373,1 0 1,0 0 0,1 1 0,0 1 0,2-1 0,17-21-1,-23 32-26,6-7-57,2 0-1,24-19 1,-34 29 143,1 0-1,0 0 1,-1 0 0,1 0-1,0 1 1,1-1 0,-1 1 0,0 0-1,0 0 1,0 0 0,1 0-1,-1 1 1,0-1 0,1 1 0,-1 0-1,0 0 1,1 0 0,-1 1-1,1-1 1,4 2 0,-3 0 20,0 1-1,-1 0 1,1 1 0,-1-1 0,1 1 0,-1 0 0,0 0-1,-1 0 1,1 0 0,3 7 0,-2-5 55,-2-1-40,1 0 0,-1 0 0,0 1 0,-1-1 0,0 1 0,1 0 0,-2 0 0,1 0 0,-1 0 0,1 10 0,0 7-66,-2 35-1,-1-25 78,0-28-335,2 0-2734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25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48 3808,'2'-1'144,"0"0"-1,0 1 1,0-1-1,-1 0 1,1 0 0,0 0-1,-1 0 1,1 0 0,-1-1-1,1 1 1,-1 0 0,1-1-1,-1 1 1,1-3-1,11-5 1958,-13 9-1977,0-1 0,1 1 0,-1 0-1,1 0 1,-1 0 0,0-1 0,1 1 0,-1 0 0,1 0 0,-1-1 0,0 1 0,0 0 0,1-1-1,-1 1 1,0 0 0,1-1 0,-1 1 0,0 0 0,0-1 0,0 1 0,0-1 0,1 1-1,-1-1 1,0 1 0,0 0 0,0-1 0,0 1 0,0-1 0,0 1 0,0-1 0,0 0-59,-1 1 1,1-1-1,0 1 1,0-1 0,-1 1-1,1-1 1,-1 1 0,1-1-1,0 1 1,-1 0-1,1-1 1,-1 1 0,1-1-1,-1 1 1,1 0-1,-1 0 1,1-1 0,-1 1-1,0 0 1,1 0 0,-1 0-1,1 0 1,-1 0-1,1 0 1,-1-1 0,0 1-1,1 1 1,-1-1-1,0 0 1,-19 1 432,19-1-458,-6 1 102,-1 0 0,1 1 1,0 1-1,0-1 0,0 1 0,0 0 0,0 0 0,1 1 0,0 0 0,-9 7 0,5-3 40,1 0-1,1 0 0,-1 1 0,1 0 1,-12 19-1,18-24-137,-1 0 0,1 0 0,1 0 0,-1 0 0,0 1 1,1-1-1,0 1 0,0-1 0,0 1 0,1-1 0,0 1 0,0 0 0,0-1 0,1 7 1,-1-7-14,1-1 0,0 1 1,0 0-1,0-1 1,1 0-1,-1 1 1,1-1-1,0 0 1,-1 0-1,2 0 0,-1 0 1,0 0-1,1 0 1,-1-1-1,1 1 1,0-1-1,-1 0 1,1 0-1,4 3 0,3-1 53,-1 1 0,1-1-1,0-1 1,0 0 0,1 0 0,-1-1-1,1 0 1,-1-1 0,1 0-1,19-2 1,-11 0-811,1-2 0,-1 0 0,0-1 0,37-14 0,-54 18 416,15-5-1855,-6 5-3522,-6 4 1960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1:5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2656,'-5'-3'15620,"10"6"-14729,-1-3 853,1 1-1408,-1 0 1,1-1-1,0 1 0,-1-1 0,1 0 0,-1-1 0,1 1 0,7-3 0,39-13 1122,-21 5-677,157-50 1024,-8 2-2032,-56 27-3244,-100 29-406,0 5 1199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0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 2496,'-1'-3'267,"1"0"0,-1 0 0,1 0 0,-1 0 0,1 0 0,0 0 0,0 0 0,0 0 0,1-4 1,1-13 1733,-2 19-1885,0 0-1,0 0 1,0 0 0,1 0 0,-1 0 0,0 0 0,1 0 0,-1 0-1,0 0 1,1 0 0,-1 0 0,1 1 0,-1-1 0,1 0-1,-1 0 1,1 0 0,0 1 0,0-2 0,6-6 1277,-7 9-1192,1 0 0,-1-1 0,1 1 0,-1 0 0,1-1 0,-1 1 0,0 0 0,0-1 0,1 1 0,-1 0 0,0 0 0,0-1 0,0 1 0,0 0 0,0 0 0,1 0 0,-2-1-1,1 2 1,4 28 1128,18 293 3044,-16-271-3888,6 117-5,-7-125-1562,-4-46 651,-1 1 1,1-1-1,-1 1 1,1 0 0,0-1-1,-1 1 1,1 0-1,0 0 1,0 0 0,0-1-1,0 1 1,0 0-1,2-1 1,19-17-3526,-20 17 3506,20-15-3875,1 4 1445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19 199 7136,'-15'-10'2309,"15"10"-2283,-1 0 1,1 0-1,0 0 0,0 0 1,0 0-1,0 0 1,-1 0-1,1 0 0,0-1 1,0 1-1,0 0 0,0 0 1,0 0-1,0 0 0,-1 0 1,1 0-1,0-1 0,0 1 1,0 0-1,0 0 0,0 0 1,0 0-1,0 0 0,0-1 1,0 1-1,0 0 1,0 0-1,0 0 0,0-1 1,0 1-1,0 0 0,0 0 1,0 0-1,0-9 242,-1 5 157,1 0 0,0 0-1,0 0 1,1 0 0,-1-1 0,1 1-1,0 0 1,0 0 0,0 0 0,0 0-1,4-6 1,5-4 198,-1 0 1,2 1-1,19-20 0,-25 28-522,1 0 0,-1 1 0,1-1 0,0 1 1,1 0-1,-1 1 0,0-1 0,1 1 0,0 1 0,0-1 1,9-1-1,-14 4-79,1-1 1,-1 1 0,1 0-1,0 0 1,-1 0 0,1 1-1,-1-1 1,1 1 0,0-1-1,-1 1 1,1 0-1,-1 0 1,0 0 0,1 0-1,-1 0 1,0 1 0,0-1-1,0 1 1,0 0 0,0-1-1,0 1 1,0 0 0,0 0-1,-1 0 1,1 0-1,-1 0 1,1 1 0,-1-1-1,1 3 1,1 2 50,0-1 0,-1 1 0,0 0-1,0 0 1,-1 0 0,1 0 0,-2 0 0,1 1 0,-1 10 0,-3 8 211,-2 0-1,-13 45 1,4-19-42,14-49-245,0-1 1,0 0-1,-1 1 0,1-1 0,1 0 1,-1 0-1,0 1 0,0-1 0,1 0 1,-1 1-1,1-1 0,0 0 0,0 0 1,0 0-1,0 0 0,0 0 0,0 0 1,0 0-1,3 2 0,2 3 59,0 0 1,1-1-1,11 8 0,-16-12-18,8 4 4,-1 0 1,1-1-1,0 0 1,19 6-1,-18-6 148,1-1-1,-1 1 1,16 10 0,-26-14-161,0 0 1,0-1 0,-1 1-1,1 0 1,0-1 0,0 1-1,-1 0 1,1 0 0,0-1-1,-1 1 1,1 0 0,-1 0-1,1 0 1,-1 0 0,0 0-1,1 0 1,-1 0 0,0 0-1,0 0 1,1 0 0,-1 0-1,0 0 1,0 0 0,0 0 0,0 0-1,-1 0 1,1 0 0,0 0-1,0 0 1,-1 2 0,-1 2 32,0-1-1,-1 1 1,0-1 0,0 1 0,-3 3 0,0 0-41,-7 9-114,0-1 0,-1-1 1,-1 0-1,0-1 0,-1-1 1,-1 0-1,-19 11 0,28-20-481,-1 0 0,-14 6 0,22-9 322,-1-1 1,0 1-1,1-1 1,-1 1-1,0-1 1,1 1-1,-1-1 1,0 0 0,1 0-1,-1 0 1,0 0-1,0 0 1,1 0-1,-1-1 1,0 1-1,1-1 1,-1 1-1,0-1 1,-2 0-1,4 1 185,0-1-1,0 1 1,0 0-1,0 0 1,0 0-1,-1 0 1,1-1-1,0 1 1,0 0-1,0 0 1,0 0-1,0-1 1,0 1-1,0 0 1,0 0-1,0 0 1,0-1-1,0 1 1,0 0-1,0 0 1,0 0-1,0-1 1,0 1-1,0 0 1,0 0-1,0-1 1,0 1-1,0 0 1,0 0-1,0 0 1,0-1-1,0 1 1,0 0-1,1 0 1,7-18-3501,6-3 1195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2:0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 7712,'-8'-1'988,"-16"-2"706,23 3-1376,0-1-1,0 1 1,0 0-1,-1 0 1,1 0-1,0 1 1,0-1-1,0 0 1,-1 0-1,1 1 1,0-1-1,0 0 1,0 1-1,-2 0 1,3-1-206,0 1 1,0-1 0,0 0-1,0 0 1,0 0-1,0 0 1,0 0 0,0 1-1,0-1 1,0 0-1,0 0 1,0 0 0,0 0-1,0 1 1,2 1 2026,-2-2-2026,0 0-1,0 0 1,0 0 0,0 0-1,1 0 1,10 7 1378,14 1-569,-2-2-596,0-2 1,0-1-1,0 0 1,1-2-1,-1-1 0,1-1 1,-1-1-1,0-1 1,36-8-1,-36 5-263,-3 1 28,-1 0-1,0-1 1,0-1 0,34-17 0,-30 15 17,-23 9-106,0-1 1,1 1-1,-1 0 0,1 0 0,-1 0 1,1 0-1,-1 0 0,1-1 0,-1 1 0,1 0 1,-1 0-1,1 0 0,-1 0 0,1 0 1,-1 1-1,1-1 0,-1 0 0,1 0 0,-1 0 1,0 0-1,1 0 0,-1 1 0,1-1 1,-1 0-1,1 0 0,-1 1 0,0-1 0,1 0 1,-1 1-1,0-1 0,1 0 0,-1 1 1,0-1-1,1 1 0,-1-1 0,0 0 0,0 1 1,1-1-1,-1 1 0,0-1 0,0 1 1,0-1-1,0 1 0,0 0 0,-1 21 184,-2-1-1,-7 34 1,6-38-87,-10 40 261,-25 59 0,-13 53-472,25-25-1382,13-48-4286,9-48 2654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43 4160,'-8'-25'1549,"7"13"177,1 12-1590,0-1 0,0 1 0,0 0 0,0 0-1,0 0 1,0-1 0,0 1 0,0 0 0,0 0 0,0-1-1,1 1 1,-1 0 0,0 0 0,0 0 0,0 0-1,0-1 1,1 1 0,-1 0 0,0 0 0,0 0-1,0 0 1,1-1 0,-1 1 0,0 0 0,0 0-1,0 0 1,1 0 0,-1 0 0,0 0 0,0 0 0,1 0-1,-1 0 1,0 0 0,-12 17 2867,-4 11-1953,8-12-783,-11 22 223,-18 55 1,28-68-425,-28 95 272,32-100-319,0 1 0,2 0 0,-2 38 0,5-58-73,2 18-835,-2-18 749,1-1-1,-1 1 0,0 0 1,1-1-1,-1 1 1,1-1-1,-1 1 0,0-1 1,1 1-1,-1-1 0,1 0 1,-1 1-1,1-1 1,-1 1-1,1-1 0,0 0 1,-1 0-1,1 1 0,-1-1 1,1 0-1,0 0 0,-1 0 1,1 0-1,1 1 1,11 2-1716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 8320,'0'0'107,"0"0"1,0-1 0,0 1-1,-1-1 1,1 1 0,0 0-1,0-1 1,0 1-1,-1 0 1,1 0 0,0-1-1,0 1 1,-1 0 0,1 0-1,0-1 1,0 1-1,-1 0 1,1 0 0,0 0-1,-1-1 1,1 1 0,-1 0-1,1 0 1,0 0-1,-1 0 1,1 0 0,0 0-1,-1 0 1,1 0 0,0 0-1,-1 0 1,1 0-1,-1 0 1,1 0 0,0 0-1,-1 0 1,1 0 0,0 0-1,-1 0 1,1 0 0,0 1-1,-1-1 1,1 0-1,0 0 1,-1 0 0,1 1-1,0-1 1,-1 0 0,1 1-1,0-1 1,0 0-1,-1 0 1,1 1 0,-13 24 2395,9-17-1912,-11 22 461,1 0-1,-11 41 1,-13 67-385,22-75-361,15-57-390,-6 28 440,6-32-455,1 1 0,0-1 0,0 0 0,1 0 1,-1 0-1,0 0 0,1 0 0,-1 1 0,1-1 0,0 0 1,-1 0-1,1 0 0,0-1 0,2 4 0,7 7-781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3904,'-12'-8'1253,"12"8"-1158,-1-1 0,1 0 0,0 1-1,-1-1 1,1 1 0,0-1 0,-1 0 0,1 1-1,0-1 1,0 0 0,0 0 0,-1 1 0,1-1 0,0 0-1,0 1 1,0-1 0,0 0 0,0 0 0,0 1-1,1-2 1,-2-4 2056,-3 9-544,2-3-1073,1 0-469,1 0 0,0 0-1,0 1 1,-1-1 0,1 0 0,0 0-1,0 0 1,-1 0 0,1 0-1,0 0 1,0 0 0,-1 1-1,1-1 1,0 0 0,0 0-1,0 0 1,0 0 0,-1 1-1,1-1 1,0 0 0,0 0-1,0 1 1,0-1 0,0 0 0,-1 0-1,1 1 1,0-1 0,0 0-1,0 1 1,-25 89 2874,0 62-1549,17-98-1122,-5 30 457,-3 117 1,18-188-349,-2-13-368,0 1 0,0-1-1,0 0 1,0 0 0,0 0-1,0 0 1,0 0 0,0 0-1,0 0 1,0 0 0,0 0-1,0 0 1,0 0 0,0 0-1,0 0 1,0 0 0,0 0-1,0 0 1,0 0 0,0 1-1,0-1 1,0 0 0,0 0-1,0 0 1,0 0 0,0 0-1,1 0 1,-1 0 0,0 0-1,0 0 1,0 0 0,0 0-1,0 0 1,0 0 0,0 0-1,0 0 1,0 0 0,0 0-1,0 0 1,0 0 0,0 0-1,0 0 1,0 0 0,0 0-1,0 0 1,1 0 0,-1 0-1,0 0 1,0 0 0,0 0-1,0 0 1,0 0 0,0 0-1,0 0 1,0 0 0,0 0-1,0 0 1,0 0 0,0 0-1,0 0 1,4-11 914,46-175-216,-36 148-784,0 0-1,38-67 1,-40 84-17,15-26 67,-24 43 40,-1 0-1,1 1 0,0-1 0,1 1 0,-1-1 1,1 1-1,-1 0 0,5-3 0,-7 6-24,0-1 1,0 1-1,-1-1 0,1 1 1,0 0-1,0-1 0,0 1 0,-1 0 1,1 0-1,0-1 0,0 1 1,0 0-1,0 0 0,0 0 1,-1 0-1,1 0 0,0 0 0,0 0 1,0 1-1,0-1 0,0 0 1,-1 0-1,1 1 0,0-1 1,0 0-1,0 1 0,-1-1 0,1 1 1,0-1-1,-1 1 0,1-1 1,0 1-1,-1 0 0,1-1 1,-1 1-1,1 0 0,-1-1 0,1 1 1,-1 0-1,1 0 0,-1-1 1,1 2-1,1 4 40,0-1 0,-1 1 0,1-1 0,0 12 0,-2-17-28,2 20 48,-2 31-1,0-37 54,-1 1 1,2 0 0,0 0-1,1-1 1,4 16-1,-6-30-87,0 1 0,0-1 0,0 0 0,0 0 0,0 0 0,0 0 0,0 0 0,0 1 0,0-1-1,1 0 1,-1 0 0,0 0 0,0 0 0,0 0 0,0 0 0,0 1 0,0-1 0,1 0 0,-1 0 0,0 0 0,0 0-1,0 0 1,0 0 0,1 0 0,-1 0 0,0 0 0,0 0 0,0 0 0,1 0 0,-1 0 0,0 0 0,0 0 0,0 0-1,0 0 1,1 0 0,-1 0 0,0 0 0,0 0 0,0 0 0,0 0 0,1 0 0,-1 0 0,0-1 0,0 1 0,0 0-1,0 0 1,1 0 0,11-11 323,11-18-99,4-11-179,24-30-390,-48 67 293,1 0 0,-1 0 0,1 0 0,-1 0 0,1 0 0,0 1 0,0 0 0,0 0 0,5-3 0,-7 5 32,-1-1 0,1 1 0,-1-1 1,1 1-1,-1 0 0,1-1 0,-1 1 0,1 0 0,0 0 1,-1 0-1,1 0 0,-1 0 0,1 1 0,-1-1 1,1 0-1,-1 1 0,1-1 0,-1 1 0,1 0 0,-1-1 1,1 1-1,-1 0 0,0 0 0,1 0 0,-1 0 1,0 0-1,0 0 0,0 0 0,1 2 0,2 3 92,0 1 1,0 0-1,-1 1 0,0-1 0,-1 0 0,0 1 1,0 0-1,1 8 0,5 67 581,-7-75-574,2 35 366,12 56 0,-15-98-386,3 9-708,3-15-1778,1-2 972,17-14-4215,25-19 0,-12 18 2467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5632,'-72'-3'2560,"59"6"-2208,8-3 0,10 0-256,8 0 32,9 3-64,19 6-2784,4 2 1472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81 6304,'6'-4'2330,"-12"14"-388,-2 2 602,1 5-269,-8 23 0,9-22-1688,2 0-1,0 0 0,-2 22 0,5-31-408,1 0-1,0 0 0,1 0 0,0 0 1,0 0-1,0 0 0,1 0 0,1 0 0,0-1 1,0 1-1,0-1 0,10 15 0,-13-22-156,0 0 0,1-1 0,-1 1 0,1 0-1,0-1 1,-1 1 0,1-1 0,0 1 0,-1 0-1,1-1 1,0 0 0,-1 1 0,1-1 0,0 1-1,0-1 1,0 0 0,-1 1 0,1-1 0,0 0-1,1 0 1,-1 0 1,0 0 0,0-1 0,0 1 0,0 0 0,1-1 0,-1 1 0,-1-1 0,1 1 0,0-1-1,0 0 1,0 1 0,0-1 0,0 0 0,0 0 0,-1 1 0,1-1 0,0 0 0,0-1 0,6-8 49,0-1 0,-1 0 0,-1 0 0,0 0 0,0 0 0,-1-1 0,3-14 0,-4 15-63,-1 1-1,-1 0 0,1 0 1,-2-1-1,0 1 0,0-1 1,0 1-1,-5-20 0,-7-2-92,4 12 44,6 17 45,1-1-1,-1 0 1,1 0 0,0 0 0,0-1 0,0 1-1,0-5 1,1 7 31,0 0 0,0-1 0,1 1 0,-1 0 0,1 0 0,-1 0 0,1 0 0,0 0 0,0 0 0,0 0 0,0 0 0,0 0 0,0 1 0,0-1 0,3-3 0,0 2 2,-1 0 1,0 0-1,1 1 0,0-1 0,-1 1 1,1 0-1,7-3 0,-2 2-16,0 0 0,0 1 0,0 0-1,0 1 1,1-1 0,-1 2 0,15 0-1,-13 1-30,1 0-1,-1 1 1,0 1-1,1 0 1,-1 1 0,0 0-1,18 9 1,-22-9 18,0 0 1,0 1-1,-1 0 1,0 0-1,1 0 1,-2 1-1,1-1 1,-1 2-1,1-1 0,-2 0 1,1 1-1,4 8 1,-2 1 93,2 0 0,0-1 0,1 0 0,0-1 0,1 0 0,25 23 1,-33-34-74,0 0 0,0-1 0,1 0 1,-1 0-1,1 0 0,-1 0 1,1-1-1,-1 1 0,1-1 1,0 0-1,0 0 0,7 1 1,-5-2 6,1 0 1,-1 0 0,0 0 0,1-1 0,-1 0 0,0 0 0,9-4 0,-3 1 12,0-1-1,0-1 1,0 0 0,-1-1 0,0 0 0,0 0-1,11-11 1,-20 16-21,7-6-5,15-18 0,-22 24-40,0 0-1,0-1 1,0 1-1,-1-1 1,0 1-1,1-1 1,-1 0-1,0 0 1,0 0-1,0 1 1,-1-1-1,1 0 1,0-4 0,-1 6 10,0 1 0,0-1 0,0 1 0,0-1 0,0 0 1,0 1-1,0-1 0,-1 1 0,1-1 0,0 0 0,0 1 1,0-1-1,-1 1 0,1-1 0,0 1 0,-1-1 1,1 1-1,0-1 0,-1 1 0,1-1 0,0 1 0,-1-1 1,1 1-1,-1 0 0,1-1 0,-1 1 0,1 0 1,-2-1-1,1 1-17,0-1 1,-1 1-1,1 0 1,0 0-1,-1 0 1,1 0-1,-1 0 1,1 0-1,0 1 1,-1-1-1,-2 1 1,-1 1-17,-1 0 1,0 1-1,1 0 1,-7 4-1,7-3 154,0-1 0,0 1-1,0 1 1,1-1 0,0 1 0,0 0-1,-6 7 1,9-9-48,-1 0-1,1-1 1,0 1-1,0 0 1,0 0 0,0 0-1,0 0 1,1 0-1,-1-1 1,1 1 0,0 0-1,0 0 1,0 0-1,0 0 1,1 0 0,-1 0-1,2 5 1,0-2 2,1 0 1,0 1-1,0-2 1,0 1-1,1 0 1,-1-1-1,1 1 1,1-1-1,-1 0 1,1 0-1,0-1 1,0 0-1,0 0 0,1 0 1,-1 0-1,9 3 1,-8-4-187,1 0 1,-1 0 0,1-1-1,-1 0 1,1 0-1,0 0 1,0-1 0,-1 0-1,1-1 1,0 0-1,0 0 1,0 0-1,0-1 1,0 0 0,11-2-1,1-5-3332,-3 4 980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12 341 4736,'-11'3'2864,"20"-11"616,-1 1-2971,53-54 2628,-25 23-1954,-27 27-910,-8 9-231,0 1 0,0-1-1,0 0 1,0 1 0,0-1-1,1 1 1,-1 0 0,1-1-1,-1 1 1,1 0 0,2-1-1,-3 3-21,-1 0 1,1 0-1,-1 0 0,1 0 0,-1 0 1,1 0-1,-1 1 0,0-1 1,1 0-1,-1 0 0,0 1 0,0-1 1,0 0-1,0 2 0,-2 39 288,-2 0 1,-11 49-1,0 2 282,4-12 167,-4-1 0,-39 125 1,50-194-425,3-9-201,0 1-1,0 0 1,0 0-1,1-1 0,-1 1 1,0 3-1,1-6-114,0 0 1,0 0-1,0 0 0,0 0 0,0 0 1,0 0-1,0 0 0,1 0 1,-1 0-1,0 0 0,0 0 1,0 0-1,0 0 0,0 0 0,0 0 1,0 0-1,0 0 0,0 0 1,0 0-1,0 0 0,0 0 0,0 0 1,0 0-1,0 0 0,0 0 1,0 0-1,0 0 0,0 0 1,0 0-1,0 0 0,0 0 0,1 0 1,-1 0-1,0 0 0,0 0 1,0 0-1,0 0 0,0 0 0,0 0 1,0 0-1,0 0 0,0 0 1,0 0-1,0 0 0,0 0 1,0 0-1,0 0 0,0 0 0,0 0 1,0 0-1,0 0 0,0 0 1,0 0-1,0 0 0,0 0 0,1 0 1,-1 0-1,0 0 0,3-6 136,11-56 562,-8 30-647,38-166-72,-25 138-46,2 1 0,3 1 0,2 1-1,44-68 1,-27 62-198,-38 57 185,1-1-1,-1 2 0,1-1 1,0 1-1,0 0 0,1 0 1,9-6-1,-13 10 21,0 0-1,0-1 1,0 1 0,0 1 0,0-1-1,0 0 1,1 1 0,-1-1 0,4 1-1,-5 0 39,-1 0 1,0 0-1,0 0 0,1 1 0,-1-1 0,0 0 0,0 1 0,1-1 0,-1 1 0,0-1 0,0 1 1,0-1-1,0 1 0,0 0 0,0 0 0,0 0 0,0-1 0,0 1 0,0 0 0,0 0 0,0 0 1,-1 0-1,1 0 0,0 1 0,0 0 0,1 6 8,-1 0 1,0 0-1,0 0 1,0 0-1,-1 0 0,-1 0 1,1 0-1,-3 10 1,3-16-8,-3 17 66,-1-1 0,-1 0 1,0 0-1,-1 0 1,-1-1-1,-1 0 0,-1 0 1,0 0-1,-12 15 1,19-30-33,1 1 0,-1-1 0,0 1 0,-1-1 1,1 0-1,0 0 0,-1 0 0,1 0 1,-1 0-1,1-1 0,-6 3 0,7-4-24,-1 1 0,1-1 0,-1 0 1,1 0-1,0 0 0,-1 0 0,1 0 0,-1 0 0,1 0 0,0 0 0,-1-1 0,1 1 0,-1 0 1,1-1-1,0 1 0,0-1 0,-1 0 0,1 1 0,0-1 0,0 0 0,0 0 0,0 0 0,0 0 1,0 0-1,0 0 0,0 0 0,-1-1 0,1 1-16,1 0 0,0 1 0,-1-1 0,1 0 0,0 0 0,0 1 0,-1-1 0,1 0 0,0 0 0,0 1-1,0-1 1,0 0 0,0 0 0,0 1 0,0-1 0,0 0 0,0 0 0,0 0 0,0 1 0,1-1 0,-1 0 0,0 0 0,1 1 0,-1-1 0,0 0 0,1 1 0,0-2 0,13-14-210,-6 11 203,-1 0 0,1 1 0,0 1 0,0-1 1,0 1-1,1 0 0,11-2 0,66-8-17,-56 9 21,-6 1 48,83-15-16,-93 15 47,-1-1 0,0 0-1,0-1 1,0-1 0,19-11-1,-15 6 72,-7 5-87,1 0 0,-1-1 0,15-14-1,-8 0 64,0-1-1,19-31 1,-33 49-109,-1 1 3,-1 1 1,1 0-1,-1-1 1,0 1 0,0-1-1,1 1 1,-1-1 0,-1 0-1,1 1 1,0-1-1,-1 0 1,1 0 0,-1-3-1,4 10-198,17 15 276,-18-18-81,-1 1 1,0-1 0,1 0 0,-1 1-1,0-1 1,1 1 0,-1 0 0,0 0-1,0 0 1,3 4 0,-3-2 21,1-1 0,0 0 0,0-1 0,0 1 0,4 2 0,-2-1-50,0 0 1,0 1 0,-1-1 0,1 1 0,-1 0 0,0 0-1,0 0 1,3 7 0,17 22 205,4 1-201,7 7 337,-34-41-299,0-1 1,1 1 0,-1 0 0,1 0-1,-1-1 1,1 1 0,-1-1 0,1 1-1,-1-1 1,1 1 0,0-1 0,-1 0-1,1 0 1,0 0 0,1 0 0,-1 0-9,-1 0 1,0 0 0,1 0-1,-1 0 1,1 0-1,-1 0 1,0 0 0,1 1-1,-1-1 1,0 1 0,1-1-1,-1 1 1,0-1 0,2 2-1,-2-1-27,13 4-16,-10-4-1,-1 0 1,0 0-1,0 0 0,1-1 0,-1 1 1,0-1-1,1 1 0,5-2 0,31-3 384,-27 3-353,5-3 19,0 1 1,-1-2 0,1 0 0,-1-2-1,0 1 1,-1-2 0,1 0 0,-2-1 0,1-1-1,-1-1 1,17-14 0,-29 21 11,1 0-1,-1 0 1,1 0 0,-1 0-1,0 0 1,-1-1 0,1 0 0,-1 1-1,3-8 1,-4 9-36,0 0 1,0 0-1,-1 0 1,1 0-1,-1 0 0,1-1 1,-1 1-1,0 0 1,0 0-1,0-1 0,-1 1 1,1 0-1,-1 0 0,0 0 1,-2-6-1,2 8-18,1 0-1,-1 0 0,0 0 1,1 0-1,-1 0 1,0 0-1,0 0 0,0 1 1,0-1-1,0 0 1,0 1-1,0-1 0,0 0 1,0 1-1,0-1 1,0 1-1,0 0 0,0-1 1,0 1-1,0 0 1,-1 0-1,1 0 0,0-1 1,0 1-1,0 1 1,-1-1-1,1 0 1,0 0-1,0 0 0,-2 1 1,0 0-8,-1 0 0,1 0 1,0 0-1,0 1 0,0-1 1,0 1-1,0 0 1,0 0-1,-2 2 0,-1 1 19,2 0 0,-1 0 0,0 1-1,1-1 1,0 1 0,0 0 0,1 0-1,0 0 1,0 0 0,0 1 0,-3 11 0,6-15 20,0 1 0,0 0 1,1 0-1,-1-1 0,1 1 1,0 0-1,0-1 0,0 1 1,3 6-1,1 3 53,-2-7-17,-1 0-1,1-1 1,0 1-1,0-1 0,1 1 1,-1-1-1,1 0 1,1-1-1,7 9 0,-9-10-20,0-1 0,0 0-1,0 0 1,0 0-1,0 0 1,0 0 0,0-1-1,1 1 1,-1-1-1,1 0 1,-1 0-1,1 0 1,-1-1 0,1 1-1,-1-1 1,1 0-1,0 0 1,6-1 0,5-3 60,-1-1 1,1 0-1,-1-2 0,20-11 1,2-1-4,-20 11-61,22-11-63,60-21 0,108-27 49,-110 34-208,-85 29 171,-3 2 38,1 0 0,-1-1 0,0-1 1,-1 1-1,1-1 0,-1 0 0,10-8 1,-1 1-74,-14 11-42,-7 6-72,-1-2 186,1 1 1,-1-1-1,0 0 1,-1-1-1,1 0 1,0 0-1,-14 4 1,-24 12 96,-36 32-116,76-48 17,0 0 0,0 1 0,1 0 0,-1 0 0,1 0 0,0 0-1,0 0 1,0 1 0,0-1 0,1 1 0,0 0 0,0 0 0,0 0 0,0 0 0,1 0 0,0 0 0,0 0 0,0 0 0,1 1 0,0-1 0,0 0 0,0 1 0,1-1 0,-1 0-1,1 0 1,0 0 0,1 0 0,-1 0 0,1 0 0,0 0 0,1 0 0,-1 0 0,6 7 0,-4-6 31,1 0 0,1 0 0,-1 0 0,1 0 0,0-1 0,0 0 0,0 0 0,1-1 0,0 0 1,0 0-1,7 3 0,-9-5 3,1 0 0,-1-1 0,0 0 0,1 0 0,-1 0 0,1-1 0,-1 1 0,1-1 0,-1-1 1,1 1-1,-1-1 0,1 0 0,-1 0 0,1 0 0,-1-1 0,7-3 0,2-1 29,-1-2 0,0 1-1,-1-2 1,1 0 0,11-11-1,54-59 64,-35 34-76,5-1-126,33-35 81,-67 68-385,-14 13 373,0 0 1,0 0-1,0 0 1,0 0-1,1 0 1,-1 0-1,0 0 1,0 0-1,0 0 1,0 0-1,0-1 1,0 1-1,0 0 1,0 0-1,0 0 1,0 0 0,1 0-1,-1 0 1,0 0-1,0 0 1,0 0-1,0 0 1,0 0-1,0 0 1,0 0-1,0 0 1,1 0-1,-1 0 1,0 0-1,0 0 1,0 0-1,0 0 1,0 0-1,0 0 1,0 1 0,0-1-1,1 0 1,-1 0-1,0 0 1,0 0-1,0 0 1,0 0-1,0 0 1,0 0-1,0 0 1,0 0-1,0 0 1,0 0-1,0 1 1,0-1-1,0 0 1,0 0-1,0 0 1,0 0-1,0 0 1,0 0 0,0 0-1,0 0 1,0 1-1,-7 26-373,-2 0 495,6-11-74,1 1 0,0-1-1,2 0 1,1 30 0,0-39 3,0-1 1,0 1 0,0-1 0,1 0 0,0 1 0,0-1-1,1 0 1,-1 0 0,1 0 0,1 0 0,-1-1 0,1 1 0,0-1-1,8 8 1,-9-11-22,-1 0-1,1 0 1,0-1-1,-1 1 0,1-1 1,0 0-1,0 0 1,0 0-1,0 0 1,0-1-1,0 1 0,0-1 1,1 0-1,-1 0 1,0 0-1,0 0 1,0 0-1,0-1 1,0 1-1,0-1 0,6-2 1,5-2 44,0 0 0,-1-2 0,16-8 0,-25 13-45,21-13 14,-1-1 0,0-1 1,-2-1-1,0-2 0,0 0 1,-2 0-1,-1-2 0,26-37 1,-19 19 5,10-15-257,-31 49 143,5-5-156,-10 11 210,0 0 0,0 0 0,1 0 0,-1 0 0,0 0 0,0 0 0,1 0 0,-1 0 0,0 1 0,0-1 0,1 0 1,-1 0-1,0 0 0,0 0 0,0 1 0,1-1 0,-1 0 0,0 0 0,0 0 0,0 0 0,1 1 0,-1-1 0,0 0 1,0 0-1,0 1 0,0-1 0,0 0 0,0 0 0,0 1 0,0-1 0,1 0 0,-1 0 0,0 1 0,0-1 1,1 10-11,1 0 0,-1-1-1,-1 1 1,1 0 0,-2 0 0,1-1 0,-3 11 0,-18 70 176,9-42 25,11-45-133,0 0-1,0 1 1,0-1-1,0 0 1,0 0-1,-1 0 1,0 0 0,1 0-1,-5 4 1,6-6-34,-1 0 1,0-1 0,1 1 0,-1-1 0,0 1-1,0-1 1,1 1 0,-1-1 0,0 1-1,0-1 1,0 0 0,0 0 0,0 1 0,0-1-1,0 0 1,1 0 0,-1 0 0,0 0-1,0 0 1,0 0 0,0 0 0,0 0 0,0 0-1,0 0 1,0-1 0,0 1 0,1 0-1,-1-1 1,0 1 0,0-1 0,0 1 0,0 0-1,1-1 1,-1 0 0,0 1 0,-1-2-1,-29-25 233,21 19-294,8 5 25,0 1-1,0 1 1,0-1-1,0 0 1,0 0-1,-1 1 1,1-1-1,-1 1 1,1 0 0,-1 0-1,1 0 1,-5-1-1,19 21-204,-7-10 245,0 1 0,1-1 1,0-1-1,0 1 0,1-1 1,1-1-1,-1 1 1,1-1-1,0 0 0,1-1 1,-1 0-1,1 0 0,1-1 1,13 6-1,-20-10 15,1-1-1,-1 1 1,0-1 0,1 0-1,-1 0 1,1 0-1,-1 0 1,1-1-1,-1 0 1,1 1 0,-1-1-1,0 0 1,0-1-1,1 1 1,-1-1 0,0 1-1,4-4 1,9-5 42,28-25 0,-42 34-68,42-35 69,38-34-20,-71 59-44,-2 3-15,-1-1 0,11-13 0,-18 20-4,1 0 1,-1 0-1,0 0 1,1 0 0,-1 0-1,0 0 1,0-1-1,-1 1 1,1 0 0,0 0-1,-1-1 1,0 1-1,1-1 1,-1 1-1,0 0 1,0-1 0,-1-4-1,1 7 0,0-1 0,-1 0 0,1 0 0,0 0 0,-1 0 0,1 0 0,-1 0 0,1 1 0,-1-1 0,1 0 0,-1 0 0,1 1-1,-1-1 1,0 0 0,0 1 0,1-1 0,-1 1 0,0-1 0,0 1 0,0-1 0,1 1 0,-3-1 0,1 0 0,0 1 1,0 0-1,0-1 1,-1 1-1,1 0 1,0 0-1,0 0 0,0 1 1,-4-1-1,-1 2-22,0 0 0,0 0 0,0 1-1,-11 5 1,14-5 49,-1 0 1,1 0-1,0 0 0,0 0 0,0 1 1,1-1-1,-1 1 0,1 0 0,0 0 1,0 1-1,0-1 0,0 0 0,1 1 1,0 0-1,0-1 0,-2 8 0,3-9 6,0 0-1,1 0 1,0 0-1,-1 0 1,1 1-1,0-1 0,0 0 1,1 0-1,-1 0 1,1 0-1,-1 0 1,1 0-1,0 0 0,0 0 1,1 0-1,-1 0 1,0 0-1,1 0 1,0-1-1,0 1 0,0 0 1,0-1-1,0 0 1,0 1-1,0-1 1,1 0-1,4 3 0,1 0-47,0-1 0,1 1 0,0-1 0,0-1 0,0 1 0,0-1 0,0-1 0,1 0 0,-1 0 0,1-1 0,0 0 0,-1-1 0,14-1-1,-5 0-1097,-1-2-1,22-5 0,32-14-6686,-67 21 7251,17-9-2860,-9 0-2298,-6 5 1860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62 10048,'-86'-40'4544,"52"37"-3936,23-3-416,8 6-224,-3-3 32,21-3-2464,4 3 1344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7712,'-2'-6'868,"0"0"0,1 0 0,-1 0 1,0-8-1,4 27 5304,3 15-4066,4 21-2384,-8-36 338,7 25-1,-7-35-267,0 1-1,0-1 1,1 1-1,-1-1 0,1 1 1,-1-1-1,1 0 0,0 0 1,0 0-1,1 0 0,2 3 1,-5-6 62,0 1 0,1-1 0,-1 0 0,0 0 0,1 0 0,-1 1 0,1-1 0,-1 0 1,0 0-1,1 0 0,-1 0 0,1 1 0,-1-1 0,0 0 0,1 0 0,-1 0 0,1 0 0,-1 0 0,1 0 1,-1 0-1,0 0 0,1 0 0,-1 0 0,1-1 0,-1 1 0,1 0 0,-1 0 0,0 0 0,1 0 0,-1-1 0,0 1 1,1 0-1,-1 0 0,0-1 0,1 1 0,-1-1 0,9-13-2392,-7 10 1446,11-14-1404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7392,'-5'-9'3360,"14"18"-2944,-4-6 1920,1 6-1376,-6 4 1279,5 5-1279,-5 7 288,0 2-736,0 7-384,9 0-96,0 5 96,2-4-64,9-5-3264,-2 1 1729,16-15-5953,0 2 4160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3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1182 7712,'0'-3'338,"-1"-1"0,0 1 0,0 0 0,0 0 0,-1-1 0,1 1 0,-1 0 0,1 0 0,-1 0 0,0 0 0,-1 1 0,1-1 0,0 1 0,-1-1 0,1 1 0,-1 0 0,0 0 0,1 0 0,-1 0 0,-5-2 0,2 2 30,1 1 1,-1 0-1,1 0 0,-1 0 0,0 1 0,1-1 0,-1 2 1,-8 0-1,-6 2 81,-21 6 0,18-3-112,-2 0-155,-1 1 0,1 1 0,0 1 0,1 1 0,0 2 0,1 0 0,-37 26 0,54-33-117,1-1 0,0 1-1,0 0 1,0 0-1,1 1 1,-1-1-1,-5 12 1,9-15-50,-1 0 1,1 0-1,0 1 1,1-1-1,-1 0 0,0 1 1,1-1-1,-1 1 1,1-1-1,0 1 0,-1-1 1,1 1-1,0-1 1,1 1-1,-1-1 1,0 1-1,1-1 0,0 1 1,-1-1-1,1 0 1,0 1-1,0-1 0,0 0 1,0 0-1,3 3 1,1 1 22,0-1 0,1 0 0,0 0 1,0-1-1,0 0 0,0 0 1,1 0-1,0-1 0,-1 0 0,1 0 1,0 0-1,13 2 0,1-1 18,1 0-1,0-1 1,26 0 0,-12-3-38,0-2 1,-1-2 0,59-13 0,104-39 21,-108 29-1,215-50-17,-243 63 63,-62 14-75,0 0-1,0 0 1,0 0 0,0 0-1,0 0 1,0-1 0,0 1 0,-1 0-1,1 0 1,0 0 0,0 0-1,0 0 1,0 0 0,0 0-1,0 0 1,0 0 0,0 0 0,0 0-1,0 0 1,0 0 0,0 0-1,0-1 1,0 1 0,0 0-1,0 0 1,0 0 0,0 0-1,0 0 1,0 0 0,0 0 0,0 0-1,0 0 1,0 0 0,0-1-1,0 1 1,0 0 0,0 0-1,0 0 1,0 0 0,0 0 0,0 0-1,0 0 1,0 0 0,-9 1 1,-1 1 0,1 0 0,-1 1 0,1 0 0,-15 6 1,11-3 6,-7 2 54,0 2 0,2 0 0,-1 1 0,1 0 0,1 2 0,0 0 0,-15 16 0,15-14 0,2 2 1,0-1-1,0 2 0,2 0 0,0 1 1,1 0-1,1 0 0,-12 30 1,21-44-41,1 1-1,-1-1 1,1 0 0,0 1 0,0-1 0,1 1 0,0-1 0,0 10 0,0-14-15,1 1 0,-1-1-1,0 0 1,1 0 0,-1 1 0,0-1 0,1 0-1,0 0 1,-1 0 0,1 0 0,0 0 0,-1 0 0,1 0-1,0 0 1,0 0 0,0 0 0,1 1 0,0-1 2,-1-1 0,1 1 1,0-1-1,-1 1 0,1-1 1,-1 0-1,1 1 1,-1-1-1,1 0 0,0 0 1,-1 0-1,1 0 0,0-1 1,-1 1-1,1 0 0,-1-1 1,3 0-1,7-4 17,0 1-1,-1-1 0,0-1 1,16-11-1,39-33-4,-51 38-31,10-7-8,87-74-175,-84 68 55,45-53-1,-69 74 81,-1 0 0,1 0 0,-1 0 0,0 0-1,0-1 1,2-5 0,-3 7 1,0-1-292,-3 3 99,-5 9-16,-10 13 142,14-16 122,0-1 0,1 1 1,-1 0-1,1 0 0,0 0 0,0 1 1,0-1-1,1 0 0,-2 9 0,3-12 19,0 0-1,0 0 0,0 0 0,0 0 0,0 0 1,1 0-1,-1 0 0,1 0 0,-1 0 0,1 0 1,0 0-1,-1 0 0,1-1 0,0 1 1,0 0-1,0 0 0,1-1 0,-1 1 0,0 0 1,1-1-1,-1 0 0,1 1 0,-1-1 1,1 0-1,0 0 0,-1 0 0,1 0 0,3 2 1,-1-2-2,-1-1 1,1 1 0,-1 0 0,1-1 0,0 0 0,-1 0-1,1 0 1,-1 0 0,1-1 0,0 1 0,-1-1 0,1 0 0,-1 0-1,0 0 1,1 0 0,-1-1 0,0 1 0,4-4 0,8-3 29,0-2 0,19-16 0,-6 0-39,44-52 0,-63 69-43,26-32 46,-2 0 1,44-74 0,188-385-244,-252 474 125,-1-1 0,-2 0 1,10-37-1,-20 60 50,1 0 0,0 0 0,-1 0 0,0-7 1,0 10 33,0 1 0,0-1 0,0 1 0,0 0-1,0-1 1,0 1 0,0-1 0,0 1 0,0 0 0,0-1 0,0 1 0,-1-1 0,1 1 0,0 0 0,0-1 0,0 1 0,0 0 0,-1-1 0,1 1 0,0 0 0,0 0 0,-1-1 0,1 1 0,0 0 0,-1-1 0,1 1 0,0 0 0,-1 0 0,1 0 0,0-1 0,-1 1 0,1 0 0,0 0 0,-1 0 0,1 0 0,-1 0 0,1 0 0,0 0 0,-1 0 0,1 0 0,0 0 0,-1 0 0,1 0 0,-1 0 0,1 0 0,0 0 0,-1 0 0,1 0-1,-1 0 1,1 1 0,0-1 0,-1 0 0,1 0 0,0 0 0,-1 1 0,1-1 0,0 0 0,-1 1 0,-17 12-54,0 1 0,1 1-1,0 0 1,1 1 0,1 1-1,-17 25 1,5-3 125,3 0 0,1 1 0,2 2 1,-24 68-1,28-59 111,3 1 0,1 1 0,-9 93 0,21-134-118,0 0 0,1 0-1,1 0 1,0 0 0,0-1 0,1 1-1,1 0 1,5 16 0,-6-22-26,0-1 0,1 0 1,0 0-1,0 0 1,0-1-1,0 1 1,1-1-1,0 1 0,0-1 1,0 0-1,0-1 1,1 1-1,-1-1 0,1 0 1,0 0-1,0 0 1,0 0-1,0-1 1,9 3-1,6-1 65,0-1 1,-1-1-1,1-1 0,0 0 1,0-2-1,30-4 1,-27 2-75,-1-1 1,1-1 0,-1-2 0,0 0 0,27-13 0,-3-3 2,53-35-1,-45 22-474,-33 23 388,-28 11 66,0 2 1,1-1-1,-1 1 0,0-1 0,0 2 0,-8 0 1,9 0-55,3 0 48,1-1-1,0 0 1,0 1 0,-1-1 0,1 1 0,0 0 0,0-1 0,0 1 0,0 0 0,0 1 0,0-1 0,0 0 0,0 0-1,0 1 1,0-1 0,-2 4 0,-4 4 0,1 1-1,-1 1 0,2-1 1,-11 22-1,7-8 70,5-16-55,2 1 1,-1 0 0,1 0-1,0 1 1,1-1-1,-2 12 1,3-10 45,0 1 1,1 0 0,2 19-1,-1-23-1,3 22-57,-3-28 24,-1 0 1,1 0-1,-1 0 1,1 0 0,0 0-1,0 0 1,0-1-1,0 1 1,0 0 0,0-1-1,0 1 1,3 2-1,-2-1 47,-2-2-60,0-1 0,0 1 0,0-1 0,0 1 0,0-1 0,1 0 0,-1 1 0,0-1-1,0 1 1,1-1 0,-1 1 0,0-1 0,0 0 0,1 1 0,-1-1 0,0 0 0,1 1 0,-1-1 0,1 0-1,-1 0 1,0 1 0,1-1 0,-1 0 0,1 0 0,0 0 0,37 18 392,-35-18-388,-1 1 0,0-1 0,0 1-1,1-1 1,-1 0 0,0 0 0,1 0 0,-1 0 0,0 0 0,1-1 0,-1 1 0,0-1 0,0 1 0,5-3 0,-2 1 11,0-1-1,1 1 1,-1-1-1,8-7 1,21-15 56,0 2 1,73-37 0,15-11 175,-71 39-255,-25 15 45,-1-2-1,32-30 1,-13 11-506,-70 85-238,6-19 705,12-17 29,-1 1 0,2 0 0,0 1 0,0-1 0,-5 16 1,10-23 0,1 1 0,-1-1 0,1 0 1,0 0-1,0 1 0,1 7 0,0-11-11,0-1 0,0 0 0,0 1-1,0-1 1,1 0 0,-1 0-1,0 1 1,1-1 0,-1 0 0,1 0-1,0 0 1,-1 0 0,1 1-1,0-1 1,0 0 0,-1 0-1,1 0 1,0-1 0,0 1 0,0 0-1,0 0 1,0 0 0,0-1-1,1 1 1,-1 0 0,0-1 0,0 1-1,0-1 1,1 0 0,-1 1-1,0-1 1,2 0 0,2 0 22,0 0 0,0 0 0,0-1 1,-1 0-1,1 0 0,0 0 0,0 0 0,-1-1 1,1 0-1,-1 0 0,0 0 0,6-4 0,-4 3-19,10-7-11,-1 1 0,28-25 0,-29 23-22,10-10-66,-2-2 0,0 0 0,36-50 0,-59 79-92,1 1-1,-1-1 1,0 0 0,-1 1-1,1-1 1,-4 7 0,-4 6 337,-9 31 0,16-44-157,1 0-1,-1 0 0,1 0 1,1 0-1,-1 0 1,1 1-1,0-1 0,0 0 1,1 0-1,1 7 1,-2-12 6,0 1 1,1-1-1,-1 0 1,0 0 0,1 1-1,-1-1 1,1 0-1,-1 0 1,1 0 0,0 0-1,0 1 1,-1-1-1,1 0 1,0 0-1,0 0 1,0-1 0,0 1-1,0 0 1,0 0-1,0 0 1,0-1 0,0 1-1,1-1 1,-1 1-1,0-1 1,0 1 0,1-1-1,-1 0 1,0 1-1,1-1 1,-1 0 0,0 0-1,0 0 1,1 0-1,-1 0 1,0 0 0,1-1-1,0 1 1,14-5 27,-1-1 0,0-1 1,0 0-1,21-14 0,-12 7 22,23-12-21,-25 15-76,0 0 0,-2-2-1,34-27 1,-24 12 27,-2-2 0,-1 0 0,-1-2 0,37-62 0,-22 20-41,43-109 0,-63 127-145,16-66 1,4-57 13,-39 169 166,0 6-84,-1-1 0,0 0-1,-1 0 1,1 1-1,-1-1 1,0 0 0,-1-9-1,1 14 83,0 0 0,0-1 0,0 1 0,0 0 0,0 0 0,0 0 0,0 0 0,0 0 0,0 0 0,0 0 0,0 0 0,0 0 0,0-1 0,0 1 0,0 0 0,0 0 0,0 0 0,0 0 0,0 0 0,0 0 0,0 0 0,0 0 0,0 0 0,0 0 0,0-1 0,-1 1 0,1 0 0,0 0 0,0 0 0,0 0 0,0 0 0,0 0 0,0 0 0,0 0 0,0 0 0,0 0 0,0 0 0,-1 0 0,1 0 0,0 0 0,0 0 0,0 0 0,0 0 0,0 0 0,0 0 0,0 0 0,0 0 0,-1 0 0,1 0 0,0 0 0,-5 6-235,-7 17 137,8-15 49,-46 89-78,-80 165 146,94-175 271,-48 174 0,80-248-210,1 0 0,1 1 1,0 0-1,1 26 0,1-36-42,0-1-1,1 0 0,-1 0 1,1 0-1,0 0 0,0 1 0,0-1 1,0 0-1,0 0 0,1-1 0,-1 1 1,1 0-1,0 0 0,-1-1 0,2 1 1,-1-1-1,0 1 0,0-1 0,1 0 1,-1 0-1,1 0 0,-1 0 0,1-1 1,0 1-1,0-1 0,5 2 1,3 0 22,1-1 0,-1 0 1,1-1-1,-1-1 0,1 0 1,-1 0-1,1-1 0,14-3 1,-10 1-61,0 0 0,0-2 0,0 0 1,-1-1-1,0 0 0,20-12 0,-9 3-4,-1-2-1,34-30 1,-46 40-103,-13 6 111,0 1 1,0 0-1,0 0 1,0 0-1,0 0 1,0 0-1,0 0 1,0 0-1,0 0 1,1 0-1,-1 0 1,0 0-1,0 0 1,0 0-1,0 0 1,0 0-1,0 0 1,0 0-1,1 0 1,-1 0-1,0 0 1,0 0-1,0 0 1,0 0-1,0 0 1,0 0-1,0 0 1,1 0-1,-1 0 1,0 0-1,0 0 1,0 0-1,0 0 1,0 0 0,0 0-1,0 0 1,0 0-1,1 0 1,-1 0-1,0 1 1,0-1-1,0 0 1,0 0-1,0 0 1,0 0-1,0 0 1,0 0-1,0 0 1,0 0-1,0 1 1,0-1-1,0 0 1,0 0-1,0 0 1,0 0-1,0 0 1,0 0-1,0 1 1,0-1-1,0 0 1,0 0-1,0 0 1,0 0-1,0 0 1,0 0-1,0 0 1,0 1-1,0-1 1,0 0 0,-3 4 1,1 0 0,-1 0 1,1-1-1,-1 1 0,-5 4 0,-6 8 11,6-5 0,-63 94 674,71-104-662,-1 0 1,1 0-1,-1 0 1,1 0 0,-1 0-1,1 0 1,0 0 0,0 0-1,-1 0 1,1 0 0,0 1-1,0-1 1,0 0 0,0 0-1,0 0 1,1 2-1,-1-3-4,0 1 0,0-1 0,1 0-1,-1 1 1,0-1 0,0 1 0,1-1 0,-1 0-1,0 1 1,1-1 0,-1 0 0,0 1-1,1-1 1,-1 0 0,0 0 0,1 1-1,-1-1 1,1 0 0,-1 0 0,0 0-1,1 0 1,-1 1 0,1-1 0,-1 0-1,1 0 1,-1 0 0,1 0 0,-1 0-1,1 0 1,-1 0 0,1 0 0,-1 0-1,0 0 1,1-1 0,-1 1 0,1 0-1,12-3 115,-9 2-120,0 0 0,0 0-1,0 0 1,0-1 0,-1 1 0,1-1 0,0 0 0,3-3-1,19-15-210,-18 13 175,0 1 1,1-1-1,0 1 0,0 1 1,11-5-1,-20 9 14,1 1 1,-1 0-1,1-1 1,0 1-1,-1 0 1,1 0-1,-1-1 1,1 1-1,0 0 0,-1 0 1,1 0-1,0 0 1,-1 0-1,1 0 1,0 0-1,-1 0 1,1 0-1,-1 0 1,1 1-1,0-1 1,-1 0-1,1 0 0,0 0 1,-1 1-1,1-1 1,-1 0-1,1 1 1,-1-1-1,1 1 1,-1-1-1,1 0 1,-1 1-1,1-1 1,-1 1-1,0-1 0,1 1 1,-1 0-1,0-1 1,1 1-1,0 3 3,0 0-1,0 0 0,-1 0 0,1-1 0,-1 8 1,2 10 144,-2-19-125,1 0 0,-1-1-1,0 1 1,1 0 0,0 0 0,-1-1 0,1 1 0,0-1-1,0 1 1,0 0 0,0-1 0,0 0 0,0 1 0,0-1-1,1 0 1,-1 1 0,0-1 0,1 0 0,-1 0 0,1 0-1,-1 0 1,1 0 0,0-1 0,-1 1 0,1 0 0,0-1-1,0 1 1,-1-1 0,1 0 0,0 1 0,2-1-1,13-2 59,0-1 0,0 0-1,32-12 1,-49 15-67,84-33 78,-71 28-65,3-2-19,-1-1 0,0 0 0,0-1 1,-1 0-1,0-1 0,-1-1 0,0 0 0,0-1 0,-1 0 1,13-19-1,-8 7-15,-1-1 1,15-32-1,25-62-34,-39 80 49,103-264-340,-33 22-3,-42 133 314,-40 133 17,-4 12-26,0 0 0,0 1 0,0-1 0,0 0 0,0 1 0,-1-1 0,1 0 0,-1 0 0,0 0 0,0 0 0,0 1 0,0-1 0,-1 0 0,0-4 0,1 6 35,0 1 0,0 0 0,0 0 0,0-1 0,0 1 0,0 0 0,0 0 0,-1-1 0,1 1 0,0 0 0,0 0 0,0-1 0,0 1-1,-1 0 1,1 0 0,0 0 0,0-1 0,0 1 0,-1 0 0,1 0 0,0 0 0,0 0 0,-1-1 0,1 1 0,0 0 0,0 0 0,-1 0 0,1 0 0,0 0 0,0 0 0,-1 0 0,1 0 0,0 0-1,-1 0 1,1 0 0,0 0 0,0 0 0,-1 0 0,1 0 0,0 0 0,0 0 0,-1 0 0,1 0 0,0 1 0,-1-1 0,1 0 0,0 0 0,0 0 0,0 0 0,-1 1 0,1-1 0,0 0 0,0 0-1,0 0 1,-1 1 0,1-1 0,0 0 0,0 0 0,0 1 0,0-1 0,-12 18-196,1 5 107,-13 43 0,15-43 97,-60 230 280,21 7 284,0 125 125,44-315-564,-2 24-541,6-93 342,-3 13-2829,2-23-325,-1-3 2408,-9-80-2318,4 53 3015,-18-63 0,13 67 2615,-23-50-1,35 85-2457,-1-1 0,1 0 0,0 1 0,0-1 0,0 1 0,-1-1 0,1 1 0,0-1 0,0 0-1,0 1 1,0-1 0,0 1 0,0-1 0,0 0 0,1 1 0,-1-1 0,0 1 0,0-1 0,0 0 0,1 1-1,-1-1 1,0 1 0,0-1 0,1 1 0,-1-1 0,1 1 0,-1-1 0,0 1 0,1-1 0,-1 1 0,1 0 0,-1-1-1,1 1 1,-1 0 0,1-1 0,0 1 0,1-1 32,0 0 1,-1 0-1,1 0 1,0 1-1,0-1 1,0 1-1,1-1 0,-1 1 1,2-1-1,5 2-21,-1 0 1,1 0-1,-1 1 0,1 0 0,-1 0 0,0 1 0,0 0 0,13 8 0,-3-1-5,0 1-1,23 19 0,-28-19 57,0 0 0,-1 1 0,-1 0 0,0 1 1,-1 0-1,12 19 0,-17-22 59,1 0 1,-2 0 0,1 1 0,-1 0 0,-1 0-1,0 0 1,-1 0 0,0 0 0,0 0-1,-1 14 1,-2-15 11,0 1-1,-1-1 0,0 0 1,-1 0-1,0-1 0,0 1 1,-6 10-1,17-28-2176,-1 1 0,2 0 1,9-7-1,-5 3 806,-5 5 302,10-9-735,0 2 0,0-1-1,40-19 1,19-1 3206,-77 34-1480,1 0 0,-1 0 0,0 0 0,0 0 0,0-1 0,1 1 0,-1 0 0,0 0-1,0 0 1,0 0 0,1 0 0,-1 0 0,0 0 0,0 0 0,0 0 0,1 0 0,-1 0 0,0 0-1,0 0 1,0 1 0,1-1 0,-1 0 0,0 0 0,0 0 0,0 0 0,0 0 0,1 0 0,-1 0-1,0 0 1,0 1 0,0-1 0,0 0 0,0 0 0,1 0 0,-1 0 0,0 1 0,0-1 0,0 0-1,0 0 1,0 1 0,0 11 1878,-8 21-440,6-25-995,1-5-368,0 1 1,0-1-1,1 1 1,-1-1-1,1 1 1,0-1-1,0 1 1,0-1-1,1 1 1,-1-1-1,2 5 1,-1-5-76,0-1 1,0 0-1,0 0 0,0 0 1,1 0-1,-1 0 0,1 0 0,-1 0 1,1 0-1,0-1 0,-1 1 1,1-1-1,0 1 0,0-1 1,0 0-1,1 1 0,2 0 1,2 1 12,1 0 0,-1-1 0,0 0 0,0 0 0,1-1 0,-1 0 0,1-1 0,0 1 0,-1-1 0,1-1 0,-1 1 0,1-1 0,-1-1 0,1 1 0,-1-1 0,0 0 0,8-4 0,-9 3-77,-1 0 0,1 0 0,-1 0 0,0-1-1,0 1 1,0-1 0,0-1 0,-1 1 0,1-1 0,-1 1 0,0-1 0,-1-1 0,1 1-1,-1 0 1,0-1 0,0 0 0,-1 1 0,1-1 0,-2 0 0,4-11 0,-5 13-28,1 0 1,-1 0 0,0 0 0,0 0 0,0 0 0,0 0-1,-1 0 1,0 0 0,0 0 0,0 1 0,0-1 0,-2-3-1,2 5-8,0 0-1,0 0 1,0 0-1,0 1 1,0-1-1,-1 1 0,1-1 1,-1 1-1,1-1 1,-1 1-1,1 0 1,-1 0-1,0 0 0,0 0 1,1 0-1,-1 0 1,0 0-1,0 1 1,0-1-1,0 1 0,0-1 1,0 1-1,0 0 1,0 0-1,-2 0 1,-8 1-11,-1 0 0,1 1 1,1 1-1,-1 0 1,0 1-1,1 0 1,-1 1-1,1 0 0,1 1 1,-1 0-1,1 1 1,-11 8-1,20-14 0,1-1 0,0 0 0,-1 0-1,1 1 1,-1-1 0,1 1 0,0-1-1,-1 0 1,1 1 0,0-1 0,0 1-1,-1-1 1,1 0 0,0 1 0,0-1-1,0 1 1,0-1 0,-1 1 0,1-1-1,0 1 1,0-1 0,0 1 0,0-1-1,0 1 1,0-1 0,0 1 0,0-1 0,0 1-1,1-1 1,-1 1 0,0-1 0,0 0-1,0 1 1,0-1 0,1 1 0,-1-1-1,0 1 1,1-1 0,-1 0 0,0 1-1,1-1 1,-1 0 0,0 1 0,1-1-1,-1 0 1,0 1 0,1-1 0,-1 0 0,1 0-1,-1 1 1,1-1 0,-1 0 0,1 0-1,3 2-177,-1-1 1,1 0-1,0 0 0,0 0 0,-1 0 0,7 0 0,20-1-690,51-7 1,-32 1 827,49-5 49,-85 10 322,1 1-1,0 1 1,0 0-1,25 6 1,-36-7-189,0 1 1,0 0-1,0 0 0,0 0 0,-1 0 1,1 0-1,0 1 0,-1 0 1,1-1-1,-1 1 0,1 0 0,-1 0 1,0 0-1,0 0 0,4 5 1,-5-5-7,0 0 1,0 1-1,0-1 1,0 1 0,-1 0-1,1-1 1,-1 1-1,1-1 1,-1 1 0,0 0-1,0-1 1,0 1-1,0 0 1,-1-1 0,1 1-1,-2 4 1,2-7-84,-1 1 1,1 0 0,0-1-1,0 1 1,0 0-1,-1-1 1,1 1 0,0-1-1,0 1 1,0 0-1,0-1 1,0 1-1,0 0 1,0-1 0,0 1-1,0 0 1,1-1-1,-1 2 1,12-5 529,1-1-378,34-13 86,-10 3 52,0 2-1,1 2 1,53-8-1,-78 17-190,0 0 0,0 1 0,-1 0-1,1 1 1,25 6 0,-29-5-44,0 1 0,-1 0-1,1 0 1,-1 1 0,0 1 0,0-1 0,0 1 0,-1 1 0,10 7-1,-9-6-269,5 5 506,18 20 0,-27-27-954,-1-1 1,0 0-1,-1 1 1,1-1-1,3 9 1,-6-11 180,1 0 1,-1 0-1,1 0 1,-1 0-1,0 0 0,0 0 1,0 0-1,0 0 1,0 0-1,0 0 1,-1 0-1,1-1 0,-1 1 1,0 2-1,-2 7-1542,-3 26-1904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3328,'0'-3'228,"-1"-1"0,1 1 0,-1-1 0,0 1 1,1 0-1,-2-1 0,1 1 0,-3-6 0,3 7 424,1 0 0,-1 0 0,1-1 1,-1 1-1,1-1 0,0 1 0,0 0 0,1-5 0,1 1 3205,2 19-2511,-2 8-777,-1-1-1,-2 27 1,0 19 221,15 304 964,-14-354-1590,0 0-1,1 0 0,1 0 0,4 19 0,-2-26 94,1-9 66,8-14 167,-9 9-466,8-10 78,54-66 85,-51 65-213,1 0 1,29-23 0,-28 26-34,0 0-1,2 1 1,-1 1-1,2 1 1,-1 1-1,32-10 1,-44 17 43,0 0-1,-1 1 1,1 1 0,0-1-1,0 1 1,0 0 0,10 2-1,-13-2 23,-1 1-1,0-1 0,0 1 0,0 0 0,0 0 1,0 1-1,0-1 0,0 0 0,0 1 0,-1 0 0,1 0 1,0 0-1,-1 0 0,0 0 0,1 0 0,-1 1 1,0-1-1,3 5 0,-2 0 21,1 1 0,-1-1 0,-1 1 0,1-1 0,-1 1 1,-1 0-1,1 0 0,-1 0 0,-1 0 0,0 11 0,0-4 119,-2 1 1,0-1-1,-1 1 0,-5 18 0,3-20-39,0 0-1,-1 0 0,-1-1 1,0 0-1,0-1 0,-1 1 1,-1-1-1,0-1 0,-1 0 0,-13 12 1,8-10 9,0-1 1,-2 0 0,1-1-1,-1 0 1,-1-2 0,-37 15-1,41-19-12,-1 0-1,0-1 0,1-1 0,-2-1 1,-21 2-1,28-4-444,1 0-1,-1-1 1,0 0 0,0 0-1,1-1 1,-1 0 0,1 0-1,-1-1 1,1 0 0,-15-8-1,34 13-9067,10-7 5419,-15 3 2315,26-7-1870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5632,'-2'-26'2967,"-1"18"-285,2 9-2546,1-1-1,0 0 1,-1 0-1,1 0 0,0 1 1,-1-1-1,1 0 1,0 0-1,-1 1 0,1-1 1,0 0-1,0 0 0,-1 1 1,1-1-1,0 0 1,0 1-1,0-1 0,-1 0 1,1 1-1,0-1 1,0 1-1,0-1 0,0 0 1,0 1-1,-2 4 105,1 0 0,0 0-1,0-1 1,0 1-1,1 0 1,-1 0 0,2 6-1,4 38 386,-3-31-218,8 137 1716,-10-155-2104,0 0 0,0 0-1,0 0 1,0 0 0,0 0 0,0 0 0,1 0-1,-1 0 1,0 0 0,0 1 0,0-1 0,0 0-1,0 0 1,0 0 0,0 0 0,0 0 0,0 0-1,0 0 1,0 0 0,1 0 0,-1 0 0,0 0-1,0 0 1,0 0 0,0 0 0,0 0 0,0 0-1,0 0 1,0 0 0,1 0 0,-1 0 0,0 0-1,0 0 1,0 0 0,0 0 0,0 0 0,0 0-1,0 0 1,0 0 0,1 0 0,-1 0 0,0 0-1,0 0 1,0 0 0,0-1 0,0 1 0,0 0-1,0 0 1,0 0 0,0 0 0,0 0 0,0 0-1,0 0 1,1 0 102,1-26 903,2 16-952,1-1-1,1 0 1,7-10-1,6-13-96,-16 27 50,1 0 0,1 0-1,-1 0 1,1 1 0,7-8-1,-10 13-24,-1 0 0,0-1 0,0 1-1,1 0 1,-1 0 0,1 0 0,-1 1 0,1-1-1,-1 0 1,1 1 0,0-1 0,-1 1-1,4-1 1,-3 1-5,-1 0-1,0 0 0,0 0 1,0 0-1,1 1 1,-1-1-1,0 1 0,0-1 1,0 1-1,0-1 1,0 1-1,0-1 0,0 1 1,0 0-1,0 0 1,0-1-1,0 1 0,0 0 1,-1 0-1,1 0 1,0 0-1,0 2 0,2 2 79,0 0 0,-1 0 0,0 0 0,0 0 0,0 0 0,0 1 0,-1-1 1,0 1-1,0-1 0,-1 1 0,1-1 0,-1 9 0,0-14-46,1 0 0,0 0 0,0 0 0,0 0 0,-1 0 1,1 0-1,0 0 0,0 0 0,0 0 0,0 0 0,-1-1 0,1 1 1,0 0-1,0 0 0,0-1 0,-1 1 0,1-1 0,0 1 1,0-1-1,22-11 187,13-10-25,23-11-205,-54 30-44,1 1-1,0 0 1,0 0 0,0 0-1,0 0 1,1 1 0,11-1 0,-16 2 46,0 0 0,0 1 0,0-1 0,1 0 0,-1 1 0,0-1 0,0 1 0,-1-1 0,1 1 0,0 0 0,0 0 0,0 0 0,0 0 1,-1 0-1,1 0 0,0 1 0,-1-1 0,1 0 0,-1 1 0,0-1 0,1 1 0,-1 0 0,0-1 0,0 1 0,0 0 0,0 0 0,0 0 0,-1 0 1,1 0-1,0 4 0,2 5 103,-2 0 1,0 0 0,0 0 0,-1 18-1,-1-12 151,1-16-408,0 0 1,0 0-1,0 0 0,0 0 1,0 0-1,0 0 1,0-1-1,0 1 1,0 0-1,1 0 1,-1 0-1,0 0 1,1 0-1,-1-1 0,0 1 1,1 0-1,-1 0 1,1 0-1,-1-1 1,1 1-1,0 0 1,-1-1-1,1 1 1,0-1-1,-1 1 0,1 0 1,0-1-1,0 0 1,0 1-1,-1-1 1,1 1-1,2-1 1,0 1-786,1-1 0,0 0 0,0 0-1,0 0 1,0-1 0,6-1 0,-7 1 770,24-2-1854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47 4384,'20'-38'7909,"-17"30"-5097,-9 11-1069,-11 11-762,1 1-502,-7 6 322,-22 27 0,39-41-630,0 0 0,1 1 0,0 0 0,0 0 1,1 0-1,0 1 0,0 0 0,-2 11 0,5-19-140,1 0 0,0 0 0,-1 0 0,1 1 0,0-1 0,0 0-1,0 0 1,0 1 0,0-1 0,0 0 0,0 0 0,1 1 0,-1-1 0,0 0 0,1 0 0,0 2 0,0-2-6,-1 0 0,1-1 0,-1 1 0,1 0 0,0-1 0,-1 1 0,1-1 1,0 1-1,-1-1 0,1 1 0,0-1 0,0 0 0,0 1 0,-1-1 0,1 0 0,0 0 1,0 1-1,1-1 0,0 0 6,1 0 1,-1 0 0,0 0-1,1-1 1,-1 1 0,0-1 0,1 1-1,-1-1 1,0 0 0,0 0-1,0 0 1,0 0 0,0 0-1,0 0 1,0 0 0,2-3-1,6-6 68,-2 0 1,13-17-1,-14 16-323,17-18 1,-24 30 208,1 0 1,0-1-1,0 1 1,-1 0-1,1-1 1,0 1-1,-1 0 1,1 0-1,-1 0 1,1-1-1,-1 1 1,1 0-1,-1 0 1,0 0-1,1 0 1,-1 0-1,0 1 1,5 8 136,-3-6-43,0 0-1,1-1 0,0 1 1,-1-1-1,1 0 0,0 0 1,1 0-1,-1 0 0,0 0 0,1-1 1,-1 0-1,1 1 0,0-1 1,0-1-1,0 1 0,0 0 1,0-1-1,6 1 0,0-2-3,0 0 1,0 0-1,0-1 0,0-1 0,0 0 0,11-3 0,59-25 254,-38 14-309,-30 11-25,8-2-82,0 0 0,26-5 0,-39 11 73,0 0 0,0 1 0,0-1 1,0 1-1,0 1 0,0-1 0,0 1 0,0 0 0,0 1 1,0 0-1,6 2 0,-8-1 52,0 0 0,0 0 0,0 1 0,-1 0 0,1-1 0,5 9 0,4 1 59,-8-7-51,-1-1 0,0 1 1,0 0-1,-1 1 1,7 12-1,11 14 225,-12-25-1245,-9-7 230,1-1-1,-1 0 1,0 0-1,0 0 1,0 0-1,1 0 1,-1 0-1,0 0 0,0 0 1,3-1-1,2 0-1013,8 1-706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6816,'-11'0'3072,"7"5"-2656,-6-1 2720,6 8-1792,-16 6 1023,6 0-1407,-20 4 512,9-1-832,-19 1 256,10-1-512,-9 5-192,13 1-128,-4-6-64,16 4 0,-7-3-2624,10 5 1440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1146 2912,'-15'0'923,"12"0"724,8 0 343,3-1-1569,1 0 1,-1-1-1,1 0 1,-1-1-1,0 0 1,0 0-1,12-7 0,-8 4-70,17-8-39,0-2 0,-2-1-1,0-1 1,-1-1 0,30-29 0,-18 10 12,-1-1 0,43-61 0,-63 74-202,-13 20-160,0-1 0,1 1-1,0 0 1,7-8 0,-15 28-400,-33 65 348,-87 138-1,75-138 292,3 2 0,4 2 0,3 2-1,4 1 1,-30 121 0,63-200-9,-1-1-1,0 0 0,0 0 1,0-1-1,-1 1 0,0 0 1,-4 5-1,3-6 473,4-7-165,6-14 126,5-12-232,0-10-231,15-45-41,6 7-159,43-74 1,10 6-57,-23 41 28,137-217-147,-195 314 148,0-1-1,0 1 1,1 1 0,0-1 0,0 1-1,0-1 1,1 2 0,0-1 0,0 0-1,0 1 1,0 0 0,7-2 0,-11 5 42,-1 0 1,0 1 0,1-1-1,-1 1 1,1 0 0,-1 0-1,1-1 1,-1 1 0,0 0-1,1 0 1,-1 0 0,1 1-1,-1-1 1,1 0 0,-1 0-1,0 1 1,1-1 0,-1 1-1,0-1 1,1 1 0,1 0-1,-2 1 8,1 0-1,0-1 1,-1 1-1,1 0 1,-1-1-1,0 1 1,1 0-1,-1 0 1,0 0-1,0 0 1,0 1-1,0 1 1,2 6 5,-1 0 0,0 0 1,0 1-1,-1 14 0,0 5 63,-1 0 0,-1-1-1,-2 1 1,0-1-1,-3 1 1,-10 35-1,14-59-7,0-1-1,-1 1 0,0-1 0,1 0 0,-2 0 1,-5 8-1,7-11-26,1 0 16,-1-1 0,1 1 0,-1 0 0,0 0 0,1-1 1,-5 3-1,6-4-16,-1 1 1,0-1-1,0 0 1,1 1-1,-1-1 1,0 0-1,0 0 1,0 0-1,1 0 1,-1 0 0,0 0-1,0 0 1,0 0-1,1 0 1,-1 0-1,0 0 1,0 0-1,0-1 1,1 1-1,-1 0 1,0 0-1,0-1 1,1 1 0,-1-1-1,0 1 1,0-1-1,-2-2 26,0 1 1,0-1-1,1 0 0,-1 1 1,1-1-1,-1-1 0,1 1 1,0 0-1,0 0 0,1-1 0,-1 1 1,-1-5-1,-1-6-33,-4-28 0,1 9-81,6 29-66,1 4 122,0 0-1,0-1 1,0 1 0,-1 0-1,1 0 1,0 0-1,0-1 1,0 1-1,0 0 1,0 0-1,0-1 1,0 1-1,0 0 1,0 0 0,0-1-1,0 1 1,0 0-1,0 0 1,0 0-1,0-1 1,0 1-1,0 0 1,0 0 0,0-1-1,1 1 1,-1 0-1,0 0 1,0 0-1,0-1 1,0 1-1,0 0 1,0 0 0,1 0-1,-1 0 1,0-1-1,1 2-4,-1-1 0,1 0 0,-1 1 1,1-1-1,-1 1 0,1-1 0,-1 1 0,0-1 0,1 1 0,-1-1 0,0 1 0,1 0 1,-1-1-1,0 1 0,0-1 0,0 1 0,0 0 0,1-1 0,-1 1 0,0 0 0,0 0 0,0 2-34,4 6 46,0 0 0,1 0 1,0 0-1,0-1 0,1 0 1,0 0-1,0 0 0,1-1 1,0 1-1,0-2 0,10 8 1,-13-12 18,0 0 0,-1 0 0,1-1 0,1 1 0,-1-1 0,0 0 0,0 0 0,0 0 0,1-1 0,-1 1 0,0-1 0,1 0 0,-1 0 0,0-1 0,1 1 0,-1-1 0,0 0 0,7-3 0,2 0 27,-1-1-1,0-1 1,0 0-1,19-13 1,25-23 125,-1-3-1,63-69 0,-73 69-77,1 2-103,33-35-446,-70 71 212,-9 7 247,0 0 0,0 0 0,0 0 0,0 0 0,0 0 0,0 0 0,0 0 0,0 0 0,0-1 0,0 1 0,0 0 0,0 0 0,0 0 0,0 0 0,1 0 0,-1 0 0,0 0 0,0 0 0,0 0 0,0 0 0,0 0 0,0 0 0,0 0 0,0 0 0,0 0 0,0 0 0,0 0 0,0 1 0,1-1 0,-1 0 0,0 0 0,0 0 0,0 0 0,0 0 0,0 0 0,0 0 0,0 0 0,0 0 0,0 0 0,0 0 0,0 0 0,0 0 0,0 0 0,0 0 0,0 0 0,0 0 0,0 1 0,0-1 0,0 0 0,0 0 0,0 0 0,0 0 0,0 0 0,0 0 0,-6 20-266,-18 32 244,3 1 1,2 0-1,3 1 0,-11 58 1,27-107 101,-1-1 1,1 1 0,-1-1-1,1 1 1,1-1 0,-1 1-1,1-1 1,-1 0 0,3 6-1,-3-9-39,1 0 0,-1 0 0,0 0-1,1 0 1,-1 0 0,1 0 0,0-1 0,-1 1-1,1 0 1,0 0 0,-1-1 0,1 1-1,0 0 1,0-1 0,0 1 0,0-1-1,1 2 1,-1-2-11,1 0 0,-1 1 1,1-1-1,-1 0 0,0 0 0,1 0 0,-1 0 0,1 0 0,-1-1 0,0 1 0,1 0 0,-1-1 0,0 1 1,1-1-1,-1 1 0,2-2 0,3-1 13,0-1 0,0 0 1,0 0-1,-1-1 0,1 0 0,-1 0 1,5-6-1,31-43 129,-28 35-149,91-147-39,-87 136-109,-11 18 39,-2 5-253,-5 17 88,-16 109-47,14-94 292,2 0 1,4 46-1,-3-70 31,0 1 0,0 0 0,1-1-1,-1 1 1,0 0 0,1-1 0,-1 1 0,1 0-1,0-1 1,-1 1 0,1-1 0,0 1 0,0-1-1,0 1 1,0-1 0,0 0 0,0 0 0,1 1-1,-1-1 1,0 0 0,1 0 0,-1 0 0,3 1-1,-3-2 3,1 0-1,0 1 1,0-1-1,0 0 1,-1 0-1,1 0 1,0-1-1,0 1 1,0 0-1,-1-1 1,1 1-1,0-1 1,-1 1-1,1-1 1,0 0-1,-1 0 1,1 0-1,-1 0 1,1 0-1,-1 0 0,1 0 1,-1 0-1,0-1 1,2-1-1,96-114 177,-54 60-136,110-134 369,-130 161-432,-1-2 0,-1 0 0,-3-1 0,0-1 0,16-40 0,30-102-61,-45 116-1,-10 30-103,-2-1-1,11-60 1,-20 74-76,-3 13 29,-5 10-71,-2 7 139,0 1 1,1 0-1,-13 29 1,-16 51 79,13-27-103,-7 6 52,-20 53 45,43-98 82,0 0 0,-7 49-1,12-50 107,1 0-1,2 0 0,1-1 1,1 1-1,1 0 0,8 43 1,-9-67-69,0 0 1,0 0-1,0 0 1,0 0-1,0 0 1,1 0 0,-1 0-1,1-1 1,-1 1-1,1 0 1,0-1-1,0 0 1,1 1-1,-1-1 1,0 0-1,1 0 1,3 2 0,-4-3-21,0 0 1,1-1 0,-1 1 0,1-1 0,-1 1 0,1-1 0,-1 0-1,1 0 1,-1 0 0,1 0 0,-1-1 0,0 1 0,1-1 0,-1 1-1,1-1 1,-1 0 0,0 0 0,1 0 0,-1 0 0,0 0 0,0-1 0,2-1-1,6-4 34,0 0-1,0-1 0,-1-1 0,10-10 1,32-44 75,-8 10-22,-18 24-255,2 2 0,52-43 1,-78 68 94,1 1 0,0 0 1,0-1-1,1 1 0,-1 0 0,0 0 1,0 0-1,0 1 0,1-1 0,2 0 1,-5 1 33,1 0 0,-1 0 1,1 0-1,0 0 0,-1 0 1,0 0-1,1 0 0,-1 0 1,1 1-1,-1-1 0,1 0 1,-1 0-1,1 0 1,-1 1-1,1-1 0,-1 0 1,0 1-1,1-1 0,-1 0 1,1 1-1,-1-1 0,1 1 8,-1 1-1,1-1 1,-1 0-1,1 0 1,-1 0 0,1 0-1,-1 1 1,0-1-1,0 0 1,0 0-1,0 1 1,0 1-1,-1 6-2,-1 0-1,0-1 0,0 1 0,-1 0 0,0-1 0,0 1 0,-10 14 1,-1 8 46,2-3-22,1 1 35,-1-1 1,-1-1 0,-2 0 0,-27 39 0,38-61-5,0-1-1,0 0 0,0 0 1,-1 0-1,0 0 0,1-1 0,-1 0 1,-7 4-1,10-6-33,1 0 0,-1-1 0,1 1 0,-1-1 1,1 1-1,-1-1 0,0 0 0,1 1 0,-1-1 0,0 0 0,1 0 0,-1 0 1,0 0-1,1 0 0,-1-1 0,0 1 0,1 0 0,-1-1 0,1 0 1,-1 1-1,1-1 0,-1 0 0,1 1 0,-1-1 0,1 0 0,0 0 0,-1 0 1,1 0-1,0-1 0,0 1 0,0 0 0,0 0 0,-2-4 0,0 1-21,1 0 0,0 0 1,0-1-1,0 1 0,0-1 0,1 0 0,0 1 0,0-1 0,0 0 0,0 0 0,1 0 0,0 0 0,0-7 0,0 12-6,0-1 0,0 1 1,0 0-1,1-1 0,-1 1 0,0 0 0,0-1 0,0 1 1,0-1-1,0 1 0,1 0 0,-1-1 0,0 1 1,0 0-1,1 0 0,-1-1 0,0 1 0,0 0 0,1-1 1,-1 1-1,0 0 0,1 0 0,-1 0 0,0-1 0,1 1 1,-1 0-1,0 0 0,1 0 0,-1 0 0,1 0 0,-1 0 1,1 0-6,0 0 1,0 0-1,0 0 1,0 1-1,0-1 1,0 1-1,0-1 1,0 1-1,-1-1 1,1 1-1,0-1 1,1 2-1,18 20-167,-15-15 177,1 0 0,0 0 0,0-1 0,1 0 0,0 0 0,0 0-1,0-1 1,0 0 0,1-1 0,0 0 0,0 0 0,0 0 0,0-1 0,1 0-1,0-1 1,-1 0 0,1 0 0,0-1 0,12 0 0,-1-1 60,0-1 0,0-1-1,0-1 1,0-1 0,0-1 0,-1 0 0,1-1 0,-1-2 0,-1 0 0,32-18 0,-18 5 46,0 0 0,-1-3 0,-1 0 0,47-50 0,-64 60-58,0-1 0,-1 0-1,-1 0 1,0-1 0,14-29 0,-24 44-51,0 0 0,-1 0 1,1 0-1,-1 0 0,1-1 1,-1 1-1,1 0 0,-1 0 0,0 0 1,1 0-1,-1-1 0,0 1 1,0 0-1,0 0 0,0 0 1,0-1-1,0 1 0,-1 0 1,1 0-1,0 0 0,0 0 0,-1-1 1,1 1-1,-1 0 0,1 0 1,-2-2-1,1 2-19,0 0 1,0 0-1,0 1 1,0-1-1,0 0 1,-1 0-1,1 1 1,0-1-1,0 1 1,-1-1-1,1 1 1,0-1-1,-1 1 1,1 0-1,0 0 0,-1-1 1,1 1-1,-1 0 1,1 0-1,0 0 1,-1 1-1,1-1 1,0 0-1,-3 1 1,-34 11-201,34-11 211,-4 3 48,0 0 0,1 0 0,-1 0 0,1 1-1,0 1 1,0-1 0,0 1 0,1 0 0,0 0 0,0 1 0,1 0 0,0 0 0,0 0 0,0 1 0,1 0 0,0 0 0,1 0 0,-4 9 0,4-6 53,0-1 1,0 0-1,1 0 1,1 1-1,-1 0 1,2-1-1,-1 1 1,2-1 0,-1 1-1,1 0 1,1-1-1,0 0 1,1 1-1,5 16 1,-5-22-33,0 1 1,0 0-1,0-1 1,1 0-1,0 0 1,0 0-1,0 0 1,0-1 0,1 0-1,-1 1 1,1-2-1,0 1 1,1 0-1,-1-1 1,1 0-1,8 3 1,-7-4 4,0 1-1,1-2 1,-1 1 0,1-1-1,-1 0 1,1-1 0,-1 0 0,1 0-1,-1-1 1,1 0 0,-1 0-1,1 0 1,-1-1 0,9-3 0,159-76 37,-116 51-450,35-15 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53 158 3072,'-2'-1'297,"0"-1"1,0 1-1,0-1 0,0 1 1,-1 0-1,1 0 0,0 0 1,-1 0-1,1 1 0,-1-1 0,1 0 1,-1 1-1,1 0 0,-1 0 1,-3 0-1,-2 1 3080,5-1-1272,7 0 498,1 0-523,67 2 544,62-6-725,112-14-854,314-34-149,367 8-528,-762 36-201,-80 3 39,-68 4-379,28-6 0,-19 1-4547,-20 4 1411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4736,'-4'-15'583,"2"10"-325,1 0-1,-1-1 1,1 1-1,1-1 0,-1-5 1,-1-1-189,1 4 728,0 0 0,0-1 0,1 1-1,1-15 1,0-21 4616,-1 44-5394,0 0 0,1 0 0,-1 0-1,0 0 1,0 0 0,0 0 0,0 0 0,0 0-1,0 0 1,0 0 0,0 0 0,0 0 0,0 0-1,0 0 1,0 0 0,0 0 0,0 0 0,0 0-1,0 0 1,1 0 0,-1 0 0,0 0-1,0 0 1,0 0 0,0 0 0,0 0 0,0 0-1,0 0 1,0 0 0,0 0 0,0 0 0,0 0-1,0 0 1,0 0 0,0 0 0,0 0 0,0-1-1,0 1 1,0 0 0,0 0 0,1 0 0,-1 0-1,0 0 1,0 0 0,0 0 0,0 0 0,0 0-1,0 0 1,0 0 0,0 0 0,0 0 0,0 0-1,0 0 1,0-1 0,0 1 0,0 0 0,0 0-1,0 0 1,0 0 0,0 0 0,0 0 0,0 0-1,-1 0 1,1 0 0,0 0 0,0 0 0,3 7 434,0 16-193,17 198 2012,-4-37-826,3 17-366,-15-157-902,-3 2 414,-1-46-580,0 0-1,0 0 1,0 0 0,0 0-1,0 0 1,0 0-1,0 0 1,0 0-1,-1 0 1,1 1-1,0-1 1,0 0 0,0 0-1,0 0 1,0 0-1,0 0 1,0 0-1,0 0 1,0 0-1,0 0 1,0 1 0,0-1-1,0 0 1,0 0-1,0 0 1,1 0-1,-1 0 1,0 0-1,0 0 1,0 0 0,0 0-1,0 0 1,0 1-1,0-1 1,0 0-1,0 0 1,0 0-1,0 0 1,0 0 0,0 0-1,0 0 1,0 0-1,1 0 1,-1 0-1,0 0 1,0 0-1,0 0 1,0 0 0,0 0-1,0 0 1,0 0-1,0 0 1,0 0-1,0 0 1,1 0-1,-1 0 1,0 0 0,3-3 58,-3 3-64,16-25 34,1 2 1,0 0 0,2 1-1,24-21 1,-30 32-18,10-9-210,2 1-1,39-23 1,-56 38 147,-1 1 1,1 0-1,0 0 1,0 0 0,0 1-1,0 1 1,1-1-1,-1 1 1,10 0-1,-13 1 21,0 0 0,0 1 0,0-1 0,0 1-1,0 0 1,0 1 0,-1-1 0,1 1 0,0 0 0,-1 0 0,1 0 0,-1 1-1,0-1 1,0 1 0,0 0 0,6 6 0,-6-5 33,-1 0-1,1 0 1,-1 1-1,0-1 1,0 1-1,-1 0 1,1 0-1,-1 0 1,0 0 0,-1 0-1,3 8 1,-3 0 96,0-1 0,0 0 1,-1 1-1,-2 12 1,1-11-19,0 0 1,-1-1 0,-1 1 0,0-1-1,-1 0 1,-1 0 0,-10 22 0,11-28-45,0 0 0,-1 0 0,0 0-1,0-1 1,-1 1 0,0-1 0,0 0 0,0-1 0,-1 0 0,0 0 0,0 0 0,0-1 0,0 0 0,-10 4 0,4-3-146,0-2 1,-1 1-1,1-2 1,-1 1-1,1-2 1,-1 0 0,0-1-1,1 0 1,-1-1-1,0 0 1,1-1-1,-1-1 1,1 0-1,0-1 1,-1 0-1,2-1 1,-20-10-1,32 15 8,-1 0-1,1 0 1,0-1-1,-1 1 0,1 0 1,-1 0-1,1 0 1,0-1-1,-1 1 1,1 0-1,0 0 1,-1-1-1,1 1 0,0 0 1,-1-1-1,1 1 1,0 0-1,0-1 1,-1 1-1,1 0 1,0-1-1,0 1 0,0-1 1,0 1-1,-1 0 1,1-1-1,0 1 1,0-1-1,0 1 1,0-1-1,0 1 0,0 0 1,0-1-1,0 1 1,0-1-1,0 1 1,1-1-1,-1 1 1,0 0-1,0-1 0,0 1 1,0-1-1,1 1 1,-1 0-1,0-1 1,0 1-1,1 0 1,-1-1-1,10-5-1920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6816,'-3'-5'5365,"3"9"-2385,0 11-1635,-1 28 792,-1 0 0,-12 62 0,13-96-1613,6-13-62,-2 1-483,69-89 496,-48 63-578,-16 18 166,1 0 1,0 1 0,15-15-1,-21 23-58,-1 0 0,1 1 0,-1-1 0,1 0 0,-1 1 0,1-1 0,0 1 0,0 0 0,0 0 0,0 0 0,0 0 0,0 1 0,0-1 0,0 1 0,0 0 0,0 0 0,0 0 0,0 0 0,0 0 0,6 2 0,-7-1 17,0 0 1,0 0 0,-1 0 0,1 0 0,0 1 0,-1-1 0,1 1 0,0-1 0,-1 1-1,0-1 1,1 1 0,-1 0 0,0 0 0,0 0 0,0 0 0,0 0 0,0 0 0,-1 0-1,1 0 1,0 0 0,-1 0 0,0 0 0,1 3 0,0 3 36,0 0-1,-1 0 1,1 0 0,-3 15-1,-1-9 63,-1 13 95,5-23 42,6-14 193,-3 4-407,0 2 0,1-1 0,0 0 1,0 1-1,0 0 0,0 0 0,7-3 1,10-9-106,-17 11 25,2 0 0,-1 1-1,0 0 1,1 0 0,10-5 0,-15 8 18,0 1 0,0-1 0,0 1 0,0-1 0,1 1 0,-1 0 0,0 0 0,0-1 0,0 2 0,1-1 0,-1 0 0,0 0 0,0 1 0,0-1 0,0 1 0,0 0 0,1-1 0,-1 1 0,0 0 0,-1 0 0,1 0 0,0 1 0,0-1 0,2 2 0,0 2 29,1-1 1,-1 1-1,0 0 0,0 0 1,0 1-1,-1-1 0,0 1 0,0 0 1,0 0-1,-1 0 0,0 0 0,0 0 1,0 0-1,-1 1 0,0-1 0,0 0 1,-1 10-1,0-16-133,0 0 0,0 0 0,0 1 0,0-1 0,0 0 0,0 1 0,0-1 1,0 0-1,0 0 0,0 1 0,0-1 0,0 0 0,0 1 0,0-1 0,0 0 0,1 0 0,-1 1 0,0-1 1,0 0-1,0 0 0,0 1 0,1-1 0,-1 0 0,0 0 0,0 0 0,0 1 0,1-1 0,-1 0 0,0 0 0,0 0 1,1 0-1,-1 1 0,0-1 0,1 0 0,-1 0 0,0 0 0,0 0 0,1 0 0,13-5-5143,12-16-1344,-20 15 5337,0-1 0,0 0 0,0 0 0,8-15 0,5-15 779,-1 6 2149,-2 15 4805,-15 16-6312,-1 1 1,0-1-1,1 0 1,-1 0-1,0 0 1,1 1-1,-1-1 1,0 0-1,1 0 1,-1 1-1,0-1 0,0 0 1,1 1-1,-1-1 1,0 0-1,0 0 1,0 1-1,0-1 1,1 1-1,-1-1 1,0 0-1,0 1 0,0-1 1,0 0-1,0 1 1,0-1-1,0 0 1,0 1-1,0-1 1,0 1-1,0-1 1,3 22 1373,-3-16-608,5 65 2024,-5-39-6343,0-23 1037,5-17-4539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6304,'-5'-13'2848,"0"13"-2464,1 4-544,8 0 0,-4 1-640,5 4 448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5824,'-1'4'445,"1"0"0,-1 1 0,1-1 0,-1 1 0,1-1 1,1 0-1,-1 1 0,0-1 0,1 0 0,0 1 0,0-1 0,4 8 0,12 47 6023,1 30-1640,-18-89-4791,0 1 0,0 0 1,0-1-1,0 1 0,0 0 0,0-1 0,0 1 1,1 0-1,-1-1 0,0 1 0,1-1 1,-1 1-1,0 0 0,1-1 0,-1 1 0,1-1 1,-1 1-1,1 0 0,0-1-8,-1 0 1,1 0-1,-1 0 1,0 0-1,1 1 0,-1-1 1,1 0-1,-1 0 1,1 0-1,-1 0 0,0-1 1,1 1-1,-1 0 1,1 0-1,-1 0 0,0 0 1,1 0-1,-1 0 1,1-1-1,-1 1 0,0 0 1,1-1-1,3-1 50,-1-1 0,0 0 0,1-1-1,-1 1 1,3-4 0,45-71 56,-35 50-240,28-34 0,-39 57 108,-1 0 1,1 0-1,0 1 0,0 0 0,0 0 0,1 0 0,10-5 1,-14 8 22,0-1 1,1 1 0,-1 1 0,1-1-1,0 0 1,-1 0 0,1 1-1,0 0 1,-1-1 0,1 1 0,0 0-1,-1 0 1,1 1 0,0-1-1,-1 0 1,1 1 0,0 0 0,-1 0-1,1-1 1,-1 2 0,5 1 0,-2 1 75,0 0 0,0 1 1,0-1-1,0 1 0,-1 1 1,1-1-1,-2 0 1,1 1-1,0 0 0,-1 0 1,3 9-1,4 10 235,9 38 0,-17-56-330,2 11 204,4 23 0,-7-36-473,-1 0-1,1 0 1,-1 1-1,-1-1 1,1 0-1,0 0 1,-1 0-1,0 0 1,-2 6-1,2-6-1161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38 4896,'-26'0'1584,"25"0"-1506,-1 0-1,1 0 1,-1 0 0,1 0 0,0-1-1,-1 1 1,1 0 0,-1-1 0,1 1-1,0-1 1,-1 1 0,1-1 0,0 0-1,-2-1 1,-8-3 1838,3 3-275,1 1-1,-1 0 1,0 1-1,-10 0 1,10 0-916,-27 3 4080,166 6-3002,110-26-803,-153 8-815,92 2 1,44 24-14,-158-10 104,-27-7 54,-36 0-656,-1 0 1,0-1 0,1 1 0,-1-1-1,1 1 1,-1-1 0,0 0-1,1 0 1,-1 0 0,0-1 0,3-1-1,-29 5-17193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6048,'-48'0'1952,"46"0"-1855,-1 0 0,1 0 0,-1 0 1,1 0-1,0 0 0,-1 1 0,1-1 1,-1 1-1,1-1 0,-1 1 0,-2 1 0,-3 1 315,-17 7 6006,25-10-6353,0 0 1,0 0-1,0 1 0,0-1 1,0 0-1,0 0 1,0 1 1373,1 0-1374,10 0 1763,208-6 4313,72 0-4085,-35-4-2595,-236 6-1503,-5 0 543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62 113 3232,'-5'-21'1035,"5"20"-997,0 0 0,-1 0 0,1 0 0,0 0 0,0 0 0,0 0 0,0-1 0,0 1 0,0 0 0,0 0 0,0 0 0,1 0 0,-1 0 0,0 0 0,1 0 0,0-1 0,1-4 206,0-11 4967,0-32-1,-21 133-2815,17-75-2328,-34 236 1659,31-198-1364,3 0 0,2 0 1,7 61-1,15 67 337,-16-154-786,-6-21-10,0 0 0,0 1-1,0-1 1,0 0-1,0 0 1,1 1-1,-1-1 1,0 0-1,0 0 1,0 0-1,1 0 1,-1 1-1,0-1 1,0 0-1,1 0 1,-1 0-1,0 0 1,0 0-1,1 0 1,-1 1 0,0-1-1,0 0 1,1 0-1,-1 0 1,0 0-1,1 0 1,-1 0-1,0 0 1,0 0-1,1 0 1,-1 0-1,0 0 1,1-1-1,-1 1 1,0 0-1,0 0 1,1 0-1,-1 0 1,0 0 0,0 0-1,0-1 1,1 1-1,-1 0 1,0 0-1,0 0 1,0-1-1,1 1 1,-1 0-1,0 0 1,0-1-1,0 1 1,0 0-1,0 0 1,1-1-1,-1 1 1,0 0 0,8-9-2351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95 5056,'-7'-25'1544,"4"12"635,0 1-1,-8-18 1,10 29-2093,1 0 1,-1-1-1,0 1 1,0 1-1,0-1 1,0 0-1,0 0 1,0 0-1,0 0 0,0 1 1,0-1-1,0 0 1,0 1-1,0-1 1,0 1-1,-1-1 1,1 1-1,0 0 1,0 0-1,-1-1 1,1 1-1,0 0 1,0 0-1,-1 0 1,1 0-1,0 0 1,-1 1-1,1-1 1,0 0-1,0 1 1,0-1-1,-2 1 1,-3 1 25,0 1-1,0-1 1,0 1 0,1 0 0,-8 6 0,3-1-35,0 1 1,1 1-1,0 0 1,0 0-1,1 1 1,0 0-1,1 0 1,1 0-1,0 1 1,0 0-1,1 1 1,0-1-1,2 1 1,-1 0-1,1 0 1,-2 25-1,5-31-20,1 1 0,-1 0 0,1-1 1,0 1-1,1-1 0,0 0 0,0 1 0,0-1 0,1 0 0,0 0 0,1 0 0,0-1 0,0 1 0,0-1 1,0 0-1,9 8 0,-5-6 33,1-1 1,0-1-1,1 0 1,0 0-1,11 5 0,0-2 188,34 10 0,-39-15-101,0 0 0,1-1 0,-1 0 0,0-2 0,1 0 0,31-2 0,-42 0-113,0 1-1,1-1 1,-1-1-1,0 1 0,0-1 1,0 0-1,0-1 1,0 1-1,-1-1 0,1 0 1,-1-1-1,0 1 1,0-1-1,0 0 1,0 0-1,0-1 0,-1 1 1,0-1-1,0 0 1,6-10-1,-5 3 44,-1 0-1,-1 0 1,0 0-1,0 0 1,-1-1-1,-1 1 1,0-15-1,0 22-83,-1-6-10,1 0 0,-1 0 0,-1-1 0,0 1 0,-1 0 0,0 0 0,-1 0 0,-5-14 1,6 20-18,0 0 1,-1 0 0,1 1 0,-1 0 0,0-1 0,0 1 0,0 0 0,-1 0 0,1 1 0,-1-1 0,0 1 0,0 0 0,0 0-1,-1 0 1,1 0 0,-1 1 0,1 0 0,-1 0 0,0 0 0,-8-2 0,2 2-115,-1 1 0,0-1-1,0 2 1,0 0 0,0 0 0,0 1-1,0 1 1,0 0 0,0 0 0,1 1 0,-14 6-1,24-9-133,0 0 0,0 1 0,0-1 0,0 0 0,1 1 0,-1-1 0,0 1 0,1-1 0,-1 1 0,0 0 0,1-1 0,-2 2 0,2-1 55,0-1 0,0 0 1,0 1-1,0-1 0,0 0 0,0 1 0,0-1 0,0 1 0,0-1 0,0 0 0,0 1 0,0-1 0,0 0 0,0 1 0,1-1 0,-1 0 0,0 1 0,0-1 1,0 0-1,0 0 0,1 1 0,-1-1 0,0 0 0,0 0 0,1 1 0,-1-1 0,0 0 0,0 0 0,1 0 0,0 1 0,8 7-1989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31 3808,'0'0'1227,"1"-12"6153,-12 0-5022,8 11-2181,0 0 1,1 0-1,-1 0 0,0 0 1,0 0-1,0 1 0,0 0 1,0-1-1,-6 1 0,-25 3 392,32-3-474,-12 2 11,0 1-1,1 0 1,0 1 0,0 1-1,0 0 1,0 0 0,-15 10-1,20-11-77,1 1-1,0 0 0,0 0 0,0 1 1,1 0-1,-1 0 0,2 1 1,-1-1-1,1 1 0,0 0 1,0 1-1,-6 11 0,9-12 42,-1 1 0,1-1 1,1 0-1,-1 0 0,1 1 0,0-1 0,1 1 1,0-1-1,0 1 0,1-1 0,0 1 0,0-1 1,0 1-1,1-1 0,0 0 0,1 0 0,0 0 1,0 0-1,0 0 0,1-1 0,0 0 0,0 1 1,0-1-1,1 0 0,0-1 0,0 0 0,1 1 0,-1-1 1,1-1-1,0 1 0,1-1 0,-1 0 0,1-1 1,0 0-1,-1 0 0,1 0 0,9 2 0,-6-3-3,1-1 0,-1 0-1,0-1 1,1 0 0,-1 0-1,1-1 1,-1 0 0,0-1-1,1 0 1,-1-1 0,0 0 0,0 0-1,-1-1 1,19-11 0,-18 9-24,0 0 1,0-1 0,0 0 0,-1-1-1,0 0 1,-1-1 0,1 0 0,-2 0 0,1-1-1,-1 0 1,-1 0 0,9-19 0,-12 23-30,-1 1 1,0-1-1,-1 0 0,0 0 1,0 0-1,0 0 1,0 0-1,-1 0 1,0 0-1,0-1 1,-1 1-1,0 0 0,-2-7 1,2 8-28,-1 1-1,1-1 1,-1 1 0,0-1-1,-1 1 1,1 0 0,-1 0-1,0 0 1,0 0 0,0 1-1,0-1 1,-1 1 0,1 0 0,-1-1-1,0 2 1,0-1 0,-5-2-1,0 0-47,1 1-1,-1 1 1,-1 0-1,1 0 1,0 1-1,-16-3 1,24 5 39,-17-1-1149,-24 1-1,37 1 308,0-1-1,0 1 0,0 0 0,0 1 0,-6 2 1,10-4 617,1 0 1,-1 0-1,0 1 0,1-1 1,-1 0-1,1 0 1,-1 1-1,1-1 1,-1 1-1,1-1 1,-1 0-1,1 1 1,0-1-1,-1 1 1,1-1-1,0 1 1,-1-1-1,1 1 1,0-1-1,-1 1 1,1-1-1,0 1 1,0 0-1,0-1 1,0 1-1,0-1 0,-1 1 1,1 0-1,0-1 1,0 1-1,0-1 1,1 1-1,-1 1 1,4 7-3225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81 2240,'0'-1'69,"1"1"0,-1-1 0,0 0 0,1 1 0,-1-1 1,1 0-1,-1 1 0,1-1 0,-1 0 0,1 1 0,-1-1 0,1 1 0,0-1 0,-1 1 1,1-1-1,0 1 0,-1-1 0,1 1 0,0 0 0,0-1 0,0 1 0,-1 0 0,1 0 1,0 0-1,0-1 0,0 1 0,-1 0 0,1 0 0,0 0 0,0 0 0,0 1 0,1-1 1,7 1 939,-7-1-682,0-1 0,0 1 0,1 0 0,-1-1 0,0 1-1,0-1 1,0 0 0,0 0 0,3-1 0,-5 2-235,1 0 0,-1 0 0,0 0 1,1-1-1,-1 1 0,1 0 0,-1 0 0,0 0 0,1-1 1,-1 1-1,0 0 0,0 0 0,1-1 0,-1 1 0,0 0 1,1-1-1,-1 1 0,0 0 0,0-1 0,0 1 0,0 0 1,1-1-1,-1 1 0,0-1 0,0 1 0,0 0 1,0-1-1,0 1 0,0-1 0,0 1 0,0 0 0,0-1 1,0 1-1,0-1 0,0 1 0,0 0 0,0-1 0,0 1 1,-1-1-1,1 1 0,0 0 0,0-1 0,-4-4 83,0 1 0,0 0-1,-1 0 1,1 1 0,-1-1-1,0 1 1,0 0 0,0 0-1,0 1 1,-1-1 0,1 1-1,-8-2 1,5 3-121,0-1-1,0 1 1,0 1 0,0-1 0,0 1-1,0 1 1,0 0 0,-9 1-1,0 2-74,1 1-1,-1 1 1,1 0-1,0 1 0,0 1 1,1 1-1,-23 16 1,30-20 1,0 2 0,0-1 0,1 1 1,-1 1-1,2-1 0,-1 1 1,1 0-1,1 1 0,-1 0 1,1 0-1,1 0 0,-6 13 1,10-19 22,-1 0 1,0-1-1,1 1 1,-1 0-1,1 0 1,0-1-1,0 1 1,0 0-1,0 0 1,1 0-1,-1-1 1,1 1-1,0 0 1,0-1-1,-1 1 1,3 3-1,-1-2 41,1-1-1,-1 1 1,1-1-1,0 0 1,0 0-1,0 0 1,0 0-1,0-1 1,7 5-1,3 0 116,-1-1-1,1 0 0,1-1 1,-1-1-1,19 4 1,-13-4 39,0-1 1,0-1-1,0-1 0,30-1 1,-10-4 257,46-10 0,-73 12-334,0-1 0,0-1-1,-1 0 1,0 0 0,0-1 0,15-9 0,-26 14-146,1-1 0,-1 1 0,1-1 0,-1 1 0,1 0 0,-1-1 0,1 1 0,-1-1 0,1 1 0,-1-1 0,0 1 0,1-1 1,-1 0-1,0 1 0,1-1 0,-1 1 0,0-1 0,0 0 0,0 1 0,0-1 0,1 0 0,-1 0 0,0 0-233,0 0-1,-1 1 1,1-1 0,0 0 0,0 1-1,0-1 1,-1 1 0,1-1 0,0 1 0,0-1-1,-1 1 1,1-1 0,-1 1 0,1-1-1,0 1 1,-1-1 0,1 1 0,-1 0 0,1-1-1,-1 1 1,1-1 0,-1 1 0,1 0-1,-1 0 1,1-1 0,-1 1 0,0 0-1,1 0 1,-1 0 0,1 0 0,-1 0 0,-1 0-1,-8 2-2888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1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106 213 3488,'-6'-3'688,"-2"-3"868,8 6-1505,0 0-1,-1 0 1,1 0-1,0 0 0,0 0 1,0 0-1,0 0 0,0 0 1,0 0-1,0 0 1,0-1-1,0 1 0,-1 0 1,1 0-1,0 0 0,0 0 1,0 0-1,0 0 0,0-1 1,0 1-1,0 0 1,0 0-1,0 0 0,0 0 1,0 0-1,0 0 0,0-1 1,0 1-1,0 0 1,0 0-1,0 0 0,0 0 1,0 0-1,0 0 0,0-1 1,0 1-1,0 0 1,0 0-1,0 0 0,1 0 1,-1 0-1,0-1 0,0 1 170,0-1 0,0 0 0,0 1 0,0-1 0,0 0 0,0 1-1,0-1 1,0 0 0,0 0 0,0 1 0,0-1 0,0 0 0,-1 1-1,1-1 1,0 0 0,-1 1 0,1-1 0,0 1 0,-1-1 0,0 0-1,-9-15 2364,9 15-2392,0-1-1,0 1 1,0-1-1,1 1 0,-1-1 1,0 1-1,1-1 1,-1 0-1,1 1 1,0-1-1,-1 0 1,1 1-1,0-1 1,0 0-1,0 1 1,0-1-1,0 0 0,1-2 1,0 0-54,1 1-1,-1 0 1,0 0 0,1 0 0,0 0 0,0 1-1,0-1 1,0 0 0,3-2 0,3-3-26,1 0 0,0 1 0,0 0 0,0 1 0,12-6 0,1 1-33,0 0-1,29-9 0,-40 17-103,0 0 1,0 1-1,1 0 1,-1 0-1,0 1 0,1 1 1,13 1-1,-22-1 29,0 0 1,-1 0-1,1 1 0,0 0 1,0-1-1,0 1 1,-1 0-1,1 0 0,0 1 1,-1-1-1,1 0 0,-1 1 1,1 0-1,-1-1 0,0 1 1,0 0-1,4 5 1,-4-4 9,0 0 0,0 1 0,-1-1 1,1 1-1,-1-1 0,0 1 0,0 0 1,0-1-1,0 1 0,-1 0 1,1 0-1,-1 4 0,-1 7 59,-1 1-1,0-1 0,-1 1 1,0-1-1,-9 22 0,2-8 56,-2-1 0,0 0-1,-2-1 1,-1 0 0,-1-2-1,-2 1 1,-25 28 0,9-21-81,23-23-12,1 0 0,0 0-1,-12 18 1,21-27-29,1 0 1,-1 0-1,0 0 1,0 0-1,1 0 1,-1 0-1,1 1 1,-1-1-1,1 0 1,-1 0-1,1 1 1,0-1-1,0 0 0,-1 1 1,1-1-1,0 0 1,0 1-1,1-1 1,-1 0-1,0 0 1,0 1-1,0-1 1,1 0-1,-1 1 0,1-1 1,-1 0-1,1 0 1,-1 0-1,1 0 1,0 0-1,0 1 1,0-1-1,-1 0 1,1 0-1,0-1 1,0 1-1,0 0 0,0 0 1,0 0-1,1-1 1,1 2-1,19 10-48,28 12 0,15 8-34,-57-27 105,-1-1 0,1 2 0,-1-1 0,0 1 0,11 12 1,-14-13 59,0 1 1,0-1-1,0 1 1,0 0-1,-1 0 0,0 0 1,2 7-1,-4-10-28,0 0 0,-1-1 0,1 1-1,-1 0 1,0 0 0,1 0 0,-1-1-1,-1 1 1,1 0 0,0 0 0,-1-1-1,1 1 1,-1 0 0,0 0 0,0-1-1,0 1 1,0-1 0,0 1 0,-1-1 0,-1 3-1,0-1 23,0-1 0,0 0-1,0 0 1,0-1-1,0 1 1,-1-1 0,1 1-1,-8 3 1,-31 10 191,28-13-204,-1 1-1,0-2 1,0 0-1,0-1 0,0 0 1,0-2-1,-18-1 1,5-2-225,0-1 0,-51-16 0,40 6-4004,34 12 523,20 11-6699,-1 3 6358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3328,'0'-14'6416,"-6"23"-4203,5-6-2025,1 0 0,-1 0 0,1 0 0,0 0 0,0 0 0,1 6 0,0 16 891,-4-4-61,1 32 1,4-44 625,1-20-621,3-21-362,1-3-508,-5 28-150,0-1 0,-1 1 0,1-16 0,-2-11 738,1 35-693,0 0 0,0-1 0,0 1 0,0 0-1,1 0 1,-1-1 0,0 1 0,0-1 0,0 1-1,1-1 1,-1 0 0,0 1 0,1-1 0,-1 0-1,3 0 1,30 4 446,141-15 321,-27 1-750,-43 5-129,46 0 123,-3 8 69,-105-3-294,-47 14 17,-4 3 161,1 0 0,-2-1 0,0 0-1,-1 0 1,-14 15 0,14-17 8,-60 82 21,-3-4-1,-158 152 1,25-45 359,188-179-315,-18 26-1,-4 3 313,22-30 109,17-17-197,3-14 289,-1 10-596,-1 0 0,1 0 0,0 0 0,-1 0 0,1 0 0,0 0 0,0 0 0,1 1 0,-1-1 0,0 0 0,0 1 0,1-1 0,-1 0 1,4-2-1,29-21 36,-20 17-44,0 1-1,1 0 0,0 1 0,0 1 1,23-6-1,-8 5 3,0 1-1,32 0 1,79 4 84,-63 2 181,-63-2-140,-12 1-154,0 0 1,0 0 0,0 0-1,0 0 1,0 0 0,0 0 0,0 1-1,0 0 1,0-1 0,5 3 0,-6-2 38,1 1 1,-1-1 0,0 1 0,0 0 0,0-1 0,0 1 0,0 0 0,0 0 0,-1 0 0,1 1-1,2 3 1,7 10 401,-10-15-45,-1-2-637,1 1 0,-1-1 0,1 0 0,-1 1 0,1-1 0,-1 0 0,1 1 0,-1-1 0,1 1 0,0-1 0,-1 1 0,1-1 0,1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4992,'-63'-18'2938,"48"16"733,5 4 2311,17 7-3966,-4-6-1801,0-1 0,1 0-1,-1 0 1,1 0-1,-1 0 1,1-1 0,0 1-1,-1-1 1,1 0-1,0 0 1,4 0 0,8 1 373,24 0 1,-24-1-326,346-9 2009,-290 8-2344,-29 1 208,-27-3-1126,-16 2 750,1-1 0,-1 1 0,1 0 0,-1 0 0,0 0 0,1-1 0,-1 1 0,1 0 0,-1-1 0,0 1 0,1 0 0,-1-1-1,0 1 1,1-1 0,-1 1 0,0 0 0,0-1 0,1 1 0,-1-1 0,0 1 0,0-1 0,0 1 0,1-1 0,-1 1 0,0-1 0,0 1 0,0-1-1,0-4-2510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49 3552,'-9'-3'1385,"0"0"1,0 0 0,0-1-1,-11-6 1,-8 0 1902,27 10-2992,-1-1 0,0 0 0,1 1 0,-1 0 0,0-1 0,0 1 0,1 0 0,-1 0 0,0 0-1,0 0 1,0 0 0,-2 1 0,31 0 2702,83-9-1202,-76 4-1440,0 2 0,48 2 0,-13 1-474,-63 12-4970,-2-4-1727,1-2 4191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6400,'1'-10'2131,"9"13"879,-9 1-909,2-1-1816,-1 1-1,0-1 1,0 1-1,0-1 1,0 1-1,-1 0 1,0 0-1,0 0 1,1 6-1,-1-1 204,-1 1-1,0 0 0,-1 11 1,-29 238 2557,22-209-2882,-11 51 298,13-73-3944,5-16 1371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25 4736,'-5'-16'2552,"4"7"2544,-13 36-2243,-73 131 949,53-95-2831,-2-1 0,-89 113-1,8-40-239,102-117-678,11-13 27,0 0-1,1-1 0,-1 1 1,-1-1-1,1 0 0,0 0 1,-9 5-1,10-9-645,4-1-539,6-5-2127,17-9-3107,-2 11 3875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10 238 5312,'-3'-6'1155,"3"5"-965,-1 0 1,0 0-1,1 0 1,-1 0-1,1 0 0,-1 0 1,1 0-1,-1 0 1,1-1-1,0 1 1,-1 0-1,1 0 0,0 0 1,0-1-1,0 1 1,0 0-1,0 0 1,0-2-1,4 0 497,-1 0-195,0 1-1,-1-1 1,1 1-1,0-1 1,-1 0-1,3-4 1,6-9 193,1 1 1,1 0-1,1 1 0,0 1 0,1 0 1,0 1-1,22-14 0,-24 18-557,1 0-1,1 1 1,-1 0-1,1 1 1,0 1-1,1 1 1,-1 0-1,1 0 1,23-1-1,-33 5-119,0 0 0,0 0 0,0 0 0,0 1 0,0 0 0,-1 0 0,8 3-1,-12-4 2,1 1 0,-1-1 0,1 1 0,-1 0 0,0 0 0,1-1 0,-1 1 0,0 0 0,1 0 0,-1 1 0,0-1 0,0 0 0,0 0 0,0 0 0,0 1 0,0-1 0,0 0 0,-1 1 0,1-1 0,0 1 0,-1-1 0,1 1 0,-1 0 0,0-1 0,1 1 0,-1-1 0,0 1-1,0-1 1,0 1 0,0 3 0,-1 0 29,0-1 0,-1 1-1,1 0 1,-1-1-1,0 0 1,0 1-1,-4 6 1,-24 31 200,23-32-169,-13 17 43,-1-1 0,-30 27 0,45-47-80,-33 33 131,35-35-154,1 0-1,0 1 1,0-1-1,0 1 1,0 0 0,1-1-1,0 1 1,-2 6-1,4-9-4,-1-1-1,1 0 1,0 0-1,0 1 1,0-1-1,1 0 1,-1 1-1,0-1 1,0 0-1,1 0 1,-1 1 0,1-1-1,-1 0 1,1 0-1,-1 0 1,1 0-1,0 0 1,-1 0-1,1 0 1,0 0-1,0 0 1,0 0-1,0 0 1,0 0-1,0 0 1,0-1-1,0 1 1,1 0-1,5 3 32,0 0-1,0-1 0,11 3 1,-11-3 3,29 8 326,-26-9-207,1 1 0,-1 1 0,14 6 0,-23-10-129,0 1 1,0-1 0,-1 0 0,1 1-1,0-1 1,-1 1 0,1-1 0,0 1 0,-1-1-1,1 1 1,-1-1 0,1 1 0,-1 0-1,1-1 1,-1 1 0,1 0 0,-1-1 0,0 1-1,1 0 1,-1 0 0,0 0 0,1-1-1,-1 1 1,0 0 0,0 0 0,0 0 0,0-1-1,0 1 1,0 0 0,0 0 0,0 0-1,0-1 1,0 1 0,-1 0 0,1 0 0,0 0-1,0-1 1,-1 1 0,1 0 0,-1-1-1,0 2 1,0 0 44,-1 0 0,0 1 0,0-1 0,0-1 0,0 1 0,0 0 0,0 0-1,0-1 1,-1 0 0,-4 3 0,-18 6 66,0-2 0,-1 0 0,-45 6-1,50-12-1527,-23 1-1,41-4 768,0 1 0,0 0 0,0 0-1,0 1 1,0-1 0,0 1 0,0 0 0,0-1-1,0 1 1,0 0 0,-4 3 0,-8 9-2759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3328,'-1'-1'84,"1"0"0,0 0-1,0 1 1,0-1 0,0 0 0,0 1 0,0-1-1,0 0 1,0 1 0,0-1 0,0 0 0,0 0-1,1 1 1,-1-1 0,0 0 0,0 1 0,1-1-1,-1 0 1,0 1 0,1-1 0,-1 1 0,1-1-1,-1 1 1,1-1 0,-1 1 0,1-1 0,-1 1-1,1-1 1,-1 1 0,1 0 0,0-1 0,-1 1 0,1 0-1,1-1 1,7-6 2455,-5 4-1073,0 0 0,1 0 0,-1 0 0,0 0 0,1 1-1,0-1 1,7-2 0,-12 15 1580,-26 124 1220,3 72-3434,13-8-485,10-119-7,1-63-4852,-1-3-5300,0-20 6042,0-2 1306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8224,'-28'-24'11626,"30"23"-11166,0 0-1,0 0 1,0 0-1,0 1 0,1-1 1,-1 1-1,0 0 1,0 0-1,0 0 1,0 0-1,3 0 1,12-1 362,7-2-406,49-6-329,0 2 0,85 3 0,-73 5-8567,-57-1 5681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8128,'4'0'3546,"-4"0"-3471,0 0 1,0 0-1,0 0 1,0 0-1,0 0 1,0 0-1,0-1 1,0 1-1,0 0 0,0 0 1,0 0-1,0 0 1,0 0-1,0 0 1,0 0-1,0 0 1,0-1-1,0 1 1,9 13 3592,-7-9-3042,1 1 0,-1 0 0,0 0 0,0 1 1,1 5-1,1 34 1175,-2 1 0,-7 68 0,4-97-1610,-19 210 1372,13-158-1324,-1 35 162,10-88-327,-2-16-81,0 1-1,0-1 0,1 0 1,-1 0-1,0 0 0,0 1 1,1-1-1,-1 0 0,0 0 1,0 0-1,1 0 0,-1 0 1,0 1-1,0-1 0,1 0 0,-1 0 1,0 0-1,0 0 0,1 0 1,-1 0-1,0 0 0,1 0 1,-1 0-1,0 0 0,0 0 1,1 0-1,-1 0 0,0 0 0,1 0 1,-1 0-1,0-1 0,0 1 1,1 0-1,-1 0 0,0 0 1,0 0-1,1 0 0,-1-1 1,0 1-1,0 0 0,0 0 1,1-1-1,5-6-217,-1 0-1,0 0 1,0 0 0,-1-1-1,0 0 1,6-15 0,0 0 117,-1 2 90,-4 8 122,1 1 1,1-1-1,14-21 1,-20 33-61,-1 1 0,0-1 0,1 0 1,-1 1-1,1-1 0,-1 1 0,1-1 1,-1 1-1,1-1 0,0 1 0,-1 0 1,1-1-1,0 1 0,-1 0 1,1-1-1,0 1 0,-1 0 0,1 0 1,0-1-1,-1 1 0,1 0 0,0 0 1,0 0-1,0 0 0,0 1-1,0-1 0,0 0 0,-1 1 0,1-1 0,0 1 0,-1-1 0,1 1-1,0 0 1,-1-1 0,1 1 0,-1 0 0,1-1 0,-1 1 0,1 0 0,-1 0 0,0-1 0,1 2 0,1 3 63,-1 0 0,0 0 1,0 0-1,0 1 0,0 8 1,0 24 222,0-19-153,-1-1 1,-3 27-1,3-41-289,0 1 0,-1-1 0,1 1 0,1 5-1,0 5-3186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5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 3136,'-26'-7'1029,"25"7"-1007,1 0 1,-1 0-1,1 0 0,-1-1 0,1 1 1,-1 0-1,1 0 0,-1 0 0,1 0 0,-1 0 1,1 0-1,-1 0 0,1 0 0,-1 0 1,1 1-1,-1-1 0,0 0 0,-2 1-24,-1 0 217,1 0-1,-1 1 1,0-1-1,1 1 1,-1 0 0,1 0-1,-1 0 1,1 0 0,-5 5-1,0 2 210,0-1 0,1 1 0,0 0-1,1 1 1,0 0 0,-10 20 0,-20 70 999,21-53-970,7-26-252,-6 19 258,-18 78 1,26-73-258,2 0 1,2 0 0,2 1-1,2-1 1,2 0 0,2 0-1,18 69 1,-20-98-123,0-1-1,2 0 1,-1-1 0,2 1 0,0-1-1,1-1 1,0 1 0,15 17 0,-17-24-42,0-1 0,0-1 1,1 1-1,-1-1 0,1 0 1,0 0-1,1-1 0,-1 0 1,1 0-1,-1-1 0,1 1 1,0-2-1,1 1 1,-1-2-1,0 1 0,1-1 1,9 1-1,-5-2-774,0 0 1,-1 0 0,1-1-1,0-1 1,-1 0 0,0-1-1,1 0 1,20-9-1,7-8-1946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7968,'18'-4'8997,"31"-9"-3755,-36 10-4774,0-2 1,0 0-1,-1 0 0,0-2 0,19-11 0,-26 15-429,-1-1-1,0 1 1,0-1-1,-1 0 1,1 0-1,-1 0 1,5-8-1,-6 10-17,-1-1 0,0 0-1,1-1 1,-1 1 0,0 0 0,-1 0 0,1 0-1,-1 0 1,1-1 0,-1 1 0,0 0 0,0-1-1,-1-4 1,1 7 12,0-1 0,0 1 0,-1 0-1,1-1 1,0 1 0,-1-1 0,1 1-1,-1 0 1,0-1 0,1 1 0,-1 0-1,0 0 1,0 0 0,0 0 0,0-1-1,0 1 1,0 0 0,0 1 0,0-1-1,0 0 1,0 0 0,-1 0 0,1 1-1,0-1 1,0 0 0,-1 1 0,1-1 0,-1 1-1,1 0 1,0-1 0,-1 1 0,1 0-1,-1 0 1,1 0 0,0 0 0,-1 0-1,1 0 1,-1 1 0,1-1 0,-1 0-1,1 1 1,0-1 0,-1 1 0,1-1-1,0 1 1,0 0 0,-1-1 0,0 2 0,-8 5 181,1-1 1,1 1-1,0 1 1,0-1-1,0 1 1,1 1-1,0-1 1,1 1-1,-1 1 1,2-1-1,0 1 1,0 0-1,0 0 1,1 1-1,1-1 1,0 1-1,-3 19 1,6-25-152,0 0 1,0 0-1,0 1 1,0-1-1,1 0 0,0 0 1,0 0-1,1 0 1,2 7-1,-3-10-37,0 1 0,1 0-1,-1 0 1,1-1 0,0 1 0,0-1-1,0 1 1,0-1 0,0 0 0,0 0-1,0 0 1,1 0 0,-1 0 0,1-1-1,0 1 1,5 2 0,3-1 41,0 1 1,0-2 0,1 0-1,-1 0 1,19 0-1,-15-2-1445,0-1-1,0 0 1,28-7-1,-22 2-1602,-1-1 0,1-1-1,-1 0 1,0-2 0,-1 0-1,19-14 1,-30 19 2259,-1-1 0,-1 1 0,1-2-1,6-7 1,8-12 1753,-7 9 1730,-14 16-2459,1 0 0,-1 0-1,1 0 1,-1 1 0,1-1 0,0 0-1,-1 1 1,1-1 0,0 1 0,0-1-1,0 1 1,-1-1 0,1 1-1,0-1 1,0 1 0,0 0 0,1-1-1,-1 1-24,-1 0 0,1 0 0,-1 0 0,1 1-1,-1-1 1,0 0 0,1 0 0,-1 0-1,1 1 1,-1-1 0,0 0 0,1 1 0,-1-1-1,0 0 1,1 1 0,-1-1 0,0 0-1,0 1 1,1-1 0,-1 0 0,0 1 0,0-1-1,0 1 1,1 0 0,3 20 5664,-3-7-5871,0 82 4565,23-138-4923,54-70 0,-76 109 338,0 0 1,0 0 0,0 1-1,1-1 1,-1 1 0,1 0-1,-1 0 1,1 0-1,0 0 1,0 0 0,0 0-1,0 1 1,0-1-1,1 1 1,-1 0 0,0 0-1,1 0 1,-1 1 0,1-1-1,4 1 1,-4 0 55,0 1 1,0-1-1,0 1 1,0 0 0,0 1-1,-1-1 1,1 1-1,0-1 1,0 1-1,-1 0 1,1 1 0,-1-1-1,0 0 1,0 1-1,0 0 1,5 5-1,0 2-102,0 1-1,-1 0 0,-1 0 1,0 0-1,0 1 0,-1 0 1,4 13-1,-6-2-3307,-4 1-3414,1 7-4721,5-10 6341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2560,'0'0'54,"0"-1"-1,0 1 1,-1-1 0,1 1-1,0-1 1,-1 1 0,1-1 0,-1 1-1,1-1 1,-1 1 0,1-1-1,-19-2 16519,12 6-12660,9-1-3706,0 0 1,1 0 0,-1 0 0,0 0 0,1-1-1,3 3 1,11 1-53,-1-1 0,1-1 1,0-1-1,-1 0 0,1-1 0,25-2 0,-24 1-113,405-14 59,-361 11-56,150 3 2,-100 1-113,22 3 184,-114-4-70,22 1 109,-39-1-152,1-1 0,-1 1 0,1-1 0,-1 0 0,1 1 1,-1-1-1,0-1 0,5-1 0,-7 2 13,-1 1 1,1 0-1,0-1 0,-1 1 0,1-1 1,-1 1-1,1-1 0,-1 1 0,1-1 1,-1 1-1,0-1 0,1 0 0,-1 1 1,0-1-1,1 0 0,-1 1 0,0-1 0,0 0 1,1 1-1,-1-1 0,0 0 0,0 0 1,0 1-1,0-1 0,0 0 0,0 1 1,0-1-1,0 0 0,0 0 0,-1 1 1,1-1-1,0 0 0,0 1 0,-1-1 1,1 0-1,0 1 0,-1-1 0,1 1 1,-1-1-1,1 0 0,0 1 0,-2-1 0,2 1 4,-1 0 0,1-1 0,-1 1-1,1 0 1,-1 0 0,1 0-1,-1 0 1,1 0 0,-1 0-1,1 0 1,-1 0 0,1 1-1,-1-1 1,1 0 0,-1 0-1,1 0 1,0 0 0,-1 1-1,1-1 1,-1 0 0,1 0-1,-1 1 1,1-1 0,0 0-1,-1 1 1,1-1 0,0 1-1,-1 0 1,-1 0 62,0 1 0,0 0-1,0 1 1,0-1 0,0 0-1,-1 3 1,-39 63 792,38-61-861,-1-1 0,1 0 0,-1-1 0,-7 7 0,9-8-68,-3 1 56,2-2 85,7-2 149,3-19-263,-5 6 21,0 0 0,0 0 0,-1 0 0,-1 0 0,0 0 0,-1 0 0,-4-18 0,-9-8-511,11 31 452,2 5 22,3 3 23,0-1 95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45 2560,'-15'0'10757,"12"-4"-7315,-10-5-853,-14-8-599,17 12-1746,-5-4 573,14 9-777,1 0 0,0 0 0,0 0 0,-1 0 0,1 0 0,0-1 0,-1 1 0,1 0-1,0 0 1,0 0 0,-1 0 0,1 0 0,0 0 0,0 0 0,-1 0 0,1 0 0,0 0 0,-1 0-1,1 0 1,0 0 0,0 1 0,-1-1 0,1 0 0,0 0 0,0 0 0,-1 0 0,1 0 0,0 1-1,0-1 1,-2 1 1590,2 0-1564,0-1-1,0 1 1,1 0 0,-1 0-1,0-1 1,1 1 0,-1 0-1,1-1 1,-1 1 0,1 0-1,-1-1 1,1 1 0,-1-1-1,2 1 1,6 11 522,1 10-224,0-1 0,24 37 0,32 38 352,-40-61-457,52 67 154,-56-76-426,-12-14 72,0-1-1,1 0 0,0 0 0,0-1 0,17 12 0,4-8-159,-31-14 634,0 9-432,-1-9-108,0 1 0,0-1 0,0 1 0,1-1 0,-1 1 0,0 0-1,1 0 1,-1-1 0,1 1 0,-1 0 0,1 0 0,-1 0 0,1-1-1,0 1 1,-1 0 0,1 0 0,0 0 0,-1 0 0,1 0 0,0 0-1,0 1 1,5 30-24,-5-30 43,2 6-20,-1-1 0,1 0 0,1 0 0,-1 0 0,1 0 0,1 0 0,-1-1 0,1 1 0,7 8 0,77 92 181,-45-57 54,-41-48-201,-1-1 0,1 1 0,0-1 0,-1 1 0,1-1 0,0 0 0,4 2 0,4 3-47,-9-5 437,-1-1-423,0 0 15,0-1 1,0 1-1,0 0 1,0-1-1,0 1 1,0 0-1,0 0 1,0-1-1,0 1 1,0 0-1,0-1 1,0 1-1,0 0 1,0 0-1,0-1 1,-1 1-1,1 0 1,0 0-1,0-1 1,0 1-1,0 0 1,-1 0-1,1 0 1,0-1-1,0 1 1,-1 0-1,1 0 1,0 0 0,0 0-1,0-1 1,-1 1-1,1 0 1,0 0-1,-1 0 1,1 0-1,0 0 1,-1 0-1,-13-4-56,11 3 31,-4-1 31,0-1 0,0 1 0,0 1 0,0-1 0,0 1 0,0 0 0,-1 1 0,1 0 0,0 0 0,-12 2 0,-19 3-136,21-2 84,-35 7 1,27-2 50,-1 1 0,2 2-1,-1 0 1,-30 20 0,40-21-5,0 0 0,1 1 0,1 1 0,0 0 0,0 1 0,2 0 0,-16 22 0,16-18-27,7-11 3,0 1-1,0-1 1,-1 1 0,0-1-1,-11 10 1,13-14 49,0 1-1,0 0 1,1-1 0,0 1 0,-4 6 0,2-1-98,4-7 48,-1 1-1,1-1 1,-1 0 0,0 0 0,1 0 0,-1 1 0,0-1 0,0 0 0,0 0-1,1 0 1,-1 0 0,-2 1 0,-2 7 102,9-5-50,0-1 0,1 0-1,8 5 1,-10-8-16,0 1-1,0-1 1,0 0 0,0 0 0,0 0-1,0 0 1,0 0 0,0-1-1,5 0 1,6-2 2,109-15 288,2 1-207,-112 15-92,201-14-49,-176 15 35,1 2 1,0 2-1,58 12 1,-15-2 17,-22-3 121,22 10-55,-80-20-74,0 1 0,0-1-1,0 1 1,0 0-1,0 0 1,0 0 0,0 0-1,0 0 1,0 0-1,0 1 1,-1-1-1,1 1 1,-1-1 0,1 1-1,-1 0 1,1-1-1,-1 1 1,0 0 0,0 0-1,0 0 1,0 0-1,1 4 1,0 2 25,0 0-1,-1 0 1,0 0 0,-1 0-1,0 8 1,0-12-24,0 2-8,-1-1 1,0 0-1,0 0 0,0 0 0,-3 9 0,4-14 0,0 0 0,0 0 0,0 0 0,0 0 0,-1 0 0,1 0 0,0 0 0,0 0 0,0 0 0,0 0 0,0 0 1,0 0-1,0 0 0,0 0 0,0 1 0,0-1 0,0 0 0,0 0 0,0 0 0,0 0 0,0 0 0,0 0 0,0 0 0,0 0 0,0 0 0,0 0 0,-1 0 0,1 0 0,0 0 0,0 0 0,0 0 0,0 0 0,0 0 0,0 0 0,0 0 0,0 0 1,0 0-1,0 0 0,0 0 0,0 0 0,0 0 0,-1 0 0,1 0 0,0 0 0,0 0 0,0 0 0,0 0 0,0 0 0,0 0 0,0 0 0,0 0 0,0-1 0,0 1 0,0 0 0,0 0 0,0 0 0,0 0 0,0 0 0,0 0 0,0 0 1,0 0-1,0 0 0,0 0 0,0 0 0,0 0 0,0 0 0,-4-12 1,3 5-41,0 0 1,0 0-1,1-1 1,0 1-1,0 0 1,1 0-1,1-8 1,16-51-395,-7 31 346,-8 22 113,-2 7 7,1 0 1,-1 1 0,1-1-1,0 1 1,0-1 0,4-5-1,-6 11-24,1 0 0,-1 0 0,0 0 0,0 0 0,0 0 0,1 0 0,-1 0 0,0 0 0,0 0 0,0 0-1,0 0 1,1 0 0,-1 0 0,0 0 0,0 1 0,0-1 0,1 0 0,-1 0 0,0 0 0,0 0 0,0 0 0,0 0 0,0 0-1,1 1 1,-1-1 0,0 0 0,0 0 0,0 0 0,0 0 0,0 1 0,0-1 0,0 0 0,0 0 0,0 0 0,0 0-1,1 1 1,-1 5 45,1-1-1,-1 1 1,0-1-1,0 1 1,0-1-1,-1 1 1,-2 9-1,0 3 33,1 1-522,-1 0-1,0 0 0,-8 21 1,15-60-16408,-1 17 15100,10-10-2040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31 102 3136,'-1'0'126,"1"-1"0,0 1 1,-1-1-1,1 0 0,0 1 1,-1-1-1,1 1 0,-1-1 1,1 1-1,-1-1 0,1 1 0,-1 0 1,1-1-1,-1 1 0,0 0 1,1-1-1,-1 1 0,0 0 1,1 0-1,-1-1 0,1 1 0,-1 0 1,0 0-1,0 0 0,1 0 1,-1 0-1,0 0 0,1 0 0,-1 0 1,0 0-1,-3-1 3931,4 1-3887,0 0 1,0-1 0,0 1-1,0-1 1,0 1-1,1 0 1,-1-1-1,0 1 1,0 0-1,0-1 1,0 1-1,0-1 1,0 1 0,0 0-1,0-1 1,-1 1-1,1 0 1,0-1-1,0 1 1,0 0-1,0-1 1,0 1-1,-1 0 1,1-1-1,0 1 1,0 0 0,0-1-1,-7-1 5692,17-6-3538,-4 2-1797,-5 6-478,0-1 0,-1 0 0,1 1 1,0-1-1,0 0 0,-1 1 0,1-1 0,0 1 0,0 0 1,0-1-1,0 1 0,0 0 0,0-1 0,0 1 0,0 0 0,0 0 1,-1 0-1,3 0 0,14-2 397,-1-1-225,0 2-1,-1 0 1,1 0-1,0 2 0,0 0 1,27 5-1,-35-4-240,18 5 81,37 14 0,-56-17 28,1-1 1,0 2-1,-1-1 0,0 1 1,0 0-1,0 0 1,-1 1-1,10 10 1,-6-3 27,0 0-1,-1 1 1,-1 0 0,0 0-1,-1 1 1,0 0 0,-1 0 0,-1 1-1,0 0 1,-1-1 0,3 32 0,-6-30-57,0 1 0,-1 0 0,-1 0 1,-1 0-1,0 0 0,-1 0 1,-1-1-1,-1 1 0,-1-1 0,-11 24 1,15-36-31,0-1 0,-1 1 0,0-1 0,0 1 0,-1-1 0,1 0 0,-1-1 0,-5 6 0,7-8-38,0 1 0,0-1 0,1 0 0,-1 0 0,0 0 0,0 0 0,0 0 0,-1 0-1,1 0 1,0-1 0,0 1 0,0-1 0,0 0 0,-1 0 0,1 1 0,0-1 0,0-1 0,-1 1 0,1 0 0,-4-1 0,6 1 4,-1 0-1,1 0 1,0 0 0,-1-1 0,1 1-1,0 0 1,0 0 0,-1 0-1,1 0 1,0 0 0,0 0-1,-1 0 1,1-1 0,0 1-1,0 0 1,0 0 0,-1 0 0,1 0-1,0-1 1,0 1 0,0 0-1,0 0 1,-1 0 0,1-1-1,0 1 1,0 0 0,0 0-1,0-1 1,0 1 0,0 0 0,0 0-1,0-1 1,0 1 0,0 0-1,0-1 1,0 1 0,0 0-1,0 0 1,0-1 0,0 1-1,0 0 1,0 0 0,0-1-1,0 1 1,0 0 0,0 0 0,0-1-1,1 1 1,-1 0 0,0 0-1,0-1 1,0 1 0,0 0-1,1 0 1,-1 0 0,0 0-1,0-1 1,1 1 0,-1 0 0,0 0-1,0 0 1,0 0 0,1 0-1,17-11 100,76-37-4,-54 26-102,-17 10 69,-1-1 1,0-2 0,-2 0-1,1 0 1,-2-2 0,0-1-1,24-29 1,-11 7 34,8-9 87,43-69 0,-78 112-136,-1-2 0,-1 1 0,1 0-1,-1-1 1,-1 1 0,1-1-1,-1 0 1,-1 0 0,2-15 0,-3 20-26,0 0 1,0 1-1,0-1 1,-1 0-1,1 1 1,-1-1 0,1 0-1,-1 1 1,0-1-1,0 1 1,0-1-1,-2-2 1,2 4-32,-1-1-1,1 1 1,0 0 0,-1 0 0,1-1-1,0 1 1,-1 0 0,0 0 0,1 0-1,-1 1 1,1-1 0,-1 0 0,0 1-1,0-1 1,1 1 0,-3-1 0,-21-5-8899,45-2 1504,3 1 3200,5 2 1478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56 3392,'1'-4'707,"1"-1"-1,1 1 1,-1 0 0,0 0 0,1 0-1,0 0 1,5-5 0,12-8 9212,-22 32-4007,-6 21-3297,-3-2-1431,-2-1 0,-18 35 0,-1 3-912,-33 84-1861,52-132-2015,8-15-712,3-23-6969,3 5 8779,-1-3-38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 6240,'-12'-10'2005,"11"9"-1468,-1 0-1,1 1 1,-1-1-1,0 1 1,1 0-1,-1-1 1,0 1-1,1 0 0,-1 0 1,0 0-1,-5 1 5715,20 0-1945,5 0-2972,-1 1 0,1 1 0,19 5 0,0 0-846,67 21-331,-59-15-1567,-16-8-3023,1-4-4803,-16-2 5727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11 8384,'-1'0'377,"0"0"1,-1-1 0,1 1-1,0 0 1,-1 0 0,1-1-1,0 1 1,-1 0-1,1-1 1,0 1 0,-1-1-1,0-1 1,1 2-110,-1-1 0,1 0 0,0 1 1,0-1-1,-1 1 0,1-1 0,-1 1 0,1 0 0,0 0 1,-1 0-1,1-1 0,0 1 0,-1 0 0,1 1 0,-3-1 0,-22 5 2283,-1 1-1,1 1 0,-48 19 0,37-11-1536,-41 9 0,23-9-755,7-1-1821,15-8-3444,29-5 4027,3-1 718,1 0 0,0 0 0,-1 0-1,1 0 1,-1 1 0,1-1 0,-1 0 0,1 0-1,0 0 1,-1 0 0,1 0 0,-1 0 0,1 0 0,-1 0-1,1-1 1,0 1 0,-1 0 0,1 0 0,-1 0-1,1 0 1,0 0 0,-1-1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9312,'4'-7'3261,"-1"7"-505,4 13 1625,-1 0-1276,2 1-2222,0 0 1,-1 1-1,0-1 0,7 27 0,13 67 2125,-22-73-3242,-4-22-81,1 0 0,5 17 0,-4-23 123,5 24-3978,-5-17 1967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39 3552,'-5'-15'1147,"5"15"-1121,0-1 1,0 1 0,0 0 0,0-1-1,0 1 1,0-1 0,0 1 0,0-1-1,0 1 1,0-1 0,0 1 0,0-1-1,0 1 1,0-1 0,0 1 0,0-1-1,0 1 1,0-1 0,1 1 0,-1 0 0,0-1-1,0 1 1,1-1 0,-1 1 0,3-7 2183,-3 7-2096,0-1-1,0 1 0,0 0 0,0 0 0,0 0 0,0 0 0,0-1 0,0 1 1,0 0-1,0 0 0,0 0 0,0-1 0,0 1 0,0 0 0,-1 0 0,1 0 1,0 0-1,0 0 0,0-1 0,0 1 0,0 0 0,0 0 0,-1 0 0,1 0 1,0 0-1,0 0 0,0-1 0,0 1 0,0 0 0,-1 0 0,1 0 0,0 0 1,0 0-1,0 0 0,-1 0 0,1 0 0,0 0 0,0 0 0,0 0 0,0 0 1,-1 0-1,1 0 0,0 0 0,0 0 0,0 0 0,-1 0 0,1 0 0,0 0 1,0 0-1,0 1 0,-9 3 2437,3 1-1793,1 1 0,-1 0-1,1 1 1,0-1 0,1 1 0,0 0-1,-7 14 1,0-1 426,-6 10-332,1 1-1,2 1 0,1 0 0,1 0 1,2 1-1,-7 39 0,5-2-483,3 1-1,4 0 1,4 118 0,3-169-554,0 0 0,2 0 1,0 0-1,1 0 0,1-1 1,1 0-1,1 0 0,10 19 1,-14-31-255,0-2 0,0 1 1,1 0-1,-1-1 0,1 0 0,0 0 1,0 0-1,1-1 0,0 0 0,-1 0 1,1 0-1,8 3 0,1 0-1457,0-1 0,1-1 0,32 6 0,29 3-1942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7456,'1'0'151,"-1"-1"1,0 1-1,1-1 0,-1 1 1,1-1-1,-1 1 0,1 0 1,0-1-1,-1 1 0,1 0 1,-1-1-1,1 1 1,-1 0-1,1 0 0,0 0 1,-1 0-1,1 0 0,0-1 1,-1 1-1,1 0 0,-1 0 1,1 1-1,0-1 1,-1 0-1,1 0 0,0 0 1,-1 0-1,1 0 0,-1 1 1,1-1-1,0 0 0,-1 0 1,2 1-1,1 2 466,0 0 0,0 0 1,0 0-1,4 6 0,-1-2 137,86 90 5415,-27-31-3735,-33-31-990,34 48 1,-53-65-1158,-2 1-1,0 0 0,-1 1 1,-1 0-1,7 24 0,-5-8 3,-3 2 0,-1-1-1,-1 1 1,-2 0-1,-2 0 1,-2 0 0,-4 41-1,0-45-212,-1-1 0,-2 1 0,-1-1 0,-2 0 0,-1-1 0,-1 0 0,-2-1-1,-22 38 1,8-27-2094,-60 71-1,81-104 801,-1-1 1,0 0-1,-1 0 0,1-1 0,-20 13 1,25-19 613,0 1 0,0-1 1,1 1-1,-1-1 0,0 0 0,-6 1 1,7-2-28,0 0 0,0 0 0,1 0 0,-1 0 0,0-1 0,0 1 0,1 0 0,-1-1 0,0 1 1,0-1-1,-1-1 0,-13-7-4393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3:5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5152,'6'0'285,"-1"1"1,0 0-1,0 0 1,1 1-1,-1-1 1,0 1 0,0 0-1,0 1 1,0-1-1,-1 1 1,1 0-1,4 4 1,10 8 415,22 24 0,-31-29-365,29 29 1037,57 74 0,-80-92-931,-2 0 0,-1 1 0,-1 1 0,0 0 0,14 45 0,-22-51-310,0 1 0,-1 0 0,-1 0 0,-1-1 0,0 1 0,-2 0 0,0 0 0,-1 0 0,-5 21 1,-3 4 34,-2-1 1,-27 61-1,11-39-1567,-53 90 1,43-91-4724,9-2 1702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227 161 2976,'1'0'111,"-1"0"0,1 0 0,-1 0 1,1 0-1,-1 0 0,1 0 0,0-1 0,-1 1 0,1 0 0,-1 0 1,1 0-1,-1-1 0,1 1 0,-1 0 0,0-1 0,1 1 1,-1 0-1,1-1 0,-1 1 0,0-1 0,1 1 0,-1-1 0,0 1 1,1-1-1,-1 1 0,0-1 0,0 1 0,1-1 0,-1 0 1,7-9 2643,-7 10-2477,11-10 2954,-9 2 1349,-2 8-4505,0 0 0,0 0 0,0 0 0,0 0 0,-1 0 1,1 0-1,0 0 0,0 0 0,0 0 0,0 0 0,0 0 1,0 0-1,0 0 0,0 0 0,0 0 0,-1 0 0,1 0 0,-2 2 251,0 0 0,1 0 0,-1 0 0,0 0 0,1 0 0,-1 0 0,1 1 0,0-1 0,-1 3 0,0-2-109,-17 31 1204,-25 66-1,17-21-1078,-28 71 402,29-87-606,-42 70-1,69-159-492,8-47-1,33-101 216,-29 122 753,2 0-1,2 2 0,44-90 0,-36 89 437,-16 31-244,15-25 0,-20 39-660,-3 4-104,0 1 1,0-1-1,1 0 1,-1 0-1,0 0 1,1 1-1,2-3 1,-3 3-38,0 1-1,0-1 1,0 1 0,0-1 0,1 1 0,-1 0-1,0 0 1,0-1 0,0 1 0,0 0 0,0 0-1,0 0 1,0 0 0,0 0 0,0 1-1,1-1 1,-1 0 0,0 0 0,0 1 0,1 0-1,3 1 55,-1 0 0,0 1 0,1 0-1,-1-1 1,0 1 0,-1 1 0,1-1-1,6 8 1,25 35 342,-30-39-387,15 22 84,-1 1-1,-2 0 0,23 55 1,-10-7-29,59 137 56,-68-172-117,2 0 0,51 72 0,-48-76 78,-18-25-60,16 18 1,-24-31-28,0-1 0,0 0 0,0 0 0,1 1-1,-1-1 1,0 0 0,0 0 0,0 1 0,0-1 0,0 0 0,1 1 0,-1-1 0,0 0-1,0 0 1,0 1 0,0-1 0,0 0 0,0 1 0,0-1 0,0 0 0,0 1 0,0-1-1,0 0 1,0 1 0,0-1 0,0 0 0,-1 0 0,1 1 0,0-1 0,0 0 0,0 1-1,0-1 1,-1 0 0,1 0 0,0 1 0,0-1 0,0 0 0,-1 0 0,1 0 0,0 1-1,0-1 1,-1 0 0,1 0 0,0 0 0,0 0 0,-1 1 0,1-1 0,0 0 0,-1 0-1,1 0 1,0 0 0,-1 0 0,1 0 0,-21 3-51,3-3 51,0-2 0,1 0 0,-1-1 0,-18-6 0,-69-25 46,-14-5-96,-39-3-892,91 19-6177,88 16-6669,-21 7 13781,27-1-3928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4064,'-6'-10'3051,"6"-3"3747,1 2-909,-1 10-5766,0 1 0,1-1 0,-1 1 0,1-1 0,-1 1 0,0 0 0,1-1 1,-1 1-1,1 0 0,-1 0 0,1-1 0,-1 1 0,1 0 0,-1 0 0,1 0 0,-1-1 0,1 1 0,-1 0 0,1 0 0,0 0 0,-1 0 0,1 0 0,-1 0 0,1 0 0,0 1 1,16 0 1375,1 1-110,-16-2-1284,1 0 1,-1 0-1,1 0 1,-1 1-1,1-1 1,3 2 0,0 0-10,-1 1 0,1 0 0,-1 0 0,1 0 0,-1 1 0,0-1-1,0 1 1,-1 1 0,1-1 0,-1 0 0,0 1 0,0 0 0,-1 0 0,1 0 0,-1 1 0,0-1 0,0 1 0,3 11 0,6 22 245,-2 0-1,8 69 0,-9 82 426,-13-93-468,3-85-267,-1 1 0,-1-1 1,0 1-1,-1-1 0,-7 16 0,9-24 16,0-1-1,0 1 1,0-1 0,0 0-1,-6 5 1,8-7-54,0-1 0,-1 0 1,1 1-1,0-1 0,-1 1 1,1-1-1,0 0 0,-1 1 1,1-1-1,0 0 0,-1 1 1,1-1-1,-1 0 0,1 0 1,-1 0-1,1 1 0,-1-1 0,1 0 1,-1 0-1,1 0 0,-1 0 1,1 0-1,-1 0 0,1 0 1,-1 0-1,1 0 0,-1 0 1,1 0-1,-1 0 0,1 0 1,0 0-1,-1 0 0,1-1 1,-1 1-1,1 0 0,-1 0 1,1-1-1,-1 1 0,1 0 1,0-1-1,-1 1 0,1 0 1,0-1-1,-1 1 0,1 0 1,0-1-1,-1 1 0,1-1 0,0 1 1,0 0-1,-1-1 0,1 0 1,0-1-1,0 1 0,0-1 0,0 1 0,0-1 0,0 1 0,1-1 0,-1 1 0,0-1 0,1 1 0,-1 0 0,1-1 0,0 1 0,-1-1 0,1 1 0,0 0 0,0 0 0,0-1 0,0 1 0,0 0 0,0 0 0,1-1 0,5-7 33,8-11 22,0 0 0,2 1 1,0 0-1,24-19 0,80-56 9,-42 37-36,59-43 17,-97 68 74,45-48 0,-81 76-61,-1-1-1,0 0 1,0 0-1,-1 0 1,0 0 0,1 0-1,-1-1 1,-1 1-1,3-7 1,-4 9-30,-1 0 1,1 0-1,-1 1 0,0-1 1,0 0-1,0 0 1,0 0-1,0 1 0,-1-1 1,1 0-1,-1 0 0,0 1 1,1-1-1,-1 0 0,-1 1 1,1-1-1,0 1 1,-1-1-1,1 1 0,-1 0 1,0-1-1,-2-2 0,-4-3-78,0 0-1,-1 0 0,0 1 1,0 0-1,0 1 0,-1 0 0,0 0 1,-1 1-1,1 0 0,-12-3 1,2 0-1081,-3-1-1792,9 7-2314,26 4-2784,24 8 883,-8 2 4132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5408,'0'-5'845,"0"-1"1,0 1-1,1-1 1,0 1-1,0 0 1,0-1-1,3-6 1,-3 11-558,-1 0 0,1-1 0,-1 1 0,1 0 0,0 0 0,0 0 0,0 0 1,0 0-1,-1 0 0,1 0 0,0 0 0,1 0 0,-1 0 0,0 0 0,0 1 0,0-1 1,0 0-1,1 1 0,-1-1 0,0 1 0,1 0 0,-1-1 0,0 1 0,1 0 0,-1 0 0,0-1 1,1 1-1,-1 1 0,0-1 0,1 0 0,-1 0 0,1 0 0,0 1 0,0 0-43,0-1 1,0 1-1,0 0 0,0 0 0,0 0 0,-1 0 0,1 1 1,0-1-1,-1 0 0,1 1 0,-1-1 0,1 1 0,-1 0 0,0-1 1,0 1-1,0 0 0,0 0 0,2 3 0,0 2 197,0 1 1,-1 0-1,3 10 0,1 15 455,-2 0 1,1 50-1,-5 19-1909,0-40-2657,-3-40-2438,2-13 3536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8224,'-16'-17'13104,"16"17"-13017,8-2 1281,91-7 4022,2 9-4439,36-2-8796,-124 0 4992,0 0 0,13-3 0,2 0-619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17 10048,'-3'-4'1137,"2"3"-857,1 1 1,-1-1 0,0 0 0,1 0 0,-1 0-1,1 0 1,-1 1 0,1-1 0,0 0 0,-1 0-1,1-2 1,-13 18 5095,-13 19-2228,15-19-1863,-22 25-1,2-12-164,0 0 0,-42 26 0,40-31-677,-125 80 927,-7 4-1327,154-99-511,-36 25-4605,45-31 4333,-6 2-1029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10048,'-9'-5'2857,"8"9"903,11 17 849,51 76 2552,-48-79-6622,1-1 0,1 0 0,18 17 0,5-4-206,79 50 0,-41-31-370,-20-13-1259,-19-17-4197,-30-18 677,2-1 1553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4992,'16'-8'28063,"-14"12"-30111,8 0 2459,-1-1-387,0-1 0,-1 0 0,1 0 0,0-1 0,1-1 0,-1 1 0,0-1 0,0-1 0,11-1 0,11 0-88,173 0 304,-68 3-371,39 2 80,-94-2 350,-80-1-912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51 109 5216,'-5'-1'876,"3"1"-550,1-1 0,-1 1 0,0 0 0,1-1 0,-1 1 0,1-1 0,-1 0 0,1 0 0,-1 1 0,1-1 0,-1 0 0,1 0 0,-2-2 0,-3-1 3650,5 4-3874,1 0-1,0 0 0,-1-1 1,1 1-1,0 0 1,-1 0-1,1 0 0,0 0 1,0 0-1,-1-1 1,1 1-1,0 0 0,0 0 1,-1-1-1,1 1 1,0 0-1,0 0 1,0-1-1,-1 1 0,1 0 1,0 0-1,0-1 1,0 1-1,0 0 0,0-1 1,-1-1 779,-7-17 4817,8 19-5469,0-1 1,0 1-1,-1-1 0,1 0 1,0 1-1,0-1 1,0 0-1,-1 1 1,1-1-1,0 1 0,0-1 1,0 0-1,0 1 1,0-1-1,1 0 1,-1 1-1,0-1 1,0 0-1,1 0 0,0-2 1457,4-2-545,5 3-875,0 0 1,19 0-1,8-1-57,380-32 159,-243 35-533,-169 0-92,4 0-229,0 0 0,14 3-1,-4 4-3011,-19-7 3042,1 1 0,0-1 0,0 1 0,-1 0 0,1-1 0,0 1 0,-1 0 0,1 0 0,-1-1 0,1 1 0,-1 0 0,1 0 1,-1 0-1,0 0 0,1 0 0,-1 1 0,2 14-5277,2 5 1877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3136,'-5'9'13893,"5"-10"-13736,0 1 0,0-1 0,0 1 0,0-1 0,0 1 0,1 0 0,-1-1 0,0 1 0,0-1 1,0 1-1,0 0 0,1-1 0,-1 1 0,0 0 0,0-1 0,1 1 0,-1 0 0,0-1 0,1 1 0,-1 0 0,0 0 0,1-1 1,-1 1-1,0 0 0,1 0 0,-1 0 0,1-1 0,-1 1 0,0 0 0,1 0 0,-1 0 0,1 0 0,-1 0 0,1 0 0,21 0 1241,-9 1-837,94-2 562,260 6-465,-246-5-514,-70-1 56,69 7 0,-94-7-147,-8-1-122,-18 2 70,0 0 0,0 0 1,0 0-1,0 1 0,0-1 0,0 0 0,0 0 1,0 0-1,1 0 0,-1 0 0,0 0 1,0 0-1,0 0 0,0 0 0,0 0 1,0 0-1,0 1 0,0-1 0,0 0 0,0 0 1,0 0-1,0 0 0,0 0 0,0 0 1,0 0-1,0 0 0,0 1 0,0-1 1,0 0-1,0 0 0,0 0 0,0 0 1,0 0-1,0 0 0,-1 0 0,1 0 0,0 0 1,0 0-1,0 0 0,0 1 0,0-1 1,0 0-1,0 0 0,0 0 0,0 0 1,0 0-1,0 0 0,0 0 0,-1 0 0,1 0 1,0 0-1,0 0 0,0 0 0,0 0 1,-10 9 55,-16 12 79,11-11-160,-20 19 0,-7 5 56,-71 48 514,-48 34 274,116-80-660,-58 61-1,40-26 180,-69 104 0,91-110-115,40-62-205,-1 1-1,0-1 1,1 1 0,0-1 0,0 1 0,-1 6 0,-3 9 201,4-17-189,1-1 35,8-5 55,7 0-72,0-2 0,0 0 0,21-12 0,-5 1-15,-25 14-31,124-57 25,-98 47-70,0 2-1,43-10 1,-62 19 79,0 0-1,0 1 1,1 1 0,-1 0 0,0 1 0,0 0-1,1 1 1,-1 0 0,-1 1 0,1 1 0,0 0-1,-1 1 1,0 0 0,0 1 0,0 0 0,0 0-1,-1 2 1,-1-1 0,20 18 0,-18-14-205,23 17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83 5632,'-48'-10'2544,"40"8"-3302,-11-5 4949,19 7-3943,-1 0-1,1 0 1,-1-1 0,1 1 0,-1 0-1,1-1 1,-1 1 0,1 0-1,-1-1 1,1 1 0,0-1-1,-1 1 1,1-1 0,0 1-1,-1-1 1,1 1 0,0-1-1,0 1 1,-1-1 0,1 0-1,0 0-87,0 0 0,1 1 0,-1-1-1,0 0 1,1 1 0,-1-1 0,0 0-1,1 1 1,-1-1 0,1 1 0,-1-1-1,1 1 1,-1-1 0,1 1 0,-1-1-1,1 1 1,0-1 0,-1 1 0,1 0-1,0-1 1,-1 1 0,2 0 0,15-7 833,0 1 0,1 1 0,-1 1 1,1 1-1,30-2 0,-47 4-974,228-11 1677,-197 13-1714,0 1 0,33 7 0,-24 0-3259,0 0-4858,-31-5 626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113 152 2912,'0'-5'452,"1"-1"0,-1 1 1,1 0-1,1 0 0,-1 0 0,1 0 0,4-10 1,-4 11 105,0-5-5,0 1 0,0-1 1,-1 1-1,0-1 0,0 1 0,-1-1 1,-1-10-1,1 2 306,0 17-870,0 16-554,-2 26 768,-12 64 1,4-42 104,-63 266 835,56-266-825,-1 8 823,17-66-781,1-8-491,6-13-2028,15-16-1969,-7 13 2560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4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7136,'-5'4'5127,"9"6"-1988,-3 1-1867,0 0 0,-1-1 0,-1 1 0,-1 14 0,0-13-1004,1-1-1,1 1 0,0 13 0,0 5-127,-1 4-1609,7-15-3095,-6-19 4301,1 1-1,-1-1 0,0 1 1,1-1-1,-1 1 0,0-1 1,1 0-1,-1 1 0,1-1 1,-1 1-1,1-1 1,-1 0-1,1 1 0,-1-1 1,1 0-1,-1 0 0,1 1 1,-1-1-1,1 0 0,0 0 1,-1 0-1,1 0 1,-1 0-1,1 0 0,-1 0 1,1 0-1,0 0 0,-1 0 1,2 0-1,16 0-2973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37 128 4992,'-6'0'885,"-12"2"342,7-5 4064,10 2-5116,1 1 0,0 0 0,0 0 0,0-1 0,0 1 0,0 0 0,-1 0 0,1 0 0,0-1 0,0 1 0,0 0 0,0-1 0,0 1-1,0 0 1,0 0 0,0-1 0,0 1 0,0 0 0,0 0 0,0-1 0,0 1 0,0 0 0,0 0 0,0-1 0,1 1 0,-1 0 0,0 0 0,0-1-1,0 1 1,0 0 0,1-1 0,9-11 2365,19-10-1100,79-49 469,-105 69-1878,0 0 1,1 1-1,-1-1 0,0 1 1,1 0-1,-1 0 0,1 0 1,-1 0-1,1 1 0,-1-1 1,7 1-1,-8 0-22,0 0-1,-1 1 1,1-1 0,0 0-1,0 1 1,0-1-1,0 1 1,-1 0 0,1-1-1,0 1 1,-1 0 0,1 0-1,-1 0 1,1 0 0,-1 1-1,1-1 1,-1 0-1,0 0 1,1 1 0,-1-1-1,0 1 1,0 0 0,0-1-1,0 3 1,2 2 25,-1 1 0,0-1 0,-1 1 0,0 0 0,0 0 0,0 0 0,-1 0 0,0 8 0,-1 0 9,-1-1 1,0 1-1,-4 13 1,-1-7 126,0 0-1,-1-1 1,-2 0-1,-21 35 1,-59 66 2160,89-120-2286,1 0 0,-1 0 0,0 0 0,0 0 0,1 0 0,-1 0 0,1 0 0,-1 0 0,1 0 0,-1 0-1,1 0 1,0 0 0,-1 0 0,1 1 0,0-1 0,0 0 0,0 0 0,0 0 0,0 2 0,0-2-10,1 0 1,-1 0-1,1 0 1,-1 0-1,1 0 1,0 0 0,-1 0-1,1-1 1,0 1-1,-1 0 1,1-1-1,0 1 1,0 0-1,0-1 1,0 1 0,0-1-1,1 1 1,4 2 43,0-1 0,1 0 0,-1-1 0,1 1-1,8-1 1,11 2-178,42-2 0,-49-3-2808,23-3 1,-40 4 1971,1 1 0,-1 0 0,1 0 0,0 0 0,-1 0 0,1 0 0,3 1 0,4 3-2093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37 228 9984,'4'-3'7488,"13"-5"-3860,55-21-654,-8 7-1365,31-11-633,-78 26-944,0-1 1,0-1-1,19-13 1,-13 2-128,-22 19 81,0 0 0,1 0 0,-1-1 0,0 1 0,0 0 0,0-1 0,0 1 0,-1-1 0,1 0 0,0 1 0,0-1 1,-1 0-1,0 1 0,1-3 0,-1 2-9,0 1 1,0-1 0,-1 1 0,1-1-1,-1 1 1,1-1 0,-1 1 0,1-1 0,-1 1-1,0 0 1,0-1 0,0 1 0,1 0 0,-1 0-1,-1 0 1,1 0 0,0 0 0,0 0-1,0 0 1,0 0 0,-1 0 0,1 0 0,-3 0-1,0-2-26,-1 2 0,0-1-1,1 0 1,-1 1 0,0 0-1,0 0 1,-8 0 0,-5 1 154,1 1 0,-1 0 0,0 1 0,1 1 0,-1 1 0,1 0 0,0 2 0,0 0 0,0 0 0,1 2 0,0 0 0,-22 15 0,29-16 132,1-1-1,0 1 1,1 1 0,-1 0 0,1 0-1,1 0 1,0 1 0,0-1-1,0 2 1,1-1 0,-4 13 0,6-15-145,0 1 1,1 0 0,0 0 0,0 0 0,1 0-1,0 0 1,1 0 0,0 0 0,0 0-1,0 1 1,1-1 0,1 0 0,-1 0 0,1 0-1,4 9 1,-3-10-44,1 0 0,0 0 0,0 0-1,1 0 1,0-1 0,0 0 0,0 0 0,1 0 0,0 0 0,0-1-1,1 0 1,-1 0 0,1-1 0,0 0 0,9 4 0,10 3 96,2 0 0,49 11 0,-67-20-135,11 4-98,1-1-1,1-2 1,24 2 0,-33-5-1173,-1 0 0,1-1 0,21-4 0,-32 4 507,0 0 0,0 1 0,0-1 0,0-1 0,0 1 0,0 0 0,-1-1 0,1 1 0,0-1 0,3-3 0,13-9-2861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8800,'-8'-13'2842,"8"12"-2730,0 0 1,0 1-1,-1-1 0,1 1 0,0-1 0,0 1 0,0-1 0,0 1 0,0-1 1,0 0-1,0 1 0,0-1 0,0 1 0,1-1 0,-1 1 0,0-1 0,0 1 1,0-1-1,1 1 0,-1-1 0,0 1 0,0-1 0,1 1 0,0-1 0,9-10 2950,-9 10-2666,3-2 411,0-1 0,1 0-1,0 1 1,0 0 0,0 0 0,0 0-1,11-3 1,-13 5-668,-1 0 1,1 1-1,0 0 1,0-1-1,0 1 1,0 0-1,0 0 1,0 1-1,-1-1 1,1 0-1,0 1 1,0 0-1,0 0 1,-1 0-1,1 0 1,0 0-1,-1 0 1,4 3-1,-3-2-59,0 0 0,-1 1 1,1 0-1,-1-1 0,1 1 0,-1 0 0,0 0 0,0 0 0,0 0 1,-1 1-1,1-1 0,-1 0 0,0 1 0,0-1 0,2 8 0,0 6 164,-1 0 0,0 19-1,-2-19-101,1 19 244,-1 0 0,-3 1 0,-1-1 0,-15 67 0,15-88-253,-17 79 700,21-92-821,-1 0 1,1 0-1,0 0 1,0 0-1,0-1 1,0 1-1,0 0 1,0 0 0,0 0-1,1 0 1,-1 0-1,1 0 1,-1 0-1,1 0 1,0 0-1,0-1 1,0 1-1,2 2 1,-2-2-19,1-1 0,0 0 0,0 1-1,-1-1 1,1 0 0,0 0 0,0-1 0,0 1 0,0 0 0,0-1 0,1 1-1,-1-1 1,0 1 0,0-1 0,0 0 0,0 0 0,3 0 0,14-2-672,0 0 1,0-1-1,34-10 1,-4 1-3168,-11 7 1445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11 293 4640,'-9'-4'1119,"9"3"-779,-1 1 0,1-1 0,0 1 0,0-1 0,0 1 1,0-1-1,0 1 0,0-1 0,0 0 0,0 1 0,0-1 0,0 1 0,0-1 0,0 0 0,0 1 0,0-1 0,1 1 0,-1-1 0,1 0 0,1-9 3196,-1 5-2915,1 1 1,-1 0-1,1 0 1,-1 0 0,1 1-1,1-1 1,-1 0 0,0 1-1,1-1 1,0 1 0,4-4-1,-1 1-78,0 1-1,1 0 1,0 0 0,0 1-1,11-6 1,0 3-212,1 0 1,0 1-1,0 1 1,24-4-1,179-15 710,-116 15-706,299-22 723,-253 21-942,462-26 262,223 10-111,-793 25-508,69-2-71,-39-5-5647,-63 8 3527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58 2720,'1'0'291,"0"0"-1,0 0 1,0 0-1,1 0 1,-1-1 0,0 1-1,0 0 1,0 0 0,0-1-1,0 1 1,1-1-1,-1 1 1,0-1 0,0 0-1,0 1 1,0-1-1,-1 0 1,3-1 0,-2 0 466,1-1-1,0 1 1,-1-1 0,0 1 0,2-6-1,-1 2 216,-2 6-856,1-1 0,-1 1 0,0-1 0,0 1 0,0-1 0,0 1 0,0-1 0,0 1 0,0-1-1,0 1 1,0-1 0,0 1 0,0-1 0,-1 1 0,1-1 0,0 1 0,0-1 0,0 1 0,-1-1 0,1 1 0,0-1 0,-1 1-1,1-1 1,0 1 0,-1 0 0,1-1 0,0 1 0,-1-1 0,1 1 0,-1 0 0,1 0 0,-1-1 0,1 1 0,-1 0 0,1 0-1,-1 0 1,1-1 0,-1 1 0,0 0 0,-25-5 1288,22 4-1061,-15 0 354,-1 1-1,0 1 1,0 1-1,-31 6 1,26-3-217,0 1 0,0 1 0,1 1 0,-30 15 0,41-17-257,0 1 1,0 0-1,1 1 1,0 1 0,0 0-1,1 1 1,0 0-1,-16 19 1,22-22-145,0 0 0,0 0 1,0 1-1,1-1 0,0 1 1,1 0-1,-1 0 0,2 1 0,-1-1 1,1 1-1,0-1 0,1 1 0,0 0 1,0-1-1,1 1 0,1 10 0,1-10-47,0 0 0,0 0-1,0-1 1,1 1 0,1-1-1,-1 0 1,1 0 0,1 0-1,-1 0 1,1-1 0,1 0-1,0 0 1,-1 0 0,2-1-1,-1 0 1,1 0 0,0 0-1,10 5 1,8 4 46,1-1 0,0-1 0,1-1 0,35 10 0,-34-12-74,0-2 0,0-1 0,1-1 0,0-2-1,0 0 1,53-2 0,-54-4-473,-16 2-1040,-1 0-1,1-2 1,-1 1 0,22-7-1,-18 4-906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8736,'5'-41'4800,"-5"40"-4487,0 0-1,0 0 1,1 0 0,-1 1 0,0-1 0,0 0 0,1 0 0,-1 0 0,1 1 0,-1-1 0,1 0 0,-1 0-1,1 1 1,0-2 0,-1 2-237,1 0 0,-1 0 0,0 0 0,0 0-1,1 0 1,-1 0 0,0 0 0,0 0 0,1 1 0,-1-1 0,0 0-1,0 0 1,1 0 0,-1 0 0,0 0 0,0 0 0,0 1-1,1-1 1,-1 0 0,0 0 0,0 0 0,0 0 0,0 1-1,1-1 1,-1 0 0,0 0 0,0 0 0,0 1 0,0-1-1,0 0 1,0 0 0,0 1 0,0-1 0,0 0 0,1 0-1,-1 1 1,0-1 0,0 0 0,0 0 0,0 1 0,-1-1-1,1 0 1,0 0 0,0 1 0,3 26 1128,-1 1 0,-2-1 0,-4 36 1,2-17-438,-7 440 2161,13-193-2747,-4-289-178,2 27-9,-2-29 10,1-1 0,-1 1 1,1 0-1,-1 0 1,1 0-1,0 0 1,-1-1-1,1 1 0,0 0 1,0-1-1,1 1 1,-1-1-1,2 3 1,-2-4-7,-1 0 0,1 1 1,-1-1-1,1 0 1,-1 0-1,1 0 0,0 0 1,-1 0-1,1 0 0,-1 0 1,1 0-1,-1 0 0,1 0 1,0 0-1,-1 0 1,1 0-1,-1 0 0,1 0 1,-1-1-1,1 1 0,-1 0 1,1 0-1,-1-1 1,1 1-1,-1 0 0,1-1 1,-1 1-1,1 0 0,-1-1 1,1 1-1,-1-1 0,0 1 1,1-1-1,-1 1 1,1-1-1,13-22-137,21-81-382,0 2 469,-29 87 30,1 0 0,1 0 1,0 1-1,15-20 0,-20 31 57,0-1 1,0 0 0,0 1 0,1 0-1,-1 0 1,8-4 0,-10 6-19,0 0-1,0 1 1,0-1 0,0 1-1,0-1 1,1 1 0,-1 0-1,0-1 1,0 1 0,1 0 0,-1 0-1,0 0 1,0 0 0,1 0-1,-1 0 1,0 0 0,0 1 0,1-1-1,-1 0 1,0 1 0,0-1-1,0 1 1,0-1 0,1 1-1,-1-1 1,0 1 0,0 0 0,0 0-1,0 0 1,1 1 0,3 4 105,1 1 0,-1 0 0,0 0 0,-1 1 0,0 0 1,0-1-1,3 11 0,17 61 484,-21-69-557,8 28-56,4 17-691,13 79 0,-27-116-2619,-1-5 954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 5312,'0'-2'551,"1"-1"-1,0 1 1,1 0 0,-1-1 0,0 1-1,1 0 1,-1 0 0,1 0 0,0 0 0,3-3-1,-4 5-424,-1 0 0,0 1-1,1-1 1,-1 0-1,0 0 1,1 0-1,-1 1 1,0-1 0,0 0-1,1 0 1,-1 1-1,0-1 1,0 0 0,0 1-1,1-1 1,-1 0-1,0 0 1,0 1 0,0-1-1,0 0 1,0 1-1,0-1 1,1 1 0,-1-1-1,0 0 1,0 1-1,1 10 1519,-2-5-1087,0 0 0,0 0 0,0 0 0,-1 0 0,-3 10 1,-1-1 67,-51 127 3266,24-66-3068,10-17-415,-61 157 566,75-193-846,-20 42 0,38-81-207,0-1 1,-1 1 0,10-32 0,-10 25 97,40-113 131,45-107 1012,-40 127 827,-52 113-1935,1 0 1,-1 1-1,0-1 0,1 1 0,0-1 0,-1 1 0,1 0 0,0-1 0,0 1 0,0 0 0,1 0 0,-1 0 0,3-1 0,-4 3-32,0-1-1,0 1 1,1 0-1,-1-1 1,0 1-1,0 0 1,0 0-1,1 0 1,-1 0-1,0 0 1,0 0 0,0 0-1,1 0 1,-1 0-1,0 1 1,0-1-1,0 1 1,0-1-1,0 1 1,1-1-1,-1 1 1,0-1-1,0 1 1,0 0-1,0 0 1,-1-1-1,1 1 1,0 0-1,0 0 1,0 0-1,0 1 1,25 32 114,9 10-86,-2-8 57,-1 2 0,46 72-1,35 107-19,-37-66 120,-66-133-139,-1 2 0,-1-1 0,-1 1 1,9 33-1,-16-52-60,0 0 0,0 0 0,1 0 0,-1 0 0,0 0 0,0 0 0,0 0 0,0 0 0,0 0 0,-1 0 0,1 0 0,0 0 0,0 0 0,-1 0 0,1 0 0,0 0 0,-1 0 0,1 0 0,-1-1 0,1 1 0,-1 0 0,0 0 0,1 0 0,-1-1 0,0 1 0,1 0 0,-1-1 0,0 1 0,0 0 0,0-1 0,0 1 0,0-1 0,0 1 0,1-1 0,-1 0 0,0 1 0,-2-1 0,-8 2-7,-1 0 0,1-1-1,0-1 1,-1 0 0,1 0 0,0-1-1,-20-4 1,11 2 9,-200-39 123,27 3-2229,162 36-210,11 2-852,7-2-4807,23 4 2787,3-1 1717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6976,'0'0'156,"-1"0"1,-7-6 7498,10 7-6952,1-1 0,0 1 0,-1-1 0,1 0 1,0 0-1,0 0 0,-1-1 0,1 1 0,5-2 0,7 0-17,-5 3-226,-1 0 1,1 0 0,-1 1 0,0 0-1,0 0 1,14 6 0,-1 2 420,27 16-1,-44-24-810,0 1 1,0 0-1,0 1 0,-1-1 1,1 1-1,-1 0 0,0 0 1,0 0-1,-1 1 0,1-1 0,-1 1 1,0 0-1,0 0 0,-1 0 1,1 0-1,-1 0 0,0 1 1,-1-1-1,1 1 0,-1-1 0,1 12 1,-1 6 26,-2 1 0,0-1-1,-1 0 1,-2 0 0,0 0 0,-13 38 0,3-21 88,-2-2-1,-40 70 1,52-100-114,-1 0 1,0 0-1,-1 0 1,-12 12-1,14-18 161,6-5-102,10-11 25,127-99 80,26 2 0,-118 79-38,-1-3 0,60-60 1,-97 87-164,0-1 1,-1-1 0,0 0-1,0 0 1,-1 0 0,0-1-1,9-22 1,-15 30-28,0 1-1,0-1 1,-1 0 0,0 0 0,1 0-1,-1 0 1,0 0 0,-1 0 0,1 1-1,0-1 1,-1 0 0,0 0 0,1 0-1,-1 1 1,0-1 0,0 0 0,-1 1-1,1-1 1,-1 1 0,1-1 0,-3-2-1,-1-1-463,0 0-1,-1 0 0,0 1 0,0 0 1,0 0-1,-8-5 0,-1-2-4950,14 2-2614,6 1 3165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7040,'-8'-21'11989,"16"25"-9653,-5 1-1573,-1-1 0,0 1 1,0 0-1,0 1 0,0-1 1,1 7-1,-1-1-101,19 80 1276,12 135 1,-22-62-2536,-8-139-3899,3-22-1314,-5-3 5568,-1-1 0,0 1 0,1 0 0,-1 0 0,0 0 0,1 0 0,10-4-3656,-7 2 2024,-1 1 923,0-1 0,0 0 0,0 0 0,0 0-1,0-1 1,-1 1 0,4-4 0,13-11-2142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48 136 3328,'-4'-3'-155,"-3"-3"1207,0 0 1,1 0-1,-9-12 1,13 17-822,2-1 1,-1 1 0,0-1-1,0 1 1,0-1 0,1 1-1,-1-1 1,1 1 0,-1-1-1,1 0 1,-1-2 0,1 3-190,0 0 0,0 0 0,1 1 0,-1-1 0,0 0 0,0 0 1,0 0-1,1 1 0,-1-1 0,1 0 0,-1 0 0,1 1 0,-1-1 0,1 0 0,-1 1 1,1-1-1,-1 0 0,1 1 0,0-1 0,-1 1 0,1-1 0,0 1 0,-1-1 1,2 1-1,13-7 253,1 1 0,-1 1 0,1 1 1,0 0-1,20-2 0,-10 1-77,18-2 39,1 2 1,-1 2-1,68 3 0,-15 1 58,-53-1 277,-44 0-587,0 0 0,0 0 1,-1 0-1,1 0 0,0 0 0,0 0 0,0 0 1,0 0-1,0 0 0,0-1 0,0 1 0,0 0 1,0 0-1,0 0 0,0 0 0,0 0 1,0 0-1,0 0 0,0 0 0,0 0 0,0 0 1,0 0-1,0-1 0,0 1 0,0 0 1,0 0-1,0 0 0,0 0 0,0 0 0,0 0 1,0 0-1,0 0 0,0 0 0,0 0 1,0 0-1,0-1 0,0 1 0,0 0 0,0 0 1,0 0-1,0 0 0,0 0 0,0 0 0,0 0 1,0 0-1,0 0 0,0 0 0,0 0 1,0 0-1,0 0 0,1 0 0,-1-1 0,0 1 1,0 0-1,0 0 0,0 0 0,0 0 1,0 0-1,0 0 0,0 0 0,0 0 0,0 0 1,0 0-1,1 0 0,-1 0 0,0 0 1,0 0-1,0 0 0,-6-3-434,1 3-780,0 1 1,-1 0 0,1 0-1,0 1 1,0-1-1,-7 5 1,0 4-925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26 8320,'0'-23'3717,"1"23"-3637,-1 0 0,0 0 0,0 0 0,0 0 1,0 0-1,0 0 0,0 0 0,-2-2 1602,2 2-1602,0 0 1,0-1-1,0 1 0,0 0 0,0 0 0,0 0 0,0 0 0,0 0 0,-1 0 1,1 0-1,0 0 0,0 0 0,0 0 0,0 0 0,0 0 0,0 0 0,-7 4 2636,-9 11 941,-20 32-83,-5-1-1460,-82 71 0,-60 30-1466,97-80-1002,83-65-57,-19 16-1782,10-7-2328,30-10-6161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7232,'1'-1'165,"-1"1"1,0-1 0,1 1-1,-1-1 1,1 1 0,-1-1-1,1 1 1,-1-1-1,1 1 1,-1 0 0,1-1-1,-1 1 1,1 0 0,-1-1-1,1 1 1,0 0 0,-1 0-1,1 0 1,-1-1-1,1 1 1,0 0 0,-1 0-1,1 0 1,0 0 0,-1 0-1,1 0 1,0 0 0,-1 1-1,1-1 1,-1 0-1,1 0 1,0 0 0,-1 1-1,1-1 1,-1 0 0,1 0-1,-1 1 1,2 0 0,-1 0 264,0 0 0,1 0 0,-1 0 0,0 0 1,0 0-1,0 0 0,0 0 0,0 1 1,0-1-1,0 0 0,0 1 0,-1-1 1,1 1-1,0-1 0,0 3 0,1 7 950,-1 0-1,-1 0 0,0 17 0,-4 1 35,-7 32 1,5-30-881,-61 278 775,47-218-3146,18-74 468,-1 1-1969,-2-5-5058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10144,'-20'-4'4576,"20"1"-3968,5-3 3391,4 6-2303,15-9 1728,6 6-2016,22-2 736,2 5-1248,9 5-416,2 4-320,-13 3-64,-4 1-64,-14-4-512,0 4 256,-8-4-3360,-3 0 1984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28 337 6048,'-17'-7'1952,"17"7"-1903,0-1 0,-1 1 0,1-1 0,-1 1 0,1 0 0,0-1 0,0 1 0,-1-1 0,1 1 0,0 0 0,0-1 1,-1 1-1,1-1 0,0 1 0,0-1 0,0 1 0,0-1 0,0 1 0,0-1 0,0 1 0,0-1 0,0 1 0,0-1 0,0 1 0,0-2 0,0 1 254,-4-9 2275,4 9-2269,0 0 0,-1 1-1,1-1 1,0 0 0,-1 0-1,1 0 1,0 0-1,0 1 1,0-1 0,0 0-1,0 0 1,0 0-1,0 0 1,0 0 0,0 0-1,0 0 1,1-1-1,1-14 2684,-2 13-2641,0 0 0,0 1 0,0-1 0,0 1-1,1-1 1,-1 0 0,1 1 0,2-5 0,0 2-62,0-1 0,1 1 0,0 0 1,0 0-1,0 0 0,1 0 0,0 1 1,0 0-1,0 0 0,0 0 0,0 0 1,1 1-1,7-3 0,9-4 29,1 1-1,27-7 1,162-32 487,1 18-389,208-10 395,-377 36-747,435-17 363,-386 20-452,174 1-84,-74 1-6234,-116-1 3247,-73 0 98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6880,'-1'0'218,"0"-1"0,0 1 0,-12-1 10168,26 0-7723,30-5-1108,-24 1-632,1 0 0,25-1 0,-35 5-708,0 1 0,0 0-1,1 0 1,-1 1 0,0 1-1,14 3 1,4 3 116,1 0 31,44 18 0,-64-22-336,1 1 0,-1 1 0,0-1 0,0 1 1,0 1-1,-1 0 0,0 0 0,8 11 1,-6-7 41,-2 1 1,0 1-1,0 0 1,-1 0-1,-1 0 1,0 1-1,-1 0 1,0 0-1,-1 0 1,3 21 0,-4-13 22,-1 1 0,-1-1 0,-1 1 0,-1 0 0,-1-1 0,-5 28 0,3-37-72,1 0 0,-1 0 0,-1-1 0,-1 1 0,-7 13 0,-39 53-42,46-69 7,-3 2-53,59-23-81,-26 4 238,0 0 0,-1-2 0,0-1 0,0 0 0,33-22 0,-24 8 13,-2-1-1,0-1 0,-2-1 0,-1-2 0,39-54 0,-36 40 78,-2-2 0,-2-1 0,35-87-1,-57 123-112,-1 0 0,1-1-1,-2 1 1,0-1-1,0 0 1,-1 1 0,0-1-1,0 0 1,-3-16-1,2 22-218,-1 0-1,0 0 0,-1 1 1,1-1-1,-1 0 0,0 0 1,0 1-1,0-1 0,-1 1 0,1 0 1,-1 0-1,0 0 0,-1 0 1,1 0-1,0 1 0,-1-1 1,0 1-1,0 0 0,0 0 1,0 1-1,-1-1 0,-5-2 0,9 5-378,0-1 0,0 1-1,0-1 1,-1 1-1,1-1 1,0 0-1,0 1 1,0-1-1,0 0 1,0 0-1,0 0 1,1 0-1,-1 0 1,0 0-1,-1-1 1,2 1 162,0 1 0,1-1 0,-1 1 0,0-1 0,0 1 0,0-1 0,0 1 0,0-1 0,0 1 0,1-1 0,-1 1 0,0-1 0,10-4-7790,8 4 4236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9056,'-9'-7'8170,"9"16"-3509,9 232 2995,0 4-6821,-7-191-1747,0-27-1417,-1-1-3529,-1-26 5687,0 0 0,0 1-1,0-1 1,0 0 0,0 1-1,0-1 1,0 0-1,0 0 1,0 1 0,0-1-1,0 0 1,0 0 0,0 1-1,0-1 1,0 0 0,0 0-1,0 1 1,0-1 0,1 0-1,-1 0 1,0 1-1,0-1 1,0 0 0,0 0-1,1 0 1,-1 1 0,0-1-1,0 0 1,0 0 0,1 0-1,-1 0 1,0 1-1,0-1 1,1 0 0,-1 0-1,0 0 1,0 0 0,1 0-1,-1 0 1,0 0 0,0 0-1,1 0 1,-1 0 0,12-4-3656,-10 2 2276,12-2-1467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26 10144,'-1'-5'924,"-7"-13"4017,8 18-4818,-1 0 1,1-1-1,0 1 1,-1 0-1,1 0 1,-1 0-1,1-1 1,0 1-1,-1 0 0,1 0 1,-1 0-1,1 0 1,0 0-1,-1 0 1,1 0-1,-1 0 1,1 0-1,-1 0 1,1 0-1,0 0 0,-1 0 1,1 0-1,-1 0 1,1 0-1,0 0 1,-1 1-1,1-1 1,-1 0-1,1 0 1,0 0-1,-1 1 0,1-1 1,0 0-1,-1 0 1,1 1-1,0-1 1,-1 0-1,1 1 1,0-1-1,0 1 1,-1-1-1,-39 42 3341,16-16-2429,-1-2 0,0 0 1,-54 36-1,-129 57-2901,189-107-69,9-2-2248,24-8-4819,9-6 5445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27 7296,'0'-18'2368,"1"18"-2348,-1 0 0,0 0 0,0 0 0,0 0 1,0-1-1,0 1 0,0 0 0,0 0 0,0 0 0,0 0 1,0 0-1,0 0 0,0 0 0,0-1 0,0 1 0,0 0 1,0 0-1,0 0 0,0 0 0,0 0 0,0 0 1,0-1-1,-1 1 0,1 0 0,0 0 0,0 0 0,0 0 1,0 0-1,0 0 0,0 0 0,0 0 0,0 0 0,0-1 1,0 1-1,-1 0 0,1 0 0,0 0 0,0 0 0,0 0 1,0 0-1,0 0 0,0 0 0,0 0 0,-1 0 1,1 0-1,-5-2 219,4 2-41,1-1-1,-1 1 0,1 0 1,-1-1-1,1 1 0,-1 0 1,1 0-1,-1 0 0,0 0 1,1-1-1,-1 1 0,1 0 1,-1 0-1,1 0 0,-1 0 1,1 0-1,-1 0 0,0 0 1,1 1-1,-1-1 1,0 0-1,-3 7 1497,0 0 0,1 0 0,0 0 0,-3 8 0,-11 59 388,13-56-1018,-10 50 361,-22 125 339,26-112-1424,0 8-5037,8-79 3174,-1 2-6070,3-12 7231,-1 0 0,1 1 0,-1-1 0,1 0 0,-1 0-1,1 0 1,-1 1 0,0-1 0,1 0 0,-1 0 0,1 0 0,-1 0-1,1 0 1,-1 0 0,0 0 0,1 0 0,-1 0 0,1 0-1,-1-1 1,1 1 0,-1 0 0,0 0 0,-4-1-2374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1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11648,'0'-3'5247,"34"6"-4543,0-3 2912,-5 0-2112,16 0 1504,3 4-1728,4 1-224,-3-1-640,-5 1-288,-6-1-64,-4-1-288,0 6 128,-8-3-3776,-3-3 2144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71 5888,'3'-16'2339,"0"1"5929,-4 20-5292,-2 1-2502,1 1 0,1 0 0,-1 0 0,1 0 0,0 0 0,1 0 0,0 9-1,-2 23 520,-1-18-627,0 2 201,-9 37-1,1-22-80,0 0 1,-3-1-1,-1 0 0,-24 40 1,37-73-434,0-1-36,0 1 0,0-1 1,-1 1-1,-5 4 0,7-7-28,0 0 0,0 0 0,0 0 0,0-1 1,0 1-1,0 0 0,0-1 0,-1 1 0,1-1 0,0 0 0,0 1 0,-1-1 0,1 0 0,0 0 0,0 0 0,-1 0 0,1 0 0,0 0 0,-1 0 0,1 0 0,-1 0 0,-7-3-82,0 0 0,0-1 0,1 0 0,-1 0 0,1-1 0,-14-9 0,-43-40-323,64 53 406,-24-21-87,-2-1 206,2-1 0,-33-39-1,50 53-38,0-1 0,1 0 0,0 0 0,1 0 0,1-1 0,-9-24 0,13 32-5,0 0 1,0 0-1,0 0 1,0 0-1,1 0 1,0 0-1,0 0 0,0 0 1,0 0-1,1 0 1,0 0-1,-1 0 0,2 0 1,-1 0-1,0 0 1,1 0-1,-1 0 1,1 1-1,0-1 0,0 1 1,1 0-1,-1-1 1,1 1-1,0 0 1,-1 0-1,7-4 0,-2 2 39,1 1 0,0 0 0,0 0 0,0 1-1,0-1 1,1 2 0,-1-1 0,1 1 0,9 0-1,83-6 251,103 18 210,-58 1-189,95-12-444,-235 1-293,1-1 1,-1 0 0,1 0-1,-1-1 1,0 1-1,7-4 1,-11 4-198,1 0 0,-1 0 0,0 0 0,0 0 0,0-1 0,0 1 0,0-1 0,-1 0 0,1 1-1,0-1 1,-1 0 0,1 0 0,-1 0 0,1 0 0,-1 0 0,0 0 0,0 0 0,1-4 0,3-8-2939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 2144,'-22'3'699,"1"2"4015,20-5-3829,2 0-133,79-9 1894,-47 6-2031,40-11 1,-26 5-359,-8 2-161,-19 5 108,0-2 1,36-11-1,-43 11-116,-12 4-36,-1 0 0,1 0 0,0 0 0,0 0 0,-1-1 0,1 1-1,0 0 1,0 0 0,-1-1 0,1 1 0,0 0 0,-1-1 0,1 1 0,0-1 0,-1 1 0,1-2 0,5-8-5679,-6 14 3798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 4992,'-1'-1'276,"0"0"1,0 0 0,0 0-1,0-1 1,0 1 0,1 0-1,-1-1 1,0 1 0,-1-10 8406,-2 8-6623,-6-2 631,8 6-2552,0-1-1,1 0 1,-1 0 0,1 1 0,-1-1-1,1 1 1,-1 0 0,1-1 0,-3 2-1,-5 3 409,1 1 0,0 0 0,0 0 0,1 1 0,-11 11 0,-33 44 1476,37-44-1216,3-4-156,1-1 0,-16 30 0,23-37-505,1 0 1,-1 0 0,1 1 0,1-1 0,-1 1 0,1-1 0,0 1-1,0-1 1,1 1 0,0 9 0,0-14-136,1 1-1,-1-1 1,1 1-1,-1-1 1,1 1-1,0-1 1,0 0-1,0 1 1,0-1-1,0 0 1,1 0-1,-1 0 1,1 0-1,-1 0 1,1 0-1,0 0 1,0 0-1,-1-1 1,1 1-1,1-1 1,-1 1-1,0-1 1,0 0-1,0 0 1,1 0-1,4 1 1,4 1-144,-1 0 1,1-1 0,0-1 0,18 1 0,-25-2 77,172-4-6604,-148 3 4460,26 0-559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1165 3136,'-3'1'6747,"16"-2"-3217,-11 0-3311,0-1 0,0 1 0,0-1 1,0 1-1,0-1 0,0 1 0,0-1 0,2-3 1,11-10 490,48-48 661,-45 43-1212,11-13 232,42-60 1,13-40-2,50-107 405,-112 196-513,-2-1 0,-2 0 0,13-55 0,-23 69 49,-2-1-1,-1 1 0,-1-1 0,-2 0 0,-3-53 0,1 78-244,-1 1-1,0-1 1,0 0-1,-1 1 1,0-1-1,-3-7 1,4 13-76,1 0 0,-1 0 0,1 0 0,-1-1 0,0 1 0,0 0 0,0 0 1,1 0-1,-1 0 0,0 0 0,0 1 0,0-1 0,0 0 0,-1 0 0,1 1 0,0-1 0,0 0 0,0 1 0,-1-1 0,1 1 0,0 0 1,0-1-1,-1 1 0,1 0 0,0 0 0,-1 0 0,1 0 0,0 0 0,-1 0 0,1 0 0,0 0 0,-1 0 0,1 1 0,0-1 0,-1 1 0,1-1 1,-2 2-1,-4 1 81,0 1 1,0 0-1,1 0 1,-1 1 0,1 0-1,-9 9 1,-32 41 641,47-55-726,-32 38 577,-42 56 433,62-76-825,1 0 0,0 1-1,-13 32 1,12-13-42,1 1 0,1 0 0,3 0 0,1 0-1,2 1 1,1 0 0,3 0 0,6 62 0,-3-82-88,1 0 1,0 0-1,2 0 0,0-1 0,1 1 0,1-2 1,1 1-1,16 25 0,-22-40-38,1 1 0,-1-1 0,1 0 0,0 0 0,0 0 0,1-1 0,-1 1 0,1-1 0,0 0 0,-1 0 0,1-1 0,1 0 0,-1 1 0,0-2 0,0 1 0,8 1 0,-7-2-23,1 0 1,-1-1-1,1 1 0,0-2 1,-1 1-1,1-1 0,-1 1 1,1-2-1,-1 1 0,0-1 1,1 0-1,-1 0 0,11-6 1,-3-1-10,0 0 0,-1-1 0,0-1 1,-1 0-1,0 0 0,0-1 0,14-22 0,-5 5 109,-2-2 0,23-47 0,-18 32 144,-23 45-239,-1 1 0,0 0 0,0 0-1,0-1 1,0 1 0,0 0 0,0 0 0,0 0-1,0 0 1,0-1 0,1 1 0,-1 0 0,0 0-1,0 0 1,0 0 0,0-1 0,1 1 0,-1 0-1,0 0 1,0 0 0,0 0 0,1 0 0,-1 0 0,0 0-1,0 0 1,0 0 0,1 0 0,-1-1 0,0 1-1,0 0 1,0 0 0,1 0 0,-1 0 0,0 1-1,0-1 1,0 0 0,1 0 0,-1 0 0,0 0-1,0 0 1,1 0 0,-1 0 0,0 0 0,0 0 0,0 0-1,0 1 1,1-1 0,-1 0 0,0 0 0,0 0-1,0 0 1,0 0 0,0 1 0,1-1 0,-1 0-1,0 0 1,0 1 0,4 13 169,2 193 405,-6-197-573,3 10 27,-3-20-40,0 0 0,0 0 1,0 0-1,0 1 0,0-1 0,0 0 0,0 0 1,1 0-1,-1 0 0,0 0 0,0 0 0,0 1 1,0-1-1,0 0 0,0 0 0,1 0 0,-1 0 0,0 0 1,0 0-1,0 0 0,0 0 0,0 0 0,1 0 1,-1 0-1,0 0 0,0 0 0,0 0 0,0 0 1,1 0-1,-1 0 0,0 0 0,0 0 0,0 0 1,0 0-1,1 0 0,-1 0 0,0 0 0,0 0 0,0 0 1,0 0-1,0 0 0,1 0 0,-1 0 0,0-1 1,0 1-1,0 0 0,3-4-145,0 1 0,0-1 0,0 0-1,3-7 1,2-3 26,34-38 2,-41 50 151,0 1-1,0-1 1,0 1 0,0-1-1,1 1 1,-1 0 0,0 0-1,1 0 1,-1 0 0,1 0-1,0 0 1,-1 0 0,1 0-1,0 0 1,-1 1-1,1-1 1,0 1 0,0-1-1,-1 1 1,4 0 0,-2 0 28,-1 1 0,1 0 0,0 0 1,-1 0-1,1 0 0,0 0 0,-1 1 1,0-1-1,1 1 0,-1 0 1,0 0-1,4 3 0,3 5 64,0 0 0,0 0 0,-1 1-1,8 15 1,15 19 102,-29-42-266,0 0 0,0 0-1,0 1 1,0-1 0,0 1-1,-1-1 1,3 8 0,-2 5-3490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3136,'-5'-36'1994,"4"-2"5564,1 37-7366,0 1 0,0-1 0,0 1 0,0 0 0,0-1 0,0 1 0,0-1 0,0 1 0,0 0 0,0-1 0,1 1 0,-1-1 0,0 1 0,0 0 1,0-1-1,1 1 0,-1 0 0,0-1 0,0 1 0,1 0 0,-1-1 0,0 1 0,0 0 0,1-1 0,0 1 0,-1 0-90,0 0 1,1 0-1,-1 1 0,0-1 0,1 0 1,-1 0-1,0 1 0,0-1 0,1 0 0,-1 1 1,0-1-1,0 0 0,1 0 0,-1 1 0,0-1 1,0 1-1,0-1 0,0 0 0,1 1 1,-1-1-1,0 0 0,0 1 0,0-1 0,0 1 1,0-1-1,0 0 0,0 1 0,0-1 1,0 1-1,0-1 0,0 0 0,-1 1 0,1-1 1,0 36 1670,-4 229 3536,4-166-4468,2-71-1117,-1 0 0,-2 0 0,-1 0 0,-7 37 0,6-58-797,3-7 965,0 0 0,0 0 1,0 0-1,-1 1-968,1-1 969,0 0-1,0 1 1,0-1-1,0 0 0,0 0 1,0 0-1,0 0 1,0 1-1,0-1 1,0 0-1,0 0 0,0 0 1,0 0-1,0 0 1,0 1-1,0-1 0,0 0 1,0 0-1,0 0 1,0 0-1,0 1 1,0-1-1,0 0 0,0 0 1,0 0-1,2 1-968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68 162 9984,'-12'-21'3205,"12"21"-3176,0 0-1,0 0 1,0 0 0,0 0 0,0 0-1,0-1 1,0 1 0,0 0-1,0 0 1,0 0 0,0 0 0,0 0-1,0-1 1,-1 1 0,1 0 0,0 0-1,0 0 1,0 0 0,0 0-1,0 0 1,0-1 0,0 1 0,-1 0-1,1 0 1,0 0 0,0 0 0,0 0-1,0 0 1,0 0 0,-1 0-1,1 0 1,0 0 0,0 0 0,0 0-1,0 0 1,0 0 0,-1 0 0,1 0-1,0 0 1,0 0 0,0 0-1,0 0 1,-1 0 0,-2 1 66,2-1 104,0 0 0,0 0 0,0 0 0,0 1 0,0-1 0,0 0 0,0 1 0,0-1 0,0 1 0,0-1 0,0 1 0,1-1 0,-1 1 0,0 0 0,0-1 0,0 1 0,1 0 0,-1 0 0,1-1 0,-1 1 0,0 0 0,1 0 0,-1 0 0,1 0 0,-1 1 0,-9 22 1622,8-20-1599,-1 1-1,1 0 1,0 0 0,1 0 0,-1 0 0,1 0-1,0 0 1,0 0 0,0 0 0,1 0-1,0 0 1,0 6 0,2-4-96,0 0-1,0-1 1,0 1-1,1 0 1,0-1-1,0 0 1,1 0 0,-1 0-1,1 0 1,1 0-1,-1-1 1,1 0 0,0 0-1,0 0 1,1 0-1,6 4 1,-1-2 26,0 0 1,1 0-1,-1-1 1,1-1-1,1 0 1,-1-1-1,25 6 0,-32-9-104,0 0 0,1 0 0,-1-1 0,0 0 0,1 0 0,-1 0 0,0 0 0,1-1 0,-1 0 0,0 0 0,0 0 0,0-1 0,0 0 0,0 0 0,0 0 0,0 0 0,0-1 0,-1 0 0,1 0 0,-1 0 0,0-1 0,0 1 0,6-8 0,-4 3-11,0 0-1,-1 0 1,0 0-1,-1-1 1,0 0-1,0 0 1,-1 0-1,0 0 0,0-1 1,-1 1-1,2-19 1,-2 7-14,-1-1 1,-3-41-1,1 54-28,-1-1 0,1 1 0,-1 0 0,-1 0 1,0 0-1,0 0 0,-1 0 0,0 1 0,-9-14 0,12 20-76,-1 0 0,1-1 0,-1 1 0,0 0 0,0 0-1,0 1 1,0-1 0,0 0 0,0 1 0,-1-1 0,1 1 0,0 0 0,-1-1-1,1 1 1,-1 0 0,1 1 0,-1-1 0,0 0 0,1 1 0,-1-1 0,0 1-1,0 0 1,1 0 0,-1 0 0,0 0 0,1 1 0,-1-1 0,0 1 0,1-1-1,-1 1 1,0 0 0,1 0 0,0 0 0,-1 1 0,-3 1 0,0 1-568,0 1 0,-1 0 0,1 0 0,1 0-1,-1 1 1,1 0 0,0 0 0,0 0 0,1 0 0,0 1 0,-6 11 0,6-8-332,1-1-1,0 1 1,0 1-1,1-1 1,0 0-1,-1 15 1,3-7-782,0 0 0,6 34-1,-5-42 1792,1 1-1,-2 0 1,1 0-1,-2 0 1,-2 19-1,2-23 604,-1 0 0,0 1 0,-1-1 0,0 0 0,0-1 0,0 1 0,-1-1 0,0 1 0,-6 7 0,1-3 313,1 0 0,0 1 0,1-1 0,0 2 0,1-1 0,-5 15 0,9-21-702,1 0 1,-1 0 0,1 1-1,0-1 1,0 1 0,1-1-1,0 1 1,0-1 0,1 0-1,-1 1 1,1-1 0,1 1-1,-1-1 1,1 0 0,4 8-1,-3-6-49,1-1 0,0 0 0,0 0 0,1-1 0,-1 1-1,2-1 1,-1 0 0,1 0 0,0-1 0,0 0 0,10 7 0,-14-10-135,1-1 1,0 1 0,0-1-1,0 0 1,0 1 0,0-2-1,1 1 1,-1 0 0,0-1-1,0 1 1,1-1 0,-1 0-1,0 0 1,0 0 0,1 0-1,-1-1 1,0 1 0,0-1-1,0 0 1,1 0 0,-1 0-1,0 0 1,0-1 0,-1 1-1,1-1 1,0 0 0,0 0-1,-1 0 1,1 0 0,-1 0-1,3-3 1,5-7 117,0-1 0,0 0 0,10-19 0,-16 24-142,0 0 0,-1 0-1,0 0 1,0-1 0,-1 1 0,0-1 0,-1 1-1,0-1 1,0 0 0,-1 1 0,0-1-1,0 0 1,-1 1 0,-4-18 0,4 22-247,-1 1 0,1-1 0,-1 0 0,0 0 0,0 1 0,-1-1 0,1 1 0,-1-1 0,0 1 0,0 0 0,-4-4 0,1 2-1178,0 1 1,-1-1-1,1 1 0,-13-6 1,18 10 1012,0 0-1,0 0 1,0-1 0,1 1 0,-1 0 0,0-1 0,0 1-1,1-1 1,-1 1 0,0-1 0,1 1 0,-1-1 0,0 1-1,1-1 1,-1 0 0,1 1 0,-1-1 0,1 0 0,-1 1-1,1-1 1,-1-1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4640,'-26'-7'3335,"26"7"-3256,0 0-1,0 0 1,0 0 0,0 0 0,0 0 0,0 0 0,0 0 0,-1 0-1,1 0 1,0 0 0,0 0 0,0 0 0,0-1 0,0 1 0,0 0 78,-1 0-78,1 0 0,0 0 0,0 0 0,0 0 0,0 0-1,0 0 1,0-1 0,0 1 0,0 0 0,0 0 0,0 0 0,0 0-1,0 0 1,0 0 0,0-1 0,0 1 0,0 0 0,0 0-1,0 0 1,0 0 0,0 0 0,0 0 0,0-1 0,0 1 0,0 0-1,0 0 1,0 0 0,0 0 0,0 0 0,0 0 0,0-1 0,15-4 4332,6 0-2376,1 1 0,31-2 0,-43 6-1664,1 0 1,-1 1-1,0 0 1,0 0 0,0 1-1,-1 1 1,17 5-1,-22-6-280,-1-1 0,1 1 0,-1 0 0,1 0 0,-1 0 0,0 1-1,0-1 1,0 1 0,0-1 0,0 1 0,-1 0 0,1 0 0,-1 1 0,0-1-1,3 4 1,-3-1-9,0-1-1,0 0 0,-1 1 0,1-1 0,-1 1 0,-1 0 1,1-1-1,-1 1 0,0 8 0,-2 2 13,0 0 0,-1-1 0,-1 1-1,0-1 1,-1 0 0,-12 24 0,-4 1 109,13-28-186,1 1 0,1 0 0,0 0 0,-5 18 0,10-30-25,1 1 1,0 0-1,-1 0 1,1 0-1,0 0 1,0 0-1,1 0 1,-1 0-1,0 0 1,1 0-1,-1 0 1,1 0-1,-1 0 0,1-1 1,0 1-1,0 0 1,0 0-1,0-1 1,0 1-1,0 0 1,3 1-1,1 3 5,1-1-1,0 0 0,1-1 1,7 5-1,2 1 113,-9-4-61,12 7 571,24 22-1,-38-31-442,0 1-1,-1 0 1,0 0-1,0 0 1,0 1-1,0-1 1,-1 1-1,0 0 1,4 10-1,-7-14-135,1 0-1,-1 0 1,0 0 0,1-1 0,-1 1-1,0 0 1,0 0 0,0 0-1,0 0 1,-1 0 0,1 0 0,0 0-1,-1-1 1,1 1 0,-1 0-1,-1 2 1,0-1-1,0 0 0,0 0 0,0 0 0,0-1 0,0 1 0,-1-1 0,1 1 0,-5 2 0,-2 0-98,1 1 0,-1-2 0,0 1 0,0-1 0,-12 3 0,2-2-1445,-1 0-1,0-2 0,0 0 1,0-2-1,-39 0 1,31-2-994,-8 2-2915,9 2 1760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3808,'0'-9'15970,"12"9"-12948,18 0-2585,48-9 1371,230-24 623,-221 23-2020,269-29 720,223-11-486,-515 41-545,-37 5-945,37-1 1,-87 22-8633,6-8 4389,2 4 1659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10 178 2144,'-6'-7'726,"5"7"-683,1 0-1,0 0 0,0 0 0,0 0 1,0 0-1,0 0 0,-1 0 1,1 0-1,0 0 0,0 0 0,0 0 1,0-1-1,0 1 0,0 0 1,-1 0-1,1 0 0,0 0 0,0 0 1,0 0-1,0-1 0,0 1 1,0 0-1,0 0 0,0 0 0,0 0 1,0-1-1,0 1 0,0 0 1,0 0-1,0 0 0,0 0 0,0-1 1,0 1-1,0 0 0,0 0 1,0 0-1,0 0 0,0 0 0,0-1 1,0 1-1,0 0 0,0 0 1,0 0-1,0-1 0,0-8 8198,0 8-7973,0 0 0,0 0 0,0 1 0,1-1 0,-1 0 0,0 0 0,0 1 0,0-1 0,1 0 0,-1 1 0,0-1 0,1 0 0,-1 1 0,0-1 0,1 1 0,-1-1 0,1 0 0,-1 1 0,1-1 0,-1 1 0,1-1 0,-1 1 0,1 0 0,0-1 0,-1 1 0,1-1 0,0 1 0,-1 0 0,1 0 0,0-1 0,-1 1 0,1 0 0,1 0 0,3-1 193,1 1 0,0 0 0,11 0 0,11 1 248,163-28 1117,-27 3-1196,-85 16-573,1-4 1,120-34 0,-177 40-57,40-5 0,-58 10 0,-2 0 0,2-1 1,10 5-18,-12-2 1,1-1-326,-1 0-106,-7 5 417,-2 1 90,-1 1 1,1 0 0,0 0-1,1 1 1,-8 12 0,-22 49-197,20-38 135,-5 5 52,-1-1 0,-2-2 0,-1 0 0,-29 30 0,10-18 94,-1-3 0,-52 39 0,54-49-16,-104 86 75,126-98-176,-30 38 0,8-7 47,37-46-22,-8 9-280,13-14 222,0 0 0,0 0 0,0 0 0,-1 0 0,1 0 0,0 0 0,0 0-1,0 0 1,0 0 0,0 0 0,0 0 0,0 0 0,0 0 0,0 0 0,0 0 0,-1 0 0,1 0 0,0 0-1,0 0 1,0 1 0,0-2 0,0 1 0,0 0 0,0 0 0,0 0 0,0 0 0,-1 0 0,1 0-1,0 0 1,0 0 0,0 0 0,0 0 0,0 0 0,0 0 0,0 0 0,0 0 0,0 0 0,0 0 0,0 0-1,-1 0 1,1 0 0,0 0 0,0-1 0,0 1 0,0 0 0,1-10-359,0 6 333,0 0 1,1-1 0,-1 1-1,1 0 1,0 0 0,0 0 0,0 0-1,1 1 1,-1-1 0,1 0 0,0 1-1,7-6 1,-5 5 70,0 0 0,1 0 0,0 1 0,-1 0 0,1 0 0,0 0-1,1 1 1,6-2 0,-1 1 108,1 1 0,-1 0 0,0 1 0,1 0 0,-1 1 0,1 0 0,-1 1 0,0 1 0,15 3 0,-10 0 0,-1 0 1,1 0-1,-1 2 1,-1 0-1,1 1 0,-1 1 1,0 0-1,-1 1 1,0 0-1,-1 1 0,0 1 1,-1 0-1,12 15 1,-19-21-916,-1-1 0,1-1 0,9 9 0,-17-28-10746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4480,'3'-9'10633,"-2"9"-10338,8 8 3610,7 19-1437,2 23-514,-4 0-3330,-11-35 382,-2-13 321,0 1 1,-1-1 0,1 1-1,0-1 1,1 0 0,-1 1-1,0-1 1,1 0 0,-1 0-1,1 0 1,-1 0-1,1 0 1,0 0 0,4 3-1,-5-5 252,12 14-2757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11040,'-9'0'5024,"18"0"-4385,-3 0 2497,8 5-1856,11-1 896,8 1-1280,20-5 320,1 4-704,9-4-576,-4 0 32,-7 0-768,-7 0 480,-7-4-2432,-4 4 1536,-3-9-4319,-8 4 3103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3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7712,'0'-1'108,"0"1"1,-1 0 0,1 0 0,0 0-1,0 0 1,0 0 0,0 0-1,0-1 1,-1 1 0,1 0 0,0 0-1,0 0 1,0 0 0,0-1-1,0 1 1,0 0 0,0 0 0,0 0-1,0-1 1,0 1 0,0 0-1,0 0 1,0 0 0,0-1 0,0 1-1,0 0 1,0 0 0,0 0-1,0-1 1,0 1 0,0 0-1,0 0 1,0 0 0,0-1 0,0 1-1,0 0 1,0 0 0,1 0-1,8-4 4227,18 3 1762,-26 1-5895,1 0 0,0 1 0,0-1 0,0 1 0,-1 0 0,1-1 0,0 1 0,-1 0 0,1 0 0,-1 0 0,1 0 0,-1 0 0,1 1 0,-1-1 0,0 0 0,0 1 0,1-1 0,-1 1 0,0-1 1,0 1-1,-1 0 0,1-1 0,0 1 0,0 0 0,-1-1 0,1 1 0,-1 0 0,0 0 0,1 2 0,0 7 42,-1 0 1,1 0 0,-2 0-1,-1 11 1,1-7-190,0-2-37,0-5-418,0 0-1,1 1 1,0-1-1,1 9 1,0 5-3259,-1-13-645,2-9 3468,-1 0 0,1-1 0,0 1-1,-1-1 1,1 1 0,0-1 0,-1 0 0,1 1-1,1-2 1,4-2-631,17-7-2847,4-2 1498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1157 2144,'-2'0'236,"1"1"1,0 0 0,-1-1-1,1 1 1,0 0-1,-1 0 1,1 0-1,0 0 1,-2 2-1,13-12 2748,-5 2-2678,0 0 0,0 0-1,0-1 1,-1 0 0,3-10-1,13-22 266,-4 15-290,1 1-1,1 1 0,1 0 1,1 2-1,35-30 0,-1 7 162,74-44 0,-113 77-437,-13 9-75,0-1-1,1 1 1,-1 1 0,1-1-1,-1 0 1,1 1 0,0-1-1,0 1 1,-1 0 0,7-2 0,-9 3 66,0 1 0,0-1 0,1 0 0,-1 0 0,0 1 0,0-1-1,0 0 1,0 0 0,0 1 0,0-1 0,0 0 0,1 0 0,-1 1 0,0-1 0,0 0 0,0 1 0,0-1 0,0 0 0,0 0 0,0 1 0,0-1 0,0 0 0,-1 1 0,1-1 0,0 0 0,0 0 0,0 1 0,0-1 0,0 0 0,-1 1 0,-2 10-46,2-10 49,-11 31 23,6-17 18,0 1 1,-6 28 0,9-29 26,1 1 0,1 15 0,1-25 61,0 0 1,0 1-1,1-1 0,0 0 0,1 0 0,-1 0 0,5 12 0,-5-18-95,-1 1 0,0 0 0,0 0 0,1-1 0,-1 1 0,0 0 0,1-1 0,-1 1 0,1-1 0,-1 1 0,1 0 0,-1-1 0,1 1 0,-1-1 0,1 1 0,0-1 1,-1 0-1,1 1 0,0-1 0,-1 0 0,1 1 0,0-1 0,0 0 0,-1 0 0,1 1 0,0-1 0,-1 0 0,1 0 0,0 0 0,0 0 0,0 0 0,-1 0 0,1 0 0,0 0 0,0-1 0,-1 1 0,2-1 0,2 0 123,-1-1 0,1 0 1,-1-1-1,0 1 0,6-6 1,-5 4-99,99-95 505,-67 62-587,-17 18 44,-5 3-95,1 2 1,22-17 0,-36 30 56,-1 1-1,1-1 1,0 1 0,-1-1-1,1 1 1,0-1 0,-1 1 0,1 0-1,0-1 1,0 1 0,-1 0-1,1 0 1,0-1 0,0 1 0,-1 0-1,1 0 1,0 0 0,0 0 0,0 0-1,-1 0 1,1 0 0,0 0-1,0 1 1,0-1 0,0 0 0,0 1 11,0 0 1,-1-1 0,1 1 0,0 0 0,-1 0-1,1 0 1,-1 0 0,1-1 0,-1 1 0,1 0-1,-1 0 1,0 0 0,0 0 0,1 0 0,-1 0-1,0 2 1,1 3 21,-1 1 0,0-1 0,0 1-1,-2 10 1,0-6-6,2-7 44,-1 0 0,1 0 0,-1 0 0,0 0 0,0-1 0,0 1 0,0 0 0,-3 4 0,24-32 1049,-10 11-973,17-17-1,-12 17-175,26-24 74,-37 34-81,0 0 1,0 0 0,1 1-1,-1-1 1,1 1-1,-1 0 1,1 0 0,6-1-1,-10 3 38,-1 0 0,1 0 0,-1 0-1,1 0 1,-1 0 0,1 0 0,-1 0 0,1 0 0,-1 0-1,1 0 1,-1 0 0,1 0 0,-1 0 0,1 0 0,-1 1-1,1-1 1,-1 0 0,1 0 0,-1 1 0,0-1 0,1 0-1,-1 0 1,1 1 0,-1-1 0,0 1 0,1-1-1,-1 0 1,0 1 0,1-1 0,-1 1 0,0-1 0,0 1-1,1-1 1,-1 1 0,0-1 0,0 1 0,0-1 0,0 1-1,0-1 1,0 1 0,0-1 0,0 1 0,0 0-1,-3 27-35,2-22 59,-3 13-112,2-7 103,-2 24 0,3-32 28,2-1 0,-1 1 0,0-1 0,0 0 0,1 1 0,0-1 0,0 0 0,0 0 0,0 0 0,0 1 0,1-1 0,1 3 0,-2-5-3,0 0 1,0 0-1,0 0 0,0 0 1,0 0-1,1-1 0,-1 1 1,0 0-1,0 0 0,1-1 1,-1 1-1,0-1 0,1 1 1,-1-1-1,1 0 0,-1 1 0,1-1 1,-1 0-1,1 0 0,-1 0 1,1 0-1,-1 0 0,2-1 1,6 0 77,-1-1 0,16-5 0,-19 6-94,296-115 232,-281 105-259,29-18 0,-34 20-73,-15 9 89,0 0-1,0 0 1,0 0-1,0 0 1,0 0-1,0 0 1,0 0-1,0 0 1,0 0-1,0 0 1,0 0-1,0 0 1,0 0-1,0 0 1,0 0-1,0 0 1,0 0-1,1 0 1,-1 0-1,0 0 1,0 0-1,0 1 1,0-1-1,0 0 1,0 0-1,0 0 1,0 0-1,0 0 1,0 0-1,0 0 1,0 0-1,0 0 1,0 0-1,0 0 1,0 0-1,0 0 1,0 0-1,0 0 1,0-1-1,0 1 1,0 0-1,1 0 1,-1 0 0,0 0-1,0 0 1,0 0-1,-5 7-168,-12 13-58,9-11 164,-25 29-101,-6 7 10,37-41 162,-1-1 0,2 0-1,-1 1 1,0 0 0,1-1-1,-1 1 1,1 0 0,0-1-1,0 1 1,0 6 0,1-9 11,0 1 1,0-1-1,0 1 1,0-1-1,0 1 1,0-1 0,0 1-1,1-1 1,-1 0-1,0 1 1,1-1-1,-1 1 1,1-1-1,0 0 1,-1 1-1,1-1 1,0 0-1,0 0 1,0 0-1,0 0 1,0 1 0,0-1-1,0 0 1,0-1-1,1 1 1,-1 0-1,0 0 1,0 0-1,3 0 1,-2 0 7,1-1 0,1 1 0,-1-1 0,0 1 0,0-1 0,0 0 0,0 0 0,0-1 0,0 1 0,0-1 0,0 1 0,0-1 0,0 0 0,0 0 0,0 0 0,-1-1 0,1 1 0,0-1 0,-1 1 0,1-1 0,-1 0 0,1 0 0,2-4 0,6-4 52,-1-2 0,0 1 0,11-18 0,-19 26-74,18-27 68,-1-2 1,-2 0-1,26-65 0,20-90 52,-43 124-82,40-160 47,-58 214-114,12-70-88,-13 72 44,0 0-1,-1 0 1,0 1 0,0-1-1,-1 0 1,0 1 0,0-1-1,-4-12 1,5 19 58,0-1 1,-1 1-1,1-1 0,0 1 0,-1-1 1,1 1-1,0 0 0,-1-1 0,1 1 0,0-1 1,-1 1-1,1 0 0,-1-1 0,1 1 1,0 0-1,-1-1 0,1 1 0,-1 0 0,1 0 1,-1 0-1,1-1 0,-1 1 0,1 0 1,-1 0-1,0 0 0,1 0 0,-1 0 0,1 0 1,-1 0-1,1 0 0,-1 0 0,1 0 1,-1 0-1,1 1 0,-1-1 0,1 0 0,-1 0 1,1 0-1,-1 1 0,1-1 0,-1 0 1,1 1-1,-1-1 0,1 0 0,-1 1 0,-21 19-248,14-10 205,0 1 0,1 0 0,1 0-1,-1 0 1,2 1 0,-1 0 0,-4 18 0,2-1 76,1 0 0,-4 34 0,9-25 51,1 0 0,1-1 0,2 1 0,2-1 0,2 1 0,1-1 0,13 42 0,-13-58 45,1-1 1,1 0-1,0-1 0,15 23 0,8 5-2296,-18-30 864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 7136,'-3'-11'2364,"4"11"-2291,-1-1-1,0 1 1,0 0-1,1-1 1,-1 1-1,0 0 0,1 0 1,-1 0-1,0 0 1,1-1-1,-1 1 1,1 0-1,-1 0 1,0 0-1,1 0 1,-1 0-1,1 0 0,-1 0 1,0 0-1,1 0 1,-1 0-1,0 0 1,4 0 2786,-5 9 2730,1-3-4506,-3 7 717,-1 3-311,0-1 0,-10 24 0,-23 48 702,-30 66-1129,32-85-1097,-1 6-1866,10-26-3811,21-39 4378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5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9312,'-1'0'13852,"7"-1"-14254,2 0 898,1 0 0,-1 0 0,0 0 0,1 1 0,-1 0 0,15 3 0,-21-3-439,-1 1 0,1-1-1,0 1 1,0-1 0,0 1 0,-1 0-1,1-1 1,0 1 0,-1 0 0,1 0 0,-1 0-1,1 0 1,-1 1 0,0-1 0,1 0 0,-1 1-1,0-1 1,0 1 0,0-1 0,0 1 0,0-1-1,0 1 1,0 0 0,0-1 0,-1 1-1,1 0 1,-1 0 0,1-1 0,-1 1 0,0 0-1,0 0 1,0 0 0,0 0 0,0 0 0,0-1-1,-1 4 1,-4 16 16,0 0 0,-2-1 0,0 1-1,-18 33 1,14-30-21,1-6-81,8-15-14,0 0 0,0 1 0,1-1 0,-1 1 0,1-1 0,0 1 1,0 0-1,0-1 0,0 1 0,0 4 0,1-6 27,1-1 0,-1 0 0,0 0 0,1 1 0,-1-1 1,1 0-1,0 0 0,-1 0 0,1 0 0,0 0 0,0 0 0,-1 0 1,1 0-1,0 0 0,0 0 0,0 0 0,0-1 0,2 2 0,24 15 71,-15-11 480,0 1-65,18 12 1490,-29-18-1894,0 0 0,0 0-1,0-1 1,0 1 0,-1 0-1,1 0 1,0 0 0,0 0 0,-1 0-1,1 0 1,-1 0 0,1 0-1,-1 0 1,1 0 0,-1 1-1,1-1 1,-1 0 0,0 0-1,0 0 1,0 1 0,0-1-1,0 2 1,-1-1-61,1-1 1,-1 1-1,0-1 0,-1 1 1,1-1-1,0 0 0,0 1 1,-1-1-1,1 0 1,0 0-1,-1 0 0,1 0 1,-4 2-1,-23 11-1024,22-11 107,0-1 1,0 0-1,-1 0 1,1-1-1,-1 0 1,0 0-1,1 0 0,-14-2 1,11 1-2178,0-1 0,1-1 0,-12-2 1,0-1-1648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27.19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0 125 1568,'1'-5'302,"-1"0"-1,1 1 1,0-1 0,0 1-1,0 0 1,0-1 0,1 1-1,0 0 1,0 0 0,0 0 0,5-7-1,10-22 2655,9 1 1984,-24 47-4616,4 52 373,12 179 1440,-18 2-785,-5-166-912,-3 238 299,9-213-99,-1-99-174,2-11-282,2-12-18,14-191 442,5-11-656,-16 152-44,12-93-142,-8 84 143,35-160-223,-45 231 284,8-25-218,-9 28 246,0 0-1,0 0 1,0-1-1,0 1 1,0 0-1,0 0 1,0 0 0,1-1-1,-1 1 1,0 0-1,0 0 1,0 0 0,0-1-1,0 1 1,1 0-1,-1 0 1,0 0-1,0 0 1,0 0 0,1-1-1,-1 1 1,0 0-1,0 0 1,1 0-1,-1 0 1,0 0 0,0 0-1,1 0 1,-1 0-1,1 0 5,-1 1 0,1-1 0,-1 1 0,0 0 0,1-1 0,-1 1 0,0-1 0,1 1 0,-1 0 0,0-1-1,0 1 1,1 0 0,-1-1 0,0 1 0,0 1 0,7 42-4,-3 1 0,-1 46-1,-1-42 42,-10 575 1241,8-613-1227,-2 12 85,2-1-1,0 1 1,2 0 0,4 25-1,-6-48-124,0 0 0,0 0 0,0 0 0,0 0 0,0 0-1,1-1 207,-1 1-207,0 0 1,0 0 0,0-1 0,0 1 0,0 0 0,0 0 0,0 0-1,0 0 1,0 0 0,0 0 0,0 0 0,0 0 0,0 0-1,1 0 1,-1 0 0,0 0 0,0 0 0,0 0 0,0 0-1,0 0 1,1 1 167,-1-1-167,3-12 99,21-188 380,33-223-1016,-47 369 349,-6 22 14,2-1-1,2 1 0,14-38 0,-19 81-44,-1 1 0,2 15 0,25 249 544,5 41 481,-28-260-350,-6-57-455,0 0 0,0 1 0,0-1-1,0 0 1,0 1 0,0-1-1,0 1 1,0-1 0,0 0 0,0 1-1,0-1 1,1 0 0,-1 1 0,0-1-1,0 0 1,0 1 0,0-1 0,1 0-1,-1 1 1,0-1 0,0 0-1,0 0 1,1 1 0,-1-1 0,1 0-1,2-9 423,4-30 94,9-154-504,7-57-303,-8 55-272,-14 183 437,-1 0 0,2 0 0,4-17 0,-5 26-77,1 4 44,1 12-43,0 26 38,8 86 88,3 80 289,-14-141 16,9 66 0,-5-100-40,2 15 202,-2-37-81,-3-8-315,-1 0-1,0 0 1,0 0-1,0 0 1,1 0-1,-1 0 1,0 0-1,0 0 1,1 0-1,-1 0 1,0 0-1,0 0 1,0 0-1,1 0 1,-1 0-1,0 0 1,0 0-1,0 0 1,0 0-1,1-1 1,-1 1-1,0 0 1,0 0-1,0 0 1,0 0-1,1 0 1,-1-1-1,0 1 1,0 0-1,0 0 1,0 0-1,0 0 1,0-1-1,0 1 1,0 0-1,0 0 1,1 0-1,-1-1 1,0 1-1,0 0 1,0 0-1,0 0 1,0-1-1,9-27 73,-2 0 1,0-1-1,4-51 0,-7 51-96,44-279-641,-46 299 538,0-1 1,1 0 0,0 1-1,7-16 1,-10 24 104,0 1 1,0-1-1,0 1 1,1 0-1,-1-1 1,0 1-1,0 0 1,1-1-1,-1 1 1,0 0-1,0-1 1,1 1-1,-1 0 1,0 0-1,1-1 1,-1 1-1,0 0 1,1 0-1,-1 0 1,1-1-1,-1 1 0,0 0 1,1 0-1,-1 0 1,1 0-1,-1 0 1,0 0-1,1 0 1,0 0-2,0 0-1,-1 1 1,1-1 0,0 0-1,-1 1 1,1-1 0,-1 1 0,1-1-1,-1 1 1,1-1 0,-1 1 0,1 0-1,-1-1 1,0 1 0,1 0 0,10 29-152,7 46 174,10 98 0,-7 83 594,-20-179-175,0-65-108,0-13-309,-1 0-1,0 0 1,0 0 0,0-1 0,0 1 0,0 0-1,0 0 1,0 0 0,0 0 0,0 0 0,0 0 0,0 0-1,0 0 1,1 0 0,-1 0 0,0 0 0,0 0 0,0 0-1,0 0 1,0 0 0,0 0 0,0 0 0,0 0 0,0 0-1,1 0 1,-1 0 0,0 0 0,0 0 0,0 0 0,0 0-1,0 0 1,0 0 0,0 0 0,0 0 0,0 0-1,1 0 1,-1 0 0,0 0 0,0 0 0,0 0 0,0 0-1,0 0 1,4-23 118,-1-1 0,-1-42-1,-1 33-190,4-178 101,-5-97-1505,8 460 1208,-1-47 123,1 163 894,-8-223-721,0-41-389,0-8-261,-2-6-349,-9-44-4743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36.5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239 44 2720,'8'-20'3573,"-5"12"-2028,-3 7-1319,0 0 1,1 1-1,-1-1 1,0 0 0,0 0-1,1 0 1,-1 1 0,0-1-1,1 0 1,-1 1 0,1-1-1,-1 0 1,1 1-1,-1-1 1,1 0 0,-1 1-1,1-1 1,-1 1 0,1-1-1,0 1 1,-1 0 0,2-1-1,-1 12 1225,-3 42-203,-15 97 0,9-114-803,-11 35 0,0-7 51,-75 245 688,1-72-240,91-232-887,2-4-99,0-1 1,0 1-1,0-1 0,0 1 0,0-1 0,0 0 0,0 1 1,-1-1-1,1 1 0,0-1 0,0 0 0,0 1 0,-1-1 1,1 0-1,0 1 0,-1-1 0,1 0 0,0 1 0,-1-1 0,1 0 1,0 0-1,-1 1 0,1-1 0,0 0 0,-1 0 0,1 0 1,-1 1-1,0-4-1094,2-10-516,0 0 0,1 1 0,5-17 0,7-5-145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36.9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24 309 5408,'-5'-12'802,"4"9"-555,0 1 1,0-1-1,0 1 1,-1-1-1,1 1 1,-1 0-1,1-1 1,-4-2-1,5 4-108,-1 1-1,1 0 0,0-1 1,-1 1-1,1-1 1,0 1-1,0-1 1,0 1-1,-1-1 1,1 1-1,0-1 1,0 1-1,0-1 0,0 1 1,0-1-1,0 1 1,0-1-1,0 1 1,0-1-1,0 1 1,0-1-1,0 1 1,0-1-1,1 1 0,-1-1 1,0 0-1,1-1 235,1 1-1,-1-1 0,0 0 0,0 1 0,0-1 1,1 1-1,2-2 0,1-1 502,1 0 1,0 1-1,11-6 0,92-32 2035,10-4-1850,40-11-238,-117 41-713,-28 9-47,22-5 0,-21 7-300,0 0 1,0-1 0,-1-1 0,0 0 0,20-12-1,-33 12-4397,-1 6 4543,0 0-1,0 0 1,0 0 0,0-1-1,0 1 1,-9 8-7222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37.3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7 111 8960,'-7'-2'4397,"8"2"-4151,0 0 0,0 1 0,0-1 1,-1 0-1,1 0 0,0 1 0,0-1 1,0 0-1,0 0 0,0 0 0,-1 0 0,1 0 1,0 0-1,2-1 0,68-19 3445,69-17-1030,-114 30-2310,41-6 0,-35 7-386,-18 6 29,-13 0 5,1 0 0,-1 0 0,0 0 0,0 0 0,0 0 1,0 0-1,0 0 0,1 0 0,-1-1 0,0 1 0,0 0 0,0-1 0,0 1 0,0-1 0,0 1 0,2-2 0,13-13-5348,-16 15 5006,1-1 0,0 1 0,-1-1 0,1 0 0,0 1 0,-1 0 0,1-1 0,0 1 0,0-1 0,-1 1 0,1 0 0,0-1 0,0 1 0,0 0 0,-1 0 0,1 0 0,0 0 0,0 0 0,0 0 0,0 0 0,0 0 0,0 0 0,11 5-5266,-4-1 5252,6 5-2470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38.0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170 89 3712,'-2'-1'1063,"-1"1"0,0-1 0,-1 1 0,1 0-1,0 0 1,0 0 0,0 0 0,0 0 0,0 1 0,0-1 0,-3 2 0,-15 6-565,14-4-315,0 0-1,0 0 1,0 1 0,1 0 0,0 0-1,-1 1 1,2-1 0,-1 1 0,1 1-1,0-1 1,0 1 0,1 0 0,0 0-1,-5 11 1,5-10-129,1 0 0,0 1 0,0-1 0,1 1 0,1 0 0,-1 0 0,1 0 0,1-1 0,-1 1 0,2 0 0,-1 0 0,1 0 0,0 0-1,1 0 1,0-1 0,6 16 0,-6-21-11,0 1 0,0-1 0,0 1 0,0-1 0,1 0 0,0 0 0,-1 0 0,1-1 0,0 1 0,0 0 0,0-1 0,1 0 0,-1 0 0,1 0 0,-1 0 0,1-1 0,-1 1 0,1-1 0,7 2 0,-6-2 10,1 0 0,0-1-1,0 1 1,0-1 0,0 0 0,0-1 0,0 1 0,-1-1 0,1-1-1,0 1 1,0-1 0,7-3 0,-5 1 10,-1 0 0,0 0 0,-1-1-1,1 0 1,-1 0 0,0-1 0,0 0 0,0 0 0,5-9-1,1-1 209,-1-1-1,14-31 1,-22 42-268,-1 1 0,0-1 1,0 0-1,0 1 0,0-1 0,-1 0 0,0 0 1,0 0-1,-1-1 0,1 1 0,-2 0 0,1 0 1,0 0-1,-1 0 0,0 0 0,-1 0 0,1 0 1,-1 0-1,0 0 0,-1 1 0,1-1 0,-1 1 1,0 0-1,-8-10 0,7 11 3,-1-1-1,1 1 1,-1 0-1,-1 0 1,1 1 0,0-1-1,-1 1 1,-7-2-1,-16-11-7,21 9 40,8 7-38,0-1 1,0 1 0,0 0-1,0 0 1,0 0-1,0 0 1,0-1 0,0 1-1,0 0 1,0 0-1,0 0 1,0 0 0,1-1-1,-1 1 1,0 0 0,0 0-1,0 0 1,0 0-1,0 0 1,0-1 0,0 1-1,0 0 1,0 0 0,0 0-1,1 0 1,-1 0-1,0 0 1,0 0 0,0-1-1,0 1 1,0 0-1,1 0 1,-1 0 0,19-4 22,-14 3-14,76-8 289,17-3 118,-67 7-369,37-2-1,-59 6-5,0 1 0,0 1 1,0 0-1,0 0 0,0 0 0,0 1 1,0 1-1,14 5 0,-21-7 3,0 0-1,0 0 1,0 0-1,0 0 1,0 1-1,0-1 1,0 1-1,-1-1 1,1 1-1,-1-1 1,1 1 0,-1 0-1,1 0 1,-1 0-1,0 0 1,0 0-1,0 0 1,0 0-1,0 0 1,-1 0-1,1 1 1,-1-1-1,1 4 1,-1 3 99,0-1 1,-1 0 0,0 1-1,-1-1 1,-3 11-1,3-12-57,0 0 0,1 1 0,0-1 0,0 1-1,0-1 1,1 10 0,1-13-58,-1 1 0,1-1 0,0 0 1,1 1-1,-1-1 0,1 0 0,0 0 1,4 8-1,-4-10-16,-1 0 0,1 0-1,0-1 1,0 1 0,-1 0 0,1-1 0,0 1 0,1-1 0,-1 0 0,0 0 0,0 1 0,0-2-1,1 1 1,-1 0 0,1 0 0,-1-1 0,1 1 0,2-1 0,26 2-236,1-2 0,-1-2 0,0-1 0,32-7 0,33-2-3557,-66 10 646,0 2 0,0 1 1,46 7-1,-13-1-2779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39.7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74 2976,'-8'-21'971,"8"21"-958,0-1 1,0 1-1,0 0 1,0 0 0,0-1-1,0 1 1,-1 0 0,1 0-1,0-1 1,0 1-1,0 0 1,0-1 0,0 1-1,0 0 1,0 0 0,0-1-1,0 1 1,0 0 0,0 0-1,0-1 1,1 1-1,-1 0 1,0 0 0,0-1-1,0 1 1,0 0 0,2-4-167,-1 1 843,1-1 0,-1 1 0,1 0-1,0-1 1,0 1 0,0 0 0,1 0 0,-1 1 0,1-1 0,-1 0 0,1 1-1,4-3 1,-7 5-627,0 0-1,1 0 1,-1 0 0,1 0-1,-1-1 1,0 1-1,1 0 1,-1 0 0,1 0-1,-1 1 1,1-1-1,-1 0 1,0 0 0,1 0-1,-1 0 1,1 0-1,-1 0 1,0 1 0,1-1-1,-1 0 1,1 0-1,-1 1 1,0-1 0,1 0-1,-1 0 1,0 1-1,0-1 1,1 0 0,-1 1-1,0-1 1,0 0-1,1 1 1,5 19 1098,4 52 515,1 121 1,-9-107-1254,5 215 953,-2-106 613,1-227-1895,1 1-1,14-37 1,-17 57-34,1-6-83,2 1-1,15-30 0,-18 40 19,-1 0 0,1 0 0,0 1 0,1-1-1,0 1 1,-1 0 0,2 0 0,-1 1 0,0-1-1,9-4 1,-10 8 26,0-1 0,0 1 1,0 0-1,0 0 0,0 1 0,1-1 0,-1 1 0,0 0 0,0 0 0,0 0 0,0 1 0,1 0 1,-1-1-1,0 1 0,8 3 0,-4-1 58,0 1 0,0-1 0,-1 1 0,1 1 0,-1-1 0,12 11 0,-3-1 242,23 28-1,-34-36-285,0 1-1,0-1 1,-1 1-1,0 0 1,0 0-1,-1 1 1,5 12-1,-2-2 43,-5-17-92,0 1 1,-1-1-1,1 1 1,0 0-1,-1-1 1,1 1-1,-1 0 1,1-1-1,-1 1 1,0 0-1,0 0 1,0 0-1,0-1 1,0 1-1,0 0 1,0 0-1,-1-1 1,1 1-1,-2 2 1,1-3-221,0-1-1,0 0 1,-1 1 0,1-1 0,0 0 0,0 0-1,0 0 1,-1 0 0,1 0 0,0 0 0,0-1-1,-1 1 1,1 0 0,0 0 0,-2-2 0,1 2-589,-8-1-1144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0.4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43 145 6656,'-30'-4'4223,"18"4"2017,26-5-2688,-5 1-3258,-1 2-148,0-1 0,1 1 0,-1 1 0,1-1 0,-1 2 0,1-1 0,0 1 0,-1 0 0,1 1 0,13 2 0,1 3-95,-1 1 0,33 14 1,-51-20-17,0 1 0,0 1 0,0-1 0,0 1 0,-1-1 0,1 1 0,-1 0 0,0 0 0,0 0 0,0 1 0,0-1 0,-1 1 0,1 0 0,-1 0 0,0-1 0,0 1 0,0 1 0,-1-1 0,1 0 0,-1 0 0,0 1 0,0-1 0,-1 0 0,1 1 0,-1-1 0,0 1 0,0-1 0,0 1 0,-2 6 0,-3 15 81,2-9 17,0-1 1,-1 1 0,0-1-1,-2 0 1,-12 27 0,17-42 164,2-2-257,0 0 0,0 0 0,0-1 0,0 1 0,-1 0 0,1-1 0,0 1 0,-1-1 0,1-2 0,2-2 24,5-10 37,1 0 1,1 1-1,0 1 0,1-1 1,24-22-1,74-59 845,-31 30-636,-49 40-317,50-49-84,-63 55-233,-13 12-5439,-1 16 1356,7 5 1415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3.7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493 22 3392,'1'-2'258,"0"0"1,0 1 0,0 0-1,1-1 1,-1 1-1,0 0 1,0-1-1,1 1 1,-1 0-1,1 0 1,-1 0-1,1 0 1,0 0-1,-1 1 1,1-1 0,0 0-1,0 1 1,-1-1-1,1 1 1,7-1 7316,-10 2-7350,1 1-1,-1-1 1,0 0-1,0 0 0,1 0 1,-1 0-1,0 0 1,0 0-1,0 0 1,-2 2-1,-1 0 155,-13 11 32,0-2 0,0 0 0,-1 0 0,0-2 0,-24 10-1,31-15-310,-318 168 1106,284-143-641,45-30-559,0 0-1,0 0 1,0 0 0,0 1-1,-1-1 1,1 0 0,0 0 0,0 0-1,0 1 1,0-1 0,0 0-1,0 0 1,0 0 0,0 1 0,0-1-1,0 0 1,0 0 0,0 0-1,0 1 1,0-1 0,0 0-1,0 0 1,0 1 0,0-1 0,0 0-1,0 0 1,0 0 0,1 1-1,-1-1 1,0 0 0,0 0-1,0 0 1,0 0 0,0 1 0,1-1-1,-1 0 1,0 0 0,0 0-1,0 0 1,1 1 0,6 5 89,-6-6-83,37 28 398,65 37-1,-36-25-76,55 46-199,-87-61-1,7 7-378,-31-25 618,-9-6-871,-1-1-1,0 1 1,1-1-1,-1 0 1,0 1-1,1-1 1,-1 0 0,0 0-1,1 0 1,1-1-1,2 0-1183,-1 0-1,0 0 1,0-1 0,1 0-1,3-2 1,-2 1 1606,19-9-5225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124 151 3648,'0'-1'144,"1"1"-1,-1 0 1,1-1-1,-1 1 1,1-1 0,0 1-1,-1 0 1,1 0 0,0-1-1,-1 1 1,1 0-1,0 0 1,-1 0 0,1 0-1,0 0 1,-1 0 0,1 0-1,0 0 1,-1 0-1,1 0 1,0 0 0,-1 0-1,1 0 1,0 0 0,-1 1-1,1-1 1,-1 0-1,2 1 1,-1 0-93,0 0 1,0-1-1,0 1 0,0 0 0,0 0 1,0 0-1,0 0 0,0 1 0,-1-1 0,1 0 1,0 0-1,-1 0 0,1 1 0,-1-1 1,1 0-1,-1 3 0,4 24 376,-3-19-237,0 8 110,0-1 1,-2 1-1,0-1 0,-5 27 0,-21 65 711,11-48-723,-13 69 35,-28 99 1226,50-209-1268,5-15-76,0 0 0,1-1 0,0 1 1,0 0-1,0 0 0,-1 3 0,-2-21 1666,-1-14-1683,7-14-130,1 0 0,2 1 0,1 0-1,3 0 1,1 1 0,26-67 0,34-34-370,-11 26 224,54-106-1208,-112 220 1249,0 0 0,0-1 0,-1 1-1,1 0 1,0 0 0,0 0 0,0-1 0,1 1 0,-1 0-1,0 1 1,0-1 0,2-1 0,-2 2 14,-1 0 0,1-1 0,0 1 0,0 0 0,-1 0 0,1 0 0,0 0 0,0 0 0,-1 0 0,1 0 0,0 0 0,0 0 0,-1 0 0,1 0 0,0 0 0,-1 0 0,3 1 0,-2 0 8,1 0 1,0 1-1,-1-1 0,1 0 0,-1 1 0,1-1 0,-1 1 0,0-1 0,0 1 0,0-1 0,0 1 1,0 0-1,0 0 0,0 0 0,1 2 0,2 11 9,0 0 1,0 1-1,-1 0 1,-1 0-1,-1 0 1,-1 27-1,-2-15 74,-1 1-1,-13 50 1,14-71-15,-1 0 1,0 0-1,0 0 0,-1-1 1,0 0-1,0 1 0,-10 10 1,11-14 37,-1 0 0,0 0 0,0 0 1,0 0-1,0 0 0,-1-1 0,0 0 0,1 0 1,-1 0-1,0-1 0,-1 1 0,-5 1 1,6-3 25,0 0 0,0-1 0,0 1 0,0-1 0,0 0 0,0-1 0,-8 0 0,-37-12 214,-2 1-37,48 11-305,-10-1-171,12 0 48,6 0-17,9-1 77,0 1 0,0 1-1,1 0 1,23 1-1,-5 1 43,237-24 374,-162 10-178,161-31-181,-240 36 49,-1-1 0,35-15-1,11-6-27,-73 31-10,0-1 0,0 0 0,0 0 0,0 0 0,0 0 0,0 0 0,0 0 0,0 0 0,0 0 0,0 0 0,0 0 0,0 0 0,0 0 0,0 0 0,0 0 0,0 0 0,0 0 0,0 0 0,0 0 0,0 0 0,0 0 0,0 0 0,0 0 0,0 0 0,0 0 0,0 0 0,0 0 0,0 0 0,0 0 0,0 0 0,0 1 0,0-1 0,0 0 0,0 0 1,0 0-1,0 0 0,0 0 0,0 0 0,0 0 0,1 0 0,-1 0 0,0 0 0,0 0 0,0 0 0,-6 5-337,-17 14 254,4-4 17,6-4 40,3-2 36,0-1 1,0 0-1,-14 7 1,-72 48-214,93-60 228,0 0 0,0-1 0,0 1 0,1 0 0,-1 1 1,1-1-1,0 0 0,-3 7 0,5-10 12,-1 1 0,1 0-1,0 0 1,-1 0 0,1 0 0,0 0-1,-1 0 1,1 0 0,0 0 0,0 0-1,0 0 1,0 0 0,0 0 0,0 0-1,0 0 1,0 0 0,0 0 0,0 0-1,1-1 1,-1 1 0,0 0 0,1 0-1,-1 0 1,1 0 0,-1 0 0,1 0 0,-1-1-1,1 1 1,0 0 0,-1 0 0,1-1-1,0 1 1,-1 0 0,1-1 0,0 1-1,0-1 1,0 1 0,0-1 0,0 1-1,1 0 1,3 0 99,0 0 0,0 0 0,0 0-1,-1-1 1,1 1 0,0-1 0,0 0 0,0-1-1,0 1 1,0-1 0,9-2 0,-6 0-41,-1 1-1,1-1 1,-1-1 0,0 1 0,0-1 0,11-8-1,-5 1-30,1 0-1,-2-1 0,19-23 1,-24 27-35,-1 0 1,0-1 0,-1 0-1,0-1 1,0 1 0,-1-1-1,4-12 1,-7 17-231,0 1 0,0 0 0,0-1 1,-1 1-1,0-7 0,-4 15-541,-5 43 97,7-41 666,1 0-1,0 0 1,0 0-1,0 0 1,1 0-1,0 1 1,0-1-1,1 0 1,-1 0-1,3 8 1,-2-10 24,1 1 1,0 0-1,0-1 1,0 1 0,1-1-1,-1 0 1,1 1-1,0-1 1,0-1 0,1 1-1,-1 0 1,1-1 0,5 4-1,-7-5 32,1-1-1,0 1 1,0-1-1,-1 0 1,1 0-1,0 0 1,0 0-1,0-1 1,0 1-1,0-1 1,0 0-1,0 0 0,0 0 1,0 0-1,6-1 1,5-2 166,-1 0 0,16-5 0,-20 5-185,129-54 491,-122 49-475,-1 0 0,0-2 0,0 0 0,-1 0 0,-1-1 0,14-15 0,68-83-340,-59 65-258,-33 41 482,-1 0 0,1 0 1,0 0-1,0 1 0,0-1 0,6-3 0,-9 6 44,1 0-1,0-1 0,-1 1 0,1 0 0,0 0 0,0-1 0,-1 1 1,1 0-1,0 0 0,0 0 0,-1 0 0,1 0 0,0 0 1,0 0-1,-1 1 0,1-1 0,0 0 0,-1 0 0,1 0 1,0 1-1,0-1 0,-1 0 0,1 1 0,-1-1 0,1 1 0,0-1 1,-1 1-1,1-1 0,-1 1 0,1-1 0,-1 1 0,1-1 1,-1 1-1,1 0 0,-1-1 0,0 1 0,1 0 0,-1-1 0,0 1 1,1 1-1,3 11-31,0 0 1,0 0 0,-1 1-1,-1 0 1,0-1 0,0 25-1,0-4-31,-1-24 76,-1 0-1,0 0 1,-1 0-1,1 0 1,-2 0-1,1-1 0,-2 1 1,1 0-1,-1-1 1,-1 0-1,1 1 1,-2-1-1,-7 13 1,10-20 40,1 0 0,0-1 1,-1 1-1,1 0 1,-1-1-1,1 0 0,-1 1 1,0-1-1,0 0 0,1 0 1,-1 0-1,0 0 0,0 0 1,0 0-1,0 0 0,0-1 1,0 1-1,0-1 0,-1 0 1,1 1-1,0-1 0,0 0 1,0 0-1,0 0 0,0-1 1,-4 0-1,-5-2 127,1 0 0,-1 0 0,1-2 0,-12-5 1,-10-5-247,-15-7 0,43 21-569,12 2 387,13 7 32,1 6 239,0-1 0,1-1-1,0-1 1,1-1 0,41 12 0,-59-21 51,0 0 1,-1-1-1,1 0 0,0 0 0,0 0 0,0-1 1,0 1-1,0-1 0,0-1 0,0 1 0,-1-1 1,1 0-1,7-4 0,4-3 80,0-2 0,25-20-1,-17 12 7,-11 9-64,-1-1 1,-1-1-1,22-26 1,27-46-14,-16 21-447,-33 46 271,-6 8-20,1 1 0,-1-1 0,1 1 0,1 1-1,-1-1 1,17-11 0,-23 19 117,0 0-1,0-1 1,0 1-1,0 0 1,0-1-1,0 1 1,0 0 0,0 0-1,0 0 1,0 0-1,0 0 1,0 0-1,0 0 1,0 0-1,0 0 1,0 1-1,0-1 1,0 0 0,0 1-1,0-1 1,0 1-1,0-1 1,0 1-1,0-1 1,0 1-1,-1-1 1,1 1-1,0 0 1,0 0 0,1 1-1,2 3-32,1 1 1,-1 0-1,5 8 0,-8-12 37,10 15-5,-2-3-60,0 0 1,-1 1-1,12 31 0,-14-26-22,-1 0-1,4 37 1,-8-47 120,-1 0 0,0-1 0,0 1 0,-1 0 0,0 0 0,-1 0 0,-5 16 0,7-24-2,-1-1 0,1 1 0,-1-1 0,0 1 0,1-1 0,-1 1 0,0-1 0,0 0 0,0 1 0,0-1 0,0 0 0,0 0 0,0 0 0,-1 1 0,1-1 0,0-1 0,-1 1 0,1 0 0,-1 0 0,1 0 0,-1-1 0,1 1 0,-1-1 0,1 1 0,-1-1 0,1 1 0,-1-1 0,0 0 0,1 0 0,-1 0 0,0 0 0,1 0 0,-3-1 0,-4-1 95,-1 0 0,1-1 0,0 0 0,0 0 0,-10-6 0,4 2 54,-76-41-67,83 44-233,1 1 0,-1 0-1,0 0 1,-1 0 0,-9-2 0,27 11-86,1 0 1,22 8-1,181 25 703,-201-38-459,4 2 25,-1-1 1,1-1 0,-1 0 0,1-1-1,0-1 1,-1-1 0,1 0-1,-1-1 1,0-1 0,31-11-1,-6-2 9,-25 11 61,1-1 0,-1 0 0,0-1 0,-1-1-1,27-20 1,-19 5-223,-1 0 0,-1-2 0,34-52 0,-46 59-268,-7 14-19,-6 13 74,1-1 152,-5 11 50,1-1 0,1 1 0,-7 36 0,12-49 108,0-1 0,1 1 0,0-1 0,0 1 0,0-1 1,0 1-1,1-1 0,-1 1 0,1-1 0,0 1 0,1-1 0,-1 0 0,1 0 0,0 0 0,0 0 0,0 0 1,0 0-1,1 0 0,-1 0 0,1-1 0,0 0 0,6 6 0,2 0 148,0-2-1,0 1 1,1-1-1,0-1 1,0 0-1,0-1 1,24 7-1,-28-10-92,0 0 0,0-1 0,0 0 0,0-1 0,0 0 0,0 0 0,0 0-1,0-1 1,0 0 0,0-1 0,0 0 0,0 0 0,-1 0 0,11-6 0,-4 1-29,0-1 1,-1 0-1,0-1 0,0 0 1,-1-1-1,18-19 1,-15 15-91,-10 9-105,0 0-1,0-1 1,6-7 0,-11 13 152,0 1 0,1-1-1,-1 0 1,0 0 0,1 0 0,-1 1 0,0-1 0,1 0 0,-1 0 0,0 1 0,0-1 0,1 0-1,-1 0 1,0 1 0,0-1 0,0 0 0,1 1 0,-1-1 0,0 0 0,0 1 0,0-1 0,0 1-1,0-1 1,0 0 0,0 1 0,0-1 0,0 0 0,0 1 0,0 0 0,4 17-77,-5-11 78,1-1 1,-2 1-1,-1 8 1,1-8-2,1-1 0,-1 1-1,1 9 1,1-16 42,0 1 1,0-1-1,0 0 0,0 1 1,0-1-1,0 0 0,0 1 1,1-1-1,-1 0 0,0 1 1,0-1-1,0 0 0,1 0 1,-1 1-1,0-1 0,0 0 1,1 1-1,-1-1 0,0 0 0,1 0 1,-1 0-1,0 1 0,1-1 1,-1 0-1,0 0 0,1 0 1,-1 0-1,0 0 0,1 0 1,-1 0-1,0 0 0,1 0 1,-1 0-1,0 0 0,1 0 1,0 0-1,23-4 214,28-14-232,-49 17 39,147-45-52,-113 36-6,-19 5-59,25-3 0,-37 7 9,0 1-1,-1 0 1,1 0-1,0 0 1,0 1-1,0-1 1,0 1 0,8 3-1,-13-3 49,1-1-1,-1 1 1,0 0 0,1-1 0,-1 1-1,0 0 1,0 0 0,1 0-1,-1 0 1,0 0 0,0 1 0,0-1-1,0 0 1,0 0 0,-1 1-1,2 1 1,7 25-22,-1-2 19,-6-23 40,0 1 0,0-1 0,1 1 0,-1-1 0,1 0 0,0 0 0,0 0 0,0 0 0,0 0 0,1-1 0,-1 1 0,1-1 0,4 2 0,-2-2 17,0 0 0,-1 0 0,1 0 0,0-1 1,0 0-1,1 0 0,-1-1 0,7 0 0,9-1 82,0-2 0,0-1 0,42-13 0,-45 12-111,38-11 38,-1-3 0,56-26 0,-102 40-64,0-1 1,0 0 0,-1 0-1,0-1 1,15-14 0,-20 14-211,-10 5-49,-14 6-78,5 4 274,1 0-1,-22 15 1,7-3-49,19-13 114,0 0-1,0 0 0,1 1 1,0 0-1,1 1 0,-1 0 1,-12 20-1,20-28 22,0 0 1,0 0-1,0 0 0,0 0 0,1 1 1,-1-1-1,1 0 0,-1 1 1,1-1-1,-1 0 0,1 1 0,0-1 1,0 0-1,-1 1 0,1-1 0,0 1 1,0-1-1,0 1 0,1-1 1,-1 0-1,0 1 0,0-1 0,1 1 1,-1-1-1,1 0 0,-1 1 0,1-1 1,0 0-1,0 0 0,-1 0 1,1 1-1,0-1 0,0 0 0,0 0 1,2 1-1,-1 0 42,1 0 0,0-1 0,0 1 0,0-1 0,0 0 0,0 0 0,0 0 0,0 0 0,0 0 0,1-1 0,-1 1 0,0-1 0,0 0 0,6 0 0,5-2 40,-1 0 0,1-1 0,-1-1 0,22-8 0,49-27 99,-84 39-190,8-5-3,-1 1 0,1-2 0,7-6 1,9-7-179,-15 14 12,-7 6-142,-13 12-359,-3 3 561,-1 10 71,0 1 0,2 0 0,-16 47 0,17-41 30,-38 108 81,20-50-189,-53 106-1,37-99 208,28-54 264,-38 61-1,55-104-337,1 1-1,-1-1 0,0 0 1,0 0-1,1 0 1,-1 0-1,0 1 0,0-1 1,-1-1-1,1 1 0,0 0 1,0 0-1,0 0 0,-1-1 1,1 1-1,0 0 0,0-1 1,-1 1-1,1-1 0,-1 0 1,1 1-1,-2-1 1,1 0 7,1 0 1,-1-1-1,0 1 1,1-1 0,-1 1-1,0-1 1,1 0-1,-1 1 1,1-1 0,-1 0-1,1 0 1,0 0-1,-1 0 1,1-1 0,-2-1-1,-2-3 57,0 0 1,1 0-1,-1-1 0,1 1 0,1-1 1,-6-13-1,1-4 16,0 0 0,-7-45 0,14 61-103,0-1-1,0 1 1,1 0 0,0-1-1,1 1 1,0-1-1,0 1 1,1 0 0,0 0-1,0-1 1,1 1-1,5-11 1,-6 16-12,0 0-1,0 0 1,0 1 0,0-1-1,0 1 1,1-1-1,-1 1 1,1 0 0,-1-1-1,1 2 1,0-1 0,0 0-1,3-1 1,0 1 8,-1 0-1,1 0 1,0 0 0,0 1-1,-1 0 1,1 1 0,6-1-1,9 2 1,1 0-1,-1 2 0,27 6 1,-28-5-40,253 61-1,-158-33-2639,-91-27 445,-1 0 725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2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90 128 4896,'-58'-28'2208,"34"25"-1920,16-2 832,8 2-672,3-9-512,7 4 0,9-12 96,2 8 0,19-9-4704,7 6 2528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4.5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510 2 3328,'8'-2'11553,"-11"9"-8749,-3-1-2424,1-1 0,-1 0 1,0 0-1,0-1 0,0 0 1,-1 0-1,1 0 0,-9 3 1,-9 6 62,-46 27 621,-131 79 251,184-109-1162,1 0 0,-26 10 1,33-17-66,0 0 0,0 0 0,0-1 0,-1 0 1,1-1-1,-18 1 0,44-1-43,0 1-1,0 1 1,-1 1-1,1 0 0,17 8 1,58 32 79,14 6-45,-88-43-96,-13-4-115,1-1-1,-1 0 1,1 0-1,-1 0 1,1-1-1,10 2 1,-14-18-11329,-3-1 4469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5.5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90 2400,'1'-3'254,"-1"-1"-1,1 1 1,-1 0 0,1-1-1,0 1 1,1 0 0,-1 0 0,0 0-1,1-1 1,0 2 0,-1-1-1,1 0 1,1 0 0,-1 0-1,0 1 1,0 0 0,1-1 0,5-3-1,-3 2 440,1 1 0,-1-1 0,1 1 0,0 0 0,0 0-1,1 1 1,-1 0 0,0 0 0,8-1 0,-12 3-526,1 0 1,-1-1-1,0 2 0,1-1 1,-1 0-1,1 0 1,-1 1-1,0 0 0,1-1 1,-1 1-1,0 0 0,0 0 1,1 0-1,-1 0 0,0 0 1,0 1-1,0-1 1,0 1-1,-1-1 0,1 1 1,0 0-1,-1 0 0,1 0 1,-1 0-1,2 3 1,3 4 189,-1 1 0,0 0 1,-1 0-1,4 13 0,0 8 63,0 1 0,2 38 0,-2-15-224,-1 12 147,-7-50-1065,2 0 1,0 0-1,6 25 0,-7-34-2700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5.9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549 5 7040,'-9'-1'1359,"6"0"-896,-1 0-1,0 0 1,0 1 0,0-1 0,1 1 0,-1 0 0,0 0 0,-7 2 0,-102 32 4785,97-27-4796,0 0 0,0 1 1,0 1-1,-23 18 0,15-7 100,0 1-1,-39 48 1,-30 55 176,49-62-471,19-33-710,25-29 317,0 0-1,0 0 1,-1 1 0,1-1 0,0 0 0,0 0 0,0 0 0,-1 0-1,1 0 1,0 1 0,0-1 0,0 0 0,-1 0 0,1 0 0,0 0-1,0 0 1,-1 0 0,1 0 0,0 0 0,0 0 0,-1 0 0,1 0-1,0 0 1,0 0 0,-1 0 0,1 0 0,0 0 0,0 0 0,0 0-1,-1-1 1,1 1 0,0 0 0,0 0 0,-1 0 0,1 0 0,0 0-1,0 0 1,0-1 0,0 1 0,-1 0 0,1 0 0,0 0 0,0-1-1,0 1 1,0 0 0,0 0 0,0 0 0,-1-1 0,1 1 0,0 0-1,0 0 1,0-1 0,0 1 0,0 0 0,1-8-2893,4-1-2539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6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10 7232,'-1'-1'128,"0"0"-1,-1 0 1,1 0 0,0 0 0,-1 1 0,1-1 0,-1 0-1,1 1 1,-1-1 0,1 1 0,-1 0 0,1-1-1,-1 1 1,0 0 0,1 0 0,-1 0 0,1 0 0,-1 0-1,0 0 1,1 1 0,-1-1 0,1 0 0,-1 1-1,1-1 1,-1 1 0,1 0 0,-1-1 0,1 1 0,-4 3 1973,9 3 789,5 2-2192,-1 0 0,2-1 0,-1 0 0,1-1 0,19 12 0,-18-13-524,0-1 1,1 0 0,0-1 0,0 0 0,0-1 0,0 0-1,0-1 1,0-1 0,20 1 0,-18-2-128,-1 0-348,0 0 1,0 1-1,13 2 0,-21-2-370,-1 0 0,1 1 0,-1-1-1,0 1 1,0 0 0,1 0-1,-1 1 1,-1-1 0,1 1 0,0 0-1,0 0 1,3 4 0,8 9-1905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6.5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39 201 7968,'-34'3'2565,"29"-2"-7,31-6 2286,6-13-3361,59-41-1,13-10 92,-86 60-2575,0 1 1,1 1-1,0 0 1,0 1-1,0 1 1,21-2-1,-25 5 35,0 0 1,0 1-1,1 1 0,-1 1 0,0 0 1,0 1-1,0 0 0,20 7 0,-13 0-2932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7.0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65 6048,'-18'0'2752,"13"5"-608,14-1-1408,-4-8 2112,9 4-1632,6-5 991,9 1-1279,0-14 0,5 11-576,-4-7-352,8 10-32,-9-5-224,1 6 160,-7-3-1440,3 6 832,-3 9-2911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49.4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53 1888,'-3'-36'7712,"-3"20"453,6 18-7451,2 23 12,1 0-1,0-1 1,9 29-1,-5-23-200,6 57 0,-10-51-306,8 47 0,-9-73 1,-1 1 1,0 19-1,-1-28 201,0-4-101,0-24-75,1-1 0,9-52 0,-7 67-257,0 1 0,0 0 0,1 0 0,1 0 0,0 0-1,0 1 1,1 0 0,0 0 0,12-14 0,-4 8 155,1 1 1,1 0 0,29-22-1,-37 32-133,-1 0 0,1 1 0,0-1 0,0 2 0,0-1 0,0 1 0,1 0-1,-1 1 1,1-1 0,0 2 0,14-2 0,-18 4 4,1-1 0,-1 1 0,0 0 1,1 0-1,-1 1 0,0-1 0,0 1 0,0 0 1,0 1-1,0-1 0,0 1 0,-1 0 0,1 0 1,-1 1-1,0-1 0,0 1 0,0 0 0,-1 0 1,7 9-1,-5-6 3,-1 0 0,0 0 0,0 1 1,0 0-1,-1-1 0,0 1 0,0 0 1,-1 1-1,0-1 0,-1 0 0,1 17 1,-1 47 894,2-83-920,0 1 0,2 0 0,-1 0 0,12-19 0,-10 18-43,10-19-80,2 1 1,1 0-1,41-46 0,-58 72 132,1 0-1,0 1 1,0-1-1,1 1 1,-1-1-1,0 1 0,1 0 1,0 0-1,4-2 1,-7 4 3,1 0 1,-1-1-1,1 1 1,-1 0-1,1 0 0,-1 0 1,1 0-1,-1 0 1,1 0-1,-1 0 0,1 0 1,-1 1-1,1-1 1,-1 1-1,1-1 0,-1 1 1,0-1-1,1 1 1,-1 0-1,0 0 0,0 0 1,1 0-1,-1 0 1,0 0-1,0 0 0,0 0 1,1 2-1,4 5 107,-1 1 1,0 0-1,-1 0 0,0 1 0,-1-1 0,1 1 0,-2-1 0,3 13 1,6 20 226,-8-29-201,1 0 1,1 20 0,2 10-7,-5-31-1390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0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29 4800,'0'-3'4693,"-9"-11"3861,6 12-8316,1 1 0,-1-1-1,0 1 1,1 0-1,-1 0 1,0 0 0,0 0-1,0 1 1,0-1-1,0 1 1,1-1 0,-1 1-1,0 0 1,0 0-1,0 1 1,0-1 0,0 0-1,0 1 1,-5 2-1,-14 4 5,1 2 0,1 1 0,0 1 0,0 0 0,1 1 0,0 1 0,-21 21 0,37-31-201,0 0 0,1 0-1,0 0 1,-1 0 0,1 1-1,0-1 1,1 1-1,-1 0 1,0-1 0,1 1-1,0 0 1,0 0 0,0 0-1,1 0 1,-1 0 0,1 0-1,0 0 1,0 0 0,0 0-1,1 0 1,-1 0 0,1 0-1,0 0 1,3 6 0,1 3 41,1 1 0,0-1 0,1 0 0,1-1 0,13 18 1,-14-22 41,0 1 0,0-1 0,1-1 0,0 1 0,0-1 0,1-1 0,18 12 0,-21-15-89,0-1-1,0 1 1,0-1-1,0 0 1,0 0-1,1-1 0,-1 1 1,1-1-1,-1-1 1,1 1-1,-1-1 1,1-1-1,-1 1 0,10-3 1,-3 1-138,-8 1-199,-1 1 0,1-1-1,-1 0 1,1-1 0,-1 1 0,0-1-1,0 1 1,1-1 0,-1-1 0,0 1-1,-1 0 1,5-4 0,-7 4-394,-1-1 0,1 1 0,0-1-1,-1 0 1,1 1 0,-1-1 0,0 1 0,0-4 0,1-3-1561,-1-4-4143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0.7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38 5888,'-17'-6'1898,"7"0"-654,10-1 3472,7 0 258,0 4-5065,2 0 387,1 1 0,0 1 0,0 0 0,0 0 0,0 1 0,0 0 0,0 1 0,-1 0 0,1 1 0,0 0 0,11 3 0,-14-2-252,-1-1 0,0 1 0,0 0 0,0 0 0,0 1 0,0-1 0,-1 1 0,1 1 0,-1-1 0,0 1 0,6 7 0,-8-7-20,0 0 0,0 0 0,0 0 0,0 0 0,-1 1 0,0-1 0,0 1 0,-1-1 0,1 1 0,-1 0 0,0-1 0,-1 1 0,1 8 0,-2-1 109,0 1 0,0-1 0,-1 1 0,-1-1 0,-8 23 1,1-10 173,-23 42 0,30-62-275,-4 6 121,1 0 0,-7 20 0,13-32-130,0 1 1,-1-1 0,1 1 0,0 0 0,0-1 0,0 1 0,0 0 0,0-1-1,0 1 1,0 0 0,0-1 0,0 1 0,1 0 0,-1-1 0,0 1-1,0-1 1,1 1 0,-1 0 0,0-1 0,0 1 0,1-1 0,-1 1 0,1-1-1,-1 1 1,0-1 0,1 1 0,-1-1 0,1 1 0,-1-1 0,1 0-1,0 1 1,-1-1 0,1 0 0,-1 0 0,1 1 0,0-1 0,-1 0 0,1 0-1,-1 0 1,1 0 0,1 1 0,3-1 152,1 1-1,0 0 1,10-2 0,-9 1-89,11-1 68,1-1 0,0-1 0,34-10 0,16-2-349,-51 12 31,-6 0-256,0 1 0,15 0 0,-23 2-39,-1 0 1,1 0 0,-1 1 0,0-1-1,1 1 1,-1 0 0,0 0-1,0 0 1,1 0 0,-1 0 0,0 1-1,5 3 1,7 6-2141,-8-7 29,-1 0 1,10 11-1,-1-3-2673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1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57 9152,'-7'-1'2938,"9"-3"-751,-1 4-1782,0-1 0,0 1 0,0 0 0,0-1 0,0 1 0,0 0 0,0 0 0,0 0 0,0 0 0,0 0 0,0 0 0,2 0 0,4 1 916,71-17 2929,8-1-3577,175 0-545,-225 21-258,-3-1-4412,-39 5 606,1-3 1963,-1-1-1,0-1 1,-10 6 0,0-1-1371,-8 4 886,-4 4 287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1080 2720,'-16'0'1428,"12"0"-235,10 0-17,18-5 301,-14 3-1286,1 0 0,-1-1-1,0 0 1,0-1 0,0 0-1,0 0 1,-1-1 0,0-1-1,12-7 1,-4-1-32,1 0 1,-2 0-1,22-26 0,-25 24-84,-1-1 0,-1 0-1,-1 0 1,0-1 0,9-26-1,-21 68-852,-30 89 677,2-11 250,-40 256 752,51-249 848,18-100-1102,1-11 103,1-14 263,-1 9-1081,4-24 165,1 1 1,1 0 0,1 0-1,18-45 1,58-110-255,-73 164 204,48-105-102,35-69-663,-87 184 609,0 0 1,0 1 0,15-17-1,-19 24 67,1 1 0,-1 0 0,1-1-1,-1 1 1,1 0 0,0 0 0,0 0 0,4-1 0,-6 2 21,1 1 1,0-1 0,0 1-1,-1 0 1,1-1 0,0 1 0,-1 0-1,1 0 1,0 0 0,0 0-1,-1 0 1,1 1 0,0-1-1,0 0 1,-1 1 0,1 0 0,1 0-1,0 1 5,-1-1 0,1 1-1,-1 0 1,1 0 0,-1 0 0,0 1-1,0-1 1,0 0 0,0 1 0,-1-1-1,1 1 1,-1 0 0,1 0 0,-1-1-1,0 1 1,1 4 0,2 7-32,-1 0-1,2 16 1,-3-11 98,-1-1 1,-1 1-1,0 0 1,-1-1-1,-2 1 0,0-1 1,0 1-1,-2-1 1,0-1-1,-9 19 1,12-30 8,0-1 0,-1 1 1,0-1-1,-1 0 0,1 0 1,-1 0-1,-5 6 1,7-10 6,0 1 0,0 0 0,0-1 0,0 1 0,0-1 0,0 0 0,0 0 1,-1 0-1,1 0 0,-1 0 0,1 0 0,0 0 0,-1-1 0,1 0 0,-1 1 0,1-1 1,-1 0-1,0 0 0,-2 0 0,2-1-26,0 1 0,0 0 0,0-1 0,0 0 1,0 1-1,0-1 0,0 0 0,1-1 0,-1 1 0,0 0 0,1-1 1,-1 1-1,-3-4 0,-12-6-127,14 8 85,-3-1-963,10 9 465,1-1 438,1 0-1,-1 0 1,1-1 0,0 0-1,8 5 1,-9-6 52,1 0 57,1 1 1,0-1-1,0 0 0,0 0 1,1 0-1,-1-1 1,0 0-1,0 0 0,1-1 1,-1 0-1,1 0 1,-1 0-1,0-1 0,1 0 1,9-3-1,6-3 189,0 0 0,39-21 0,-50 22-235,9-3 43,-2-1 1,1-1-1,-1-1 1,-1 0 0,0-1-1,-1-1 1,-1-1-1,0 0 1,0-1 0,17-26-1,125-238 252,-139 243-299,10-24-109,29-94 1,-44 118-75,-3-1 0,-1 0 1,-2 0-1,4-72 1,-11 115 110,-1 0 1,-1 0 0,1 0 0,-3 6 0,0 2 29,-12 54-25,-1 6 76,-47 152-28,12-13 265,34-128-171,-8 36 579,20-100-185,4-15-24,9-13-145,-4 3-262,0 0 0,-1-1 0,4-8 0,7-14-21,34-50-7,-18 27-99,-22 40 72,0-1 32,1 0 0,15-18 0,-22 29-39,0-1 0,1 1 0,-1 0 0,1-1 1,-1 1-1,1 0 0,-1 0 0,3-1 0,-3 1 17,-1 1 0,0 0 1,0 0-1,1 0 0,-1 0 0,0 0 1,0 0-1,1 0 0,-1 0 1,0 0-1,0 0 0,0 0 0,1 0 1,-1 0-1,0 1 0,0-1 0,1 0 1,-1 0-1,0 0 0,0 0 1,0 0-1,1 0 0,-1 0 0,0 1 1,0-1-1,1 0 0,3 12-45,0 32 67,-2-1 0,-2 1 0,-9 80 0,8-117 14,0 0 0,1 0 1,0 1-1,0-1 0,1 0 0,0 0 0,0 0 0,1 0 0,4 12 0,-6-18-9,1-1 0,0 1 0,-1 0 0,1-1-1,0 1 1,0 0 0,-1-1 0,1 1-1,0-1 1,0 1 0,0-1 0,0 0-1,0 1 1,0-1 0,-1 0 0,1 0 0,0 1-1,0-1 1,0 0 0,0 0 0,0 0-1,0 0 1,0 0 0,0 0 0,0-1-1,0 1 1,0 0 0,0 0 0,0-1 0,0 1-1,0-1 1,0 1 0,0-1 0,5-2 65,0 0 0,0-1 1,7-5-1,-11 8-54,171-137 478,-65 50-494,-101 82-9,7-3-548,-11 12 294,-3 8 249,-7 24-71,2-13 40,1-1-1,1 1 1,0 39-1,3-55 40,1-1-1,-1 1 0,1 0 0,0-1 1,1 1-1,-1-1 0,1 1 1,0-1-1,1 0 0,-1 1 0,1-1 1,0 0-1,0-1 0,1 1 0,0-1 1,-1 1-1,1-1 0,1 0 1,6 5-1,-10-8 26,0 0 1,1 0-1,-1 0 1,1 0-1,-1 0 0,1 0 1,-1-1-1,1 1 1,0-1-1,-1 1 1,1-1-1,0 1 0,0-1 1,-1 0-1,1 0 1,0 0-1,0 0 1,-1 0-1,1 0 1,0 0-1,0-1 0,-1 1 1,1-1-1,0 1 1,-1-1-1,1 0 1,0 1-1,-1-1 0,1 0 1,-1 0-1,0 0 1,1 0-1,-1 0 1,2-2-1,0-1 5,0 0 0,0 0 0,-1 0 0,0 0 0,1 0 0,-1 0 0,-1-1 0,1 1 0,-1-1 0,0 1 0,0-1 0,1-6 0,-1 2-32,-1 1-1,0-1 1,0 0 0,-1 0 0,0 0 0,0 1 0,-1-1-1,0 1 1,-1-1 0,-3-8 0,4 13-22,0 0 1,0 0 0,-1 0-1,1 1 1,-1-1-1,0 1 1,0-1-1,0 1 1,0 0 0,-1 0-1,1 0 1,-1 1-1,0-1 1,1 1-1,-1 0 1,0 0 0,-1 0-1,1 0 1,0 1-1,0 0 1,-9-2-1,4 2-76,8 0 88,-1 1 0,1 0 1,0-1-1,-1 1 0,1 0 0,0 0 0,-1 0 0,1 0 1,0 0-1,-1 1 0,1-1 0,0 0 0,-2 1 0,-4 0-10,19-2 10,-1 0-1,1-1 0,-1-1 1,1 0-1,-1 0 0,0-1 1,0 0-1,0-1 0,0 0 1,-1-1-1,10-8 0,-1-1 74,-2-1 0,0-1-1,17-24 1,40-61-38,-60 81 1,5-4 27,-2-1 1,-1-1 0,-1-1-1,17-45 1,-20 36-21,-3-1 1,7-45-1,2-79-91,-17 156-11,-1 0 0,0-1 0,0 1 0,-1-9 0,1 14 51,0 1 0,0-1 0,0 1 0,0 0 0,0-1 0,0 1 0,0-1 1,0 1-1,0 0 0,-1-1 0,1 1 0,0 0 0,0-1 0,0 1 0,0 0 0,-1-1 0,1 1 0,0 0 0,0-1 0,-1 1 0,1 0 0,0-1 0,-1 1 0,1 0 0,0 0 0,-1-1 1,1 1-1,-1 0 0,0 0-8,1 0 0,-1 1 0,0-1 0,1 1 0,-1-1 0,0 1 0,1-1 0,-1 1 0,1 0 0,-1-1 0,1 1-1,-1-1 1,1 1 0,0 0 0,-1 0 0,0 1 0,-7 17-76,0 1 0,1 0 0,1 1 0,1 0 0,-3 30 0,-2 2 4,-7 43 26,5 1 1,0 165-1,12-217 108,3 0 0,1 0 0,21 88 0,-24-129 0,0 0-1,0-1 1,1 1 0,-1 0 0,1 0-1,2 3 1,-3-6-6,0 0 0,1 1 0,-1-1 0,0 0 0,0 0 0,0 0-1,1 0 1,-1 0 0,0 0 0,1 0 0,-1-1 0,1 1 0,-1-1 0,1 1 0,-1-1 0,1 1 0,0-1 0,2 1 0,2-1 17,-1-1 0,0 1 0,0-1 0,0 0 0,0 0 0,0 0 1,0-1-1,0 0 0,-1 0 0,9-4 0,2-3 57,26-20 0,-11 2-88,-1 0-1,37-48 1,-47 53-41,-17 20 2,-1 1 1,0-1-1,0 1 1,1 0 0,-1-1-1,1 1 1,-1 0-1,1 0 1,-1 0 0,3-1-1,-4 2 13,1 0 0,-1 1 0,0-1 0,0 0 0,1 0 0,-1 0 0,0 1 0,0-1 0,1 0 0,-1 0 0,0 0 0,0 1 0,1-1-1,-1 0 1,0 1 0,0-1 0,0 0 0,0 0 0,1 1 0,-1-1 0,0 0 0,0 1 0,0-1 0,0 0 0,0 1 0,0-1 0,0 0 0,0 1 0,0 0 0,-7 54-464,11 32 209,-4-80 253,0 1-1,1-1 1,1 1-1,-1-1 1,1 0 0,0 0-1,1 0 1,-1 0-1,8 13 1,-7-15 56,0 0 0,1 0 0,-1-1 0,1 1-1,0-1 1,0 0 0,1 0 0,-1-1 0,1 1 0,-1-1 0,1 0 0,0 0 0,7 3 0,-10-5-21,-1-1-1,0 0 1,0 1 0,0-1 0,0 0 0,1 1 0,-1-1 0,0 0-1,0 0 1,1 0 0,-1 0 0,0 0 0,0 0 0,1 0 0,-1-1-1,0 1 1,0 0 0,0-1 0,1 1 0,-1-1 0,0 1 0,1-2-1,0 1-8,-1 0 0,0-1 1,0 1-1,1-1 0,-1 1 0,0-1 0,0 1 0,0-1 0,-1 0 0,1 0 0,0 1 0,0-5 0,1-1-8,-1-1 0,0 0 0,0 0 0,-1 0 0,-1-10 0,0 3-21,-1-1 1,0 1-1,-1-1 1,-8-25-1,9 37-2,1 0 0,-1 0 0,0 0 0,0 1 0,-1-1 0,1 1 0,-1 0 0,1-1 0,-1 1 0,0 0 0,0 0 0,-1 1 0,1-1 0,0 1 0,-1 0 0,0-1 0,1 2 0,-1-1 0,0 0 0,0 1 0,0 0 0,-6-2 0,3 2-1,0 1 1,0 0-1,0 0 1,0 0-1,0 1 1,0 0 0,0 1-1,0-1 1,0 1-1,-11 5 1,-12 3-95,27-10 103,7-2 4,11-5 1,229-98 80,-224 96-114,-1 1-1,2 1 0,40-9 1,-58 15 27,0 1 0,0-1 0,0 1 0,-1 0 0,1 0 0,0 0 0,0 0 0,0 1 0,-1-1 0,1 1 0,0 0 0,-1-1 0,1 1 0,0 0 0,-1 1 0,1-1 1,-1 0-1,3 3 0,-2-2 3,-1 1 0,1-1 0,-1 1 1,0 0-1,0-1 0,0 1 0,-1 0 1,1 0-1,-1 1 0,0-1 0,1 0 1,0 7-1,0 2 30,-1 0 1,0 1 0,0-1-1,-2 0 1,1 1 0,-2-1-1,-2 13 1,-5 27 84,-4 19 476,13-71-580,0 0-1,0 0 1,0 0-1,0 0 0,0 0 1,-1 1-1,1-1 0,0 0 1,0 0-1,0 0 1,0 0-1,0 0 0,0 1 1,0-1-1,0 0 0,0 0 1,0 0-1,0 0 1,0 1-1,0-1 0,0 0 1,0 0-1,0 0 1,0 0-1,0 1 0,0-1 1,0 0-1,0 0 0,0 0 1,0 0-1,0 1 1,0-1-1,0 0 0,0 0 1,1 0-1,-1 0 0,0 0 1,0 0-1,0 1 1,0-1-1,0 0 0,0 0 1,1 0-1,-1 0 0,0 0 1,0 0-1,0 0 1,0 0-1,0 0 0,1 0 1,-1 0-1,0 0 0,0 0 1,0 1-1,0-1 1,1 0-1,-1 0 0,11-10 366,53-75 56,-43 53-495,2 2 0,1 1 0,36-34 0,-57 61 32,-1 0 1,1 0-1,-1 0 1,1 1-1,0-1 1,0 0-1,-1 1 1,7-2-1,-8 3 27,0-1 0,0 1 0,0 0 0,0 0-1,0 0 1,0 0 0,1 0 0,-1 0-1,0 0 1,0 1 0,0-1 0,0 0-1,0 1 1,0-1 0,0 0 0,-1 1 0,1-1-1,0 1 1,0 0 0,0-1 0,0 1-1,-1 0 1,1-1 0,0 1 0,0 0 0,-1 0-1,1 0 1,-1-1 0,1 1 0,0 1-1,1 3-16,0-1 0,-1 1-1,1 0 1,-1-1 0,0 1-1,0 0 1,0 8 0,3 17-7,0-16 47,0 0 1,0-1 0,2 1-1,-1-1 1,2 0-1,0-1 1,0 1 0,1-2-1,1 1 1,0-1 0,0 0-1,1-1 1,14 12-1,-13-13 129,0 0 0,1-1 0,0 0 0,0-1-1,23 9 1,-30-14-207,0 0 1,0-1-1,1 1 0,-1-1 0,0 0 0,1-1 0,-1 0 1,0 1-1,1-1 0,-1-1 0,0 1 0,1-1 1,-1 0-1,0-1 0,0 1 0,0-1 0,0 0 1,5-2-1,-6 1-582,0 0 1,-1 1 0,0-1-1,1-1 1,-1 1 0,0 0-1,-1-1 1,1 1-1,-1-1 1,1 0 0,-1 0-1,0 0 1,-1 0 0,1-1-1,-1 1 1,2-7-1,2-10-1733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1.5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19 108 6976,'-16'5'2256,"16"-5"-2235,0 0 1,0 0 0,-1 0-1,1 0 1,0 0-1,0 0 1,0 1 0,0-1-1,0 0 1,-1 0-1,1 0 1,0 0 0,0 0-1,0 0 1,0 0-1,0 0 1,0 1 0,0-1-1,0 0 1,-1 0-1,1 0 1,0 0 0,0 0-1,0 1 1,0-1-1,0 0 1,0 0 0,0 0-1,0 0 1,0 0-1,0 1 1,0-1 0,0 0-1,0 0 1,0 0-1,0 0 1,0 1 0,0-1-1,0 0 1,0 0-1,0 0 1,0 0 0,0 0-1,1 1 1,-1-1-1,0 0 1,0 0 0,0 0-1,0 0 1,0 0 0,0 0-1,4 2 2962,3-3-2033,0 0 0,0-1 0,0 0 0,0 0 0,-1 0-1,1-1 1,-1 0 0,7-4 0,14-5 426,12-3-655,1 1-1,57-10 1,87-5-2152,-173 28 1134,-2 0-767,1 0 1,18 0-1,-27 1 739,1 0-1,-1 0 1,1 0 0,-1 1-1,1-1 1,0 0 0,-1 1-1,1-1 1,-1 1 0,0-1 0,1 1-1,-1 0 1,1 0 0,-1 0-1,0-1 1,0 1 0,0 0-1,1 1 1,-1-1 0,0 0-1,0 0 1,0 0 0,0 1-1,0 0 1,2 19-2896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2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210 99 5056,'-2'0'269,"0"0"1,0 0-1,0-1 1,0 1-1,0-1 1,0 0-1,0 1 1,-2-3-1,2 2 170,-1 0-1,1 0 1,0 1 0,0-1-1,0 0 1,-1 1 0,1-1-1,-4 1 1,0 0 201,0 1-1,0 0 1,1 0-1,-1 1 1,0-1 0,1 1-1,0 0 1,-1 1 0,1-1-1,-6 5 1,3-2-322,1 0 0,0 0 1,1 1-1,-1 0 0,1 0 0,-7 9 1,7-7-164,1 1 1,0 0-1,0 0 0,1 1 1,0-1-1,0 1 1,1 0-1,1 0 0,0 0 1,0 0-1,1 1 1,0-1-1,1 0 0,1 16 1,0-12-48,1 1 1,1-1 0,0 0 0,1 0 0,0 0-1,1 0 1,1 0 0,0-1 0,14 21-1,-14-26-23,-1 0 0,2 0 0,-1-1-1,1 0 1,0 0 0,1-1 0,-1 0 0,1 0 0,1-1-1,-1 0 1,1-1 0,0 1 0,0-2 0,10 4-1,-12-5-38,1 0-1,0-1 0,1 1 0,-1-2 0,0 1 0,0-1 1,0-1-1,1 1 0,-1-1 0,0-1 0,0 0 0,0 0 1,0 0-1,-1-1 0,1 0 0,-1 0 0,8-5 1,-3 0-46,-1 0 1,0 0-1,-1-1 1,1 0-1,-2 0 1,1-2 0,-1 1-1,-1-1 1,0 0-1,9-18 1,-12 19 17,0 0 0,-1 0-1,0 0 1,-1-1 0,0 1 0,-1-1 0,0 0 0,-1 0-1,0 1 1,-1-1 0,0 0 0,0 0 0,-4-16 0,2 15-7,-1 0 1,-1 0 0,0 0-1,-1 1 1,0 0-1,-1 0 1,-8-13 0,-1 4-29,-1 0 0,-27-26 0,34 38-27,-1 0 0,0 0 1,0 1-1,-1 0 0,0 0 0,0 1 0,-1 1 0,-20-7 1,28 11-46,-1 0 1,1 0-1,-1 0 1,1 1 0,-1-1-1,1 1 1,-1 0 0,1 1-1,-1-1 1,1 1 0,-1 0-1,-5 1 1,9-1-37,-1 0 0,0-1 1,1 1-1,-1 0 0,1 0 0,-1 0 1,1 0-1,-1 0 0,1 0 0,0 0 1,0 1-1,-1-1 0,1 0 0,0 1 1,0-1-1,0 1 0,0-1 1,1 1-1,-1-1 0,0 1 0,1 0 1,-1-1-1,1 1 0,-1 0 0,1-1 1,0 1-1,0 0 0,0 0 0,0-1 1,0 1-1,0 0 0,0 0 0,1-1 1,0 4-1,0-2-273,0 0 1,0 0-1,0-1 1,1 1-1,-1 0 1,1-1-1,0 1 1,0-1-1,0 1 1,0-1-1,0 0 1,3 3-1,35 23-4363,-19-15 2856,13 13-2879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3.0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7296,'-7'2'2555,"11"2"1269,3 3-1734,-4-3-1427,-1 1 1,0-1 0,0 1-1,0-1 1,-1 1-1,1 0 1,-1-1-1,0 1 1,0 7 0,0 5 83,-2 24 0,0-7-925,1-32-825,8-7-4696,2-8 3058,-8 11 1851,13-19-2154,3-8-2480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3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4 8224,'-6'-4'8053,"1"72"-1739,5-64-6248,0 0-1,0 0 0,0 0 1,1-1-1,0 1 1,0 0-1,0-1 0,0 1 1,0-1-1,0 1 1,1-1-1,0 1 0,0-1 1,0 0-1,0 0 1,0 0-1,1 0 0,-1 0 1,1-1-1,0 1 0,0-1 1,3 3-1,3-1-41,-1 0-1,1 0 1,0-1-1,0 0 1,0 0-1,12 1 1,3 1-109,75 13 115,-23-5 308,-58-9-236,-1-2 108,0 2 0,0 0 0,-1 1 0,33 15 0,-48-20-179,0 1 0,0 0 0,0-1 0,0 1 1,0 0-1,0-1 0,0 1 0,0 0 0,0 0 0,0 0 0,0 0 0,-1 0 0,1 0 0,0 0 0,-1 0 0,1 0 0,-1 0 0,1 0 0,-1 1 0,1-1 1,-1 2-1,0-1 1,0-1 0,0 1 1,0 0-1,-1-1 0,1 1 1,0 0-1,-1-1 1,0 1-1,1 0 0,-1-1 1,0 1-1,0-1 1,-2 3-1,-4 4 57,0 0-1,0-1 1,-1 0-1,-10 7 1,13-11-63,-264 173 480,253-166-1460,-1 0-1,-1-2 0,-29 11 1,47-19 799,-1 0 0,1 1 0,0-1 0,-1 0 0,1 0 1,-1 0-1,1 0 0,0 0 0,-1 0 0,1 0 1,-1 0-1,1 0 0,-1 0 0,1 0 0,-1 0 0,1 0 1,0 0-1,-1 0 0,1 0 0,-1 0 0,1 0 0,-1-1 1,1 1-1,0 0 0,-1 0 0,1-1 0,0 1 0,-1 0 1,1-1-1,0 1 0,-1 0 0,1-1 0,0 1 0,0 0 1,-1-1-1,1 1 0,0 0 0,-1-2 0,1 0-450,0 1-1,0-1 1,-1 0-1,1 0 1,1 0-1,-1 0 1,0 0-1,1-2 1,3-13-4888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3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49 11040,'-16'-8'3568,"16"8"-3525,0 0 1,0 0 0,0 0-1,-1 0 1,1 0 0,0 0 0,0 0-1,0 0 1,0-1 0,0 1 0,0 0-1,-1 0 1,1 0 0,0 0 0,0 0-1,0 0 1,0 0 0,0 0-1,0 0 1,0-1 0,0 1 0,0 0-1,0 0 1,0 0 0,-1 0 0,1 0-1,0 0 1,0-1 0,0 1-1,0 0 1,0 0 0,0 0 0,0 0-1,0 0 1,0 0 0,0-1 0,0 1-1,0 0 1,0 0 0,1 0 0,-1 0-1,0 0 1,0 0 0,0-1-1,0 1 1,0 0 0,0 0 0,0 0-1,0 0 1,0 0 0,0 0 0,0 0-1,0-1 1,1 1 0,-1 0-1,0 0 1,0 0 0,0 0 0,0 0-1,0 0 1,12-3 5392,-9 2-4830,47-8 1068,72-3-1,52 8-1852,-57 2-2236,-58 0-2013,0 1-4873,-40 1 6224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4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43 211 6304,'0'0'114,"-1"0"0,1 0 0,-1 0 1,1 0-1,-1 0 0,1 0 0,-1 0 1,1 0-1,-1 0 0,1 0 0,-1 0 0,1 0 1,-1 1-1,1-1 0,0 0 0,-1 0 0,1 0 1,-1 1-1,1-1 0,-1 0 0,1 1 0,0-1 1,-1 1-1,2 10 2779,1-1-1951,2 17 2164,0 38 1,-15 90-330,0-31-1661,8-85-657,-7 43-1,6-71-126,1-7-173,2-7-239,2-35-237,10-59 1,15-38-230,7 6 510,-7 34 35,-22 77 22,-2 7 122,1-1 1,0 0-1,0 1 0,1 0 0,1 0 1,10-19-1,-14 30-128,-1-1-1,0 1 1,0-1 0,1 1-1,-1-1 1,1 1-1,-1 0 1,0-1 0,1 1-1,-1 0 1,1-1 0,-1 1-1,1 0 1,-1 0 0,1-1-1,-1 1 1,1 0 0,-1 0-1,1 0 1,-1 0-1,1 0 1,-1 0 0,1 0-1,-1 0 1,1 0 0,-1 0-1,1 0 1,0 0 0,0 0 7,0 1 0,1 0 0,-1-1 0,0 1 0,0 0 0,0 0 0,0-1 0,0 1 0,0 0 0,0 0 0,1 2 0,2 4 104,1-1 0,6 16 0,-10-20-78,13 33 292,-1 1 1,12 58 0,9 25 125,-26-93-399,-5-15-1,1 0 1,7 14-1,-11-24-56,1 0 0,-1-1-1,0 1 1,1-1 0,-1 1-1,0 0 1,1-1 0,-1 1-1,1-1 1,-1 1 0,1-1-1,0 1 1,-1-1 0,1 1-1,-1-1 1,1 0 0,0 1-1,0-1 1,0 0-4,-1 0 0,1 0 0,-1 0 0,1 0 0,-1 0-1,1 0 1,-1 0 0,1 0 0,-1 0 0,1-1 0,-1 1 0,1 0 0,-1 0 0,1-1-1,-1 1 1,0 0 0,1 0 0,-1-1 0,1 0 0,2-2-45,0-1 1,-1 0-1,1 0 0,2-7 1,-2 5-161,14-30-315,-1-2 1,-3 0 0,14-59 0,-9 31 326,36-122-91,-52 183 283,-2 2 33,1 1-1,0-1 1,-1 1 0,1-1 0,0 1 0,0-1-1,1 1 1,-1 0 0,1 0 0,-1 0 0,1 0-1,3-4 1,-5 6-27,0 0-1,1 0 0,-1 0 1,0 0-1,0 0 0,1-1 1,-1 1-1,0 0 1,1 0-1,-1 0 0,0 0 1,1 0-1,-1 0 0,0 0 1,1 0-1,-1 0 1,0 0-1,1 0 0,-1 0 1,0 0-1,1 1 0,-1-1 1,0 0-1,0 0 1,1 0-1,-1 0 0,0 0 1,1 1-1,-1-1 0,0 0 1,0 0-1,1 1 0,-1-1 1,0 0-1,0 0 1,0 1-1,0-1 0,1 0 1,-1 1-1,6 15 223,-5-13-171,12 39 726,11 83 0,-6 50 467,-14-130-1097,2 25-70,-6-48-241,1-1 0,6 36 0,-6-51 2604,-1-2-4633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5.0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1 113 6816,'0'2'2177,"0"-2"-2129,8 4 1720,13 3 1204,-5-5-2264,0 0-1,0-1 1,-1-1 0,1-1-1,0 0 1,0-1 0,-1 0 0,1-1-1,16-6 1,-22 5-553,0 0-1,-1 0 1,0-1 0,0 0-1,16-12 1,-24 16-139,0 0 0,0 0-1,0 0 1,0 0 0,0 0 0,0 0 0,0 0 0,0 0-1,-1 0 1,1 0 0,0 0 0,-1-1 0,1 1 0,-1 0-1,1-1 1,-1 1 0,0 0 0,1-1 0,-1 1-1,0 0 1,0-1 0,0 1 0,0 0 0,0-1 0,0 1-1,-1-1 1,1 1 0,0 0 0,-1-2 0,0 1-12,0 0 1,0 0 0,0 1 0,-1-1-1,1 0 1,0 1 0,-1-1 0,1 1-1,-1 0 1,1-1 0,-1 1 0,0 0-1,0 0 1,1 0 0,-1 0 0,0 0-1,-4-1 1,-5-1 141,1 1 0,-1 0 1,0 1-1,0 0 0,1 0 1,-1 1-1,0 1 0,0 0 0,-13 3 1,19-3-70,0 0 1,1 0-1,-1 0 1,1 1-1,0 0 1,-1 0-1,1 0 1,0 1-1,0-1 1,0 1-1,0 0 1,1 0-1,-1 0 1,1 0-1,0 1 1,0 0-1,0-1 1,0 1-1,1 0 1,-1 0-1,1 1 1,0-1-1,-2 7 1,1 4 89,0 1 1,0 0 0,2-1 0,0 1 0,1 0 0,0 0 0,1 0 0,1-1 0,1 1 0,0 0 0,1-1 0,0 0-1,1 0 1,1 0 0,1-1 0,9 17 0,-9-20-139,0 0 0,1 0-1,0 0 1,1-1 0,0-1 0,0 1-1,1-1 1,0-1 0,1 0-1,-1-1 1,2 0 0,-1 0 0,1-1-1,0-1 1,0 0 0,1 0 0,-1-1-1,1-1 1,25 3 0,-27-5-478,0 0 1,0-1 0,0 0 0,0-1-1,0-1 1,-1 0 0,18-5 0,-23 6-129,0-1 1,0 0-1,0-1 1,0 1-1,-1-1 1,1 0-1,-1 0 1,0 0 0,0-1-1,0 0 1,0 0-1,0 0 1,-1 0-1,0 0 1,0-1-1,0 1 1,3-7 0,7-25-3254,-3-10-2356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5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59 9312,'-12'-21'2981,"11"21"-2920,1 0 0,0-1 1,0 1-1,0 0 0,0-1 0,0 1 0,0 0 0,0-1 1,0 1-1,0 0 0,0-1 0,0 1 0,0 0 1,0-1-1,0 1 0,0 0 0,0 0 0,0-1 0,0 1 1,1 0-1,-1-1 0,0 1 0,0 0 0,0 0 1,0-1-1,1 1 0,-1 0 0,0 0 0,0-1 0,1 1 1,-1 0-1,0 0 0,0 0 0,1-1 0,-1 1 1,0 0-1,1 0 0,-1 0 0,0 0 0,1 0 0,-1 0 1,1-1 72,0 1 1,0-1-1,0 1 1,-1 0-1,1 0 1,0 0-1,0-1 1,0 1-1,0 0 1,-1 0-1,1 0 1,0 0-1,0 0 1,0 0-1,0 1 1,-1-1-1,1 0 1,1 1-1,9 12 2421,-6-5-1937,9 14 62,-2 0 0,0 1-1,-1 1 1,-2-1-1,0 2 1,6 29 0,46 314 1381,-58-348-2000,20 128 312,-12-88-263,-7-44-93,0 1-1,-2 0 1,1 19-1,-3-36-9,0 0 0,0 0-1,0 1 1,0-1-1,0 0 1,0 0-1,0 0 1,0 1-1,0-1 1,0 0-1,0 0 1,0 0 0,0 1-1,0-1 1,0 0-1,0 0 1,0 0-1,0 1 1,0-1-1,0 0 1,0 0-1,0 0 1,0 0-1,1 1 1,-1-1 0,0 0-1,0 0 1,0 0-1,0 0 1,0 0-1,0 1 1,1-1-1,-1 0 1,0 0-1,0 0 1,0 0-1,0 0 1,1 0 0,-1 0-1,0 0 1,0 0-1,0 1 1,1-1-1,-1 0 1,7-7 248,-4 0-237,0 0-1,0-1 1,0 1 0,-1 0 0,3-14-1,11-49-10,29-74-1,-29 101-41,2 1 0,2 1 0,25-39-1,107-163-852,-56 79-5093,-74 127-1506,-36 36-3318,-10 4 8378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8:59.3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174 7 4736,'-6'-7'8784,"16"16"-4002,-3-1-5399,1 5 1483,0 1 0,-1 1 0,-1-1 0,0 1 0,-1 0 0,-1 0 0,5 29 0,-9-35-745,0-1 0,-1 0 0,1 1 0,-2-1 0,1 0 0,-1 1 0,-1-1 0,1 0 0,-1-1 0,-1 1 0,1 0 0,-1-1 0,-1 0 0,1 0 1,-1 0-1,-1 0 0,1-1 0,-1 0 0,-12 10 0,15-14-282,0-1 0,0 1 0,0-1 1,0 0-1,-1 0 0,1 0 0,-1 0 0,1 0 0,0-1 1,-1 1-1,1-1 0,-1 0 0,1 0 0,-1 0 0,1-1 1,-1 1-1,1-1 0,-1 0 0,1 0 0,0 0 0,-1-1 1,1 1-1,0-1 0,-3-1 0,0-1-788,-1 1-1,1-1 1,1-1 0,-1 1-1,1-1 1,0 0 0,0 0-1,0 0 1,0-1 0,1 0-1,-4-7 1,-3-16-5456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05.59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39 220 2496,'9'-34'9890,"-9"34"-9854,0 22 1661,0-14-1635,-5 76 909,5-25-614,4 281 981,2-125-751,-4-168-574,-1-3 208,2-1 0,2 1-1,13 49 1,-16-87-184,-1-4-6,0 1 0,-1 0 0,1 0 0,0 0 0,-1 0 0,0 0 0,1 0 0,-1-1 0,-1 6 0,13-43 146,10-50 0,-4 16 34,17-50-158,18-59-58,20-96-91,-49 208 14,-17 49 190,-1 0-1,6-23 0,-10 38 142,1 6-185,2 10-52,1 17-11,-1 0-1,-1 0 1,0 37-1,1 12 78,-5-79-77,19 276 430,-18-246-95,7 58 0,-8-88-320,0 1-1,0-1 0,0 1 0,0 0 0,0-1 0,0 1 0,-1-1 1,0 4-1,-1-4 38,1-11-8,6-106-125,-10-500-1237,5 608 1295,0 1 1,1-1 0,0 0-1,2-7 1,-2 16 0,0 0 0,0 0 0,0 0 1,-1 0-1,1 0 0,0 0 0,0 0 0,-1 1 0,1-1 0,0 0 0,0 2 0,5 16 53,-1-1-1,5 40 0,-6-37-18,35 280 142,-1-5 456,-24-173-380,-12-112-215,0-1 0,4 15 0,-2-46 214,-1-348-1170,-6 190 770,2 103 61,3-85-187,3 136 467,-5 25-167,0-1 1,0 1-1,0 0 1,0 0-1,0-1 0,0 1 1,0 0-1,0-1 1,0 1-1,0 0 1,0 0-1,0-1 1,0 1-1,0 0 1,1 0-1,-1-1 0,0 1 1,0 0-1,0 0 1,0-1-1,1 1 1,-1 0-1,0 0 1,0 0-1,0-1 0,1 1 1,-1 0-1,0 0 1,0 0-1,1 0 1,-1 0-1,0-1 1,0 1-1,1 0 1,-1 0-1,1 0 0,3 13 157,34 267 500,-27-213-506,0 5 186,21 73 1,-31-141-323,1 1 0,-1-1 1,1 1-1,0-1 0,0 0 1,0 1-1,6 6 0,-8-10-22,0-1 0,1 0-1,-1 1 1,1-1 0,-1 0-1,0 1 1,1-1 0,-1 0-1,1 0 1,-1 1 0,1-1-1,-1 0 1,1 0 0,-1 0-1,1 0 1,-1 0 0,1 0-1,0 0 1,-1 0 0,1 0-1,-1 0 1,1 0 0,-1 0-1,1 0 1,-1 0 0,1 0-1,-1 0 1,1-1 0,-1 1-1,1 0 1,-1 0 0,1-1-1,-1 1 1,0 0 0,1-1-1,-1 1 1,1 0 0,-1-1-1,0 1 1,1 0 0,-1-1-1,0 1 1,1-1 0,-1 1-1,0-1 1,0 0 0,3-3-3,-1 1 0,0-1 0,0 0 0,2-8 0,2-10-101,-2 0 0,4-44 0,-5 41 17,29-407-481,-31 430 572,-1-9 16,2 0 0,-1 0 0,6-16 1,-2 19 99,0 17-48,0 6-71,-1 0-1,-1 0 1,2 20-1,-2-15 40,8 60 218,31 192 482,-32-229-513,19 53 0,-28-91-220,1 0 0,0 0-1,0-1 1,1 1 0,5 8 0,-8-13-8,1 1 1,-1 0-1,1-1 1,0 1-1,-1-1 1,1 1-1,0-1 1,-1 1-1,1-1 1,0 1-1,0-1 1,-1 0-1,1 1 1,0-1-1,0 0 1,0 0 0,1 1-1,-1-1 4,0-1 0,0 1 0,0 0-1,0 0 1,0-1 0,0 1 0,0-1 0,-1 1 0,1-1 0,0 1 0,0-1-1,0 1 1,-1-1 0,1 0 0,0 1 0,0-1 0,-1 0 0,1 0-1,0-1 1,2-4-37,0 0 0,0 0 0,0 0-1,-1 0 1,0-1 0,0 1 0,-1-1-1,1 1 1,-1-13 0,0 13 4,18-220-621,-4 37 497,-9 116 200,-3 60 83,-1 10-37,1 9 43,1 11-66,-1 0 0,2 23 0,-2-8-8,21 316 678,-24-283-496,-1-38-119,2-1 0,5 40-1,-6-63-125,4 13-64,-4-15 66,0-1 1,1 1-1,-1-1 1,0 0-1,0 1 1,0-1-1,1 1 0,-1-1 1,0 0-1,0 1 1,1-1-1,-1 1 0,0-1 1,1 0-1,-1 0 1,0 1-1,1-1 1,-1 0-1,1 1 0,-1-1 1,1 0-1,-1 0 1,0 0-1,1 0 0,-1 1 1,1-1-1,0 0 4,-1-1-1,0 1 1,1 0 0,-1 0-1,0 0 1,0-1-1,1 1 1,-1 0-1,0 0 1,0 0 0,1-1-1,-1 1 1,0 0-1,0-1 1,0 1-1,1 0 1,-1-1 0,0 1-1,0 0 1,0 0-1,0-1 1,0 1-1,0 0 1,0-1 0,0 1-1,0-1 1,0 1-1,8-41-200,-1 0 0,1-63-1,-5 54-14,11-254-206,-15 288 385,0 12 27,1 1 1,0 0 0,0-1 0,0 1 0,0 0 0,1-1 0,0-5 0,1 10 7,1 9 28,3 72 169,-2-27-130,3 23 23,10 151 211,-16-193-259,7 255 382,1-75 52,-11-264-559,-14-74 0,6 57-31,-6-53-50,-21-140 202,31 213 7,5 32-121,-1-1 0,-5-21 0,7 33 34,-1-1-1,1 0 0,0 1 0,0-1 0,0 0 1,0 1-1,0-1 0,0 0 0,1 1 1,1-6-1,1-15-56,4-44 230,-4 41-180,-1 15 97,-2 0-1,0 0 1,-2-22 0,0 5 60,1 17 3,0 1-1,-4-17 1,4 23-85,-1-1-1,1 1 1,-1 0-1,0-1 1,-1 1 0,1 0-1,-1 0 1,1 0 0,-5-3-1,-4-4 51,0 1 0,0 1-1,-1 0 1,-1 0-1,0 1 1,-26-12 0,-2 2 282,-46-12 1,36 15-198,0 2 0,-88-11 0,113 23-196,19 1-8,0-1 0,0 1 0,0-1 1,1-1-1,-13-3 0,16 5-19,1-1 1,0 0-1,-1 0 1,1 0-1,0 0 0,0-1 1,0 1-1,-1 0 1,1-1-1,1 0 0,-3-1 1,3 1 42,1 1-1,-1 0 1,1 0 0,0 0-1,0 0 1,-1-1 0,1 1-1,0 0 1,0 0 0,0-1 0,0 1-1,1 0 1,-1 0 0,0-1-1,0 1 1,1 0 0,-1 0-1,1 0 1,-1 0 0,1 0 0,-1 0-1,1-1 1,0 1 0,0-1-1,7-14-160,-7 13 153,0 0 0,0 1 0,0-1 0,1 0 0,-1 1 1,1-1-1,-1 1 0,1 0 0,0-1 0,0 1 0,0 0 0,4-3 0,-6 5 25,1 0-1,-1 0 0,1 1 0,-1-1 1,1 0-1,-1 0 0,1 0 0,-1 1 1,1-1-1,-1 0 0,0 1 0,1-1 1,-1 0-1,1 1 0,-1-1 0,0 0 1,0 1-1,1-1 0,-1 1 0,0-1 0,0 1 1,1-1-1,-1 1 0,0 0 0,0-1 2,3 10 40,-1 0-1,0 0 1,-1 0-1,0 0 0,-1 0 1,0 1-1,-2 15 1,1-19-28,-7 73 233,-4-1 1,-41 143-1,41-182 24,-20 46 0,22-66-223,0 0 0,-1-1 0,-26 35 0,-2-10-40,-2-2 0,-2-1 0,-51 35 0,80-64-88,1 0 1,0 1-1,1 0 1,-17 24-1,23-28 57,0 0 0,0 1 0,1-1 0,1 1 0,0 1 0,0-1-1,1 0 1,-4 19 0,7-27 15,0 1 1,0 0-1,0-1 0,0 1 0,1-1 0,-1 1 0,1-1 0,-1 1 1,1-1-1,0 1 0,0-1 0,0 0 0,0 1 0,1-1 0,-1 0 1,1 0-1,-1 0 0,1 0 0,0 0 0,-1 0 0,1 0 0,0-1 0,0 1 1,0-1-1,3 2 0,6 3 3,-1 0-1,1-1 1,0-1 0,12 4 0,-23-8 6,43 11-70,0-1 1,63 5-1,-91-13 62,33 2 28,-1-1 0,57-6 1,95-16 226,-154 13-124,-34 5-106,-1 1 54,-1-1 0,1 0 1,-1-1-1,0 0 0,0-1 0,0 0 0,12-5 1,-20 7-132,-1 1 0,1-1 1,0 1-1,-1-1 1,1 1-1,-1-1 0,1 1 1,-1-1-1,1 0 0,-1 1 1,1-1-1,-1 0 1,0 1-1,1-1 0,-1 0 1,0 0-1,1 1 1,-1-1-1,0 0 0,0 0 1,0 0-1,0 1 1,0-1-1,0 0 0,0 0 1,0 0-1,0 1 0,0-1 1,0 0-1,-1 0 1,1 0-1,-2-4-661,0 1 0,0 0 0,0 0 0,-4-6 0,-2-2-980,-15-30-5955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57 213 3968,'-42'-10'1285,"29"6"-512,13 4-758,0 0-1,0 0 1,0 0 0,0 0-1,0 0 1,0-1 0,0 1-1,0 0 1,0 0 0,0 0 0,-1 0-1,1 0 1,0 0 0,0 0-1,0 0 1,0 0 0,0 0-1,0 0 1,0 0 0,0 0 0,0 0-1,0 0 1,0 0 0,0 0-1,0 0 1,0 0 0,0-1-1,0 1 1,0 0 0,0 0 0,0 0-1,0 0 1,0 0 0,0 0-1,0 0 1,0 0 0,0 0 0,0 0-1,0 0 1,0 0 0,0-1-1,0 1 1,0 0 0,0 0-1,0 0 1,0 0 0,0 0 0,0 0-1,0 0 1,0 0 0,0 0-1,0 0 1,0 0 0,0 0-1,0 0 1,0 0 0,0 0 0,1 0-1,-1-1 1,16-2 1279,-12 2-1219,267-32 3152,75-26-1661,-292 49-1431,-48 9-123,477-77 621,-431 72-1966,77 3 0,-59 7-315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06.29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712 22 5888,'-18'-4'2011,"0"1"0,-27-1 0,23 2 137,-7-2-196,-20 0 848,3 4-1736,-48 9 0,56-7-960,26-1 16,0 0 0,-18 3 0,19-2-109,0 0 1,-1-1 0,-14-1-1,14 0-60,0 0 0,-22 4-1,3 1 143,20-3-175,0-1 1,0 2-1,0-1 1,-15 7 0,6 1-7,12-6 2,-1 0 0,1 0 0,-15 4 0,12-6-1007,79-23-11494,-37 1 8582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06.77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42 199 7136,'-42'-10'7994,"45"3"-7754,1 1 0,-1-1 1,1 1-1,0 0 0,0 1 0,1-1 0,0 1 0,0 0 0,7-6 0,-3 3-118,6-7-96,1 1 0,1 1 0,0 1 0,1 1 0,0 0 0,0 1 0,1 1 0,37-13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17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6850 815 1248,'-11'-8'12336,"4"-4"-10942,5 11-1309,1-1-1,-1 0 0,1 0 1,0-1-1,0 1 0,0 0 1,-1-4-1,-57-237 2337,58 237-2372,0 1 0,1 0 0,-1 0-1,1-1 1,1-8 0,0 9-13,-1 0 0,0 0 0,0-1-1,0 1 1,-1 0 0,-1-7 0,-1-3 25,3 13-75,0 1 0,0-1 0,0 0 0,0 1 1,-1-1-1,1 0 0,0 1 0,-1-1 0,0 1 0,1-1 0,-1 1 0,0-1 1,-1-1-1,-32-45-200,0 6 412,32 39-108,-1 0-1,1 0 1,-1 0 0,0 0 0,-1 0 0,1 1 0,0 0 0,-1-1-1,1 1 1,-1 1 0,0-1 0,-7-2 0,-9-2 79,-40-4 0,0-1 165,42 8-278,-1 1 0,1 1-1,-1 1 1,-20 1 0,-5 0 33,19 0 79,0 1 1,-41 9 0,-49 18-253,64-15 60,-72 11-1,-129 12-93,13 0 54,-1-17 11,-197-5 336,-203 23-454,529-23 162,-8 0-40,-88 0 207,-155 13-66,13-17 179,116-8-24,-93-3-253,43-2 136,155 3-41,-134 8 34,-347 17 154,561-21-199,-235 16 63,176-10 66,25-1-41,33-6-123,-95 10-17,97-10 750,-58-1 0,82-10-482,17-2-321,6 8 48,-1 0 0,0 1-1,0-1 1,0 0 0,0 0 0,1 0-1,-1 0 1,0 0 0,1 0 0,-1 0 0,1 0-1,-1 0 1,1 0 0,0 0 0,-1 0 0,1-1-1,0 1 1,0-1 0,-4-14 37,-1 0-25,2-1 0,0 0 0,-1-33 0,0 9-5,-2-84 228,1 85-378,5 37 127,-1-5-31,1 1 1,1 0-1,0 0 1,2-12-1,-2 14 47,0-1 0,0 1 0,-1-1 0,0-7 0,2-16-35,-1 26 2,-1 0 1,1 0 0,-1 0 0,0-1 0,0 1 0,-1 0 0,1 0-1,-1 0 1,1 0 0,-3-6 0,3 8 17,0 0-1,0 0 1,0 0 0,0 0 0,0 0-1,0 0 1,0-1 0,0 1 0,0 0 0,1 0-1,-1 0 1,1-1 0,-1 1-15,1 1 0,-1-1-1,0 1 1,1-1 0,-1 1 0,0-1 0,0 1 0,0-1 0,1 1 0,-1-1 0,0 0 0,0 1-1,0-1 1,0 1 0,0-1 0,0 1 0,0-1 0,0 0 0,-1 1 0,1-1 0,0 1-1,0-1 1,0 1 0,0-1 0,-1 1 0,1-1 0,0 1 0,-1-1 0,1 1 0,0-1 0,-1 1-1,1-1 1,-1 0 0,0 0-55,0-1 11,1 2 58,-1-1 0,0 1 0,1 0 1,-1 0-1,1-1 0,-1 1 0,1 0 0,-1 0 0,0 0 1,1 0-1,-1 0 0,1 0 0,-1 0 0,0 0 0,1 0 1,-1 0-1,1 0 0,-1 0 0,0 1 0,1-1 1,-1 0-1,1 0 0,-1 1 0,1-1 0,-1 0 0,1 1 1,-1-1-1,1 0 0,-1 1 0,1-1 0,-1 1 0,1 0 1,-41 68 239,29-46-149,-18 25 0,-20 12 531,22-28-582,13-19 183,15-13-222,0 1 1,0-1 0,0 0 0,0 0 0,0 0-1,0 0 1,0 0 0,0 0 0,-1 0-1,1 0 1,0 0 0,0 0 0,0 0 0,0 0-1,0 0 1,0 0 0,0 0 0,0 0-1,0 0 1,0 0 0,0 0 0,0 0 0,-1 0-1,1 0 1,0 1 0,0-1 0,0 0-1,0-1 1,0 1 0,0 0 0,0 0 0,0 0-1,0 0 1,0 0 0,0 0 0,-1 0-1,1 0 1,0 0 0,0 0 0,0 0 0,0 0-1,0 0 1,0 0 0,0 0 0,0 0-1,0 0 1,0 0 0,0 0 0,0 0 0,0 0-1,0 0 1,0-1 0,0 1 0,5-10 183,9-14-230,-1 0 1,17-50 0,-11 28 2,1-8 35,-12 32 6,0 1 1,15-28-1,-16 36 35,-6 10-29,0 1 0,0-1-1,1 1 1,-1-1-1,1 1 1,-1 0 0,1-1-1,0 1 1,0 0-1,0 0 1,3-2 0,-3 3 92,-1 0-94,0 0 0,-1 1 0,1-1 0,0 1-1,0-1 1,0 1 0,0-1 0,-1 1 0,1 0 0,0-1 0,0 1 0,0 0 0,0 0 0,0-1 0,0 1 0,0 0 0,0 0 0,0 0 0,0 0 0,0 1 0,0-1 0,0 0 0,-1 0 0,1 0 0,0 1 0,0-1 0,0 0 0,0 1 0,1 0 0,3 3 11,0-1 0,-1 1-1,1 0 1,-1 1 0,1-1 0,-1 1 0,-1 0 0,1 0 0,-1 0 0,0 0-1,5 11 1,6 10-186,-2-3 243,-1 1 0,-1 0 0,-2 0 0,12 50 0,-3-11 125,-15-56-199,-1-4-1,0 0-1,0 0 0,-1 0 1,1 0-1,0 1 1,-1-1-1,0 6 1,0-8-2,-1 1 1,1-1 0,-1 0 0,1 0 0,-1 1 0,0-1 0,1 0 0,-1 0 0,0 0 0,0 0 0,0 0 0,0 0 0,0 0 0,0 0 0,0 0 0,0 0 0,0-1 0,0 1 0,-1 0 0,1-1 0,0 1 0,-2 0 0,-1 0 14,-1 1 0,1-1 0,-1 1 0,1-1 0,-1 0 0,0-1 0,1 1-1,-1-1 1,-5 0 0,-5-2 36,-22-5 0,14 3-54,16 2-44,0 0 0,1 0 0,-1-1 0,0 0 0,1 0 0,-7-4 0,-36-28-2859,45 32 2327,0 0 0,1 0 0,-1 0 0,1-1 0,0 1 0,-4-6 0,6 8 214,1 0 0,-1 0 0,1 0 1,-1 0-1,1 0 0,0-1 0,-1 1 0,1 0 0,0 0 1,0 0-1,0 0 0,-1 0 0,1-1 0,1 1 0,-1 0 1,0 0-1,0 0 0,0 0 0,1 0 0,-1 0 0,0 0 1,1-1-1,-1 1 0,1 0 0,-1 0 0,1 0 0,0 1 1,-1-1-1,1 0 0,0 0 0,0 0 0,1-1 0,14-12-3975,-1 2 1328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03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336 5 3808,'10'-5'12212,"-9"6"-11822,1 4 1493,-1 4-1287,0 1 0,0 0 0,-1 0 1,-1 0-1,0 0 0,-3 15 0,3-19-375,-2 8-129,0 1-1,-2-1 1,1 0-1,-2-1 0,0 1 1,0-1-1,-1 0 1,-1 0-1,0-1 1,-1 0-1,0 0 0,-1-1 1,0-1-1,-1 0 1,0 0-1,-1-1 1,0 0-1,0-1 0,-1 0 1,-25 11-1,33-17-451,-1 0 1,0 0-1,1 0 0,-1-1 0,0 0 0,1 0 1,-1-1-1,0 0 0,0 0 0,0 0 0,1 0 1,-9-2-1,11 1-5,0 0 1,0 0-1,0 0 0,0-1 1,0 1-1,0-1 0,1 1 1,-1-1-1,0 0 0,1 0 1,-1 0-1,1 0 0,0-1 1,-1 1-1,1-1 1,0 1-1,1-1 0,-1 0 1,0 0-1,1 0 0,0 0 1,-1 0-1,0-3 0,1 1-69,0 0-1,1-1 0,-1 1 1,1 0-1,0 0 0,0 0 1,1-8-1,11-34-3938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04.5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26 129 3904,'-1'0'80,"1"0"1,0 0 0,0 0-1,0-1 1,0 1-1,-1 0 1,1 0-1,0 0 1,0 0-1,0-1 1,0 1-1,0 0 1,0 0 0,-1 0-1,1 0 1,0-1-1,0 1 1,0 0-1,0 0 1,0-1-1,0 1 1,0 0-1,0 0 1,0 0 0,1-9 7182,-7 10-4876,3 3-1944,2-1 0,-1 1 0,0-1 0,1 1 0,-1 0 0,1 0 0,0-1 0,0 1 0,1 0 1,-1 0-1,1 7 0,-3 36 76,3-1 1,2 1 0,1-1-1,3 1 1,2-2-1,13 47 1,-13-61-403,-7-23-114,1 1 0,0-1 1,1 1-1,0-1 0,0 0 0,1 0 1,0 0-1,0 0 0,6 7 0,-10-15-7,0 0-1,1 0 0,-1 0 1,0 0-1,0 0 1,0 0-1,0 0 0,1 0 1,-1 0-1,0 0 1,0 0-1,0 0 0,0 0 1,1 0-1,-1 0 1,0-1-1,0 1 0,0 0 1,0 0-1,0 0 1,1 0-1,-1 0 0,0 0 1,0-1-1,0 1 1,0 0-1,0 0 0,0 0 1,0 0-1,0-1 1,0 1-1,1 0 0,-1 0 1,0-1-1,0 1-4,3-6-83,0-1 1,0 0 0,-1 0 0,0-1 0,0 1 0,1-9 0,2-46-76,-4 48 134,4-217-79,-4 133 461,0-2 289,-1 94-577,1 1 0,0-1 0,0 0 1,0 1-1,1-1 0,0 1 0,0 0 0,0 0 1,1 0-1,-1 0 0,6-7 0,-6 10 3,-1 0 1,0 1-1,1-1 0,-1 1 0,1 0 0,0-1 1,0 1-1,-1 0 0,1 0 0,0 0 0,0 0 1,0 0-1,0 0 0,0 1 0,0-1 1,0 1-1,0-1 0,1 1 0,-1 0 0,0 0 1,0 0-1,0 0 0,0 0 0,0 0 0,0 1 1,1-1-1,-1 1 0,0-1 0,0 1 0,0 0 1,0 0-1,-1 0 0,3 1 0,97 54 1675,-58-30-1398,-25-15-275,0-1 0,28 11-1,-33-14-69,-12-6-228,1 0 0,0 0 0,0-1 0,0 1 0,-1 0-1,1-1 1,0 1 0,0-1 0,4 1 0,-7-14-7965,-4 8 4943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05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55 106 4800,'-9'-2'870,"8"1"-758,0 1 1,0-1-1,0 1 0,0 0 0,0-1 1,0 1-1,0 0 0,0 0 0,0 0 1,0 0-1,-7 2 6839,29 4-2943,1 0-2977,28 0 509,-33-3-1380,0-1 1,0 0-1,0-2 0,21-1 1,-37 1-155,0 0 0,1 0 1,-1 0-1,1-1 1,-1 1-1,0 0 0,1-1 1,-1 1-1,0-1 0,0 0 1,1 1-1,-1-1 1,0 0-1,0 0 0,0 0 1,0 0-1,1-1 0,-1 1-22,-1 0-1,1 0 0,-1 0 1,1 0-1,-1 0 0,0 0 0,1 0 1,-1 0-1,0 0 0,0 0 1,0 0-1,0 0 0,0 0 0,0 0 1,0 0-1,0 0 0,-1-2 0,0-1-11,0 1-1,-1-1 1,1 1-1,-1-1 0,0 1 1,0 0-1,0 0 0,-1-1 1,1 2-1,-6-6 0,0 1 105,0 1 0,-1 0 0,1 0-1,-1 1 1,0 0 0,0 1 0,-11-4 0,15 6 44,0 1 1,0-1-1,1 1 1,-1 0-1,0 1 1,0-1 0,0 1-1,0 0 1,0 1-1,0-1 1,0 1-1,0 0 1,0 0 0,0 0-1,1 1 1,-8 2-1,7-1 79,0 0 0,0 0 0,0 0 0,0 0 0,1 1 0,-1 0 0,1 0 0,-5 6 0,8-8-128,0-1 0,0 1-1,0-1 1,0 1 0,1 0 0,-1-1 0,0 1 0,1 0 0,0-1 0,-1 1 0,1 0 0,0 0 0,0-1 0,0 1 0,0 0 0,0 0-1,0 0 1,0-1 0,1 1 0,-1 0 0,1-1 0,-1 1 0,1 0 0,0-1 0,0 1 0,-1-1 0,1 1 0,0-1 0,0 1 0,3 2-1,0 0 31,0 0-1,0 0 0,1-1 1,0 1-1,-1-1 0,1 0 0,0-1 1,6 3-1,42 15 219,-37-16-312,1 0 0,-1-1 0,33 2-1,51-6-3609,-38-1-1653,-56 2 3856,-1 0-1,0 0 1,1-1-1,9-3 1,4 0-4648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06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35 4576,'-17'-8'1450,"15"8"-1106,0-1 0,0 1 0,0 0 0,0 0 0,0 0 0,0 0 0,0 0 0,-1 1 0,1-1 0,0 1 0,0-1 0,0 1 0,-3 1 0,-13 2 5773,18-4-6040,0 0 0,-1 0 0,1 0-1,0 0 1,0 0 0,0-1-1,0 1 1,0 0 0,0 0-1,0 0 1,0 0 0,0 0-1,0 0 1,0-1 0,0 1 0,0 0-1,0 0 1,0 0 0,0 0-1,0-1 1,0 1 0,0 0-1,0 0 1,0 0 0,0 0-1,0 0 1,0-1 0,0 1 0,0 0-1,0 0 1,0 0 0,0 0-1,0 0 1,0 0 0,0-1-1,0 1 1,1 0 0,-1 0-1,0 0 1,0 0 0,0 0 0,0 0-1,0 0 1,0 0 0,1 0-1,-1-1 1,0 1 0,0 0-1,0 0 1,106-20 4526,-59 14-4667,1 3 0,52 3 0,-40 1-3862,-76 9-7845,13-8 11141,1 0 0,-1 1 0,0-1 1,1 0-1,0 1 0,-1 0 1,1-1-1,0 1 0,-2 4 1,-10 19-1366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06.4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9 114 8128,'-9'-6'3680,"13"6"-3168,6 0 2304,-1-3-1632,11-1 1791,5-5-1727,4-5 352,5 1-960,9 1-576,-3-1-64,3 0-1184,2 4 640,-8 1-2912,-3-1 1921,-5 9-4769,2 9 3552,-13 8-1472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6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82 4384,'-14'2'1197,"0"1"2992,13-3-4095,1 0-1,0 0 0,0 1 0,-1-1 0,1 0 0,0 0 1,0 0-1,-1 0 0,1 0 0,0 1 0,0-1 0,0 0 1,-1 0-1,1 1 0,0-1 0,0 0 0,0 0 0,0 0 1,-1 1-1,1-1 0,0 0 0,0 1 0,0-1 1,0 0-1,0 0 0,0 1 0,0-1 0,0 0 0,0 0 1,0 1-1,0-1 0,0 0 0,0 1 0,0-1 0,0 0 1,0 0-1,0 1 0,0-1 0,1 0 0,-1 0 0,0 1 1,0-1-1,4 11 1095,-2-9-1033,0 0 1,0 0-1,0 0 1,0 0-1,0 0 0,0-1 1,1 1-1,-1-1 1,1 1-1,-1-1 1,5 1-1,1 1 253,0-1-1,14 3 1,28 0 285,0-2 0,71-4 1,-113 1-666,0-1 0,1 0 0,-1 0 0,0-1 0,0 0 0,0-1 0,0 1 0,0-1 1,-1-1-1,1 1 0,-1-2 0,0 1 0,0-1 0,10-9 0,-16 13-18,0 0-1,0-1 0,0 0 1,0 1-1,0-1 1,0 0-1,0 1 1,-1-1-1,1 0 1,-1 0-1,1 1 1,-1-1-1,0 0 0,0 0 1,0 0-1,0 0 1,0 1-1,0-1 1,0 0-1,0 0 1,-1 0-1,0-2 1,0 1-25,0 1 0,0-1 0,0 1 0,0-1 0,-1 1 0,1 0 0,-1 0 0,1 0 0,-1-1 0,0 1 0,0 1 0,0-1 0,0 0 1,0 0-1,-3-1 0,-1 1-47,0-1 0,0 1 1,0 0-1,-1 0 0,1 1 0,-13-2 1,-43 1-237,55 2 286,-11 0 154,0 0 0,0 1 0,0 1 0,0 1 0,0 1 0,0 0 0,-19 8 0,18-4 205,1 0 0,-18 12 0,31-16-209,-1 0 0,0 1 0,1-1 0,0 1 0,0 0 1,0 0-1,1 1 0,0-1 0,-6 10 0,8-11-74,0-1 1,1 1-1,-1-1 1,1 1-1,-1 0 1,1 0-1,0 0 1,1-1-1,-1 1 1,1 0-1,0 0 1,0 0 0,0 6-1,1-7-27,0-1 0,-1 1-1,1-1 1,1 1 0,-1-1 0,0 1-1,0-1 1,1 0 0,-1 0 0,1 0-1,0 0 1,0 0 0,0 0 0,0 0-1,0 0 1,0-1 0,0 1 0,0-1-1,1 0 1,-1 1 0,4 0 0,3 1 98,0 0 1,0 0 0,0-1 0,1 0-1,16 1 1,51-2 254,-43-1-298,132-9 142,-4 1-1375,-118 3-3718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6.7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 9 4064,'-7'-9'7492,"13"13"-2563,-5-3-4982,1 1 147,1 0 0,-1 0 0,0 1 0,0-1 0,0 1 0,0-1 0,0 1 0,-1 0 0,1-1 1,-1 1-1,0 0 0,0 0 0,0 0 0,0 0 0,0 0 0,-1 1 0,1-1 0,-1 0 1,0 0-1,0 0 0,0 0 0,-1 4 0,0 8 124,-2 0 0,0 0 1,-7 18-1,10-32-210,-10 28 481,-1-1 0,-1 0 1,-21 33-1,27-48 83,0 0 0,-7 22-1,13-35-542,0 0-5,0 1 0,0-1 0,0 1 0,0-1-1,0 0 1,0 1 0,0-1 0,0 1 0,0-1 0,0 0 0,0 1 0,0-1 0,0 0 0,0 1-1,1-1 1,-1 1 0,0-1 0,0 0 0,0 1 0,0-1 0,1 0 0,-1 1 0,0-1 0,0 0-1,1 0 1,-1 1 0,1-1 0,13 7 492,-9-6-341,1 1-1,-1-1 0,11 0 1,84 3-522,-96-4-31,1 0 1,-1 0 0,0 1-1,0 0 1,0 0-1,0 0 1,0 1-1,5 2 1,17 12-5975,-11-3 3515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523 718 1984,'0'-1'53,"0"1"0,0 0 0,0-1 0,0 1 0,0 0 0,0 0 1,0-1-1,0 1 0,0 0 0,0-1 0,0 1 0,0 0 0,0-1 0,1 1 0,-1 0 0,0 0 0,0-1 1,0 1-1,0 0 0,1-1 0,-1 1 0,0 0 0,0 0 0,0 0 0,1-1 0,-1 1 0,0 0 0,0 0 1,0-2 1680,-4-1-816,0 2-817,0-1 0,-1 1 0,1 0 0,0 1 0,0-1 0,-1 1 0,1-1 0,0 1 0,-1 1 0,-7 0 0,-7 0 100,4-1-88,-1 1 0,1 1 0,-1 0 0,1 1 0,0 0 0,0 1 0,0 1 0,0 1 0,-25 13 0,9-2 87,-1 3 0,-37 29 0,54-35-174,-1-1 0,2 2 1,0 0-1,1 1 0,-19 28 1,27-35-7,0 0 0,0 1 0,1 0 1,0 0-1,1 0 0,-3 14 0,5-21 19,1 1 0,-1-1 0,1 0-1,-1 1 1,1-1 0,0 0 0,0 1-1,1-1 1,-1 0 0,1 1 0,0-1-1,0 0 1,0 0 0,0 0 0,0 0 0,1 0-1,-1 0 1,1 0 0,0 0 0,0 0-1,0-1 1,0 1 0,4 3 0,-4-4 4,1-1 1,0 0 0,0 1 0,-1-1 0,1 0 0,0-1-1,0 1 1,0 0 0,0-1 0,0 1 0,0-1-1,0 0 1,0 0 0,0 0 0,0-1 0,0 1 0,0-1-1,0 1 1,3-2 0,4-1 58,0-1 0,0 0 0,-1-1 0,11-5 0,-6 0 4,1 0 0,-1-1 0,14-15 0,-9 8 9,147-129 712,-148 130-740,22-19 157,41-49 0,-69 70-186,-1 1 1,-1-2 0,0 1 0,-1-2 0,0 1-1,-2-1 1,9-25 0,-4-13 77,10-95 0,-19 117-137,-1-1 0,-1 1 0,-2 0 0,-10-67 0,9 90-85,-1-1 1,-1 1 0,1 0 0,-1 0 0,-1 0 0,0 0 0,-1 1 0,-10-15 0,13 21 13,0-1 1,0 1-1,0 0 1,-1 0-1,1 1 1,-1-1-1,1 1 1,-1 0-1,0 0 1,-6-3-1,6 4 15,1 0 0,0 1 0,-1-1 0,1 1 0,0 0 0,-1 0 0,1 0 0,0 0 0,-1 0 0,1 1 0,0-1 0,-1 1 1,1 0-1,0 0 0,-4 2 0,-1 1-43,2 0 0,-1 0 1,0 1-1,1 0 1,0 0-1,0 0 0,0 1 1,1 0-1,0 0 1,0 1-1,1-1 0,-7 13 1,-2 7-78,1 1 0,-9 29 0,16-41 104,-18 50-16,3 1 0,-18 115 0,36-162 117,1 0-1,0 0 0,2 0 0,0 0 1,1 0-1,1 0 0,1 0 0,1-1 0,0 0 1,12 27-1,-11-31 73,1 0-1,1 0 1,0 0-1,1-1 1,0-1 0,1 1-1,1-2 1,0 1-1,0-1 1,1-1 0,0 0-1,27 16 1,-24-18 9,0-1-1,0-1 1,1 0 0,0-1 0,20 4-1,-27-7-37,1-1 1,0 0-1,-1 0 0,1-1 0,-1-1 0,1 0 0,-1 0 0,1 0 0,-1-1 0,13-5 1,-7 1 15,0-2 1,-1 1 0,0-2-1,0 0 1,-1 0 0,0-1-1,22-23 1,-10 5 197,-1 0 1,28-43-1,-47 62-217,0 1 0,0-1 0,-1 0 0,0 0-1,4-14 1,-7 20-84,0 0 0,0-1 0,-1 1 0,1 0 0,-1-1 0,0 1 0,0 0-1,0-1 1,0 1 0,-1 0 0,1-1 0,-1 1 0,0 0 0,0 0 0,0-1 0,0 1-1,-1 0 1,-2-5 0,3 7-25,0 0 1,0 0-1,0 0 0,0 0 1,0 0-1,0 0 0,0 1 0,0-1 1,-1 0-1,1 0 0,0 1 0,0-1 1,-1 1-1,1-1 0,0 1 0,-1 0 1,1-1-1,-2 1 0,0 0-15,0 0-1,0 0 1,0 0-1,1 1 1,-1-1-1,0 1 1,0 0-1,-4 1 0,1 1-10,0 0 0,1 0-1,-1 0 1,1 1-1,-1 0 1,-8 9 0,7-6 45,1 1 0,0 0 0,1 1 1,0-1-1,0 1 0,1 0 1,0 1-1,1-1 0,0 1 0,0-1 1,-1 15-1,2-10 56,0 0 0,1 0 0,1 0 0,0 1 0,1-1-1,1 0 1,5 21 0,-5-28 34,0 0 0,1 0-1,0-1 1,0 1-1,0-1 1,6 8 0,-8-12-24,0 0 1,1-1 0,-1 1 0,0 0 0,1-1 0,-1 1 0,1-1 0,0 0 0,-1 1-1,1-1 1,0 0 0,0 0 0,0 0 0,0-1 0,0 1 0,0 0 0,0-1 0,0 1-1,0-1 1,0 1 0,0-1 0,0 0 0,0 0 0,0 0 0,0 0 0,3-1 0,2-1 24,-1 0 0,0-1 0,0 0 0,0 0 0,-1 0 0,9-7 0,34-30 71,-20 15-59,15-11 48,98-76 51,-128 103-278,0-1 0,1 2 1,1 0-1,0 1 0,21-8 0,-36 15 92,1-1-1,-1 1 1,0 0-1,0 0 1,1 0-1,-1 0 1,0 0-1,1 0 1,-1-1-1,0 1 1,1 0-1,-1 0 1,0 0-1,1 0 1,-1 0-1,0 0 1,1 0-1,-1 1 1,0-1-1,1 0 1,-1 0-1,0 0 1,1 0-1,-1 0 1,0 0-1,1 1 1,-1-1-1,0 0 0,0 0 1,1 0-1,-1 1 1,0-1-1,0 0 1,1 0-1,-1 1 1,0-1-1,0 0 1,0 1-1,0-1 1,1 0-1,-1 0 1,0 1-1,0-1 1,0 0-1,0 1 1,0-1-1,0 1 1,-2 17-189,1-13 169,-5 15-17,-12 32 0,9-29 140,-6 25-1,9-28-8,4-14-51,0 0 0,1 0-1,0 0 1,-1 7 0,2-12-27,0-1 0,0 0 0,0 0 0,-1 0 0,1 1 0,0-1 0,0 0 0,0 0 0,0 1 0,0-1 0,0 0 0,0 1 1,0-1-1,0 0 0,1 0 0,-1 1 0,0-1 0,0 0 0,0 0 0,0 0 0,0 1 0,0-1 0,0 0 0,1 0 0,-1 0 1,0 1-1,0-1 0,0 0 0,0 0 0,1 0 0,-1 1 0,0-1 0,0 0 0,1 0 0,-1 0 0,0 0 0,0 0 0,0 0 1,1 0-1,-1 0 0,0 0 0,0 1 0,1-1 0,-1 0 0,0 0 0,0 0 0,1 0 0,-1-1 0,0 1 0,0 0 0,1 0 0,-1 0 1,0 0-1,0 0 0,1 0 0,-1 0 0,0 0 0,0 0 0,1-1 0,-1 1 0,14-11 201,-13 10-146,74-76 397,-4 4-534,-58 61 74,-6 5-97,0 1-1,0 0 1,1 0-1,0 0 0,11-5 1,-18 10 79,-1 1 1,1 0-1,0-1 1,-1 1-1,1 0 0,0 0 1,0 0-1,-1-1 1,1 1-1,0 0 1,0 0-1,-1 0 0,1 0 1,0 0-1,0 1 1,-1-1-1,1 0 1,0 0-1,-1 0 0,1 1 1,0-1-1,0 0 1,-1 1-1,1-1 1,0 1-3,0 0 0,0 0 0,0 0 0,0 0 1,0 1-1,-1-1 0,1 0 0,0 0 0,-1 0 1,1 1-1,-1-1 0,1 2 0,0 5-18,0 0-1,0 0 0,0 12 1,-1-17 35,-1 55 215,2 68-156,0-120-10,-1-1 0,1 1 1,2 9-1,-2-14-24,-1 0 0,0 0 0,0 0 1,1 0-1,-1 0 0,1 0 0,-1 0 1,1 0-1,-1 0 0,1-1 0,-1 1 1,1 0-1,0 0 0,0-1 0,-1 1 1,1 0-1,0-1 0,0 1 0,0-1 1,0 1-1,0-1 0,-1 1 0,1-1 1,0 1-1,0-1 0,0 0 0,0 0 1,2 1-1,-2-2 9,1 1 0,-1-1 1,1 0-1,-1 1 0,1-1 0,-1 0 0,1 0 1,-1 0-1,0 0 0,1 0 0,-1 0 1,0 0-1,0 0 0,0 0 0,0-1 0,0 1 1,0 0-1,0-1 0,0 1 0,0-2 1,18-39 210,-14 31-226,60-125 186,-52 112-256,1 1-1,1 1 1,29-33-1,-42 53-1,0 0 0,0 0-1,0 1 1,0-1-1,0 1 1,1-1-1,-1 1 1,0 0-1,1-1 1,3 0-1,-5 2 44,-1 0 0,1 0 0,0 0 0,0 0 0,-1 0 0,1 0 0,0 0 0,0 0 0,-1 0 0,1 0 0,0 0 0,-1 1 0,1-1 0,0 0 0,-1 0 1,1 1-1,0-1 0,-1 0 0,1 1 0,-1-1 0,1 1 0,0-1 0,-1 1 0,1-1 0,-1 1 0,0-1 0,1 1 0,-1 0 0,1-1 0,-1 1 0,0 0 0,1-1 0,-1 1 0,0 0 0,0-1 0,0 1 0,1 0 0,-1-1 0,0 1 0,0 0 0,0 0 0,0-1 0,0 2 0,1 36 4,-1 0-1,-2 0 1,-13 71 0,10-77-12,0-3 209,-2 0 0,-16 47 1,21-72-168,2-2 2,-1-1-1,1 1 1,-1-1 0,1 1-1,-1-1 1,0 1 0,0-1-1,0 1 1,0-1 0,0 0-1,0 1 1,0-1 0,0 0-1,0 0 1,0 0 0,-2 1-1,2-1-6,0-1-1,0 0 1,0 0 0,0 1-1,1-1 1,-1 0-1,0 0 1,0 0 0,0 0-1,0 0 1,0 0 0,1 0-1,-1 0 1,0 0-1,0-1 1,0 1 0,0 0-1,0-1 1,1 1 0,-1 0-1,0-1 1,0 1-1,1-1 1,-1 1 0,0-1-1,1 1 1,-1-1-1,0 0 1,1 1 0,-1-1-1,1 0 1,-1 1 0,1-1-1,-1 0 1,1-1-1,-3-2 24,0-1 0,1 0-1,-1 0 1,-2-8-1,-25-110-333,28 111-67,8 18 20,-1 0 331,14 24-2,-16-25-22,0 0 0,0 0 1,0 0-1,0 0 0,1-1 1,7 8-1,-2-5 53,-1 0 0,1-1-1,0 0 1,0-1 0,1 0 0,11 4 0,-15-7 7,0 0 1,1 0-1,-1-1 1,0 0-1,0 0 1,1-1 0,-1 0-1,0 0 1,0 0-1,1-1 1,11-2-1,-8 0 22,-1-1 0,1 0 1,-1 0-1,0-1 0,0 0 0,-1 0 0,15-12 0,51-55 160,-56 53-203,-5 4-3,22-33 0,0 0-4,-31 43-3,-2 3-1,0-1 1,0 1-1,-1 0 0,1-1 0,0 0 0,-1 1 0,0-1 0,2-4 0,-5 24-574,-4 18 486,-6 11 59,-6 57-1,16-82 146,0 0 0,2 0 1,0 1-1,1-1 0,5 22 0,-6-42-96,0 0 0,0 0 0,0 0 0,1 0 0,-1 0 0,0 0 0,1 0 0,-1-1 0,0 1 0,1 0 0,-1 0 0,1 0 0,0 0 0,-1-1 0,1 1 0,0 0 0,-1-1 0,1 1 0,0 0-1,-1-1 1,2 1 0,-1-1 9,0 1-1,0-1 1,0 0-1,0 0 0,0 0 1,-1 0-1,1 0 1,0 0-1,0 0 1,0 0-1,0-1 0,0 1 1,0 0-1,0-1 1,-1 1-1,1 0 0,0-1 1,1 0-1,2-1 34,0-1-1,-1 0 1,1 0-1,-1-1 1,1 1-1,-1-1 1,5-7-1,62-119 396,-35 60-498,62-104 95,75-155 184,-85 107-411,-57 142 159,-29 76 2,2-2-55,-1 0 0,0 0-1,0 0 1,-1 0 0,1 0 0,-1-9-1,-1 16 66,0-1 0,0 0-1,0 0 1,0 0-1,0 0 1,0 0-1,0 0 1,0 0 0,0 0-1,0 0 1,0 0-1,0 1 1,0-1 0,-1 0-1,1 0 1,0 0-1,0 0 1,0 0-1,0 0 1,0 0 0,0 0-1,0 0 1,0 0-1,0 0 1,0 0-1,-1 0 1,1 0 0,0 0-1,0 0 1,0 0-1,0 0 1,0 0-1,0 0 1,0 0 0,0 0-1,-1 0 1,1 0-1,0 0 1,0 0-1,0 0 1,0 0 0,0 0-1,0 0 1,0 0-1,0 0 1,0-1 0,0 1-1,0 0 1,-1 0-1,1 0 1,0 0-1,0 0 1,0 0 0,0 0-1,0 0 1,0 0-1,0 0 1,0-1-1,0 1 1,0 0 0,-7 10-133,-3 7 4,1 1 0,1 1-1,-6 19 1,1-5 73,-47 132-65,55-153 122,-98 271-116,91-234 170,1-1 0,-8 99 0,17-127 19,1 1 0,2-1-1,0 1 1,0-1 0,2 0-1,1 1 1,11 34 0,-14-53-43,-1 0 0,1 0-1,-1-1 1,1 1 0,0-1 0,0 1 0,0-1 0,0 1 0,0-1 0,0 1-1,0-1 1,0 0 0,0 0 0,1 1 0,-1-1 0,1 0 0,-1 0 0,0 0-1,1 0 1,0-1 0,-1 1 0,1 0 0,0-1 0,-1 1 0,1-1 0,0 0 0,-1 1-1,1-1 1,0 0 0,0 0 0,-1 0 0,1 0 0,0 0 0,0-1 0,-1 1-1,1 0 1,0-1 0,0 1 0,2-2 0,4-2 25,1 0 1,-1-1-1,-1 0 1,1 0-1,-1 0 1,11-11-1,62-65 21,-10 7-71,-53 57 4,14-12-208,-31 29 196,0 0 0,1-1 0,-1 1 1,0 0-1,1-1 0,-1 1 0,1 0 1,-1 0-1,1-1 0,-1 1 0,1 0 0,-1 0 1,1 0-1,-1 0 0,1 0 0,-1 0 0,1 0 1,-1 0-1,1 0 0,-1 0 0,1 0 1,-1 0-1,1 0 0,-1 0 0,1 0 0,-1 0 1,0 0-1,1 1 0,-1-1 0,1 0 1,-1 0-1,1 1 0,-1-1 0,0 0 0,1 0 1,-1 1-1,1-1 0,-1 1 0,0-1 1,1 0-1,-1 1 0,0-1 0,0 1 0,1-1 1,-1 1-1,0-1 0,0 0 0,0 1 0,0-1 1,0 1-1,1-1 0,-1 1 0,0 0 1,1 3-10,-1-1 0,1 1 1,-1-1-1,0 1 1,0-1-1,0 7 0,-26 116-121,3-17-36,21-102 175,1 6 423,3-11-147,5-7-58,15-17 21,33-45 1,-27 32-234,-27 34-29,0 0 0,-1 0-1,1 0 1,0 0-1,0 0 1,0 0 0,0 1-1,0-1 1,0 0-1,0 0 1,0 1-1,1-1 1,-1 1 0,0-1-1,0 1 1,1-1-1,-1 1 1,0 0 0,0-1-1,2 1 1,-2 0 13,-1 0 0,1 0 0,-1 1 1,1-1-1,-1 0 0,1 0 0,-1 1 0,0-1 1,1 0-1,-1 0 0,1 1 0,-1-1 1,0 0-1,1 1 0,-1-1 0,0 1 1,1-1-1,-1 0 0,0 1 0,1 0 0,-1 0-9,1 1-1,-1-1 0,1 1 0,-1-1 1,1 1-1,-1 0 0,0-1 1,0 4-1,0 14-3,-1-1 1,-1 1-1,0 0 1,-1-1-1,-1 0 1,-1 0-1,-1 0 1,-8 19-1,-98 181 476,86-169-447,26-48 0,-15 24 159,14-24-136,0 0 1,1 0-1,-1 1 1,0-1-1,0 0 1,0 0-1,0 0 1,0 0-1,0-1 1,0 1-1,0 0 0,0 0 1,-1-1-1,1 1 1,0 0-1,-3 0 1,4-1-28,1 0 1,-1 0 0,0 0-1,0 0 1,0 0 0,0 0-1,0 0 1,0 0-1,0 0 1,0 0 0,0 0-1,0 0 1,0 0 0,0-1-1,0 1 1,0 0-1,0 0 1,0 0 0,0 0-1,0 0 1,0 0 0,0 0-1,0 0 1,0 0-1,0 0 1,0 0 0,0 0-1,0 0 1,0 0-1,0 0 1,0 0 0,0 0-1,0 0 1,0-1 0,0 1-1,0 0 1,0 0-1,0 0 1,0 0 0,0 0-1,0 0 1,0 0 0,0 0-1,0 0 1,0 0-1,0 0 1,0 0 0,0 0-1,0 0 1,0 0 0,0 0-1,0 0 1,0 0-1,0 0 1,0 0 0,0 0-1,0-1 1,0 1 0,0 0-1,0 0 1,0 0-1,-1 0 1,9-12 46,1-1 1,0 1-1,0 1 0,1 0 0,21-18 1,66-46-105,-42 35-10,-4 1 71,43-34-2513,-63 49 998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7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7 178 3072,'-1'-1'65,"1"1"0,-1-1 0,1 1 0,-1-1 0,0 0 0,1 1 0,0-1 0,-1 0 0,1 0 0,-1 0 0,1 1 0,0-1 0,-1 0 0,1 0 0,0 0 0,4-7 7557,7 6-4613,18 2-2561,-16 1 696,172-16 2586,-122 7-3289,327-52 951,-155 17-1481,-136 26-1561,-32 4-2179,-66 13 3672,1 0 0,-1 0 0,0 0 0,0 0 0,0 0 0,0 0 0,0 0 0,0 0 0,0 0 0,0 1 0,0-1 0,2 1 0,-3-1 74,0 0 0,0 0 0,1 1-1,-1-1 1,0 0 0,0 1 0,0-1-1,1 0 1,-1 0 0,0 1-1,0-1 1,0 0 0,0 1 0,0-1-1,0 0 1,0 1 0,0-1 0,0 0-1,0 1 1,0-1 0,0 0-1,0 1 1,0-1 0,0 0 0,0 1-1,0-1 1,0 0 0,0 1-1,0-1 1,0 0 0,0 0 0,-1 1-1,1-1 1,0 0 0,0 1 0,0-1-1,-1 0 1,-12 13-1954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8.2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13 4224,'-1'0'35,"1"0"0,0 0 0,0 0 0,0 0 0,0 0 0,-1 0 0,1-1 0,0 1 0,0 0 0,0 0 1,0 0-1,0 0 0,-1 0 0,1-1 0,0 1 0,0 0 0,0 0 0,0 0 0,0 0 0,0-1 0,0 1 0,0 0 0,0 0 0,0 0 0,0-1 0,0 1 0,0 0 1,0 0-1,0 0 0,0-1 0,0 1 0,0 0 0,0 0 0,0 0 0,0 0 0,0-1 0,0 1 0,0 0 0,0 0 0,5-6 5077,-5 6-4955,0-1 0,1 1 0,-1 0-1,0 0 1,1 0 0,-1 0 0,0 0 0,1 0-1,-1 0 1,0 0 0,1 0 0,-1 0-1,0 0 1,1 0 0,-1 1 0,0-1-1,0 0 1,1 0 0,-1 0 0,0 0 0,1 0-1,-1 1 1,0-1 0,2 3 223,-1 0 1,1 1-1,-1-1 1,0 1-1,0-1 1,-1 0-1,1 1 1,0 5-1,-2 32 936,1-19-851,-8 83 1133,1-1-492,4-61-322,12-51-352,-2-7-419,0 1 0,-1-1 0,8-30 0,0 1-76,-7 24-5,4-10 41,15-30 0,-22 52 7,0 0 0,1 0 0,0 1-1,1-1 1,0 1 0,0 0 0,0 1 0,10-9-1,-5 6-87,6-3-114,-17 12 228,0 0 1,1 0-1,-1 0 1,1 0-1,-1 0 1,1 0-1,-1 0 1,0 0-1,1 0 1,-1 0 0,1 1-1,-1-1 1,0 0-1,1 0 1,-1 1-1,0-1 1,1 0-1,-1 0 1,0 1-1,1-1 1,-1 0-1,0 1 1,0-1-1,1 1 1,-1 0 0,6 10 207,-3-2-67,-1 0-1,-1 1 1,0-1 0,0 1 0,-1 0 0,-1 17 0,0 0 14,1 59 351,0-88-489,1 0 0,0-1 0,-1 1 0,1 0 0,0 0 0,0-1 0,1 1 0,1-4 0,2-1-17,3-7-46,0 1-1,1 0 1,0 1 0,1 0-1,1 0 1,0 1 0,0 1-1,1 0 1,1 0-1,-1 1 1,2 1 0,-1 0-1,29-12 1,-40 19 21,0 0-1,1 1 1,-1-1 0,0 0 0,0 1 0,1 0-1,-1 0 1,0 0 0,1 0 0,-1 0 0,0 0-1,0 0 1,1 1 0,-1-1 0,2 1-1,-2 0 29,-1 0 0,0 0 0,0-1 0,1 1-1,-1 0 1,0 0 0,0 0 0,0 0 0,0 0 0,0 1-1,0-1 1,0 0 0,-1 0 0,1 1 0,0-1-1,-1 0 1,1 1 0,-1-1 0,1 1 0,-1-1-1,0 0 1,1 1 0,-1 2 0,1 102 1073,-1-57-884,-3-3-179,1-32-405,2 0 0,-1 0 0,4 23 0,-3-36 160,0 0 1,0 0-1,1 0 1,-1 0-1,1 0 1,-1-1-1,1 1 0,-1 0 1,1 0-1,-1-1 1,1 1-1,0 0 1,-1-1-1,1 1 1,0-1-1,0 1 1,-1-1-1,1 1 1,0-1-1,0 1 1,0-1-1,0 0 1,0 0-1,-1 1 1,1-1-1,0 0 1,1 0-1,28 1-5843,-23-1 4805,10 0-1484,0-2-1,22-4 1,-9-2 1196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8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61 3968,'-1'-1'63,"1"1"0,0-1 0,0 1 0,0-1 0,-1 1 0,1-1 0,0 1-1,0-1 1,0 0 0,0 1 0,0-1 0,0 1 0,0-1 0,0 1 0,0-1 0,0 1 0,0-1 0,1 1 0,-1-1 0,0 0 0,0 1 0,0-1 0,1 1 0,-1-1 0,0 1 0,1 0 0,-1-1-1,0 1 1,1-1 0,0 1 0,17-10 1422,-16 9-1004,0 0-1,1 1 1,-1-1 0,0 0 0,0 0-1,0-1 1,-1 1 0,1 0 0,0-1-1,0 1 1,2-4 0,-4 5-402,0-1-1,0 1 1,0 0 0,0 0 0,1-1 0,-2 1-1,1 0 1,0 0 0,0-1 0,0 1-1,0 0 1,0-1 0,0 1 0,0 0 0,0 0-1,0-1 1,0 1 0,0 0 0,-1 0 0,1 0-1,0-1 1,0 1 0,0 0 0,0 0-1,-1 0 1,1-1 0,0 1 0,0 0 0,-1 0-1,1 0 1,0 0 0,0 0 0,-1-1-1,1 1 1,-11-5 1169,4 4-873,-1-1-1,1 1 1,-1 1-1,1-1 1,-1 1-1,1 0 1,-1 1-1,1 0 1,-1 0 0,1 1-1,0 0 1,-1 0-1,-13 6 1,10-3-77,0 1 1,1 0-1,0 0 1,-1 1-1,2 0 1,-1 1-1,1 0 1,-8 10 0,12-11-220,0-1 0,1 1 1,0 0-1,0 0 1,1 0-1,0 1 1,0-1-1,1 1 1,-2 8-1,2-2 30,-1 0 0,2 1 0,0-1-1,1 17 1,1-20-27,-1 0 0,2-1 0,-1 1 0,2-1 0,-1 1 0,1-1 0,8 18 0,-8-21 40,1-1-1,-1 0 0,1 0 1,0 0-1,8 9 1,-10-13-102,0-1 0,0 1 0,0-1 0,0 1 0,0-1 0,0 0 0,1 0 0,-1 0 0,0 0 0,1 0 0,-1-1 0,1 1 0,-1-1 0,1 1 0,-1-1 0,1 0 0,-1 0 0,6-1 0,5-1-109,0 0-1,0-1 1,0 0-1,15-7 1,49-25-5641,-50 22 836,41-23-5661,-35 21 6753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19.2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54 6304,'-17'-12'2032,"17"12"-1945,0-1 0,0 1 0,0 0 0,0 0 0,-1-1 1,1 1-1,0 0 0,0 0 0,0-1 0,0 1 0,0 0 0,0-1 0,0 1 1,0 0-1,0 0 0,0-1 0,0 1 0,0 0 0,0-1 0,0 1 0,0 0 1,0-1-1,0 1 0,0 0 0,0 0 0,0-1 0,0 1 0,0 0 0,0 0 1,1-1-1,-1 1 0,0 0 0,0 0 0,0-1 0,1 1 0,-1 0 1,0 0-1,0 0 0,1-1 0,-1 1 0,0 0 0,0 0 0,1 0 0,-1 0 1,0 0-1,0-1 0,1 1 0,13-7 2712,0 2-1624,1 0 0,0 1 0,21-3 1,-26 6-887,-1 0 0,0 1 0,0 0 0,1 1 0,-1-1 0,0 2 0,9 1 0,-15-2-216,-1 0-1,1 0 1,-1 0-1,1 0 1,-1 0 0,0 0-1,1 0 1,-1 1 0,0 0-1,0-1 1,0 1-1,0 0 1,0 0 0,0 0-1,-1 0 1,1 0-1,-1 0 1,1 0 0,-1 1-1,0-1 1,0 1-1,0-1 1,0 1 0,0-1-1,-1 1 1,1 3 0,-1-3 9,1 1 0,-2-1 0,1 1 0,0-1 1,-1 1-1,1-1 0,-1 1 0,0-1 1,0 0-1,-1 1 0,1-1 0,-1 0 1,1 0-1,-1 0 0,0 0 0,0 0 0,0 0 1,-1-1-1,-3 5 0,-18 15 560,11-9 107,-27 20-1,60-33-27,-10 1-589,10-2-327,0-1 0,0-1 0,0-1-1,24-7 1,-38 10-501,-1-1 1,1 1-1,-1 1 0,1-1 0,5 1 1,30 4-8693,-12 0 5687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24.1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276 788 1248,'2'-1'389,"10"-2"2518,-6-7-65,-6 6-2260,0-1 0,-1 1-1,1-1 1,-1 0 0,0 1-1,0-1 1,0 1-1,-4-7 1,4 9-435,0 0 0,0 0 0,0 0 0,-1 1 0,1-1-1,-1 0 1,1 1 0,-1-1 0,0 1 0,1-1 0,-1 1 0,0 0 0,0 0 0,0 0 0,0 0 0,0 0 0,0 0-1,0 0 1,-1 1 0,-3-1 0,2 0-4,-1 1-1,0 1 1,1-1-1,-1 0 1,1 1-1,-1 0 1,1 0-1,-1 1 1,1-1-1,0 1 1,-1 0-1,1 0 1,-6 4-1,0 0 106,0 2-1,0-1 0,1 1 1,-9 9-1,4-2 131,-45 50 550,52-56-820,1 0 1,0 0 0,0 0-1,1 1 1,-8 18-1,12-23-66,0 1 0,0-1 0,0 1 0,1 0 0,-1-1 0,1 1 0,0-1 0,1 1 0,0 0 0,0-1 0,0 1 0,0-1 0,1 0 0,2 7 0,0-3 25,0-1 0,1 1 1,0-1-1,0 0 0,1-1 1,0 1-1,12 11 0,-13-16-49,-1 1-1,1-1 1,0 0-1,0 0 1,0-1-1,0 0 1,0 0-1,1 0 1,-1 0-1,1-1 1,-1 0-1,1 0 1,0 0-1,7-1 1,10 0 75,1-2 0,25-4 0,-38 5-85,40-6 108,-1-2 0,78-26 0,-111 30-143,0-2 0,-1 0 0,0-1-1,0 0 1,-1-1 0,0-1-1,0-1 1,-1 0 0,-1-1 0,0 0-1,12-15 1,-7 2-99,-1-1 1,27-54-1,14-61-206,5-43-53,-51 138 360,-2 0 1,5-52-1,-12 30-192,-3 60 247,0-1 0,-1 1 0,0 0 0,-1-1 0,-5-14 0,7 22-19,-1 0 1,1 0-1,-1 0 0,1 0 1,-1-1-1,0 1 1,1 0-1,-1 0 1,0 0-1,0 0 1,-1 0-1,2 0-4,0 1 0,-1 0 1,1 0-1,-1 0 0,1 0 0,0-1 0,-1 1 0,1 0 0,0 0 1,-1 0-1,1 0 0,-1 0 0,1 0 0,0 0 0,-1 0 1,1 0-1,-1 0 0,1 0 0,0 0 0,-1 1 0,1-1 1,-1 0-1,1 0 0,-3 2 34,1 0 0,-1 0 0,1 0 0,0 0 0,0 1 1,0-1-1,-2 4 0,-1 0 14,-13 19 356,-21 40 0,9-14-294,9-13 39,1 0 1,2 2 0,2 0-1,2 0 1,1 1 0,2 1-1,-6 49 1,15-73-103,0 1 0,1-1 0,0 1 0,4 21 0,-2-30-15,1 1 1,0-1-1,1 1 0,0-1 1,0 0-1,1 0 0,1-1 1,9 16-1,-12-21-16,0-1 0,1 0 0,-1 0 0,1 0 0,0 0 0,0 0 0,0 0 0,0-1 0,0 0 0,0 1 0,1-1 0,-1-1 0,1 1 0,0 0 0,5 1 0,-4-2-9,0 0-1,0-1 1,0 1 0,0-1 0,0-1-1,0 1 1,1 0 0,-1-1-1,0 0 1,8-3 0,2-2-84,0-1-1,0 0 1,-1-1 0,0-1-1,0 0 1,17-16 0,43-39 0,99-113 1,-172 176 63,-1 1-1,1-1 1,0 0 0,-1 0-1,1 1 1,0-1 0,-1 0-1,0 0 1,1 0 0,-1 0-1,1 0 1,-1 0 0,0 0 0,0 0-1,1 0 1,-1 0 0,0 0-1,0 0 1,0 0 0,0 0-1,0-2 1,-1 3-1,1-1 0,-1 1 0,1-1 0,-1 1 0,0-1 0,1 1 0,-1-1 0,1 1 0,-1 0 0,0-1 0,1 1 0,-1 0 0,0 0 0,1-1 0,-1 1 0,0 0 0,1 0 0,-1 0 0,0 0 0,0 0 0,1 0 0,-1 0 0,0 0 0,1 0 0,-1 0 0,0 0 0,0 0 0,1 1 0,-1-1 0,0 0 0,0 1 0,-7 2 60,1 0 0,0 0 0,0 0 0,0 1 0,1 0 1,-1 1-1,1 0 0,0 0 0,-7 7 0,0 2 90,0 1 0,-17 25 0,8-2 159,0 2 1,-20 54-1,37-81-202,-1 1 1,2 0-1,-5 25 1,8-32-59,0-1 1,1 0-1,0 1 1,0-1-1,0 1 1,1-1-1,0 0 1,0 1-1,1-1 1,3 10-1,-4-15-22,-1 0 0,1 1 0,-1-1 1,1 0-1,0 0 0,0 1 0,0-1 0,0 0 0,0 0 0,0 0 0,0 0 0,0 0 0,0 0 0,0 0 1,0-1-1,1 1 0,-1 0 0,0-1 0,1 1 0,1 0 0,-1-1-10,1 1 0,-1-1-1,0 0 1,1 0 0,-1 0 0,1-1-1,-1 1 1,0 0 0,1-1 0,-1 0-1,4-1 1,0-1-169,1 0-1,-1 0 1,0-1 0,0 0-1,0 0 1,0-1 0,8-8-1,-5 2 30,0-1 0,0 0 0,-2-1 0,8-15 0,22-56-230,-32 73 229,5-19-162,-8 23 195,0 0 1,1 0 0,5-10-1,-7 32 248,-1-5-54,0-1 0,2 1 0,-1-1 0,1 1 0,0-1 0,1 0 0,0 0 0,0 0 0,8 13 0,-7-16-40,-1-1 0,0 1 0,1-1 0,0-1 0,0 1 0,1 0 0,-1-1 0,1 0 0,0 0 0,0 0 0,0-1 0,1 0 0,-1 0 0,1 0 0,11 3 0,-12-5-40,0 0 0,0 0 0,1-1 0,-1 1 0,0-2 0,1 1 1,-1 0-1,0-1 0,0 0 0,1 0 0,-1-1 0,0 1 0,0-1 0,0 0 1,0-1-1,-1 1 0,1-1 0,8-6 0,-1 0 33,0-2-1,0 0 1,-1 0-1,0-1 0,10-14 1,55-91-254,-56 85 111,-13 19 45,-7 11 37,1 1 1,-1-1 0,1 1 0,0-1-1,0 1 1,0-1 0,-1 1-1,1 0 1,1 0 0,-1-1 0,0 1-1,0 0 1,0 0 0,3-1 0,-4 2-8,1 1 1,-1 0 0,1-1-1,0 1 1,-1 0 0,1-1-1,-1 1 1,0 0 0,1 0-1,-1 0 1,0 0 0,1-1-1,-1 1 1,0 1 0,0-1-6,4 14-15,-2 0-1,0 1 1,0-1 0,-2 1-1,0-1 1,0 0 0,-4 20-1,0-12 214,0-1-1,-1 0 0,-12 34 1,16-54-172,-1 1 1,1 0 0,-1-1 0,0 1-1,0-1 1,0 0 0,0 0 0,0 0-1,0 0 1,-1 0 0,1 0 0,-1 0 0,1-1-1,-1 1 1,-5 1 0,7-2-17,0-1 1,0 1 0,-1-1-1,1 0 1,-1 1-1,1-1 1,0 0-1,-1 0 1,1 0-1,-1 0 1,1 0-1,0 0 1,-1 0-1,1-1 1,0 1 0,-1 0-1,1-1 1,0 1-1,-1-1 1,1 1-1,0-1 1,0 0-1,-1 0 1,1 1-1,0-1 1,0 0 0,0 0-1,0 0 1,0 0-1,0 0 1,0 0-1,1-1 1,-1 1-1,-1-2 1,-4-7-121,5 8 58,0 0 0,0 1-1,0-1 1,0 0-1,0 0 1,0 0 0,-1-5-1,2 7 70,0-1 0,0 1 0,1-1 0,-1 0-1,0 1 1,0-1 0,0 1 0,1-1 0,-1 1 0,0-1-1,0 1 1,1-1 0,-1 1 0,0-1 0,1 1 0,-1-1-1,1 1 1,-1 0 0,1-1 0,-1 1 0,1 0 0,-1-1-1,1 1 1,-1 0 0,1 0 0,-1-1 0,1 1 0,-1 0-1,1 0 1,-1 0 0,1 0 0,0 0 0,-1 0 0,1 0-1,0 0 1,3 0 21,0 0-1,0 0 1,-1 1-1,1-1 1,0 1-1,-1 0 1,1 0-1,-1 1 1,1-1-1,-1 1 1,0 0-1,6 3 1,17 8 130,-16-10-8,0 0-1,1-1 1,18 2-1,-24-4-104,0 0 0,-1 0 0,1 0 0,0-1-1,-1 1 1,1-1 0,-1 0 0,1-1 0,-1 1 0,1-1-1,5-3 1,2-2 7,-1-1 0,-1 0 0,1-1 0,-1 0 0,-1-1 1,0 0-1,0 0 0,-1-1 0,10-15 0,2-12-15,27-64 1,-7 12-20,-32 74-71,-4 10-32,-1 0-1,1 0 0,-1-1 1,-1 0-1,1 0 1,-1 0-1,2-13 0,-4 73 226,1 2 171,-11 98 0,8-143-212,0 6 134,-9 32 1,9-43-209,0 0 0,0 0 0,0 1 0,-1-2 0,0 1 0,0 0 1,0 0-1,-1-1 0,-7 7 0,9-9-24,0 0 0,0-1-1,0 0 1,-1 1 0,1-1 0,0 0 0,-1 0 0,1 0 0,-1-1-1,1 1 1,-1 0 0,0-1 0,1 0 0,-1 0 0,0 0 0,1 0 0,-1 0-1,1 0 1,-1-1 0,0 1 0,1-1 0,-1 0 0,1 1 0,-4-3 0,1 1-41,0 0 0,0-1 1,0 0-1,0 0 1,1 0-1,-1 0 1,1-1-1,0 0 1,0 0-1,-5-6 1,0-1-13,7 10 46,0-1-1,0-1 1,0 1 0,0 0-1,0 0 1,1-1 0,-1 1-1,1-1 1,0 1 0,0-1 0,-1-4-1,2 7-69,2 0 73,0 1 1,0-1 0,0 1-1,0 0 1,0-1 0,0 1-1,0 0 1,0 0 0,0 1-1,0-1 1,0 0 0,2 2-1,13 8 123,-4-6 3,1 0 1,-1-1-1,1-1 1,0 0-1,0-1 1,1-1-1,-1 0 1,21-2-1,-8-1 4,-1-1-1,0-1 0,44-14 0,-55 14-86,-1-1 0,0-1-1,0-1 1,-1 0-1,0 0 1,0-2-1,0 1 1,-1-2-1,-1 1 1,0-2-1,0 1 1,-1-2-1,10-12 1,-2-1-29,-1 0-1,-2-1 1,0-1 0,12-33 0,-30 107 483,-3 34-22,3-58-611,2 41-1,1-43-168,0-19-173,-1 0 1,1 1-1,0-1 1,-1 0-1,0 0 0,1 1 1,-1-1-1,0 0 0,0 0 1,0 0-1,-2 3 0,-7-68-12958,9 5 11087,-3-34 1951,0 56 2231,2 0 0,2 0 0,5-47 0,-5 82-1819,0-1 0,0 1 1,0 0-1,0-1 0,1 1 0,-1-1 1,0 1-1,1 0 0,-1-1 0,1 1 1,0 0-1,-1-1 0,1 1 0,0 0 1,0 0-1,0 0 0,0 0 0,0 0 1,0 0-1,0 0 0,0 0 0,0 0 1,1 0-1,-1 0 0,0 1 1,0-1-1,1 0 0,-1 1 0,0 0 1,1-1-1,-1 1 0,3-1 0,0 1-106,-1 0 1,0 0-1,0 0 0,0 0 0,0 1 0,0-1 0,0 1 1,0 0-1,0 0 0,5 2 0,29 18-907,-6-3 392,95 30 3696,-125-47-2950,-1-1 0,1 1-1,-1-1 1,1 0 0,0 1 0,-1-1-1,1 1 1,-1 0 0,1-1 0,-1 1 0,0-1-1,1 1 1,-1 0 0,1-1 0,-1 1 0,0 0-1,0-1 1,1 1 0,-1 0 0,0-1 0,0 1-1,0 0 1,0 0 0,0-1 0,0 1 0,0 0-1,0 0 1,0-1 0,0 1 0,0 0-1,0-1 1,-1 1 0,1 0 0,0-1 0,-1 1-1,1 0 1,-1 0 0,-2 6 350,0-1 1,-1 0-1,-5 7 0,2-4 19,-2 4-36,1 0 0,0 1 0,1 0 1,1 0-1,0 1 0,1 0 1,0 0-1,1 0 0,1 0 0,-2 23 1,5-34-410,0-1 1,0 1 0,0 0 0,1 0-1,-1 0 1,1-1 0,0 1 0,0 0-1,1-1 1,-1 1 0,1-1 0,-1 1-1,1-1 1,0 0 0,0 0 0,1 0-1,-1 0 1,1 0 0,-1 0-1,1-1 1,0 1 0,5 3 0,-2-3-29,-1 0 0,1 0 0,0 0 1,0-1-1,0 0 0,0 0 0,0 0 0,1-1 1,-1 0-1,1 0 0,-1-1 0,12 0 1,8-2-129,-1-1 0,0-1 0,0-1 0,0-2 0,-1 0 0,0-1 0,0-2 0,-1 0 0,0-2 0,-1 0 0,0-2 0,37-30 0,-38 27 110,11-9 2,-2-1 0,34-39 0,-61 59 181,-5 5 169,-8 5 57,0 4-128,0 1 1,-13 12 0,2 0 72,14-14-256,1 1-1,-1 0 0,1 0 1,0 1-1,0 0 0,1 0 1,-5 11-1,8-12-69,4-5-26,4-3-27,20-10-206,-23 10 178,0-1 1,0 1-1,0 0 1,0 0-1,0 0 1,0 0-1,0 0 1,7 0-1,-9 1 44,0 1-1,1-1 1,-1 1-1,0-1 1,1 1 0,-1-1-1,0 1 1,0 0-1,0-1 1,1 1-1,-1 0 1,0 0 0,0 0-1,0 0 1,0 0-1,0 0 1,-1 0-1,1 0 1,0 1 0,0-1-1,-1 0 1,1 0-1,-1 1 1,1-1 0,0 3-1,19 69 143,-18-70-130,2 8 41,0 0 0,1 0 0,7 10 1,-9-18-20,-1 1 1,1-1-1,0 0 1,0 1-1,0-1 1,1-1-1,-1 1 1,1 0-1,0-1 1,0 0-1,5 3 1,-6-4-11,-1-1 0,0 1 0,0-1 1,0 0-1,0 1 0,0-1 0,1 0 0,-1 0 1,0 0-1,0-1 0,0 1 0,0-1 0,1 1 0,-1-1 1,4-1-1,1-1 5,0-1 1,0 0 0,8-6-1,-5 2-17,0-1-1,-1-1 1,0 0-1,0 0 1,-1-1-1,0 0 1,7-14-1,-1 3-27,142-231-566,-112 173 398,41-106 1,-67 142 207,-4 12 177,-2 0 0,15-63 1,-27 78 10,-2 13-74,-4 11 88,-34 79 302,22-43-355,9-24-103,1 1 0,0 1 1,2-1-1,1 1 0,0 0 1,1 0-1,2 1 0,0-1 1,1 1-1,1 0 0,1-1 1,1 1-1,8 33 0,2-12-462,24 60 0,-26-81-1925,1 0 0,16 24-1,-8-20-1870,1-7-4373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26.2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11 372 4160,'-4'-3'398,"-3"-2"553,7 5-926,0 0 1,1 0-1,-1 0 0,0 0 0,0 0 1,0-1-1,0 1 0,0 0 0,0 0 1,0 0-1,1 0 0,-1 0 0,0 0 0,0-1 1,0 1-1,0 0 0,0 0 0,1 0 1,-1 0-1,0 0 0,0 0 0,0 0 1,0 0-1,1 0 0,-1 0 0,0 0 1,0 0-1,0 0 0,0 0 0,1 0 0,-1 0 1,0 0-1,0 0 0,0 0 0,0 0 1,1 0-1,0 1 1510,0 2-830,1 0-1,-1 0 0,0 0 0,1 0 0,0 0 0,2 3 1,7 14 840,33 137 3893,-40-139-4978,1-1-52,1 8 1302,-13-186-898,0 1-696,7 0-228,-1 159 151,1-1 1,0 1 0,0 0-1,0 0 1,0 0 0,0-1 0,1 1-1,-1 0 1,0 0 0,1 0-1,-1 0 1,0 0 0,1 0-1,-1-1 1,1 1 0,0 0 0,-1 0-1,1 1 1,0-1 0,-1 0-1,1 0 1,0 0 0,0 0-1,0 1 1,0-1 0,0 0 0,0 1-1,0-1 1,0 1 0,0-1-1,0 1 1,0-1 0,1 1-1,-1 0 1,0-1 0,0 1 0,0 0-1,0 0 1,1 0 0,-1 0-1,0 0 1,0 0 0,0 1 0,2-1-1,34 9 573,-1 1-1,0 1 0,53 25 1,-74-29-525,86 36 303,-89-38-384,-8-4-195,0 1 1,0 0-1,0-1 1,0 0-1,7 1 1,-9-2-948,36 3-10438,0 0 8886,-34-3 2807,0 0 0,0 0 0,-1-1 0,1 1 0,0-1 0,8-3 4016,-12 6-3849,-1 0 1,1 0-1,-1 0 1,0 0 0,0 0-1,0 0 1,0 0-1,0 0 1,-2 2 0,-2 5 217,-9 16 254,1 2 0,2-1 0,1 2 0,0-1 0,2 1 0,-7 51 1,15-76-721,0 0 1,0 0-1,0 0 1,0 0-1,0 0 1,1 0-1,-1 0 0,1 0 1,0 0-1,0 0 1,0 0-1,3 4 1,-3-6-21,-1 0 0,1 0-1,0 0 1,0 0 0,0 0 0,0-1 0,-1 1 0,1 0 0,1 0-1,-1-1 1,0 1 0,0-1 0,0 1 0,0-1 0,0 1 0,0-1-1,1 0 1,-1 0 0,0 1 0,0-1 0,0 0 0,1 0 0,-1 0-1,0 0 1,0 0 0,1-1 0,-1 1 0,0 0 0,0 0 0,0-1-1,0 1 1,1-1 0,-1 1 0,1-2 0,2 0-24,0 0-1,0-1 1,-1 1 0,0-1 0,1 0-1,-1 0 1,0 0 0,0 0 0,0 0-1,2-6 1,4-4-139,9-24 1,7-9-37,-24 48 112,6 33-53,-6-25 69,1 0 1,0 0 0,5 13-1,-6-21 56,0 1 0,1 0 0,-1 0-1,1-1 1,-1 1 0,1-1-1,0 1 1,0-1 0,0 0 0,0 0-1,1 0 1,-1 0 0,0 0-1,1 0 1,4 2 0,-1-2-108,1 0 1,0 0 0,0 0-1,0 0 1,-1-1-1,1-1 1,0 1-1,0-1 1,0 0-1,0-1 1,0 1 0,14-4-1,3-3-265,-1 0-1,30-13 1,-37 14 448,0-1 0,0-1 0,-1-1 1,0 0-1,18-15 0,-29 19-85,-8 3-100,-11 5 45,-1 3 288,0 1 0,0 0 0,1 1 0,-15 10 0,1 2 297,-26 24 0,47-37-424,-1 0 10,0 2 0,-11 11 0,19-18-85,-1-1 0,1 0 0,0 1 0,0-1 0,0 1 1,0 0-1,0-1 0,0 1 0,0 0 0,1-1 0,-1 1 0,1 0 1,-1 0-1,1 0 0,-1 0 0,1-1 0,0 1 0,0 0 1,0 0-1,0 0 0,1 0 0,0 3 0,0-3-5,0-1-1,0 1 1,0 0-1,0-1 1,1 1 0,-1-1-1,0 0 1,1 1-1,0-1 1,-1 0-1,1 0 1,0 0 0,-1 0-1,1 0 1,0-1-1,0 1 1,2 0-1,1 1 21,1-1 0,-1 0 0,1 0-1,10 0 1,-8-1-49,-1-1 1,1 1-1,-1-2 0,1 1 0,-1-1 1,0 0-1,0 0 0,1-1 0,-2 0 1,10-6-1,-6 3-54,0-1 1,-1 0 0,1-1-1,-2 0 1,16-18-1,-3-4-152,0 0-1,-2-1 0,18-42 1,-33 63 183,82-179-37,-77 165 52,-2-1 0,0 0 0,-1 0 0,-2 0 0,0-1-1,0-26 1,-4 50 21,0 0 0,0 0 0,0 0 0,0 0 0,-1 0 0,1 0 0,-1-1 0,1 1 0,-1 0 0,0 0 0,1 1 0,-1-1 0,0 0 0,-2-2 0,2 3 13,0 0 0,0 1 1,0-1-1,0 0 0,0 1 0,0 0 0,0-1 0,0 1 0,0-1 0,0 1 0,0 0 1,0 0-1,-1 0 0,1 0 0,0 0 0,0 0 0,0 0 0,0 0 0,-1 0 0,1 0 1,0 1-1,0-1 0,0 0 0,0 1 0,0-1 0,-2 2 0,-5 3 81,-1 0 0,1 0-1,0 1 1,1 0 0,-1 1-1,1 0 1,-10 13 0,9-10-23,1 0 1,0 0-1,1 1 1,0-1-1,1 2 1,0-1-1,-4 15 1,1 2 72,-8 54 0,9-9 45,3 94-1,4-129-51,0-32-218,0 2 80,0 1-1,1 0 1,2 11-1,-3-19-128,0 0 0,0 0-1,0 0 1,1 1 0,-1-1 0,0 0-1,1 0 1,-1 0 0,1 0 0,0 1 0,-1-1-1,1 0 1,0 0 0,0 0 0,-1 0-1,1-1 1,0 1 0,0 0 0,0 0-1,0 0 1,0-1 0,0 1 0,0-1 0,1 1-1,-1 0 1,0-1 0,0 0 0,0 1-1,0-1 1,3 0 0,-2 0-90,-1 0 1,1-1-1,0 1 1,-1-1-1,1 1 0,-1-1 1,1 0-1,-1 1 1,1-1-1,-1 0 0,0 0 1,1 0-1,-1-1 1,2 0-1,18-23-1278,-13 16 730,13-19-193,0-1-1,24-47 1,-1 4 1156,-26 50 1972,-18 22-2077,1 0 0,-1 0 0,0 0 0,1 0 0,-1 1 0,0-1 0,1 0 0,-1 0 0,0 1 0,0-1 0,1 0 0,-1 0 0,0 1 0,0-1 0,1 0 0,-1 1 0,0-1 0,0 0 0,0 1 1,0-1-1,0 0 0,1 1 0,-1 0 0,0 0 250,3 3-32,-1 1 0,0-1 0,-1 1-1,1 0 1,-1-1 0,0 1 0,0 0 0,0 8 0,-1 43 1044,0-29-991,0 85-129,-3-95-1916,2-11-834,7-49-10284,-2 4 10392,6-19-809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26.6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31 7456,'-1'-1'178,"1"-1"1,-1 1 0,1 0-1,-1 0 1,1 0 0,-1-1-1,1 1 1,0 0 0,0-1-1,0 1 1,0 0 0,0-1-1,0 1 1,0 0 0,0 0-1,0-1 1,1 1 0,-1 0-1,0-1 1,1 1 0,1-3 1365,-1 6-2382,10 20-3716,17 43-1,-15-33 4534,-7-16 2601,-1 0 1,-1 1-1,4 29 0,-5-25-546,10 37 0,-1-4 138,-9-35-1097,7 21 0,-8-35-861,0 0 0,0 0 1,0 0-1,0 0 0,1-1 0,0 1 1,0-1-1,6 7 0,-6-8-108,-1-1-1,1 1 0,0-1 0,0 0 1,0 0-1,0-1 0,0 1 1,0 0-1,1-1 0,-1 0 0,0 0 1,1 0-1,-1 0 0,7 0 1,-5-1-72,0 0 0,0 0 0,0-1 0,0 1 0,0-1 1,0-1-1,0 1 0,0-1 0,6-2 0,-2-1-124,-1 0 1,1 0-1,-1 0 0,0-1 0,-1 0 1,1-1-1,-1 0 0,0 0 0,-1 0 0,7-10 1,-9 11-579,-1-1 0,1 1 0,-1-1 0,0 1 0,0-1 0,-1 0 0,0 0 0,1-8 0,-2 8-916,-1 1 1,1-1-1,-2 0 0,1 0 0,-2-8 0,2 6-3226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27.0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10 6464,'1'-1'196,"-1"0"0,1 1 0,0-1 1,0 0-1,-1 1 0,1-1 0,0 1 0,0-1 1,0 1-1,-1-1 0,1 1 0,0-1 0,0 1 1,0 0-1,0 0 0,4-1 4163,1 5-1058,24 45 203,37 24-1422,-32-36-480,31 42 0,-62-74-1478,-1-1 0,0 1 0,0 0 1,0 1-1,-1-1 0,0 0 0,0 1 1,0-1-1,2 12 0,-4-14-89,0 0 0,0 0 0,0-1 1,-1 1-1,1 0 0,0 0 0,-1 0 0,0-1 0,0 1 0,0 0 0,0-1 0,0 1 1,0-1-1,-1 1 0,1-1 0,-1 0 0,0 0 0,0 0 0,1 1 0,-1-2 0,-1 1 1,1 0-1,-3 2 0,-4 2-98,-2 0 0,1 0-1,-1-1 1,1-1 0,-1 0 0,-18 5 0,-2-3-932,-37 5 0,37-9-1205,-31 0 0,38-3-1669,-44-7 0,60 6 2551,0 0-1,0 0 1,0-1 0,0 1 0,0-2 0,-8-4 0,-12-12-1455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28.1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383 385 1984,'-4'1'74,"-3"0"615,-1 0 0,1 0 0,-12-1 0,18 0-507,0 0 0,0 0-1,0 0 1,0 0 0,0 0-1,0 0 1,0 0 0,0-1-1,0 1 1,0 0 0,0-1-1,0 1 1,0 0 0,0-1-1,0 1 1,0-1 0,1 0-1,-1 1 1,0-1 0,0 0-1,1 1 1,-1-1 0,0 0-1,1 0 1,-1 0 0,1 0-1,-1 1 1,1-1 0,-1 0-1,1 0 1,0 0 0,-1 0-1,1 0 1,0 0 0,0-2-1,0 3-119,-1 0-1,1 0 0,0-1 0,0 1 0,0 0 1,0 0-1,0 0 0,-1-1 0,1 1 0,0 0 1,0 0-1,0 0 0,0 0 0,-1-1 0,1 1 1,0 0-1,0 0 0,-1 0 0,1 0 1,0 0-1,0 0 0,-1 0 0,1 0 0,0-1 1,0 1-1,-1 0 0,1 0 0,0 0 0,0 0 1,-1 1-1,-13-1 743,8 0-60,-7 0-242,0 1 1,0 1 0,0 0 0,0 1 0,1 1 0,-24 9-1,11-2 338,0 1-1,-29 21 0,44-26-479,0 0 1,-15 15-1,23-20-313,0 0-1,0-1 1,0 1 0,0 0 0,1 1-1,-1-1 1,1 0 0,-1 0 0,1 1-1,0-1 1,0 1 0,0-1 0,0 1-1,1-1 1,-1 1 0,1-1-1,-1 1 1,1 0 0,0 2 0,1-3-5,-1 0 0,1-1 0,0 1 0,-1 0 0,1-1 0,0 1 0,0-1 0,0 1 1,0-1-1,0 0 0,1 1 0,-1-1 0,0 0 0,1 0 0,-1 0 0,0 0 0,1 0 1,-1 0-1,1 0 0,0 0 0,1 0 0,1 0-3,0 1 1,-1-1-1,1 0 0,0 0 0,0-1 1,0 1-1,0-1 0,6 0 1,13-4 75,-1-1 1,0 0 0,0-2 0,-1 0 0,0-1-1,36-21 1,-48 24-82,0-1 0,-1 0 1,1 0-1,-1-1 0,-1 0 0,1-1 0,6-8 0,-11 13-31,0-1 0,-1 0 1,1 0-1,-1 0 0,0 0 0,0-1 1,0 1-1,0 0 0,-1-1 0,1 1 0,-1-1 1,-1 0-1,1 1 0,-1-1 0,1 0 0,-1 0 1,-1-6-1,0 8-44,-1 0 1,1 0-1,-1-1 1,1 1 0,-1 0-1,0 1 1,0-1-1,0 0 1,-1 0-1,1 1 1,-1-1-1,1 1 1,-1 0-1,0 0 1,0 0-1,-6-3 1,2 2-131,6 3 146,4-2 83,4-3 69,4-2 37,0-1 1,-1 0-1,0-1 0,-1-1 0,12-12 0,36-57-73,-14 17 204,15-15-183,-57 76-106,-1 0 0,1-1 0,0 1 0,0 0 0,1 0 0,-1 0 0,0 0 0,0 0 0,0 0 0,1 0 0,1-1 0,-3 2-5,1 0-1,-1 0 0,0 0 0,1 0 1,-1 0-1,1 0 0,-1 0 0,0 0 1,1 0-1,-1 0 0,1 0 0,-1 0 1,0 0-1,1 0 0,-1 0 0,0 1 0,1-1 1,-1 0-1,0 0 0,1 0 0,-1 1 1,0-1-1,1 0 0,-1 0 0,0 1 1,0-1-1,1 0 0,-1 0 0,0 1 1,2 2 2,-1 0 0,0 0 0,0 0 0,0 0 1,0 1-1,0-1 0,-1 0 0,1 0 1,-1 6-1,0 44-17,-2-1-1,-2 1 1,-12 56 0,-49 155 167,46-204 98,-29 65-1,46-120-220,0-1-1,-1 1 0,0 0 1,0 0-1,0-1 0,0 0 1,-1 1-1,1-1 0,-1-1 1,0 1-1,-6 3 0,9-6-12,1 0 0,-1-1 0,0 1 0,0-1-1,0 1 1,0-1 0,0 1 0,0-1 0,-1 0 0,1 1-1,0-1 1,0 0 0,0 0 0,0 0 0,0 0 0,0 0 0,0 0-1,0 0 1,-1 0 0,1 0 0,0-1 0,-2 0 0,2 0-3,0 0 0,-1 0 0,1 0 0,0 0 0,0 0 0,0 0 0,0 0 0,0-1 0,0 1 0,0 0 0,1-1 0,-1 1 0,0-1 1,0-1-1,-1-3 1,1 0 1,-1 0 0,1 0 0,0-1 0,1 1 0,0-12-1,1 9-16,0 0 0,1 0 0,0 0-1,1 1 1,0-1 0,0 1-1,1-1 1,0 1 0,0 0 0,10-13-1,-4 8 61,0 1-1,1 1 0,0 0 1,1 0-1,20-13 0,-25 19-170,0 1 0,0 0-1,0 0 1,1 0-1,-1 1 1,1 0-1,0 1 1,0 0-1,0 0 1,12-1-1,-12 3-751,-1 0 0,0 0 0,0 1 0,0 0 0,0 0 0,0 0 0,12 5 0,-7-1-1747,1 0-1,12 8 1,8 7-514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30.7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4 683 5408,'0'0'35,"0"0"1,0 0-1,-1 0 1,1 0-1,0 0 1,0 0-1,0 0 0,0 0 1,-1 0-1,1-1 1,0 1-1,0 0 1,0 0-1,0 0 1,0 0-1,0 0 0,-1 0 1,1 0-1,0 0 1,0-1-1,0 1 1,0 0-1,0 0 1,0 0-1,0 0 0,0 0 1,0-1-1,-1 1 1,1 0-1,0 0 1,0 0-1,0 0 1,0-1-1,0 1 0,0 0 1,0 0-1,0 0 1,0 0-1,0-1 1,0 1-1,0 0 1,1 0-1,-1 0 0,0 0 1,0-1-1,0 1 1,0 0-1,0 0 1,0 0-1,0 0 1,13-5 1217,24 1 1015,-30 4-1304,16-3 900,-1-1 0,1-1 0,35-12 0,-55 16-1828,-1 0 0,1 0 1,-1 0-1,1 0 1,-1 0-1,0 0 0,1-1 1,-1 0-1,0 1 0,0-1 1,0 0-1,0 0 0,0 0 1,0 0-1,-1 0 1,1 0-1,-1-1 0,1 1 1,-1 0-1,0-1 0,0 0 1,0 1-1,0-1 0,0 1 1,-1-1-1,1 0 1,-1 1-1,0-1 0,0 0 1,0 0-1,0 1 0,0-1 1,-1 0-1,1 1 0,-1-1 1,1 0-1,-1 1 1,0-1-1,0 1 0,0-1 1,-1 1-1,1-1 0,-3-2 1,3 3-25,-1 0 0,1 1 0,-1 0 0,0-1 1,1 1-1,-1 0 0,0 0 0,0-1 0,0 2 1,0-1-1,0 0 0,0 0 0,0 1 0,0-1 0,0 1 1,0-1-1,0 1 0,0 0 0,-1 0 0,1 0 1,0 0-1,0 0 0,0 0 0,0 1 0,0-1 0,0 1 1,0 0-1,-3 0 0,-6 4 332,0 0-1,-1 0 1,-16 11 0,23-12-158,2-3-106,-6 4 241,0 1 0,1 0 1,-1 0-1,-14 15 0,21-19-272,0 0 0,1 0 0,-1 0 0,1 0 0,0 1 0,-1-1 0,1 0 0,0 1 0,0-1 0,1 1 0,-1-1 0,0 0 0,1 1 0,0 0 0,-1-1 0,1 1-1,0-1 1,0 1 0,0-1 0,1 1 0,-1-1 0,1 1 0,-1-1 0,1 1 0,0-1 0,2 4 0,-1-1 31,2 1-1,-1-1 1,1 0-1,0-1 1,0 1-1,0-1 1,0 0-1,1 1 1,0-2-1,0 1 1,0-1-1,0 0 1,6 3-1,-1-1-26,0-1 0,1 0 0,-1 0-1,1-1 1,0-1 0,15 3 0,-13-5-13,0 0 0,0 0 0,-1-1 0,20-4 0,52-16 80,-56 13-115,6-1-109,-1-2 0,-1-1 0,0-1 0,36-21-1,-52 24-66,-1 0 0,0-1-1,0-1 1,-1-1 0,0 0-1,-1 0 1,0-1-1,-2-1 1,16-24 0,-2-5-95,-3-2 1,-1 0 0,-3-1 0,-2-1 0,-1-1 0,9-65 0,-22 105 220,0 0 0,-1 1 0,-1-1-1,1 0 1,-1 0 0,-1 0 0,0 0 0,-2-10 0,3 18 41,0 1 0,0-1-1,0 0 1,0 1-1,0-1 1,-1 0 0,1 1-1,0-1 1,0 1-1,-1-1 1,1 1 0,-1-1-1,1 1 1,0-1 0,-1 1-1,1-1 1,-1 1-1,1-1 1,-1 1 0,1-1-1,-1 1 1,1 0-1,-1-1 1,1 1 0,-1 0-1,0 0 1,1-1-1,-1 1 1,1 0 0,-1 0-1,0 0 1,1 0 0,-1 0-1,0 0 1,1 0-1,-1 0 1,0 0 0,1 0-1,-1 0 1,0 0-1,1 1 1,-1-1 0,1 0-1,-1 0 1,0 1-1,-2 1 31,0-1-1,0 1 0,0 0 0,0 0 1,1 1-1,-1-1 0,-4 5 0,-2 7 74,1 0 0,0 0 0,1 1 0,1 0 0,0 0 0,-7 28 0,9-27-18,-5 12 31,2 1 1,1 0-1,1 0 1,2 0 0,0 36-1,4-49-37,0 1 0,1 0 0,0 0 0,1 0-1,1-1 1,1 0 0,1 0 0,0 0 0,1 0-1,13 22 1,-17-33-35,0 0 0,0 0 0,1-1-1,-1 0 1,1 1 0,0-1 0,0 0 0,1-1-1,-1 1 1,1-1 0,0 0 0,0 0 0,0 0 0,0-1-1,0 0 1,0 0 0,1 0 0,-1-1 0,1 1-1,-1-1 1,1 0 0,-1-1 0,1 0 0,0 0-1,-1 0 1,1 0 0,7-2 0,12-5-217,-1 0 0,1-2 0,-1-1 0,-1-1 0,24-14 1,-33 17 37,-1-1-1,0-1 1,0 0 0,22-23 0,-29 26 108,0 1 1,-1-1-1,0 0 0,0 0 0,-1-1 0,0 1 0,0-1 0,-1 0 1,0 0-1,4-15 0,-7 20 17,1 1 0,-1 0 1,0 0-1,0 0 0,0 0 0,0 0 1,0-1-1,0 1 0,-1 0 1,1 0-1,-1 0 0,1 0 0,-1 0 1,0 0-1,0 0 0,0 0 0,0 0 1,0 0-1,0 0 0,0 1 0,-1-1 1,1 0-1,-1 1 0,-1-2 0,0 1 25,1 1 0,0 0 0,0 0 0,0 0 0,-1 0 1,1 0-1,0 1 0,-1-1 0,1 1 0,-1-1 0,1 1 0,-1 0 0,1 0 0,-1 0 0,1 0 0,0 1 0,-1-1 0,1 1 0,-1-1 0,-3 3 0,-4 2 126,-1 0-1,1 1 1,0 1-1,0-1 1,1 2 0,0-1-1,0 1 1,0 1-1,1 0 1,1 0 0,0 0-1,-10 17 1,14-20-81,0 0 1,0 0-1,0 0 0,1 1 1,0-1-1,0 0 1,0 1-1,1 0 0,0-1 1,0 8-1,1-11-49,0-1 0,0 1 0,1 0-1,-1-1 1,0 1 0,1 0 0,0-1 0,-1 1 0,1 0 0,0-1-1,0 1 1,1-1 0,-1 0 0,0 1 0,1-1 0,0 0 0,-1 0-1,1 0 1,0 0 0,0 0 0,0 0 0,0-1 0,0 1 0,1 0-1,-1-1 1,5 2 0,10 3 41,0-1 0,1-1 0,-1 0 0,1-1 0,21 0 0,93-3-46,-115 0 23,36-4 15,0-3-1,56-13 1,20-4-74,-116 22 109,-1 0-1,16-6 1,-26 7-22,-8 10-180,-46 42 313,48-47-138,0 0 0,1 0 0,-1 0 0,1 1 0,0-1 0,0 1 0,-4 9 0,7-12-36,-1-1 1,0 1 0,1-1 0,-1 1-1,1 0 1,-1-1 0,1 1 0,0 0 0,0 0-1,-1-1 1,1 1 0,0 0 0,1 0 0,-1-1-1,0 1 1,1 0 0,-1-1 0,0 1-1,1 0 1,0-1 0,-1 1 0,1-1 0,0 1-1,0-1 1,0 1 0,0-1 0,2 3-1,0-2 5,-1 0-1,1 0 0,0 0 0,0 0 1,0-1-1,0 1 0,0-1 0,0 0 1,0 0-1,1 0 0,-1 0 0,0 0 0,1-1 1,-1 1-1,0-1 0,1 0 0,-1 0 1,1 0-1,-1-1 0,0 1 0,1-1 1,3-1-1,24-6-7,0-1 1,-1-1-1,0-2 1,-1-1-1,44-26 1,-51 25-48,-1-1 0,-1-1 0,0-1 1,-1-1-1,-1 0 0,-1-2 0,19-27 0,0-8 10,-4-2 0,46-108-1,-66 138-14,10-27-25,-21 49 51,1 0-1,-1 0 1,0 0 0,-1 0 0,1 0-1,-1 0 1,0 0 0,-1-8-1,1 12 11,0 1 0,0-1-1,0 0 1,0 0 0,0 1-1,0-1 1,0 0-1,0 1 1,-1-1 0,1 0-1,0 1 1,-1-1-1,1 1 1,0-1 0,-1 0-1,1 1 1,0-1 0,-1 1-1,1-1 1,-1 1-1,0-1 1,1 1 0,-1-1-1,1 1 1,-1 0-1,1-1 1,-1 1 0,0 0-1,1 0 1,-1-1 0,0 1-1,1 0 1,-1 0-1,0 0 1,1 0 0,-1 0-1,0 0 1,0 0-1,1 0 1,-1 0 0,0 0-1,-1 1 1,-1 0 5,0 0 0,0 0 0,0 1 0,0-1 0,0 1 0,1 0 0,-1 0 0,-3 3-1,1 0 19,-1 2 0,1-1-1,-1 1 1,2 0-1,-1 0 1,1 0-1,0 0 1,1 1-1,-5 15 1,-2 8-31,-5 40 1,9-40 21,-39 292-66,44-312-1084,0 1-1,-2-1 1,1 1-1,-9 20 1,11-31 934,-1-1-1,1 1 1,0 0 0,-1-1 0,1 1-1,0-1 1,-1 1 0,1 0-1,-1-1 1,1 1 0,-1-1 0,1 1-1,-1-1 1,0 0 0,1 1-1,-1-1 1,1 1 0,-1-1 0,0 0-1,1 0 1,-1 1 0,-1-1-1,0 0-52,1 0-1,-1 0 1,1 0 0,-1 0-1,1 0 1,-1-1-1,1 1 1,-1 0-1,1-1 1,-3 0-1,-3-3-345,-1 0 0,1-1 0,-9-6-1,8 5 199,-32-21-259,-74-53 4304,83 55-528,29 22-2704,-1 1 0,1-1 1,0 1-1,-1-1 0,1 0 0,0 0 0,1 0 0,-3-6 0,3 8-301,1 0-1,0 0 0,0 0 1,0 0-1,0 0 0,0 0 0,0 0 1,0 0-1,1 0 0,-1 0 1,0 0-1,1 0 0,-1 0 1,0 0-1,1 0 0,-1 0 1,1 0-1,-1 0 0,1 0 0,0 0 1,-1 1-1,1-1 0,0 0 1,0 0-1,-1 1 0,1-1 1,0 1-1,0-1 0,0 1 0,0-1 1,0 1-1,0-1 0,1 1 1,6-4 310,0 1 0,0 1 0,9-3 1,-12 4-291,85-17-388,157-11-1,-239 28-260,0 1 0,0 0 0,0 1 0,1 0 0,13 3-1,-18-3 195,0 1 0,1-1 0,-1 1 0,0 0 0,0 0 0,-1 0 0,1 0-1,0 1 1,-1 0 0,1 0 0,-1 0 0,4 5 0,-6-7 338,0 0-1,0 1 1,0-1 0,-1 1 0,1-1 0,-1 1-1,1-1 1,-1 1 0,0-1 0,1 1 0,-1 0-1,0-1 1,0 1 0,-1 2 0,1 0 195,0-3 72,-5 20 2720,4-12-2553,0 0 0,0-1 1,-1 1-1,-4 13 0,-2 8 234,3-11-226,2-10-264,1-1 1,1 1-1,-1-1 1,1 14-1,1-20-139,0 0 0,0 0 1,0 1-1,1-1 0,-1 0 0,1 0 0,-1 0 0,1 0 0,0 0 0,0 0 0,0 0 0,0 0 1,0 0-1,1 0 0,-1 0 0,0-1 0,1 1 0,-1 0 0,1-1 0,0 1 0,0-1 0,3 2 0,0 0-17,0-1 0,1 0-1,-1-1 1,1 1-1,0-1 1,0 0-1,-1 0 1,1-1-1,0 1 1,0-1-1,0-1 1,0 1 0,10-3-1,8-2-82,43-16-1,-65 21 60,17-7 53,86-26-91,-85 26 40,-19 6-24,-12 4 44,1 1-10,-42 17 294,47-19-261,1 0 1,0 0 0,0 1-1,0 0 1,0-1 0,1 1-1,-1 1 1,1-1 0,-5 6-1,8-8-41,-1-1 0,1 1-1,-1-1 1,1 1-1,0 0 1,-1-1 0,1 1-1,0 0 1,-1-1-1,1 1 1,0 0 0,0-1-1,0 1 1,0 0-1,0 0 1,0-1-1,0 1 1,0 0 0,0 0-1,0-1 1,0 1-1,0 0 1,0-1 0,0 1-1,1 0 1,0 1-1,-1-1 2,1 0 0,0-1 0,0 1 0,0 0 0,0 0 0,1 0 0,-1-1-1,0 1 1,0-1 0,0 1 0,1-1 0,-1 1 0,2 0 0,7 0-3,-1 0 1,1 0-1,12 0 1,-19-1-18,31-1-17,0-2-1,0-1 1,0-1 0,-1-2-1,48-16 1,-78 21 13,1 1 0,0-1 0,0 0 0,-1 0 0,1 0 0,-1 0 0,1 0 0,5-6 0,-9 7 16,1 0 0,0 0-1,-1 0 1,1 1 0,0-1 0,-1 0-1,1 0 1,-1 0 0,0 0 0,1 0-1,-1 0 1,0 0 0,1 0 0,-1 0-1,0 0 1,0 0 0,0 0-1,0 0 1,0 0 0,0 0 0,0-1-1,0 1 1,-1 0 0,1 0 0,0 0-1,-1 0 1,1 0 0,-1 0 0,1 1-1,-1-1 1,1 0 0,-1 0 0,1 0-1,-1 0 1,0 0 0,0 1 0,1-1-1,-1 0 1,0 1 0,-1-2-1,-2-1-30,-1 0-1,0 0 0,0 0 0,0 0 0,0 1 0,0 0 0,-11-3 1,-41-7-188,49 11 218,-14-1 96,-34-1 1,4 2-5,24-3 157,21 0 179,19 0-179,17-2-113,95-14-265,35 13 265,-139 8-64,0 0-1,-1 2 1,1 0 0,-1 1-1,0 1 1,20 8 0,-36-12-44,1 1 1,-1-1 0,1 1-1,-1 0 1,0 0 0,0 0-1,0 0 1,0 1 0,0-1-1,3 5 1,-4-5-4,-1 0 0,0 0 1,0 0-1,0 0 0,0 0 1,-1 0-1,1 0 0,-1 0 0,1 1 1,-1-1-1,0 0 0,1 0 0,-1 0 1,0 1-1,-1-1 0,1 0 0,0 0 1,-1 0-1,0 3 0,0 0 28,-1 0 0,0 0 0,-1 0 0,1 0 1,-5 6-1,6-10-50,0 1 0,0-1 0,0 1 0,0-1 0,0 1-1,-1-1 1,1 0 0,0 0 0,-1 1 0,1-1 0,-1 0 0,1 0 0,-1 0 0,0-1 0,1 1 0,-1 0 0,0-1 0,0 1 0,-1-1 0,5 0-5,0-2-1,0 1 1,1 0-1,-1 0 1,0-1 0,0 1-1,0-1 1,0 0-1,2-3 1,2-1-59,10-7-15,-1-1 0,2 2 0,35-21 1,-44 29 116,1 0 1,0 1 0,0-1-1,0 2 1,0-1 0,0 1 0,0 1-1,1-1 1,-1 2 0,0-1 0,14 2-1,-7 1 170,-1 1 0,0 1-1,0 0 1,17 7 0,56 30 396,-37-16-485,87 51-74,-81-40-6877,-56-36 6549,-1 0 1,1 0-1,-1 0 1,1 1-1,-1-1 1,1 0 0,-1 1-1,1-1 1,-1 0-1,0 1 1,1-1 0,-1 0-1,0 1 1,1-1-1,-1 1 1,0-1 0,1 1-1,-1-1 1,0 1-1,0-1 1,1 1-1,-1-1 1,0 1 0,0-1-1,0 1 1,0-1-1,0 1 1,0-1 0,0 1-1,0 0 1,0-1-1,0 1 1,0-1 0,0 1-1,0-1 1,0 1-1,-1 0 1,-11 8-7805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5312,'0'-25'2400,"37"34"-2080,-10-9 1088,4 5-832,41-10-96,4 5-288,24-4 192,-6-1-192,-4-3 384,-8 8-320,-11-7 224,-8 7-256,-10-8-3040,-3 8 1536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0:32.5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81 86 1824,'-1'-1'210,"1"1"0,-1-1 1,0 0-1,0 0 0,1 1 0,-1-1 1,0 0-1,1 0 0,-1 0 0,1 0 1,-1 0-1,1 0 0,0 0 0,-1 0 0,1 0 1,0 0-1,0 0 0,0 0 0,0 0 1,-1 0-1,1 0 0,1 0 0,-1 0 1,0 0-1,0-2 0,0-2 1977,0 5-2098,0 0 0,0 0 1,0 0-1,-1 0 0,1 0 0,0 0 0,0 0 0,-1 0 0,1 0 1,0 0-1,0 0 0,0 0 0,-1 0 0,1 0 0,0 0 1,0 0-1,-1 0 0,1 0 0,0 0 0,0 0 0,0 0 1,-1 0-1,1 0 0,0 0 0,0 0 0,0 0 0,-1 0 1,1 1-1,0-1 0,0 0 0,0 0 0,-1 0 0,1 0 0,0 1 1,0-1-1,0 0 0,0 1 0,-6 5 1371,4-2-919,0 0-1,-1 0 1,1-1 0,-1 1-1,-4 5 1,4-6-251,1 0 1,-1 0-1,1 0 1,0 1-1,-2 3 0,2-3-118,1-1-1,-1 0 0,1 0 1,-1 0-1,0 0 0,0 0 1,-5 5-1,2 0 2309,6-8-2473,8-8 330,0 0 0,0 0 0,10-14 0,-9 10-274,-1 0 0,2 1 0,0 1 0,16-13 0,-20 18-39,0 0 0,0 1 0,0 0 0,1 0 0,-1 0 0,1 1 0,0 0-1,0 1 1,13-3 0,-18 5 0,-1 0 0,0 0-1,1 0 1,-1 0 0,0 1 0,1-1-1,-1 0 1,0 1 0,1 0-1,-1-1 1,0 1 0,0 0-1,0 0 1,0 0 0,0 1 0,0-1-1,0 0 1,0 1 0,0-1-1,0 1 1,-1 0 0,1 0 0,-1-1-1,1 1 1,-1 0 0,0 0-1,0 0 1,0 0 0,0 1 0,1 2-1,0 1 10,0-1-1,-1 0 1,0 1-1,0-1 1,0 0-1,-1 1 1,0-1-1,0 1 1,0-1-1,-1 1 1,0-1-1,-1 8 1,-6 7 122,0-1 1,-21 35 0,21-40-63,1-2 20,-16 19 1,15-21 23,0 0 1,-10 17 0,-15 21 443,33-47-543,0-1-1,0 0 1,0 1 0,0-1-1,1 0 1,-1 0 0,0 1-1,0-1 1,0 0 0,0 1-1,0-1 1,0 0 0,1 1-1,-1-1 1,0 0 0,0 0 0,1 1-1,-1-1 1,0 0 0,0 0-1,1 0 1,-1 1 0,0-1-1,0 0 1,1 0 0,-1 0-1,0 0 1,1 1 0,-1-1 0,0 0-1,1 0 1,12 4 185,-4-2-98,1-1-1,13-1 1,-3 1-72,2-1-46,44-4 0,-12-1-160,22-1-1721,-22 2-1732,-3 2-4023,-29 2 4067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2.3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457 372 4064,'-1'-3'661,"0"-1"1,0 1 0,0-1-1,1 0 1,-1 1-1,1-6 1,0 7-104,0 0 1,0 0 0,0-1 0,0 1-1,0 0 1,-1 0 0,1 0-1,-1-1 1,0 1 0,1 0-1,-1 0 1,0 0 0,0 0 0,0 0-1,-1 0 1,1 1 0,-2-4-1,2 5-457,1 0 0,0-1 0,0 1 0,0 0-1,-1 0 1,1-1 0,0 1 0,0 0 0,-1 0-1,1-1 1,0 1 0,0 0 0,-1 0 0,1 0-1,0-1 1,-1 1 0,1 0 0,0 0 0,-1 0 0,1 0-1,-1 0 1,1 0 0,0 0 0,-1 0 0,1 0-1,0 0 1,-1 0 0,0 0 0,-5 12 967,6-11-1108,-7 24 834,-9 47-1,12-48-467,-1 0 0,-12 35 1,-69 164 1171,86-222-1493,-24 51 197,22-48-157,0 0 0,-1 1 0,0-1 0,0-1 0,0 1 0,0 0 0,-1-1-1,1 1 1,-6 2 0,8-5-38,0-1-1,1 1 1,-1-1-1,0 1 1,0-1-1,0 0 1,0 1 0,0-1-1,0 0 1,0 0-1,0 0 1,0 0-1,1 0 1,-1 0-1,0 0 1,0 0 0,0 0-1,0 0 1,0 0-1,0 0 1,-1-1-1,0 0 3,0 0 0,1 0 0,-1 0 0,1-1 0,-1 1 0,1 0-1,0-1 1,-1 1 0,1 0 0,-1-3 0,-3-5 26,0 0 0,1 0 0,-5-14-1,6 14 6,-43-93 109,5 14-319,25 49 163,-26-67 35,38 91-57,-1-1 1,2 1 0,0-1-1,1 1 1,0-18 0,2 21 15,1-1 1,0 1-1,1 0 0,0 0 1,1 0-1,7-21 0,-7 26 20,0 0 0,0 1 0,1 0-1,0 0 1,0 0 0,1 0-1,-1 0 1,1 1 0,0 0-1,0 0 1,1 0 0,0 1-1,7-5 1,1 2 36,-1 1 0,1 1-1,0 0 1,0 0 0,0 2 0,1 0-1,-1 0 1,23 0 0,5 2 119,71 8 0,142 34 554,-157-23-376,-61-11-219,-11-1-76,0-2 0,37 1 0,-53-5-48,-5 0 10,-1 1 0,1-2 0,-1 1 0,1 0 1,-1-1-1,1 0 0,5-1 0,-9 1-52,0 0 0,1 0 0,-1 1-1,0-1 1,0 0 0,0 0 0,0 0 0,-1 0 0,1 0-1,0 0 1,0 0 0,-1-1 0,1 1 0,0 0 0,-1 0-1,1-1 1,-1 1 0,0 0 0,1 0 0,-1-1 0,0 1 0,0 0-1,0-1 1,0 1 0,0-1 0,0 1 0,0 0 0,0-1-1,-1 0 1,-1-15-2253,-1 1-1,-7-20 1,-2-14-7025,12 50 9183,0-1-1,-1 1 1,1-1 0,0 1-1,0-1 1,0 1 0,0 0 0,0-1-1,0 1 1,0-1 0,0 1-1,0-1 1,0 1 0,0-1-1,1 1 1,-1 0 0,0-1-1,0 1 1,0-1 0,1 1 0,-1 0-1,0-1 1,0 1 0,1-1-1,-1 1 1,17-2-4649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3.0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330 71 4896,'0'0'-18,"-2"-3"967,0 1 0,-1-1 0,1 1 0,1-1 0,-1 0 0,0 0-1,1 0 1,-3-5 0,4 6-701,-1 0 1,1 0-1,-1 0 0,1 0 0,-1 0 0,0 0 0,0 0 1,0 0-1,0 1 0,0-1 0,0 0 0,-1 1 0,1-1 1,0 1-1,-1-1 0,1 1 0,-1 0 0,0 0 0,1 0 1,-1 0-1,0 0 0,0 0 0,0 0 0,1 0 0,-1 1 1,0-1-1,0 1 0,0-1 0,0 1 0,0 0 0,-3 0 1,0 0-61,1 0 0,-1 1 0,1-1 0,-1 1 0,1 0 1,0 0-1,-1 1 0,1 0 0,0-1 0,0 1 0,0 1 1,0-1-1,-6 5 0,-19 18 284,2 2 1,0 0-1,2 2 1,-30 43 0,50-64-421,0-1 0,1 1 0,0 0 0,0 0 0,1 1 0,-3 10 0,5-16-11,0 0-1,1 0 1,-1 1 0,1-1 0,0 0 0,0 0-1,0 1 1,1-1 0,-1 0 0,1 0 0,-1 1-1,1-1 1,0 0 0,0 0 0,1 0 0,-1 0 0,1 0-1,-1-1 1,1 1 0,3 3 0,0 0 47,1-1 0,-1 0 0,1 0 0,0 0 0,1-1 0,-1 0 0,14 6 0,4 0 232,26 6 0,-30-10-182,-2-1-184,-1 0-1,1-1 0,0-2 0,0 1 0,0-2 0,0 0 0,0-2 0,0 0 0,20-3 0,-31 2-680,0 0-1,0 0 1,10-5 0,1-3-3652,17-11 0,-28 16 3113,2-1-702,-1 0 0,0-1 0,0 0 0,12-14 0,9-14-1610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3.8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63 210 4064,'-1'0'125,"-3"0"247,-1 0 0,1 0 0,0 0 0,0 1 0,0 0 0,0-1 0,-1 1 0,1 1 0,-5 1 0,8-2-18,1-1-1,-1 0 1,0 0 0,1 1-1,-1-1 1,0 0 0,1 0-1,-1 0 1,0 0-1,1 0 1,-1 0 0,0 0-1,1 0 1,-1 0 0,0 0-1,0-1 1,0 1-246,1 0 0,0 0 1,0-1-1,0 1 0,0 0 0,-1 0 1,1 0-1,0-1 0,0 1 0,0 0 1,0 0-1,0 0 0,0-1 0,0 1 0,0 0 1,0 0-1,0-1 0,0 1 0,0 0 1,0 0-1,0-1 0,0 1 0,0 0 1,0 0-1,0-1 0,0 1 0,0 0 1,0 0-1,0 0 0,0-1 0,0 1 0,0 0 1,1 0-1,-1-1 0,0 1 0,0 0 1,0 0-1,0 0 0,1 0 0,-1-1 1,0 1-1,0 0 0,0 0 0,1 0 1,-1 0-1,0 0 0,0 0 0,0 0 1,1-1-1,2-2 355,0 0 1,0-1 0,-1 1-1,0-1 1,4-7 0,8-12 636,-6 13-758,1 1 0,0-1 0,0 2 0,16-12 0,-20 16-292,0 1-1,0 0 1,0 0-1,0 0 1,1 1-1,-1 0 1,1 0-1,0 0 1,0 1-1,-1 0 1,13-1-1,-15 2-9,1 1-1,-1-1 1,0 1-1,0 0 1,1 0 0,-1 0-1,0 0 1,0 0-1,0 1 1,0 0-1,0-1 1,0 1-1,0 0 1,2 3-1,5 4 205,0 1-1,10 13 1,-2-2 256,-14-16-349,1 0 0,-1-1 0,1 0-1,0 0 1,0 0 0,10 5 0,-12-8-93,0 0 0,0 0 0,-1 0 0,1 0 0,0-1 0,0 1 0,0-1 0,0 0 0,0 0 0,0 0 0,0-1 0,0 1 1,0-1-1,0 1 0,0-1 0,5-2 0,7-4 50,-1 0-1,0-1 1,-1 0 0,19-16 0,-18 14-82,-9 6-175,1 0-1,-1 0 1,0 0 0,0-1-1,0 1 1,-1-1 0,0 0-1,0-1 1,0 1 0,0-1-1,-1 0 1,0 1 0,0-1-1,-1-1 1,3-7 0,-5 11-745,4-18-2646,-4 21 3324,0-1 1,0 1-1,0-1 0,0 1 0,0-1 0,0 1 1,0-1-1,0 1 0,0-1 0,0 1 0,0-1 1,0 1-1,-1-1 0,1 1 0,0 0 0,0-1 0,0 1 1,-1-1-1,1 1 0,0 0 0,0-1 0,-1 1 1,1-1-1,0 1 0,-1 0 0,1-1 0,-1 1 1,1 0-1,0 0 0,-1-1 0,1 1 0,-1 0 1,1 0-1,-1 0 0,1 0 0,0-1 0,-2 1 1,-7 4-5657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4.3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91 7296,'-13'5'1881,"10"-2"-900,9-2 2445,-4-3-2697,0 0 0,0 1 0,0 0 0,0-1 1,0 1-1,5-2 0,4-3 33,10-7 1,0 0-1,1 2 1,1 0-1,42-13 1,-57 21-606,-1 1 1,1 1-1,-1 0 0,1 0 1,0 0-1,0 1 0,-1 0 1,1 1-1,0-1 0,-1 1 1,1 1-1,-1 0 0,1 0 1,-1 0-1,1 1 0,-1 0 1,0 0-1,-1 1 0,11 6 1,0 4 249,-12-9-255,0-1 1,0 0 0,1 0-1,-1-1 1,13 7 0,-16-10-189,1 1 0,0-1 1,-1 0-1,1 0 0,0 0 1,-1 0-1,1 0 0,0-1 1,-1 1-1,1-1 0,4-1 1,28-13-3784,-27 12 2594,15-8-4343,0 2 0,38-9 0,-26 9 2187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5.1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518 63 7808,'-3'-11'2234,"3"11"-2199,0 0 0,1 0 0,-1 0 0,0-1 0,0 1 0,0 0 0,0 0 0,0 0 0,0-1 0,0 1 0,1 0 0,-1 0 0,0 0 0,0 0 0,0 0 0,0-1 0,6 1 5221,-6 2-3416,3 140 3440,-12 39-3244,5-133-1358,-20 83 0,4-69-225,6-23-229,11-30-209,-1 1 0,1-1 1,-2 1-1,1-1 0,-1-1 0,-10 14 1,14-21-3,-1 1 1,1-1 0,0 0-1,0 0 1,0 0 0,-1 0 0,1-1-1,0 1 1,-1 0 0,1 0-1,-1-1 1,1 1 0,-1-1 0,1 1-1,-1-1 1,0 0 0,1 0-1,-1 1 1,1-1 0,-1 0 0,0-1-1,1 1 1,-1 0 0,1 0-1,-1-1 1,-2 0 0,-3-1-9,1-1 0,-1 0 1,0-1-1,-8-5 0,10 6-23,-24-16-215,1-1 0,1-1-1,1-2 1,-46-50 0,56 55 226,2-1 0,1-1 1,0 0-1,1 0 0,1-1 1,2-1-1,0 0 0,-8-26 1,8 12-63,-10-71 1,18 95 135,0 1 1,1-1 0,0 0-1,1 0 1,0 1 0,1-1 0,1 1-1,-1-1 1,2 1 0,5-14 0,-7 21-25,0 1 0,0 0 1,0 0-1,0 1 0,0-1 1,1 0-1,-1 1 0,1-1 1,-1 1-1,1 0 1,0 0-1,0 0 0,3-2 1,1 1 31,-1 1 0,1 0 0,-1 0 0,1 0 0,-1 0 0,10 0 0,7 1 158,0 1 1,46 5-1,-58-4-188,189 39 1184,-138-25-732,90 10 1,90-16-82,-208-10-512,-1-2 0,1-2 0,-1 0 0,0-3 0,36-12 0,-64 18-350,-1 0 0,0 0 1,0 0-1,-1 0 0,1-1 1,0 0-1,-1 1 0,4-5 1,-5 5-131,-1 0 0,1 0 1,-1 1-1,0-1 0,1 0 1,-1 0-1,1-3 0,-2 3-9,1 1 0,-1 0-1,0-1 1,0 1 0,1 0 0,-1-1-1,0 1 1,0 0 0,-1-1 0,1 1-1,0 0 1,0-1 0,-1 0 0,1 1 460,0 1 0,0 0 0,0 0 0,0 0 0,0-1 1,0 1-1,-1 0 0,1 0 0,0 0 0,0 0 0,0-1 1,0 1-1,0 0 0,0 0 0,-1 0 0,1 0 1,0 0-1,0 0 0,0-1 0,-1 1 0,1 0 0,0 0 1,0 0-1,0 0 0,0 0 0,-1 0 0,1 0 0,0 0 1,0 0-1,0 0 0,-1 0 0,1 0 0,0 0 1,0 0-1,0 0 0,-1 0 0,-12 6-5336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5.6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45 5632,'0'-7'1725,"2"-4"-554,12 0 2685,-12 10-3433,0-1 517,1 0 0,0 0 0,0 0 0,1 1 0,-1-1 0,0 1 0,0 0-1,5-1 1,-7 2-758,-1 0 0,1 0 0,0 0 1,0 0-1,-1 0 0,1 0 0,0 1 0,0-1 0,-1 0 0,1 0 0,0 1 0,-1-1 0,1 0 0,0 1 0,-1-1 0,1 1 0,0-1 0,0 1 0,0 0-41,0 1 0,0-1 0,0 1 0,0-1 0,0 1 0,0 0 0,-1-1 0,1 1 0,-1 0 0,2 3 1,0 10 218,0 0 1,-1 0 0,-2 25 0,0-10-151,0 58 579,-26 168 0,17-191-874,10-65 63,0 1 0,0-1 0,-1 1-1,1-1 1,0 1 0,0 0 0,0-1 0,-1 1 0,1-1 0,0 1-1,0-1 1,-1 1 0,1-1 0,0 0 0,-1 1 0,1-1-1,-1 1 1,0-1-142,1 0 0,0 1-1,0-1 1,-1 0 0,1 0-1,0 0 1,-1 0 0,1 0-1,0 0 1,-1 0 0,1 0-1,0 0 1,0 0 0,-1 0-1,1-1 1,0 1 0,-1 0-1,1 0 1,0 0 0,0 0-1,-1 0 1,1 0 0,0-1-1,-2 0-351,1 0-1,0 0 0,0 0 0,0 0 1,0 0-1,0-1 0,1 1 0,-1 0 1,0 0-1,0-1 0,0-2 0,0 1-222,0 0-1,0 0 0,1 0 0,0 0 0,-1 0 0,1-1 0,0 1 1,0 0-1,1 0 0,0-6 0,11-23-5137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06.1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20 162 6048,'-5'-2'960,"-10"-9"5984,16 10-6585,-1 0 0,0 0 0,1 0 0,-1 0 1,0 0-1,1 0 0,-1 1 0,1-1 0,0 0 1,-1 0-1,1 0 0,0 1 0,-1-1 0,1 0 1,0 1-1,1-2 0,18-10 1732,-2 3-743,1 0 1,1 2 0,36-11 0,62-4 119,-73 15-1105,170-22 287,-96 14-1364,-116 15 904,27-3-1079,3 1-3687,-28 2 3532,0 0 1,0 0-1,0 1 1,-1 0-1,1 0 1,0 0 0,0 0-1,-1 1 1,1 0-1,-1-1 1,5 4-1,11 12-5414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2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29 194 2496,'0'0'297,"-1"0"1,1-1-1,0 1 1,-1 0-1,1-1 1,-1 1-1,1 0 1,0-1-1,-1 1 1,1 0-1,-1 0 1,1 0-1,-1-1 1,1 1-1,-1 0 1,1 0-1,-1 0 0,1 0 1,-1 0-1,0 0 1,1 0-1,-1 0 1,0 0-1,-16 1 10131,32-11-9302,-6 3-642,1-1 0,11-10 0,-14 11-316,1 0-1,-1 1 0,2 0 0,12-8 0,108-46 1227,-107 52-1233,2 0 0,-1 2-1,45-7 1,-33 9-59,-4 0 343,35-1 0,-57 6 554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2.9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 78 4480,'-3'-1'189,"2"0"-104,0 1 0,0-1 0,1 1 1,-1-1-1,0 1 0,0 0 0,0-1 1,0 1-1,1 0 0,-1 0 0,0 0 1,0 0-1,0 0 0,0 0 0,0 0 1,1 0-1,-1 0 0,0 0 0,0 0 1,0 0-1,0 1 0,0-1 1,1 0-1,-1 1 0,0-1 0,0 0 1,1 1-1,-2 0 0,-9 2 5444,11-3-5372,-1 0 1,1 0-1,-1 0 1,1 0-1,-1 0 1,1 0-1,-1 0 0,1 0 1,-1 0-1,1 0 1,-12 7 10325,23-8-9896,1 0 1,20-6 0,-11 2-175,4 0 84,265-45 1416,-5 33-2500,-280 17-34,-1 0-1,0 0 0,1 0 0,7 3 0,-17 6-4583,3-7 4275,0-1-1,0 1 1,-1 0 0,1-1-1,-1 1 1,1-1 0,-1 0-1,0 0 1,0 0 0,1 0-1,-1 0 1,0-1 0,0 1-1,0-1 1,0 0 0,0 0-1,-4 0 1,-3-8-1614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5408,'-31'-3'2752,"34"3"-2752,7 8-64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5.0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393 178 2720,'-1'-1'408,"1"-1"0,-1 0 0,0 0 0,0 1 0,0-1 0,0 0-1,0 1 1,0-1 0,0 1 0,0 0 0,-1-1 0,1 1 0,-1 0 0,-2-2 0,-1-1 540,1 1 0,-1 0 0,0 0-1,-6-2 1,1 2-414,-1 0 0,1 1-1,-1 0 1,0 0-1,0 1 1,1 1 0,-1 0-1,0 0 1,0 1 0,0 1-1,0 0 1,1 0 0,-1 1-1,1 0 1,-15 7 0,14-5-355,0 1 1,0 0 0,1 0 0,-1 1 0,2 1-1,-1-1 1,1 2 0,0-1 0,1 1 0,0 1-1,0-1 1,1 1 0,-9 18 0,12-21-86,1 1 1,0 0 0,0-1-1,1 1 1,0 0-1,1 0 1,0 1 0,-1 10-1,2-15-40,0-1 0,0 1 1,1 0-1,-1-1 0,1 1 0,0 0 0,0-1 1,0 1-1,0-1 0,1 0 0,-1 1 0,1-1 1,0 0-1,0 0 0,0 0 0,0 0 0,1 0 1,-1-1-1,1 1 0,5 4 0,0-3-18,0 1 0,0-1 0,1-1 0,-1 0 0,1 0-1,0 0 1,0-1 0,0-1 0,0 1 0,17-1 0,8-1 58,52-8 1,-71 6-82,7-1 17,-1 0-1,1-2 1,-1-1-1,30-11 1,-42 13-11,0 0 0,0-1 1,-1 1-1,1-2 1,-1 1-1,-1-1 1,1 0-1,-1-1 1,0 0-1,0 0 1,-1 0-1,9-13 1,-12 13-14,0 1 0,-1 0 1,1-1-1,-1 0 1,-1 1-1,1-1 1,-1 0-1,-1 0 1,1 0-1,-1 0 1,0 0-1,-2-9 1,1 5 7,-1 0 1,-1 0 0,1 0-1,-2 0 1,0 0 0,-10-19-1,8 20-19,-1-1 1,-1 1-1,0 1 0,0-1 1,-1 1-1,0 1 0,-14-11 1,15 13-159,-1 0 1,-1 0 0,1 1-1,-1 0 1,1 1 0,-1 0-1,-1 0 1,-18-4 0,27 8 6,1 0 1,-1-1 0,1 1-1,-1 0 1,0 0 0,1 0-1,-1 0 1,0 0 0,1 1-1,-1-1 1,1 0 0,-1 1-1,1-1 1,-1 1 0,1 0 0,-1-1-1,1 1 1,-1 0 0,1 0-1,0 0 1,-1 0 0,1 0-1,0 0 1,0 0 0,0 0-1,0 1 1,0-1 0,0 0-1,0 1 1,0-1 0,0 1 0,1-1-1,-1 1 1,0-1 0,1 1-1,0-1 1,-1 1 0,1 1-1,-1 5-658,0-1-1,1 0 0,0 0 0,0 0 0,1 0 1,0 0-1,3 11 0,1-3-783,0-1-1,1 1 1,1-1 0,11 17 0,-6-9 112,2 4-850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5.5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374 1 2400,'-2'1'137,"-3"6"364,5-7-486,0 0 0,0 0-1,0 0 1,0 0 0,0 0-1,0 0 1,0 0-1,0 0 1,0 0 0,0 0-1,0 0 1,0 0 0,0 0-1,0 1 1,0-1-1,0 0 1,0 0 0,0 0-1,0 0 1,0 0 0,0 0-1,0 0 1,0 0-1,0 0 1,0 0 0,0 0-1,0 0 1,0 0 0,1 0-1,-7 8 2781,-7-1-893,-1 0 0,0-1 0,-17 5 0,6-3-545,-16 9 803,2 1 0,-48 29 0,79-42-1957,1 1 0,0-1 1,0 1-1,0 1 0,1-1 1,0 1-1,0 0 0,0 0 1,1 1-1,0 0 0,-4 10 1,6-11-89,0 0 1,0 1 0,1-1-1,0 1 1,0-1-1,1 1 1,0 0 0,0 0-1,1 0 1,0-1-1,0 1 1,1 0 0,2 11-1,-2-15-86,0 0-1,1 0 1,-1-1-1,1 1 1,-1 0-1,1-1 1,0 1-1,1-1 1,-1 1-1,1-1 1,-1 0-1,1 0 1,0 0-1,0-1 1,0 1-1,1-1 1,-1 1-1,5 1 1,-3-2-10,-1 0 0,1 0 0,0-1 0,0 1 0,0-1 0,0 0 0,0-1 0,0 0 0,0 1 0,0-1 0,0-1 0,0 1 0,0-1 0,8-2 0,8-3 90,-1-2 0,0 0 1,0-1-1,33-21 0,-27 13 10,0-1-1,39-38 0,-58 49-87,-1 0 0,1 0 0,-1 0 0,0-1 0,-1 0 0,9-18 0,-13 24-34,0 0 0,0 1 0,0-1 1,-1-1-1,1 1 0,-1 0 0,0 0 1,1 0-1,-1 0 0,0 0 0,0 0 1,0 0-1,0 0 0,-1-1 0,1 1 1,-1 0-1,1 0 0,-1 0 0,0 0 1,1 0-1,-1 0 0,0 1 0,-1-1 1,1 0-1,0 0 0,0 1 0,-1-1 1,1 0-1,-1 1 0,1-1 0,-1 1 1,0 0-1,1 0 0,-1 0 0,0 0 1,0 0-1,-2-1 0,-5-2-326,0 1 0,0 0 0,0 0 0,-1 1-1,1 0 1,-1 1 0,1 0 0,-1 0 0,0 1 0,1 1 0,-1-1 0,1 2-1,-14 2 1,20-3-205,1 0-1,-1 1 0,1-1 1,-1 1-1,1-1 0,-1 1 1,-2 2-1,20 3-5289,43 1-592,-12 0 2806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5.9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19 5408,'-1'0'72,"1"0"-1,-1 0 1,1 0 0,0 0 0,-1-1-1,1 1 1,-1 0 0,1 0 0,0-1-1,-1 1 1,1 0 0,0-1 0,-1 1-1,1 0 1,0-1 0,-1 1 0,1 0-1,0-1 1,0 1 0,0-1 0,-1 1-1,1-1 1,0 1 0,0 0 0,0-1-1,0 1 1,0-1 0,0 1 0,0-1 0,0 1-1,0-1 1,0 1 0,0-1 0,0 1-1,0-1 1,0 1 0,0 0 0,0-1-1,1 1 1,-1-1 0,0 1 0,0-1-1,1 0 1,0 1 551,1 0 0,-1-1-1,1 1 1,-1 0 0,1 0 0,-1 0-1,1 0 1,-1 0 0,1 0 0,0 0-1,-1 0 1,3 1 0,-2 1-281,1-1 0,-1 1 1,0 0-1,0-1 0,1 1 1,-1 0-1,-1 0 0,1 0 0,0 1 1,0-1-1,-1 0 0,1 1 1,-1-1-1,0 1 0,0-1 0,0 1 1,0 0-1,0-1 0,-1 1 1,1 0-1,-1-1 0,0 1 1,1 0-1,-2 3 0,1 9 370,-1-1 0,-1 0 0,-6 23-1,4-18-62,1-7-884,-13 79 1510,12-30-7872,7-72 666,10-6 1736,-10 14 3446,12-14-3501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6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98 48 6816,'1'-3'297,"0"0"0,0 0 0,1 0 1,-1 1-1,1-1 0,0 1 0,0-1 0,0 1 0,0 0 1,0 0-1,0 0 0,0 0 0,1 0 0,-1 0 0,1 1 1,-1-1-1,4-1 0,11-3 8711,-17 6-8800,3 9 1820,-3 15-483,-3-8-658,-1 1 0,0 0 1,-2-1-1,-13 30 0,-2 4-70,8-15-498,-1 1-187,1 1 0,-15 74 0,18-68-725,1-18-2915,10-34-927,-3-10 2069,2 14 1263,-6-47-6150,2 22 4293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6.6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35 309 3648,'-2'-1'134,"0"1"0,1-1 1,-1 1-1,0 0 0,0 0 0,1 0 0,-1 0 1,0 0-1,0 0 0,0 0 0,1 1 0,-1-1 1,0 1-1,-7 2 5117,15-7-2451,47-31 3312,20-16-2235,-59 42-3302,10-5 779,46-22 0,-62 33-1121,0 0 1,0 0-1,1 1 1,-1 0-1,1 1 0,-1 0 1,1 0-1,-1 1 1,1 0-1,11 2 1,1 2 569,27 9 0,-32-7-386,1-2 1,23 4-1,-33-7-384,-1-1 0,1 0 0,-1 0 0,1 0 0,-1-1 0,0 0 0,1 0 0,-1-1 0,0 0 0,7-3 0,-6 2-26,0 0 0,-1-1-1,0 0 1,0 0 0,0 0 0,-1-1 0,1 0-1,7-8 1,-1-3-207,19-30 0,5-8-4501,-36 53 4430,1 0 0,-1 1-1,0-1 1,1 0 0,-1 1-1,1-1 1,-1 1 0,1-1 0,0 0-1,-1 1 1,1-1 0,-1 1-1,1 0 1,0-1 0,0 1 0,-1-1-1,1 1 1,0 0 0,-1 0-1,1-1 1,0 1 0,0 0-1,1 0 1,-2 0-85,1 1-1,-1-1 1,1 1-1,-1-1 1,1 1-1,-1-1 1,0 1-1,1-1 1,-1 1-1,0-1 1,1 1-1,-1 0 1,0-1-1,0 1 1,1-1-1,-1 1 1,0 0-1,0-1 1,0 1-1,0 0 1,0 0-1,-2 28-6957,-3-14 5900,0-6 399,-1-1 0,-7 10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7.4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14 187 3328,'-13'-9'19994,"24"9"-19175,1-2-1,-1 1 1,18-6-1,9-1-401,131-18 355,15-3-265,321-45 144,-223 44-566,-239 30-1141,-55 5-3509,-58-10-10346,52 5 10191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48.4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53 2400,'-19'3'14319,"22"-7"-10893,3-1-2910,10-1 98,0 0 1,0 1-1,1 1 1,23-4-1,71-1 43,-51 4-264,-27 3-62,1 0 0,-1 3-1,61 7 1,-91-8-296,-1 1 0,1-1 0,-1 1 0,1 0 0,-1 0 0,1 0-1,-1 0 1,1 0 0,-1 0 0,0 1 0,3 1 0,-4-2-18,-1 0 0,1 0 0,0 0 0,0 0 0,-1 1 0,1-1 0,-1 0 0,1 0 0,-1 1 0,1-1 0,-1 0 0,0 0 0,1 1 0,-1-1 0,0 0 0,0 1 0,0-1 0,0 0 0,0 1 0,-1-1 0,1 0 1,-1 3-1,-1 3 13,-1 1 0,1-1 0,-2 0 0,1 0 0,-1-1 0,-7 11 0,-31 35 213,-48 32-8,21-22-518,66-59 260,1-1 0,0 1 0,0-1 0,0 1 0,0 0 0,0-1 0,0 1 0,1 0-1,-1 0 1,-1 5 0,3-7 17,0 0-1,0 0 0,0 0 0,0 0 0,0 0 0,0 0 0,0 0 0,0 0 1,0 0-1,1-1 0,-1 1 0,0 0 0,0 0 0,1 0 0,-1 0 0,1 1 1,1-1 9,-1 1 1,0-1 0,0 0 0,0 0 0,1 0 0,-1 0 0,1 0 0,-1 0-1,0 0 1,1-1 0,0 1 0,1 0 0,41 9 89,-6-1-58,-18-3 52,0 0 0,36 19-1,-48-21 37,0 1 0,0 0 0,0 1-1,-1 0 1,1 0 0,-1 1 0,-1-1-1,12 15 1,-17-19-76,0 0 0,1 0 0,-1 0 0,0 0 0,0 1 0,0-1 1,-1 0-1,1 0 0,0 1 0,-1-1 0,0 0 0,1 1 0,-1-1 0,0 0 0,0 1 0,0-1 0,-1 0 0,1 1 0,0-1 0,-1 0 0,0 3 0,-1-2-13,1 0 0,-1 0 0,0 0-1,0-1 1,0 1 0,0 0 0,0-1-1,-1 1 1,1-1 0,-1 0-1,1 0 1,-1 0 0,0 0 0,-4 2-1,-4 1-24,-1-1 0,0 1-1,1-2 1,-16 3-1,-52 7-192,52-10 48,-35 3-770,-72-1-1,50-6-2408,-1 0-4677,102 3-2770,11-4 7093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51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16 150 4800,'-12'-35'2761,"11"34"-2449,1-1 0,-1 1 0,1 0 0,-1-1 0,1 1 0,0 0 0,0-1 0,0 1 0,0-1 1,0 1-1,0-1 0,0 1 0,0 0 0,0-1 0,1 1 0,-1-1 0,0 1 0,1 0 0,-1-1 0,1 1 0,2-3 2912,5 49 307,-6 58-1768,-2-14-812,2-19-366,5 65 580,2-97-1038,-6-30-80,-1-1 0,0 1 0,-1 0 0,1 11 0,-2-18-9,0-1-36,1 0 0,-1 0 1,1 0-1,-1 0 1,1-1-1,-1 1 1,1 0-1,-1 0 1,1-1-1,-1 1 0,1 0 1,-1-1-1,1 1 1,-1 0-1,0-1 1,1 1-1,-1-1 1,0 1-1,1 0 1,-1-1-1,0 1 0,0-1 1,1 1-1,-1-1 1,0 1-1,0-2 1,4-17-76,-2 11 53,0-5-66,-1 0-1,0-26 1,0-8-87,0 40 152,11-185-86,-13 144 3,0 23 144,1 0 0,4-30 0,5-4 344,-9 55-341,1 1 1,-1 0-1,1 0 0,0 0 1,0-1-1,0 1 0,0 0 1,0 0-1,1 0 1,-1 1-1,1-1 0,3-4 1,-4 6-8,0 0 1,0 0 0,0 1 0,0-1 0,0 0-1,0 1 1,0-1 0,0 1 0,0-1-1,0 1 1,0-1 0,0 1 0,1 0 0,-1 0-1,0-1 1,0 1 0,0 0 0,0 0-1,1 0 1,-1 0 0,0 1 0,0-1 0,0 0-1,1 0 1,-1 1 0,0-1 0,0 1 0,0-1-1,0 1 1,0-1 0,0 1 0,0 0-1,0-1 1,0 1 0,1 1 0,4 3 103,-1 0 0,0 0-1,0 1 1,0-1 0,0 1 0,-1 0 0,0 1 0,5 11 0,2 6 238,7 27 0,-13-38-287,19 62 470,25 69-204,-39-119-528,-10-25 102,0 0-1,0 0 1,0 0-1,1 1 1,-1-1-1,0 0 1,0 0 0,1 0-1,-1 0 1,0 0-1,0 1 1,1-1-1,-1 0 1,0 0 0,0 0-1,1 0 1,-1 0-1,0 0 1,1 0-1,-1 0 1,0 0 0,0 0-1,1 0 1,-1 0-1,0 0 1,1 0-1,-1-1 1,0 1 0,0 0-1,1 0 1,-1 0-1,0 0 1,0 0-1,1 0 1,-1-1 0,0 1-1,0 0 1,0 0-1,1 0 1,-1-1-1,0 1 1,0 0 0,0 0-1,0-1 1,0 1-1,1 0 1,-1 0-1,0-1 1,0 1 0,0 0-1,0 0 1,0-1-1,4-110-13631,1 89 9115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52.2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59 123 1728,'-16'-6'12428,"22"6"-8942,6 0-2829,1-2 0,-1 1 0,0-2 1,21-6-1,-7 0-543,26-13 1,-47 20-68,-1-1 1,0 1 0,0-1-1,0 0 1,0 1 0,-1-2-1,5-3 1,-7 6-51,0 0 0,-1 1-1,1-1 1,-1 0 0,1 0 0,-1 1 0,1-1 0,-1 0 0,1 0 0,-1 0-1,0 0 1,1 0 0,-1 0 0,0 0 0,0 0 0,0 0 0,0 0-1,0 0 1,0 0 0,0 1 0,0-1 0,0 0 0,0 0 0,0 0 0,-1 0-1,1 0 1,0 0 0,-1 0 0,1 0 0,0 0 0,-1 1 0,0-1 0,1 0-1,-1 0 1,1 0 0,-1 1 0,0-1 0,1 0 0,-3 0 0,1-1-1,-1 1 0,1 0 1,-1 0-1,0 0 0,1 0 0,-1 0 1,0 0-1,0 1 0,0 0 1,1-1-1,-1 1 0,-4 0 1,-35 3 105,41-2-92,-10 0 244,-1 0 1,1 2 0,0-1-1,0 1 1,0 1 0,1 0-1,-1 1 1,1 0 0,0 0-1,0 1 1,-12 10 0,21-15-154,-1 1 0,0 0 0,0 0 0,1-1 0,-1 1 1,1 0-1,0 1 0,0-1 0,0 0 0,0 0 0,0 0 1,0 1-1,0-1 0,1 0 0,-1 1 0,1-1 0,-1 1 1,1-1-1,0 1 0,0-1 0,0 1 0,1-1 0,-1 0 1,0 1-1,2 3 0,0-2-11,-1-1 1,1 0 0,0 1-1,0-1 1,0 0-1,0 0 1,0 0 0,1-1-1,-1 1 1,1 0 0,0-1-1,0 0 1,0 1-1,0-1 1,0 0 0,6 2-1,4 1 25,1-1 1,-1 0-1,1 0 0,0-2 1,0 0-1,0 0 0,1-1 0,24-2 1,39-8-1004,-1-5-3331,-57 11 2320,1-4-1262,6-1-4839,-26 8 7590,1-1-1,-1 1 1,0 0-1,0 0 1,1 0 0,-1 0-1,0 0 1,0 0-1,1 0 1,-1 1 0,0-1-1,0 0 1,0 1-1,1-1 1,-1 0 0,1 2-1,5 6-2426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39:53.2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50 2976,'-5'-2'369,"2"0"-184,1 1 0,0 0-1,-1 0 1,0 1 0,1-1-1,-1 0 1,1 1 0,-1 0-1,0-1 1,1 1 0,-1 0-1,0 0 1,-2 1-1,4-1 90,0 1 0,0-1-1,0 0 1,1 0-1,-1 0 1,0 0-1,0 0 1,0 0-1,0 0 1,1 0-1,-1 0 1,0 0 0,0 0-1,0-1 1,1 1-1,-1 0 1,0 0-1,0-1 1,1 1-1,-1-1 1,0 1-1,1-1 1,-1 1-1,0-1 1,1 1 0,-1-1-1,1 0 1,-1 1-1,1-1 1,-1-1-1,0 2-15,1 0 0,0-1 0,-1 1-1,1 0 1,0-1 0,-1 1 0,1-1 0,0 1-1,0 0 1,0-1 0,-1 1 0,1-1 0,0 1-1,0-1 1,0 1 0,0-1 0,0 1 0,0-1-1,0 1 1,0-1 0,0 1 0,0-1 0,0 0-1,13-6 1561,-3 4-1676,1 0-1,0 0 0,0 1 1,-1 1-1,1 0 0,0 0 1,0 1-1,0 1 0,0 0 1,0 0-1,0 1 0,0 0 1,11 5-1,-20-7-136,0 1 0,0 0 0,-1 0-1,1-1 1,-1 1 0,1 0 0,-1 0 0,1 0 0,-1 1 0,1-1-1,-1 0 1,0 0 0,0 1 0,0-1 0,0 1 0,0-1 0,2 4-1,-3-4 0,1 1 0,-1 0 0,0-1 0,0 1 0,0-1 0,0 1 0,0 0 0,0-1 0,0 1 0,0-1 0,-1 1 0,1 0 0,-1-1 0,1 1 0,-1-1 0,1 1 0,-1-1 0,0 0 0,0 1 0,-1 1 0,-3 3 28,0 0 0,-1 0 0,0 0 0,0-1 0,-11 8 0,0 0 85,-1 0 223,0-1 0,-33 16 0,46-25-299,2-1-5,1-1 0,-1 0 0,1 1 0,0 0 0,0-1 0,0 1 0,0 0-1,0 0 1,-2 3 0,4-5-23,0 0-1,-1 1 0,1-1 0,0 0 1,0 1-1,0-1 0,0 0 0,0 1 0,0-1 1,0 0-1,0 1 0,-1-1 0,1 0 1,0 1-1,0-1 0,0 0 0,1 1 1,-1-1-1,0 0 0,0 1 0,0-1 1,0 0-1,0 1 0,0-1 0,0 0 1,1 1-1,-1-1 0,1 1 14,0 0 0,0-1 0,-1 1 1,1-1-1,0 1 0,0-1 0,0 1 0,0-1 0,0 0 0,0 1 0,0-1 0,0 0 0,0 0 0,1 0 1,15 2 146,0-2 1,33-3 0,5 0-109,2 1-476,-31 0-1958,0 2-1,45 4 0,-47 2-1859,-4 6 1387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204 792 3232,'-1'0'62,"1"0"-1,0 0 1,0-1 0,-1 1 0,1 0-1,0 0 1,0 0 0,-1 0 0,1-1-1,0 1 1,0 0 0,0 0 0,0-1-1,0 1 1,-1 0 0,1 0 0,0-1-1,0 1 1,0 0 0,0 0 0,0-1-1,0 1 1,0 0 0,0-1 0,0 1-1,0 0 1,0 0 0,0-1 0,0 1-1,0 0 1,0-1 0,0 1 0,0 0-1,0 0 1,0-1 0,0 1 0,1 0-1,-1 0 1,0-1 0,0 1 0,0 0-1,0 0 1,1 0 0,-1-1 0,7-12 913,15-17-287,2 1 0,1 1 0,32-27-1,-23 23-337,47-57 0,-58 57-189,-2 0 1,-1-2-1,18-39 0,-15 21 179,-2-1 0,-3 0 0,15-68 0,-30 105-309,2-18-392,-5 34 266,0 0 82,0 0 1,0-1-1,0 1 0,0 0 0,0 0 0,0 0 0,0 0 0,0 0 0,0 0 1,0-1-1,0 1 0,0 0 0,0 0 0,0 0 0,0 0 0,0 0 0,0 0 1,0-1-1,0 1 0,0 0 0,0 0 0,0 0 0,-1 0 0,1 0 0,0 0 1,0 0-1,0 0 0,0-1 0,0 1 0,0 0 0,0 0 0,0 0 0,-1 0 1,1 0-1,0 0 0,0 0 0,0 0 0,0 0 0,0 0 0,-1 0 0,1 0 1,0 0-1,0 0 0,0 0 0,0 0 0,0 0 0,0 0 0,-1 0 0,1 0 1,0 0-1,0 0 0,0 0 0,0 0 0,0 0 0,0 0 0,-1 0 1,1 0-1,0 0 0,0 1 0,0-1 0,0 0 0,0 0 0,0 0 0,0 0 1,0 0-1,-9 12-38,1 1-1,1 0 1,0 0 0,-8 25 0,-3 6 35,-13 19 157,-55 87 0,32-71 2,-57 93 120,-31 102 105,62-115 181,0-24 1654,80-135-2175,-1 0 1,1 0 0,0 1 0,-1-1-1,1 0 1,0 1 0,0-1 0,-1 0-1,1 1 1,0-1 0,0 0 0,0 1-1,0-1 1,0 1 0,-1-1 0,1 0-1,0 1 1,0-1 0,0 0 0,0 1-1,0-1 1,0 1 0,0-1 0,0 0 0,0 1-1,1 0 1,0-1 0,-1-1 0,1 1 0,0-1 0,0 1 0,0-1 0,0 1 0,-1-1 0,1 1 0,0-1-1,-1 0 1,1 0 0,0 1 0,-1-1 0,1-1 0,200-220-13,-155 180 5,55-40-1,53-24-57,-74 51 92,29-17-108,-76 52-449,-50 48 252,12-23 242,1 1 0,0 0 0,0 0 0,0 0 0,1 0 0,-1 1 0,2-1 0,-1 1 0,-2 9 0,3 18 154,2-32-126,0 0-1,1 0 0,-1-1 1,0 1-1,1 0 0,-1 0 1,1 0-1,0-1 1,-1 1-1,1 0 0,0 0 1,0-1-1,0 1 0,2 1 1,14-6 561,-13 1-536,1 0 0,-1 0 1,0-1-1,0 1 0,0-1 0,-1 0 0,1 0 0,-1 0 0,1-1 1,-1 1-1,0-1 0,0 0 0,-1 1 0,1-1 0,2-5 0,-2 3-33,-1 1 0,1-1 0,-1 0 0,0 0-1,0 0 1,-1 0 0,0 0 0,0 0 0,0 0 0,-1-1-1,0-8 1,-1 10 5,-3-18 55,4 22-80,-1 0-1,1 0 1,-1 1-1,1-1 1,-1 0-1,1 0 1,-1 0-1,1 1 1,-1-1-1,1 0 0,-1 1 1,0-1-1,1 0 1,-1 1-1,0-1 1,0 1-1,0-1 1,1 1-1,-1 0 1,0-1-1,0 1 1,-2-1-1,-19-4-193,57 5 259,65 8 1,-87-6 68,0 1 0,1 1 0,-1 0-1,0 0 1,-1 2 0,1-1 0,-1 2 0,11 7 0,43 38 347,-28-20-24,-33-29-364,0 0 0,-1 0 0,1-1-1,0 0 1,0 1 0,1-2 0,-1 1-1,0 0 1,1-1 0,5 0 0,3 1-762,-1-2 0,1 1 0,13-3-1,4 1-969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1.6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3354 2976,'-1'1'144,"0"1"52,0-1 0,0 1 0,0 0 0,0 0 0,0 0 0,0 0-1,0 0 1,0 0 0,1 0 0,-1 0 0,1 0 0,0 1 0,0-1 0,-1 3-1,3 10 2182,0 5-480,-2-20-1843,0 1-1,0-1 0,0 0 1,0 1-1,0-1 1,1 0-1,-1 1 0,0-1 1,0 0-1,0 0 1,0 1-1,1-1 1,-1 0-1,0 0 0,0 1 1,1-1-1,-1 0 1,0 0-1,1 0 0,-1 1 1,0-1-1,0 0 1,1 0-1,-1 0 1,0 0-1,1 0 0,-1 0 1,0 0-1,1 0 1,-1 0-1,1 0 0,-1 0 1,0 0-1,1 0 1,-1 0-1,0 0 0,1 0 1,-1 0-1,0 0 1,1 0-1,-1 0 1,1-1-1,0 1-22,0-1 0,0 0-1,-1 1 1,1-1 0,0 0 0,0 0 0,0 0-1,-1 0 1,1 0 0,-1 0 0,1 0 0,0 0-1,-1 0 1,0 0 0,1 0 0,-1 0 0,0 0 0,1 0-1,-1-1 1,3-7 89,72-200 513,-28 75-471,-21 64-91,126-361 530,-93 250-56,77-231 296,-24 125-594,23 17 119,-128 258-303,1-1-1,0 1 0,0 1 0,1 0 0,12-11 0,-18 19-54,0 0 0,0 1 0,1-1 0,-1 1 0,1 0 0,0 0 0,0 0 0,-1 0 0,1 1 0,0-1 0,0 1 0,0 0 0,1 1 0,-1-1 0,0 1 0,0-1 1,0 1-1,1 1 0,-1-1 0,0 0 0,5 2 0,11 4 93,24 10 0,-25-9 22,28 8-1,-40-13-106,0-1 0,1 0 0,-1 0 1,1-1-1,-1 0 0,1 0 0,11-3 0,-5 1 35,-1-2 0,0 0 1,0-1-1,0 0 0,0-1 1,-1-1-1,13-7 0,137-116 602,-143 113-607,182-167 515,-77 69-82,230-210 513,134-93-1248,-388 329-1930,-81 72-60,-14 14 1101,-8 13-2413,1-7 2944,-9 21-1519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2.7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99 744 2080,'-5'-9'1104,"10"17"3552,-5-7-4582,0-1 1,0 0 0,0 0-1,0 1 1,0-1 0,0 0-1,0 1 1,0-1 0,0 0-1,0 0 1,0 1 0,0-1-1,-1 0 1,1 0 0,0 1-1,0-1 1,0 0 0,0 0-1,0 0 1,-1 1 0,1-1-1,0 0 1,0 0 0,0 0-1,-1 1 1,1-1 0,0 0-1,0 0 1,-1 0 0,1 0-1,0 0 1,0 0 0,-1 0-1,1 1 1,0-1 0,0 0-1,-1 0 1,1 0 0,0 0-1,-1 0 1,1 0 0,0 0-1,0 0 1,-1-1 0,1 1-1,0 0 1,0 0 0,-1 0-1,1 0 1,0 0 0,0 0-1,-1 0 1,1-1 0,0 1-1,-2-1 7,1 1 0,0-1-1,-1 0 1,1 0-1,0 0 1,0 1-1,-1-1 1,1-1-1,-1 0 1,0-2 13,-1 1 1,1-1 0,1 0 0,-1 0-1,0 0 1,1 0 0,0 0 0,-1-6-1,-3-11 179,-7-28 489,-7-76 1,6-58 117,13 68-317,1 49-342,4-71 846,-5 137-1064,0 0 0,0 0 0,0 0 0,0 0 0,0 0 0,0-1 0,0 1 0,0 0 0,0 0 0,0 0 0,0 0 0,0 0 0,0 0 0,0 0 0,0 0 0,0 0 0,0 0 0,0 0 0,0 0 0,0 0 0,0 0 0,0 0 0,0-1 0,0 1 0,0 0 0,0 0 0,0 0 0,0 0 0,0 0 0,0 0 0,0 0 0,0 0 0,0 0 0,-1 0 0,1 0 0,0 0 0,0 0 0,0 0 0,0 0 0,0 0 0,0 0 0,0 0 0,0 0 0,0 0 0,0 0 0,0 0 1,0 0-1,0 0 0,0 0 0,-1 0 0,1 0 0,0 0 0,0 0 0,0 0 0,0 0 0,0 0 0,0 0 0,0 0 0,0 0 0,0 0 0,0 1 0,0-1 0,0 0 0,0 0 0,0 0 0,0 0 0,-4 4 3,2 4 76,0 0 1,0 0 0,1 0 0,0 0-1,1 0 1,1 17 0,-1 6 106,-2 285 428,3-169-418,-1-135-132,0 6 11,0 1 0,1 0 0,6 30-1,-6-48-78,-1 0 0,1 0 0,-1-1 0,1 1 0,0 0 0,-1-1 0,1 1 0,0 0 0,-1-1 0,1 1 0,0-1 0,0 1 0,0-1-1,-1 0 1,1 1 0,0-1 0,0 0 0,0 1 0,0-1 0,0 0 0,0 0 0,0 0 0,0 0 0,0 0 0,0 0 0,0 0 0,-1 0 0,1 0 0,0-1-1,2 1 1,2-1 27,1 0 0,-1 0 0,1-1 0,7-3-1,44-26-77,-18 9-8,-2 2 115,-1-2 0,0-2 0,-2-1 0,-1-1 0,-1-2 0,34-38-1,-61 61-11,-1 0-1,0-1 1,0 0-1,0 0 1,-1 0-1,0 0 1,0-1-1,0 1 0,-1-1 1,0 0-1,2-13 1,-4 15-12,0 1 1,0 0-1,0-1 0,0 1 1,-1 0-1,0-1 0,0 1 1,0 0-1,0 0 1,-1 0-1,0 0 0,0 0 1,0 0-1,0 0 1,0 1-1,-1-1 0,0 1 1,0-1-1,0 1 1,0 0-1,-4-3 0,-2-1-10,-1 1-1,0 0 0,0 0 0,-1 1 0,-12-4 0,-58-18-82,-43 0-437,9 3-3205,112 23 3192,-1 0-1,0 0 0,0-1 0,1 1 0,-1-1 0,0 0 1,-3-3-1,6 5 284,0-1 1,0 0 0,1 0-1,-1 0 1,0 0 0,1 0-1,-1 1 1,1-1 0,-1 0-1,1 0 1,0-1-1,-1 1 1,1 0 0,0 0-1,0 0 1,-1 0 0,1 0-1,0 0 1,0 0 0,0 0-1,0 0 1,1 0 0,-1-1-1,0 1 1,0 0 0,1 0-1,-1 0 1,2-2-1,10-23-2997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3.3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125 9 7392,'-28'-7'2373,"27"7"-2351,1-1 0,0 1 0,0 0 0,0 0 0,0 0 0,-1 0 1,1 0-1,0 0 0,0 0 0,0 0 0,-1 0 0,1 0 0,0-1 0,0 1 0,-1 0 0,1 0 0,0 0 0,0 0 0,0 1 1,-1-1-1,1 0 0,0 0 0,0 0 0,-1 0 0,1 0 0,0 0 0,0 0 0,0 0 0,0 0 0,-1 0 0,1 1 0,0-1 1,0 0-1,0 0 0,0 0 0,-1 0 0,1 1 0,0-1 0,0 0 0,0 0 0,0 0 0,0 1 0,-5 6 334,-12 18 1007,1 0 0,-15 34-1,28-50-1382,-1-1-1,1 1 0,1-1 1,0 1-1,0 0 1,0 0-1,1 0 0,1 0 1,0 0-1,0 0 0,0 0 1,3 11-1,4-2-2218,-7-17 2069,0-1 1,0 0-1,0 1 0,0-1 1,0 0-1,0 1 0,0-1 1,0 0-1,0 0 0,1 1 1,-1-1-1,0 0 1,0 0-1,0 1 0,0-1 1,1 0-1,-1 0 0,0 1 1,0-1-1,1 0 0,-1 0 1,0 0-1,0 1 0,1-1 1,-1 0-1,0 0 1,0 0-1,1 0 0,-1 0 1,0 0-1,1 0 0,-1 1 1,0-1-1,1 0 0,-1 0 1,5-4-1671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3.7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15 160 4160,'-9'-39'1856,"3"8"-1600,6 15 1184,6 7-832,-3-12 256,3 6-512,-1-1-512,4 7 96,5 5-1152,1 8 672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4.2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403 27 5728,'-9'-14'1840,"4"10"-1110,-2 3-541,-2-2 506,0 2 1,0-1-1,0 1 0,0 1 1,-1 0-1,-13 1 0,12 1-259,-1 1 0,1 1 0,0 0-1,0 0 1,0 1 0,-12 7 0,12-5-297,0-1-81,0 0 1,0 1 0,1 0-1,-1 1 1,2 0 0,-1 1-1,-13 16 1,22-23-41,-1 1 1,0-1-1,1 1 0,0-1 1,0 1-1,0 0 0,0 0 1,0 0-1,0-1 1,1 1-1,-1 0 0,1 0 1,0 0-1,0 0 0,0 0 1,0 0-1,1 4 0,0-6-5,-1-1 0,0 0 0,1 1 0,-1-1 0,1 1-1,-1-1 1,1 0 0,-1 0 0,0 1 0,1-1-1,-1 0 1,1 0 0,-1 1 0,1-1 0,0 0-1,-1 0 1,1 0 0,-1 0 0,1 0 0,-1 0-1,1 0 1,-1 0 0,1 0 0,-1 0 0,1 0-1,0 0 1,-1 0 0,1-1 0,-1 1 0,1 0 0,0-1-1,16-6 25,-17 7-20,4-2 2,-1 0 0,0-1 0,0 1-1,0-1 1,0 0 0,0 0 0,4-6-1,-5 6-33,0 0 0,1 1 0,-1-1 0,0 1 0,1 0 0,-1-1 0,1 1 0,0 0 0,0 1 0,4-3-1,-6 3 23,-1 1-1,1 0 0,0 0 1,0 0-1,0 0 0,0 0 0,-1 0 1,1 1-1,0-1 0,0 0 1,0 0-1,-1 1 0,1-1 0,0 0 1,0 1-1,-1-1 0,1 1 1,0-1-1,-1 1 0,1-1 0,0 1 1,-1-1-1,1 1 0,-1 0 1,1-1-1,-1 1 0,1 0 0,0 0 1,11 23 173,2 15 166,16 79 1,-21-78-165,1 7 102,-2 0 0,-2 0 0,0 54 0,-6-83-164,-1-1 0,-1 0 0,-6 28 1,6-36-18,-1 0 1,0-1-1,0 0 1,-1 1 0,0-1-1,0-1 1,-1 1-1,-9 11 1,13-17-68,-1-1 0,1 1 0,0-1 0,-1 0 0,0 0 0,1 0-1,-1 0 1,1 0 0,-1 0 0,0 0 0,0-1 0,0 1 0,1-1 0,-1 1 0,-4 0 0,3-1-14,-1 0 0,0 0 1,1-1-1,-1 1 0,1-1 1,-1 1-1,-6-4 0,-2-1-18,0 0 0,1-1 0,0-1 0,-11-8 0,8 6-11,1-1 0,1 0-1,-1-1 1,2 0 0,0-1-1,0 0 1,-15-24 0,25 34 19,0-1-1,0 1 1,0 0 0,0-1 0,0 1 0,0-1 0,1 1 0,-1-1 0,1 1 0,0-1 0,0 0-1,0 1 1,0-1 0,0 1 0,0-1 0,1 1 0,-1-1 0,2-3 0,-1 2 7,1 1 0,0 0 0,0-1 0,0 1 0,0 0 0,0 0 1,1 0-1,-1 0 0,1 1 0,0-1 0,0 1 0,5-4 0,6-3 143,0 0-1,1 1 1,0 1-1,26-8 1,-32 12-469,-1 1 1,1 0-1,1 1 1,9-1 0,-13 2-595,0 0 0,1 1 0,-1 0 1,0 0-1,0 0 0,0 0 1,6 3-1,-7-3-211,3 1-438,-3 2-2257,1 3 1231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5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1 476 7040,'0'-18'2282,"0"17"-2262,0 1 0,0 0 0,0 0 0,0 0 0,0 0 0,0-1 0,0 1 0,0 0 0,0 0-1,0 0 1,0 0 0,0 0 0,0-1 0,0 1 0,0 0 0,0 0 0,0 0 0,0 0 0,0 0 0,1-1 0,-1 1-1,0 0 1,0 0 0,0 0 0,0 0 0,0 0 0,0 0 0,0-1 0,1 1 0,-1 0 0,0 0 0,0 0-1,0 0 1,0 0 0,0 0 0,1 0 0,-1 0 0,0 0 0,0 0 0,0 0 0,0 0 0,0 0 0,1 0-1,-1 0 1,5-2 34,-2 1 213,0 0-1,0 0 1,1 0 0,-1 0-1,0 1 1,0-1-1,1 1 1,-1 0 0,0 0-1,0 0 1,6 2 0,-1 0 159,-1 1 0,1 0 0,-1 0 0,0 1 0,0-1 0,0 2 0,-1-1 0,1 1 0,-1 0 0,0 1 0,0-1 0,-1 1 0,0 0 0,0 1 0,0-1 0,5 11 0,-8-14-358,0 1 0,0 0 0,1 0 0,0-1-1,-1 1 1,1-1 0,0 0 0,1 0 0,5 5 0,-7-7-43,0 0 0,0 0 1,0-1-1,0 1 0,0 0 0,0-1 1,0 0-1,0 1 0,0-1 1,0 0-1,0 0 0,1 0 0,-1 0 1,0 0-1,0-1 0,0 1 0,0-1 1,0 1-1,0-1 0,0 0 1,0 0-1,0 0 0,2-1 0,30-21-45,-29 19 22,1-1 0,0 1-1,0 0 1,1 0 0,-1 1-1,1 0 1,0 0-1,8-2 1,-13 4 77,0 1-1,-1 0 1,1 1 0,0-1-1,-1 0 1,1 0-1,-1 1 1,1-1 0,-1 1-1,1-1 1,0 1 0,-1 0-1,0-1 1,1 1 0,-1 0-1,1 0 1,-1 0 0,0 0-1,0 0 1,0 0-1,1 1 1,-1-1 0,0 0-1,-1 0 1,1 1 0,0-1-1,0 1 1,0-1 0,-1 1-1,1-1 1,0 4-1,2 4 143,-1 1-1,0 0 0,1 19 0,-3-23-134,1-2-85,-1 3-74,0 0 0,1 0 0,0 0 1,1-1-1,0 1 0,0 0 0,3 6 0,-5-13-50,0 0-1,0 1 0,0-1 1,1 0-1,-1 1 0,0-1 1,1 0-1,-1 1 0,0-1 1,0 0-1,1 0 0,-1 1 1,0-1-1,1 0 0,-1 0 1,0 0-1,1 0 0,-1 1 1,1-1-1,-1 0 0,0 0 1,1 0-1,-1 0 0,1 0 0,-1 0 1,0 0-1,1 0 0,-1 0 1,1 0-1,0 0 0,15-8-3538,19-21-2390,-28 22 4651,65-54-4552,-7 7 5506,-3-3 4474,-45 43-1857,-14 12-1497,0 0 0,-1 0 0,1 0 0,0 0 0,-1 0 0,0-1 0,0 1 0,1-1 0,-1 0 0,2-4 0,-5 7-455,0 1 0,1-1 0,-1 1 0,0-1 0,0 1 1,1 0-1,-1-1 0,0 1 0,1 0 0,-1 0 0,1-1 0,-1 1 0,1 0 0,-1 0 0,1 0 0,-1 1 0,1-1-182,-1-1-1,1 1 0,0 0 0,-1-1 1,1 1-1,0 0 0,0 0 1,0-1-1,0 1 0,0 0 0,0-1 1,0 1-1,0 0 0,0 0 1,0-1-1,0 1 0,0 0 1,0-1-1,1 1 0,-1 0 0,0 0 1,1-1-1,-1 1 0,0-1 1,1 1-1,-1 0 0,1-1 0,0 2 1,3 0 14,1 1 1,-1-1 0,1 0 0,-1 0 0,1 0-1,0-1 1,-1 0 0,1 0 0,0 0-1,0 0 1,0-1 0,0 0 0,0 0-1,0 0 1,0-1 0,0 1 0,0-1 0,0 0-1,8-4 1,-8 4-10,1-1 1,-1 0-1,0 0 0,0-1 1,0 0-1,0 0 0,0 0 0,-1 0 1,1-1-1,-1 0 0,0 0 1,0 0-1,0 0 0,-1 0 0,1-1 1,4-8-1,-7 11-10,0 0 1,-1 0-1,1-1 0,0 1 1,-1 0-1,1 0 0,-1 0 1,0-1-1,0 1 1,0 0-1,0 0 0,0-1 1,0 1-1,-1 0 0,1 0 1,-1 0-1,1-1 0,-1 1 1,-1-2-1,0 1-6,0-1-1,-1 1 0,1 0 1,-1 1-1,0-1 1,0 0-1,0 1 1,0-1-1,0 1 0,-7-3 1,6 2-86,0 0 0,-1 1 0,0-1 0,1 1 0,-1 1 1,0-1-1,0 1 0,0 0 0,0 0 0,0 0 0,-8 0 0,8 1-302,0 1 0,1-1 0,-1 1 0,0 0 0,0 0 0,1 0 0,-1 1 0,0-1 0,1 1 0,-1 0 0,1 1 0,0-1 0,-8 6 0,12-7 269,0-1 1,-1 1-1,1-1 1,0 0-1,-1 1 1,1-1-1,0 1 1,-1-1-1,1 1 0,0-1 1,0 1-1,0-1 1,-1 1-1,1-1 1,0 1-1,0 0 1,0-1-1,0 1 1,0-1-1,0 1 1,0-1-1,0 1 1,0-1-1,1 1 0,-1 0 1,0 0-1,1 0-91,-1 0-1,1 0 0,0 0 0,0 0 1,0 0-1,0 0 0,0 0 1,0 0-1,0 0 0,2 1 0,2 1-280,0 0-1,1 0 1,-1-1-1,9 3 1,41 13 343,102 50 0,-152-65 238,13 6 1321,38 14 0,-51-22-1129,-1 1-1,1-1 1,0 0-1,0 0 1,0-1 0,0 1-1,0-1 1,-1 0 0,1-1-1,0 1 1,0-1 0,0 0-1,9-2 1,-12 1-172,1 0 0,0 1 0,-1-1-1,0 0 1,1 0 0,-1 0 0,0-1 0,0 1-1,0-1 1,0 1 0,0-1 0,-1 1 0,1-1-1,-1 0 1,0 0 0,0 0 0,1-3 0,2-7 276,-1-1 0,3-19 0,-5 27-322,14-135 1469,7-42 346,-12 145-1238,-9 37-637,0 0 1,-1 0-1,1 0 0,0 0 0,0 0 0,0 0 1,-1 0-1,1 0 0,0 0 0,0 1 1,0-1-1,0 0 0,0 1 0,1-1 0,-1 1 1,0-1-1,0 1 0,0-1 0,0 1 1,1 0-1,-1 0 0,0 0 0,0-1 0,1 1 1,-1 0-1,2 1 0,5-1-58,0 1-1,14 2 1,-17-2 43,4 1-67,0 1 0,15 6 0,4 1-364,121 25-6736,-77-21 680,-33-5 3513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6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4 255 4384,'0'0'84,"-1"-1"-1,1 0 1,-1 0 0,1 0-1,0 1 1,-1-1 0,1 0 0,0 0-1,0 0 1,-1 0 0,1 0 0,0 0-1,0 0 1,0 0 0,0 1-1,0-1 1,0 0 0,1 0 0,-1 0-1,0 0 1,0 0 0,1 0-1,-1 0 1,0 1 0,1-2 0,2 0 145,-1 1 1,0-1 0,1 1 0,-1 0 0,1 0 0,-1 0-1,1 1 1,4-2 0,33-6 2167,1 2 1,0 1-1,79 3 0,-104 2-2139,0-1-1,0 0 0,0-1 1,0-1-1,15-5 1,-25 6-213,1 0 0,-1-1-1,0 0 1,0 0 0,0 0 0,0 0 0,-1-1 0,1 0 0,-1-1 0,0 1 0,0-1 0,0 0 0,-1 0 0,6-9 0,-3 3-38,-4 7 6,-1 1 0,1-1-1,-1 1 1,0-1 0,0 0-1,-1 0 1,1 0 0,-1 0 0,0 0-1,0 0 1,1-6 0,-2 6-21,0 1 0,0-1 0,0 0 0,-1 0-1,1 1 1,-1-1 0,0 0 0,-2-5 0,2 8-1,0 0 0,0-1 0,0 1 0,0 0 0,0 0-1,0 0 1,-1 0 0,1 0 0,0 0 0,-1 0 0,1 0 0,-1 0-1,1 1 1,-1-1 0,1 1 0,-1-1 0,1 1 0,-1 0 0,0-1-1,1 1 1,-1 0 0,-2 0 0,-8 0 160,0 0 0,0 1-1,0 0 1,0 1 0,0 0 0,1 1 0,-1 0-1,1 1 1,0 0 0,0 1 0,0 0 0,0 1-1,1 0 1,0 0 0,0 1 0,1 1 0,0 0-1,0 0 1,1 0 0,0 1 0,0 1 0,1-1-1,0 1 1,1 1 0,0-1 0,1 1 0,0 0-1,-6 19 1,10-25-83,-1 0-1,2 0 0,-1-1 1,1 1-1,-1 0 0,2 0 1,-1 0-1,0-1 1,1 1-1,0 0 0,0 0 1,0-1-1,1 1 0,-1-1 1,1 1-1,0-1 0,0 1 1,1-1-1,-1 0 0,1 0 1,0 0-1,0-1 1,1 1-1,-1-1 0,7 6 1,1-1 30,0-1 1,1 0 0,0-1 0,0 0-1,0-1 1,1 0 0,-1-1-1,16 3 1,-9-3-91,1-1 0,-1 0 0,1-2 0,0 0-1,-1-2 1,1 0 0,-1-1 0,33-8 0,-28 4-1291,0-1 0,-1-2 0,36-17 0,-50 21-148,0 0-1,0 0 1,8-7-1,-15 9 586,1 1 0,-1 0 0,0-1-1,0 1 1,0-1 0,0 0 0,3-5-1,1-8-1883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7.1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216 28 3552,'-10'-14'733,"8"12"-268,0 1 1,1-1-1,-1 1 1,0 0-1,-1 0 1,1 0-1,0 0 1,0 0-1,0 1 1,-1-1-1,1 1 1,0-1-1,0 1 1,-1 0-1,-3 0 1,0 0-99,1 1 0,0 0 0,-1 0 0,1 1 0,0-1 0,-1 1 0,1 0 0,0 1 0,1-1 0,-1 1 0,0 0 0,1 0 0,-1 0 0,1 1 0,0 0 0,0-1 0,-6 10 0,3-5-131,0 2-1,1-1 1,0 1-1,0 0 1,1 0-1,1 1 1,-6 18-1,7-17-108,1 1-1,0 0 0,1-1 0,1 1 0,0 0 1,0 0-1,1-1 0,5 23 0,-6-33-96,1 0-1,0 0 0,-1 0 0,1 1 0,0-1 1,0 0-1,0 0 0,0 0 0,1-1 0,-1 1 1,0 0-1,1 0 0,-1-1 0,1 1 1,0-1-1,0 1 0,-1-1 0,1 1 0,0-1 1,3 1-1,-2-1 4,0 0 0,0-1-1,0 1 1,0-1 0,0 0 0,0 0 0,0 0 0,0 0 0,0-1 0,0 1-1,0-1 1,0 1 0,4-3 0,7-3 58,-1 0 1,0-1-1,0 0 1,23-19-1,-4 0 58,-2-1 1,43-49-1,-70 72-102,1-1 1,-1 1-1,0-1 1,0 1-1,0-1 1,-1 0-1,0 0 1,2-6-1,-3 9-32,-1 0 0,1 1 0,-1-1 0,0 0 0,0 1 0,0-1 0,0 0 0,0 0 0,0 1 0,0-1-1,0 0 1,-1 1 0,1-1 0,-1 0 0,1 1 0,-1-1 0,0 1 0,0-1 0,0 1 0,0-1-1,0 1 1,0-1 0,0 1 0,0 0 0,0 0 0,0-1 0,-1 1 0,1 0 0,-3-1 0,-3-2-53,0 1 0,0 0 1,0 0-1,0 1 1,0 0-1,-1 0 0,1 1 1,-9-1-1,3 0-75,-1 2 1,0 0-1,-21 3 0,24-1-318,0 1-1,0 1 1,1-1 0,-1 2-1,1 0 1,0 0 0,0 0-1,-12 11 1,18-14 93,1 1 1,0 1-1,-1-1 1,1 0-1,0 1 0,1 0 1,-1-1-1,1 1 1,0 0-1,-1 0 1,2 1-1,-1-1 1,0 0-1,1 1 1,-1 6-1,-1 6-401,1 1 0,1 30-1,1-36 642,5 63-152,-3-51 501,-1 0 1,-1 1 0,-2 23 0,-5 10 1355,-14 85 2594,18-130-3684,1 0-1,-1 22 1,2-31-338,1 0 0,1 1 1,-1-1-1,1 0 0,-1 1 0,1-1 1,1 0-1,-1 0 0,0 0 0,1 0 1,3 6-1,-4-9-117,1 1-1,-1-1 1,0 0-1,1 1 1,-1-1 0,1 0-1,0 0 1,-1 0-1,1-1 1,0 1 0,0 0-1,-1-1 1,1 1-1,0-1 1,0 1 0,0-1-1,0 0 1,-1 0-1,1 0 1,0 0 0,0 0-1,0 0 1,3-1-1,3-1 68,0 1 0,0-1 0,-1-1 0,9-3 0,0-1-9,-1-1 0,0 0 1,20-14-1,-29 17-86,-1 1 0,1-1-1,-1 0 1,0 0 0,0-1 0,-1 1 0,1-1-1,-1 0 1,0 0 0,5-12 0,-8 15-24,0 0 1,0 0-1,-1-1 1,1 1 0,-1-1-1,1 1 1,-1 0-1,0-1 1,0 1-1,-1-1 1,1 1-1,-1 0 1,0-1-1,1 1 1,-1 0-1,-1 0 1,1-1-1,0 1 1,-1 0-1,0 0 1,0 0-1,0 1 1,0-1 0,-3-3-1,-1 0-64,1 1 0,-1 1 0,0-1 0,0 1 0,0 0 0,0 0 0,-1 1 0,0-1 0,1 2 0,-10-4 0,14 6-111,-1-1 1,1 1-1,-1 0 0,1 0 0,-1 0 0,1 0 0,-1 0 1,1 0-1,-1 1 0,1-1 0,-1 1 0,1-1 1,-1 1-1,1 0 0,0 0 0,-1 0 0,1 1 0,0-1 1,-4 3-1,5-3-76,1 0 0,-1-1 0,0 1 0,0 0 1,1 0-1,-1 0 0,0 0 0,1 0 0,-1 0 0,1 0 1,-1 0-1,1 0 0,-1 0 0,1 1 0,0-1 0,0 0 1,-1 2-1,2-1-50,-1-1-1,0 1 1,0-1 0,1 1-1,-1-1 1,1 0 0,0 1 0,-1-1-1,1 1 1,0-1 0,0 0 0,-1 0-1,1 0 1,0 1 0,0-1 0,1 0-1,0 1 1,17 11-2365,5-1-1173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7.7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4 249 6240,'-2'-16'745,"1"10"-489,1 0-1,-1 0 1,1 0-1,1 0 1,-1 0-1,1 0 1,2-10-1,6-19 1077,10-22 5101,-14 49-4769,0 4 1835,-19 221 31,2-74-3013,9-87-356,-2-21-109,3-23-201,-1 22 0,-1 5-3851,14-50-2017,-4 4 4804,-2 0 0,1 0 1,-1-1-1,0 0 1,3-10-1,16-55-2341,-14 39 2253,41-125-658,12 2 5406,-57 144-2322,1 2 1,0-1 0,1 0 0,0 1 0,1 0 0,0 1 0,18-18 0,-25 27-905,0 0 1,0 0-1,1 0 0,-1 0 0,0 0 1,0 1-1,1-1 0,-1 0 0,1 1 0,-1-1 1,0 1-1,3-1 0,-4 1-88,1 0 1,0 0-1,-1 0 0,1 0 1,-1 0-1,1 0 0,0 1 0,-1-1 1,1 0-1,0 0 0,-1 0 1,1 1-1,-1-1 0,1 0 1,-1 1-1,1-1 0,0 1 0,-1-1 1,1 0-1,-1 1 0,2 2 111,-1-1-1,1 0 0,-1 1 0,0-1 0,0 1 1,0-1-1,-1 1 0,1 0 0,0-1 1,-1 1-1,0 0 0,0 3 0,0 20 669,-1 0-1,-8 41 1,1-8-420,3-10-309,-3 42-229,-28 117 0,34-195-737,2-12 420,0 1 1,0-1-1,0 1 0,-1 0 0,1-1 1,0 1-1,-1-1 0,1 1 0,-1-1 0,0 1 1,1-1-1,-1 0 0,-1 2 0,1-3 166,1 0-1,-1 0 1,1 1-1,-1-1 1,1 0-1,-1-1 0,1 1 1,-1 0-1,1 0 1,-1 0-1,1 0 1,-1 0-1,1 0 1,-1-1-1,1 1 0,-1 0 1,1 0-1,-1-1 1,1 1-1,-1 0 1,1-1-1,0 1 1,-1 0-1,1-1 0,0 1 1,-1-1-1,1 1 1,0 0-1,-1-1 1,1 1-1,0-1 1,0 0-1,-1 0-162,-9-15-5416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8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42 313 8384,'-36'7'2704,"30"-5"862,15-4-1639,21-16 670,32-26 1,-41 29-2087,-16 11-404,56-40 1997,104-58 0,-152 96-1897,0 1-1,0 0 1,0 1 0,1 1 0,-1 0 0,1 1-1,0 0 1,0 1 0,0 0 0,0 1-1,27 5 1,-3 1-56,-1 3-1,0 1 0,39 16 0,-62-21-69,0 0-1,1-1 0,0-1 0,-1 0 0,1-1 0,23 1 1,-29-3-230,0-1 1,1 0 0,-1-1 0,0 0 0,0 0 0,0-1 0,-1 0 0,1 0 0,-1-1 0,1 0 0,12-9-1,-18 11-251,-1-1-1,1 1 0,0-1 0,-1 0 0,1 0 0,-1 0 1,0 0-1,0 0 0,0 0 0,0 0 0,-1-1 0,1 1 0,-1-1 1,1-3-1,-1 1-1206,1 0 0,-1-1 0,-1 1 0,1-8 0,-1 13 1324,0 0 1,0 1-1,0-1 0,0 0 1,0 0-1,0 0 0,0 1 1,-1-1-1,1 0 0,0 0 1,-1 0-1,1 1 0,0-1 1,-2-1-1,2 2-75,0-1-1,-1 1 1,1 0 0,-1 0-1,0-1 1,1 1 0,-1 0-1,1 0 1,-1 0 0,1 0-1,-1 0 1,1 0 0,-1-1 0,1 1-1,-2 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 2720,'0'0'81,"0"-1"0,1 1 0,-1 0 0,0 0 0,0 0 0,0-1 0,1 1-1,-1 0 1,0 0 0,0 0 0,0 0 0,1 0 0,-1 0 0,0 0 0,0-1 0,1 1 0,-1 0 0,0 0 0,0 0 0,1 0 0,-1 0 0,0 0 0,1 0 0,-1 0 0,0 0-1,0 0 1,1 0 0,-1 1 0,0-1 0,0 0 0,1 0 0,-1 0 0,0 0 0,0 0 0,0 0 0,1 1 0,-1-1 0,0 0 0,0 0 0,0 0 0,1 0 0,-1 1 0,0-1-1,0 0 1,0 0 0,0 1 0,0-1 0,0 0 0,1 0 0,-1 1 0,0-1 0,0 0 0,0 0 0,0 1 0,0-1 0,0 0 0,0 0 0,0 1 0,0-1 0,0 0-1,3 23-92,-3-18 489,1 21 128,-1 1 0,-1-1 0,-8 43 0,9-66-566,-8 35 434,0-1 1,-3 0-1,-16 39 0,18-54-282,-1-1 0,0 0-1,-20 27 1,-46 52 385,70-93-137,0-1 1,-1 0-1,0 1 1,-8 4-1,15-10 8,4-1-335,7-1-138,4-2 33,1 1-1,22-1 1,-15 2 21,68 0-32,-43 2 72,11 4 172,-59-5-245,1 0-1,-1 0 1,1 1-1,-1-1 1,0 0-1,1 0 1,-1 0-1,0 0 1,1 1-1,-1-1 1,0 0-1,0 0 1,1 1-1,-1-1 1,0 0-1,0 1 1,1-1-1,-1 0 1,0 1-1,0-1 1,0 0-1,0 1 1,1-1-1,-1 0 1,0 1-1,0-1 1,0 0-1,0 1 1,0-1-1,0 1 1,0-1-1,0 0 1,0 1-1,0-1 1,0 0-1,0 1 1,0-1-1,0 1 1,-1-1-1,1 0 1,0 1-1,0-1 1,0 0-1,0 1 1,-1-1-1,1 0 1,-1 1-1,-4 2-2873,-2-6-3668,2 0 4558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8.5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11 397 6816,'0'0'124,"-1"-1"1,1 1-1,0-1 0,-1 1 1,1 0-1,-1-1 0,1 1 1,-1 0-1,1-1 0,-1 1 1,1 0-1,-1 0 1,1-1-1,-1 1 0,1 0 1,-1 0-1,1 0 0,-1 0 1,0 0-1,1 0-100,-1 0 1,1 0-1,0 0 0,0 0 0,0 0 1,0 1-1,0-1 0,0 0 0,0 0 1,0 0-1,0 0 0,0 0 0,0 1 1,0-1-1,0 0 0,0 0 0,0 0 0,0 0 1,0 0-1,0 0 0,0 1 0,0-1 1,0 0-1,0 0 0,0 0 0,0 0 1,1 0-1,-1 0 0,0 0 0,0 1 1,0-1-1,0 0 0,0 0 0,0 0 1,0 0-1,0 0 0,1 0 0,-1 0 0,0 0 1,0 0-1,0 0 0,0 0 0,0 1 1,0-1-1,0 0 0,1 0 0,-1 0 1,0 0-1,0 0 0,0 0 0,0 0 1,0 0-1,1 0 0,-1 0 0,0 0 1,0 0-1,0-1 0,1 2 165,0-1 1,0 0-1,-1 0 1,1 0-1,0 0 1,0 0-1,0 0 0,-1 0 1,1 0-1,0 0 1,0-1-1,0 1 0,-1 0 1,1 0-1,0-1 1,0 1-1,0-1 0,2 0 429,9-5 1083,1 1 1,19-14 0,-16 9-690,19-8 1,224-76 3207,-184 69-3507,547-134 2130,-568 148-2770,102-18 14,-100 19-289,-33 4-3420,-71 21-2633,10-3 1404,-69 31 0,44-6 1966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29.2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195 87 4736,'-24'-3'1530,"5"-1"5121,18 4-6405,0 0-1,1 0 1,-1-1 0,1 1-1,-1 0 1,1-1 0,0 1-1,-1 0 1,1-1 0,-1 1 0,1 0-1,0-1 1,-1 1 0,1-1-1,0 1 1,-1-1 0,1 1-1,0-1 1,-1 1 0,1-1 0,0 1-1,0-1 1,0 1 0,0-1-1,0 1 1,0-1 0,0 0-1,0 0 1,9-1 2223,-2 1-2084,0-1-1,0 0 0,8-4 0,12-3 133,-8 4-135,156-33 2084,-171 37-2439,0 1 1,-1 0-1,1-1 1,0 1-1,0 0 1,0 1 0,0-1-1,0 1 1,-1 0-1,1 0 1,0 0 0,0 0-1,-1 1 1,1-1-1,-1 1 1,1 0-1,-1 0 1,0 0 0,0 1-1,0-1 1,0 1-1,0-1 1,0 1 0,-1 0-1,0 0 1,1 1-1,-1-1 1,2 4-1,-3-5-3,0 0 0,0 1 0,0-1 0,-1 1 0,1-1-1,-1 1 1,1-1 0,-1 1 0,0 0 0,0-1-1,0 1 1,0-1 0,-1 1 0,0 4 0,0-2-10,-1-1 0,0 0 0,0 0 0,0 0 0,0 0 0,-1 0 0,-5 7 0,1-3 42,0-1-1,-1 0 1,1 0 0,-2-1-1,1 0 1,-16 9-1,-42 19 164,62-32-211,1-1-1,0 1 1,0 0 0,0 1 0,0-1-1,-3 3 1,6-5-15,-1 1-1,1-1 1,-1 0-1,1 1 1,0-1-1,-1 1 1,1-1 0,0 1-1,-1-1 1,1 1-1,0-1 1,-1 1-1,1-1 1,0 1-1,0-1 1,0 1 0,-1-1-1,1 1 1,0-1-1,0 1 1,0 0-1,0-1 1,0 1 0,0-1-1,0 1 1,0-1-1,0 1 1,1 0-1,-1-1 1,0 1-1,0-1 1,0 1 0,1-1-1,-1 1 1,0-1-1,0 1 1,1-1-1,-1 1 1,0-1-1,1 0 1,-1 1 0,1-1-1,-1 1 1,1-1-1,0 1 1,26 14 87,36 16 0,-59-29-48,49 24 229,-47-23-195,0 1 1,-1 0-1,1 0 0,-1 0 1,0 1-1,7 8 0,-11-12-47,0-1 0,-1 1 0,1 0 0,0 0 0,-1 0 0,1 0 0,-1 0 0,1 0 0,-1 0 0,1 0-1,-1 0 1,0 1 0,1-1 0,-1 0 0,0 0 0,0 0 0,0 0 0,0 0 0,0 1 0,0-1 0,0 0 0,0 0 0,-1 0 0,1 0 0,0 0 0,-1 0-1,1 0 1,-1 0 0,1 0 0,-1 0 0,1 0 0,-1 0 0,0 0 0,1 0 0,-1 0 0,0 0 0,0 0 0,0-1 0,-1 2 0,-1 0 5,-1 1 0,-1-1 0,1 0 1,0 0-1,0 0 0,-1 0 1,1-1-1,-9 2 0,-6 0-28,0-1 0,0-1 0,0-1 1,-21-2-1,-77-15-1029,90 13 608,-79-19-4335,38 3-1520,45 13 782,22 7 5213,0 0 1,0 0 0,0 0-1,0 0 1,0 0 0,0 1 0,0-1-1,0 0 1,1 0 0,-1 1-1,0-1 1,-1 1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30.6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1984,'0'-1'172,"1"0"0,0 0 0,-1-1 0,1 1-1,0 0 1,0 0 0,0 0 0,0 0 0,0 0 0,1 0 0,-1 0 0,0 0 0,0 1 0,1-1-1,-1 0 1,2 0 0,37-23 15286,-41 31-14068,-19 37 922,15-36-2054,1 1 1,0 0 0,0 1 0,-3 13-1,4-9 79,1 0 0,0 0 0,0 15-1,2-24-301,0-1 0,0 0 0,1 0 0,0 0-1,0 0 1,0 0 0,0 0 0,0 0 0,1 0-1,0 0 1,0 0 0,0 0 0,0-1 0,0 1-1,4 2 1,-4-4-13,0 0 0,0 0 0,1 0 0,-1-1 0,1 1 0,0-1 0,-1 0 0,1 1 0,0-1 0,0-1 0,0 1 0,0 0 0,-1-1 0,5 1 0,6 0-142,26-1 1,-18-1-286,27 3-4522,-3-1-3650,-30-1 3964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30.9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78 333 7456,'-38'-78'2784,"27"48"-2176,6-13-160,5 21 2304,-4-5-1600,-1-3 1727,0 5-1663,1 3-128,4 1-672,-5 8-480,5 4 0,0 0-1248,5 5 704,9 17-4863,6 9-545,9 8 3392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31.3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163 12 3392,'-1'-2'411,"-1"1"0,1 0 1,-1 0-1,0 0 0,1 0 0,-1 0 0,0 0 1,0 1-1,0-1 0,0 1 0,0-1 0,0 1 1,0-1-1,0 1 0,0 0 0,0 0 1,1 0-1,-1 0 0,-4 1 0,0 1 819,0 0 0,-1 1 1,2-1-1,-11 6 0,2 0-806,8-5 67,-1 1-1,0 1 1,1-1-1,0 1 0,0 0 1,-7 8-1,11-11-422,1-1-1,-1 1 1,1 0-1,-1 0 1,1 0-1,0 0 1,-1 0-1,1 0 1,0 0 0,1 0-1,-1 0 1,0 0-1,1 1 1,-1-1-1,1 0 1,-1 1 0,1-1-1,0 0 1,0 1-1,0-1 1,1 0-1,-1 1 1,0-1-1,1 0 1,1 4 0,-1-4-70,1 1 1,-1-1-1,1 1 1,0-1-1,0 0 1,0 0-1,1 0 1,-1 0-1,0 0 1,1-1-1,-1 1 1,1-1-1,-1 1 1,1-1 0,0 0-1,-1 0 1,1 0-1,0-1 1,0 1-1,0-1 1,0 1-1,0-1 1,0 0-1,4 0 1,6-1-551,-1 0 1,0 0-1,1-2 1,16-4-1,23-9-3512,8-1 1206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2:41:32.9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3808,'1'2'3575,"5"5"1788,-3 2-5027,13 127 5431,-11 68-3619,-5-183-1977,2 0 1,0 0 0,1-1 0,8 29-1,-11-49-160,0 0-1,0 0 1,0 1-1,0-1 1,0 0-1,0 0 1,0 1-1,0-1 1,0 0-1,1 0 1,-1 1-1,0-1 1,0 0-1,0 0 1,0 1-1,0-1 1,0 0-1,1 0 0,-1 0 1,0 1-1,0-1 1,0 0-1,0 0 1,1 0-1,-1 0 1,0 0-1,0 1 1,1-1-1,-1 0 1,0 0-1,0 0 1,0 0-1,1 0 1,-1 0-1,0 0 1,0 0-1,1 0 1,-1 0-1,1 0 1,6-9 209,4-18-65,-6 7-99,5-31 0,-1 3-120,-4 26 51,19-71-149,-20 81 151,0 1 0,1 0 1,0 0-1,1 1 0,13-19 0,-11 19 93,-3 2 53,1 1 0,0 0 0,1 0 0,10-9 0,-16 15-66,0 1 0,-1-1 0,1 1 0,0-1 0,-1 1 0,1 0 0,0-1 0,0 1 0,-1 0 0,1-1 0,0 1 0,0 0 0,0 0 0,0 0 0,-1 0 0,1 0 0,0 0 0,0 0 0,0 0 0,-1 0 0,1 0 0,0 0 0,0 0 0,0 1 0,1 0 0,-1-1 18,0 1 1,0 0-1,0 0 0,0 1 0,0-1 0,0 0 1,0 0-1,0 0 0,-1 1 0,1-1 0,0 0 1,-1 1-1,1 1 0,2 6 164,-1 0 1,-1 0-1,2 15 0,-3-21-239,2 19 0,-2-6-339,2-1 1,0 0-1,0 0 1,6 17-1,-4-19-2358,-4-11 1993,0 0 1,1 0-1,-1 0 1,1 0-1,-1 0 1,1 0-1,0-1 1,0 1-1,0 0 1,0-1 0,0 1-1,3 2 1,9 9-3117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0:53.7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1 101 3552,'2'-1'8156,"5"-3"-4171,10-2-3960,20-7 1,213-25 678,-184 30-534,-26 5-152,62 3-1,-61 1 6,57-5-1,-84 2 5,-7 2 28,0-1 0,0 0 0,0-1-1,1 1 1,-2-1 0,10-4 0,-11 3 16,-4 3-55,0-1 0,0 0 1,0 1-1,0-1 1,0 0-1,0 1 1,0-1-1,0 1 1,1 0-1,-1-1 1,0 1-1,0 0 1,0 0-1,1 0 0,-1 0 1,0 0-1,0 0 1,0 0-1,3 0 1,-3 1 63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0:54.2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28 4064,'-3'-9'7749,"24"9"-6186,13 1-657,19 1 6,202-19 901,-110 17-1467,-66 1-62,-79-1-312,1 0 0,-1 0-1,0 0 1,1 0 0,-1 0 0,0 0 0,1 0 0,-1 0 0,0 0 0,1 0-1,-1-1 1,0 1 0,1 0 0,-1 0 0,0 0 0,0-1 0,1 1 0,-1 0-1,0 0 1,0 0 0,0-1 0,1 1 0,-1 0 0,0-1 0,0 1 0,0 0-1,0 0 1,1-1 0,-1 1 0,0-1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0:57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0 308 3552,'0'0'5077,"6"0"-3690,2 0-1130,-1 0 0,0-1 0,1 0-1,-1-1 1,0 0 0,0 0 0,0 0 0,0-1 0,0 0 0,6-4 0,-3 1-118,0-1 0,-1 0-1,0 0 1,0-1 0,13-15-1,-4-2-118,0 0 0,-1-1 0,24-52 0,-8 12-281,-28 59-441,-4 14 386,-5 20 166,-9 34 341,-8 49 317,11-46-50,5-35-285,1-1 1,2 0-1,1 48 1,7 35 39,-6-103-124,1 1 1,0-1-1,1 0 0,3 13 1,-1-5 114,-3-14-154,-1 0 1,0-1-1,1 1 0,-1 0 1,0 0-1,0-1 1,0 1-1,0 0 1,-1 0-1,1-1 1,0 1-1,-1 0 1,0-1-1,1 1 1,-1 0-1,0-1 1,1 1-1,-1-1 1,0 1-1,0-1 1,0 1-1,-1-1 1,1 0-1,0 0 1,0 1-1,-3 0 1,-3 3-14,0-1 1,-1 1 0,1-2 0,-13 5 0,0 1 57,-1 1-105,-1-1-1,1 0 0,-43 9 1,54-14 4,8-3 6,0 0 0,1-1 0,-1 1 0,0 0 0,0-1 0,1 1 0,-1-1 0,-4 1 0,73-6 826,-35 2-649,40 1-1,-8 4-72,-33-2 55,0 1 0,56 11 0,-38-2-89,-45-8-60,-3-1 177,0-3-437,-1 0 1,1 0-1,0 0 0,-1 0 1,1 0-1,0 1 0,0-1 1,2-2-1,3-5-1780,-1-2-1245,4 1 1089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0:58.6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835 36 2400,'0'-2'128,"1"1"1,0-1-1,1 1 0,-1-1 1,0 1-1,0-1 0,1 1 1,-1 0-1,1-1 0,-1 1 1,1 0-1,-1 0 0,1 0 1,0 0-1,1 0 0,-1 0 329,0 0 0,-1 0 1,1-1-1,-1 1 0,1 0 0,-1-1 0,4-3 2547,-10 15-2253,-37 74-156,-17 31 404,35-75-637,-2 0-1,-1-2 0,-34 36 1,-28 17 123,-23 25 75,29-16 179,-126 200-1,171-235-413,-42 101 1,76-153-164,-3 7 245,7-19-375,0 0 0,-1-1 0,1 1 0,0-1 0,0 1 1,-1 0-1,1-1 0,0 1 0,-1-1 0,1 1 0,0-1 0,-1 1 0,1-1 0,-1 1 0,1-1 0,-1 0 0,1 1 0,-2 0 0,2-2-280,0 0-1,0 0 1,0 0 0,0 1-1,0-1 1,0 0-1,0 0 1,0 0-1,1 1 1,-1-1-1,0 0 1,0 0-1,1 1 1,-1-1-1,0 0 1,2-1 0,3-9-3368,0 2 1136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3904,'0'-1'169,"1"0"0,-1 0 0,0 0 0,0 0 1,1 0-1,-1 0 0,1 1 0,-1-1 0,1 0 0,-1 0 0,1 1 0,-1-1 1,1 0-1,0 0 0,-1 1 0,1-1 0,0 1 0,0-1 0,0 1 0,-1-1 1,1 1-1,0-1 0,0 1 0,0 0 0,1-1 0,28-7 1912,-22 6-1807,67-20 1815,-5 0-1245,246-53 143,-303 72-1132,19-5 823,-17-1-3115,-11 8 901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0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329 107 3232,'0'1'53,"0"-1"1,0 0-1,0 0 1,0 0-1,0 0 1,0 0-1,1 0 0,-1 1 1,0-1-1,0 0 1,0 0-1,0 0 1,0 0-1,1 0 0,-1 0 1,0 0-1,0 0 1,0 0-1,0 0 1,1 0-1,-1 0 1,0 0-1,0 0 0,0 0 1,1 0-1,-1 0 1,0 0-1,0 0 1,0 0-1,0 0 1,1 0-1,-1 0 0,0 0 1,0 0-1,0 0 1,0 0-1,0 0 1,1-1-1,-1 1 0,0 0 1,0 0-1,0 0 1,0 0-1,0 0 1,0 0-1,1-1 1,-1 1-1,0 0 0,0-1 74,1 1-1,0 0 0,-1-1 1,1 1-1,-1-1 0,0 0 1,1 1-1,-1-1 0,1 1 1,-1-1-1,0 0 0,1 1 1,-1-1-1,0 0 0,0 1 0,1-1 1,-1 0-1,0-1 0,0-1 40,0 0 0,0-1 0,0 1 0,0 0 0,-1 0 0,0-1 0,1 1 0,-1 0 0,0 0 0,0 0 0,-1 0 0,1 0 0,-1 0 0,0 0 0,1 0 0,-1 1-1,0-1 1,-1 1 0,1-1 0,0 1 0,-1 0 0,1 0 0,-1 0 0,0 0 0,-3-2 0,1 1-105,-1 0 0,1 1 0,0 0 0,-1 0 0,1 0 1,-1 0-1,0 1 0,0 0 0,1 0 0,-1 1 0,-10 0 0,-2 1-130,0 2 1,-25 5-1,37-7 27,-5 2 11,1 0-1,-1 1 1,1 0-1,0 1 0,0 0 1,0 0-1,1 1 1,-1 0-1,2 1 1,-1 0-1,-10 10 1,18-16 40,0 1 0,0-1 0,-1 1 0,1-1 1,0 1-1,1-1 0,-1 1 0,0-1 0,0 1 0,1 0 1,-1 0-1,1-1 0,-1 1 0,1 0 0,0 0 1,-1 0-1,1-1 0,0 1 0,0 0 0,1 0 0,-1 0 1,0-1-1,0 1 0,1 0 0,-1 0 0,1-1 0,0 1 1,0 0-1,-1-1 0,1 1 0,0-1 0,0 1 1,3 2-1,3 5 50,1-1 0,1 0 0,-1-1 0,16 11 0,-2-1-48,-8-5-35,-1 1-1,23 27 0,-31-34 88,-1 0 0,0 0 0,-1 0 0,0 0 0,0 1 0,0-1 0,-1 1 0,1 0 0,-2 0 0,3 11 0,-2 4 185,-2 0 0,0 1 0,-1-1 0,-5 29 0,3-36-96,-1 1 0,0-1 0,-1 0 0,-1 0 0,-1-1 0,-15 26 0,13-24-167,-2 1 156,-15 18 1,23-31-48,0 0 0,-1 0 0,0 0 1,0-1-1,0 0 0,0 0 1,-1 0-1,1 0 0,-7 2 0,10-5-251,1 1-1,-1-1 0,1 0 0,-1 0 0,1 0 1,-1 0-1,1 0 0,-1 0 0,1 0 0,-1 0 1,1 0-1,-1-1 0,1 1 0,-1 0 0,1 0 0,0 0 1,-1-1-1,1 1 0,-1 0 0,1 0 0,-1-1 1,4 0-1123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0.7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3 153 4992,'0'0'139,"-1"-1"0,1 0 0,-1 0 0,1 0 0,0 0 1,0 0-1,0 0 0,-1 0 0,1 0 0,0 0 0,0 0 0,0 0 0,0 0 1,1 0-1,-1 0 0,0 0 0,0 0 0,1 0 0,-1 0 0,0 1 0,1-1 1,-1 0-1,1 0 0,-1 0 0,1 0 0,-1 1 0,1-1 0,0 0 0,-1 0 0,1 1 1,1-2-1,3 0 261,-1-1 1,1 1-1,0 0 1,-1 0-1,8-2 1,-3 1-264,45-13 1337,103-18 0,61 6-172,-97 15-790,-104 13-176,2 0 159,-18 0-521,-1 0 0,0 0 0,1 0 0,-1 0 0,0 0 1,1 0-1,-1-1 0,0 1 0,1 0 0,-1 0 0,0 0 1,1 0-1,-1 0 0,0-1 0,1 1 0,-1 0 0,0 0 1,1-1-1,-1 1 0,0 0 0,0 0 0,1-1 0,-1 1 1,0 0-1,0-1 0,0 1 0,1 0 0,-1-1 0,0 1 0,0 0 1,0-1-1,0 1 0,0-1 0,0-6-3478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4.4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24 534 3552,'-2'0'590,"0"1"-1,0-1 1,0 1 0,0-1 0,0 1-1,0 0 1,1 0 0,-1 0 0,0 0-1,-2 2 2634,10-9-2567,0 0 0,-1 0 0,7-10 0,78-103 721,-60 82-1208,159-196 295,-172 212-558,-2-1 0,16-28-1,-29 43-494,-9 15 172,-13 19 133,12-12 271,1 0 0,0 0 1,2 1-1,-1 0 0,2 0 0,0 0 1,-2 21-1,4-24 97,2 0 0,-1-1 0,1 1 0,1 0 0,0-1 0,1 1-1,0-1 1,1 1 0,1-1 0,6 15 0,-10-25-41,1 0-1,0 0 1,1 0-1,-1 0 1,0 0-1,0 0 1,1 0-1,0 0 0,-1-1 1,1 1-1,0-1 1,-1 1-1,1-1 1,0 0-1,0 1 1,0-1-1,0 0 1,1 0-1,-1-1 1,0 1-1,0 0 1,1-1-1,-1 1 1,0-1-1,0 0 1,1 0-1,-1 0 1,0 0-1,1 0 1,-1 0-1,0-1 0,1 1 1,2-2-1,2 0 32,1-1 0,-1 0 0,-1 0-1,1-1 1,0 0 0,-1 0-1,0 0 1,0-1 0,8-8-1,11-15 27,0-2 0,22-36 0,19-24-976,-63 86 672,-1 2-30,-1 10 123,-4 55-24,1-41 168,1 1-1,2 30 1,0-9 532,4-48-377,0 0 0,-1 0 1,1 0-1,-1-1 0,0 1 0,3-7 0,42-63-209,-31 50-25,-6 7 21,23-24 0,-31 38-32,0-1-1,0 0 0,0 1 0,0 0 0,1 0 1,-1 0-1,1 1 0,0 0 0,-1 0 0,1 0 1,7-2-1,-11 4 44,0 0 1,0 0 0,0 0-1,0 0 1,-1 0 0,1 0 0,0 0-1,0 0 1,0 1 0,0-1-1,-1 0 1,1 0 0,0 1-1,0-1 1,-1 1 0,1-1-1,0 0 1,-1 1 0,1-1-1,0 1 1,-1 0 0,1-1-1,-1 1 1,1 0 0,-1-1-1,1 1 1,-1 0 0,1-1 0,-1 1-1,0 0 1,1 0 0,-1-1-1,1 3 1,0 3 50,1 0 0,-1 0 0,1 11 0,-1-8-106,0 1 62,1 1 0,1-1 0,-1 0-1,2 0 1,-1 0 0,9 16-1,-10-23 41,0 0 0,0 0 0,0 0 0,0 0-1,0 0 1,1-1 0,-1 1 0,1-1 0,0 0-1,0 1 1,0-1 0,0-1 0,0 1-1,0 0 1,0-1 0,1 1 0,-1-1 0,0 0-1,1 0 1,-1-1 0,1 1 0,-1-1 0,5 1-1,-4-2 13,-1 1-1,1-1 0,0 0 1,-1 0-1,1 0 0,-1-1 1,0 1-1,4-3 0,7-2-16,-5 2-60,-1 0 0,15-9 0,-10 11-19,-8 1 82,-1 0 0,1 1 0,-1-1 0,1-1 0,-1 1 0,5-3-1,9-9 58,0-1-1,0 0 0,-1-2 1,-1 0-1,-1-1 0,-1 0 1,21-32-1,-31 43-51,-1 0-1,0 0 1,1 0-1,1-8 1,-4 12-58,0 0 0,-1 0 1,1-1-1,-1 1 0,0 0 0,1 0 1,-1-1-1,0 1 0,0 0 1,0 0-1,-1-1 0,1 1 0,0 0 1,-1 0-1,1 0 0,-1 0 0,-1-4 1,1 5-18,-1 0 0,1 0 0,0 0 0,-1 0 0,1 1 0,0-1 1,-1 0-1,1 0 0,-1 1 0,1-1 0,-1 1 0,1 0 0,-1-1 0,1 1 0,-1 0 1,0 0-1,1 0 0,-1 0 0,1 0 0,-1 0 0,1 0 0,-4 1 0,-1 0-6,0 0 0,-1 1 0,1 0 0,-8 3 0,9-3 20,0 1-1,0 0 1,0 0 0,1 1 0,-1-1-1,1 1 1,0 0 0,0 0 0,0 1 0,-5 7-1,7-8 47,-1-1 0,1 1 0,0 0 0,1 0 1,-1 0-1,1 1 0,-1-1 0,1 0 0,0 0 0,1 1 0,-1-1 0,1 8 0,0-4 30,1-1 0,0 1 0,1-1 0,-1 0 0,1 0 1,1 1-1,3 6 0,-1-3 42,1 0 1,0-1-1,1 1 0,0-1 1,0-1-1,1 0 0,1 0 1,-1 0-1,14 9 0,-12-10-30,1-1-1,0 0 0,0-1 0,15 6 0,-22-10-55,0-1 0,0 0-1,0 0 1,0 0-1,1 0 1,-1-1-1,0 1 1,1-1-1,-1-1 1,0 1 0,1 0-1,-1-1 1,0 0-1,1 0 1,6-3-1,-5 1-311,32-15-3198,-35 16 2478,0 0 0,0-1 0,0 1 0,5-6 0,-8 8 879,1 0 0,-1-1 0,0 1 0,0 0 0,1 0 0,-1-1 0,0 1 0,0 0 0,0 0 0,1-1 0,-1 1 0,0 0-1,0-1 1,0 1 0,0 0 0,0-1 0,0 1 0,0 0 0,0-1 0,0 1 0,0 0 0,0-1 0,0 1 0,0 0 0,0 0 0,0-1-1,0 1 1,0 0 0,0-1 0,0 1 0,0 0 0,0-1 0,-1 1 0,1-1 0,-1-1-827,0-2-1592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4.8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90 5888,'-45'-34'2688,"31"18"-2336,10 7 928,-1 0-864,5 4-256,0-2-512,9 7 160,5-9-480,11 9 384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5.6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83 2400,'-2'-2'254,"0"0"0,0 1 0,0-1 0,0 0 0,1 0-1,-1 0 1,1 0 0,0 0 0,-1-1 0,1 1 0,0 0 0,-1-4 0,-2-4 1527,3 7-1123,-1 0 0,0 0 0,0 0 0,0 1 0,0-1 0,0 1 0,-4-4 0,3 5 448,2 0-433,-1-1-116,1-1-110,3 7 978,4-4-1180,206 0 2017,-153 3-2246,-30 1 117,-28-4 278,-1-1-629,0 0 0,0 1 1,1-1-1,-1 0 0,0 0 1,0 1-1,1-1 0,-1 0 1,0 1-1,1-1 0,-1 1 0,0-1 1,1 0-1,-1 1 0,1-1 1,-1 1-1,1-1 0,0 1 1,-1-1-1,1 1 0,-1 0 1,1-1-1,0 1 0,-1 0 0,2-1 1,19-5-5353,-20 6 5104,14-1-2099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9.6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1138 3488,'-1'1'160,"1"0"-1,-1 1 1,1-1-1,0 0 1,-1 0 0,1 1-1,0-1 1,0 0 0,0 0-1,0 1 1,0 0 0,0-1-80,0-1 0,1 1 0,-1-1-1,0 0 1,0 1 0,0-1 0,0 1 0,1-1 0,-1 0 0,0 1 0,0-1 0,1 1 0,-1-1 0,0 0 0,1 1 0,-1-1 0,0 0 0,1 0 0,-1 1 0,0-1 0,1 0 0,-1 0 0,1 0 0,-1 1 0,1-1 0,-1 0 0,0 0 0,1 0 0,-1 0 0,1 0-1,-1 0 1,2 0 0,1 0 244,1 0 0,0-1 0,0 0-1,0 1 1,-1-1 0,1-1-1,0 1 1,-1 0 0,1-1 0,-1 0-1,1 0 1,3-3 0,3-3 131,0-1-1,11-11 1,-5 5 63,25-29 244,-1-1 0,45-70 0,18-20 125,-56 89-1618,-35 68 161,-9-14 574,-1 0 0,1 0 0,-2 1 0,1-1 0,-2 0 0,1 11 0,-4 52 93,0-35-46,-23 205 455,25-236-448,0 0 0,-1 1-1,0-1 1,0 0 0,0 0-1,0 0 1,-1 0 0,0-1-1,0 1 1,-6 6 0,3-2 310,4-7-247,2-1-95,0-1 0,-1 1 0,1-1 0,0 1 0,0-1 0,-1 1 0,1-1 0,0 1 0,-1-1 0,1 1 0,-1-1 0,1 1 0,-1-1 0,1 0 0,-1 1 0,1-1-1,-1 0 1,1 1 0,-1-1 0,1 0 0,-1 0 0,1 0 0,-1 1 0,0-1 0,1 0 0,-1 0 0,1 0 0,-1 0 0,0 0 0,1 0 0,-1 0 0,1 0 0,-1 0 0,0-1 0,1 1 0,-1 0 0,1 0 0,-1 0 0,1-1 0,-1 1 0,1 0 0,-1 0 0,1-1 0,-1 1 0,1-1 0,-1 1 0,1 0-1,-1-1 1,1 1 0,-1-1 0,-3-4 28,0 1-1,0-1 0,0 1 0,1-1 0,-1 0 0,1 0 0,-3-8 0,-14-40-11,8 16-2,-11-35-440,20 64 68,0 0-455,3 8 767,0-1-1,0 1 0,1 0 1,-1 0-1,0 0 0,0 0 1,0 0-1,0-1 1,1 1-1,-1 0 0,0 0 1,0 0-1,1 0 0,-1 0 1,0 0-1,0 0 1,0 0-1,1 0 0,-1 0 1,0 0-1,0 0 1,1 0-1,-1 0 0,0 0 1,0 0-1,1 0 0,-1 0 1,0 0-1,0 0 1,0 0-1,1 0 0,-1 0 1,0 0-1,0 1 0,1-1 1,6 2-65,6 1 115,0 0 1,0 0 0,22 0-1,-26-3 33,-1-1 1,0 0-1,1 0 0,-1-1 1,0 0-1,0-1 0,14-6 0,3-4 102,24-16 0,-8 4 28,8-4-4,57-30-106,-87 49-95,99-56 172,-103 57-111,-1-2-1,-1 0 0,0-1 0,-1 0 1,22-27-1,-12 6 18,-1-1 1,-2-1 0,20-50-1,-11 10-50,-3-1 0,17-88 0,-42 162-20,5-18-213,-2 0 0,3-34-1,-6 54 176,0-1 1,0 0-1,0 0 0,0 0 0,0 0 0,0 1 0,0-1 0,-1 0 0,1 0 0,0 0 0,0 1 0,-1-1 0,1 0 0,0 0 0,-1 1 0,1-1 0,-1 0 0,1 1 0,-1-1 0,1 0 0,-1 1 0,0-1 0,1 1 0,-1-1 1,1 1-1,-1-1 0,0 1 0,0-1 0,1 1 0,-1 0 0,-1-1 0,0 1 0,1 0 1,0 0-1,0 0 0,-1 0 1,1 0-1,0 0 1,0 0-1,-1 1 0,1-1 1,0 0-1,0 1 0,0-1 1,-1 1-1,1-1 1,0 1-1,0 0 0,0-1 1,-1 3-1,-5 4 26,1 1 0,0-1 0,0 2 0,1-1 0,0 1-1,1-1 1,0 1 0,0 0 0,-2 10 0,-3 5 54,-100 302-17,86-249 12,7-23 103,-14 91 0,29-134-90,0 1 0,1-1 0,1 1 0,-1 0 0,2-1 0,0 0-1,0 1 1,1-1 0,1 0 0,0 0 0,0 0 0,10 16 0,-13-24 30,1 0 1,0 0-1,0 0 0,0-1 1,0 1-1,0 0 0,1-1 1,-1 0-1,1 1 0,0-1 1,-1 0-1,1 0 0,5 2 1,-5-3-50,0 0-1,-1 0 1,1-1 0,0 1 0,0-1 0,0 0 0,0 0 0,0 0 0,0 0-1,-1 0 1,1-1 0,0 1 0,0-1 0,0 0 0,4-1 0,1-2 54,0 0-1,0-1 1,0 0 0,0-1 0,0 1 0,-1-1-1,10-11 1,0 1-29,4-6 12,0 0 0,21-32 0,-20 27-37,-17 20-55,0 0-1,0-1 1,-1 0 0,0 1-1,5-16 1,-8 22 17,-1-1-38,1 1 0,0-1 1,0 1-1,0 0 0,-1 0 0,1 0 1,0-1-1,1 1 0,-1 0 1,0 0-1,0 0 0,0 0 1,0 1-1,3-2 0,-3 2 36,1 0 1,0-1-1,0 2 0,0-1 0,-1 0 1,1 0-1,0 0 0,0 1 1,-1-1-1,1 1 0,0 0 0,-1-1 1,1 1-1,0 0 0,-1 0 1,1 0-1,-1 0 0,0 0 0,1 0 1,-1 0-1,0 1 0,1-1 1,-1 0-1,0 1 0,0-1 0,0 1 1,0-1-1,-1 1 0,1 0 1,0-1-1,-1 1 0,1 0 0,-1 0 1,1-1-1,-1 1 0,0 0 1,0 0-1,0 3 0,0 7 2,1-4-19,-1 1 1,-1-1 0,1 1 0,-1 0 0,-3 9-1,1-11 28,1 0 0,1 1 0,-1-1 0,1 1 0,0-1 0,1 1 0,0 13 0,1-3-53,-1-13 61,0-1 1,0 1-1,1-1 1,-1 1-1,1-1 1,0 1 0,2 4-1,-3-8 12,1-1 1,-1 1-1,1 0 0,-1 0 0,1-1 1,-1 1-1,1 0 0,0-1 1,-1 1-1,1 0 0,0-1 0,-1 1 1,1-1-1,0 1 0,0-1 0,1 1 1,0-1 29,-1 1 1,1-1-1,0 0 1,-1 0 0,1 0-1,-1 0 1,1 0-1,0 0 1,-1 0-1,1-1 1,0 1 0,1-1-1,27-11 46,-2 0 0,1-2 0,46-31 0,9-5 186,16-11-196,-60 34-264,-30 18-460,-14 15 133,-1 1 410,1-3 74,1 0 0,0 1 0,0 0 0,0-1 0,1 1 0,-1 0 0,1 0 0,0 0 0,1 1 0,-1-1 0,0 8 0,1-1 44,0 0 0,1 0 0,0-1 0,1 1 0,4 17 0,-5-26 7,1 0 0,0 0 0,0 0-1,0 0 1,0 0 0,0 0 0,1 0 0,-1 0-1,1-1 1,0 1 0,0-1 0,0 1-1,0-1 1,0 0 0,0 0 0,1 0-1,-1 0 1,1 0 0,-1 0 0,1-1-1,0 1 1,0-1 0,-1 0 0,1 0-1,6 2 1,-6-3 17,1 0 0,-1 0 0,1 0 1,-1-1-1,1 1 0,-1-1 0,1 0 0,-1 0 0,0 0 0,1 0 0,-1-1 0,0 1 1,0-1-1,0 0 0,0 0 0,5-4 0,5-5 63,-1 0 0,13-15 0,-25 26-106,42-55 191,-12 14-226,-26 36-11,0 0-1,-1 0 1,1 0 0,-1 0-1,-1 0 1,1 0-1,-1-1 1,3-9-1,-19 57-851,12-33 914,1-1 1,0 1-1,1 0 0,0 0 0,0 0 0,1 0 0,0 0 0,1 0 0,0 0 0,0-1 0,1 1 0,5 11 0,-7-18 10,-1 0 0,1 0 0,0 0-1,0 0 1,0-1 0,1 1 0,-1 0 0,0-1 0,1 1 0,-1-1-1,1 1 1,-1-1 0,1 0 0,0 1 0,0-1 0,-1 0-1,5 2 1,-3-3 8,-1 1-1,1-1 0,0 1 1,-1-1-1,1 0 1,0 0-1,-1 0 0,1-1 1,0 1-1,-1 0 1,1-1-1,3-1 0,7-3 69,-1-1 1,1 0-1,-1-1 0,17-13 0,-19 13-98,25-15 108,69-33-1,44-7-45,-145 60-75,31-11-173,0 1 1,50-10-1,-81 21 147,0 1-1,-1-1 1,1 1-1,0 0 1,0 0-1,-1 0 1,6 1-1,-8-1 28,1 0-1,-1 0 0,0 0 1,0 0-1,0 0 0,0 0 1,0 0-1,0 0 0,1 0 1,-1 0-1,0 1 1,0-1-1,0 0 0,0 0 1,0 0-1,0 0 0,0 0 1,1 0-1,-1 0 0,0 0 1,0 1-1,0-1 1,0 0-1,0 0 0,0 0 1,0 0-1,0 0 0,0 1 1,0-1-1,0 0 0,0 0 1,0 0-1,0 0 1,0 0-1,0 1 0,0-1 1,0 0-1,0 0 0,0 0 1,0 0-1,0 0 1,0 0-1,0 1 0,0-1 1,-12 10-68,-10 2 6,-1 0 0,-37 13 0,36-16 67,1 2 0,-33 18-1,53-27 1,0 0 0,0 0 0,0 1 0,0-1 0,1 1 0,-1-1 0,1 1 0,0 0 0,-1 0 0,1 0 0,1 1 0,-1-1 0,0 0 0,0 5 0,1-6 3,0 0 1,1 0 0,0 0-1,0 0 1,0 0 0,0 0-1,0 0 1,0 0 0,0 0-1,0 0 1,1 1 0,-1-1-1,1 0 1,0 0-1,-1 0 1,1-1 0,0 1-1,0 0 1,0 0 0,1 0-1,-1-1 1,0 1 0,1 0-1,-1-1 1,4 3 0,1 1 37,1 0-1,0-1 1,-1 0 0,1 0 0,1-1 0,-1 0 0,1 0-1,-1 0 1,1-1 0,0 0 0,0-1 0,-1 0 0,1 0-1,0-1 1,0 1 0,13-3 0,-9 0 13,0 0 0,1 0-1,-1-2 1,0 1 0,-1-2 0,1 0 0,-1 0 0,0-1 0,0 0 0,10-8-1,59-42 11,37-27 264,-95 64-270,-2 0 1,0-1 0,24-31-1,41-69-79,44-98-69,-45 58 118,-72 138-191,-1-2 1,15-44-1,-25 65 73,0 1-1,0-1 1,-1 0-1,1 0 1,-1-5-1,0 7 74,0 1 1,0 0-1,0-1 0,0 1 0,0 0 0,0-1 0,0 1 1,0 0-1,0 0 0,0-1 0,-1 1 0,1 0 0,0 0 0,0-1 1,0 1-1,0 0 0,-1 0 0,1-1 0,0 1 0,0 0 0,-1 0 1,1 0-1,0-1 0,-1 1 6,0 0 0,1 0 0,-1 0 0,0 0 1,1 0-1,-1 0 0,1 0 0,-1 0 0,0 0 0,1 0 1,-1 0-1,1 1 0,-1-1 0,0 0 0,1 0 0,-2 1 0,-12 7-25,1 0 0,0 1-1,0 1 1,1 0 0,0 1-1,0 0 1,1 1 0,1 0-1,0 0 1,-15 25 0,-1 12 37,-38 92 1,38-79-24,15-36-34,-25 55 54,-43 149-1,76-217 49,0 1-1,1-1 0,1 0 0,0 0 0,1 1 0,0-1 0,1 0 0,1 1 0,0-1 1,4 17-1,-4-27-18,-1-1-1,0 1 1,1 0 0,-1 0 0,1 0 0,0-1 0,0 1 0,0-1-1,0 0 1,0 1 0,0-1 0,1 0 0,-1 0 0,1 0-1,0-1 1,-1 1 0,5 1 0,-3-2 16,0 1 0,0-1 1,0 0-1,0 0 0,0-1 0,0 1 0,0-1 1,0 0-1,1 0 0,-1-1 0,0 1 0,0-1 1,5-1-1,11-4 81,-1-1-1,1-1 1,-1 0 0,27-18 0,68-52-145,-96 65 75,-3 1-48,-1 1 1,-1-2-1,0 0 0,-1-1 1,21-29-1,-27 36-81,-3 3-29,0 0 1,-1 0 0,1 0 0,2-6 0,-31 98-787,23-81 885,1-1-1,0 0 1,0 1-1,0 0 1,1-1 0,0 1-1,0 0 1,1-1-1,0 14 1,1-1 159,0 7-17,0-24-105,-1-1 0,0 0-1,1 0 1,-1 1 0,1-1-1,-1 0 1,1 0 0,0 0-1,0 0 1,-1 0 0,1 0-1,0 0 1,0 0 0,0 0-1,0 0 1,2 1 0,-2-1-13,0-1 0,0 0 1,0 0-1,0 1 0,-1-1 1,1 0-1,0 0 0,0 0 1,0 0-1,0 0 0,0 0 1,0 0-1,0 0 0,0-1 0,0 1 1,0 0-1,0 0 0,-1-1 1,1 1-1,0-1 0,0 1 1,0-1-1,0 1 0,-1-1 1,1 1-1,1-2 0,20-21 179,-17 17-131,31-33 47,-6 7-49,44-58-1,-44 49-431,-27 35-133,-8 10 226,-8 15 139,-5 32-61,14-43 193,1 0 0,0 0 0,0 1 0,-2 16 0,4-21 19,1 0 0,0 0 0,0 0 0,0 0 0,0 0 0,0 0 0,1 0 1,0 0-1,0 0 0,0 0 0,0 0 0,3 5 0,-4-8 4,1 0 0,0 0 0,0 1 0,0-1 0,0 0 0,0-1 0,0 1 0,0 0 1,0 0-1,0 0 0,1-1 0,-1 1 0,0 0 0,0-1 0,1 1 0,-1-1 0,0 1 0,1-1 1,-1 0-1,1 0 0,-1 0 0,0 0 0,1 0 0,-1 0 0,2 0 0,4-1 93,-1 0-1,1 0 1,11-5-1,-15 5-93,83-29 99,123-61 0,-117 40-74,-81 42-156,-9 8 77,-1 0-1,1 0 0,0-1 0,-1 1 0,1 0 0,0 0 1,-1 1-1,1-1 0,0 0 0,0 1 0,3-2 0,-3 4 15,0-1 0,0 0 0,0 1 0,0-1 0,0 1-1,0-1 1,-1 1 0,1 0 0,0 0 0,-1 0 0,0 0 0,2 3-1,13 30-112,-12-25 185,1 1 1,10 16-1,-6-9 77,-9-16-116,1 0 0,-1 0 0,1-1 0,0 1 0,-1 0 0,1-1 1,0 1-1,0-1 0,0 1 0,0-1 0,0 1 0,1-1 0,-1 0 1,0 1-1,1-1 0,-1 0 0,1 0 0,-1 0 0,1 0 0,-1 0 1,1 0-1,0-1 0,-1 1 0,1-1 0,3 2 0,4-2 26,-1 1 0,1-1 0,-1-1 0,1 0 0,-1 0 0,1 0 0,-1-1 0,1 0 0,7-4-1,12-5 121,30-17 0,-46 22-131,5-3 90,28-18 1,-41 24-124,0 0 1,0 0-1,0 0 1,-1-1 0,0 1-1,0-1 1,0 0 0,0 0-1,0 0 1,-1 0 0,1 0-1,1-6 1,-4 10-8,1-1-1,-1 0 1,0 0 0,0 0-1,1 0 1,-1 1-1,0-1 1,0 0 0,0 0-1,0 0 1,0 0 0,0 0-1,0 1 1,0-1 0,-1 0-1,1 0 1,0 0-1,0 0 1,-1 1 0,1-1-1,0 0 1,-1 0 0,1 1-1,-1-2 1,0 1-6,-1 0 1,1 1-1,0-1 1,0 0-1,0 1 1,0-1-1,-1 1 1,1-1-1,0 1 1,0 0-1,-1-1 1,1 1-1,0 0 1,-2 0-1,-4 0-13,1 0-1,-1 1 0,1 0 1,0 0-1,-7 2 1,7-1 68,0 0 1,0 0-1,1 1 1,-1 0-1,1 0 1,0 0-1,0 1 1,0 0-1,0-1 0,1 2 1,-1-1-1,1 1 1,0-1-1,1 1 1,-1 0-1,1 0 1,0 1-1,0-1 1,0 1-1,1-1 1,0 1-1,-2 7 1,4-10 1,0-1 1,0 1-1,1 0 0,-1-1 1,1 1-1,-1-1 1,1 1-1,0 0 1,0-1-1,0 0 1,0 1-1,1-1 0,-1 0 1,0 1-1,1-1 1,0 0-1,-1 0 1,1 0-1,0 0 0,0-1 1,0 1-1,4 2 1,4 3 61,0 0 1,1-1-1,15 6 0,-12-6-34,-1-2 1,0 0-1,1-1 0,0 0 0,0-1 0,0 0 0,22-1 0,7-3-856,49-8 0,-90 10 717,16-3-1483,36-8 0,-49 9 893,0 0 0,0 0 1,0 0-1,-1 0 1,1-1-1,-1 0 0,1 0 1,-1 0-1,0-1 1,0 1-1,4-5 0,6-7-2258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09.9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93 70 6048,'-37'6'1952,"24"-2"-1179,-12 9-144,24-12-391,-1 0-1,0 0 0,1 0 0,-1 0 0,1 0 0,-1 1 0,1-1 1,-2 2-1,3-2-154,0-1 0,-1 0 0,1 1 0,0-1 0,0 1 0,-1-1 0,1 1 0,0-1 0,0 1 1,0-1-1,0 0 0,0 1 0,0-1 0,0 1 0,0-1 0,0 1 0,0-1 0,0 1 0,0-1 0,0 1 0,0 0 1,1 0 11,0 0 0,0 0 0,0 0 1,0 0-1,0 0 0,0 0 1,0 0-1,1-1 0,-1 1 0,0 0 1,0-1-1,1 1 0,-1-1 1,0 1-1,1-1 0,-1 0 0,0 1 1,1-1-1,-1 0 0,0 0 1,3 0-1,11 1 305,63 1 704,45-8-979,-1-6 0,0-6 1,165-44-1,-258 54-1382,67-16-5646,-75 22 4381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10.3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34 212 4480,'-30'-13'2016,"26"8"-1728,4 1 2016,9 1-1312,16-12 928,8 8-1120,26-14 1120,4 6-1088,25-10 351,-6 7-671,30-7-384,-5 4-96,14-1 320,-10 4-192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11.6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61 3072,'-17'-3'1774,"-3"2"7278,23-5-3953,18-4-5110,-7 7 25,-1 1 1,1 0-1,15 1 0,-4-1-12,128-4 636,-24 2-119,-89 3-201,-23 1-292,-1-1-1,32-5 1,-38 5 30,-10 1-131,1 1 0,-1-1 0,1 0 0,-1 0 0,1 0 0,-1 0 0,1 0-1,-1 0 1,1 0 0,-1 0 0,1 0 0,-1-1 0,1 1 0,-1 0 0,1 0 0,-1 0 0,1-1-1,-1 1 1,1 0 0,-1 0 0,1-1 0,-1 1 0,0 0 0,1-1 0,-1 1 0,1-1 0,-1 1-1,0-1 1,1 1 0,-1 0 0,0-2 0,0-3-1280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15.1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325 766 4992,'0'-2'651,"0"-1"-1,0 1 1,0-1 0,-1 0-1,1 1 1,-1-1 0,0 0-1,0-2 1,0 4-525,0 0-1,1 0 0,-1 0 1,0 0-1,1 1 1,-1-1-1,0 0 1,0 0-1,0 1 0,0-1 1,0 0-1,0 1 1,0-1-1,0 1 1,0-1-1,0 1 0,0-1 1,0 1-1,0 0 1,0 0-1,0 0 0,-2-1 1,-18-1 311,-1 1 0,1 0 0,-25 3 0,35 0-364,-1 0-1,0 0 1,1 1 0,-1 0 0,1 1 0,0 1 0,-16 7 0,19-7-42,0 0 1,1 0 0,-1 1 0,1-1 0,0 2 0,-10 10 0,14-14-16,2 0 1,-1-1 0,0 1 0,0 0 0,1 0 0,0 0 0,-1 0 0,1 0 0,0 0 0,1 0 0,-1 0 0,0 0 0,1 1 0,0-1 0,0 0 0,0 0 0,0 1 0,0-1 0,1 0 0,-1 0 0,1 1 0,2 4 0,0 0 43,1 0 1,1 0-1,-1 0 0,1-1 1,0 1-1,1-1 1,0-1-1,0 1 0,0-1 1,1 0-1,0 0 1,0-1-1,10 5 0,-8-4 23,1-1 0,0 0-1,0-1 1,0 0 0,1 0-1,-1-2 1,1 1 0,0-1-1,0 0 1,13-1-1,-11-1-26,0-1-1,-1-1 1,0 0-1,1-1 0,18-6 1,55-28 214,-66 28-195,252-125 383,-259 128-422,-11 5-108,1 0 0,-1 0 0,1-1-1,-1 1 1,1-1 0,2-2 0,-5 4 63,1 0 0,-1 0 0,0 0 0,0 0 0,0 0 0,0 0 0,0 0 0,1 0 0,-1 0 0,0-1 0,0 1-1,0 0 1,0 0 0,0 0 0,0 0 0,0 0 0,1 0 0,-1-1 0,0 1 0,0 0 0,0 0 0,0 0 0,0 0 0,0 0 0,0-1 0,0 1 0,0 0 0,0 0 0,0 0 0,0 0-1,0-1 1,0 1 0,0 0 0,0 0 0,0 0 0,0 0 0,0-1 0,0 1 0,0 0 0,0 0 0,0 0 0,0 0 0,0 0 0,0-1 0,-1 1 0,1 0 0,0 0 0,0 0 0,0 0-1,0 0 1,0 0 0,0 0 0,-1-1 0,1 1 0,0 0 0,0 0 0,0 0 0,0 0 0,0 0 0,-1 0 0,1 0 0,0 0 0,0 0 0,0 0 0,0 0 0,-1 0 0,1 0 0,0 0-1,0 0 1,-2 0-35,0 0-1,1 0 1,-1 0-1,0 0 1,0 0-1,1 1 1,-1-1-1,-3 1 0,-8 4 22,0 1-1,0 0 1,0 1-1,-22 16 1,30-19 17,0 0 0,1 0 0,-1 0 0,1 1 0,0-1 0,0 1 0,0 0 0,1 1 0,0-1 0,0 0 0,0 1 0,1 0-1,0-1 1,-3 9 0,5-10 23,-1 0-1,1-1 1,0 1-1,0 0 0,0 0 1,1 0-1,-1-1 0,1 1 1,0 0-1,0-1 1,0 1-1,0 0 0,1-1 1,0 1-1,-1-1 1,1 0-1,0 0 0,1 0 1,-1 0-1,1 0 0,-1 0 1,5 3-1,0 0 50,1 0 1,-1 0-1,1-1 0,0-1 0,1 1 1,-1-1-1,18 5 0,-17-6-11,0-1 0,0 0 1,0-1-1,0 0 0,0-1 0,0 0 0,1 0 0,-1-1 0,0 0 0,0-1 1,0 0-1,0 0 0,0-1 0,-1 0 0,11-5 0,-12 5-24,-1-1 0,0 1 0,0-1 0,0 0-1,-1-1 1,1 0 0,-1 1 0,0-1 0,0-1 0,-1 1-1,1-1 1,-1 0 0,-1 0 0,1 0 0,-1-1-1,0 1 1,0-1 0,-1 1 0,3-13 0,-4 14-59,-1 1 0,1 0 1,-1-1-1,0 1 0,0 0 1,-1-1-1,0 1 0,1 0 1,-1 0-1,-1 0 1,1-1-1,0 1 0,-1 0 1,0 1-1,0-1 0,0 0 1,-1 0-1,1 1 0,-1-1 1,0 1-1,0 0 0,0 0 1,0 0-1,0 0 0,-1 1 1,-7-5-1,-6 0-56,-1 1-1,0 1 0,0 0 1,0 1-1,-1 1 1,-19 0-1,-22 2 298,292-10 327,-189 9-504,-5-2-23,47 0-56,-74 4 36,-1 1 1,1 0-1,0 0 1,-1 1-1,18 6 1,-26-8 18,-1 1 0,1 0-1,-1 0 1,1-1 0,-1 1 0,0 0-1,0 0 1,1 0 0,-1 0-1,0 1 1,0-1 0,0 0 0,0 0-1,0 1 1,0-1 0,0 1 0,0 1-1,0 0 9,0 1-1,0-1 0,0 0 0,0 1 1,-1-1-1,0 1 0,0 5 0,-1 4 52,-1 1 1,0-1-1,-5 16 0,5-23-28,1-4 4,1 1-1,-1 0 0,1 0 1,-1 0-1,1 6 1,0-9-38,0 0 0,0 0 0,0 1 1,0-1-1,0 0 0,0 0 1,0 0-1,0 0 0,0 0 0,0 1 1,0-1-1,0 0 0,0 0 0,1 0 1,-1 0-1,0 0 0,0 1 1,0-1-1,0 0 0,0 0 0,0 0 1,0 0-1,1 0 0,-1 0 1,0 0-1,0 0 0,0 1 0,0-1 1,1 0-1,-1 0 0,0 0 1,0 0-1,0 0 0,0 0 0,1 0 1,-1 0-1,0 0 0,0 0 1,13-8 363,17-16-327,1 1 1,2 1-1,0 2 1,1 1-1,1 2 1,53-18-1,-83 33-130,1 0 0,-1 0 0,1 1 0,-1 0 0,1 0 0,-1 0 0,10 1 0,-14 0 74,-1 1 1,1-1-1,0 0 0,-1 1 1,1-1-1,-1 0 0,1 1 1,-1-1-1,1 1 0,-1-1 0,1 1 1,-1-1-1,1 1 0,-1-1 1,1 1-1,-1 0 0,0-1 1,1 1-1,-1 0 0,0-1 1,0 1-1,0 0 0,1-1 1,-1 1-1,0 0 0,0-1 1,0 2-1,0 23 27,0-17-30,-1 8 29,1 1 44,0-1 1,1 1-1,0-1 0,6 25 0,-6-37-11,0 0-1,1-1 1,-1 1 0,1 0-1,-1-1 1,1 1-1,0-1 1,0 0-1,1 0 1,-1 1-1,1-1 1,-1-1-1,1 1 1,0 0 0,0-1-1,0 1 1,1-1-1,-1 0 1,0 0-1,1 0 1,0-1-1,-1 1 1,1-1-1,6 2 1,-5-3-21,-1 0 1,1 0-1,-1 0 0,1 0 0,-1-1 1,1 1-1,-1-1 0,1 0 0,-1 0 1,0-1-1,1 0 0,-1 1 1,0-1-1,7-5 0,4-3 8,1-2 1,16-14-1,21-21 42,63-72-1,-82 79-568,-34 40 486,0 0-1,0 0 0,0 0 0,0 0 1,0 0-1,0 0 0,0 0 0,0 0 1,0 0-1,1 0 0,-1 0 1,0 0-1,0-1 0,0 1 0,0 0 1,0 0-1,0 0 0,0 0 0,0 0 1,0 0-1,0 0 0,0 0 1,0 0-1,0 0 0,1 0 0,-1 0 1,0 0-1,0 0 0,0 0 0,0 0 1,0 0-1,0 0 0,0 0 0,0 0 1,0 0-1,0 0 0,1 0 1,-1 0-1,0 0 0,0 0 0,0 0 1,0 0-1,0 0 0,0 0 0,0 0 1,0 1-1,0-1 0,0 0 1,0 0-1,0 0 0,1 0 0,-1 6-178,-3 12 11,3-15 135,-2 5 47,-4 40-51,-3-1 0,-20 63 0,20-79 147,7-23-13,0 0 0,0-1-1,-1 1 1,0-1 0,-7 12 0,9-17-61,-4 2 151,-6-12 15,9 5-185,0 0-1,0 0 0,0 0 0,1 0 0,-1 0 0,1 0 1,0 0-1,0-1 0,0 1 0,0 0 0,0-1 1,1 1-1,-1-6 0,1 3-58,-1 0 1,0 0-1,0 1 1,-1-1-1,-4-9 1,4 10 15,1 3 27,0 1 0,0-1 0,0 1 0,0-1 0,0 1 0,1-1 0,-1 0 0,1 1 0,-1-1 0,1 0 0,-1 0 0,1 1 0,0-1 0,0 0 0,0 0 0,0 1 0,0-1 0,1-2 0,40 34-220,-29-25 231,0 0 0,0-1 1,0-1-1,1 0 0,0 0 0,-1-1 0,1-1 1,0 0-1,0-1 0,20-2 0,-7-1 71,0-2 0,0 0 0,0-2 0,27-10 0,-20 4-27,0-1-1,-1-1 0,0-2 0,-1-1 1,-1-1-1,30-26 0,-41 28-54,-1 0-1,0-1 0,-1-1 1,-1 0-1,-1-1 0,-1-1 1,16-32-1,31-95 87,-35 80-73,81-169-52,-40 99-202,-66 137 192,-1-1 1,1 1 0,-1-1-1,1 1 1,-1-1 0,0 1-1,0-1 1,1 0-1,-1-2 1,0 4 40,-1 0 1,1-1-1,0 1 0,0 0 1,0 0-1,0-1 0,0 1 1,0 0-1,0 0 0,0 0 1,0-1-1,-1 1 0,1 0 1,0 0-1,0 0 0,0-1 0,0 1 1,-1 0-1,1 0 0,0 0 1,0 0-1,0 0 0,-1-1 1,1 1-1,-1 0 0,-9 3-296,2 1 254,1 0 0,0 0 1,0 1-1,0 1 1,1-1-1,0 1 0,-11 12 1,8-5 57,1-1 1,0 1-1,-10 21 1,-9 33-52,-26 91 1,20-51-5,-19 59 329,45-136-233,1 0 0,1 1 0,-1 49 1,7-70 22,-1 0 0,1 0 0,3 11 0,-4-17-33,1-1-1,0 1 1,0-1 0,1 0 0,-1 1 0,1-1 0,-1 0 0,1 0 0,0 0-1,0 0 1,0-1 0,4 4 0,-5-5-16,1 0 0,-1 0 0,1-1 0,-1 1 0,1 0 0,0-1 0,-1 1 0,1-1 0,0 1 0,-1-1 0,1 0 0,0 0 0,0 0 0,0 0 0,-1 0 0,1 0 0,0 0 0,0 0 0,1-1 0,5-2 30,0 1 1,12-6-1,-20 8-49,95-51 235,-3 13-262,153-43 0,-236 78-29,1 1 0,0 0-1,0 0 1,1 1-1,9 0 1,-14 1 21,0 1 0,-1 0 0,1 0 0,-1 0 0,1 0 0,-1 1 1,1 0-1,-1 0 0,0 1 0,0-1 0,6 5 0,-10-6 126,-28 7 181,-49-4-346,51-4 67,-1 2-1,-42 7 1,54-6-29,1 0 0,-1 1 0,1 1 0,0 0 0,1 1 0,-1 0 0,-12 10 0,23-15 36,0 1 1,0-1 0,0 1-1,1 0 1,-1 0 0,0 0 0,1 0-1,0 0 1,-1 0 0,1 0-1,0 0 1,0 1 0,0-1-1,0 0 1,1 1 0,-2 4 0,2-6 5,0 1 0,0-1 0,0 0 0,0 1 0,1-1 0,-1 1 0,0-1 0,1 1 0,-1-1 0,1 1 0,-1-1 0,1 0 0,-1 1 0,1-1 0,0 0 0,0 0 0,0 1 0,0-1 0,0 0 0,0 0 0,0 0 0,0 0 0,0 0 0,0 0 0,1-1 0,-1 1 0,0 0 0,1-1 0,1 2 0,4 0 22,1 0-1,0 0 1,-1 0 0,1-1 0,0-1 0,0 1 0,-1-1 0,1 0-1,0-1 1,0 0 0,-1 0 0,10-3 0,2-1 107,-1-1-1,0-1 1,29-15 0,-30 13-111,0-1-1,27-21 1,-37 26-55,-1-1 0,0 0 0,-1 0 0,1 0 0,-1-1 0,-1 0 0,1 0 0,6-14 0,-11 21 21,0 0 1,0 0-1,0 0 0,0-1 1,1 1-1,-1 0 0,0 0 1,0 0-1,0-1 0,0 1 1,0 0-1,0 0 0,0-1 1,0 1-1,0 0 1,0 0-1,0-1 0,0 1 1,0 0-1,0 0 0,0 0 1,0-1-1,0 1 0,0 0 1,0 0-1,0-1 0,0 1 1,0 0-1,0 0 0,0 0 1,0-1-1,-1 1 0,1 0 1,0 0-1,0 0 0,0-1 1,0 1-1,0 0 1,-1 0-1,1 0 0,0 0 1,0 0-1,0-1 0,-1 1 1,1 0-1,0 0 0,0 0 1,-1 0-1,1 0 0,0 0 1,0 0-1,-1 0 0,1 0 1,0 0-1,0 0 0,0 0 1,-1 0-1,1 0 0,-1 0-8,0 0-1,0 1 1,0-1-1,0 0 1,0 1-1,0-1 1,0 1-1,0-1 0,0 1 1,0-1-1,0 1 1,0 0-1,1-1 1,-2 2-1,0 1 19,0 0 0,0 0-1,1 0 1,-1 0 0,1 0 0,0 0 0,0 0 0,0 0-1,0 0 1,1 0 0,-1 1 0,1-1 0,0 6-1,0-3 9,1-1-1,-1 1 0,1-1 0,1 1 0,-1-1 1,1 1-1,0-1 0,3 6 0,-3-6 10,1-1 0,-1 0-1,1 0 1,0 0 0,0-1-1,0 1 1,1-1 0,-1 1-1,8 4 1,-9-7 1,1 1 0,0-1 0,-1 1 0,1-1 0,0 0-1,0 0 1,0 0 0,0-1 0,-1 1 0,1-1 0,0 1 0,0-1 0,0 0 0,0 0 0,0-1-1,4 0 1,1-1 38,0-1-1,0 0 0,-1-1 1,1 0-1,-1 0 0,0-1 1,8-6-1,19-12 52,19-7-42,-4 4-25,-2-3 1,56-43-1,-88 58-75,-10 9-11,0 1-1,0-1 1,1 1 0,-1 0 0,1 1-1,0-1 1,10-4 0,-15 8 30,-1 0 0,1 0 0,-1 0 0,1-1 0,-1 1 0,1 0 0,0 0 0,-1 0 0,1 0 0,-1 0 0,1 0 0,-1 0 0,1 1 0,-1-1 0,1 0 0,-1 0 0,1 0 0,-1 0 0,1 1 0,-1-1 0,1 0 0,-1 0 0,1 1 0,-1-1 0,1 1 0,0 0 2,0 0 0,-1 0 0,1 0 0,-1 0 0,1 0 0,-1 0 0,0 0 0,1 0 0,-1 0 0,0 1 0,0-1 0,0 1 0,0 6-18,0-1-1,-1 1 1,-1 8 0,1-9-36,0 3 25,0-1-1,0 0 0,1 1 0,1 9 1,0 4 88,-2-21-15,1 0 0,0 0 0,0 0 0,0 0 0,0 0-1,1 0 1,-1 0 0,1 3 0,0-4-16,-1 0 0,1-1 0,-1 1 1,1-1-1,-1 1 0,1 0 0,-1-1 0,1 1 0,0-1 1,-1 0-1,1 1 0,0-1 0,0 1 0,-1-1 0,1 0 1,0 0-1,0 1 0,-1-1 0,1 0 0,0 0 0,0 0 1,0 0-1,-1 0 0,1 0 0,1 0 0,11-1 71,0 0-1,0 0 0,0-1 0,-1-1 1,20-6-1,57-29 19,-9 3-178,-77 34 55,1 0-55,0-1 0,0 1-1,0 0 1,1 0 0,4 0-1,-9 1 67,1 0-1,0 0 1,-1 0-1,1 0 1,0 0-1,0 0 1,-1 0-1,1 0 1,0 0-1,-1 0 1,1 1 0,-1-1-1,1 0 1,0 0-1,-1 1 1,1-1-1,-1 0 1,1 1-1,-1-1 1,1 1-1,-1-1 1,1 1-1,-1-1 1,1 1-1,-1-1 1,1 1-1,-1 0 1,0-1-1,1 1 1,-1-1 0,0 1-1,0 0 1,0-1-1,1 1 1,-1 0-1,0-1 1,0 1-1,0 0 1,0-1-1,0 1 1,0 1-1,-1 19-40,1-3 67,2 22 1,-2-35 32,1 1 0,0-1 1,0 0-1,1 0 0,0 0 1,-1 0-1,2 0 0,4 9 1,-6-13-39,-1-1 1,1 1 0,0 0 0,-1 0 0,1 0 0,0-1-1,0 1 1,0-1 0,0 1 0,-1 0 0,1-1 0,0 1 0,0-1-1,0 0 1,0 1 0,0-1 0,0 0 0,1 0 0,0 1-1,1-1 17,0 0 0,-1-1-1,1 1 1,0 0 0,0-1-1,-1 1 1,5-3 0,3-1 59,0 0 1,18-13 0,34-20 115,-31 20-96,-1-2 0,35-28 0,-38 22-111,-1 0 1,-2-1 0,-1-2 0,39-59 0,59-135-8,-63 111-33,-21 36-213,-31 65 114,3-4-41,-9 13 170,1 1 0,-1 0-1,0-1 1,0 1-1,0-1 1,1 1-1,-1 0 1,0-1-1,0 1 1,0-1-1,0 1 1,0 0-1,0-1 1,0 1-1,0-1 1,0 1-1,0-1 1,0 1-1,0 0 1,0-1-1,0 1 1,0-1 0,-1 1-1,1-1 1,0 1-1,0-1 1,-1 1 3,1 0 1,-1 0 0,1 0-1,-1 0 1,1 1 0,0-1-1,-1 0 1,1 0 0,-1 0 0,1 0-1,-1 1 1,1-1 0,0 0-1,-1 0 1,1 1 0,0-1-1,-1 0 1,1 0 0,0 1-1,-1-1 1,1 0 0,0 1-1,0-1 1,0 1 0,-1-1 0,1 0-1,0 1 1,0 0 0,-9 13-25,-1 12 13,0 0 0,2 1 0,-6 34 0,-1 4-13,-35 87 204,31-100 79,2 0 0,-14 77 1,30-124-210,1 1 0,0 0 1,0-1-1,0 1 1,1 0-1,0-1 0,0 1 1,0-1-1,1 1 0,0-1 1,0 0-1,0 0 1,1 0-1,0 0 0,0 0 1,0 0-1,0-1 1,7 7-1,-5-5-6,1 0 1,0-1-1,0 0 1,1 0 0,-1-1-1,1 0 1,0 0-1,0 0 1,1-1-1,-1 0 1,1 0-1,10 2 1,0-3-42,0 0-1,0-1 1,0-1 0,1-1 0,-1 0 0,0-1 0,21-6 0,14-6-2751,53-22-1,-96 32 1692,0 0 0,13-8-1,-20 11 389,-1-1 1,1 0-1,-1 1 0,1-1 0,-1 0 1,0-1-1,0 1 0,0 0 0,0-1 0,0 1 1,0-1-1,2-4 0,1-6-2558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 5824,'-11'-29'1866,"11"29"-1849,0 0-1,0 0 0,-1 0 1,1 0-1,0 0 1,0-1-1,0 1 0,0 0 1,0 0-1,0 0 0,0 0 1,-1-1-1,1 1 0,0 0 1,0 0-1,0 0 0,0 0 1,0-1-1,0 1 1,0 0-1,0 0 0,0 0 1,0 0-1,0-1 0,0 1 1,0 0-1,0 0 0,0 0 1,0-1-1,0 1 0,0 0 1,0 0-1,0 0 1,1 0-1,-1-1 0,0 1 1,0 0-1,0 0 0,0 0 1,0 0-1,0 0 0,0-1 1,1 1-1,-1 0 0,0 0-32,2-2 212,0 1 0,0 0 0,0 0 0,0 0 0,0 0 1,0 0-1,0 0 0,1 1 0,-1-1 0,0 0 0,0 1 0,1 0 0,-1 0 0,0 0 0,0 0 1,3 0-1,27 2 446,0-1 0,34-4-1,-57 3-566,111-11 544,52-1-486,-146 14-293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15.5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 74 7552,'-45'-13'2448,"44"12"-2356,0 1 1,0-1 0,0 1-1,0 0 1,0-1-1,0 1 1,0 0 0,0-1-1,-1 1 1,1 0-1,0 0 1,0 0 0,0 0-1,-2 1 1,-1-1 326,14-2 4809,17-2-3929,152 4 880,-108 2-1873,132-13-1,-58-7-718,-25 4-4955,-110 13 4474,9-2-1703,-8-2-2307,-5 4 1251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1:15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134 65 3712,'-60'-6'1685,"50"4"-1641,5 1 411,-1 0 1,0 0-1,0 1 1,0 0-1,0 0 1,-6 1-1,-1 0 1152,9-1-459,9 0 508,239-2 4032,-3-4-3891,244-26-1901,-381 21-1267,-9 6 368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101 362 2400,'-5'-3'634,"4"2"-585,1 1 1,0 0 0,0 0 0,0-1-1,0 1 1,-1 0 0,1 0-1,0 0 1,0-1 0,0 1 0,-1 0-1,1 0 1,0 0 0,0 0-1,-1 0 1,1 0 0,0 0 0,0-1-1,-1 1 1,1 0 0,0 0-1,0 0 1,-1 0 0,1 0 0,0 0-1,-1 0 1,1 0 0,0 0-1,0 0 1,-1 1 0,1-1 0,0 0-1,0 0 1,-1 0 0,1 0-1,0 0 1,0 0 0,-1 1 0,1-1-1,0 0 1,0 0 0,0 0-1,-1 1 549,1-1-369,-1 1-1,1-1 0,-1 1 1,1-1-1,-1 0 1,0 1-1,1-1 1,-1 0-1,1 1 1,-1-1-1,1 0 1,-1 0-1,0 0 1,1 0-1,-1 0 0,0 1 1,1-1-1,-1 0 1,0 0-1,1 0 1,-1-1-1,0 1 1,37-4 3715,-21 2-3677,1 0 1,30 1-1,-5 2 371,68-5-1,-99 3-561,-1 0 0,0 0 1,0-1-1,-1-1 0,1 0 1,0 0-1,-1 0 0,0-1 1,13-8-1,-15 8-41,-1 0 0,1-1 0,-1 1 0,0-1 0,-1 0 0,1-1 0,-1 1 0,0-1 0,0 0 0,0 0 0,-1 0 0,0 0 0,2-8 0,-1 1-1,-2 0 0,0 0-1,0 0 1,-1-1 0,-1 1 0,0 0 0,-1-1-1,-3-18 1,3 27-59,0 1 0,0-1 0,-1 1 0,1-1 0,-1 1 0,0 0-1,0-1 1,-1 1 0,1 0 0,-1 1 0,0-1 0,0 0 0,0 1 0,-5-5 0,3 4-25,0 1 1,0 0-1,-1 0 0,1 0 1,-1 1-1,1-1 1,-1 1-1,0 1 0,0-1 1,-6 0-1,0 1 2,1 0-1,-1 0 1,0 2-1,1-1 1,-1 2-1,1-1 1,-1 2-1,1-1 1,0 1-1,0 1 1,-12 6-1,6-2 139,0 1-1,-16 12 1,26-15-38,0-1-1,0 2 1,0-1-1,1 1 1,0 0-1,-8 12 0,-9 19 129,3 2 0,1 0-1,2 1 1,2 1-1,-12 49 1,25-81-99,0-1 0,1 1 0,0-1 0,0 1 0,1 0 0,0 0 0,1-1 1,2 14-1,-2-18-26,0-1 0,0 1 0,1-1 0,-1 0 0,1 1-1,0-1 1,0 0 0,1 0 0,-1 0 0,1-1 0,0 1 0,0 0 0,0-1 0,0 0 0,1 0 0,-1 0 0,1 0 0,0 0 0,6 2 0,-3-2 40,0 0 0,0-1 0,1 0 1,-1-1-1,1 1 0,8-1 0,49 0 252,-40-1-240,113-7 648,0 1-390,-16 10-269,-117-7-675,-4-1-3130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3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 3328,'-7'-4'2794,"0"21"689,3-13-2988,1-1 1,0 1-1,-1-1 0,0 0 0,-7 5 1,-16 14 975,16-10-947,-2 1-150,1 0 1,1 1-1,-14 22 0,-4 19 214,2 1 1,-25 75-1,42-104-315,2-1 0,-10 55-1,17-68-161,-1 0-1,2 0 1,0 1 0,0-1-1,1 0 1,1 0-1,0 0 1,6 18-1,6 3 340,1 0-1,38 60 0,9 20 433,-49-89-594,29 44 0,-35-61-214,-5-7 97,-2-11-1088,0 2-715,-1 2-148,1 1 0,1-1 0,0-9 0,8 0-977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2656,'-11'0'7658,"12"1"-7492,1-1-1,-1 1 0,1 0 0,-1 0 0,0 0 1,0 0-1,1 1 0,-1-1 0,0 0 0,1 2 0,3 2 317,6 5-74,-2 0 0,1 0 0,-2 1 0,1 0 0,-1 0 0,-1 1 0,7 14 0,9 32 296,-2 1 0,18 88 0,-26-92-47,4 56 0,-14-86-413,-2 0 0,-1 0-1,-1 0 1,-7 43 0,1-36-125,-4 29 123,-30 93 0,29-119-260,5-14-1093,0-1 1,-17 33-1,17-37-440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4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90 2144,'0'-1'-447,"0"1"568,0-1 1,0 1-1,0 0 1,-1 0-1,1-1 1,0 1-1,0 0 1,0 0 0,0 0-1,0-1 1,0 1-1,0 0 1,0 0-1,0-1 1,0 1-1,1 0 1,-1 0 0,0-1-1,0 1 1,0 0-1,0 0 1,0 0-1,0-1 1,0 1 0,0 0-1,1 0 1,-1 0-1,0 0 1,0-1-1,0 1 1,1 0-1,-1 0 1,0 0 0,0 0-1,0 0 1,1 0-1,-1-1 1,0 1-1,0 0 1,0 0-1,1 0 1,-1 0 0,0 0-1,0 0-68,1 1 0,-1-1 0,0 1-1,0-1 1,0 0 0,0 1 0,0-1 0,0 1-1,-1-1 1,1 1 0,0-1 0,0 0 0,0 1-1,0-1 1,0 0 0,-1 1 0,1-1 0,0 0-1,0 1 1,0-1 0,-1 0 0,1 1 0,0-1-1,-1 1 1,1-1 99,-5 17 751,-2 5-163,-11 14 147,14-26-712,-1 1 1,-1-1 0,0 0 0,0 0 0,-1-1-1,0 1 1,0-1 0,-12 10 0,17-17-123,-1-1-1,1 1 1,-1-1 0,1 1-1,-1-1 1,0 0 0,1 0-1,-1 0 1,0 0 0,0-1 0,0 1-1,1-1 1,-1 0 0,-6 1-1,5-2 11,-1 0-1,1 1 0,-1-1 1,1-1-1,0 1 0,0-1 1,-1 1-1,-6-6 0,4 3-54,1 0 0,-1-1-1,1 0 1,1 0-1,-1-1 1,1 1-1,0-1 1,0 0-1,0-1 1,-6-12 0,10 17-28,-1-1 1,1 1 0,1 0 0,-1-1 0,0 1 0,0-1 0,1 1-1,0-1 1,-1 0 0,1 1 0,0-1 0,0 1 0,0-1 0,1 1-1,-1-1 1,1 1 0,0-5 0,1 5-1,-1 0 1,0 0-1,1 0 0,0-1 0,-1 2 0,1-1 1,0 0-1,0 0 0,0 0 0,0 1 1,0-1-1,0 1 0,0 0 0,1 0 1,-1 0-1,0 0 0,1 0 0,2-1 1,7-2 96,0 1 1,0 0 0,0 1 0,15-1-1,-22 3 50,0 0-1,0 0 1,-1 0-1,1 1 1,0 0-1,0 0 1,0 0 0,-1 1-1,1-1 1,0 1-1,-1 0 1,0 1-1,8 4 1,2 3 213,1 2-100,0-1-1,0-1 0,1 0 0,1-1 0,24 9 0,-20-10 14,1-2-1,0 0 1,0-2-1,0 0 1,1-2-1,-1 0 1,1-1-1,42-5 0,-42 0 101,0-1-1,36-13 0,43-24 253,-91 38-539,8-5-3,0 0 0,-1-1-1,23-17 1,-17 10 98,0 0-76,36-33 0,-60 50-156,0 0 0,1 0 1,-1 0-1,0-1 0,0 1 1,1 0-1,-1 0 1,0-1-1,0 1 0,0 0 1,0 0-1,1-1 0,-1 1 1,0 0-1,0 0 0,0-1 1,0 1-1,0 0 0,0-1 1,0 1-1,0 0 1,0-1-1,0 1 0,0 0 1,0-1-1,0 1 0,0 0 1,0 0-1,0-1 0,0 1 1,0 0-1,0-1 0,0 1 1,0 0-1,-1-1 1,1 1-1,0 0 0,0 0 1,0-1-1,0 1 0,-1 0 1,1 0-1,0 0 0,0-1 1,-1 1-1,1 0 0,0 0 1,0 0-1,-1 0 1,1-1-1,0 1 0,-1 0 1,1 0-1,0 0 0,-1 0 1,1 0-1,0 0 0,0 0 1,-1 0-1,0 0 0,-5-1-1896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28 4480,'0'-1'256,"0"-1"0,1 1 0,-1 0 1,0-1-1,1 1 0,-1 0 0,1 0 0,0 0 0,-1 0 1,1-1-1,0 1 0,0 0 0,-1 0 0,1 0 1,0 0-1,0 0 0,2-1 0,-2 2-132,-1-1 0,1 1-1,0-1 1,-1 1 0,1-1-1,0 1 1,-1-1 0,1 1-1,0 0 1,-1 0 0,1-1-1,0 1 1,0 0 0,-1 0-1,1 0 1,0 0 0,0 0-1,0 0 1,-1 0 0,1 0-1,0 0 1,0 0 0,-1 0 0,1 0-1,0 1 1,0-1 0,0 1-1,3 2 216,-1 0-1,0 1 1,0 0-1,0 0 1,0 0-1,0 0 1,-1 0-1,3 7 1,12 38 147,-14-40-323,5 25 33,-1 1 0,-1-1 0,1 53 0,-7-26 227,-3 1 0,-20 110 0,22-161-385,-1 3 72,-1 0 0,0-1 0,-1 1 1,0-1-1,-1 1 0,-1-1 0,0-1 1,-9 15-1,14-25-83,0 0 0,0 0 0,-1-1 1,1 1-1,-1 0 0,1 0 0,-1-1 0,1 1 1,-1-1-1,0 1 0,0-1 0,0 0 1,0 0-1,0 1 0,0-1 0,0-1 0,0 1 1,0 0-1,0-1 0,-1 1 0,1-1 1,0 1-1,0-1 0,-1 0 0,1 0 0,0 0 1,-1 0-1,-1-1 0,-4 0 39,1-1 1,-1 0-1,1 0 0,0-1 0,0 0 0,0 0 1,-9-6-1,-45-33 49,51 35-88,-13-11-82,1-1 0,-28-32 0,13 7 28,37 43-45,-1 1 0,1-1 1,-1 1-1,1-1 0,-1 1 0,1-1 0,-1 1 1,1-1-1,0 0 0,-1 1 0,1-1 0,0 0 1,0 1-1,0-1 0,-1 0 0,1 1 0,0-1 0,0 0 1,0 1-1,0-1 0,0 0 0,0 1 0,0-2 1,1-3-2563,10 10-5035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4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1260 3136,'-1'0'136,"1"0"-102,0 0 1,0 0-1,0 0 0,-1 0 0,1 0 1,0 0-1,0 0 0,0 0 1,0 0-1,-1 0 0,1 0 0,0 0 1,0 0-1,0 0 0,0 0 1,-1 0-1,1 0 0,0 1 0,0-1 1,0 0-1,0 0 0,0 0 0,0 0 1,-1 0-1,1 0 0,0 0 1,0 1-1,0-1 0,0 0 0,0 0 1,0 0-1,0 0 0,0 0 1,0 1-1,-1-1 0,1 0 0,0 0 1,0 0-1,1 4 3154,8-8-728,-4 2-1955,1-1-212,-1-1-1,0-1 0,0 1 0,-1-1 0,1 0 1,-1 0-1,0 0 0,5-9 0,2-5 206,10-26-1,-7 12-170,23-40 530,2 2 0,92-124 0,-122 182-740,-2 4-69,0 0 0,0 0 0,11-8 0,-16 15-48,0 0 0,0 0 0,0 1 0,0-1 0,1 1 0,-1 0 0,0 0 0,1 0 0,-1 0 0,1 0 0,-1 0 0,1 1 0,-1-1 0,1 1 0,0-1 0,-1 1 0,1 0 0,5 1 0,7 0 90,-13-1-89,-1-1 0,0 1 0,1 0-1,-1 0 1,0 0 0,1 1 0,-1-1 0,1 0-1,-1 0 1,0 1 0,1-1 0,-1 1-1,0-1 1,0 1 0,1-1 0,-1 1 0,0 0-1,0 0 1,0 0 0,1 0 0,0 1 20,-1 0 1,1 1-1,-1-1 0,0 0 1,1 0-1,-1 0 1,0 1-1,-1-1 0,1 0 1,0 1-1,-1-1 1,1 5-1,-1-2 16,0 0 0,-1 0 1,1 0-1,-1 0 0,-2 6 0,-17 44 211,15-45-211,1 0 0,1 1 0,-1-1 0,1 1 0,1 0 0,0 0 0,0 12 0,2-14 5,0 0 0,1 1-1,1-1 1,-1 0 0,2 0-1,-1 0 1,1-1 0,0 1 0,1 0-1,5 9 1,-6-14-19,0 0-1,-1 0 1,2 0-1,-1 0 1,0-1 0,1 1-1,-1-1 1,1 0-1,0 0 1,0 0 0,0 0-1,1-1 1,-1 1-1,1-1 1,-1-1-1,1 1 1,-1 0 0,1-1-1,0 0 1,10 1-1,-1-3 38,1 1 0,-1-2 0,0 0 0,1 0 0,-1-2 0,0 0-1,0 0 1,-1-1 0,0-1 0,1 0 0,15-11 0,16-12 37,69-59 1,-109 84-94,98-76 340,13-10-384,-101 75-382,-22 18-429,-6 4 754,-18 11 0,18-8 119,1 1-1,1 1 1,0 0-1,0 0 1,1 1 0,-12 22-1,8-9 18,0 1-1,-15 43 1,27-62 17,0 1 0,0-1 0,-1 16 0,0-1 93,3-22-124,0 0 0,0 0 0,0 0 0,-1-1 0,1 1 0,0 0 0,0 0 0,0 0 0,0-1 0,0 1 0,1 0 0,-1 0 0,0 0 0,0-1 0,0 1 0,1 0 0,0 1 0,-1-2-6,1 0 0,-1 0 0,1 0 0,0 0 0,-1 0 0,1 0-1,0 0 1,-1 0 0,1 0 0,-1 0 0,1 0 0,-1-1 0,1 1 0,0 0-1,-1 0 1,1-1 0,-1 1 0,1 0 0,-1-1 0,1 1 0,-1-1 0,0 1 0,1 0-1,-1-1 1,1 1 0,0-2 0,6-5 88,0-1 0,0 0 0,-1-1 0,0 1 0,10-19 0,17-52-33,-18 43-6,-5 13-67,-6 16-89,-1 0 0,0-1 0,0 1 0,0-1-1,-1 0 1,0 1 0,1-14 0,-3 20 75,0 1 1,0 0-1,0 0 1,0 0-1,0 0 0,0 0 1,0 0-1,0 0 1,0 0-1,0 0 0,0-1 1,0 1-1,0 0 1,0 0-1,0 0 0,0 0 1,0 0-1,0 0 1,0 0-1,0 0 1,0 0-1,0 0 0,0-1 1,0 1-1,0 0 1,0 0-1,-1 0 0,1 0 1,0 0-1,0 0 1,0 0-1,0 0 0,0 0 1,0 0-1,0 0 1,0 0-1,0 0 0,0 0 1,0 0-1,-1 0 1,1-1-1,0 1 0,0 0 1,0 0-1,0 0 1,0 0-1,0 0 0,0 0 1,0 0-1,0 0 1,-1 1-1,-4 3-219,-5 9 196,7-4 38,0 0-1,1 0 0,0-1 1,0 2-1,1-1 0,1 0 1,-1 0-1,1 0 0,1 0 1,0 0-1,0 0 0,1 0 1,0 0-1,0 0 0,7 14 1,-8-20 29,0-1 1,0 0-1,0 0 1,0 0 0,0 0-1,1 0 1,-1 0-1,0 0 1,1-1-1,0 1 1,-1 0 0,1-1-1,0 1 1,0-1-1,0 0 1,0 0-1,0 0 1,0 0 0,0 0-1,1 0 1,-1 0-1,0-1 1,0 1-1,1-1 1,-1 1-1,0-1 1,1 0 0,-1 0-1,0 0 1,1 0-1,-1-1 1,0 1-1,1-1 1,-1 1 0,0-1-1,4-1 1,6-4 35,-1-1 0,1 0 0,-1-1 1,11-10-1,25-16 2,137-64 144,-164 88-278,20-9-135,-36 18 178,-1 0 0,0 0 0,1 0 0,-1 1 0,0-1 0,1 1 0,-1-1 0,1 1 0,6 1 0,-9-1 24,0 1-1,0-1 1,0 1-1,0-1 1,0 1-1,0 0 1,0-1-1,0 1 1,0 0-1,-1 0 1,1-1-1,0 1 1,0 0-1,-1 0 1,1 0-1,0 0 1,-1 0-1,1 0 1,-1 0-1,1 0 1,-1 0-1,0 0 1,1 0-1,-1 1 1,0-1-1,0 0 1,0 0-1,0 2 1,1 4 26,-1 1 1,-1-1-1,0 9 1,0-13-16,0 7 20,-2 10-10,2 0 1,-1 0 0,4 34 0,-1-30 338,-1-23-355,0-1 0,0 0 0,0 0 0,0 0 0,0 0 0,0 0 0,0 0 0,0 0-1,0 0 1,0 1 0,0-1 0,0 0 0,0 0 0,1 0 0,-1 0 0,0 0 0,0 0 0,0 0-1,0 0 1,0 0 0,0 0 0,0 1 0,0-1 0,0 0 0,1 0 0,-1 0 0,0 0 0,0 0-1,0 0 1,0 0 0,0 0 0,0 0 0,0 0 0,1 0 0,-1 0 0,0 0 0,0 0 0,0 0-1,0 0 1,0 0 0,0 0 0,0 0 0,1 0 0,-1 0 0,0 0 0,0-1 0,0 1 0,0 0-1,5-2 51,1-5 10,-1 1 0,0-1 0,0 0 0,0-1 0,-1 1 0,4-10 0,2-4-19,0 5-123,1 1-1,0 0 1,0 1-1,2 0 1,25-22-1,-38 35 58,1 1 1,-1 0-1,0 0 1,0-1-1,1 1 1,-1 0-1,0 0 1,0 0-1,1-1 1,-1 1-1,0 0 1,0 0-1,1 0 0,-1 0 1,0 0-1,1 0 1,-1-1-1,0 1 1,0 0-1,1 0 1,-1 0-1,0 0 1,1 0-1,-1 0 1,0 0-1,1 0 0,-1 0 1,0 1-1,1-1 1,-1 0-1,1 0 1,3 10-185,-5 17 90,-1-3 129,1 0 0,2 1 0,4 39 0,-4-57-31,-1-5 36,0-1 1,0 1-1,1-1 0,-1 1 1,0-1-1,1 1 1,-1-1-1,1 0 0,-1 1 1,1-1-1,0 0 1,0 1-1,-1-1 0,1 0 1,0 0-1,2 2 1,-2-3-5,-1 1 1,1-1 0,0 1-1,0-1 1,0 1-1,0-1 1,0 0 0,0 1-1,0-1 1,0 0-1,0 0 1,0 0-1,1 0 1,-1 0 0,0 0-1,0 0 1,2 0-1,1-2-1,0 1-1,1-1 1,-1 0-1,0 0 1,0 0-1,0-1 0,0 1 1,0-1-1,3-3 1,57-57 337,12-10-138,-39 43-321,1 2 0,2 1-1,43-22 1,-80 48 82,-1 0 0,0 0 0,1 0 0,-1 0 0,1 0 1,0 1-1,-1-1 0,1 1 0,3-1 0,-5 1 7,0 0 0,-1 0 0,1 1 0,0-1 0,0 0 0,-1 0 0,1 0 0,0 1 0,0-1 0,-1 0 0,1 1 0,-1-1 0,1 1 0,0-1 0,-1 1 0,1-1 0,-1 1 0,1-1 0,-1 1 0,1 0 0,-1-1 0,1 1 0,-1 0 0,0-1 0,1 1 0,-1 0 0,0 0 0,0-1 0,0 1 0,1 0 0,-1 0 0,0-1 0,0 1 0,0 0 0,0 0 0,0-1 0,0 1 0,-1 1 0,1 19 67,-2 1 1,-1 0-1,-8 33 1,-26 60 67,37-114-121,-17 43 76,15-40-45,0 0 0,0 0 0,-1-1 0,1 1 0,-1 0 0,0-1 0,-5 6 0,7-9-19,0 1 0,0 0 0,0-1 0,0 1 0,0 0 0,0-1 0,0 0 0,0 1 0,0-1 0,0 1 0,-1-1 0,1 0 0,0 0 0,0 0 0,0 0 1,0 0-1,-1 0 0,1 0 0,0 0 0,0 0 0,0-1 0,0 1 0,0 0 0,-1-1 0,1 1 0,0-1 0,0 1 0,0-1 0,0 1 0,0-1 0,0 0 0,0 1 0,1-1 0,-3-2 0,-2-2-31,0-1 0,0 0 0,1-1 0,-6-8 0,6 9-60,-4-6-299,-1 0-1,-17-16 1,26 28 230,3 2 159,0 0-1,0 0 1,0 0-1,0 0 1,0-1-1,5 2 0,6 1 49,0-2-1,-1 0 0,1 0 0,0-2 0,0 1 1,-1-2-1,1 0 0,16-3 0,-10-1 16,0 0 0,0-1-1,-1-1 1,35-18 0,-14 1 32,-1-1 1,-2-2-1,-1-2 1,39-39-1,-36 29-80,-3-1 0,57-82 1,43-98-98,-19 29-151,-99 163 261,-2 6-383,-2 0-1,23-48 0,-85 129-597,-7 23 915,-58 111-1,39-62 52,55-98-19,-98 174-1,34-10 213,59-134-147,11-27-32,-91 203 114,91-215-80,-2 0 0,0-1 0,-1-1 0,-1 0 0,-1-1 0,-1-1 1,-30 24-1,39-35 97,8-8-120,0 1 0,0-1 1,1 1-1,-1-1 0,0 1 0,0-1 1,-1 0-1,1 0 0,-4 1 1,7-2-45,-1 0 0,0 0 0,0 0 1,0 0-1,0 0 0,0 0 1,0 0-1,0 0 0,0 0 0,0 0 1,0-1-1,0 1 0,0 0 0,0 0 1,0 0-1,0 0 0,0 0 0,0 0 1,0 0-1,0 0 0,0 0 1,0 0-1,0 0 0,0 0 0,-1-1 1,1 1-1,0 0 0,0 0 0,0 0 1,0 0-1,0 0 0,0 0 0,0 0 1,0 0-1,0 0 0,0 0 1,0 0-1,0 0 0,0 0 0,0 0 1,0 0-1,0 0 0,-1 0 0,1 0 1,0 0-1,0 0 0,0 0 0,0 0 1,0 0-1,0 0 0,0 0 1,0 0-1,0 0 0,0 0 0,0 0 1,0 0-1,-1 0 0,1 0 0,0 0 1,0 0-1,8-8 65,11-8-26,9-6-42,0-1 0,41-44 1,40-61 156,11-13-27,-73 96-142,1 1 0,3 3 0,55-35 0,2 11-223,-87 46 60,-17 14-313,-12 16 21,1-3 478,0 2 1,0-1 0,1 1 0,0 0 0,1 1 0,-5 12-1,8-19-5,1 0 0,0 0-1,1 0 1,-1 0 0,1 0 0,-1 0-1,1 0 1,0 0 0,1 0-1,-1 0 1,1 0 0,0 0-1,0 0 1,0 0 0,0 0-1,1 0 1,-1-1 0,1 1 0,0 0-1,0-1 1,4 5 0,-3-4 35,0 0 0,0-1 0,1 1 1,-1-1-1,1 0 0,0 0 0,0 0 0,0 0 1,8 3-1,-9-5-17,-1 0 1,1 0-1,-1-1 0,1 1 1,0-1-1,-1 1 0,1-1 1,0 0-1,-1 0 0,1 0 1,0 0-1,-1-1 0,1 1 1,-1-1-1,1 1 0,0-1 1,-1 0-1,5-2 0,0-1 4,0-1 1,0 0-1,-1 0 0,1 0 0,-1-1 0,0 1 0,0-2 0,-1 1 1,0-1-1,0 1 0,0-1 0,-1-1 0,0 1 0,-1-1 1,1 1-1,-1-1 0,2-10 0,-5 16-53,0 0 0,0-1 0,0 1-1,0 0 1,0-1 0,-1 1 0,1 0 0,-1-1 0,0 1 0,1 0-1,-1 0 1,0 0 0,0-1 0,0 1 0,-1 0 0,1 0 0,0 1 0,-1-1-1,1 0 1,-1 0 0,0 1 0,1-1 0,-1 1 0,0-1 0,0 1-1,0 0 1,-3-1 0,-3-2-19,0 0 0,0 0 0,0 1-1,0 1 1,-1-1 0,-11 0 0,14 2 58,4 2-2,1-1-1,-1 0 1,1 0-1,-1 0 1,1 0-1,-1 0 1,1-1-1,-1 1 1,1 0-1,-1-1 1,1 1 0,0-1-1,-3 0 1,5 1-14,-1 0 1,0 0 0,0 0 0,0 0 0,0 0 0,0 0 0,0 0-1,0 0 1,0 0 0,0 0 0,0 0 0,0-1 0,0 1-1,0 0 1,0 0 0,0 0 0,0 0 0,0 0 0,0 0-1,0 0 1,0 0 0,0 0 0,0 0 0,0 0 0,0 0 0,0 0-1,0 0 1,0 0 0,0 0 0,0 0 0,0 0 0,0 0-1,0 0 1,0 0 0,0 0 0,0 0 0,0 0 0,0 0-1,0 0 1,0 0 0,0-1 0,0 1 0,0 0 0,0 0 0,0 0-1,0 0 1,0 0 0,0 0 0,0 0 0,0 0 0,0 0-1,0 0 1,0 0 0,0 0 0,0 0 0,0 0 0,0 0-1,0 0 1,0 0 0,0 0 0,0 0 0,0 0 0,6 1 146,13 1-57,92-8 157,-97 5-250,-5 0 45,1 1 0,-1-2 0,0 1 0,1-1 0,10-4 0,-1 0 37,1 0 0,0 1 0,32-3 1,-50 8-78,30-7 13,-24 5 26,0 0-1,0 1 0,0 0 1,0 0-1,0 1 0,0 0 1,10 1-1,-12 0-30,-1-1 1,1 1-1,10-2 1,14 2 16,-29-1-24,1 1-1,0-1 1,-1 1-1,1-1 1,-1 1 0,1-1-1,-1 1 1,0 0 0,1 0-1,-1 0 1,0 0 0,1 0-1,-1 0 1,0 0 0,2 2-1,-3-1-4,1-1 0,-1 1 0,1-1-1,-1 1 1,0-1 0,1 1 0,-1-1 0,0 1-1,0-1 1,0 1 0,0-1 0,-1 4-1,1 0-25,-1 17 70,-5 37 0,5-50-27,1 1 1,1 16 0,0-3 68,-1-21-55,0 0 0,0-1 0,0 1 0,0-1 0,0 1 0,1 0 1,-1-1-1,0 1 0,1-1 0,0 1 0,-1-1 0,1 1 0,1 1 1,-1-2-10,-1 0 0,1-1 0,0 0 0,-1 1 1,1-1-1,0 1 0,-1-1 0,1 0 0,0 0 1,0 1-1,0-1 0,-1 0 0,1 0 0,0 0 1,0 0-1,0 0 0,0 0 0,-1 0 1,1 0-1,0 0 0,0 0 0,0-1 0,-1 1 1,1 0-1,1-1 0,7-2 19,1-2 0,-1 1 0,0-1 0,13-9 0,10-6 18,-20 14-57,100-52 93,-85 45-178,1 2 1,34-10-1,-60 21 74,0-1-1,0 0 0,1 1 1,-1 0-1,0-1 0,0 1 0,1 0 1,-1 0-1,0 0 0,1 1 1,-1-1-1,0 0 0,0 1 1,1-1-1,-1 1 0,0 0 1,0 0-1,0 0 0,0 0 1,2 1-1,-2 0 6,-1 0 0,1 0-1,-1 0 1,1 0 0,-1 0 0,0 0 0,1 1 0,-1-1-1,-1 0 1,1 1 0,0-1 0,0 0 0,-1 1 0,1-1-1,-1 1 1,0-1 0,0 1 0,0 2 0,-1 11 10,-1 0 1,-5 25 0,-2 12 186,5-38-115,2-4 106,4-11-52,5-7 23,-2 0-83,0 0 0,0 0 0,4-8 0,-4 6-58,-1 1 1,1 1 0,11-14 0,0 6-48,0 0-1,0 1 1,1 0 0,29-16-1,-17 13-308,-29 17 342,0-1 1,1 1-1,-1 0 1,0 0 0,0 0-1,0 0 1,0 0-1,0 0 1,0 0-1,1 0 1,-1 0 0,0 0-1,0 0 1,0 0-1,0 0 1,1 0 0,-1 0-1,0 0 1,0 0-1,0 0 1,0 0-1,0 0 1,0 0 0,1 0-1,-1 0 1,0 0-1,0 0 1,0 1 0,0-1-1,0 0 1,0 0-1,1 0 1,-1 0-1,0 0 1,0 0 0,0 0-1,0 1 1,0-1-1,0 0 1,0 0 0,0 0-1,0 0 1,0 0-1,0 0 1,0 1-1,0-1 1,0 0 0,0 0-1,0 0 1,0 0-1,0 0 1,0 1 0,0-1-1,0 0 1,0 0-1,0 0 1,0 0-1,0 0 1,0 1 0,0-1-1,0 0 1,0 0-1,0 0 1,-2 14-35,1-12-4,-9 26 87,6-17 107,1-7 108,10-8-216,45-18 31,-37 14-50,1 0-1,24-7 1,-35 13-43,0 0 1,0 1-1,0 0 0,0 0 1,0 1-1,0-1 1,0 1-1,1 0 1,-1 1-1,0-1 0,0 1 1,8 2-1,-11-2 9,0 0 1,0 0-1,-1 0 0,1 0 0,0 0 0,-1 1 1,1-1-1,-1 1 0,1-1 0,-1 1 1,0-1-1,2 4 0,13 24-16,-4-6 154,-8-17-92,0 0 0,0 0 0,1-1 0,0 1 0,0-1 0,9 6 0,-11-8-11,0-1 0,1 0 0,-1 0 0,1 0 0,0-1 0,0 1 0,0-1 0,0 0 0,0 0 0,0 0 0,0-1 0,7 1 0,0-1-25,1-1 1,0 0-1,0-1 1,0 0-1,-1-1 1,16-5-1,-19 4-698,-1 1-1,1-1 1,12-9 0,-14 9-603,-1 0 1,0 0-1,0-1 1,-1 0 0,6-7-1,-1 2-1270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1216 3072,'-7'0'1362,"13"-1"525,11-3-86,-10 1-1487,0 0-1,-1 0 1,0 0-1,0-1 1,0 0-1,0 0 1,0-1-1,-1 1 1,0-1-1,0-1 1,8-9-1,3-8 506,23-42-1,-23 36-595,113-157 961,-10 17-662,69-171 315,-148 265-458,-21 38-94,-2-1-1,21-67 0,-36 100-254,-1-1 0,0 1-1,0-1 1,-1-8-1,0 13-33,1 1 0,-1-1-1,0 0 1,0 0 0,0 1-1,0-1 1,0 0 0,-1 0-1,1 1 1,0-1 0,0 0-1,0 0 1,-1 1 0,1-1-1,0 0 1,-1 1 0,1-1-1,0 0 1,-1 1 0,1-1-1,-1 1 1,1-1 0,-1 1-1,1-1 1,-1 1 0,0-1-1,1 1 1,-1-1 0,1 1-1,-1 0 1,0-1 0,1 1-1,-1 0 1,0 0 0,0-1-1,1 1 1,-1 0 0,0 0-1,0 0 1,1 0 0,-1 0-1,0 0 1,-1 0 0,-3 2-31,1-1 0,-1 1 1,1 0-1,0 0 1,0 0-1,-6 4 0,-7 3 155,10-5-95,0 1-1,1 0 1,-1 0 0,1 0-1,0 1 1,0-1 0,1 2-1,-7 7 1,-2 6 75,-16 29-1,15-18-22,1 0 0,2 2 0,2-1 0,-8 35-1,-7 46 402,-13 149-1,37-251-413,0 0 0,1 0 0,0 0 0,1 0 0,0-1 1,5 21-1,-4-26-8,-1-1 1,1 0 0,0 0 0,-1 0-1,2 0 1,-1 0 0,0-1 0,1 1 0,0-1-1,0 1 1,0-1 0,0 0 0,0 0-1,1 0 1,-1-1 0,1 1 0,0-1-1,0 0 1,6 3 0,-7-4-20,0 0 0,0-1 0,1 1 0,-1-1 0,0 0 0,0 0 0,0 0 0,1 0 0,-1-1 1,0 1-1,0-1 0,0 0 0,5-2 0,7-2 125,21-13 0,-14 7-109,4-1 54,47-30 0,-65 36-73,0 0-1,0-1 0,0 0 0,0 0 0,-1-1 0,-1 0 0,1 0 0,8-15 0,-12 18-49,6-11 98,7-21 1,-13 31-236,-1-1 0,-1 1 0,1-1 0,-1 0-1,0 0 1,0-10 0,-1 20 132,1 0 0,0-1-1,0 1 1,0 0 0,1-1 0,-1 1-1,1-1 1,-1 1 0,1-1-1,2 3 1,3 5 191,-3-3-119,0-1-1,1 1 1,0-1-1,0 1 1,0-2-1,0 1 1,1 0-1,0-1 0,0 0 1,1-1-1,0 1 1,7 3-1,-8-5-4,0-1 0,1 1 0,-1-1 0,0 0-1,1-1 1,0 1 0,-1-1 0,1-1 0,0 1-1,-1-1 1,1 0 0,0-1 0,-1 0 0,1 0-1,0 0 1,9-4 0,71-25-37,112-34 243,-187 62-262,9-1 45,-20 3-45,-1 0 1,1-1 0,-1 1-1,1 0 1,-1 0 0,1 0-1,-1 0 1,0 0 0,1-1-1,-1 1 1,1 0 0,-1 0-1,1-1 1,-1 1 0,0 0-1,1-1 1,-1 1-1,0 0 1,1-1 0,-1 1-1,0-1 1,1 1 0,-1-1-1,0 1 1,1-1 0,-1 1 7,-1 0 1,1-1-1,0 1 0,0 0 1,0 0-1,0 0 1,0 0-1,0 0 1,0-1-1,-1 1 1,1 0-1,0 0 1,0 0-1,0 0 0,0 0 1,0 0-1,-1 0 1,1 0-1,0-1 1,0 1-1,0 0 1,0 0-1,-1 0 0,1 0 1,0 0-1,0 0 1,0 0-1,0 0 1,-1 0-1,1 0 1,0 0-1,0 0 1,0 0-1,0 0 0,-1 1 1,1-1-1,0 0 1,0 0-1,0 0 1,0 0-1,-1 0 1,1 0-1,0 0 0,0 1 1,-13 5 1,7-4-16,-29 11-76,22-9 121,1 1 0,-20 9 0,2 4 57,-48 35-1,67-44-64,1-1-1,1 1 1,0 1 0,0 0-1,1 0 1,0 0-1,-11 22 1,17-29 8,1 1-1,0 0 1,0 0-1,0 0 1,0-1-1,1 1 1,0 0-1,0 0 1,0 0 0,0 5-1,0-8-2,1 0-1,-1 0 1,0 0 0,0 0-1,1 0 1,-1-1-1,0 1 1,1 0 0,-1 0-1,1 0 1,-1 0-1,1-1 1,-1 1 0,1 0-1,-1-1 1,1 1-1,0 0 1,0-1 0,1 2-1,-1-2 11,0 0 0,0 1 1,0-1-1,0 0 0,1 0 0,-1 0 0,0 0 0,0 0 0,0 0 0,0-1 0,1 1 0,-1 0 0,0-1 0,0 1 0,0 0 1,0-1-1,0 0 0,0 1 0,0-1 0,2-1 0,20-11 83,21-14 87,-22 10-119,1 1-56,-1-2-1,-1 0 0,25-28 0,14-20-542,-58 65 298,0 5-8,-2 8-13,0-11 245,0 2-38,0 2 36,0-1 1,-1 0-1,2 1 1,-1-1-1,0 0 1,1 0 0,0 1-1,0-1 1,0 0-1,1 0 1,-1 0-1,1 0 1,0 0 0,0 0-1,0-1 1,4 5-1,-2-3 16,1 1 1,0-1-1,0-1 0,1 1 0,-1-1 0,1 0 0,0 0 0,0 0 0,1-1 0,-1 0 1,1 0-1,-1-1 0,1 0 0,0 0 0,0 0 0,0-1 0,0 0 0,9 0 0,-2-1 23,0 0 0,0-1 0,-1-1 0,1 0 0,0-1 0,-1-1 0,1 0-1,17-8 1,-15 6-31,-1-2 0,0 0 0,-1 0 0,0-2 0,23-19 0,-35 28-17,14-15-73,1 1-1,1 1 1,36-23 0,-41 28-247,-22 25-73,6-11 414,1-1 0,-1 0 1,0 0-1,-5 5 0,-5 8-78,-16 21 51,18-24 58,-15 23-1,23-33-17,1 0 0,0 1 0,0-1 0,0 1 0,0 0 1,1 0-1,0-1 0,0 1 0,0 0 0,0 6 0,1-9-19,1 0 0,-1 0 0,0-1 0,0 1 0,1 0 0,-1 0 0,1-1 0,0 1 0,-1 0 0,1-1 0,0 1 0,0-1 1,0 1-1,0-1 0,0 1 0,1-1 0,-1 0 0,0 1 0,0-1 0,1 0 0,-1 0 0,1 0 0,-1 0 0,1 0 0,0 0 0,-1-1 0,1 1 0,0-1 0,0 1 0,1 0 0,3 0 22,0 0 0,0 0-1,0-1 1,0 1 0,0-1 0,0 0 0,0-1 0,7-1 0,75-24 175,-47 13-150,1 0-26,-1-2 0,0-2 0,-1-1 0,37-24 1,-60 30-11,0-1 1,-1 0 0,-1-1 0,0-1 0,-1 0 0,0-1 0,13-21 0,69-129-66,-58 96 107,-34 62-54,155-266-532,-151 262 491,0-1 0,-1 1 1,-1-2-1,0 1 1,7-26-1,-13 39 19,0 0 0,-1 0 0,1 0-1,0 1 1,0-1 0,0 0 0,-1 0-1,1 0 1,0 0 0,0 0 0,0 0 0,-1 1-1,1-1 1,0 0 0,0 0 0,-1 0-1,1 0 1,0 0 0,0 0 0,0 0 0,-1 0-1,1 0 1,0 0 0,0 0 0,-1 0 0,1 0-1,0 0 1,0 0 0,-1-1 0,1 1-1,0 0 1,0 0 0,0 0 0,-1 0 0,1 0-1,0 0 1,0-1 0,0 1 0,0 0-1,-1 0 1,1 0 0,0 0 0,0-1 0,0 1-1,0 0 1,0 0 0,0-1 0,-1 1-1,1 0 1,0 0 0,0 0 0,0-1 0,0 1-1,0 0 1,0 0 0,0-1 0,0 1-1,0 0 1,0 0 0,0-1 0,0 1 0,0 0-1,0 0 1,0 0 0,1-1 0,-1 1-1,0 0 1,0 0 0,0-1 0,-18 15-199,16-12 213,-9 8-62,1 0-1,1 1 1,0 0-1,0 0 1,-8 16-1,1 1 113,-16 40 1,9-4-38,-23 107 0,20-70 202,-32 98-188,11-73 442,28-92-458,13-26 230,5-10 201,1 0-397,1 1-1,0-1 1,0 0-1,0 1 1,0-1-1,0 1 1,0 0-1,0-1 1,0 1-1,3-2 1,5-6-13,0 0 0,9-11 0,16-17-100,-14 19 118,4-5-135,0 2-1,1 1 0,52-31 1,-74 49 42,0 1 1,0 0-1,1 0 1,-1 0-1,1 0 0,-1 0 1,1 1-1,-1-1 1,1 1-1,-1 0 1,5 1-1,-7-1 25,0 0 0,0 0 0,1 0 1,-1 0-1,0 1 0,0-1 0,0 1 0,1-1 0,-1 1 0,0-1 1,0 1-1,0-1 0,0 1 0,0 0 0,0 0 0,0-1 0,0 1 0,-1 0 1,1 0-1,0 0 0,0 0 0,-1 0 0,1 0 0,-1 0 0,1 1 0,-1-1 1,1 0-1,-1 0 0,1 0 0,-1 0 0,0 1 0,0-1 0,0 0 0,0 2 1,0 1 12,0 0 1,-1 0-1,0 0 1,0 0-1,0 0 1,0-1-1,-1 1 1,1 0 0,-1-1-1,0 1 1,0-1-1,0 0 1,0 0-1,-5 5 1,2-2 1,-1-1 0,0 0-1,0 0 1,0 0 0,0-1 0,-11 6 0,3-3 49,10-4-39,0-1 0,0 0 0,-1 0 1,-8 3-1,0 0 50,13-4-62,0-1 0,0 0-1,-1 1 1,1-1-1,0 0 1,0 1 0,0-1-1,-1 1 1,1-1-1,0 0 1,0 1 0,0-1-1,0 1 1,0-1-1,0 0 1,0 1 0,0-1-1,0 1 1,0-1 0,0 0-1,0 1 1,0-1-1,0 1 1,0-1 0,0 0-1,0 1 1,1-1-1,-1 1 1,0-1 0,0 0-1,0 1 1,1-1-1,-1 0 1,0 1 0,1-1-1,-1 0 1,4 5 92,-1-1 1,1 0-1,0 0 1,0 0-1,0-1 0,1 1 1,-1-1-1,1 0 1,8 3-1,4 2 87,29 7-1,-14-5-126,-23-7-59,1-1 0,-1 0 0,1 0 0,0-1 1,16 0-1,-17-1-1069,-1-1 1,0 0-1,1 0 1,8-3 0,-1 0-1315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5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1 851 3808,'0'0'1227,"1"8"-300,-1-8-818,1 1-1,-1-1 0,1 0 0,-1 0 0,0 1 0,1-1 1,-1 0-1,1 1 0,-1-1 0,1 0 0,-1 0 0,1 0 0,-1 0 1,1 0-1,-1 0 0,1 1 0,0-1 0,-1 0 0,1 0 0,-1-1 1,1 1-1,-1 0 0,1 0 0,-1 0 0,1 0 0,-1 0 0,1-1 1,-1 1-1,1 0 0,-1 0 0,1-1 0,0 1 0,20-13 1555,-15 8-1332,70-45 1320,-12 7-1142,-9 10-329,-25 17-110,-1-3-1,33-26 1,-34 20 24,-1-1 0,-1-2 0,-2 0 0,35-53 0,60-125 743,-52 64 170,-39 78-612,-26 62-413,-1-1-1,0 0 1,0 0-1,0 1 0,0-1 1,-1 0-1,1 0 0,-1 0 1,1-5-1,-1 8 12,0 0 0,0 0 0,0 0 0,0 0 1,0-1-1,0 1 0,0 0 0,0 0 0,-1 0 0,1 0 0,0 0 0,0 0 0,0-1 0,0 1 1,0 0-1,0 0 0,0 0 0,0 0 0,0 0 0,-1 0 0,1 0 0,0 0 0,0 0 1,0 0-1,0-1 0,0 1 0,0 0 0,-1 0 0,1 0 0,0 0 0,0 0 0,0 0 0,0 0 1,0 0-1,-1 0 0,1 0 0,0 0 0,0 0 0,0 0 0,0 0 0,0 0 0,0 0 0,-1 0 1,1 1-1,0-1 0,0 0 0,0 0 0,0 0 0,-1 0 0,-11 13-107,6-4 136,0-1 1,1 2-1,1-1 0,-1 0 0,1 1 0,-3 14 1,-2 3 45,-23 77 463,-21 126-1,47-206-352,2 0 0,1 1 0,1-1 0,1 1-1,3 34 1,-2-56-130,1 1 0,0 0 0,0-1 0,0 1 0,0-1-1,0 1 1,1-1 0,0 0 0,0 1 0,0-1 0,0 0 0,0 0 0,0 0-1,6 4 1,-6-5-4,1 0 1,-1-1-1,1 1 0,-1-1 0,1 0 0,0 1 0,0-1 0,-1 0 0,1-1 0,0 1 0,0-1 0,0 1 0,0-1 1,0 0-1,0 0 0,0 0 0,0 0 0,0-1 0,4 0 0,11-5 71,-1 0 0,1-1-1,-1-1 1,-1 0 0,18-13 0,-6 5-57,2-3 43,43-35 1,-35 25-289,-27 19-36,-8 4-108,-3 6 313,0 0-1,0 0 1,0 0-1,0-1 1,-1 1-1,1 0 1,0 0-1,0 0 1,0 0 0,0 0-1,-1 0 1,1 0-1,0-1 1,0 1-1,0 0 1,0 0-1,-1 0 1,1 0-1,0 0 1,0 0 0,0 0-1,-1 0 1,1 0-1,0 0 1,0 0-1,0 0 1,-1 0-1,1 0 1,0 0-1,0 1 1,0-1-1,-1 0 1,-4 1-20,0 0-1,0 1 0,0 0 1,0 0-1,0 0 1,0 1-1,1 0 1,-7 4-1,-35 32 179,33-28-114,6-5 25,1 0 1,1 1-1,-1-1 0,1 1 1,0 0-1,-7 13 1,11-17-9,0 0 1,-1 0 0,1 0-1,1 0 1,-1 1-1,0-1 1,1 0-1,-1 0 1,1 4 0,0-5 5,0 0 0,1 0 0,-1 0 0,1 0 0,-1 0 1,1-1-1,0 1 0,-1 0 0,1 0 0,0-1 1,0 1-1,0-1 0,0 1 0,0-1 0,1 1 1,2 2-1,-3-4-13,-1 1 0,1 0 1,0-1-1,0 1 0,0-1 1,0 1-1,0-1 0,0 1 0,0-1 1,0 0-1,0 1 0,0-1 1,0 0-1,0 0 0,0 0 1,0 0-1,0 0 0,0 0 1,0 0-1,0 0 0,1-1 0,0 1-1,0-1 0,0 0 0,0 0 0,0 0 0,-1 0 0,1 0 0,0 0 0,0-1 0,-1 1 0,2-2 0,0 0-20,0 0 0,-1 0-1,0 0 1,1 0 0,-1 0 0,0-1-1,-1 1 1,1-1 0,-1 1-1,1-1 1,0-4 0,-2 5-29,2-8 5,-2 1 1,1-12-1,-1 19-4,0 1 0,-1 0 0,1-1 0,0 1-1,-1 0 1,1 0 0,-1-1 0,0 1 0,0 0-1,0 0 1,0 0 0,0 0 0,0 0-1,-1 0 1,-2-3 0,-6-5 186,8 6-47,5 5-36,-2 0-78,0-1 0,0 0 0,0 1-1,0-1 1,0 0 0,0 0 0,-1 0 0,1 1-1,0-1 1,0 0 0,0 0 0,0-1-1,0 1 1,1 0 0,5-1 3,45 6-2,-9 0 182,-15-4-112,160 9 277,-172-9-275,-1 0 0,30-4-1,-40 2-266,0 1 0,-1-1-1,1 0 1,0-1 0,-1 1-1,0-1 1,1 0 0,-1 0-1,0 0 1,0 0-1,0-1 1,0 0 0,5-4-1,-8 5-335,0 0 0,1 0-1,-1 0 1,0 0-1,-1 0 1,1 0 0,0 0-1,0 0 1,-1 0 0,1 0-1,-1 0 1,0 0-1,0-1 1,0-1 0,0-6-1466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40 5472,'-50'-20'2496,"32"17"-2176,15 0 128,6-6-1728,10 4 704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83 1984,'7'-15'1145,"-3"10"2688,-6 17-2139,-77 323 1106,58-258-2344,-16 121 0,31-168-156,0 6 808,6-37-1082,0 1 1,0 0-1,1 0 1,-1 0-1,0 0 1,0 0 0,0 0-1,0 0 1,0 0-1,0 0 1,0 0-1,0 0 1,0 0-1,0-1 1,0 1 0,0 0-1,1 0 1,-1 0-1,0 0 1,0 0-1,0 0 1,0 0 0,0 0-1,0 0 1,0 0-1,0 0 1,1 0-1,-1 0 1,0 0-1,0 0 1,0 0 0,0 0-1,0 0 1,0 0-1,0 0 1,0 0-1,0 0 1,1 0 0,-1 1-1,0-1 1,0 0-1,0 0 1,0 0-1,0 0 1,0 0 0,0 0-1,0 0 1,0 0-1,0 0 1,0 0-1,0 1 1,7-35 526,-4 16-400,6-21 0,91-253-106,-89 261-20,-4 12-23,11-30-4,-16 44-37,0 0-1,0 1 1,1-1 0,0 1 0,0-1 0,0 1 0,5-5 0,-8 9 33,0 0-1,1-1 1,-1 1 0,0 0 0,0 0 0,0-1-1,1 1 1,-1 0 0,0 0 0,0 0-1,1-1 1,-1 1 0,0 0 0,1 0 0,-1 0-1,0 0 1,1-1 0,-1 1 0,0 0 0,0 0-1,1 0 1,-1 0 0,0 0 0,1 0-1,-1 0 1,1 0 0,-1 0 0,0 0 0,1 0-1,-1 0 1,0 0 0,0 1 0,1-1-1,-1 0 1,0 0 0,1 0 0,-1 0 0,0 0-1,1 1 1,-1-1 0,0 0 0,0 0-1,1 1 1,-1-1 0,0 0 0,0 0 0,0 1-1,1-1 1,-1 0 0,0 0 0,0 1 0,0-1-1,0 0 1,0 1 0,1 0 0,2 23 38,-2-19 35,1 32-39,-1-1 0,-6 45 0,4-71 17,0 0 0,1 0-1,0 0 1,1 0 0,0 0-1,0-1 1,4 13 0,-5-21-26,0-1 0,0 1 0,0-1 0,1 1 0,-1-1 0,0 1 0,0-1 0,1 1 0,-1-1 0,0 1 0,1-1 0,-1 1 0,0-1 0,1 0 0,-1 1 0,1-1 0,-1 1 0,1-1 0,-1 0 0,1 0 0,-1 1 0,1-1 0,-1 0 0,1 0 0,-1 0 0,1 1 0,-1-1 0,1 0 0,-1 0 0,1 0 0,-1 0 0,1 0 0,0 0 0,-1 0 0,1 0 0,-1 0 0,1-1 0,-1 1 0,2 0 0,1-2 56,0 1 0,1-1 0,-1 0-1,0 0 1,4-4 0,7-6 71,-1-1 1,-1 0-1,21-27 1,28-53 44,-60 91-191,109-199-173,-63 111-271,-30 64 170,-17 25 239,1 0 1,-1 1 0,1-1-1,0 0 1,-1 1-1,1-1 1,0 0-1,-1 1 1,1-1 0,0 1-1,0-1 1,-1 1-1,1 0 1,0-1 0,1 1-1,-2 0 23,1 0 1,-1 0-1,0 0 0,1 0 1,-1 0-1,0 0 1,1 0-1,-1 0 0,1 0 1,-1 0-1,0 0 0,1 1 1,-1-1-1,0 0 0,1 0 1,-1 0-1,0 1 0,1-1 1,-1 0-1,0 1 0,0-1 1,1 0-1,-1 1 0,2 2-3,-1-1 0,0 1 0,0 0 0,0 0 0,0-1-1,1 6 1,9 67 317,3 105 0,-14-178-299,1 49 133,-1-31 102,0 1 1,2-1-1,5 27 0,-4-27-294,5 14 791,-7-32-931,0-1 0,-1 1 0,1-1 0,0 1-1,0 0 1,0-1 0,0 0 0,0 1-1,0-1 1,1 0 0,-1 1 0,0-1-1,1 0 1,-1 0 0,1 0 0,1 1 0,-2-2-90,-1 0 1,1 0-1,0 1 1,0-1-1,-1 0 1,1 0-1,0 0 1,-1 0-1,1 0 1,0 0-1,0 0 1,-1 0-1,1 0 1,0 0 0,0 0-1,-1 0 1,1-1-1,0 1 1,-1 0-1,1-1 1,1 0-1,4-1-1922,11-2-1639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4736,'-52'-4'2144,"41"11"-1856,11-1 1728,5-3-1152,15-3 768,3 6-928,26-6 96,5 3-480,5-3-192,-2 0-64,6-3 0,0 3-32,11-9-2848,-6 3 1568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5 992 3328,'-5'-2'2594,"12"0"1574,62-36-1362,-53 29-2390,1-2-120,-1 0 1,0-2 0,0 0-1,-2-1 1,21-23 0,56-83 230,-87 114-514,138-208 36,-72 104 227,0-4 422,-68 111-685,0 0-37,0 0 0,0 0 0,-1 0 0,1-1 0,-1 1 1,2-6-1,-13 19-283,-8 17 225,-17 45 126,-44 131 0,65-164 108,3-7 70,0 0 1,2 1-1,-8 60 1,17-89-149,-1 0 0,1 0 0,0 0 0,0 0 0,1 0 0,-1 0-1,1 0 1,0-1 0,0 1 0,0 0 0,4 5 0,-4-7-25,0 0 0,0-1 1,0 1-1,0-1 0,1 0 0,-1 1 0,1-1 0,-1 0 1,1 0-1,-1 0 0,1 0 0,0 0 0,0 0 0,-1-1 1,1 1-1,0 0 0,0-1 0,0 1 0,0-1 0,0 0 1,-1 0-1,1 0 0,0 0 0,0 0 0,3-1 0,7 0 89,-1-1 0,0-1-1,0 0 1,0 0-1,21-11 1,-10 3-79,39-28 0,-30 16-38,-1-2-1,-1-1 0,-1-2 0,35-45 1,2-19 16,55-104 0,-81 126-181,-3-2 0,31-89 0,-67 160 120,1 0-1,-1 1 0,0-1 0,1 0 0,-1 0 1,0 0-1,0 0 0,0 0 0,0 0 1,0 0-1,0 0 0,0 0 0,0 0 0,0 0 1,0 0-1,-1-1 0,0 2 13,0 0 0,0 1-1,0-1 1,1 1 0,-1-1 0,0 1 0,0 0-1,1-1 1,-1 1 0,0 0 0,0 1 0,1-2 9,-12 19 82,1 0 0,1 1 0,-13 36 0,-13 67 24,34-116-90,-19 75 144,-99 318 758,106-367-785,-9 27 748,22-58-312,0-4-187,4-10-140,2 3-229,0 0 0,1 0 0,0 0 0,8-8 0,1-3-71,2-3-22,-10 12 39,0 0 1,1 1-1,0 0 0,1 0 0,0 1 0,19-15 1,-28 24 34,0-1 0,1 1-1,-1 0 1,1 0 0,-1 0 0,1-1 0,-1 1 0,1 0 0,-1 0 0,1 0 0,-1 0 0,1 0 0,0 0 0,-1 0 0,1 0 0,-1 0 0,1 0 0,-1 0 0,1 1 0,-1-1 0,1 0 0,-1 0 0,1 0-1,-1 1 1,1-1 0,12 13-94,-10-7 92,1 1-1,-1-1 1,3 9 0,5 25 251,-9-30-150,0 0 0,5 13 1,-5-20-61,-1 1 1,1-1 0,0 0-1,0 0 1,0 0-1,0 0 1,0 0 0,1-1-1,-1 1 1,5 3 0,-3-3 37,0-1 1,0 0 0,0 0-1,0 0 1,0 0 0,0 0 0,0-1-1,1 0 1,-1 0 0,1 0-1,-1 0 1,0-1 0,1 1 0,-1-1-1,6-1 1,-3 0-9,0 0 1,-1 0-1,1-1 0,0 0 0,-1-1 1,0 1-1,0-1 0,1 0 0,7-7 1,-7 5-48,0 0 0,0-1 0,-1 0 1,0 0-1,0 0 0,0-1 1,5-9-1,-8 11-49,0 0 1,0 0 0,0-1-1,-1 1 1,0-1-1,0 1 1,-1-1-1,0 0 1,0 1 0,1-11-1,-2 15 24,0 1-1,0-1 0,0 0 1,0 1-1,-1-1 0,1 1 1,0-1-1,0 1 0,0-1 1,-1 0-1,1 1 1,0-1-1,0 1 0,-1-1 1,1 1-1,0-1 0,-1 1 1,1 0-1,-1-1 0,1 1 1,-1 0-1,1-1 1,-1 1-1,1 0 0,-1-1 1,1 1-1,-1 0 0,1 0 1,-1-1-1,1 1 0,-1 0 1,0 0-1,1 0 1,-1 0-1,1 0 0,-1 0 1,1 0-1,-1 0 0,0 0 1,1 0-1,-1 0 0,1 0 1,-1 1-1,0-1 1,1 0-1,-1 1 0,-4 0-43,1 0 0,-1 1 0,1 0 0,-5 2 0,4-1 50,1 0 1,0 0-1,0 1 0,0-1 1,0 1-1,1 0 1,-1 0-1,1 0 1,0 0-1,0 0 1,0 1-1,1-1 1,0 1-1,0 0 1,-2 5-1,3-7 20,0-1 0,1 1 0,-1 0 0,1-1-1,0 1 1,0 0 0,0-1 0,0 1 0,0 0 0,0-1 0,1 1-1,-1 0 1,1-1 0,0 1 0,0-1 0,0 1 0,0-1 0,0 1 0,0-1-1,1 0 1,-1 1 0,1-1 0,0 0 0,0 0 0,-1 0 0,1 0-1,0-1 1,1 1 0,-1-1 0,3 3 0,6 1 22,0 0-1,0 0 1,0-1 0,14 4-1,49 8 209,-60-13-159,8 1-402,0-1 1,-1-1-1,1 0 1,0-2-1,26-2 1,-42 1-321,-1 0-1,1 0 1,-1-1 0,1 1-1,-1-1 1,0-1 0,10-4-1,6-6-1553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7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6048,'0'-5'2752,"9"19"-2400,2-10 2144,3 5-1440,20-6 1472,1 6-1440,27-12 287,7 3-831,22-9-160,2 0-256,4-9-96,-14 10 0,0-13-3359,-15 7 1823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1 955 3072,'2'-5'6309,"11"-9"-4384,21-21-826,-20 21-690,170-184 2073,-131 121-1981,65-126 1,-36 57-87,-56 104-319,0 1 176,38-82 0,-63 118-215,1 1 1,0-1-1,-1 0 0,0 0 0,1-8 1,-2 13-64,0-1 0,0 0 1,0 1-1,0-1 0,0 0 0,0 1 1,0-1-1,0 0 0,0 0 1,0 1-1,-1-1 0,1 0 0,0 1 1,0-1-1,-1 0 0,1 1 1,0-1-1,-1 0 0,1 1 0,-1-1 1,1 1-1,-1-1 0,1 1 1,-1-1-1,1 1 0,-1-1 0,1 1 1,-1 0-1,1-1 0,-1 1 1,0 0-1,1-1 0,-1 1 1,0 0-1,1 0 0,-1-1 0,0 1 1,0 0-1,1 0 0,-1 0 1,0 0-1,1 0 0,-1 0 0,0 0 1,0 0-1,1 1 0,-2-1 0,-8 3 7,1-1 0,0 2-1,0-1 1,0 1-1,1 0 1,0 1 0,-1 0-1,1 0 1,-13 13-1,8-6 56,1 0-1,0 1 0,1 0 1,-15 22-1,12-10 105,2 1-1,0 0 1,-14 47 0,15-42-68,-1 3 44,1 2 1,1-1-1,3 1 1,-5 43-1,12-73-102,-1 1 1,2 0-1,-1 0 0,1 0 0,0-1 0,0 1 0,1 0 0,3 7 0,-4-10-1,1 0 1,0 0-1,1 0 0,-1 0 1,1-1-1,-1 1 0,1-1 1,0 0-1,0 1 0,1-2 1,-1 1-1,1 0 0,6 4 1,-2-3 47,0-1 0,0 0 0,0 0 1,0-1-1,15 3 0,45 1 125,-50-4-169,21-1 33,-1 0-1,1-3 0,0-1 1,-1-2-1,1-2 0,-2-1 1,1-2-1,-1-1 0,68-32 1,-93 37-17,-1-1 0,12-9 1,-17 9-106,-5 6 47,-1 1 0,0 0 0,0 0 0,0 0 0,0 0 0,0 0 0,0-1 0,0 1 0,0 0 0,0 0 0,-1 0 0,1 0 0,0 0 0,0-1 0,0 1 0,0 0 0,0 0 0,0 0 0,0 0-1,0 0 1,0 0 0,0-1 0,0 1 0,0 0 0,-1 0 0,1 0 0,0 0 0,0 0 0,0 0 0,0 0 0,0 0 0,0 0 0,-1 0 0,1 0 0,0-1 0,-1 1-4,-1 0 0,1 0 0,0 0 0,0 0 0,-1 0 0,1 0 0,0 0 1,-1 0-1,1 1 0,0-1 0,-1 0 0,1 1 0,-2 0 0,-124 69 126,80-43 70,37-21-125,-34 22 111,42-27-163,-1 1 1,1 0-1,0 0 0,0 0 1,0 0-1,0 0 0,0 0 0,0 1 1,1-1-1,-1 1 0,1-1 1,0 1-1,-1-1 0,0 4 1,2-5 11,0 0 0,0 0 0,0 0 0,0 0 1,0 0-1,0 0 0,0 0 0,0 0 0,0 0 1,1 0-1,-1 0 0,0 0 0,1 0 0,-1 0 0,1 0 1,-1-1-1,1 1 0,-1 0 0,1 0 0,1 1 1,0 0 24,-1-1 0,1 0 0,0 1 0,0-1 0,0 0 1,0 0-1,1 0 0,3 1 0,1 0 60,1 0 0,-1-1-1,1 0 1,12 0 0,-12 0-81,-1-2 0,1 1 1,0-1-1,-1-1 0,1 1 1,-1-1-1,1 0 0,-1-1 1,0 0-1,0 0 0,0 0 1,-1-1-1,1 0 0,-1-1 1,10-8-1,-3 1-5,-7 6-32,-1 1 0,1-1-1,-1 0 1,0 0 0,-1-1-1,1 1 1,5-14 0,-7 12-622,-7 16 367,-5 17 103,8-22 167,1 0 0,-1 0-1,1-1 1,0 1 0,0 0-1,0 0 1,1 0-1,-1 0 1,1 0 0,-1-1-1,1 1 1,0 0 0,0 0-1,0-1 1,0 1 0,3 3-1,-3-5 21,0 0 0,0 1 0,1-1 1,-1 0-1,0 0 0,1 0 0,-1 0 0,1 0 0,-1 0 0,1 0 0,0-1 0,-1 1 0,1 0 0,0-1 0,0 1 0,-1-1 0,1 0 0,0 0 1,0 1-1,-1-1 0,1 0 0,0-1 0,0 1 0,0 0 0,-1 0 0,1-1 0,0 1 0,0-1 0,1 0 0,27-11 101,-2-1-1,1-1 1,-2-1-1,0-2 0,30-23 1,-30 18-83,0-1 0,-2-1 0,41-49 1,53-92-25,-117 161-18,32-49-91,40-86 0,-65 120 44,-6 16-14,-1 0 1,0-1-1,-1 1 1,1-1-1,-1 1 1,1-1-1,-1 0 1,1-6-1,-3 5-279,-2 6 157,-4 9 77,-6 17 95,1 1 0,-16 55 1,14-40-1,-93 312 502,107-354-482,-3 9 60,1-1 0,0 1 0,1 0 0,0 15 0,0-24-39,1 1 0,0 0-1,0-1 1,1 1 0,-1 0 0,0-1 0,1 1-1,-1 0 1,1-1 0,-1 1 0,1-1 0,-1 1-1,1-1 1,0 1 0,0-1 0,0 1 0,0-1 0,0 0-1,0 0 1,1 1 0,-1-1 0,0 0 0,0 0-1,1 0 1,-1 0 0,1 0 0,-1-1 0,1 1-1,-1 0 1,1-1 0,0 1 0,-1-1 0,1 0-1,2 1 1,-1-1-8,0 0 0,1 0-1,-1 0 1,0 0 0,0-1-1,1 0 1,-1 1 0,0-1 0,0 0-1,0-1 1,0 1 0,0-1-1,5-2 1,1-3 50,0 0 1,13-14-1,-15 15-65,4-6-71,-1-1 0,0 1 0,16-29 0,-22 35 20,2-1-251,2 13 115,0 1 251,-1-1-34,0-1 0,0 0-1,1 0 1,0 0 0,0-1-1,0 0 1,1-1 0,-1 0 0,16 3-1,5 0 126,48 2-1,-35-4-312,-18-3-1764,-14-2-2101,-10 1 3979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 3328,'-2'-1'235,"1"0"1,-1 0 0,0 1-1,0-1 1,0 0-1,0 1 1,0 0-1,0-1 1,0 1-1,0 0 1,0 0-1,-1 0 1,1 0-1,-3 1 1,-31 8 2921,19-4-2397,8-3-445,0 1 0,1 0-1,-1 0 1,1 0 0,-1 1-1,1 1 1,1-1 0,-1 1-1,0 1 1,1-1 0,-11 12-1,16-14-244,-1 0-1,1 0 1,-1 0-1,1 0 1,0 1-1,1-1 1,-1 1-1,0-1 1,1 1-1,0-1 1,0 1-1,0 0 1,0 0-1,1 0 1,-1 0-1,1-1 1,0 1-1,0 0 1,1 0-1,-1 0 1,1 0-1,0 0 1,0-1-1,0 1 1,0 0-1,1-1 1,-1 1-1,1-1 1,2 5-1,-2-6-17,-1 0-1,0 0 1,1 0-1,0-1 1,-1 1-1,1 0 1,0 0-1,0-1 1,-1 1-1,1-1 0,1 0 1,-1 0-1,0 0 1,0 0-1,4 2 1,-2-2 23,0-1 1,0 1 0,0-1-1,0 1 1,-1-1 0,1-1-1,0 1 1,7-2 0,1-1 37,-1 0 1,1-1 0,-1 0 0,0-1-1,13-8 1,-3 1 36,-1-1 1,0-1-1,0-1 0,-2 0 0,25-27 0,-41 40-113,0 0 0,-1 0 0,0 0 0,1 0-1,-1 0 1,0 0 0,0-1 0,0 1 0,0 0-1,-1-1 1,2-3 0,-2 5-19,0 0-1,0-1 1,0 1-1,0 0 1,-1-1 0,1 1-1,0 0 1,0 0-1,-1-1 1,1 1 0,-1 0-1,1 0 1,-1-1-1,0 1 1,1 0 0,-1 0-1,0 0 1,0 0-1,1 0 1,-1 0 0,0 0-1,0 0 1,-2-1-1,-2 0-52,1-1-1,-1 1 1,0 0-1,1 1 1,-1-1-1,0 1 1,0 0-1,0 0 1,0 0-1,0 1 1,-1 0-1,1 0 1,-10 1-1,6 0-115,0 1-1,0 0 1,0 0-1,0 1 1,1 0 0,-18 8-1,8 1-1998,18-12 1899,-1 1 0,0 0 0,0 0 0,0-1 0,1 1 0,-1 0 0,0 0 1,1 0-1,-1 0 0,0 0 0,1 0 0,0 0 0,-1 0 0,1 0 0,-1 0 0,1 0 1,0 1-1,3 7-1749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0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137 712 2976,'0'0'971,"1"0"-959,8 1 6247,-5-5-5683,0 0 1,0-1-1,-1 1 0,1-1 0,5-9 0,2-2-187,40-49 185,149-206 292,-111 141-455,-8 12 138,-73 103-480,0 0 0,7-19 0,-15 34-75,0-1 0,0 1 0,1 0 0,-1-1 0,0 0 0,0 1-1,0-1 1,0 1 0,0-1 0,1 1 0,-1-1 0,0 1-1,0-1 1,0 1 0,-1-1 0,1 1 0,0-1 0,0 0-1,0 0 1,0 1 1,-1 0 0,1 0 1,0 0-1,0 0 0,-1 0 0,1-1 0,0 1 0,0 0 0,-1 0 0,1 0 0,0 0 0,-1 0 0,1 0 0,0 0 1,0 0-1,-1 0 0,1 0 0,0 0 0,0 0 0,-1 0 0,1 0 0,0 0 0,-1 0 0,1 1 0,0-1 0,-20 11 49,14-6-20,0 1 0,0 0 0,0 0 0,1 0 0,0 1 0,-9 13 0,6-6 5,-210 310 867,59-48-160,46-24 474,90-193-969,-18 51 1022,41-110-1241,0 0-1,-1 1 0,1-1 0,0 0 0,0 1 0,0-1 1,0 0-1,0 1 0,0-1 0,0 0 0,-1 1 1,1-1-1,0 0 0,0 1 0,0-1 0,0 0 1,1 1-1,-1-1 0,0 1 0,0-1 0,0 0 0,0 1 1,0 0-1,7-6 344,13-21 9,7-13-307,1 0 0,3 2-1,54-52 1,-32 45-35,103-67 0,-147 105-17,159-109 81,-142 95-83,-1-2 0,-1 0 0,-1-1 0,23-32 0,-34 39 47,16-29 1,-25 39-29,0 0 0,0 0 0,-1 0 0,0 0 1,0-1-1,-1 1 0,0-1 0,0 1 0,0-9 1,-7 28-177,-2 34 99,7-32 25,-8 26-1,1-10 179,-9 58-1,16-84-115,0 0 0,1 0 0,0 0 0,0 0 0,0 0 0,1 0 0,-1 0 0,1 0 0,0 0 0,0 0 0,1-1 0,0 1 0,0 0 0,0-1 0,3 6 0,-4-9-14,1 0-1,-1 0 1,0-1-1,1 1 1,-1 0 0,1 0-1,0-1 1,-1 1 0,1-1-1,-1 1 1,1-1 0,0 0-1,-1 0 1,1 1-1,0-1 1,0 0 0,-1-1-1,4 1 1,1 0 18,10-2 20,-1 0 1,1-1 0,-1 0 0,0-1-1,18-7 1,-8 2-19,256-87-32,-206 68-27,54-22 48,-98 34-186,-31 16 147,-1 0 0,1 0-1,0 0 1,0 0 0,0 1 0,0-1 0,0 0 0,0 0 0,0 0-1,0 0 1,0 0 0,0 0 0,0 0 0,0 0 0,0 0-1,0 0 1,0 1 0,0-1 0,0 0 0,0 0 0,0 0 0,0 0-1,0 0 1,0 0 0,0 0 0,0 0 0,0 1 0,0-1-1,0 0 1,0 0 0,0 0 0,0 0 0,0 0 0,0 0 0,0 0-1,0 0 1,0 0 0,0 0 0,0 0 0,1 1 0,-1-1-1,0 0 1,0 0 0,0 0 0,0 0 0,0 0 0,0 0 0,0 0-1,0 0 1,0 0 0,1 0 0,-1 0 0,0 0 0,0 0-1,0 0 1,0 0 0,0 0 0,0 0 0,0 0 0,0 0 0,0 0-1,1 0 1,-1 0 0,0 0 0,0 0 0,0 0 0,0 0-1,0 0 1,0 0 0,-5 10-119,-4 0 81,0 0 0,0 0 0,-1-2 0,0 1 0,-20 12 0,-35 20 289,-36 26-114,74-43-205,25-22 108,0 0 0,1 0 0,-1 0 0,0 0 0,0 1-1,1-1 1,0 1 0,-1-1 0,-1 6 0,3-8-25,0 0-1,0 1 1,0-1-1,0 0 1,0 1 0,0-1-1,0 0 1,0 1-1,0-1 1,0 0-1,0 1 1,0-1 0,0 0-1,1 0 1,-1 1-1,0-1 1,0 0-1,0 1 1,0-1-1,1 0 1,-1 0 0,0 1-1,0-1 1,0 0-1,1 0 1,-1 1-1,0-1 1,0 0 0,1 0-1,-1 0 1,0 1-1,1-1 1,-1 0-1,0 0 1,1 0-1,-1 0 1,0 0 0,0 0-1,1 0 1,-1 0-1,0 0 1,1 0-1,-1 0 1,0 0 0,1 0-1,-1 0 1,1 0-1,21-4 180,-16 2-112,13-2-46,0-1-1,0-1 1,-1-1 0,0 0 0,0-2 0,-1 0-1,0-1 1,-1 0 0,0-2 0,0 0-1,17-18 1,-22 17-130,0-1-99,-8 11-58,-1 4-163,-3 22 83,0 19 491,2-38-144,-1-1 0,0 1-1,1-1 1,0 1 0,0-1 0,0 0 0,0 0-1,0 1 1,3 3 0,-1-2 19,1 1 0,0 0 1,0-1-1,1 0 0,-1 0 0,9 6 1,-12-9 13,1-1 1,0 0-1,0 0 1,1 0 0,-1 0-1,0-1 1,0 1-1,0 0 1,1-1 0,-1 0-1,0 1 1,0-1-1,1 0 1,-1 0 0,0 0-1,0-1 1,1 1-1,-1 0 1,0-1 0,0 0-1,4-1 1,24-11 33,-1-1 1,35-24 0,-28 17-66,7-7-77,-30 18 8,1 1 0,0 1 1,23-11-1,-34 18 34,-1 1 0,0-1 0,0 0 0,1 1 0,-1-1 0,0 1 0,0 0 0,1 0 0,-1 0 0,0 0 0,1 0 0,-1 0 0,0 0 0,4 2 0,-5-2 21,0 1-1,0-1 1,0 1 0,0 0-1,0 0 1,0-1 0,-1 1-1,1 0 1,0 0-1,0 0 1,0 0 0,-1 0-1,1 0 1,-1 0-1,1 0 1,-1 0 0,1 0-1,-1 0 1,1 1-1,-1-1 1,0 0 0,0 0-1,1 0 1,-1 0-1,0 1 1,0-1 0,-1 1-1,1 3 20,-1 0-1,0 0 1,-1 0-1,1 0 1,-1-1-1,0 1 1,0-1-1,0 1 1,-1-1-1,0 0 1,0 0-1,-5 6 1,-12 20 123,18-23 43,4-5 157,12-5 269,-3-1-621,14-6 3,29-14-1,-9 3 6,2-2-1,-30 13-43,0 2 0,27-10 0,-41 17 24,0 1-1,0-1 1,0 0 0,0 1-1,-1 0 1,1 0 0,6 0-1,-8 0 7,0 0-1,0 1 0,0-1 1,0 0-1,0 0 0,0 1 1,0-1-1,-1 1 0,1-1 1,0 1-1,0-1 0,0 1 1,-1 0-1,1-1 0,0 1 1,-1 0-1,1 0 0,-1-1 1,1 1-1,-1 0 0,1 0 1,-1 0-1,1 0 0,-1 0 1,1 1-1,0 4 0,0 1 0,0 0 0,0-1 0,-1 1 0,0-1 0,0 1 0,0 0 0,-1-1 0,0 1 0,-4 11 0,5-18 27,0 0 1,0 1-1,0-1 1,0 0-1,0 0 1,0 0-1,0 1 1,0-1 0,0 0-1,0 0 1,0 0-1,0 1 1,0-1-1,0 0 1,0 0-1,0 0 1,0 0 0,0 1-1,0-1 1,0 0-1,1 0 1,-1 0-1,0 0 1,0 0 0,0 1-1,0-1 1,0 0-1,1 0 1,-1 0-1,0 0 1,0 0-1,0 0 1,0 0 0,1 0-1,-1 1 1,0-1-1,0 0 1,0 0-1,0 0 1,1 0-1,-1 0 1,0 0 0,15-1 208,-9 0-206,0 0 0,0-1 0,10-4 0,22-17-110,-30 18 76,0-1-1,1 1 1,0 1-1,12-6 1,-20 10 7,0 0 0,0 0 1,-1-1-1,1 1 0,0 0 0,0 0 1,0 0-1,0 0 0,0 0 0,-1 0 1,1 0-1,0 0 0,0 0 0,0 1 1,0-1-1,-1 0 0,1 0 0,0 1 1,0-1-1,0 1 0,-1-1 0,2 1 1,-1 0-1,0 1 1,0-1-1,0 0 1,0 0 0,0 1-1,0-1 1,-1 1-1,1-1 1,0 1 0,-1-1-1,1 3 1,1 4-18,-1 0 0,0 0 0,-1 14 0,0-18 13,0-3 17,0 2 18,0 0-1,0 0 1,0 0 0,0 0-1,1 0 1,-1 1 0,1-1-1,0 0 1,1 3 0,-1-5-4,0 0 0,0 0 0,0 0 0,0 0 0,0 0 0,0-1 0,0 1 0,0 0 0,1-1 0,-1 1 0,0 0 0,1-1 0,-1 0 0,0 1 0,1-1 0,-1 0 0,1 0 0,-1 0 0,0 1 0,1-1 0,-1-1 0,3 1 0,12-2 28,0 0 0,-1-1 0,1-1-1,-1-1 1,28-11 0,-20 7 36,20-7-37,45-25-1,-69 31-28,-1-1 1,-1-1-1,0 0 0,26-25 1,-42 36-42,1-1 1,-1 1-1,0-1 1,0 1 0,0-1-1,1 0 1,-1 1-1,-1-1 1,1 0-1,0 0 1,1-3 0,-2 5 15,0-1 1,0 1-1,0-1 0,0 1 1,0 0-1,0-1 1,0 1-1,-1 0 1,1-1-1,0 1 1,0 0-1,0-1 1,0 1-1,0 0 1,0-1-1,-1 1 1,1 0-1,0-1 1,0 1-1,0 0 1,-1-1-1,1 1 1,0 0-1,-1-1 1,0 1-8,0 0-1,0-1 1,0 1 0,0 0 0,0-1 0,0 1 0,0 0-1,0 0 1,0 0 0,0 0 0,0 0 0,0 0 0,-1 0-1,-7 2 26,1 0 0,-1 1-1,1-1 1,-1 2 0,1-1-1,0 1 1,0 0 0,1 1-1,-1 0 1,1 0 0,0 0-1,1 1 1,-1 0 0,1 1-1,0-1 1,-6 10-1,11-14 21,0-1 0,0 0-1,0 1 1,0-1-1,1 1 1,-1-1-1,0 1 1,1-1-1,0 1 1,-1 0-1,1-1 1,0 1-1,0 0 1,-1-1-1,1 1 1,1 0-1,-1-1 1,0 1-1,0 0 1,1-1-1,-1 1 1,0-1-1,1 1 1,0-1-1,-1 1 1,1-1-1,0 1 1,0-1-1,0 1 1,0-1-1,0 0 1,0 0-1,0 1 1,0-1 0,1 0-1,1 1 1,3 2 42,1 0 1,0 0-1,0 0 1,0-1-1,0 0 1,12 2-1,20 6 177,0-2 0,74 6 0,-81-13-595,35-3 1,-41-1-1658,45-10 0,-14-6-4591,-37 11 2722,15-2-940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1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17 259 2496,'-7'1'11085,"0"3"-9985,4-3-965,8 2-189,-1 0 1,1-1 0,-1 1-1,1-1 1,0 0 0,0-1 0,0 1-1,1-1 1,8 1 0,4 2 84,59 13 395,91 24 27,-149-34-378,0 0 1,0 1 0,-1 1-1,0 1 1,0 1 0,21 16-1,-33-22-2,0 0 1,0 1-1,-1-1 0,0 1 0,0 0 1,0 1-1,5 10 0,-8-14-26,0 1-1,-1 0 1,1 0 0,-1 0 0,0 0-1,0 0 1,-1 0 0,1 0-1,-1 0 1,0 0 0,0 0 0,0 0-1,-1 1 1,1-1 0,-3 6-1,2-6-13,-1-1-1,1 1 1,-1-1-1,0 0 0,0 0 1,-1 0-1,1 0 1,0 0-1,-5 3 0,-30 24 30,26-22-96,9-6 98,-1 0 0,1 0-1,-1 0 1,1 0 0,-1 0-1,0-1 1,0 1 0,0-1-1,0 0 1,0 0 0,0 0-1,0 0 1,0-1 0,0 1-1,-5 0 1,20-1 300,1 1-345,0-1 0,1-1 0,-1 0 0,21-4 0,-8-5 158,42-21 0,8-3 119,-30 16-211,77-42-1,-103 48-23,0 0 0,-1-2 0,0 0-1,-1-2 1,30-31 0,-40 37-41,-1 1 1,0-1-1,-1 0 1,0-1-1,-1 0 1,0 1-1,-1-2 0,6-19 1,-9 24-16,0 1-1,0 0 1,0 0-1,-1 0 1,1-1 0,-2 1-1,1 0 1,-1 0 0,0-1-1,0 1 1,0 0-1,-1 0 1,0 0 0,0 0-1,-1 1 1,0-1-1,0 1 1,-4-7 0,-1 2-17,-1 0 1,0 0-1,-1 1 0,1 0 1,-16-9-1,11 9 44,-2 0 0,1 1 0,-1 1 0,-19-7 0,-16-2-1712,50 16 1600,1 0-1,0 0 1,0 0-1,-1 0 1,1 0-1,0 0 1,0 0-1,-1 0 1,1 0-1,0 0 0,0 0 1,-1-1-1,1 1 1,0 0-1,0 0 1,-1 0-1,1 0 1,0 0-1,0-1 1,0 1-1,-1 0 0,1 0 1,0 0-1,0-1 1,0 1-1,0 0 1,0 0-1,-1 0 1,1-1-1,0 1 1,0 0-1,0 0 1,0-1-1,0 1 0,0 0 1,0-1-1,0 1 1,0 0-1,0 0 1,0-1-1,0 1 1,0 0-1,0 0 1,0-1-1,0 1 0,0 0 1,0 0-1,1-1 1,3 0-1669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 2912,'-14'-21'5200,"14"21"-5095,0-1 1,0 1 0,0 0-1,0-1 1,0 1 0,0-1-1,-1 1 1,1 0-1,0-1 1,0 1 0,0 0-1,-1-1 1,1 1 0,0 0-1,0-1 1,0 1 0,-1 0-1,1-1 1,0 1 0,-1 0-1,1 0 1,0-1-1,-1 1 1,1 0 0,0 0-1,-1 0 1,-1 7 1074,2 0-600,-1 0 1,-1 0-1,-2 9 1,-2 10 62,2 8-301,1 2 0,2-1 0,1 0 0,2 0 0,1 0 0,14 62 0,-11-63-99,-5-27-85,0 0 0,0 0 0,4 12 0,-4-19-210,-1 0-1,0 1 1,0-1 0,1 0-1,-1 0 1,0 0-1,1 1 1,-1-1 0,0 0-1,0 0 1,1 0-1,-1 0 1,0 0 0,1 0-1,-1 0 1,0 0-1,1 0 1,-1 0 0,0 0-1,1 0 1,-1 0 0,0 0-1,1 0 1,-1 0-1,0 0 1,1 0 0,-1 0-1,0 0 1,1 0-1,-1-1 1,0 1 0,1 0-1,0 0-218,14-7-2379,2 3 794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10 3552,'-3'-3'309,"-3"-1"608,6 4-906,1 0 1,-1 0-1,0 0 1,0 0-1,0 0 1,0 0-1,0 0 1,0 0-1,0 0 1,0 0-1,0 0 1,0 0-1,0 0 1,0 0-1,0 1 1,0-1-1,1 0 1,-1 0-1,0 0 1,0 0-1,0-1 1,0 1 0,0 0-1,0 0 1,0 0-1,0 0 1,0 0-1,0 0 1,0 0-1,0 0 1,0 0-1,0 0 1,1 0-1,-1 0 1,0 0-1,0 0 1,0 0-1,0 0 1,0 0-1,0 0 1,0 0-1,0 0 1,0 0-1,0 0 1,0 0-1,0-1 1,1 0 1346,-7 2 429,-4 8-902,-1 0 1,-1-1-1,0-1 1,0 0-1,-1-1 1,-17 7-1,0 1-182,-166 86 1563,137-66-1866,-65 51 0,46-16-277,45-37 298,32-31-510,-1 1-1,1-1 1,-1 0-1,0 0 0,1 1 1,-1-1-1,0 0 1,0-1-1,-2 2 0,2-1-641,13-6-4009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1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 3968,'0'0'30,"6"-7"5966,-6 12-4300,-1 3-1186,0 0 0,0-1 0,0 1 0,-1-1 0,-5 14 0,-19 39 703,6-17-574,-81 233 577,84-229-1049,10-24-786,-14 28-1,18-43-1245,-3 2-4382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4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3808,'-1'0'70,"1"0"0,-1 0-1,1 0 1,-1 0 0,1-1 0,-1 1 0,1 0 0,-1-1 0,1 1 0,0 0-1,-1-1 1,1 1 0,-1 0 0,1-1 0,0 1 0,-1-1 0,1 1-1,0 0 1,-1-1 0,1 1 0,0-1 0,0 1 0,0-1 0,-1 1-1,1-1 1,0 0 0,0 1 0,0-1 0,0 0 0,0 0 85,0 1 0,0-1-1,1 1 1,-1-1 0,0 1 0,0-1 0,1 1 0,-1-1 0,0 1 0,1-1-1,-1 1 1,0 0 0,1-1 0,-1 1 0,1 0 0,-1-1 0,1 1 0,-1 0-1,1-1 1,-1 1 0,1 0 0,19-8 1197,-14 7-1192,1 0-1,-1 0 1,0 0 0,1 1-1,5 0 1,23 2 348,1-2 1,58-6-1,-73 3-299,30-9 0,-35 8-1805,-9 4 28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4640,'-10'-9'1200,"10"9"-1101,0 0-1,0-1 1,0 1-1,-1 0 1,1 0-1,0-1 1,0 1-1,0 0 1,0 0-1,-1-1 1,1 1-1,0 0 1,0 0-1,-1 0 1,1 0-1,0-1 1,0 1-1,-1 0 1,1 0-1,0 0 1,-1 0-1,1 0 1,0 0-1,0 0 1,-1 0-1,1 0 1,0 0-1,-1 0 1,1 0-1,0 0 1,0 0-1,-1 0 1,1 0-1,0 0 1,-1 0-1,2 2 258,-1-1-1,1 0 1,0 0-1,0 1 1,0-1-1,-1 0 1,1 0-1,0 0 1,0 0-1,1 0 1,-1 0-1,0 0 1,0-1-1,0 1 1,2 0-1,23 13 907,-8-8-712,1-1 0,0-1 0,0-1 0,23 1 0,-8 0-378,83 13 27,80 7-142,-182-22-1738,7 0-753,-10-4-4117,-6 1 2823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3552,'0'-4'12836,"8"4"-10122,-1 0-4846,11-3 2446,0 1 0,32 0 0,18-1 24,22-9 187,81-8-79,315 0-334,-386 15-117,-57 2-3,49 3-1,9 1 102,-57-2 374,-41 2-459,-1-1-1,1-1 1,0 1-1,-1 0 1,1-1-1,0 1 1,-1-1-1,1 0 1,-1 0-1,1 0 1,-1 0-1,1 0 0,-1 0 1,4-4-1,-9 1 39,0 0 0,0-1 0,-1 1 0,0 1 0,1-1 0,-2 0 0,-4-3 0,-50-29-49,35 20 34,-31-16 0,-43-21-244,201 75-161,-35-7 259,35 9 166,-93-20-56,0-1-1,0 2 1,0-1 0,0 1 0,0 1-1,-1-1 1,11 10 0,-18-13 14,0 0 0,0 0 1,0 0-1,-1 0 0,1 0 1,0 0-1,-1 0 0,1 1 1,-1-1-1,0 0 0,0 1 1,0-1-1,0 1 0,0 0 1,-1-1-1,1 1 0,-1 0 1,1 4-1,-2-4 15,1 1 0,-1-1 0,1 0 0,-1 0 0,0 0 0,0 0-1,-1 0 1,1 0 0,-1 0 0,1 0 0,-1-1 0,0 1 0,0 0 0,0-1 0,-3 3 0,-17 15 40,1-2 0,-30 19 0,41-31-149,4-2-575,0-1 0,0 2 0,1-1 0,-1 0 0,1 1 0,0 0 0,-5 7 0,5 1-1548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12 292 3488,'-11'-1'11203,"16"-1"-11745,1 0 1134,-2 2-562,0-1 0,1 1 0,-1 0 0,0 0 0,1 0 0,4 1 0,12 0 11,21-1 89,0 1 1,1 3 0,50 10-1,-72-9-19,0 1 0,0 0 0,0 2 0,-1 1 0,0 0-1,22 15 1,-34-19-61,-1 0 0,0 1 0,0 0 0,0 0 0,-1 0 0,0 1 0,0 0 0,0 0 0,-1 0-1,0 1 1,-1 0 0,1 0 0,-2 0 0,1 1 0,-1-1 0,0 1 0,2 14 0,-3-17 0,-1 1-1,-1 0 1,1-1 0,-1 1 0,0 0-1,-1-1 1,1 1 0,-1 0 0,-1-1 0,1 1-1,-3 6 1,-12 24 116,11-23 258,-14 24-1,19-37-412,-1 0-1,0 0 1,0 0-1,0 0 1,0 0-1,0-1 0,0 1 1,0 0-1,0-1 1,-3 2-1,3-1 281,2-1 205,0-17-427,9 9-9,0 0 1,0 1-1,1 0 1,16-7-1,1-1-10,170-79 222,-106 53-139,-51 21-116,-1 0-1,47-34 1,-74 45-4,0-1 0,0-1 0,-1 0 0,0-1 1,-1 0-1,0-1 0,-1 0 0,-1-1 0,11-20 1,-15 25-22,-2-1 0,1 0 1,-1 0-1,-1 0 1,0 0-1,0 0 0,-1 0 1,0 0-1,-1-1 0,-1-16 1,0 22 3,1-1-1,-1 1 1,0-1 0,-1 1 0,1 0 0,-1 0-1,0 0 1,-1 0 0,1 0 0,-1 0 0,0 0 0,0 1-1,0-1 1,-1 1 0,0 0 0,1 0 0,-2 0-1,1 1 1,0-1 0,-1 1 0,-5-3 0,-5-3-978,11 6 204,-1 1-1,1-1 0,-1 1 1,1 0-1,-1 0 0,0 0 1,-10-2-1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 4064,'0'-1'115,"0"1"-1,0 0 1,0-1-1,0 1 1,0 0 0,0-1-1,0 1 1,0 0 0,0-1-1,0 1 1,0-1 0,0 1-1,0 0 1,-1-1-1,1 1 1,0 0 0,0-1-1,0 1 1,-1 0 0,1 0-1,0-1 1,-1 1 0,1 0-1,0 0 1,0-1 0,-1 1-1,1 0 1,0 0-1,-1 0 1,1-1 0,0 1-1,-1 0 1,1 0 0,-1 0-1,1 0 1,0 0 0,-1 0-1,1 0 1,0 0-1,-1 0 1,1 0 0,-1 0-1,1 0 1,0 0 0,-1 0-1,1 0 1,-1 1 0,0-1 78,-1 1 0,1-1 0,-1 1-1,1-1 1,0 1 0,-1 0 0,1 0 0,0 0 0,0-1 0,0 1 0,-2 2 0,-1 3 0,-1 0 0,1 1 0,1-1 0,0 1 0,0 0 0,0 0 1,0 0-1,1 0 0,1 1 0,-2 8 0,2-6-11,0 0 0,1 1 0,0-1 0,0 1 0,1-1 0,5 18 0,-5-23-92,0-1 1,0 0 0,1 1 0,0-1 0,0 0 0,0 0 0,0 0 0,1 0 0,-1-1 0,1 1 0,0 0 0,0-1 0,1 0 0,-1 0 0,0 0 0,1 0 0,0-1 0,0 1 0,6 2 0,-5-3-3,1 0 1,0 0 0,-1-1 0,1 0 0,0 0 0,0-1 0,0 1-1,0-1 1,0 0 0,0-1 0,0 1 0,0-1 0,0-1 0,8-2-1,-4 1 0,-1-1-1,0-1 0,0 1 1,0-1-1,0-1 0,-1 0 0,0 0 1,0 0-1,0-1 0,-1-1 0,0 1 1,-1-1-1,0 0 0,0 0 1,0-1-1,-1 0 0,-1 0 0,1 0 1,-1 0-1,-1-1 0,4-16 0,-7 24-85,1-1 1,-1 0-1,0 1 0,0-1 0,-1 0 0,1 1 0,0-1 0,-1 1 0,0-1 0,1 1 0,-1-1 1,0 1-1,0-1 0,-1 1 0,1 0 0,0 0 0,-1 0 0,1-1 0,-1 1 0,0 0 0,0 1 1,0-1-1,0 0 0,-3-2 0,-2 0-40,-1-1 0,1 1 0,-1 1 0,1-1 0,-1 2 0,-12-4 0,3 1 90,-1 1 1,0 1-1,-20-2 0,32 5-273,0 0 0,-1 1 0,1 0 0,0-1-1,-9 4 1,11-3-324,0 1 0,0-1-1,1 1 1,-1 0 0,1 0 0,-1 0-1,1 0 1,-1 1 0,-3 3 0,-4 7-1855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1984,'12'1'7580,"10"-4"-6009,23-4-1549,-34 5 36,24-5 312,1 1-1,0 2 1,56 1-1,223 5 436,-165-4-431,216-15 586,-82-5-491,-98 2-230,-71 7-190,-17 2 43,202-12 643,-242 23-646,206-9 451,142-12-231,-295 23-123,67-1-191,-166-2 1,196-3 222,374-6 1046,-472 1-1122,57-3-7,177 9-50,-154-2 318,90 2 5,-235 5-364,104 4-35,-131-6 162,-1 1 0,31 6-1,-46-6-143,0-1-1,-1 0 0,1 0 0,0 0 0,0 1 0,0-2 0,0 1 1,3 0-1,7-4-2806,-4 3 1084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9 471 1728,'-4'-2'640,"8"4"2075,-5 7-310,-3-7-1688,1 1 1212,11-2-191,-6-3-1516,1 1 1,-1-1 0,1 1 0,-1-1 0,1 0 0,-1 0-1,0 0 1,0 0 0,2-3 0,6-4 2,45-44 625,14-11-217,-50 48-428,11-7-352,-30 23 147,0 0 1,0 0-1,1 0 0,-1 0 0,0 0 1,0 0-1,0-1 0,0 1 0,0 0 1,0 0-1,0 0 0,0 0 0,0 0 1,1 0-1,-1 0 0,0 0 0,0 1 1,0-1-1,0 0 0,0 0 0,0 0 1,0 0-1,0 0 0,0 0 0,1 0 1,-1 0-1,0 0 0,0 0 0,0 0 1,0 0-1,0 0 0,0 0 0,0 0 1,0 0-1,0 1 0,0-1 0,0 0 1,0 0-1,0 0 0,0 0 0,0 0 1,0 0-1,0 0 0,1 0 0,0 9 96,-1 13 107,0-17-198,-12 354 610,9-311-478,3 123 174,1-78-169,0-65 81,1 0 0,1 0 0,2 0 1,1 0-1,15 43 0,-21-70-188,0 0 0,0 0 0,1-1 1,-1 1-1,0 0 0,0-1 0,1 1 0,-1 0 1,0-1-1,1 1 0,-1-1 0,1 1 1,-1 0-1,1-1 0,-1 1 0,1-1 0,-1 1 1,1-1-1,-1 0 0,1 1 0,0-1 0,-1 0 1,1 1-1,0-1 0,-1 0 0,1 0 0,0 1 1,0-1-1,1 0 3,-1-1 0,1 1 0,-1 0 1,0-1-1,1 1 0,-1-1 0,0 1 0,0-1 0,1 0 0,-1 0 1,0 1-1,0-1 0,2-2 0,4-3 57,0-2 0,-1 1 1,7-10-1,-12 15-74,76-88 262,-7 10-139,-45 46-133,-2-1 1,-1 0 0,-2-2 0,21-52-1,23-89-51,-12 29 27,1-2-126,-45 129 78,-4 9 59,0 1-1,11-20 0,-13 28-6,1 0 0,-1 0 0,0 0 0,-1 0 0,1 0 0,-1-1 0,1 1-1,-1-1 1,0-7 0,-1 12 6,0 0-1,0-1 0,0 1 0,0 0 1,0-1-1,0 1 0,0 0 0,0-1 1,0 1-1,0 0 0,0-1 0,0 1 1,0 0-1,0 0 0,1-1 0,-1 1 1,0 0-1,0-1 0,0 1 0,0 0 1,1 0-1,-1-1 0,0 1 0,0 0 1,0 0-1,1-1 0,-1 1-1,0 0 1,1 0-1,-1 0 0,0-1 0,0 1 1,1 0-1,-1 0 0,0-1 0,0 1 1,0 0-1,0 0 0,0-1 0,1 1 1,-1 0-1,0-1 0,0 1 0,0 0 1,0-1-1,0 1 0,0 0 0,0 0 1,0-1-1,0 1 0,0 0 1,0-1-1,0 1 0,1-2-20,1 1 0,0 0 0,-1-1 0,1 1 0,0 0 0,0 0 0,0 0 0,0 1 0,0-1 0,0 0 0,2 0 0,2-1 8,0 0 0,0 1 0,1 0 1,7-1-1,50 5-90,167 1-117,-70 2 300,1 1-178,362-18 315,-178-1-220,-77 1 83,118-9 129,-50 1 161,88-15 694,-170 9-557,7 5 131,-211 21-266,-51-1-373,0 0 1,0 0-1,1 0 0,-1 0 0,0 0 0,0 0 1,0 0-1,0 0 0,0 0 0,0 0 0,0 0 0,0 0 1,0 0-1,1 0 0,-1 0 0,0 0 0,0-1 1,0 1-1,0 0 0,0 0 0,0 0 0,0 0 0,0 0 1,0 0-1,0 0 0,0 0 0,1 0 0,-1 0 1,0 0-1,0-1 0,0 1 0,0 0 0,0 0 0,0 0 1,0 0-1,0 0 0,0 0 0,0 0 0,0 0 0,0-1 1,0 1-1,0 0 0,0 0 0,0 0 0,0 0 1,0 0-1,0 0 0,0 0 0,0 0 0,0 0 0,0-1 1,-1 1-1,1 0 0,0 0 0,0 0 0,0 0 1,0 0-1,0 0 0,0 0 0,0 0 0,0 0 0,0 0 1,0 0-1,0 0 0,0-1 0,-1 1 0,1 0-345,-1-1 0,1 1 0,-1 0-1,1-1 1,-1 1 0,1 0 0,-1-1-1,1 1 1,-1 0 0,0 0 0,1-1-1,-1 1 1,1 0 0,-1 0 0,0 0-1,0 0 1,-14 1-4044,-1 7 1434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178 101 2144,'0'-1'289,"1"-1"0,0 0 0,0 0 0,-1 1 0,1-1 0,0 0 0,0 1 0,0-1 0,1 1 0,-1-1 0,0 1 0,1 0 0,1-2 0,10-13 1675,-12 13-1725,1 0 227,0 0-1,-1 0 0,1-1 1,-1 1-1,0-1 0,0 1 0,0-1 1,0 0-1,0 1 0,-1-1 1,0 0-1,0-4 0,3-1 670,-2 9-845,-4 7-259,-8 32 188,-19 50 655,-4 7-127,-5-18-352,2-6 229,25-44-408,1 2 0,1-1 0,-8 43 0,7-40-65,10-29-121,0 0 0,-1 0-1,1 0 1,0 0 0,1 1 0,-1-1 0,0 0-1,1 1 1,0-1 0,0 0 0,0 1 0,0 3-1,1 1 643,-1-9-748,0 1 0,0 0 0,0 0 0,0-1 0,0 1 0,0 0 0,0 0 0,0-1 0,0 1 0,0 0 0,0 0 0,0 0 0,0-1 0,0 1 0,0 0 0,0 0 0,1 0 0,-1-1 0,0 1 0,0 0 0,0 0 0,0 0 0,1 0 0,-1-1 0,0 1 0,0 0 0,1 0 0,16-11-2508,-10 6 686,1 0 1,17-8-1,-1 8 144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4800,'30'-5'9921,"12"-5"-7196,49-10-1777,178 1 1511,-269 19-2459,17 1 58,0-2-1,1 0 0,22-5 0,-21 6 136,-10 3-2097,-11 12-9259,2-3 7979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1291 2144,'-1'1'135,"0"1"0,-1 0 0,1 0 0,0 0-1,0 0 1,0 0 0,0 0 0,0 4 0,-3 7 8635,9-19-5092,-1-1-3127,29-36 902,46-83 0,15-56-1110,10-18-147,-82 167-255,0 1-1,30-32 1,9-11 29,65-113 272,-59 83-84,-49 78-161,0 2-1,2 0 1,1 1 0,0 1-1,2 1 1,1 1 0,26-18-1,-35 30-12,1 1-1,0 1 1,0 0-1,0 1 1,1 1-1,0 0 1,0 2-1,0 0 1,26-2-1,-37 5-4,0 0 0,1 1 0,-1-1 0,0 1-1,0 1 1,1-1 0,-1 1 0,0 0 0,0 0 0,-1 1 0,1-1 0,0 1-1,-1 1 1,0-1 0,1 1 0,-2 0 0,9 8 0,-10-9 38,0 1 1,0-1-1,0 1 1,-1 0-1,1 0 1,-1 0-1,0 1 1,-1-1-1,1 0 1,-1 1-1,1-1 1,-1 1-1,-1-1 1,1 1-1,-1 0 1,0-1-1,0 1 1,0 0-1,0-1 1,-1 1-1,0 0 1,0-1-1,0 1 1,0-1-1,-3 6 1,-3 4 9,0-1 0,-1 0 0,0 0 0,0-1 0,-2 0 0,0-1 0,0 0 0,-1 0 0,0-1 0,-15 11 1,-15 7 87,-79 40 1,40-25-27,17-13 89,12-8-116,51-21-61,-1-1 0,0 0 0,1 1 1,-1-1-1,0 0 0,1 1 0,-1-1 0,0 1 0,1-1 0,-1 1 0,1-1 0,-1 1 0,1 0 0,0-1 0,-1 1 0,1 0 0,-1 0 0,1 0-4,0-1 0,0 1-1,0-1 1,0 1 0,0-1-1,0 0 1,0 1 0,0-1 0,1 1-1,-1-1 1,0 0 0,0 1-1,0-1 1,0 1 0,1-1 0,-1 0-1,0 1 1,1-1 0,-1 0 0,0 1-1,0-1 1,1 0 0,2 2-20,-1 0-1,1-1 1,-1 1 0,1-1 0,0 0 0,5 2 0,84 26-100,-73-24 107,1-2 21,-1 2 0,0 0 1,-1 1-1,1 1 1,25 14-1,-43-20 4,0-1 0,1 1 0,-1 0 0,0 0 0,0 0 0,0 0-1,0 0 1,0 0 0,0 0 0,0 0 0,0 1 0,0-1 0,-1 0 0,2 3 0,-2-4 4,0 1 1,0 0-1,0 0 0,1-1 1,-1 1-1,-1 0 1,1 0-1,0-1 1,0 1-1,0 0 1,0 0-1,0-1 0,-1 1 1,1 0-1,0-1 1,-1 1-1,1 0 1,0-1-1,-1 1 0,0 0 1,-2 2 33,0 0 1,0-1-1,0 1 1,0-1-1,0 0 0,-1 0 1,1 0-1,-6 2 1,-63 24 165,49-19-172,0 0 0,-1-2 0,0-1 0,-37 5 0,42-9-3,1-1 0,-1 0 0,1-1-1,-1-2 1,0 1 0,-28-8-1,40 7-181,1 0 0,0-1 1,0 1-1,-9-6 0,15 8 133,-1-1-82,0 1-1,1 0 1,-1-1 0,0 1 0,0 0 0,1-1 0,-1 1-1,0-1 1,1 1 0,-1-1 0,1 1 0,-1-1 0,1 0-1,-1 1 1,1-1 0,-1 0 0,1 1 0,-1-1 0,1 0 0,0 0-1,-1 1 1,1-1 0,0 0 0,0 0 0,0 1 0,0-1-1,-1 0 1,1 0 0,0 0 0,1-1 0,-1 1-172,1-1-1,0 1 1,-1 0 0,1 0 0,0 0 0,0-1 0,0 1 0,0 0-1,0 0 1,0 0 0,1 1 0,-1-1 0,0 0 0,0 0-1,2 0 1,16-6-1457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30 133 3136,'1'-3'288,"0"0"0,0 1 0,0-1 0,0 1 0,0-1 0,0 1-1,1-1 1,-1 1 0,1 0 0,3-3 0,2-4 1622,1-10 1061,-8 17-2726,1 0-1,-1 0 1,1 0-1,0 0 0,-1 0 1,1 0-1,0 1 0,0-1 1,0 0-1,1 1 1,1-3-1,6-5 1000,22-13-1,-27 19-1194,0 1 0,0 0 0,0 0 0,1 1 0,-1-1 0,1 1 0,-1 0 0,9-1 0,-11 2-50,56-3 182,-51 3-151,-1 0 0,1 1-1,-1 0 1,1 0 0,-1 1 0,12 3 0,-17-4-17,1 0 0,-1-1-1,1 1 1,-1 0 0,0 0-1,1 0 1,-1 0 0,0 0-1,1 0 1,-1 0 0,0 0 0,0 1-1,0-1 1,0 0 0,0 1-1,-1-1 1,1 0 0,0 1-1,-1-1 1,1 1 0,-1-1-1,1 1 1,-1 0 0,0-1 0,1 1-1,-1-1 1,0 1 0,0 0-1,0-1 1,0 1 0,-1 0-1,1-1 1,0 1 0,-1-1 0,0 4-1,-2 2 27,0 0-1,-1 0 0,0 0 0,0-1 1,0 1-1,-6 6 0,-50 56 288,-117 102-1,173-167-312,-18 18 20,21-22-12,1 1 1,0-1-1,-1 1 0,1-1 0,-1 1 1,1-1-1,0 1 0,0 0 0,-1-1 1,1 1-1,0-1 0,0 1 0,-1 0 1,1-1-1,0 1 0,0 0 0,0-1 1,0 1-1,0 0 0,0-1 0,0 1 0,0 0 1,1-1-1,-1 1 0,0 0 0,0-1 1,0 1-1,1-1 0,-1 1 0,0 0 1,1-1-1,-1 1 0,0-1 0,1 1 1,-1-1-1,1 1 0,0 0 0,5 3 86,0 0 0,1 0 0,-1-1-1,1 0 1,0 0 0,0 0-1,0-1 1,0 0 0,13 2-1,5-1 89,39-2-1,-7 1 78,1-2-799,-52 0-1308,-11 1 137,0 0 0,0 0 1,0 0-1,1 0 0,-8 4 0,-1 3-1384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281 599 2144,'7'-7'443,"-2"3"235,-1 1-1,-1-1 0,1-1 1,0 1-1,4-9 1,-7 12-584,-1 0 0,1 0 0,-1 0 0,1 0 0,-1 0 0,0-1 1,0 1-1,1 0 0,-1 0 0,0 0 0,0 0 0,0 0 0,0-1 1,0 1-1,-1 0 0,1 0 0,0 0 0,0 0 0,-1 0 0,1 0 0,-1 0 1,1 0-1,-1 0 0,1 0 0,-1 0 0,0 0 0,0 0 0,1 0 1,-1 0-1,0 0 0,0 1 0,0-1 0,0 0 0,-1 0 0,-1-1-30,1 1 1,0 0-1,-1 0 0,1 0 0,-1 0 0,1 1 0,-1-1 0,0 1 0,1-1 0,-1 1 0,1 0 0,-1 0 0,0 0 0,1 1 0,-1-1 1,1 0-1,-1 1 0,0 0 0,1 0 0,-5 1 0,0 2 41,-1-1 1,0 1-1,1 1 1,0-1-1,-8 8 1,-10 11 158,2 1 0,1 0 0,-23 35 0,36-48-93,-1 2-81,0 1 0,1 0 0,1 1 0,0-1 0,1 2 0,0-1 0,-3 17 0,9-30-71,1 0 0,-1 0 0,1 0 0,0 0 0,-1 0 1,1 0-1,0 0 0,1 1 0,-1-1 0,0 0 1,1 0-1,-1 0 0,1 0 0,-1 0 0,1 0 0,0 0 1,0 0-1,0 0 0,0-1 0,0 1 0,1 0 0,-1-1 1,0 1-1,1 0 0,-1-1 0,1 0 0,0 1 1,-1-1-1,1 0 0,0 0 0,0 0 0,0 0 0,0 0 1,0 0-1,0-1 0,0 1 0,0-1 0,0 1 0,0-1 1,0 0-1,0 1 0,0-1 0,0 0 0,0-1 1,0 1-1,3-1 0,2 0 54,-2-1 0,1 0 0,0 0 1,0-1-1,-1 0 0,1 0 0,-1 0 0,0-1 1,6-4-1,0-2 49,0 0 0,18-23 1,-10 8-20,-2-1 1,-1 0 0,-1-2 0,-1 1 0,-2-2 0,10-32-1,-1-12 41,15-97-1,-30 139-207,-2-1 0,-1 0 0,-1 0 0,-2 0 0,-1 1 0,-2-1 0,-8-43 0,10 72 0,1 1 0,-1-1 0,1 0 0,-1 1 0,0-1 0,0 0 0,0 1 0,-1-1 0,1 1 0,-1 0 0,1-1 0,-5-3 0,6 6 57,0 0 1,-1-1-1,1 1 1,0 0-1,-1-1 1,1 1-1,0 0 1,-1 0-1,1 0 1,-1-1 0,1 1-1,0 0 1,-1 0-1,1 0 1,-1 0-1,1 0 1,0 0-1,-1 0 1,1 0-1,-1 0 1,1 0-1,-1 0 1,1 0-1,-1 0 1,1 0-1,0 0 1,-1 0-1,1 1 1,-1-1-1,1 0 1,0 0-1,-1 1 1,1-1-1,0 0 1,-1 0-1,1 1 1,0-1-1,-1 0 1,1 1-1,0-1 1,0 0-1,-1 1 1,1-1-1,0 0 1,0 1-1,-1 0 1,-7 20 135,8-21-129,-6 27 232,2 1-1,0 0 1,2 0 0,2 41 0,0-62-207,1 74 341,19 127 1,-12-161-160,2 0 1,2-1-1,2-1 1,24 54-1,-30-83-83,12 20 0,-17-32-266,0 1 0,0-1 0,0 0 0,1 0 0,0 0 1,0 0-1,0-1 0,6 5 0,-9-8-96,0 1 0,0-1 1,0 0-1,0 1 0,0-1 0,0 0 0,0 0 0,0 0 0,0 1 1,0-1-1,0 0 0,0-1 0,0 1 0,0 0 0,0 0 0,1 0 1,-1-1-1,0 1 0,-1 0 0,1-1 0,0 1 0,0-1 0,0 1 1,0-1-1,0 1 0,0-1 0,0 0 0,-1 1 0,1-1 0,0 0 1,-1 0-1,1 0 0,0 0 0,0-1 0,11-10-2295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3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1984,'0'0'13605,"11"0"-13338,35-4 705,-3-1-627,-15 3-289,102-9 133,-27-5 448,76-13 273,-143 22-831,1 2 0,0 1 0,0 1-1,38 4 1,-34 4-111,-28-2 222,25 1-1,-38-16-4461,0 7 2694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3232,'-15'4'11514,"183"-5"-7691,101-8-2825,-210 7-805,164-16 574,-175 9-3492,-46 8 1938,1 0 202,0 0 0,0 1 0,0-1 0,0 0 0,6 1 0,0 2-4174,1 6 2189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79 160 2496,'0'0'5562,"15"-11"-2735,24-32-1618,20-18-989,-41 39 14,-15 19-105,-1 0 0,1-1 0,-1 1 0,1 1 0,5-5 0,-11 18-636,-10 43 1324,1-20-232,2 0 0,-11 69 0,3 75-107,11-96 67,6-74-388,0 0 0,1 0 0,0 1-1,2 14 1,-24-22-8,-10 9-118,-9 1 120,21-3-287,10-3-27,-6 2-17,11-2 496,6-4-242,1-1 0,-1 1 0,0 0 0,1-1 0,-1 1 0,1-1 0,-1 1 0,1-1 0,-1 0 1,1 1-1,0-1 0,1 0 0,8 1 165,1-1 0,20-2 0,15 1-2,60 2-16,-75-2-73,61 5 1,-90-4-437,1 1 0,-1-1 0,0-1 0,0 1 0,0 0 0,1-1 0,-1 0 0,0 1 0,0-1 0,5-3 0,3 0-1915,11 0 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27 2976,'0'0'971,"4"-13"692,-1 10-269,4-4 2248,-7 7-3594,0 0 0,1 0 1,-1 0-1,0 0 0,0-1 1,0 1-1,0 0 1,0 0-1,0 0 0,0 0 1,0 0-1,0 0 0,0 0 1,0 0-1,0 0 1,0 0-1,0 0 0,0 0 1,0 0-1,0 0 0,0-1 1,1 1-1,-1 0 0,0 0 1,0 0-1,0 0 1,0 0-1,0 0 0,0 0 1,0 0-1,0 0 0,0 0 1,-1 0-1,1-1 1,0 1-1,0 0 0,0 0 1,0 0-1,0 0 0,0 0 1,0 0-1,0 0 1,0 0-1,0 0 0,0 0 1,0 0-1,0 0 0,0 0 1,0-1-1,0 1 1,0 0-1,0 0 0,-1 0 1,1 0-1,0 0 0,0 0 1,0 0-1,0 0 0,0 0 1,0 0-1,0 0 1,0 0-1,0 0 0,0 0 1,0 0-1,-1 0 0,1 0 1,0 0-1,0 0 1,-1 1-13,0-1 0,1 1 1,-1 0-1,0-1 1,0 1-1,1 0 1,-1-1-1,0 1 1,1 0-1,-1 0 1,1 0-1,-1-1 0,1 1 1,-1 2-1,-10 20 316,7-15-221,-19 48 404,1 1 1,4 0-1,2 2 1,-9 61-1,0-4-306,23-104-123,2-9-22,-1 1 1,0 0-1,0-1 0,0 1 1,0-1-1,0 1 1,-1-1-1,1 1 0,-4 4 1,4-8-118,1 0 0,0 0 1,0 0-1,0 0 0,0 0 0,-1 0 1,1 0-1,0 0 0,0 0 1,0 0-1,0 0 0,0 0 1,-1 0-1,1 0 0,0 0 0,0 0 1,0 0-1,0 0 0,0 0 1,-1 0-1,1-1 0,0 1 0,0 0 1,0 0-1,0 0 0,0 0 1,0 0-1,0 0 0,0-1 0,-1 1 1,1 0-1,0 0 0,0 0 1,0 0-1,0 0 0,0-1 0,0 1 1,0 0-1,0 0 0,0 0 1,0 0-1,0-1 0,0 1 1,0 0-1,0 0 0,0 0 0,0-1 1,1-14-6169,3 6 4399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2720,'-1'-1'364,"1"1"-1,-1 0 1,1-1 0,-1 1-1,0 0 1,1 0 0,-1-1-1,1 1 1,-1 0 0,1 0-1,-1 0 1,0 0 0,1 0-1,-1 0 1,1 0 0,-1 0-1,0 0 1,1 0 0,-1 0 0,0 0-1,1 0 1,-1 1 0,1-1-1,-1 0 1,0 0-330,1 0-1,0 0 1,0 0 0,0 0 0,0 0-1,0 0 1,0 1 0,0-1 0,0 0-1,0 0 1,0 0 0,0 0-1,0 0 1,-1 0 0,1 0 0,0 0-1,0 0 1,0 0 0,0 0 0,0 0-1,0 0 1,0 0 0,0 0 0,0 0-1,0 1 1,0-1 0,0 0-1,0 0 1,0 0 0,0 0 0,0 0-1,0 0 1,0 0 0,0 0 0,0 0-1,0 0 1,0 0 0,0 1-1,0-1 1,0 0 0,0 0 0,0 0-1,0 0 1,0 0 0,0 0 0,0 0-1,0 0 1,0 0 0,0 0 0,0 0-1,0 1 1,11 0 2288,13-2-1723,0-2 0,-1 0 1,37-11-1,14-3-133,1 6 57,131-3 0,-170 15-593,19 1 291,-50-2-229,1-1 1,-1 1-1,0-1 1,1 0-1,-1-1 1,0 1-1,7-4 0,-9 3-380,-1 1-1,0-1 1,1 0 0,-1 0-1,0 0 1,0 0-1,1-3 1,-2 4-362,0 0 1,0 0 0,-1 0 0,1 0 0,-1 0-1,1 0 1,-1-1 0,1 1 0,-1 0 0,1-2-1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1008 1984,'-3'1'8250,"21"-18"-5844,5-26-1578,-11 21-147,8-18 250,27-78 0,-13 30-436,2-2-170,16-38 283,-38 99-526,1 0 0,24-33 0,10 3 363,-1 2-224,-36 43-257,1-1-1,1 2 0,0-1 0,21-14 0,17-15-72,-37 29 120,1 0 0,33-20 0,-40 28-56,1 1 0,0 0 0,0 1 1,0 0-1,0 1 0,1 0 1,15-2-1,-22 4 35,0 0 1,1 1-1,-1-1 0,0 1 1,0 0-1,0 0 1,1 1-1,-1-1 0,0 1 1,0 0-1,0 0 1,0 0-1,0 1 0,0 0 1,0-1-1,0 1 1,-1 0-1,1 1 0,5 3 1,-5-2 15,1 0 0,-1 1-1,0-1 1,0 1 0,0 0 0,-1 0 0,0 0 0,5 9 0,-7-12 26,0 1 1,0-1-1,-1 1 1,1 0-1,-1-1 1,1 1-1,-1 0 1,0-1-1,0 1 1,0 0-1,0-1 1,0 1-1,-1 0 1,1-1-1,-1 1 1,0-1-1,0 1 1,0-1-1,0 1 1,0-1-1,-3 5 1,-4 3 27,-1 0 0,0 0-1,0-1 1,-1 0 0,0-1 0,-1 0 0,1 0 0,-1-1 0,-1-1 0,0 0 0,0-1 0,-15 6-1,16-8-20,0 0-1,0 0 0,-1-1 1,-14 0-1,-51 0 386,70-2-330,16 1-145,0-1 0,0 1 0,0 1 0,0 0 0,0 0-1,14 6 1,-22-7 49,12 5-21,-1 1 1,0 0-1,17 14 0,-26-18 6,1 1 0,-1-1 0,0 1 0,0-1 0,-1 1 1,1 0-1,-1 0 0,0 0 0,0 1 0,0-1 0,0 0 0,-1 1 1,1-1-1,0 7 0,-1-1 68,0-1-1,-1 0 1,0 0 0,0 0 0,-1 1 0,0-1-1,0 0 1,-5 13 0,5-18-15,0-1 1,0 1 0,-1-1-1,1 0 1,-1 1-1,0-1 1,0 0-1,0 0 1,0 0-1,-1 0 1,1-1-1,-1 1 1,0-1-1,0 1 1,0-1 0,0 0-1,0 0 1,0 0-1,0-1 1,-1 1-1,1-1 1,-1 1-1,1-1 1,-7 1-1,-1-1 6,0 0-1,0-1 1,0-1-1,-1 1 1,-19-5-1,-57-19 131,57 15-59,-64-28-158,46 17-753,38 15-2570,24 5 219,-8 1 2994,100 1-7551,-58 5 5514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16 4224,'0'0'53,"0"0"0,0 0 0,0 0 0,0 0-1,0-1 1,0 1 0,0 0 0,0 0 0,0 0 0,0 0 0,0-1 0,0 1 0,0 0 0,0 0 0,0 0 0,0 0-1,0-1 1,0 1 0,0 0 0,-1 0 0,1 0 0,0 0 0,0 0 0,0-1 0,0 1 0,0 0 0,0 0 0,0 0-1,-1 0 1,1 0 0,0 0 0,0 0 0,0 0 0,0-1 0,-1 1 0,1 0 0,0 0 0,0 0 0,0 0-1,0 0 1,0 0 0,-1 0 0,-1 2 2205,-21-1-1501,0 0-1,0 2 1,1 1-1,-1 0 1,1 2-1,0 1 1,-25 11 0,31-11-661,-1 1 0,2 0 0,-1 2 0,1-1 0,1 2 0,0 0 0,0 1 0,1 0 0,-20 25 0,28-29-36,-1 0-1,1 0 1,0 1-1,1 0 1,0 0-1,-3 11 1,5-15-25,1 0 0,0 0 0,0 0 0,1 0 0,-1 0 1,1 0-1,0 0 0,1 0 0,-1 0 0,1 0 0,0-1 1,0 1-1,0 0 0,3 5 0,-1-4 33,0 0 1,0 0-1,1 0 0,0-1 0,0 0 0,0 1 0,1-1 1,-1-1-1,1 1 0,1-1 0,-1 1 0,1-2 0,-1 1 1,1 0-1,0-1 0,0 0 0,1-1 0,-1 1 0,0-1 1,1-1-1,0 1 0,12 0 0,-4-1-18,1-1 1,0-1-1,-1 0 0,1-2 1,-1 1-1,1-2 1,-1 0-1,0-1 0,-1 0 1,26-14-1,-8 0 41,-2 0 0,0-2 0,43-39-1,-64 52-54,12-10-78,-1-1 0,21-25 0,-33 26-6,-8 11-26,-7 11-82,0 3 118,0 0-1,0 1 0,1 0 0,0 0 0,1 1 0,0-1 1,0 1-1,1 0 0,0 0 0,0 1 0,1-1 0,-4 20 1,6-21 72,0 0 1,0 0 0,0 0-1,1 0 1,0 0 0,1 0 0,0 0-1,0 0 1,0 0 0,1 0-1,1-1 1,-1 1 0,1-1 0,0 1-1,1-1 1,7 12 0,-9-16-5,0 0 1,1-1-1,-1 1 1,1-1-1,-1 0 1,1 1-1,0-1 1,0 0-1,-1 0 1,2-1-1,-1 1 1,0-1-1,0 1 0,0-1 1,1 0-1,-1 0 1,0-1-1,1 1 1,-1-1-1,1 0 1,-1 1-1,1-1 1,-1-1-1,1 1 1,-1-1-1,4 0 1,-1-1-4,-1 0 0,0 0-1,1 0 1,-1-1 0,0 1 0,-1-1 0,1-1 0,0 1 0,-1-1 0,0 1 0,0-1-1,0 0 1,0-1 0,-1 1 0,5-7 0,-5 5-25,1 0 0,-1-1 1,0 1-1,-1 0 0,0-1 0,0 0 0,0 0 1,-1 1-1,0-1 0,0-10 0,-1 12-8,0 0 0,0 0 0,-1 0-1,0 0 1,0-1 0,0 1 0,-1 0-1,0 0 1,0 1 0,0-1 0,0 0-1,-1 1 1,0-1 0,-5-5 0,5 6-1,-1 1 0,1 0 0,-1 0 1,0 0-1,0 0 0,0 1 0,-1-1 0,1 1 1,-1 0-1,1 1 0,-1-1 0,1 1 0,-1 0 1,0 0-1,0 0 0,-6 0 0,5 1-35,0 0 0,0 0 0,0 0 0,1 1 0,-1 0 0,0 0 0,0 1 0,1-1 0,-1 1 0,1 1 0,0-1 0,-1 1 0,-5 3 0,10-5 43,0 0 0,1 0 0,-1 0 1,0 0-1,0 0 0,0 1 0,1-1 0,-1 0 1,0 0-1,1 1 0,-1-1 0,1 0 1,0 1-1,-1-1 0,1 0 0,0 1 0,0-1 1,0 2-1,0-2 6,0-1 0,0 1 1,0 0-1,0-1 0,0 1 0,0 0 1,0 0-1,0-1 0,0 1 0,1-1 1,-1 1-1,0 0 0,1-1 0,-1 1 1,0 0-1,1-1 0,-1 1 0,0-1 1,1 1-1,-1-1 0,1 1 0,-1-1 1,1 1-1,0-1 0,-1 0 0,1 1 1,-1-1-1,1 0 0,0 1 0,-1-1 1,1 0-1,0 0 0,-1 0 0,1 0 1,0 1-1,-1-1 0,2 0 0,5-1 59,0 0 0,1 0 0,-1 0 0,0-1 0,0 0 0,7-3 0,44-21 28,-34 14-4,250-132 333,-239 124-393,-19 11-104,0 1 0,0 1 0,1 0 0,-1 1 1,1 0-1,22-3 0,-37 9 51,-1 0 0,0-1 1,1 1-1,-1 0 1,0 1-1,0-1 0,1 0 1,-1 0-1,0 1 0,0-1 1,1 0-1,-1 1 0,0-1 1,0 1-1,0 0 1,0-1-1,0 1 0,2 1 1,-1 0 14,0 0 0,-1 0 0,1 0 0,-1 0 0,0 1 0,1-1 0,-1 0 0,0 0 0,1 4 0,0 2 18,0 0 0,-1 1 1,0-1-1,1 18 0,-3 11 103,-1 0-1,-10 51 1,7-65 7,0-1 1,-2 0-1,0 0 1,-2 0 0,-11 20-1,18-38-82,-1 1 1,0-1-1,0 1 0,0-1 0,-1 0 0,1 0 0,-1 0 0,0-1 0,0 0 0,0 1 0,0-1 0,-1-1 1,-4 4-1,7-6-25,0 1 1,0 0-1,0 0 1,0-1-1,-1 0 1,1 1-1,0-1 0,0 0 1,0 0-1,0 0 1,0 0-1,0 0 1,-1 0-1,1-1 1,0 1-1,-2-2 1,-1 0 13,1 0 1,0 0-1,0 0 1,0-1 0,0 1-1,0-1 1,-3-4-1,-4-3 49,1-1-1,0-1 1,-11-18 0,6 5-64,1 0 0,-17-43 1,30 64-2,-2-2-44,2 4 13,0 1-1,0-1 0,0 0 1,0 1-1,1-1 1,-1 0-1,0 0 1,1 0-1,0 1 1,-1-1-1,1 0 1,0 0-1,0 0 0,0 0 1,0 0-1,0 0 1,0 0-1,1 1 1,-1-1-1,2-3 1,0 5 0,0 1 0,0 0 0,0 1 0,0-1 0,0 0-1,0 0 1,-1 1 0,1-1 0,0 1 0,1 1 0,-1-1 6,15 13 45,38 23-1,-6-5 256,-31-20-23,0-1 0,36 18 0,10 5 59,-30-15-100,-31-19-154,1 1-1,0-1 1,0 0 0,0 0-1,1 0 1,-1 0 0,0-1-1,0 0 1,0 0 0,8-1 0,-10 1-110,0 0 1,1-1 0,-1 1 0,0-1 0,1 0 0,-1 0 0,0 0-1,4-2 1,-5 2-146,0 1-1,-1-1 1,1 1 0,0-1-1,0 0 1,-1 0-1,1 1 1,-1-1-1,1 0 1,-1 0 0,1 0-1,-1 0 1,1 1-1,-1-1 1,0 0-1,1 0 1,-1 0-1,0 0 1,0 0 0,0 0-1,0-1 1,-6-14-11418,5 10 8181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16 2976,'-3'4'930,"3"-8"-429,3 1 2734,-13 6-712,-6 2-1630,0 1 0,0 1 1,-29 16-1,-2 2 259,31-17-907,1 1-1,-1 0 1,2 1-1,0 1 1,0 0 0,-17 18-1,25-21-186,-1 0-1,1 1 0,1 0 1,0 0-1,0 1 1,1 0-1,0-1 1,-3 12-1,0 9 39,-6 45 0,10-58-41,2 1-1,0 0 1,1 0-1,0 0 1,6 29-1,-4-38 18,0-1-1,0 0 1,1 0-1,0 0 0,0 0 1,1-1-1,0 1 0,0-1 1,1 0-1,0 0 0,0-1 1,0 1-1,1-1 0,8 7 1,-6-7 16,0 0 1,1-1-1,0 0 0,-1 0 1,1-1-1,1 0 1,-1-1-1,1 0 0,15 3 1,-17-5-38,0 0 1,0 0-1,-1-1 0,1 0 1,0-1-1,0 0 0,0 0 1,0-1-1,-1 0 1,1 0-1,-1 0 0,14-7 1,-3-2 25,-1 0-1,1-1 1,21-20 0,43-47 58,-45 40-16,56-77-1,-73 86-46,-1 0-1,-1-2 1,21-55-1,-37 83-71,0 0 0,-1 0 0,0 0 0,0 0 0,0 0 0,-1 0 0,1 0 0,-1 0 0,0 0 0,0-1 0,0 1 0,-1 0 0,1 0 0,-1 0 0,0 0 0,0 0 0,-1 0 0,1 0 0,-1 0 0,-2-4 0,0 3-32,1 1 1,-1-1-1,0 1 1,0 0-1,0 0 0,-1 1 1,1 0-1,-1-1 1,0 1-1,0 1 0,0-1 1,-8-2-1,-9-3 8,-40-8 1,57 15 44,-9-2-58,0 1 1,0 1 0,-1 0-1,1 0 1,-19 3-1,24-1-32,-1 0 0,1 1-1,-1 1 1,1-1 0,0 2-1,-1-1 1,2 1-1,-13 7 1,14-5-6346,13 1 1139,-5-6 4834,4 4-1931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2912,'-11'0'15093,"22"4"-14576,-6-3-456,0 0-1,0 0 1,0-1 0,0 0 0,0 0-1,0 0 1,6-1 0,7 0 93,451 1 1035,-464 0-1324,-1-1-1,1 1 0,-1-1 0,0 0 0,7-2 1,21-12-7189,-18 6 4711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 3648,'8'-12'1759,"-8"12"-1720,0 0 0,0 0 1,0 0-1,0 0 0,0-1 0,1 1 1,-1 0-1,0 0 0,0 0 0,0 0 0,0 0 1,0-1-1,0 1 0,0 0 0,0 0 1,0 0-1,0 0 0,1 0 0,-1 0 0,0 0 1,0 0-1,0 0 0,0-1 0,0 1 1,0 0-1,1 0 0,-1 0 0,0 0 0,0 0 1,0 0-1,0 0 0,0 0 0,1 0 1,-1 0-1,0 0 0,0 0 0,0 0 1,0 0-1,0 0 0,1 0 0,-1 0 0,0 0 1,0 0-1,0 1 0,0-1 0,1 1 1496,-3 13 321,-9 7-1118,-2 0 0,-1 0-1,-17 19 1,-54 55 812,15-19-312,41-41-896,-13 16 97,-60 54 1,43-46 152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7 3808,'-6'-1'352,"1"-1"0,0 1 0,0 0 0,-9-1 0,12 2-194,-1 0-1,1 1 1,-1-1-1,1 0 1,-1 1-1,1 0 1,0-1-1,-1 1 1,1 0-1,0 1 1,0-1-1,-4 3 1,-5 4 355,1 2 1,0-1-1,0 2 0,1-1 1,1 1-1,-13 21 0,9-14-117,-12 18 397,-19 26 773,-64 123 0,72-106-953,-29 96 0,50-128-473,2 0 0,3 0 1,-7 83-1,15-107-63,1 0 0,1 0 0,1 0 0,1 0 1,2 0-1,0 0 0,13 36 0,-13-46-140,1-1 0,0 0-1,0-1 1,1 1 0,1-1 0,0 0 0,0-1-1,1 0 1,1-1 0,-1 1 0,1-2 0,1 1 0,0-2-1,16 10 1,-19-13-280,-1-1 0,1 0-1,0 0 1,0 0 0,1-1 0,-1-1-1,0 0 1,1 0 0,-1 0 0,13-1-1,25-3-1442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3808,'-12'-11'1227,"0"9"4911,28 8-4762,-1 1-421,39 7 982,1-2 0,95 7 0,-82-12-1717,15 9 31,-16-3 16,-64-12-305,-1-1 0,0 0 0,0 0 0,1 0 0,-1 0 0,0 0 0,1-1 0,-1 1 0,4-2 0,8-7-3747,-6 3 1817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0 3808,'-2'2'203,"1"-1"0,-1 1 0,0-1 1,0 0-1,0 0 0,0 0 0,-1 0 0,1 0 0,0 0 1,0-1-1,-5 2 0,-10 3 1396,-11 7-196,1-2-1,-1 0 1,-44 8 0,13-4-502,-159 38 1456,92-25-1572,73-17-594,-139 26 337,187-34-509,3-2-74,0 1 1,1 0 0,-1-1 0,0 0-1,0 1 1,0-1 0,0 0-1,1 0 1,-1 0 0,0 0 0,0 0-1,0 0 1,-2-1 0,27-7-5679,-4 4 3973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8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5408,'0'0'1728,"1"2"-1046,5 10 407,0 0-1,0 1 1,7 26 0,6 46 577,-7-33-396,-4-9 5,5 77 0,-5-28-716,-7-86-739,0-1 0,1 0 0,0 0 0,0 0 0,0 0 0,0 0 0,6 8 0,-8-13 53,0 0 1,0 0-1,0 0 0,1 1 1,-1-1-1,0 0 0,0 0 1,0 0-1,0 0 0,1 0 0,-1 1 1,0-1-1,0 0 0,1 0 1,-1 0-1,0 0 0,0 0 1,0 0-1,1 0 0,-1 0 0,0 0 1,0 0-1,1 0 0,-1 0 1,0 0-1,0 0 0,1 0 1,-1 0-1,0 0 0,0 0 0,1 0 1,-1 0-1,0 0 0,0 0 1,1-1-1,1 0-1706,7 1-1223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59 248 3136,'0'-2'169,"0"2"-134,0 0 0,0-1 0,0 1 0,0 0 0,0 0 0,0 0 0,0-1 0,0 1 0,0 0 0,0 0 0,0-1 0,0 1 0,0 0 0,0 0 0,0 0 0,0-1 0,0 1 0,0 0 0,0 0 0,0 0 0,-1-1 0,1 1 0,0 0 0,0 0-1,0 0 1,0 0 0,0-1 0,0 1 0,-1 0 0,1 0 0,0 0 0,0 0 0,0 0 0,-1-1 0,1 1 0,0 0 0,0 0 0,0 0 0,-1 0 0,1 0 0,0 0 0,0 0 0,0 0 0,-1 0 0,1 0 0,0 0 0,-3-2 1945,3 2-1888,-1 0-1,1-1 1,-1 1-1,1 0 1,-1 0 0,1-1-1,-1 1 1,1 0-1,-1 0 1,1 0-1,-1-1 1,1 1-1,-1 0 1,1 0-1,-1 0 1,0 0-1,1 0 1,-1 0-1,1 0 1,-1 0-1,1 0 1,-2 1-1,1-1 142,-1 0 0,0 0 0,0-1 0,1 1 0,-1 0 0,0-1 0,1 1 0,-1-1 0,0 1 0,1-1 0,-1 0 0,1 0 0,-1 0 0,-1-1 0,-7-6 1355,10 8-1575,0 0 0,0 0 1,0 0-1,0 0 0,-1 0 0,1 0 1,0 0-1,0-1 0,0 1 1,0 0-1,0 0 0,0 0 0,0 0 1,0 0-1,0 0 0,0 0 0,-1-1 1,1 1-1,0 0 0,0 0 1,0 0-1,0 0 0,0 0 0,0 0 1,0-1-1,0 1 0,0 0 0,0 0 1,0 0-1,0 0 0,0 0 1,0-1-1,0 1 0,0 0 0,0 0 1,0 0-1,0 0 0,1 0 0,-1 0 1,0-1-1,0 1 0,0 0 1,6-1-19,1 1 1,-1 0 0,1 0 0,9 2 0,-9-2 121,26 5 8,-1 1 0,33 10 0,-41-9 12,98 31 490,-105-31-535,1 1 0,-1 0 0,-1 2 0,27 18 0,-41-26-66,1 1 0,0 0-1,-1 0 1,1 0-1,-1 0 1,0 0-1,0 1 1,0-1 0,0 1-1,-1-1 1,1 1-1,-1 0 1,0-1-1,0 1 1,0 0 0,0 7-1,-1-4 1,0 0 1,0 0-1,-1 0 1,1 0-1,-1 0 0,-1 0 1,0 0-1,-4 10 0,-9 30 255,11-35-243,0 0 0,0 0-1,-1 0 1,-11 19 0,-3 0 68,11-17-26,0-1 0,-1 0 0,-15 16 0,15-21 127,6-4-98,10-7 493,-2 1-594,0 0 1,0 0-1,0 0 0,0 1 1,0 0-1,0 0 1,0 0-1,0 1 1,6-1-1,-5 1-4,1 0 0,0-1 0,-1 0 0,0-1 0,1 1 0,6-4 0,20-8 218,-13 5-136,34-19 0,-18 5-123,132-72 352,-126 73-240,55-26 90,-89 44-157,63-24-10,83-46 1,-146 69 31,0-1-1,0 0 1,-1 0-1,0-1 1,0 0 0,-1 0-1,1-1 1,5-7-1,-10 10-10,1 0 0,0-1 0,-1 1-1,0-1 1,0 0 0,-1 1-1,1-1 1,-1 0 0,0 0-1,0 0 1,-1 0 0,1 0-1,-1 0 1,0 0 0,-1-8-1,-1 1-31,1-1 0,-2 1 0,1-1 0,-2 1 0,0 0 0,0 0-1,-1 0 1,0 1 0,-1 0 0,-1 0 0,0 0 0,-14-17 0,14 22-281,-12-14 691,18 19-652,0-1-1,0 1 1,0 0 0,0-1-1,0 1 1,1-1 0,-1 1-1,0-1 1,1 1 0,-1-1-1,1 0 1,-1-2 0,2 4-173,0 0 0,0 0 0,0 0 0,0-1 1,0 1-1,0 0 0,0 0 0,0 1 0,0-1 0,1 0 1,-1 0-1,0 0 0,0 1 0,0-1 0,0 0 0,0 1 1,1 0-1,16 9-1716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 2496,'0'-1'42,"0"1"0,-1 0 0,2-1 0,-1 1 0,0 0 0,0-1 0,0 1 0,0-1 0,0 1 0,0 0-1,0-1 1,0 1 0,0 0 0,1-1 0,-1 1 0,0 0 0,0-1 0,0 1 0,1 0 0,-1 0 0,0-1 0,1 1 0,-1 0 0,0 0 0,0-1 0,1 1 0,-1 0 0,0 0 0,1 0 0,-1 0 0,0-1 0,1 1 0,14 0 2249,-6 1 1723,-10 1-3748,1 1 0,-1 0 0,0-1 0,-1 1-1,1-1 1,0 1 0,-1-1 0,1 0 0,-1 1 0,0-1-1,1 0 1,-1 0 0,0 0 0,-4 2 0,-2 3 173,-25 30 110,0 0 1,3 3-1,-50 83 0,6-1-224,22-38 235,36-64-234,3-4-2897,13-11 1265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 4640,'-25'-18'1504,"24"17"-1449,0 1 0,1-1 0,-1 1 0,0-1 0,0 1 0,1-1 0,-1 1 0,0-1 0,0 1 0,0 0 0,1-1 0,-1 1 0,0 0 0,0 0 0,-1-1 0,-4 1 4702,12 1-2757,12 7-1138,0 0 1,1-2-1,31 8 0,60 4 127,-54-10-734,196 45 508,-237-49-623,0-1 0,1 0 0,28 0 0,-11-6-1545,-9-3-3526,-9 3 2734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10 4064,'-2'-1'198,"1"-1"1,-1 1-1,0 0 1,0 0-1,0 1 1,0-1-1,0 0 1,0 1-1,0-1 1,-1 1-1,1-1 1,0 1-1,0 0 1,0 0-1,-4 1 1,-3 0 719,0 0 0,-12 5 0,14-4-443,-182 37 3898,139-32-3794,-194 34 882,196-30-1305,1 2-1,-90 38 1,123-44-155,-1 0-1,2 1 1,-1 1 0,1 0 0,1 1-1,-13 13 1,24-22-33,0 0 0,0 0-1,0 0 1,0 0 0,0 0 0,0 0-1,1 0 1,-1 0 0,1 0 0,-1 1-1,0 1 1,1-2-47,0-1 1,0 1-1,0-1 0,0 1 0,0-1 1,0 1-1,0-1 0,0 1 0,1-1 0,-1 1 1,0-1-1,0 1 0,0-1 0,1 0 1,-1 1-1,0-1 0,1 1 0,-1-1 0,0 0 1,1 1-1,-1-1 0,0 0 0,1 1 1,-1-1-1,1 0 0,-1 0 0,0 1 0,1-1 1,-1 0-1,1 0 0,-1 0 0,2 1 1,13 2-1426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9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4320,'-4'-4'414,"1"1"398,4 5 131,16 16 2445,-11-7-2731,0 0-1,0 1 1,-1-1-1,5 17 0,11 52 1002,-13-50-1153,66 298 2935,-63-282-2851,30 78 1,-37-109-370,-3-12-217,-1-1 0,1 0 0,-1 0 0,1 0 0,0 0 0,0 0 0,0 0 0,0 0 0,2 3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1:56.3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98 16 1984,'0'-4'1664,"1"4"-1584,-1 0 1,0 0-1,0-1 1,0 1-1,0 0 0,0 0 1,0-1-1,0 1 0,0 0 1,0 0-1,0-1 0,0 1 1,0 0-1,0-1 1,0 1-1,0 0 0,0 0 1,0-1-1,0 1 0,0 0 1,0 0-1,-1-1 0,1 1 1,0 0-1,0 0 1,0-1-1,0 1 0,0 0 1,-1 0-1,1 0 0,0-1 1,0 1-1,-1 0 0,1 0 1,-4-3 3881,2 6-4081,1 1 245,1-1 0,0 1 0,-1 0 0,1 0 0,1 3 0,-1 16 56,-10 136 330,4 62 241,3-167-492,-8 79 210,6-93-313,-9 37 265,3-29-78,8-37-246,0 0-1,-1 0 1,-7 15 0,5-13 109,6-12-186,0-1 0,0 0 0,0 0 1,-1 1-1,1-1 0,0 0 0,0 1 1,0-1-1,0 0 0,0 1 0,0-1 1,-1 0-1,1 1 0,0-1 1,0 0-1,0 1 0,0-1 0,0 0 1,0 1-1,1-1 0,-1 1 0,0-1 1,0 0-1,0 1 0,0-1 0,0 0 1,1 1-1,8-1 531,1 0-673,91-9 493,-55 11-576,46 8 0,-49-4 193,13 5-35,-12-1 287,-32-8-143,3 1 80,0-1-1,17 0 1,-30-2-149,0 0-1,0 0 1,-1 0 0,1 0 0,0 0 0,0-1-1,-1 1 1,1 0 0,0-1 0,0 0 0,-1 1-1,1-1 1,2-2 0,9-12-3204,4-10-3376,-11 20 2476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1:57.3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21 205 2912,'-2'-4'814,"-1"1"0,1-1 0,0 0 0,0 0 0,0 1 0,0-1 0,1-1 0,-1 1 0,-1-8 0,3 9-652,0 0 0,0 0 1,1 0-1,-1 0 0,1 1 0,-1-1 0,1 0 0,0 0 0,0 0 0,0 1 0,0-1 0,1 1 0,-1-1 0,1 1 0,0-1 1,2-1-1,-3 2-129,3-5 61,1 1 0,-1 0 0,1 1 0,1-1 1,-1 1-1,1 0 0,0 0 0,0 0 0,1 1 0,-1 0 0,11-4 0,6-1 58,-7 2-172,0 1 0,0 1 0,0 0 0,29-3 0,-41 7 32,0 1 0,0 0 0,-1 0-1,1 0 1,0 0 0,0 1 0,-1-1 0,1 1 0,0 0 0,-1 0 0,1 1 0,-1-1 0,1 1 0,-1 0 0,1 0-1,-1 0 1,0 0 0,0 0 0,0 1 0,-1-1 0,1 1 0,0 0 0,-1 0 0,0 0 0,1 0 0,2 6 0,-2-3 18,-1 0 1,0 1-1,0-1 1,0 0-1,-1 1 1,0-1-1,0 1 1,0-1-1,-1 10 1,-2 7 16,-5 31 0,4-39-30,-3 14 87,-1-1 0,-1 1 0,-2-2 0,-1 1 0,-1-2 0,-1 0-1,-20 30 1,6-9 84,-25 35-66,17-27-37,19-29-56,-19 24 1,21-29 114,-1 1 245,10-21 646,18-3-1014,-1 0 0,1-1 0,-1 0 0,16-6 0,-19 6 7,16-4-43,1 1-1,-1 1 1,1 1-1,1 2 1,-1 0 0,0 2-1,0 1 1,38 6-1,-54-5 68,1 0-1,-1 1 0,0 1 0,10 4 0,-3-1-72,-15-7 32,0 2 0,0-1 0,0 0 1,0 0-1,0 1 0,0-1 0,0 1 0,0 0 0,0-1 0,-1 1 0,3 3 0,-3 2-514,13-17-10513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4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4224,'11'-13'1365,"-11"13"-1349,0 0 1,0 0-1,0 0 0,0-1 1,1 1-1,-1 0 0,0 0 1,0 0-1,0 0 0,1 0 1,-1-1-1,0 1 0,0 0 1,0 0-1,1 0 0,-1 0 1,0 0-1,0 0 0,0 0 1,1 0-1,-1 0 0,0 0 1,0 0-1,1 0 0,-1 0 1,0 0-1,0 0 0,0 0 1,1 0-1,-1 0 0,0 0 0,0 0 1,7 1 320,-1 1 0,0-1 1,0 1-1,0 0 0,0 1 1,0-1-1,0 1 0,-1 0 1,1 0-1,-1 1 0,7 5 1,13 16 539,-2 0 0,0 1 0,-2 2 0,0 0-1,-2 1 1,-2 1 0,21 44 0,-15-18-128,-3 0 0,-2 1-1,16 87 1,-23-87-471,15 88 391,-21-110-411,-2 0 1,-1 41 0,-3-66-250,-12 174 558,9-152-550,-1-1 0,-2 0 1,-19 52-1,22-74-1053,0-1 0,-1 1 0,-7 9 0,-7 7-4574,5-7 2282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1:59.3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4 3392,'-2'-3'1036,"4"6"962,-2 6-419,0-4-1240,-1-1-1,0 1 1,0-1-1,0 1 1,0 0 0,-1-1-1,0 0 1,-4 8-1,3-5-56,0 0 0,-5 14 0,-13 90 790,14-67-816,-22 154 1120,22-162-1260,-25 144 601,25-126-560,-1 72 0,8-120-153,6 148 792,-6-152-766,0-1 0,0 1 0,1-1 0,-1 1 0,0 0 0,1-1 0,-1 1 1,1-1-1,-1 1 0,1-1 0,0 1 0,-1-1 0,1 1 0,0-1 0,0 0 0,0 0 0,0 1 0,1-1 0,-1 0 1,0 0-1,0 0 0,1 0 0,-1 0 0,0 0 0,1-1 0,-1 1 0,1 0 0,-1-1 0,1 1 0,0-1 1,-1 0-1,1 1 0,-1-1 0,1 0 0,1 0 0,6 0 17,0-1 0,-1-1 0,1 1 0,-1-1 0,13-5-1,3 0-61,24-3 131,1 2 0,0 2 0,67 0 0,-90 5-27,1-2 0,37-9 0,-6 2-2180,-28 5-1269,3-3 998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2.8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247 4 3136,'0'-4'8700,"0"9"-7880,0 2-693,-1 0 1,0 0-1,-1 0 1,0 0-1,-3 8 1,-4 18 477,3-12-303,-1 0-1,0 0 0,-2-1 1,-18 32-1,23-45-197,-81 148 765,63-114-640,-14 31 225,31-58-393,0 0-1,2 0 1,0 0 0,-3 26 0,4 59 136,4-73-142,1 0 0,1 1 1,2-1-1,0 0 0,2-1 0,16 37 0,-7-25 107,2 0 0,1-2 1,39 51-1,-46-71 54,21 20 0,-19-21-24,-15-14-159,0 0 1,1 1 0,-1-1 0,1 0-1,-1 0 1,1 0 0,-1 1 0,1-1-1,-1 0 1,1 0 0,-1 0 0,1 0-1,-1 0 1,1 0 0,-1 0 0,1 0-1,-1 0 1,1 0 0,-1 0 0,1-1-1,-1 1 1,1 0 0,-1 0 0,1 0-1,-1-1 1,1 1 0,-1 0 0,1 0-1,0-1 1,0 0-244,0 0-1,0 1 0,0-1 1,0 0-1,-1 0 1,1 0-1,0 0 0,0 0 1,-1 0-1,1 0 1,0-1-1,1-28-5997,3 10 3414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4.5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80 3552,'1'-4'490,"0"0"-1,0 1 1,1-1 0,-1 0-1,1 1 1,0 0 0,0-1-1,1 1 1,-1 0 0,5-5-1,-6 7-162,1-1 0,-1 1-1,0-1 1,1 0 0,-1 0-1,0 0 1,0 0 0,1-3 0,4-7 1138,-2 7-868,-1 6-62,-1 15 171,0-5-640,6 37 286,-2-18-66,-2 0 0,2 39 0,2 451 690,-7-377-453,-2-153-3648,1 1 0,-5-20 0,-8-18-1105,-2 5 1606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5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354 31 4480,'0'-30'3808,"0"31"-2907,0 6-602,-1 1 0,0-1 0,0 0 0,-1-1 1,0 1-1,0 0 0,-1 0 0,1-1 0,-5 8 0,-7 9 480,-18 24 0,22-33-357,-9 10 33,-1-2 0,-38 34 0,-5 5 137,54-51-504,-17 18 233,-40 54 0,52-56 101,13-24-124,25-3 332,8-4-555,-8 0-170,0 2 1,27-1 0,-18 4 67,66 2 178,-83-1 4,-1 1 1,0 0-1,0 2 1,20 6-1,2 3 128,-35-13 421,1-17-8314,-1 15 6973,-1 0 0,0 0-1,1 0 1,-1 0 0,1 0 0,0 0 0,-1 1 0,5-4 0,12-5-3080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6.0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111 13 4224,'-1'-2'141,"0"2"-58,1-1 0,-1 0 0,0 0 0,1 0 0,-1 0 0,0 0 1,0 1-1,1-1 0,-1 0 0,0 1 0,0-1 0,0 1 0,-2-2 1,2 2 103,0 1 0,-1-1 0,1 0 0,0 1 1,-1-1-1,1 1 0,0-1 0,0 1 1,-1 0-1,1-1 0,0 1 0,-1 1 0,-4 2 402,0 0 0,0 0 0,1 1 0,0 0 0,0 0 0,-6 7-1,9-10-508,1 0-1,-1 0 0,1 0 0,0 1 0,0-1 0,0 0 0,0 1 0,0-1 0,0 0 0,0 1 0,1-1 0,-1 1 0,1-1 0,0 1 0,0 0 0,0-1 0,0 1 0,0-1 0,1 1 0,-1-1 1,2 4-1,-2-5-51,1 1 1,0-1 0,0 1-1,0-1 1,0 0 0,0 1 0,0-1-1,1 0 1,-1 0 0,0 0-1,1 0 1,-1 0 0,1 0-1,-1 0 1,1 0 0,-1-1 0,3 2-1,29 6 357,-9-5-63,0-1 0,35-2 0,-27 0 131,7 0-128,-1-2 0,0-1 0,42-9 1,-75 11-200,0-1 1,0 1 0,-1-1-1,1 0 1,0-1-1,-1 1 1,1-1 0,5-4-1,-9 6-93,-1 1-1,1-1 1,0 0-1,-1 1 1,1-1-1,0 0 0,-1 0 1,1 1-1,-1-1 1,1 0-1,-1 0 1,0 0-1,1 0 1,-1 0-1,0 0 1,0 0-1,0 1 1,1-1-1,-1 0 0,0-2 1,-1 2-3,1-1 1,-1 1-1,0 0 0,1-1 1,-1 1-1,0 0 1,0-1-1,0 1 0,0 0 1,0 0-1,0 0 0,0 0 1,0 0-1,0 0 1,0 0-1,-1 0 0,-1-1 1,-6-3-1,0 1 0,0 0 0,-1 0 0,0 1 0,1 0 0,-1 0 0,-19-1 0,1 1-163,-47 3-1,-44 10-21,103-7 117,0 0 0,0 1 0,1 1 0,0 0-1,-20 11 1,29-13 222,4-3-348,1 1 1,-1 0-1,0 0 0,1 0 1,-1 0-1,1 0 0,-1 0 1,-1 3-1,2-4 66,1 1 0,0 0 0,0-1 0,0 1 1,0-1-1,0 1 0,0-1 0,0 1 0,0 0 0,0-1 0,0 1 0,0-1 1,0 1-1,0-1 0,1 1 0,-1-1 0,0 1 0,0-1 0,1 1 0,-1-1 1,0 1-1,1-1 0,-1 1 0,0-1 0,1 1 0,-1-1 0,1 0 0,-1 1 1,0-1-1,1 0 0,0 1 0,2 1-420,0 0-1,0 0 1,1 0 0,-1 0-1,0-1 1,1 1 0,-1-1-1,0 0 1,6 1 0,7 3-1110,46 15-2780,27 12 2150,-89-32 2334,1 0 1,-1 0-1,0 0 0,1 0 1,-1 0-1,0 0 0,1 0 1,-1 1-1,0-1 0,0 0 1,1 0-1,-1 1 0,0-1 1,0 0-1,0 0 0,1 1 1,-1-1-1,0 0 0,0 0 1,0 1-1,1-1 0,-1 0 1,0 1-1,0-1 0,0 0 1,0 1-1,0-1 0,0 0 1,0 1-1,0-1 0,0 0 1,0 1-1,0-1 0,0 0 1,0 1-1,0-1 0,0 0 1,0 1-1,0-1 0,-1 0 1,1 0-1,0 1 0,0-1 1,0 0-1,0 1 0,-1-1 1,-15 16 1956,8-9-1260,-9 11-43,1 1-1,1 0 1,1 1-1,1 0 0,-11 23 1,9-11-47,1 0 0,-18 64 1,29-86-584,1 1 0,0 0 0,1-1-1,0 1 1,0 0 0,2 12 0,-1-19-48,1-1-1,-1 1 1,1-1 0,0 1 0,0-1-1,0 1 1,0-1 0,1 0-1,-1 0 1,1 1 0,0-1-1,0 0 1,0-1 0,0 1-1,0 0 1,1 0 0,-1-1-1,1 0 1,0 1 0,0-1-1,0 0 1,4 2 0,1-1 54,0 0 0,1 0 0,0-1 0,-1 0 0,1-1 0,0 0 1,0 0-1,0-1 0,0 0 0,-1 0 0,14-3 0,-2-1 56,0 0 1,0-2-1,-1 0 1,20-9-1,-28 9-86,0 0-1,0 0 1,-1-1-1,0-1 1,0 1 0,-1-2-1,0 1 1,0-1-1,-1-1 1,0 1 0,0-1-1,11-21 1,-16 23-30,1 1 1,-1-1 0,-1 1-1,1-1 1,-1 0-1,0 0 1,-1 0 0,0 0-1,0-9 1,-1 10-13,-1 1 0,1 0 0,-2 0 1,1 0-1,0-1 0,-1 1 0,0 0 0,-1 1 1,1-1-1,-1 0 0,0 1 0,-7-10 0,5 9-49,0 1-1,0-1 1,-1 1-1,1 1 1,-1-1-1,0 1 1,-1 0 0,1 0-1,-1 0 1,1 1-1,-1 0 1,0 1-1,-1-1 1,1 1-1,0 1 1,0-1-1,-1 1 1,-7 0-1,-3 1-13,1 0 1,-1 1-1,0 1 0,1 1 0,-1 0 0,-24 9 0,28-8-125,1 1 0,0 1-1,1 0 1,-21 14-1,27-16-430,0 1-1,0-1 0,0 2 1,0-1-1,1 1 0,0-1 0,0 1 1,1 1-1,-8 12 0,11-18 417,1 0-1,-1-1 1,1 1-1,-1 0 0,1 0 1,0 0-1,-1 0 1,1 0-1,0-1 0,0 1 1,0 0-1,0 0 1,-1 0-1,1 0 1,0 0-1,1 0 0,-1 0 1,0 0-1,0 0 1,0 0-1,0-1 1,1 1-1,-1 0 0,0 0 1,1 0-1,-1 0 1,1-1-1,-1 1 0,1 0 1,-1 0-1,2 0 1,0 0-132,0 0 0,-1 0 0,1 0 0,0-1 0,0 1 0,0-1 0,0 0 0,0 1 0,0-1 0,0 0 0,0 0 0,0 0 0,0 0 0,3-1 0,33-7-1736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7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78 5152,'0'0'6928,"-5"9"-3712,3-7-2955,0-1 1,0 0-1,0 1 1,0-1-1,0 0 1,-1 0-1,1 0 1,-5 1-1,7-2-245,-1 0 0,1 0 0,-1 0 0,1 0 0,-1 0 1,0 0-1,1 0 0,-1 0 0,1 0 0,-1-1 0,1 1 0,-1 0 0,1 0 0,-1 0 0,1-1 0,-1 1 0,1 0 0,-1-1 1,1 1-1,-1 0 0,1-1 0,0 1 0,-1 0 0,1-1 0,0 1 0,-1-1 0,1 1 0,0-1 0,-1 1 0,1-1 1,0 1-1,0-1 0,0 1 0,-1-1 0,1 1 0,0-1 0,0 0 0,0 1 0,0-1 0,0 1 0,0-1 0,0 1 1,0-1-1,0 1 0,1-2 0,-1-48-187,0 50 278,0 0-98,0 0 1,0 1 0,0-1-1,0 0 1,0 1-1,0-1 1,0 1-1,0-1 1,0 0 0,0 1-1,0-1 1,0 1-1,-1-1 1,1 0-1,0 1 1,0-1 0,0 0-1,0 1 1,-1-1-1,1 0 1,0 1-1,0-1 1,-1 0 0,1 1-1,-3 4 221,3-4-251,0 2 179,1-4 234,4-13 647,9-9-955,-7 11-418,-7 12 322,0 0 0,0 0 0,0 0 1,0 0-1,0 1 0,0-1 0,0 0 0,0 0 0,0 0 1,0 0-1,0 0 0,0 0 0,0 0 0,0 0 0,0 0 0,0 0 1,0 0-1,1 0 0,-1 0 0,0 0 0,0 0 0,0 0 0,0 0 1,0 0-1,0 0 0,0 0 0,0 0 0,0 0 0,0 0 0,0 0 1,0 0-1,-2 8 20,2-4-42,-1-1 0,0 0 0,1 0 0,0 1 0,0-1 1,0 0-1,0 1 0,0-1 0,2 7 0,-2-9-214,0 0 0,1 0 0,-1 0 0,0 0 0,1 1 0,-1-1-1,1 0 1,-1 0 0,1 0 0,-1 0 0,1 0 0,0 0 0,0 0 0,-1 0 0,1-1 0,0 1 0,0 0 0,0 0-1,0-1 1,0 1 0,0 0 0,0-1 0,0 1 0,0-1 0,0 1 0,0-1 0,1 0 0,1 1 0,10-5-1976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09.5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13 3232,'0'-10'8810,"0"10"-8771,0 0-1,0 0 0,0 0 0,0 0 1,0 0-1,0 0 0,0-1 0,0 1 0,-1 0 1,1 0-1,0 0 0,0 0 0,0 0 1,0 0-1,0-1 0,0 1 0,0 0 1,0 0-1,0 0 0,-1 0 0,1 0 1,0 0-1,0 0 0,0 0 0,0 0 1,0 0-1,0 0 0,0 0 0,-1-1 1,1 1-1,0 0 0,0 0 0,0 0 0,0 0 1,0 0-1,-1 0 0,1 0 0,0 0 1,0 0-1,0 0 0,0 1 0,0-1 1,0 0-1,-1 0 0,1 0 0,0 0 1,0 0-1,0 0 0,0 0 0,0 0 1,0 0-1,-1 0 0,1 0 0,0 0 1,0 1-1,0-1 0,0 0 0,0 0 1,0 0-1,-9 9 595,5 0-432,0 1 1,0 0-1,1 1 0,1-1 0,-1 1 0,2-1 0,-2 21 0,-1 9 297,-24 338 1262,30-154-1158,-2-218-548,2 4 60,-2 0 0,1 0 0,-1-1 0,-3 20 0,16-36-6570,-9 4 5798,14-13-4259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10.3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468 53 3808,'1'-2'282,"1"0"1,-1 0-1,1 0 1,0 1-1,-1-1 1,5-2 0,-3 2-91,5-4 2649,-7 6-2672,-1-1 0,1 1 0,-1 0-1,1-1 1,-1 1 0,1-1 0,-1 1 0,1 0 0,-1-1 0,0 1 0,1-1 0,-1 1 0,0-1 0,1 1 0,-1-1 0,0 0 0,0 1 0,1-1 0,-1 1 0,0-1 0,0 0 0,0 1 0,0-1 0,0 1 0,0-1 0,0 0 0,0 1 0,0-1 0,0-1 0,0 2-95,0-1 0,-1 1 1,1-1-1,0 1 0,0-1 1,-1 1-1,1-1 0,0 1 1,0-1-1,-1 1 0,1 0 1,-1-1-1,1 1 0,0-1 1,-1 1-1,1 0 0,-1-1 1,1 1-1,-1 0 0,1 0 1,-1-1-1,1 1 0,-1 0 1,0 0-1,-14-3 867,5 3-664,0 2 0,0-1-1,-18 6 1,18-4-178,-3 1 42,1 0 0,-13 7 0,-14 5 108,14-8-128,-1 2 0,1 1 0,-39 23 0,53-26-114,0-1 0,1 2 0,0-1 0,1 2 0,-1-1 0,2 1 0,-1 0 0,1 1 0,-12 22 0,7-7-3,2 0 0,0 1-1,2 0 1,-9 43 0,14-47 36,0-1 0,2 0 0,1 1 0,1-1 0,0 1 0,6 31 0,-5-46-15,1-1-1,-1 1 1,2-1 0,-1 1 0,1-1-1,0 0 1,0 0 0,1 0-1,0-1 1,0 1 0,1-1-1,0 0 1,0 0 0,0 0-1,1-1 1,0 0 0,0 0 0,0-1-1,0 1 1,1-1 0,0 0-1,0-1 1,0 0 0,0 0-1,0-1 1,12 3 0,0 0 140,1-1 0,0 0-1,0-2 1,0 0 0,37-3 0,-50 1-127,1-1-1,-1 0 1,1 0-1,-1-1 0,1 0 1,-1-1-1,0 0 1,0 0-1,0 0 1,0-1-1,-1 0 1,1 0-1,-1 0 1,0-1-1,0 0 1,-1 0-1,0-1 1,8-9-1,-12 13-24,1-1 0,-1 1-1,0 0 1,0-1 0,0 1 0,-1-1-1,1 1 1,-1-1 0,1 1 0,-1-1 0,0 1-1,0-1 1,0 1 0,0-1 0,0 1-1,-1-1 1,1 1 0,-1-1 0,0 1 0,1-1-1,-1 1 1,0 0 0,0-1 0,-3-3-1,1 1-26,0 1-1,0 0 0,-1 0 1,1 0-1,-1 0 0,0 1 0,0-1 1,0 1-1,-1 0 0,1 0 0,-1 1 1,-4-3-1,-3 1-3,-1 0 1,1 1-1,-1 0 1,1 1-1,-1 1 1,0 0-1,0 0 1,-18 3-1,-8 1-100,-59 15-1,49-4-88,44-13-90,0 1 0,0 0 1,1 1-1,-1-1 0,1 1 0,0 0 1,-6 5-1,20-8-3713,15-4 1135,12-9 966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10.8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22 4224,'0'0'86,"-1"-1"-1,1 0 1,0 0 0,0 0 0,0 0 0,0 0 0,0 0-1,1 1 1,-1-1 0,0 0 0,0 0 0,1 0-1,-1 0 1,0 1 0,1-1 0,-1 0 0,1 0-1,-1 1 1,1-1 0,-1 0 0,1 1 0,-1-1-1,1 0 1,0 1 0,0-1 0,1 0 90,-1 1 1,1 0 0,0 0-1,-1 0 1,1 0-1,0 0 1,0 0 0,-1 0-1,1 1 1,0-1-1,-1 1 1,1-1 0,-1 1-1,3 0 1,17 9 393,-1 1 1,1 0-1,-2 1 1,26 21 0,-26-19-310,9 7 361,0 1-1,-2 1 0,0 1 0,42 54 0,-57-63-367,0 1 0,-1 0 0,-1 1 0,-1 0 0,0 0-1,-1 1 1,-1 0 0,-1 0 0,0 1 0,3 37 0,-5-16-81,-2 0 0,-2 0 0,-1 0 0,-3 0 0,-1-1 1,-1 1-1,-3-1 0,-1-1 0,-2 0 0,-1 0 0,-2-2 0,-22 38 0,-35 42 57,-41 76 298,72-106-736,6-12-2073,13-31-3379,20-37 2028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29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88 23 2080,'-2'-11'2171,"0"1"3562,2 10-5705,1 0-1,-1 0 1,0 0 0,0 0 0,0 0 0,0 0-1,0 0 1,0 0 0,0 0 0,0 0 0,0 0-1,0 0 1,0 0 0,0-1 0,0 1 0,-1 0 0,1 0-1,0 0 1,0 0 0,0 0 0,0 0 0,0 0-1,0 0 1,0 0 0,0 0 0,0 0 0,0 0 0,0 0-1,0 0 1,0 0 0,0 0 0,0 0 0,0 0-1,0 0 1,0 0 0,0 0 0,0-1 0,0 1-1,0 0 1,-1 0 0,1 0 0,0 0 0,0 0 0,0 0-1,0 0 1,0 0 0,0 0 0,0 0 0,0 0-1,0 0 1,0 0 0,0 0 0,0 1 0,0-1 0,0 0-1,0 0 1,-1 0 0,1 0 0,0 0 0,0 0-1,-5 4 1071,-2 5-175,4 0-638,0 0 0,1 0 0,0-1 0,0 2 0,1-1 0,0 0 0,1 14 0,-2 15 421,-16 229 1172,12-157-1233,0-35-353,-2 66 1021,11-162 303,-7-17-1497,-9-78 114,11 46-433,13-124 0,-6 152 14,16-63-1,-20 100 161,1 0 1,0 0-1,0 0 0,0 1 1,1-1-1,0 0 0,-1 1 1,2 0-1,-1 0 0,0 0 0,1 0 1,0 0-1,0 1 0,0 0 1,7-4-1,-4 2-6,1 1 0,0 0 0,1 1 0,-1 0 0,0 1 0,1-1 0,0 1 0,10 0 0,-13 1 8,0 1 0,-1 1 0,1-1 0,0 1 0,-1 0 0,1 0 0,-1 1-1,1-1 1,-1 1 0,1 0 0,-1 1 0,0-1 0,0 1 0,0 0 0,-1 1 0,1-1-1,5 6 1,2 2 11,-2 1 0,1 0 0,-1 0 0,-1 1 0,8 15 0,-5-6 77,-1 0 0,13 39 0,8 49 395,-25-84-390,-1-6 10,-2 0 1,0 0-1,-1 1 0,0 33 0,-4-44-21,1 1 0,-1-1 0,-1 1 0,0-1 0,-1 0 0,0 0 1,0 0-1,-1 0 0,0-1 0,-11 18 0,8-17 10,0-1 0,0 0 0,-1-1 1,0 0-1,0 0 0,-1-1 0,0 0 0,0 0 0,-1-1 1,0 0-1,0-1 0,-20 8 0,10-7 40,0 0 0,-1-1 0,0-2 0,0 0 0,0-1 1,-23-1-1,18 0-162,17 0-101,1-1-1,-1 0 1,0 0-1,1-1 1,-15-3-1,23 4 74,-1 0-1,1 0 1,0 0 0,0 0-1,0 0 1,0 0 0,0 0-1,0 0 1,-1-1-412,1 1 411,0 0 1,0 0 0,0 0-1,0-1 1,0 1 0,0 0-1,0 0 1,0 0 0,0 0-1,0 0 1,0 0 0,0 0-1,0-1 1,0 1-1,0 0 1,0 0 0,0 0-1,0 0 1,0 0 0,0 0-1,0-1 1,0 1 0,0 0-1,0 0 1,0 0 0,0 0-1,0 0 1,0 0 0,1-1-577,5-4-910,2 0 64,0 0-1,0 0 0,1 1 1,0 0-1,11-3 0,-1 2-568,30-5-1,10 4-437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508 509 1408,'0'-1'113,"0"0"0,0 0 0,1 0-1,-1-1 1,0 1 0,1 0 0,-1 0 0,0 0 0,1 0 0,1-2 0,-2 2 55,1 0 0,-1 0 0,1 0 1,-1 0-1,1 0 0,-1 0 1,0 0-1,1 0 0,-1 0 1,0 0-1,0-1 0,0 1 1,0 0-1,0 0 0,0 0 1,0 0-1,0 0 0,-1 0 1,0-2-1,0-2 142,-1 1 0,0-1 0,-1 1 0,1-1 1,-1 1-1,0 0 0,0 0 0,-5-5 0,-32-28 1158,19 20-1002,14 11-350,0-1 0,-1 2-1,0-1 1,0 1 0,-1 0 0,-12-5-1,18 9-108,-1-1 0,0 1 0,0 0 0,0 1-1,0-1 1,0 1 0,0-1 0,0 1 0,0 0 0,0 0-1,0 1 1,0 0 0,0-1 0,0 1 0,0 0 0,0 1-1,-7 2 1,2 2 90,0 0 0,0 0 0,0 1 0,1 0 1,-8 8-1,-36 45 693,13-15-184,17-21 29,-27 39 0,42-52-552,0 0 0,0 1 0,2 0 0,-1 0 0,1 0 0,-4 20 0,5-17-11,1 0 0,1 0 0,0 1 1,1-1-1,1 1 0,0-1 1,1 0-1,5 26 0,3-3 76,2 0-1,17 42 1,-21-64-24,1 0 0,0 0 0,2-1 0,-1-1 0,2 1 0,0-2 0,17 17 0,-15-17-74,-4-3-7,2 0 0,15 11 0,-23-19-26,0 0 1,0-1-1,-1 1 1,1-1-1,0 1 1,1-1-1,-1 0 0,0 0 1,0-1-1,0 1 1,1-1-1,-1 1 1,0-1-1,1 0 1,3-1-1,13-3 37,-1-1 0,0-1 0,0-1 0,0-1 0,-1 0 0,0-2 0,-1 0-1,0 0 1,17-16 0,-23 17-5,0-1 1,9-12-1,2-2-64,35-36-37,-32 32-48,1 1 0,47-38 0,-57 54 85,70-48-83,-75 53 52,0 0-1,0 1 1,1 0 0,0 0 0,0 2-1,15-4 1,129-17 627,-156 24-558,1 0-1,-1 0 0,1 0 0,0 0 0,-1 0 0,1 0 0,-1 0 0,1 0 0,-1 0 0,1-1 1,-1 1-1,1 0 0,-1 0 0,1-1 0,-1 1 0,0 0 0,1 0 0,-1-1 0,1 1 1,-1 0-1,0-1 0,1 1 0,-1-1 0,0 1 0,1-1 0,-1 1 0,0 0 0,0-1 0,1 0 1,-1 0-15,-1 0 0,1 0 0,0 0 0,-1 0 0,1 1 0,0-1 0,-1 0 0,1 0 0,-1 1 0,0-1 0,1 0 0,-1 1 0,1-1 0,-1 1 0,-1-2 0,-4-2-70,0 1 0,1-1 0,-13-4 0,10 5 40,0 0-1,1 1 1,-1 0-1,-1 0 1,1 1-1,0 0 1,0 0-1,0 1 1,-1 0-1,1 0 0,0 1 1,0 0-1,0 1 1,0 0-1,0 0 1,0 0-1,0 1 1,0 1-1,1-1 1,0 1-1,-11 7 0,8-4 15,1 1-1,0 0 1,0 0-1,1 1 1,0 0-1,0 0 1,1 1-1,0 0 1,-8 16-1,7-10 132,1 1 0,0 0-1,2 1 1,-1-1 0,-4 35 0,9-45-100,1 0 0,-1 1 0,1-1 0,1 0 0,-1 0 0,1 0 0,1 0 0,-1 0 0,1 0 0,0-1 0,0 1 0,1 0 0,0-1 0,0 0-1,1 0 1,0 0 0,0 0 0,6 6 0,-9-11-12,0 1-1,0-1 0,0 0 1,1 0-1,-1 0 0,1 0 1,-1 0-1,1 0 0,-1 0 1,1 0-1,-1-1 0,1 1 1,0-1-1,-1 1 0,1-1 0,0 0 1,0 1-1,-1-1 0,1 0 1,0 0-1,0 0 0,-1 0 1,1-1-1,0 1 0,0 0 1,-1-1-1,1 1 0,0-1 1,-1 0-1,1 1 0,-1-1 1,3-2-1,0 1-59,-1-1 0,1 0 1,-1 0-1,0 0 0,0-1 0,0 1 1,0-1-1,0 0 0,-1 1 0,0-1 1,0 0-1,2-5 0,17-66-364,-10 30 101,-6 27 278,-1 1 1,-1-1 0,2-34-1,-5 45 36,0-1-61,1 0-1,0 0 0,0 0 0,0 0 0,5-10 0,-5 13-87,-2 12 251,2 16 19,0-1 0,1 0-1,1 1 1,12 41 0,-14-61-113,3 10-20,0-1 0,0 0-1,1 0 1,11 18 0,-15-28 21,1 1 1,0 0 0,0-1 0,0 1 0,0-1 0,1 0 0,-1 0 0,1 0 0,-1 0-1,1 0 1,0-1 0,-1 1 0,1-1 0,0 1 0,0-1 0,0 0 0,0 0 0,0-1-1,1 1 1,-1-1 0,0 1 0,0-1 0,0 0 0,4 0 0,2-2 10,1 0 0,-1 0-1,0-1 1,0 0 0,0 0 0,-1-1 0,1-1 0,-1 1 0,15-11 0,4-7-86,31-29-1,-17 10-314,53-72-1,-89 108 350,12-16-67,-2 0-1,0 0 1,-1-1 0,-1-1-1,-1 0 1,-2-1 0,9-26-1,-10 23 134,-2 0 0,0-1-1,-2 1 1,-1-1-1,0-29 1,-11-72 1,5 115-1,-1 0 1,-1 0-1,0 0 0,-10-21 0,14 34-45,0 0-1,0 0 1,-1 1-1,1-1 0,-1 0 1,1 1-1,0-1 0,-1 0 1,1 1-1,-1-1 1,1 1-1,-1-1 0,0 1 1,1-1-1,-1 1 0,0-1 1,1 1-1,-1-1 1,0 1-1,1 0 0,-1-1 1,0 1-1,0 0 0,1 0 1,-1 0-1,0 0 1,0 0-1,0 0 0,1 0 1,-1 0-1,0 0 0,0 0 1,0 0-1,1 0 1,-1 0-1,0 0 0,0 1 1,1-1-1,-1 0 0,0 1 1,1-1-1,-1 1 1,-1 0-1,-1 1-10,0 1 1,0-1-1,0 1 0,0 0 0,1 0 1,-1 0-1,-4 7 0,-12 26 337,2 2-1,1 1 1,1 0 0,3 0-1,1 1 1,2 1 0,-5 48-1,12-66-177,2 0 0,0 0 0,6 39 0,20 67 228,-16-95-269,2-1 0,25 52-1,-32-76-42,0 0 0,0 0-1,1-1 1,0 0 0,0 0-1,10 9 1,-14-15-50,0 0 1,1 0-1,-1 0 1,1-1-1,-1 1 1,1-1-1,0 1 1,-1-1-1,1 0 1,0 0-1,3 0 1,-4 0-7,0-1 0,0 0-1,0 0 1,0 0 0,0-1 0,-1 1 0,1 0 0,0-1 0,0 1 0,0-1 0,-1 1 0,1-1 0,0 0 0,-1 0-1,1 0 1,0 0 0,-1 0 0,1 0 0,1-2 0,1-2 20,0 0 0,0 1 0,5-10 0,7-8-4,-6 9-30,0 0 0,0-1 1,14-30-1,-16 29-43,0 0 0,0 1 0,2 0 0,0 0 0,0 1 0,18-17 0,-21 24 39,-1 0 0,1 1 0,1-1 0,-1 1 0,1 1 0,0 0 0,0 0 0,0 0 0,0 1 0,1 0 0,-1 1 0,1 0 0,13-2 0,-1 2 62,-14 1-10,1 0 0,0 1 0,0 0 0,12 1 0,-18-1-17,0 0-1,0 0 1,1 0 0,-1 0-1,0 0 1,0 0 0,0-1 0,0 1-1,0-1 1,0 0 0,0 1-1,3-3 1,2-3 201,-7 6-216,0 0 0,0-1 0,0 1 0,0 0 0,0 0 0,0-1 0,0 1 0,0 0 0,-1 0 0,1 0 0,0 0 0,0-1 0,0 1 0,0 0 0,0 0 0,0 0 0,-1 0 0,1-1 0,0 1 0,0 0 0,0 0 0,0 0 0,-1 0 1,1 0-1,0 0 0,0 0 0,0 0 0,-1-1 0,1 1 0,0 0 0,0 0 0,-1 0 0,1 0 0,0 0 0,0 0 0,-1 0 0,-16-4-43,9 2 16,1 1 0,-1-1 1,1 1-1,-9 0 0,6 1-26,-1 1-1,0 0 1,1 1 0,-1-1 0,1 2-1,0 0 1,0 0 0,0 1-1,-16 8 1,19-8 40,0 0 1,1 1-1,0 0 0,-1 0 0,2 0 1,-1 1-1,1-1 0,0 2 1,0-1-1,0 0 0,1 1 0,0 0 1,0 0-1,-2 9 0,-1 2 143,2-1-1,1 2 0,0-1 0,1 0 0,-1 30 1,3-33-34,2 0 0,0 1 0,0-1 0,2 0 0,0 0 0,0 0 0,9 19 0,-10-29-95,0-1 1,0 1 0,0-1 0,1 0 0,0 0 0,0 0 0,0 0-1,0 0 1,1-1 0,0 1 0,-1-1 0,8 5 0,-5-5 13,0 0 0,0 0 1,0-1-1,1 1 0,-1-2 1,1 1-1,-1-1 0,11 2 1,3-3 19,0 0 0,0-1 0,0-1 0,0-1 0,23-7 0,-28 7-74,1-1 1,-1-1 0,0-1-1,0 0 1,-1 0 0,1-2-1,-2 0 1,1 0 0,-1-2-1,0 1 1,-1-2 0,0 1-1,-1-2 1,17-21 0,48-93-390,-54 87 427,7-28-213,-30 74 265,0 0-1,0 0 1,1 0 0,0 0 0,1 9 0,-1 1 31,-4 56 313,2-47-290,1 0 1,1 0-1,4 33 1,-4-58-98,1 1-11,-1 1 0,0-1 0,1 0 1,-1 0-1,1 1 0,0-1 0,1 2 0,-2-3 1,1-1-1,-1 0 1,1 1 0,-1-1-1,0 0 1,1 0 0,-1 1 0,1-1-1,-1 0 1,0 0 0,1 0-1,-1 0 1,1 1 0,-1-1 0,1 0-1,-1 0 1,1 0 0,-1 0-1,1 0 1,-1 0 0,1 0 0,-1 0-1,1-1 1,-1 1 0,1 0-1,-1 0 1,0 0 0,1 0 0,-1-1-1,1 1 1,-1 0 0,0 0-1,1-1 1,-1 1 0,1 0 0,-1-1-1,3-1-16,-1 0 0,1 0 0,-1-1-1,0 1 1,0 0 0,0-1 0,0 1 0,-1-1-1,1 0 1,0 0 0,1-4 0,10-34-371,-11 30 244,58-149-796,-45 126 986,-13 29-66,-2 8 83,-1 8 73,7 118 1125,-3-111-1214,0-1 0,1 0 0,0 0 0,1 0 0,11 22 0,-14-34-33,1-1 0,-1 0 0,1 1 0,0-1 0,0 0 0,1 0 0,-1-1 0,1 1 0,0-1 0,0 0 0,5 3 0,-7-4-4,0-1 1,0 0-1,1 0 0,-1 0 1,1 0-1,-1 0 0,1-1 0,-1 1 1,1-1-1,0 1 0,-1-1 1,1 0-1,-1 0 0,1 0 0,0-1 1,-1 1-1,1 0 0,-1-1 1,1 0-1,-1 0 0,1 0 0,-1 0 1,5-2-1,3-4-94,-1 0 0,0 0 0,0-1 0,0 0 0,-1-1 0,0 0 1,-1 0-1,11-16 0,2-11-352,19-43 0,-34 67 427,18-40-381,-3-1 1,-3-1-1,21-107 0,-27 89 361,-3-1 0,-4-118 0,-4 157 151,1 17-58,-2-1-1,0 1 1,-1 0-1,0 0 0,-6-19 1,6 28 51,1 5-80,1 0-1,-1 0 0,0 0 1,-1 0-1,-1-5 1,3 8-33,0 0 0,-1 0 1,1-1-1,0 1 1,0 0-1,0 0 0,-1 0 1,1-1-1,0 1 1,0 0-1,-1 0 0,1 0 1,0 0-1,0-1 1,-1 1-1,1 0 0,0 0 1,0 0-1,-1 0 1,1 0-1,0 0 1,-1 0-1,1 0 0,0 0 1,-1 0-1,0 0-2,1 1-1,-1-1 1,0 0 0,0 1-1,1-1 1,-1 1-1,1-1 1,-1 1 0,0-1-1,1 1 1,-1 0 0,1-1-1,-1 1 1,0 1-1,-2 4 54,-1 1 0,1 0 0,0 0 0,0 0-1,1 0 1,-2 9 0,-10 46 406,2 1-1,3 0 1,-1 124 0,12-132-119,2 0-1,2 0 1,3 0 0,30 104 0,-34-145-343,0 0 0,1 0-1,1-1 1,8 14 0,-12-22-2,1-1 0,-1 0 0,1 0 0,-1 0 0,1 0 0,7 5 0,-9-8 1,1 1-1,-1-1 1,1 0 0,-1 1-1,1-1 1,0 0-1,-1-1 1,1 1 0,0 0-1,-1-1 1,1 0-1,0 1 1,4-2 0,-4 1-27,0 0 0,0-1 0,0 0 0,0 0 1,0 0-1,0 0 0,-1 0 0,1-1 0,0 1 1,-1-1-1,1 0 0,3-3 0,3-3-90,-1-1 0,7-9 0,-5 5 38,13-15-116,21-36 1,-39 57 198,9-11 0,-11 14 26,0 1 0,0 0 0,0-1 0,-1 0 0,1 1 0,-1-1-1,0 0 1,0 0 0,-1-1 0,1 1 0,1-6 0,-3 10-22,0 1 0,-1-1 1,1 0-1,0 0 0,0 0 0,0 0 0,0 0 0,0 0 0,0 0 0,-1 0 0,1 0 0,0 0 0,0 0 0,0 0 0,0 0 1,0 0-1,0 0 0,-1 0 0,1 0 0,0 0 0,0 0 0,0 0 0,0 0 0,0 0 0,-1 0 0,1 0 0,0 0 0,0 0 0,0 0 1,0 0-1,0 0 0,0 0 0,-1 0 0,1-1 0,0 1 0,0 0 0,0 0 0,0 0 0,0 0 0,0 0 0,0 0 0,0 0 1,0-1-1,0 1 0,0 0 0,-1 0 0,1 0 0,0 0 0,0 0 0,0 0 0,0-1 0,0 1 0,0 0 0,0 0 0,0 0 1,0 0-1,0-1 0,-7 14-54,-6 24 290,1 1 0,2 1 0,2 0 0,-5 53 0,12-76-197,0 0-1,2 1 1,0-1-1,3 16 1,-4-31-45,0 0-1,0 0 1,0 0 0,0 0-1,1 0 1,-1-1-1,0 1 1,1 0 0,-1 0-1,0 0 1,1-1 0,-1 1-1,1 0 1,-1 0 0,1-1-1,-1 1 1,2 0 0,-2 0-11,1-1 1,-1 0 0,0 0 0,1 0 0,-1 0 0,1 0 0,-1 0 0,1 0-1,-1 0 1,0 0 0,1-1 0,-1 1 0,1 0 0,-1 0 0,0 0 0,1 0-1,-1 0 1,0-1 0,1 1 0,-1 0 0,0 0 0,1-1 0,-1 1 0,0 0-1,0-1 1,1 1 0,-1 0 0,0-1 0,0 1 0,1 0 0,-1-1-1,0 1 1,0-1 0,6-9-202,-2 0 1,1 0-1,-1-1 0,-1 0 0,0 0 0,2-13 0,0-1-67,40-161-593,-45 186 878,0 0 0,0 0 0,0 0-1,0 0 1,0 0 0,0 0 0,0-1 0,0 1 0,0 0-1,0 0 1,0 0 0,0 0 0,0 0 0,0 0 0,0 0-1,0 0 1,0 0 0,0-1 0,0 1 0,0 0 0,0 0-1,0 0 1,0 0 0,0 0 0,0 0 0,1 0 0,-1 0-1,0 0 1,0 0 0,0-1 0,0 1 0,0 0 0,0 0-1,0 0 1,0 0 0,0 0 0,0 0 0,1 0 0,-1 0-1,0 0 1,0 0 0,0 0 0,0 0 0,0 0 0,0 0-1,0 0 1,0 0 0,1 0 0,-1 0 0,0 0 0,0 0-1,0 0 1,0 0 0,0 0 0,0 0 0,0 0 0,0 0-1,0 0 1,1 0 0,3 8 285,1 13 214,-2-2-346,2 0 0,0-1 0,1 0 0,0 0 0,2 0 0,0-1 0,19 30 0,-23-42-145,-1-1 0,1 0 0,1 0 0,-1 0 0,1 0 0,-1 0 0,1-1 1,6 4-1,-8-6-6,0 0 1,0 0 0,-1 1-1,1-2 1,0 1 0,0 0-1,0-1 1,0 1 0,0-1 0,0 0-1,0 0 1,0 0 0,0 0-1,0 0 1,0-1 0,0 0 0,0 1-1,3-2 1,2-2-32,0-1 0,-1 1 0,1-1 1,-1-1-1,0 1 0,0-1 0,-1-1 0,0 1 0,0-1 0,8-13 0,5-8-275,20-45-1,-33 61 289,19-40-150,-2-1 1,-3 0-1,-2-2 1,11-61-1,-16 44 233,-3 0 0,0-125 0,-10 194-59,-2-87-11,1 75 112,-1 0 0,0 0 0,-8-24 0,10 38-109,0 1-1,0 0 1,0 0 0,0 0 0,0 0 0,0 0 0,0 0 0,0 0-1,-1 0 1,1 0 0,0 0 0,0-1 0,0 1 0,0 0 0,0 0 0,0 0-1,0 0 1,0 0 0,0 0 0,0 0 0,0 0 0,0 0 0,-1 0 0,1 0-1,0 0 1,0 0 0,0 0 0,0 0 0,0 0 0,0 0 0,0 0 0,0 0-1,0 0 1,0 0 0,-1 0 0,1 0 0,0 0 0,0 0 0,0 0-1,0 0 1,0 0 0,0 0 0,0 0 0,0 0 0,0 0 0,0 0 0,-1 0-1,1 1 1,-5 4-28,-6 13-26,5 0 130,2 0 1,0 0 0,0 0 0,-1 34 0,3-23 86,-11 112 586,6 171 0,12-240-532,3 1 1,25 103-1,-29-161-209,0-1-1,8 18 1,-10-27-24,1 0 0,0 0 1,0 0-1,0 0 0,0-1 0,1 1 1,-1-1-1,1 0 0,6 5 0,-9-8 8,1 0-1,-1 0 1,1 0 0,-1-1-1,1 1 1,0 0-1,-1-1 1,1 1-1,0-1 1,-1 0 0,1 1-1,0-1 1,0 0-1,-1 0 1,1 0-1,2 0 1,0-1-30,-1 0 0,1 0 0,-1 0 0,1 0 0,-1-1-1,0 1 1,5-4 0,1-1-74,0-1 0,-1 0 1,0 0-1,9-12 0,14-18-106,-2-2 0,36-63 0,-54 83 123,13-36 0,-20 45 118,0 0 0,-2 0 0,1 0 1,-1-1-1,1-18 0,-3 29-26,0-1 1,0 1-1,0-1 0,0 1 1,0-1-1,0 1 1,0-1-1,0 1 0,0 0 1,0-1-1,0 1 1,0-1-1,-1 1 0,1-1 1,0 1-1,0 0 0,0-1 1,-1 1-1,1-1 1,0 1-1,-1-1 0,1 1 8,-1 0-1,1 0 0,0 0 0,-1 0 1,1 0-1,0 0 0,-1 0 0,1 0 0,0 0 1,-1 0-1,1 0 0,0 0 0,0 1 1,-1-1-1,1 0 0,0 0 0,-1 0 1,1 0-1,0 0 0,-1 1 0,1-1 1,0 0-1,-3 2 53,1 1 1,-1-1 0,1 0-1,0 1 1,-3 4 0,-1 3 86,1 0 0,0 1 0,0-1 0,1 1 1,1 0-1,-4 17 0,2 1 362,-2 44 0,6-62-457,1 0 1,1 0 0,0 0 0,0 0 0,1 0 0,0 0 0,7 18 0,-6-22-45,0 0 0,1 0 0,0 0 0,0-1 0,0 1 0,1-1 0,0 0 0,0 0 0,0-1 0,1 0 0,0 0 0,7 5 0,-2-3-18,1 0 0,1-1-1,-1 0 1,1-1-1,0 0 1,0-1-1,0-1 1,1 0-1,0-1 1,-1 0-1,28-1 1,-29-1-336,0-1-1,0-1 1,0 0 0,0 0-1,0-1 1,0-1 0,0 0-1,13-7 1,-18 7-46,-1 0 1,1-1-1,-1 1 1,0-1-1,0 0 0,-1-1 1,0 1-1,1-1 1,3-8-1,2-2-1024,-2 0-1,11-25 1,-14 29 567,-2 0 1,1 0 0,-2 0-1,0-1 1,0 0-1,-1 1 1,0-1 0,-1 0-1,-1 0 1,0 0-1,-4-25 1,-2 0-1184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31.7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92 651 3808,'-3'-13'1728,"3"13"-1621,0 0 1,0-1-1,-1 1 1,1 0-1,0 0 1,0 0-1,-1-1 1,1 1-1,0 0 1,0 0-1,-1 0 1,1 0-1,0 0 0,0 0 1,-1 0-1,1 0 1,0-1-1,-1 1 1,1 0-1,0 0 1,-1 0-1,1 0 1,0 0-1,-1 1 1,-1-1 301,0 1 0,0 0 0,0 0 0,0 0 0,0 0 0,1 0 0,-1 0 0,-2 3 0,0-1-23,0 1 1,0 0-1,0 0 1,0 0-1,1 0 1,0 0-1,0 1 1,-5 8-1,7-10-275,0 0-1,0 1 1,0-1-1,0 0 1,1 1 0,-1-1-1,1 1 1,0-1-1,0 1 1,0-1 0,0 1-1,1-1 1,-1 0-1,1 1 1,1 3-1,-1-3-28,0 0-1,1 0 1,0 0-1,-1 0 1,1-1-1,1 1 1,-1 0-1,0-1 1,1 0-1,0 1 1,0-1-1,0 0 1,0 0-1,0-1 1,1 1-1,-1-1 0,1 0 1,0 1-1,-1-2 1,1 1-1,0 0 1,0-1-1,0 0 1,0 1-1,1-2 1,-1 1-1,0 0 1,8-1-1,-8 0 7,0 0 0,1 0 0,-1 0 1,0-1-1,0 0 0,0 0 0,0 0 0,0 0 0,0 0 0,0-1 0,0 0 0,0 0 1,0 0-1,-1 0 0,1-1 0,-1 1 0,0-1 0,0 0 0,0 0 0,0 0 0,0 0 1,2-4-1,-4 5-65,-1 1 0,1-1 1,-1 1-1,1-1 0,-1 0 1,0 1-1,0-1 1,0 0-1,0 0 0,0 1 1,0-1-1,0 0 0,0 1 1,-1-1-1,1 1 0,-1-1 1,1 0-1,-1 1 0,0-1 1,1 1-1,-1-1 0,0 1 1,0-1-1,0 1 1,0 0-1,0 0 0,-1-1 1,-1-1-1,-2-1-16,1 0-1,-1 1 1,1-1 0,-1 1-1,0 0 1,-1 0 0,-6-3-1,4 4-31,0 1 0,1 0 0,-1 0-1,0 0 1,0 1 0,0 0 0,1 1-1,-1-1 1,-8 3 0,-29 1 149,38-4-59,-5 1-204,42-6 58,-15 4 260,28-7 0,97-42-174,48 8-106,-184 41 77,0 1 0,0 0 0,0-1 0,0 1 0,0 1 0,1-1 1,-1 0-1,-1 1 0,1 0 0,0 0 0,0 0 0,0 1 0,0-1 0,-1 1 0,1 0 0,6 4 0,-8-4 6,1 1-1,0-1 0,-1 1 1,0-1-1,0 1 1,0 0-1,0 0 1,0 0-1,0 0 0,-1 0 1,1 0-1,-1 1 1,0-1-1,0 0 0,0 1 1,-1-1-1,1 1 1,-1-1-1,0 6 0,-1 17 40,-2 1-1,-7 33 0,1-9-43,-41 235 231,2-87 96,43-180-150,-1 0 1,-12 30 0,18-48-125,-1 0 1,1 0-1,0-1 1,0 1-1,-1 0 1,1-1-1,0 1 1,-1 0-1,1-1 1,0 1-1,-1-1 1,1 1-1,-1-1 1,0 1-1,1-1 1,-1 1-1,1-1 1,-1 1-1,0-1 1,0 1-1,0-1-7,1 0-1,-1 0 1,1-1-1,0 1 1,-1 0-1,1 0 1,-1 0-1,1-1 1,0 1-1,-1 0 1,1-1-1,-1 1 1,1 0-1,0 0 1,0-1 0,-1 1-1,1-1 1,0 1-1,-1 0 1,1-1-1,0 1 1,0-1-1,0 0 1,-3-5 109,1 0 0,0-1 1,-2-7-1,4 12-136,-3-11 59,1-1 0,1 1 0,0-1 0,3-25 0,11-56 2,-11 84-53,28-130-84,-21 110 32,1 1 0,23-47 0,-8 31-56,3 1 0,1 1 0,59-67 0,-82 104 66,0 0 0,1 1 0,0-1 0,0 1 0,0 1-1,12-7 1,-18 11 16,1 0-1,0 0 0,-1 0 1,1 0-1,0 1 0,0-1 0,-1 1 1,1 0-1,0-1 0,0 1 1,0 0-1,0 0 0,0 0 1,0 0-1,0 0 0,-1 1 1,1-1-1,0 1 0,0-1 0,0 1 1,-1-1-1,1 1 0,0 0 1,-1 0-1,1 0 0,0 0 1,-1 0-1,1 0 0,-1 1 1,0-1-1,1 0 0,-1 1 0,0-1 1,0 1-1,0-1 0,0 1 1,0 0-1,1 1 0,0 2 35,1 0-1,-1 0 0,0 0 1,0 0-1,0 0 0,-1 0 1,0 0-1,0 1 0,0-1 1,-1 0-1,0 1 0,0-1 1,0 0-1,-1 1 0,1-1 1,-1 0-1,0 1 0,-1-1 1,1 0-1,-1 0 0,0 0 1,-1 0-1,-2 4 0,2-4 40,0 0-1,0 0 1,-1 0-1,1 0 1,-1-1-1,0 0 0,-1 0 1,1 0-1,-1 0 1,1-1-1,-7 4 1,7-5-18,0 0 1,0 0-1,-1 0 1,1-1-1,0 1 1,0-1-1,-1-1 1,1 1-1,-1 0 1,1-1-1,0 0 1,-1 0-1,1 0 1,-1-1-1,-6-1 1,6 1-25,0-1 0,1 1 1,-1-1-1,1 0 0,0-1 1,-7-3-1,11 6-11,-1-1 0,1 1 0,-1-1 1,1 1-1,-1 0 0,1-1 0,-1 1 0,1-1 0,0 1 0,-1-1 0,1 0 0,0 1 0,-1-1 1,1 1-1,0-1 0,0 1 0,0-1 0,0 0 0,-1 1 0,1-1 0,0-1 0,1 1-6,-1 1 0,0-1-1,1 0 1,-1 0-1,1 0 1,-1 1 0,1-1-1,0 0 1,-1 0-1,1 1 1,0-1 0,-1 1-1,1-1 1,0 1 0,0-1-1,0 1 1,0-1-1,-1 1 1,3-1 0,4-2-40,1 0 0,0 1 0,0 0 1,0 1-1,0-1 0,0 2 0,13-1 1,-5 1-18,0 2 1,-1-1-1,17 5 1,-28-5 47,1 1 0,-1 0 0,0-1 1,0 1-1,1 1 0,-1-1 0,0 1 1,-1-1-1,1 1 0,0 0 0,-1 1 1,0-1-1,0 0 0,0 1 0,0 0 1,0 0-1,-1 0 0,1 0 0,-1 0 1,0 0-1,1 5 0,2 7 16,0 0 0,-1 0 0,-1 0 0,2 28 0,-2 33 44,-3-1 0,-3 1-1,-17 97 1,19-164-18,-1 0-1,0-1 1,0 1 0,-1-1-1,0 0 1,-1 1 0,-8 13-1,12-23-13,0 0-1,0 1 0,0-1 1,0 0-1,0 1 1,-1-1-1,1 0 0,0 1 1,0-1-1,0 0 0,-1 0 1,1 1-1,0-1 0,0 0 1,-1 0-1,1 0 1,0 1-1,-1-1 0,1 0 1,0 0-1,-1 0 0,1 0 1,0 0-1,-1 0 1,1 0-1,0 0 0,-1 1 1,1-1-1,0 0 0,-1 0 1,1 0-1,0-1 1,-1 1-1,1 0 0,0 0 1,-1 0-1,1 0 0,0 0 1,0 0-1,-1 0 0,1 0 1,0-1-1,-1 1 1,1 0-1,0 0 0,0 0 1,-1-1-1,1 1 0,0 0 1,0 0-1,-1-1 1,1 1-1,0 0 0,0-1 1,0 1-1,0 0 0,-1-1 1,1 1-1,0 0 1,0-1-1,0 1 0,0 0 1,0-1-1,-5-23 292,4 4-236,0 0 0,2 1 1,1-1-1,3-20 0,23-78-41,-21 91-8,50-160-138,-47 163 99,1 0 0,1 1 1,1 0-1,0 0 1,26-29-1,-23 33-15,1 0 0,1 1-1,0 1 1,2 1 0,0 1-1,39-23 1,-55 36-9,0 0 1,0 1 0,0-1-1,0 1 1,0 0-1,0 0 1,1 0-1,-1 1 1,5 0-1,-7 0 35,-1 0 0,1 0 0,-1 0 0,0 0 0,1 1 0,-1-1-1,0 0 1,1 1 0,-1-1 0,0 1 0,1 0 0,-1-1 0,0 1 0,0 0-1,0 0 1,0 0 0,0 0 0,0 0 0,0 0 0,0 0 0,0 0 0,0 0-1,-1 0 1,1 0 0,0 1 0,-1-1 0,1 0 0,-1 0 0,1 1 0,-1-1-1,1 3 1,-1-2-2,0 1-1,0 0 0,0-1 0,0 1 1,-1 0-1,1-1 0,-1 1 1,0-1-1,0 1 0,0-1 0,0 1 1,0-1-1,0 1 0,0-1 1,-3 3-1,-4 5-60,-16 17-1,24-27 75,-26 26 70,-1-2-1,-59 39 0,77-57-2,-1 0 0,0 0 0,-17 6 0,24-11-53,1 0 0,-1 0-1,1 0 1,-1 0-1,1-1 1,-1 1 0,0-1-1,1 0 1,-1 0 0,0 0-1,1 0 1,-1 0-1,1-1 1,-1 1 0,0-1-1,1 1 1,-1-1 0,1 0-1,0 0 1,-1 0-1,1-1 1,-3-1 0,0 1 155,-4-4-405,9 6 232,0 0 0,0-1 0,0 1 0,0 0 0,0 0-1,0-1 1,0 1 0,0 0 0,0 0 0,0-1 0,0 1 0,0 0 0,0 0 0,0-1 0,0 1-1,0 0 1,0 0 0,0-1 0,0 1 0,0 0 0,0 0 0,0-1 0,1 1 0,-1 0 0,0 0-1,0 0 1,0-1 0,0 1 0,1 0 0,-1 0 0,0 0 0,0 0 0,0-1 0,1 1 0,-1 0-1,0 0 1,0 0 0,1 0 0,-1 0 0,1 0 0,6-4 3,1 0 0,0 1 1,0 1-1,1-1 0,-1 1 0,11-1 1,7-3-6,83-16 51,28-7 76,-93 18-35,-2-2 1,50-22 0,-77 28-61,0-1 1,0-1-1,-1 0 0,-1 0 0,0-2 0,0 1 1,-1-2-1,0 0 0,12-16 0,-4 1 16,-2-1-1,-1 0 0,16-40 0,29-92-244,-41 102 135,-19 52 56,35-106 203,-34 99-268,0 0 1,-1 0-1,0 0 0,-1-1 1,-1 1-1,-2-22 0,3 34 52,-2 0 0,1 0 0,0-1 0,0 1 0,0 0 0,0-1 0,-1 1 0,1 0 0,-1 0 0,1 0 0,-1-1 0,1 1 0,-1 0 0,0 0 0,1 0 0,-1 0 0,0 0 0,0 0 0,0 0 0,0 1 0,0-1 0,0 0 0,0 0 0,0 1-1,0-1 1,0 0 0,0 1 0,-1-1 0,1 1 0,0 0 0,0-1 0,-1 1 0,1 0 0,0 0 0,0 0 0,-2 0 0,0 0 1,1 1-1,-1-1 1,0 1-1,1 0 1,-1 0 0,1 0-1,0 0 1,-1 0 0,1 1-1,0-1 1,0 1-1,0 0 1,0-1 0,0 1-1,0 0 1,0 0-1,-1 3 1,-5 7-1,0 1 0,1 0 1,1 0-1,0 1 0,-6 23 0,3-1 36,-6 39-1,3 13-15,-2 127-1,20-121 138,-1-38 99,-4-50-194,0 1 1,0-1-1,1 1 0,0-1 1,0 1-1,0-1 0,1 0 1,0 0-1,0 0 0,0-1 1,7 9-1,-8-12-9,-1-1 0,1 1-1,-1-1 1,1 0 0,0 0 0,0 0-1,-1 0 1,1 0 0,0 0 0,0 0 0,0-1-1,0 1 1,0-1 0,0 1 0,0-1-1,0 0 1,0 0 0,0 0 0,0 0 0,0 0-1,0 0 1,0 0 0,3-2 0,5 0 20,-1-1 0,0-1 0,15-6 0,-12 4 0,-2 2 11,5-3-5,0 0 0,24-15 1,-36 20-52,0-1 0,0 1 0,0-1 0,0 1-1,0-1 1,-1 0 0,1 0 0,-1 0 0,1-1 0,-1 1 0,0 0 0,-1-1 0,1 1 0,0-1 0,-1 0 0,2-7 0,-3 10-18,0 0 0,0 0 0,1 1 0,-1-1 0,0 0 0,0 0 0,0 0 0,0 0 0,-1 0 0,1 0 0,0 0 0,0 0 0,0 0 0,-1 0 0,1 0 0,0 0 0,-1 1 0,1-1 0,-1 0 0,1 0 0,-1 0 0,1 1 0,-1-1 0,0 0 0,1 1 0,-1-1 0,0 0 0,0 1 0,1-1 0,-1 1 0,0-1 0,0 1 0,0-1 1,0 1-1,0 0 0,0 0 0,0-1 0,1 1 0,-1 0 0,0 0 0,-2 0 0,-1 0-26,0 0 0,0 0 1,0 0-1,0 1 0,0 0 0,0 0 1,-8 3-1,2 0 0,-1 1 0,1 1 0,-18 12 0,23-14 46,1-1 0,-1 1 0,1 1 1,-1-1-1,1 0 0,1 1 0,-1 0 0,-5 9 1,8-12-1,1-1 0,-1 1 1,0 0-1,1-1 0,-1 1 0,1 0 1,-1 0-1,1-1 0,0 1 1,0 0-1,0 0 0,0-1 1,0 1-1,0 0 0,0 0 0,0-1 1,1 1-1,-1 0 0,1 0 1,0-1-1,-1 1 0,1 0 1,0-1-1,0 1 0,0-1 0,0 1 1,0-1-1,0 0 0,0 1 1,0-1-1,1 0 0,-1 0 1,1 0-1,-1 0 0,1 0 0,-1 0 1,3 1-1,4 1 36,0 1 1,0-1-1,0 0 0,1-1 1,-1 0-1,11 1 0,4-1 103,0 0 1,0-2-1,0 0 0,0-2 0,27-5 0,-19 1-95,-1-2 0,1-1 0,36-16 1,-47 15-35,-1-1-1,-1 0 1,29-24 0,15-9-58,-62 44 36,0 0 0,0 0 1,0-1-1,0 1 0,0 0 1,0 0-1,0 0 0,0 0 1,0 0-1,0 0 0,1 0 1,-1 0-1,0 0 1,0 0-1,0 0 0,0 0 1,0 0-1,0 0 0,0 0 1,0 0-1,0 0 0,0 0 1,1 0-1,-1 0 0,0 0 1,0 0-1,0 0 1,0 0-1,0 0 0,0 0 1,0 0-1,0 0 0,0 0 1,1 0-1,-1 0 0,0 0 1,0 0-1,0 0 0,0 0 1,0 0-1,0 0 1,0 0-1,0 0 0,0 0 1,0 0-1,0 0 0,0 1 1,0-1-1,1 0 0,-1 0 1,0 0-1,0 0 0,0 0 1,0 0-1,0 0 0,0 0 1,0 0-1,0 1 1,0-1-1,0 0 0,0 0 1,0 0-1,0 0 0,-3 11-84,-9 18 432,9-23-192,0 1-53,1 1 0,0-1 1,0 1-1,1-1 0,-1 1 0,2 0 0,-1 0 1,1-1-1,0 1 0,1 0 0,0 0 1,3 12-1,-3-17-43,0 0 0,0 1-1,0-1 1,0 0 0,1 0 0,-1 0 0,1 1 0,0-2 0,0 1 0,0 0-1,1 0 1,-1-1 0,1 1 0,-1-1 0,1 0 0,0 1 0,0-1 0,0-1-1,0 1 1,0 0 0,0-1 0,0 1 0,1-1 0,-1 0 0,0 0 0,1-1 0,-1 1-1,1-1 1,6 1 0,9-2 41,-1-1 1,0 0-1,0-2 0,22-6 0,70-27 48,-102 34-126,60-24-561,-52 19-1079,-1 0-1,16-10 1,-17 4-2861,-13 8 485,-4 4 1904,3 2 1747,0 0-1,-1 0 1,1 0 0,-1 0-1,1 0 1,-1 0 0,1 0-1,-1 0 1,1 0 0,0 0-1,-1 0 1,1 0 0,-2 1-1,-16 1-3911,-1-5 1984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35.0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8 842 2912,'-8'-4'1605,"14"7"2670,7 3-140,-7-3-4550,0-1 779,1 0 0,-1 0 1,0 0-1,1-1 1,-1 0-1,1 0 1,-1 0-1,1-1 1,-1 0-1,1-1 0,-1 0 1,1 1-1,-1-2 1,13-3-1,-11 1-118,1 0 0,-1 0-1,0-1 1,-1 0 0,14-10-1,31-36 480,-50 48-700,3-2-13,0 0 0,-1-1 0,1 0 0,-1 0 1,-1 0-1,1 0 0,-1-1 0,0 1 0,-1-1 0,0 0 0,0 0 0,0 0 0,-1 0 0,0 0 1,0 0-1,0 0 0,-1 0 0,0 0 0,-1 0 0,0-1 0,0 1 0,0 0 0,-1 0 0,0 0 1,-4-7-1,5 12-49,0-1 1,0 1 0,0 0 0,-1 0 0,1 0-1,-1 0 1,1 0 0,-1 1 0,-3-4-1,4 5 22,0-1 0,1 1 0,-1 0 1,0-1-1,0 1 0,0 0 0,1-1 0,-1 1 0,0 0 0,0 0 0,0 0 0,1 0 0,-1 0 0,0 0 0,0 0 0,0 0 0,0 0 0,1 0 0,-1 0 0,0 0 0,0 1 0,0-1 0,1 0 0,-1 0 0,0 1 0,0-1 0,1 1 0,-1-1 0,0 1 0,0 0 0,-7 7 49,1 0 0,1 1 0,-1-1 0,1 1 0,-5 11 0,7-13 77,0 0-23,0 1-1,1-1 1,0 1 0,0 0 0,1-1 0,0 1 0,0 1 0,1-1 0,0 0-1,0 0 1,1 0 0,0 1 0,1-1 0,1 11 0,-1-14-57,0 0 1,1 0-1,-1-1 0,1 1 1,0-1-1,0 0 0,0 1 1,1-1-1,0 0 0,0 0 1,0 0-1,0-1 0,0 1 1,1-1-1,-1 0 0,1 0 1,0 0-1,0 0 1,0-1-1,0 1 0,1-1 1,-1 0-1,1 0 0,-1-1 1,7 2-1,-2-1 40,0-1 1,1 0-1,-1-1 1,0 0 0,19-2-1,47-12 394,-54 9-383,10-2-6,0-2 1,0-1-1,-1-1 0,56-30 0,-69 31-40,0-1 0,-1 0 0,-1-1 0,1-1 0,-2 0 0,0-1 0,-1-1 0,0 0 0,16-26 0,-10 4-36,-1-1-1,-1-1 0,17-66 1,-11 35 18,-12 39-5,-2 0 0,-1-1 0,-2 0-1,3-41 1,-7 53-21,-1 14-53,-1 0 0,1-1 0,-1 1 1,0 0-1,-2-10 0,-2 9-312,-1 9 179,-2 11-50,-75 243-13,58-169 362,-59 139-1,-46 78 258,-22 46-73,101-260-46,21-40 79,22-41-112,7-9-204,0 0 0,0 0-1,0 0 1,0 0 0,0 0-1,0 0 1,0 0 0,0 0-1,0 0 1,0 0 0,0 0-1,0 0 1,0 0 0,0 0-1,0 0 1,0-1 0,0 1-1,0 0 1,0 0 0,0 0-1,0 0 1,0 0 0,0 0-1,0 0 1,0 0 0,0 0-1,0 0 1,0 0 0,0 0-1,0 0 1,0 0 0,0 0-1,0 0 1,0 0 0,0 0-1,0 0 1,0 0 0,0 0-1,0 0 1,0 0 0,0 0-1,0 0 1,0 0 0,0 0-1,-1 0 1,1 0 0,0 0-1,0 0 1,0 0 0,0 0-1,0 0 1,0 0 0,0 0-1,0 0 1,0 0 0,0 0-1,0 0 1,0 0 0,0 0-1,0 0 1,0 0 0,0 0-1,0 0 1,0-2 14,1 1 0,-1-1 0,1 0 0,-1 1 0,1-1 0,0 1-1,0-1 1,2-2 0,76-90 37,31-43 142,110-156-72,-178 238-179,289-449 148,-322 489-187,99-155-511,-106 165 435,-3 7 24,-6 11-11,-58 145-319,52-128 450,-107 211-22,96-197 15,-20 50 195,-44 130 1,22-48-33,57-156-192,-13 35 182,-51 91 0,48-99 133,18-39-27,7-8-226,0 0 0,0 0 0,0 1-1,0-1 1,0 0 0,-1 0 0,1 0 0,0 0 0,0 0 0,0 0 0,0 0-1,0 0 1,-1 0 0,1 0 0,0 0 0,0-1 0,0 1 0,0 0-1,0 0 1,0 0 0,-1 0 0,1 0 0,0 0 0,0 0 0,0 0 0,0 0-1,0 0 1,0 0 0,0 0 0,0-1 0,-1 1 0,1 0 0,0 0 0,0 0-1,0 0 1,0 0 0,0-1 0,0 0-4,-1 0-1,1 0 1,0 0-1,0 0 1,0 0 0,0 0-1,0 0 1,0 0-1,0 0 1,0 0 0,1 0-1,-1 0 1,0 0-1,0 0 1,1 0 0,0-1-1,46-75 223,-6 11-287,-28 41 47,62-103-8,-60 107 28,0 1 0,1 1 0,35-34-1,-27 33 45,0 2-1,47-28 1,57-19-110,-82 44 62,-1-2 1,-2-2-1,46-34 1,-82 53 12,32-28 130,-35 31-150,-1-1-1,0 0 0,0 0 0,0 0 0,-1-1 1,1 1-1,-1 0 0,2-7 0,-4 11 6,0-1 0,1 0 0,-1 0 1,0 1-1,0-1 0,0 0 0,0 0 0,0 0 0,0 1 0,0-1 0,0 0 0,0 0 0,-1 0 0,1 1 0,0-1 0,0 0 1,-1 0-1,1 1 0,0-1 0,-1 0 0,1 1 0,-1-1 0,1 0 0,-1 1 0,1-1 0,-1 1 0,1-1 0,-1 1 1,0-1-1,1 1 0,-1-1 0,0 1 0,1 0 0,-2-1 0,0 0-10,0 0 0,0 0 0,0 1 0,0-1 0,0 1 0,0 0 0,-1-1 0,1 1 0,0 0 0,0 0 0,-3 1 0,-10 2-2,0 1-1,0 0 1,0 1-1,0 1 1,1 0-1,0 1 1,0 1-1,1 0 1,-1 1-1,2 1 1,0-1-1,0 2 0,-12 14 1,22-23 10,0 0 0,0 1 0,0-1 0,1 1-1,-1 0 1,1-1 0,0 1 0,0 0 0,0 0 0,0 0 0,0 0 0,0 6 0,1-7 14,0 0 0,0 1 0,0-1 0,1 0 0,-1 0 0,1 0 0,-1 0 0,1 0 1,0 1-1,0-1 0,0 0 0,0-1 0,0 1 0,0 0 0,1 0 0,-1 0 0,1-1 0,2 4 1,4 1 30,-1 0 0,1-1 0,0 0 1,0 0-1,1-1 0,-1 0 0,1 0 1,0-1-1,0 0 0,0 0 0,0-1 1,18 1-1,-15-2 8,1-1-1,-1 0 1,1-1 0,-1-1 0,0 0-1,1 0 1,-1-1 0,0-1-1,16-7 1,84-40-43,52-22 10,-81 43-23,-79 28 4,-3 1 6,1 1 0,-1-1 0,0 1 0,0-1 0,0 1 0,1 0 0,-1-1 0,0 1 0,0 0 0,1 0 0,-1 0 0,0 0 0,0 0 0,3 1 0,-4-1 0,1-1-1,-1 1 0,0 0 1,0 0-1,0 0 1,1 0-1,-1 0 0,0 0 1,0 0-1,0 0 0,1 0 1,-1 0-1,0 0 1,0 0-1,0 0 0,1 0 1,-1 1-1,0-1 0,0 0 1,0 0-1,1 0 1,-1 0-1,0 0 0,0 0 1,0 0-1,0 1 1,1-1-1,-1 0 0,0 0 1,0 0-1,0 0 0,0 0 1,0 1-1,0-1 1,0 0-1,1 0 0,-1 0 1,0 1-1,0-1 0,0 0 1,0 0-1,-6 9-49,-16 9 46,-121 56 516,135-69-496,0-1-1,1 1 0,0 1 1,0-1-1,-8 9 1,12-12 7,1 1 1,0 0-1,-1 0 1,1 0-1,0 0 1,0 0-1,1 0 1,-1 1 0,1-1-1,-1 0 1,1 1-1,0-1 1,0 1-1,1 0 1,-1 4 0,1-7-19,0 0 0,0 0 0,0 0 0,0 0 0,0 0 1,0-1-1,0 1 0,1 0 0,-1 0 0,0 0 0,1 0 0,-1 0 1,0 0-1,1 0 0,-1-1 0,1 1 0,-1 0 0,1 0 1,0-1-1,-1 1 0,1 0 0,0-1 0,0 1 0,-1-1 1,1 1-1,0-1 0,0 1 0,0-1 0,0 1 0,-1-1 1,1 0-1,0 0 0,0 1 0,0-1 0,0 0 0,0 0 0,0 0 1,0 0-1,1 0 0,5-1 55,0 1-1,0-1 1,0-1 0,10-3-1,-7 2 39,71-18 201,151-63 0,-214 75-301,0-2 0,-1 1 1,0-2-1,0 0 1,-2-1-1,1-1 1,-2 0-1,0-1 1,-1-1-1,0 0 1,-1-1-1,-1 0 1,17-35-1,74-170 317,-5 14-363,-90 193 20,-2 7 37,-1 0 0,0-1-1,-1 1 1,4-18 0,-6 25-19,-1 1-1,0-1 1,0 1 0,0-1 0,0 0-1,1 1 1,-1-1 0,0 0 0,0 1 0,0-1-1,0 1 1,-1-1 0,1 0 0,0 1-1,0-1 1,0 0 0,0 1 0,-1-1-1,1 1 1,0-1 0,-1 1 0,1-1-1,0 1 1,-1-2 0,0 2-6,0 0 1,1 0-1,-1 0 0,0 0 1,1-1-1,-1 1 1,0 0-1,1 0 0,-1 0 1,1 0-1,-1 1 0,0-1 1,1 0-1,-1 0 0,0 0 1,1 0-1,-1 1 1,-1 0-1,-2 1-47,0 0-1,0 1 1,0-1-1,0 1 1,-3 4 0,-4 3 114,1 1 1,1 0 0,0 1 0,1 0 0,0 0 0,1 0 0,0 1 0,1 0-1,1 1 1,-7 22 0,-3 24 78,3 0 0,-4 63-1,14-99-90,1 0 0,1 0-1,1-1 1,1 1-1,1 0 1,1-1-1,1 0 1,16 43-1,-19-61-37,0-1 1,1 1-1,-1-1 0,1 0 1,0 0-1,0 0 0,0 0 1,0-1-1,1 1 0,0-1 1,7 5-1,-5-4 20,1-1 1,0 1-1,-1-1 1,1-1-1,1 1 1,-1-1-1,7 1 1,10 0 155,0-1 0,1-1 0,39-4 0,77-12-679,-83 4-2601,-51 10 1769,0-1-1,-1 0 1,8-4 0,-13 6 948,0 0-1,0-1 1,0 1-1,0 0 1,0-1-1,0 1 1,0-1-1,0 0 1,0 1 0,0-1-1,0 0 1,-1 1-1,1-1 1,0 0-1,-1 0 1,1 0 0,0 0-1,-1 0 1,1 0-1,-1 1 1,0-1-1,1 0 1,-1 0 0,0-1-1,1 1 1,-1 0-1,0 0 1,0-1-1,-6-8-2727,-11-2-166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35.4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29 278 7872,'-24'-18'2560,"24"18"-2498,-1 0 0,1 0 0,0 0 1,0 0-1,-1 0 0,1-1 0,0 1 1,0 0-1,0 0 0,-1 0 0,1 0 1,0-1-1,0 1 0,0 0 0,-1 0 0,1-1 1,0 1-1,0 0 0,0 0 0,0-1 1,0 1-1,0 0 0,0 0 0,0-1 1,-1 1-1,1 0 0,0-1 0,0 1 1,0 0-1,0 0 0,0-1 0,0 1 0,1 0 1,-1 0-1,0-1 0,0 1 0,0 0 1,0-1-1,0 1 0,0 0 0,0 0 1,1-1-1,-1 1 0,0 0 0,0 0 1,0 0-1,0-1 0,1 1 0,-1 0 0,0 0 1,0 0-1,1 0 0,-1-1 0,0 1 1,0 0-1,1 0 0,-1 0 0,0 0 1,0 0-1,1 0 0,1-1 568,18-12 1127,1 2 0,1 0-1,42-14 1,-32 13-752,-29 11-937,171-63 2391,3 14-1642,-54 27-729,188-11 0,-293 33-81,3-1-748,24 3 0,-40-1 81,0 0 1,0 1-1,0 0 0,0 0 1,0 0-1,0 1 1,0 0-1,-1 0 1,1 0-1,5 3 0,9 15-7195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173 262 4896,'3'-9'849,"-2"6"793,0-1 1,0 0-1,0-1 0,1-7 1,-9 26-187,-39 111-83,-28 95-69,54-144-1059,-14 61 571,33-127 568,5-22-571,4-23-226,8-16-416,1 1 0,47-92 1,-35 80-243,35-91-159,-38 84 404,57-104-1,-56 122 142,-27 50-318,0 1 1,0 0-1,0-1 0,0 1 1,0 0-1,0-1 1,0 1-1,0 0 0,1-1 1,-1 1-1,0 0 0,0-1 1,0 1-1,1 0 0,-1-1 1,0 1-1,0 0 0,1 0 1,-1 0-1,0-1 1,1 1-1,-1 0 0,0 0 1,1 0-1,-1-1 0,0 1 1,1 0-1,-1 0 0,0 0 1,1 0-1,-1 0 1,0 0-1,1 0 0,-1 0 1,1 0-1,-1 0 0,0 0 1,1 0-1,-1 0 0,0 0 1,1 0-1,-1 0 1,0 1-1,1-1 0,-1 0 1,0 0-1,1 0 0,-1 0 1,0 1-1,1-1 0,-1 0 1,0 0-1,0 1 0,1-1 1,-1 0-1,0 1 1,0-1-1,0 0 0,1 1 1,-1-1-1,0 1 0,13 22-170,-12-21 153,90 243 46,-12-43-175,-18-51 304,11 27 182,-41-102-194,-24-59-112,3 8 151,20 36-1,-30-61-156,1 0-1,-1 1 1,0-1-1,1 1 0,-1-1 1,0 1-1,0-1 1,1 1-1,-1 0 1,0-1-1,0 1 1,0-1-1,0 1 0,0-1 1,0 1-1,0-1 1,0 1-1,0 0 1,0-1-1,0 1 0,0 0 1,0 0-9,-1-1 0,1 0-1,0 0 1,-1 1 0,1-1 0,0 0 0,-1 0 0,1 0 0,0 1 0,-1-1 0,1 0-1,-1 0 1,1 0 0,0 0 0,-1 0 0,1 0 0,-1 0 0,1 0 0,-1 0-1,1 0 1,-1 0 0,-21-5 148,-11-11-66,-1 1 0,0 2 0,-1 1 0,-67-12 0,43 15-124,-1 2-1,-71 2 1,106 5-68,0 2 1,0 0 0,-32 9-1,55-11-98,1 1 0,-1-1-1,0 0 1,1 1 0,-1 0 0,1-1-1,-1 1 1,0 0 0,1 0 0,0 0-1,-1 0 1,1 0 0,0 0 0,-3 3-1,4-3-50,-1 0 0,1 0 0,0 0 0,-1 0-1,1 0 1,0 0 0,-1 0 0,1 0 0,0 0 0,0 0 0,0 0-1,0 0 1,0 0 0,0 0 0,0 0 0,0 0 0,0 0-1,1 0 1,-1 0 0,0 0 0,1 0 0,-1 0 0,1 2 0,8 12-1981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6 198 4576,'-6'-7'11066,"12"7"-9669,87 18 1283,-67-15-2555,-1 2 1,1 1-1,-1 0 1,46 20-1,-62-21-119,0 0 1,0 0-1,0 1 0,0 0 0,7 8 1,-12-10 10,-1 0 0,1 0 1,-1 0-1,0 1 0,0-1 0,0 1 1,0 0-1,-1 0 0,0 0 1,0 0-1,2 8 0,-2-2 1,-1-1-1,0 1 0,-1 0 0,0 0 0,0 0 1,-3 13-1,-16 63 65,12-66-7,0 0 0,-2 0 0,0-1 0,-1-1 0,-1 1 0,-1-2 1,-1 0-1,0 0 0,-1-1 0,-1-1 0,-1 0 0,-33 26 0,36-31 254,12-11-318,1 0 1,0 0 0,0 1-1,0-1 1,0 0 0,0 0-1,0 0 1,0 0-1,0 0 1,0 0 0,0 0-1,-1 0 1,1 0 0,0 0-1,0 0 1,0 0 0,0 0-1,0 0 1,0 0-1,0 0 1,0 1 0,0-1-1,0 0 1,0 0 0,0 0-1,0 0 1,0 0-1,0 0 1,0 0 0,0 0-1,0 0 1,0 1 0,0-1-1,0 0 1,0 0-1,0 0 1,0 0 0,0 0-1,0 0 1,0 0 0,0 0-1,0 0 1,0 0-1,0 1 1,0-1 0,0 0-1,0 0 1,0 0 0,0 0-1,0 0 1,0 0 0,1 0-1,-1 0 1,0 0-1,0 0 1,0 0 0,0 0-1,0 0 1,0 0 0,0 0-1,0 0 1,28-6 887,-26 5-917,16-4 157,-1-1 0,0-1 1,0 0-1,0-2 0,-1 1 1,0-2-1,20-16 0,-5-2-73,-2-1-1,-1-1 0,39-56 1,51-54 343,-52 64-8,-64 73-389,6-5 14,0-1 0,-1-1 0,-1 1 0,1-1-1,-1 0 1,-1 0 0,7-19 0,-9 23-21,-1-1 1,-1 1-1,1 0 0,-1-1 1,0 1-1,-1 0 0,1-1 1,-1 1-1,-1-1 0,1 1 1,-2-7-1,-1 3-73,-1 0 0,0 0-1,-1 1 1,0 0 0,-1 0 0,1 0 0,-2 0 0,1 1 0,-1 0-1,0 1 1,-1-1 0,0 1 0,0 1 0,0 0 0,-1 0 0,0 0-1,-12-5 1,-4-2-6241,29 12 4698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44 6560,'0'-18'2117,"0"18"-2082,0 0 0,0-1 0,0 1 0,0 0 0,0 0 0,0 0 0,-1-1 0,1 1 0,0 0 0,0 0 0,0 0 0,0-1 0,0 1 1,0 0-1,-1 0 0,1 0 0,0 0 0,0 0 0,0 0 0,-1-1 0,1 1 0,0 0 0,0 0 0,0 0 0,-1 0 0,1 0 0,0 0 0,0 0 0,0 0 0,-1 0 0,1 0 0,0 0 0,0 0 0,-1 0 0,1 0 0,0 0 0,0 0 0,-1 0 0,-5 1 1282,4 2-1160,1 0 0,0-1 1,0 1-1,0 0 0,0 0 1,0-1-1,1 1 0,-1 0 1,1 0-1,0 0 0,-1 0 1,2 4-1,-2 4 203,1-3-171,-2 9 256,1 0 0,1 1-1,3 29 1,-3-43-303,1 1-1,0-1 1,0 1 0,0-1 0,1 0 0,0 0 0,0 0 0,0 0-1,0 0 1,0 0 0,1 0 0,0-1 0,0 1 0,0-1 0,0 0 0,0 0-1,0 0 1,1 0 0,7 4 0,-9-6-73,0 0 0,-1-1 0,1 1 0,0-1 0,0 1 0,0-1 0,-1 1 0,1-1 0,0 0 0,0 0-1,0 0 1,0 0 0,0 0 0,0-1 0,0 1 0,-1 0 0,1-1 0,0 1 0,0-1 0,0 0 0,-1 0 0,1 0 0,0 0 0,-1 0 0,1 0 0,-1 0 0,1 0-1,-1 0 1,0-1 0,1 1 0,-1-1 0,0 1 0,1-3 0,2-1 47,0-1 0,-1 0 0,0 0-1,0 0 1,0-1 0,-1 1 0,0-1 0,2-11 0,-3 9-92,0 1 1,0 0 0,-1-1-1,-1 1 1,1-1-1,-1 1 1,-1 0 0,1 0-1,-1 0 1,-1 0 0,0 0-1,-7-14 1,8 18-58,0 0 0,-1 0 0,1 1 0,-1-1 0,0 1 0,0 0 0,0 0 0,-1 0 0,1 0 0,-1 0 0,1 1 0,-1-1 0,0 1 0,0 0 0,0 1 0,0-1 0,0 0 0,-1 1 0,1 0 0,0 0 0,-1 1 0,1-1 0,-1 1 0,1 0 0,-1 0 0,-5 1 0,3 0-253,1 0 0,-1 1 0,1 0 0,0 0 0,0 0 0,0 1 0,0 0 0,1 0-1,-11 7 1,7-3-831,1 0-1,0 0 0,1 1 0,0 0 0,-8 11 0,-4 12-1292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50 294 3072,'-1'-1'147,"-1"0"0,1 0 0,0 0 0,-1 0-1,1 1 1,-1-1 0,1 0 0,-1 1 0,1-1 0,-1 1 0,1-1 0,-1 1 0,1 0 0,-1 0-1,0 0 1,1 0 0,-4 0 0,3 0 195,1 0-126,0 0 0,1 0 0,-1 0 0,0 0-1,0 0 1,1 0 0,-1 0 0,0-1 0,1 1-1,-1 0 1,0 0 0,1-1 0,-1 1 0,1 0-1,-1-1 1,0 1 0,1-1 0,-1 1-1,1-1 1,-1 1 0,1-1 0,0 1 0,-1-1-1,1 1 1,-1-1 0,1 1 0,0-1 0,-1 0-1,1 1 1,0-1 0,0 0 0,0 1 0,-1-1-1,2-8 6805,2 8-6746,0 0 0,0 1 0,-1-1 0,1 0-1,0 1 1,5-1 0,11-1 7,77-20 353,35-7 19,80-16-116,280-30-185,-29 25-395,-53 27 344,-278 19-175,6 5-25,-62-9-2037,-69 9 1018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39 181 4320,'-12'-10'1392,"12"10"-1361,-1-1 1,1 1 0,-1 0-1,1-1 1,-1 1-1,1 0 1,0 0-1,-1-1 1,1 1 0,-1 0-1,1 0 1,-1 0-1,1 0 1,-1 0-1,1 0 1,-1 0-1,1 0 1,-1 0 0,1 0-1,-1 0 1,1 0-1,-1 0 1,0 0-1,1 1 79,-1-1-1,1 0 0,0 0 0,-1 0 0,1 0 0,-1 0 0,1 0 0,0 0 0,-1 0 0,1 0 0,0 0 1,-1 0-1,1 0 0,0 0 0,-1 0 0,1 0 0,0-1 0,-1 1 0,1 0 0,0 0 0,-1 0 0,1 0 1,0-1-1,-1 1 0,1 0 0,0 0 0,0-1 0,-1 1 0,1 0 0,0 0 0,0-1 0,0 1 1,-1 0-1,1-1 0,0 0 63,-1 1 1,1-1 0,-1 0 0,1 1 0,0-1-1,0 1 1,-1-1 0,1 0 0,0 1 0,0-1-1,0 0 1,0 1 0,0-1 0,0 0 0,0 1-1,0-1 1,0 0 0,0 1 0,0-1 0,0 0-1,0 1 1,1-1 0,-1 1 0,0-1 0,0 0-1,1 1 1,-1-1 0,0 1 0,1-1 0,-1 0-1,1 1 1,-1-1 0,1 1 0,-1 0-1,1-1 1,-1 1 0,1-1 0,-1 1 0,1 0-1,1-1 1,3-2 309,1 1 0,-1 0-1,1 0 1,7-1 0,0 0 30,0-1-344,1 0 1,-1 2 0,0-1 0,1 2-1,0 0 1,-1 0 0,1 1-1,-1 1 1,1 0 0,16 4 0,-14-2-69,21 2 0,-26-4-66,1 1-1,-1 0 1,0 0-1,17 6 1,-17-4 27,0 1-1,-1 0 1,1 1 0,-1 0 0,13 10 0,-19-12-39,-1-1-1,1 1 1,-1-1-1,1 1 1,-1 0-1,0 0 0,-1 0 1,1 1-1,-1-1 1,0 1-1,0-1 1,0 1-1,-1 0 1,1 0-1,0 8 1,-1 0-4,0 0 0,-2 0-1,1 0 1,-4 18 0,-15 54 139,15-69-120,-11 37 23,-2 0 1,-33 68-1,48-115-12,0-4-8,1 0-1,0 0 0,0 0 0,0 0 0,0 0 0,1 0 0,-1 1 0,0-1 0,1 0 0,0 1 0,-1-1 0,1 0 0,0 1 1,1 3-1,-1-5-25,0-1 0,1 0-1,-1 1 1,0-1 0,1 0 0,-1 1 0,1-1 0,-1 0 0,0 1 0,1-1 0,-1 0 0,1 0 0,-1 1 0,1-1 0,-1 0 0,1 0 0,-1 0 0,1 0 0,-1 0 0,1 0 0,-1 0 0,1 0 0,-1 0 0,1 0-1,-1 0 1,1 0 0,0 0 0,-1 0-10,9-2 48,0-1 0,0 0 0,-1 0 0,1-1-1,-1 0 1,11-6 0,-4 2-20,77-43 304,-3-4 0,-3-3 0,121-107 0,-170 134-61,-2-2 1,59-73 0,-91 102-261,0 0 1,0-1 0,-1 1 0,1-1-1,-1 0 1,0 1 0,-1-1 0,1 0-1,-1 0 1,2-8 0,-3 10-23,0 0 0,-1 0 0,1 0 0,0 0 0,-1 0 1,0 0-1,0 0 0,0 0 0,0 0 0,0 1 0,0-1 0,-1 0 0,1 1 1,-1-1-1,0 1 0,0 0 0,0-1 0,-2-2 0,-5-2-386,1 0 0,-1 0 1,0 1-1,0 0 0,-13-5 0,-5-5-5154,17 10 3211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1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20 3392,'0'0'49,"1"0"1,-1 0-1,0 0 1,0 0-1,0-1 0,0 1 1,1 0-1,-1 0 1,0 0-1,0 0 1,0-1-1,0 1 0,0 0 1,0 0-1,0 0 1,0-1-1,1 1 1,-1 0-1,0 0 0,0-1 1,0 1-1,0 0 1,0 0-1,0-1 0,0 1 1,0 0-1,0 0 1,-1 0-1,1-1 1,0 1-1,0 0 0,0 0 1,0-1-1,0 1 1,0 0-1,0 0 1,0 0-1,-1 0 0,1-1 1,0 1-1,-3-2 2314,3 2-2075,-1-1-1,0 0 1,0 1-1,0-1 1,1 1 0,-1-1-1,0 1 1,0 0-1,0-1 1,0 1-1,0 0 1,-2-1 0,-1 2-145,-1-1 1,0 1 0,0 1 0,0-1-1,1 1 1,-1-1 0,1 1 0,-1 1-1,1-1 1,0 0 0,-5 4 0,2-1-41,1 0 0,0 0 0,0 1 1,0-1-1,1 1 0,-5 7 1,7-9-35,1-1 1,0 1 0,0 0-1,0 0 1,1 0 0,-1 0 0,1 0-1,0 0 1,0 0 0,0 0 0,0 1-1,1-1 1,0 0 0,0 0-1,0 1 1,0-1 0,3 8 0,-2-8 15,0 0 1,1 0 0,0-1 0,0 1 0,0 0-1,0-1 1,1 1 0,-1-1 0,1 0 0,0 0-1,0 0 1,0 0 0,0-1 0,1 1 0,-1-1-1,1 0 1,-1 0 0,5 2 0,-1-1 75,0 0 1,1-1 0,-1 0-1,0 0 1,1-1-1,-1 0 1,1 0 0,0 0-1,-1-1 1,1 0-1,-1-1 1,14-2 0,-17 2-103,1 0-1,-1-1 1,1 1 0,-1-1 0,1 0 0,-1 0 0,0 0 0,0-1 0,0 0 0,0 0 0,0 0 0,0 0 0,-1 0 0,0-1 0,0 1-1,0-1 1,0 0 0,0 0 0,-1 0 0,1 0 0,1-6 0,-2 3-42,0-1-1,0 0 1,-1 1 0,0-1-1,-1 0 1,0 0 0,0 0-1,0 1 1,-1-1 0,0 0-1,-1 0 1,0 1 0,0-1-1,0 1 1,-5-9 0,6 15-40,1-1 0,-1 1 1,0-1-1,0 1 1,0-1-1,0 1 0,0 0 1,0-1-1,0 1 1,0 0-1,0 0 0,-1 0 1,1 0-1,0 0 1,-1 0-1,1 0 0,-1 0 1,1 1-1,-1-1 1,1 0-1,-1 1 0,0 0 1,1-1-1,-1 1 1,0 0-1,1 0 0,-1 0 1,0 0-1,1 0 1,-4 0-1,2 1-182,0 0 0,0 0 0,1 0 0,-1 1 0,1-1 0,-1 1 0,1-1 0,-1 1 0,1 0-1,0 0 1,0 0 0,0 0 0,0 0 0,0 1 0,0-1 0,-1 3 0,-4 13-1533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2496,'-8'-10'963,"4"6"-317,2 4 790,2 2-1228,-2 2 3257,-8-2 446,1-2-968,6 0-1300,7 0 805,-3 1-1680,5 1-615,0 0 0,-1-1 0,1 0 0,0 0-1,0-1 1,0 1 0,0-1 0,-1-1 0,7 0 0,14 0 238,21 2 16,-1-2 1,80-13-1,232-21 112,-251 28-436,83-4 93,-130 11-778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7040,'-40'-9'3200,"45"3"-2752,-2 1 1760,7 10-1280,12-5 1184,9 0-1217,14 0 513,0 0-832,13-5 64,5 5-384,14-8-384,-4 1 64,3-6-2944,-9 9 1633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2:5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85 5728,'-8'1'866,"-21"4"306,18-5 5547,14 1-6207,0 0 0,0 0-1,0 0 1,-1 0 0,1-1 0,0 1 0,0-1 0,3 0-1,0 0-232,24 2 901,0-2 0,0-1 0,53-9 0,242-31 836,-270 36-1913,143-15 34,-174 18-657,-19 1-265,-1 1 0,1 0 0,-1-1 0,0 0 0,1 0 1,-1 0-1,0-1 0,7-2 0,-11 4 729,13-7-3709,-2 5-2515,2 5 1811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365 315 3552,'4'-3'732,"-1"1"-1,1 0 1,-1-1 0,0 0 0,0 0-1,4-4 1,-4 4 412,-3 3-1096,0 0 0,1 0 0,-1 0 0,0 0 0,0 0 0,0-1 0,0 1 0,0 0 0,0 0 0,0 0 0,1 0 0,-1 0 0,0 0 0,0 0 0,0 0 0,0 0 0,0 0 0,0 0 0,1 0 0,-1 0 0,0 0 0,0 0 0,0 0 0,0 0 0,0 0 0,1 0 0,-1 0 0,0 0 0,0 0 0,0 0 0,0 0 0,0 0 0,0 0 0,1 0 0,-1 0 0,0 1 0,0-1 0,0 0 0,0 0 0,0 0 0,0 0 0,0 0 0,0 0 0,1 0 0,-1 1 0,0-1 0,0 0 0,0 0 0,0 0 0,0 0 0,0 0 0,2 7 822,-3-4-657,1 0 0,0 1 0,-1-1 0,0 0 1,0 0-1,0 0 0,0 0 0,-1 0 0,1 0 1,-1 0-1,1 0 0,-4 4 0,-4 3 268,-17 18 1,8-9-115,-77 102 889,85-108-1158,-91 153 828,45-72-668,53-88-248,-19 28 391,14-22 146,6-9-154,2-5 91,10-31-240,2 1 0,1 0 0,28-48 0,-20 41-153,79-139 207,-65 110 237,-3-1 0,33-102 1,-27 34 125,-37 136-661,-1 1 0,0-1-1,0 1 1,-1 0-1,1 0 1,0 0 0,0 0-1,0 0 1,0 0 0,0-1-1,0 1 1,0 0 0,0 0-1,0 0 1,1 0-1,-1 0 1,0 0 0,0 0-1,0-1 1,0 1 0,0 0-1,0 0 1,0 0-1,0 0 1,0 0 0,0 0-1,0 0 1,0 0 0,0 0-1,0-1 1,1 1 0,-1 0-1,0 0 1,0 0-1,0 0 1,0 0 0,0 0-1,0 0 1,0 0 0,1 0-1,-1 0 1,0 0-1,0 0 1,0 0 0,0 0-1,0 0 1,0 0 0,0 0-1,1 0 1,-1 0 0,0 0-1,0 0 1,0 0-1,0 0 1,0 0 0,0 0-1,1 0 1,4 10-50,7 25-60,-8-20 88,20 65-27,10 28-30,4-19 115,4-1-1,62 98 1,-74-141 67,1-1-1,2-2 1,42 42 0,-44-61-22,-27-21-25,1 1 0,-1 0-1,0 0 1,0 1 0,0 0 0,0-1 0,6 9 0,-10-12-55,0 0 1,0 0-1,0 1 1,0-1 0,0 0-1,0 0 1,0 0-1,0 0 1,0 1 0,0-1-1,0 0 1,0 0 0,0 0-1,0 0 1,0 1-1,0-1 1,0 0 0,0 0-1,0 0 1,0 0 0,0 0-1,0 1 1,0-1-1,-1 0 1,1 0 0,0 0-1,0 0 1,0 0 0,0 0-1,0 1 1,0-1-1,-1 0 1,1 0 0,0 0-1,0 0 1,0 0-1,0 0 1,0 0 0,-1 0-1,1 0 1,0 0 0,0 0-1,0 0 1,0 0-1,-1 0 1,1 0 0,0 0-1,0 0 1,-16 2 3,2 0-4,-194 16-387,151-15 489,-147 5 68,70-13-152,-75 2-2603,205 3 2009,-28 3-2346,30-2 2557,1-1 1,-1 1-1,0-1 1,1 1-1,-1 0 1,0-1-1,1 1 1,-1 0-1,1 0 1,0 0-1,-1 0 1,1 0-1,0 1 1,-1-1-1,0 2 1,0 9-2282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10 197 2976,'-5'-8'944,"5"7"-837,-1 1 1,1 0-1,0 0 1,-1-1-1,1 1 0,0 0 1,-1-1-1,1 1 1,0 0-1,0-1 1,-1 1-1,1 0 0,0-1 1,0 1-1,0 0 1,0-1-1,0 1 1,-1-1-1,1 1 0,0-1 1,0 1-1,0 0 1,0-1-1,0 1 1,0-1-1,0 1 0,1-1 1,-1 1 92,0-1 0,0 1 1,1 0-1,-1 0 0,0-1 1,0 1-1,1 0 0,-1-1 1,0 1-1,0-1 0,0 1 1,0 0-1,0-1 0,0 1 1,1-1-1,-1 1 0,0 0 1,0-1-1,0 1 0,0-1 1,0 1-1,-1 0 0,1-1 1,0 1-1,0-1 0,0-4 1289,7 7-1402,-4-1-19,-1 0 0,0-1 1,1 1-1,-1-1 0,0 0 1,0 0-1,1 0 0,-1 0 1,4 0-1,12 0 267,100 14 1033,10 1-322,-105-11-979,0 1 0,0 2 1,29 11-1,-47-16-58,0 0 0,1 1 0,-1 0 0,0 0 0,-1 1 0,8 5 0,-10-7 13,0 0-1,0 0 0,-1 0 1,1 1-1,-1-1 0,1 0 1,-1 1-1,0-1 1,0 1-1,0 0 0,0-1 1,0 1-1,0 0 0,-1-1 1,1 4-1,-1 2 46,0 1 0,-1-1-1,0 0 1,0 0 0,-1 0 0,0 0 0,0 0-1,-4 8 1,-5 9 100,-15 25-1,23-46-151,-10 18 78,-2 0 1,0 0-1,-29 28 0,-59 49 937,101-95-181,9-5-444,15-7-80,14-8 21,-1-1 1,54-37-1,59-53 197,-148 107-541,55-38 211,1 3 0,99-47 1,-128 67-106,0-1-1,35-28 1,-61 43-101,4-2 10,0-1-1,0 0 0,0 0 1,-1 0-1,0 0 1,0-1-1,0 0 0,-1 1 1,1-2-1,-1 1 0,0 0 1,-1 0-1,3-7 1,-3 8-20,-1-1 1,-1 1 0,1 0 0,-1 0-1,1 0 1,-1-1 0,0 1 0,-1 0-1,1 0 1,-1 0 0,0-1 0,0 1-1,0 0 1,0 0 0,-3-5 0,1 4-20,0 1 1,0-1-1,0 1 1,-1 0-1,0 0 1,0 0 0,0 0-1,0 1 1,0-1-1,-1 1 1,1 0-1,-8-3 1,-4-2-90,0 1 1,-1 0-1,-30-7 1,39 12-601,-1 1 0,1-1 0,-10 2 1,9 0-2241,28-2-6866,4-3 6964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3552,'4'-31'5024,"-4"31"-4897,0-1 1,0 1 0,0 0 0,0 0-1,0-1 1,0 1 0,0 0 0,0 0-1,0-1 1,0 1 0,0 0 0,1 0-1,-1-1 1,0 1 0,0 0 0,0 0-1,0 0 1,0-1 0,1 1 0,-1 0-1,0 0 1,0 0 0,0 0 0,1-1-1,-1 1 1,0 0 0,0 0 0,1 0-1,-1 0 1,0 0 0,0 0-1,1 0 1,-1 0 0,0 0 0,1-1-1,-1 2-46,1-1-1,-1 0 0,1 0 0,-1 0 0,1 0 0,-1 0 1,1 0-1,-1 1 0,1-1 0,-1 0 0,0 0 0,1 1 0,-1-1 1,1 0-1,-1 1 0,0-1 0,1 0 0,-1 1 0,0-1 1,1 0-1,-1 1 0,0-1 0,1 2 0,7 17 1529,11 39-1,-13-40-1134,11 45-37,-2 1 0,-3 0 1,-3 1-1,2 118 0,-11-183-480,0 0-1,0 1 1,0-1-1,0 0 1,0 0-1,0 0 1,0 0-1,0 0 1,0 0-1,0 0 1,0 1-1,0-1 0,0 0 1,1 0-1,-1 0 1,0 0-1,0 0 1,0 0-1,0 0 1,0 0-1,0 0 1,0 0-1,0 0 1,0 0-1,1 1 1,-1-1-1,0 0 0,0 0 1,0 0-1,0 0 1,0 0-1,0 0 1,1 0-1,-1 0 1,0 0-1,0 0 1,0 0-1,0 0 1,0 0-1,0 0 1,0 0-1,1 0 0,-1 0 1,0-1-1,0 1 1,0 0-1,0 0 1,0 0-1,0 0 1,0 0-1,0 0 1,1 0-1,-1 0 1,0 0-1,0 0 1,12-8-3707,-10 7 3303,13-8-1606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7 4640,'-1'0'102,"1"0"1,0-1 0,0 1-1,-1 0 1,1 0-1,0 0 1,0 0 0,0 0-1,-1-1 1,1 1-1,0 0 1,0 0 0,0 0-1,0-1 1,0 1-1,-1 0 1,1 0 0,0-1-1,0 1 1,0 0-1,0 0 1,0 0 0,0-1-1,0 1 1,0 0-1,0 0 1,0-1 0,0 1-1,0-1 1,-6 8 3160,4-5-2978,0 0-1,-1-1 1,1 1-1,-1-1 1,1 1-1,-1-1 1,0 0 0,-3 1-1,-6 2 227,-23 10 614,-133 56 1766,-65 53-1206,142-61-1264,-120 105 1,197-151-1399,14-16 946,0 0 0,0 0 0,0 0 0,0 0 0,0 0 0,0 1 0,0-1 0,0 0 0,0 0-1,0 0 1,0 0 0,0 0 0,0 0 0,0 0 0,0 0 0,0 0 0,0 0 0,0 0 0,0 0 0,0 0 0,0 0 0,0 0 0,0 1 0,0-1 0,0 0 0,0 0-1,0 0 1,0 0 0,0 0 0,0 0 0,0 0 0,0 0 0,1 0 0,-1 0 0,0 0 0,0 0 0,0 0 0,0 0 0,0 0 0,0 0 0,0 0 0,0 0 0,0 0-1,0 0 1,0 0 0,0 0 0,0 0 0,0 0 0,0 0 0,0 0 0,0 0 0,1 0 0,-1 0 0,0 0 0,0 0 0,0 0 0,0 0 0,0 0 0,0 0 0,0 0-1,0 0 1,0 0 0,0 0 0,0 0 0,0 0 0,0 0 0,0 0 0,0 0 0,12-7-2060,2-3-1826,20-20 0,-16 16 1933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 5152,'0'-1'113,"0"1"-1,0-1 1,0 1 0,0-1 0,0 1 0,0-1-1,0 1 1,-1-1 0,1 1 0,0 0-1,0-1 1,-1 1 0,1-1 0,0 1 0,-1-1-1,1 1 1,0 0 0,-1-1 0,1 1-1,0 0 1,-1-1 0,1 1 0,-1 0 0,1 0-1,-1-1 1,1 1 0,-1 0 0,0 0-1,0 0 149,0 0-1,0 0 0,0 1 0,0-1 0,0 1 0,0-1 0,1 1 0,-1-1 0,0 1 0,0-1 0,0 1 0,1 0 1,-2 1-1,-16 16 1375,2-4-812,2 1 0,0 1 0,-14 21 0,10-9-67,2 0 0,-26 60-1,22-34-455,2 1 0,3 0 0,-16 100 0,28-133-190,2-19-324,0 1 0,1 0-1,-1-1 1,1 1 0,0 0-1,0 0 1,0 0 0,1 4-1,0-1-4024,0-12 649,3 1 1356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7392,'-24'-14'2373,"15"10"-479,14 5-44,136 2 4777,-1 7-4902,-82-3-1789,-1 2 0,104 32 0,-141-35-59,87 34-1157,-106-40 1125,1 1-232,0 0 0,-1 0-1,1 0 1,0 0-1,-1 0 1,1 0 0,-1 0-1,1 0 1,-1 0 0,2 3-1,1 3-1766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3488,'-45'9'5946,"42"-8"-5518,0-1 0,0 1 0,0-1-1,-1 1 1,1 0 0,0 0 0,-5 3 0,5-3-92,0 0 1,1 0 0,-1 0 0,0 0 0,0 0 0,0 0 0,-5 0 0,3 1 474,5-2-807,0 0 0,1 0 1,-1 0-1,0 0 0,0 0 0,0 0 0,0 0 0,0 0 0,0 0 0,0 0 0,0 0 1,0 0-1,0 0 0,0 0 0,0 0 0,0 0 0,0 1 0,1-1 0,-1 0 0,0 0 1,0 0-1,0 0 0,0 0 0,0 0 0,0 0 0,0 0 0,0 0 0,0 0 0,0 0 1,0 0-1,0 0 0,0 0 0,0 0 0,0 0 0,0 0 0,0 1 0,0-1 0,0 0 1,0 0-1,0 0 0,0 0 0,0 0 0,0 0 0,0 0 0,0 0 0,0 0 0,0 0 1,0 0-1,0 0 0,0 0 0,0 0 0,0 1 0,0-1 0,0 0 0,0 0 0,0 0 1,0 0-1,0 0 0,0 0 0,0 0 0,-1 0 0,3 0 37,-1 1-1,0-1 0,0 1 1,1 0-1,-1-1 0,0 1 1,0 0-1,0 0 0,0 0 1,0 0-1,1 1 1,5 4 295,0-2-175,0-1 0,0 0-1,0 0 1,0 0 0,1-1-1,11 2 1,50 3 552,-40-4-359,348 0 1198,-371-3-1546,35-2 33,817-24 658,-459 10-249,103-7 693,-336 17-832,-113 5-185,-41 2-246,1-1 0,0 0 0,0-1 1,19-4-1,-23 4-957,-1 0-2656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30 161 4384,'-11'-5'232,"-7"1"8316,23 4-5376,93 3 107,-76-1-3079,0 0 0,0 2 0,23 6-1,-3-1-43,-21-5-62,0 1-1,-1 1 1,0 1 0,-1 0-1,1 2 1,-1 0-1,-1 1 1,28 21 0,-39-26-66,-1 2 0,0-1 0,0 1 1,-1 0-1,1 0 0,-2 0 0,1 1 1,-1 0-1,0 0 0,-1 0 0,0 0 1,0 0-1,3 15 0,-3-5 42,0 1 0,-2 0 0,0 1 1,-1-1-1,-2 21 0,-2-14 17,-1-1 1,-2 0-1,0-1 1,-17 39-1,19-52-49,-1 1 0,0-2 0,-1 1 0,0-1 0,-1 0 0,0 0 0,0-1 0,-1 0 0,0 0 0,0-1 0,-1 0-1,0-1 1,-1 0 0,0-1 0,0 0 0,-22 8 0,29-13 100,3-3-30,7-6 37,14-9-13,91-50 327,-29 9-220,30-19-196,4 5-63,238-162 1011,-336 221-825,-1-1 0,21-22 0,-32 30-124,-1 0 0,0-1 0,0 1 0,-1-1 0,0 0 0,0 0 0,-1-1-1,0 1 1,4-12 0,-6 12-19,0 1 0,0-2-1,-1 1 1,0 0 0,0 0-1,-1 0 1,0 0 0,0 0 0,-2-7-1,0 4-480,0 0 0,-1 1-1,0-1 1,0 1 0,-9-13 0,12 20-110,0 0 1,0 1-1,0-1 1,0 1-1,-1-1 1,1 1-1,0 0 1,-1 0 0,-1-2-1,-3 2-1922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31 4160,'2'-3'744,"0"0"1,0 0-1,0 0 1,1 1-1,-1-1 1,1 0-1,-1 1 1,1-1-1,6-2 371,-9 5-1078,0 0 0,0 0 0,0 0 0,0 0 0,0 0 0,0 0 0,0 1 1037,0-1-1037,0 0 0,0 0 0,0 0 0,0 0 0,0 0 0,0 0 0,0 0 0,0 0 0,1 0 0,-1 0 0,0 0 0,0 0 0,0 0 0,0 0 0,0 0 0,0 0 0,0 0 0,0 0 0,0 0 0,0 0 0,-2 8 912,-6 10-261,-28 67 1024,-32 35-651,33-67-799,0 1 317,-49 59-1,32-51-749,52-62 114,0 0 0,0 0 0,0 0-1,0 0 1,0 0 0,-1 1 0,1-1-1,0 0 1,0 0 0,0 0 0,0 0-1,0 0 1,0 0 0,0 0 0,-1 0-1,1 0 1,0 0 0,0 1-1,0-1 1,0 0 0,0 0 0,-1 0-1,1 0 1,0 0 0,0 0 0,0 0-1,0 0 1,-1 0 0,1 0 0,0 0-1,0 0 1,0 0 0,0 0 0,0-1-1,-1 1 1,1 0 0,0 0 0,0 0-1,0 0 1,0 0 0,0 0 0,0 0-1,-1 0 1,1 0 0,0 0 0,0-1-1,0 1 1,0 0 0,0 0-1,0 0 1,0 0 0,0 0 0,0 0-1,0-1 1,0 1 0,-1 0 0,1 0-1,0 0 1,0 0 0,0-1 0,0 1-1,0 0 1,0 0 0,0 0 0,0 0-1,1-14-5122,4 4 2620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1060 3328,'-15'9'1446,"15"-8"-1406,-1-1 1,1 0-1,0 0 1,0 0-1,-1 1 1,1-1-1,0 0 1,0 0-1,0 1 1,-1-1-1,1 0 1,0 0-1,0 1 1,0-1-1,0 0 1,0 1-1,0-1 1,-1 0-1,1 1 1,0-1-1,0 0 1,0 1-1,0-1 1,0 0-1,0 1 1,0-1-1,1 0 1,-1 0-1,0 1 1,0-1-1,0 0 1,0 1-1,0-1 1,0 0-1,0 1 1,1-1-1,-1 0 1,0 0-1,0 1 1,0-1-1,1 0 1,-1 0-1,2 2 2021,7-3-157,0-1-1556,0-1 1,0 0-1,0 0 0,-1-1 1,1 0-1,-1 0 1,0-1-1,0 0 0,8-7 1,3-5-44,0 0 0,17-21 1,-36 37-284,0 1 1,0 0 0,0 0 0,1-1-1,-1 1 1,0 0 0,0 0 0,0-1-1,1 1 1,-1 0 0,0 0-1,0 0 1,1 0 0,-1-1 0,0 1-1,0 0 1,1 0 0,-1 0 0,0 0-1,1 0 1,-1 0 0,0 0 0,0 0-1,1 0 1,-1 0 0,0 0 0,1 0-1,-1 0 1,0 0 0,1 0 0,-1 0-1,0 0 1,0 0 0,1 0 0,-1 1 2,0-1 1,1 0 0,-1 1 0,0-1 0,0 0-1,0 1 1,0-1 0,0 1 0,0-1 0,1 1-1,-1-1 1,0 0 0,0 1 0,0-1-1,0 1 1,-1-1 0,1 0 0,0 1 0,0-1-1,0 1 1,0-1 0,0 0 0,0 1 0,-1-1-1,1 1 1,-17 34 171,3 1 0,-16 57 0,-8 75-69,29-125-84,-1 3-59,-60 258 659,59-260-462,9-30-1,-2 0 0,0 0 1,-7 17-1,8-26-108,3-4-53,0 0 0,-1 0 0,1 0 0,0 0 0,-1 0 0,1-1 0,-1 1 0,1 0 0,-1 0-1,1-1 1,-1 1 0,0 0 0,1-1 0,-1 1 0,0 0 0,0-1 0,0 1 0,1-1-17,-1 0 0,1 0 0,0 0 0,0 0 1,-1 0-1,1 0 0,0 0 0,0 0 0,0 0 1,-1-1-1,1 1 0,0 0 0,0 0 0,0 0 1,0 0-1,-1 0 0,1-1 0,0 1 0,0 0 0,0 0 1,0 0-1,0 0 0,-1-1 0,1 1 0,0 0 1,0 0-1,0-1 0,0 1 0,0 0 0,0 0 0,0 0 1,0-1-1,0 1 0,0-1 0,-2-9-93,7-60-6,-1 7 60,2 0 0,2 0 0,25-89 0,-24 119 8,1 0-1,2 0 1,1 1-1,1 1 0,31-48 1,-31 59 16,0 0 0,2 1 1,0 1-1,2 0 0,0 1 0,0 1 0,2 1 1,34-21-1,-46 31 53,1 1 0,0-1 0,0 2 0,0-1 0,0 1 0,0 0 0,20-2 0,-25 4 11,0 1 0,0 0-1,0 0 1,-1 0-1,1 1 1,0 0-1,0-1 1,0 1 0,0 1-1,-1-1 1,1 0-1,-1 1 1,1 0-1,-1 0 1,1 0-1,-1 0 1,0 0 0,0 1-1,0-1 1,0 1-1,-1 0 1,5 6-1,-3-2-6,0-1-1,0 1 0,-1 0 0,0 0 0,-1 0 1,1 1-1,-1-1 0,-1 1 0,1-1 1,-1 1-1,-1 0 0,1 11 0,-2-12 11,1 0 0,-1-1-1,0 1 1,0-1 0,0 1 0,-1-1-1,0 1 1,-1-1 0,1 0 0,-1 0-1,0 0 1,-1-1 0,1 1 0,-1-1-1,-5 6 1,5-7-81,0-1 1,0 1-1,0-1 1,-1 0-1,0 0 0,1-1 1,-1 1-1,0-1 1,0 0-1,-1 0 0,1-1 1,0 0-1,0 0 1,-9 1-1,3-2-39,0 0 1,0 0-1,1-1 0,-1-1 0,0 0 0,-14-4 1,-49-13-251,68 18 261,-11-7-212,10 7 61,7 1 200,0 0 0,0 0 0,0 0-1,0 0 1,1 0 0,-1 0 0,0 0 0,0 0 0,0 0-1,0 0 1,0 0 0,0 0 0,0 0 0,0 0-1,0 0 1,0 0 0,0 0 0,0 0 0,0 0 0,0 0-1,0 0 1,0 0 0,0 0 0,0 0 0,0 0-1,0 0 1,0 0 0,0 0 0,0 0 0,0 0-1,0 0 1,0 0 0,0 0 0,0 0 0,0 1 0,0-1-1,0 0 1,0 0 0,0 0 0,0 0 0,0 0-1,0 0 1,0 0 0,0 0 0,0 0 0,0 0 0,0 0-1,0 0 1,0 0 0,0 0 0,1 0-134,3 8-245,-2-5 390,0-1 0,0 0 0,0 0 1,0 1-1,1-1 0,-1 0 0,0-1 0,1 1 0,-1 0 0,1-1 0,0 0 0,-1 1 1,7 1-1,2 0 43,-1 0 1,17 2 0,-13-4-14,1 0 0,-1-1 0,1-1 0,-1 0 0,1-1 0,-1-1 0,0 0 0,0-1 0,0 0 0,0-1 0,20-11 0,12-8 254,79-57 1,-60 39-50,-44 30-189,0-1-1,-2-1 0,1-1 1,-2-1-1,20-20 0,-20 14-6,-2 0 0,-1-1 0,-1 0 1,0-1-1,15-41 0,35-134-95,-40 120-133,9-58 83,-26 105 125,3-30 55,-3-1 0,-1-104 0,-6 160-107,-1 0 1,1 1-1,-3-10 0,1 15-167,-1 6 68,-2 12 46,-22 133 403,3-13-6,-17 72 105,-31 125 170,67-315-570,-5 19 183,-2 0 0,-2 0 0,-18 35 0,32-71-191,-1 0 0,0-1 0,0 1 0,0-1-1,-1 0 1,1 1 0,0-1 0,0 0 0,-2 2-1,2-3-18,1 0 0,0 0 0,0 0 0,0 0 0,0 0 0,0 0-1,0 0 1,0 0 0,-1 1 0,1-1 0,0 0 0,0 0-1,0 0 1,0 0 0,0 0 0,-1 0 0,1 0 0,0 0-1,0 0 1,0 0 0,0 0 0,0-1 0,0 1 0,-1 0-1,1 0 1,0 0 0,0 0 0,0 0 0,0 0 0,0 0 0,0 0-1,-1 0 1,1 0 0,0 0 0,0-1 0,0 1 0,0 0-1,0 0 1,0 0 0,0 0 0,-1-13-466,2 7 407,1 0-1,-1-1 1,1 1-1,0 1 1,1-1 0,-1 0-1,1 0 1,0 1-1,5-6 1,6-8 9,19-19-1,-13 16-95,-14 15 78,1-1 1,0 2 0,0-1 0,0 1 0,1 0 0,9-6-1,-14 11 65,0-1-1,1 1 0,-1 0 1,0-1-1,0 1 0,1 1 0,-1-1 1,0 0-1,1 1 0,-1 0 1,1 0-1,-1 0 0,0 0 1,1 0-1,-1 1 0,1 0 1,-1-1-1,0 1 0,0 0 0,6 3 1,-5-2 67,0 1 0,0-1-1,0 1 1,-1 0 0,1 0 0,-1 0 0,0 0 0,0 1 0,4 5 0,2 5 202,10 20 0,-9-14-146,7 14 89,-11-18 17,13 19 0,-17-31-197,1-1 0,-1 1-1,1-1 1,0 0 0,0 1-1,0-2 1,0 1 0,0 0 0,1 0-1,5 2 1,-8-4-16,1 0 0,0-1 0,0 1-1,1 0 1,-1-1 0,0 0 0,0 1 0,0-1 0,0 0 0,0 0-1,0 0 1,0-1 0,1 1 0,-1 0 0,0-1 0,0 1 0,0-1-1,0 0 1,0 0 0,0 0 0,-1 0 0,4-2 0,3-3-85,-1 0-1,1 0 1,10-13 0,-7 8-24,-3 2 18,3-1 68,0-1-1,-1-1 1,13-17 0,-23 29 13,0 0 1,0 0 0,0 0 0,0 0 0,0 0-1,0 0 1,0 0 0,0 0 0,0 0-1,0 0 1,0 0 0,0 0 0,0 0-1,0 0 1,0 0 0,0 0 0,0 0 0,0 0-1,0 0 1,0 1 0,0-1 0,0 0-1,0 0 1,0 0 0,0 0 0,0 0 0,1 0-1,-1 0 1,0 0 0,0 0 0,0 0-1,0 0 1,0 0 0,0 0 0,0 0-1,0 0 1,0 0 0,0 0 0,0 0 0,0 0-1,0 0 1,0 0 0,0 0 0,0 0-1,0 0 1,0 0 0,1 0 0,-1 0 0,0 0-1,0 0 1,0-1 0,0 1 0,0 0-1,0 0 1,0 0 0,0 0 0,0 0 0,0 0-1,0 0 1,0 0 0,0 0 0,0 0-1,0 0 1,0 0 0,0 0 0,0 0-1,0 0 1,0 0 0,0 0 0,1 7-32,0 8 162,-1 1-29,-1-6 76,1 1 0,3 14 0,-3-21-125,1-1 0,0 0 0,0 0 0,0 1-1,0-1 1,1 0 0,-1 0 0,1 0-1,0 0 1,0-1 0,3 5 0,-1-3-22,0-1-1,0 1 1,0-1 0,0 0 0,1-1 0,-1 1 0,1-1 0,-1 0 0,1 0 0,7 2 0,-9-3-17,0 0-1,0-1 1,0 1 0,0-1 0,0 0 0,1 0 0,-1 0 0,0 0 0,0 0 0,0-1-1,0 1 1,0-1 0,0 0 0,0 0 0,0 0 0,0-1 0,0 1 0,3-3 0,-4 3-41,-1 0 0,1 0 1,-1 0-1,0 0 1,1-1-1,-1 1 1,0-1-1,0 1 0,0-1 1,0 1-1,0-1 1,0 1-1,0-1 0,-1 0 1,1 1-1,-1-1 1,1 0-1,-1 0 1,1 0-1,-1 1 0,0-4 1,0 2-16,-1 0 1,1-1-1,-1 1 1,0 0-1,0-1 1,0 1-1,-1 0 0,1 0 1,-1 0-1,-3-5 1,0 0 4,-1 1 0,0 0 0,-1 0 0,1 1 1,-1-1-1,-1 2 0,-14-11 0,14 12 2,0 1 0,-1-1 0,1 1 1,-9-2-1,14 5 33,0-1 0,-1 0 0,1 1-1,0-1 1,0 1 0,0 0 0,-1 0 0,1 0 0,0 1 0,0-1 0,0 1 0,-1 0 0,1 0 0,-5 2 0,8-3 2,0 0 0,0 0 0,-1 0 1,1 0-1,0 0 0,0 0 0,0 0 1,0 1-1,0-1 0,0 0 1,0 0-1,0 0 0,0 0 0,0 0 1,-1 0-1,1 0 0,0 0 0,0 1 1,0-1-1,0 0 0,0 0 0,0 0 1,0 0-1,0 0 0,0 0 0,0 0 1,0 1-1,0-1 0,0 0 0,0 0 1,0 0-1,0 0 0,0 0 1,0 0-1,0 0 0,0 1 0,0-1 1,0 0-1,0 0 0,1 0 0,-1 0 1,0 0-1,0 0 0,0 0 0,7 5-64,11 1-35,6-5 119,1-2-1,0 0 1,-1-2 0,37-8-1,-42 8 50,8-2 23,-1-2 0,42-15 1,-58 18-65,0-1 1,0 1 0,-1-2 0,0 1 0,0-1-1,0-1 1,-1 1 0,0-2 0,10-10 0,-8 4 21,-1 0 0,-1 0 1,12-30-1,-17 37-33,9-24 131,17-64 1,-2-36 64,-24 114-230,6-35 42,-3 0 0,1-75 0,-7 123 271,-2 5-102,-3 14-22,-4 23-42,-3 44-37,4 1 0,4 0-1,9 134 1,9-99 396,-12-105-419,1 1 0,1-1 1,0 1-1,1-1 0,1 0 1,9 17-1,-14-29-80,0 0 0,0 1 0,0-1 0,0 1 0,0-1-1,0 0 1,0 0 0,1 0 0,-1 0 0,0 0 0,1 0 0,-1 0 0,1 0-1,-1 0 1,1-1 0,-1 1 0,1-1 0,0 1 0,-1-1 0,1 1 0,0-1-1,-1 0 1,1 0 0,0 0 0,-1 0 0,1 0 0,0 0 0,-1-1-1,1 1 1,0 0 0,-1-1 0,3 0 0,5-3-115,-1 0 1,0-1-1,0 0 1,13-11-1,-2 3-2,14-8-58,-15 10 148,-1 0 0,18-15 0,-38 41 186,-7 24 10,9-35-142,0 0 0,1-1 1,0 1-1,-1 0 0,1 0 1,0 0-1,2 7 0,-1-8-7,0 0 0,1 0 0,-1 1 0,1-1 0,0 0 0,0-1 0,0 1-1,0 0 1,1 0 0,-1-1 0,1 1 0,0-1 0,-1 0 0,1 0 0,0 0 0,0 0-1,1-1 1,-1 1 0,0-1 0,7 2 0,-4-1-2,1 0 1,-1-1-1,1 0 0,-1 0 1,1-1-1,0 0 1,0 0-1,-1 0 0,13-3 1,-15 2-55,-1 0 0,1 0 0,-1-1 0,0 1 0,1 0 0,-1-1 0,0 0 0,0 0 0,0 0 0,0 0 0,-1 0 0,1-1 0,0 1 0,-1-1 0,0 0 0,1 0 0,-1 0 0,-1 0 0,1 0 0,0 0 0,-1 0 0,1 0 0,-1-1-1,2-6 2,-2 4-6,0-1 1,-1 1 0,0 0 0,0-1 0,0 1-1,-1-1 1,1 1 0,-2-1 0,1 1 0,-1 0 0,0-1-1,0 1 1,-3-6 0,1 6 31,0 1 0,0 0 0,-1 0 1,1 0-1,-1 0 0,0 0 0,-1 1 0,1 0 0,-1 0 0,-6-3 1,8 5 36,0-1 0,-1 1 0,1 0 0,0 0 0,-1 1 0,0-1 0,1 1 0,-1 0 0,0 0 0,1 1 0,-1-1 0,0 1 0,0 0 0,0 1 0,0-1 0,-8 3 0,2 0 57,1 0 0,0 1 0,0 1 0,0 0 0,1 0 0,-11 8 1,20-13-73,0 0 1,0 0 0,0 0 0,0 1 0,0-1 0,0 0 0,0 0 0,0 0 0,0 0 0,0 1 0,0-1-1,0 0 1,0 0 0,0 0 0,0 1 0,0-1 0,0 0 0,0 0 0,0 0 0,0 0 0,0 1-1,0-1 1,0 0 0,1 0 0,-1 0 0,0 0 0,0 1 0,0-1 0,0 0 0,0 0 0,0 0-1,1 0 1,-1 0 0,0 0 0,0 0 0,0 1 0,0-1 0,0 0 0,1 0 0,-1 0 0,0 0-1,0 0 1,0 0 0,1 0 0,10 4-13,3-3 32,1-2 0,-1 0-1,0-1 1,1 0-1,-1-1 1,16-5 0,-9 3 16,16-6 72,-1-2 1,48-23-1,33-13 21,-115 48-94,0 1-1,0-1 1,0 0-1,0 1 1,0 0-1,0-1 1,1 1-1,-1 0 1,0 0 0,0 0-1,0 0 1,0 1-1,0-1 1,0 0-1,0 1 1,1 0-1,1 1 1,-2-1 2,0 0 0,-1 0 1,1 1-1,0-1 0,-1 1 1,0-1-1,1 1 0,-1 0 1,0-1-1,0 1 0,0 0 1,0 0-1,0 0 0,1 3 1,0 6 76,1 0 0,-2 0 0,0 0 0,0 0 0,-1 15 0,0-16-89,0 3 35,0-2-17,0 0 0,0 0 0,-1 1-1,0-1 1,-1 0 0,-5 16 0,49-68-364,-33 28 212,12-24 0,-17 27 122,1 1 0,1 0-1,0 0 1,0 0 0,12-12 0,-18 20-13,0 1 1,1-1 0,-1 1-1,0 0 1,1-1 0,-1 1-1,0-1 1,1 1 0,-1 0-1,1 0 1,-1-1 0,0 1-1,1 0 1,-1 0 0,1-1-1,-1 1 1,1 0 0,-1 0-1,1 0 1,-1 0 0,1 0-1,0 0 1,-1 0 0,1 0-1,-1 0 1,1 0 0,-1 0-1,1 0 1,-1 0 0,1 0-1,0 0 1,0 2 22,0-1 1,0 1-1,0-1 1,0 1 0,-1-1-1,1 1 1,0 0-1,-1-1 1,1 4-1,4 9 60,0 0 0,1 0 0,1 0 0,0 0 0,1-1 1,10 13-1,-12-19-82,0 1 0,1-1 0,-1-1 1,2 1-1,-1-1 0,1 0 0,0-1 1,0 0-1,0 0 0,18 6 1,-7-4-135,1-1 0,29 6 1,-40-11-471,0 0 1,0 0-1,0-1 1,0 0-1,0-1 1,0 0 0,0 0-1,9-3 1,-16 4 446,17-8-2547,-18 7 2493,0 1 0,-1-1 0,1 1-1,-1-1 1,1 1 0,-1-1 0,1 1-1,0-1 1,-1 1 0,0-1 0,1 0-1,-1 1 1,1-1 0,-1 0-1,0 0 1,0 1 0,1-1 0,-1 0-1,0 1 1,0-1 0,0 0 0,0 0-1,0 0 1,0 1 0,0-1 0,0-1-1,-6-16-4392,1-2 1530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2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7968,'-5'-2'875,"0"0"1,0 1 0,0-1 0,-8 0-1,31 16 4839,17 15-4324,-34-29-1356,161 87 2847,-121-68-2701,0-2 1,48 14-1,-68-25-176,12 3 173,-25-6-70,-6-3-43,14-8-9370,-3 7 6618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2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0 8480,'-38'1'3802,"14"0"-3488,-129 11 4023,117-5-3502,-59 18 1,42-10-459,-142 33 188,91-18-560,-33 7-485,130-37-1545,24-7-4781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7456,'-2'-14'1935,"2"14"-1905,0 0 0,0 0 0,0 0 0,0 0 0,0 0 0,0 0 1,0 0-1,0 0 0,0 0 0,0 0 0,1 0 0,-1 0 0,0 0 0,0 0 1,0 0-1,0 0 0,0 0 0,0 0 0,0 0 0,0 0 0,0 0 1,0 0-1,0 0 0,0 0 0,0 0 0,0 0 241,0 0-241,0 0 1,1 0-1,-1 0 0,0 0 0,0 0 0,0 0 0,0 0 0,0 0 1,0-1-1,0 1 0,7 24 2275,12 148 3482,-5-11-3290,15 105-1480,-26-255-1416,0-1 0,0 1 0,1-1 0,0 0 0,6 9 0,-3-16-4934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1568,'-11'0'4533,"7"8"-1088,1-7-3169,1 0-1,0 0 0,-1 0 0,1-1 0,-1 1 0,1-1 0,-1 1 1,1-1-1,-1 0 0,1 0 0,-5-1 0,-4 1 775,10-2-178,2 2-853,-1-1 1,0 1 0,0 0-1,0 0 1,0 0 0,0 0-1,0 0 1,0 0-1,0 0 1,0 0 0,0 0-1,0 0 1,0-1 0,0 1-1,0 0 1,0 0-1,0 0 1,0 0 0,0 0-1,0 0 1,0 0 0,0 0-1,0 0 1,0 0-1,-1-1 1,1 1 0,0 0-1,0 0 1,0 0 0,0 0-1,0 0 1,0 0-1,0 0 1,0 0 0,0 0-1,0 0 1,0 0 0,0 0-1,0 0 1,-1 0-1,1 0 1,0 0 0,0 0-1,0 0 1,0 0 0,0 0-1,0 0 1,0 0-1,0 0 1,0 0 0,0 0-1,-1 0 1,1 0 0,0 0-1,0 0 1,0 0-1,0 0 1,0 0 0,0 0-1,0 0 1,0 0 0,0 0-1,0 0 1,0 0-1,-1 0 1,1 0 0,0 0-1,0 0 1,0 0 0,4 0 168,0-1 1,0 1-1,0 0 1,0 0 0,0 0-1,0 1 1,5 0-1,37 9-86,-19-3-2,0-2 0,0 0-1,46 1 1,84-8 124,-50 0-4,163-7-55,-212 4-183,-46 3 44,0 1 0,0 0 0,-1 1 0,15 1 0,-24 0 305,-5-1-159,-15-1-142,-24-1-110,-44-3 82,0 5 0,-112 13 0,136-8 62,-44 6-198,45-4 209,1-3 0,-67-5 0,43 0-49,59 1-45,-1 2-1,-38 6 0,30-6 789,27-1-292,24-1-363,20 1-154,62 12 0,-71-7 9,0 0-1,-1 2 0,53 22 0,-65-23 74,0 0-1,-1 2 0,0 0 1,0 0-1,-1 2 0,0-1 1,-1 2-1,13 15 1,-1 3-124,-1 1 0,28 53 0,-27-44 82,41 52 0,-57-82 80,0 0 0,14 12 0,-15-18 97,-7-4-165,1 1 0,-1-1 0,1 0 1,-1 0-1,0 1 0,1-1 0,-1 0 1,1 0-1,-1 1 0,0-1 1,1 0-1,-1 1 0,0-1 0,1 1 1,-1-1-1,0 0 0,0 1 0,0-1 1,1 1-1,-1-1 0,0 1 0,0-1 1,0 0-1,0 1 0,0-1 0,0 1 1,1-1-1,-1 1 0,-1 0 0,1 0 90,-1-1-81,-1 0 0,1 0-1,-1 1 1,1-1 0,-1 0 0,0 1 0,1 0 0,-1-1 0,-1 3 0,-16 5-76,0-2 10,0 2 0,0 1 1,1 0-1,-24 17 0,-12 6 56,33-21 46,-29 15-32,-57 22 0,62-31-6,2 2 1,-70 42-1,108-58-26,1 0 0,0 1 0,0 0 0,0 0 0,0 0 0,1 1 0,-1-1-1,1 1 1,0 0 0,1 0 0,-4 8 0,5-7 69,3-2 41,-1-3-96,0-1 1,0 1-1,0-1 0,0 0 0,0 1 0,0-1 0,1 0 0,-1 0 1,0 1-1,0-1 0,3 0 0,0 0 115,8 1-47,-1 0-1,0-1 0,1 0 1,-1-1-1,15-3 0,60-16-81,-47 10 134,-15 4-115,218-60-62,-224 60 58,1 1 0,-1 1-1,0 1 1,1 1-1,0 0 1,31 2 0,-28 1-108,-17-1 89,0 0 0,-1 0 0,1 1 0,0-1 1,0 1-1,0 0 0,0 1 0,7 2 0,6 5-12,-8-4 36,0 0 1,0 0-1,-1 1 0,1 1 0,-2-1 1,1 1-1,0 1 0,7 8 0,3 8 3,19 29 0,-27-43 150,-9-8-108,-1-2 406,-9-36-9679,11 26 6063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34 2976,'5'-8'1899,"-1"4"1172,2-2-1847,-5 5-1025,-1 0 1,1 0 0,0 1 0,-1-1 0,1 0 0,0 0 0,-1 0-1,1 0 1,-1 0 0,0 1 0,1-1 0,-1 0 0,1-2 0,-1 3-134,0 0 1,-1-1 0,1 1 0,0 0-1,0 0 1,0 0 0,-1 0 0,1 0-1,0 0 1,0-1 0,0 1 0,-1 0-1,1 0 1,0 0 0,0 0 0,-1 0-1,1 0 1,0 0 0,0 0 0,0 0-1,-1 0 1,1 0 0,0 0 0,0 0-1,-1 0 1,1 0 0,0 1 0,0-1-1,0 0 1,-1 0 0,1 0 0,0 0-1,0 0 1,0 0 0,-1 1 0,1-1-1,0 0 1,0 0 0,0 0 0,-15 9 375,10-6-232,-26 13 348,-119 72 1045,134-77-1450,0 1 0,1 1 0,0 1 0,1 0 0,1 0 0,-20 29 0,12-9-18,1 2 0,-24 60 0,34-66-37,2 1 0,-8 42-1,10-38 0,2-17 53,1 1 1,1 0-1,1 0 1,0 0 0,2 0-1,0 0 1,1-1-1,1 1 1,0 0-1,2-1 1,0 0-1,15 34 1,-15-44-59,-1 0-1,1-1 1,7 8-1,10 17 311,36 62 179,-55-89-535,4 5 218,-6-10-725,-3-7-849,-1-4-2749,2-2 1132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4800,'-6'-12'4384,"6"15"-1947,2-4-1883,-1 1-1,1 0 1,-1 0-1,1 0 1,-1 0-1,1 1 1,-1-1 0,0 0-1,2 1 1,11 5-316,-1 1 1,0 1-1,0 0 1,-1 0-1,0 2 1,17 16-1,-15-11-202,-1 1 0,-1 0 0,0 1 0,9 19-1,-17-28 41,0 0 0,0 0 0,-1 1 0,0 0 0,-1 0-1,0 0 1,0 0 0,-1 0 0,0 0 0,-1 19-1,0-16-28,-1-1 0,-1 1-1,0 0 1,-1 0 0,0-1-1,-1 0 1,-6 15 0,0-6 30,2-5-5,-1 0 0,-15 22 0,3-7 184,11-21-309,20-12 682,10-3-270,30-14-1,5-2-216,-27 13-40,47-14 247,113-52 0,-174 67-236,-1-1 1,0 0-1,0-1 1,-1-1 0,0 0-1,-1 0 1,0-1-1,-1-1 1,13-20 0,-18 24-80,-1 0-1,0-1 1,-1 0 0,0 1 0,0-2 0,-1 1 0,2-13 0,-4 23-33,1-19 23,0-1 0,-2 1 0,0-1 0,-1 1 0,-5-24 0,5 35-128,-1 0 0,1 1 0,-2 0 0,-3-9 0,3 9-32,-7-4-3585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6816,'-5'4'9679,"5"-4"-9418,-4 15 1925,-1 18-1657,3 7 171,2 0 0,5 40 0,-4-64-624,8 60 235,-5-41-285,2 41 0,-6-76-96,0 0-1,0 0 1,0 0 0,1 0 0,-1 0-1,0 0 1,0 0 0,0 0 0,1 0-1,-1 0 1,0 0 0,0 0 0,0 0-1,1 0 1,-1 0 0,0 0-1,0 0 1,1 0 0,-1 0 0,0 0-1,0 0 1,0 0 0,1 0 0,-1-1-1,0 1 1,0 0 0,0 0 0,0 0-1,1 0 1,-1 0 0,0-1 0,0 1-1,0 0 1,0 0 0,0 0-1,0 0 1,0-1 0,1 1 0,-1 0-1,13-13-2334,6-9-1301,1 0 1242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8 5568,'1'-7'2315,"3"10"-546,-4-2-1597,0-1 1,0 1 0,1 0 0,-1 0 0,0-1 0,0 1 0,0 0 0,0 0 0,0-1 0,0 1 0,0 0-1,0 0 1,0 0 0,0-1 0,0 1 0,-1 0 0,1 0 0,0-1 0,0 1 0,-1 0 0,0 0 0,-12 13 689,0-1 0,-1 0 0,0-2 1,-17 11-1,-68 39 256,48-32-452,36-20-548,-145 92 728,123-75-774,1 2-1,-37 37 1,-29 33 24,87-77-523,23-30-7224,23-22 1841,-4 8 3096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 3712,'9'-10'3035,"-5"5"194,-3 12-288,-8 15-349,2-6-1355,-14 27 0,-5 12-53,8 0-686,1 2-1,4-1 0,-9 108 1,19-136-145,2-18-1384,0-24-10328,-1 2 8479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6816,'-24'-12'2197,"23"12"-2160,0-1 0,1 1 0,-1-1 0,0 1 0,1 0 0,-1-1 0,0 1 1,0 0-1,1 0 0,-1 0 0,0-1 0,0 1 0,1 0 0,-1 0 0,0 0 0,0 0 0,0 1 0,1-1 0,-1 0 0,0 0 0,0 0 0,1 0 0,-2 1 1,-7-1 6144,20 6-5217,0-2 0,0 0 0,13 3 0,69 8 366,-74-12-917,96 9 669,124-2-1,-227-10-1033,33-1 65,-40 0-103,-1 1 1,0-1-1,0 0 1,0 0 0,0 0-1,-1 0 1,1-1-1,4-1 1,-6 1-323,0 1 1,0 0-1,0-1 0,-1 0 1,1 1-1,2-4 0,-3 3-259,0 1-1,0-1 0,0 0 0,0 1 1,0-1-1,-1 0 0,1 1 0,0-1 1,-1 0-1,0 0 0,1 0 0,-1-2 1,0-6-2310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1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6400,'-58'-43'2880,"54"38"-2496,4 2 1760,9 6-1248,4-3 1472,5 5-1344,19-5 319,3 3-799,13-6-32,7-2-320,19-10-32,3 2-96,7-7-2591,-7 13 1375,-11 2-6368,-13 10 4192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3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 2656,'-3'-3'218,"2"-7"4358,-4 6-1819,1 1-1548,7 1-476,-3 5-299,1 0-1,-1 0 1,1 0 0,0 0 0,2 4 0,32 58 1203,-16-32-1093,19 45 0,-24-40-229,-2 0 0,-1 1 0,-2 0 0,-1 1 1,-3-1-1,-1 1 0,-2 1 0,-1-1 0,-3 0 0,-11 73 0,4-80-83,-1-1 0,-22 48 0,-3 8 171,12-21-88,-51 102-1,67-157-282,-51 93 175,48-90-157,0 0-1,-1-1 0,0 0 0,-22 19 1,20-24-266,13-9 166,0 0 0,0 0 0,0 0 0,-1 0 1,1 0-1,0 0 0,0 0 0,0 0 1,0 0-1,-1 0 0,1 0 0,0 0 1,0 0-1,0 0 0,0 0 0,-1 0 1,1 0-1,0 0 0,0 0 0,0 0 0,0 0 1,-1 0-1,1 0 0,0 0 0,0 0 1,0 0-1,0 0 0,0 0 0,-1-1 1,1 1-1,0 0 0,0 0 0,0 0 1,0 0-1,0 0 0,0 0 0,0-1 0,0 1 1,-1 0-1,2-2-425,-1 0 0,0 0 1,0 0-1,1 0 0,0 0 0,-1 0 1,1 0-1,0 0 0,0 0 0,0 0 1,0 1-1,2-4 0,16-25-6005,8-4 2054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272 143 1472,'0'-2'253,"1"1"1,-1 0 0,0-1-1,1 1 1,-1-1-1,1 1 1,0 0-1,-1-1 1,1 1-1,0 0 1,0 0-1,1-3 1,6-8 2247,-2-5 4155,-6 0-4677,-1 40-2004,-1 0 0,-7 30 0,-17 55-40,18-73 103,-6 19 214,-3 0 0,-1-1 0,-29 54 0,-28 45 377,51-101-351,-6 12 132,6-15 934,32-72-309,34-71-810,24-59 62,-41 83-355,-3-1 1,19-105-1,17-104-214,-56 274 193,1-9-308,-4 13 362,2 6-3,-1-3 37,0 1-1,0-1 1,0 0 0,0 1-1,0-1 1,0 0 0,0 1-1,0-1 1,0 0 0,0 1-1,0-1 1,1 0 0,-1 1-1,0-1 1,0 0 0,0 0-1,0 1 1,1-1 0,-1 0-1,0 0 1,0 1 0,1-1-1,-1 0 1,0 0 0,1 0-1,-1 0 1,0 1 0,1-1-1,4 22 317,-2-18-315,-2-3 149,0 3-197,1 2 49,-1 0-1,0-1 0,0 1 1,0 0-1,0 0 0,-2 11 1,3 20-30,31 166-181,-22-156 216,1 0 0,24 58 0,37 57 185,-28-64-233,32 83 581,-58-130-406,-19-50-107,0 0-1,1-1 1,-1 1 0,0 0-1,0-1 1,0 1 0,0 0-1,0 0 1,-1-1 0,1 1-1,0 0 1,0-1 0,0 1-1,0 0 1,-1-1 0,1 1-1,0 0 1,-1-1 0,1 1-1,-1-1 1,1 1 0,0 0-1,-1-1 1,1 1 0,-1-1-1,1 0 1,-1 1 0,0-1-1,1 1 1,-1-1 0,1 0-1,-1 1 1,0-1 0,1 0-1,-1 0 1,0 1 0,0-1-1,1 0 1,-1 0 0,-1 0-1,-3 1 97,-1 0-1,0-1 1,-10 1-1,13-1-139,-21-1 73,0-1-1,0-1 1,-26-7-1,-68-24 43,69 12 60,34 15-1548,-27-11 1,37 15-884,16 11-6657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34 290 4320,'-16'-5'1936,"20"3"-1674,-6 2 599,-6 7 1765,-3 1 3081,19-7-4175,-6-1-1593,7 0 332,25-1 11,0 2 0,0 1 0,0 1 0,34 10-1,-37-6-271,-19-5-2,0 1 0,0 0 0,0 1-1,-1 0 1,1 1 0,-1 0 0,0 0 0,10 8-1,-19-11 25,1 0 0,-1 1-1,0-1 1,0 0 0,0 1-1,0-1 1,-1 1 0,1-1-1,0 1 1,-1 0 0,0 0-1,0 0 1,0 0 0,0 0-1,0 0 1,-1 0-1,1 0 1,-1 0 0,0 0-1,0 0 1,0 0 0,0 0-1,0 0 1,-1 0 0,1 0-1,-1 0 1,0 0 0,-1 3-1,-4 9-3,0-1 0,-1 0 1,-1-1-1,-12 18 0,10-17 55,-2 3 8,-1-1 1,-17 16-1,1 0 3,28-32-92,1 0 1,0 0 0,-1 1 0,1-1 0,0 0-1,-1 1 1,1-1 0,0 0 0,0 1 0,-1-1-1,1 1 1,0-1 0,0 0 0,0 1-1,0-1 1,-1 1 0,1-1 0,0 0 0,0 1-1,0-1 1,0 1 0,0 0 0,8 0 329,19-10 109,162-61 474,-9 4-590,-158 56-213,-1 0 1,0-2-1,0-1 1,-2 0-1,36-32 1,-49 39-60,1-1 0,-1-1 0,-1 1 0,1-1 0,-1 0 0,-1 0 0,1 0 0,-1-1 0,-1 0 0,1 1 0,-2-1 0,1-1 0,-1 1 0,1-15 0,-2 13-40,-1 0 0,0 0 0,-1 0 0,0 1 0,-1-1 0,0 0 0,-1 1 0,0-1 0,-1 1 1,0 0-1,0 0 0,-10-15 0,9 18-75,1 0 1,-1 0-1,0 1 0,0 0 0,-1 0 1,-7-6-1,-1 1-23,10 7 106,0 1-1,-1 0 0,1 0 1,0 0-1,-9-3 0,13 6-111,0 0-1,-1 0 1,1 0-1,-1-1 1,1 1 0,0 0-1,-1 0 1,1 0-1,-1 0 1,1 0-1,0-1 1,-1 1-1,1 0 1,0 0-1,-1-1 1,1 1-1,0 0 1,-1 0-1,1-1 1,0 1 0,0 0-1,0-1 1,-1 1-1,1-1 1,0 1-1,0 0 1,0-1-1,0 1 1,-1 0-1,1-1 1,0 1-1,0-1 1,0 1 0,0 0-1,0-1 1,0 1-1,0-1 1,0 1-1,0-1 1,0 1-1,1 0 1,-1-1-1,0 1 1,0 0-1,0-1 1,0 1 0,1-1-1,-1 1 1,0 0-1,0-1 1,1 1-1,-1 0 1,1-1-1,0-1-778,1 0-1,0 1 1,0-1-1,1 0 0,-1 1 1,0 0-1,5-3 1,9-1-1498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5056,'2'-4'962,"-2"3"-521,1 0 0,0 0-1,0-1 1,-1 1 0,1 0-1,0-1 1,-1 1 0,0 0-1,1-1 1,-1 1 0,1-3-1,-7 16 6072,-11 26-5536,11-15-589,1 1-1,1 0 1,1 1 0,1 41-1,1-17-42,-4 27 32,-2 75-133,11-96 120,-5-55-405,1 0-1,0 1 1,0-1 0,0 0 0,0 0 0,0 1 0,0-1 0,0 0 0,0 0-1,0 1 1,0-1 0,0 0 0,0 0 0,0 1 0,1-1 0,-1 0 0,0 0 0,0 1-1,0-1 1,0 0 0,0 0 0,0 1 0,1-1 0,-1 0 0,0 0 0,0 0-1,0 0 1,1 1 0,-1-1 0,0 0 0,0 0 0,0 0 0,1 0 0,-1 0-1,1 1 1,8-6-1911,10-15-1548,-3-5-253,-2 0 1258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 5728,'-2'-4'726,"0"1"153,2 4-287,0-1-406,0 1 1,0-1-1,0 1 0,0-1 1,0 1-1,0-1 1,0 1-1,0-1 0,0 1 1,0-1-1,0 1 1,-1-1-1,1 1 0,0-1 1,0 1-1,0-1 1,-1 1-1,1 0 0,-80 77 4700,-9-1-2983,-108 70 1,83-60-1661,62-45-112,31-23-116,-2 1-633,47-25-7782,-5-6 5216,5 1 1110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7552,'-4'-4'1065,"3"4"-899,0-1-1,1 0 0,-1 1 1,0 0-1,1-1 1,-1 1-1,0-1 0,0 1 1,0 0-1,1-1 1,-1 1-1,0 0 0,0 0 1,0 0-1,1 0 1,-1 0-1,-1 0 0,43 26 3910,12 8-2289,91 74 1,-114-81-1395,-5-7-167,-1 2-1,-2 1 1,0 0-1,26 37 1,-5-3-10,-32-43-84,-11-13-175,1-1-1,-1 0 1,0 1-1,0-1 1,0 0-1,1 1 1,-1-1-1,0 0 0,0 1 1,1-1-1,-1 0 1,0 0-1,0 1 1,1-1-1,-1 0 1,0 0-1,1 0 1,-1 0-1,0 1 1,1-1-1,-1 0 0,1 0 1,-1 0-1,0 0 1,1 0-1,-1 0 1,0 0-1,1 0 1,-1 0-1,1 0 1,-1 0-1,0 0 0,1 0 1,-1 0-1,0 0 1,1-1-1,-1 1 1,0 0-1,1 0 1,-1 0-1,1-1 1,9-15-4865,-10 16 4889,8-15-2380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4800,'-1'1'1037,"0"0"-1,0 1 1,-1-1 0,1 0-1,0 0 1,-1 0 0,1 0 0,-1 0-1,-2 1 1,-12 4-364,-44 3 1080,-104 3 1,-63-15-1646,219 3-291,-18-1 174,-38-5 0,30-4-3501,29 7-195,27 1-4590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140 110 3136,'-13'-6'1575,"13"6"-1526,0 0 0,0 0 0,0 0 0,0 0 0,-1 0 0,1 0 0,0 0 0,0 0 0,0-1 0,0 1 1,0 0-1,-1 0 0,1 0 0,0 0 0,0 0 0,0 0 0,0-1 0,0 1 0,0 0 0,-1 0 0,1 0 0,0 0 0,0 0 0,0-1 0,0 1 0,0 0 0,0 0 0,0 0 0,0 0 0,0-1 1,0 1-1,0 0 0,0 0 0,0 0 0,0-1 0,0 1 0,0 0 0,0 0 0,0 0 0,0 0 0,0-1 0,0 1 0,0 0 0,1 0 0,-1 0 0,0 0 0,0 0 0,0-1 0,0 1 57,0 0-1,0 0 0,0-1 0,0 1 0,1 0 1,-1 0-1,0 0 0,0-1 0,0 1 0,0 0 1,0 0-1,0 0 0,0-1 0,0 1 0,0 0 0,-1 0 1,1 0-1,0 0 0,0-1 0,0 1 0,0 0 1,0 0-1,0 0 0,0-1 0,0 1 0,0 0 1,-1 0-1,1 0 0,0 0 0,0 0 0,0-1 1,0 1-1,0 0 0,-1 0 0,1 0 0,-6-5 1959,8 1-543,-5 12-423,-2 6-675,1 0 1,0 1-1,1 0 1,0 0 0,1 0-1,0 21 1,3-21-251,0-13-114,-1 0 0,0 0 1,1 0-1,-1 1 1,0-1-1,0 0 0,-1 0 1,1 0-1,0 0 0,-1 1 1,0 2-1,0-6-24,1 1-1,-1 0 1,1 0 0,-1 0-1,1 0 1,-1 0 0,1-1-1,-1 1 1,1 0 0,-1 0-1,1-1 1,-1 1 0,1 0-1,0-1 1,-1 1 0,1 0-1,0-1 1,-1 1 0,1-1-1,0 1 1,0-1 0,-1 1 0,1 0-1,0-1 1,0 1 0,0-1-1,-1 0 1,-8-16-19,-56-151-310,61 160 426,1 2 371,3 6-491,0 0-1,0 0 0,0 0 0,0 0 0,0 0 1,0 0-1,0 0 0,0 0 0,0 0 1,0 0-1,0 0 0,0 0 0,0 0 1,0 0-1,0 0 0,0 1 0,1-1 1,-1 0-1,0 0 0,0 0 0,0 0 1,0 0-1,0 0 0,0 0 0,0 0 1,0 0-1,0 0 0,0 0 0,0 0 1,0 0-1,0 0 0,0 0 0,0 0 1,0 0-1,0-1 0,0 1 0,1 0 1,-1 0-1,0 0 0,0 0 0,0 0 1,0 0-1,0 0 0,0 0 0,0 0 0,0 0 1,0 0-1,0 0 0,0 0 0,0 0 1,0 0-1,0 0 0,0 0 0,0 0 1,1 0 270,6 2 166,2 1-297,0 0 0,0 0 0,0-1 0,0 0 0,12 1 0,52 1 551,-30-3-566,31 0 26,91-9-1,74-20-255,-236 27 89,148-10 155,-11 2-65,-5-5-58,-134 14-41,-1-1 1,1 1 0,0 0 0,-1 0-1,1 0 1,0 0 0,-1-1 0,1 1 0,0 0-1,-1 0 1,1 0 0,0 0 0,0 1-1,-1-1 1,1 0 0,0 0 0,-1 0 0,1 0-1,-1 1 1,1-1 0,0 0 0,-1 1-1,1-1 1,-1 0 0,2 1 0,-3 0 12,1 0 1,0 0-1,0-1 1,-1 1-1,1 0 0,0 0 1,-1-1-1,1 1 1,-1 0-1,1-1 1,-1 1-1,1-1 1,-1 1-1,1 0 1,-1-1-1,-1 1 1,-35 25-10,7-8 31,-46 18 0,14-8-4,36-14-10,0 1 0,1 1 0,1 1 0,-22 20 0,11-4 47,-52 64 1,28-22 94,-48 56-122,67-89 167,-72 72-233,85-90 33,-1 0 1,-42 26-1,39-26-13,25-18 45,0-1 0,-1-1 1,1 1-1,-1-1 1,-8 4-1,4-7 27,10-1 47,9 0-24,42-1-22,56-6-1,-75 5 7,-22 2-81,0-1-1,15-2 0,-5-1 14,0 1 1,1 1 0,-1 0 0,0 2 0,31 3 0,-16-2 40,-22-1 39,0 1 1,16 2 0,38 8 236,20 4 64,-79-13-329,1-1 0,0 0 0,13 0 0,-21-1-126,0 0 0,1-1-1,-1 1 1,0 0 0,0 0 0,1-1 0,-1 1-1,0 0 1,0-1 0,0 1 0,1 0-1,-1-1 1,0 1 0,0 0 0,0-1-1,0 1 1,0 0 0,0-1 0,1 1-1,-1 0 1,0-1 0,0 1 0,0-1 0,0 1-1,0 0 1,-1-1 0,1 1 0,0 0-1,0-1 1,0 1 0,0 0 0,0-1-1,0 1 1,-1-1 0,1 1 0,0 0-1,-1-1 1,-5-16-4857,0 8 2876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4384,'-21'-15'1978,"17"12"-179,0 0 0,0 0 0,1-1 0,-1 0 1,-4-6-1,9 10-1565,-1-1-1,1 1 1,0 0 0,-1-1 0,1 1 0,0-1 0,-1 1-1,1 0 1,0-1 0,-1 1 0,1 0 0,0 0-1,0 0 1,-1 0 0,1-1 0,0 1 0,0 0-1,-1 0 1,2 1 0,23-4 716,235-33 1637,-219 30-2563,0 3-1,42 2 1,-73 1-36,-9 0-222,0 0 1,0 0 0,0 0-1,0 0 1,0 0 0,0 0 0,0-1-1,0 1 1,0 0 0,0 0-1,0-1 1,0 1 0,0-1 0,0 1-1,0-1 1,0 1 0,0-1-1,0 0 1,-1 1 0,1-1 0,0 0-1,0 0 1,-1 0 0,1 0-1,-1 1 1,1-1 0,-1 0 0,1 0-1,-1 0 1,1-2 0,4-4-1900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5984,'-3'-1'344,"2"1"-41,-1-1 0,0 1 1,1 0-1,-1-1 0,1 0 0,-7-3 5731,1 4-1938,16-4-1867,5 0-1968,-1 1-1,1 1 0,19-2 1,-29 4-241,1 0 0,-1 0 1,1 0-1,-1 1 0,1-1 0,-1 1 0,1 0 1,-1 1-1,0-1 0,0 1 0,0 0 0,1 0 1,-2 0-1,1 0 0,4 4 0,-6-4-18,-1 0-1,1 0 0,0 0 1,-1 0-1,0 0 1,1 1-1,-1-1 0,0 1 1,0-1-1,0 1 0,-1-1 1,1 1-1,0-1 0,-1 1 1,0 0-1,0-1 0,0 1 1,0 0-1,0-1 1,0 1-1,-1 0 0,1-1 1,-1 1-1,-1 2 0,-2 9 67,-1 0-1,-1 0 0,-7 14 0,9-21-18,-10 20 323,-1 0-1,-31 39 1,43-62-243,0 0-1,0 0 1,1 0 0,0 0 0,-3 6 0,5-9-105,-1 0 0,1-1 1,0 1-1,-1 0 0,1 0 0,0 0 1,0 0-1,0-1 0,0 1 1,0 0-1,0 0 0,0 0 1,0 0-1,0-1 0,0 1 1,1 0-1,-1 0 0,0 0 1,0-1-1,1 1 0,-1 0 1,1 0-1,-1-1 0,0 1 0,1 0 1,0-1-1,-1 1 0,1 0 1,-1-1-1,1 1 0,0-1 1,-1 1-1,1-1 0,0 1 1,1 0-1,7 3 127,1 0 0,0-1 1,-1 0-1,2 0 0,14 1 0,55 1 158,-18-1-192,-55-3-213,1-1 0,0 0 0,-1 0-1,12-2 1,9-6-5119,-26 0-1639,-6 0 1858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2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1261 4064,'0'0'1307,"1"1"-801,1 0-208,0 1 1,0-1-1,0 0 0,0-1 0,0 1 0,0 0 0,0 0 1,1-1-1,-1 1 0,0-1 0,0 0 0,1 0 1,-1 0-1,0 0 0,0 0 0,3-1 0,2 0 305,0 0 1,0 0-1,0-1 0,10-3 0,-7 1-227,0-1-1,0 0 0,0 0 1,-1-1-1,0-1 0,0 1 0,14-14 1,-8 4-97,0 0 0,-1 0 1,-1-2-1,-1 0 0,0 0 1,-1-1-1,13-32 0,-4-10 345,17-89-1,-19 72-344,-16 70-183,-1 2-23,1-1-1,-1 1 1,1-1 0,1 1-1,-1 0 1,1 0-1,5-8 1,-8 13-56,0 1-1,1 0 1,-1-1-1,0 1 1,0 0-1,1 0 1,-1 0-1,0-1 1,1 1-1,-1 0 1,0 0-1,0 0 1,1-1-1,-1 1 1,0 0-1,1 0 1,-1 0-1,0 0 1,1 0 0,-1 0-1,1 0 1,-1 0-1,0 0 1,1 0-1,-1 0 1,0 0-1,1 0 1,-1 0-1,0 0 1,1 0-1,-1 1 1,10 8 367,1 16-44,0 14-173,-2 0 0,-1 1-1,3 70 1,-8-49 46,-9 115 1,6-173-198,0 0 0,0 0 1,-1 0-1,1 0 0,-1 0 1,0 0-1,0 0 0,0 0 1,0 0-1,-1-1 1,1 1-1,-1 0 0,1-1 1,-4 4-1,4-6-57,0 1 1,0-1-1,-1 1 1,1-1-1,0 1 0,-1-1 1,1 0-1,-1 0 0,1 0 1,0 0-1,-1 0 1,1 0-1,-1 0 0,1 0 1,0 0-1,-1-1 1,0 1-1,-24-8-305,24 7 308,-11-5-120,1 0 0,1 0-1,-1-1 1,1-1 0,-11-8-1,-15-11-416,29 26 231,8 1 342,0 0-1,0 0 1,0 0-1,0 0 0,0 1 1,0-1-1,0 0 1,0 0-1,0 0 1,0 0-1,0 0 1,0 1-1,0-1 0,0 0 1,0 0-1,0 0 1,0 0-1,0 0 1,0 0-1,0 1 1,0-1-1,0 0 0,1 0 1,-1 0-1,0 0 1,0 0-1,0 0 1,0 1-1,0-1 1,0 0-1,0 0 0,0 0 1,1 0-1,-1 0 1,0 0-1,0 0 1,0 0-1,0 0 0,0 0 1,0 0-1,1 1 1,-1-1-1,0 0 1,0 0-1,0 0 1,1 0-1,36 18 599,1-1-1,39 12 1,-64-26-533,0 0 0,0-1 0,0 0 1,0-1-1,0 0 0,1-1 0,-1 0 1,0-1-1,0-1 0,0 0 1,0-1-1,16-5 0,16-8 82,86-44 0,-130 60-143,43-25 13,-1-1 1,40-34-1,-46 33-45,-29 21 21,1 0 0,-1 1 0,1 0 0,15-6 0,-19 10-6,-1 0 0,0-1 1,0 2-1,0-1 0,1 0 1,-1 1-1,0 0 0,1 0 1,-1 0-1,0 1 1,1-1-1,-1 1 0,4 1 1,77 27 254,-77-26-86,-6-2 257,-8-10 138,2 4-535,-1 0-1,1 0 1,-1 1 0,0 0-1,0 0 1,0 0-1,-1 1 1,1-1-1,-1 1 1,-9-3 0,9 4-32,0 0 1,0 0 0,-1 1-1,1 0 1,0 0 0,0 1-1,-1 0 1,1 0 0,0 0 0,-1 1-1,1 0 1,0 0 0,-9 3-1,-1 1-5,1 1-1,0 0 1,-26 15 0,31-15 57,0 0 0,1 1 0,0 0 0,0 1 0,1 0 0,0 1 0,-10 11 0,16-17-7,-1 1 1,1-1 0,0 1 0,0-1-1,0 1 1,1 0 0,-1-1 0,1 1 0,0 0-1,0 0 1,0 0 0,0 0 0,1 0-1,-1 0 1,1 0 0,0 0 0,1 1 0,-1-1-1,1 0 1,-1 0 0,1 0 0,0 0-1,3 6 1,-1-5-17,1 0-1,-1-1 1,1 1-1,-1-1 1,1 0-1,0 0 1,1 0-1,-1-1 1,1 0-1,-1 1 1,11 4-1,6 1-122,34 12 1,-47-18 70,10 3 49,0-1 0,0-1 0,1 0 0,0-2 0,0 0 0,-1-1 0,1-1 0,0 0 0,31-6 0,24-7-1,-1-4 0,-1-2 1,0-4-1,75-36 1,-129 52-45,-1-2-1,0 0 1,-1-1 0,0-1-1,0 0 1,22-22 0,-24 18 7,-1-1 1,0 0 0,-1 0-1,-1-2 1,-1 1 0,0-1-1,-1-1 1,-2 1 0,9-28-1,-15 44 30,-1 1 0,1 0-1,-1-1 1,0 1 0,0 0 0,1-1-1,-1 1 1,0 0 0,0-1 0,0 1-1,-1 0 1,1-1 0,0 1 0,0 0-1,-1-1 1,1 1 0,-1 0 0,1 0-1,-1-1 1,0 0 0,0 1 0,1 1 0,0 0 1,-1 0-1,1 0 0,0-1 0,-1 1 0,1 0 1,-1 0-1,1 0 0,0 0 0,-1-1 1,1 1-1,-1 0 0,1 0 0,-1 0 0,1 0 1,0 0-1,-1 0 0,1 0 0,-1 0 1,1 1-1,-1-1 0,0 0 0,0 1 3,-1 0-1,0 0 0,1 0 1,-1 0-1,0 0 0,1 0 1,-1 0-1,-1 2 1,-21 24 6,1 2 0,-33 53 0,8-12 81,34-50 81,-16 30 0,27-44-127,-1 1 0,1 0-1,1 0 1,-1 1 0,1-1 0,1 0-1,-1 1 1,0 13 0,2-19-50,0 0 0,0-1-1,0 1 1,0 0 0,1-1 0,-1 1 0,0-1 0,1 1-1,-1 0 1,1-1 0,0 1 0,-1-1 0,1 1 0,0-1-1,0 1 1,0-1 0,0 0 0,0 0 0,0 1 0,0-1 0,1 0-1,-1 0 1,0 0 0,1 0 0,-1 0 0,1 0 0,-1-1-1,1 1 1,-1 0 0,1-1 0,-1 1 0,1-1 0,-1 0-1,3 1 1,0-1 12,-1 0-1,0 0 1,0 0-1,1 0 1,-1-1-1,0 1 1,0-1-1,0 0 0,0 0 1,1 0-1,-1-1 1,-1 1-1,1-1 1,0 1-1,0-1 1,-1 0-1,4-3 1,0-1-83,-1 1 0,-1-2 0,1 1 1,-1 0-1,0-1 0,0 0 1,4-12-1,15-57-361,-13 44 364,13-61 117,-16 153 560,-6-21-292,-1-30-286,0 1-1,1-1 1,0 1-1,0-1 1,5 16-1,-2-16-42,-1 1-1,2 0 1,0-1-1,0 0 1,8 12-1,-11-19 22,0 1-1,0-1 0,-1 0 0,1 0 1,0 0-1,1 0 0,-1-1 1,0 1-1,0-1 0,1 1 1,-1-1-1,1 0 0,-1 1 1,1-1-1,0-1 0,-1 1 0,1 0 1,0-1-1,0 1 0,-1-1 1,1 0-1,0 0 0,0 0 1,3-1-1,7-2-5,0-2 1,-1 0-1,1 0 0,-1-1 1,0 0-1,-1-1 0,0-1 1,0 0-1,12-11 0,-3 2-64,-2-1 0,0-1 0,25-35 0,36-66-284,-73 110 314,34-57-459,43-96 0,-48 75 418,-3-1 0,20-97 0,-49 167 150,3-22 0,-5 32-30,-1-4 6,-2 10-152,1 5 83,0-1 0,-1 1 0,1 0 0,1 0 0,-1 0 0,0 0 0,0 0 0,0 4 0,-37 112 184,13-44 62,-18 89 0,32-101-18,-5 106 0,15-136-169,1 0 1,2 0 0,2-1-1,0 1 1,13 43 0,-15-71-45,-1 1 0,1-1-1,0 1 1,0-1 0,0 0 0,1 0 0,-1 0 0,7 7 0,-8-10 0,0 0 0,0 0-1,1 0 1,-1 0 0,0-1-1,0 1 1,0 0 0,1-1-1,-1 1 1,0-1 0,0 1-1,1-1 1,-1 0 0,1 0 0,-1 1-1,0-1 1,1 0 0,-1 0-1,0 0 1,1 0 0,-1-1-1,1 1 1,-1 0 0,0-1-1,1 1 1,-1 0 0,0-1-1,0 0 1,1 1 0,-1-1-1,0 0 1,0 1 0,0-1 0,0 0-1,0 0 1,2-2 0,2-2-68,0 0 0,0-1 0,-1 0 0,0 0 1,0 0-1,5-11 0,16-43-335,-18 42 284,23-59-339,56-149-361,-16-7 743,-36 99 36,14-61 295,-44 180-214,-2 5 16,0 0 0,0-1 1,0-13-1,-2 23-44,0 1 0,0 0 0,0 0 0,0 0 0,0-1-1,0 1 1,0 0 0,0 0 0,0-1 0,0 1 0,0 0 0,0 0 0,0 0 0,0-1 0,0 1 0,0 0 0,0 0-1,0 0 1,0-1 0,0 1 0,0 0 0,-1 0 0,1 0 0,0-1 0,0 1 0,0 0 0,0 0 0,0 0-1,-1 0 1,1 0 0,0-1 0,0 1 0,0 0 0,-1 0 0,1 0 0,0 0 0,-8 5 156,-5 13-6,4-2-67,1 0 0,1 0 0,-8 30 1,-9 55 311,19-78-258,3-15-109,-38 187 670,30-132-336,-1 70-1,10-118-321,-1 155 291,3-134-294,2 0 0,13 59 0,-13-84-24,0 0 1,1 0-1,0-1 0,0 1 0,1-1 0,11 17 0,-14-24-16,1 1 0,-1-1 0,1 0-1,0 0 1,0 0 0,0-1 0,0 1-1,0-1 1,1 1 0,-1-1 0,1 0 0,-1 0-1,1-1 1,0 1 0,0-1 0,0 0-1,0 0 1,0 0 0,0 0 0,0-1-1,8 0 1,1-1-66,-1 0-1,0-1 0,1-1 1,-1 0-1,0-1 1,0 0-1,-1-1 1,1 0-1,-1-1 0,0 0 1,-1-1-1,18-14 1,-16 11-6,-2-1-1,1 1 1,-1-2 0,-1 0 0,0 0 0,-1-1 0,0 1 0,-1-2 0,0 1 0,6-20 0,13-57 68,-23 79-12,-2 1-1,1-1 1,-2 0 0,1 0 0,-1 0-1,-2-15 1,1 23 18,0 1-1,1-1 0,-1 0 1,0 0-1,0 0 0,0 1 1,-1-1-1,1 0 0,-1 1 0,-2-4 1,3 5-3,0 0 1,0 0-1,0 0 0,0 0 1,0 0-1,0 0 0,-1 1 1,1-1-1,0 0 0,0 1 1,-1-1-1,1 1 1,0-1-1,-1 1 0,1 0 1,0 0-1,-1-1 0,1 1 1,0 0-1,-1 0 0,1 0 1,-1 0-1,1 1 0,0-1 1,-1 0-1,-1 1 1,-4 2 41,1 0 0,-1 0 1,1 1-1,-1 0 0,1 0 1,0 0-1,1 1 0,-1 0 1,1 0-1,0 0 0,0 1 1,0 0-1,-3 6 0,-4 7 106,1 1 0,1-1-1,-8 25 1,13-31-135,0 0-1,1 0 1,1 0 0,0 1 0,-1 23 0,4-31-22,0 0 0,0 0 0,0-1 0,1 1 0,0 0 0,0-1 0,0 1 0,1-1 1,0 1-1,0-1 0,0 0 0,1 0 0,-1 0 0,1 0 0,1 0 0,5 6 1,-3-5 28,0-1 0,0 1 1,1-2-1,0 1 1,0-1-1,0 0 1,0 0-1,1-1 1,-1 0-1,1 0 0,0-1 1,0 0-1,0 0 1,0-1-1,0 0 1,13 0-1,-13-1-33,0-1 0,-1 0 0,1 0 0,0 0 0,-1-1 0,1 0 0,-1-1 0,0 0 0,0 0 0,0 0 0,0-1 0,-1 0 0,1 0 0,-1-1 0,0 0 0,0 0 0,9-11 0,-6 6 2,-1-2 1,0 1-1,0-1 0,-2 0 0,9-21 0,-11 24-7,-2 0 0,1-1 1,-1 1-1,0-1 0,-1 0 0,0 1 0,-1-1 0,-1-19 0,0 18 61,1 5-23,-1-1 1,0 1-1,0 0 1,0 0 0,-1 0-1,1 0 1,-5-7 0,4 9-70,1 1 0,-1-1 0,0 1 0,1-1 1,0 0-1,-1 1 0,2-1 0,-1 0 1,0 0-1,1 0 0,0-7 0,0 10 28,0 1 0,0-1 0,1 0 0,-1 1 0,0-1 0,1 0 0,-1 1 0,0-1 0,1 1 0,-1-1-1,1 0 1,-1 1 0,1-1 0,-1 1 0,1 0 0,0-1 0,-1 1 0,1-1 0,-1 1 0,1 0 0,0 0 0,-1-1 0,2 1 0,22-8-15,-10 4 78,1-2 46,1 1 1,0 1-1,-1 1 1,27-4 0,-37 7-80,1 0 0,-1 0 1,0 0-1,0 0 1,0 1-1,0 0 0,1 0 1,-1 0-1,0 0 1,0 1-1,-1 0 0,1 0 1,0 1-1,-1-1 1,1 1-1,-1 0 0,0 0 1,6 5-1,-3 2 76,0 1-1,0-1 0,-1 1 1,0 0-1,-1 1 0,-1-1 1,7 24-1,-3-4-119,-2-7-14,13 34 1,-18-56 47,0 1 0,0 0-1,1-1 1,-1 1 0,1-1 0,0 1-1,-1-1 1,1 1 0,0-1-1,0 0 1,1 0 0,-1 0 0,0 0-1,1-1 1,-1 1 0,1-1-1,-1 1 1,1-1 0,0 0 0,0 0-1,0 0 1,-1 0 0,1-1-1,0 1 1,0-1 0,0 0 0,0 1-1,0-1 1,0-1 0,0 1-1,0 0 1,0-1 0,3 0 0,2-2 5,1 1 0,-1-1 1,0-1-1,0 1 0,-1-2 0,1 1 1,-1-1-1,1 0 0,-2 0 1,8-7-1,0-2-11,-1-1 1,0-1-1,20-33 0,23-57 104,-15 33-9,-40 126 362,-1-10-360,2 0-1,9 53 0,-8-77-158,-2-13 60,0 1 0,0-1 0,0 0 0,1 0 0,-1 0 0,1 0 0,1-1 0,-1 1 0,1 0 0,0-1 0,6 8 0,-9-13 11,0 1-1,1-1 1,-1 0 0,0 1 0,1-1-1,-1 0 1,0 1 0,1-1-1,-1 0 1,1 1 0,-1-1 0,1 0-1,-1 0 1,1 0 0,-1 1 0,1-1-1,-1 0 1,1 0 0,-1 0 0,1 0-1,-1 0 1,1 0 0,-1 0-1,1 0 1,-1 0 0,1 0 0,-1 0-1,1 0 1,-1-1 0,1 1 0,-1 0-1,0 0 1,1-1 0,13-13 102,-7 6-146,66-74-233,-51 55 237,2 0-1,50-43 0,-71 67 41,0 1-1,-1 0 0,1 1 0,0-1 0,0 0 0,1 1 0,-1 0 0,6-2 0,-8 3 5,-1 0 0,1 0 0,0 0 0,0 0 1,0 0-1,0 0 0,0 0 0,0 0 0,0 0 0,0 1 0,-1-1 1,1 0-1,0 1 0,0-1 0,0 1 0,-1-1 0,1 1 1,0-1-1,0 1 0,-1-1 0,1 1 0,0 0 0,-1-1 0,1 1 1,-1 0-1,1-1 0,-1 1 0,1 0 0,-1 0 0,0 0 0,1 0 1,-1-1-1,0 1 0,0 0 0,1 0 0,-1 0 0,0 1 0,2 14 46,0 0 0,-1 0 0,-1 0 0,-1 0 0,-4 26 0,3-24-16,0 0-1,1-1 1,1 1 0,3 27-1,-3-44-42,0 0-1,0 0 0,1 0 1,-1-1-1,0 1 1,0 0-1,1 0 1,-1 0-1,1 0 1,-1-1-1,0 1 1,1 0-1,-1-1 0,1 1 1,0 0-1,-1-1 1,1 1-1,0 0 1,-1-1-1,1 1 1,0-1-1,-1 1 0,1-1 1,0 0-1,0 1 1,0-1-1,-1 0 1,1 1-1,0-1 1,0 0-1,0 0 1,0 0-1,0 0 0,0 0 1,-1 0-1,1 0 1,0 0-1,0 0 1,0 0-1,1-1 1,3 0 3,0-1 0,0 0 0,0 0 0,0 0 0,6-5 0,15-10-106,-2 0-1,43-42 1,-41 35 129,45-33 1,-70 56-22,2 0 2,-1-1 0,1 0 0,-1 1 0,1 0 0,0-1 0,4 0 0,-7 2-2,1 0 0,0 0 0,-1 0 0,1 0 0,-1 0 0,1 0 0,0 0 0,-1 0 0,1 0 0,-1 0 0,1 1 0,-1-1 0,1 0 0,0 0 0,-1 1 0,1-1 0,-1 0-1,1 1 1,-1-1 0,1 1 0,-1-1 0,0 0 0,1 1 0,-1-1 0,1 1 0,-1-1 0,0 1 0,0-1 0,1 1 0,-1 0 0,0-1 0,0 1 0,1-1 0,-1 1 0,0-1 0,0 1 0,0 1-1,2 7 65,-1 0 0,0 1-1,-1-1 1,0 1 0,-1 12-1,0-8 1,1 25 0,2-20-104,-2-11-22,0 0 1,1 1-1,1-1 1,4 15-1,-6-22 61,1 0-1,0 0 0,-1 0 1,1 0-1,0 0 0,0 0 1,0 0-1,-1 0 0,1 0 1,0-1-1,0 1 0,1 0 0,-1-1 1,0 1-1,0 0 0,0-1 1,0 0-1,0 1 0,1-1 1,-1 0-1,0 1 0,0-1 0,1 0 1,-1 0-1,0 0 0,0 0 1,1 0-1,1-1 0,1 1-22,1-1-1,-1 0 1,0 0-1,1-1 1,-1 1-1,0-1 1,5-2-1,8-8-98,-1-1 0,0 0-1,-1-1 1,0-1 0,14-18-1,-22 25 74,141-155-725,-81 83 630,-52 60 251,-13 15 11,-8 13 153,-4 7-122,0 0 0,1 1 0,-9 23 0,-15 53 79,23-63-140,2-6 14,-24 78 1,28-84-84,0 1 1,1-1-1,-1 33 1,4-48-11,0 0 1,0 0-1,1 0 0,-1 0 1,0 1-1,1-1 0,-1 0 1,1 0-1,0 0 1,-1 0-1,1 0 0,0 0 1,0-1-1,0 1 0,1 0 1,-1 0-1,0-1 0,1 1 1,2 2-1,-3-4-12,0 1 0,1 0 0,-1 0 0,1-1 0,-1 1 0,1-1-1,-1 1 1,1-1 0,-1 0 0,1 0 0,0 1 0,-1-1 0,1 0 0,-1-1 0,1 1 0,0 0-1,-1 0 1,1-1 0,-1 1 0,1 0 0,-1-1 0,1 0 0,-1 1 0,1-1 0,1-1-1,4-3-33,0 0 0,-1 0 0,1 0 0,-1-1 0,0 0 0,-1 0 0,8-11 0,30-52 127,-39 61-129,8-16 67,0 0 0,-2-1-1,-1 0 1,10-43 0,-17 58 59,-1-1 0,1-14 0,-15 61 36,3 12-88,-5 57 1,7-43-59,-40 179 304,40-204-216,7-36-63,-54 210 218,46-185-219,-1-1 1,-1 0-1,0-1 0,-2-1 0,-32 44 1,42-62-132,-1-1 0,0 0 1,0 0-1,0 0 1,0-1-1,0 1 0,-1-1 1,0 0-1,1-1 0,-1 1 1,0-1-1,-1 0 1,1 0-1,-10 2 0,11-3 25,0-1 0,0 0 0,0 0-1,-1 0 1,1-1 0,0 1 0,0-1-1,0 0 1,0 0 0,0 0 0,1-1-1,-1 1 1,0-1 0,0 0 0,1 0-1,0 0 1,-1-1 0,1 1 0,0-1-1,-4-4 1,0 0 83,1-1 0,0-1 0,0 1-1,1-1 1,0 0 0,0 0 0,1 0 0,-6-19 0,3 4-95,2 0 0,-4-35 1,7 46 18,1 0 1,1 0-1,0 0 0,1 0 1,4-22-1,-4 30-69,0-1-1,1 0 1,0 1-1,0 0 1,1-1-1,-1 1 1,1 0-1,0 0 0,1 0 1,-1 0-1,1 1 1,0 0-1,0-1 1,6-4-1,2 1-1179,-6 3-857,0 1-1,0-1 1,9-10-1,-6 7-141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55 208 5984,'-10'2'11959,"43"2"-9106,2-1-2018,3-1-377,0-2 0,1-1-1,-1-2 1,41-9-1,-69 9-406,-1 1-1,1-1 0,-1-1 1,0 0-1,0 0 0,-1 0 1,1-1-1,-1-1 0,0 0 1,12-10-1,-18 13-52,1 0-1,-1 1 1,1-1 0,-1 0 0,0-1-1,0 1 1,0 0 0,0 0-1,-1-1 1,1 1 0,-1-1 0,0 0-1,0 1 1,0-1 0,0 0 0,-1 0-1,0 1 1,0-1 0,0 0-1,0 0 1,0 1 0,-1-1 0,1 0-1,-1 0 1,0 1 0,0-1-1,-1 1 1,1-1 0,-5-6 0,5 7-46,-1 1 0,0-1 0,0 1 0,-1-1-1,1 1 1,-1 0 0,1 0 0,-1 0 0,0 0 0,1 1 0,-1-1 0,0 1 0,0-1 0,0 1 0,0 0 0,0 0 0,-1 0 0,1 1 0,0-1 0,0 1 0,-1 0 0,1 0 0,-5 0 0,-4 1-13,0 0 0,1 1-1,0 0 1,-1 1 0,-15 6 0,-7 4 290,1 2 0,0 2 1,1 0-1,1 2 0,-39 32 1,61-44-50,0 1 1,1 0 0,0 1 0,1 0 0,-1 0 0,-8 16 0,14-21-80,0 1 1,-1-1 0,2 1-1,-1 0 1,1-1 0,0 1 0,-2 10-1,3-12-49,0 0-1,0 0 1,1 0 0,-1 0-1,0 0 1,1 0-1,0 0 1,0 0-1,0 0 1,0 0 0,0 0-1,1-1 1,-1 1-1,3 2 1,2 2 17,0 0 0,1 0 1,0-1-1,0-1 0,0 1 0,1-1 1,0 0-1,0-1 0,0 1 1,14 3-1,13 5 316,44 9 0,-77-22-365,20 5 113,0-1 0,0-1 1,0 0-1,0-2 0,28-2 1,-37 0-357,0-1 1,0 0-1,0 0 1,-1-1-1,1-1 0,-1 0 1,0-1-1,0 0 1,0-1-1,13-9 1,3-10-3463,-24 21 2815,10-6-1114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6400,'-4'-2'650,"-16"-5"888,19 7-1330,0 0 0,0 0 0,0-1 0,1 1 0,-1 0 0,0-1 0,0 1-1,1 0 1,-1-1 0,0 1 0,0-11 8420,2 10-8531,-1 0-1,0 0 0,0 0 0,1 0 0,-1 0 0,1 1 0,-1-1 0,1 0 1,-1 0-1,1 0 0,-1 0 0,1 0 0,0 1 0,0-1 0,-1 0 1,1 0-1,0 1 0,0-1 0,0 1 0,0-1 0,0 1 0,0-1 0,1 0 1,27-9 241,-7 5-239,0 1 0,0 0 1,1 2-1,-1 0 0,1 2 1,-1 0-1,29 5 0,-45-4-89,0 1-1,0-1 1,-1 1-1,1 0 0,-1 1 1,1 0-1,-1-1 1,8 7-1,-12-8-3,1 1 0,-1-1-1,1 0 1,-1 1 0,1-1-1,-1 1 1,0-1 0,0 1-1,1-1 1,-1 1 0,-1 0-1,1 0 1,0 0 0,0 0 0,-1-1-1,1 1 1,-1 0 0,1 0-1,-1 0 1,0 0 0,0 0-1,0 0 1,0 0 0,0 0-1,0 0 1,-1 0 0,1 0 0,0 0-1,-1 0 1,-1 2 0,-1 3 46,0 0 1,-1-1-1,0 1 1,0-1-1,-1 0 1,0 0-1,-8 7 1,-3 1 280,-23 16 0,-16 13 623,54-41-912,-1-1-1,1 1 1,0-1-1,-1 1 0,1-1 1,0 1-1,0 0 1,0 0-1,0 0 1,0 3-1,0-5-25,1 1 0,0-1-1,0 1 1,0-1 0,0 1 0,0-1 0,0 1-1,0-1 1,0 1 0,1-1 0,-1 1-1,0-1 1,0 1 0,0-1 0,1 1 0,-1-1-1,0 1 1,0-1 0,1 1 0,-1-1 0,0 1-1,1-1 1,-1 0 0,0 1 0,1-1-1,-1 0 1,1 1 0,-1-1 0,1 0 0,-1 0-1,1 1 1,-1-1 0,1 0 0,-1 0 0,1 0-1,-1 0 1,1 1 0,-1-1 0,1 0-1,-1 0 1,1 0 0,0-1 0,25 4 171,0-2 0,30-2-1,15-6-2605,-41 6 1073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16 106 3552,'-15'-5'15461,"16"5"-15259,20-8 145,70-5 48,120-16 66,-179 26-416,243-20 403,-152 12 75,-120 10-495,0 1 0,0-1 0,1 1 0,-1 0 1,0 0-1,0 0 0,4 1 0,2 0 478,-9-14-6517,-4 12 2873,4 1 2942,0 0 0,-1 0 0,1 0 0,0 0 0,0 0-1,-1 1 1,-7 9-5175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3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74 109 1472,'-21'3'997,"8"-2"6726,7-8-2087,1 1-3712,0 0 0,-1 0 0,-11-10 1,18 14-1506,8-1-261,19-3-219,-5 1 94,6-2 14,67-14-67,198-5-87,-252 25 132,91 0 126,3 5-135,-83-3-293,-51-1-411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6 175 3904,'-5'-9'13839,"24"5"-11001,-5-1-2575,1 0 0,-1 1 0,1 1 1,-1 0-1,29-2 0,-36 5-210,344-26 636,-285 22-525,435-33 76,-357 23-206,281-22 103,-398 35-115,332-18-86,-6 21 874,-251-1-2522,-113-1 419,-37 1-4422,27 7 3374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18 3648,'0'0'62,"1"-1"87,0 0-1,-1 0 0,1 1 1,0-1-1,0 1 0,-1-1 0,1 0 1,0 1-1,0-1 0,5-1 4877,-6 2-4775,0 0 0,1-1 0,-1 1 0,0 0 0,0-1 0,0 1 0,0 0 0,0-1 0,0 1 0,0 0 0,0-1 0,0 1 0,0 0 0,0-1 0,0 1 0,0 0 0,0-1 0,0 1 0,0 0 0,0-1 0,-1 1 0,1-1 0,-3 1-11,0 0 1,1 0 0,-1 0 0,0 0 0,0 0 0,0 1 0,1-1 0,-1 1 0,0 0-1,1 0 1,-1 0 0,-2 1 0,0 0 151,-20 6 686,-36 20 0,-2 0-335,38-18-418,-56 23 650,71-28-837,1-1-1,1 2 1,-1-1 0,1 1 0,0 0 0,-10 11 0,17-16-116,-1 1 1,1-1 0,-1 1 0,1 0 0,0-1-1,-1 1 1,1 0 0,0 0 0,0 0 0,1 0 0,-1 0-1,0 0 1,1 0 0,-1 0 0,1 0 0,-1 1-1,1-1 1,0 0 0,0 0 0,0 0 0,1 4 0,0-3 22,0 0 0,1 0 0,0 0 1,-1 0-1,1 0 0,0 0 1,0 0-1,1 0 0,-1-1 1,0 1-1,1-1 0,5 4 1,6 4 6,0 0 0,1-1 1,0-1-1,1-1 0,0 0 1,0-1-1,1 0 0,-1-2 1,1 0-1,0-1 1,0 0-1,1-1 0,-1-2 1,0 1-1,1-2 0,-1 0 1,0-1-1,22-6 1,-27 4-914,1 0 0,-1-1 1,0 0-1,21-14 0,16-15-8509,-34 24 6342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6720,'-5'-9'7461,"5"16"-5157,-12 231 3464,0 1-4283,14-186-1250,-1 28 63,-3-56-195,-6 142 344,4-137-270,0-12 4,4-18-175,0 0-1,0 1 0,0-1 1,0 0-1,0 0 1,0 0-1,0 0 0,0 0 1,0 0-1,0 0 1,0 0-1,-1 1 0,1-1 1,0 0-1,0 0 0,0 0 1,0 0-1,0 0 1,0 0-1,0 1 0,0-1 1,0 0-1,0 0 1,0 0-1,0 0 0,0 0 1,1 0-1,-1 1 1,0-1-1,0 0 0,0 0 1,0 0-1,0 0 1,0 0-1,0 0 0,0 0 1,0 0-1,0 1 1,0-1-1,0 0 0,1 0 1,-1 0-1,0 0 0,0 0 1,0 0-1,0 0 1,0 0-1,0 0 0,0 0 1,1 0-1,-1 0 1,0 0-1,0 0 0,0 0 1,0 0-1,0 0 1,0 0-1,1 0 0,-1 0 1,0 0-1,0 0 1,0 0-1,0 0 0,0 0 1,0 0-1,1 0 1,1-16-86,9-4-214,-6 12 235,-1-1 1,0 1-1,5-13 1,-6 11-21,1 0 0,1 1 0,0-1 0,0 1 0,9-12 0,38-40-109,-48 56 165,2 0-1,-1 0 1,0 1-1,1 0 1,0 0-1,0 0 1,0 1-1,1-1 1,10-3-1,-14 6 75,0 1 0,0-1 1,0 0-1,0 1 0,0 0 0,1 0 0,-1 0 0,0 0 0,0 0 0,0 0 0,0 1 0,0 0 0,0-1 0,0 1 1,0 0-1,0 0 0,-1 1 0,1-1 0,0 1 0,-1-1 0,1 1 0,-1 0 0,1 0 0,-1 0 0,3 3 1,-4-3 2,1 1 1,-1-1 0,1 1-1,-1-1 1,0 1 0,0-1-1,0 1 1,0 0 0,0-1 0,-1 1-1,1 5 1,1 35 447,-3-31-396,2 17-321,-3 58 910,-5-31-5127,5-49 2802,1 0-2043,21-12-9349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0 726 3392,'15'3'960,"-7"-1"-296,-1-1 0,1 0 0,10 1 0,-9-2-205,0 0 0,0-1 0,0 0 0,0 0 0,0-1 0,0 0 0,0 0 0,0-1 0,-1-1 0,1 1 0,-1-1 1,9-6-1,-11 6-275,1 0 0,-1-1 1,0 0-1,-1 0 0,1 0 1,-1-1-1,0 0 1,-1 0-1,1 0 0,-1-1 1,0 1-1,-1-1 0,4-7 1,-2-3 206,-1-1 0,-1 1 0,2-23 0,-1-56 903,-15-74 338,3 125-1192,4 30-262,-2-27 0,5 38-167,1 0 1,0 1-1,0-1 1,1 0-1,-1 0 1,1 0-1,0 0 1,0 0-1,0 0 1,1 1-1,2-6 1,-2 5 25,1 0 0,0 0 0,0 0 1,1 0-1,-1 1 0,1 0 1,6-5-1,-2 1 1,1 1 6,0 0 1,0 0 0,1 1 0,0 1 0,-1-1-1,2 2 1,17-6 0,0 3 197,51-4 0,-39 7-50,52 2-1,-81 2-92,1 0-1,-1 0 0,1 1 0,-1 1 1,0 0-1,0 0 0,0 1 0,0 1 0,12 7 1,-20-10-59,-1 0 0,0 0 1,1 0-1,-1 0 0,0 1 1,0-1-1,0 1 0,-1-1 1,1 1-1,-1 0 0,1 0 1,-1-1-1,0 1 0,0 0 1,0 0-1,-1 0 0,1 0 1,-1 1-1,1-1 0,-1 0 1,-1 5-1,1 8 67,-2-1 1,0 0 0,-5 17-1,5-23-96,-32 119 502,-8 38-40,39-150-403,1 0 0,0 1-1,1-1 1,3 30 0,-1-40-15,0-1 1,0 1-1,0 0 1,1-1 0,0 1-1,0-1 1,0 0-1,1 0 1,0 0 0,0 0-1,0 0 1,0 0-1,1-1 1,0 0 0,0 0-1,0 0 1,7 5 0,-2-3 24,0-1 0,1 0 0,-1 0 1,1-1-1,0-1 0,0 0 1,0 0-1,1-1 0,-1 0 1,1-1-1,-1 0 0,1 0 1,-1-1-1,1-1 0,-1 0 0,12-2 1,-18 2-319,0-1-1,0 1 1,0-1 0,0 0 0,-1 1-1,1-2 1,-1 1 0,1 0 0,-1-1 0,3-2-1,27-32-9553,-30 34 8355,11-11-2131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6976,'-2'2'3738,"7"0"-1185,15 2-16,25 0-806,-13-4-959,1-2-1,-1-2 0,0-1 0,38-10 0,-65 13-748,0 1-1,-1-1 0,1 0 1,-1 0-1,0-1 0,0 1 1,0-1-1,0 0 0,0 0 1,4-5-1,-6 6-11,0 0 0,0 0 0,0-1 0,0 1 0,-1-1 0,0 1-1,1-1 1,-1 0 0,0 0 0,0 1 0,0-1 0,-1 0 0,1 0 0,-1 0 0,0 0 0,1 0 0,-1 0 0,-1-6 0,1 7-16,-1 0 1,1 0 0,-1-1-1,0 1 1,1 0 0,-1 0-1,0 0 1,0-1 0,-1 1-1,1 0 1,0 1 0,-1-1-1,1 0 1,-1 0 0,0 1-1,1-1 1,-1 0 0,-3-1-1,0 0 20,1 1 0,0 0-1,-1 1 1,1-1 0,-1 1-1,1 0 1,-1 0 0,-9-1 0,3 2 138,-1 0 1,1 0-1,-1 1 1,1 1 0,0 0-1,-21 6 1,22-3 58,-1-1 1,1 2-1,0-1 0,0 1 1,1 1-1,0-1 0,0 2 1,0-1-1,1 1 1,-9 12-1,15-18-173,0 0 1,0 1-1,1-1 1,-1 1-1,0-1 0,1 1 1,0 0-1,0-1 1,0 1-1,0 0 0,0 0 1,0 0-1,1 0 1,-1 0-1,1 0 0,0 0 1,0 0-1,0 0 1,1 0-1,-1 0 0,1 0 1,-1 0-1,1 0 1,0 0-1,0 0 0,0-1 1,0 1-1,1 0 1,-1-1-1,1 1 1,3 3-1,1 1 19,0-1 1,0 0-1,1-1 1,0 1-1,0-1 0,0 0 1,1-1-1,0 0 1,14 6-1,5 0 114,2-1 0,55 11-1,-65-18-964,37 1 0,-44-3-588,0-1-1,1-1 1,20-5-1,-13 0-2794,-1-2 1366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73 2496,'0'0'784,"-9"-5"5622,2 2-2839,1 0-1226,8-1-162,-6 4-913,2-3-2,6-3-544,10-8 11,-2 8-669,0 0 1,0 2-1,0-1 0,0 2 1,1 0-1,0 0 1,0 1-1,0 1 0,0 0 1,0 0-1,0 2 0,18 1 1,-29-1-52,0-1 0,0 0 0,0 1 1,0-1-1,0 1 0,0-1 0,-1 1 0,1 0 1,0 0-1,-1 0 0,1 0 0,0 0 1,-1 0-1,1 0 0,-1 1 0,0-1 0,1 0 1,-1 1-1,0-1 0,0 1 0,0 0 0,0-1 1,0 1-1,0 0 0,0 0 0,-1-1 1,1 1-1,-1 0 0,1 0 0,-1 0 0,0 0 1,1 2-1,-1 3-9,0 1 0,-1 0 0,0-1 0,0 0 0,-1 1 0,-4 13 0,-9 17 192,-1 0 1,-2-1 0,-23 36 0,-77 100 1591,118-172-1783,-14 21 236,14-22-212,0 1-1,0 0 1,-1-1-1,1 1 0,0 0 1,0 0-1,0-1 1,-1 1-1,1 0 0,0 0 1,0-1-1,0 1 1,0 0-1,1 0 0,-1-1 1,0 1-1,0 0 1,0 0-1,1-1 0,-1 1 1,0 0-1,0-1 1,1 1-1,-1 0 0,1-1 1,-1 1-1,1 0 1,-1-1-1,1 1 1,3 2 25,0-1 0,0 0 0,0 0 0,0 0 1,0-1-1,0 0 0,0 1 0,0-1 1,6 0-1,41 4 8,-46-5-40,103-3 77,-27 0-3943,-47 6 1915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1109 3712,'0'0'4485,"0"0"-4457,0 0 0,0 0 0,0 0 0,0 0 0,0 0 0,0 0 0,0 0 0,0 0 0,0 0 0,0 0 0,0 0 0,0 0 0,0-1 0,0 1 0,0 0 0,0 0 0,0 0 0,0 0 0,0 0 0,0 0 0,0 0 0,0 0 0,0 0 0,0 0 0,0 0 0,0 0 0,0-1 0,0 1 0,0 0 0,0 0 0,0 0 0,0 0 0,0 0 0,0 0 0,0 0 0,1 0 0,-1 0 0,0 0 0,0 0 0,0 0 0,0 0 0,0 0 0,0 0 0,0 0 0,0 0 0,0 0 0,0 0 0,0 0 0,0 0 0,0 0 0,1 0 0,-1 0 0,0 0 0,0 0 0,0 0 0,11-3 811,-7 2-605,-1 0 1,0 0-1,0 0 1,0 0-1,6-3 0,-1-1-13,0-1-1,-1 0 1,0-1-1,0 0 0,0 0 1,10-14-1,30-55 410,-21 32-344,60-79 375,-48 73-386,29-35-8,-52 69-325,-1 1 0,2 1 0,21-16 0,-36 29 31,0 0 0,-1 1 0,1-1 0,0 1 0,0-1 1,0 1-1,0-1 0,0 1 0,0 0 0,0-1 0,0 1 1,2 0-1,-3 0 18,0 0-1,1 0 1,-1 0 0,0 0-1,1 0 1,-1 0 0,0 1-1,0-1 1,1 0 0,-1 0 0,0 0-1,0 0 1,1 1 0,-1-1-1,0 0 1,0 0 0,0 0 0,1 1-1,-1-1 1,0 0 0,0 0-1,0 1 1,0-1 0,1 0 0,-1 1-1,0-1 1,0 1 0,0 2-21,1 1 0,-1-1 0,0 1 0,0 0 0,-1 6 0,1-9 35,-7 40-103,-2-1 1,-23 69 0,17-65 69,-41 101 648,49-130-568,6-5 359,1-10-391,0 0 0,0 0-1,0 0 1,0 1 0,0-1 0,0 0-1,0 0 1,0 0 0,0 0 0,0 0-1,0 1 1,0-1 0,0 0 0,0 0-1,0 0 1,0 0 0,0 0 0,0 1 0,0-1-1,0 0 1,0 0 0,0 0 0,1 0-1,-1 0 1,0 0 0,0 0 0,0 1-1,0-1 1,0 0 0,0 0 0,0 0-1,0 0 1,1 0 0,-1 0 0,0 0-1,0 0 1,0 0 0,0 0 0,0 0-1,1 0 1,-1 0 0,0 1 0,0-1-1,0 0 1,0 0 0,0 0 0,1 0-1,-1-1 1,0 1 0,0 0 0,0 0-1,0 0 1,0 0 0,1 0 0,-1 0-1,0 0 1,0 0 0,7-5 182,0-1 0,-1 0 0,8-9 0,2-2-93,269-280 3,-199 198-1003,-85 98 849,-1 0-1,1 0 1,0 1-1,0-1 1,-1 0-1,1 0 1,0 0-1,0 1 1,0-1-1,0 0 0,0 1 1,2-1-1,-3 1 32,0 0 1,0 0-1,1 0 0,-1 0 0,0 0 0,0 0 0,0 0 0,1 0 0,-1 0 0,0 0 0,0 0 1,0 1-1,1-1 0,-1 0 0,0 0 0,0 0 0,0 0 0,0 1 0,1-1 0,-1 0 0,0 0 1,0 0-1,0 0 0,0 1 0,0-1 0,0 0 0,0 0 0,0 1 0,0-1 0,0 0 0,0 0 1,1 0-1,-1 1 0,0-1 0,0 0 0,-1 1 0,-1 31-273,1-27 314,-14 110-243,-1-29 193,10-59 72,-5 47 1,10-54 62,0-14-45,0 1 0,0 0-1,1 0 1,0 0-1,1 0 1,0-1-1,2 11 1,-3-16-41,1 0 0,-1 0 0,1 0 0,-1-1 0,1 1 0,-1 0 0,1 0-1,-1-1 1,1 1 0,0 0 0,0-1 0,-1 1 0,1-1 0,0 1 0,0-1 0,-1 0 0,1 1 0,0-1 0,0 1 0,0-1 0,0 0 0,0 0 0,-1 0 0,1 0 0,0 1 0,0-1 0,0 0 0,0-1 0,0 1 0,0 0-1,0 0 1,0 0 0,-1 0 0,1-1 0,1 0 0,2 1 63,-1-2 0,0 1 0,0 0 0,0-1 0,0 1 0,0-1 0,-1 0 0,1 0 0,4-4 0,5-8-18,-1-1-1,18-29 1,16-36 156,-44 78-227,12-22 41,68-137-99,-71 142-222,-8 16 174,0-1-1,0 0 1,0 0 0,0 0 0,-1 0 0,0 0 0,1 0 0,-1-5 0,-2 17-87,0 0 1,-1 0 0,-4 10-1,-3 13 79,2 2 57,2 1 1,-2 65 0,7-91 74,0 0 0,1 1 1,-1-1-1,2 0 0,-1 0 1,1 1-1,1-1 0,-1-1 1,1 1-1,0 0 0,1-1 1,7 12-1,-9-17 19,-1-1 0,1 1 0,0-1 1,0 0-1,-1 0 0,1 0 0,0 0 0,0 0 1,0 0-1,0 0 0,0-1 0,0 1 0,0-1 0,0 1 1,1-1-1,-1 0 0,0 0 0,0 0 0,0 0 1,0 0-1,0 0 0,1-1 0,-1 1 0,3-2 1,5-1 119,1 0 1,-1-1 0,14-9 0,-5 3-98,0-1 0,-1-2 0,0 1 1,-1-2-1,-1 0 0,29-33 0,-8 7-55,-18 20 15,23-31 0,-1-7-711,-41 57 676,0 1 0,0 0-1,0 0 1,0 0 0,0 0 0,0 0 0,0 0 0,0 0 0,0 0-1,0 0 1,0 0 0,0 0 0,1 0 0,-1 0 0,0 0 0,0 0 0,0 0-1,0 0 1,0 0 0,0 0 0,0 0 0,0 0 0,0 0 0,0 0 0,1 0-1,-1 0 1,0 0 0,0 0 0,0 0 0,0 0 0,0 0 0,0 0-1,0 0 1,0 1 0,0-1 0,0 0 0,0 0 0,0 0 0,0 0 0,0 0-1,0 0 1,1 0 0,-1 0 0,0 0 0,0 0 0,0 0 0,0 0 0,0 1-1,0-1 1,0 0 0,0 0 0,0 0 0,0 0 0,0 0 0,0 0-1,0 0 1,0 0 0,0 0 0,0 0 0,0 1 0,0-1 0,0 0 0,0 0-1,-1 0 1,1 0 0,1 13-261,-2 20 236,1-29-42,-3 38 83,0 14 0,4 64-1,0-108 30,0 4 57,1 1-1,4 19 1,-5-33 2,0 1 1,-1-1 0,2 0-1,-1 1 1,0-1 0,1 0 0,-1 0-1,1 0 1,0 0 0,0 0-1,0 0 1,1-1 0,-1 1-1,1-1 1,-1 1 0,6 2-1,-6-4-35,0 0-1,0-1 0,0 0 1,0 1-1,0-1 0,0 0 1,0 0-1,0 0 0,0 0 0,0 0 1,1-1-1,-1 1 0,0-1 1,0 1-1,0-1 0,0 0 1,-1 0-1,3-1 0,4-1 14,-1-1 0,0 0 0,6-6 0,0-1-69,-1-1 0,13-14 0,7-8 33,159-128-35,-159 140-17,0 0 0,2 2 0,1 2 0,49-20 0,-76 35-7,0 0-1,0 1 0,0 0 1,1 1-1,-1-1 0,0 1 1,1 1-1,-1 0 0,1 0 0,10 2 1,1 2-258,-38 12 38,8-9 205,0 0 1,-20 8-1,0 0-44,-3 4 42,-54 43-1,79-55 31,0 0-1,0 1 1,0 0-1,1 0 1,0 0-1,1 1 1,0 1-1,0-1 1,1 1-1,0-1 1,-3 12-1,7-18 18,0 0-1,0 1 0,0-1 0,1 0 0,-1 0 0,1 1 0,0-1 0,0 0 1,0 1-1,0-1 0,1 0 0,-1 0 0,1 1 0,0-1 0,0 0 0,0 0 0,2 4 1,-1-4 4,0-1 1,0 1-1,0 0 0,1-1 1,-1 0-1,1 1 1,-1-1-1,1 0 1,0-1-1,0 1 0,0 0 1,0-1-1,0 1 1,0-1-1,0 0 1,5 1-1,7 1 66,0-1 0,1-1 1,-1 0-1,0-1 0,0 0 0,1-1 0,-1-1 1,0 0-1,22-7 0,-22 3-48,0 0 0,-1-1 0,0 0 0,0-1 0,-1-1 0,0 0 0,16-15-1,75-82 154,-92 93-111,104-110 184,64-72-165,-156 166-84,-2-1-1,-1-1 0,34-67 0,-32 48-117,-3 0-1,15-57 1,-26 66-92,-9 38 164,1 1 0,-1-1 0,0 0 0,0 1 0,-1-1 0,1 0 0,0 1 0,-1-1 0,0 0 0,1 1 0,-1-1 0,-1-2 0,1 5 27,1-1 1,-1 1 0,1 0 0,-1-1-1,1 1 1,-1 0 0,1-1 0,-1 1-1,1 0 1,-1 0 0,1 0 0,-1-1-1,1 1 1,-1 0 0,0 0 0,1 0-1,-1 0 1,1 0 0,-1 0 0,0 0-1,1 0 1,-1 0 0,1 0 0,-1 1-1,1-1 1,-1 0 0,0 0 0,1 0-1,-1 1 1,1-1 0,-1 0 0,1 1-1,-1-1 1,1 0 0,-1 1 0,1-1-1,-1 1 1,-17 15-143,7-2 69,1 0-1,0 1 0,-11 24 1,1-2 53,-94 150-312,95-155 376,1 1-1,1 1 1,2 1-1,-14 49 1,22-59-12,2 0 1,1 1-1,0-1 1,2 1-1,1 0 1,1 0-1,5 32 1,-3-39-116,0 0 167,1 0 0,9 32-1,-10-46-52,0 1-1,0-1 0,0 0 0,1 0 0,0 0 0,0-1 1,0 1-1,0-1 0,1 0 0,-1 0 0,1 0 0,1 0 0,-1 0 1,5 2-1,-2-1-2,1-1 0,-1-1 1,1 1-1,0-1 0,0-1 1,0 1-1,0-2 0,0 1 1,11 0-1,7 1 102,-6 0-14,0-1 0,27-2 1,-40 0-95,-1-1 0,0 0 1,1 0-1,-1 0 0,0-1 1,0 0-1,0 0 0,0-1 1,0 0-1,-1 0 0,9-6 1,-2 0 81,0-1 1,0 0 0,-1-1 0,0-1-1,13-19 1,-18 22-73,0-1-1,-1 0 1,0 0 0,0 0-1,-1 0 1,-1-1-1,0 0 1,3-17 0,-6 23-40,6-46-135,-5 46 117,-1-1-1,0 0 1,-1 1 0,1-1 0,-1 1 0,-3-12-1,4 16 33,-1 0-1,1 0 0,-1 0 1,1 0-1,-1 0 0,1 0 0,-1 0 1,1 0-1,-1 0 0,0 0 1,0 0-1,1 0 0,-1 0 1,0 1-1,0-1 0,0 0 0,0 1 1,0-1-1,0 0 0,0 1 1,0-1-1,0 1 0,0 0 1,-1-1-1,1 1 0,0 0 0,0 0 1,0 0-1,0 0 0,-1 0 1,1 0-1,0 0 0,0 0 1,0 0-1,0 0 0,0 1 0,-1-1 1,1 0-1,0 1 0,0-1 1,-2 2-1,-1 0-14,0 1-1,0-1 1,0 1 0,0 0-1,0 0 1,1 1 0,-1-1-1,1 1 1,-5 6 0,-1 4-27,0 1 0,0 0 0,1 1 0,1 0 0,1 0-1,-5 19 1,6-16 39,1 0-1,-2 36 0,6-48 10,0 0 0,1 0 0,-1 0 1,1 0-1,1 1 0,-1-2 0,1 1 0,1 0 1,-1 0-1,8 12 0,-8-14 29,1 0-1,1 0 1,-1 0-1,1 0 1,0-1-1,0 1 0,0-1 1,1 0-1,-1 0 1,1-1-1,0 1 1,0-1-1,0 0 1,1 0-1,-1-1 1,1 0-1,-1 0 1,1 0-1,0 0 1,0-1-1,0 0 1,0 0-1,0-1 1,0 0-1,0 0 1,7-1-1,13-1 52,0-1 0,0-1-1,0-1 1,0-1 0,-1-1 0,0-2 0,-1 0-1,0-2 1,36-21 0,-33 14-52,-1-1-1,-1-2 1,-1-1 0,-1 0-1,-1-2 1,-1 0 0,33-51-1,-17 19-525,-35 51 228,-5 6-58,-4 9 82,-14 36 133,-27 87 0,36-99 188,7-20-111,1 0 0,-3 19-1,7-30 59,-1 0-1,1 0 0,0 0 0,0 0 0,0 0 1,0 1-1,0-1 0,1 0 0,0 0 0,-1 0 1,1 0-1,0 0 0,0 0 0,1 0 0,-1 0 1,3 3-1,-3-4 11,1-1 1,-1 1 0,1-1-1,-1 0 1,1 0-1,0 0 1,-1 0-1,1 0 1,0 0 0,0 0-1,0 0 1,0-1-1,0 1 1,0-1-1,0 0 1,0 1 0,0-1-1,0 0 1,0 0-1,0 0 1,0 0 0,0-1-1,0 1 1,0 0-1,0-1 1,0 1-1,-1-1 1,1 0 0,2-1-1,4-1 19,-1-1-1,0 0 1,0 0 0,-1-1-1,11-8 1,-9 5-14,-1 0 0,1-1-1,-2 0 1,12-19 0,-3 5-11,-3 3-4,-2-1 0,13-32 0,3-6-337,-30 72-36,0 0 1,2 0 0,-3 16-1,-5 60 333,9-78 43,1-1 1,0 0-1,0 1 0,1-1 1,1 0-1,3 17 0,-4-24 16,0 0 1,0 0-1,1 0 0,-1 0 0,1 0 1,0 0-1,0 0 0,0-1 0,0 1 1,3 3-1,-3-5-6,0 1 0,0-1 1,-1 0-1,1 0 0,0 0 0,0 0 1,0 0-1,0-1 0,0 1 0,0 0 1,1-1-1,-1 0 0,0 1 0,0-1 1,0 0-1,0 0 0,4-1 0,2 0 51,0-1 0,0 0 0,0 0-1,0-1 1,0 0 0,7-5 0,44-26 75,-57 33-165,20-14-7,0-1 0,-1-1 0,-1-1 0,30-34 0,-27 24 39,-2-1 0,35-60 0,-34 55-54,-12 22-172,-10 11 187,0 1-1,0 0 0,0 0 0,0 0 0,0 0 0,0 0 1,0-1-1,0 1 0,0 0 0,0 0 0,0 0 0,0 0 1,1 0-1,-1 0 0,0 0 0,0-1 0,0 1 0,0 0 0,0 0 1,0 0-1,0 0 0,1 0 0,-1 0 0,0 0 0,0 0 1,0 0-1,0 0 0,0 0 0,1 0 0,-1 0 0,0 0 1,0 0-1,0 0 0,0 0 0,1 0 0,-1 0 0,0 0 0,0 0 1,0 0-1,0 0 0,1 0 0,4 17-72,-1 0 0,3 29 0,-6-40 74,6 97-173,-7-86 192,-1-1 1,0 0 0,-1 0 0,-5 20-1,4-28-6,0 0 0,0 0 0,-1-1 0,0 1 0,0-1 0,-1 0 0,0 0 0,0 0 0,-1-1 0,-6 6 0,10-11 32,1 1-1,-1-1 1,0 0-1,0 0 0,0 1 1,0-1-1,0-1 0,0 1 1,-1 0-1,1 0 0,0-1 1,0 1-1,0-1 0,-1 0 1,1 0-1,0 0 1,0 0-1,-1 0 0,1 0 1,-3-1-1,-6-2 30,1 1-1,-1-2 1,-10-4 0,-5-1-120,24 8 45,1 1 0,0-1 0,-1 1 0,1 0 0,0-1 0,-1 1 0,1 0 0,0 0 0,-1 0 0,1 0 0,0 0 0,-1 0 0,1 0 0,0 0 0,-3 1 0,3-1 8,0 1-1,0-1 1,0 0-1,0 1 1,0-1-1,0 0 1,0 0-1,0 0 1,0 0-1,0 0 1,0 0-1,0 0 1,0 0-1,0-1 1,-2 1-1,1 0 90,3 0-91,1 0 1,-1 1-1,1-1 0,-1 0 1,0 1-1,0-1 1,1 1-1,-1-1 1,0 1-1,0 0 1,2 0-1,-3 0 8,24 10-4,0-1 0,49 14 0,-38-14 155,-20-5-23,-1-1 0,1 0 1,0-2-1,0 0 1,0 0-1,0-1 0,1-1 1,-1-1-1,0 0 1,0-1-1,0 0 0,0-1 1,20-8-1,-15 4-35,1-2 1,-1 0-1,-1-1 0,0-2 1,26-18-1,-45 29-164,1 1 1,-1 0-1,0 0 1,1 0-1,-1-1 0,0 1 1,1 0-1,-1 0 0,0-1 1,0 1-1,1 0 1,-1-1-1,0 1 0,0 0 1,0-1-1,1 1 0,-1 0 1,0-1-1,0 1 1,0 0-1,0-1 0,0 1 1,0-1-1,0 1 0,0 0 1,0-1-1,0 1 1,0-1-1,0 1 0,0 0 1,0-1-1,0 1 1,0 0-1,0-1 0,0 1 1,0-1-1,-1 1 0,1 0 1,0-1-1,0 1 1,-1 0-1,1 0 0,0-1 1,0 1-1,-1 0 0,1-1 1,0 1-1,-1 0 1,1-1-38,-6-4-2046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2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7872,'-53'-37'3584,"57"46"-3104,1-9-256,3 0-224,10 0 544,9 0-288,18 0-320,1 0 32,12-4-512,0 4 288,-4-5-2464,-5 2 1472,-17-5-3264,-5 8 2560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91 3552,'8'-14'1590,"-2"12"3289,-10 7-1700,-17 74 906,1-22-2737,-27 57 1,32-86-970,0 0 0,-2-1 0,-39 48 0,-7-5-7,25-29-60,2 1-1,-53 81 1,78-107-211,3-3 527,17-20-189,31-25-297,-26 22-165,18-19 0,-10 7 62,-1-1 1,-2-1-1,0 0 1,-1-1 0,-2-1-1,14-30 1,7-33 45,29-108 1,-51 151 466,1 0 1,40-77 0,-47 111-467,-9 12-82,0 0 0,0 0 0,0-1 1,0 1-1,1 0 0,-1 0 0,0 0 0,0 0 1,1 0-1,-1 0 0,0 0 0,0-1 0,1 1 1,-1 0-1,0 0 0,0 0 0,1 0 0,-1 0 1,0 0-1,0 0 0,1 0 0,-1 0 0,0 0 1,0 0-1,1 0 0,-1 1 0,0-1 0,2 2 17,0-1-1,-1 1 0,1 0 0,-1 0 0,1 0 0,-1 0 0,0 1 0,2 3 0,-1-3-14,13 31 114,15 47 1,7 17 11,-13-48-64,48 73 1,42 41 83,24 38 124,-76-104-100,-62-98-170,0 0-1,0 1 1,1-1 0,-1 0-1,0 0 1,0 0 0,0 1-1,1-1 1,-1 0 0,0 0-1,0 1 1,0-1 0,0 0-1,0 0 1,0 1 0,0-1-1,1 0 1,-1 1 0,0-1-1,0 0 1,0 0 0,0 1-1,0-1 1,0 0-1,0 1 1,-1-1 0,1 0-1,0 0 1,0 1 0,0-1-1,0 0 1,0 1 0,0-1-1,0 0 1,-1 0 0,1 1-1,0-1 1,0 0 0,0 0-1,-1 0 1,1 1 0,0-1-1,0 0 1,-1 0 0,1 0-1,0 0 1,0 0-1,-1 1 1,-12-2 63,10 1-42,-4-1-3,0 0 0,0-1 0,-1 0 0,1 0 0,0-1 0,-9-4 0,-17-8-5,-32-9-73,-158-55 252,192 69-508,15 5 130,-1 0-1,1 1 0,-33-5 1,44 9-192,1 0 1,-1 0 0,1 0-1,-1 1 1,0-1 0,1 1 0,-1 0-1,1 0 1,-1 1 0,1-1-1,0 1 1,0 0 0,0 0-1,0 1 1,0-1 0,0 1 0,0 0-1,1 0 1,-4 4 0,4-4-480,0 0 1,1 0 0,0 0 0,-1 0-1,1 0 1,-2 6 0,2 7-1603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22 420 3232,'-22'-19'18912,"33"12"-17577,-7 6-1355,-1-1 0,1 1 0,-1-1 0,1 1 0,5-1 0,11 0 83,1 0-1,-1 1 0,1 1 1,0 2-1,-1-1 1,0 2-1,1 1 0,-1 1 1,23 8-1,-23-5 12,0 1 1,-1 1-1,27 17 0,-40-23-46,0 0 1,-1 1 0,1-1-1,-1 1 1,0 0-1,-1 1 1,1-1-1,-1 1 1,0 0 0,0 0-1,-1 1 1,1-1-1,-1 1 1,2 8 0,-4-12-11,0 1 0,-1 0 0,0 0 0,1 0 0,-1 0 0,-1 0 0,1 0 0,0 0 0,-1 0 0,0-1 0,0 1 0,0 0 0,-1 0 1,1-1-1,-1 1 0,0-1 0,1 1 0,-2-1 0,1 0 0,0 1 0,-1-1 0,-3 3 0,-4 3-23,1-1 0,-1-1-1,0 0 1,-1 0 0,-17 8 0,19-10 5,6-3 21,0-1-1,-1 1 0,1-1 1,0 0-1,-8 2 0,-3 3 327,15-6-343,-1 0 0,0 0 0,0 0 0,0 0 0,0 0 0,0 0 0,0 0 0,0 0 0,0 0 0,0 0 0,0 0 0,0 0 0,0 0 0,0 0 0,0 0 0,1 0 0,-1 0 0,0 0 0,0 0 0,0 0 0,0 0 0,0-1 1,0 1-1,0 0 0,0 0 0,0 0 0,0 0 0,0 0 0,0 0 0,0 0 0,0 0 0,0 0 0,0 0 0,0 0 0,0 0 0,0 0 0,0 0 0,0-1 0,0 1 0,0 0 0,0 0 0,0 0 0,0 0 0,0 0 0,0 0 0,0 0 0,0 0 0,0 0 0,0 0 0,0 0 0,0 0 0,0 0 0,0 0 0,0 0 0,0-1 0,-1 1 0,1 0 0,0 0 0,0 0 1,0 0-1,0 0 0,0 0 0,0 0 0,0 0 0,0 0 0,0 0 0,0 0 0,5-3 170,64-26 440,7-3-417,-53 19-109,-1 0 0,0-1 0,-1-1 0,-1-1 0,31-30 0,-37 29 28,0-1 0,-1-1 1,-1 0-1,0 0 1,11-28-1,-5-1-41,23-98-1,-37 127-181,-1 1 0,0-1-1,-1 0 1,-2 0-1,0 0 1,-4-29-1,4 45-110,0 1 0,-1 0-1,0-1 1,0 1 0,1 0-1,-1 0 1,-1 0 0,1 0-1,0 0 1,-3-3-1,4 4 19,-1 1-1,1-1 0,-1 0 1,0 1-1,1-1 0,-1 1 1,0-1-1,1 1 0,-1-1 0,0 1 1,0 0-1,1-1 0,-1 1 1,0 0-1,0-1 0,0 1 1,1 0-1,-1 0 0,0 0 0,0 0 1,0 0-1,0 0 0,0 0 1,1 0-1,-1 0 0,0 0 1,0 1-1,0-1 0,0 0 0,0 1 1,-14 11-7101,13-4 4229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7232,'-1'-9'2322,"1"-1"789,2 17 949,-1 5-3237,0-1 1,-1 0-1,0 1 0,-1-1 1,0 1-1,-1-1 0,-4 16 1,-5 31 391,-29 362-1999,33-374-5280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56 6656,'-6'-3'391,"-4"-1"759,0-1-1,-12-8 1073,22 12-2103,0 1 0,0 0 0,0 0 0,0 0 1,0 0-1,0 0 0,0-1 0,0 1 0,0 0 0,0 0 0,0 0 1,0 0-1,0-1 0,0 1 0,0 0 0,0 0 0,0 0 0,0 0 1,0-1-1,0 1 0,0 0 0,0 0 0,1-1 715,-1 1-715,9-7 2864,12-1-230,-10 6-2256,0 0 1,1 1-1,-1 1 0,0 0 1,15 2-1,57 11 294,-55-7-454,-4-2-50,66 10-2097,-80-14 430,1 1 0,-1-2-1,0 1 1,0-2 0,0 1 0,19-6 0,35-17-6551,-27 14 4881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18 5888,'0'-1'147,"1"1"0,-1-1 0,1 1 0,-1-1 0,1 1 1,-1-1-1,0 1 0,1-1 0,-1 0 0,0 1 0,1-1 0,-1 0 0,0 1 0,0-1 1,0 0-1,0 0 0,0 1 0,0-2 0,0 2-39,0-1 0,0 1 0,0 0 0,0 0 0,0-1 0,0 1 0,0 0 0,0 0 0,-1 0 1,1-1-1,0 1 0,0 0 0,0 0 0,0 0 0,-1-1 0,1 1 0,0 0 0,0 0 0,-1 0 0,1 0 0,0 0 0,0-1 0,-1 1 0,1 0 0,0 0 0,0 0 0,-1 0 0,1 0 0,0 0 0,0 0 0,-1 0 0,1 0 1,0 0-1,0 0 0,-1 0 0,1 0 0,0 0 0,0 0 0,-1 0 0,1 1 0,0-1 0,-41 5 3753,0 4-2207,-1 2 0,-51 22-1,60-19-1253,0 1 0,1 2 0,1 2-1,1 0 1,-50 44 0,-62 74-349,86-73-3281,43-48 500,8-3 868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21 7712,'-12'-18'2506,"12"17"-2445,-1 1 0,1 0 0,0 0 0,0 0 0,-1-1 0,1 1 0,0 0 0,-1 0 0,1 0 0,0 0 0,-1-1 0,1 1 0,0 0 0,-1 0-1,1 0 1,0 0 0,-1 0 0,1 0 0,0 0 0,-1 0 0,1 0 0,0 0 0,-1 0 0,1 0 0,0 0 0,-1 1 0,1-1 0,0 0 0,-1 0 0,1 0 0,0 0 0,-1 1-1,1-1 1,-9 7 2251,-10 18 1042,-25 50-1,-4 34-411,-24 121-2648,39-112-56,28-103-587,-15 46-1671,4-22-6362,14-30 5422</inkml:trace>
  <inkml:trace contextRef="#ctx0" brushRef="#br0" timeOffset="1">12 198 6144,'-12'-8'1726,"20"11"2521,17 8-986,-15-7-2386,0 0 0,0 1 1,0 0-1,-1 0 0,13 11 0,4 6 47,-2 2 1,-1 0 0,23 32 0,52 86-70,-82-113-824,6 7-1411,-5-17-3857,-13-37-9150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10 268 6720,'-9'0'6916,"23"0"-2747,25 0-1729,283-12 611,-295 10-2854,356-25 1011,-226 14-960,575-49 477,-87 0 454,-201 22-838,-348 31-321,33-3-141,-89 8-63,-23 3-825,29-7-1,-46 8 938,0 0-1,0 0 1,0 0 0,0-1 0,1 1-1,-1 0 1,0 0 0,0 0-1,0-1 1,0 1 0,0 0 0,0 0-1,0 0 1,0 0 0,0-1 0,0 1-1,0 0 1,0 0 0,0 0-1,0-1 1,0 1 0,0 0 0,0 0-1,0 0 1,0-1 0,0 1 0,0 0-1,0 0 1,0 0 0,0-1-1,0 1 1,0 0 0,-1 0 0,1 0-1,0 0 1,0-1 0,0 1 0,0 0-1,0 0 1,-1 0 0,1 0-1,0 0 1,0 0 0,0-1 0,0 1-1,-1 0 1,1 0 0,0 0 0,0 0-1,0 0 1,-1 0 0,1 0-1,0 0 1,0 0 0,0 0 0,-1 0-1,1 0 1,-9-2-2574,0 0-1,0 1 0,-19 0 1,18 0 614,-21 1-1856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28 217 4736,'-1'0'355,"-1"-1"-1,1 0 1,0 1-1,-1-1 1,1 1 0,-1-1-1,1 1 1,0 0 0,-1-1-1,1 1 1,-3 0 0,-3-5 4889,5 3-3960,6 5 326,11-10 1505,5 7-2817,0 2 0,-1 1 0,1 0 0,-1 1 0,0 1 0,0 1 0,22 11 0,-11-4-180,-1 3 1,-1 0 0,42 32-1,-62-42-77,-1 0 0,1 1 0,-1-1 0,-1 2 0,1-1 0,-1 1 0,0 0 0,-1 0 0,6 13 0,-9-17-7,0 1 0,-1-1 0,1 1 0,-1 0 0,0-1 0,-1 1 0,1 0 0,-1 0 0,0-1 0,0 1 0,0 0 0,-1 0 0,1-1 0,-1 1 0,0 0 0,-1-1 0,1 1 0,-1-1 0,0 1 0,0-1 0,-5 8 0,-10 10 247,-1-1 1,-38 37 0,7-9-87,-32 30-99,125-98 682,144-63-625,21-10 265,-161 66-209,-13 8-114,43-28 1,-45 23-28,-1-1 1,-1-1 0,28-30-1,-50 44-50,0 1-1,0-1 1,-1-1-1,0 0 1,-1 0-1,0 0 1,-1-1-1,-1 0 0,0 0 1,0-1-1,-2 0 1,3-16-1,-5 25-37,0-1 0,-1 1 0,0-1 0,0 0 0,0 1 0,-1-1 0,0 1 0,0-1 0,-1 1 0,1 0 0,-1-1 0,0 1 0,-1 0 0,1 0 0,-1 0 0,0 0 0,0 1 0,0-1 0,-1 1 0,0 0 0,0 0 0,0 0 0,0 0 0,0 1 0,-1 0 0,1 0 0,-6-3 0,-1 0-397,1 1-1,-1 0 0,0 0 1,0 1-1,-11-3 0,18 6-62,0 1 0,-1-1-1,1 1 1,0-1 0,0 1-1,0 1 1,-1-1 0,1 0-1,0 1 1,0 0 0,0 0-1,0 0 1,0 1 0,0-1-1,1 1 1,-1 0 0,-6 4 0,10-6 236,-1 1 0,0-1 0,1 0 0,-1 1 0,1-1 0,-1 1 0,1-1 0,-1 1 0,1-1 0,-1 1 1,1-1-1,-1 1 0,1 0 0,0-1 0,-1 1 0,1-1 0,0 1 0,-1 0 0,1-1 0,0 1 1,0 0-1,0 0 0,0-1 0,0 1 0,0 0 0,0-1 0,0 1 0,0 0 0,0 1 0,4 10-2742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6560,'-12'-7'12706,"16"14"-8723,19 32-2971,39 90 563,20 46-1225,-77-162-811,1 0-1,1-1 1,7 12 0,-14-24 310,1 1 1,-1-1 0,0 1-1,1-1 1,-1 0 0,1 1-1,-1-1 1,1 0-1,-1 1 1,1-1 0,-1 0-1,1 0 1,-1 0 0,1 1-1,-1-1 1,1 0 0,-1 0-1,1 0 1,-1 0 0,1 0-1,-1 0 1,1 0 0,-1 0-1,1 0 1,0 0 0,-1 0-1,1 0 1,-1 0 0,1-1-1,-1 1 1,1 0-1,-1 0 1,1-1 0,-1 1-1,1 0 1,-1-1 0,0 1-1,1 0 1,-1-1 0,1 1-1,-1 0 1,0-1 0,1 1-1,-1-2 1,21-24-6771,-21 25 6848,16-25-4727,3-5 1643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15 6048,'-5'-12'1952,"5"12"-1830,-1 0 0,1-1-1,-1 1 1,1 0 0,-1 0 0,1-1 0,-1 1 0,1 0 0,-1 0-1,1 0 1,-1 0 0,0 0 0,1 0 0,-1-1 0,1 1 0,-1 1 0,1-1-1,-1 0 1,1 0 0,-1 0 0,1 0 0,-1 0 0,1 0 0,-1 1 0,0-1-1,0 0 1,-14 9 1662,-1-1-1,-1-1 1,-29 8-1,-8 4-378,19-4-835,0 2 0,1 2 0,1 1 0,0 1 0,2 2 0,1 1 0,1 2 0,-36 39 0,18-16-528,-30 36-3801,75-82 3587,-11 14-6288,23-23-1030,5-2 4178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2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7296,'-77'-12'3328,"69"12"-2912,16 0 1472,11 4-1120,39 1 1824,15-2-1473,43-3 353,5 3-864,46-3-416,-5 0-160,31 0-96,-18 0 0,9 0-3615,-26 5 2015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 8544,'-15'-9'6783,"15"15"-4927,-5 9-493,0 0 0,-1 0-1,-9 16 1,-11 24-670,3 2 1,-22 79-1,16-43-906,15-44-458,-7 16-4104,21-63 4616,-1 0-187,0-1 1,1 1-1,-1 0 1,0-1-1,0 1 1,0-1-1,0 1 1,-2 1-1,3-2 149,-1-1 1,0 1-1,0-1 0,1 1 0,-1-1 0,0 0 0,0 0 0,1 1 0,-1-1 0,0 0 0,0 0 0,0 0 0,0 0 0,1 0 1,-1 0-1,0 0 0,0 0 0,0 0 0,1 0 0,-1 0 0,0-1 0,0 1 0,0 0 0,1-1 0,-2 1 0,-14-10-3589,5 0 1322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9728,'-3'-18'4384,"-3"11"-3808,12 2 2079,8 1-1567,6-9 928,3 5-1216,6-5-224,5 8-352,5-4-224,1 5-32,-2 0-1376,-4 4 768,-6-5-4831,3 10 3039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1048 3392,'-10'-2'1092,"15"10"1256,11-4 2617,-12-3-4709,-1-1-1,1 1 1,0-1-1,0 0 1,-1 0-1,1-1 1,0 1-1,0-1 1,-1 0-1,1 0 1,0 0 0,-1 0-1,7-4 1,5-2 541,25-19 0,-37 24-764,173-138 1225,-144 112-1092,185-171 789,-177 160-576,-1-2 0,59-83 1,-84 104-288,-2 0 0,-1-1 0,0-1 0,-2 1 0,0-2 0,-1 1 0,-2-1 0,0 0 0,3-32 0,-7 34 30,-2-1 0,0 1-1,-2-1 1,-5-30-1,6 48-103,0-1 1,0 1-1,-1 0 0,1 0 0,-1 1 0,0-1 0,0 0 0,0 0 1,-3-3-1,4 6-20,0 0 1,0 0 0,1 0 0,-1 0-1,0 1 1,0-1 0,0 0 0,0 1-1,0-1 1,-1 0 0,1 1 0,0 0-1,0-1 1,0 1 0,0 0 0,0-1-1,-1 1 1,1 0 0,0 0 0,0 0-1,-1 0 1,1 0 0,0 0 0,0 0-1,0 0 1,-1 1 0,1-1 0,0 0-1,0 1 1,0-1 0,0 1 0,0 0-1,-1 0 1,-3 2 7,0 1-1,1 0 1,0 0-1,0 0 1,0 0 0,-6 9-1,2-2 31,-119 159 934,112-145-817,1-1 0,0 2-1,2 0 1,1 0-1,-13 52 1,11-22 43,-11 107-1,22-131-126,1 0 0,4 46 0,-1-61 4,0-1-1,1 0 1,1 0-1,1 0 1,0-1-1,12 26 1,-13-35-45,-1-1 1,1 1-1,0 0 1,0-1-1,1 0 1,8 7-1,-10-9-12,0-1 0,0 1 0,0-1-1,1 0 1,-1 0 0,1 0 0,-1-1 0,1 1 0,0-1-1,-1 0 1,1 0 0,6 0 0,0 0-7,0-2 0,0 1 0,0-1-1,0-1 1,0 0 0,0 0 0,-1-1 0,1 0 0,-1-1 0,0 0 0,0 0 0,0-1-1,0 0 1,-1-1 0,0 0 0,0 0 0,8-9 0,64-77 87,-49 64-75,-5-3-63,22-8 63,-46 38-24,0-1 0,0 1 0,1-1 0,-1 1 0,0 0 0,1 0 0,-1 0 0,5-1 1,-6 2-2,-1 0 1,1-1-1,0 1 1,0 0-1,0 0 1,0 0 0,0 0-1,0 0 1,0 0-1,0 0 1,0 1-1,0-1 1,0 0 0,0 0-1,0 1 1,0-1-1,-1 1 1,1-1-1,0 1 1,0-1 0,0 1-1,-1-1 1,1 1-1,1 1 1,0 0 22,-1 1-1,1 0 1,0 0 0,-1 0 0,0 1-1,0-1 1,0 0 0,0 0 0,0 1 0,-1-1-1,1 7 1,-1 4 10,-3 22 1,2-19-10,-2 8 15,-9 32 0,10-45 18,1-10-39,1 0 1,-1 0-1,1 0 1,0 0-1,0 0 1,0 0-1,0 0 1,0 0 0,0 0-1,0 1 1,1-1-1,-1 0 1,1 0-1,-1-1 1,1 1-1,0 0 1,1 3 0,-1-4-11,1 0 0,-1 0 0,0 0 0,0-1 0,0 1 0,1 0 0,-1 0 1,0-1-1,1 1 0,-1-1 0,1 1 0,-1-1 0,0 0 0,1 0 0,-1 1 0,1-1 1,-1 0-1,1 0 0,-1 0 0,1-1 0,-1 1 0,1 0 0,-1 0 0,0-1 1,1 1-1,2-2 0,11-4-36,0-1 1,0-1-1,18-12 0,0 1-12,10-7-32,46-22-130,-84 46 194,1-1 1,-1 1 0,0 1 0,1-1 0,-1 1 0,1 0 0,-1 0 0,1 1 0,-1-1 0,1 1 0,7 1 0,-8 0 17,-1 0 1,0 1-1,0-1 0,0 1 0,0-1 1,0 1-1,-1 1 0,1-1 1,0 0-1,-1 1 0,0 0 0,1 0 1,-1 0-1,0 0 0,2 4 1,2 2 128,-1 0 0,0 1 0,0 0 1,-1 0-1,7 19 0,-4-3-1375,6 34-1,-14-60 1102,0 0-1,0 1 1,1-1 0,-1 0-1,0 1 1,0-1-1,0 0 1,1 1-1,-1-1 1,0 0 0,0 1-1,1-1 1,-1 0-1,0 0 1,0 1-1,1-1 1,-1 0 0,0 0-1,1 0 1,-1 1-1,0-1 1,1 0-1,-1 0 1,0 0 0,1 0-1,-1 0 1,1 0-1,-1 0 1,0 0-1,1 0 1,-1 0 0,0 0-1,1 0 1,-1 0-1,1 0 1,-1 0-1,0 0 1,1 0 0,-1 0-1,0-1 1,1 1-1,-1 0 1,0 0-1,1 0 1,-1-1 0,1 1-1,18-13-6389,-5 0 3292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5152,'0'-1'165,"0"0"-1,0 0 1,0 0 0,1 0-1,-1 0 1,0 0 0,0 0-1,1 0 1,-1 1 0,1-1-1,-1 0 1,1 0 0,-1 0-1,1 0 1,-1 1 0,1-1-1,0 0 1,0 1 0,-1-1-1,1 0 1,0 1 0,0-1-1,1 0 1,8-4 3979,-9 5-4011,-1 0 1,1 0 0,0 0 0,-1 0-1,1 0 1,-1 0 0,1-1 0,0 1 0,-1 1-1,1-1 1,-1 0 0,1 0 0,0 0-1,-1 0 1,1 0 0,-1 0 0,1 1 0,-1-1-1,1 0 1,0 0 0,-1 1 0,1-1-1,-1 0 1,1 1 0,-1-1 0,0 1-1,1-1 1,-1 1 0,1-1 0,-1 1 0,0-1-1,1 1 1,-1-1 0,0 1 0,0-1-1,1 1 1,-1-1 0,0 2 0,1 2 207,1 1 0,-2 0 0,1 0 0,0 5-1,-1-5 24,4 62 1470,-10 107 0,0-26-1118,6-137-679,1 41 72,-13 102 1,11-149-201,0-5 66,1 1 0,0-1 0,0 1 0,0 0 0,-1-1 0,1 1 0,0-1-1,0 1 1,0 0 0,0-1 0,0 1 0,0 0 0,0-1 0,0 1-1,0-1 1,1 1 0,-1 0 0,0-1 0,0 1 0,0-1 0,1 1 0,-1-1-1,1 2 1,-1-14-6587,2-13 1177,6 8 2827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24 6560,'-8'-8'1279,"3"5"1849,-2 8 153,3-1-2548,-7 6 436,6-6-776,0 0 0,0 1 0,1-1 0,-1 1 0,1 1 0,-6 9 0,3-3-103,1 1 0,0 0 0,1 0 0,1 0 0,0 0 0,0 1 0,2-1 0,-1 1 1,1 17-1,1-22-208,2 0 0,-1 0 0,1 0 0,0 0 0,1 0 0,0 0 0,1-1 0,0 1 0,0 0 0,0-1 0,1 0 0,1 0 0,-1 0 0,1-1 0,8 10 0,-10-13-18,0-1 0,1 1 0,0-1 0,-1 0 0,1 0 0,1 0 0,-1-1 0,0 1-1,0-1 1,1 0 0,0 0 0,-1 0 0,1-1 0,6 1 0,-8-1-38,1-1-1,0 0 0,-1 0 1,1 0-1,0 0 0,-1-1 1,1 0-1,0 0 0,-1 0 1,1 0-1,-1 0 1,0-1-1,1 1 0,-1-1 1,0 0-1,0 0 0,0 0 1,0 0-1,3-4 1,1-2 9,0 0 1,0 0 0,-1 0 0,-1-1 0,1 0 0,-1 0 0,7-20 0,-6 12-36,-1 0 0,-1-1 0,5-32 1,-8 40-19,-1 0 0,1 0 0,-2 0 0,1 0 0,-1 0 0,-1 0 0,0 0 0,0 0 0,-5-11 0,5 15-9,-1 1-1,1 0 1,-1 1-1,0-1 0,0 0 1,-1 1-1,1 0 0,-1 0 1,0 0-1,0 0 1,-1 0-1,1 1 0,-1 0 1,1 0-1,-1 0 0,0 1 1,0-1-1,-8-1 1,9 2-68,-1 1 1,0-1 0,0 1 0,1 0-1,-1 1 1,0-1 0,0 1 0,0 0 0,0 0-1,0 1 1,0-1 0,0 1 0,1 0-1,-1 1 1,0-1 0,0 1 0,1 0 0,-1 0-1,1 0 1,-5 4 0,4-3-275,1 1 0,0 0 0,0 0 0,1 0 1,-1 0-1,1 0 0,0 1 0,0 0 0,0-1 0,1 1 0,-4 10 0,2-3-361,1 1-1,0 0 1,1 0-1,1 0 0,0 0 1,0 0-1,1 0 0,1 0 1,0 0-1,1 0 0,1 0 1,0-1-1,0 1 0,8 18 1,-9-26 557,5 10 6,-1 1-1,5 23 0,-10-34 457,0-1-1,0 1 0,-1 0 0,0 0 1,0 0-1,0-1 0,0 1 0,-1 0 1,0 0-1,0-1 0,0 1 0,-1 0 0,-2 5 1,-5 5 707,0 0 0,-2-2 0,1 1 0,-2-1 0,-16 15 0,13-13-64,0 1 0,-19 27 0,30-37-771,0 0 0,1 0 0,-1 0 0,2 1 0,-1-1 0,1 1 0,0 0 0,0 0-1,1 0 1,0 0 0,-1 13 0,3-9 44,-1 0-1,2 0 0,-1 0 1,1 0-1,1-1 1,5 15-1,-6-19-104,1 0 0,0 0 0,0 0 0,0-1 0,1 1 0,0-1 0,0 0 0,0 0 0,0 0 0,1 0 0,0-1 0,6 4 0,-9-6-55,0-1 0,1 1 0,0-1 0,-1 0 0,1 0 0,-1 0 0,1 0 0,0-1 0,0 1 0,0-1 0,-1 0 0,1 1 0,0-1 0,0-1 0,0 1 0,-1 0 0,1-1 0,0 1 0,0-1 0,-1 0 0,5-1 0,-3 0-1,0-1 1,1 1-1,-1-1 1,0 0-1,0 0 1,0 0-1,-1 0 1,1-1-1,-1 1 0,0-1 1,0 0-1,3-5 1,1-4 1,-1-1 0,0 0 1,-1-1-1,-1 1 0,4-24 0,-5 27-69,-1-1 0,-1 0 0,0 1 0,-1-1 1,0 0-1,-1 0 0,0 0 0,-1 1 0,-6-22 0,6 27-48,0 2 0,-1-1 0,0 0 0,0 0 0,0 1 0,0 0 1,-1 0-1,0 0 0,0 0 0,0 0 0,0 1 0,0-1 0,-1 1 0,0 0 0,1 1 0,-1-1 0,0 1 1,0 0-1,-1 0 0,-5-1 0,1 0-510,0 1-1,0 0 1,0 1 0,-1 0 0,1 1 0,0 0-1,0 0 1,0 1 0,0 0 0,-11 3-1,16-2-433,-1 0-1,1 0 1,0 0-1,0 0 1,0 1-1,-8 5 0,12-7 751,1 0-1,-1 0 0,0 0 1,0 0-1,0 0 0,1 0 1,-1 0-1,0 0 0,1 0 0,-1 2 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1248,'0'-3'106,"0"1"0,0 0 0,0 0 0,1 0 0,-1 0 0,1 0 0,-1 0 0,1 0 0,0 0 0,0 0 0,0 0 0,0 1 0,0-1 0,0 0 0,2-2 0,9-15 2710,-11 13-1427,0 0 0,0 0 0,-1 0 1,0 0-1,0 1 0,-1-9 0,0-4 1068,1 15-2329,0 1 0,1-1 0,-1 1 0,1-1 0,0 1 0,0-1 0,0 1 0,0 0 0,0-1 0,0 1 0,1 0-1,-1 0 1,1 0 0,-1 0 0,1 0 0,0 0 0,0 0 0,4-2 0,4-4 80,1 1 1,19-9-1,-10 5 106,2 1-65,1 1 0,-1 0 0,1 2 0,1 1 0,36-6 0,-36 8-85,1 0 1,-1 2-1,1 0 0,0 2 1,36 4-1,-59-4-157,0 1-1,0-1 1,0 1-1,0-1 1,0 1 0,0 0-1,-1 0 1,1 0-1,0 0 1,0 0-1,-1 0 1,1 0-1,-1 1 1,1-1-1,-1 1 1,3 2 0,-3-1 24,1-1 1,0 1 0,-1 0 0,0 0 0,0 0 0,0 0 0,0 0 0,-1 1 0,2 5 0,-2 0 30,0 1 0,-1-1 0,0 1 0,0-1-1,-1 1 1,-4 14 0,-4 3 29,-2-1 0,-22 39-1,25-52-24,0 0-1,-21 21 0,22-26-48,1 0 0,0 0 0,0 1 0,1 0-1,0 0 1,0 1 0,-5 12 0,11-21-16,0 1-1,-1-1 1,1 1 0,0 0 0,0-1-1,0 1 1,0-1 0,0 1-1,0-1 1,0 1 0,1 0 0,-1-1-1,1 1 1,-1-1 0,1 1-1,-1-1 1,1 0 0,0 1 0,0-1-1,1 3 1,3 1 1,-1 0-1,1 0 1,7 6-1,-7-6-27,52 41-20,-34-29 109,31 32 0,-50-46 67,-1 1 0,0-1 0,-1 1 0,1-1 0,-1 1 0,1 0 0,-1 0 1,0 0-1,2 7 0,-4-10-83,0 1-1,-1-1 1,1 1 0,0-1 0,-1 1-1,1-1 1,-1 0 0,0 1 0,1-1 0,-1 0-1,0 1 1,0-1 0,0 0 0,0 0-1,0 0 1,-1 2 0,-1 0 34,-1-1 0,1 1 0,0-1 0,-7 4 0,-2-2-63,1 1 0,-1-1 0,0-1 0,0 0 0,0-1 0,0-1 0,-1 1 0,1-2 0,-15 0 0,-9-3-791,-67-13 1,67 7-782,23 6 130,-1-1 0,1 2 1,-1-1-1,0 2 0,-17 0 1,9 5-3318,10 4 1557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3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49 161 3072,'-16'-5'976,"15"5"-954,1 0 1,-1 0-1,1-1 1,-1 1-1,1 0 1,-1 0-1,0 0 0,1 0 1,-1 0-1,1 0 1,-1 0-1,0 0 1,1 0-1,-1 1 1,1-1-1,-1 0 0,0 0 1,1 0-1,-1 1 1,1-1-1,-1 1 1,-18 2 11552,20-3-10551,178-9 3104,193-9-2160,-260 12-1424,357-10 507,-416 15-977,157-3 322,290-8 429,-467 11-850,0-2 0,52-11 1,-84 14-67,0 0 0,-1 0 0,1-1 0,0 1 0,-1 0 0,1 0 0,-1 0 0,1 0 0,0-1 0,-1 1 0,1 0 0,-1 0 0,1-1 0,-1 1 0,1 0 0,-1-1 0,1 1 0,-1-1 0,1 1 0,-1-1 0,1 1 0,-1-1 0,0 1 0,1-1 0,-1 1 0,0-1 0,1 1 0,-1-1 0,0 0 0,0 1 0,0-1 0,0 0 0,0 1 0,1-1 0,-1 1 0,0-1 0,0 0 0,0 1 0,-1-1 0,1 0 0,0 1 0,0-1 0,0 1 0,0-1 0,-1 0 0,1 1 0,0-1 0,0 1 0,-1-1 0,1 1 0,0-1 0,-1 1 0,1-1 0,-1 1 0,0-1 0,-2-3-925,0 1-1,0-1 1,-1 1-1,0 0 1,-5-4-1,-29-14-6609,18 16 4554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97 4064,'-12'-11'1307,"20"2"970,-6 17 2623,4 4-3377,1 3-656,-2-1-372,0 0 1,-1 1-1,-1 0 0,-1 0 0,0 0 1,0 16-1,-2-25-334,0 0 0,0 0 0,1 0 0,-1 0 1,2 0-1,-1 0 0,1 0 0,2 6 0,-3-11 309,0-29-67,5-31 0,0 11-335,0-81 700,-6 128-744,0 1 0,0-1 1,0 1-1,1 0 0,-1-1 0,0 1 0,0-1 0,0 1 0,0-1 0,0 1 0,0 0 0,1-1 0,-1 1 0,0-1 1,0 1-1,1 0 0,-1-1 0,0 1 0,0 0 0,1-1 0,-1 1 0,0 0 0,1 0 0,-1-1 0,1 1 0,-1 0 1,0 0-1,1 0 0,-1-1 0,1 1 0,-1 0 0,0 0 0,1 0 0,-1 0 0,1 0 0,0 0 0,20 2 1011,-9-1-801,289 1 774,-198-5-842,193-9-38,57 6 80,-232 7-230,-120-1 86,-7 6-416,-1 1 352,-8 10 0,15-17-1,-5 7 8,0 0-1,-1-1 1,0 1 0,-13 9-1,19-16 8,0 0-1,-1 0 0,1 0 1,0 1-1,0-1 1,-1 0-1,1 0 1,0 0-1,-1 0 0,1 0 1,0 0-1,-1 0 1,1 0-1,0 0 1,0 0-1,-1 0 0,1 0 1,0 0-1,-1 0 1,1 0-1,0 0 1,-1 0-1,1 0 0,-3-1 28,-4 2-85,0 0 0,0 0 0,0 0 0,0 1 0,0 0 0,1 0 0,-1 1 0,1-1-1,-1 2 1,1-1 0,-9 7 0,-4 4-59,-33 32 0,48-43 91,-36 36-22,-3-2 1,-62 43-1,-82 20-103,150-82 114,-22 10-4,-97 49 133,121-58-61,1 2-1,-39 31 1,12 2-132,-78 90 0,33-31 299,98-106-152,0-1 1,-1 0 0,0 0 0,-17 9 0,21-13 317,7-3-48,8-6-174,0-4-52,-5 5-96,0 0 1,1 0 0,8-6-1,3-1-39,0 1-1,28-15 1,-37 23 32,0 1 1,1-1-1,-1 2 1,1-1 0,-1 1-1,1 0 1,0 1 0,15 0-1,9 2-12,0 1 1,-1 2-1,50 13 0,94 36 43,-125-36 17,-4-2 42,150 52 207,-190-63-274,0-1-1,0 1 1,9 7 0,-6-4-252,-9-6 468,0-4-2131,-1-1 939,0 1-1,0 0 1,0 0 0,0-1 0,-1-3 0,1 4 12,-4-39-5983,3 19 4081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5824,'-41'-10'1866,"41"10"-1816,-1-1-1,0 1 0,0-1 0,1 1 0,-1 0 0,0 0 0,0 0 1,1-1-1,-1 1 0,0 0 0,0 0 0,0 0 0,0 0 0,1 0 1,-1 0-1,0 1 0,0-1 0,1 0 0,-1 0 0,0 0 0,-1 1 1,-1 1 260,2-2-34,0 0 0,0 0 0,1 0 1,-1 0-1,0 0 0,0 1 0,1-1 0,-1 0 0,0 0 0,1 1 0,-1-1 0,0 1 0,1-1 0,-1 0 0,1 5 3951,12-4-2654,80 5 2491,285 5-890,-348-8-3412,33 1 15,-22-7-3530,-28 3 499,2-2-3049,-5 1 3701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 5312,'0'-1'194,"0"-1"0,-1 1 1,1 0-1,0 0 0,-1 0 1,1 0-1,0 0 0,0 0 1,0 0-1,0 0 0,0 0 0,0 0 1,0-1-1,1 1 0,-1 0 1,0 0-1,1 0 0,-1 0 1,0 0-1,1 0 0,0 0 1,-1 0-1,1 0 0,-1 1 0,1-1 1,0 0-1,0 0 0,-1 0 1,3-1-1,-3 17 7111,0 15-5389,-3-16-1284,0 0 0,0 1 0,-2-2 0,1 1 0,-11 18 0,3-10-274,6-13-82,6-7-111,2-4 23,1-14-1127,0 13 664,7-9-3391,-5 2-715,1 1 1,9-10 0,7-3 140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1074 4064,'-1'-1'229,"0"0"1,0 0-1,0 0 0,-1 0 1,1-1-1,0 2 1,-1-1-1,-2-2 0,4 3-158,0 0-1,-1 0 0,1 0 0,0 0 0,0 0 1,-1-1-1,1 1 0,0 0 0,-1 0 0,1 0 0,0 0 1,0 0-1,-1 0 0,1 0 0,0 0 0,-1 0 0,1 0 1,0 0-1,-1 0 0,1 0 0,0 0 0,0 1 1,-1-1-1,1 0 0,0 0 0,0 0 0,-1 0 0,1 0 1,0 1-1,0-1 0,-1 0 0,1 0 0,0 0 0,0 1 1,0-1-1,-1 0 0,1 0 0,0 1 0,0-1 1,0 0-1,0 0 0,0 1 0,-1-1 0,1 0 0,0 0 1,0 1-1,0-1 0,0 0 0,0 1 0,0-1 0,0 0 1,0 1-1,0-1 0,0 0 0,0 1 0,1-1 26,-1 1 0,0-1 0,1 0 0,-1 1 0,0-1 0,1 0 0,-1 0 0,0 1 0,1-1 0,-1 0 0,0 0 0,1 1 0,-1-1 0,1 0 0,-1 0 0,1 0 0,-1 0 0,0 0 0,1 0 0,-1 0 0,1 0 0,-1 0 0,1 0 0,-1 0 0,1 0 0,-1 0 0,0 0 0,1 0 0,-1 0 0,1 0 0,0-1-1,15-2 1538,-9 0-1394,0-1-1,-1 0 0,1 0 1,-1 0-1,0-1 1,0 1-1,-1-1 1,1-1-1,6-9 0,-3 6-3,6-7-29,-1 1 1,0-2-1,-1 0 1,-1 0-1,-1-1 1,14-30-1,-16 30 515,-6 14-188,-6 10-283,-12 25-238,2 0 0,1 1-1,1 1 1,-8 46 0,-40 242 381,-2 12 30,52-284-291,6-27-2,-1 0 0,-14 39 0,14-78-39,6-9-90,1 0 0,12-48 0,-4 23-137,3-22 37,31-91 0,-29 114 2,46-94-1,-49 118 103,2 1 0,0 1 0,1 1 0,2 0 0,27-28 0,-26 32 95,2 1 1,0 0-1,0 2 1,2 0-1,25-13 1,-43 27-35,0-1-1,0 1 1,0 1 0,1-1 0,-1 1 0,8-1 0,-11 2-10,0-1 0,1 1 1,-1 0-1,1 1 0,-1-1 1,0 0-1,1 1 0,-1-1 1,0 1-1,0 0 0,1 0 1,-1 0-1,0 0 0,0 0 1,0 0-1,3 3 0,-4-3-30,-1 0-1,1 0 0,0 0 0,-1 0 0,1 0 1,-1 0-1,1 0 0,-1 0 0,0 0 0,1 1 1,-1-1-1,0 0 0,0 0 0,0 0 1,0 1-1,0-1 0,0 0 0,0 0 0,0 0 1,-1 1-1,1-1 0,0 0 0,-1 0 1,1 0-1,-1 0 0,1 0 0,-2 2 0,-2 4 32,1 0 0,-1-1 0,-7 9 0,-2-1-30,0 0 0,-1 0 0,0-1 0,-1-1 1,0-1-1,-1 0 0,0 0 0,0-2 0,-22 9 1,28-14-144,0-1 0,0 0 0,0 0 0,0-1 0,-1 0 0,1-1 0,0 0 0,-1-1 0,0 0 0,1-1 0,-18-2 0,28 2 103,-1 1 1,1 0 0,0 0-1,0 0 1,-1 0 0,1 0-1,0 0 1,0 0 0,-1 0-1,1 0 1,0-1 0,0 1-1,-1 0 1,1 0 0,0 0 0,0 0-1,-1 0 1,1 1 0,0-1-1,0 0 1,-1 0 0,1 0-1,0 0 1,0 0 0,-1 0-1,1 0 1,0 0 0,0 1-1,-1-1 1,1 0 0,0 0-1,0 0 1,0 1 0,-1-1 0,1 0-1,6 9-199,17 9 233,-15-12 50,0-1 1,1-1-1,0 1 1,0-2-1,0 1 1,1-1-1,12 3 1,70 7 498,-90-13-560,16 2 50,0-1-1,0-1 1,0-1 0,1-1 0,-1 0-1,-1-1 1,1-1 0,0-1 0,-1 0-1,0-2 1,0 0 0,-1 0-1,1-2 1,16-11 0,22-18 199,-1-2 1,51-50 0,-101 86-263,-1 0 0,1 0 0,-1 0 1,0 0-1,0-1 0,0 1 1,-1-1-1,1 0 0,-1 0 0,0 0 1,-1 0-1,1 0 0,0-8 1,-1 10 16,-1 0 0,0-1 1,0 1-1,0-1 0,0 1 1,-1-1-1,1 1 0,-1 0 1,0-1-1,0 1 0,0 0 1,-1 0-1,1 0 0,-1-1 1,0 1-1,1 1 0,-1-1 1,0 0-1,-1 0 0,1 1 1,-3-3-1,-10-5-435,12 12-45,7 5 265,0-1 180,0-1-1,0-1 1,1 1-1,0-1 1,0 1 0,0-2-1,0 1 1,9 5-1,51 21 218,-24-12-156,30 23-8,-67-39-16,0 1 1,-1 0-1,1 0 1,-1 0 0,0 0-1,0 1 1,0-1 0,0 1-1,-1 0 1,0 0-1,1 0 1,-1 0 0,-1 0-1,1 1 1,-1-1 0,2 7-1,0 5 26,-2 0 1,0 0-1,-1 22 0,0-17 40,0-18-75,0 0 1,1 0 0,-1 0-1,0 0 1,1 0-1,0 0 1,0 0-1,2 3 1,-3-5-5,0 0 0,1 0 1,0 0-1,-1 0 0,1 0 0,-1 0 1,1 0-1,0-1 0,0 1 1,-1 0-1,1-1 0,0 1 1,0 0-1,0-1 0,0 1 0,0-1 1,0 0-1,0 1 0,0-1 1,0 0-1,0 1 0,0-1 0,0 0 1,0 0-1,0 0 0,0 0 1,2 0-1,3-1 1,-1 0 0,1 0 0,-1-1 0,0 0 1,0 0-1,1 0 0,-1-1 0,6-4 0,5-4-19,15-14-1,-11 9-38,36-36-70,-43 38 118,1 1-1,0 0 1,17-11 0,-31 24 10,1 0-1,-1 0 1,0 0 0,0 0 0,0-1 0,1 1 0,-1 0 0,0 0 0,0 0 0,1 0 0,-1 0 0,0-1 0,0 1 0,1 0 0,-1 0 0,0 0 0,0 0 0,1 0 0,-1 0 0,0 0-1,0 0 1,1 0 0,-1 0 0,0 0 0,1 0 0,-1 0 0,0 1 0,0-1 0,1 0 0,-1 0 0,0 0 0,0 0 0,1 0 0,-1 0 0,0 1 0,0-1 0,0 0 0,1 0 0,-1 0-1,0 1 1,0-1 0,0 0 0,0 0 0,0 1 0,1-1 0,-1 0 0,0 0 0,0 1 0,0-1 0,0 0 0,0 0 0,0 1 0,0-1 0,0 0 0,0 0 0,0 1 0,0-1 0,0 0-1,0 1 1,0-1 0,0 0 0,0 0 0,0 1 0,-4 25 44,3-15-23,-1 19-7,3 32-1,1-16 28,-3-19 140,2 0 0,7 39 0,-1-43-157,-7-23-28,0 1 0,0-1 0,0 0 0,1 1 0,-1-1 0,0 0 0,0 1 0,0-1 0,0 0 0,1 1 0,-1-1 0,0 0 0,0 1 0,0-1 0,1 0-1,-1 0 1,0 1 0,1-1 0,-1 0 0,0 0 0,1 0 0,-1 1 0,0-1 0,1 0 0,-1 0 0,0 0 0,1 0 0,-1 0 0,0 0 0,1 0 0,-1 0 0,1 0 0,-1 0 0,0 0 0,1 0 0,-1 0 0,0 0 0,1 0 0,-1 0 0,0 0 0,1 0 0,-1 0 0,0 0 0,1-1 0,-1 1-1,0 0 1,1 0 0,-1 0 0,0-1 0,1 1 0,-1 0 0,0-1 0,0 1 0,1 0 0,1-4-17,1 1 0,-1-1-1,0 1 1,0-1 0,0 0-1,-1 0 1,1 0 0,-1 0-1,0 0 1,1-5 0,4-48-249,-6 54 248,2-29-225,-1 0 0,-2 0 1,-5-41-1,5 68 231,0 0 0,-1 0 0,1-1-1,-1 1 1,0 0 0,0 0 0,-1 1 0,0-1 0,1 0 0,-7-6 0,2 7-47,6 4 64,1-1-1,0 1 1,-1 0-1,1 0 1,0 0 0,-1 0-1,1 0 1,0-1-1,-1 1 1,1 0 0,0 0-1,-1 0 1,1 0 0,0 0-1,-1 0 1,1 0-1,0 0 1,-1 0 0,1 0-1,0 1 1,-1-1-1,1 0 1,0 0 0,-1 0-1,1 0 1,0 0 0,-1 1-1,1-1 1,0 0-1,0 0 1,-1 0 0,1 1-1,0-1 1,0 0 0,-1 1-1,1-1 1,0 0-1,0 0 1,0 1 0,0-1-1,-1 0 1,1 1-1,0-1 1,0 0 0,0 1-1,0-1 1,0 0 0,0 1-1,0-1 1,0 0-1,0 1 1,0-1 0,0 0-1,0 1 1,0-1-1,0 0 1,0 1 0,1 0-1,-1 0 18,0 1 0,1 0-1,-1 0 1,1-1 0,0 1-1,-1 0 1,1-1 0,0 1-1,0-1 1,0 1 0,0-1-1,0 1 1,0-1 0,2 2-1,1 0-11,0 0 0,0-1-1,1 0 1,-1 0-1,0 0 1,1 0 0,-1-1-1,1 0 1,0 0 0,-1 0-1,1 0 1,0-1 0,0 1-1,-1-1 1,1-1 0,6 0-1,9-2 16,0-1-1,30-10 1,-48 13-23,37-13-42,69-36 0,-94 42 53,-1 0-1,0-1 0,0 0 1,-1-1-1,0-1 1,14-16-1,-11 10 38,-2-2-1,0 1 1,19-38 0,-9 3 71,-2 0 1,23-91 0,-39 125-66,4-10 177,-2 0-1,-1-1 1,4-52 0,-9 82-231,-1-1 1,0 1 0,0 0 0,0 0-1,0 0 1,0 0 0,0 0 0,0-1-1,0 1 1,0 0 0,0 0 0,0 0-1,0 0 1,0 0 0,0-1 0,0 1 0,-1 0-1,1 0 1,0 0 0,0 0 0,0 0-1,0 0 1,0-1 0,0 1 0,0 0-1,0 0 1,0 0 0,0 0 0,-1 0-1,1 0 1,0 0 0,0 0 0,0 0-1,0-1 1,0 1 0,0 0 0,-1 0 0,1 0-1,0 0 1,0 0 0,0 0 0,0 0-1,0 0 1,-1 0 0,1 0 0,0 0-1,0 0 1,0 0 0,0 0 0,0 0-1,-1 0 1,1 0 0,0 0 0,0 0 0,0 1-1,0-1 1,0 0 0,0 0 0,-1 0-1,1 0 1,0 0 0,0 0 0,0 0-1,0 0 1,0 1 0,-1 0-4,0-1 0,0 2 0,0-1 0,0 0 0,0 0 0,1 0-1,-1 0 1,0 0 0,1 1 0,-1 1 0,-26 86 76,-40 258 53,57-263-29,3 1-1,3 0 1,12 124-1,-8-206-93,2 13 20,-1 0 0,2 0-1,0-1 1,7 21-1,-10-35-22,1 0 0,-1 1 0,1-1 0,0 0 0,-1 0 0,1 0 0,0 0 0,0 0 0,0 0 0,-1 0-1,1 0 1,0-1 0,0 1 0,2 1 0,-2-2-4,0 1 0,-1-1 0,1 0 0,0 0 0,-1 0 0,1 0 0,0 1 0,0-1 0,-1 0 0,1 0 0,0 0 0,0-1 0,-1 1 0,1 0 0,0 0 0,0 0 0,-1-1 0,1 1 0,0 0 0,-1 0 0,1-1 0,0 1 0,-1-1 0,1 1 0,-1-1 0,1 1 0,0-1 0,-1 1-1,1-2 1,4-3-70,-1 0-1,0-1 0,-1 0 0,1 0 0,-1 0 0,-1 0 0,4-9 0,12-52-346,-7 26 280,-4 16 90,20-76 408,-26 84-293,-1 16-86,-1-1 1,1 1-1,0 0 0,0 0 1,0 0-1,0-1 1,0 1-1,0 0 1,1 0-1,-1-1 0,0 1 1,1 0-1,-1 0 1,1 0-1,-1 0 0,1 0 1,-1-1-1,1 1 1,1-1-1,2-1-73,1 1 0,-1 0 0,1 0 0,0 1 0,-1-1 0,1 1 0,0 0 0,5 0 0,48-3-17,-20 2 97,1-2 19,132-8 26,-1 7 341,-144 1-138,-14 3 207,-25 12-223,-9 6-160,0 0-1,1 2 1,1 0 0,1 2-1,1 0 1,1 1 0,0 0-1,2 2 1,-14 28-1,25-44-73,0 0 0,1 0 0,0 1-1,-2 9 1,4-14 3,0 0-1,1 0 1,-1 0 0,1 0-1,0 0 1,0 0 0,1 0 0,-1-1-1,1 1 1,0 0 0,2 6 0,-3-9 11,0 0 0,1 0 1,-1 0-1,1-1 0,-1 1 1,1 0-1,-1 0 0,1 0 1,0 0-1,-1-1 1,1 1-1,0 0 0,-1-1 1,1 1-1,0 0 0,0-1 1,0 1-1,0-1 1,-1 0-1,1 1 0,0-1 1,0 0-1,0 1 0,0-1 1,0 0-1,0 0 0,0 0 1,0 0-1,0 0 1,0 0-1,0 0 0,0 0 1,0 0-1,0 0 0,0 0 1,0-1-1,0 1 1,0 0-1,1-1 0,2-1-33,0-1-1,1 1 1,-1-1-1,0 0 1,-1 0-1,7-6 1,0-1-90,-1-1 0,-1 0 1,0-1-1,0 1 0,7-16 1,25-67-483,-5 10 589,-33 81 66,1-3 223,-4 9 64,-2 13 20,-1 16-114,1 63 1,4-77-275,0 0 0,2 0 0,0 0 0,1 0 0,6 18 0,-7-29 75,0 1 1,0-1-1,1 0 0,8 12 0,-11-18-33,0 0 0,0 0-1,0 1 1,0-1-1,0 0 1,0 0 0,1 0-1,-1 0 1,0-1-1,1 1 1,-1 0-1,1 0 1,2 0 0,-3-1-11,0 0 0,0 0 0,0 0-1,0 0 1,0 0 0,0 0 0,0 0 0,0-1 0,0 1 0,0 0 0,0-1 0,0 1 0,0-1 0,0 1 0,0-1 0,0 1 0,-1-1 0,1 0 0,0 1 0,0-1 0,0 0 0,-1 0 0,2-1 0,6-9-20,-1-1 1,0-1-1,-1 1 1,0-1-1,4-14 1,4-7-124,95-188-838,36-85 460,-130 270 534,36-98 229,-41 104-134,-1-1 1,6-45 0,-15 74-87,1 0 0,-1 0 0,1-1 0,-1 1-1,0 0 1,0 0 0,0 0 0,-1 0 0,1-1 0,-1 1 0,0 0 0,-1-4 0,1 6-12,1 1 0,0-1 0,-1 1-1,1-1 1,0 1 0,-1-1 0,1 1 0,-1-1 0,1 1 0,-1 0 0,1-1 0,-1 1 0,1 0-1,-1-1 1,1 1 0,-1 0 0,0-1 0,1 1 0,-1 0 0,1 0 0,-1 0 0,0 0 0,1 0-1,-1 0 1,0 0 0,1 0 0,-1 0 0,0 0 0,1 0 0,-1 0 0,1 0 0,-1 0 0,0 1-1,1-1 1,-1 0 0,0 1 0,-2 0 8,1 0 1,0 1-1,-1-1 0,1 1 1,0 0-1,0 0 0,-1-1 1,-2 5-1,-4 7 43,0 0 0,0 1 0,-12 28 0,-16 51 186,33-82-204,-21 56 216,-17 82 0,35-117-191,1-1 1,2 2-1,2-1 1,2 62-1,1-82-55,9 73 85,-8-77-81,0 0 1,0 0-1,1 0 1,0-1-1,0 1 0,1-1 1,0 0-1,5 8 0,-8-14-26,0 1 0,1 0-1,-1-1 1,0 1 0,1-1 0,0 1-1,-1-1 1,1 0 0,0 0-1,-1 1 1,1-1 0,0-1-1,0 1 1,0 0 0,0 0-1,0-1 1,0 1 0,0-1-1,0 1 1,0-1 0,0 0-1,0 0 1,0 0 0,0 0-1,1 0 1,-1-1 0,0 1-1,0-1 1,0 1 0,2-2-1,4-1-112,0-1 0,-1 0 0,0 0-1,0-1 1,0 0 0,12-11-1,35-39-452,-39 40 402,-11 11 166,0 1 1,0-1 0,-1 0 0,1-1-1,-1 1 1,3-6 0,-4 5 8,0 0 0,-1-1 0,1 1 1,-1-1-1,0 0 0,0 1 1,-1-1-1,0-9 0,64 14-886,53-15 874,-107 15 1,1-1-1,18-6 1,-20 5 110,-1 1 0,1 0 0,-1 0 0,15 0 1,-19 3-5,-4 0-60,1-1 1,0 1-1,-1 0 1,1 0-1,-1-1 1,1 1-1,-1 0 1,1 0-1,-1-1 1,0 1-1,1 0 1,-1 0-1,0 0 1,1 0-1,-1 0 1,0-1-1,0 1 1,0 0-1,0 0 1,0 0-1,0 1 1,-4 21 257,2-16-159,-1 22 127,1 56 0,2-64-301,0-15 16,0 0 1,1-1-1,0 1 1,0-1-1,0 1 1,1-1-1,0 1 1,4 8-1,-5-13 32,-1-1-1,0 1 0,1-1 1,-1 1-1,0-1 0,1 1 1,-1-1-1,0 0 0,1 1 1,-1-1-1,1 0 0,-1 1 1,1-1-1,-1 0 0,1 1 1,-1-1-1,1 0 0,-1 0 1,1 0-1,-1 0 0,1 1 1,0-1-1,0 0 0,16-4-41,-11 2 12,-1-1-1,0 0 0,9-6 0,121-88-90,-120 89 91,30-12-1,2-1-15,-14 6 65,2 0 152,1 3-116,-13 0-132,-17 10 52,0-1 0,-1 1 0,1-1 0,-1-1 0,0 1-1,0-1 1,0 0 0,0 0 0,5-7 0,-7 8-4,6-8-77,0-1 1,14-24-1,-3-5-170,28-80-1,1-51-194,-27 90 260,29-114 324,-45 170-28,3-26-1,-8 42-39,-1-1-1,1 1 0,-1 0 0,-1-1 1,-2-10-1,3 20-51,0 1 1,0-1-1,0 1 1,0 0-1,0-1 0,0 1 1,0-1-1,0 1 1,0-1-1,0 1 1,0 0-1,-1-1 1,1 1-1,0-1 0,0 1 1,0 0-1,-1-1 1,1 1-1,0 0 1,0-1-1,-1 1 0,1 0 1,0 0-1,-1-1 1,1 1-1,0 0 1,-1 0-1,1-1 0,0 1 1,-1 0-1,1 0 1,0 0-1,-1 0 1,1-1-1,-1 1 1,1 0-1,-1 0 0,1 0 1,0 0-1,-1 0 1,1 0-1,-1 0 1,1 0-1,-1 1 0,-1 0 5,1 0 0,-1 0-1,0 0 1,1 0 0,0 0-1,-1 1 1,1-1 0,0 0-1,-2 3 1,-13 22 119,1 1 0,-14 34 1,7-5 13,3 0 0,-16 82 0,24-94-33,-25 147 221,32-153-262,2 0 0,1 0 0,5 41 0,-2-65-58,0 0 0,2 0-1,-1-1 1,2 1 0,0-1-1,13 26 1,-17-37-2,0 0 0,0 0 0,0 0-1,1 0 1,-1 0 0,1-1 0,-1 1 0,1 0 0,0-1 0,-1 1 0,1-1 0,0 1 0,0-1 0,0 0-1,0 0 1,0 0 0,0 0 0,1 0 0,-1 0 0,0-1 0,0 1 0,1-1 0,3 1 0,-3-1-27,1-1 0,0 1 0,-1-1 0,1 0 0,0 0 1,-1 0-1,0-1 0,1 1 0,-1-1 0,0 0 0,1 0 1,-1 0-1,0 0 0,4-6 0,56-40-628,6-6 551,-68 54 107,12-11-35,-9 11 5,-5 7 123,-2 1 29,0 1-87,1-1 1,0 1 0,0-1 0,-1 17-1,3-23-38,0 0-1,0 0 1,0 0-1,1 0 1,-1 0-1,0 0 1,1 0-1,-1 0 0,1 0 1,0 0-1,0 0 1,0-1-1,0 1 1,0 0-1,0 0 1,0-1-1,0 1 1,1-1-1,-1 1 0,1-1 1,-1 1-1,1-1 1,0 0-1,-1 0 1,1 0-1,0 0 1,2 1-1,-1-1-10,1 0-1,0 0 1,0 0-1,-1-1 1,1 1-1,0-1 1,0 0 0,-1 0-1,7-1 1,34-8 58,-34 6-52,9-2-20,-1-1-1,24-12 1,-14 5 56,-18 9-25,1 0-6,0 0 1,0-1-1,-1 0 1,1-1-1,-2 0 1,1-1-1,12-11 1,-11 7-25,-2 0 0,0-1 1,0 1-1,-1-2 0,12-24 1,26-77-315,5-52 36,30-177 1,-54 171 433,-26 161-135,0 8 23,-1 1 0,0-1 1,1 1-1,-1-1 0,0 1 0,0-1 0,0 0 0,-1 1 0,1-1 0,-1 1 0,1-1 0,-1 1 0,-1-3 0,2 5-25,0 0 0,0 0-1,0 0 1,-1 0 0,1-1-1,0 1 1,0 0 0,0 0 0,0 0-1,0 0 1,0 0 0,-1 0-1,1 0 1,0 0 0,0 0 0,0 0-1,0 0 1,0 0 0,-1 0-1,1 0 1,0 0 0,0 0 0,0 0-1,0 0 1,0 0 0,0 0-1,-1 0 1,1 0 0,0 1 0,0-1-1,0 0 1,0 0 0,0 0-1,0 0 1,0 0 0,0 0 0,-1 0-1,1 0 1,0 1 0,0-1-1,0 0 1,0 0 0,0 0 0,0 0-1,0 0 1,0 0 0,0 0-1,0 1 1,0-1 0,0 0 0,0 0-1,0 0 1,-5 10 4,-62 219 389,49-150-268,3 0 0,5 2 0,2-1 0,5 121 0,7-152-9,11 57 0,-14-100-126,1 1 0,-1-1 0,1 0 0,1 0-1,-1 0 1,5 7 0,-6-11 10,0-1 0,0 1 0,0 0 0,0 0 0,1-1 0,-1 1 0,1-1 0,-1 1 0,1-1 0,-1 0-1,1 0 1,0 1 0,0-1 0,0 0 0,-1 0 0,1-1 0,0 1 0,0 0 0,0-1 0,0 1 0,1-1 0,1 1 0,7-3-78,0 0 0,0 0 0,-1-1 0,1 0 1,-1 0-1,0-1 0,0-1 0,9-5 0,14-6 139,57-28-227,-83 41 155,0-1 0,-1 0 1,8-5-1,-7 5 102,-18 43 228,-4-3 118,10-29-384,2 1-1,-1 0 0,1 0 0,0 1 1,1-1-1,-2 12 0,3-15-49,1-1 0,0 1 0,0 0 0,0 0 1,0 0-1,2 6 0,-2-10 2,1 0 0,-1 0 1,0 0-1,1 0 1,-1 0-1,1 0 0,-1 1 1,1-1-1,0-1 0,-1 1 1,1 0-1,0 0 1,0 0-1,0 0 0,-1 0 1,1-1-1,0 1 0,0 0 1,0-1-1,0 1 1,0-1-1,0 1 0,1-1 1,-1 1-1,0-1 0,0 0 1,0 1-1,0-1 1,0 0-1,1 0 0,-1 0 1,0 0-1,2 0 0,13-4 70,0 0-1,0-1 1,0 0-1,-1-1 0,25-14 1,-26 13-54,20-11-10,-2-1 0,0-2-1,-1-1 1,43-40 0,-71 59-28,1 0 0,-1 0 0,1 0 0,0 1 0,8-5 0,-12 8 20,0-1 0,1 1 0,-1-1 1,0 1-1,0-1 0,0 1 0,0-1 0,0 0 1,0 1-1,0-1 0,0 1 0,0-1 0,0 1 1,0-1-1,0 1 0,0-1 0,0 1 1,-1 0-1,-3 10 2,0-1 1,-1 1-1,0-1 1,0 0-1,-9 11 0,-39 46-8,20-25 3,-37 54-35,-38 46-33,44-67 165,-3-3-1,-79 65 1,140-131-206,4-4 40,-1 0 0,1 1-1,-1-1 1,1-1-1,-1 1 1,0 0-1,1 0 1,-1-1 0,0 0-1,0 1 1,0-1-1,-4 0 1,7-1 60,0 0-1,0 0 1,-1 1 0,1-1 0,0 0 0,0 0 0,0-1-1,-1 1 1,1 0 0,0 0 0,0 0 0,0 0 0,-1 0-1,1 0 1,0 0 0,0 0 0,0 0 0,-1 0 0,1 0-1,0-1 1,0 1 0,0 0 0,0 0 0,-1 0 0,1 0-1,0 0 1,0-1 0,0 1 0,0 0 0,0 0 0,0 0-1,0-1 1,-1 1 0,1 0 0,0 0 0,0 0 0,0-1-1,0 1 1,0 0 0,0 0 0,0-1 0,0 1-1,0 0 1,0 0 0,0 0 0,0-1 0,0 1 0,0 0-1,1 0 1,-1 0 0,0-1 0,0 1 0,0 0 0,0 0-1,0 0 1,0 0 0,0-1 0,1 1 0,8-13-95,-9 13 101,16-18-6,0 1 1,1 1-1,1 0 0,28-18 0,86-45-381,-45 28-377,-65 38 100,95-65-3295,-104 68 2624,-2 0-1,1-1 1,-1-1-1,0 1 1,-1-2-1,16-25 1,-11 5-2925,3 4 1452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3904,'0'-6'10992,"0"19"-9003,0-1 0,4 18 0,-2-13-1068,-1-1 0,-2 33 0,0-14-409,-2 24-61,1-38-229,1 39 1,2-54-267,-1 0 0,0 0-1,0 0 1,-1 0 0,1-1 0,-4 11 0,3-12-2524,13-21-10029,-7 11 11202,9-3-1682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 7712,'-1'-1'230,"-1"1"1,1 0 0,0-1-1,0 1 1,0 0 0,-1 0-1,1 0 1,0 0 0,0 0-1,0 0 1,-1 0 0,1 0-1,0 1 1,0-1 0,0 0-1,-1 1 1,1-1-1,0 1 1,0-1 0,0 1-1,0 0 1,-1 0 0,-24 21 2824,21-16-2232,-139 130 4484,-19 42-3118,105-111-1850,11-8-147,29-35-610,-2-1 1,-25 24-1,45-47 417,-12 9-2772,12-9 2674,0 0 0,0 0 0,0 0 0,0 0 0,0 0 0,-1 1 0,1-1 1,0 0-1,0 0 0,0 0 0,-1 0 0,1 0 0,0 0 0,0 0 0,0 0 1,0 0-1,-1 0 0,1 0 0,0 0 0,0 0 0,0 0 0,0-1 0,-1 1 1,1 0-1,0 0 0,0 0 0,0 0 0,0 0 0,-1 0 0,1 0 0,0 0 1,0-1-1,0 1 0,0 0 0,0 0 0,0 0 0,-1 0 0,1 0 0,0-1 1,0 1-1,0 0 0,0 0 0,0 0 0,0 0 0,0-1 0,0 1 0,0 0 0,0 0 1,0 0-1,0-1 0,0 1 0,0 0 0,0 0 0,0 0 0,0 0 0,0-1 1,0 1-1,0 0 0,3-5-2162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4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58 6048,'-1'0'70,"1"0"1,0-1-1,0 1 1,0 0-1,0 0 1,0 0-1,0 0 1,0-1-1,0 1 1,0 0-1,0 0 0,0 0 1,0-1-1,0 1 1,0 0-1,0 0 1,0 0-1,0 0 1,0-1-1,1 1 1,-1 0-1,0 0 1,0 0-1,0 0 1,0 0-1,0-1 1,0 1-1,0 0 0,1 0 1,-1 0-1,0 0 1,0 0-1,0 0 1,0 0-1,1-1 1,10-4 1880,18-4 965,-22 8-1974,22-8 1004,-5 2-574,-1 0 0,48-5 1,-64 11-1269,0 1 0,0 0 0,0 0 0,0 1 0,0 0 0,0 0 0,-1 0 0,1 1 0,0 0 0,-1 0 1,1 1-1,-1 0 0,0 0 0,0 0 0,7 6 0,-11-8-69,0 1 0,0-1 0,-1 1 0,1 0 0,0 0 1,-1-1-1,1 1 0,-1 0 0,0 0 0,1 1 0,-1-1 0,0 0 0,0 0 0,-1 0 0,1 1 1,0-1-1,-1 0 0,1 4 0,-1-2 28,0-1 0,-1 1 0,1-1 0,-1 1 0,0-1 0,0 1 0,0-1-1,0 0 1,0 1 0,-1-1 0,-2 4 0,-3 3 69,0 1 0,-1-2 0,-1 1 0,0-1-1,-17 14 1,-42 30 66,67-53-197,1 1 0,-1-1 0,1 0 0,-1 1 0,1-1 0,-1 1 0,1-1 0,0 1 0,-1-1 0,1 1 0,-1 0 0,1-1 0,0 1 0,0-1 0,-1 1 0,1 0 0,0-1 0,0 1 0,0 0 0,0-1 0,0 1 0,0 0 0,0-1 0,0 1 0,0 0 0,0-1 0,0 1 0,0 0 0,0-1 0,1 1 0,-1 0 0,0-1 0,0 1 0,1 0 0,-1-1 0,0 1 0,1-1 0,-1 1 0,1-1 0,0 2 0,2 0 22,0 1 0,0-1 1,1 1-1,-1-1 0,6 2 0,-5-2-38,60 40 752,-44-28-146,-20-14-562,1 1-1,0-1 1,-1 1 0,1-1 0,0 1 0,-1-1-1,1 1 1,-1 0 0,1-1 0,-1 1-1,1 0 1,-1 0 0,1-1 0,-1 1 0,0 0-1,1 0 1,-1 0 0,0-1 0,0 1-1,1 0 1,-1 0 0,0 0 0,0 1 0,-1-1 0,1 0 0,0 0 0,-1 0 0,1 0 0,0 0 0,-1 0 0,0-1 0,1 1 0,-1 0 0,1 0 0,-1 0 0,0 0 1,0-1-1,1 1 0,-1 0 0,0-1 0,0 1 0,0 0 0,0-1 0,-1 1 0,-6 3 16,-1-1 0,1 0-1,-1 0 1,1-1 0,-12 2-1,-41 2-741,58-5 641,-154 2-3731,128-5 2081,-29 0-1929,21 3-2303,15 2 2098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4:59.7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258 31 2144,'0'0'123,"0"-1"0,0 1 0,0-1 0,0 1 0,0-1-1,0 0 1,0 1 0,0-1 0,0 1 0,1-1 0,-1 1 0,0-1 0,0 1 0,0-1 0,1 1 0,-1-1 0,0 1-1,1-1 1,-1 1 0,0 0 0,1-1 0,-1 1 0,1-1 0,-1 1 0,1-1 0,0 1 48,-1-1 0,1 1 0,0 0 0,-1-1 0,1 0 0,-1 1-1,1-1 1,-1 1 0,1-1 0,-1 0 0,0 1 0,1-1 0,0-1 0,3-6 4486,-8 8-3213,-5 14-786,0 0 0,-8 21 0,-104 239 1368,36-110-1450,81-158-503,0 1 1,1 0-1,-5 14 0,7-17-76,0-1 0,0 0-1,0 0 1,-1 1-1,1-1 1,-3 3 0,3-5-38,13-10-8016,-4 2 5224,2-2 492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0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45 116 4480,'-5'-5'879,"1"0"1,-1-1-1,1 1 1,0-1-1,1 0 1,-1 0-1,1 0 1,-4-11-1,2 4 1536,4 7-997,3 0 988,70 7-1174,279-16 133,-129 0-1173,-130 18 150,-110 6-3852,16-8 2755,0 0 0,0 0-1,1 1 1,-1-1 0,1 1-1,-1-1 1,1 1-1,-1-1 1,1 1 0,-1 2-1,-4 8-1382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1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97 659 2400,'5'-11'2001,"0"-4"3043,-5 15-4930,0-1-1,0 1 1,0 0 0,0-1 0,-1 1-1,1 0 1,0-1 0,0 1-1,-1 0 1,1-1 0,0 1 0,-1 0-1,1-1 1,0 1 0,-1 0 0,1 0-1,0-1 1,-1 1 0,1 0 0,0 0-1,-1 0 1,1-1 0,-1 1-1,1 0 1,0 0 0,-1 0 0,1 0-1,-1 0 1,1 0 0,-1 0 0,1 0-1,0 0 1,-1 0 0,1 0-1,-1 0 1,0 1 0,0-1-11,0 0-1,-1 0 1,1 1 0,-1-1-1,1 0 1,0 1 0,-1 0-1,1-1 1,0 1-1,0 0 1,-1-1 0,1 1-1,0 0 1,-2 2 0,-14 17 457,12-14-313,2-2-146,-29 37 739,30-37-786,0-1-1,0 0 1,0 1-1,1-1 1,-1 1-1,1-1 1,0 1-1,0 0 1,1 0 0,-2 6-1,2-9-18,0 0-1,0 1 0,0-1 1,1 0-1,-1 1 1,0-1-1,0 0 1,1 1-1,-1-1 0,0 0 1,1 0-1,0 0 1,-1 1-1,1-1 1,0 0-1,-1 0 0,1 0 1,0 0-1,0 0 1,0 0-1,0 0 1,0 0-1,0-1 0,0 1 1,0 0-1,0 0 1,1-1-1,-1 1 1,0-1-1,0 1 0,1-1 1,-1 0-1,0 1 1,0-1-1,1 0 1,-1 0-1,0 0 0,1 0 1,-1 0-1,0 0 1,3-1-1,5 0 84,1-1 0,-1 0-1,0 0 1,13-6 0,-21 8-121,13-6 87,0 0 0,0-1 0,15-10 0,-26 15-79,-1 0 0,0 0 0,0 0 1,0-1-1,0 1 0,0 0 0,0-1 0,-1 0 0,1 1 0,-1-1 1,0 0-1,0 0 0,1-3 0,-1 4-13,0 0 0,-1 0 1,1 0-1,-1 0 0,0 0 1,0 0-1,0 0 0,0 0 0,0 0 1,0 0-1,0 0 0,-1 0 1,1 0-1,-1 0 0,1 0 1,-1 0-1,0 0 0,-2-3 0,0 1-24,-1 0 0,0 0 0,0 0-1,0 0 1,-1 1 0,1 0-1,-1 0 1,0 0 0,0 1 0,0-1-1,0 1 1,0 0 0,0 1-1,-1-1 1,1 1 0,0 0 0,-1 0-1,-9 1 1,14 0 31,0 0 0,0 0 0,0 0-1,0 0 1,0 0 0,1 1 0,-1-1 0,0 0 0,0 1-1,0-1 1,0 1 0,1-1 0,-1 1 0,0-1 0,0 1-1,1-1 1,-1 1 0,0 0 0,1-1 0,-1 1 0,0 1-1,1-2 6,0 0-1,0 1 0,0-1 1,0 0-1,-1 0 0,1 1 1,0-1-1,0 0 0,0 1 1,0-1-1,0 0 1,0 1-1,0-1 0,0 0 1,0 0-1,0 1 0,0-1 1,0 0-1,0 1 0,1-1 1,-1 0-1,0 0 0,0 1 1,0-1-1,0 0 0,0 1 1,1-1-1,-1 0 1,0 0-1,0 0 0,0 1 1,1-1-1,-1 0 0,0 0 1,0 0-1,1 1 0,-1-1 1,0 0-1,0 0 0,1 0 1,-1 0-1,0 0 0,1 0 1,-1 0-1,0 0 0,0 1 1,1-1-1,-1 0 1,0 0-1,1 0 0,-1-1 1,0 1-1,1 0 0,-1 0 1,0 0-1,1 0 0,14-1 92,1-1 0,-1-1 0,0 0 0,0-2 0,21-7 0,-16 5-57,14-7 78,0-1-1,54-34 1,-61 31-27,-1 0 1,-1-2-1,-1-1 0,30-32 1,75-103 380,-112 134-443,14-23 385,47-92-1,-76 134-370,2-4 11,3-5 14,-7 12-72,0 0 1,0 0-1,1-1 1,-1 1-1,0 0 1,0 0-1,0 0 1,0 0 0,0 0-1,0 0 1,0-1-1,0 1 1,0 0-1,0 0 1,1 0-1,-1 0 1,0 0-1,0 0 1,0-1-1,0 1 1,0 0 0,0 0-1,0 0 1,0 0-1,0-1 1,0 1-1,0 0 1,0 0-1,0 0 1,-1 0-1,1 0 1,0 0-1,0-1 1,0 1 0,0 0-1,0 0 1,0 0-1,0 0 1,0 0-1,0 0 1,0-1-1,-1 1 1,1 0-1,0 0 1,-2 2-22,0 0 1,1 0-1,-1 0 0,1 0 1,-1 0-1,1 1 0,0-1 1,-1 0-1,0 4 0,-17 42 43,2 0 0,2 0 0,-11 63 0,17-62-54,-28 185 375,32-199-313,3-24-40,0 1 0,1 0-1,0 0 1,1-1-1,0 1 1,3 16-1,-1-17-1982,-8-28-9239,5 3 8668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1.5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 60 4480,'-26'-21'1445,"25"20"-1383,0 0 1,0 0-1,0 0 0,0 0 1,-1 0-1,1 0 0,0 0 0,-1 1 1,1-1-1,0 0 0,-1 1 1,1-1-1,-3 1 0,-2-2 271,4 1-45,-20-9 4260,16 3-1831,6 7-2664,0 0 1,0 0-1,0 0 1,0-1-1,0 1 1,0 0-1,0 0 1,0 0-1,0 0 0,0-1 1,0 1-1,0 0 1,0 0-1,0 0 1,0-1-1,0 1 1,0 0-1,0 0 1,1 0-1,-1 0 0,0-1 1,0 1-1,0 0 1,0 0-1,0 0 1,1 0-1,-1 0 1,0 0-1,0 0 1,0-1-1,0 1 0,1 0 1,-1 0-1,0 0 1,0 0-1,0 0 1,1 0-1,3-1 172,0 1 0,0-1 0,0 1 0,0 0 0,0 0-1,0 0 1,0 0 0,5 2 0,9 0 306,42 3 537,-29-2-485,51 0 0,-52-4-436,2-1 30,56-8 1,-71 10-308,-4 1-98,-13-1-17,1 1-1,-1-1 0,1 1 0,-1-1 0,1 1 0,-1-1 1,0 1-1,1-1 0,-1 1 0,0-1 0,1 1 0,-1-1 0,0 1 1,0 0-1,0-1 0,0 1 0,1-1 0,-1 1 0,0 0 1,0-1-1,0 1 0,0 0 0,0-1 0,-1 2 0,1 23-3709,0-19 3070,0 13-2411,0 2 1179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2.2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171 531 3328,'0'4'8081,"-4"2"-5072,-10 6-3563,8-8 1607,-23 22-126,2 2-1,0 0 1,-27 39-1,53-66-892,0 1-1,0 0 1,0 0 0,0-1-1,0 1 1,1 0-1,-1 0 1,0 0-1,1 0 1,-1 0-1,1 0 1,0 0-1,0 4 1,0-6-12,0 0 1,0 1-1,0-1 1,0 1-1,0-1 0,0 0 1,0 1-1,0-1 1,1 0-1,-1 1 1,0-1-1,0 0 1,0 1-1,1-1 0,-1 0 1,0 1-1,0-1 1,1 0-1,-1 1 1,0-1-1,1 0 1,-1 0-1,0 0 1,1 1-1,-1-1 0,0 0 1,1 0-1,-1 0 1,0 0-1,1 0 1,-1 0-1,1 0 1,-1 1-1,0-1 0,1 0 1,-1 0-1,1-1 1,-1 1-1,0 0 1,1 0-1,-1 0 1,1 0-1,-1 0 0,0 0 1,1 0-1,-1-1 1,1 1-1,22-10 362,-20 9-341,16-11-4,0 0-1,-1-1 1,0-1 0,-1 0 0,0-1 0,14-19 0,-23 24-36,-3 5-736,-4 20 401,-1-12 341,1-1 0,-1 1 0,0 0 0,1-1 0,-1 1 0,1 0 0,0-1 0,-1 1 0,1-1 0,1 1 0,-1-1 0,0 0 0,1 1 0,-1-1 0,1 0 0,-1 0 0,1 0 0,0 0 0,0 0 0,0 0 0,0-1-1,0 1 1,1-1 0,2 2 0,3 1 54,0-1-1,-1 0 0,1-1 0,0 0 1,0 0-1,0 0 0,0-1 1,1-1-1,-1 1 0,0-1 0,0-1 1,11-1-1,-7 0-1,0-1-1,0 0 1,0 0 0,-1-1 0,0-1 0,0 0 0,16-10-1,-12 5-31,-1-1-1,-1-1 0,0 0 1,0-1-1,-1 0 0,-1-1 1,0 0-1,-1-1 0,13-25 1,5-17 33,27-81 0,-49 122-38,-4 10-4,41-119 254,-38 105-242,0-1 0,-1 0 0,-1 0 0,1-26 0,-4 46-40,0 0 0,0-1 0,0 1 0,0 0 0,0 0 0,0-1 0,0 1 0,-1 0 0,1 0 0,0 0 0,-1 0 0,1-1 0,-1 1 0,1 0 0,-1 0 0,0 0 0,-1-2 0,2 3 1,-1 0 0,0-1-1,1 1 1,-1 0 0,1 0 0,-1 0 0,0-1-1,1 1 1,-1 0 0,0 0 0,1 0 0,-1 0-1,0 0 1,1 0 0,-1 0 0,0 0 0,1 0 0,-1 0-1,0 1 1,1-1 0,-1 0 0,-1 1 0,-1 0-6,0 1 0,0 0 1,1 0-1,-1 0 0,0 0 1,1 1-1,-1-1 1,1 1-1,0-1 0,-3 5 1,-1 3 43,1 0 1,1 0-1,0 1 1,1-1 0,0 1-1,0 0 1,-1 11-1,-1 5 53,-6 28 235,2 1 0,2 0-1,3 0 1,6 101 0,0-143-260,0-1 1,0 0-1,1-1 0,1 1 0,0 0 0,1-1 0,1 0 0,-1 0 1,2-1-1,7 12 0,-12-21-202,-1-1-1,1 1 1,-1-1 0,1 1 0,-1-1-1,1 0 1,0 0 0,-1 0-1,1 0 1,0 0 0,0 0 0,2 0-1,0 0-906,0 0-1,1 0 1,-1-1-1,0 0 1,0 1-1,0-2 1,0 1-1,7-1 1,14-3-3019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5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185 253 2720,'1'0'74,"-1"0"0,0 0 0,1 0-1,-1 0 1,0 0 0,1 0 0,-1-1 0,0 1 0,0 0 0,1 0 0,-1 0-1,0 0 1,0-1 0,1 1 0,-1 0 0,0 0 0,0-1 0,0 1 0,1 0 0,-1-1-1,0 1 1,0 0 0,0 0 0,0-1 0,0 1 0,0 0 0,0-1 0,1 1-1,-1 0 1,0-1 0,0 1 0,0 0 0,0-1 0,0 1 0,-1-1 0,2-1 1639,-1 1-1536,0 0 0,1 0 1,-1 0-1,0 1 0,1-1 0,-1 0 0,0 0 0,0 0 0,0 0 0,0 0 1,0 0-1,0 0 0,0 0 0,0 1 0,0-1 0,0 0 0,-1 0 0,1 0 1,0 0-1,0 0 0,-1 1 0,1-1 0,-1 0 0,1 0 0,-1 0 0,1 1 1,-1-1-1,1 0 0,-1 1 0,-1-2 0,1 1-56,-1-1-1,1 1 1,0-1-1,-1 1 1,1 0 0,-1 0-1,0-1 1,1 1-1,-1 0 1,0 1 0,0-1-1,0 0 1,0 0-1,0 1 1,1-1 0,-4 1-1,-1 0-28,0 1-1,0-1 1,1 2-1,-1-1 1,0 1-1,1-1 1,-1 1-1,1 1 1,-1-1-1,1 1 1,0 0-1,0 0 1,0 1-1,1-1 1,-1 1 0,1 0-1,0 0 1,0 1-1,-5 6 1,3-2-50,0 0 1,1 0-1,0 1 1,0-1-1,1 1 1,0 0 0,1 1-1,0-1 1,1 0-1,-2 12 1,4-18-2,0 1 1,0 0-1,0 0 0,0-1 1,1 1-1,0 0 0,0-1 1,0 1-1,0-1 1,1 1-1,0-1 0,0 1 1,0-1-1,0 0 0,1 0 1,-1 0-1,1 0 1,0-1-1,0 1 0,1-1 1,-1 1-1,1-1 0,0 0 1,0-1-1,0 1 0,0-1 1,0 0-1,0 1 1,1-2-1,-1 1 0,0-1 1,8 2-1,0-2 38,0 0-1,0-1 0,0 0 1,0-1-1,15-3 1,59-16 202,-56 12-180,1-1-56,0-1 0,-1-2 0,0-1 0,-1-1 0,0-2 0,33-24 0,-55 35 40,-1-1 1,1 0-1,-1 0 0,-1-1 1,1 0-1,-1 0 0,0-1 1,-1 1-1,1-1 0,-2 0 1,6-13-1,-8 8 89,-1 13-170,0-1 0,0 1 0,0-1 1,-1 1-1,1-1 0,0 1 0,0-1 1,0 1-1,0-1 0,0 1 0,1-1 0,-1 1 1,0-1-1,0 1 0,0-1 0,0 1 1,0 0-1,1-1 0,-1 1 0,0-1 0,0 1 1,1 0-1,-1-1 0,0 1 0,1-1 0,-1 1 1,0 0-1,1-1 0,-1 1 0,1 0 1,-1 0-1,0-1 0,1 1 0,-1 0 0,1 0 1,-1 0-1,1 0 0,-1-1 0,1 1 1,0 0-1,27-8-53,-18 4 33,-1 1-1,0 1 1,18-3-1,-24 5-2,0 0 1,0 0-1,1 0 0,-1 1 0,0-1 0,1 1 0,-1 0 0,0 0 1,0 0-1,0 0 0,0 0 0,0 1 0,0-1 0,0 1 1,3 2-1,-4-2 12,-1-1 0,1 0 0,0 1 1,-1-1-1,0 1 0,1 0 0,-1 0 0,0-1 1,0 1-1,0 0 0,0 0 0,0 0 0,0 0 1,0 0-1,-1 0 0,1 4 0,0-1 6,-1 1 1,0 0-1,0 0 0,-3 9 0,0 18 163,3-26-136,0 11 76,-2 23 0,1-36-102,0 0 0,1 0-1,0 0 1,0 0 0,0 0 0,2 8 0,-2-12 18,0 0 1,1 0-1,-1 0 1,0 0-1,1 0 0,-1 0 1,1 0-1,-1 0 1,1 0-1,-1 0 0,1 0 1,0 0-1,-1 0 0,1 0 1,0-1-1,0 1 1,0 0-1,0-1 0,-1 1 1,1 0-1,0-1 1,0 1-1,0-1 0,0 0 1,0 1-1,0-1 1,1 0-1,-1 1 0,0-1 1,0 0-1,0 0 0,0 0 1,0 0-1,0 0 1,2-1-1,3 0 39,0-1-1,0 0 1,-1 0 0,1-1-1,-1 1 1,1-1-1,-1-1 1,0 1 0,5-5-1,13-8 77,28-19 29,17-11-148,-34 21-200,-28 20 136,0 0-1,1 0 1,-1 1 0,14-7-1,-20 15-25,-1-1-1,0 1 1,0-1-1,0 1 1,-1-1-1,-1 4 0,-3 8 80,4-11 19,-1 6 2,-1 0 0,1 0 0,-2 18 0,4-24-20,1-1 1,0 1 0,0-1-1,1 1 1,-1-1 0,1 1-1,-1-1 1,1 1 0,0-1-1,1 0 1,-1 1-1,0-1 1,1 0 0,0 0-1,3 4 1,-4-6 20,0 1 0,0-1-1,0 0 1,1 0 0,-1 0 0,0 0 0,1 0 0,-1 0-1,1-1 1,-1 1 0,1 0 0,0-1 0,-1 1-1,1-1 1,0 1 0,-1-1 0,1 0 0,0 0 0,2 0-1,4 0 94,0-1-1,15-2 0,-19 2-149,2 0 51,0-1 1,0 0-1,0 0 1,0-1-1,0 0 0,0 0 1,-1 0-1,0 0 1,1-1-1,-1 0 0,-1 0 1,1-1-1,0 1 1,-1-1-1,0 0 0,0 0 1,-1 0-1,1-1 0,-1 1 1,0-1-1,2-8 1,-2 6-10,-1-1 0,0 1 0,0-1 1,-1 1-1,-1-1 0,0-16 0,0 23-20,0-1 0,0 1 0,-1 0 0,1-1 0,-1 1-1,0 0 1,0 0 0,0 0 0,0 0 0,0 0-1,0 0 1,0 0 0,-2-2 0,1 3-6,1-1 0,0 1-1,-1 1 1,1-1 0,-1 0 0,1 0 0,-1 0-1,1 1 1,-1-1 0,1 1 0,-1-1 0,0 1-1,1 0 1,-1 0 0,0 0 0,1 0 0,-1 0 0,0 0-1,1 0 1,-4 1 0,1 0-19,-1 0 0,1 1 0,-1-1 0,1 1 0,0 0 0,-1 0 0,1 1 0,0 0 0,1-1-1,-1 1 1,0 0 0,1 1 0,0-1 0,-1 1 0,1-1 0,-2 5 0,4-6 35,-1 0-1,1-1 1,0 1 0,0 0-1,0 0 1,0 0 0,0 0-1,1 0 1,-1 1 0,1-1-1,-1 0 1,1 0 0,0 0-1,0 0 1,0 1 0,0-1-1,0 0 1,0 0 0,1 0-1,-1 1 1,1-1 0,-1 0-1,1 0 1,0 0-1,0 0 1,0 0 0,0 0-1,0 0 1,0 0 0,1-1-1,-1 1 1,1 0 0,-1-1-1,4 3 1,1 0 42,0 0 1,0 0-1,0-1 0,0 0 1,0-1-1,1 1 0,0-1 1,-1 0-1,1-1 1,0 1-1,0-2 0,0 1 1,0-1-1,0 0 0,0 0 1,-1 0-1,10-3 0,-5 1-14,0-1 0,0 0 0,0-1-1,0 0 1,0 0 0,-1-1 0,0-1-1,0 0 1,13-10 0,-14 8 21,0 0 0,-1 0 0,0-1 0,-1 0 0,0-1 0,8-15-1,30-67-94,-7 11-42,-29 66 102,0 0-341,14-32 0,-21 67 297,0-1-1,-1 0 1,-1 22 0,-1-10 71,-6 124 129,3-97-137,3-48 21,0-1 0,0 1 1,-1-1-1,0 1 1,-1-1-1,0 0 0,0 0 1,-1-1-1,-8 15 1,12-22-31,-1-1 1,0 1 0,0 0-1,1-1 1,-1 1-1,0-1 1,0 1 0,0 0-1,0-1 1,1 0 0,-1 1-1,0-1 1,0 0 0,0 1-1,0-1 1,0 0-1,0 0 1,0 0 0,0 0-1,0 0 1,0 0 0,0 0-1,0 0 1,0 0-1,0 0 1,0-1 0,0 1-1,-2-1 1,1 0-7,0 0 0,0 0 0,0 0 0,0 0 0,0 0 0,0 0-1,1-1 1,-1 1 0,0 0 0,1-1 0,-1 0 0,1 1 0,-3-5 0,-4-7-86,-14-28-104,18 39 11,4 2 158,0 0 0,1 0 0,-1 0 0,0 0-1,0 0 1,0 0 0,0 0 0,0 0 0,0 0-1,0 0 1,0 0 0,0 0 0,0 0 0,0 1-1,0-1 1,0 0 0,0 0 0,0 0 0,0 0-1,0 0 1,0 0 0,0 0 0,1 0-1,-1 0 1,0 0 0,0 0 0,0 0 0,0 0-1,0 0 1,0 0 0,0 0 0,0 0 0,0 1-1,0-1 1,0 0 0,0 0 0,0 0 0,0 0-1,0 0 1,0 0 0,0 0 0,0 0 0,0 0-1,0 0 1,-1 0 0,1 0 0,0 0-1,0 0 1,0 0 0,0 0 0,0 1 0,0-1-1,0 0 1,0 0 0,0 0 0,0 0 0,0 0-1,0 0 1,0 0 0,0 0 0,0 0 0,0 0-1,0 0 1,0 0 0,0 0 0,-1 0-1,1 0 1,5 4 7,0 1 1,-1-1-1,2-1 0,-1 1 0,0-1 0,1 0 1,-1 0-1,1 0 0,0-1 0,0 0 0,0 0 0,0-1 1,0 1-1,1-1 0,6 0 0,-4-1 50,0 0-1,-1-1 1,1 0-1,0-1 1,-1 0-1,1 0 1,-1 0 0,0-1-1,0-1 1,15-7-1,-2-2-13,-2 0-1,0-2 0,0 0 0,-1-1 1,-1-1-1,21-26 0,-4-2 53,46-79 0,-76 117-142,-2 2 9,0 1 0,0 0 0,1 1 1,-1-1-1,1 0 0,0 1 0,0-1 0,0 1 0,0 0 0,1 0 0,-1 0 0,5-2 1,-7 5 32,-1 0 0,0 0 0,1 0 0,-1 0 0,1 0 0,-1 0 0,1 0 0,-1 0 0,0 1 0,1-1 0,-1 0 0,1 0 0,-1 0 0,0 1 0,1-1 0,-1 0 0,0 0 0,1 1 0,-1-1 0,0 0 0,0 1 0,1-1 0,-1 0 0,0 1 0,0-1 0,1 0 0,-1 1 0,0-1 0,0 1 0,0-1 0,0 0 0,0 1 0,1 0 0,3 16-96,-4-16 85,3 19 8,-1 0 1,-1 0-1,-2 26 1,0-8 15,2-5 31,-2-1 0,-1 0 0,-11 52 0,9-65-54,3-13 119,0 0 1,-1 1 0,0-1-1,0 0 1,-5 9 0,6-13-74,0 0 1,-1-1 0,1 1 0,0-1 0,-1 1 0,1-1 0,-1 0 0,1 0 0,-1 0-1,1 0 1,-1 0 0,0 0 0,0 0 0,0 0 0,1 0 0,-1-1 0,0 1 0,0-1-1,0 0 1,0 1 0,0-1 0,0 0 0,-2 0 0,-8-1-34,0-1 1,1 0-1,-1 0 1,0-1-1,-15-7 1,-18-3-92,40 11 92,-21-2-237,30 4 180,0 0 0,-1 0 0,1 1 0,-1-1 0,1 1 1,-1 0-1,1 0 0,-1 0 0,4 2 0,-2-1-642,24 6-2691,-14-4-1789,24 10 0,-14-2 1557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8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16 826 4384,'-2'1'662,"0"0"0,0 0 0,1 1 0,-1-1 0,-5 6 4966,8-8-5284,1 0 1,-1 0-1,0 0 0,1-1 0,-1 2 0,1-1 1,-1 0-1,1 0 0,-1 0 0,4 0 0,11-7 489,-8 3-595,-1-1 1,0 0-1,-1 0 1,1 0 0,9-14-1,25-41 206,-31 45-346,24-41 426,30-74 0,-21 40-324,-38 79-267,2-2-178,-3 15 132,0 8 53,4 26 61,-2 1 0,-1-1 0,-2 1 0,-2 51 0,-1-47 354,-9 59-1,8-91-258,0 0 0,-1-1 1,-1 1-1,1-1 0,-7 14 0,8-19-62,0 0 0,0-1 0,0 1 0,0 0 0,0-1 0,0 1 0,-1-1 0,1 0 0,0 1 0,-1-1 0,1 0 0,-1 0 0,0 0 0,1 0 1,-1 0-1,0 0 0,1 0 0,-1-1 0,0 1 0,0 0 0,0-1 0,0 0 0,0 1 0,1-1 0,-1 0 0,0 0 0,0 0 0,0 0 0,0-1 0,-3 0 0,-15-6-70,0-1 0,1-1 0,0-1 0,-26-17 0,45 26 30,-16-10-141,14 9 130,0 1 0,0-1 0,0 1-1,0 0 1,-1 0 0,-2-2 0,3 3-47,3 1-59,1 2 119,0-1 0,1 1 0,-1-1 0,1 0-1,0 1 1,-1-1 0,1 0 0,0-1 0,0 1 0,0-1-1,1 1 1,-1-1 0,6 2 0,8 1-10,23 4 1,-35-7 19,58 8 149,65 2 1,-109-11-110,0 0 0,0-1 0,0-1 0,0-1 0,-1-1 0,1 0 0,-1-1 0,19-9 0,-26 8-21,-1 0 1,1-1-1,-1 0 1,-1-1 0,0 0-1,0 0 1,0-1-1,-1 0 1,9-13 0,-11 12-25,1 0 0,-1-1 0,0 1 0,-1-1 1,-1 0-1,0-1 0,0 1 0,2-15 0,-5 23-37,0 0 0,0 0 1,-1 0-1,1 0 0,-1 0 0,0-1 0,0 1 0,0 0 0,0 0 0,-1 0 0,1-1 0,-1 1 0,0 0 1,-1-5-1,1 7 25,1 1 0,0 0 1,0-1-1,-1 1 0,1 0 1,0 0-1,0-1 1,-1 1-1,1 0 0,0-1 1,0 1-1,-1 0 0,1 0 1,0 0-1,-1 0 1,1-1-1,-1 1 0,1 0 1,0 0-1,-1 0 0,1 0 1,0 0-1,-1 0 1,1 0-1,-1 0 0,1 0 1,0 0-1,-1 0 0,1 0 1,-1 0-1,-11 9-146,-8 17 43,20-26 112,-13 22-89,-13 28 0,21-40 125,1 1 0,0 1 1,0-1-1,-3 23 0,7-30-14,0 0 0,0 0-1,0 0 1,0 0 0,0 0-1,1 0 1,0 0 0,0 0-1,0-1 1,0 1 0,1 0 0,0 0-1,2 3 1,-3-5-3,0 1-1,1-1 1,0 0-1,0 0 1,-1 0 0,1 0-1,0-1 1,0 1-1,1 0 1,-1-1 0,0 0-1,1 1 1,-1-1 0,0 0-1,1 0 1,-1 0-1,1 0 1,0-1 0,2 1-1,6 0 53,0-1 0,0 0 0,0-1 0,0 0-1,14-4 1,53-17-21,-41 11-114,264-88 125,-206 59-326,-95 40 265,0 0-1,0 0 1,0-1 0,0 1 0,0 0-1,0 0 1,1 0 0,-1 0-1,0 0 1,0 0 0,0 0 0,0 0-1,0 0 1,1 0 0,-1 0-1,0 0 1,0 0 0,0 0 0,0 0-1,0 0 1,1 0 0,-1 0-1,0 0 1,0 0 0,0 0 0,0 1-1,0-1 1,0 0 0,1 0-1,-1 0 1,0 0 0,0 0 0,0 0-1,0 0 1,0 0 0,0 0-1,0 1 1,0-1 0,0 0 0,0 0-1,1 0 1,-1 0 0,0 0 0,0 0-1,0 1 1,0-1 0,0 0-1,0 0 1,0 0 0,0 0 0,0 0-1,0 1 1,0-1 0,0 0-1,0 0 1,0 0 0,0 0 0,0 1-1,0-1-17,-26 27-108,24-23 129,-8 8 59,1 1 0,-13 26 1,21-37-57,0 0 0,1-1 1,0 1-1,-1 0 1,1-1-1,0 1 0,0 0 1,0 0-1,0 0 0,1-1 1,-1 1-1,0 0 1,1 0-1,-1-1 0,1 1 1,-1 0-1,1-1 0,0 1 1,0-1-1,0 1 1,0-1-1,0 1 0,0-1 1,0 0-1,0 1 1,1-1-1,-1 0 0,0 0 1,1 0-1,-1 0 0,3 1 1,0 1 34,1 0 1,0-1-1,0 1 1,0-1-1,0 0 1,1-1 0,-1 1-1,11 0 1,-8-1-13,-1-1 0,0 0 0,1-1 0,-1 0 0,1 0 0,-1 0 0,0-1 0,0 0 0,0-1 0,0 1 0,0-1 0,0-1 0,-1 1 0,11-8 0,-5 2-17,17-10 64,0-2-1,-1-1 1,35-36-1,-13-2 100,45-71 1,-36 47-178,49-75-241,-86 122 189,-1 0 0,21-58 1,-41 94 23,0-1 1,0 0 0,0 0-1,-1 0 1,1 0 0,-1 0-1,1 0 1,-1 0 0,0 0-1,0 0 1,0 0 0,0 0-1,0 0 1,0 0 0,-1-3-1,1 5 21,0 0 0,0 0-1,-1-1 1,1 1-1,0 0 1,0 0 0,-1 0-1,1 0 1,0-1-1,0 1 1,-1 0 0,1 0-1,0 0 1,-1 0-1,1 0 1,0 0 0,0 0-1,-1 0 1,1 0-1,0 0 1,-1 0 0,1 0-1,0 0 1,-1 0-1,1 0 1,0 0 0,0 0-1,-1 0 1,1 0 0,0 0-1,-1 0 1,1 1-1,0-1 1,0 0 0,-1 0-1,1 0 1,0 1-1,0-1 1,0 0 0,-1 0-1,1 0 1,0 1-1,-16 12-90,11-9 65,-10 10 55,0 0 1,0 2-1,2 0 1,0 0-1,1 1 1,0 0-1,1 1 1,-9 24-1,6-11 6,3 1 1,0 0-1,2 1 1,-6 47-1,-3 64 77,17-119-49,1 0 0,0 0 0,8 45 0,-7-64-39,1-1 0,-1 0 0,1 0 0,0 0-1,0 0 1,0 0 0,1 0 0,-1 0 0,6 6 0,-7-10-185,0 0 0,0 0 0,1 1 0,-1-1 0,0 0 0,1 0 0,-1 0 0,1 0 0,-1 0 0,1-1 0,-1 1 0,1 0 0,0-1 0,-1 1 0,1-1 0,0 0-1,-1 1 1,1-1 0,0 0 0,-1 0 0,1 0 0,0 0 0,0 0 0,-1-1 0,1 1 0,0 0 0,-1-1 0,1 1 0,0-1 0,-1 0 0,4-1 0,-4 0 14,1 1 0,-1 0 0,1 0 0,-1-1 0,0 1 0,1-1 0,-1 0 0,0 1 0,0-1-1,0 0 1,0 1 0,-1-1 0,1 0 0,0 0 0,-1 0 0,1 0 0,-1 0 0,0 0-1,0 0 1,0 0 0,0 0 0,0-3 0,0-4-73,-1 1 1,0-1-1,-1 1 1,-2-9-1,-2 1 292,0 0-1,-1 0 0,0 1 1,-1 0-1,-1 0 0,-1 1 1,0 0-1,-13-13 0,-4-2 1603,-2 1-1,-41-30 1,40 37-184,22 16-914,0 0 0,1 0 0,-9-9-1,18 15-532,-1 0 1,0 0-1,1 0 0,-1-1 0,1 1 0,-1 0 0,1-1 0,-1 1 0,1-1 0,0 0 0,-1 0 1,2 1-1,10 1 30,48 17 128,81 13-1,37-5 19,-169-26-260,-1 2 1,1-1-1,-1 1 0,0 0 1,0 1-1,0 0 0,10 7 1,-15-8 33,0-1 0,0 1 1,-1 0-1,1 1 0,-1-1 0,0 1 1,0-1-1,0 1 0,-1 0 0,1 0 1,-1 0-1,0 0 0,0 0 0,0 1 1,-1-1-1,2 10 0,0 5 62,-1-1 1,-1 2-1,0-1 0,-2 0 0,0 0 0,-8 34 1,9-47-271,4-8-711,11-18-1817,-5 7 1097,9-9-354,-2 3 689,0 1-1,26-22 1,-39 37 1298,0 0 0,0 1 0,1-1-1,-1 1 1,1 0 0,0 0 0,-1 1 0,1-1 0,0 1 0,0 0 0,9-1-1,-12 2 129,0 0-1,0 0 0,0 0 0,0 0 0,0 1 1,0-1-1,0 0 0,0 1 0,0 0 1,0-1-1,-1 1 0,1 0 0,0 0 0,0 0 1,-1 0-1,1 0 0,-1 1 0,1-1 0,-1 0 1,1 1-1,-1-1 0,0 1 0,1-1 0,-1 1 1,0 0-1,0-1 0,-1 1 0,1 0 1,0 0-1,0 0 0,0 2 0,1 5 346,-1 0 0,0 0 0,-1 0 0,0-1 0,-1 12 0,1-12-196,-1-1 1,1 1-1,0 0 0,1-1 0,0 1 1,0 0-1,3 8 0,-3-14-188,0 0 0,0 0 1,1 1-1,-1-1 0,1 0 0,-1 0 0,1 0 0,0 0 1,-1 0-1,1-1 0,0 1 0,0-1 0,0 1 1,1-1-1,-1 0 0,0 1 0,0-1 0,1 0 0,-1-1 1,1 1-1,-1 0 0,1-1 0,-1 1 0,1-1 0,-1 0 1,1 0-1,-1 0 0,5 0 0,0-1 26,0 0 0,0 0 0,-1 0 0,1-1 0,-1 0 0,1 0 0,-1 0 0,0-1 0,11-6 0,-14 6-78,1 0 1,-1 0-1,0 0 1,1 0-1,-2-1 1,1 1-1,0-1 1,-1 0-1,1 1 1,-1-1-1,0 0 1,-1 0-1,1-1 1,-1 1-1,1 0 1,-1 0-1,-1-1 1,1 1-1,-1-1 1,1-8-1,-1 10-20,-1-1-1,1 1 1,-1-1 0,1 1 0,-1-1-1,0 1 1,0-1 0,-1 1-1,1-1 1,-1 1 0,0 0-1,0 0 1,0 0 0,0 0-1,0 0 1,0 1 0,-1-1-1,0 0 1,1 1 0,-1 0-1,0 0 1,0 0 0,0 0-1,0 0 1,-1 1 0,-2-2-1,0 1-6,0 0 0,-1 0 0,1 1 0,0 0 0,0 1 0,-1-1 0,1 1 0,0 0 0,0 1 0,-1-1 0,1 1 0,0 0 0,0 1 0,0 0 0,-8 3 0,4-3 59,8-2-48,1 1-1,-1-1 1,0 0-1,1 1 1,-1-1 0,1 1-1,-1 0 1,1-1-1,-3 3 1,4-3-3,1 1 1,0-1-1,-1 1 1,1-1-1,0 1 1,-1-1-1,1 0 0,0 1 1,0-1-1,-1 0 1,1 0-1,0 1 0,0-1 1,0 0-1,-1 0 1,1 0-1,0 0 1,1 0-1,23 2-235,88-1-1764,42 4 1232,-148-4 805,8 0-76,0 1-1,0 0 1,-1 2-1,28 8 1,-40-11 125,1 1 0,0-1 0,0 0 1,-1 1-1,1 0 0,-1-1 1,1 1-1,-1 0 0,0 0 1,0 1-1,0-1 0,0 0 1,0 1-1,0-1 0,-1 1 1,1-1-1,-1 1 0,1 0 1,-1 0-1,0 0 0,0 0 0,-1 0 1,1 0-1,-1 0 0,1 0 1,-1 0-1,0 0 0,0 0 1,0 0-1,-1 3 0,0-1 118,0 0 1,0 1-1,-1-1 0,1 0 0,-4 6 0,5-11-188,0 0 0,0 0 1,0 0-1,0 0 0,0 0 0,0 0 1,0 0-1,0 0 0,0 0 0,-1 0 0,1 0 1,0 0-1,0 0 0,0 0 0,0 0 1,0 0-1,0 0 0,0 0 0,0 0 0,0 1 1,0-1-1,0 0 0,0 0 0,0 0 1,0 0-1,0 0 0,0 0 0,0 0 0,0 0 1,0 0-1,0 0 0,0 0 0,0 0 1,0 0-1,0 0 0,0 0 0,0 1 0,0-1 1,0 0-1,0 0 0,0 0 0,0 0 1,0 0-1,1 0 0,-1 0 0,0 0 0,0 0 1,0 0-1,0 0 0,0 0 0,0 0 1,0 0-1,0 0 0,0 0 0,0 0 0,0 0 1,0 0-1,0 0 0,0 0 0,0 0 1,0 0-1,0 0 0,1 0 0,-1 0 0,0 0 1,0 0-1,0 0 0,0 0 0,0 0 0,7-3 337,17-13-317,-11 7 21,-10 7-27,1 0 1,-1 0 0,1 0-1,0 1 1,0 0-1,-1-1 1,1 1-1,0 1 1,0-1-1,0 1 1,0-1-1,0 1 1,0 0-1,0 0 1,0 1-1,0-1 1,4 2-1,2 1 106,0 1-1,0 0 1,0 0-1,-1 1 1,13 8 0,-9-5-455,1-1 0,27 10 0,-10-5-7003,-12-6-507,4 1 2474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17 10976,'-10'0'4960,"23"6"-4321,-3-1 1569,-2 4-1344,15-3 288,4 3-704,18-1-256,8 0-128,15-8-288,0 0 128,-10-5-2560,-4 5 1440</inkml:trace>
  <inkml:trace contextRef="#ctx0" brushRef="#br0" timeOffset="1">14 3 8064,'-14'-3'4768,"23"6"-4576,1-3-1760,3 0 832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09.8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257 651 3808,'-11'4'1187,"9"-3"-139,5-2 551,0-1-1144,0 1 0,0-1-1,0 0 1,0 0-1,-1 0 1,1-1-1,-1 1 1,0 0 0,1-1-1,-1 0 1,2-3-1,19-36 580,-20 36-765,90-204 1821,-13 15-1071,-54 126-737,-6 14 193,-15 44-353,-4 8-110,1 1 0,-1-1 0,0 0 0,0 1 0,-1-1 0,1 0 0,0 0 0,-1-4-1,-2-1-57,-3 10-13,-9 16-28,-20 44-4,23-41 97,-96 205 495,-27 6 316,128-223-796,-53 83 208,-68 113 587,115-182-517,-13 30-1,24-45 135,3-6-227,7-8 19,12-13 7,20-23-1,6-7-262,3 5 42,103-68 0,68-22 116,-84 53-116,-4 6 37,-119 67 59,-10 8-23,-7 6-64,-7 5-23,-11 10 63,-24 17-1,-15 15 164,43-37-90,3-2-103,-18 20-1,29-31-19,0 1 0,1-1 0,0 0-1,0 1 1,0-1 0,0 1 0,0 0 0,1 0-1,0 0 1,-1 0 0,1 0 0,0 7 0,1-10 13,0 0 1,0 0-1,0 0 1,0-1-1,0 1 1,0 0 0,0 0-1,1 0 1,-1-1-1,0 1 1,1 0-1,-1 0 1,1-1 0,-1 1-1,0 0 1,1-1-1,0 1 1,-1 0-1,1-1 1,-1 1 0,1-1-1,0 1 1,-1-1-1,2 1 1,0 0 13,0 0 0,0 0 0,0-1-1,0 1 1,0-1 0,0 0 0,0 1 0,0-1 0,4 0 0,0-1 6,1 1 0,-1-1 0,0 0 0,1-1 0,9-3 0,-3-1 3,1-1 0,13-10 0,-18 11 34,0-1-72,-1 0-1,1 0 0,-2-1 1,1 0-1,-1 0 0,0-1 1,-1 0-1,0 0 0,6-13 1,16-22-130,-26 41 129,0 1 0,0 0 0,0 0 0,0 0 0,0 0 0,0 0 0,1 0 0,-1 0 0,0 1 0,1-1 0,-1 1 0,1 0 0,0 0 0,0 0 0,-1 0 0,1 0 1,0 1-1,0-1 0,0 1 0,0 0 0,-1 0 0,1 0 0,0 0 0,0 0 0,0 0 0,0 1 0,0 0 0,-1-1 0,4 2 0,0 0 38,0 1 0,-1 0 1,1-1-1,-1 2 0,1-1 1,-1 1-1,0 0 0,0 0 1,-1 0-1,1 0 1,-1 1-1,5 6 0,12 24 529,-15-24-418,0 0 1,1-1 0,12 15-1,-17-23-124,1 0-1,-1 0 1,1 0-1,0-1 1,-1 1-1,1-1 1,0 1-1,0-1 1,0 0-1,0 0 0,0 0 1,1-1-1,-1 1 1,0-1-1,0 1 1,0-1-1,7-1 1,5 0-214,0-1 1,23-6 0,-19 3-684,-3 2-749,0-2 1,-1 0 0,29-13-1,0-6-1602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2.8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1 913 3904,'0'0'1253,"1"0"-1139,8 0 6231,-3-1-5935,0 0 1,0 0-1,-1 0 1,1 0-1,0-1 1,-1 0-1,7-3 1,38-21 719,-45 23-979,12-8 5,1 0-1,-2-2 1,0 1 0,-1-2-1,0 0 1,-1-1 0,18-24 0,-8 5-22,-2-1 0,29-62 0,5-20-182,-54 113-3,0 0 0,0 0 0,1 0 0,-1 0 0,4-3 0,-5 6 37,-1 1 0,1-1 0,-1 1 1,1-1-1,-1 1 0,1 0 0,-1-1 0,1 1 0,-1 0 0,1-1 0,0 1 0,-1 0 1,1 0-1,-1-1 0,1 1 0,0 0 0,-1 0 0,1 0 0,0 0 0,0 0 5,-1 1 0,1-1 0,0 0-1,-1 1 1,1-1 0,-1 0 0,1 1-1,-1-1 1,1 1 0,-1-1 0,1 1-1,-1-1 1,0 1 0,1-1 0,-1 1-1,0 0 1,1-1 0,-1 1 0,0 0-1,0-1 1,0 1 0,1-1 0,-1 2-1,7 21-27,-2 1 0,0-1-1,2 32 1,-3-3 51,2 55-28,-7-90 134,-1 0-1,-1 0 1,-1-1-1,-10 32 0,13-45-67,0 0-1,0-1 0,0 1 0,0-1 0,-1 1 0,1-1 0,-1 0 1,1 0-1,-1 1 0,0-1 0,0 0 0,0 0 0,0-1 1,0 1-1,0 0 0,0-1 0,-1 1 0,1-1 0,-1 0 0,1 0 1,-1 0-1,1 0 0,-1 0 0,0 0 0,1-1 0,-1 1 0,0-1 1,1 0-1,-1 0 0,-4 0 0,-7-2 84,0 0 0,1-1 0,-1 0 0,-24-11 0,5 3-300,21 8 94,7 2-753,12 4 189,-2 0 645,10 3 50,0 0 0,0 0 0,1-2-1,20 4 1,-19-4 104,0-1-1,1-1 1,-1-1-1,1 0 1,0-2-1,-1 0 1,1-1 0,-1 0-1,1-1 1,-1-1-1,0-1 1,-1-1-1,1 0 1,28-15-1,26-23-67,79-61 0,-147 102-102,13-10-19,0 1 0,1 0 0,19-9 0,-32 19 10,1 0 1,-1 1-1,1 0 1,0 0-1,-1 0 0,1 0 1,0 0-1,0 1 1,0 0-1,0 0 1,0 1-1,-1-1 1,1 1-1,0 0 1,0 0-1,-1 1 0,1-1 1,0 1-1,-1 0 1,0 0-1,6 4 1,43 20 216,-52-25-176,0-1-1,0 1 0,0-1 1,0 0-1,1 1 0,-1-1 0,0 0 1,0 0-1,0 0 0,1 0 0,1 0 1,-3 0-16,1 0-1,-1-1 1,0 1 0,0 0 0,1 0-1,-1 0 1,0 0 0,0 0 0,1-1-1,-1 1 1,0 0 0,0 0 0,0 0 0,1-1-1,-1 1 1,0 0 0,0 0 0,0 0-1,0-1 1,0 1 0,1 0 0,-1-1 0,0 1-1,0 0 1,0 0 0,0-1 0,0 1-1,0 0 1,0 0 0,0-1 0,0 1-1,0 0 1,0-1 0,0 1 0,0 0 0,0 0-1,0-1 1,-1 1 0,1 0 0,0 0-1,0-1 1,0 1 0,0 0 0,0 0-1,-1-1 1,1 1 0,0 0 0,0 0 0,0 0-1,-1-1 1,1 1 0,0 0 0,-3-3-28,1 0 0,-1 0 0,0 0 0,1 1 0,-1-1 0,0 1 0,0 0 1,-1-1-1,1 1 0,0 1 0,-1-1 0,-5-1 0,3 1-8,-1 0 0,1 1 0,-1 0 1,1 0-1,-1 1 0,-11 0 0,5 1 1,1 1 0,0 0 0,0 1 0,0 1 0,0-1 0,0 2 0,-12 6 0,17-8 10,-9 6-22,0-1 0,1 2 0,-25 19 0,37-27 50,1 1 0,-1-1 0,0 1 0,1 0 0,-1-1 0,1 1-1,0 0 1,0 1 0,0-1 0,1 0 0,-1 0 0,1 1 0,-1-1 0,1 1 0,0-1 0,1 1 0,-1 0 0,1-1 0,-1 1 0,1 0 0,0-1 0,0 1-1,1 0 1,0 5 0,0-7 10,0 0-1,0 0 0,1 1 0,-1-1 0,0 0 1,1 0-1,-1 0 0,1 0 0,0-1 0,0 1 1,0 0-1,0-1 0,2 2 0,0 0 3,4 3 32,-1-1-1,1-1 1,0 1 0,1-2-1,-1 1 1,1-1-1,0 0 1,11 2-1,11 1 119,33 1-1,-60-7-168,22 2 52,0-1 0,0-1 1,0-2-1,0 0 0,0-2 0,-1-1 0,0-1 0,27-9 0,130-47-42,-113 36 53,114-60 1,-155 69-39,-1 0-1,-1-2 1,0-1 0,33-34 0,-35 25-188,-22 25 49,-3 4-5,-17 13-79,-139 115-113,38-33 508,118-94-191,-12 9 9,-19 22-1,29-30-13,1 1-1,0 0 1,0-1 0,0 1 0,0 0 0,0 0-1,1 1 1,0-1 0,-1 0 0,1 0 0,0 1 0,0-1-1,1 1 1,-1 3 0,1-6 2,0 0 1,0 0-1,1 0 0,-1 0 1,0-1-1,0 1 0,1 0 0,-1 0 1,0 0-1,1-1 0,-1 1 1,1 0-1,-1 0 0,1-1 1,0 1-1,-1 0 0,1-1 1,0 1-1,-1-1 0,1 1 1,0-1-1,0 1 0,-1-1 0,1 0 1,0 1-1,0-1 0,0 0 1,0 1-1,1-1 0,2 1 28,-1 0 0,1-1 0,0 0 0,0 1 0,7-2 0,4 0 8,-1-1-1,1-1 0,-1 0 0,0-1 1,0-1-1,0 0 0,-1-1 0,0 0 1,16-10-1,-12 5-40,-1 0 0,0-1-1,-1-1 1,0-1 0,-1 0 0,13-17 0,4-19-244,-57 99-683,22-43 927,1 0 0,0 0 0,0 0 0,0 1 0,1-1 0,-1 8 0,2-11 1,0 0 1,1-1-1,-1 1 0,1 0 0,0 0 1,0 0-1,0-1 0,1 1 0,-1 0 1,1 0-1,-1 0 0,1-1 0,0 1 1,0 0-1,0-1 0,0 1 0,2 2 1,0-2 17,-1 1 0,1-1 1,0 0-1,0 0 1,0 0-1,0-1 0,0 1 1,0-1-1,1 0 1,-1 0-1,7 3 0,-7-4-1,-1-1-1,1 1 0,0 0 0,0-1 0,0 0 0,0 0 0,0 0 1,-1 0-1,1 0 0,0-1 0,0 1 0,0-1 0,0 0 0,-1 1 1,1-1-1,0-1 0,3-1 0,7-5 5,-2 0-1,1-1 1,18-20-1,-17 17-26,18-21-17,0-2 0,-3-1 0,27-44 0,-49 71 5,240-323 328,-236 320-462,14-25 0,-24 37 139,6-14-213,-6 14 215,0 0 1,0 0-1,0 0 0,0 0 1,0-1-1,0 1 1,0 0-1,0 0 1,0 0-1,0 0 0,0-1 1,0 1-1,0 0 1,0 0-1,0 0 1,0 0-1,0 0 0,0 0 1,0-1-1,0 1 1,0 0-1,-1 0 1,1 0-1,0 0 1,0 0-1,0 0 0,0 0 1,0-1-1,0 1 1,0 0-1,-1 0 1,1 0-1,0 0 0,0 0 1,-11 3-317,1 2 289,0 0-1,1 1 1,0 0 0,0 1 0,1 0 0,0 0 0,0 1 0,-12 15 0,1 2-29,-27 50 0,27-42-58,-23 63-1,34-75 117,2 1 0,0-1 0,1 1 0,-2 30 0,7-46 46,-1 0-1,1 0 1,1 1 0,-1-1-1,1 0 1,0 0 0,2 6 0,-2-10-24,0 1 0,0-1 0,0 1 0,1-1 1,-1 0-1,1 1 0,-1-1 0,1 0 0,0 0 1,0 0-1,0 0 0,0 0 0,0-1 0,0 1 1,0 0-1,1-1 0,3 2 0,-3-1-6,1-1 0,-1 0-1,1 0 1,-1-1 0,1 1 0,-1-1-1,1 1 1,-1-1 0,1 0-1,0 0 1,-1-1 0,7-1-1,1-1 20,-1 0 0,17-8 0,-26 10-30,17-8 20,-1-1 0,0 0 0,0-2 0,-1 0 0,-1 0 0,0-2 0,23-26 0,77-116 10,-104 139-28,27-37 41,-3-3 0,-3-1 0,29-72 0,-50 101-292,9-50 0,-20 78-17,-2 3 83,-6 7 4,-7 15 110,11-19 62,-22 39-136,1 1 0,-18 49 0,-22 104 445,56-163-276,2 1 0,1 1 0,-2 63 0,9-88 40,-1-1-1,1 0 1,1 0 0,0 0 0,5 17 0,-6-24-34,1-1 1,-1 1-1,1 0 1,-1-1 0,1 0-1,0 1 1,0-1-1,1 0 1,-1 0-1,1 0 1,-1 0-1,1-1 1,0 1-1,0-1 1,0 1-1,0-1 1,1 0 0,-1 0-1,6 2 1,-6-4-9,1 1 0,-1-1 1,0 1-1,1-1 1,-1 0-1,1-1 0,-1 1 1,1 0-1,-1-1 0,0 0 1,1 0-1,-1 0 0,0 0 1,6-3-1,-1 0 23,1-1-1,-1 0 1,-1-1 0,10-7-1,-1-3-32,-1-1-1,0 0 1,-2-1-1,0-1 1,-1 0-1,13-26 1,-18 29 1,0 1 0,9-32 0,-14 40-24,0 0-1,-1 0 1,0 0-1,-1 0 0,0 0 1,0 0-1,0 0 1,-1 0-1,-2-13 0,3 19-4,-1 0-1,1 0 0,0 0 1,0 0-1,-1 0 0,1 0 0,-1 0 1,1 0-1,-1 0 0,1 0 1,-1 0-1,0 0 0,1 0 1,-1 0-1,0 1 0,0-1 1,0 0-1,0 1 0,0-1 0,-1-1 1,1 2 0,0 0 0,0 0 0,0 0 0,0 0 0,0 0 0,0 0 0,0 0 0,0 0 0,0 1 0,1-1 0,-1 0 0,0 0 0,0 1 0,0-1 0,0 1 0,0-1 0,0 1 0,-1 0 0,-2 3-22,0-1 0,0 1 0,0 0 0,1 1 0,-1-1 1,-5 10-1,1 4 1,0 0 1,1 1-1,1 0 1,1 0-1,1 0 0,-3 27 1,6-38 38,0 0 0,1 0 0,-1 0 0,3 14 0,-2-18 19,1-1-1,-1 0 0,1 0 0,0 0 0,0 0 0,0 0 0,1-1 0,-1 1 0,1 0 0,-1 0 0,1-1 0,0 1 0,0-1 0,0 0 1,5 4-1,-6-4-3,1-1 0,0 0 0,0-1 0,0 1 0,1 0 0,-1 0 0,0-1 1,0 1-1,0-1 0,0 0 0,1 0 0,-1 0 0,0 0 0,0 0 0,0 0 1,1-1-1,-1 1 0,3-2 0,6-1 5,0-1 1,14-7-1,-18 8-41,23-12 14,-1-2-1,38-27 1,50-48 21,-20 15 97,-90 71-140,8-7-330,-14 14 344,-1-1 0,1 0-1,-1 0 1,0 0 0,1 1 0,-1-1 0,0 0 0,0 0 0,1 1 0,-1-1 0,0 0 0,0 1 0,1-1 0,-1 0 0,0 1 0,0-1 0,0 0 0,1 1 0,-1-1 0,0 1 0,0-1 0,0 0 0,0 1-1,0-1 1,0 1 0,0-1 0,0 1 0,0 14 169,0-14-180,1 32-9,1-1 0,1 0 0,2 0 0,9 34 0,-12-59 73,0-1 0,1 1 0,0-1 1,0 0-1,0 0 0,1 0 0,7 9 0,-10-13-21,0 0 1,1 0 0,0 0 0,0-1-1,-1 1 1,1 0 0,0-1-1,0 0 1,0 0 0,1 1-1,-1-1 1,0 0 0,0-1 0,0 1-1,1 0 1,-1-1 0,1 1-1,-1-1 1,0 0 0,1 1-1,-1-1 1,1 0 0,-1-1 0,5 0-1,-1-1-4,1-1 0,-1 0 0,0 0 0,0 0 0,0-1 1,0 0-1,-1 0 0,1-1 0,-1 0 0,0 1 0,0-2 0,-1 1 0,6-8 0,5-10 101,25-48 0,-34 59-114,15-23-38,-14 24-22,10-22-1,-17 32 28,0 0-1,0 0 0,1 0 1,-1 0-1,0 0 0,1 0 1,-1 0-1,1 1 0,-1-1 1,1 0-1,-1 0 0,1 0 1,0 0-1,-1 1 0,2-2 1,-1 18-361,-1-7 410,0 178 416,1-186-415,-1-1 1,1 0-1,0 0 0,-1 0 1,1 1-1,-1-1 0,1 0 1,0 0-1,0 0 1,-1 0-1,1 0 0,0 0 1,-1 0-1,1 0 0,0-1 1,-1 1-1,1 0 0,-1 0 1,1 0-1,0-1 1,-1 1-1,1 0 0,-1-1 1,2 0-1,20-9 102,6-7-22,37-29 1,-8 4-106,-37 28-69,25-15-33,-41 26 94,0 1 1,0 1-1,0-1 1,0 0-1,0 1 1,1 0-1,-1 0 1,0 0-1,6 0 1,-9 1 3,0 0 0,0 0 0,1 0 0,-1 0 0,0 1 0,0-1 0,1 0 0,-1 1 0,0-1 0,0 1 0,0-1 0,1 1 0,-1-1 0,0 1 0,0 0 0,0 0 0,0-1 0,0 1 0,0 0 0,-1 0 0,1 0 0,1 2 0,0 0-17,-1-1 1,0 1-1,0-1 0,-1 1 0,1 0 0,0 0 0,-1-1 1,0 1-1,1 6 0,-2 3-54,0 0 1,-1 0-1,-5 20 0,-6 32 398,13-63-309,0-1-1,0 1 1,0-1-1,0 1 0,0-1 1,0 1-1,0-1 1,0 1-1,0-1 1,0 1-1,0-1 1,0 0-1,0 1 0,0-1 1,1 1-1,-1-1 1,0 1-1,0-1 1,0 0-1,1 1 0,-1-1 1,0 1-1,1-1 1,-1 0-1,0 1 1,1-1-1,-1 0 1,0 1-1,1-1 0,-1 0 1,1 0-1,0 1 1,0-1-3,1 1 1,0-1-1,-1 0 1,1 0 0,0 1-1,0-1 1,-1-1-1,1 1 1,2 0-1,6-2 4,-1 0-1,14-6 0,-3-1 8,-1-1-1,0 0 0,29-22 1,26-15-71,-73 46 45,0 1 1,0-1 0,0 1 0,0-1 0,1 1-1,-1-1 1,0 1 0,0 0 0,0 0 0,0 0-1,0-1 1,1 1 0,-1 0 0,0 1 0,0-1-1,0 0 1,1 0 0,-1 0 0,0 1 0,2 0-1,-2-1-14,0 1 0,0 0 1,0 0-1,0 0 0,0 0 0,0 0 0,0 0 0,-1 0 0,1 0 0,0 0 0,-1 1 0,1-1 0,0 0 0,-1 0 0,0 1 0,1-1 0,-1 0 0,0 1 0,1 1 0,4 92 219,-5-93-192,0-1 0,0 1 0,0-1 0,1 1 0,-1-1 0,0 0 0,1 1 0,0-1 0,-1 1 0,1-1 0,0 0 0,-1 0 0,1 1 0,0-1 0,0 0 0,0 0 0,0 0 0,0 0 0,0 0 0,0 0 0,2 1 0,-1-2 3,0 1 0,0 0 0,1 0 0,-1-1 0,0 1 1,0-1-1,1 0 0,-1 0 0,0 0 0,1 0 0,-1 0 1,3 0-1,7-3 21,-1 0 0,1 0 0,-1-1 0,12-6 0,-14 6-21,57-23-43,93-55-1,-140 71 78,-9 6-12,0-1 0,0-1 0,-1 0-1,17-15 1,-25 21-33,0 0 1,0 0-1,0 0 0,0 0 0,0 0 0,0 0 0,-1-1 1,1 1-1,0 0 0,0-2 0,-1 3 0,0-1-1,0 1 1,0 0-1,0 0 1,0 0 0,0 0-1,0-1 1,-1 1-1,1 0 1,0 0-1,0 0 1,0 0 0,0 0-1,0-1 1,0 1-1,0 0 1,0 0 0,0 0-1,-1 0 1,1 0-1,0 0 1,0 0-1,0-1 1,0 1 0,0 0-1,-1 0 1,1 0-1,0 0 1,0 0 0,0 0-1,0 0 1,0 0-1,-1 0 1,1 0-1,-15 1-89,3 3 46,0 0 0,0 0-1,1 1 1,-1 1 0,1 0 0,-18 13 0,-59 51-159,70-54 238,1 1 0,1 0 0,0 1 0,-14 23 0,28-39-11,1 1 0,0-1 1,0 0-1,0 1 0,0-1 0,0 1 0,0-1 0,1 1 0,-1 3 0,1-5-17,0-1 0,0 0-1,0 1 1,0-1-1,0 0 1,0 1 0,0-1-1,0 0 1,0 1-1,0-1 1,0 0 0,0 1-1,1-1 1,-1 0-1,0 1 1,0-1 0,0 0-1,1 0 1,-1 1 0,0-1-1,0 0 1,0 0-1,1 1 1,-1-1 0,0 0-1,1 0 1,0 1 1,0-1 0,0 0 0,-1 0 0,1 0 0,0 0 0,0 0 0,0-1 0,0 1 0,-1 0 1,1 0-1,0 0 0,0-1 0,0 1 0,-1 0 0,3-2 0,18-10 63,34-27 1,-46 32-60,-4 3-6,-1 1-38,1-1-1,0 1 1,9-5 0,-14 9 27,0-1 1,0 1-1,0-1 1,1 0-1,-1 1 0,0-1 1,0 1-1,0-1 0,0 0 1,0 1-1,0-1 1,0 1-1,0-1 0,0 0 1,0 1-1,0-1 1,-1 1-1,1-1 0,0 0 1,0 1-1,-11 21-114,0-1 0,-20 27 0,4-6 52,-6 19 47,-36 91 0,-7 16 143,63-143-76,-1-1 1,-2 0-1,-1-1 1,-26 29-1,36-45-26,0 0 0,-1 0 0,0-1 0,0 0 0,0 0 0,0-1 0,-1 0 0,-10 4 0,14-7 2,-1 0 0,1 0 0,0-1 1,-1 0-1,1 0 0,0 0 0,-1 0 0,1-1 0,-1 0 1,1 0-1,-1-1 0,1 0 0,-1 0 0,-5-1 0,7 0 35,0 1-1,1-1 0,-1 0 0,0 0 0,0 0 0,1-1 0,-1 1 1,1-1-1,0 0 0,0 0 0,0 0 0,0 0 0,1 0 1,-1-1-1,1 0 0,0 1 0,0-1 0,-3-7 0,1-1-62,0 1-1,1 0 0,0-1 1,1 0-1,0 0 0,1 1 1,0-1-1,1 0 0,0 0 1,1 0-1,1 0 0,0 0 1,0 1-1,1-1 0,1 1 1,0-1-1,0 1 0,1 0 1,0 1-1,1-1 1,0 1-1,10-11 0,-3 6-25,2 0-1,-1 1 0,2 1 1,-1 1-1,2 0 1,0 1-1,0 1 0,1 0 1,33-12-1,-13 8-211,36-15-1506,-28 6-2626,-43 22 3651,0-1-1,0 0 1,-1 0-1,1 0 1,-1 0-1,0 0 1,4-4-1,-3-4-5055,-3 6 2550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3.2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52 7232,'-51'-34'3264,"43"25"-2848,2 6 0,12 6-320,-1-6-32,4 3-32,2-6-192,3 12 96,-10-6-2848,1 0 1568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3.6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0 207 8064,'6'-9'3648,"62"-4"-3168,-29 1 2048,4 3-1472,60-16 927,8 1-1183,31-1-64,-7 4-448,6-1-288,-15 4 0,10 2-64,-14 4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4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284 357 5216,'0'-2'283,"-1"1"1,0 0-1,1-1 0,-1 1 1,0-1-1,0 1 0,0 0 1,0 0-1,0-1 1,0 1-1,0 0 0,-1 0 1,1 0-1,0 0 1,-1 0-1,1 1 0,0-1 1,-1 0-1,-1 0 0,-1 0-3,0 0 0,-1 1 0,1 0 0,0 0 0,0 0-1,-5 0 1,-2 2-78,1-1 0,-1 1-1,1 1 1,0-1 0,-13 7-1,-47 26 571,58-28-647,3-2-37,0 0 0,0 1 0,-10 8 0,17-13-48,0 1 0,0 0 0,0 0 0,1 0 0,-1 0 0,0 0 0,1 1 0,-1-1 0,1 0 0,0 1 0,0-1 0,0 1 0,0 0 0,0-1 0,0 1 0,1-1 0,-1 5 0,1-6-11,0 0 0,0 0 0,0 0 0,1 0 0,-1 0 1,0 0-1,0 0 0,1 0 0,-1 0 0,1 0 0,-1 0 0,1 0 0,-1 0 0,1-1 1,0 1-1,-1 0 0,1 0 0,0-1 0,0 1 0,-1 0 0,1-1 0,0 1 0,0-1 0,0 1 1,0-1-1,0 1 0,0-1 0,0 1 0,0-1 0,1 0 0,4 1 40,0 0-1,0 0 0,-1-1 1,8 0-1,-7 0-6,67-3 579,-63 2-573,0-1-1,-1 0 1,1 0-1,-1-1 0,14-6 1,-13 4 14,1-1 0,-2 0 0,1 0 1,-1 0-1,0-1 0,0-1 0,13-14 1,-20 19-84,1 0 0,-1 0 0,0 0 0,0 0 1,-1 0-1,1 0 0,-1 0 0,1-1 0,-1 1 0,0-1 1,0 1-1,-1-1 0,1 1 0,-1-1 0,1 1 0,-1-1 1,0 0-1,-1 1 0,1-1 0,0 1 0,-1-1 0,0 1 1,0-1-1,0 1 0,0-1 0,-1 1 0,-3-6 0,3 6-13,1 1-1,-1 0 0,0 0 0,0-1 0,0 1 0,0 0 1,0 1-1,-1-1 0,1 0 0,0 1 0,-1-1 0,1 1 0,-1 0 1,0 0-1,1 0 0,-1 0 0,-5-1 0,3 1-20,0 1-1,1-1 0,-1 1 0,0 0 1,0 1-1,1-1 0,-1 1 1,0 0-1,-8 3 0,3 1 80,9-2 342,2-2-351,0-1 1,0 0 0,0 1 0,0-1 0,0 0 0,0 0 0,0 0-1,0 0 1,0 0 0,0 0 0,0 0 0,0 0 0,0 0-1,0-1 1,2 0 0,10-2 133,0-1-1,0-1 1,0 0-1,0-1 1,-1-1-1,0 0 1,13-9-1,-9 3-68,0-1-1,-1 0 1,0-1-1,15-20 0,83-108-211,-113 143 110,0 0-1,0 0 1,0 0-1,0 0 0,0 0 1,1-1-1,-1 1 1,0 0-1,0 0 0,0 0 1,0 0-1,1 0 1,-1 0-1,0 0 0,0 0 1,0 0-1,0 1 1,1-1-1,-1 0 1,0 0-1,0 0 0,0 0 1,0 0-1,1 0 1,-1 0-1,0 0 0,0 0 1,0 0-1,0 0 1,0 1-1,0-1 0,1 0 1,-1 0-1,0 0 1,0 0-1,0 0 0,0 1 1,0-1-1,0 0 1,0 0-1,0 0 1,0 0-1,0 1 0,0-1 1,0 0-1,0 0 1,0 0-1,0 0 0,0 1 1,0-1-1,0 0 1,0 0-1,4 12-89,-4 7 94,1-1 0,-2 0 1,0 0-1,-2 0 0,-7 31 0,5-21 70,-4 11 6,-2 0 0,-22 54 0,-39 68-113,67-153 23,-29 65-11,-93 184 558,124-251-473,0 0 0,0-1 1,-1 1-1,0-1 0,0 0 0,0 0 1,0-1-1,-1 1 0,1-1 0,-1 0 0,0 0 1,-1 0-1,1-1 0,-7 4 0,11-7-46,0 1 0,0-1 0,0 0 0,0 1 0,0-1 0,0 0 0,0 0 0,0 0 0,1 0 0,-1 0 0,0 0 0,0 0 0,0 0 0,0 0 0,0 0 0,0-1 1,0 1-1,0 0 0,0 0 0,0-1 0,1 1 0,-3-2 0,2 1 0,0 0 0,-1 0 0,1-1 1,0 1-1,0-1 0,0 1 1,0-1-1,0 1 0,0-1 0,0 0 1,0-1-1,-1-5 14,0 1 0,0-1 1,1 0-1,-1-13 0,1 10-27,1-1-1,1 1 1,-1 0-1,2 0 1,2-12-1,-2 17-6,0-1 0,0 1 0,1 0-1,0 0 1,0 1 0,0-1 0,1 1 0,-1-1-1,10-8 1,-3 4 36,1 0 0,0 1 0,0 1 0,1 0 0,0 1 0,1 0 0,-1 0 0,23-7 0,0 4 11,0 0 0,43-4-1,-27 5 337,56-8-2563,-36 9-4298,-42 7 3986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8.4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91 932 4480,'-4'-2'441,"-10"-7"1515,13 5 985,17-14 1582,-3 5-3953,1-1 1,15-22-1,0 0-116,99-112 858,-116 136-1312,-11 12-7,-1 0 0,0 0 0,0-1 0,0 1 0,0 0 0,0 0 0,1 0 0,-1 0 0,0 0 0,0 0 0,0 0 0,1-1 0,-1 1 0,0 0 0,0 0 0,0 0 0,1 0 0,-1 0 0,0 0 0,0 0 0,0 0 0,1 0 0,-1 0 0,0 0 0,0 0 0,0 0 0,1 0 0,-1 1 0,0-1 0,0 0 0,0 0 0,1 0 0,-1 0 0,0 0 0,0 0 0,0 0 0,0 0 0,1 1 0,-1-1 0,0 0 0,1 10-101,-7 16 142,-1-1 0,-1-1 0,-1 1-1,-16 30 1,12-26 27,-43 95 429,-32 70 341,16 6-14,70-193-740,-29 87 1308,27-85-915,4-11-6,7-22 106,4-9-318,28-73-3,-12 50-223,3 1 0,38-53 0,83-96-22,-112 154-43,12-16-97,72-70 0,-119 132 87,26-22-169,-28 25 197,-1 0 0,1 0 0,0 0 0,-1 0 0,1 0 0,0 1 0,-1-1 0,1 0 0,0 1-1,0 0 1,-1-1 0,1 1 0,0 0 0,0 0 0,0 0 0,0 0 0,-1 0 0,4 1 0,-4 0 11,1 0 0,-1 0 1,0 0-1,1 0 0,-1 0 0,0 0 0,0 0 1,1 1-1,-1-1 0,0 0 0,0 1 0,0-1 1,-1 1-1,1 0 0,0-1 0,-1 1 0,1-1 1,-1 1-1,1 0 0,-1 2 0,2 5-3,0 1 0,0 15 0,-2-2-5,0 1 1,-2 0-1,-1-1 1,0 1-1,-10 30 1,8-38 58,0-1 0,-1 1 0,-1-1 1,0 0-1,-1-1 0,-1 0 1,0 0-1,-17 19 0,21-28 22,1 0-1,-1-1 1,0 1-1,0-1 1,0 0-1,-1 0 1,0-1-1,1 0 1,-1 0-1,0 0 1,-1 0 0,1-1-1,0 0 1,-1-1-1,1 1 1,-1-1-1,-10 0 1,16-1-65,0 0-1,0 1 1,0-1 0,0 0 0,0-1 0,-1 1 0,1 0 0,0 0 0,0 0 0,0-1 0,0 1 0,0 0 0,0-1 0,0 1 0,0-1 0,0 0 0,0 1 0,0-1-1,0 0 1,0 1 0,0-2 0,0 1-2,1 1 1,0-1-1,0 0 0,0 0 0,-1 0 0,1 0 0,0 1 0,0-1 1,0 0-1,0 0 0,0 0 0,0 0 0,1 0 0,-1 1 0,0-1 1,0 0-1,1 0 0,-1 0 0,0 1 0,2-3 0,0 0-11,0-1 0,0 1 0,1 0 0,0 0 0,-1 0 0,1 0 0,0 0-1,1 0 1,5-3 0,3 0-50,1 1 0,21-5 0,8-3-22,23-13 80,-1-2 0,-1-3 1,81-54-1,-46 22 70,156-106 231,-216 140-310,-2-2 0,-1-1 0,55-66 0,-72 75-29,-1-1 0,-2-1-1,14-28 1,-28 51-220,-2 3 77,-5 7-15,-7 13 112,-5 13 49,-31 40 0,1-2 196,-311 438 1072,352-501-1019,0 1 0,0 0-1,-8 15 1,16-24-203,-1-1 1,0 0-1,0 0 1,0 0-1,0 0 0,0 0 1,0 0-1,0 0 1,0 1-1,0-1 0,0 0 1,1 0-1,-1 0 1,0 0-1,0 0 0,0 0 1,0 0-1,0 0 0,0 0 1,1 0-1,-1 0 1,0 0-1,0 0 0,0 0 1,0 0-1,0 0 1,1 0-1,-1 0 0,0 0 1,0 0-1,0 0 1,0 0-1,0 0 0,0 0 1,1 0-1,-1 0 1,0 0-1,0 0 0,0 0 1,0 0-1,0 0 1,0 0-1,0 0 0,1-1 1,-1 1-1,0 0 1,0 0-1,0 0 0,0 0 1,0 0-1,0 0 1,0 0-1,0-1 0,0 1 1,0 0-1,0 0 1,22-18 21,0-1-79,40-25 0,0 3 47,-28 18-66,53-27 0,-85 49 56,0 0-1,0 0 1,1 0 0,-1 0-1,0 1 1,0-1-1,0 1 1,1-1-1,-1 1 1,0 0-1,1 0 1,-1 0 0,0 0-1,1 1 1,-1-1-1,0 0 1,0 1-1,1 0 1,-1-1 0,0 1-1,0 0 1,0 0-1,3 2 1,-2 0-7,0-1 1,-1 1-1,1 0 1,-1-1-1,1 1 1,-1 1-1,0-1 1,0 0-1,0 0 1,-1 1-1,1-1 1,-1 1-1,1 5 1,1 5 26,-1 0 1,-1 0 0,0 1-1,-1 19 1,-1-10 36,1-11-11,1 20 94,-1-31-111,0-1 0,0 0 0,0 0 0,1 0 0,-1 0 1,1 0-1,-1 1 0,0-1 0,1 0 0,0 0 0,-1 0 0,1 0 1,0 0-1,-1 0 0,1-1 0,0 1 0,0 0 0,0 0 1,0 0-1,0-1 0,0 1 0,0-1 0,1 2 0,0-2 14,1 1 0,-1-1 0,1 1 0,-1-1 0,1 1 1,-1-1-1,0 0 0,1 0 0,-1-1 0,1 1 0,-1 0 0,1-1 0,-1 1 0,4-2 0,2-2 8,0 0-1,15-10 1,-15 9-11,82-52-46,124-101 1,-236 180-69,0 0 0,1 2 1,1 0-1,1 1 0,-20 36 0,36-56 104,1 0 0,0 0 0,0 0 0,0 0 0,-1 9 0,2-12-9,1-1 0,0 0 0,0 1 0,0-1 0,0 1 0,0-1 0,0 0 0,1 1 0,-1-1 0,0 0 0,1 1 0,-1-1 0,1 0 0,-1 1 0,1-1 0,-1 0 0,1 0 0,0 1 0,0-1 0,0 0 0,0 0 0,0 0 0,0 0 0,0 0 0,0-1 0,1 2 0,3 1 11,0-1 1,0 0-1,0-1 1,0 1-1,0-1 1,1 0-1,-1 0 1,0 0-1,1-1 1,-1 0-1,0 0 0,1 0 1,-1-1-1,0 0 1,0 0-1,1 0 1,-1-1-1,6-2 1,7-3 35,-1 0 1,0-2-1,28-18 1,-36 21-40,-1 0 0,1-1 1,-1 0-1,-1 0 0,0-1 1,13-17-1,-16 19-9,-1 1-1,1-1 1,-1-1 0,0 1 0,-1 0 0,0-1-1,0 0 1,0 1 0,0-1 0,-1 0-1,0-11 1,-1 16-8,0 1 0,0-1 1,0 0-1,-1 0 0,1 0 0,0 0 0,-1 0 0,1 1 0,-1-1 0,0 0 1,0 0-1,0 1 0,0-1 0,0 0 0,0 1 0,0-1 0,0 1 0,0 0 0,-3-2 1,2 1-12,-1 0 1,1 1 0,-1-1-1,0 1 1,0 0 0,1 0-1,-1 0 1,0 0 0,0 1 0,0-1-1,-4 0 1,0 1-9,0 0-1,1 0 1,-1 1-1,0 0 1,1 0 0,-1 0-1,1 1 1,-1 0-1,1 0 1,-10 6 0,-5 8 17,20-16 6,1 0 0,-1 1 0,1-1 0,-1 1 0,1-1 0,0 0 0,-1 1 0,1-1 0,0 1 0,-1-1 0,1 1 0,0-1 0,-1 1 0,1-1 0,0 1 0,0 0 0,0-1 0,-1 1 0,1-1 0,0 1 0,0 0 0,0-1 0,0 1 0,0-1 0,0 1 0,0 0 0,0-1 0,1 1 0,-1-1 0,0 1 0,0-1 0,0 1 0,1-1 0,-1 1 0,0 0 0,1-1 0,-1 1 0,0-1 0,1 0 0,0 2 0,3 0 5,0 1 0,1 0-1,-1-1 1,1 0 0,0 0-1,0-1 1,0 1 0,0-1 0,0 0-1,0 0 1,0-1 0,10 1-1,4-2 10,-1 0-1,22-5 1,-24 3-4,1-2 1,-2 0 0,1 0-1,0-2 1,-1 0 0,0-1-1,-1 0 1,0-1 0,0-1-1,-1 0 1,21-21 0,-8 7-7,186-161-35,-154 143 107,92-74 24,-124 93-89,-2-2-1,-1 0 1,-1-2 0,-1-1-1,18-32 1,50-121-315,-87 175 273,3-5-44,-5 11 73,0-1 0,0 1 0,0 0 0,0 0 0,0 0 0,0-1 0,0 1 0,-1 0 0,1 0-1,0 0 1,0-1 0,0 1 0,0 0 0,0 0 0,0 0 0,0-1 0,0 1 0,0 0 0,-1 0 0,1 0 0,0 0-1,0 0 1,0-1 0,0 1 0,-1 0 0,1 0 0,0 0 0,0 0 0,0 0 0,0 0 0,-1 0 0,1 0 0,0 0-1,0-1 1,0 1 0,-1 0 0,1 0 0,0 0 0,0 0 0,0 0 0,-1 0 0,1 0 0,0 1 0,-1-1-5,0 0 1,1 0 0,-1 0-1,0 1 1,1-1 0,-1 0 0,1 1-1,-1-1 1,1 0 0,-1 1 0,1-1-1,-1 1 1,1-1 0,-1 1-1,1-1 1,-1 1 0,-49 55-389,-117 113 65,134-137 337,2 3 0,2 0 0,1 2 0,1 1 0,-28 55 0,24-30-12,2 1-1,-36 121 1,61-171 45,-2 4 66,1 0 0,1 1 1,0 0-1,-1 35 0,5-52-95,0-1 1,0 1-1,0-1 0,0 0 0,0 1 1,0-1-1,0 1 0,0-1 1,1 1-1,-1-1 0,1 0 0,-1 1 1,1-1-1,-1 0 0,1 0 1,0 1-1,0-1 0,0 0 0,-1 0 1,1 0-1,0 0 0,1 0 1,-1 0-1,0 0 0,0 0 0,0 0 1,0-1-1,1 1 0,-1 0 1,0-1-1,1 1 0,-1-1 0,0 1 1,1-1-1,-1 0 0,1 1 1,-1-1-1,1 0 0,-1 0 0,0 0 1,1 0-1,2-1 0,6-1 20,0 0-1,0-1 1,0 0-1,18-9 1,35-23 57,-60 34-83,105-67-117,129-104 0,-237 172 108,0 0 1,0 0-1,0-1 1,0 1-1,0 0 1,0 0-1,0 0 1,1 0-1,-1 0 1,0 0-1,0-1 1,0 1-1,0 0 1,0 0-1,1 0 1,-1 0-1,0 0 1,0 0-1,0 0 1,0 0-1,0 0 1,1 0-1,-1 0 1,0 0-1,0 0 1,0 0-1,0 0 1,0 0-1,1 0 1,-1 0-1,0 0 1,0 0-1,0 0 1,0 0-1,1 0 1,-1 0-1,0 0 1,0 0-1,0 0 1,0 1-1,0 6-53,-7 13 28,-13 20-1,-12 29-24,28-59 48,0 1 1,1-1-1,0 1 1,-2 17-1,5-25 17,-1 1 0,1-1 0,0 1-1,0-1 1,0 1 0,1-1 0,-1 1 0,1-1-1,0 1 1,0-1 0,0 0 0,0 1 0,1-1-1,-1 0 1,1 0 0,0 0 0,0 0 0,0 0-1,0 0 1,1-1 0,-1 1 0,1-1 0,-1 0-1,1 1 1,0-1 0,0 0 0,0-1 0,0 1-1,0 0 1,0-1 0,1 0 0,-1 0 0,0 0-1,1 0 1,-1 0 0,1-1 0,-1 1 0,1-1-1,-1 0 1,4 0 0,0-1 0,0-1 0,0 1 0,0-1 0,-1 0-1,1-1 1,-1 0 0,1 0 0,-1 0 0,0-1 0,0 1 0,-1-1 0,1-1 0,-1 1 0,0-1 0,7-8 0,-5 5 4,-1 0 0,0 0 0,0-1 0,-1 1 0,0-1 0,-1-1 0,0 1 0,0-1 0,4-19 0,-7 25-31,0 1 0,-1-1 0,0 0 0,1 1 0,-1-1 0,-1 1 0,1-1 0,0 0 0,-1 1 0,0-1 0,0 1 0,-3-7 0,4 8 7,-2 0-1,1 1 0,0-1 1,0 1-1,0-1 1,-1 1-1,1 0 0,-1-1 1,1 1-1,-1 0 1,1 0-1,-1 0 0,0 0 1,0 0-1,1 0 1,-1 1-1,0-1 0,0 0 1,0 1-1,0 0 1,0-1-1,0 1 0,0 0 1,-3 0-1,-2 1 15,0 0-1,-1 0 1,1 1-1,0 0 1,0 0-1,0 1 1,0 0-1,-9 5 1,6-3 3,-1 0-1,-12 3 1,21-7-17,5-2 20,16-3 36,26-9-58,80-43 96,-114 51-106,0 0-1,0 2 1,14-4-1,-22 6 14,-1 0 0,1 1 0,0-1-1,-1 1 1,1 0 0,-1 0 0,1 0-1,-1 0 1,1 1 0,0-1 0,-1 1 0,1-1-1,-1 1 1,0 0 0,1 0 0,-1 0-1,1 0 1,-1 0 0,0 1 0,0-1-1,3 3 1,-3-2 2,-1 0-1,0 0 0,0 0 1,0 0-1,0 0 0,0 1 1,0-1-1,-1 0 0,1 0 1,-1 1-1,1-1 0,-1 0 1,0 1-1,0-1 0,0 0 1,-1 5-1,0 3 7,-1 0 1,-4 15-1,-15 37 19,11-35 89,-11 49 0,21-63-33,0-12-71,0-1 0,0 0-1,1 0 1,-1 0 0,0 1 0,0-1 0,0 0-1,0 0 1,1 1 0,-1-1 0,0 0-1,0 0 1,0 0 0,1 0 0,-1 1 0,0-1-1,0 0 1,1 0 0,-1 0 0,0 0 0,0 0-1,1 0 1,-1 0 0,0 0 0,1 0 0,2 0 18,-1-1 0,1 1 1,-1-1-1,1 0 1,0 0-1,4-2 1,-5 2-18,139-72 202,-93 46-221,1 2 0,78-28 0,-123 51-14,0 1-1,0 0 1,0 0 0,1 0-1,-1 1 1,0 0-1,1 0 1,-1 0-1,1 0 1,-1 0 0,6 2-1,-7-1 18,-1 0 0,0 0 0,0 0 1,0 0-1,0 0 0,0 0 0,-1 1 0,1-1 0,0 1 0,0-1 0,-1 1 0,1-1 0,-1 1 1,0 0-1,1 0 0,-1 0 0,0 0 0,0 0 0,0 0 0,0 0 0,0 0 0,-1 0 0,1 4 1,4 37 122,-4-34-74,-1-1 0,1 1-1,5 15 1,-5-21-7,0 0 0,0 0 0,1 0 0,-1 0 1,1-1-1,0 1 0,0 0 0,0-1 0,0 0 0,0 1 1,0-1-1,1 0 0,-1 0 0,5 2 0,-5-2 7,0-1 0,1-1 0,-1 1 0,0 0 0,1 0 0,-1-1 0,1 0 0,-1 1 0,1-1 0,-1 0 1,1 0-1,-1 0 0,1-1 0,-1 1 0,1 0 0,-1-1 0,1 0 0,-1 0 0,0 1 0,0-1 0,1-1 0,2-1 0,2-1-5,-1 0 1,0 0-1,0-1 1,0 0-1,0 0 1,5-7 0,4-9-48,0-1 0,-2 0-1,12-26 1,-5 12 17,4-7 9,1 1 0,3 1-1,1 2 1,39-41 0,-66 78-40,18-17-105,-20 19 116,1-1-1,-1 1 1,1 0 0,-1-1-1,1 1 1,-1 0 0,0-1-1,1 1 1,-1 0 0,1 0-1,-1-1 1,1 1 0,-1 0-1,1 0 1,0 0-1,-1 0 1,1 0 0,-1 0-1,1 0 1,-1 0 0,1 0-1,-1 0 1,1 0 0,0 0-1,-1 0 1,1 0 0,-1 0-1,1 0 1,-1 1 0,1-1-1,-1 0 1,1 0 0,-1 1-1,0-1 1,1 0 0,-1 1-1,1-1 1,-1 1 0,0-1-1,1 0 1,-1 1 0,1 0-1,0 1 3,0 1-1,-1-1 1,1 0 0,-1 1-1,1-1 1,-1 1 0,0-1-1,0 1 1,0-1-1,0 1 1,-1 2 0,-7 30-101,4-21 38,-10 55 22,-17 63 192,25-110-104,-2-1 0,0 0 0,-1-1 0,-13 21 0,13-26 76,6-9-11,-1 1-1,0-1 1,0 0-1,0 0 1,-9 8 0,12-13-90,0 0 1,1-1-1,-1 1 1,0 0-1,0-1 1,1 1 0,-1-1-1,0 1 1,0-1-1,0 1 1,1-1-1,-1 0 1,0 1 0,0-1-1,0 0 1,0 0-1,0 0 1,0 0-1,0 1 1,0-1 0,0-1-1,0 1 1,0 0-1,0 0 1,1 0-1,-1 0 1,0-1 0,0 1-1,0 0 1,0-1-1,0 1 1,0-1-1,1 1 1,-1-1 0,0 1-1,0-1 1,1 1-1,-1-1 1,0 0-1,1 0 1,-1 1 0,1-1-1,-1 0 1,1 0-1,-1 1 1,1-1-1,-1 0 1,1 0 0,0-1-1,-3-4 25,1 1-1,1-1 0,-1 1 1,1-1-1,0 0 0,0 0 1,0-7-1,1 10-42,0 0 1,0 0-1,1-1 0,-1 1 1,1 0-1,-1 0 0,1 0 1,0 0-1,0 0 0,1 0 1,-1 0-1,0 0 0,1 0 1,0 0-1,0 0 0,0 1 1,4-5-1,-3 4-5,1 1 0,0 0 0,-1-1 0,1 2 0,0-1 0,0 0 0,0 1 0,0-1 0,0 1 0,0 1 0,0-1 0,1 0 0,4 1 0,22-1-1,1 2-1,46 8 1,-40-4-1024,39 0 1,-71-5-81,0 0 0,0 0 0,0-1 1,0 1-1,0-2 0,12-2 1,-18 4 1032,0 0 0,1-1 0,-1 1 1,0 0-1,0 0 0,0 0 0,0 0 1,1 0-1,-1-1 0,0 1 0,0 0 1,0 0-1,0 0 0,0 0 0,1-1 1,-1 1-1,0 0 0,0 0 0,0 0 1,0-1-1,0 1 0,0 0 0,0 0 1,0 0-1,0-1 0,0 1 0,0 0 1,0 0-1,0-1 0,0 1 0,0 0 1,0 0-1,0 0 0,0-1 0,0 1 1,0 0-1,0 0 0,-1 0 0,1-1 1,0 1-1,0 0 0,0 0 0,0 0 1,0 0-1,-1-1 0,1 1 0,0 0 1,0 0-1,-10-8-2802,-9 0-112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38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13 7392,'-54'-9'3360,"74"14"-2944,8-5 1408,6 8-1088,44-8 544,4 5-736,60-10-256,3 1-160,58-5 96,-13 5-128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0.6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22 5152,'-28'-18'2336,"28"14"-2048,9 4-704,5 4 160,20-1-672,6 6 512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2.4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1110 5312,'-13'-4'5800,"16"5"-5107,-1 0 0,1-1 0,0 1 0,0-1 0,0 1-1,3-1 1,10-1-191,0 0-1,0-1 1,-1-1 0,1 0-1,29-11 1,-24 6-384,-1-1 0,0-1 1,32-22-1,-39 23-57,-1-1 1,0 0-1,-1 0 1,0-1-1,10-14 1,-16 19-38,-1 1-1,0-2 1,-1 1 0,1 0-1,-1-1 1,0 1 0,-1-1 0,1 0-1,-1 0 1,-1 0 0,1 0-1,0-13 1,-2 17-40,0 0-1,-1 0 1,1 0-1,0 0 1,-1 0-1,0 0 1,1 0-1,-1 0 1,-1 1-1,1-1 1,0 0-1,0 1 1,-1-1-1,0 1 1,1-1 0,-1 1-1,0 0 1,0-1-1,-1 1 1,1 0-1,0 1 1,-1-1-1,-4-3 1,3 3-19,0 1 1,-1-1 0,1 1 0,0-1-1,-1 2 1,1-1 0,-1 0-1,0 1 1,1 0 0,-1 0 0,1 0-1,-1 0 1,0 1 0,1 0-1,-5 1 1,-3 2 26,0 0 0,1 1-1,0 0 1,0 1 0,0 1 0,1-1 0,0 2-1,0-1 1,0 1 0,-8 11 0,5-5 82,0 1 1,2 0 0,-1 1-1,2 0 1,-16 34-1,22-42 16,1 1 0,1 0-1,-1-1 1,1 1 0,-1 18-1,3-24-42,-1 0-1,1 0 0,0 0 0,0 1 1,1-1-1,-1 0 0,1 0 0,-1 0 1,1 0-1,0 0 0,0 0 0,0 0 1,1 0-1,-1-1 0,1 1 0,-1 0 1,1-1-1,0 1 0,0-1 0,4 4 1,-2-4 33,0 1-1,1-1 1,-1 0 0,1 0 0,0 0 0,0 0 0,0-1 0,0 0 0,0 0 0,8 1 0,6-2 94,28-2 0,-39 2-143,21-3-1,0-1 0,0-1-1,0-2 1,0 0-1,34-15 1,-26 6 46,-1-2-1,-1-2 1,49-34-1,57-55 41,-9 5-45,-100 81-58,87-67 15,-89 65-25,50-57 1,-47 42-26,-2-3 0,-2 0 0,29-61 0,54-150-263,-111 251 270,1-2-36,1 0 1,-2-1-1,1 0 1,0 1-1,-1-1 1,0 0-1,0 0 1,-1-6-1,0 12 40,0-1 0,0 1-1,0 0 1,0-1-1,0 1 1,0 0 0,0 0-1,0-1 1,0 1 0,0 0-1,0-1 1,0 1-1,0 0 1,0-1 0,-1 1-1,1 0 1,0 0 0,0-1-1,0 1 1,-1 0-1,1 0 1,0-1 0,0 1-1,-1 0 1,1 0 0,0 0-1,0 0 1,-1-1-1,1 1 1,-1 1-14,0-1 1,0 1-1,0-1 0,0 1 0,0-1 0,0 1 1,0 0-1,1 0 0,-1-1 0,0 1 1,0 0-1,1 0 0,-1 1 0,-113 151-519,59-77 464,2-5 25,-67 96-18,103-139 112,1 1-1,1 0 1,2 0-1,1 2 1,2-1-1,0 2 1,2-1 0,-5 45-1,12-61 2,0-1 0,1 0 0,0 1 0,1-1 0,1 0 0,6 26 0,-7-35-13,1 0-1,-1 0 1,1 0-1,1 0 1,-1 0-1,0 0 1,1-1-1,0 1 1,0-1 0,1 0-1,-1 0 1,1 0-1,0 0 1,0-1-1,0 1 1,0-1-1,0 0 1,1 0-1,0-1 1,-1 1-1,8 1 1,-1-1 17,0 0 1,1-1-1,-1-1 1,1 0-1,-1-1 0,1 0 1,-1 0-1,1-1 1,-1-1-1,21-5 0,-18 3-3,0-1 0,-1 0-1,0-1 1,0-1-1,0 0 1,-1 0-1,0-1 1,16-15-1,-7 4-60,32-39 0,-45 48-2,-1-1 1,0 0-1,0 0 0,-1 0 1,0-1-1,5-15 0,-10 16-208,-3 6 54,1 5 161,0 0 0,0 0 0,0 1 1,0-1-1,0 0 0,0 0 0,0 1 0,0-1 0,0 0 0,1 1 1,-1-1-1,0 1 0,0-1 0,-1 2 0,-28 24-134,-2 13 86,1 1 1,-28 49 0,55-82 93,-1 0-1,2 1 1,-1 0 0,1 0 0,0 0-1,0 0 1,-2 16 0,5-21-16,0-1 0,-1 0 0,1 0 0,1 0 0,-1 1 0,0-1-1,0 0 1,1 0 0,-1 0 0,1 0 0,0 0 0,0 0 0,0 0 0,0 0 0,0 0 0,0 0 0,0 0 0,1 0 0,-1-1 0,1 1 0,-1 0 0,1-1 0,-1 0 0,1 1 0,0-1 0,0 0-1,0 0 1,0 0 0,0 0 0,0 0 0,0 0 0,0-1 0,0 1 0,0 0 0,4-1 0,4 2 7,0-1 0,-1 0-1,1-1 1,0 0 0,0-1 0,0 0 0,16-4-1,69-25 116,-48 14-123,402-147 146,-341 117-421,-110 52-43,-8 10 240,-9 7 20,-1-1 0,-42 36-1,43-42 72,1 1-1,1 0 1,0 1 0,1 1-1,-15 24 1,30-41-16,0-1 1,0 1 0,0-1 0,0 1 0,1 0 0,-1 0-1,0-1 1,1 1 0,0 0 0,-1 0 0,1 0-1,0 3 1,0-4 5,1 0-1,-1 0 0,0 0 0,1 0 1,-1 0-1,1 0 0,0 0 1,-1 0-1,1 0 0,0 0 0,-1 0 1,1 0-1,0-1 0,0 1 1,0 0-1,0 0 0,0-1 0,0 1 1,0-1-1,0 1 0,2 0 1,2 1 19,0-1 1,1 0 0,-1 0 0,0 0 0,1-1-1,-1 1 1,0-1 0,1-1 0,-1 1-1,0-1 1,1 0 0,9-3 0,-2 0 21,1 0-1,-1-1 1,22-12 0,-17 5-43,1 0 1,-1-2-1,20-19 1,44-51-18,-34 33 81,122-103 30,-92 86-74,-37 30-16,-2-1 0,-2-2 0,-2-2 0,35-52 1,52-135-103,-106 196-69,0-4-728,-38 76 694,-107 163-209,15-44 474,91-121-15,2 1 1,-26 62-1,20-28-226,3 1 0,-17 89 0,37-142-2590,8-2 720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2.7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67 8896,'-2'-1'536,"-12"-9"1647,13 9-2041,1 1 0,-1 0 1,1 0-1,0-1 0,-1 1 0,1 0 0,0 0 0,-1-1 1,1 1-1,0 0 0,-1-1 0,1 1 0,0-1 0,-1 1 1,1 0-1,0-1 0,0 1 0,0-1 0,-1 1 0,1-1 1,0 1-1,0 0 0,0-1 0,0 1 0,0-1 1,4-2 214,-1 0 0,1 0 1,1 1-1,-1 0 0,0 0 1,1 0-1,-1 0 0,1 0 1,7-1-1,49-7-723,-51 9 540,49-5-757,1 3 0,-1 2 1,67 8-1,-113-6-371,-1 1-1,1 1 0,0 0 1,14 6-1,7 6-1258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8384,'-36'-20'3808,"46"23"-3328,-2-3-448,5 5-128,19-2-384,4 9 256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3.7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25 330 4480,'-21'15'1445,"21"-15"-1436,0 0 1,0 0-1,0 0 0,-1 0 0,1 0 0,0 0 0,0 0 1,0 0-1,0 0 0,0 0 0,0 0 0,-1 1 0,1-1 1,0 0-1,0 0 0,0 0 0,0 0 0,0 0 1,0 0-1,0 0 0,-1 0 0,1 0 0,0 0 0,0 1 1,0-1-1,0 0 0,0 0 0,0 0 0,0 0 1,0 0-1,0 0 0,0 1 0,0-1 0,0 0 0,0 0 1,0 0-1,0 0 0,0 0 0,0 0 0,0 1 1,0-1-1,0 0 0,0 0 0,0 0 0,0 0 0,0 0 1,0 0-1,0 1 0,0-1 0,0 0 0,0 0 1,0 0-1,0 0 0,0 0 0,1 0 0,-1 0 0,0 1 1,0-1-1,0 0 0,0 0 0,2 2 157,-1-1 0,1 1 0,0-1 0,-1 0 0,1 1-1,0-1 1,0 0 0,0 0 0,0 0 0,0 0 0,0-1 0,0 1 0,0 0 0,0-1-1,1 0 1,-1 1 0,0-1 0,3 0 0,8-1 213,1 0 0,-1 0 0,1-2 0,-1 1 0,0-2 0,0 0 0,0 0 0,0-2 0,-1 1 0,0-1 0,0-1 0,19-14 0,4-8 178,-1-1-1,45-52 1,2-3 478,-66 71-891,1-1 14,0 0 0,23-15 0,-39 30-160,1 0 0,-1 0 0,0-1 0,0 1 0,0 0 0,0 0 0,1 0 0,-1 0 0,0-1 0,0 1 0,1 0 0,-1 0 0,0 0 0,0 0 0,0 0 0,1 0 0,-1 0 0,0 0 0,0 0 0,1 0 0,-1 0 0,0 0 0,1 0 0,-1 0 0,0 0 0,0 0 0,1 0 0,-1 0 0,0 0 0,0 0 0,1 0 0,-1 0 0,0 0 0,0 0 0,0 1 0,1-1 0,-1 0 0,0 0 0,0 0 0,0 0 0,1 1 0,-1 13 9,-11 21 122,11-35-127,-67 230 1096,66-225-1066,-1 4 49,0 0 1,0 0-1,1 0 0,1 0 0,0 15 0,0-22-51,0-1 0,1 1 0,-1 0-1,1 0 1,-1 0 0,1 0 0,0-1-1,-1 1 1,1 0 0,0 0 0,0-1-1,0 1 1,1-1 0,-1 1 0,0-1-1,0 0 1,1 1 0,-1-1 0,1 0-1,-1 0 1,1 0 0,0 0 0,-1 0 0,1 0-1,0 0 1,0-1 0,-1 1 0,1-1-1,0 1 1,0-1 0,0 0 0,0 1-1,2-1 1,12 0 29,0 0-1,0-2 1,0 1-1,-1-2 1,31-8-1,74-33 64,-119 43-120,34-13 47,-1-1 1,0-2 0,-2-2 0,0-1 0,52-42-1,-67 47-427,16-20-1,-94 77 6,-32 38 709,86-74-307,1 0 0,0 1 0,0 0 0,0 0 0,1 0 0,0 1 0,-6 12 0,10-18 1,0 0-1,0 1 1,0-1-1,0 0 1,1 1-1,-1-1 1,1 0-1,-1 1 1,1-1-1,0 1 0,0-1 1,0 0-1,0 1 1,0-1-1,1 1 1,-1-1-1,1 0 1,0 1-1,-1-1 1,1 0-1,0 0 1,0 1-1,1-1 1,-1 0-1,0 0 1,1 0-1,-1 0 1,1-1-1,-1 1 1,1 0-1,0-1 1,4 3-1,-1-1 25,-1 0 0,1-1 0,1 0 1,-1 0-1,0-1 0,0 1 0,1-1 0,-1 0 0,1-1 0,-1 1 0,1-1 1,5 0-1,-1-1-6,0 0 0,0 0 0,0-1 0,-1-1 0,16-5 0,-19 5-27,1 0-1,-1 0 1,-1-1 0,1 0 0,0-1-1,-1 1 1,0-1 0,0 0 0,0 0-1,-1 0 1,0-1 0,0 0 0,0 0-1,3-7 1,2-6-61,-1 0-1,-1-1 1,7-24-1,-14 43 39,4-15-44,4-23 0,-8 36 33,1-1-1,-1 0 1,0 1-1,0-1 1,0 1-1,-1-1 1,1 0-1,-1 1 1,0-1-1,0 1 1,-2-6-1,1 6-1,0 1-1,1 0 1,-1-1-1,0 1 1,0 0-1,0 1 1,0-1-1,-1 0 1,1 0-1,0 1 1,-1-1-1,1 1 1,-1 0-1,1 0 1,-1 0-1,0 0 1,0 0-1,1 1 1,-1-1-1,-4 1 1,16-6 180,1 1 1,18-7-1,-9 7-198,-1 1-1,1 0 1,0 2 0,0 0-1,-1 1 1,28 2 0,-39-1 33,1 1 1,0 0-1,0 1 1,-1-1-1,1 2 1,-1-1-1,1 1 1,-1 0-1,0 0 1,0 1-1,0 0 1,-1 0-1,1 1 1,-1 0-1,0 0 1,0 0-1,-1 1 0,6 6 1,-8-7 17,0 1 0,-1-1 0,1 1 0,-1-1 0,0 1 0,-1 0 0,1 0 1,-1 0-1,0 0 0,-1 0 0,1 0 0,-1 0 0,0 0 0,-2 8 0,0-1 86,0 1 0,-1-1 0,-1 0 1,0 0-1,-7 15 0,10-26-66,-1 0 1,1 1-1,0-1 1,1 0-1,-1 1 0,0 0 1,1-1-1,0 1 1,-1 3-1,1-6-27,0 0-1,0 1 1,0-1-1,0 0 1,1 1 0,-1-1-1,0 0 1,0 1-1,0-1 1,0 0 0,1 0-1,-1 1 1,0-1-1,0 0 1,0 1 0,1-1-1,-1 0 1,0 0-1,1 0 1,-1 1 0,0-1-1,0 0 1,1 0 0,-1 0-1,0 0 1,1 0-1,0 1 1,0-1 15,1 0 1,-1 0-1,1 0 0,-1 0 1,1 0-1,-1-1 0,1 1 1,0 0-1,-1-1 0,2 0 1,28-11 118,-1-2 1,51-32 0,25-12-226,-101 56 59,0 0 0,0 0 1,1 0-1,-1 1 0,1 0 0,-1 0 1,0 0-1,9 0 0,-12 1 18,1 1 0,-1-1 0,1 0 0,-1 1 0,0 0 0,1-1 0,-1 1 0,0 0 0,1 0 0,-1 0 0,0 1 0,0-1 0,0 0 0,0 1-1,0-1 1,0 1 0,-1 0 0,1 0 0,0-1 0,1 5 0,5 6-3,-2 1 1,1 0-1,3 15 0,9 15 237,-14-32-309,16 27 763,-20-36-838,0 0 0,0-1 0,0 1 0,1-1 0,-1 1 0,1-1 0,-1 1 0,1-1 0,-1 0 0,1 0 0,0 0 0,0 0 0,0 0 0,-1 0 0,1 0 0,3 0 0,9 2-1309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4.0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1 173 12064,'45'-22'5439,"12"-8"-4735,-17 14-160,-3 1-448,12-10 96,-4 3-96,-7-3-2815,1 7 1503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46.5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88 1300 6048,'-12'8'1952,"11"-9"-1742,1 0-1,0 0 1,-1 0 0,1 0 0,0 0-1,0 0 1,0 0 0,0 0 0,0 0-1,0 0 1,0 0 0,0 0 0,0 0 0,0-1-1,2-2 347,5-11 693,0 0 1,14-22-1,14-15-401,2 1 0,53-54 0,11 7-268,40-44-120,-77 61-375,84-139 1,22-30 276,-44 81 278,-123 164-638,0 1 0,0-1-1,-1 0 1,4-9 0,-6 14-9,0-1-1,0 0 1,1 1-1,-1-1 1,0 0 0,0 0-1,0 1 1,0-1 0,0 0-1,0 0 1,0 1 0,0-1-1,-1 0 1,1 0 0,0 1-1,0-1 1,0 0 0,-1 0-1,0 0-4,1 1 0,-1-1 0,0 1 0,1 0 0,-1-1 0,0 1 0,1-1 0,-1 1 0,0 0 0,1 0 0,-1-1 0,0 1 0,0 0 1,1 0-1,-1 0 0,0 0 0,0 0 0,1 0 0,-1 0 0,0 0 0,-1 0 0,-4 1-3,1 0 0,0 1 0,0-1 0,-1 1 0,1 0 0,0 0 0,-8 6 0,1-1-19,-18 16 1,19-13 19,0 0 1,2 1-1,-1 0 0,1 0 0,1 1 1,-11 19-1,12-19 3,-72 111 161,-118 139-1,-71 103 134,108-105 257,87-139-136,63-106-295,0 1 68,0 1-1,1-1 1,1 1-1,-12 32 1,20-47-143,-1 0-1,1 0 1,0 1 0,0-1 0,0 0 0,0 0 0,0 0 0,0 0-1,0 0 1,0 0 0,2 3 0,-2-4-12,0 0-1,1-1 1,-1 1-1,1 0 1,-1-1 0,1 1-1,0 0 1,-1-1-1,1 1 1,0-1 0,-1 1-1,1-1 1,0 1 0,-1-1-1,1 1 1,0-1-1,0 0 1,0 1 0,-1-1-1,1 0 1,0 0-1,0 0 1,0 1 0,0-1-1,0 0 1,-1 0-1,1 0 1,0 0 0,0-1-1,0 1 1,0 0-1,0 0 1,-1 0 0,3-1-1,17-6 82,-1 0 0,1-1-1,19-12 1,51-29-18,99-72 1,57-75 85,-228 180-177,170-126-202,-38 32 384,-138 100-233,0 0 0,19-24 0,-30 33 52,0 0 0,0-1-1,0 1 1,-1 0 0,1 0-1,0 0 1,-1 0 0,1-1-1,-1 1 1,1 0 0,-1-1-1,1 1 1,-1-2 0,0 2-4,0 0-1,0 1 1,-1-1 0,1 0 0,0 1 0,0-1 0,-1 1-1,1-1 1,0 1 0,-1-1 0,1 1 0,-1-1 0,1 1-1,0-1 1,-1 1 0,1-1 0,-1 1 0,1-1 0,-1 1-1,0 0 1,1-1 0,-1 1 0,1 0 0,-1 0 0,0-1-1,1 1 1,-1 0 0,0 0 0,1 0 0,-1 0-1,-1 0 1,1 0 5,-1 0-1,0 0 0,0 0 1,0 0-1,1 0 1,-1 0-1,0 1 0,0-1 1,-3 2-1,-11 1 147,18-1-147,-1 1 0,1 0 0,-1 0 0,0-1 0,0 1 0,0 0 0,0 0 0,-1 0 0,1 0 1,-1 0-1,1 0 0,-1 0 0,0 1 0,-1 2 0,-2 6-2,-2-1 0,1 0 0,-1 0 1,-10 15-1,11-19 19,4-5-17,-20 32 26,2 1 0,1 0 1,-14 44-1,30-77-6,1 1-1,-1 0 0,1 0 1,-1-1-1,1 1 0,0 5 1,0-7-1,0 0 0,0 0 0,0 0 0,1-1 0,-1 1-1,0 0 1,0 0 0,1 0 0,-1-1 0,1 1 0,-1 0 0,0-1 0,1 1 0,0 0 0,-1-1 0,1 1 0,-1-1 0,1 1 0,0 0-1,-1-1 1,1 0 0,0 1 0,-1-1 0,1 1 0,0-1 0,0 0 0,1 1 0,6 1 33,0-1 0,0 0 0,0-1 1,0 0-1,0 0 0,15-2 0,52-14-26,-56 11 7,38-10 62,58-24 1,53-31-39,-78 31-221,16 0 107,-8 3 92,-94 35-47,3-2-6,-7 3 20,0 0 1,0-1-1,1 1 1,-1 0-1,0 0 1,0 0 0,0 0-1,0 0 1,0 0-1,0 0 1,0 0-1,0 0 1,0 0-1,0 0 1,0 0-1,0 0 1,0 0-1,0 0 1,1-1-1,-1 1 1,0 0-1,0 0 1,0 0-1,0 0 1,0 0-1,0 0 1,0 0-1,0 0 1,0 0-1,0-1 1,0 1-1,0 0 1,0 0-1,0 0 1,0 0-1,0 0 1,0 0 0,0 0-1,-1 0 1,1 0-1,0 0 1,0-1-1,0 1 1,0 0-1,0 0 1,0 0-1,0 0 1,0 0-1,0 0 1,0 0-1,0 0 1,0 0-1,0 0 1,0 0-1,-1 0 1,1 0-1,-4 0-109,-6 2 71,1 1-1,-1 0 0,1 1 1,0 0-1,0 0 0,0 1 1,-9 7-1,-59 48 135,68-53-103,-15 14 41,0 1 0,-23 28 0,38-38-1,-1 0 0,2 1 0,-1 0 0,2 0 0,0 1 1,-10 25-1,17-38-24,0 0 0,-1 0 0,1 0 0,0 0 0,0 0-1,0 0 1,0-1 0,0 1 0,0 0 0,0 0 0,0 0 0,0 0 0,0 0 0,0 0 0,0 0 0,1 0 0,-1 0 6,1-1-1,-1 1 0,0-1 0,1 0 0,-1 1 1,0-1-1,1 1 0,-1-1 0,1 0 0,-1 0 1,1 1-1,-1-1 0,1 0 0,-1 0 1,1 0-1,-1 1 0,1-1 0,-1 0 0,1 0 1,0 0-1,1 0 21,1 0 1,0 0-1,-1-1 0,1 1 1,-1-1-1,1 1 1,-1-1-1,1 0 1,3-2-1,2-1 13,-1-1-1,1 0 1,-1-1 0,0 0-1,0 0 1,8-9 0,34-46-11,-22 25-93,-14 20-48,4-4 55,0-1 0,-2-1 0,22-40 0,-37 62 47,0 0 0,0 0-1,0 0 1,0 0 0,0 0-1,-1 0 1,1 0 0,0 1-1,0-1 1,0 0 0,0 0-1,0 0 1,0 0 0,0 0 0,0 0-1,0 0 1,-1 0 0,1 0-1,0 0 1,0 0 0,0 0-1,0 0 1,0 0 0,0 0-1,0 0 1,0 0 0,-1 0-1,1-1 1,0 1 0,0 0-1,0 0 1,0 0 0,0 0 0,0 0-1,0 0 1,0 0 0,0 0-1,0 0 1,0 0 0,-1 0-1,1 0 1,0 0 0,0-1-1,0 1 1,0 0 0,0 0-1,0 0 1,0 0 0,0 0-1,0 0 1,0 0 0,0 0-1,0 0 1,0-1 0,0 1 0,-8 6-119,5-1 109,-1 0 0,1 0 0,1 1 0,-1-1 0,1 0 0,0 1 0,0-1 0,0 1 0,-1 11 0,3-15 18,-1 0 0,1-1 1,0 1-1,0 0 0,0 0 0,0-1 0,0 1 1,1 0-1,-1-1 0,0 1 0,1 0 1,-1-1-1,1 1 0,0 0 0,0-1 0,-1 1 1,1-1-1,0 1 0,0-1 0,0 0 1,1 1-1,-1-1 0,0 0 0,0 0 0,1 0 1,-1 0-1,1 0 0,-1 0 0,1 0 0,-1 0 1,1-1-1,-1 1 0,1 0 0,0-1 1,-1 0-1,1 1 0,0-1 0,-1 0 0,3 0 1,13 1 56,-1-1 1,1 0 0,28-6 0,51-13 64,43-17-36,17-4-168,-149 39 24,0-1 0,0 1 1,1 0-1,-1 1 0,10 0 0,-15 0 47,-1 0 0,0 0 0,0 0 0,1 1 0,-1-1 0,0 0 0,0 1 0,0-1 0,1 1 0,-1-1 0,0 1 0,0 0 0,0-1 0,0 1 0,0 0 0,0 0 0,0 0 0,0 0 1,0 0-1,-1 0 0,1 0 0,0 0 0,0 0 0,-1 0 0,1 0 0,-1 0 0,1 0 0,-1 1 0,0-1 0,1 0 0,-1 0 0,0 1 0,0-1 0,0 0 0,0 1 0,0-1 0,0 0 0,0 3 0,-3 10 66,0-1-1,-1 1 0,0 0 0,-12 25 1,-4 12 82,-1 17 185,21-62-72,5-7-150,4-10-46,-8 11-32,49-66 305,-35 44-370,31-35 0,-41 51 17,1 0-31,0 0 1,0 0-1,0 0 0,1 0 1,-1 1-1,1 0 0,1 1 1,-1-1-1,11-3 0,-18 8 54,0 0 0,0-1 0,0 1 1,1 0-1,-1 0 0,0 0 0,0 0 0,0 0 0,0 0 0,1 0 0,-1 0 0,0 0 0,0 0 0,0 0 1,0 0-1,1 0 0,-1 1 0,0-1 0,0 0 0,0 0 0,0 0 0,1 0 0,-1 0 0,0 0 0,0 0 1,0 0-1,0 0 0,0 1 0,0-1 0,1 0 0,-1 0 0,0 0 0,0 0 0,0 0 0,0 0 0,0 1 0,0-1 1,0 0-1,0 0 0,0 0 0,0 0 0,0 1 0,0-1 0,0 0 0,0 0 0,0 0 0,0 0 0,0 1 1,0-1-1,0 0 0,0 0 0,0 0 0,0 0 0,0 1 0,0-1 0,0 0 0,0 0 0,0 0 0,0 0 1,0 0-1,-1 1 0,1-1 0,0 0 0,0 0 0,0 0 0,-7 14-36,6-12 13,-8 16 39,-12 31 0,9-16 149,12-32-162,0-1 0,-1 0 0,1 0-1,0 0 1,0 0 0,0 1 0,0-1-1,0 0 1,0 0 0,0 0 0,0 1-1,0-1 1,0 0 0,0 0 0,0 0 0,0 1-1,0-1 1,0 0 0,0 0 0,0 0-1,0 1 1,0-1 0,0 0 0,0 0 0,1 0-1,-1 0 1,0 1 0,0-1 0,0 0-1,0 0 1,0 0 0,0 0 0,1 0-1,-1 1 1,0-1 0,0 0 0,0 0 0,0 0-1,1 0 1,-1 0 0,0 0 0,0 0-1,0 0 1,1 0 0,-1 0 0,0 0-1,0 0 1,0 0 0,1 0 0,-1 0 0,0 0-1,0 0 1,0 0 0,1 0 0,-1 0-1,0 0 1,0 0 0,0 0 0,0 0 0,1 0-1,-1 0 1,0 0 0,0 0 0,0-1-1,0 1 1,1 0 0,13-10-59,-12 8 44,80-50 10,-68 44-52,2 0 0,-1 1-1,27-8 1,-40 15 53,0-1 0,1 0 0,-1 1 1,0 0-1,0 0 0,1-1 0,-1 1 0,0 1 0,0-1 0,1 0 1,2 1-1,-3 0 0,-1-1 0,0 1 1,0-1-1,0 1 0,0 0 1,0 0-1,0-1 0,0 1 1,0 0-1,-1 0 0,1 0 1,0 0-1,0 0 0,-1 0 0,1 0 1,-1 0-1,1 0 0,-1 1 1,1-1-1,-1 0 0,0 0 1,1 0-1,-1 2 0,1 9-27,0-1 0,-1 1 0,0 0 0,-1-1 0,-2 14 0,0-10 43,2 0 0,0 25 1,1-38-4,0 0 1,1 1-1,-1-1 1,1 0-1,-1 0 1,1 1-1,0-1 1,0 0-1,0 0 1,0 0-1,1 2 1,-1-3-4,0 0-1,0 0 1,0 0 0,0 0 0,0 0-1,0 0 1,1 0 0,-1-1 0,0 1 0,0-1-1,1 1 1,-1-1 0,0 1 0,1-1-1,-1 0 1,0 1 0,1-1 0,-1 0-1,0 0 1,1 0 0,-1 0 0,3-1 0,12-2 24,1-1 1,0 0 0,-1-2 0,0 0-1,21-10 1,-7-1-42,-1-2 0,-1 0 1,31-27-1,-6 4-30,-28 24-23,-1-2-1,0 0 1,34-40 0,-57 59 54,-1 1 1,1 0 0,-1-1-1,1 1 1,-1-1 0,1 1 0,-1-1-1,0 1 1,1-1 0,-1 1 0,0-1-1,1 0 1,-1 1 0,0-1 0,0 1-1,0-1 1,1 0 0,-1 1-1,0-1 1,0 0 0,0 1 0,0-1-1,0 1 1,0-1 0,0 0 0,0 1-1,-1-1 1,1 0 0,0 1-1,-1-2 1,1 2-2,-1-1 1,0 1-1,0-1 0,0 1 1,0 0-1,0-1 0,0 1 0,0 0 1,0 0-1,-1 0 0,1 0 1,0 0-1,0 0 0,0 0 0,-2 0 1,-3 1 0,0 0 1,0 1-1,0-1 0,0 1 1,-8 4-1,8-2 67,0 0 1,1 0-1,0 1 0,0 0 0,0 0 1,1 0-1,0 1 0,0-1 0,0 1 0,1 0 1,-1 0-1,2 0 0,-1 0 0,0 1 1,1-1-1,1 1 0,-1 0 0,1-1 0,-1 13 1,1-10 9,1 0 1,1 0-1,-1 0 0,1 0 1,1 0-1,0-1 1,0 1-1,0-1 1,1 1-1,1-1 1,-1 0-1,1 0 1,1 0-1,9 12 1,-10-14-50,1-1 1,0-1 0,1 1 0,-1-1-1,1 0 1,0 0 0,0-1 0,0 1-1,1-1 1,-1-1 0,1 1 0,-1-1-1,10 1 1,4 1-318,1-1 0,-1-1 0,25-1 0,-8-2-2283,59-8 0,-70 5-1433,1-2 0,45-16-1,-13-1-1165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2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81 3552,'-15'-3'11754,"31"7"-10159,40 12-980,-33-11-437,34 14-1,-38-11-135,-1 1-1,0 0 0,-1 1 0,0 2 0,-1-1 1,0 2-1,-1 0 0,25 27 0,-34-32 21,1 0 0,-1 0 0,-1 0 0,0 0 0,0 1 0,-1 0 0,0 0 0,0 1 0,-1-1 0,0 1 0,-1-1 0,0 1 0,0 0 0,-1 0 0,-1 0 0,0 0 0,0 0 0,0 0 0,-5 17 0,3-20-2,0 0 0,-1 0 0,0 0-1,-1 0 1,0-1 0,1 0 0,-2 0 0,-5 7 0,2-4 48,-1 0 0,0 0 0,-19 14 0,23-19-23,-1 0 1,0 0 0,1-1 0,-2 0 0,1 0-1,0 0 1,-1-1 0,1 0 0,-1 0-1,0-1 1,-12 2 0,18-3-69,1 0 1,-1 0-1,0 0 0,1 0 1,-1 0-1,1 0 0,-1 0 1,1 0-1,-1 0 1,0 0-1,1 0 0,-1 0 1,1-1-1,-1 1 0,1 0 1,-1 0-1,1-1 0,-1 1 1,1 0-1,-1-1 0,1 1 1,-1-1-1,1 1 0,-1 0 1,1-1-1,0 1 0,-1-1 1,1 1-1,0-1 0,0 1 1,-1-1-1,1 1 1,0-1-1,0 0 0,0 1 1,-1-1-1,1 1 0,0-1 1,0 0-1,0 1 0,0-1 1,0 1-1,0-1 0,0 1 1,1-1-1,-1 0 0,0 1 1,0-1-1,0 1 0,0-1 1,1 1-1,-1-1 1,1 0-1,0-3-5,1 1 0,0-1 1,0 1-1,0-1 0,0 1 0,1 0 0,3-4 1,13-8 45,0 0 1,1 2-1,32-18 1,2-1-21,-11 4 62,0-1 1,48-47 0,-72 59-40,-2-1 0,0-1 1,-1 0-1,-1-1 0,-1-1 0,22-42 0,-34 59-65,-1-1-1,1 1 1,-1-1-1,0 0 1,0 1-1,0-1 1,-1 0-1,0 0 1,0 1-1,0-1 0,-1-6 1,-2-2-1729,0-1 0,-7-17 0,8 26 416,1 0-592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2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177 29 5312,'8'-18'1701,"-8"18"-1661,0-1 0,0 1 0,0 0-1,1-1 1,-1 1 0,0 0 0,0-1 0,0 1 0,1 0-1,-1-1 1,0 1 0,0 0 0,1-1 0,-1 1 0,0 0-1,1 0 1,-1-1 0,0 1 0,1 0 0,-1 0 0,0 0-1,1 0 1,-1-1 0,0 1 0,1 0 0,-1 0 0,1 0-1,-1 0 1,1 0 0,-1 0 2,0 0 0,0 0 0,0 0 0,0 0 0,0 0 1,1 0-1,-1 0 0,0 0 0,0 0 0,0 0 0,0 0 0,0 0 0,0 0 0,1 0 0,-1 0 0,0 0 0,0 0 0,0 0 1,0-1-1,0 1 0,0 0 0,0 0 0,0 0 0,1 0 0,-1 0 0,0 0 0,0 0 0,0 0 0,0-1 0,0 1 1,0 0-1,0 0 0,0 0 0,0 0 0,0 0 0,0 0 0,0 0 0,0-1 0,0 1 0,0 0 0,0 0 0,0 0 0,0 0 1,0 0-1,0-1 0,-18 24 4096,5-7-3482,-3 4 78,-72 100 1923,78-104-2519,1 0 0,0 1 0,2 0 0,0 0 0,0 1 0,-3 20 0,9-31-59,0 1 0,1-1 0,0 1 0,1 11 0,0 10-2671,-1-24 1238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3.3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74 5408,'-33'-10'3061,"25"6"-20,3 2-198,3 5-813,15 0 18,22 2-1322,0-3 1,57-2-1,-36-1-574,39-2-729,0 0-4440,-61 2 498,39-5 0,-21-4 1635,-38 6 3848,22-10-1,-22 2 2050,-13 12-2932,-1 0-1,1 0 1,-1-1 0,0 1 0,1 0 0,-1-1-1,0 1 1,1 0 0,-1 0 0,0-1 0,0 1-1,1-1 1,-1 1 0,0 0 0,0-1 0,0 1-1,1-1 1,-1 1 0,0 0 0,0-1-1,0 1 1,0-1 0,0 1 0,0-1 0,0 1-1,0-1 1,0 1 0,0 0 0,0-1 0,0 1-1,0-1 1,0 1 0,0-1 0,-1 1 0,1 0-1,0-1 1,0 1 0,0-1 0,-1 1 0,1-1-1,-1 1-22,1 0-1,-1 0 0,1 0 1,-1 0-1,1 0 0,-1 0 1,1 0-1,-1 0 0,1 0 1,-1 0-1,1 0 0,-1 0 1,1 0-1,-1 0 0,1 1 1,-1-1-1,1 0 0,-1 0 1,1 0-1,-1 1 0,0 0 1,-10 3 440,-114 23 2676,-123 41-219,89-23-2396,145-41-482,9-2-85,0-1-1,0 0 1,0 0 0,0 0-1,-6 0 1,11-1-72,0 0 0,-1 0 0,1 0 0,0 0 0,0 0 1,0 0-1,-1 0 0,1 0 0,0 0 0,0 0 0,0 0 0,-1 0 0,1 0 1,0 0-1,0 0 0,0 0 0,-1 0 0,1 0 0,0 0 0,0 0 0,0 0 1,0 0-1,-1 0 0,1 0 0,0 0 0,0-1 0,0 1 0,0 0 0,-1 0 1,1 0-1,0 0 0,0 0 0,0-1 0,0 1 0,0 0 0,0 0 1,0 0-1,-1 0 0,1-1 0,0 1 0,0 0 0,0 0 0,0 0 0,0-1 1,0 1-1,0 0 0,0 0 0,0 0 0,0-1 0,0 1 0,0 0 0,0 0 1,0 0-1,0-1 0,0 1 0,0 0 0,1 0 0,-1 0 0,0 0 0,0-1 1,0 1-1,0 0 0,0 0 0,1-1 0,8-9-2727,-9 10 2582,10-11-2900,-1-2 1093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3.7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52 3904,'-14'-51'7941,"15"59"-7558,0 0-1,1 0 1,0-1 0,0 1-1,1-1 1,0 1 0,6 9-1,-7-12-227,36 69 1391,2-2 1,90 119 0,-110-167-4067,-14-16 107,8 7-547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4.5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0 5728,'4'1'3780,"-4"-1"-3683,0 1 0,1-1 0,-1 0 0,0 0 0,0 0 0,0 0 0,0 0 0,0 0 0,0 1 0,0-1 0,0 0-1,0 0 1,0 0 0,0 0 0,0 1 0,0 13 1872,-5 17-624,-8 35-76,-37 107 0,46-163-1498,-11 33 845,11-16-3104,4-23 1493,4-12-4116,1-2 2423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4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26 5888,'-6'-17'2688,"6"12"-2336,0 1 64,0 8-288,6 1-672,-3-1 288,3 1-896,3 8 640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5.2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120 0 5568,'-12'47'3726,"9"-30"-2531,-2 0 0,0 1 0,-10 21 0,-35 51 1850,38-69-2549,9-16-342,0-1-1,1 1 1,-1 0 0,1-1 0,-3 11 0,5-8 649,3-6-383,6-8-113,-6 4-120,82-65 334,13-9-642,-95 75 106,1 0-1,-1 0 0,0 0 1,1 1-1,-1-1 0,1 1 1,-1 0-1,1-1 0,5 1 1,-8 1 22,0 0-1,1 0 1,-1 0 0,0 0 0,0 0 0,1 1 0,-1-1 0,0 0 0,0 1 0,0-1 0,1 1 0,-1 0 0,0-1 0,0 1 0,0 0 0,0 0 0,0-1 0,0 1 0,0 0 0,-1 0 0,1 0-1,0 0 1,0 0 0,-1 0 0,1 1 0,-1-1 0,1 0 0,-1 0 0,1 0 0,0 2 0,0 2 43,0 1-1,0-1 1,0 1-1,-1-1 1,1 1 0,-1-1-1,-1 1 1,1 0-1,-1-1 1,0 1 0,-2 7-1,-2 2 12,0-1-1,0 0 1,-9 15-1,1-6-829,7-13-3094,-9 21 0,13-18 535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93 5216,'-2'-13'641,"1"10"-427,0 0 0,1 0 0,0-1-1,0 1 1,0 0 0,0 0 0,1-6 0,0-8 398,1-14 5154,-2 32-5721,0-1 0,0 0 0,0 0 0,0 0 0,-1 0 226,1 0-226,0 0 0,0 0 0,0 0 0,0 0 0,0 0 0,0 0 0,0 0 0,0 0 0,0 0 0,0 0 0,0 0 0,0 0 0,-1 0 0,1 0 0,0 0 0,0 0 0,0 0 0,0 0 0,0 0 0,0 0 0,0 0 0,0 0 0,0 0 0,0 0 0,0 0 0,0 0 0,0 0 1,-1 0-1,1 0 0,0 0 225,0 0-225,0 0 0,0 0 0,0 0 0,0 0 0,0 0 0,0 0 0,0-1 0,0 1 0,0 0 0,0 0 0,0 0 0,0 0 0,0 0 0,0 0 0,0 0 0,0 0 0,0 0 0,0 0 0,0 0 0,0 0 0,0 0 0,0-1 1,-7 9 1012,-5 9-192,-22 37 970,-30 51-184,-24 91-223,15 6-641,0 1-71,65-180-528,5-13-35,-1-1 0,1 0 0,-11 17 0,28-44-221,1 1-1,0 0 1,1 1 0,1 1 0,1 1 0,0 0-1,1 1 1,0 1 0,1 1 0,0 1 0,1 1-1,0 0 1,0 2 0,34-8 0,-48 14 80,0 0-1,0 1 1,0 0 0,0 0-1,0 0 1,0 1 0,0 0-1,0 1 1,-1-1 0,8 4-1,-12-5-6,1 1-1,-1 0 0,0 0 1,0 0-1,0 1 0,0-1 0,0 0 1,0 1-1,0-1 0,-1 1 1,1 0-1,0 0 0,-1-1 1,1 1-1,-1 0 0,0 0 1,0 1-1,0-1 0,0 0 1,0 0-1,0 0 0,0 1 0,-1-1 1,1 0-1,-1 1 0,1-1 1,-1 1-1,0-1 0,0 0 1,0 1-1,-1-1 0,1 0 1,-1 3-1,-1 1 41,1-1 1,-1 0-1,0 0 0,-1 0 1,1-1-1,-1 1 1,0 0-1,0-1 0,0 0 1,-1 1-1,0-2 1,0 1-1,-4 4 0,-9 5 21,0-1 0,-20 10 1,20-11-2,-1 0-32,-93 51 297,98-55-330,-1-2-1,0 1 1,0-1-1,-1-1 0,0-1 1,-17 2-1,27-4-73,0-1-1,1 0 1,-1 0-1,1-1 1,-1 0-1,0 1 1,1-1-1,-6-2 1,10 2 49,-1 1 1,1 0-1,0 0 0,0 0 1,-1 0-1,1-1 0,0 1 1,0 0-1,0 0 0,0 0 0,-1-1 1,1 1-1,0 0 0,0 0 1,0 0-1,0-1 0,0 1 1,-1 0-1,1-1 0,0 1 1,0 0-1,0 0 0,0-1 1,0 1-1,0 0 0,0 0 1,0-1-1,0 1 0,0 0 1,0-1-1,0 1 0,1-1 1,6-8-201,13-4 56,-7 8 191,1 0 0,0 2 1,0 0-1,0 0 0,17 0 1,-5 0 76,135-8 543,13-2-295,-149 10-286,0-2 0,0-1 0,0-1 0,42-18 0,40-25 194,-85 38-181,-22 12-72,0 0 1,1 0 0,-1 0-1,0 1 1,0-1 0,1 0 0,-1 0-1,0 0 1,0 1 0,0-1 0,1 0-1,-1 0 1,0 1 0,0-1 0,0 0-1,0 0 1,1 1 0,-1-1-1,0 0 1,0 0 0,0 1 0,0-1-1,0 0 1,0 1 0,0-1 0,0 0-1,0 1 1,0-1 0,0 1 0,-2 6 77,0 1 0,-1-1 0,-5 13 1,-7 17 142,8-13-172,4-18-1,1 0-1,0 1 1,0 0-1,0-1 1,1 1-1,0 0 0,1 0 1,0 12-1,0-19-46,0 0-1,0 1 0,0-1 0,0 0 0,0 1 0,0-1 0,0 0 0,0 1 0,0-1 0,0 0 1,1 0-1,-1 1 0,0-1 0,0 0 0,0 0 0,1 1 0,-1-1 0,0 0 0,0 0 0,1 1 1,-1-1-1,0 0 0,0 0 0,1 0 0,-1 0 0,0 0 0,0 1 0,1-1 0,-1 0 0,0 0 1,1 0-1,-1 0 0,0 0 0,1 0 0,-1 0 0,0 0 0,1 0 0,-1 0 0,0 0 0,1 0 0,-1 0 1,0 0-1,0-1 0,1 1 0,17-9 69,-15 7-60,41-23-9,1 2-1,0 1 0,2 3 0,78-22 0,-122 40-2,0 1-1,-1-1 1,1 1-1,0 0 1,0 0-1,0 0 1,-1 0-1,1 0 1,0 0-1,3 2 1,-6-2 0,1 0 1,0 1 0,-1-1-1,1 0 1,0 1 0,-1-1-1,1 1 1,-1-1 0,1 1-1,-1-1 1,1 1 0,-1-1-1,1 1 1,-1 0 0,0-1-1,1 1 1,-1 0 0,0-1-1,1 1 1,-1 0-1,0-1 1,0 1 0,0 0-1,1 0 1,-1-1 0,0 1-1,0 0 1,0 0 0,0-1-1,-1 1 1,1 0 0,0 0-1,0-1 1,0 1 0,-1 0-1,1-1 1,0 1 0,0 0-1,-1-1 1,0 2-1,-31 64 144,-97 168-282,86-167 327,-73 89 0,102-140-116,-2 0 0,-21 17 0,34-29-105,-1-1 0,0 0-1,-1 0 1,1 0 0,-1 0-1,1-1 1,-1 1 0,0-1 0,0-1-1,0 1 1,0-1 0,0 1-1,0-2 1,0 1 0,-1 0 0,1-1-1,0 0 1,-8-1 0,11 1 5,1-1 0,-1 1-1,0-1 1,1 0 0,-1 1 0,1-1 0,-1 0 0,1 0 0,0 0 0,-1 0 0,1 0-1,0 0 1,0-1 0,0 1 0,0 0 0,0-1 0,0 1 0,0 0 0,0-1 0,-1-2-1,1 1-2,0 0-1,0 1 0,1-1 1,-1 0-1,1 1 0,-1-1 1,1 0-1,0 0 0,0 0 1,1-3-1,3-10 60,1 1 0,0 1 0,2-1 0,-1 1 0,2 0-1,9-14 1,-12 20 57,2-3-49,1 1 0,0 0-1,1 0 1,0 1 0,0 0 0,1 1-1,0 0 1,1 0 0,0 1 0,0 1-1,14-7 1,1 2-3,1 0 0,0 2-1,52-11 1,-9 10-98,77-2-1,-82 8-787,-51 3-614,-1 0 1,0 1-1,1 1 1,19 2-1,-12 4-817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55.7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345 24 2816,'0'-1'137,"0"0"1,0 0-1,1 0 1,-1 0-1,0 0 1,1 0-1,-1 0 1,1 0-1,-1 0 1,1 1-1,-1-1 1,1 0-1,0 0 1,-1 1-1,1-1 1,0 0-1,0 1 1,-1-1-1,1 1 1,0-1-1,1 0 1,0 0 1383,-2 0-1380,0 1 0,0 0 0,0 0 0,1-1 0,-1 1 0,0 0 0,0 0 0,0 0 0,0-1-1,1 1 1,-1 0 0,0 0 0,0 0 0,0 0 0,1-1 0,-1 1 0,0 0 0,0 0 0,1 0 0,-1 0 0,0 0 0,0 0-1,1 0 1,4 1 4235,-10 13-2718,-6 40-597,-33 61 25,9-25-476,15-38-290,-3-1 0,-2-1 0,-2-1 0,-43 58 0,-14 15 214,76-112-462,-9 17 122,17-27-233,0 0-1,0 0 1,0 0-1,0-1 0,0 1 1,0 0-1,1 0 0,-1 0 1,0 0-1,0 0 1,0 0-1,0 0 0,0 0 1,0 0-1,0 0 1,0 0-1,1 0 0,-1 0 1,0 0-1,0 0 1,0 0-1,0 0 0,0 0 1,0 0-1,0 0 1,0 1-1,1-1 0,-1 0 1,0 0-1,0 0 0,0 0 1,0 0-1,0 0 1,0 0-1,0 0 0,0 0 1,0 0-1,0 0 1,0 0-1,0 1 0,0-1 1,0 0-1,1 0 1,-1 0-1,0 0 0,0 0 1,0 0-1,0 0 1,0 0-1,0 1 0,0-1 1,0 0-1,0 0 0,0 0 1,0 0-1,0 0 1,0 0-1,0 0 0,0 0 1,-1 1-1,1-1 1,8-5-1630,14-6-2001,-17 9 2834,0-1 1,-1 1-1,1-1 0,6-4 0,9-11-2865,4 4 1248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56.1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102 61 7296,'-45'-7'2368,"31"6"-1440,13 1-905,-23 6 1393,6 2 3006,23-7-3884,0 0 1,0-1 0,0 1-1,7-2 1,37-1 373,268-26 1931,-119 0-2177,-136 21-575,96 3-1,-129 4 1,-49 12-4053,7-5-43,6 1 1701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57.0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194 807 5632,'0'0'1834,"-4"-6"1414,1 6-2790,1 1 1,-1 0-1,1 0 0,0 1 0,-1-1 0,1 0 0,0 1 0,-2 1 0,-8 6 97,-74 47 1403,68-44-1399,14-9-437,-1 0 0,1 1 0,0-1 0,1 1 0,-1 0-1,0 0 1,1 1 0,0-1 0,0 1 0,0-1 0,1 1 0,0 0 0,0 0 0,-2 6 0,4-11-100,0 1 1,0-1-1,0 1 0,0-1 1,0 1-1,0-1 0,0 1 0,0-1 1,0 1-1,0-1 0,1 0 1,-1 1-1,0-1 0,0 1 0,1-1 1,-1 1-1,0-1 0,0 0 1,1 1-1,-1-1 0,0 0 1,1 1-1,-1-1 0,1 0 0,-1 0 1,0 1-1,1-1 0,-1 0 1,1 0-1,0 1 0,20 3 362,23-7 30,-41 2-372,18-1 164,1-2 1,32-9 0,-45 10-185,-1 0 0,0-1 1,0 0-1,0 0 1,0-1-1,-1 0 0,1 0 1,10-11-1,-16 15-29,0-1 1,-1 0-1,1 0 1,0 0-1,-1 0 0,1 0 1,-1 0-1,0 0 1,0-1-1,0 1 0,0 0 1,0-1-1,-1 1 1,1-1-1,0 1 0,-1-1 1,0 1-1,0-1 1,0 1-1,0-1 0,0 1 1,0-1-1,-1 1 1,1-1-1,-1 1 1,1 0-1,-1-1 0,0 1 1,0 0-1,0-1 1,-1 1-1,1 0 0,0 0 1,-1 0-1,1 0 1,-1 0-1,-4-3 0,2 0-57,-1 1 0,-1 0 0,1 0 0,-1 1 0,0-1 0,1 1 0,-8-3 0,-32-5-137,43 10 189,0 1 0,0-1-1,0 1 1,0 0 0,0 0 0,0 0 0,0 0 0,0 0 0,0 1 0,0-1-1,0 0 1,0 1 0,0-1 0,0 1 0,1 0 0,-1 0 0,0 0-1,-2 1 1,16-1 178,4-1-134,1-1 1,0 0-1,-1-2 0,1 1 1,-1-2-1,0 0 1,0-1-1,0-1 0,-1-1 1,0 0-1,0 0 1,15-12-1,-9 4 3,-1-2-1,-1 0 1,27-31-1,47-68 114,-46 56 14,83-100 57,-109 131-119,35-60 1,-46 68-6,0 0 0,-1 0 0,-1-1 1,5-24-1,-11 26-106,-2 20 8,0 0-1,0-1 0,1 1 0,-1 0 0,0-1 1,0 1-1,0 0 0,0-1 0,0 1 0,0 0 1,0 0-1,0-1 0,0 1 0,-1 0 0,1-1 1,0 1-1,0 0 0,0 0 0,0-1 0,0 1 1,0 0-1,0 0 0,-1-1 0,1 1 0,0 0 1,0 0-1,0-1 0,-1 1 0,1 0 0,0 0 1,0 0-1,-1-1 0,1 1 0,0 0 0,0 0 1,-1 0-1,1 0 0,0 0 0,-1 0 1,1 0-1,0 0 0,-1 0 0,1 0 0,0-1 1,0 1-1,-1 1 0,0-1-14,-1 1 0,1-1 0,0 1 0,-1 0 0,1-1 1,0 1-1,0 0 0,0 0 0,-2 2 0,-5 7 4,1 0 0,1 0 0,0 0 0,0 1 0,-4 12 0,2-7 87,-7 19-12,0 1 0,3 1 0,-9 41 0,9-17 12,-5 72 0,8-34 287,6 101 0,3-135-1599,0-41-3256,-2-32-2457,0-5 4630,-3 0 525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5:57.3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99 6560,'-3'-4'320,"0"-2"372,-1 0 1,1 0-1,0 0 0,-3-8 0,6 13-403,0-1-1,1 1 1,-1 0-1,1 0 1,-1 0 0,1 0-1,-1 0 1,1 0-1,0 0 1,-1 0 0,1 0-1,0 0 1,0 1-1,0-1 1,0 0-1,0 0 1,0 1 0,0-1-1,0 1 1,0-1-1,0 1 1,1-1 0,29-13 1899,-12 9-1515,1 0 0,-1 1 0,28-1 0,60 1-117,-72 4-434,35 6 0,-54-4-111,-2 1 0,1 0 0,0 1 0,28 12 0,-40-14-184,1 0 0,-1 0 0,0 0 0,1 0 0,-1 0 1,0 1-1,0-1 0,-1 1 0,4 4 0,-4-5-206,0 1 1,-1-1-1,0 1 1,1 0-1,-1 0 0,0 0 1,0 0-1,-1-1 1,1 1-1,-1 0 0,1 0 1,-1 0-1,0 0 1,0 1-1,0-1 0,0 0 1,-1 0-1,-1 5 1,-8 27-2374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09.5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237 761 2496,'-5'2'832,"7"-7"-471,1 1 793,0 2 1607,-8 3 248,-32-5-1269,30 2-1630,-1 1 1,0 0-1,1 1 1,-1-1-1,0 2 1,0-1-1,-9 2 1,2 2-65,0 0 1,-20 9-1,30-11-20,1 0-1,0 0 1,0 1-1,0-1 0,0 1 1,0 0-1,1 0 0,-1 0 1,1 1-1,0-1 1,0 1-1,-5 7 0,7-9-19,0 0-1,0 1 1,0-1-1,0 0 1,0 0-1,0 1 1,1-1-1,-1 1 1,1-1-1,-1 0 1,1 1 0,0-1-1,0 1 1,1 3-1,0-4 37,-1 0 0,1 0 1,0 0-1,0 0 0,0 0 0,1 0 0,-1-1 1,0 1-1,1 0 0,-1-1 0,1 1 0,-1-1 0,1 0 1,0 1-1,-1-1 0,5 2 0,-2-1 47,0 0-1,0 0 1,1 0-1,-1-1 1,1 0-1,-1 0 1,1 0 0,0 0-1,-1-1 1,1 1-1,0-1 1,-1-1-1,1 1 1,0 0-1,-1-1 1,1 0-1,0 0 1,-1-1-1,0 1 1,1-1 0,-1 0-1,6-3 1,-3 1-29,0-1 0,-1 1 0,1-1 0,-1-1 0,0 1 0,0-1 0,-1 0 0,0 0 0,0-1 0,0 1 0,6-14 0,-7 12-17,-2 0-1,1 0 0,-1 0 0,3-17 0,-1 2 73,-2 11-122,-6 20-56,-1 2 79,2-1 84,0-1 0,0 1-1,1 0 1,0 0-1,1-1 1,-1 1-1,2 0 1,-1 0-1,2 0 1,-1 0 0,1 0-1,0 0 1,1 0-1,3 10 1,-5-18-85,0-1 1,0 1-1,0-1 0,1 1 1,-1-1-1,0 0 1,0 1-1,1-1 1,-1 1-1,0-1 1,1 0-1,-1 1 0,0-1 1,1 0-1,-1 1 1,1-1-1,-1 0 1,1 1-1,-1-1 0,0 0 1,1 0-1,-1 0 1,1 1-1,-1-1 1,2 0-1,14-2 208,20-14 38,-30 13-170,16-10-35,0-2 0,-1 0 0,0-2 0,-2 0 0,25-28 0,4-5 45,79-110 0,31-67-170,-126 178 178,37-77 1,-62 109-100,0-1 0,-2 0 0,6-26 0,-9 35-8,-2 7-7,1 1 0,-1 0 0,0 0-1,0 0 1,0 0 0,1 0 0,-1 0-1,0 0 1,0 0 0,-1 0 0,1-2-1,0 3 2,0-1 0,-1 1 0,1 0 0,0 0 0,0 0 0,0 0-1,0 0 1,-1 0 0,1 0 0,0 0 0,0 0 0,0 0 0,-1 0 0,1 0-1,0 0 1,0 0 0,0 0 0,0 0 0,-1 0 0,1 0 0,0 0-1,0 0 1,0 0 0,-1 0 0,1 0 0,0 0 0,0 0 0,0 0 0,0 0-1,-1 0 1,1 0 0,0 1 0,0-1 0,0 0 0,0 0 0,0 0-1,-1 0 1,1 1 0,-21 21-267,18-18 270,-9 11 27,1 2 0,0-1-1,1 1 1,0 1-1,2 0 1,0 0 0,1 1-1,1 0 1,0 0 0,2 0-1,0 1 1,-1 22-1,4-17 85,1-1-1,1 1 0,1-1 0,1 1 0,1-1 0,1 0 0,2 0 0,0-1 0,15 34 0,-16-46-139,0 0 0,1 0 0,0 0-1,1-1 1,0 0 0,12 11 0,-8-9-1702,2 0 0,15 9 0,4 1-1148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12.3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211 285 3392,'1'0'176,"0"0"1,0-1-1,0 1 0,0 0 1,0-1-1,-1 1 0,1-1 1,0 1-1,0-1 0,-1 0 1,1 1-1,0-1 0,-1 0 1,1 1-1,0-1 0,-1 0 1,1 0-1,-1 0 0,1 1 1,-1-1-1,0 0 0,1 0 1,-1 0-1,0 0 0,1-1 0,-1 1 76,-1-1-1,1 0 1,0 1-1,0-1 1,-1 0-1,1 1 1,-1-1-1,0 1 1,1-1-1,-1 1 1,0-1-1,0 1 1,-1-2-1,-2-2 8,1 1-1,-1 0 1,0 0-1,0 1 1,0-1-1,-1 1 1,1 0-1,-8-4 1,9 6-246,-1-1 1,0 1-1,0 0 1,0 0-1,0 0 1,0 0-1,0 1 1,0 0-1,0-1 1,0 2-1,0-1 1,0 0 0,-1 1-1,1 0 1,0 0-1,1 0 1,-6 2-1,4 0-6,-1-1-1,1 2 0,0-1 1,0 1-1,0 0 0,0 0 1,1 0-1,-1 0 0,1 1 1,-6 8-1,5-5 5,0 0 0,0 0 0,1 0 0,0 0 1,1 1-1,0-1 0,0 1 0,1 0 0,0 0 0,0 0 0,1 0 0,1 0 0,-1 0 0,1 0 0,2 16 0,0-19 51,-1 0-1,1 0 0,0 0 0,1 0 1,-1-1-1,1 1 0,0-1 1,0 0-1,1 0 0,0 0 0,0 0 1,0-1-1,0 0 0,0 1 1,1-1-1,0-1 0,8 6 0,-6-6 21,-1 0-1,1 0 1,1 0-1,-1-1 1,0 0-1,0-1 1,1 1-1,-1-1 1,1-1-1,-1 0 1,1 0-1,-1 0 1,1-1-1,8-1 0,8-4 18,-1-1-1,0-1 0,0 0 0,0-2 0,-1-1 0,0-1 0,-1 0 1,-1-2-1,34-28 0,-43 31-63,-1 1 1,0-2-1,0 0 1,-2 0 0,1 0-1,-1-1 1,-1 0-1,0-1 1,-1 0-1,-1 0 1,5-16-1,-10 24 12,1 0-1,-1-1 0,0 1 0,0 0 1,-1-1-1,0 1 0,0 0 0,-4-11 0,5 15-35,-1 1 0,1-1 0,0 0-1,0 1 1,0-1 0,0 1-1,0-1 1,0 1 0,0-1 0,0 1-1,0-1 1,1 0 0,-1 1-1,1 0 1,-1-1 0,1 1 0,0-1-1,0 1 1,-1 0 0,1-1-1,1 0 1,1-1-30,-1 0-1,1 1 1,0-1-1,-1 1 1,1-1-1,0 1 1,5-2-1,-5 2 4,-1 1-1,1 0 0,0-1 0,-1 1 1,1 0-1,0 1 0,0-1 1,0 1-1,0-1 0,0 1 0,0 0 1,0 0-1,0 0 0,-1 0 0,1 0 1,0 1-1,0 0 0,0-1 0,0 1 1,0 0-1,-1 0 0,5 3 0,-4-2 2,1 1 0,-1-1 0,0 1 0,0 0-1,0 0 1,0 0 0,-1 1 0,1-1-1,-1 1 1,0-1 0,0 1 0,0 0 0,-1 0-1,3 7 1,1 8 32,-1 0 1,2 26-1,0 6-74,-3-38 9,-2-2 130,1 0 1,0 0-1,1-1 1,8 19 0,-11-27-51,1 0 1,1 0 0,-1 0-1,0 0 1,0 0 0,1-1-1,-1 1 1,1 0 0,0-1-1,-1 1 1,1-1 0,0 1 0,0-1-1,0 0 1,0 0 0,0 0-1,0 0 1,0 0 0,1 0-1,-1 0 1,0-1 0,0 1-1,1-1 1,-1 0 0,0 0-1,1 0 1,4 0 0,-2-1-8,1 0 0,0 0 0,0-1 0,-1 0 0,1 0 0,-1-1 0,0 1 0,0-1 0,0 0 0,0 0 1,6-6-1,5-5 48,25-28 1,-27 27-48,54-68 6,-59 73-113,-9 10 77,0 0 0,0 0-1,1 0 1,-1 0 0,0 0 0,0 0 0,0 0 0,0 0 0,0 0 0,0 0 0,0 0 0,0 0 0,0 0-1,1 0 1,-1 0 0,0 0 0,0 0 0,0 0 0,0 0 0,0 0 0,0 0 0,0 0 0,0 0 0,0 0-1,1 0 1,-1 0 0,0 0 0,0 1 0,0-1 0,0 0 0,0 0 0,0 0 0,0 0 0,0 0 0,0 0-1,0 0 1,0 0 0,0 0 0,0 0 0,0 0 0,0 1 0,0-1 0,0 0 0,0 0 0,0 0 0,1 0-1,-1 0 1,0 0 0,0 0 0,0 0 0,0 0 0,-1 0 0,1 1 0,0-1 0,-3 24-390,2-18 390,-14 51-157,-3 12 237,16-52-49,-2 32 1,4-42 15,0 0 0,1-1 0,0 1 0,0 0 1,0-1-1,1 1 0,4 11 0,-5-17-15,0 1 1,1 0-1,-1-1 1,0 1-1,0 0 0,1-1 1,-1 0-1,1 1 0,-1-1 1,1 0-1,0 0 1,-1 0-1,1 0 0,0 0 1,0 0-1,0 0 0,0 0 1,0-1-1,0 1 1,0-1-1,0 0 0,0 1 1,0-1-1,0 0 0,0 0 1,0 0-1,0-1 1,0 1-1,0 0 0,0-1 1,0 1-1,0-1 0,-1 0 1,1 0-1,0 0 1,0 0-1,0 0 0,-1 0 1,1 0-1,0 0 0,-1 0 1,1-1-1,-1 1 1,0-1-1,1 1 0,-1-1 1,0 0-1,0 0 1,0 1-1,0-1 0,0 0 1,0-3-1,1-2-5,-1 0-1,0-1 1,-1 1-1,0-1 1,0 1-1,0 0 1,-3-9-1,0-1-61,-1 0 1,-6-17-1,7 24-21,-1-1 0,-1 1-1,0 0 1,0 0 0,-1 0 0,-8-10 0,13 19 38,1 0 1,-1 1 0,1-1 0,-1 0-1,1 1 1,-1-1 0,0 1-1,1-1 1,-1 1 0,0-1 0,1 1-1,-1 0 1,0-1 0,0 1-1,1 0 1,-1 0 0,0-1 0,0 1-1,0 0 1,-1 0 0,1 0 6,1 0 1,-1 1 0,0-1-1,1 0 1,-1 1 0,1-1-1,-1 0 1,0 1 0,1-1-1,-1 1 1,1-1 0,-1 1-1,1-1 1,-1 1 0,1-1-1,0 1 1,-1-1 0,1 1-1,-1 0 1,0 2-11,0 0 1,0 0-1,0 0 0,1-1 0,-1 1 0,1 0 1,-1 0-1,1 0 0,0 5 0,1-3 39,0-1-1,0 0 0,1 1 1,-1-1-1,1 0 1,0 0-1,0 0 0,0 0 1,0-1-1,1 1 0,0-1 1,0 1-1,0-1 0,0 0 1,0 0-1,0 0 0,1 0 1,0-1-1,-1 0 0,1 1 1,0-1-1,6 2 1,2 0 70,0 0 0,0 0 0,0-2 0,1 1 0,0-1 0,17 0 0,-13-2-35,0-1 0,0-1 0,0 0 0,0-1 0,0-1 0,0 0 0,-1-2 0,0 0 0,0 0 0,0-2 0,-1 0 0,0 0 0,-1-1 0,0-1 0,0-1 0,-1 0 0,0-1 0,-1 0 0,-1-1 0,0 0 0,13-19 0,42-92-62,-24 41-17,-37 72-65,1-1-307,-3 12 213,-3 9 86,-26 374 183,23-369 47,0 0 0,-1 0 0,-1 0 0,0 0 0,-13 24 0,17-36-91,0-1 0,0 1 0,1-1 0,-1 1 0,0-1 0,0 0 0,-1 1 0,1-1 0,0 0 0,0 0 0,-1 0 0,1 0 0,0 0 0,-1 0 0,1 0 0,-1 0 0,0 0 0,1-1 0,-1 1 0,-2 0 0,2-1-13,0 0 0,-1 0 0,1 0-1,0-1 1,0 1 0,0 0-1,0-1 1,0 0 0,-1 1 0,1-1-1,0 0 1,0 0 0,1 0 0,-3-2-1,-2-1-29,0-1 0,0 0 0,1 0 1,0 0-1,0-1 0,0 0 0,1 0 0,-7-13 0,10 19-5,1 0 0,0 0 0,0 0 0,0-1 0,0 1 0,0 0 0,-1 0 0,1 0 0,0 0 0,0-1 0,0 1 0,0 0 0,0 0 0,0 0 0,0-1 0,0 1 0,0 0 0,0 0 1,0 0-1,0-1 0,0 1 0,0 0 0,0 0 0,0 0 0,0-1 0,0 1 0,0 0 0,0 0 0,0 0 0,0 0 0,0-1 0,1 1 0,-1 0 0,0 0 0,8 1-207,17 14 122,-13-8 85,0-1 39,1 0 0,0-1-1,1-1 1,-1 0 0,1-1-1,0 0 1,0-1 0,14 0-1,-18-2 18,-1-1-1,0-1 0,0 1 1,1-2-1,-1 1 0,-1-1 0,1 0 1,0-1-1,-1 0 0,9-6 1,-1 0 38,-1-1 0,0 0 0,26-26 1,-20 13-44,0 0 0,-2-1 1,17-30-1,41-86-213,-32 56 25,-45 85 150,19-29-316,-19 29 298,0-1 0,1 1 1,-1 0-1,1-1 0,-1 1 0,0-1 1,1 1-1,-1 0 0,1 0 1,-1-1-1,1 1 0,-1 0 0,1 0 1,-1-1-1,1 1 0,-1 0 0,1 0 1,-1 0-1,2 0 0,-2 0 7,1 0-1,-1 1 1,0-1-1,1 0 1,-1 1-1,1-1 1,-1 1-1,0-1 1,1 0-1,-1 1 1,0-1-1,1 1 1,-1-1-1,0 1 1,0-1-1,1 1 1,-1-1-1,0 1 1,0-1-1,0 1 1,0 0-1,0-1 1,0 2-1,3 25-83,-1 0-1,-1 1 1,-5 46-1,0-24 30,2-9 166,-2 0-1,-2-1 0,-2 1 0,-19 59 1,27-98-65,-1 1 0,0-1 1,-1 0-1,1 1 0,0-1 1,-1 0-1,1 0 0,-1 0 1,0 0-1,0 0 0,1 0 1,-1 0-1,0 0 1,-1-1-1,1 1 0,0-1 1,-5 2-1,4-1 12,-1-1-1,0 0 1,1-1 0,-1 1 0,0-1-1,0 1 1,0-1 0,1 0-1,-1-1 1,0 1 0,-4-2 0,-1 0-25,1 0 0,0-1 0,0 0 1,1 0-1,-1-1 0,1 0 0,-1 0 1,1-1-1,1 0 0,-9-7 0,14 12-38,1-1 1,-1 1-1,1 0 0,-1-1 0,1 1 0,-1 0 0,1-1 1,-1 1-1,1-1 0,-1 1 0,1-1 0,0 1 0,-1-1 0,1 1 1,0-1-1,-1 0 0,1 1 0,0-1 0,0 1 0,0-1 1,0 0-1,-1 0 0,13 3-190,4 2 138,43 3-141,106 26 0,-157-31 282,0 0-1,0-1 1,0 0-1,16 0 1,-23-1-234,-10 6-6682,3 3 3642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15.0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1104 3136,'0'0'36,"-8"-2"957,8 2-965,0 0 1,0 0-1,-1 0 0,0 7 5848,4-7-5504,1 0-1,-1-1 0,1 0 0,-1 0 0,1 0 0,-1 0 0,0 0 1,1-1-1,-1 1 0,0-1 0,0 0 0,0 0 0,0 0 1,0 0-1,3-5 0,4-3-187,-1-1 0,12-17 0,-19 26-99,9-17 47,0-1-1,-1 0 0,-1-1 1,11-39-1,-12 36-89,44-134-48,-32 90 71,15-46 388,-33 110-523,0-1 0,0 1 0,0-1-1,0 1 1,1 0 0,3-5 0,-5 9 51,-1 0 0,1 0-1,-1 0 1,1-1 0,-1 1-1,1 0 1,-1 0 0,1 0-1,0 0 1,-1 0 0,1 0-1,-1 0 1,1 1 0,-1-1-1,1 0 1,-1 0 0,1 0 0,-1 0-1,1 1 1,-1-1 0,1 0-1,-1 1 1,1-1 0,-1 0-1,1 1 1,-1-1 0,0 0-1,1 2 1,4 2-26,0 1-1,-1 1 1,0-1 0,0 1-1,0-1 1,4 11 0,17 41-95,-22-49 128,8 23 75,-1 0 1,-1 1-1,-2 0 0,-1 1 1,-2 0-1,-1 0 1,-1 0-1,-4 39 0,1-62 12,0 1-1,-1-1 1,-5 20-1,6-27-43,0 0 0,0 0 1,-1 0-1,1 0 0,-1 0 0,0-1 0,1 1 0,-1-1 1,0 1-1,-1-1 0,1 0 0,0 0 0,-1 0 0,1 0 1,-1 0-1,0 0 0,-5 2 0,0-1 38,-1-1-1,1 0 0,-1 0 1,1-1-1,-1 0 1,0 0-1,0-1 1,-9-1-1,-1 0 31,0-2-1,-33-8 1,21 1-208,-33-16-1,51 20-387,24 9 114,0 2 405,6 0 12,-1 0 0,1-1 0,30 3 0,53-2 43,-76-4-82,5 0 96,-1-2 1,0 0-1,41-9 1,-54 7-28,1-1 0,-1-1 0,0 0 1,0-2-1,-1 1 0,0-2 1,20-13-1,-21 13-30,-1-2 1,0 0-1,-1 0 0,0-1 1,-1-1-1,0 1 0,8-14 1,-13 17-46,-1 1-1,-1-1 1,1 1 0,-1-1-1,0 0 1,-1 0 0,0-1 0,0 1-1,-1 0 1,0-1 0,0 1 0,-1-1-1,-1-16 1,1 23-7,-1 0 0,1 1 0,0-1 0,-1 0 0,1 1 0,-1-1 0,1 0 0,-1 1 0,0-1 0,0 1 0,0-1 0,-1-1-1,2 3 7,-1-1 0,1 1 0,-1 0 0,1 0 0,-1-1-1,1 1 1,-1 0 0,0 0 0,1 0 0,-1 0 0,1 0-1,-1 0 1,1 0 0,-1 0 0,0 0 0,1 0 0,-1 0-1,1 0 1,-1 0 0,0 0 0,1 0 0,-1 0 0,1 1-1,-1-1 1,1 0 0,-1 1 0,1-1 0,-1 0 0,1 1-1,-1-1 1,1 0 0,0 1 0,-1-1 0,1 1-1,-1-1 1,1 1 0,0-1 0,-1 1 0,-3 5-25,0-1-1,0 1 1,0 0 0,1 0 0,0 0 0,-5 12 0,-9 42 38,16-57-4,-4 19 9,0 0 0,-2 29 0,6-43 32,1-1 0,0 1 0,0-1 0,1 1 1,0-1-1,0 1 0,1-1 0,0 1 0,0-1 1,7 13-1,-8-18 9,1 1 0,0 0 0,-1-1 0,1 0 0,1 1 0,-1-1 0,0 0 0,0 0 0,1 0 1,-1 0-1,1 0 0,0-1 0,2 2 0,0-1 15,1 0 1,-1-1 0,0 1-1,0-1 1,1 0 0,10 0-1,3-1 46,0-2 0,0 0 0,24-5 0,-30 4-75,30-7 97,1-1-1,42-19 0,80-41-149,-99 35 57,-49 25-52,-15 10-21,0-1 0,1 1 1,-1-1-1,0 1 1,4-1-1,-6 2 31,-1 0 1,1 0-1,-1 0 0,0 0 0,1 0 0,-1 0 1,0-1-1,1 1 0,-1 0 0,0 1 1,1-1-1,-1 0 0,1 0 0,-1 0 1,0 0-1,1 0 0,-1 0 0,0 0 0,1 0 1,-1 1-1,0-1 0,1 0 0,-1 0 1,0 0-1,1 1 0,-1-1 0,0 0 1,0 1-1,1-1 0,-1 0 0,0 0 1,0 1-1,0-1 0,1 0 0,-1 1 0,0-1 1,0 0-1,0 1 0,0-1 0,0 1 1,0-1-1,0 0 0,0 1 0,0-1 1,0 0-1,0 1 0,0-1 0,0 1 1,0-1-1,0 0 0,0 1 0,0-1 0,0 0 1,0 1-1,-1-1 0,1 1 0,-6 17-78,-13 29-1,10-27 129,-6 12 111,10-23-136,0 0 0,1 1 0,0-1 0,-3 14 0,7-22-7,-1 0 0,1 0 0,0 0-1,0 0 1,0-1 0,0 1 0,1 0 0,-1 0 0,0 0 0,0 0 0,0 0 0,1-1 0,-1 1 0,0 0 0,1 0 0,-1 0 0,1-1 0,-1 1-1,1 0 1,-1-1 0,1 1 0,0 0 0,-1-1 0,1 1 0,0-1 0,-1 1 0,1-1 0,0 1 0,0-1 0,-1 1 0,1-1 0,0 0 0,1 1-1,1 0 46,1 0 0,-1 0 0,0-1-1,1 1 1,-1-1 0,1 0-1,5 0 1,-4-1-31,1 0 1,-1 0-1,0 0 0,0-1 1,0 0-1,0 0 0,-1 0 1,1-1-1,-1 0 0,6-4 1,5-4 51,23-25 0,170-210 373,-130 147-435,-49 62-31,97-126-82,-103 130 108,-2-1-1,-2-1 1,18-44-1,-13 15-35,17-70 0,-37 115-141,2-28 0,-5 34-12,-1 12 153,1 0 0,-1 1-1,0-1 1,0 0 0,0 0 0,0 0-1,0 0 1,0 0 0,0 0-1,0 0 1,0 0 0,0 0-1,-1 0 1,1 0 0,0 0 0,-1 1-1,1-1 1,-1-1 0,0 2 3,0 1 1,0-1 0,0 1-1,0-1 1,0 1 0,0 0-1,0-1 1,0 1 0,0 0-1,1 0 1,-1-1 0,0 1-1,0 0 1,1 0 0,-1 0-1,1 0 1,-1 0 0,0 2-1,-16 26-88,-16 40 0,9-18 103,-66 140 4,73-147 13,2 1 1,-15 66-1,27-95 17,-29 175 244,29-164-217,1 0 0,1 0 0,2 1 0,1-1 0,6 30 0,-7-48 101,2 0 0,-1 0 0,6 12 0,-7-19-162,0 0 0,0 0 0,0 0-1,0 0 1,0 0 0,1 0 0,-1-1 0,1 1 0,-1-1 0,1 1 0,-1-1 0,1 1 0,0-1-1,0 0 1,0 0 0,-1 0 0,1 0 0,0 0 0,0 0 0,3 0 0,-5-1-31,1 0 0,-1 0 0,0 0 0,0 0 1,1 0-1,-1 0 0,0 0 0,1 0 0,-1 0 1,0 0-1,1 0 0,-1 0 0,0 0 0,0 0 1,1 0-1,-1 0 0,0 0 0,0-1 0,1 1 1,-1 0-1,0 0 0,0 0 0,1 0 0,-1-1 1,0 1-1,0 0 0,0 0 0,1-1 0,-1 1 1,0 0-1,0 0 0,0-1 0,0 1 0,0 0 1,0 0-1,0-1 0,1 1 0,-1 0 0,0-1 1,0 1-1,0 0 0,0-1 0,0 1 0,0 0 1,0 0-1,-1-1 0,1 1 0,-6-26-1631,-4 6 1067,-1 1 0,0 0-1,-24-28 1,30 39 537,-20-24-3,0 0 1,-2 1-1,-1 2 0,-2 1 1,-61-45-1,57 48 1384,34 25-1284,0 0 0,1 0 0,-1-1-1,0 1 1,0 0 0,0 0 0,0 0-1,1-1 1,-1 1 0,0 0 0,0 0 0,0 0-1,1-1 1,-1 1 0,0 0 0,0 0 0,1 0-1,-1 0 1,0 0 0,0 0 0,1-1 0,-1 1-1,0 0 1,0 0 0,1 0 0,-1 0-1,166-12 1385,-67 2-1036,155-8 3,-254 18-384,12-2-17,0 2 0,0-1 1,-1 1-1,1 1 0,0 0 0,22 5 0,-31-4 10,0-1 0,0 1 1,0 0-1,-1 0 0,1 0 0,-1 0 0,1 0 0,-1 0 0,0 1 0,0-1 0,0 1 0,0-1 0,0 1 0,0 0 0,-1 0 0,0 0 0,1 0 0,-1 0 0,1 5 0,1 7 91,0 0 0,2 28 1,-5-39-81,4 67 391,-4-36-195,3 0 1,11 60 0,-10-79-41,-1-8 18,-1 1 0,0 0 0,-1 0 1,1 10-1,-2-19-151,0 0 0,0 1 0,0-1 1,0 0-1,0 0 0,0 1 0,0-1 1,0 0-1,0 1 0,0-1 0,0 0 1,0 1-1,0-1 0,1 0 0,-1 0 0,0 1 1,0-1-1,0 0 0,0 1 0,0-1 1,1 0-1,-1 0 0,0 1 0,0-1 1,1 0-1,5-3-483,-5 1-127,1 0 0,-1 0 0,1 0 0,-1 0 0,0 0-1,2-5 1,2-16-4043,3-29 0,-7 44 3713,5-29-1705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15.8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59 5408,'-8'-29'2981,"7"27"-2728,1 0 0,-1 0 1,1 0-1,0-1 0,0 1 1,0 0-1,0 0 1,0-1-1,0 1 0,1 0 1,0-3-1,-1 5-278,1 0 1,0 0-1,-1 0 1,1 0-1,-1 0 1,1 0-1,0 0 0,-1 0 1,1 0-1,-1 0 1,1 0-1,0 0 1,-1 0-1,1 0 1,-1 1-1,1-1 0,0 0 1,-1 0-1,2 1 1,-2 0-18,3 0 25,-1 0 0,1 0 0,-1 1 0,1-1 0,-1 1 0,0 0 1,0 0-1,4 3 0,8 8-429,24 15-695,-2 1 0,44 47-1,-76-71 1237,0 0 0,0 0 0,-1 0-1,0 0 1,0 1 0,0-1-1,0 1 1,-1 0 0,0 0 0,0 0-1,0 0 1,-1 0 0,0 0-1,0 1 1,-1-1 0,0 0-1,-1 12 1,-2 3 796,-1-1 0,-1 0 0,-15 38 0,8-23-138,10-29-571,0 0 0,1 0 0,-1 0 1,1 0-1,1 0 0,-1 0 1,1 10-1,1-14-102,-1 0 0,0 1 0,1-1 0,-1 0 0,1 0 1,0 0-1,-1 0 0,1 0 0,0 0 0,0 0 0,1 0 0,-1-1 0,0 1 1,1 0-1,-1-1 0,1 1 0,-1-1 0,1 1 0,0-1 0,-1 0 0,1 0 0,0 0 1,0 0-1,3 1 0,1 1 52,1-1 0,-1-1 1,1 1-1,0-1 0,-1-1 1,1 1-1,0-1 0,0 0 1,-1-1-1,1 1 0,0-1 0,-1-1 1,1 1-1,-1-1 0,10-4 1,-7 3-19,-1-2 1,1 1 0,-1-1-1,0 0 1,0-1 0,0 0 0,-1 0-1,0-1 1,13-14 0,-14 11-29,1 1 1,-1-2-1,-1 1 1,1-1-1,-2 1 1,4-14-1,-5 17-38,-1-1-1,-1 1 0,1-1 0,-1 1 0,0-1 0,-1 0 1,0 0-1,0 0 0,-3-13 0,3 19-52,-1 0 0,1 0 0,-1 0 0,0 0 0,0 1 0,0-1-1,1 0 1,-1 0 0,-1 1 0,1-1 0,0 0 0,0 1 0,-1-1 0,1 1 0,-1 0 0,1-1 0,-1 1 0,0 0-1,1 0 1,-1 0 0,0 0 0,0 0 0,0 0 0,1 1 0,-1-1 0,0 1 0,0-1 0,0 1 0,0 0 0,0 0 0,0-1-1,-3 2 1,-5-1 64,0 2 0,1-1 0,-1 2 0,0-1 0,-10 5 0,13-4 123,200-84 74,-175 73-277,-1 0 0,23-6-1,-36 13 13,1 0-1,-1 0 0,0 0 1,0 0-1,1 1 0,-1 0 0,0 0 1,1 0-1,-1 0 0,0 1 1,1-1-1,-1 1 0,0 0 1,0 1-1,7 2 0,-7-2 5,-1 1-1,0 0 0,0-1 0,0 1 1,0 0-1,0 1 0,-1-1 0,1 0 0,-1 1 1,0-1-1,0 1 0,0 0 0,-1 0 1,3 7-1,-1-1 85,-1 0 0,0 0 0,-1 0 1,1 20-1,-2-13 276,-1 0 1,-7 33-1,7-48-318,1 0-1,-1 0 1,1 0 0,0 0-1,-1 0 1,1 0-1,0 0 1,0 0-1,0 0 1,0 0 0,1 0-1,-1 0 1,1 2-1,-1-4-22,1 0 0,-1 0 0,0 0-1,0 1 1,0-1 0,1 0 0,-1 0 0,0 0-1,0 0 1,1 0 0,-1 1 0,0-1 0,1 0-1,-1 0 1,0 0 0,0 0 0,1 0-1,-1 0 1,0 0 0,0 0 0,1 0 0,-1 0-1,0 0 1,1 0 0,-1 0 0,0-1 0,0 1-1,1 0 1,-1 0 0,0 0 0,0 0 0,1 0-1,-1 0 1,0-1 0,0 1 0,0 0-1,1 0 1,-1 0 0,0-1 0,0 1 0,24-23 259,-13 12-265,-1 1-1,24-16 1,-29 23-27,0 0 0,0 1-1,0-1 1,0 1-1,1 0 1,-1 1 0,1-1-1,-1 1 1,1 0-1,-1 0 1,9 1 0,0 0 33,1 2 1,-1-1-1,28 9 1,41 17 248,-52-17-174,128 42-1038,-133-44 138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18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121 794 3136,'-1'3'771,"0"-1"1,0 0-1,1 1 1,-1-1-1,1 0 0,0 1 1,-1-1-1,1 0 1,0 1-1,0-1 0,1 1 1,-1-1-1,1 4 1,3-8-528,0 0 0,-1 0 0,1 0 1,-1 0-1,0-1 0,0 0 0,0 1 0,0-1 1,0 0-1,-1 0 0,1-1 0,-1 1 1,2-4-1,4-8 129,11-30 1,-7 16-66,64-166 700,65-192-187,-132 362-764,-2 1 0,7-40 0,-14 59-186,-1 5 63,-6 11 63,-6 22 78,-93 291 647,69-200-393,18-66-79,-32 66 1,36-93-144,-1-1-1,-2-1 1,-35 47 0,-40 28 533,78-94-215,12-9-261,9-8-204,90-64-125,-54 36 96,90-84 106,-8-8 79,-85 90-185,59-43 1,-79 70-56,-19 10 123,0 0 0,1 0 0,-1-1 0,0 1 1,0 0-1,1 0 0,-1 0 0,0 0 0,0 0 0,1 0 0,-1 0 1,0 0-1,0 0 0,1 0 0,-1 0 0,0 0 0,1 0 1,-1 0-1,0 0 0,0 1 0,1-1 0,-1 0 0,0 0 1,0 0-1,0 0 0,1 0 0,-1 1 3,0 0 0,0-1 0,0 1 0,0-1 1,0 1-1,0-1 0,0 1 0,0 0 0,0-1 0,0 1 0,0-1 0,0 1 0,0-1 0,0 1 1,-1-1-1,1 1 0,0-1 0,-1 2 0,-17 46-26,-14 56 0,29-92 48,0 0-1,1-1 1,0 1-1,1 0 1,1 0-1,1 17 1,-1-25-9,0 0 0,1 0-1,0 0 1,0 0 0,0 0 0,0-1 0,1 1 0,-1 0 0,1-1-1,0 1 1,0-1 0,0 0 0,0 0 0,1 1 0,0-2 0,-1 1-1,1 0 1,0 0 0,0-1 0,0 0 0,1 1 0,6 2 0,-2-1 32,1 0 0,1-1 0,-1 0 0,1-1 0,16 3-1,-21-5-13,0 0-1,0 0 1,0 0-1,0-1 1,0 0-1,0 0 1,0 0-1,0 0 0,-1-1 1,1 0-1,0 0 1,-1 0-1,6-3 1,-8 3-18,1 0-1,-1-1 1,0 1 0,1 0 0,-1-1 0,0 1 0,0-1 0,-1 0 0,1 0 0,0 0 0,-1 0 0,0 0 0,0 0 0,0 0 0,0 0 0,0 0 0,-1 0 0,1-1 0,-1-3 0,1-4-5,-1 1 1,-1-1-1,0 0 1,-3-13 0,1 8-8,0 1 1,-2 0 0,-9-22-1,11 30-27,-1-1-1,-1 0 1,0 1-1,0 0 1,0 0-1,-1 1 1,-11-12-1,13 16 27,1-1 0,-1 1 0,0 0 0,0 0 0,0 0 0,0 1 0,0-1 0,0 1-1,-7-1 1,0 0-67,0 0 0,-16 1 0,42-10 55,21-4 81,47-15 0,-13 6-160,-44 13 165,0 2-1,1 1 1,0 0 0,36-3 0,-61 11-35,1 0-1,-1 0 1,1 0 0,-1 0 0,1 0 0,-1 1 0,1-1 0,-1 1 0,1 0 0,-1 0 0,0 0 0,1 0 0,-1 0 0,0 0 0,4 4 0,-3-3 30,0 1 1,0 0-1,0 0 1,-1 1 0,0-1-1,1 1 1,-1-1-1,3 8 1,0 2 87,-1 0 0,-1 0 1,0 0-1,2 24 1,-1 6 18,17 119 86,-21-161-263,3 9 41,-1 1-1,2 0 1,4 10-1,-7-19-32,0 1-1,0-1 0,0 0 1,1 1-1,-1-1 0,1 0 1,-1 0-1,1 0 0,0 0 1,0 0-1,0 0 0,0-1 1,0 1-1,1-1 0,-1 1 1,0-1-1,1 0 0,3 1 0,3-1-85,-1 0 0,1 0 0,-1-1 0,1-1-1,-1 1 1,1-1 0,-1-1 0,1 0 0,-1 0-1,10-4 1,-6 2-193,11-2-846,-1-2 0,0-1 0,28-15 0,13-12-1098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21.9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19 335 3392,'-3'0'247,"-11"-1"1512,14 1-1707,0 0 1,0 0-1,0 0 0,0 0 1,1 0-1,-1 0 1,0 0-1,0 0 1,0 0-1,0 0 0,0-1 1,0 1-1,0 0 1,0 0-1,0 0 0,0 0 1,0 0-1,0 0 1,0 0-1,0 0 1,0 0-1,0-1 0,0 1 1,0 0-1,0 0 1,0 0-1,0 0 0,0 0 1,0 0-1,0 0 1,0 0-1,0 0 1,0-1-1,0 1 0,0 0 1,-1 0-1,1 0 1,0 0-1,0 0 0,0 0 1,0 0-1,0 0 1,0 0-1,0 0 1,0 0-1,0 0 0,0 0 1,0 0-1,-1 0 1,1-1-1,0 1 0,0 0 1,0 0-1,0 0 1,0 0-1,0 0 1,0 0-1,-1 0 0,12-1 4562,21 2-2901,-10 0-776,-15-1-804,1-1 0,-1 0 0,0-1-1,0 0 1,1 0 0,-1 0 0,0-1 0,-1 0 0,1 0-1,-1-1 1,1 0 0,-1 0 0,0-1 0,0 1-1,-1-1 1,1 0 0,-1-1 0,0 1 0,-1-1-1,1 0 1,4-10 0,-4 8-63,0-1 1,-1 1-1,0-1 1,0-1-1,-1 1 0,0 0 1,-1-1-1,0 0 0,0 1 1,-1-1-1,0 0 1,-1 0-1,0 0 0,-1 0 1,-3-19-1,3 27-69,1 1 0,0-1 0,-1 0 0,0 0 0,1 0 0,-1 1 0,0-1-1,0 0 1,0 1 0,0-1 0,0 1 0,0-1 0,0 1 0,-1 0 0,1-1 0,0 1 0,-1 0 0,1 0 0,-1 0 0,0 0 0,1 0-1,-1 0 1,0 0 0,1 1 0,-1-1 0,0 1 0,0-1 0,0 1 0,1-1 0,-1 1 0,0 0 0,0 0 0,0 0 0,0 0 0,0 1-1,-2-1 1,-1 1 21,0 1 0,-1 0-1,1-1 1,0 2-1,0-1 1,1 0 0,-1 1-1,0 0 1,1 0-1,-8 7 1,6-3 27,0 0 1,1 0-1,-1 0 0,1 1 1,1 0-1,-1 0 0,1 0 1,-3 10-1,-2 10 192,-6 31-1,14-57-221,-2 14 33,0 0 0,1 0 1,0 0-1,1 0 0,1 0 0,1 0 0,0 0 1,6 27-1,-5-35 16,1 1-1,0-1 1,0 0 0,0 0 0,1 0 0,1 0 0,-1-1-1,1 1 1,0-1 0,1 0 0,0-1 0,0 1-1,0-1 1,1 0 0,0-1 0,0 0 0,9 6 0,-12-9-19,-1-1 1,1 1 0,0-1-1,-1 1 1,1-1 0,0 0 0,0-1-1,0 1 1,-1-1 0,1 1-1,0-1 1,0 0 0,6-1 0,-5 0-15,1-1 1,0 1 0,-1-1 0,1-1-1,-1 1 1,1-1 0,-1 1 0,5-5 0,7-6-2,-2 0 0,0-1 0,0-1 1,15-20-1,17-23-21,136-148-266,-160 184 336,-15 13-5,18-15 1,-26 23-77,0 1 1,1 0-1,-1-1 0,0 1 1,1-1-1,-1 1 0,1 0 0,-1 0 1,1-1-1,-1 1 0,0 0 1,1 0-1,-1-1 0,1 1 1,-1 0-1,1 0 0,-1 0 1,1 0-1,0 0 0,-1 0 1,1 0-1,-1 0 0,1 0 0,-1 0 1,1 0-1,-1 0 0,1 0 1,-1 0-1,1 0 0,-1 1 1,1-1-1,-1 0 0,1 0 1,-1 0-1,1 1 0,-1-1 1,0 0-1,1 1 0,-1-1 0,1 0 1,-1 1-1,0-1 0,1 1 1,-1-1-1,0 1 0,0-1 1,1 1-1,-1-1 0,0 1 1,0-1-1,0 1 0,0-1 1,1 1-1,0 3 33,-1 0 0,1 0 0,-1 0 1,1 0-1,-1 8 0,-6 32 135,-1-1-1,-25 81 1,26-103-98,-10 26-15,-23 44-1,23-53 189,16-38-242,0 0 1,0 1-1,0-1 1,0 0 0,0 0-1,0 0 1,0 0 0,0 0-1,0 0 1,0 0-1,0 0 1,0 0 0,0 0-1,0 1 1,0-1 0,0 0-1,0 0 1,0 0-1,0 0 1,0 0 0,0 0-1,0 0 1,0 0 0,0 0-1,1 0 1,-1 0-1,0 0 1,0 0 0,0 0-1,0 0 1,0 0-1,0 0 1,0 0 0,0 0-1,0 0 1,0 1 0,0-1-1,1 0 1,-1 0-1,0 0 1,0 0 0,0 0-1,0-1 1,0 1 0,0 0-1,0 0 1,0 0-1,0 0 1,0 0 0,0 0-1,1 0 1,-1 0 0,0 0-1,0 0 1,0 0-1,0 0 1,0 0 0,0 0-1,6-3 24,18-16 29,-2-1-1,26-29 1,-29 30-31,56-65 65,-30 34-90,75-67 0,-119 116-5,2-2-27,1 1 0,-1-1 0,1 1 0,0-1 0,6-2 1,-9 5 21,0-1 0,0 1 0,0 0 0,0-1 0,1 1 0,-1 0 0,0 0 0,0 0 0,0 0 1,0 0-1,1 0 0,-1 1 0,0-1 0,0 0 0,0 0 0,0 1 0,0-1 0,0 1 0,0-1 1,0 1-1,0-1 0,0 1 0,0 0 0,0 0 0,0-1 0,1 2 0,1 2 4,-1-1-1,1 1 1,-1 0-1,0 0 1,0 0-1,-1 0 0,1 0 1,-1 0-1,0 0 1,0 0-1,0 1 1,0 5-1,1 11 60,-1 26-1,-1-34-34,-5 51-18,3-49 38,1 1 0,0-1 1,1 0-1,1 0 0,2 18 0,-3-32-35,0-1 0,0 0 1,0 0-1,0 0 0,0 1 0,0-1 0,0 0 1,0 0-1,1 0 0,-1 0 0,0 1 0,0-1 1,0 0-1,0 0 0,0 0 0,0 0 0,0 1 1,0-1-1,0 0 0,1 0 0,-1 0 0,0 0 1,0 0-1,0 1 0,0-1 0,1 0 0,-1 0 1,0 0-1,0 0 0,0 0 0,0 0 1,1 0-1,-1 0 0,0 0 0,0 0 0,0 0 1,0 0-1,1 0 0,-1 0 0,0 0 0,0 0 1,0 0-1,1 0 0,-1 0 0,0 0 0,0 0 1,0 0-1,1 0 0,-1 0 0,0 0 0,0 0 1,0-1-1,12-11 319,13-26 130,42-87-591,-8 35 78,-49 75 20,2 1 0,0 1 1,27-23-1,-38 35 29,-1 0 0,1 0 0,0 1 0,0-1-1,0 0 1,0 1 0,0-1 0,0 1 0,0-1-1,1 1 1,-1-1 0,0 1 0,0 0 0,0 0 0,0-1-1,1 1 1,-1 0 0,0 0 0,1 0 0,-1 1 4,0-1 1,0 0-1,-1 1 1,1-1 0,0 1-1,-1-1 1,1 1-1,0-1 1,-1 1-1,1 0 1,-1-1-1,1 1 1,-1 0-1,1-1 1,-1 1 0,0 0-1,1 0 1,-1-1-1,0 1 1,1 1-1,0 5-19,1 1 0,-1-1-1,-1 0 1,0 13 0,0-15 19,-9 184-45,9-183 87,1 1 0,-1-1 0,1 1 0,0-1 0,1 1 0,-1-1 0,1 0 0,5 10 0,-6-13-16,0-1-1,0 0 1,0 0 0,1-1-1,-1 1 1,1 0-1,-1 0 1,1-1 0,0 1-1,-1-1 1,1 1 0,0-1-1,0 0 1,0 0 0,0 0-1,0 0 1,0 0-1,0 0 1,1 0 0,-1-1-1,0 1 1,0-1 0,1 0-1,-1 1 1,0-1 0,0 0-1,4-1 1,4-1-5,-1 0 0,1-1 0,-1 0-1,0 0 1,0-1 0,0 0 0,0-1 0,-1 0 0,1-1 0,-1 1 0,-1-2 0,1 1-1,10-12 1,5-9 37,-1 0 0,27-41 1,-10 3 14,10-13-322,-30 49 22,-17 30 144,1 7 44,2 13-32,-5-20 67,14 97-201,-11-65 279,2 0-1,11 41 1,-14-68-67,0-1 0,0 1 0,0-1 0,0 0 0,1 0 1,0 0-1,0 0 0,1 0 0,-1-1 0,1 1 1,0-1-1,7 6 0,-10-9 18,0 0 0,0 0 0,1 0 0,-1 0 0,0-1 0,1 1 0,-1 0 0,1-1 0,-1 1 0,1-1 0,-1 1 0,1-1-1,-1 0 1,1 1 0,-1-1 0,1 0 0,0 0 0,-1 0 0,1 0 0,-1-1 0,1 1 0,-1 0 0,1-1 0,-1 1 0,1-1 0,-1 1 0,1-1 0,-1 0 0,2 0 0,3-3 7,-1-1 1,1 1-1,-1-1 1,0 0-1,6-7 1,20-27 16,-2-2 1,41-77-1,-2 5 0,4 7-99,-69 101-5,11-13-149,-13 17 191,-1 0 1,1 0-1,0 0 1,0 0-1,0 1 1,0-1-1,0 0 1,0 1-1,0-1 0,0 0 1,0 1-1,1 0 1,-1-1-1,0 1 1,0 0-1,2-1 1,-3 1 17,1 0 1,-1 0-1,0 0 1,1 0-1,-1 1 1,1-1-1,-1 0 1,1 0 0,-1 0-1,0 0 1,1 1-1,-1-1 1,0 0-1,1 0 1,-1 1-1,0-1 1,1 0 0,-1 0-1,0 1 1,0-1-1,1 1 1,-1-1-1,0 0 1,0 1-1,1-1 1,-1 0 0,0 1-1,0-1 1,0 1-1,0-1 1,0 0-1,0 1 1,0-1-1,0 2 1,0 21-21,-1-20 9,-7 70 64,-4-1-1,-31 110 1,37-167-10,1 1-1,-2-1 1,0 0 0,-1-1-1,-1 0 1,-13 18 0,19-29-29,1-1 0,-1 1 0,1-1 1,-1 0-1,0 0 0,0 0 1,0 0-1,-3 1 0,4-2-4,1-1-1,0 1 0,-1-1 0,1 1 1,-1-1-1,1 1 0,-1-1 1,1 0-1,-1 0 0,1 0 0,-1 0 1,1 0-1,-1 0 0,1 0 1,-1 0-1,1-1 0,-1 1 0,1 0 1,-1-1-1,1 1 0,-3-2 1,0-2-104,0 0 1,0 0 0,1 0-1,-1 0 1,1-1 0,0 0 0,0 1-1,-4-11 1,1 1-177,0 0 0,-4-19 0,5 9 33,10 28 16,4 11 133,0-1-1,11 16 0,-15-24 106,1-1 0,-1 1-1,1-1 1,0 0 0,0 0 0,1 0-1,8 4 1,-4-4-2,-1 0 1,1-1-1,0 0 0,1-1 1,-1 0-1,1-1 0,-1 0 1,1-1-1,0 0 0,0-1 1,16-1-1,-19 0 17,0-1 0,0 0 0,0 0 0,0 0 0,0-1 0,0-1 0,-1 1 1,0-1-1,0-1 0,0 0 0,0 0 0,0 0 0,-1-1 0,0 0 0,8-10 0,-1-1 22,-1-1 0,-1-1-1,11-22 1,27-65-171,-30 60 91,-3 7 42,26-49 70,-37 76-151,-5 11 45,0-1 1,-1 1-1,1 0 1,0-1-1,-1 1 1,1 0-1,0 0 1,0 0-1,0 0 1,2-2-1,2 5-82,1 11 62,-2 1 75,0 1 0,0 0 1,-2 0-1,2 17 0,-2 64 186,-2-87-208,-9 169 584,7-149-313,1-25-230,1 1 1,-1 0 0,0-1 0,-2 9 0,3-13-49,-1 1 0,1 0 1,0 0-1,-1 0 1,1-1-1,0 1 0,-1 0 1,1-1-1,-1 1 0,1 0 1,-1-1-1,1 1 0,-1 0 1,0-1-1,1 1 0,-1-1 1,0 1-1,0-1 1,1 1-1,-1-1 0,0 0 1,0 1-1,1-1 0,-1 0 1,0 0-1,0 0 0,0 1 1,0-1-1,1 0 0,-1 0 1,0 0-1,0 0 1,-1-1-1,0 1-3,0-1 1,0 0-1,0 0 1,0 0-1,0 0 1,1 0-1,-1 0 1,0 0-1,0-1 1,1 1-1,-1-1 1,1 1-1,0-1 1,-2-1-1,-17-31-15,18 32 12,-46-95-866,52 105 806,1 0 1,0-1-1,0 0 0,1 0 1,0 0-1,0-1 1,13 10-1,-13-11 82,0 0-1,0-1 1,0 0-1,1 0 1,0 0 0,-1-1-1,1 0 1,1-1 0,-1 1-1,0-1 1,11 1 0,-10-3 6,0 0 0,0-1 0,0 0 0,0 0 0,0-1 0,0 0 0,0 0 0,0-1 0,-1 0 0,1-1 0,-1 1 0,12-9 0,-1-1 31,0-1 0,-1 0 0,20-23 0,7-14 51,-2-3-1,45-75 1,-80 120-233,-4 8 2,-5 16-69,0 0 145,-7 116-191,8-107 265,2-1 1,0 0-1,8 39 1,-7-54 7,0-1 0,0 1-1,1-1 1,0 1 0,1-1 0,-1 0 0,1-1 0,0 1 0,11 12-1,-13-17-8,1 1 0,0-1 0,-1 0 0,1 0 0,0 0 0,0 0-1,0 0 1,0 0 0,1-1 0,-1 0 0,0 0 0,1 0 0,-1 0-1,1 0 1,-1 0 0,1-1 0,-1 0 0,1 0 0,-1 0 0,1 0-1,-1 0 1,1-1 0,-1 1 0,4-2 0,0-1-5,0 1-1,-1-1 1,1 0 0,-1-1 0,0 0-1,0 0 1,0 0 0,0-1-1,-1 1 1,1-1 0,-1-1 0,5-6-1,2-4-45,-1-1-1,-1 1 0,11-24 0,45-111 43,-61 142-42,-1 0 0,0-1 0,0 1 0,-1-1 0,0 0 0,-1 0 0,2-17 0,-25 108-171,16-54 136,1 0 0,2 1 0,0-1 0,2 1 0,1-1 0,6 33 0,-6-53 132,1 0 0,0 0 0,1 0 0,-1-1-1,1 1 1,7 10 0,-10-16-60,0-1 0,0 1-1,1-1 1,-1 1 0,1-1-1,-1 1 1,0-1 0,1 1-1,-1-1 1,1 1 0,-1-1-1,1 0 1,0 1-1,-1-1 1,1 0 0,-1 1-1,1-1 1,-1 0 0,1 0-1,0 1 1,-1-1 0,1 0-1,0 0 1,-1 0 0,2 0-1,-1 0 7,0-1-1,0 1 1,0 0-1,-1-1 1,1 1-1,0-1 1,0 1-1,0-1 1,0 0-1,-1 1 1,1-1-1,0 0 1,-1 0-1,2-1 1,1-3 23,0 0 0,0 0 0,0 0 0,1-6 1,3-11-32,-1 0 1,-1 0 0,-1 0 0,-1-1 0,-1 1 0,-1-31 0,-1 40-65,-1 0-1,0 0 1,0 0 0,-6-22 0,6 32 33,0-1 1,-1 0 0,1 0-1,-1 0 1,0 1-1,0-1 1,0 1 0,0 0-1,-1-1 1,0 1 0,1 0-1,-1 0 1,0 1-1,0-1 1,0 1 0,-1-1-1,1 1 1,-1 0-1,1 0 1,-5-1 0,6 2 21,0 1 0,1-1 0,-1 1 0,0 0 0,1 0 0,-1 0 0,0 0 0,0 0 0,1 0 0,-1 0 0,0 0 0,1 1 0,-1-1 0,0 1 0,1-1 0,-1 1 0,1 0 0,-3 1 0,-2 0-138,14-8 260,62-25-138,-24 13 48,-24 9-44,1 1 0,0 1 1,31-5-1,-38 9 9,0 2-1,-1-1 1,1 2 0,0 0 0,0 1-1,18 3 1,-28-3 47,-1 0-1,1 1 1,-1 0-1,1 0 0,-1 0 1,0 1-1,0 0 1,0 0-1,0 0 1,-1 0-1,9 8 1,-10-8-11,0 0 0,-1 1 0,1 0 0,-1-1 0,0 1 0,0 0 0,0 0 0,0 0 0,0 0 0,-1 0 0,0 1 0,0-1 0,0 0 0,-1 0 0,1 1 0,-1 4 0,-1 10 26,0 0-1,-6 28 1,6-42-27,0-4-21,0 1-1,1-1 1,0 1 0,-1-1 0,1 1 0,0 0 0,0-1 0,0 1 0,0 0 0,0-1 0,0 1 0,0 0 0,0-1 0,1 1 0,-1-1 0,1 1-1,-1 0 1,1-1 0,0 1 0,0 1 0,0-3-9,0 0 0,-1 0 0,1 0 0,0 0 0,-1 0 0,1 0 0,0 0 0,-1 0 0,1 0 0,0 0 0,-1 0 0,1 0 0,0 0 0,-1 0 0,1-1 0,-1 1 0,1 0 0,0-1 0,-1 1 0,1 0 0,-1-1 0,1 1 0,-1-1 0,1 1 0,-1 0 0,1-1 0,-1 0 0,19-17-5,10-21 236,5-4-182,-31 39-88,1 0-1,0 0 1,1 0-1,-1 1 1,0 0-1,1-1 1,5-1 0,-8 4 50,0 0 0,-1 1 0,1-1 0,0 1 0,0-1 0,0 1 0,0 0 0,0 0 0,0 0 0,0 0 0,0 0 1,-1 0-1,1 0 0,0 1 0,0-1 0,0 1 0,0-1 0,0 1 0,-1 0 0,1 0 0,0-1 0,-1 1 0,1 1 1,-1-1-1,1 0 0,-1 0 0,1 0 0,-1 1 0,2 2 0,4 4 46,-1 0-1,-1 1 1,1-1-1,4 13 1,-5-11 7,38 85 253,-29-59-964,22 39 1,-33-72 314,5 12-2327,-8-11-783,-8-7-2229,-9-7 923,2 1 1562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1215 6816,'-7'1'1938,"9"3"-68,13 2 668,-7-5-2223,-1 0 0,1-1 0,0 0 0,-1 0 0,1 0 0,0-1 0,-1-1-1,1 1 1,-1-1 0,1 0 0,10-5 0,-12 4-255,-1 0-1,1-1 1,-1 0-1,0 0 1,0 0-1,0 0 1,-1-1-1,1 1 1,-1-1-1,0-1 1,0 1 0,-1 0-1,0-1 1,4-8-1,-2 2 47,-1 1 1,0-1-1,0 0 0,2-21 1,-5 27-87,0 0 1,-1 0-1,0 0 1,0 0 0,-1 0-1,0 0 1,0 1-1,0-1 1,-1 0 0,1 0-1,-5-9 1,5 14-14,0 0 1,1 0 0,-1 0 0,0 0-1,0 0 1,0 0 0,1 0-1,-1 0 1,0 0 0,0 0 0,-1 0-1,1 0 1,0 1 0,0-1-1,0 0 1,0 1 0,-1-1 0,1 1-1,0 0 1,-2-1 0,0 1 19,0 0 0,0 0 0,1 0 0,-1 0 0,0 0 0,0 1 0,0-1 0,1 1 0,-5 1 0,-4 3 178,0 0-1,1 1 1,-16 10 0,22-13-96,-34 24 643,1 2 0,2 1 0,-37 39 0,63-59-559,0 0 1,1 0-1,0 1 1,-9 17 0,15-25-141,0 1 0,1-1 1,-1 1-1,1 0 1,0-1-1,0 1 0,1 0 1,-1 6-1,1-8-36,0 0 0,0 1 0,1-1 0,-1 0 0,0 0 0,1 0 0,0 0 0,-1 0 0,1 0 0,0-1 0,0 1 0,0 0 0,0 0 0,1 0 0,-1-1 0,0 1 0,2 1 0,2 1 4,-1-1 0,1 1 0,0-1 0,0 0-1,0-1 1,0 1 0,11 3 0,-1-2-6,26 5 1,-25-7-28,1-1 0,0-1 0,-1 0 1,1-1-1,-1-1 0,1-1 0,-1 0 1,0-1-1,25-10 0,-21 6-101,0 0 0,-1-2 0,0 0-1,-1-1 1,24-20 0,-6 1-289,42-45 1,-14 7-104,-3-3 0,52-80 0,-65 77 196,-3-2-1,59-141 1,-82 163 276,88-247 775,-104 276-480,5-33-1,-10 56-253,0-18 124,-1 19-121,0 1 0,-1-1 0,1 0-1,0 1 1,0-1 0,-1 0 0,1 1 0,0-1 0,-1 0-1,1 1 1,0-1 0,-1 1 0,1-1 0,-1 1 0,1-1 0,-1 1-1,1-1 1,-1 1 0,0-1 0,1 1 0,-2-1 0,2 1-3,0 0 1,-1 0 0,1-1 0,-1 1 0,1 0 0,-1 0-1,1 0 1,-1 0 0,1 0 0,-1 0 0,1 0-1,-1 0 1,1 0 0,-1 0 0,1 0 0,-1 0 0,1 0-1,-1 1 1,1-1 0,0 0 0,-1 0 0,1 0-1,-1 1 1,1-1 0,-1 1 0,-4 2 74,0 0 0,0 1 1,0 0-1,0 0 0,1 1 0,0-1 0,0 1 1,0 0-1,-5 9 0,-86 163 973,64-114-853,30-61-199,-43 84 260,-51 141 1,73-157-12,3 0 1,3 2-1,-12 138 0,27-186-132,1 1-1,1-1 1,1 0 0,1 0-1,9 35 1,-9-49-80,0 0 0,1 0 0,0 0 0,1 0 0,0 0 0,0-1 0,1 0 0,0 0 0,1-1 0,0 0 0,0 0 0,1 0 0,0-1 0,13 9 0,-17-13-68,1-1 0,0 1 0,0-1 1,0 0-1,1 0 0,-1 0 0,0-1 0,1 0 1,-1 0-1,1 0 0,0-1 0,-1 0 0,1 0 0,-1 0 1,1 0-1,-1-1 0,9-2 0,-6 0-113,0 1 1,0-1-1,-1-1 0,1 1 0,-1-1 1,1-1-1,-1 1 0,-1-1 0,1 0 0,-1-1 1,6-6-1,-9 9 75,7-8-187,15-20 1,-23 28 237,0-1 0,0 1 0,0-1 0,0 1 0,0-1 0,-1 0 0,0 0 0,0 0 0,0 0 0,0 0 0,0-5 0,-1 8 6,0 1-1,0-1 1,0 0 0,0 1 0,0-1 0,0 1-1,0-1 1,0 0 0,0 1 0,-1-1-1,1 1 1,0-1 0,0 1 0,0-1-1,-1 1 1,1-1 0,0 1 0,-1-1-1,1 1 1,0-1 0,-1 1 0,1-1 0,-1 1-1,1-1 1,-1 1 0,1 0 0,-1-1-1,0 1 1,0-1 11,0 1-1,-1 0 1,1 0-1,0 0 1,0 0-1,-1 0 1,1 1-1,0-1 1,0 0-1,0 0 1,0 1-1,-1-1 1,0 1-1,-6 3 119,0 0 1,1 1-1,-8 5 0,12-7-39,-5 3 183,0 0 0,0 1 1,1 0-1,-12 14 1,16-17-203,0 1 1,0 0-1,0 0 1,0-1-1,1 2 1,-1-1-1,2 0 1,-1 0 0,-2 11-1,4-13-30,0 0 1,0-1-1,0 1 0,0 0 0,1-1 1,-1 1-1,1 0 0,0-1 0,0 1 0,0-1 1,0 1-1,0-1 0,0 1 0,1-1 0,-1 0 1,1 0-1,-1 1 0,1-1 0,0 0 1,0-1-1,0 1 0,0 0 0,3 1 0,0 0-31,-1 0-1,0-1 0,1 1 0,0-1 0,0 0 0,-1-1 0,1 1 0,0-1 0,0 0 1,0 0-1,9 0 0,2-2-111,-1-1 1,1-1-1,0-1 0,-1 0 1,24-9-1,10-3-277,282-79-216,-222 57 603,-98 33 43,-9 4-16,-1 0-1,1 0 1,0 1 0,-1-1-1,1 0 1,0 1-1,0-1 1,3 0 0,-6 2-6,1 1 1,0-1 0,-1 0-1,1 0 1,0 0 0,-1 0-1,0 0 1,1 0 0,-1 0-1,1-1 1,-1 1 0,0 0-1,0 0 1,-1 1 0,-19 16 176,-29 26 236,44-39-359,1 1 0,0 0 0,1 0 0,0 0 0,0 1 0,-6 11 0,9-16-55,0 1 0,0-1 0,0 1 0,1-1 0,-1 1 0,1 0 0,-1-1 0,1 1 0,0 0 0,0 0 0,0-1 0,0 1 0,1 0 0,-1-1 0,1 1 0,0 0 0,-1-1 0,1 1 0,1-1 0,-1 1 0,0-1 0,0 0 0,3 4 0,-2-4-19,0 0-1,1 0 0,-1 0 0,0 0 1,1 0-1,0 0 0,-1 0 0,1-1 1,0 0-1,0 1 0,0-1 0,0 0 1,0-1-1,0 1 0,0 0 0,0-1 1,0 0-1,0 1 0,6-2 0,1 0-17,-1 0 0,0-1 0,0-1-1,1 1 1,-1-1 0,9-5 0,53-30-429,-38 20 191,-6 2 42,-2-1-1,1-1 1,-2-1 0,-1-1 0,0-1-1,-2-1 1,36-46 0,-4-3-100,-4-3 0,40-79 0,-45 67 342,42-117 1,-58 119 327,22-118 0,-48 192-257,1-3 52,-1-1-1,1-17 1,-3 30-145,0 1 1,0 0-1,0-1 1,0 1-1,0-1 1,0 1-1,0-1 1,0 1-1,0-1 1,0 1-1,0-1 0,0 1 1,0-1-1,-1 1 1,1 0-1,0-1 1,0 1-1,0-1 1,-1 1-1,1 0 1,0-1-1,-1 0 1,0 1 1,1 0 0,0 1 0,-1-1 0,1 0 0,0 0 0,-1 0 0,1 0 1,0 0-1,-1 1 0,1-1 0,0 0 0,-1 0 0,1 1 0,0-1 0,-1 0 0,1 0 1,0 1-1,0-1 0,-1 0 0,1 1 0,-15 26 257,-38 90 294,-49 114-10,78-169-468,-27 116 1,17 28 329,32-176-311,0 0 0,3 0 0,0 0 0,11 58 0,-11-83-85,0-1-1,0 0 1,1 1 0,-1-1-1,1 0 1,0 0-1,0 0 1,0 0 0,1 0-1,-1-1 1,1 1 0,0-1-1,0 1 1,0-1-1,0 0 1,1 0 0,-1-1-1,1 1 1,0-1-1,0 0 1,0 0 0,0 0-1,0 0 1,0 0 0,0-1-1,1 0 1,7 1-1,-4-1-61,-1-1-1,0-1 1,0 1-1,0-1 0,1 0 1,-1 0-1,0-1 1,0 0-1,0-1 0,12-6 1,-6 2-101,-1 0 0,-1-1 0,0-1 0,17-16-1,9-13 76,-23 22 94,1 1 1,26-21-1,-38 35-8,-1-1-1,1 1 1,-1-1 0,1 1-1,0 0 1,0 0 0,0 0-1,5 0 1,-7 0-10,0 1 1,-1 0-1,1 0 0,0 0 1,0 0-1,0 0 1,0 0-1,0 0 1,0 0-1,0 1 0,-1-1 1,1 0-1,0 0 1,0 1-1,0-1 1,0 1-1,-1-1 0,1 1 1,0-1-1,-1 1 1,1-1-1,0 1 0,-1-1 1,1 1-1,0 0 1,-1-1-1,1 1 1,-1 0-1,1 0 0,-1 0 1,0-1-1,1 1 1,-1 0-1,1 1 0,1 12 91,0-1 0,-1 1-1,-1 0 1,-1 16 0,1 0 109,0-28-203,0 0 0,1-1 0,-1 1 0,0 0 0,1 0 1,0 0-1,-1-1 0,1 1 0,0 0 0,0-1 0,0 1 0,0-1 1,0 1-1,1-1 0,-1 0 0,0 1 0,1-1 0,-1 0 0,1 0 0,-1 0 1,1 0-1,-1 0 0,1 0 0,0 0 0,-1-1 0,4 2 0,2 0 0,-1 0 0,1 0 0,0-1 0,0 0 0,0 0 0,8-1 0,38-2 12,0-3-1,75-16 0,-89 11-14,48-19-1,-86 29-68,-3 3 11,-10 7-26,6-5 82,0 1 1,0-1-1,0 2 1,-5 6-1,10-12 8,1 0 1,-1 1-1,1-1 0,0 1 0,-1-1 0,1 1 0,0-1 0,0 1 0,0-1 0,0 1 0,0 0 0,0-1 0,0 1 0,1-1 0,-1 1 0,1-1 0,-1 1 0,1-1 0,-1 0 0,1 1 0,0-1 0,-1 0 0,1 1 0,0-1 0,0 0 0,0 0 0,0 0 0,0 1 0,3 0 0,-2 0 5,1 0-1,0 0 1,0 0-1,-1 0 1,1-1-1,0 1 1,0-1-1,1 0 1,-1 0-1,0 0 1,0 0-1,0-1 1,5 1-1,-1-1-10,-1 0-1,1-1 1,-1 0-1,0 0 1,1-1-1,-1 0 1,0 0-1,12-6 1,-15 7-45,-1 0 1,0 0 0,0-1 0,1 1 0,-1-1 0,0 0-1,0 1 1,-1-1 0,1 0 0,0 0 0,-1 0 0,1-1 0,-1 1-1,1 0 1,-1 0 0,0-1 0,0 1 0,0-1 0,0 1-1,-1-1 1,1 1 0,-1-1 0,1-3 0,-1 4 23,-1 0-1,1-1 1,-1 1 0,0 0 0,1 0-1,-1 0 1,0-1 0,0 1 0,0 0-1,-1 0 1,1 1 0,0-1 0,-1 0-1,1 0 1,-1 1 0,0-1 0,1 0-1,-1 1 1,0 0 0,0-1-1,0 1 1,-4-2 0,0 0 11,0 1 0,-1-1 1,1 1-1,-1 0 0,1 1 0,-1-1 0,-7 0 0,-7 2 70,-34 4 0,-6 0-179,60-4-64,2 1 62,6 0 20,14 1 130,9-3 18,0 0-1,34-6 0,-19-1 159,0 2 0,49 0-1,-90 6-158,0 0-1,-1 1 0,1-1 0,0 1 0,0 0 0,0 0 1,-1 0-1,1 0 0,0 1 0,-1-1 0,1 1 0,3 3 0,-6-5-22,0 1 0,0 0 0,0 0 0,0 0 0,0 0 0,0 0-1,0 0 1,-1 0 0,1 1 0,0-1 0,-1 0 0,1 0-1,-1 1 1,1-1 0,-1 0 0,1 1 0,-1-1 0,0 0 0,0 1-1,0-1 1,0 0 0,0 1 0,0-1 0,0 1 0,0-1 0,-1 0-1,1 1 1,0-1 0,-1 0 0,1 0 0,-1 1 0,1-1-1,-1 0 1,-1 2 0,-22 30 221,18-26-188,1 0 0,0 0 0,0 0 0,-4 9 0,9-15-61,0-1 0,0 0-1,0 0 1,0 0 0,1 0 0,-1 0 0,0 1-1,0-1 1,0 0 0,0 0 0,0 0 0,0 0-1,1 0 1,-1 0 0,0 1 0,0-1 0,0 0-1,0 0 1,1 0 0,-1 0 0,0 0 0,0 0-1,0 0 1,1 0 0,-1 0 0,0 0 0,0 0-1,0 0 1,0 0 0,1 0 0,-1 0 0,0 0-1,0 0 1,0 0 0,0 0 0,1 0 0,-1 0-1,0 0 1,0-1 0,18-2-88,22-6 30,33-13-273,-44 12 394,0 1 0,53-8-1,-80 17-12,0 0 0,0-1 0,0 1 0,0 0 1,0 0-1,0 0 0,0 0 0,0 1 0,0-1 0,0 0 0,0 1 0,0 0 0,0-1 0,0 1 0,-1 0 0,1 0 0,0 0 0,0 0 0,1 2 0,-1-2 5,-1 1-1,0 0 1,0 0 0,0 0 0,0 1 0,0-1 0,0 0 0,0 0 0,-1 0 0,1 1 0,-1-1-1,0 0 1,0 1 0,0-1 0,0 4 0,0 7 14,0 1 0,1-1 0,1 1 0,5 22 0,-6-33-242,0 1 0,0 0 0,1-1 0,-1 1 0,1-1 0,0 0 0,0 0 0,0 1-1,1-1 1,-1 0 0,1-1 0,-1 1 0,1 0 0,0-1 0,0 0 0,0 1 0,1-1-1,-1 0 1,0-1 0,8 4 0,-8-5-494,0 1 0,0-1 0,0 0 0,0 0 0,0 0 0,0-1-1,0 1 1,0-1 0,0 1 0,0-1 0,-1 0 0,1 0 0,0 0 0,0 0 0,-1-1-1,5-2 1,8-3-3337,3 2 267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22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1643 90 8960,'-39'-22'4064,"19"13"-3520,11 6 736,4-3-1184,10 12-64,-5-12-960,4 3 512</inkml:trace>
  <inkml:trace contextRef="#ctx0" brushRef="#br0" timeOffset="1">35 34 8384,'-34'-18'3808,"59"9"-3328,-7 2-864,7 7 96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23.5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114 816 5728,'-8'-18'1840,"8"10"-1110,2-5-280,0 5 623,-1 0 1,0 1-1,0-1 1,0 0-1,-2-14 1,1 20-808,-1-1 0,0 0 0,1 1 0,-1-1 0,0 1 1,0-1-1,-1 1 0,1-1 0,0 1 0,-1 0 0,-3-5 0,4 6-223,0 1 0,0-1 0,0 1 0,0-1 0,0 1 0,0-1 0,0 1 0,0-1 0,0 1 0,0 0 0,0-1 0,0 1 0,0 0 0,0 0 1,0 0-1,0 0 0,-1 0 0,1 0 0,0 0 0,0 0 0,0 1 0,0-1 0,0 0 0,0 1 0,0-1 0,0 1 0,0-1 0,0 1 0,0-1 0,0 1 0,0 0 0,0-1 0,-1 2 0,-3 3-46,-1 0 0,1 0 0,0 0 0,1 1 0,0 0 0,-1 0 0,2 0 0,-1 0 0,1 0 0,0 1 0,0-1 0,1 1 0,0 0 0,0 0 0,0 0 0,1 0 0,0 0 0,1 0 0,-1 0 0,1 1 0,1-1 0,-1 0 0,1 0 0,1 0 0,-1 0 0,1 0 0,0 0 0,1 0 0,0-1 0,0 1 0,0-1 0,1 0 0,7 11 0,-9-16 25,-1 1-1,0-1 0,0 1 1,0-1-1,1 0 1,-1 0-1,1 0 0,-1 1 1,1-1-1,-1-1 0,1 1 1,0 0-1,-1 0 0,1-1 1,0 1-1,-1 0 0,1-1 1,0 0-1,3 1 1,-2-1-7,-1-1 0,1 1 0,-1-1 0,0 1 0,1-1 0,-1 0 1,0 0-1,1 0 0,-1 0 0,0 0 0,0-1 0,4-2 0,0-2 31,1 0 0,-2 0 0,1-1 0,-1 0 0,1 0 0,-2 0 0,6-10 0,-4 2 83,0 0 0,0-1 0,-1 1-1,-1-1 1,-1-1 0,2-21 0,-1-100 260,-5 92-341,-2-13 7,1 40 79,2-1 1,1-22 0,0 0 50,-1 30-156,1 0 0,0 0 0,0 0 0,5-16 0,0 6-57,2 0-1,1 0 0,0 0 1,17-26-1,-16 33 60,0 1 0,1 0 1,0 0-1,1 1 0,0 0 0,20-14 0,-27 22-18,1 1 1,0 0-1,0 1 1,1-1-1,-1 1 0,1 0 1,0 1-1,-1-1 0,1 2 1,14-3-1,-17 3-18,0 1-1,0 0 1,-1 1-1,1-1 1,0 1-1,0 0 1,-1-1-1,1 2 1,0-1 0,-1 0-1,1 1 1,-1 0-1,0-1 1,1 1-1,-1 1 1,0-1-1,0 0 1,0 1-1,0-1 1,-1 1-1,1 0 1,2 4-1,4 8 48,0 0-1,-1 0 1,-1 1-1,0 0 1,-1 0-1,-1 1 1,0 0-1,2 20 1,-4-12 1,-1 0 1,-1 1 0,-1-1-1,-5 39 1,4-55-44,-8 79 27,-4-1 0,-36 124-1,-113 247-7,143-408 32,7-20 60,2-3 121,0 0 1,-2 0 0,-2-1 0,-24 37-1,37-62-197,1 1 1,-1-1-1,0 0 0,0 1 1,0-1-1,-1 0 0,1 0 0,0 0 1,0 0-1,-1 0 0,1 0 0,0 0 1,-1 0-1,1 0 0,-1-1 0,1 1 1,-1-1-1,1 1 0,-4 0 0,4-1-13,0 0-1,1-1 0,-1 1 0,0 0 1,0 0-1,1-1 0,-1 1 0,0 0 1,1-1-1,-1 1 0,1-1 0,-1 1 0,0-1 1,1 1-1,-1-1 0,1 1 0,-1-2 1,-1-1 19,1 1 0,-1-1 0,1 0 0,0 0 0,-2-5 0,0-4-31,1 1 1,0 0 0,1-1-1,0 1 1,0-1 0,1 1-1,1 0 1,0-1 0,1 1-1,0-1 1,0 1 0,1 0-1,1 0 1,0 0 0,0 1-1,1-1 1,1 1 0,0 0-1,0 1 1,0-1 0,1 1-1,14-13 1,-6 8-78,1 1 0,1 1 0,0 0 0,0 1 0,1 1 0,1 1 0,-1 0 0,2 2 0,-1 0 0,1 1 0,39-7 1,-40 11-798,0 0 0,0 1 1,0 1-1,-1 1 1,1 1-1,0 0 0,0 2 1,19 5-1,-27-5-500,-1 0-1,1 1 1,-1 0 0,0 0-1,11 9 1,10 9-2092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27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24 636 4160,'-15'-3'1333,"12"2"1211,17 1 303,-10 1-2535,0-1 1,0 0-1,0 0 1,0 0-1,1-1 1,-1 0 0,0 0-1,0 0 1,0 0-1,0 0 1,4-3-1,1-1-30,0 0 0,0-1 0,0 0 0,-1 0 0,0-1 0,0 0 0,-1 0 0,0-1 0,0 0 0,-1 0 0,0 0 0,-1-1 0,1 0-1,5-16 1,-15 62 220,-8 19-15,-21 107 631,13-52-588,-5-2 0,-48 131-1,67-225-470,3-9 94,0-1 0,1 1 0,0 0 0,1 0-1,-2 12 1,3-18-142,0 0-1,0 0 0,0 0 1,0 0-1,0 0 0,0 0 1,0 0-1,0 0 1,0 0-1,0 0 0,0 0 1,0-1-1,0 1 0,0 0 1,0 0-1,0 0 0,0 0 1,0 0-1,0 0 0,0 0 1,0 0-1,0 0 1,0 0-1,0 0 0,0 0 1,0 0-1,0 0 0,0 0 1,1 0-1,-1 0 0,0 0 1,0 0-1,0 0 0,0 0 1,0 0-1,0 0 1,0 0-1,0 0 0,0 0 1,0 0-1,0 0 0,0 0 1,0 0-1,0 0 0,0 0 1,0 0-1,0 0 1,0 0-1,1 0 0,-1 0 1,0 0-1,0 0 0,0 0 1,0 1-1,0-1 0,0 0 1,0 0-1,0 0 0,0 0 1,0 0-1,0 0 1,0 0-1,3-6 52,20-42 18,40-143-41,-14 38-100,-33 109-48,31-59 0,-14 47-56,-30 51 115,0 1-1,1-1 0,-1 1 0,1 0 1,0 1-1,0-1 0,0 1 0,1-1 1,5-2-1,-9 5 43,0 0 0,0 1-1,0 0 1,0-1 0,0 1 0,0-1-1,0 1 1,0 0 0,0 0 0,0 0 0,0 0-1,0-1 1,0 1 0,0 1 0,1-1 0,-1 0-1,0 0 1,0 0 0,0 0 0,0 1-1,0-1 1,0 0 0,1 1 0,-1 0 11,0 0-1,-1 0 1,1 0 0,0 0 0,0 1-1,0-1 1,-1 0 0,1 0 0,0 0-1,-1 1 1,1-1 0,-1 0 0,0 0 0,1 1-1,-1 1 1,1 5-2,-1 0-1,1 0 1,-2 0 0,-1 13 0,-4 11 54,-1 0 0,-1-1 0,-2 1 0,-2-2 0,-22 45 0,31-67-11,-1-1-1,0 0 0,-1 0 0,0 0 1,0-1-1,0 1 0,-1-1 0,-9 8 1,13-13-44,1-1 1,-1 1 0,0 0-1,0 0 1,1-1 0,-1 1-1,0-1 1,-2 1 0,3-1-7,1 0 0,0 0 1,-1 0-1,1 1 0,0-1 1,-1 0-1,1 0 0,-1 0 1,1 0-1,0 0 0,-1 0 1,1 0-1,0 0 1,-1 0-1,1-1 0,-1 1 1,1 0-1,0 0 0,-1 0 1,1 0-1,0 0 0,-1-1 1,1 1-1,0 0 0,-1 0 1,1 0-1,0-1 0,-1 1 1,1 0-1,0-1 0,0 1 1,0 0-1,-1-1 1,1 1-1,0-1 0,3-1 12,0 1-1,0-1 0,0 0 1,1 1-1,4-2 0,-3 2-47,51-22-48,101-57 0,41-45 584,-23 0-382,-152 104-109,1 0-1,-2-2 1,-1 0-1,-1-2 0,-1 0 1,-2-1-1,0-1 1,-1 0-1,-2-1 1,13-37-1,21-52-125,-45 110 23,-5 7-36,-5 16-17,-10 46 134,10-33 119,-13 34 0,-89 251 556,73-196-515,-11 43 6,43-137-43,6-17-36,-2-7-64,1 0 0,-1 0-1,0 0 1,1 0 0,-1 0-1,0 0 1,1 0 0,-1 0-1,0-1 1,0 1-1,1 0 1,-1 0 0,0 0-1,1 0 1,-1 0 0,0-1-1,0 1 1,1 0-1,-1 0 1,0-1 0,0 1-1,0 0 1,0 0 0,1-1-1,-1 1 1,21-27 39,0 0-1,28-51 1,-46 71-64,15-22-64,-17 27 77,1 0 0,-1 1 0,1-1 0,0 1 0,-1-1 0,1 1 0,0 0 0,0-1 0,0 1-1,0 0 1,0 0 0,0 0 0,3 0 0,-4 1 4,-1 0 0,1 0-1,0 0 1,0-1 0,-1 1 0,1 0-1,0 1 1,0-1 0,-1 0 0,1 0-1,0 0 1,-1 0 0,1 1 0,0-1-1,0 0 1,-1 1 0,1-1 0,-1 0-1,1 1 1,1 0 0,-1 1-3,1-1 0,-1 1 0,1 0-1,-1-1 1,0 1 0,0 0 0,1 3 0,2 4 5,0 1-1,2 14 1,-4-17 22,8 32-16,-6-17-38,16 42 0,-19-62 37,0 1 0,1-1 0,-1 1 0,0-1 1,1 0-1,-1 1 0,1-1 0,0 0 0,0 0 0,0 0 0,0 0 1,0-1-1,0 1 0,0 0 0,1-1 0,-1 0 0,0 1 0,6 1 0,-5-3 8,1 1 0,0 0 0,0-1 0,0 0 0,0 0 0,0 0 0,0 0 0,0-1 0,0 0 0,-1 1 0,8-4 0,3-1-13,0-2 0,0 0 1,0-1-1,-1 0 1,18-15-1,12-12 6,-2-1-1,42-49 1,-67 69-9,-8 10-100,-8 6 102,0 0 0,0 0 0,0 0 0,0 0 0,0 0 0,0 1-1,0-1 1,0 0 0,0 0 0,0 0 0,0 0 0,0 0 0,0 0 0,0 0-1,0 0 1,0 0 0,0 0 0,0 0 0,0 0 0,1 0 0,-1 0 0,0 0-1,0 0 1,0 0 0,0 1 0,0-1 0,0 0 0,0 0 0,0 0 0,0 0-1,0 0 1,0 0 0,0 0 0,0 0 0,0 0 0,0 0 0,0 0 0,1 0-1,-1 0 1,0 0 0,0 0 0,0 0 0,0 0 0,0 0 0,0 0-1,0 0 1,0 0 0,0 0 0,0 0 0,0 0 0,0 0 0,0 0 0,0 0-1,0 0 1,1 0 0,-1-1 0,0 1 0,0 0 0,0 0 0,0 0 0,0 0-1,0 0 1,0 0 0,0 0 0,0 0 0,0 0 0,0 0 0,0 0 0,-6 20-74,-12 25 0,-6 21-22,22-58 114,0 0 0,0 0-1,1 0 1,0 0 0,1 0-1,0 14 1,1-19-8,-1-1-1,1 1 1,-1 0 0,1 0-1,0 0 1,0 0 0,0 0-1,1-1 1,-1 1-1,1-1 1,-1 1 0,1-1-1,0 1 1,0-1-1,0 0 1,0 0 0,3 2-1,-1-1 10,-1-1 0,1 0 0,0 0 0,0 0 0,0 0 0,0-1 0,0 0 0,0 0 0,0 0 0,0 0 0,7 0 0,-7-1-2,1 0 1,0 0-1,0 0 0,-1 0 0,1-1 0,0 0 0,-1 0 0,1 0 1,-1-1-1,1 1 0,-1-1 0,0 0 0,1 0 0,-1-1 1,0 1-1,0-1 0,-1 0 0,1 0 0,-1 0 0,1-1 0,-1 1 1,0-1-1,3-4 0,1-9 13,1 0-1,-2-1 1,0 0 0,-2 0-1,0-1 1,0 1 0,-2-1-1,0 0 1,-2-19 0,0 32-65,-1 0 0,0 0 1,0 0-1,0 0 0,-1 0 1,0 0-1,0 0 0,-6-10 1,8 14 25,-1 0 1,0 1 0,0-1 0,0 1-1,0-1 1,0 1 0,0-1-1,-1 1 1,1 0 0,0 0-1,-1 0 1,1 0 0,-1 0-1,1 0 1,-1 0 0,1 0-1,-1 0 1,0 1 0,1-1 0,-1 0-1,0 1 1,0 0 0,1-1-1,-1 1 1,0 0 0,0 0-1,1 0 1,-1 0 0,0 0-1,0 1 1,0-1 0,1 0 0,-1 1-1,0-1 1,1 1 0,-4 1-1,4-1 8,0-1 0,0 1 0,0 0 0,0-1 0,0 1 0,0 0 0,0 0 0,0 0 0,1 0 0,-1 0-1,0 0 1,1 0 0,-1 0 0,0 0 0,1 0 0,-1 0 0,1 1 0,0-1 0,-1 0 0,1 0 0,0 0 0,0 1 0,0-1 0,0 0-1,0 0 1,0 1 0,0-1 0,0 0 0,0 0 0,0 0 0,1 1 0,-1-1 0,1 0 0,-1 0 0,1 0 0,-1 0 0,1 0 0,-1 1-1,1-1 1,0 0 0,0-1 0,0 1 0,-1 0 0,1 0 0,0 0 0,0 0 0,0-1 0,0 1 0,0 0 0,1-1 0,-1 1-1,0-1 1,0 1 0,2-1 0,1 2 20,0-1-1,1 0 1,-1-1-1,0 1 1,1-1-1,-1 0 1,1 0-1,-1 0 1,1-1-1,-1 1 1,0-1-1,1 0 1,-1-1-1,0 1 1,0-1-1,1 0 1,6-3-1,6-6-16,0-1 0,27-23 0,-5 4-13,58-34 34,64-48 139,-139 95-117,-1-1 0,-1-1 0,0-1 0,-2-1 0,17-24 1,-2-9 45,-3-2 1,37-91 0,-62 136-146,-1 0 0,0-1 1,0 0-1,-1 0 0,2-25 0,-5 37 53,0 1-1,0 0 1,0-1 0,0 1 0,0 0 0,0 0-1,0-1 1,0 1 0,0 0 0,0-1-1,0 1 1,0 0 0,0 0 0,0-1 0,0 1-1,0 0 1,0-1 0,-1 1 0,1 0-1,0 0 1,0-1 0,0 1 0,0 0 0,-1 0-1,1 0 1,0-1 0,0 1 0,-1 0 0,1 0-1,0 0 1,0 0 0,-1-1 0,1 1-1,0 0 1,-11 5-92,7 0 69,-1-1 0,1 1 0,-6 8 0,-203 318-10,188-290 232,1 1 0,-28 70 0,44-92-164,2 0 0,0 0 0,1 1 0,1-1 0,1 1 0,1 0 0,1 0 0,2 27 0,-1-40 6,1-1 0,1 1 0,-1 0 0,1 0 0,6 14 0,-6-19-6,0 0 0,-1 0-1,1 0 1,0 0 0,0 0 0,1 0-1,-1 0 1,1 0 0,-1-1 0,1 1-1,0-1 1,0 0 0,0 0 0,0 0-1,4 1 1,0-1-24,-1 0 1,1 0-1,-1-1 0,1 0 0,-1-1 1,1 1-1,0-1 0,-1-1 0,1 1 1,0-1-1,-1 0 0,1-1 1,-1 1-1,0-1 0,8-4 0,12-5-63,-1-1 1,29-19-1,-45 26 65,21-14-9,31-28 0,-34 25-40,34-20 0,-61 42 25,0 0 1,0 0-1,0 0 1,0 0 0,0 0-1,0 0 1,0 1 0,0-1-1,1 0 1,-1 0 0,0 0-1,0 0 1,0 1 0,0-1-1,0 0 1,0 0-1,0 0 1,0 0 0,0 0-1,0 1 1,0-1 0,0 0-1,0 0 1,0 0 0,0 0-1,0 1 1,0-1-1,0 0 1,0 0 0,-1 0-1,1 0 1,0 0 0,0 1-1,0-1 1,0 0 0,0 0-1,0 0 1,0 0 0,-10 21-15,2 1 1,1 0-1,0 0 1,2 0-1,-5 44 1,9-54 36,0 0 1,0 0-1,3 22 1,-1-31 10,-1 1 0,1 0-1,0 0 1,0 0 0,0-1 0,1 1 0,-1-1 0,1 1 0,0-1 0,0 1 0,0-1-1,0 0 1,0 0 0,1 0 0,5 5 0,-7-7-9,1-1 0,-1 1 0,0 0 1,1-1-1,-1 1 0,1-1 0,-1 1 0,1-1 0,-1 0 1,1 0-1,-1 1 0,1-1 0,-1 0 0,1-1 1,0 1-1,-1 0 0,1 0 0,-1-1 0,1 1 0,-1 0 1,0-1-1,1 0 0,-1 1 0,1-1 0,-1 0 0,0 0 1,0 1-1,1-1 0,0-1 0,2-2 7,-1 1 0,1 0 0,-1-1 0,0 1 0,0-1 0,0 0 0,0 0 0,3-8 1,3-9 8,-2 0 1,0 0 0,-2-1-1,0 0 1,-1 0 0,-1 0-1,-2 0 1,-1-38 0,0 57-45,0 1 0,0-1 0,0 1 0,-1-1 0,1 1 0,-1-1 1,0 1-1,0-1 0,0 1 0,0 0 0,0-1 0,0 1 0,-1 0 0,1 0 1,-1 0-1,0 0 0,1 0 0,-1 0 0,0 1 0,0-1 0,0 1 1,0-1-1,0 1 0,-1 0 0,1-1 0,0 1 0,0 0 0,-1 1 1,1-1-1,-1 0 0,1 1 0,-1-1 0,1 1 0,-1 0 0,1 0 1,-1 0-1,1 0 0,-1 0 0,0 0 0,1 1 0,-1 0 0,-3 1 1,50-5 150,15-7-208,-44 6 18,0 1 0,0 1-1,16-1 1,-8 3 183,35 5 1,-50-4-141,0 1-1,1 0 1,-1 0 0,0 1-1,0 0 1,-1 1 0,12 5 0,-17-7 30,1 1 1,0-1-1,-1 0 1,1 1-1,-1 0 1,0-1-1,1 1 1,-2 0-1,1 0 1,0 0-1,0 1 1,-1-1-1,0 0 1,0 1-1,0-1 1,0 0-1,0 1 1,-1-1-1,1 1 1,-1-1-1,0 1 1,0 0-1,-1 4 1,-1 8 35,0 0-1,-2 0 1,-8 25 0,11-37-37,-4 8 108,2-1 0,0 1-1,-3 24 1,6-36-121,0 0 0,0 0 0,0 0 0,0 1 0,0-1 0,0 0 0,0 0 0,0 0 0,0 1 0,0-1 0,0 0 0,0 0 0,0 0 0,0 1-1,0-1 1,0 0 0,0 0 0,0 1 0,0-1 0,0 0 0,0 0 0,1 0 0,-1 0 0,0 1 0,0-1 0,0 0 0,0 0 0,0 0 0,1 0 0,-1 0 0,0 1 0,0-1 0,0 0 0,1 0 0,-1 0 0,0 0 0,0 0 0,0 0 0,1 0 0,-1 0 0,0 0 0,8-4 32,8-11 55,17-21 1,-6 6-61,109-94-247,-125 115 211,0 1 1,0 1-1,0 0 1,16-7 0,-26 14 1,0-1 1,0 1 0,0-1 0,0 1 0,0 0-1,0 0 1,0-1 0,0 1 0,0 0 0,0 0 0,0 0-1,0 0 1,0 0 0,0 0 0,0 0 0,0 1 0,0-1-1,0 0 1,0 1 0,0-1 0,0 0 0,0 1-1,1 0 1,-1 0 14,1 0 0,-1 1-1,0-1 1,0 1 0,0-1 0,1 1-1,-2-1 1,1 1 0,0 0 0,0-1-1,1 5 1,0 3-14,0 0 0,0 0-1,0 18 1,-2-26-17,1 32 43,3 0-1,0 0 0,15 51 1,-18-80 5,0-1 0,1 1 1,0-1-1,-1 1 1,1-1-1,0 0 1,1 0-1,3 5 1,-5-7-19,-1-1 1,1 1-1,0-1 1,0 1-1,-1 0 1,1-1-1,0 0 1,0 1 0,0-1-1,-1 1 1,1-1-1,0 0 1,0 1-1,0-1 1,0 0-1,0 0 1,0 0 0,0 0-1,0 0 1,0 0-1,-1 0 1,1 0-1,0 0 1,0 0-1,0-1 1,0 1 0,0 0-1,0-1 1,0 1-1,-1 0 1,1-1-1,0 1 1,0-1-1,-1 1 1,1-1 0,0 0-1,0 1 1,-1-1-1,2-1 1,5-7 11,0 0-1,0-1 1,-1 0 0,-1 0 0,1 0 0,4-14 0,16-30 51,36-52 23,-45 81-112,1 1 0,23-26-1,-38 47-10,-1 0 1,1 1-1,0-1 0,0 1 0,0 0 1,0 0-1,0 0 0,0 0 1,6-2-1,-9 4 23,1 0 1,-1 0-1,0 1 1,1-1-1,-1 0 1,0 0-1,0 0 1,1 0-1,-1 1 1,0-1-1,0 0 0,0 0 1,1 1-1,-1-1 1,0 0-1,0 0 1,0 1-1,0-1 1,0 0-1,1 0 1,-1 1-1,0-1 1,0 0-1,0 1 1,0-1-1,0 0 0,0 1 1,0-1-1,0 0 1,0 1-1,0-1 1,0 0-1,0 0 1,0 1-1,-1-1 1,1 1-1,-1 18-46,-10 32 152,-18 58 0,11-48-9,12-41-43,-6 26 59,-2 0-1,-2-2 1,-21 44-1,36-87-85,0 1 0,0 0-1,0-1 1,0 1 0,0-1-1,0 1 1,0-1 0,0 0-1,-1 1 1,1-1 0,0 0-1,-1 0 1,1 0 0,-1 0-1,1 0 1,-3 1-1,4-2-15,-1 0 0,1 0 1,0 0-1,0 1 0,0-1 0,-1 0 0,1 0 0,0 0 0,0 0 0,0 0 0,-1 0 0,1 0 0,0 0 0,0 1 0,-1-1 0,1 0 0,0 0 0,0 0 0,-1 0 0,1 0 0,0 0 0,0 0 0,-1-1 0,1 1 0,0 0 0,0 0 0,-1 0 0,1 0 0,0 0 0,0 0 0,-1 0 0,1 0 0,0-1 0,0 1 0,0 0 0,-1 0 0,1 0 0,0 0 0,0-1 0,0 1 0,0 0 0,0 0 0,-1 0 0,1-1 0,0 1 0,0 0 0,0 0 0,0-1 0,0 1 0,0 0 0,0 0 0,0-1 0,0 1 0,0 0 0,0-1 0,3-20 68,1 4-101,1 0-1,1 0 1,0 0 0,2 1 0,0 0-1,10-16 1,-11 21 18,1 1 1,0-1-1,1 2 0,0-1 1,0 1-1,1 1 1,0 0-1,1 0 0,13-7 1,8 0-338,1 1 1,1 1-1,0 3 0,46-10 1,-21 12-3610,-19 3-1231,-66 5-5017,-7 0 7169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27.4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44 11040,'-18'-9'5024,"36"9"-4385,-1 0 1697,1 0-1408,46-6 352,8 6-768,39-3-256,-3-1-160,18-5 64,-13 4-96,12-2-800,-8 7 384,-6 3-4639,-19 6 2751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0.3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18 134 3136,'-3'-3'273,"-9"-8"777,12 11-986,-1 0-1,1 0 1,0-1-1,0 1 1,-1 0-1,1 0 1,-1-16 13693,6 13-12611,21-2-838,1 1 0,-1 1 0,1 1 0,0 2-1,0 1 1,30 4 0,-49-4-280,0 1 0,0-1-1,0 2 1,0-1 0,0 1 0,-1 0-1,1 1 1,-1-1 0,0 1 0,0 1-1,0 0 1,0 0 0,-1 0 0,0 1-1,8 9 1,-7-7 14,-1 1 0,0 0-1,-1 1 1,1-1-1,-2 1 1,0 0 0,0 0-1,0 1 1,-2-1 0,1 1-1,1 13 1,-2 4 72,0 0 0,-2 0 0,0 0 0,-7 35 1,3-43-180,-9 26 1,7-25 75,-4 26 784,12-48-801,-1 0-1,1 0 1,0 0 0,0 0-1,0 0 1,0 0 0,0 0-1,0 1 1,3-2 0,16-6-91,7-12 269,-1-2 1,40-39-1,-15 12-134,-8 9 29,39-32 164,-29 29 33,70-74 0,-120 113-234,0-1 0,-1 1 0,0-1 0,0 1 0,0-1 0,0 0 0,-1 0 0,0 0-1,0-1 1,2-10 0,-3 14-38,-1 0 0,0-1 0,1 1 0,-1 0 0,0-1 0,-1 1 0,1 0 0,0-1 0,-1 1 0,1 0 0,-1 0 0,0-1 0,0 1 0,0 0 0,0 0 0,0 0 0,0 0 0,0 0 0,-1 0 0,1 1 0,-1-1 0,1 0-1,-1 1 1,0-1 0,0 1 0,0-1 0,0 1 0,-2-1 0,-5-3-50,0 1-1,0 1 0,-1 0 1,1 0-1,-1 1 0,0 0 1,0 1-1,1 0 0,-1 1 1,0 0-1,-16 1 0,19 0-582,1-1-1,0 0 1,0 0-1,-1-1 1,1 0-1,-6-1 1,40-6-13423,0 11 10827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0.9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147 127 6048,'-15'-13'1952,"14"12"-1837,1 0 0,-1 1 0,0-1 1,0 1-1,1 0 0,-1-1 0,0 1 1,0-1-1,1 1 0,-1 0 0,0 0 1,0-1-1,-1 1 0,-4-2 1562,5 2-1480,-1 0-1,1-1 0,0 1 1,-1 0-1,1 0 0,0 0 1,-1 0-1,1 0 0,-1 0 1,1 0-1,0 0 0,-1 1 1,1-1-1,-1 0 0,1 1 1,0-1-1,0 1 0,-2 1 1,-22 13 1357,18-10-1297,2 1 0,-1-1 0,1 1 0,-1 0 0,2 0 0,-1 1-1,1 0 1,0 0 0,-6 14 0,9-19-216,0 0 0,0 1-1,0-1 1,1 0 0,-1 1 0,1-1 0,0 1-1,-1-1 1,1 1 0,0-1 0,1 1 0,-1-1-1,0 1 1,1-1 0,-1 1 0,1-1 0,0 0-1,-1 1 1,1-1 0,1 0 0,-1 0 0,0 1-1,0-1 1,1 0 0,-1 0 0,1 0 0,0-1-1,-1 1 1,1 0 0,0-1 0,0 1 0,0-1-1,0 1 1,1-1 0,2 2 0,5 0 48,0 1 0,0-1 1,1 0-1,-1-1 0,0 0 1,1-1-1,-1 0 0,1-1 1,0 0-1,-1 0 0,1-1 1,-1-1-1,1 0 0,-1 0 1,18-7-1,-15 4-15,4 0 109,27-14 0,-39 17-149,0-1 0,0 0 0,0 0-1,-1-1 1,0 1 0,1-1 0,-1 0 0,-1 0 0,7-8 0,-7 7-19,-1 0-1,0 1 1,0-1 0,0 0 0,0 0 0,-1 0 0,0 0 0,0 0 0,0 0 0,0 0-1,-1-1 1,0 1 0,0 0 0,-1 0 0,1 0 0,-1-1 0,0 1 0,-1 0 0,1 0-1,-1 0 1,0 1 0,0-1 0,-5-8 0,3 7-59,-1 0 0,0 0-1,0 0 1,0 1 0,-1 0 0,1 0 0,-1 0-1,-1 0 1,1 1 0,-1 0 0,1 1 0,-1-1 0,-11-3-1,8 4-42,1 1 0,-1 0 0,0 0 1,0 1-1,0 0 0,0 1 0,0 0 0,-1 1 0,-14 2 0,21-2-221,-1 0 0,1 0 1,0 0-1,0 1 0,0-1 1,0 1-1,0 0 0,0 0 1,0 1-1,0-1 0,1 1 1,-1 0-1,1 0 0,0 0 0,0 0 1,0 1-1,0-1 0,1 1 1,0 0-1,-1-1 0,1 1 1,-3 8-1,-3 19-3516,2 2 1259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3.1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10 617 5472,'0'0'70,"-1"0"0,1 0 0,0 0 1,0 0-1,0 0 0,-1 0 0,1 0 1,0 0-1,0 0 0,-1 0 0,1 0 0,0 0 1,0 0-1,-1 0 0,1 0 0,0-1 1,-5 2 4127,18-10-1596,-8 6-2060,1-1 0,-1 1 0,0-1 0,-1 1 0,1-1 0,-1-1 0,6-5 0,23-37 888,-15 21-1084,92-142 360,-23 36-207,-69 106-414,-3 5 217,0-1 1,19-41-1,-33 61-290,0 0-1,0-1 1,0 0-1,-1 1 0,1-1 1,-1 1-1,0-1 1,0 0-1,0 1 0,0-1 1,0 0-1,0 1 0,-1-1 1,1 0-1,-2-2 1,2 3-17,-1 1 0,0-1 0,0 1 0,1 0 1,-1 0-1,0-1 0,0 1 0,0 0 1,0 0-1,0 0 0,0 0 0,-1 0 0,1 0 1,0 0-1,0 1 0,-1-1 0,1 0 0,-1 1 1,1-1-1,0 1 0,-1-1 0,1 1 0,-1 0 1,1-1-1,-1 1 0,1 0 0,-2 0 0,-2 0 21,0 1-1,1 0 1,-1-1-1,1 1 1,-1 1 0,1-1-1,0 1 1,-1 0-1,1 0 1,0 0-1,0 0 1,0 1-1,1-1 1,-1 1-1,1 0 1,-1 0-1,1 1 1,0-1-1,0 1 1,0-1 0,-3 8-1,-1 1 45,1-1 0,0 1 0,1 1 1,1-1-1,0 1 0,-3 19 0,3-11-13,2 0-1,0-1 1,1 1 0,1 0-1,4 32 1,-2-44-4,-1 1 0,1 0-1,1-1 1,0 1 0,0-1 0,1 0 0,0 0 0,1 0 0,0-1-1,0 0 1,1 0 0,0 0 0,0 0 0,8 7 0,-8-11-5,-1 0 1,0 0 0,1-1-1,0 0 1,0 0 0,0 0 0,0-1-1,0 0 1,1 0 0,-1 0-1,1-1 1,-1 0 0,1 0 0,-1-1-1,1 0 1,0 0 0,-1 0-1,1-1 1,-1 0 0,10-3 0,-4 1-19,0-1 1,0-1-1,0 0 1,-1 0-1,1-1 1,-2-1 0,1 0-1,-1 0 1,19-18-1,-7 3 62,-2-1 0,30-44 0,-24 26-141,-14 20 39,1 1 1,28-34-1,-40 52 13,13-10-29,-8 14 51,-2 8 24,-2 7 12,-1-1 1,-1 1-1,-2 25 0,0-22 86,3 37 1,0-5-154,1-51 91,2-4 45,4-9 26,3-7-72,2-2-44,18-27 1,-26 42-32,0 1 1,0-1-1,0 1 0,0 0 1,1 1-1,0-1 0,0 1 1,0 0-1,7-3 0,-9 5 5,0 1 1,0 0-1,-1 0 0,1 1 0,0-1 0,0 1 0,1 0 1,-1 0-1,0 0 0,0 1 0,0-1 0,0 1 1,0 0-1,-1 0 0,1 0 0,4 2 0,7 4 104,-1 0 0,21 14-1,-34-21-101,149 108 234,-129-90-303,16 12-860,-12-16-3845,-21-12 3254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3.4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126 31 9056,'-68'-30'4096,"28"30"-3552,26 0-288,10 0-256,8 3-1024,16 3-1024,5-3 1152,4 3-3680,-1 6 2560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5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1184 5984,'-12'2'1645,"9"-1"-778,7-1-3,-2 0-298,1 0 0,0 0 1,-1-1-1,1 1 1,0-1-1,4-2 0,25-15 965,-27 15-1186,7-5 52,-1-1 0,0 0 0,0 0 0,-1-1 0,14-19 0,39-62 1011,-1 1-495,-4 12-375,15-17-489,-18 23 362,-2-2-1,-4-2 1,40-85 0,-73 130-287,45-93 391,-49 98-296,-1-2 0,11-44 0,-21 68-224,0 0 0,-1 0 1,1 0-1,-1-1 0,0 1 1,0 0-1,0 0 0,-1 0 1,-1-6-1,2 8-4,-1 1 1,1 0-1,-1 0 0,1 0 1,-1 0-1,0 0 1,1 0-1,-1 0 0,0 0 1,0 0-1,0 0 0,1 0 1,-1 0-1,0 0 0,0 1 1,0-1-1,0 0 1,-1 1-1,1-1 0,0 1 1,0-1-1,0 1 0,0 0 1,-1-1-1,1 1 1,0 0-1,0 0 0,-1 0 1,1 0-1,0 0 0,0 0 1,-1 0-1,1 0 1,0 0-1,-2 1 0,-2 0 21,1 0 0,-1 0 0,0 1 0,1-1 0,-1 1 0,1 0 0,-1 0-1,1 0 1,0 1 0,0 0 0,0-1 0,-5 6 0,-5 7 4,1 0-1,1 1 1,-18 28 0,-28 60 49,24-37 167,2 2 0,4 1 0,-39 147 0,55-161-34,-6 85 1,16-112-110,2-1 0,1 1 0,1-1 0,11 55 1,-12-77-69,1 0 1,-1 0-1,2-1 1,-1 1 0,0-1-1,6 9 1,-7-13-4,1 1 0,-1 0 0,1 0 0,-1-1 0,1 1 0,0-1 0,0 1 0,0-1 0,0 0 0,0 0 0,0 0 0,0 0 0,0 0 0,0 0 0,0-1 0,1 1 0,-1-1 0,0 1 0,4-1 1,4 0-6,0 0 0,0-1 1,0 0-1,0-1 1,0 0-1,17-6 1,1-4-88,27-14 0,71-44 98,127-94 0,-125 73 8,-110 80-81,-14 9 48,-1 1-1,0-1 0,0 0 1,0-1-1,0 1 0,-1 0 1,1-1-1,4-4 0,-7 3-1,-6 6-79,-9 8-51,11-7 118,-10 7 48,0 1 0,1 1 0,0 0-1,-19 22 1,19-16-30,1 0 1,1 0 0,0 1-1,2 1 1,0 0-1,1 0 1,1 0-1,1 1 1,1 0-1,1 0 1,-2 25 0,5-44 16,1 0 0,0 0 0,0 0 0,1-1 0,-1 1 0,0 0 0,0 0 0,1 0 0,-1 0 0,1 0 0,0-1 0,-1 1 0,1 0 0,0-1 0,2 3 0,-3-3-11,1-1 1,0 1 0,-1-1 0,1 1-1,0-1 1,0 1 0,0-1 0,-1 0-1,1 1 1,0-1 0,0 0 0,0 0-1,0 0 1,0 0 0,0 1 0,0-1-1,-1 0 1,1-1 0,0 1 0,0 0-1,0 0 1,0 0 0,0 0 0,0-1-1,-1 1 1,1 0 0,0-1 0,0 1-1,0-1 1,-1 1 0,1-1 0,0 1-1,0-1 1,0 0 0,4-4 6,-1 0 0,1 0 0,-1 0 0,-1 0 0,1-1 0,-1 1 0,0-1 0,0 0 0,4-10 0,0-1-16,-4 9-28,12-22-10,-2-1-1,-1-1 1,10-38 0,-21 61 31,0 6-94,-1 0 0,1 0-1,-1-1 1,1 1 0,0 0 0,2-3 0,-4 9 83,0-1-1,0 1 1,0-1-1,1 1 1,-1 0 0,1 0-1,-1-1 1,1 1-1,0 0 1,0-1 0,0 1-1,1 3 1,-1 7-4,0 17 52,0 7 181,4 42 1,-3-69-173,1 1 0,0-1 0,1 1 0,0-1 0,0 0 0,1 0 1,1 0-1,8 14 0,-12-22-27,0 0 1,1-1 0,-1 1-1,0-1 1,1 1-1,-1-1 1,1 1-1,0-1 1,-1 0-1,1 0 1,0 0 0,0 0-1,0 0 1,0 0-1,-1 0 1,1-1-1,3 2 1,-2-2-1,0 0 0,0 0 1,0 0-1,0 0 0,0 0 0,0-1 1,0 0-1,0 1 0,0-1 0,5-2 1,4-3 6,-1 0 1,0-1-1,0-1 1,15-13 0,135-137 155,-108 103-137,-29 30-46,-2 0 0,-1-1 0,0-1 0,-2 0 0,29-58 0,100-313 45,-141 378-79,27-89-140,-31 82-180,-7 39 274,1 1 1,-4 21 0,-38 165 644,20-91-314,-3-5-53,-4 17 47,28-101-177,2-1-1,0 1 1,1-1 0,2 31 0,-1-48-48,0 1 0,0-1 0,1 0 1,-1 1-1,0-1 0,1 0 1,-1 1-1,1-1 0,0 0 1,-1 0-1,1 1 0,0-1 0,0 0 1,-1 0-1,1 0 0,2 1 1,-3-1-7,1-1 1,0 0 0,-1 1-1,1-1 1,0 0 0,-1 0-1,1 1 1,0-1 0,-1 0-1,1 0 1,0 0 0,-1 0-1,1 0 1,0 0 0,-1 0-1,1 0 1,0 0 0,-1-1-1,1 1 1,0 0 0,-1 0-1,1 0 1,0-1 0,-1 1-1,1 0 1,-1-1 0,1 1-1,0-1 1,-1 1 0,1-1-1,-1 1 1,1-1 0,-1 1-1,1-2 1,6-5-52,0-2-1,-1 1 1,0-1 0,0 1-1,-1-2 1,0 1 0,4-11-1,-8 17 60,-1 1 0,1 0 0,0 0-1,0-1 1,1 1 0,-1 0-1,0 0 1,1 0 0,2-4-1,-3 6-30,0-1-1,-1 1 0,1-1 0,0 1 0,0-1 0,-1 1 0,1-1 0,0 1 0,0 0 0,0 0 0,0-1 0,-1 1 0,1 0 0,0 0 0,0 0 0,0 0 0,0 0 0,0 0 0,0 0 1,0 0-1,-1 0 0,1 0 0,0 0 0,0 1 0,0-1 0,0 0 0,-1 1 0,1-1 0,0 0 0,0 1 0,0 0 0,16 11 9,-14-10-53,0 1 1,0-1-1,0 0 0,1 0 1,-1 0-1,0 0 1,1-1-1,-1 1 0,1-1 1,0 0-1,-1 0 1,1 0-1,0-1 0,4 1 1,4-1-1747,-11 0 527,1 1-1,0-1 1,-1 0 0,1 1 0,-1-1-1,1 0 1,-1 1 0,6 3-2563,0 1 2946,4 4-4392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37.9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1212 5408,'-3'0'1080,"-13"-4"-445,8 4 6636,12-2-6744,1 0 0,-1-1 1,0 0-1,0 0 0,0 0 0,5-5 0,0 0-57,33-32 873,69-83 0,-33 34-760,126-131-1,-166 174-295,-2-2 0,-2-2-1,-2-1 1,33-73 0,-37 63-260,-27 59-21,-1 0 0,1 0-1,-1 0 1,0 0 0,0 0 0,0 0 0,0 0 0,0-3-1,0-1-260,-8 12 207,6-1 64,-3 2-58,4-6 46,0 0 0,0 0 0,0 1 0,0-1 0,0 0 0,1 0 0,-1 1 0,0-1 0,1 1 1,-1-1-1,1 1 0,-1-1 0,1 1 0,0-1 0,-1 1 0,1-1 0,0 3 0,-3 10-72,3-12 52,-7 8 126,5-7-52,5-8 73,3-3-72,0-1 1,-2 0-1,1 0 1,-1 0 0,0-1-1,4-17 1,-1 5-8,61-160 65,-58 159-74,-8 18-101,1 0 0,-1 0 0,0-1 0,-1 1 0,1-1 0,-1 1 0,1-8 0,-2 13 49,0-1-1,0 1 1,0 0-1,0-1 1,0 1-1,0 0 1,0 0 0,0-1-1,0 1 1,0 0-1,0-1 1,0 1 0,0 0-1,-1 0 1,1-1-1,0 1 1,0 0 0,0 0-1,0-1 1,-1 1-1,1 0 1,0 0 0,0 0-1,0-1 1,-1 1-1,1 0 1,0 0-1,0 0 1,-1 0 0,1-1-1,0 1 1,-1 0-1,-10 3-140,7-1 132,1 0 1,0 0 0,0 0-1,0 0 1,-5 5 0,3 0 20,0 1 1,0 0 0,0 0-1,1 0 1,0 0 0,1 1-1,-4 10 1,1-2-7,-50 152-68,-9 21 62,-12 25 109,-52 132 531,115-315-520,-42 106 226,53-119-240,3-19-84,0 1 0,0-1 1,0 1-1,0-1 0,1 0 1,-1 1-1,0-1 0,0 0 1,0 1-1,0-1 0,0 1 0,1-1 1,-1 0-1,0 1 0,0-1 1,1 0-1,-1 1 0,0-1 1,0 0-1,1 0 0,-1 1 1,0-1-1,1 0 0,1 0 11,-1 1 0,0-1 1,1-1-1,-1 1 0,1 0 0,-1 0 0,0 0 0,1-1 0,-1 1 0,0-1 0,0 1 1,1-1-1,-1 0 0,0 1 0,0-1 0,0 0 0,0 0 0,0 0 0,0 0 0,1-1 1,8-7-33,-1 0 0,0 0 1,-1-1-1,14-22 1,24-50-105,-34 58 102,2-2 11,2-6-12,1 0 0,2 2 0,24-30 0,-21 36 10,1 0 1,1 2-1,1 0 0,2 2 1,0 1-1,0 1 0,58-28 1,-4 0 122,-79 45-106,21-11 107,-22 10-267,-6 7 133,-11 14-37,6-7 150,1-1 1,0 1-1,1 0 1,-7 15-1,7-10-153,1 2-1,1-1 1,-7 32-1,11-40 69,0 1 0,1-1 0,0 1 0,1 0 0,0 0 0,1-1 0,0 1 0,4 12 0,-5-20-5,1 0 0,1-1 0,-1 1 0,0 0 0,1-1 1,-1 0-1,1 1 0,-1-1 0,1 0 0,0 0 0,0 0 0,0 0 0,1 0 1,-1 0-1,0 0 0,1-1 0,-1 1 0,1-1 0,-1 0 0,1 0 0,0 0 1,-1 0-1,1 0 0,0 0 0,0-1 0,0 0 0,5 1 0,4-1 0,0 0 0,1-1 0,-1 0 0,0-1 0,13-4 0,0-1 25,0-1 1,-1-1-1,39-20 1,64-46-86,10-5 31,-51 42 66,-31 14 30,-53 23-79,1 0 1,-1 0-1,0 0 1,1-1 0,-1 1-1,0-1 1,0 0-1,0 0 1,2-2-1,-4 4-2,0 0-1,0 0 1,0 0-1,0 0 1,0 0-1,0 0 0,0-1 1,0 1-1,0 0 1,0 0-1,0 0 1,0 0-1,0 0 1,0 0-1,0-1 1,0 1-1,0 0 0,0 0 1,0 0-1,0 0 1,0 0-1,0 0 1,0 0-1,0-1 1,0 1-1,0 0 1,0 0-1,-1 0 1,1 0-1,0 0 0,0 0 1,0 0-1,0 0 1,0-1-1,0 1 1,0 0-1,0 0 1,-1 0-1,1 0 1,0 0-1,0 0 1,0 0-1,0 0 0,0 0 1,0 0-1,0 0 1,-1 0-1,1 0 1,0 0-1,0 0 1,0 0-1,0 0 1,0 0-1,0 0 1,-1 0-1,1 0 0,0 0 1,0 0-1,0 0 1,0 0-1,-10 1-28,1 3 29,0-1 0,0 1 0,0 1 1,-11 7-1,3-2 32,9-4-20,-1 0 0,1 0 0,0 1 0,0 0-1,1 0 1,0 1 0,0 0 0,1 0 0,-7 12 0,2-1-48,0 1 0,2 0 0,-9 27 0,14-33 35,0 0 0,-4 29 0,7-36 27,1-1 0,-1 1 0,1 0 0,1-1 0,-1 1 0,1 0 0,0-1 0,4 12 1,-5-18-20,0 1 1,0-1 0,1 0 0,-1 1 0,0-1 0,0 0 0,0 1 0,0-1 0,1 0 0,-1 0 0,0 1-1,0-1 1,0 0 0,1 0 0,-1 1 0,0-1 0,1 0 0,-1 0 0,0 0 0,0 1 0,1-1-1,-1 0 1,0 0 0,1 0 0,-1 0 0,0 0 0,1 0 0,-1 0 0,0 0 0,1 0 0,-1 0 0,1 0-1,-1 0 1,1 0 0,0 0 4,1-1 1,-1 0-1,0 1 0,0-1 0,0 0 0,1 0 0,-1 1 0,0-1 0,1-2 1,22-26 54,-22 26-54,7-11-2,-1-1 0,0 0 1,6-19-1,0 1-4,-8 20-12,29-69-220,-31 71 180,-1 0 0,0 0 0,-1 0-1,0 0 1,1-19 0,-3 28 24,0 1-1,0-1 1,0 1 0,-1-1 0,1 1 0,0-1-1,-1 1 1,1 0 0,-1-1 0,1 1 0,-1-1-1,0 1 1,1 0 0,-3-3 0,3 4 17,0 0 0,0 0-1,-1 0 1,1-1 0,0 1 0,0 0 0,-1 0 0,1 0-1,0 0 1,0 0 0,-1 0 0,1 0 0,0 0 0,0-1 0,-1 1-1,1 0 1,0 0 0,0 0 0,-1 0 0,1 0 0,0 0-1,0 0 1,-1 1 0,1-1 0,0 0 0,0 0 0,-1 0-1,1 0 1,0 0 0,-1 1-6,0 0-1,0-1 1,1 1 0,-1 0-1,0 0 1,1-1 0,-1 1-1,0 0 1,1 0 0,-1 0-1,1 0 1,-1 1 0,-1 5 41,-1 0 0,1-1 1,0 1-1,1 0 0,0 1 1,0-1-1,0 0 0,1 0 1,0 0-1,0 1 0,1-1 1,0 0-1,1 0 0,-1 0 1,1 0-1,0 0 0,1 0 1,0-1-1,5 11 0,-6-15-19,0 0 0,-1 1 0,1-1 0,0 0-1,0 0 1,0 0 0,1 0 0,-1-1 0,0 1 0,1 0-1,-1-1 1,1 0 0,-1 1 0,1-1 0,0 0 0,-1-1-1,1 1 1,0 0 0,0-1 0,0 1 0,-1-1 0,1 0-1,0 0 1,0 0 0,5-1 0,5-1 23,1-1-1,-1-1 1,0 0-1,14-6 1,-16 6-14,211-85 429,-125 38-486,-4 2 193,-92 49-159,-1 0 1,1-1-1,-1 1 0,1 0 1,-1 0-1,1 0 1,-1-1-1,1 1 1,-1 0-1,1 0 0,-1 0 1,1 0-1,-1 0 1,1 0-1,0 0 0,-1 0 1,1 0-1,-1 0 1,1 0-1,-1 0 0,1 0 1,-1 1-1,1-1 1,-1 0-1,1 0 1,-1 1-1,1-1 0,-1 0 1,1 0-1,-1 1 1,1 0-1,0 0-10,0 0 1,-1 1-1,0-1 1,1 0-1,-1 0 1,0 1-1,1-1 0,-1 0 1,0 1-1,0-1 1,0 1-1,-1 1 1,0 7 9,-1 0 1,-4 15 0,5-24 16,-16 45 221,10-31-74,-7 30 0,10-31-189,-2 9 128,16-31 162,23-30 17,-22 23-294,1 1 0,1 1 0,16-14-1,-16 16-15,0 0 0,1 1 0,1 1 0,30-14 0,-44 22 29,0 1-1,0-1 0,0 1 0,0 0 1,0-1-1,0 1 0,0 0 0,0 0 0,0-1 1,0 1-1,0 0 0,0 0 0,0 0 1,0 0-1,0 0 0,0 1 0,0-1 0,0 0 1,0 0-1,0 1 0,0-1 0,0 0 1,0 1-1,0-1 0,0 1 0,0 0 0,-1-1 1,1 1-1,0 0 0,0-1 0,-1 1 1,1 0-1,0 0 0,-1-1 0,1 1 0,0 0 1,-1 0-1,1 0 0,0 2 0,-1 0 4,1 0 0,0 0-1,-1 1 1,0-1 0,0 0 0,0 0-1,0 0 1,0 1 0,0-1-1,-1 0 1,-1 5 0,0-2 40,0-2-25,1 0-1,0 0 1,0 0 0,-1 7-1,2-10-12,0-1 0,0 1 0,0-1 0,0 1 0,0-1 0,0 1 1,0-1-1,0 1 0,0-1 0,0 1 0,1-1 0,-1 1 0,0-1 0,0 1 0,0-1 0,1 1 0,-1-1 0,0 0 0,1 1 0,-1-1 0,0 1 0,1-1 0,-1 0 1,1 1-1,-1-1 0,0 0 0,1 1 0,-1-1 0,1 0 0,-1 0 0,1 0 0,-1 1 0,1-1 0,-1 0 0,1 0 0,-1 0 0,1 0 0,-1 0 0,1 0 0,-1 0 1,1 0-1,-1 0 0,1 0 0,-1 0 0,2 0 0,9-3-46,-1 1 1,1-2 0,-1 1-1,18-9 1,7-3 94,-16 8-28,4-2-63,0 1-1,1 0 1,47-6 0,-69 13 38,0 1 1,0 0-1,0 0 0,0 0 1,1 1-1,-1-1 1,0 0-1,0 1 0,0 0 1,0-1-1,0 1 1,0 0-1,0 0 0,0 0 1,0 0-1,-1 0 0,1 1 1,0-1-1,-1 0 1,1 1-1,-1-1 0,1 1 1,-1 0-1,0-1 1,2 5-1,2 2-26,-2 1-1,1 0 1,-1 0-1,3 17 1,-4-17 75,0 0 0,7 17 0,-8-23-25,0-1 0,0 0 0,1 0 0,-1 0 0,1 0 0,-1 0 0,1 0 0,0 0 0,-1 0-1,1 0 1,0-1 0,0 1 0,0-1 0,4 2 0,-3-2-16,-1 0-1,0-1 0,0 1 1,0-1-1,0 0 1,0 0-1,1 0 1,-1 0-1,0 0 0,0 0 1,0-1-1,0 1 1,1-1-1,-1 0 1,0 1-1,3-3 0,10-4 5,0-2-1,0 0 0,-1 0 0,0-1 0,-1-1 0,0 0 0,-1-1 0,0-1 0,-1 1 0,0-2 0,-1 0 0,14-26 0,-22 36-15,0 0 0,0 0-1,0 0 1,-1 0 0,1 0 0,-1-1 0,0 1 0,0 0-1,-1-1 1,1 1 0,-1-1 0,-1-4 0,1 8 3,0 1 0,0 0 0,0-1 0,0 1-1,0-1 1,0 1 0,0-1 0,0 1 0,-1 0 0,1-1 0,0 1 0,0 0 0,0-1 0,-1 1 0,1-1 0,0 1 0,-1 0-1,1 0 1,0-1 0,-1 1 0,1 0 0,0 0 0,-1-1 0,1 1 0,0 0 0,-1 0 0,1 0 0,-1-1 0,1 1 0,0 0 0,-1 0-1,0 0 1,0 0 2,-1 0 0,1 1-1,0-1 1,-1 0 0,1 1-1,0-1 1,0 1 0,-1 0-1,1-1 1,-2 2 0,-2 2 39,1-1 0,-1 1 0,1 0 0,-5 6 0,7-6 33,-1 1-1,1 0 1,-1-1-1,2 1 1,-1 0-1,0 0 0,1 0 1,0 0-1,0 0 1,0 1-1,1-1 1,0 0-1,0 0 0,0 1 1,1-1-1,-1 0 1,1 0-1,3 9 0,-1-3 9,1 0-1,0 0 0,0-1 0,1 1 0,1-1 0,0 0 0,10 13 0,-10-16-73,1-1-1,-1 1 1,1-1-1,0 0 1,1-1-1,0 0 1,0 0-1,0 0 0,0-1 1,12 4-1,-4-3-43,-1 0-1,2-2 0,-1 0 0,29 2 1,-8-3-1205,73-6 0,-92 2-576,0-1 0,0-1 0,-1-1 0,1 0 0,32-15 0,-48 19 1126,0 0 1,1 0-1,-1 0 0,0-1 0,0 1 1,0-1-1,0 1 0,0-1 0,4-4 0,-5 4 221,0-1-1,0 0 0,0 0 0,0 0 1,0 0-1,-1 0 0,1 0 0,-1 0 1,0 0-1,0-3 0,3-58-2555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10720,'-21'-3'4864,"34"3"-4256,-5 0 1823,11 3-1471,34 1 576,7 1-896,29-2-288,4 5-224,20-8-320,-5 0 96,27-3-3616,-9 3 2016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89 2144,'-20'-9'1307,"-20"9"10596,56-1-7931,14-4-2608,23-2-1484,32 4 476,20 0 3,114-19-128,112-8-9,-290 27-161,118-2-181,-136 5 131,-15 0 1,0 0 1,0 1-1,0 0 1,1 0-1,10 4 1,-4-3 351,-25-3 162,9 2-501,0-1 0,1 0 0,-1 1 0,0-1 0,0 1 0,0-1 0,1 1 0,-1-1 0,0 1 0,0 0-1,1-1 1,-1 1 0,0 0 0,1-1 0,-1 1 0,1 0 0,-1 0 0,1 0 0,0 0 0,-1 0 0,-10 24 254,11-24-271,-13 48 339,9-33-160,-9 26-1,11-38-177,-4 10 75,0 1-1,1 0 1,0 0-1,-4 30 1,7-29 27,1-13-109,0 0-1,0 0 0,1 0 1,0 0-1,-1-1 0,1 1 1,0 0-1,0 0 0,1 0 1,-1 0-1,1 4 1,0-6 136,-1-5-808,-1-21-4607,1 23 4707,0 1-1,0 0 1,-1 0 0,1 0 0,0-1-1,-1 1 1,1 0 0,-1 0-1,1 0 1,-1 0 0,1 0-1,-1 0 1,0 0 0,0 0 0,1 0-1,-2-1 1,-4 1-1883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239 167 2656,'-46'-49'4018,"37"39"-3163,1 0 1,-2 1-1,1-1 0,-1 2 0,-1-1 1,-16-9-1,-23-3 1265,13 6-139,20 8-552,17 7-1406,-1 0 1,1 0-1,0 0 0,0 0 0,0 0 0,0 0 0,0 0 1,0 0-1,0 0 0,0 0 0,-1 0 0,1 0 0,0 0 0,0 0 1,0 0-1,0 0 0,0 0 0,0 0 0,0 0 0,-1 0 1,1 0-1,0 0 0,0 0 0,0 0 0,0 0 0,0 0 0,0 0 1,0 0-1,0 0 0,-1 0 0,1 0 0,0 0 0,0 1 1,0-1-1,0 0 0,0 0 0,0 0 0,0 0 0,0 0 0,0 0 1,0 0-1,0 0 0,0 0 0,0 1 0,0-1 0,0 0 1,0 0-1,0 0 0,0 0 0,0 0 0,0 0 0,0 0 1,0 1-1,0-1 0,14 22 1628,2-1-1674,29 49 895,89 103 1,-115-150-842,4 6 8,5 6 221,1-2 1,61 55 0,-71-72-196,1-1 1,1 0 0,1-2-1,0-1 1,0 0-1,31 10 1,27 1 183,-10-4-194,-59-16-47,-1-1 1,0 0 0,1 0 0,0-1 0,18-1 0,-27 0 178,-5-1-174,1 1 0,0 0 0,0-1 0,0 1 0,0 0 0,-1 0 0,1 1 0,0-1 0,-2 1 0,0-1-5,-112 19-152,79-9 113,0 2-1,1 2 1,-49 25-1,82-37 30,-28 14 10,1 2-1,1 1 1,0 1 0,2 2-1,0 1 1,-37 42 0,9-10-93,-24 29 228,63-65-123,11-14-14,1 0 0,-1 0 1,1 1-1,0 0 0,0 0 0,1 0 0,-5 10 1,8-16-5,0 0 1,-1 0 0,1 1 0,0-1 0,0 0 0,0 0 0,-1 1 0,1-1 0,0 0 0,0 1 0,0-1 0,0 0-1,0 0 1,0 1 0,0-1 0,0 0 0,0 1 0,0-1 0,0 0 0,0 1 0,0-1 0,0 0 0,0 1-1,0-1 1,0 0 0,0 0 0,0 1 0,0-1 0,1 0 0,-1 1 0,0-1 0,0 0 0,0 0 0,0 1 0,1-1-1,-1 0 1,0 0 0,0 0 0,1 1 0,-1-1 0,0 0 0,0 0 0,1 0 0,-1 0 0,0 1 0,0-1-1,1 0 1,-1 0 0,0 0 0,1 0 0,-1 0 0,10 5 27,1-1-26,1 1 0,-1-2 0,0 1-1,1-2 1,0 1 0,0-2 0,0 1 0,16-2 0,7 3-2,-9-2 44,0-1-1,1-1 1,-1-2 0,38-7-1,101-36 117,107-59 152,-260 98-194,-10 6-142,1-1 0,-1 1 1,1-1-1,0 1 1,-1 0-1,1 0 1,0 0-1,0 1 1,4-2-1,-6 3 19,-1-1 0,1 0 0,0 0 0,-1 1 0,1-1 0,0 0 0,-1 1 0,1-1 0,-1 0 0,1 1 1,0-1-1,-1 1 0,1-1 0,-1 1 0,1-1 0,-1 1 0,0 0 0,1-1 0,-1 1 0,1-1 0,-1 1 0,0 0 0,0-1 0,1 1 0,-1 1 0,6 21 84,-5-16-74,5 22 235,3 43 0,-5-32-81,-2-9 68,-2-26-200,0 0-1,0 1 1,1-1 0,-1 0 0,1 0-1,0 0 1,3 6 0,-2-5-90,7-8-2577,-8 2 2303,0 0 0,0-1-1,0 1 1,-1 0-1,1-1 1,0 1 0,0-1-1,0 0 1,0 1 0,0-1-1,-1 0 1,1 1-1,0-1 1,0 0 0,-1 0-1,1 0 1,-1 1-1,1-1 1,-1 0 0,1 0-1,-1 0 1,1 0 0,-1 0-1,0 0 1,1 0-1,-1 0 1,0-1 0,2-5-1384,7-14-1587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17 4320,'16'-17'11706,"-28"26"-11133,0 1 1,1 1-1,0 0 0,1 0 0,-14 19 0,9-12-241,-21 30 352,-54 90 1,-11 59 591,90-171-1157,1 1 0,1 0 1,1 0-1,1 1 0,2 0 0,0 0 1,2 0-1,2 1 0,0-1 1,5 38-1,-2-44-18,2 1 0,0-2 1,2 1-1,0-1 0,1 1 1,1-2-1,1 1 1,1-1-1,1-1 0,1 0 1,0 0-1,2-1 0,23 25 1,-30-36-61,0-1 1,1 1-1,-1-1 0,11 5 1,-16-9-207,0-1 1,1 0-1,-1 0 1,0 0-1,1 0 1,-1 0-1,1 0 1,0-1-1,-1 1 1,1-1-1,-1 0 1,1 1-1,0-1 0,-1-1 1,1 1-1,0 0 1,-1-1-1,1 1 1,-1-1-1,4-1 1,-5 1-239,1 1 0,-1-1 0,1-1 0,-1 1 0,0 0 1,1 0-1,-1 0 0,0-1 0,0 1 0,0-1 0,2-2 0,-1 1-442,8-10-1576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6400,'-5'-9'11583,"12"9"-10015,44-5 82,-34 3-1126,34 0 1,-28 3-379,0 2-1,-1 0 1,1 1-1,-1 1 1,0 1-1,31 14 1,-47-17-76,6 1 41,-1 1 0,0 1 0,-1 0 0,1 0 0,12 12 0,-21-17-92,0 1 1,0 0-1,0 0 0,0 0 1,-1 1-1,1-1 1,-1 0-1,0 1 0,1-1 1,-1 0-1,0 1 0,-1 0 1,1-1-1,0 1 0,-1-1 1,1 1-1,-1 0 1,0-1-1,0 1 0,0 0 1,0 0-1,0-1 0,-1 1 1,1 0-1,-1-1 0,0 1 1,0-1-1,0 1 1,-2 4-1,-6 9 59,0-1 0,-20 25 1,27-38-74,-4 5 21,-1 0-1,-1 0 1,1 0-1,-1-1 1,-1-1 0,-8 6-1,-7 4-65,8 1-9,-2-1-105,16-14 177,1-1-22,0 0 1,0 1 0,0-1-1,0 1 1,0-1-1,0 1 1,0-1-1,0 1 1,0 0 0,1 0-1,-1-1 1,0 1-1,0 0 1,0 0-1,1 0 1,-1 0 0,1 0-1,-1-1 1,1 1-1,-1 0 1,1 1-1,-1-1 1,1 0-1,0 0 1,-1 0 0,1 0-1,0 0 1,0 0-1,0 0 1,0 0-1,0 0 1,0 2 0,0-3-3,0 0 1,1 1 0,-1-1 0,0 1 0,0-1 0,0 0-1,0 1 1,0-1 0,0 1 0,1-1 0,-1 0 0,0 1-1,0-1 1,1 0 0,-1 1 0,0-1 0,0 0 0,1 0-1,-1 1 1,0-1 0,1 0 0,-1 0 0,0 0 0,1 1-1,-1-1 1,1 0 0,-1 0 0,0 0 0,1 0 0,-1 0-1,1 0 1,-1 0 0,0 1 0,2-2 0,14 1 1,-12-1-2,17-2 22,0-2 0,-1 0 0,31-13 0,-33 12-14,123-50 84,-45 17-107,-60 23 136,-2-2 1,61-40 0,-82 49-47,0-1 0,0-1 0,-1 0 0,0-1 0,0 0 0,-2-1 0,11-15 0,-20 26-80,-1 1 0,1 0-1,0-1 1,-1 1 0,0 0 0,1-1-1,-1 1 1,0-1 0,1 1-1,-1 0 1,0-1 0,0 1 0,0-1-1,0 1 1,-1-1 0,1 1-1,0-1 1,-1 1 0,1 0 0,-1-1-1,1 1 1,-1 0 0,1-1-1,-1 1 1,0 0 0,0 0 0,0 0-1,0 0 1,0-1 0,0 1-1,0 1 1,-1-2 0,0 0-51,-1 0 0,1 0-1,-1 0 1,0 1 0,1-1 0,-1 1 0,0 0-1,0-1 1,0 1 0,0 1 0,0-1 0,0 0-1,-3 1 1,-3-1-888,-12 1-1644,20 0 2284,1 0 0,-1 0 0,0 0-1,1 0 1,-1 0 0,1 0 0,-1 0 0,0 0 0,1 1 0,-1-1 0,1 0-1,-1 0 1,1 0 0,-1 1 0,1-1 0,-1 0 0,1 1 0,-1-1 0,1 1 0,-1-1-1,1 0 1,0 1 0,-1-1 0,0 2 0,1-2 214,0 0 0,0 0-1,0 0 1,0 0 0,0 0 0,0 1 0,0-1-1,0 0 1,0 0 0,0 0 0,0 0 0,0 1-1,0-1 1,0 0 0,0 0 0,0 0 0,0 0-1,0 0 1,0 1 0,0-1 0,0 0 0,0 0-1,0 0 1,0 0 0,0 0 0,0 1 0,1-1-1,-1 0 1,0 0 0,0 0 0,0 0 0,0 0-1,0 0 1,0 1 0,0-1 0,1 0 0,-1 0-1,0 0 1,0 0 0,12-6-5498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 6560,'-2'-1'254,"1"0"0,0 0 0,-1 0 0,0 0 0,1 0 0,-1 0-1,1 0 1,-1 0 0,0 1 0,0-1 0,1 1 0,-1 0 0,0-1 0,0 1 0,0 0 0,1 0 0,-1 0 0,0 0 0,0 0 0,0 0 0,1 1 0,-1-1 0,0 1 0,0-1 0,1 1 0,-1 0 0,0-1-1,1 1 1,-1 0 0,1 0 0,-1 0 0,1 0 0,-3 2 0,-12 10 810,0 0-1,0 1 1,-26 31-1,36-38-934,0 0 0,1 1 0,0 0 0,1 0 1,0 1-1,0-1 0,0 1 0,1 0 0,0 0 0,1 0 0,-2 11 0,4-16-90,0 0 1,1 0 0,-1 0 0,1 1-1,-1-1 1,1-1 0,1 1 0,-1 0-1,0 0 1,1 0 0,0-1 0,0 1-1,0-1 1,0 1 0,0-1 0,1 0-1,0 0 1,-1 0 0,1 0 0,0 0-1,1-1 1,-1 1 0,0-1 0,6 3-1,-4-2 41,2 1-1,-1-2 1,0 1-1,0 0 1,1-1-1,0-1 1,-1 1-1,1-1 1,0 0-1,0 0 1,0-1-1,-1 0 1,13-1-1,-14 0 8,0-1-1,0 1 1,0-1-1,0 0 1,0 0-1,-1 0 1,1-1-1,-1 0 1,0 0-1,0 0 1,0 0-1,4-4 1,-3 1-34,0 0 1,0 0-1,0-1 1,-1 1-1,0-1 0,-1 0 1,5-11-1,-5 8-50,0 0 0,-1 0 0,0 0 0,-1 0-1,0 0 1,-1 0 0,0-1 0,-1 1 0,0 0 0,0 0 0,-1 0-1,0 0 1,-1 0 0,-4-11 0,5 18-43,1 0 1,-1 0-1,0 0 1,0 1-1,0-1 1,0 1-1,0-1 0,0 1 1,-1 0-1,1 0 1,-1 0-1,0 0 1,1 0-1,-1 1 1,0-1-1,0 1 0,0 0 1,0 0-1,0 0 1,0 0-1,-1 0 1,1 1-1,0-1 1,0 1-1,-1 0 0,1 0 1,0 0-1,-5 1 1,-1 1-406,1 0-1,-1 0 1,1 0 0,0 1-1,-1 1 1,2-1 0,-1 1 0,0 1-1,-9 6 1,15-10 144,1 0-1,-1 0 0,1 1 1,0-1-1,-1 0 1,1 0-1,0 1 1,0-1-1,0 1 1,0-1-1,0 1 1,-1 1-1,2-2 59,0 0-1,0 1 1,0-1 0,0 0 0,0 0-1,0 0 1,0 0 0,0 0-1,0 0 1,0 0 0,1 0 0,-1 0-1,0 0 1,1 0 0,-1 0-1,1 0 1,-1 0 0,1 0 0,0 0-1,1 1 1,11 12-5218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7040,'0'-1'133,"0"1"0,0-1 1,0 1-1,0-1 0,0 1 0,0-1 1,0 1-1,0-1 0,0 1 1,0-1-1,0 1 0,0-1 0,1 1 1,-1-1-1,0 1 0,0-1 1,1 1-1,-1 0 0,0-1 0,0 1 1,1-1-1,-1 1 0,0 0 1,1-1-1,0 1 0,14-1 1752,-5 1-361,-1 0-418,-1 1 0,1 0 0,11 3-1,48 18 624,-49-15-1316,-2-1-233,0 1 0,-1 0 0,0 2 0,0 0-1,0 1 1,-1 0 0,-1 1 0,0 1 0,0 0-1,-1 1 1,-1 1 0,0 0 0,11 18 0,-1 0 161,-2 1 0,-1 1 0,-2 1 0,15 42 0,-25-57-154,-1 1 1,-1 0-1,-1 1 0,0-1 1,-2 1-1,-1 0 0,0-1 1,-2 1-1,-3 25 0,-5 1-77,-1-1-1,-2 0 1,-3-1 0,-1 0-1,-3-1 1,-1-1 0,-2-1-1,-38 54 1,-72 75-577,31-67-4613,68-74 2152,7-6-3055,-36 26-1,14-21 1616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184 180 3904,'1'-4'442,"3"-8"1059,0-1-1,6-12 1,-3 13 233,-3 5-160,-1 1 1,6-14 0,-26 52 2176,2-3-3331,-32 61 617,21-43-199,-36 91 1,61-134-822,-38 124 280,33-105-186,2 0 0,0 1 0,0 38 0,6-44 86,-2-18-184,0 0-1,0 0 1,0 0-1,0 0 1,0-1-1,0 1 1,1 0-1,-1 0 1,0 0 0,0 0-1,0 0 1,0 0-1,0 0 1,0-1-1,0 1 1,0 0 0,0 0-1,0 0 1,1 0-1,-1 0 1,0 0-1,0 0 1,0 0 0,0 0-1,0 0 1,0 0-1,1 0 1,-1 0-1,0-1 1,0 1-1,0 0 1,0 0 0,0 0-1,0 0 1,1 0-1,-1 0 1,0 0-1,0 1 1,0-1 0,0 0-1,0 0 1,1 0-1,-1 0 1,0 0-1,0 0 1,0 0-1,0 0 1,0 0 0,0 0-1,0 0 1,1 0-1,-1 0 1,0 1-1,0-1 1,0 0 0,0 0-1,0 0 1,0 0-1,49-141 650,-7 16-489,-20 64 80,-3-2 0,13-71 1,-31 130-222,17-129 1280,-13 100-1141,-5 33-171,0 0 0,0 0 0,0 0 1,0-1-1,0 1 0,0 0 0,1 0 1,-1 0-1,0 0 0,0-1 0,0 1 1,0 0-1,0 0 0,0 0 0,0 0 1,1 0-1,-1 0 0,0 0 1,0-1-1,0 1 0,0 0 0,0 0 1,1 0-1,-1 0 0,0 0 0,0 0 1,0 0-1,0 0 0,1 0 0,-1 0 1,0 0-1,0 0 0,0 0 1,0 0-1,1 0 0,-1 0 0,8 5 2,5 10-3,-12-14 1,43 53-50,71 68-1,-76-86 90,-2 3 0,-1 1 0,-2 1 0,-2 2 0,42 74 1,-32-36-46,50 89 28,-24-57 42,-63-106 13,3 9 176,-8-15-248,0-1 1,0 0 0,0 1 0,0-1 0,0 1-1,0-1 1,0 1 0,0-1 0,0 0-1,0 1 1,0-1 0,0 1 0,0-1 0,-1 1-1,1-1 1,0 0 0,0 1 0,0-1 0,-1 0-1,1 1 1,0-1 0,-1 0 0,1 1 0,0-1-1,-1 0 1,1 0 0,0 1 0,-1-1 0,1 0-1,0 0 1,-1 1 0,1-1 0,-1 0 0,1 0-1,-1 0 1,-2 1 12,0 0 1,-1-1-1,1 0 0,0 1 0,0-1 0,0 0 1,-1-1-1,1 1 0,0-1 0,0 1 0,-4-2 1,-39-15 29,-2-5-44,19 8-76,-1 2-1,-53-16 0,20 14 12,-110-9 0,140 20-70,0 2 0,-1 2 0,1 1 0,0 2 0,0 1 0,-37 10 0,63-13-557,1 0 0,1 1 0,-1-1 0,0 1 0,0 0 0,1 0 0,-7 6 0,11-9 552,1 1 1,0-1 0,-1 0-1,1 0 1,0 1 0,-1-1 0,1 0-1,0 1 1,-1-1 0,1 0-1,0 1 1,0-1 0,0 1-1,-1-1 1,1 0 0,0 1-1,0-1 1,0 1 0,0-1 0,0 1-1,0-1 1,0 0 0,0 1-1,0-1 1,0 1 0,0-1-1,0 1 1,0-1 0,0 0-1,0 1 1,1 0-127,0 0 0,-1 0-1,1-1 1,0 1 0,-1 0-1,1-1 1,0 1 0,0 0-1,0-1 1,-1 1 0,1-1-1,2 1 1,0 1-633,1-1 0,-1 0-1,1 0 1,-1 0 0,1-1-1,7 1 1,-7-1 328,0-1 0,1 0 0,-1 0 0,0 0 0,7-3 0,27-16-1988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5312,'-8'-13'10773,"11"12"-10467,0-1 1,0 1-1,0 1 1,1-1-1,-1 0 0,0 1 1,0-1-1,0 1 1,4 0-1,34 3 683,-35-3-845,220 36 1973,-210-33-2069,0 1 1,-1 1-1,0 0 0,0 1 0,-1 1 0,0 0 0,26 18 1,-31-19-7,-1 1 1,0 0-1,-1 1 1,0 0-1,0 0 1,0 1 0,-1-1-1,0 1 1,-1 1-1,0-1 1,-1 1-1,7 18 1,-5-5 88,0-1 0,-2 1 1,0 0-1,-1 0 0,-2 0 0,0 1 1,-3 26-1,0-37-94,0 0 1,0-1-1,-1 1 0,-1-1 1,0 0-1,-1 0 1,0 0-1,-1-1 0,0 1 1,0-1-1,-1-1 0,-1 1 1,0-1-1,-16 15 1,16-18-18,0-1 1,-1 0 0,0-1 0,0 0 0,0 0-1,-1-1 1,-10 4 0,-71 16 138,70-22-8,16-4 106,12-2-110,15-5-46,37-13-208,-34 14 208,0-1 0,-1-1 0,39-22 0,64-51 215,-65 41-117,31-21 104,-54 35-216,167-133 385,-196 153-355,0-1-1,-1 0 1,0-1-1,13-19 0,-20 26-120,-1 1 0,1-1 0,-1 0 0,1 1 0,-1-1 0,0 0 0,0 0-1,0 0 1,0 0 0,-1 0 0,1 0 0,-1 0 0,0 0 0,0 0 0,0-1-1,0 1 1,0 0 0,-1 0 0,0 0 0,1 0 0,-1 0 0,0 0 0,0 0-1,-1 1 1,-2-6 0,0 3 11,-1-1-1,0 1 1,0 0-1,0 0 0,-1 0 1,1 1-1,-1-1 1,-13-5-1,-57-23-124,58 26-3,-34-12-174,29 11-198,-1-1 0,1-1 0,-23-14 0,37 17-3095,18 11-1634,-4-1 3856,3 2-339,1 0 0,-1 0 0,14 4-1,17 2-3120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29 8544,'-3'-4'828,"1"1"-421,0 0 0,0 0 0,0 1 0,0-1 1,0 1-1,-3-3 0,4 4-298,0 1 1,0-1-1,1 1 0,-1 0 1,0-1-1,0 1 1,0 0-1,0 0 0,1-1 1,-1 1-1,0 0 0,0 0 1,0 0-1,0 0 1,0 0-1,1 0 0,-1 0 1,0 0-1,0 1 1,0-1-1,0 0 0,0 0 1,1 1-1,-1-1 1,0 1-1,0-1 0,1 1 1,-1-1-1,-1 1 1,-5 5 390,0 0 1,1 0 0,0 1 0,0 0 0,0 0 0,-5 9 0,-25 48 1032,33-58-1441,-1 1 55,0 0 1,1 0-1,0 1 1,0-1-1,1 1 1,0 0-1,0 0 1,-1 13-1,3-15-79,0 0-1,0 0 1,1 0 0,0-1-1,0 1 1,1 0 0,2 8-1,-3-12-36,0 0 1,0-1-1,0 1 0,0 0 0,1 0 1,-1-1-1,0 1 0,1 0 0,-1-1 0,1 1 1,0-1-1,-1 0 0,1 0 0,0 1 1,0-1-1,0 0 0,0-1 0,0 1 1,0 0-1,0 0 0,0-1 0,0 0 0,4 1 1,4-1 63,0 0 0,-1 0 1,1-1-1,0-1 0,0 0 1,-1 0-1,1 0 0,-1-2 1,0 1-1,0-1 0,0 0 1,0-1-1,-1 0 0,1 0 1,10-11-1,-15 14-67,-1-1 1,0 0-1,0-1 0,0 1 1,0-1-1,0 1 0,-1-1 1,0 0-1,1 0 0,-2 0 1,1 0-1,0 0 0,-1 0 1,0-1-1,1 1 0,-1-6 1,0 6-21,-1 1-1,0-1 1,-1 1 0,1-1 0,0 0-1,-1 1 1,0-1 0,0 1 0,0-1 0,0 1-1,0-1 1,-1 1 0,0 0 0,1 0 0,-1 0-1,-1 0 1,1 0 0,0 0 0,-1 0-1,-2-2 1,-1 0-25,0 0 0,0 1 0,0-1-1,-1 1 1,1 1 0,-1-1 0,0 1 0,0 0-1,0 1 1,0-1 0,-11 0 0,13 2-145,0 1 1,-1-1 0,1 2-1,0-1 1,-1 0 0,1 1-1,0 0 1,-1 1 0,1-1-1,0 1 1,0 0 0,0 0-1,0 0 1,1 1 0,-1 0-1,-6 5 1,3-2-1252,1 0 0,1 1 0,0 0 0,0 1 0,0-1 0,-7 14 0,-5 6-2989,4-13-259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4992,'-38'-7'3248,"13"5"7866,37 2-5418,21-4-4785,7-1-1033,215-10 488,-46 4 10,183 6 280,-347 6-202,-6-2-4967,-57 15-7196,12-9 8725,-13 11-749,-1 1 741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135 148 2816,'-17'-12'5968,"14"7"-2400,-3 6-1803,5-1-1232,10 8 555,-6-4-913,0 0 1,1 0-1,-1 0 0,1 0 0,0-1 1,0 0-1,0 1 0,0-2 0,0 1 1,1 0-1,-1-1 0,1 0 0,7 3 0,-8-4-78,0 0 0,0 0 0,0-1 0,0 1 0,0-1 0,0 0 0,1 0 0,-1-1 0,0 1 0,0-1 0,0 0 0,0 0 0,0 0 0,0 0 0,-1-1 0,1 0 0,0 1 0,-1-1 0,1-1 0,-1 1 0,5-4 0,-5 2 21,1 1 1,-1-1 0,-1 0 0,1 0-1,-1 0 1,1 0 0,-1 0 0,0-1-1,1-4 1,-2 6-86,0 0 0,-1 0 0,0 1 0,0-1 0,0 0 0,0 0 0,0 1 0,0-1 0,-1 0 0,1 1 0,-1-1 0,0 0 0,1 1 0,-1-1 0,-1 1 0,1-1 0,-3-4 0,0 0-40,-1 1 0,0-1-1,-1 1 1,1 0 0,-1 0 0,0 0-1,-9-5 1,13 9-28,-1 1 0,1-1 0,-1 1 0,1 0 0,-1-1 0,1 1 0,-1 1 0,0-1 0,1 0 0,-1 1 0,0-1 0,0 1 0,0 0 0,1 0 0,-1 0 0,0 0 0,0 0 0,0 1 0,1-1 0,-1 1 0,0 0 0,0 0 0,1 0 0,-5 2 0,-9 8 120,0 1 0,1 1 0,-21 21 1,18-16 42,11-11-79,0 0 1,0 1-1,1-1 1,0 2-1,-9 14 1,13-17-23,-1-1 0,1 1 1,0 0-1,0 0 0,1 0 1,0 0-1,0 0 0,0 1 1,1-1-1,0 10 0,1-2 48,1 0 0,1 0-1,0 0 1,0-1 0,1 1-1,1-1 1,1 0 0,-1 0-1,16 23 1,-12-23 17,2 3 131,22 28 0,-28-39-181,-1 0-1,1-1 1,1 0 0,-1 0-1,0 0 1,1 0 0,0-1-1,0 0 1,7 3 0,-2-3-55,-1-1 0,1 1 0,0-2 0,0 1 0,0-1 0,-1-1 0,1 0 0,0-1 0,0 0-1,0 0 1,0-1 0,-1-1 0,1 0 0,13-6 0,-3 0-943,0-1-1,0 0 0,-1-2 0,0-1 1,28-24-1,-37 28-418,-1-1 0,0 0 0,0-1 0,13-20 0,-1-2-1467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6:5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46 4320,'-10'0'652,"-1"0"1,0 0-1,0 1 1,0 0-1,-18 5 0,-39 4 5591,40-7-3419,14-2-1396,12-2-1099,0 1 0,0 0 1,0 0-1,0 0 0,0 0 1,0 1-1,0-1 0,0 1 1,0-1-1,-4 2 1686,19-2-751,178-30-79,93-8 488,-202 35-1714,0 4 0,96 13 0,-119-8 59,-35-5-2870,29 6 1,-53-7 2739,0 0 0,0 0 1,0 0-1,1 0 0,-1 0 0,0 0 0,0 0 0,0 0 0,1 0 0,-1 0 0,0 1 0,0-1 0,0 0 0,0 0 0,1 0 0,-1 0 0,0 0 0,0 0 1,0 0-1,0 0 0,1 1 0,-1-1 0,0 0 0,0 0 0,0 0 0,0 0 0,0 0 0,0 1 0,0-1 0,0 0 0,1 0 0,-1 0 0,0 0 1,0 1-1,0-1 0,0 0 0,0 0 0,0 0 0,0 1 0,0-1 0,0 0 0,0 0 0,0 0 0,0 1 0,0-1 0,0 0 0,0 0 0,-1 0 0,1 0 1,0 1-1,0-1 0,0 0 0,0 0 0,0 0 0,0 0 0,0 1 0,0-1 0,-1 0 0,1 0 0,0 0 0,0 0 0,-1 0 0,-10 9-2899,-12 0-3805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3552,'1'-3'420,"1"-1"1,-1 1-1,1 0 0,0 0 1,-1-1-1,1 1 0,1 1 1,-1-1-1,0 0 0,4-3 1,4-9 2160,-8 14-2403,-1-1 1,1 0-1,-1 0 0,0 0 1,0 1-1,1-1 0,-1-1 1,-1 1-1,1 0 0,0 0 1,0 0-1,-1 0 0,1 0 1,-1-1-1,0-2 0,0-40 2224,0 26-932,-4-15 951,3 36-2387,-1 0 0,1 1 0,0-1 0,-1 0-1,1 1 1,1-1 0,-1 0 0,-1 4-1,0 6 32,0-1 0,1 1 0,0 0 0,0 0-1,2 12 1,0 4 10,-1 9 26,3 148 671,0-136-248,16 84-1,-18-127-481,14 63 580,9 94 0,-20-127-508,1 14-36,-5-8-798,-1-42 544,1 1 1,0-1 0,0 0-1,-1 0 1,1 0 0,0 0-1,-1 0 1,1 1 0,0-1 0,0 0-1,-1 0 1,1 0 0,0 0-1,-1 0 1,1 0 0,0 0-1,-1 0 1,1 0 0,0 0-1,-1 0 1,1 0 0,0 0 0,0 0-1,-1-1 1,1 1 0,0 0-1,-1 0 1,1 0 0,0 0-1,-1-1 1,-4-7-3729,-4-7 1286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23 1984,'0'-1'133,"1"1"-1,-1-1 1,1 0-1,-1 0 1,0 0 0,1 1-1,0-1 1,-1 0 0,1 1-1,-1-1 1,1 0 0,0 1-1,-1-1 1,1 1 0,0-1-1,0 1 1,-1-1-1,1 1 1,0 0 0,0-1-1,0 1 1,-1 0 0,1-1-1,0 1 1,0 0 0,0 0-1,0 0 1,0 0-1,1 0 1,9-1 1754,-8 0-1893,-3 1 307,1 0 0,0 0 1,0 0-1,0 0 0,0-1 0,0 1 0,0 0 1,-1-1-1,1 1 0,0-1 0,0 1 0,1-1 1,-2 0-214,0 1-1,0 0 1,0 0 0,0 0 0,0 0 0,1-1 0,-1 1 0,0 0 0,0 0-1,0 0 1,0 0 0,1 0 0,-1 0 0,0 0 0,0-1 0,0 1 0,1 0-1,-1 0 1,0 0 0,0 0 0,0 0 0,1 0 0,-1 0 0,0 0 0,0 0 0,0 0-1,1 0 1,-1 0 0,0 0 0,0 0 0,0 0 0,1 0 0,-1 1 0,0-1-1,0 0 1,0 0 0,0 0 0,1 0 0,-1 0 0,0 0 0,0 0 0,0 1 0,0-1-1,1 0 1,-1 0 0,0 0 0,0 0 0,0 1 0,0-1 0,0 0 0,0 0-1,0 0 1,0 0 0,0 1 0,0-1 0,1 0 0,-1 0 0,0 0 0,0 1 0,0-1-1,0 0 1,0 0 0,0 0 0,0 1 0,-1-1 0,1 0 0,0 0 0,0 1-1,-22 15 1300,-5 7-779,0-1 1,-46 28-1,2-1-262,16-5-258,3 1 0,1 3 0,-44 55 0,79-84-79,-5 5 112,-25 37-1,40-51-70,-1-1-1,0 0 0,-12 11 1,18-18 62,1 3-43,0-4 64,150-10 256,-60 2-324,8 0 165,98-3 20,-77 11-259,-34 1-9,-70 0 576,-7 0-1419,-2-1-4111,-6-1 4699,-1 0 0,1 0 0,0 0 0,-1 0 0,1 0 0,-1 0 0,1 0 0,0-1 0,-1 1-1,1 0 1,-1 0 0,1 0 0,0-1 0,-1 1 0,1 0 0,0 0 0,-2-2-1093,2 2 1093,0-1 0,0 1 0,-1 0 0,1-1 0,0 1 0,0-1 0,-4-14-5359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2400,'-1'-1'192,"-2"-1"422,7 1 921,2-13 2934,3-2 3867,-9 32-8160,-1-4-77,1-8 42,0 0 0,0 1 0,0-1 0,0 0 0,1 0 0,-1 0 0,1 0 0,0 0 0,2 4 0,-4-10-48,1-1 1,-1 0-1,1 0 0,0 0 0,0 0 0,0 0 0,1-5 0,0-3-107,-1 11 14,0-10-8,0 1 0,-1-1 0,-3-16 0,3 1-250,2 15-396,19 13 803,-3-1 15,0-1-1,0-1 1,24-2 0,51-11 147,-39 4-194,257-25-10,-261 29-166,53 1 0,-101 4 102,0 0-43,-1 0-1,1 0 1,-1 0-1,1 1 1,-1-1-1,1 0 0,-1 0 1,1 0-1,-1 0 1,0 1-1,1-1 1,-1 0-1,1 1 1,-1-1-1,0 0 1,1 0-1,-1 1 1,0-1-1,1 1 1,-1 0-1,-1 8-32,0 0 0,-1 0 0,-1-1 0,0 1 0,0 0 0,-6 10 0,2-1-56,-15 29 159,-1 0-1,-35 48 0,47-78-56,-2-1-1,0 0 1,-1 0-1,-1-2 1,-26 22 0,-89 52 361,93-66-343,1 2 1,1 2 0,-37 35-1,47-37 57,0 2 0,2 1 0,-35 52 0,4 3 616,54-81-667,-1 0 1,0-1-1,0 1 0,0 0 0,0-1 0,0 1 0,0-1 0,0 1 0,0-1 0,0 1 0,0-1 1,0 0-1,-3 1 0,4-1-35,0 0 0,0 0 0,0 0 1,-1 0-1,1 0 0,0 1 0,0-1 1,0 0-1,-1 0 0,1 0 0,0 0 0,0 0 1,0 0-1,-1 0 0,1 0 0,0 0 1,0 0-1,0 0 0,-1 0 0,1 0 1,0 0-1,0 0 0,0-1 0,-1 1 0,1 0 1,0 0-1,0 0 0,0 0 0,-1 0 1,1 0-1,0 0 0,0-1 0,0 1 1,0 0-1,0 0 0,-1 0 0,1 0 0,0-1 1,0 1-1,0 0 0,0 0 0,0 0 1,0-1-1,0 1 0,0 0 0,0 0 1,0 0-1,0-1 0,0 1 0,0 0 0,0 0 1,0-1-1,0 1 0,0 0 0,0 0 1,0 0-1,0-1 0,0 1 0,0 0 1,0 0-1,0 0 0,0-1 0,0 1 0,0 0 1,1 0-1,5-15-19,3-6-25,-3 15 23,0-1 0,0 1-1,1 0 1,0 0-1,0 0 1,1 1-1,-1 0 1,1 1 0,0 0-1,1 0 1,14-4-1,5 0 6,1 1-1,39-5 0,-42 9 4,0 1 0,50 3 0,-61 0 19,-1 1 0,1 0-1,-1 1 1,0 1 0,0 0 0,23 10-1,-27-7 28,0 0 0,-1 0-1,1 1 1,-1 0 0,-1 0-1,1 1 1,-1 0-1,11 18 1,-9-14-5,20 35 12,-29-47-64,0 1 0,0 0-1,0-1 1,0 1 0,0 0-1,0 0 1,0 0 0,-1 0-1,1 0 1,-1 0 0,0 0-1,0 0 1,1 0 0,-1 0-1,-1 3 1,1-5-221,-1 0 0,1 0-1,-1 0 1,1 0 0,0 0 0,-1 0 0,1 0-1,-1 0 1,1-1 0,-1 1 0,1 0 0,-1 0-1,1 0 1,0-1 0,-1 1 0,1 0 0,0 0 0,-1-1-1,0 0 1,-4-5-1842,0-1 0,1 0-1,-6-12 1,0-2-2560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3072,'-3'0'261,"2"0"-199,0 0-1,0 0 0,0-1 1,0 1-1,0 0 0,1 0 1,-1-1-1,0 1 0,0 0 1,0-1-1,0 1 0,0-1 1,1 1-1,-1-1 0,-2-2 3040,23-2 7655,19 5-9546,-19 1-291,204 13 393,-3 1-261,-148-10-2603,-72-5 1342,-1 0 1,0 0-1,0 0 1,1 0-1,-1-1 0,0 1 1,3-6-5031,-1-1-191,6-6 487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1664,'-3'0'10682,"12"-9"-9652,6 2-816,-1 0-1,1 1 1,0 1 0,1 0 0,0 1 0,24-2 0,-26 3-143,4 0 31,-1 1 0,0 0 1,1 2-1,34 2 1,-42-1 60,18 4 84,-27-5-233,0 1 0,1-1 0,-1 1 0,0-1 0,0 1 0,0 0 0,0 0 0,1-1 0,-1 1 0,0 0 0,0 0 0,-1 0 1,1 0-1,0 0 0,0 0 0,0 0 0,-1 0 0,2 2 0,-1 0-7,0-1-11,0-1 1,0 1 0,0 0-1,-1-1 1,1 1 0,-1 0 0,1-1-1,-1 1 1,1 0 0,-1 0-1,0 0 1,0-1 0,0 1 0,0 0-1,0 0 1,0 0 0,-1-1-1,1 1 1,-1 0 0,1 0 0,-1-1-1,1 1 1,-1 0 0,0-1-1,0 1 1,0-1 0,-1 2 0,-6 8 85,0-2 0,0 1 0,-1-1 0,0 0 1,0 0-1,-12 6 0,-66 40 244,54-35-86,10-8-36,17-10-72,0 1 1,1 0 0,0 0-1,-1 1 1,1-1-1,0 1 1,1 0 0,-9 9-1,12-12 417,11 3-154,1-2-231,0-1 0,0 0 0,0 0 1,1-1-1,-1 0 0,15-3 0,17 1 298,7 1-197,-18 0-315,64 6 0,-67-5-1241,-28 0 123,-30 31-15503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 3904,'-3'0'9941,"68"2"-6340,-35 0-3157,0-1 0,48-6 0,-65 3-396,52-11 230,-59 11-201,1 0-1,-1 0 1,1-1-1,-1 0 1,0 0 0,0-1-1,8-5 1,-13 8-74,-1 0-1,1 1 1,0-1 0,0 0 0,-1 0 0,1 0-1,-1 0 1,1 1 0,-1-1 0,1 0-1,-1 0 1,1 0 0,-1 0 0,0 0 0,0 0-1,1 0 1,-1 0 0,0 0 0,0 0 0,0 0-1,0 0 1,0 0 0,0 0 0,0 0 0,-1 0-1,1 0 1,0 0 0,0 0 0,-1 0 0,1 0-1,-1 0 1,1 0 0,-2-2 0,1 1-26,-1 0 1,1 0 0,-1 0-1,0 1 1,1-1-1,-1 0 1,0 1 0,0-1-1,0 1 1,0-1-1,-1 1 1,1 0-1,-3-1 1,-13-4-14,13 4 11,0 0-1,0 0 1,0 1 0,-1 0-1,1 0 1,-8-1 0,-1 2 58,0 1-1,0 0 1,0 1 0,0 1 0,-14 4-1,20-5 54,0 1-1,1 1 1,0-1-1,-1 1 0,1 0 1,0 1-1,1 0 1,-1 0-1,-10 11 0,14-13-43,0 0 0,0 1 0,1-1 0,-1 1 0,1 0 0,0 0 0,-1 0-1,2 0 1,-3 7 0,3-5 8,0 0 0,0 1 0,0-1 0,1 0 0,0 1-1,2 7 1,-1-2 35,0 0 0,2 1 0,0-1 0,0 0 0,1 0-1,0 0 1,1-1 0,1 0 0,-1 0 0,12 15 0,-14-22-26,0-1 0,0 1 1,1-1-1,-1 0 0,1 0 1,0 0-1,-1 0 1,1-1-1,1 0 0,-1 0 1,0 0-1,0 0 0,1 0 1,-1-1-1,1 0 0,0 0 1,-1 0-1,7 0 0,5-1 39,1-1-1,0 0 0,29-7 0,-10 2-131,-9 2-81,100-18-212,-103 18-692,-23 4 644,-1-1 0,1 1 0,0 0 0,-1-1-1,1 1 1,0-1 0,-1 1 0,1-1 0,-1 1 0,1-1 0,-1 1 0,1-1-1,-1 1 1,0-1 0,1 0 0,-1 1 0,0-1 0,1 0 0,-1 0 0,1-1 123,5-7-3866,2 0 1324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7232,'-2'0'576,"2"0"-469,-1 0-1,1 0 0,-1 1 0,1-1 1,-1 0-1,1 0 0,-1 0 0,1 0 0,-1 0 1,1 0-1,-1-1 0,1 1 0,-1 0 0,1 0 1,-1 0-1,1 0 0,-4-4 3213,55 0 1171,-43 2-4351,0 1 1,0 0-1,0 0 0,1 1 1,-1 0-1,0 1 0,0-1 0,16 5 1,-16-3-101,-2 0-6,1 1 0,-1-1-1,0 1 1,11 6 0,-15-8-26,-1 0 0,0 0 0,1 0 1,-1 0-1,0 1 0,0-1 0,0 0 1,0 1-1,0-1 0,0 0 0,0 1 1,-1-1-1,1 1 0,0 0 0,-1-1 1,1 1-1,-1 0 0,1-1 0,-1 1 1,0 0-1,0-1 0,0 1 0,0 0 0,0 1 1,-1 3 62,-1-1 0,1 1 1,-1-1-1,0 1 0,0-1 1,0 0-1,-1 0 0,0 0 1,0 0-1,0 0 0,-1-1 1,-4 6-1,-8 6 362,-31 24 1,35-30-324,-17 11 186,21-16-185,1 0 0,0 0 0,0 1 0,0 0-1,-9 11 1,15-16-86,0 0 0,0 0-1,0 1 1,1-1 0,-1 0-1,0 0 1,1 1 0,-1-1 0,1 0-1,-1 1 1,1-1 0,0 0-1,0 1 1,-1-1 0,1 1-1,0-1 1,0 1 0,0-1-1,1 0 1,-1 1 0,0-1 0,0 1-1,1-1 1,-1 0 0,1 1-1,-1-1 1,1 0 0,0 0-1,-1 1 1,1-1 0,0 0 0,0 0-1,0 0 1,0 0 0,0 0-1,0 0 1,0 0 0,0 0-1,0 0 1,1-1 0,1 2-1,7 3 168,0 0 0,0 0 0,0-1-1,15 3 1,-12-3-81,9 2 27,-1-1 0,39 4 0,-12-3-63,-12-4-394,-24-3 187,-11 1-336,-31-18-18501,3 9 16079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2720,'1'0'8570,"7"0"-7188,-7 0-348,10-3 4726,-3 5-5638,1-1 1,-1 0-1,1 0 1,-1-1-1,1 0 0,8-1 1,14 0 65,382-13 418,-46 0-513,53 14-119,89 0 649,-419 0-444,-40 1-111,79-8 0,-108 5-649,25 0-1,-46 2 521,0 0 0,0 0 0,0 0 0,0 0 0,0 0 0,0 0 0,0 0 0,1-1-367,-1 1 367,0 0 0,0 0 0,0 0 0,0 0-1,0 0 1,0 0 0,0 0 0,0 0 0,0-1 0,0 1 0,0 0 0,0 0 0,0 0 0,0 0-1,0 0 1,0 0 0,0 0 0,0 0 0,0 0 0,0-1 0,0 1 0,0 0 0,0 0 0,0 0-1,0 0 1,0 0 0,0 0 0,0 0 0,-1-1-367,1 1 367,0 0 0,0 0 0,0 0 0,0 0 0,0 0 0,0 0 0,0 0 0,-1 0-1,1 0 1,0 0 0,0 0 0,0 0 0,0 0 0,0 0 0,0 0 0,-8-5-1648,1 4 590,0 0 0,0 0 0,0 1 0,0 0-1,-12 1 1,-23 5-3515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56 3552,'13'-5'1390,"2"-3"345,-10 5 396,-4 3-2005,-1 0 1,0 0 0,0 0-1,1 0 1,-1 0-1,0-1 1,0 1-1,1 0 1,-1 0 0,0 0-1,0 0 1,0 0-1,1 0 1,-1-1 0,0 1-1,0 0 1,0 0-1,1 0 1,-1-1-1,0 1 1,0 0 0,0 0-1,0-1 1,0 1-1,1 0 1,-1 0 0,0-1-1,0 1 1,0 0-1,0 0 1,0-1-1,0 1 1,0 0 0,0 0-1,0-1 1,0 1-1,0 0 1,0 0 0,0-1-1,0 1 1,0 0-1,0 0 1,-1-1-1,1 1 1,0 0 0,0 0-1,0-1 1,0 1-1,0 0 1,-1-1 0,0 0 80,0 0 0,0 0 0,0-1 0,0 1 0,0 0 0,0 0 0,-1 0 1,1 0-1,0 0 0,-1 0 0,1 0 0,-1 1 0,1-1 0,0 1 0,-4-2 1,-28-4 601,18 3-410,5 1-308,1 1 0,-1 1-1,0-1 1,1 1 0,-1 1 0,0 0-1,1 0 1,-1 1 0,1 0-1,0 1 1,-17 6 0,4 1 122,-1 1 0,2 1 0,-28 20 0,46-30-191,1 0-1,0 0 0,-1 0 1,1 0-1,0 1 0,0-1 1,0 0-1,1 1 0,-1-1 1,1 1-1,-1 0 0,1-1 1,0 1-1,0 0 0,0 0 1,0 0-1,0 0 0,1 0 1,0 0-1,-1 0 0,1 0 1,0 0-1,0 0 0,1 0 1,-1 0-1,1 0 0,-1 0 1,1 0-1,0 0 0,0-1 1,0 1-1,0 0 0,1 0 1,-1-1-1,4 5 0,0-1 49,1-1 0,-1 0 0,1-1 0,-1 1 0,1-1 0,1-1 0,-1 1 0,0-1 0,1 0 0,0 0 0,0-1 0,0 1 0,0-2 0,0 1 0,0-1 0,10 1 0,111-3 352,-44-1-263,125 2-11332,-195 0 5920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19 5472,'-29'-16'1760,"28"16"-1735,1-1 0,0 1 1,0 0-1,-1 0 0,1-1 1,0 1-1,-1 0 0,1 0 1,0 0-1,-1 0 0,1-1 1,0 1-1,-1 0 0,1 0 1,0 0-1,-1 0 0,1 0 1,0 0-1,-1 0 0,1 0 1,0 0-1,-1 0 0,1 0 1,-1 0-1,1 0 0,0 0 1,-1 1-1,-4 0 6,2 0 226,-1 1-1,1-1 1,0 0 0,-1 1-1,1 0 1,0 0-1,0 0 1,0 0-1,0 0 1,-4 4-1,-1 4 399,-1 0 0,1 0-1,-11 20 1,-15 37 977,-32 91 0,52-117-1368,1 1-1,3 1 1,1 0 0,2 0 0,3 1-1,0 66 1,6-56-207,2 1 1,2-2-1,3 1 1,29 93-1,-29-119-375,1-1 0,1 0 0,1-1 0,2 0 0,1-1 0,1-1 0,23 29 0,-35-48-79,1-1-1,-1 1 1,1-1-1,0 1 0,1-1 1,-1-1-1,10 6 1,-11-8 38,-1 1-1,1-1 1,0 0 0,1 0 0,-1 0-1,0 0 1,0-1 0,0 0 0,0 0-1,0 0 1,1 0 0,5-1 0,31-10-1977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 3904,'1'-5'425,"0"2"-187,-1 1 0,1 0 1,0-1-1,0 1 0,0 0 0,0 0 0,3-4 3163,-4 6-3270,0-1 1,0 1-1,0 0 0,0 0 0,0 0 1,1 0-1,-1-1 0,0 1 1,0 0-1,0 0 0,1 0 1,-1 0-1,0 0 0,0 0 0,0 0 1,1-1-1,-1 1 0,0 0 1,0 0-1,0 0 0,1 0 0,-1 0 1,0 0-1,0 0 0,1 0 1,-1 0-1,0 0 0,0 0 0,0 0 1,1 0-1,-1 0 0,0 1 1,1-1-1,0 1 51,0 1 0,1 0-1,-1 0 1,0-1 0,0 1 0,0 0 0,0 0 0,0 0 0,-1 0 0,1 0-1,-1 0 1,1 0 0,-1 3 0,1 31 875,-2-19-639,-1 36 546,-14 74 0,4-41-396,-1 8 10,5-42-64,-3 82-1,11-134-497,0 0-1,-1 1 1,1-1-1,0 0 0,0 1 1,1-1-1,-1 0 1,0 1-1,0-1 1,0 0-1,0 1 0,0-1 1,0 0-1,0 1 1,0-1-1,1 0 1,-1 0-1,0 1 0,0-1 1,0 0-1,1 1 1,-1-1-1,0 0 1,0 0-1,1 0 0,-1 1 1,0-1-1,0 0 1,1 0-1,-1 0 1,0 0-1,1 0 0,-1 1 1,1-1-1,14-4 258,16-14-213,-30 18-63,6-5-59,129-82-302,-113 74 321,2 0 0,0 2 0,49-15 0,-65 24 21,-1 1 1,1 0-1,-1 0 0,15 2 0,-8-1 30,-14 1 11,0 0 0,0 0 0,0 0 0,0 1 1,0-1-1,0 0 0,0 0 0,0 1 0,-1-1 0,1 1 0,1 1 0,-1 5 66,1-1 0,-1 1 0,0 0 0,0-1 0,-1 1 0,0 0 0,-2 8-1,1 9 16,-12 151 177,11-167-293,2-7-113,0-1-1,0 1 0,0-1 0,-1 1 0,1-1 1,-1 0-1,1 1 0,-1-1 0,1 1 1,-1-1-1,0 0 0,0 0 0,0 1 0,0-1 1,0 0-1,0 0 0,-1 2 0,1-17-4270,1-8 614,0-10 1221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5 3712,'-1'0'225,"-4"-4"633,11 3 3189,-17 11 956,-5-1-3873,-1-1 0,0-1 0,0 0 1,-22 5-1,-2 1 29,-154 58 1776,-43 16-1310,213-78-1622,17-6-493,0 0 0,-14 3 1,22-6 442,0 1 0,0-1 0,0 0 0,0 0 0,0 0 0,0 0 0,0 0 0,-1 0 0,1 0 0,0 0 0,0 0 0,0 0 0,0 0 0,0 0 0,0 0 0,0 0 0,-1 0 0,1 0 0,0 0 0,0 0 0,0 0 0,0 0 0,0 0 0,0 0 0,-1 0 0,1 0 0,0 0 0,0 0 0,0 0 0,0 0 0,0 0 0,0 0 0,0 0 0,-1 0 0,1 0 0,0 0 0,0 0 0,0 0 0,0 0 0,0-1 0,0 1 0,0 0 0,0 0 0,0 0 0,0 0 0,-1 0 0,1 0 0,0 0 0,0 0 0,0-1 0,0 1 0,0 0 0,6-7-3863,-6 7 3868,16-16-3280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5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1248,'0'0'4096,"2"0"-3088,36 6 2304,3-3-1002,-30-2-1644,-1 0-1,1-1 0,0 0 1,16-2-1,-23 1-475,0-1 0,1 0 0,-1 1 0,0-1-1,0-1 1,-1 1 0,1-1 0,0 1 0,-1-1 0,0 0 0,1 0 0,-1 0 0,5-8 0,-3 4 59,0 0 1,0-1-1,0 0 1,-1 0-1,0 0 1,2-9-1,-2 1 73,0 0 0,-1 0 0,1-24 0,-4-52 245,0 53-491,0-154 548,0 186-619,0 1 0,1-1 1,0 0-1,0 1 0,1-1 1,0 1-1,0 0 0,0 0 1,0-1-1,1 2 0,4-7 1,-5 8-28,1 1 1,-1 0-1,1 0 0,-1 0 1,1 0-1,0 0 1,0 1-1,1-1 0,-1 1 1,0 0-1,1 0 1,0 0-1,-1 0 0,1 1 1,0 0-1,0-1 0,0 1 1,-1 1-1,6-2 1,10 1 15,0 1-1,0 0 1,0 2 0,-1 0 0,1 1 0,-1 0 0,1 2 0,-1 0 0,-1 1 0,1 1 0,-1 1 0,0 0-1,18 12 1,-26-14 36,-1 1 0,0-1 0,0 1 0,10 12 0,-14-15 0,-1 1 1,0 0-1,0 0 1,-1 0-1,1 0 1,-1 0 0,0 1-1,-1-1 1,1 1-1,0 7 1,0 1 41,-1 1 0,-1 0 1,0-1-1,-1 1 0,-5 27 0,-24 73 505,26-101-537,-3 5 52,5-11-37,-1-1 0,1 0 0,1 1 0,-3 14 0,4-19-32,1-1-1,-1 1 1,0-1-1,1 1 0,-1-1 1,1 0-1,-1 1 1,1-1-1,0 0 1,0 0-1,0 1 1,1-1-1,-1 0 1,0 0-1,1 0 0,-1 0 1,1-1-1,0 1 1,3 3-1,1-1 65,0 1 1,0-1-1,1 0 0,-1 0 0,1-1 0,0 0 1,0 0-1,10 2 0,-4-2 45,0-1 0,0-1-1,24 0 1,69 5-4,-84-6 4,-16 0-3770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 5888,'-12'-4'3343,"18"8"-91,19 4-658,-14-8-2238,0 0 1,0-1-1,0 0 1,-1 0-1,22-7 0,-11 3-57,39-8 322,59-23 1,-110 33-508,0-1-1,0 0 1,11-8 0,-17 11-73,-1-1 0,1 0 1,0-1-1,-1 1 1,0-1-1,3-2 0,-4 4-20,0 0-1,-1 0 1,1 0 0,-1 0-1,1-1 1,-1 1-1,1 0 1,-1 0-1,0 0 1,1 0-1,-1-1 1,0 1 0,0 0-1,0 0 1,0-1-1,0 1 1,0-2-1,-1 1 1,0 1-1,0-1 0,0 0 0,0 0 1,-1 0-1,1 1 0,0-1 1,-1 1-1,1-1 0,-1 1 0,1-1 1,-1 1-1,0 0 0,1 0 0,-1 0 1,0 0-1,0 0 0,0 0 1,0 0-1,0 1 0,0-1 0,-3 0 1,-7-2 87,0 1 1,-17-1-1,27 3-100,-13-1 103,0 0-1,0 2 1,-1-1-1,1 2 0,0 0 1,0 1-1,0 1 1,0 0-1,-27 12 0,39-15-64,0 1-1,0-1 0,1 1 1,-1 0-1,0 0 0,0 0 0,1 0 1,0 0-1,-1 1 0,1-1 1,0 1-1,0 0 0,0-1 1,0 1-1,1 0 0,-1 0 0,1 0 1,0 0-1,0 1 0,-2 4 1,3-4 18,0-1 0,0 1 0,0 0 0,0-1 1,1 1-1,-1 0 0,1-1 0,0 1 0,0 0 0,0-1 1,1 0-1,-1 1 0,1-1 0,0 0 0,0 1 0,0-1 1,0 0-1,4 3 0,4 5 20,1-1 0,0-1 0,1 0 0,0 0 0,0-1-1,1-1 1,0 0 0,0-1 0,0 0 0,22 6 0,-9-5-134,1-1 0,0-1-1,0-1 1,49 0 0,14-9-3528,-73 3 132,26-8 1,-23 2 880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59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2304,'-6'-4'17113,"13"-1"-14765,-1 0-2314,0 1 1,0 0-1,1 1 0,0 0 1,-1 0-1,1 0 1,0 1-1,0 0 1,0 0-1,13-1 1,-12 2-25,0 0 1,0 1 0,1 0-1,-1 0 1,0 1-1,0 0 1,0 0 0,0 1-1,13 4 1,-18-5-13,0 1-1,-1-1 1,1 1-1,0-1 1,0 1-1,-1 0 1,1 0-1,-1 0 1,0 0-1,0 1 1,1-1-1,-2 1 1,1-1-1,0 1 1,0 0 0,-1 0-1,1 0 1,-1-1-1,1 6 1,-1-3 7,0 0 0,0-1 0,-1 1 0,0-1 0,0 1 0,0 0 0,-1-1 0,0 1 0,0-1 0,0 1 0,0-1 0,-4 9 0,-2 1 10,-1 0 0,-1 0-1,0-1 1,0 0 0,-1-1 0,-20 18 0,-3 6 68,-17 17 264,-16 19 404,65-72-724,1 1-1,-1-1 0,1 1 1,-1-1-1,1 1 1,0-1-1,-1 1 0,1-1 1,0 1-1,0-1 0,-1 1 1,1 0-1,0-1 1,0 1-1,0-1 0,0 1 1,0 0-1,0-1 0,0 1 1,0-1-1,0 1 1,0 0-1,0 0 0,0 0 4,1-1 0,-1 1 0,1-1 0,-1 1 0,1-1 0,-1 1-1,1-1 1,-1 0 0,1 1 0,0-1 0,-1 0 0,1 1 0,-1-1 0,1 0-1,0 0 1,-1 0 0,1 1 0,0-1 0,6 0 154,0 1 0,0-1-1,9-1 1,-13 1-152,72-6 263,79-4-270,-118 9-97,26 1-787,-55 1-52,-1-1-1,0 1 1,1 0-1,-1 1 1,0-1-1,12 6 0,-18-7 757,0 0-1,1 0 0,-1 1 0,0-1 1,0 0-1,1 0 0,-1 0 0,0 1 1,0-1-1,1 0 0,-1 0 0,0 0 0,0 1 1,1-1-1,-1 0 0,0 1 0,0-1 1,0 0-1,0 0 0,0 1 0,1-1 1,-1 0-1,0 1 0,0-1 0,0 0 1,0 1-1,0-1 0,0 0 0,0 1 0,0-1 1,0 0-1,0 1 0,0-1 0,-6 11-3318,3-8 1770,-11 19-2712,-4 2 1803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334 242 3488,'-2'-9'3728,"-4"8"122,-8 12 870,7-6-5392,-13 11 1166,1 2-1,1 0 1,0 1 0,1 0-1,-25 40 1,-57 115 281,95-166-715,-45 90 527,46-93-472,1-1 0,-1 1 0,1-1 0,0 1 0,0 0 0,1 0 0,0 0 0,-2 9 0,12-24 855,16-36-845,18-52-1,6-10-154,107-254 1113,-149 337-829,-4 17-125,0-1 0,0 1 0,0-1 1,1 1-1,7-11 0,-5 6 104,-3 8-183,3 10-98,1 6 45,9 22 0,-11-21 3,0-1 0,11 16 0,41 61-76,20 28 307,-67-103-261,-1 1 0,0 0 0,0 1 0,-2 0 0,0 0 0,-1 0 0,5 17 0,0-1-69,-8-21 79,1-1-1,2 14 1,-6-17 20,1-1 0,-2 1 0,1-1-1,0 0 1,-1 1 0,0-1 0,0 0 0,-1 0 0,-3 10 0,-2 2 3,-15 25 0,16-34 15,0 1-1,0-1 0,-1 0 0,0 0 1,-1-1-1,0 0 0,0 0 0,0-1 1,-1 0-1,0 0 0,0-1 0,0-1 1,-1 1-1,1-1 0,-1-1 0,-12 3 1,-10 1 102,0-2 1,0-1 0,0-2-1,-42-2 1,55 0-138,2 0-543,0-2 0,0 0 0,-29-9 0,75 5-9615,-2 6 5567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3968,'0'-13'17284,"4"13"-18659,12-3 1996,-14 3-541,1-1 0,-1 0 0,0 1 1,1 0-1,-1-1 0,0 1 1,1 0-1,-1 0 0,0 1 0,3-1 1,5 3 68,3 0 26,1 1-1,-1 1 1,14 6 0,7 5-39,-23-11-43,0 1 0,19 11 0,-27-15-94,1 1 1,-1-1-1,0 1 0,0 0 0,0 0 0,-1 0 1,1 1-1,-1-1 0,0 1 0,0-1 1,0 1-1,2 5 0,-2-2 0,0 0-1,0 0 1,-1 1 0,0-1 0,0 0-1,-1 1 1,0-1 0,0 1 0,-1-1-1,-2 12 1,-2 4 91,-2 0-1,-9 21 0,-6 17-66,18-46 6,-1 0-1,-1 0 1,0 0-1,-1 0 1,-17 25-1,23-39 10,1 0 1,-1 0-1,1-1 1,-1 1-1,1 0 1,-1-1-1,1 1 1,-1 0-1,1-1 1,-1 1-1,0-1 1,0 1-1,1-1 1,-1 1-1,0-1 1,-1 1-1,3-2-5,-1 0 1,1 1-1,-1-1 0,1 0 0,0 0 0,-1 1 0,1-1 1,-1 0-1,1 1 0,0-1 0,0 0 0,-1 1 1,1-1-1,2 0 0,3-3 54,0-1 0,-1 0 0,10-10 0,13-11 2,20-11 91,2 2-1,60-31 1,56-16-175,-153 76 30,1 0-1,-2-1 0,1-1 1,-1 0-1,0-1 1,-1 0-1,0-1 1,0 0-1,-1-1 0,10-13 1,-18 21-35,0-1 1,0 1-1,-1-1 0,1 1 1,-1-1-1,0 0 1,0 1-1,0-1 0,0 0 1,-1 0-1,0 0 1,1 0-1,-1 1 0,-1-1 1,1 0-1,0 0 1,-1 0-1,0 0 0,0 1 1,0-1-1,-2-4 1,0 3-139,1 0 1,-1 0 0,0 0 0,0 0 0,0 1 0,-1 0 0,1-1 0,-1 1 0,0 0-1,-1 1 1,1-1 0,-1 1 0,1 0 0,-6-3 0,1 1-1092,-3-2-1605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92 4576,'0'-1'157,"1"0"0,-1 0 0,0 0 1,0 0-1,-1 0 0,1 0 0,0 0 0,0 0 0,0 0 1,-1 0-1,-3-6 5682,-2 8-3663,0 1-1806,1 1 1,0 0 0,0 0 0,0 0-1,0 1 1,0-1 0,0 1 0,1 0-1,-7 8 1,8-8-264,0 0-1,1 0 1,-1 0-1,1 0 1,0 0 0,0 0-1,0 0 1,0 1-1,1-1 1,0 1 0,0-1-1,0 1 1,0 6-1,1-9-45,1 0-1,-1 1 1,1-1-1,0 0 1,-1 0-1,1 0 1,0 0-1,0 0 1,1 0-1,-1 0 1,0 0-1,1 0 1,-1 0-1,1 0 1,-1-1-1,1 1 1,0-1-1,0 1 1,0-1-1,0 0 1,0 0-1,0 0 0,0 0 1,3 1-1,1 1 30,-1-1 0,1-1 0,-1 1 0,1-1-1,0 0 1,0 0 0,-1 0 0,11-1-1,5-3 212,37-10-1,-40 8-255,-11 3-3,0 0 0,0-1 0,0 1 0,0-2 0,0 1 0,-1-1 0,1 0 0,10-9 0,-15 11-17,0 1-1,-1-1 1,1 1-1,-1-1 1,1 0-1,-1 0 1,0 0-1,0 0 1,0 0-1,0 0 1,0 0-1,0 0 0,0 0 1,-1 0-1,1-1 1,-1 1-1,1 0 1,-1 0-1,0-1 1,0 1-1,0 0 1,0 0-1,-1-1 1,1 1-1,-1 0 1,1 0-1,-1 0 0,0-1 1,0 1-1,0 0 1,0 0-1,0 0 1,-2-2-1,0-1 19,-1 1-1,0-1 0,0 1 1,-1 0-1,1 0 0,-1 0 0,-9-5 1,-39-20 137,44 25-176,-5-3-98,0 1-1,-1 1 1,1 0 0,-1 0 0,-19-2 0,31 7-137,0 0 1,0 0-1,0 0 1,0 1 0,0-1-1,0 1 1,0 0-1,0-1 1,1 1 0,-1 1-1,0-1 1,0 0 0,1 1-1,-1-1 1,1 1-1,-4 3 1,5-4-61,0-1-1,0 1 1,0 0-1,0 0 1,0 0 0,1 0-1,-1 0 1,0 0-1,1 0 1,-1 0-1,0 0 1,1 0 0,-1 1-1,1-1 1,0 0-1,-1 0 1,1 0 0,0 1-1,0-1 1,0 0-1,0 0 1,0 1 0,0-1-1,0 0 1,0 0-1,0 0 1,1 1 0,-1-1-1,0 0 1,1 0-1,-1 0 1,1 0 0,0 0-1,-1 1 1,1-1-1,0 0 1,-1 0 0,1-1-1,1 3 1,12 7-4365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4736,'0'-13'11674,"15"12"-9823,367-22 914,-167 13-2266,107-4 60,-8 1 28,-99 1-264,282-13 69,-427 20-365,12 0-849,-62 3-492,-14 1-455,-13 1-3009,-7 1 992,-5 5 1226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4160,'-6'-3'97,"3"3"1164,0-1-1,0 0 1,1-1 0,-1 1 0,0 0-1,-5-8 5265,16 6-4840,1 2-1293,1 0-1,-1 1 0,11 1 1,0-1-102,-5 1-197,1 1 0,-1 0 0,0 1 0,0 1-1,0 0 1,0 1 0,-1 0 0,1 1 0,20 13-1,-29-15-110,0 0-1,0 1 0,0-1 0,0 1 0,-1 1 0,0-1 1,7 10-1,-9-11 33,-1 0 0,0 0 0,0 0 0,0 0 0,0 0 0,0 0-1,-1 1 1,0-1 0,0 1 0,0-1 0,-1 1 0,1-1 0,-1 1 0,0 4 0,-4 19 104,0 1 0,-2-2 1,-1 1-1,-17 41 0,15-48-97,0 0-1,-2-1 1,-1 0 0,0-1 0,-1-1-1,-20 23 1,-1 1 416,33-42 75,3 0-484,-1 0-1,1-1 1,0 1-1,-1-1 0,1 0 1,-1 0-1,1 1 1,-1-1-1,1 0 1,1-2-1,1 0-9,31-21 74,44-40 0,23-17 60,19 9 187,138-62 0,-183 94-162,-68 34-143,1 0 1,-1 0-1,0-1 1,0 0-1,13-16 1,-20 22-63,0 0 0,0 0 1,0 0-1,-1 0 0,1-1 1,0 1-1,-1 0 1,1-1-1,-1 1 0,1-1 1,-1 1-1,1-1 1,-1 1-1,0 0 0,0-1 1,0 1-1,0-1 0,0-1 1,0 2-4,-1-1 1,1 1-1,-1 0 0,0 0 1,1 0-1,-1-1 1,0 1-1,0 0 0,1 0 1,-1 0-1,0 0 0,0 1 1,0-1-1,0 0 1,0 0-1,-2-1 0,-6-1-225,1-1 0,0 1 0,-1 0-1,1 1 1,-10-1 0,-1-2-788,17 5 715,0-1 0,0 1-1,1-1 1,-1 1 0,1-1 0,-1 0-1,0 1 1,1-1 0,-1 0 0,1 0-1,0 0 1,-1 0 0,1-1 0,-2-1-1,3 3 223,0 0-1,0 0 1,0-1-1,0 1 1,0 0-1,0 0 1,0 0-1,0 0 1,0-1-1,0 1 1,1 0-1,-1 0 0,0 0 1,0-1-1,0 1 1,0 0-1,0 0 1,0 0-1,1 0 1,-1 0-1,0-1 1,0 1-1,0 0 1,0 0-1,1 0 1,-1 0-1,0 0 0,0 0 1,0 0-1,1 0 1,-1 0-1,0 0 1,0 0-1,0 0 1,1-1-1,-1 1 1,0 1-1,0-1 1,0 0-1,1 0 0,-1 0 1,0 0-1,0 0 1,0 0-1,1 0 1,-1 0-1,0 0 1,0 0-1,2 0-638,12 0-4006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86 120 3072,'0'0'1365,"-18"2"2694,13-1-3576,1 0 1,0 0-1,0 1 1,0-1-1,0 1 1,0 0 0,0 0-1,-4 3 1,-4-2 1324,9-2-1112,6-1 805,5-1-867,-2 0-448,0-1 0,0 0 0,0 0 0,6-4 0,23-9-124,291-45 642,-152 34-464,-7 2-352,-145 20-58,-14 7 84,-8-3 77,1 0-1,-1 1 0,1 0 0,-1-1 0,1 1 0,-1-1 0,1 1 0,-1 0 0,0-1 1,1 1-1,-1 0 0,0-1 0,0 1 0,1 0 0,-1-1 0,0 1 0,0 0 1,0 0-1,0-1 0,0 1 0,0 0 0,0 0 0,0-1 0,-1 2 0,-3 17 17,0-9-29,0-1-1,-1 1 1,-1 0-1,1-1 1,-2 0-1,1-1 0,-1 1 1,-9 8-1,-3 1-35,-1 0-1,-24 15 1,-36 21 51,-63 48-104,97-62 154,-53 59 0,44-33 62,4 2 0,-63 108-1,107-164-45,0 0 0,-1-1-1,-16 19 1,10-20 352,173-20 32,23 0-412,47 17 113,-168-3 103,-3 0-733,-19-7-4149,-30 3 2710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6816,'3'-1'2870,"-3"1"-2817,9 5 523,12 9-486,-13-7 173,-2-3-78,0 0-1,-1 1 0,0-1 0,0 1 0,0 1 0,5 6 0,3 8 530,-1 1 0,13 30 1,16 49 646,-36-87-1158,18 49 445,-3 1-1,-2 1 1,-4 1 0,-2 0 0,4 79 0,-8 115 614,-9-223-1333,-2 0 1,-2 1-1,-1-2 0,-1 1 0,-15 41 1,16-64-874,0 0 1,0 0 0,-1 0-1,0-1 1,-1 0-1,-1-1 1,0 0 0,-20 20-1,-8 1-1962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0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85 111 5408,'-1'-9'8729,"-10"10"-6994,5 0-1331,0 1 0,-1 1 1,1-1-1,1 1 1,-1 0-1,0 0 0,-7 7 1,11-9-350,1 0 0,-1 1 0,1-1 0,-1 0 0,1 1 1,0-1-1,0 1 0,0 0 0,0-1 0,0 1 0,0 0 1,-1 3-1,2-4-27,0 1 0,0-1 0,0 0 0,0 0 0,0 0 0,0 1 0,0-1 0,0 0 0,1 0 0,-1 0 0,0 0 0,1 0 0,-1 1 0,1-1 0,0 0-1,-1 0 1,1 0 0,0 0 0,-1 0 0,1-1 0,0 1 0,0 0 0,1 1 0,0-1 56,0 1 0,1-1-1,-1 0 1,1 1-1,-1-1 1,1 0-1,-1-1 1,1 1 0,0 0-1,0-1 1,3 1-1,35 0 436,-34-1-483,20-1 132,0-1 1,0-1-1,0-2 1,49-15-1,-70 19-115,-1-1 1,0 0-1,0 0 0,-1-1 0,1 1 0,0-1 0,-1 0 0,0-1 0,7-5 0,-10 8-29,1-1 0,-1 0 0,0 1 0,0-1 0,1 0 0,-1 0 0,-1 0 0,1 0-1,0 0 1,0 0 0,-1 0 0,1 0 0,-1 0 0,0-1 0,1 1 0,-1 0 0,0 0-1,0 0 1,-1 0 0,1 0 0,0-1 0,-1 1 0,1 0 0,-1 0 0,0 0-1,1 0 1,-2-2 0,-1-1-2,0 1-1,0 0 1,0-1-1,-1 1 1,1 0-1,-1 0 1,0 1-1,0-1 1,0 1-1,-1 0 1,1 0-1,-1 0 1,0 1-1,1-1 1,-1 1-1,0 0 1,-9-1-1,0-1-141,0 1-1,-1 1 1,1 0-1,-1 1 1,-20 1-1,24 1-96,0 0 0,-1 0 1,-19 6-1,26-5-150,0 0 1,-1 0-1,1 0 0,0 1 1,0 0-1,1 0 1,-1 0-1,0 1 1,-4 4-1,7-7 99,1 0 0,0 1 0,0-1 0,0 0 0,0 0 0,0 1 0,0-1 0,0 0 0,0 1 0,0-1 0,1 1 0,-1-1 0,1 1 0,-1 0 0,1-1 0,-1 1 0,1-1 0,0 1 0,0 0 0,0-1 0,0 1 0,0 0 0,1 2 0,6 18-2542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2656,'2'4'15273,"1"-5"-17357,2 0 2342,0-1 0,0 0 1,0 0-1,0 0 0,4-3 1,11-5 180,12-4-215,184-77 485,-190 79-646,-1-1 0,0-2 0,41-31 0,-50 33-29,-2-1 0,1 0 1,-2-1-1,0 0 0,-1-1 0,14-23 0,-10 10-7,-2-1-1,0-1 0,9-33 1,17-100 155,-37 141 14,-1-1-1,-1-38 1,-1 36 150,0 24-340,0 1-1,0-1 0,0 1 1,0-1-1,0 0 0,0 1 1,-1-1-1,1 0 0,0 1 0,-1-1 1,1 1-1,-1-1 0,0 1 1,0-1-1,1 1 0,-1 0 1,0-1-1,0 1 0,0 0 1,-1 0-1,1 0 0,0-1 1,0 1-1,-1 0 0,1 1 0,0-1 1,-1 0-1,1 0 0,-1 1 1,1-1-1,-1 0 0,1 1 1,-1 0-1,1-1 0,-1 1 1,0 0-1,1 0 0,-1 0 0,0 0 1,-1 0-1,-6 1 6,0 0 0,0 0-1,0 1 1,1 1 0,-1-1 0,-8 5 0,3 0 26,0 0-1,1 1 1,0 0 0,0 1 0,1 0 0,0 1 0,0 1 0,2 0-1,-1 0 1,1 1 0,-12 18 0,-1 7 52,2 1 0,-31 73 0,32-61 22,-16 62 0,30-88-7,1 0 0,0 0 0,3 0-1,-1 50 1,3-67-43,1 0-1,0 0 1,0 0-1,1 1 1,0-1-1,0-1 1,1 1-1,0 0 0,0-1 1,0 1-1,1-1 1,0 0-1,5 7 1,-5-9 2,0 0 1,1 0 0,-1 0 0,1 0 0,0-1-1,-1 0 1,1 0 0,1 0 0,-1-1-1,0 1 1,1-1 0,-1-1 0,1 1 0,0-1-1,-1 0 1,13 1 0,3-2-52,1 0 0,-1-2 1,0 0-1,0-2 0,0 0 0,35-12 1,-30 6-67,-1-1 1,0-1-1,-1-1 1,40-29 0,12-8-204,-54 36 279,-21 14-29,-1-1 0,1 1 0,-1 0 0,0-1 0,1 1 0,-1 0 0,1 0 1,-1 0-1,1-1 0,-1 1 0,1 0 0,-1 0 0,1 0 0,-1 0 0,1 0 0,-1 0 0,1 0 0,-1 0 0,1 0 0,-1 0 1,1 0-1,0 0 0,-1 1 12,1-1 0,-1 0 0,0 0-1,1 1 1,-1-1 0,0 0 0,0 1 0,0-1 0,1 1 0,-1-1 0,0 0 0,0 1 0,0-1 0,0 1 0,0-1 0,0 0 0,1 1 0,-1-1 0,0 1-1,0 0 1,-1 2 62,1 0 0,0-1-1,-1 1 1,1 0-1,-1 0 1,-1 4 0,-17 52 418,19-59-475,0 1 0,0-1-1,0 0 1,0 0 0,0 1 0,0-1 0,0 0 0,0 0 0,0 1-1,0-1 1,0 0 0,0 0 0,0 0 0,0 1 0,0-1 0,0 0-1,0 0 1,0 1 0,0-1 0,1 0 0,-1 0 0,0 0 0,0 1-1,0-1 1,0 0 0,0 0 0,1 0 0,-1 0 0,0 1 0,0-1-1,0 0 1,1 0 0,-1 0 0,0 0 0,0 0 0,1 0 0,13 3 160,16-5-60,-6-1-209,15-2 268,-24 5-250,-1 0 0,1 1 0,20 5 1,-31-6 100,-1 1 1,0 0-1,0 0 1,1 0-1,-1 0 1,0 1-1,0-1 1,0 1-1,0 0 1,-1-1-1,1 2 1,0-1-1,-1 0 1,1 0-1,-1 1 1,0-1-1,0 1 1,0 0-1,0 0 1,0 0-1,1 4 1,-2-4 25,-1 0 1,1 0-1,-1 0 0,0 0 1,0 0-1,0 0 1,-1 0-1,1 0 1,-1 0-1,1 0 1,-2 3-1,-1 3 71,-1 0-1,-5 12 0,-1-4-3,-62 107 350,58-99-425,13-24 31,1-1-64,0 0 0,0 0 1,0 0-1,0 0 0,-1 0 0,1 0 0,0 0 1,0 0-1,0 0 0,0 0 0,-1 0 0,1 0 1,0 0-1,0 0 0,0 0 0,0-1 1,0 1-1,-1 0 0,1 0 0,0 0 0,0 0 1,0 0-1,0 0 0,0 0 0,0-1 1,-1 1-1,1 0 0,0 0 0,0 0 0,0 0 1,0 0-1,0-1 0,0 1 0,0 0 1,0 0-1,0 0 0,0 0 0,0-1 0,0 1 1,0 0-1,0 0 0,0 0 0,0 0 1,0-1-1,0 1 0,0 0 0,7-17-151,1 1 1,0 1-1,1-1 0,1 1 0,17-20 1,20-31-5221,-44 62 3750,1-4-1785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 5472,'1'-2'-296,"6"-10"7136,-6 18-4435,-1-2-2019,-1 0 0,1 0 1,-1 0-1,0 0 0,0-1 0,0 1 1,0 0-1,-1-1 0,1 1 1,-1-1-1,0 0 0,-4 6 0,-4 3 97,0-1 0,-12 11-1,-13 14 30,24-22-482,-12 19 1,20-28-876,1 0-1,-1 1 1,1-1 0,-2 8 0,4-4-2147,4 0-3605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3392,'-3'-21'2451,"2"8"7690,1 23-6408,-39 100-859,29-75-2462,-10 59 0,10-37-308,-17 73-50,26-102-492,1-28 386,0 0-1,-1 0 0,1 0 1,0 0-1,0 1 0,0-1 1,0 0-1,0 0 1,0 0-1,-1 0 0,1 0 1,0 0-1,0 0 0,0 0 1,0 0-1,0 0 1,-1 0-1,1 0 0,0 0 1,0 0-1,0 0 0,0 0 1,0 0-1,-1 0 0,1 0 1,0 0-1,0 0 1,0 0-1,0 0 0,0-1 1,0 1-1,-1 0 0,1 0 1,0 0-1,0 0 1,0 0-1,0 0 0,0 0 1,0 0-1,0 0 0,0-1 1,0 1-1,-1 0 0,1 0 1,0 0-1,0 0 1,0 0-1,0 0 0,0-1 1,0 1-1,0 0 0,0 0 1,0 0-1,0 0 0,0 0 1,0-1-1,0 1 1,0 0-1,0 0 0,0 0 1,0-19-3485,-1 11 1758,1 1 0,0-1 0,1 0 0,-1 0 0,1 0 1,4-11-1,0 6-621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 5056,'6'-25'9138,"-9"26"-8612,-10 3 110,-1 1 0,1 0 1,0 1-1,0 1 1,-20 13-1,29-18-542,0 1 0,1 0 0,-1 0 0,1 0-1,0 1 1,0-1 0,0 1 0,0 0 0,0 0 0,1 0-1,-3 6 1,4-8-57,1 0-1,-1 0 1,1 0-1,-1 0 1,1 1-1,0-1 1,0 0-1,0 0 1,0 0-1,0 1 1,1-1-1,-1 0 1,1 0-1,-1 0 0,1 0 1,0 0-1,0 0 1,0 0-1,0 0 1,0 0-1,0 0 1,1 0-1,-1 0 1,1-1-1,2 4 1,2 1 30,1-1-1,0 0 1,0 1 0,0-2 0,0 1 0,1-1 0,13 5 0,-4-3 186,0-1 1,28 4 0,-34-8-159,1 0 1,-1-1-1,0 0 1,1-1-1,-1 0 0,0-1 1,0 0-1,0-1 1,19-7-1,-26 8-50,1 0-1,-1 0 1,0 0-1,0-1 1,-1 1-1,1-1 1,0 0-1,-1 0 1,0 0-1,0-1 1,0 1-1,0-1 1,0 0-1,-1 1 0,1-1 1,-1 0-1,0 0 1,-1-1-1,1 1 1,1-6-1,-2 4-15,0 0 0,0 0 0,-1 1 0,0-1 0,0 0 0,0 0 0,-1 1 0,0-1 0,0 0 0,0 1 0,-1-1 0,1 1 0,-1-1 0,-1 1 0,-3-8 0,4 11-71,1-1 1,-1 0 0,0 1 0,1-1 0,-1 1 0,0 0 0,-1 0 0,1 0 0,0 0-1,-1 0 1,1 0 0,-1 1 0,1-1 0,-1 1 0,0 0 0,1-1 0,-1 1 0,0 0-1,0 1 1,0-1 0,0 1 0,0-1 0,0 1 0,0 0 0,0 0 0,0 0-1,0 0 1,0 1 0,0-1 0,-4 2 0,-4 0-946,0 1 0,0 0-1,0 1 1,1 1 0,-18 9 0,23-12 163,1 2 1,0-1-1,0 0 1,0 1-1,0-1 0,1 1 1,-1 0-1,1 1 1,0-1-1,0 0 1,1 1-1,-1 0 0,1-1 1,-3 11-1,0 9-1965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 5568,'-7'-1'512,"0"1"0,-1 0 0,1 0 0,0 1 0,-1-1 0,-8 3 0,-43 15 2992,55-17-3190,-14 6 453,0 0 0,1 1-1,0 1 1,0 0 0,-24 18-1,34-21-543,0 0 0,1 0 0,0 1 1,0 0-1,0 0 0,-5 8 0,8-10-107,1 0 1,-1 0 0,1 1-1,0-1 1,0 0 0,1 1 0,0-1-1,0 1 1,0 0 0,0 8-1,1-12-73,0-1 0,0 1 0,0-1 0,0 0 0,0 1 0,0-1 0,1 0 0,-1 1 0,1-1 0,-1 0 0,1 1 0,-1-1 0,1 0 0,0 0 0,0 0 0,-1 1 0,1-1 0,0 0 0,0 0 0,0 0 0,0 0 0,0-1 0,0 1 0,0 0 0,1 0-1,-1-1 1,0 1 0,0 0 0,1-1 0,-1 0 0,0 1 0,1-1 0,-1 0 0,0 1 0,1-1 0,-1 0 0,3 0 0,4 0 68,-1-1 0,1 0 0,-1 0 0,1 0 0,11-4 0,212-76 113,-164 48-59,-21 9 33,-45 24-177,1-1 1,-1 1 0,0-1-1,0 0 1,0 1 0,0-1-1,0 0 1,0 0 0,0 0-1,0 0 1,0 0 0,0 0-1,0 0 1,0 0 0,0-2-1,-1 3-25,0-1-1,0 1 0,0-1 0,0 0 0,0 1 0,0-1 0,0 1 0,0-1 0,-1 0 1,1 1-1,0-1 0,0 1 0,-1-1 0,1 1 0,0-1 0,-1 1 0,1-1 1,-1 1-1,1 0 0,0-1 0,-1 1 0,1-1 0,-1 1 0,1 0 0,-1 0 1,1-1-1,-1 1 0,0 0 0,1 0 0,-1-1 0,1 1 0,-1 0 0,1 0 0,-2 0 1,-6-2-280,-1 0 1,1 1 0,-1 0 0,0 0 0,-13 1-1,-14-1-1856,32 1 1680,-16-3-3101,16-1 961,9-2-256,-1 5 2296,-1-1 1,0 1-1,0 0 0,0 0 1,0 0-1,1 1 1,-1-1-1,0 1 1,1 0-1,3 0 1,0-1-6,28 1-1563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36 6048,'0'0'131,"-1"0"0,1 0 0,-1 0 0,1-1 0,0 1 0,0 0 0,-1-1 0,1 1 0,0 0 0,0 0 0,-1-1 0,1 1 0,0-1 0,0 1 0,0 0 0,-1-1 0,1 1 0,0 0 0,0-1 0,0 1 0,0-1 0,0 1 0,0 0 0,0-1 0,0 1 0,0-1 0,0 1 0,0 0 0,0-1 0,0 1 0,0-1 0,0 1 0,1 0 0,-1-1 0,0 1 0,0 0 0,0-1 0,1 1 0,-1 0 1,0-1-1,0 1 0,1 0 0,-1-1 0,0 1 0,0 0 0,1 0 0,-1-1 0,0 1 0,1 0 0,-1 0 0,1-1 0,23-6 4736,-18 6-5070,15-3 781,1 1 1,0 1 0,0 1-1,1 0 1,21 4 0,-27-1-432,-1 0 0,1 1 0,-1 1 0,0 0 0,0 1 0,31 14 0,-45-17-110,0-1 0,1 0 0,-1 1 0,0 0 0,0-1 0,0 1-1,0 0 1,0 0 0,0 0 0,-1 0 0,1 0 0,0 1 0,1 4 0,-2-6-12,-1 0-1,1 0 1,-1 1-1,0-1 1,0 0-1,0 0 1,0 1 0,0-1-1,0 0 1,0 1-1,0-1 1,0 0-1,0 0 1,-1 1 0,1-1-1,0 0 1,-1 0-1,1 0 1,-1 0-1,0 1 1,1-1 0,-1 0-1,0 0 1,0 0-1,1 0 1,-1 0-1,0-1 1,0 1 0,0 0-1,0 0 1,0-1-1,-2 2 1,-15 7 172,1 0 0,-1-1 0,-35 10-1,30-11-72,-41 20 0,49-21-149,11-5 19,1 1 0,-1-1 0,0 1 0,1 0 0,0 0-1,-1 0 1,1 0 0,0 1 0,-4 4 0,6-7 2,1 1-1,0 0 0,0-1 1,0 1-1,0-1 1,0 1-1,0 0 0,0-1 1,0 1-1,0-1 0,0 1 1,0 0-1,0-1 0,1 1 1,-1-1-1,0 1 1,0 0-1,1-1 0,-1 1 1,0-1-1,1 1 0,-1-1 1,0 1-1,1-1 1,-1 1-1,1-1 0,-1 0 1,1 1-1,0-1 0,17 14-209,-17-14 194,25 16-111,31 11 1,-39-19 112,0 1 0,-1 0-1,0 1 1,30 23 0,-46-32 40,0 0-1,1 1 1,-1-1-1,0 0 1,0 0 0,0 0-1,0 1 1,0-1 0,0 0-1,-1 1 1,1-1 0,0 1-1,-1-1 1,1 1 0,-1-1-1,1 1 1,-1 0-1,0-1 1,0 1 0,0-1-1,0 1 1,0 0 0,0-1-1,0 1 1,0-1 0,0 1-1,-1 0 1,1-1-1,-1 1 1,1-1 0,-1 1-1,0-1 1,0 0 0,1 1-1,-1-1 1,0 1 0,0-1-1,0 0 1,-1 0-1,1 0 1,-1 1 0,-5 5 88,-1-1-1,1-1 1,-1 0 0,0 0 0,-13 6 0,-9 2-131,0-2 0,-1-2 1,-39 8-1,-29 8-3688,95-23 2668,-1 0 0,1-1-1,-1 2 1,1-1 0,0 0 0,0 1 0,0 0-1,0 0 1,1 0 0,-1 0 0,1 1 0,-6 6-1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2496,'4'-14'14936,"9"12"-12858,1 1-1690,234-5 1926,-110 7-1823,971-23 1413,-714 8-1548,-230 7-557,-106 2 20,-39 3-4353,-40 4 1241,0 1 0,1 0 0,-1 2 0,-34 12 0,36-11 2607,-37 14-1186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 6656,'-8'-9'6439,"3"23"59,3-3-7649,-23 66 2413,6-23-951,10-7 255,9-45 399,5-30-991,0 12-28,-5 12 26,1 0 1,1-1-1,-1 1 1,1 0-1,-1 0 0,1 0 1,0 0-1,1 1 1,-1-1-1,1 1 0,0-1 1,-1 1-1,7-6 0,-2 5 90,-1-1 0,1 1-1,-1 0 1,1 1 0,1-1-1,-1 1 1,9-2 0,30-6 313,-1 2 0,57-5 0,-59 9-252,42-1 47,133 5 1,-78 11-254,35 1 198,0-11-152,-173 0 48,1 0-31,1 0-1,0 0 1,-1 1-1,1-1 1,-1 1-1,1 0 1,3 1-1,2 1-61,9-2 93,-16-1 122,0 0-330,-2 1 198,1-1 1,-1 0 0,0 0 0,1 0-1,-1 0 1,1 1 0,-1-1 0,1 0-1,-1 0 1,0 1 0,1-1 0,-1 0 0,0 1-1,1-1 1,-1 0 0,0 1 0,1-1-1,-1 0 1,0 1 0,0-1 0,1 1-1,-1-1 1,0 1 0,0-1 0,0 0-1,0 1 1,0-1 0,0 1 0,0-1-1,1 1 1,-2 1 9,1 0-1,0-1 1,-1 0-1,1 1 1,-1-1-1,1 1 0,-1-1 1,0 0-1,0 1 1,0 0-1,-4 5 51,0-1-1,-1-1 0,-7 8 0,1-3-32,-1-1 0,1-1 0,-1 0 0,-24 10 0,-60 19 43,44-18-20,-307 152 348,234-105-206,63-33-153,2 3 1,1 3 0,2 2 0,2 3 0,-82 82 0,97-86 15,-26 29 139,56-53-172,7-11-35,0 0-1,0 0 0,-7 6 1,-18 19 423,29-29 63,15-16-623,-4 6 93,1 0 0,-1 1 1,2 1-1,-1-1 0,1 2 0,0 0 0,23-7 1,100-21-58,-132 33 101,25-5-10,0 1 0,1 2 1,-1 0-1,55 4 0,-74 0 38,1 0 0,-1 1 0,0 0 0,0 0 1,0 2-1,0-1 0,0 1 0,-1 0 0,0 1 0,0 0 0,0 1 1,0-1-1,-1 2 0,0-1 0,0 1 0,-1 1 0,9 10 1,-14-16-2,50 71 178,-51-72-455,3-35-20569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46 4064,'-7'-5'589,"-11"-6"2886,16 10-2723,-11-8 11152,13 9-11797,7-4 932,8 2-129,0 2 0,25 0 1,-8 1-346,11-1 99,30 1-239,77-11 1,-118 8-1099,32 1 1,-49 1-618,-3-2-2057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160 267 2720,'4'-39'1237,"4"2"888,2 1-1,21-53 0,-9 29 1450,-19 55-2928,-2 4 155,-1 16 205,-39 224 1536,24-158-2087,-60 231 701,21-97-904,43-167-214,-22 88-177,24-96-2213,7-33 1019,3-31-4459,4-15 2000,3-4 1264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4480,'-1'-2'136,"1"1"-1,-1 0 1,1-1-1,0 1 1,0 0 0,0-1-1,0 1 1,0-1 0,0 1-1,0 0 1,0-1 0,0 1-1,1 0 1,-1-1 0,0 1-1,1 0 1,1-3 0,-1 0 1811,0 4-1467,0-1 1,-1 1-1,1 0 0,0-1 1,0 1-1,-1 0 0,1 0 1,0 0-1,0 0 0,-1-1 1,1 1-1,0 0 0,0 0 1,0 1-1,1 0-292,-1 0 0,0 1-1,1-1 1,-1 1 0,0 0-1,0-1 1,0 1 0,-1 0-1,1-1 1,0 1 0,-1 0 0,1 0-1,-1 0 1,1 0 0,-1 0-1,0 0 1,0 2 0,0 7 274,0-1-1,-3 12 1,1-4-69,-4 52 562,-27 129 0,32-196-1280,0 0 1,0 0 0,0 0-1,0 0 1,0 0 0,-1 0-1,1 0 1,-1-1-1,0 1 1,-4 3 0,15-6-5921,58-12-2114,-23-2 5662,1-6 1193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8 3488,'9'-7'10224,"-10"12"-9621,1 1 0,-1 0 0,-1-1 1,1 1-1,-1-1 0,0 1 0,0-1 1,-1 0-1,-3 7 0,-4 4 421,-18 22-1,6-12-241,0-1 0,-39 31 0,-58 37 152,114-90-928,-38 31 7,-45 30 91,71-56-113,6-2-5353,16-12 2680,1 0-1000,0 1 0,12-10 1,8-5 337,0-6 1392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3552,'0'-1'104,"0"1"-70,1 0-1,-1 0 0,0 0 0,0 0 0,0 0 0,0 0 1,0 0-1,0 0 0,0 0 0,0 0 0,0 0 1,0 0-1,0 0 0,0 0 0,0 0 0,0-1 0,0 1 1,1 0-1,-1 0 0,0 0 0,0 0 0,0 0 0,0 0 1,0 0-1,0 0 0,0 0 0,0 0 0,0 0 1,0 0-1,0 0 0,0 0 0,0 0 0,0 0 0,0 0 1,0 0-1,0 0 0,0 0 0,0-1 0,0 1 1,0 0-1,0 0 0,0 0 0,0 0 0,0 0 0,0 0 1,0 0-1,0 0 0,0 0 0,0 0 0,0 0 0,0 0 1,0 0-1,0 0 0,0 0 0,0 0 0,0-1 1,1 2 343,0-1 0,0 1 1,-1-1-1,1 1 1,0-1-1,0 0 1,0 1-1,0-1 0,0 0 1,0 0-1,0 0 1,0 0-1,2 0 1,34-5 5046,-31 4-4672,1 1 1,-1-2 0,0 1 0,11-5 0,10-1 192,-7 2-598,-15 4-310,0 0-1,0-1 0,0 2 0,0-1 0,0 0 0,0 1 0,0 0 0,0 0 0,0 1 0,0-1 0,0 1 0,6 2 0,-10-3-11,1 1 0,-1-1-1,0 0 1,0 0 0,0 1 0,0-1 0,0 1 0,0-1 0,0 1 0,0-1 0,0 1 0,0-1 0,0 1 0,-1 0 0,1 0 0,0-1 0,0 1 0,-1 0 0,1 0-1,0 0 1,-1 0 0,1 0 0,-1 0 0,1 0 0,-1 0 0,0 0 0,1 0 0,-1 0 0,0 0 0,0 0 0,0 1 0,0-1 0,0 2 0,0 1 53,-1 0 0,-1 0 0,1-1 1,0 1-1,-1 0 0,0 0 0,0-1 0,0 1 1,0-1-1,-1 0 0,-3 4 0,-2 2 40,-2-2-1,1 1 0,-1-1 1,0-1-1,-1 1 0,0-2 1,0 0-1,0 0 0,-21 6 1,15-2 278,16-8-364,0-1 0,0 1 1,0 0-1,0-1 0,-1 1 0,1 0 1,0-1-1,0 1 0,-1-1 1,1 0-1,0 1 0,-3-1 1,3 0 73,3 1 209,1 1-201,0-1 0,0 0 0,1 1 1,-1-1-1,0 0 0,1-1 0,-1 1 0,7 0 1,32-2 513,-14 0-428,-17 1-259,47-1-601,-21-6-3965,-30 6 3126,-5 10-6276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32.05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49 21 2976,'34'-20'10506,"-40"44"-10011,1-4-167,-3 26 1,-4 50 254,-5 60-126,7-23-58,-3 114 482,7-152-557,1-5 483,15-94 30,-5-1-798,-1-1 1,0 1-1,0-1 0,-1 0 1,1 0-1,-1-1 0,-1 1 0,1-1 1,1-8-1,4-5-27,11-29 46,174-407-302,-178 426 178,2 1 0,39-53 0,-38 57 21,-14 19-27,-1 0 1,1 1-1,1 0 0,-1 0 1,1 0-1,0 0 0,10-7 1,-14 11 70,-1 1 1,1 0-1,-1-1 1,1 1-1,-1 0 1,1 0-1,-1 0 1,1-1-1,-1 1 1,1 0-1,-1 0 1,1 0-1,0 0 1,-1 0-1,1 0 1,-1 0-1,1 0 1,-1 0-1,1 0 1,-1 0-1,1 0 0,0 0 1,-1 1-1,1-1 1,-1 0-1,1 0 1,-1 1-1,1-1 1,-1 0-1,1 1 1,-1-1-1,0 0 1,1 1-1,-1-1 1,1 1-1,-1-1 1,1 1-1,0 2 25,1 0 0,-1-1 1,0 1-1,0 0 0,0 0 0,1 5 0,3 23 88,-1 0-1,0 42 1,-2-21-52,12 223 334,-14-221-159,0-24-102,1-1 1,1 1-1,6 30 0,-6-50-75,-1-5 88,0 0 1,0 0-1,0-1 0,3 6 0,-4-10-132,0 0-1,0 0 1,0 1 0,0-1-1,0 0 1,0 0-1,0 0 1,0 1 0,1-1-1,-1 0 1,0 0-1,0 0 1,0 0-1,0 1 1,1-1 0,-1 0-1,0 0 1,0 0-1,0 0 1,1 0-1,-1 0 1,0 0 0,0 1-1,0-1 1,1 0-1,-1 0 1,0 0-1,0 0 1,1 0 0,-1 0-1,0 0 1,0 0-1,1 0 1,0-1 14,-1 0 1,1 1-1,0-1 1,0 0-1,-1 0 1,1 1 0,0-1-1,-1 0 1,1 0-1,-1 0 1,1 0-1,0-1 1,11-27-226,-1 0 0,11-51 0,4-62-140,14-129 11,-34 248 69,-3 19-29,-2 15 83,-10 146 651,6-65-99,-25 140 0,12-107 619,13-101-778,-2-7 27,1-13 350,11-36-675,3-50 1,-3 18-324,-7 61 386,0 0 0,0 0 0,0 0 0,-1 0-1,1 0 1,-2-4 0,2 6 28,0 1 1,0 0-1,0-1 0,0 1 0,0 0 1,0-1-1,0 1 0,0 0 0,0-1 1,-1 1-1,1-1 0,0 1 0,0 0 1,0 0-1,-1-1 0,1 1 0,0 0 1,0-1-1,-1 1 0,1 0 0,0 0 1,-1-1-1,1 1 0,0 0 0,-1 0 1,1 0-1,0 0 0,-1-1 0,1 1 1,0 0-1,-1 0 0,1 0 0,0 0 1,-1 0-1,1 0 0,-1 0 0,1 0 1,0 0-1,-1 0 0,1 0 0,0 0 1,-1 0-1,1 0 0,0 0 0,-1 1 1,1-1-1,-1 0 0,1 0 0,0 0 1,0 0-1,-1 1 0,1-1 0,0 0 1,-1 0-1,1 1 0,0-1 0,0 0 1,-1 1-1,1-1 0,0 0 0,0 1 1,-23 26 80,-30 49-1,34-46 426,-36 42-1,54-71-477,-6 7 125,0 0 0,0-1-1,-14 11 1,17-16-124,1 0 1,-1 0-1,0-1 0,1 1 1,-1-1-1,0 0 0,0 0 1,0 0-1,0 0 0,0-1 1,0 1-1,-5-1 0,-12-2 21,0 0 0,0-1 0,-34-10 0,9 2-69,40 10-10,0-1 0,0 2 0,0-1 0,1 0 0,-1 1 0,0 0 0,0 1 0,0-1 0,0 1 0,0 0 0,0 1 0,0-1 0,1 1 0,-1 0 0,1 1 0,-1-1 0,1 1 0,-9 6 0,9-4 150,10-8 58,10-3-87,232-77 53,-87 28-69,-149 50-11,0 0 1,0 0 0,0-1 0,-1 0 0,0-1 0,0 0-1,16-15 1,-23 18-28,1 0 0,0 0 0,-1 0-1,1 0 1,-1-1 0,0 1-1,-1-1 1,1 0 0,-1 0 0,0 0-1,0 0 1,-1 0 0,1-1 0,-1 1-1,0 0 1,-1-1 0,1 1-1,-1-1 1,-1-9 0,-6-18-62,-2 0 1,-2 1-1,0 1 1,-18-33-1,14 35 56,-1 0 0,-1 2 0,-1 0 0,-43-48 0,22 34-154,-2 3 1,-47-37-1,74 66 61,9 5-37,1 1-1,-1 0 0,1-1 1,0 0-1,0 0 1,1 0-1,-7-9 0,53 54-9169,-14 0 2699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34.30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45 31 4480,'9'-30'5546,"0"56"-2767,-7 24-1393,-3 0 0,-10 81-1,3-61-566,-30 293 1751,38-349-2450,-2 5 614,0-17-379,1-6-182,0-7 13,2-52-317,3 1-1,3 0 1,2 0-1,3 0 1,37-107-1,-42 147 45,6-16-87,-12 36 156,0-1 1,0 1-1,0 0 1,0 0-1,1 0 1,-1 0 0,1 0-1,0 0 1,0 0-1,3-3 1,-4 5 18,-1-1 1,0 1-1,0 0 1,0 0 0,1 0-1,-1 0 1,0 0-1,0 0 1,1-1 0,-1 1-1,0 0 1,1 0-1,-1 0 1,0 0 0,0 0-1,1 0 1,-1 0-1,0 0 1,0 0 0,1 0-1,-1 0 1,0 0-1,0 1 1,1-1 0,-1 0-1,0 0 1,0 0-1,1 0 1,-1 0 0,0 0-1,0 1 1,1-1-1,-1 0 1,0 0-1,0 0 1,0 1 0,1-1-1,-1 0 1,0 0-1,0 0 1,0 1 0,0-1-1,5 14 264,-5-12-230,2 15 88,0-1 0,-1 1 0,-1 0 0,-1 0 0,-4 25 1,1 0 75,-3 35 99,-6 132 530,9-133 78,14-93-223,39-123-683,-40 117-186,59-136-415,-51 123 479,2 0 1,31-42-1,-46 72 88,11-12-208,-15 18 236,0-1 1,1 1-1,-1 0 0,1 0 0,-1-1 1,0 1-1,1 0 0,-1 0 0,1 0 0,-1 0 1,1 0-1,-1-1 0,0 1 0,1 0 1,-1 0-1,1 0 0,-1 0 0,1 0 1,-1 0-1,1 1 0,-1-1 0,1 0 1,-1 0-1,0 0 0,1 0 0,-1 0 1,1 1-1,-1-1 0,0 0 0,1 0 1,-1 1-1,1-1 0,-1 0 0,0 1 1,1-1-1,-1 0 0,0 1 0,0-1 1,1 0-1,-1 2 0,3 2 38,-1 0-1,1 0 1,-1 0 0,-1 1 0,1-1 0,0 1-1,-1-1 1,1 6 0,3 43 128,1-1 173,-6-50-322,1 3 41,1 1 1,-1-1-1,1 0 0,2 6 1,-4-11-36,1 1-1,-1 0 1,0-1 0,0 1-1,1 0 1,-1-1 0,1 1 0,-1-1-1,0 1 1,1-1 0,-1 1 0,1-1-1,-1 1 1,1-1 0,0 1 0,-1-1-1,1 0 1,-1 1 0,1-1-1,0 0 1,-1 0 0,1 1 0,0-1-1,-1 0 1,1 0 0,0 0 0,-1 0-1,1 0 1,0 0 0,-1 0 0,1 0-1,0 0 1,-1 0 0,1 0-1,0 0 1,-1 0 0,1-1 0,0 1-1,-1 0 1,1 0 0,1-2 0,1 0 10,1-1 1,0 0 0,-1 0-1,0 0 1,0-1-1,0 1 1,0-1 0,0 0-1,-1 1 1,3-6 0,3-7 33,7-23 0,3-5 126,-9 23-859,-8 22 634,-1-1 0,1 0 0,0 1 0,0-1 0,-1 1 0,1-1 0,0 1 0,-1 0 0,1-1-1,-1 1 1,1-1 0,0 1 0,-1 0 0,1 1 0,8 14 0,-2 1-1,0 0 1,0 1-1,6 34 1,-6-28 65,50 191 160,-54-208 248,0-11-351,0-13-75,-3 6 5,-2-64-167,1 65 73,0-1 0,-1 1 0,0-1 0,-8-19 0,10 30 64,0-1 0,-1 0 1,1 0-1,-1 1 0,1-1 0,0 1 0,-1-1 0,0 0 1,1 1-1,-1-1 0,1 1 0,-1-1 0,0 1 1,1-1-1,-1 1 0,0-1 0,1 1 0,-1 0 1,0 0-1,1-1 0,-1 1 0,0 0 0,0 0 1,0 0-1,1 0 0,-1-1 0,0 1 0,0 0 1,0 1-1,1-1 0,-1 0 0,0 0 0,0 0 1,1 0-1,-1 1 0,0-1 0,0 0 0,1 1 1,-1-1-1,0 0 0,1 1 0,-1-1 0,0 1 0,-4 2-16,1 0-1,0 0 1,0 1-1,1-1 1,-7 7-1,0 5 46,0 0 0,1 0 0,-13 32 0,10-20 21,-23 52 96,14-29 407,-29 49 1,50-109 1,5-17-517,-1 0 0,-2-1 0,0 1 0,-2-1 0,-1 0 0,-7-41 0,7 63-44,0 0-34,0 0 0,-1 0 0,1 0 0,-5-10 1,5 15 35,0-1-1,0 0 1,0 0 0,-1 1 0,1-1 0,0 1 0,-1-1 0,1 1 0,-1 0 0,0-1 0,1 1 0,-1 0 0,0 0 0,0 0 0,1 0 0,-1 1 0,0-1 0,-3 0 0,0 0-12,0 0 0,0 0 0,0 1 1,-1 0-1,1 0 0,0 1 0,0-1 1,0 1-1,-8 2 0,5-1 24,-1 0-1,1-1 0,-10 0 1,17-1 23,0 0 1,0 0-1,0 0 1,0 0-1,0 0 1,0 0 0,-1 0-1,1-1 1,0 1-1,0 0 1,0-1-1,0 1 1,-1-1 0,2 0-11,0 1 0,-1 0 1,1-1-1,0 1 0,0 0 1,0 0-1,-1-1 0,1 1 1,0 0-1,0-1 0,0 1 0,0 0 1,0-1-1,0 1 0,0 0 1,0-1-1,0 1 0,0 0 1,0-1-1,0 1 0,0 0 1,0-1-1,0 1 0,0 0 1,0-1-1,0 1 0,0-1 1,2-2 13,0 0 1,0-1 0,0 1 0,1 0-1,4-5 1,-1 2-25,76-79 122,-61 62-106,-2-1-1,-1-1 1,0-1 0,18-37-1,-35 60-18,1-1 0,-1 1 0,0-1 0,0 0 0,0 1 0,0-1 0,-1 0 0,1 1 1,-1-1-1,0 0 0,0 0 0,0 0 0,-1 1 0,1-1 0,-3-6 0,2 7-24,0 0 0,-1 0 0,1 1 1,-1-1-1,0 1 0,0-1 0,1 1 1,-2 0-1,1 0 0,0 0 0,0 0 1,-1 0-1,1 0 0,-1 0 0,1 1 0,-1-1 1,0 1-1,1 0 0,-1 0 0,-3-1 1,-5-1-600,0-1-1,-11-6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47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282 123 1408,'18'-7'1438,"-7"2"-215,-8 3-945,1 1 0,-1 0 0,0-1 0,0 1 0,0-1 0,0 0-1,0 0 1,0 0 0,0 0 0,-1-1 0,1 1 0,-1-1 0,1 1 0,-1-1 0,0 0-1,0 0 1,0 0 0,2-5 0,-4 6-163,0 1 0,0-1-1,0 1 1,0 0 0,0-1 0,0 1 0,0 0 0,-1-1-1,1 1 1,0 0 0,-1-1 0,1 1 0,-1 0-1,1 0 1,-1 0 0,0-1 0,1 1 0,-1 0-1,0 0 1,0 0 0,0 0 0,0 0 0,0 0-1,0 0 1,0 1 0,0-1 0,-2-1 0,-2-1 156,1 0 0,-1 0 1,0 1-1,0 0 0,-8-3 1,-1 2-65,0 0 1,0 1-1,-1 0 1,1 1 0,0 1-1,-1 0 1,1 1 0,0 1-1,-1 0 1,1 1 0,0 0-1,0 1 1,1 1 0,-26 12-1,34-14-165,0 0 0,0 1 0,1 0 0,-1 0 0,1 0 0,0 1 1,0 0-1,0-1 0,0 1 0,1 1 0,0-1 0,0 0 0,0 1 0,1 0 0,0-1 0,0 1 0,0 0 0,1 0 0,0 0 0,0 8 0,-1 11 40,2 1 0,0-1-1,7 41 1,-4-41 121,14 90 50,-7-59 221,3 97-1,-13-148-466,1 5 111,-1 1-1,-1 0 1,0-1 0,0 1 0,-1 0 0,0-1 0,-7 19 0,9-28-156,0 0-1,0-1 1,0 1 0,-1 0 0,1 0 0,0 0 0,-1-1-1,1 1 1,-1 0 0,1 0 0,-1-1 0,1 1 0,-1-1-1,1 1 1,-1 0 0,0-1 0,1 1 0,-1-1 0,0 1-1,1-1 1,-1 0 0,0 1 0,0-1 0,1 0 0,-1 1-1,0-1 1,0 0 0,0 0 0,0 0 0,1 1 0,-1-1-1,0 0 1,0 0 0,0-1 0,0 1 0,-1 0 0,1-1-335,0 0 1,0 1-1,0-1 1,0 0-1,0 0 1,0 0-1,0 0 1,0 0-1,0 0 1,1 0-1,-1 0 1,0-1-1,1 1 1,-1 0-1,1 0 1,-1 0-1,1-1 1,0 1-1,-1 0 1,1-1-1,0 1 1,0 0-1,0-3 1,2-14-2524,5-2-1333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48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22 156 4064,'-16'-1'1204,"11"-2"-657,5 3-531,0 0 1,0 0 0,0 0-1,0-1 1,0 1 0,0 0-1,3-4 3407,4 4-2166,0-1 0,0 1-1,0-2 1,10-2-1,2-2 135,26-13-1,2-1-449,29-4-329,1 3 0,0 4 0,157-15 0,-147 31-340,-85 1-528,-4 6-1445,-29 28-7653,25-26 7130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4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105 467 4384,'2'-4'-320,"1"-6"8123,-8 12-5825,-8 11-1165,1 1-1,1 0 1,0 0 0,1 1-1,-11 22 1,14-24-617,4-8-136,0 1 0,0 0 0,1 0 0,0 0 0,0 0 0,1 0 0,0 1 0,0-1 1,0 0-1,1 1 0,0-1 0,0 0 0,1 1 0,1 6 0,-2-11-35,0-1-1,0 0 0,1 0 1,-1 1-1,1-1 1,-1 0-1,1 0 1,-1 0-1,1 0 1,0 1-1,-1-1 0,1 0 1,0 0-1,0-1 1,0 1-1,0 0 1,0 0-1,0 0 1,0-1-1,0 1 0,0 0 1,0-1-1,0 1 1,1-1-1,-1 1 1,0-1-1,0 0 1,1 1-1,-1-1 1,0 0-1,0 0 0,1 0 1,-1 0-1,0 0 1,3-1-1,0 1 51,1-1 1,-1 0-1,1 0 0,-1 0 0,0-1 0,0 0 0,0 0 1,0 0-1,5-3 0,-3-1-144,1 0 1,-1 0-1,0 0 1,-1-1-1,0 0 1,0 0-1,0-1 0,-1 1 1,0-1-1,0 0 1,-1 0-1,0 0 1,2-10-1,4-2-80,-9 20 148,0 0 0,0 0 0,0 0 0,0 0 0,0 0 0,0 0 0,0-1 0,0 1 0,0 0 0,0 0 0,0 0 0,0 0 0,0 0 0,0 0 1,1 0-1,-1 0 0,0 0 0,0 0 0,0 0 0,0 0 0,0 0 0,0 0 0,0 0 0,0 0 0,0 0 0,0 0 0,1 0 0,-1 0 0,0 0 0,0 0 0,0 0 0,0 0 0,0 0 0,0 0 0,0 0 0,0 0 0,0 0 0,1 0 0,-1 0 0,0 0 0,0 0 1,0 0-1,0 0 0,0 0 0,0 0 0,0 0 0,0 0 0,0 0 0,0 0 0,2 11 267,-2-7-142,0 0 0,0 0-1,0 0 1,1 0-1,0 0 1,0 0 0,0 0-1,0 0 1,3 4-1,-3-6-87,0 0-1,0 0 0,1 0 0,-1-1 0,1 1 0,-1-1 0,1 1 1,0-1-1,-1 1 0,1-1 0,0 0 0,0 0 0,0 0 1,0 0-1,0 0 0,0 0 0,0-1 0,4 1 0,0 0-15,-1-1 0,1 0 0,0 0-1,-1-1 1,1 1 0,-1-1 0,9-3 0,2 0-13,35-8 24,52-20 0,-3 0 83,-77 25-107,-17 4-33,0 1 0,0 1 0,1-1 0,-1 1-1,8-1 1,-18 11-118,-4 0 94,-1-1-1,0 0 0,-1 0 0,1-1 0,-1-1 1,-17 9-1,11-5 50,-21 14 0,30-18 14,-22 18 88,27-22-83,1-1 1,0 1-1,-1-1 0,1 1 1,0-1-1,0 1 0,0 0 1,0-1-1,0 1 1,0 0-1,1 0 0,-1 0 1,0 0-1,0 3 0,1-4-16,1 0 0,-1 0 0,0 0-1,1 0 1,-1 1 0,0-1 0,1 0 0,-1 0-1,1 0 1,0 0 0,-1-1 0,1 1 0,0 0-1,-1 0 1,1 0 0,0 0 0,0-1 0,0 1-1,0 0 1,0-1 0,0 1 0,0-1 0,0 1-1,0-1 1,0 1 0,0-1 0,0 0 0,1 1-1,4 0 25,-1 0 0,0 0 0,1 0 0,7-1 0,21 1 115,-1-3 0,50-8 1,-69 7-117,0 0 0,0-1 0,0-1 0,-1-1 1,0 0-1,0 0 0,0-1 0,15-12 0,-11 5-48,-1 0 0,0-1-1,-1 0 1,18-26 0,44-74-173,-57 84 98,106-184-214,-116 198 314,3-10-9,0 0 0,15-49 0,-27 74-80,0-1 0,0 0 1,-1 0-1,1 0 0,-1-1 0,1 1 0,-1 0 1,0 0-1,0 0 0,-1-6 0,1 9 76,0 0-1,-1 0 1,1-1-1,0 1 1,0 0-1,0 0 1,0 0-1,-1 0 1,1 0 0,0 0-1,0 0 1,0 0-1,-1 0 1,1 0-1,0 0 1,0 0-1,-1 0 1,1 0-1,0 0 1,0 0-1,0 0 1,-1 0-1,1 0 1,0 0-1,0 0 1,0 0-1,0 0 1,-1 0-1,1 0 1,0 1-1,0-1 1,0 0-1,-1 0 1,1 0-1,-7 5-66,0 3 87,0-1 1,1 2-1,-1-1 0,1 1 0,1 0 0,0 0 0,0 0 0,-4 12 1,-1 9 186,-11 42 0,-15 107 423,-10 40-635,38-186-96,-9 30-69,13-54-1149,1-1 0,-8 14 0,10-22 1155,1 1 0,0-1 0,0 1 0,-1-1 0,1 0 0,0 1 0,0-1 0,-1 0 0,1 1 0,0-1 0,-1 0 0,1 1 0,0-1 0,-1 0 0,1 0 0,-1 1 0,1-1 0,-1 0 0,1 0 0,0 0 0,-1 0 0,1 0 0,-1 0 0,1 1 0,-1-1 0,1 0 1,-1 0-1,1 0 0,0 0 0,-1-1 0,1 1 0,-1 0 0,1 0 0,-1 0 0,1 0 0,-1 0 0,1-1 0,0 1 0,-1 0 0,1 0 0,0-1 0,-1 1 0,1 0 0,-1 0 0,1-1 0,-1 0 0,-1-1-693,-1-1 1,1 0-1,0 0 1,0 0 0,-2-4-1,-6-13-1809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49.8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36 113 4064,'-3'-2'268,"0"-1"-1,0 1 1,0-1 0,0 1-1,1-1 1,0 0 0,-1 0-1,1 0 1,0 0 0,-3-7-1,4 8 149,1 0 0,-1-1-1,0 1 1,1 0 0,-1-1-1,1 1 1,0-1 0,0 1-1,0-1 1,0 1 0,0-1-1,0 1 1,1-1 0,-1 1-1,1-1 1,0 1 0,0 0 0,1-4-1,-1 4-183,0 1 1,0-1-1,1 0 0,-1 1 1,1-1-1,-1 1 0,1-1 0,-1 1 1,1 0-1,0-1 0,0 1 0,-1 0 1,1 0-1,0 0 0,0 1 0,0-1 1,0 0-1,0 1 0,4-1 1,4-1 176,-1 2 1,1-1-1,10 2 1,-4-1-219,20 2 29,57 11 0,-48-6-452,-22-4-1421,0 2 1,0 1 0,0 0 0,36 17 0,8 2-167,-67-25 1832,0 0 0,1 0 0,-1 1 0,0-1 0,0 0 1,0 0-1,0 1 0,1-1 0,-1 0 0,0 0 0,0 1 0,0-1 0,0 0 0,0 1 0,0-1 0,0 0 1,0 0-1,0 1 0,0-1 0,0 0 0,0 1 0,0-1 0,0 0 0,0 1 0,0-1 0,0 0 0,0 0 1,0 1-1,0-1 0,-1 0 0,1 0 0,0 1 0,0-1 0,-6 10 326,-5 7 690,6-11-726,0 0 1,0 1-1,1 0 1,0-1-1,1 1 1,0 1-1,0-1 1,0 0-1,-1 9 1,3-14-251,1 0 0,0 0 1,0 0-1,1 0 0,-1-1 0,0 1 0,0 0 1,1 0-1,-1 0 0,1 0 0,0-1 1,0 1-1,-1 0 0,1 0 0,0-1 1,2 3-1,-1-1 26,1-1 1,-1 0 0,1 1-1,0-1 1,-1 0 0,1-1-1,0 1 1,6 2 0,-2-1 87,1 0 1,0-1-1,0 0 1,0 0-1,0-1 1,16 1-1,-17-3-53,0 1-1,0-1 1,0 1 0,-1-2-1,1 1 1,0-1-1,-1 0 1,1-1-1,6-3 1,-11 5-91,-1 1 1,1-1 0,0 0 0,-1-1-1,1 1 1,-1 0 0,0 0 0,1-1-1,-1 1 1,0 0 0,0-1-1,0 1 1,0-1 0,0 0 0,0 1-1,0-1 1,-1 0 0,1 0 0,0 1-1,-1-1 1,0 0 0,1 0 0,-1 0-1,0 0 1,0 0 0,0 1 0,0-1-1,0 0 1,0 0 0,-1 0-1,1 0 1,-1 1 0,1-1 0,-1 0-1,0 0 1,0 1 0,-1-4 0,1 3 8,0-1 1,-1 1 0,1 0 0,-1-1-1,1 1 1,-1 0 0,0 0 0,0 0 0,0 0-1,0 0 1,0 0 0,0 1 0,-4-3-1,5 4-12,0-1 0,1 1 0,-1-1 0,1 1 0,-1-1 0,0 1 0,1-1 0,-1 1 0,1-1 0,-1 0 0,1 1 0,0-1 0,-1 0 0,1 1 0,-1-1 0,1 0 0,0 0 0,0 1 0,0-1 0,-1 0-1,1 0 1,0 1 0,0-1 0,0 0 0,0 0 0,0 0 0,0 1 0,0-1 0,1 0 0,-1 0 0,0 1 0,0-1 0,0 0 0,1 0 0,-1 1 0,0-1 0,1 0 0,-1 1 0,1-1 0,-1 1 0,1-1 0,-1 0 0,1 1 0,0-1-1,4-4 24,0 0 0,0 1 0,11-8 0,-14 11 2,9-7 12,0 1-1,1 1 1,0 0-1,0 0 1,1 1-1,-1 0 1,26-4-1,-34 8-8,0 0-1,0 1 0,0-1 1,0 1-1,0 0 0,0 1 1,0-1-1,-1 1 1,1 0-1,0-1 0,0 2 1,0-1-1,-1 0 0,1 1 1,0 0-1,-1 0 0,0 0 1,1 0-1,-1 0 1,0 1-1,0-1 0,0 1 1,0 0-1,-1 0 0,1 0 1,-1 0-1,0 0 0,0 1 1,0-1-1,0 1 1,1 4-1,13 30 438,17 39 422,-31-73-890,1 1-1,0-1 1,0 0 0,0 0 0,0-1 0,1 1-1,-1-1 1,1 1 0,0-1 0,0 0 0,1 0-1,-1-1 1,0 0 0,1 1 0,0-1 0,-1-1-1,1 1 1,0-1 0,0 0 0,0 0 0,8 1-1,1-2-887,1 0-1,-1 0 0,0-1 0,0-1 0,0-1 1,19-5-1,-26 6 76,-1 1 1,0-1-1,0-1 1,0 1-1,0-1 1,0 0-1,-1 0 0,1-1 1,-1 0-1,0 0 1,7-7-1,-5 2-1218,0-1 0,10-18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3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13 1152,'2'0'493,"0"0"0,-1 1-1,1-1 1,0 0 0,0 0 0,-1-1-1,1 1 1,0 0 0,0 0 0,-1-1 0,1 1-1,0-1 1,-1 0 0,3-1 0,2 0 2325,-6 2-2744,0 0 0,0 0 1,0 0-1,1 0 0,-1 0 0,0 0 1,0-1-1,0 1 0,0 0 0,1 0 1,-1 0-1,0 0 0,0 0 0,0 0 0,0 0 1,0 0-1,1 0 0,-1 0 0,0-1 1,0 1-1,0 0 0,0 0 0,0 0 0,0 0 1,0 0-1,1-4 2831,-1 12-2036,0 631 2630,-4-488-3249,4-149-294,0 0-1,0 0 0,-1 1 1,1-1-1,0 0 0,-1 0 1,0 0-1,0 1 0,-1 2 1,2-5-53,0 1 1,-1-1 0,1 0-1,0 1 1,-1-1 0,1 0-1,0 1 1,-1-1 0,1 0-1,0 1 1,-1-1 0,1 0-1,0 0 1,-1 1 0,1-1-1,-1 0 1,1 0-1,-1 0 1,1 0 0,0 0-1,-1 1 1,1-1 0,-1 0-1,1 0 1,-1 0 0,1 0-1,-1 0 1,1 0 0,-1 0-1,1-1 1,-1 1 0,1 0-1,0 0 1,-1 0-1,1 0 1,-1-1 0,1 1-1,0 0 1,-1 0 0,1-1-1,-1 1 1,1 0 0,0-1-1,-1 1 1,1 0 0,0-1-1,0 1 1,-1-1 0,-2-3-1132,-1 0 0,1 0 0,1-1 1,-5-8-1,-3-8-1241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36 154 7136,'-11'-3'885,"9"3"-595,0-1 0,-1 0 0,1 1 0,0-1 0,-1 0 0,1-1 0,-3-1 0,2-2 1336,8 2-677,16 1-74,-16 1-570,221-38 3382,18-1-2361,121-4-1364,-353 42 58,51-3-3398,-52 4 925,0 1 1,0 1 0,17 2 0,-7 4-316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4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462 26 1824,'0'-1'32,"0"1"-1,1-1 1,-1 0 0,0 1-1,1-1 1,-1 0 0,0 1-1,1-1 1,-1 1 0,1-1-1,-1 1 1,1-1 0,-1 1-1,1-1 1,-1 1 0,1-1 0,0 1-1,-1 0 1,1-1 0,0 1-1,1-1 1,17-1 519,4-2 1166,-16 2-743,0 1 1,-1-1-1,1 1 0,0 0 0,9 1 0,-14 0 50,-7 16 2854,-4-6-2941,-1 0 0,-20 16 0,-3 2-298,-171 183 650,103-103-893,42-48 223,20-13-667,20-29 184,17-17-144,0 1-1,-1 0 0,1 0 1,0 0-1,0 0 1,1 0-1,-1 1 0,-3 3 1,3-1-23,-1-1 1,0 0 0,0 1 0,0-2 0,-6 7-1,1-5 31,6-3 0,0 6 0,0-3 11,1-4 106,2-1-98,-1 0-1,0-1 1,0 1-1,0 0 0,0 0 1,0-1-1,1 1 1,-1 0-1,0-1 1,0 1-1,0 0 0,1 0 1,-1 0-1,0-1 1,1 1-1,-1 0 1,0 0-1,0 0 0,1-1 1,-1 1-1,1 0 1,4-1 6,-1 1 0,1-1 0,0 0 0,0-1 0,-1 1 0,8-4 0,16-6 226,119-14 83,-86 16-230,11 2-102,113 2 1,-152 5-168,-32 0-1137,-19 3-5451,16-3 5869,-12 0-4854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5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29 2496,'-1'-1'36,"1"1"-1,0 0 1,-1-1 0,1 1-1,0-1 1,0 1 0,0 0-1,-1-1 1,1 1 0,0-1 0,0 1-1,0 0 1,0-1 0,0 1-1,0-1 1,-1 1 0,1-1-1,0 1 1,0-1 0,0 1-1,1 0 1,-1-1 0,0 1 0,0-1-1,0 1 1,0-1 0,0 1-1,0 0 1,1-1 0,-1 0-1,2-5 336,16-3 9907,-18 9-10138,1 11 2239,0 19-2803,-2-24 1363,2 42 132,1-22-739,-2-1 0,-1 1 1,-6 34-1,-9 72 611,13-96-820,2 18 271,2-40-395,-1 0 0,-1 0 0,-4 24 0,4-30 14,-1 1 0,2-1 0,-1 15 1,1-16 87,0-6 65,4-7 394,16-39-162,-12 27-364,0 0 1,18-28-1,-24 44-32,7-13-33,2 1-1,0 0 1,1 0-1,0 1 1,14-11-1,-16 16-14,0 1-1,14-8 1,-20 13 4,0 0 0,1 0 0,-1 1 0,0-1 0,0 1 0,1 0 0,-1 0 0,10 0 0,-12 1-70,7 9 96,-6-5 77,-1 0 0,1 1 1,-1-1-1,0 1 0,0-1 0,0 1 1,-1 0-1,0 0 0,0 0 0,0-1 0,0 1 1,-1 0-1,0 7 0,4 24 367,-2-23-288,-1 0-1,0 20 0,-1-21-74,0 0 0,1 0 0,3 13 0,-3-20-96,0-3-12,0 0 0,-1 0 1,1 1-1,-1-1 0,1 0 0,-1 0 1,0 1-1,0-1 0,0 0 1,0 1-1,0-1 0,-1 0 0,1 1 1,-1-1-1,1 0 0,-2 3 0,1-3-1029,1-12-5039,0-2-161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6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2 108 2816,'-1'-2'9688,"8"-1"-7008,18 1-904,25-3 1,0-1-1101,320-30 1475,55-5-1908,-366 34-948,-36 2-2120,-37 6-3132,-12 6 3493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7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15 2912,'0'-1'-101,"-13"-12"7761,16 21-5758,-1-2-1510,0 1 0,0-1 0,0 1-1,-1 0 1,0 0 0,-1 0 0,0 11 0,-7 50 731,3-43-715,-13 68 555,-3 32 90,5-27-559,9-63-18,-4 70 0,10-105-452,0 0 1,0 1 0,0-1 0,0 0-1,0 1 1,0-1 0,0 1-1,0-1 1,0 0 0,1 1 0,-1-1-1,0 0 1,0 1 0,0-1 0,0 0-1,0 1 1,1-1 0,-1 0-1,0 1 1,0-1 0,1 0 0,-1 0-1,0 1 1,0-1 0,1 0-1,-1 0 1,0 0 0,1 1 0,-1-1-1,0 0 1,1 0 0,-1 0 0,0 0-1,1 0 1,-1 0 0,0 0-1,1 1 1,-1-1 0,1 0 0,-1 0-1,0 0 1,1 0 0,-1-1-1,0 1 1,1 0 0,-1 0 0,0 0-1,1 0 1,-1 0 0,1-1 0,22-10 121,-17 8-81,7-5-152,0-1 0,-1 0 1,0-1-1,0 0 0,-1-1 1,0 0-1,10-14 0,3-4 22,0 2-1,44-38 0,-67 64 38,0 0 0,0 0 0,0 0 1,0 0-1,0 0 0,0 1 0,0-1 0,0 0 0,0 1 1,1-1-1,-1 1 0,0-1 0,0 1 0,1 0 0,-1-1 1,0 1-1,1 0 0,1 0 0,-2 0 23,0 1 0,0 0 1,0-1-1,0 1 0,0 0 0,0 0 1,0 0-1,0 0 0,-1-1 0,1 1 1,0 0-1,-1 1 0,1-1 1,0 0-1,-1 0 0,0 0 0,1 0 1,-1 0-1,1 2 0,0 4 140,1 0 0,-1 0 0,-1 0 1,0 0-1,0 0 0,0 0 0,0 0 0,-1 0 0,-1 0 0,-1 7 0,-4 28 208,5-28-345,0 1-1,-2-1 0,-8 24 1,8-25 55,2-7-415,-1 2-1006,-2-6-3307,6-11-1874,4-7 3551,3-14-628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0:57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568 2 3392,'-3'0'218,"-4"-2"499,7 2-702,0 0 1,0 0-1,0 0 0,0 0 0,0 0 0,0 0 0,0 0 0,0 0 0,0 0 1,0 1-1,0-1 0,0 0 0,0 0 0,0 0 0,0 0 0,0 0 0,0 0 1,0 0-1,0 0 0,0 0 0,0 0 0,0 0 0,0 0 0,0 0 0,0 0 1,0 0-1,0 0 0,0 0 0,0 0 0,0 0 0,0 1 0,0-1 0,0 0 1,0 0-1,0 0 0,0 0 0,0 0 0,0 0 0,0 1 139,0-1 0,0 1 0,0-1 0,0 1 0,0 0 0,0-1 0,0 1 0,0 0 0,0-1 0,0 1 0,0-1 0,0 1 0,-1 0 0,1-1 0,0 1 0,0-1 0,-1 1 0,1-1 0,0 1 0,-1 0 0,1-1 0,0 0 0,-2 2 0,2-2 161,-4 5 350,0-1 0,1 1 0,-2-1 0,1 0 0,0-1 0,-1 1 0,0-1 0,0 0 0,-8 5 0,-9 1 677,-23 8 1,31-12-807,-104 35 1293,-124 48-1647,235-85-929,-1 0 1,0 0-1,-1 0 0,-12 1 1,15-3-557,23-14-7911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0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69 2720,'0'0'19,"0"0"0,0 0-1,0 0 1,0 0 0,0-1 0,0 1 0,0 0-1,0 0 1,0 0 0,0 0 0,0 0 0,0 0 0,0 0-1,1 0 1,-1 0 0,0 0 0,0 0 0,0 0-1,0-1 1,0 1 0,0 0 0,0 0 0,0 0-1,0 0 1,0 0 0,0 0 0,0 0 0,0 0 0,0 0-1,0 0 1,0-1 0,0 1 0,0 0 0,0 0-1,0 0 1,0 0 0,0 0 0,0 0 0,0 0 0,-1 0-1,1 0 1,0 0 0,0-1 0,0 1 0,0 0-1,0 0 1,0 0 0,0 0 0,0 0 0,0 0-1,0 0 1,0 0 0,0 0 0,0 0 0,-1 0 0,1 0-1,0 0 1,0 0 0,0 0 0,10 0 177,-7 0-33,-1 0 333,0 0 253,0 0 0,0 0 1,0-1-1,0 1 0,0-1 1,0 1-1,3-2 0,-5 1-648,0 0 1,0 0-1,1 0 0,-1 0 0,0-1 0,0 1 0,0 0 0,0 0 0,-1 0 0,1 0 0,0-1 0,0 1 0,-1 0 1,1 0-1,-1 0 0,1 0 0,-1 0 0,1 0 0,-1 0 0,0 0 0,1 0 0,-1 0 0,-1-1 0,0-1-33,-1 1 0,1-1 0,-1 1 0,1-1 0,-1 1 0,-4-3 0,2 3 9,0-1 0,0 2 0,0-1 0,0 0 0,0 1 0,-1 0 0,1 0 0,0 1 1,0-1-1,-1 1 0,1 0 0,0 1 0,-1-1 0,1 1 0,0 0 0,-9 3 0,6-1-15,1 1-1,-1-1 0,1 1 0,0 1 0,1-1 1,-1 1-1,1 0 0,0 1 0,0 0 0,-7 9 1,4-4 15,1 1 0,1 0 0,0 1 0,1-1 0,0 1 0,1 1 0,0-1 0,1 1 0,1 0 0,-3 15 1,2 7 83,1 0 1,3 66 0,3-78 41,8 39 1,-2-13 221,-2-18-116,1 0 0,13 33 1,-14-48-140,-4-30-10672,-3 10 9732,0 1 0,0-1 0,-1 1 1,0-4-1,-3-6-1742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0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48 4736,'0'0'155,"-1"0"0,1 0 0,-1 0 0,1 0 0,-1-1 0,1 1 1,-1 0-1,1 0 0,-1 0 0,1-1 0,-1 1 0,1 0 0,-1-1 0,1 1 0,-1 0 0,1-1 1,0 1-1,-1-1 0,1 1 0,0 0 0,-1-1 0,1 1 0,0-1 0,-1 1 0,1-1 0,0 1 0,0-1 1,0 1-1,-1-2 0,2 1 4,-1 1 1,1-1-1,0 0 1,-1 1-1,1-1 0,0 1 1,-1-1-1,1 0 1,0 1-1,0 0 1,0-1-1,-1 1 1,1-1-1,0 1 0,1-1 1,44-9 2035,-43 10-1930,35-7 592,1 2 1,0 1-1,0 3 1,77 6-1,-90 0-622,-2 0-911,-7-4-6706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1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7 115 3904,'-1'2'159,"0"0"0,0-1 0,0 1 1,1 0-1,-1 0 0,1 0 0,-1 0 0,1 0 1,0 0-1,0 0 0,0 0 0,0 0 0,0 0 0,1 2 1,8 29 2610,-4-18-808,0-6 1547,-4-11-2656,2-3-714,0-2 0,-1 1-1,1 0 1,-1 0 0,0-1-1,-1 1 1,0-1-1,1-12 1,-1 13-110,0-1 0,1 0 1,-1 0-1,1 1 0,1-1 0,-1 1 0,1-1 0,0 1 0,1 0 0,-1 0 0,1 1 1,10-11-1,-11 12 2,0 1 1,1-1-1,0 1 1,-1 0-1,1 0 0,1 0 1,-1 1-1,0 0 1,0 0-1,1 0 1,0 0-1,-1 0 1,1 1-1,0 0 1,0 0-1,-1 0 1,1 1-1,0 0 1,6 0-1,5 2 203,0 2 0,0 0 0,0 1 0,-1 0 0,22 11 0,31 11 21,-46-17-322,-20-8-212,1 0 0,0-1 0,0 0 0,0 1 0,1-1 0,-1 0 0,0-1 0,0 1 0,1 0 0,3-1 0,34-2-6055,0-1 3996,-51 21 4898,3-2-1455,4-11-732,1-1 0,0 1 0,0 0 0,0 1 0,1-1 0,-2 8 0,3-11-284,0 0 1,1 0 0,-1 0-1,0-1 1,0 1-1,1 0 1,0 0-1,-1 0 1,1 0 0,0-1-1,0 1 1,-1 0-1,1-1 1,1 1-1,-1 0 1,0-1-1,0 0 1,1 1 0,-1-1-1,0 0 1,1 1-1,2 1 1,-1-2 39,0 1 0,0-1-1,0 1 1,1-1 0,-1 0 0,0 0 0,0 0 0,1-1-1,-1 1 1,0-1 0,1 1 0,-1-1 0,0 0 0,1-1-1,-1 1 1,7-2 0,-3 0-4,-1 0 0,1 0 0,-1 0 0,1-1-1,-1 0 1,0-1 0,9-5 0,-11 5-80,0 1 1,0 0-1,0-1 0,0 0 0,-1 0 0,1 0 1,-1 0-1,-1-1 0,1 1 0,0-1 1,-1 0-1,3-7 0,-5 9-40,1 1 0,0-1 0,-1 1 0,0-1 0,0 1-1,0-1 1,0 1 0,0-1 0,0 0 0,-1 1 0,1-1 0,-1 1 0,0-1 0,1 1 0,-1 0 0,0-1 0,-1 1 0,1 0 0,0 0-1,-1-1 1,1 1 0,-1 0 0,1 0 0,-1 1 0,0-1 0,0 0 0,0 1 0,-4-3 0,4 3-34,0-1 1,0 1-1,0 0 1,0 1-1,0-1 1,0 0 0,0 1-1,-1-1 1,1 1-1,0 0 1,0-1-1,-1 1 1,1 0-1,-3 1 1,-32 7-688,23-4 61,13-3 425,-1-1-1,1 0 1,0 1-1,0-1 0,-1 0 1,1 1-1,0-1 1,0 1-1,0 0 0,-1-1 1,1 1-1,0 0 0,0 0 1,0 0-1,0 0 1,1 0-1,-1 0 0,0 0 1,0 0-1,0 0 1,1 0-1,-1 0 0,0 2 1,1-2-19,0 0-1,0 0 1,0 0 0,0 0 0,1 0 0,-1 0 0,0 0 0,1 0 0,-1 0 0,1 0 0,-1 0 0,1 0-1,-1 0 1,1 0 0,0-1 0,-1 1 0,1 0 0,0 0 0,0-1 0,-1 1 0,1-1 0,0 1 0,0-1-1,0 1 1,0-1 0,0 1 0,0-1 0,0 0 0,1 1 0,14 3-2647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2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2976,'-7'2'1039,"9"5"1842,-1-6-1639,2 3-658,-1 0 0,1-1 0,0 1-1,1-1 1,3 4 0,-4-5-331,0 0-1,-1 0 1,0 0 0,1 0 0,-1 1 0,0-1 0,0 1 0,0 0 0,-1 0 0,1-1 0,-1 1-1,1 0 1,-1 0 0,1 4 0,1 8 649,-2 0-1,1 24 0,-2-38 171,6-7-507,65-62-389,-54 50-260,-13 14 42,0-1 0,0 1 0,1 0 0,-1 0 1,1 0-1,0 1 0,0-1 0,0 1 0,0 1 0,1-1 1,8-3-1,-12 6 43,-1 0 0,0 0 1,0 0-1,1 0 0,-1 0 0,0 0 1,1 0-1,-1 1 0,0-1 1,0 0-1,0 1 0,1-1 0,-1 1 1,0-1-1,0 1 0,0-1 0,0 1 1,0 0-1,0 0 0,0-1 1,0 1-1,0 0 0,0 0 0,0 0 1,0 0-1,-1 0 0,1 0 1,0 0-1,-1 0 0,1 1 0,-1-1 1,1 0-1,-1 0 0,0 0 1,1 1-1,-1 1 0,2 5 168,-1 1-1,0 0 0,0 0 1,-1 9-1,0-12-55,0 2-38,0-8-56,0 1-1,0-1 1,0 1 0,0-1-1,0 1 1,0-1 0,0 1-1,0-1 1,0 1 0,1-1 0,-1 1-1,0-1 1,0 1 0,1-1-1,-1 1 1,0-1 0,1 1-1,-1-1 1,0 1 0,1-1-1,-1 0 1,1 1 0,-1-1-1,1 0 1,-1 1 0,0-1-1,1 0 1,-1 0 0,1 0-1,0 1 1,-1-1 0,1 0-1,-1 0 1,1 0 0,-1 0-1,1 0 1,-1 0 0,1 0 0,-1 0-1,1 0 1,0 0 0,-1 0-1,1 0 1,-1 0 0,1-1-1,27-8 210,-24 7-200,159-62-114,-157 62 105,0-1-1,0 2 1,0-1-1,0 1 0,0-1 1,0 2-1,0-1 1,0 1-1,0 0 1,1 0-1,11 2 0,-13 0 30,0-1-1,0 1 1,-1 0-1,1 0 1,0 0-1,-1 0 1,1 1-1,-1 0 1,0 0-1,0 0 1,0 1-1,-1-1 1,1 1-1,5 7 1,-5-5 19,-1 0 0,0 1 1,0-1-1,0 0 1,-1 1-1,0 0 1,2 10-1,2 6-62,-6-22-49,0-1 0,0 0 1,1 1-1,-1-1 0,0 1 1,0-1-1,0 1 0,-1-1 1,1 1-1,0-1 0,0 1 0,0-1 1,0 1-1,0-1 0,0 0 1,-1 1-1,1-1 0,0 1 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3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99 4480,'0'0'65,"0"0"-1,-1 0 1,1 0 0,0 0-1,-1 0 1,1 0 0,0 0-1,-1 0 1,1 0 0,0 1-1,-1-1 1,1 0 0,0 0-1,-1 0 1,1 0 0,0 0-1,-1 1 1,1-1 0,0 0-1,0 0 1,-1 1 0,1-1 0,0 0-1,0 0 1,0 1 0,-1-1-1,1 0 1,0 1 0,0-1-1,0 0 1,0 1 0,0-1-1,0 0 1,-1 1 0,1-1-1,0 0 1,0 2 1291,10 17 2399,-7-15-3431,0 0 0,0 0 0,0-1 0,1 1 0,-1 0 0,1-1 0,0 0 0,0 0 0,0 0 0,1-1 0,-1 1 0,0-1 0,1 0 0,6 2 0,-5-3-214,-1 0 0,0 0-1,1 0 1,-1-1-1,1 0 1,-1 0-1,1 0 1,-1-1-1,1 0 1,-1 0-1,0 0 1,1-1 0,5-2-1,7-3-5,-10 4-25,1 0-1,-1 0 1,0-1-1,12-8 1,-18 10-59,1 0-1,-1 0 1,0 0-1,0 0 1,0-1-1,0 1 1,0-1-1,0 0 1,-1 1-1,1-1 1,-1 0-1,0 0 1,1 0-1,-1 0 1,-1 0-1,1 0 1,0-4-1,0 3-38,-1 1-1,0-1 1,0 1-1,-1-1 1,1 0 0,-1 1-1,1-1 1,-1 1-1,0-1 1,0 1 0,-1-1-1,1 1 1,-1 0-1,0 0 1,1 0 0,-1 0-1,-1 0 1,1 0-1,-4-3 1,4 4-16,0 0 1,1 1-1,-1 0 0,0-1 0,-1 1 1,1 0-1,0 0 0,0 0 1,0 0-1,-1 0 0,1 1 1,0-1-1,-1 1 0,1-1 0,0 1 1,-1 0-1,1 0 0,-1 0 1,1 0-1,-1 1 0,1-1 0,0 1 1,-1-1-1,1 1 0,0 0 1,0 0-1,-1 0 0,1 0 0,-4 3 1,0 0 127,0 0 1,0 0-1,0 1 1,1 0-1,-1 0 1,1 1-1,0 0 1,1-1-1,0 2 1,0-1-1,0 0 1,0 1-1,1 0 1,0 0-1,1 0 1,0 0-1,0 0 1,0 0-1,1 1 1,0-1-1,0 0 1,1 1-1,0-1 1,0 1 0,1-1-1,0 1 1,0-1-1,0 0 1,4 8-1,-3-8-49,3 11 195,1-1-1,1 0 0,1 0 1,12 22-1,-18-36-198,1 1-1,-1-1 0,1 1 1,-1-1-1,1 0 1,0 0-1,0-1 1,1 1-1,-1-1 0,0 1 1,1-1-1,-1 0 1,1 0-1,0 0 1,0-1-1,0 0 0,0 1 1,0-1-1,0-1 1,0 1-1,0 0 1,0-1-1,0 0 0,0 0 1,7-1-1,-2-1 7,0 0 0,0 0-1,0-1 1,0-1 0,13-6 0,40-27 131,-40 22-138,42-26 28,173-104-262,-235 144 161,0 0 0,0 0 0,0 0-1,0 0 1,1 0 0,-1 0 0,0 1 0,0-1 0,3 0 0,-5 2 17,1 0 1,0 0 0,-1-1-1,1 1 1,-1 0 0,1 0-1,-1 0 1,0 0-1,1 0 1,-1-1 0,0 1-1,0 0 1,1 0 0,-1 0-1,0 0 1,0 0 0,0 0-1,0 0 1,0 1 0,0 2-9,34 149 499,-30-142-393,0 1 1,0-1-1,7 12 0,-7-14-49,1 0 0,-2 0 0,1 1 0,-1-1 0,2 13 1,-5-21-38,0 0 1,0 0-1,0 0 1,0-1-1,0 1 1,0 0-1,1 0 1,-1-1-1,0 1 0,0 0 1,1 0-1,-1-1 1,0 1-1,1 0 1,-1-1-1,1 1 1,-1 0-1,1-1 1,-1 1-1,1-1 1,-1 1-1,1-1 1,-1 1-1,1-1 1,1 1-1,-2-1-220,1-1-1,0 1 0,0-1 0,-1 1 1,1-1-1,0 1 0,-1-1 0,1 0 1,0 1-1,-1-1 0,1 0 1,-1 1-1,1-1 0,-1 0 0,0 0 1,1 0-1,0-1-379,16-33-5425,-14 28 5108,-1 1 1,1 0-1,0 0 1,1 0-1,-1 0 1,1 1-1,6-7 0,14-7-2304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1191 4064,'-3'-2'444,"-7"4"5448,11-4-4932,22-26 1877,-1 1-2069,188-269 1973,-138 200-1253,-67 90-1415,1-3 271,-3 8-158,-3 2-346,1 3-150,10 22 452,-8-21-139,-1-1 1,0 1-1,0 0 0,-1-1 1,1 1-1,0 6 1,0 12 120,-2 39 0,0 0-36,8 29 92,-6-77-162,1 1 1,0-1-1,1-1 0,7 18 1,-10-28-5,1-1 1,-1 1-1,1-1 0,-1 1 1,1-1-1,0 1 0,0-1 1,0 0-1,0 0 1,0 0-1,1 0 0,-1-1 1,1 1-1,-1-1 1,1 1-1,-1-1 0,1 0 1,0 0-1,0 0 1,-1 0-1,1 0 0,0-1 1,6 1-1,-1-1 39,0 0 0,0-1 0,0 1-1,0-2 1,0 1 0,0-1 0,10-4 0,3-2 2,0-2 1,0 0 0,31-21-1,53-46-28,-46 32-4,31-25 111,53-37-44,-17 14 560,-123 92-649,-3 0-10,1 1 0,-1 0 1,1 0-1,-1-1 0,1 1 0,-1 0 0,0-1 0,1 1 1,-1 0-1,0-1 0,1 1 0,-1 0 0,0-1 0,0 1 0,1-1 1,-1 1-1,0-1 0,0 1 0,0 0 0,1-1 0,-1 1 1,0-2-1,-1 2-20,0 0 0,1 0 0,-1-1 0,0 1 0,0 0 0,0 0 0,0 0 1,1 0-1,-1 0 0,0 0 0,0 1 0,0-1 0,-1 0 0,2 0 2,-7 4-58,-1 0 1,1 0-1,0 0 1,0 1-1,0 0 1,-9 10-1,3-5-38,3 0 111,0-1 0,0 2 0,1-1 0,1 1 1,-1 0-1,2 1 0,0 0 0,0 1 0,1-1 0,0 1 0,1 0 0,-5 25 0,9-33 39,0 0-1,1 0 0,0 0 0,0 0 1,0-1-1,1 9 0,-1-12-9,1 0 0,-1 0-1,0 1 1,0-1 0,0 0 0,1 0 0,-1 0-1,0 0 1,1 0 0,-1 0 0,1 1 0,0-1-1,-1 0 1,1-1 0,0 1 0,0 0-1,-1 0 1,1 0 0,0 0 0,0 0 0,0-1-1,0 1 1,0 0 0,0-1 0,0 1-1,0-1 1,0 1 0,0-1 0,1 0 0,1 1-1,-3-1-3,1 0-1,0 0 0,0-1 0,0 1 1,0 0-1,0 0 0,0-1 1,-1 1-1,1-1 0,0 1 0,0-1 1,0 1-1,-1-1 0,1 1 0,0-1 1,-1 1-1,1-1 0,0 0 1,-1 0-1,1 1 0,-1-1 0,1 0 1,0-1-1,3-4 56,8-10-135,0 0 0,-1 0-1,-1-1 1,9-21 0,25-74-184,-40 101-13,-2 1 0,1 0 0,1-17 0,-5 37 346,2 1 0,-1-1-1,1 0 1,1 0 0,-1 0-1,2 0 1,0-1-1,0 1 1,0-1 0,1 1-1,1-1 1,7 12 0,-4-9-41,0-1 1,1 0 0,0-1 0,0 0-1,19 15 1,-23-21 5,0 0 0,0-1-1,0 0 1,0 0 0,0-1 0,1 1-1,-1-1 1,1 0 0,-1-1 0,1 1-1,0-1 1,0 0 0,-1-1 0,1 1-1,0-1 1,6-1 0,-1-1 24,0 0 0,-1-1 0,0 0 0,0-1 0,0 0 1,0 0-1,0-1 0,-1-1 0,0 1 0,12-11 0,6-7-13,43-49 0,5-4-279,-74 75 164,1 0 0,-1-1 0,1 1 0,-1 0 0,1 0 0,0-1 0,0 1-1,0 1 1,-1-1 0,1 0 0,0 0 0,2 0 0,-3 1 35,-1 0-1,0 0 1,1 0 0,-1 0-1,0 0 1,1 1 0,-1-1-1,0 0 1,1 0 0,-1 0-1,0 0 1,1 0 0,-1 1-1,0-1 1,1 0 0,-1 0-1,0 1 1,0-1 0,1 0 0,-1 0-1,0 1 1,0-1 0,0 0-1,1 1 1,-1-1 0,3 17-58,-4 15 106,0-20-16,0 0 0,1 0 0,1-1 0,0 1-1,4 19 1,-1-23 312,4-11 63,-5 1-345,1-1 15,1 0 1,-1-1-1,0 0 1,5-5-1,10-8-108,-3 5-106,1 0-1,1 0 1,0 2 0,1 0 0,31-11 0,-46 20 123,-1 0 1,0 1-1,0-1 1,1 1-1,-1 0 1,0-1-1,1 1 1,-1 1-1,0-1 0,1 0 1,-1 1-1,0 0 1,0 0-1,1 0 1,-1 0-1,0 0 1,0 1-1,3 1 0,4 4 116,-1 0 0,0 0 0,16 17-1,2 2 81,-21-20-163,1 0 92,0 0 1,0 0 0,1-1 0,9 5-1,-14-8-29,0-1-1,0 0 1,0 0-1,0 0 1,0-1-1,1 1 1,-1-1-1,0 1 1,0-1-1,1 0 1,-1-1-1,0 1 1,0 0-1,0-1 0,6-1 1,-2-1 16,0 0 0,0 0-1,0-1 1,-1 0 0,1 0 0,-1-1-1,0 0 1,0 0 0,0 0 0,-1-1-1,0 0 1,8-11 0,0-2-32,-1 0 1,-2-1-1,10-22 1,-4 0-70,10-44 0,12-29-1157,-38 115 1174,0 0 0,0 0 0,0 0 0,0 0 0,0 0 0,0 0 0,0 0 0,0 0 0,0 0 0,0 0 1,0-1-1,0 1 0,0 0 0,0 0 0,0 0 0,0 0 0,0 0 0,0 0 0,0 0 0,0 0 0,0 0 0,0 0 1,0 0-1,0 0 0,0 0 0,0 0 0,0 0 0,0 0 0,0 0 0,0 0 0,0-1 0,0 1 0,1 0 0,-1 0 1,0 0-1,0 0 0,0 0 0,0 0 0,0 0 0,0 0 0,0 0 0,0 0 0,0 0 0,0 0 0,0 0 0,0 0 1,0 0-1,0 0 0,1 0 0,-1 0 0,0 0 0,0 0 0,0 0 0,0 0 0,0 0 0,0 1 0,0-1 0,0 0 1,0 0-1,0 0 0,0 0 0,0 0 0,0 0 0,0 0 0,0 0 0,0 0 0,0 0 0,3 7-151,-1 11 110,2 86 204,-19 195-1,14-287-126,0 0-1,-1 0 1,-1 0-1,0 0 0,-1 0 1,-8 19-1,12-30-39,-1-1 0,1 1 0,0 0 0,-1-1 0,1 1 0,-1-1 0,1 1 0,-1-1 0,0 1 0,1-1 0,-1 1 0,1-1 0,-1 1 0,0-1 0,1 0 0,-1 1 0,0-1 0,0 0 0,1 0 0,-1 0 0,0 1 0,0-1-1,1 0 1,-1 0 0,0 0 0,0 0 0,1 0 0,-2 0 0,0-1-14,1 1-1,0-1 1,-1 1-1,1-1 1,0 0-1,-1 0 1,1 1-1,0-1 0,0 0 1,0 0-1,-1 0 1,1 0-1,0 0 1,1 0-1,-1-1 1,0 1-1,-1-3 1,-1 1-29,1-1 1,0 1 0,0-1 0,0 0 0,0 1-1,1-1 1,-1 0 0,1 0 0,0 0-1,0 0 1,1 0 0,-1-1 0,1 1 0,0 0-1,0 0 1,0 0 0,2-5 0,-1 4 13,-1 4 25,0 0 1,0 0 0,0 0-1,0 0 1,1 0 0,-1 0 0,0 0-1,0 0 1,1 0 0,-1 1-1,1-1 1,-1 0 0,1 0-1,-1 0 1,1 1 0,-1-1-1,1 0 1,0 1 0,-1-1 0,1 0-1,0 1 1,0-1 0,-1 1-1,1-1 1,0 1 0,0 0-1,0-1 1,0 1 0,0 0 0,0-1-1,-1 1 1,1 0 0,0 0-1,0 0 1,2 0 0,58-6 189,-21 2 101,56-12 1,51-25 428,-126 34-564,0 0 0,-1-2 0,31-16 0,-42 19-114,0 0 0,0-1 0,0 0 0,-1 0 1,0-1-1,0 0 0,-1 0 0,0-1 0,7-11 0,-2-3 19,-1-1-1,-1-1 1,-1 0-1,-1 0 1,4-26-1,40-266 137,-46 275-282,-1 5-837,3-51-1,-9 96 865,0 1 0,0 0-1,-2 8 1,-2 5 77,-22 141 42,-7 36-223,-54 159 535,52-239-66,-81 184 0,94-258 32,-1-2 1,-42 58-1,64-97-339,-1-1-1,0 1 0,0-1 0,0 0 1,0 1-1,-7 4 0,10-8 6,0 0 0,0 0-1,0 0 1,0 1 0,0-1 0,-1 0 0,1 0-1,0 0 1,0 0 0,0 0 0,0 0 0,-1 1-1,1-1 1,0 0 0,0 0 0,0 0 0,-1 0 0,1 0-1,0 0 1,0 0 0,0 0 0,-1 0 0,1 0-1,0 0 1,0 0 0,0 0 0,-1 0 0,1 0-1,0 0 1,0 0 0,0 0 0,-1 0 0,1 0-1,0 0 1,0-1 0,0 1 0,-1 0 0,1 0-1,0 0 1,0 0 0,0 0 0,0 0 0,0-1 0,-1 1-1,1 0 1,0 0 0,0 0 0,0 0 0,0-1-1,0 1 1,0 0 0,0 0 0,0 0 0,0-1-1,-1 1 1,1 0 0,0 0 0,0-1 0,4-15-444,6-6 378,2 0-1,0 0 0,2 2 0,25-31 0,106-141-135,15 10-11,-118 138 122,14-11 27,118-89-1,-147 124 51,46-37-39,-72 56 73,-1 1 0,1-1 0,-1 1-1,1 0 1,-1-1 0,1 1 0,-1 0-1,1 0 1,0-1 0,-1 1-1,1 0 1,-1 0 0,1 0 0,0 0-1,-1 0 1,1 0 0,0 0 0,-1 0-1,1 0 1,0 0-1,-1 1 0,0-1 0,0 0 0,1 0 0,-1 1 0,0-1 0,0 0 0,0 0 0,0 1 0,0-1 0,1 0 1,-1 1-1,0-1 0,0 0 0,0 1 0,0-1 0,0 0 0,0 1 0,0-1 0,0 0 0,0 1 0,0-1 0,0 0 0,0 1 0,0-1 0,-1 0 0,1 0 0,0 1 0,0-1 0,0 0 0,0 1 0,0-1 0,-1 0 0,1 0 0,0 1 0,-6 11 154,-5 8 31,1 1 0,-6 23 1,14-38-164,0 0 1,1 0 0,0 0 0,0 0-1,0 0 1,1 1 0,0-1 0,0 0 0,0 0-1,1 0 1,0 0 0,3 11 0,-3-15-14,0 1 1,0-1-1,0 0 1,1 0-1,-1 1 1,1-1-1,-1 0 1,1 0-1,0 0 1,0-1 0,0 1-1,0 0 1,0-1-1,0 1 1,3 1-1,-1-1 48,0 0-1,1-1 1,-1 1-1,1-1 0,-1 0 1,1 0-1,8 0 1,4-1 149,-1-1 1,1-1-1,26-5 1,-39 6-200,5-1 33,1-1 0,-1 1 1,0-1-1,0-1 0,0 0 0,0 0 1,12-9-1,-18 11-49,0 0 0,-1 1 1,0-1-1,1-1 1,-1 1-1,0 0 0,0-1 1,0 1-1,0-1 0,-1 1 1,1-1-1,-1 0 0,0 0 1,1 0-1,-1 0 0,0 0 1,-1 0-1,1 0 0,-1 0 1,1 0-1,-1 0 0,0 0 1,0 0-1,0 0 0,0-1 1,-2-3-1,2 5-12,-1 0-1,0 0 1,0 0 0,0 0-1,0 0 1,0 0 0,0 0-1,0 0 1,-1 0 0,1 1-1,-1-1 1,1 0 0,-4-2 0,0 1-31,1 0 1,-1 0 0,0 1 0,0-1 0,-6-1 0,-4-1-40,-1 1 0,-27-4 1,13 6 206,-59 1 1,36 3-134,57-3 76,0 1 0,-1-1 0,1 0 0,-1 0 1,4-1-1,8-3 31,34-9 160,0-2-1,68-34 1,-91 36-240,1-1 0,-2-1 0,0-2-1,34-31 1,-54 45 21,89-75 105,-92 78-142,-1 0 0,0 0-1,0 0 1,1 0-1,-1 0 1,0 0 0,1 0-1,-1 1 1,1-1 0,-1 0-1,1 1 1,0 0-1,-1-1 1,1 1 0,-1 0-1,1 0 1,0-1 0,-1 1-1,3 1 1,-1-1 4,-1 1 0,0 0 0,1 0 0,-1 0 0,0 0 0,0 0 0,0 0 0,0 0 0,0 1 0,0-1 1,3 4-1,0 1 8,0-1 0,0 2 0,-1-1 0,1 0 0,-1 1 1,-1 0-1,4 8 0,4 16 58,-2 0 1,-1 1 0,-1 0-1,3 40 1,-10-12 62,-1-46-92,1 0-1,0 1 0,1-1 0,4 20 0,-5-33-25,0-1-1,1 1 0,-1-1 1,0 1-1,1 0 1,-1-1-1,0 1 0,1-1 1,-1 1-1,1-1 1,-1 0-1,1 1 0,-1-1 1,1 1-1,0-1 1,-1 0-1,1 1 0,-1-1 1,1 0-1,0 0 1,-1 0-1,1 1 0,-1-1 1,1 0-1,0 0 1,-1 0-1,1 0 0,0 0 1,-1 0-1,1 0 0,0 0 1,-1-1-1,1 1 1,0 0-1,27-8 256,-25 7-280,19-9 36,0 0 1,-1-1 0,0-1 0,33-27 0,70-67-194,-116 98 148,-3 3-61,1 0-1,-1 1 0,1-1 1,12-5-1,-17 9 67,0 1 1,-1-1-1,1 1 0,0-1 0,0 1 0,0 0 0,0 0 1,0-1-1,0 1 0,0 0 0,0 0 0,0 0 0,-1 0 1,1 0-1,0 0 0,0 0 0,0 0 0,0 1 0,0-1 1,0 0-1,0 0 0,0 1 0,0-1 0,-1 1 0,1-1 0,0 1 1,0-1-1,0 1 0,-1-1 0,1 1 0,0 0 0,-1-1 1,1 1-1,-1 0 0,1-1 0,0 1 0,-1 0 0,0 0 1,1 0-1,-1 0 0,1-1 0,-1 1 0,0 0 0,0 0 1,0 0-1,1 1 0,1 11-1,0 0 0,-1 0-1,0 0 1,-1 0 0,-2 21 0,0-15-20,3 32 1,1-1 608,6-54-529,-1 1 0,0-1 0,0-1 0,0 1 0,0-1-1,-1-1 1,0 1 0,0-1 0,9-10 0,4-9-285,-1 0 125,24-24 0,-39 46 75,0 1-1,0-1 1,0 1-1,0 0 1,0 0 0,6-3-1,-8 5 32,0-1 0,-1 1 0,1 0 0,-1 0 0,1-1 0,-1 1 0,1 0 0,0 0 1,-1 0-1,1 0 0,-1 0 0,1 0 0,0 0 0,-1 0 0,1 0 0,-1 0 0,1 0 0,0 1 0,-1-1 0,1 0 0,-1 0 0,1 0 0,-1 1 0,1-1 0,-1 0 0,1 1 0,-1-1 1,1 1-1,-1-1 0,1 0 0,-1 1 0,1-1 0,-1 1 0,0-1 0,1 1 0,-1-1 0,0 1 0,0-1 0,1 1 0,-1 0 0,0-1 0,0 1 0,0-1 0,0 1 0,0 0 0,0-1 0,0 1 1,1 4 23,-1-1 0,0 0 1,-1 1-1,0 7 1,-1-3 33,-7 29 314,7-32-329,0 0 0,1 0-1,0 0 1,-1 12 0,2-17-27,-1-1-1,1 1 0,0-1 0,0 1 1,0-1-1,0 1 0,0 0 1,0-1-1,0 1 0,0-1 0,0 1 1,1-1-1,-1 1 0,0 0 1,0-1-1,0 1 0,1-1 1,-1 1-1,0-1 0,1 1 0,-1-1 1,0 1-1,1-1 0,-1 1 1,0-1-1,1 0 0,-1 1 0,1-1 1,-1 0-1,1 1 0,-1-1 1,1 0-1,-1 0 0,2 1 1,0-1 28,0 0 0,0-1 0,1 1 0,-1-1 0,0 1 0,0-1 0,0 0 0,2-1 1,3 0-17,72-34-119,-50 21 27,33-10 0,-52 21 87,0 0-47,2 1 0,-1-1 0,18-1-1,-26 5 43,0-1 1,0 1-1,0 0 0,0 0 0,1 1 0,-1-1 0,0 1 0,0-1 0,0 1 0,0 0 0,0 0 0,0 1 0,0-1 0,0 1 0,-1-1 0,1 1 0,4 3 0,6 9 167,20 25 0,-26-29-327,1-1 1,-1 0-1,2 0 1,-1-1-1,1 0 1,0 0 0,15 9-1,-22-16-346,1 0-1,-1 0 1,1 0-1,0 0 1,-1 0 0,1-1-1,0 1 1,-1-1-1,6 1 1,5-1-1943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3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504 1 5408,'-4'-1'416,"0"1"0,0 0 0,0 0 0,0 0 0,0 1 0,0-1 0,0 1 0,0 0 0,0 0 0,0 1 0,0-1 0,0 1 0,0-1 0,1 1 0,-1 1 0,1-1 0,0 0 0,-6 5 0,-86 71 5117,-7 5-3237,67-53-2178,-33 36 1,0 1-127,29-28-777,36-35-104,0 0-1,0 0 1,0 0 0,-3 8-1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4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15 4160,'0'-1'63,"0"1"-1,-1 0 1,1 0 0,0 0-1,0 0 1,0-1 0,0 1 0,0 0-1,-1 0 1,1 0 0,0-1-1,0 1 1,0 0 0,0 0-1,0 0 1,0-1 0,0 1 0,0 0-1,0 0 1,0-1 0,0 1-1,0 0 1,0 0 0,0 0 0,0-1-1,0 1 1,0 0 0,0 0-1,0-1 1,0 1 0,0 0-1,1 0 1,-1 0 0,0-1 0,0 1-1,0 0 1,0 0 0,0 0-1,1 0 1,-1-1 0,0 1-1,0 0 1,0 0 0,0 0 0,1 0-1,-1 0 1,0 0 0,0-1-1,0 1 1,1 0 0,-1 0 0,0 0-1,0 0 1,1 0 0,-1 0-1,0 0 1,0 0 0,2 1 1745,-2-2-1721,0 1-1,0 0 1,0 0-1,0 0 1,0-1-1,0 1 1,0 0-1,0 0 1,0 0-1,0-1 1,0 1 0,0 0-1,-1 0 1,1 0-1,0-1 1,0 1-1,0 0 1,0 0-1,0 0 1,-1 0-1,1 0 1,0 0 0,0-1-1,0 1 1,0 0-1,-1 0 1,1 0-1,0 0 1,0 0-1,-1 0 1,1 0-1,0 0 1,0 0 0,0 0-1,-1 0 1,1 0-1,0 0 1,0 0-1,0 0 1,-1 0-1,1 0 1,0 0-1,-1 0 1,-13 5 464,-1 0-1,1 1 1,0 1 0,1 0 0,0 0 0,0 2-1,0 0 1,1 0 0,-21 22 0,22-19-423,0 0 0,0 1 0,2 0 0,-1 1 0,2 0 1,0 0-1,1 1 0,0 0 0,-5 19 0,11-29-89,-1 0 0,1 1 0,0-1-1,1 1 1,-1-1 0,1 1 0,0-1 0,1 1 0,0 8-1,0-12-19,-1-1 0,1 1-1,0 0 1,-1 0 0,1-1 0,0 1-1,0 0 1,0-1 0,0 1-1,0-1 1,0 1 0,1-1-1,-1 0 1,0 1 0,1-1 0,-1 0-1,1 0 1,-1 0 0,1 0-1,0 0 1,-1 0 0,1-1-1,0 1 1,0 0 0,0-1 0,-1 1-1,1-1 1,0 0 0,0 0-1,0 0 1,3 0 0,1 0-10,1-1 0,-1 0 0,1 0 1,-1-1-1,0 0 0,0 0 0,1 0 1,-1-1-1,-1 0 0,1 0 0,9-7 0,5-5-431,31-31-1,-37 32 331,9-9-95,-16 16 94,0 0 0,0 0 0,0 0 0,1 1 0,0 0 1,17-9-1,-25 15 104,1-1 0,0 1 0,-1 0 0,1 0 0,-1-1 0,1 1 0,0 0 0,-1 0 0,1 0 0,0 0 0,-1 0 0,1 0 0,0 0 0,-1 0 0,1 0 0,0 0 0,-1 0 0,1 1 0,-1-1 0,1 0 0,0 0 0,-1 0 0,1 1 0,-1-1 0,1 0 0,-1 1 0,1-1 0,0 1 0,0 1 33,0-1 0,0 1 0,0-1 0,0 1 0,-1 0 0,1-1-1,-1 1 1,1-1 0,-1 1 0,1 3 0,0 6 224,-1-1 1,-2 20-1,2-27-243,-9 142 1793,8-82-4271,4-65 597,2-2 733,1-1 0,-1 0 0,0-1 1,0 1-1,-1-1 0,5-7 0,12-15-1977,-1 7-670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4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27 6304,'0'-1'146,"0"0"1,1 0-1,-1 0 1,0 0 0,0 0-1,0 0 1,1 0-1,-1 0 1,0 0-1,1 0 1,-1 1-1,1-1 1,-1 0-1,1 0 1,-1 0 0,1 0-1,0 1 1,0-2-1,6-7 4067,-8 18-1013,0-5-2861,-1-1 0,0 1 0,0-1 1,1 0-1,-2 0 0,-2 4 0,-9 14 524,-11 36 409,13-27-843,9-22-346,1 0-1,-1 1 1,1-1-1,1 1 1,0-1-1,0 1 1,1 0-1,0 0 1,0-1-1,1 1 1,0 0-1,0-1 1,1 1-1,6 16 1,-6-21-97,0 1 1,0 0-1,0-1 1,0 0-1,1 1 1,0-1 0,0 0-1,0 0 1,0-1-1,7 7 1,-8-9-194,-1 1 0,1-1 0,0 1 0,0-1 0,0 0 0,1 0 0,-1 0 0,0 0 0,0 0 0,1 0 0,-1-1 0,0 1 1,1-1-1,-1 1 0,0-1 0,1 0 0,-1 0 0,1 0 0,-1 0 0,1-1 0,-1 1 0,0-1 0,4 0 0,6-4-1294,0-1 0,0 0-1,0 0 1,-1-1 0,14-11-1,12-14-3180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4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374 1 7552,'-1'0'155,"0"0"1,-1 0-1,1 1 1,0-1-1,-1 1 1,1-1 0,0 1-1,-1-1 1,1 1-1,0 0 1,0-1-1,0 1 1,0 0-1,0 0 1,0 0-1,0 0 1,0 0 0,0 0-1,-1 1 1,1 0-48,1 1 1,-1-1 0,0 0-1,1 0 1,-1 1-1,1-1 1,0 0 0,-1 1-1,2 3 1,-2 6 965,0 1 0,-1-1 0,0 1 0,-5 11 0,4-10-553,0 0 0,-3 23 0,7 14-230,1 0 0,16 87 0,-6-55-119,-5-31-235,-1-16-1241,1 57-1,-7-91 984,1 0 0,-1 0 0,0-1 0,-1 1 0,1 0 0,0-1 0,0 1 0,-1 0 0,1-1 0,-1 1 0,1 0 0,-1-1 0,0 1 0,-1 1 0,-6 2-1679</inkml:trace>
  <inkml:trace contextRef="#ctx0" brushRef="#br0" timeOffset="1">35 376 7808,'-34'-34'2880,"34"25"-2240,0 0-160,9 2 1056,5-2-928,17 0 1120,6-4-1024,17 4 31,9 0-447,0 6-480,0 3 96,-18 3-1663,-8 3 959,-6 1-3328,-8 2 2304,-12 9-3104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5.4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6 5216,'-3'-5'2368,"6"5"64,8 0-1536,3 0 1120,6 0-1152,-2 5 864,2 4-992,-1-2-65,1 2-447,-5 4-352,-1 1 64,-3 2 0,-8-3 64,3 1-2911,-1-1 1599,-5-1-5792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7.3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296 66 2240,'-2'-5'273,"2"5"-260,0 0 1,0 0-1,0 0 0,0 0 1,0 0-1,0 0 0,0 0 0,0 0 1,1 0-1,-1 0 0,0 0 1,0 0-1,0 0 0,0 0 0,0 0 1,0 0-1,0 0 0,0 0 1,0 0-1,1-1 0,-1 1 0,0 0 1,0 0-1,0 0 0,0 0 1,0 0-1,0 0 0,0 0 0,0 0 1,0 0-1,0 0 0,0-1 1,0 1-1,0 0 0,0 0 0,0 0 1,0 0-1,0 0 0,0 0 1,0 0-1,0-1 0,0 1 0,0 0 1,0 0-1,0 0 0,0 0 0,0 0 1,0 0-1,0 0 0,0 0 1,0-1-1,0 1 0,0 0 0,0 0 1,0 0-1,0 0 0,0 0 1,0 0-1,0 0 0,0 0 0,-1 0 1,5 0 292,-3-1 118,1 0 1,0 0 0,0-1 0,0 1 0,-1 0 0,1 0 0,-1-1 0,1 1 0,-1-1 0,0 0 0,1 1 0,-1-1 0,1-2 0,0 1 740,-1 2-1073,-1 1 0,0-1-1,0 0 1,0 1 0,0-1 0,0 1 0,0-1-1,0 1 1,0-1 0,0 1 0,0-1-1,0 0 1,0 1 0,0-1 0,-1 1 0,1-1-1,0 1 1,0-1 0,-1 1 0,1-1-1,0 1 1,-1-1 0,1 1 0,0 0 0,-1-1-1,1 1 1,0-1 0,-2 0 0,-11-9 1091,10 9-1059,0 0-1,0 0 1,-1 0-1,1 1 1,0-1-1,0 1 1,-1 0-1,1 0 1,0 0 0,0 0-1,-1 1 1,1-1-1,0 1 1,0 0-1,0 0 1,0 0-1,0 0 1,-4 2-1,-5 4 31,-1 0 0,-21 17 0,16-10 66,-10 5 142,1 1-1,1 1 0,-33 36 1,56-54-317,1 1 1,-1-1-1,1 0 0,0 1 1,0-1-1,1 1 1,-1 0-1,1-1 1,0 1-1,-1 0 1,2 0-1,-1 0 0,0 0 1,1 0-1,0 5 1,0-4 34,1 1 0,0-1 1,0 0-1,0 0 0,0 0 0,1 0 1,0 0-1,0 0 0,1 0 0,4 8 1,-4-9-4,1 1 0,-1 0 0,1-1 0,0 0 0,0 0 0,0 0 0,0-1 0,1 1 0,-1-1 0,1 0 0,0 0 0,0-1 0,0 1 0,0-1 0,1 0 0,-1-1 0,1 1 0,-1-1 0,1 0 0,-1 0 0,1-1 0,9 0 0,-4-1-74,1-1 0,-1 0 0,-1-1 0,1 0 0,0-1 0,11-6 0,-16 7-683,0 0 0,0-1 0,9-8 0,-6 4-2221,0 1 0,12-8 0,-2 5 485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7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14 6048,'0'-1'214,"-1"0"0,1 1-1,-1-1 1,0 0 0,1 0 0,-1 0 0,0 1 0,1-1 0,-1 0 0,0 1 0,0-1-1,0 0 1,0 1 0,0-1 0,1 1 0,-1 0 0,0-1 0,0 1 0,0 0-1,0-1 1,0 1 0,0 0 0,0 0 0,0 0 0,-1 0 0,1 0 0,0 0 0,0 0-1,0 0 1,0 0 0,0 1 0,-1-1 0,-4 2 487,-1 1-1,0 0 1,1 0 0,-6 4 0,-7 2-229,-1-1 136,2 1-1,-1 1 1,-33 23 0,44-27-501,0 0 1,1 1 0,-1 0 0,1 0 0,1 1-1,-1 0 1,1 0 0,1 0 0,-1 1-1,-4 11 1,9-17-82,0 0-1,0 0 1,0 0 0,1 0-1,-1 0 1,1 0 0,0 0-1,0 1 1,0-1 0,0 0-1,0 0 1,1 0-1,-1 0 1,1 0 0,0 0-1,0 0 1,0 0 0,1 0-1,-1 0 1,0-1 0,1 1-1,0 0 1,0-1 0,0 1-1,0-1 1,0 0 0,0 0-1,1 0 1,-1 0 0,0 0-1,1 0 1,0-1-1,0 1 1,-1-1 0,1 1-1,0-1 1,0 0 0,0 0-1,0-1 1,0 1 0,5 0-1,0-2-4,-1 1-1,1-1 1,-1 0-1,1-1 0,-1 0 1,0 0-1,0-1 0,0 0 1,0 0-1,0 0 1,-1-1-1,9-6 0,-3 0-185,0 1 0,-1-2 0,-1 0 0,1 0 0,10-16 0,13-22-150,-37 101 1270,3 18-651,-1-59-550,1 0-1,0 0 1,1 0-1,3 16 1,-4-26-39,0 0 1,1 0-1,-1 0 0,1 0 1,-1 0-1,1 0 0,-1 0 0,1 0 1,-1 0-1,1 0 0,0 0 1,-1 0-1,1-1 0,0 1 1,1 1-1,-1-2 66,-1 0-1,1 1 1,0-1 0,-1 0 0,1 0 0,0 0-1,-1 0 1,1 1 0,0-1 0,0 0-1,-1 0 1,1 0 0,0-1 0,0 1-1,-1 0 1,1 0 0,0 0 0,-1 0 0,1-1-1,0 1 1,-1 0 0,1-1 0,0 1-1,-1-1 1,1 1 0,0-1 0,14-12-4501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8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4 7296,'-4'-2'764,"0"1"740,5 6-616,-1-1-748,2 25 1479,-1 0 1,-2-1-1,0 1 1,-9 41 0,-3 46 127,13-83-1583,1 0 1,1 0-1,2 0 0,1-1 1,11 38-1,-14-64-254,0 2-106,1 0 0,0 0 0,4 8 0,-7-15 26,1-1 0,-1 1 0,1 0 0,-1 0-1,1 0 1,-1 0 0,1 0 0,0 0 0,-1-1-1,1 1 1,0 0 0,-1 0 0,1-1 0,0 1-1,0-1 1,0 1 0,0-1 0,0 1 0,0-1-1,0 1 1,0-1 0,0 0 0,0 1 0,0-1-1,0 0 1,0 0 0,0 0 0,0 0 0,0 0-1,0 0 1,0 0 0,1-1 0,21-11-2838,1-4-2069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8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19 5216,'-2'-5'391,"2"4"-222,0 1 0,0-1 0,0 1 0,0-1 0,0 1 0,0-1 0,-1 0 1,1 1-1,0-1 0,0 1 0,-1-1 0,1 1 0,0-1 0,-1 1 0,1-1 0,0 1 0,-1 0 0,1-1 0,-1 1 0,1-1 0,-1 1 0,1 0 0,-1 0 0,1-1 0,-1 1 0,1 0 0,-1 0 0,1-1 0,-1 1 0,1 0 0,-1 0 0,1 0 1,-1 0-1,0 0 0,1 0 0,-1 0 0,1 0 0,-1 0 0,0 0 0,1 0 0,-1 0 0,1 1 0,-2-1 0,-11 4 813,0 1 0,0 1 0,1 0 0,0 0 0,0 1 0,-19 15 0,19-12-498,1 1-1,-13 16 1,22-24-455,1 0 0,-1-1 0,1 1-1,0 0 1,0 0 0,0 0 0,0 0 0,1 0 0,-1 0-1,1 0 1,0 0 0,0 0 0,0 1 0,0-1 0,0 0 0,1 0-1,-1 0 1,1 0 0,0 0 0,2 5 0,-1-2-2,0 0 0,1 0-1,0 0 1,0-1 0,1 1 0,-1-1 0,1 0 0,0 1 0,6 4 0,-7-8-392,1 1 0,-1 0 1,1-1-1,0 0 0,0 0 1,0 0-1,0 0 0,0 0 1,1-1-1,6 1 0,2 0-1724,-1-1 0,19 0 0,-20-1 1275,28 0-4130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08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9376,'0'0'3488,"6"4"-2720,-3 0-192,3 5 2047,-6 0-1535,0 3 704,-6 6-1056,3 4-640,3 3-96,-6-4-480,6 1 256,9-4-4863,-3-6 2751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1080 3072,'-2'0'439,"5"0"714,12 2 6193,-15-3-7267,0 1-1,0-1 1,1 1-1,-1-1 1,1 1-1,-1-1 1,0 1-1,1-1 1,-1 1-1,1 0 1,-1-1-1,1 1 1,-1-1-1,1 1 1,0 0-1,8-7 458,-2-1-257,-1 0-1,0-1 1,0 0-1,-1 0 1,0 0-1,0 0 1,5-20-1,9-16 118,44-78-53,20-46 258,-69 135-444,0-2 1,-3 1-1,8-39 0,-12 30 141,-1-2-1,-3 1 0,-3-75 1,0 116-261,0 0-1,0 1 1,0-1 0,-1 1 0,0-1 0,0 0 0,0 1 0,0 0-1,0-1 1,-3-4 0,4 8-38,-1-1 0,1 0 0,0 1-1,-1-1 1,1 1 0,0-1 0,-1 1 0,1-1 0,-1 1-1,1-1 1,-1 1 0,1 0 0,-1-1 0,1 1 0,-1 0-1,0-1 1,1 1 0,-1 0 0,1 0 0,-1-1 0,0 1-1,1 0 1,-1 0 0,0 0 0,1 0 0,-1 0-1,0 0 1,1 0 0,-1 0 0,0 0 0,1 0 0,-1 0-1,0 1 1,1-1 0,-1 0 0,0 1 0,-2 0-18,1 1 1,-1 0 0,1 0 0,0 0-1,0 0 1,0 0 0,0 0-1,-1 4 1,-9 12-15,2 0 0,0 1 0,1 1 0,1 0 0,-6 25 0,-23 110 174,32-132-95,-21 123 230,6 2 0,-2 245-1,26-284 861,-4-104-820,1-6-113,2-15-114,11-52-569,5-57-60,7-31 408,-16 83 60,-1 10-720,-9 62 779,0 1 0,0-1 0,1 0 0,-1 1 0,0-1 0,1 1 0,-1 0 0,0-1 0,1 1 0,-1-1 0,1 1 0,-1-1 0,0 1 0,1 0 0,-1-1 0,1 1 0,-1 0 0,1 0 0,0-1 0,-1 1 0,1 0 1,-1 0-1,1 0 0,-1 0 0,1 0 0,0-1 0,-1 1 0,1 0 0,-1 0 0,1 1 0,-1-1 0,1 0 0,0 0 0,-1 0 0,1 0 0,0 1 0,26 7 184,-23-6-155,15 5 75,15 6 218,61 14 0,-51-18-165,-1-3 1,49 1-1,-75-6-75,0-2 1,0 0-1,0-1 0,0-1 0,0 0 0,0-2 1,-1 0-1,26-11 0,167-75 251,-155 65 37,-53 26-344,-1 0-1,1 0 1,-1-1-1,1 1 1,-1 0-1,1 0 0,-1-1 1,1 1-1,-1 0 1,1-1-1,-1 1 1,1-1-1,-1 1 1,0-1-1,1 1 0,-1-1 1,1 1-1,-1-1 1,0 1-1,0-1 1,1 1-1,-1-1 1,0 1-1,0-1 0,0 1 1,1-2-1,-2 2-35,0-1 1,0 1-1,0 0 0,1 0 0,-1 0 0,0 0 0,0 0 0,0 0 1,1 0-1,-1 0 0,0 0 0,0 0 0,1 0 0,-1 1 0,0-1 1,0 0-1,1 0 0,-1 1 0,-1 0 0,-2 0-80,-6 2 43,-1 1 0,1-1-1,1 2 1,-1-1-1,1 2 1,0-1 0,0 1-1,-15 13 1,12-8 80,1 0 0,1 1 1,0 0-1,1 1 0,-12 20 0,7-5 102,1 1 0,1 0 0,2 1 0,1 0 0,-8 47 0,15-68-71,0 0 1,1 0 0,0 0 0,0 0 0,1 1 0,2 14-1,-2-23-22,0 0 0,1 0-1,-1 0 1,0 0 0,0 0-1,1-1 1,-1 1-1,1 0 1,-1 0 0,1-1-1,-1 1 1,1 0 0,-1 0-1,1-1 1,0 1 0,0 0-1,-1-1-18,1 0 0,-1 0 1,0 0-1,1 1 0,-1-1 0,1 0 0,-1 0 0,0 0 0,1 0 0,-1 0 0,1 0 0,-1-1 1,0 1-1,1 0 0,-1 0 0,0 0 0,1 0 0,-1 0 0,0 0 0,1-1 0,-1 1 0,0 0 1,1 0-1,-1-1 0,1 1 0,2-3 29,-1 0 1,1-1-1,-1 1 1,1 0-1,2-7 1,47-101 240,-10 18-453,-1 12-654,-41 81 822,0 0 0,0 0 0,0 0-1,0 0 1,0 0 0,0 0 0,0-1 0,0 1 0,0 0-1,0 0 1,0 0 0,1 0 0,-1 0 0,0 0 0,0 0-1,0 0 1,0 0 0,0 0 0,0 0 0,0 0 0,0 0-1,1 0 1,-1 0 0,0 0 0,0 0 0,0 0 0,0 0 0,0 0-1,0 0 1,0 0 0,0 0 0,1 0 0,-1 0 0,0 0-1,0 0 1,0 0 0,0 0 0,0 0 0,0 0 0,0 0-1,1 0 1,-1 0 0,0 0 0,0 0 0,0 0 0,0 0 0,0 0-1,0 1 1,0-1 0,0 0 0,0 0 0,0 0 0,0 0-1,0 0 1,0 0 0,0 0 0,1 0 0,-1 1 0,4 7-107,-1 2 56,0 1-1,1 18 1,5 14 1,-5-25 51,2 0 1,0 0 0,1-1-1,1 0 1,15 25-1,-19-36 47,0-1 0,1 1 1,-1-1-1,1 0 0,0 0 0,1 0 1,-1-1-1,1 0 0,0 0 0,0 0 1,0-1-1,1 0 0,-1 0 0,1 0 1,0-1-1,0 0 0,12 2 0,-9-3-5,-1-1 0,1 0-1,0 0 1,0-1 0,-1 0-1,1-1 1,-1 0-1,1 0 1,-1-1 0,0-1-1,0 1 1,0-1 0,0-1-1,-1 0 1,14-9 0,7-9-38,-1-2 1,46-49-1,-30 27-49,11-4-84,16-18-91,-59 59-148,-11 10 366,-1 0 1,0 0 0,0 0 0,0 0 0,0 0 0,0 0 0,0 0 0,1 0 0,-1 0 0,0 1-1,0-1 1,0 0 0,0 0 0,0 0 0,0 0 0,0 0 0,0 0 0,0 1 0,0-1 0,1 0 0,-1 0-1,0 0 1,0 0 0,0 0 0,0 1 0,0-1 0,0 0 0,0 0 0,0 0 0,0 0 0,0 1-1,0-1 1,0 0 0,0 0 0,-1 0 0,1 0 0,0 0 0,0 1 0,0-1 0,0 0 0,0 0 0,0 0-1,0 0 1,0 0 0,0 1 0,-12 27-69,10-25 104,-18 43 109,2 1-1,2 1 1,2 0 0,-15 99-1,28-139-107,1 1 1,-1-1-1,1 0 0,1 1 0,1 8 0,-2-15-9,0 0 1,0 0-1,1 0 0,-1 0 0,1-1 1,0 1-1,-1 0 0,1 0 1,0 0-1,0-1 0,0 1 0,0 0 1,1-1-1,-1 1 0,0-1 1,1 1-1,-1-1 0,1 0 0,-1 1 1,1-1-1,0 0 0,-1 0 1,1 0-1,0 0 0,0-1 0,0 1 1,2 0-1,1 0 20,0-1 0,0 1 0,0-1 0,0-1 0,0 1 0,0-1 0,0 0 0,0 0 0,0 0 0,6-3 0,3-2 40,26-16-1,-39 21-77,24-15-16,-1-1 0,-2 0-1,40-40 1,47-71-280,-80 89 166,-1-1 0,-3-1 0,0-2 0,25-64 1,72-220-259,-47 85 512,-48 120-317,-25 114 186,-2 4 2,0 1 0,1-1 0,-1 0 1,0 1-1,-1-1 0,1 1 1,-2-6-1,2 8 1,0 1 0,0-1 0,0 0 0,0 1 0,-1-1 0,1 1 0,0-1 0,0 1 0,0-1 0,-1 0 0,1 1 0,0-1 0,-1 1 0,1-1 0,-1 1 0,1-1 0,0 1 0,-1 0 0,1-1 0,-1 1 0,1-1 0,-1 1 0,0 0 0,1 0 0,-1-1 0,1 1 0,-1 0 0,1 0 0,-1 0 0,0-1 0,1 1 0,-1 0 0,0 0 0,1 0 0,-1 0 0,1 0 0,-1 0 0,0 0 0,1 1 0,-1-1 0,1 0 0,-1 0 0,0 0 0,1 0 0,-2 1 0,-1 2 4,0-1 0,1 1 1,-1-1-1,0 1 0,1 0 0,-1 0 0,1 0 0,0 0 0,0 0 0,0 1 0,1-1 0,-2 5 1,1-4 0,-12 27 61,2 1 0,-9 39 0,-9 66 165,4-17-63,-62 365 483,75-329 128,14-146-263,1-11-254,4-15-128,14-45-239,2 1 0,34-67 0,-48 112 12,1-1 1,0 2 0,1-1-1,0 1 1,1 1-1,1 0 1,0 0-1,16-12 1,-27 25 77,0-1 1,0 0-1,1 0 0,-1 1 1,0-1-1,1 1 0,-1-1 1,0 1-1,1-1 0,-1 1 1,1 0-1,-1 0 0,1 0 1,-1 0-1,1 0 0,-1 0 1,3 1-1,-3-1 10,0 0-1,0 1 1,0-1-1,-1 0 1,1 1-1,0-1 1,0 1 0,0-1-1,-1 1 1,1-1-1,0 1 1,-1 0 0,1-1-1,0 1 1,-1 0-1,1 0 1,-1-1-1,1 1 1,-1 0 0,0 0-1,1 0 1,-1 0-1,0-1 1,0 1-1,1 0 1,-1 0 0,0 0-1,0 0 1,0 0-1,0 1 1,-1 7 4,-1 0-1,0 1 1,0-1 0,-1 0-1,0-1 1,-1 1 0,-5 10-1,1-5-19,-4 9 112,-15 37-1,26-58-67,0 0 0,1 1 0,0-1 0,0 1 0,0-1 0,0 0 0,0 1 0,0-1 0,0 0 0,1 1 0,-1-1 0,1 0 0,0 0 0,0 1 0,-1-1-1,3 3 1,2 4 199,0-1 0,10 12-1,-11-15-134,0 0-43,1 0 1,0 0 0,0 0 0,0-1 0,0 0 0,1 0 0,0-1 0,6 4 0,8 2-47,24 8 0,-20-10-1075,1 0 1,0-2 0,0 0 0,29 0 0,-23-4-5258,41-3 1,-41 1 2168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15.48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1748 0 1568,'-59'9'2187,"50"-9"-1959,-27 0 295,-41-5 0,28 1 51,-85 5 0,123-1-543,-48 4 68,-62 14 1,74-10-49,-26 7 123,-86 28-1,113-28-136,-20 6 81,2 2-1,1 4 0,-107 61 1,37 10 69,115-83-156,-7 7 24,1 2 0,-27 33-1,1-1 156,33-37-64,0 1 0,2 0 1,1 2-1,0 0 1,2 0-1,0 1 0,-16 48 1,11-14 37,2 2-1,-9 72 1,15-74 216,3 1 0,2 114 0,23-5-64,35 46-6,-41-167-132,56 152 277,-66-188-437,1-1 1,0-1-1,1 1 0,0 0 1,1-1-1,-1 0 0,2-1 1,-1 1-1,1-1 0,0 0 1,0-1-1,1 0 0,0 0 1,0 0-1,0-1 1,1 0-1,0-1 0,0 0 1,0-1-1,18 5 0,171 52-64,-85-23 287,123 56 0,-192-77-253,1-2-1,0-1 1,1-3-1,53 5 1,-51-10 23,0-2 0,1-2 0,-1-1 0,0-4 0,68-12 0,-32-2-39,106-38 0,62-18 241,-97 31-71,-132 35-108,-1 0 0,0-1-1,0 0 1,-1-2 0,31-21 0,-37 21 8,-1-1 0,0 0 1,-1-1-1,0 0 0,-1-1 1,-1-1-1,18-26 0,-4-7 152,-1 0 0,22-67-1,24-108 117,-60 187-308,-2-1 0,-2 1 1,-1-1-1,-2-1 0,-2-56 0,-4 30-49,-21-107 0,16 131 220,-3 0 1,-1 1 0,-31-68-1,30 81-112,3 3 28,-21-31 0,19 35-60,4 6-57,-1 0 1,-19-21-1,-1 7 46,-1 2-1,-1 1 0,-1 1 1,-1 2-1,-1 2 0,0 0 1,-61-21-1,92 39-36,-293-107 147,-35 18-740,307 85-234,0-1-1,-24-10 1,16 4-534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1:57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3464 83 1408,'0'0'13,"-1"0"0,1 0-1,0 0 1,0 0 0,0 0 0,0 0-1,0 0 1,-1 0 0,1 0 0,0 0 0,0 0-1,0 0 1,0 0 0,0 0 0,-1 0-1,1 0 1,0 0 0,0 0 0,0 0 0,0 0-1,0-1 1,0 1 0,0 0 0,0 0-1,-1 0 1,1 0 0,0 0 0,0 0 0,0-1-1,0 1 1,0 0 0,0 0 0,0 0-1,0 0 1,0 0 0,0-1 0,0 1 0,0 0-1,0 0 1,0 0 0,0 0 0,0-1 11,0 1 1,0 0 0,0 0-1,0 0 1,0-1 0,0 1-1,0 0 1,0 0 0,0-1-1,0 1 1,0 0 0,-1 0 0,1 0-1,0 0 1,0-1 0,0 1-1,0 0 1,0 0 0,0 0-1,-1 0 1,1-1 0,0 1-1,0 0 1,0 0 0,0 0-1,-1 0 1,1 0 0,0 0-1,0 0 1,0 0 0,-1-1-1,1 1 1,0 0 0,0 0-1,0 0 1,-1 0 0,1 0 0,0 0-1,0 0 1,-1 0 0,1 0-1,-1 0 55,1 0-1,-1 0 1,0 0-1,1 0 1,-1-1-1,1 1 1,-1 0-1,0-1 1,1 1-1,-1 0 1,1-1-1,-1 1 1,1-1-1,-1 1 1,1-1 0,-1 0-1,-8-6 315,-25-14 690,13 13-865,0 1 0,0 1 0,-1 0-1,1 2 1,-2 0 0,-33 0 0,-69 4-122,117 0-18,0 1-1,1 1 1,-1-1-1,0 1 1,-10 4-1,-17 4 98,15-4-91,1 0 0,0 1 1,-32 16-1,31-13-96,6-4 176,0 0 0,-29 8-1,-142 34 546,89-22-565,65-15 31,2-1-30,15-5-131,0 0-1,0 1 0,1 0 1,0 1-1,-16 11 0,21-11 3,-1-1 0,0 1 0,-11 14 0,-11 8-32,26-24 49,0 0-1,1 0 1,-1 0-1,-4 8 1,6-8-6,-1 0 0,0 0 0,0-1 0,0 1 1,-9 6-1,9-7 4,-1 1 1,1-1-1,-1 1 1,-3 6-1,-13 13 41,16-19-53,0 0-1,0 0 1,1 1-1,0 0 1,0 0-1,-6 12 1,-14 44 11,7-16 178,-2 5 16,-19 71 0,33-107-183,0 0-1,-1 0 1,0 0 0,-1-1-1,-1 0 1,0 0 0,-16 18-1,15-21-29,0-1-1,-1 0 1,0-1 0,-19 14-1,-50 25 112,26-17 2,27-18-147,20-10 0,0 0-1,0 0 0,-8 6 1,-12 7 70,21-14-29,1 1-1,-1-1 1,1 1 0,-1 1-1,1-1 1,-7 7-1,4-1 6,1-3 6,1 1 0,-1 0 0,-4 11 0,0-4-124,-3 11 57,-1 3 73,10-22-29,1 0 0,1 0-1,-1 0 1,-1 7 0,-15 39 36,13-30 52,-1-1 0,-13 25 0,10-22 13,-11 35 0,18-48-4,-1-1 0,-7 15 0,0-1 31,4-12-70,1 1 0,-2-1 0,0 0 0,0-1 0,-1 0 0,-16 17 0,6-9 82,14-12-101,-2 0 0,1-1 0,-1 0 0,0 0 0,-11 7 0,-3-3 23,0-1 0,0-1 0,-36 9 0,2 0-100,-101 35 469,139-45-456,1-2 53,1 0 1,0 2 0,-1 0 0,2 0 0,-1 2-1,-23 18 1,6 1 159,1 2 0,-46 58 0,66-73-185,-17 21 109,0-1-1,-46 43 1,44-47-202,20-20 116,0-1-1,-14 12 1,-78 44 161,89-59-263,-76 40 422,61-31-301,-91 59-2,107-65-51,0 0 0,0 1 0,1 0 0,0 0 1,1 1-1,1 1 0,-9 13 0,13-16 2,0-1 0,1 1 0,0 0 1,1 0-1,0 1 0,0-1 0,-1 16 0,1 7-2,3 36 0,0-38-54,0-19 77,1 1 0,0-1 0,1 0-1,1 0 1,0 0 0,0 0 0,1 0 0,1 0-1,7 13 1,0 5 92,-8-21-114,0 0 0,0 1-1,0-2 1,11 16 0,5 3 19,-15-19 1,0 0 0,1-1 0,0 0 0,0 0 0,1 0 0,-1-1 0,1 0 0,1 0 0,14 8 0,-6-8 29,-1 0 0,1-2-1,0 0 1,0-1 0,25 2 0,-24-2-10,83 5 26,-13-4 70,-50-1 66,53-4-1,69-1-266,-84 4 156,-20-2-156,211 4-128,-155 9 201,15 7 271,-71-15-243,1-3 0,66-4-1,-105 0 74,78-4 37,-26 1-1,-21 0-169,39-5 177,-51 5-178,45-1-1,-8 6-100,-62 0 113,-1 0-1,0-1 1,15-2-1,20-2 153,60 0-167,-54 1 92,-14 0 71,0-2-1,-1 0 0,0-3 1,0-1-1,53-23 1,-80 29-93,0 0 1,-1 0 0,1-1 0,-1 0-1,0-1 1,0 1 0,0-2-1,-1 1 1,0-1 0,0 0-1,-1-1 1,0 1 0,0-1 0,-1 0-1,0-1 1,-1 1 0,1-1-1,3-12 1,0-10 17,6-38-1,2-8 57,-7 34-116,-1 1 0,1-70 0,-7 89 19,0-11-70,7-32-1,-4 30 56,-5 26 17,1 0 0,4-13 0,26-163-132,-24 127 141,20-161-130,-25 189 103,-2 24-18,0 0 0,1 0 0,0 0-1,3-12 1,11-33 87,-4 13-198,1 1 0,21-44-1,35-69 37,20-39 248,-66 150-76,63-106-197,-35 76 126,50-76-406,-77 108 420,36-79 1,23-98 2,-48 115 108,-31 93-83,0-1 0,-1 1 1,-1-1-1,2-13 0,-2 19-55,-1 0 0,0 0 0,0 0 0,0-1 0,0 1 0,-1 0 0,1 0-1,0 0 1,-1 0 0,0-1 0,1 1 0,-1 0 0,0 0 0,0 0 0,0 0 0,0 1 0,-1-1 0,1 0 0,0 0-1,-4-2 1,-43-30 548,38 27-481,0 1 0,0 0-1,-1 1 1,0 0 0,1 1-1,-2 0 1,-20-4 0,-9-4-58,-96-26 251,100 30-204,-46-10-35,52 9-125,26 7 43,0 0-1,-1 1 1,1-1 0,-1 1 0,1 0 0,-1 0 0,1 1 0,-1 0 0,0 0 0,1 0 0,-1 1 0,-8 1 0,10 0-507,0 0 0,0 0 0,1 0 0,-1 0 0,0 1 0,1-1 0,0 1 0,0 0 0,0 0 0,0 0 0,0 0 0,1 1 0,-4 5 0,-1 4-1756,1-1 0,-9 27 0,-1 12-925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1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1568,'0'1'24,"0"-1"1,0 0-1,0 0 1,0 0-1,0 1 0,1-1 1,-1 0-1,0 0 1,0 0-1,0 0 0,0 1 1,0-1-1,0 0 1,0 0-1,1 0 0,-1 0 1,0 0-1,0 1 1,0-1-1,0 0 0,0 0 1,1 0-1,5-4 5660,-5 22-4004,3-10-1504,-1-1 0,0 1 0,-1 0 0,0 0 0,0 1 0,0-1 0,-1 0 0,-1 1 0,1-1 0,-2 13 0,1 0 110,2-1 0,0 1 0,1-1-1,10 33 1,-4-2-1443,-9-59-880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2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44 347 2656,'-4'-2'344,"-1"-1"0,1 1 0,0-1 0,-7-6 0,10 8-105,-1 0-1,1-1 1,0 1-1,0-1 1,0 1-1,0-1 1,0 1 0,0-1-1,0 0 1,0 0-1,0 1 1,1-1-1,-1 0 1,1 0 0,0 0-1,-1-3 1,1-6 562,-1 5-530,1 0-1,0 1 1,1-1 0,-1 0-1,1 0 1,0 1 0,1-1-1,3-10 1,2 1-27,-1-1 0,-1 1 0,-1-1 1,0 0-1,-1 0 0,-1 0 0,0-1 0,-1-22 0,2 19-660,-3 20 406,0 0 1,0 0-1,0 0 1,0-1 0,0 1-1,0 0 1,0 0-1,0 0 1,0 0 0,0 0-1,0 0 1,0 0 0,0-1-1,0 1 1,0 0-1,0 0 1,1 0 0,-1 0-1,0 0 1,0 0-1,0 0 1,0 0 0,0 0-1,0 0 1,0 0 0,0 0-1,1-1 1,-1 1-1,0 0 1,0 0 0,0 0-1,0 0 1,0 0-1,0 0 1,1 0 0,-1 0-1,0 0 1,0 0 0,0 0-1,0 1 1,6 8-214,1 7 210,23 63 282,-22-43 14,-1 1 0,3 52 0,-1-10-38,-7-67-130,8 22 0,-7-26 246,-1 1 0,1 0 1,-1 0-1,1 16 1,2-46 1328,-10-154-996,3-16-696,4 99-636,-3 84 45,0 15 284,-2 15 48,-3 237-5,6-206 292,1-26 165,10 52-1,-4-32 480,-6-40-1542,-4 7-8512,1-10 9427,-8 5-4251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4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608 30 3392,'7'-6'726,"-5"3"-319,1 1-1,-1 0 0,1-1 0,0 1 1,-1 0-1,1 1 0,0-1 1,0 1-1,5-3 0,-8 4-395,10-2 1581,-14 8-57,-5 3-1414,-16 26 524,8-13-400,-198 245 1755,63-104-1338,142-153-624,-190 199 1076,175-176-3018,36-24-6314,-7-7 7305,20 7-2116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4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52 3072,'-3'-10'825,"3"8"-625,-1 0-1,0 0 1,1 0-1,0 1 1,-1-1-1,1 0 1,0 0-1,0 0 1,0 0-1,0 0 0,1 0 1,-1 0-1,0 0 1,1 1-1,-1-1 1,1 0-1,1-3 1,0 0 2240,-3 7-943,-3 10-794,-6 39 302,3 1 0,2-1 1,2 62-1,3-76-739,4 107 204,-3-93 143,0-51-674,-1 0 0,0 0 0,0 0 0,1 1 0,-1-1 0,0 0 0,0 0 0,1 0 0,-1 0 0,0 0 0,0 0 0,1 1 0,-1-1 0,0 0 0,1 0 0,-1 0 0,0 0 0,1 0 0,-1 0 0,0 0 0,0 0 0,1 0 0,-1-1 0,0 1 0,1 0 0,-1 0 0,0 0 0,1 0 0,-1 0 0,0 0 0,1-1 0,1 0-470,0 0 0,0-1 1,-1 0-1,1 1 0,0-1 0,-1 0 0,1 0 0,-1 1 0,1-1 0,0-3 0,9-12-2135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5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19 123 3648,'-1'-1'60,"1"0"0,-1 1 0,1-1-1,-1 0 1,1 0 0,0 1 0,-1-1 0,1 0 0,0 0 0,-1 0 0,1 1 0,0-1 0,0 0-1,0 0 1,0 0 0,0 0 0,0 1 0,0-1 0,0 0 0,0 0 0,0 0 0,1 0 0,-1 0-1,0 1 1,1-2 0,2-14 2628,-3 14-2551,1 1 0,-1-1 0,0 1 0,1 0 0,0-1 0,-1 1-1,1 0 1,0 0 0,0-1 0,0 1 0,-1 0 0,1 0 0,0 0 0,1 0 0,-1 0 0,0 0 0,0 0 0,2-1-1,26-13 820,-14 8-679,0 2 0,0 0 0,27-5 0,49-2 157,-50 8-354,1 2 0,-1 1 0,62 8 0,-97-6-74,1 0 0,-1 1 0,0 0 0,0 0 0,0 1 0,0-1 0,0 1 0,0 1 0,7 4 1,-12-7 6,1 0-1,-1 0 1,0 0 0,1 1 0,-1-1 0,0 0 0,0 1 0,0-1 0,0 1 0,0-1 0,0 1 0,0 0 0,0-1 0,-1 1 0,1 0 0,0-1 0,-1 1 0,0 0 0,1 0 0,-1 0 0,0-1 0,0 1 0,0 0 0,0 0 0,0 0 0,-1-1 0,1 1 0,0 0 0,-1 0 0,0 0 0,1-1 0,-1 1 0,0 0 0,0-1 0,0 1 0,0-1 0,-2 3 0,-1 1 42,-1 1 0,0-1 0,0-1 0,0 1-1,-1-1 1,1 0 0,-1 0 0,-7 3 0,-55 23 229,39-19-198,-12 5-70,-25 12 16,63-27-18,1 1-1,-1-1 0,1 1 1,0 0-1,-1-1 0,1 1 1,0 1-1,0-1 0,-3 3 1,5-4-9,0-1 0,-1 1 1,1 0-1,0-1 0,-1 1 1,1 0-1,0-1 0,-1 1 1,1 0-1,0-1 0,0 1 1,0 0-1,0 0 0,0-1 1,0 1-1,0 0 0,0 0 1,0-1-1,0 1 0,0 0 1,1-1-1,-1 1 0,0 0 1,0 0-1,1-1 0,-1 1 1,0-1-1,1 1 0,-1 0 1,1-1-1,-1 1 0,1-1 1,-1 1-1,1-1 0,-1 1 1,1-1-1,0 1 0,-1-1 1,1 0-1,0 1 0,9 4 15,1 0 1,-1-1-1,22 5 0,-9-3 6,4 3 39,-5-3-56,0 1 1,-1 1-1,0 1 1,24 14-1,-44-22-7,1-1 1,-1 1 0,0 0-1,1 0 1,-1 0-1,0 0 1,0 0 0,0 0-1,0 0 1,0 0-1,0 0 1,0 0 0,0 1-1,-1-1 1,1 0-1,0 1 1,-1-1 0,1 0-1,-1 1 1,1-1-1,-1 1 1,0-1 0,0 1-1,1-1 1,-1 1-1,0-1 1,0 1 0,-1-1-1,1 1 1,0-1-1,0 1 1,-1-1 0,1 1-1,-1-1 1,1 0-1,-1 1 1,0-1 0,1 0-1,-1 1 1,0-1-1,-1 1 1,-3 4 70,0 0 0,0 0-1,-1-1 1,0 0 0,0 0 0,-12 7 0,-9 4 123,-2-1 0,1-2 0,-45 15 0,20-12-52,-65 11-1,91-22-393,0-2-1,-33-1 1,57-2-314,-1 1 1,1-1 0,-1 0 0,1 1 0,0-1 0,-6 3 0,7-2-1447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6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4 123 4384,'-4'-3'6471,"16"0"-3259,-6 2-4122,264-44 3463,-134 20-2242,75-14 174,-208 38-472,40-4 90,-39 5-79,0-1 0,0 2 0,0-1 0,0 0-1,0 1 1,-1-1 0,1 1 0,6 2 0,-9-2-18,-1-1-1,1 0 1,-1 0 0,1 1 0,-1-1 0,1 0 0,-1 1-1,1-1 1,-1 1 0,1-1 0,-1 1 0,0-1-1,1 1 1,-1-1 0,0 1 0,1-1 0,-1 1-1,0-1 1,0 1 0,1-1 0,-1 1 0,0 0 0,0-1-1,0 1 1,0-1 0,0 1 0,0 0 0,0-1-1,0 1 1,0-1 0,0 1 0,0 0 0,0-1-1,-1 1 1,1 0 0,-13 24 247,7-16-166,1 0 38,-1-1 0,-1 0 1,1 0-1,-1-1 0,0 0 0,-1 0 0,-14 10 0,-5 1 99,-34 15-1,-9 6-34,49-25-120,1 0 0,1 2-1,0 0 1,1 2-1,-23 28 1,29-32-250,2 1 0,0 0 0,0 1 1,2 0-1,0 0 0,0 1 0,2 0 0,-6 21 0,11-32-595,0 0-1,0 0 0,0 0 0,1 0 0,1 12 0,0-14 213,0 1-1,0 0 1,1-1 0,-1 1-1,4 6 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09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4 267 2400,'-4'-3'-170,"8"2"2671,-3 1-2363,-1 0 0,0 1-1,1-1 1,-1 0 0,0 0-1,1 0 1,-1 0 0,1 0-1,-1 0 1,0 0 0,1 0-1,-1 0 1,0 0 0,1 0-1,-1 0 1,0 0 0,1-1-1,-1 1 1,0 0 0,1 0-1,-1 0 1,0 0 0,1-1-1,-1 1 1,0 0 0,0 0-1,1-1 1,-1 1 0,0 0-1,0 0 1,1-1 0,-1 0-1,0 1-115,1-1 1,-1 1-1,0 0 0,1-1 0,-1 1 0,1 0 0,-1-1 0,0 1 0,1 0 0,-1-1 1,1 1-1,-1 0 0,1-1 0,-1 1 0,1 0 0,-1 0 0,1 0 0,-1 0 0,1 0 1,-1-1-1,1 1 0,-1 0 0,1 0 0,-1 0 0,2 1 0,21-3 673,-10 2-487,126-13 232,73-11 448,35-16-559,47-9 275,-218 33-410,130-23 45,1 17-389,-204 22 144,7-1-39,0 1 1,0 0-1,0 1 0,20 3 0,-30-4 44,0 0 0,1 0 0,-1 0 0,1 0 1,-1 0-1,0 0 0,1 0 0,-1 0 0,0 1 0,1-1 0,-1 0 0,0 0 0,1 0 0,-1 1 0,0-1 0,1 0 0,-1 0 0,0 1 0,0-1 0,1 0 0,-1 0 0,0 1 0,0-1 1,1 0-1,-1 1 0,0-1 0,0 0 0,0 1 0,0-1 0,0 0 0,0 1 0,1-1 0,-1 1 0,0-1 0,0 0 0,0 1 0,0-1 0,0 0 0,0 1 0,-1-1 0,1 0 0,0 1 0,0-1 1,0 1-1,0-1 0,-1 2 14,-1 0 1,1-1-1,0 1 0,-1-1 1,1 1-1,-1-1 1,-2 3-1,-26 15 19,-55 26-1,62-34-46,-154 61 8,40-18 153,132-52-113,-24 13-20,29-15-3,-1 0 1,1 1-1,-1-1 1,1 0 0,-1 0-1,1 1 1,-1-1-1,1 0 1,0 1 0,-1-1-1,1 1 1,0-1-1,-1 0 1,1 1 0,0-1-1,0 1 1,-1-1-1,1 1 1,0-1 0,0 1-1,0-1 1,-1 1-1,1-1 1,0 1 0,0-1-1,0 1 1,0-1-1,0 1 1,0-1 0,0 1-1,0-1 1,0 1 0,0-1-1,1 1 1,-1-1-1,0 1 1,0-1 0,0 1-1,1-1 1,-1 1-1,0-1 1,0 1 0,1-1-1,-1 0 1,1 1-1,-1-1 1,1 1 0,1 1 33,1-1 1,-1 1-1,1-1 0,-1 0 1,1 0-1,0 0 1,-1 0-1,1 0 1,0 0-1,0-1 1,5 1-1,35-1 259,-31-1-254,166-13 466,-86 5-411,53-4 1,405-31 451,-170 19-408,335-14 29,-407 12-22,-128 5-102,-20 6-19,30-6-68,-134 14 5,95-1-1,-141 8 30,-17 1 14,1 1-1,0-1 1,-10-2-1,-15 0 35,19 0-136,12 2 87,-1 0 0,0 0 0,0 0 0,0 0 0,1 0 0,-1 0 1,0 0-1,0 0 0,0 0 0,1 0 0,-1 0 0,0 0 0,0 0 0,-1 1 1,1 0-1,1-1 1,-1 0 0,1 0 0,-1 1 0,1-1 0,-1 0 0,1 0 0,-1 0 0,1 0 0,-1 0 0,0 0 0,1 0 0,-1 0 0,1 0 0,-1 0 0,1 0 0,-1 0 0,0 0 0,1 0 0,-1 0 0,1-1 0,-1 1 0,1 0 0,-1 0 0,0-1 1,-3-3 9,3 4 59,-9 2-169,10-1 95,-1-1 1,1 0-1,-1 1 1,1-1-1,-1 0 0,0 0 1,1 1-1,-1-1 0,0 0 1,1 0-1,-1 0 1,0 0-1,1 0 0,-1 0 1,0 0-1,1 0 1,-1 0-1,0 0 0,1 0 1,-2-1-1,-1 0 14,0 0-1,0 0 0,0 0 1,-1 0-1,1 1 0,0-1 1,-1 1-1,1 0 1,0 0-1,-1 0 0,1 1 1,0-1-1,-6 2 1,3-1 2,0 0 1,0 0 0,0-1-1,-7 0 1,-87-7-4,1 1 43,31 0 95,32 3-99,0-1 1,-70-17-1,88 10 92,16 10-142,1-1 1,0 1-1,-1 0 1,1 1-1,0-1 1,-1 0-1,1 0 1,-1 0-1,1 1 1,-1-1-1,0 1 1,-3-1-1,-3-4 176,7 5-179,1 0-1,0-1 1,-1 1 0,1 0-1,0 0 1,0-1-1,-1 1 1,1 0-1,0 0 1,-1 0-1,1-1 1,-1 1-1,1 0 1,0 0-1,-1 0 1,1 0-1,-1 0 1,1 0-1,0 0 1,-1 0-1,1 0 1,-1 0-1,1 0 1,-1 0-1,-15 6 34,14-6-37,0 1 0,0-1 0,0 1-1,0 0 1,0 0 0,0 0 0,0 0 0,0 0 0,-2 2-1,3-2-31,7 7 138,-2-5-74,0 0-1,1-1 1,0 1 0,-1-1 0,1 0 0,0 0 0,10 2-1,-8-3-25,18 5 21,46 4 0,-22-4 35,19 4 71,106 17 186,5 4-277,-158-28-20,-1 0 1,36 0-1,-38 0-199,-16-2 454,-12 8-283,-13 6-167,8-5 257,-1 0-1,0-1 1,-30 12 0,-1-3 184,29-10-67,-29 8 0,33-11-21,13-5-144,0 1-1,-1 0 1,1-1 0,-1 1-1,1-1 1,-1 0 0,1 1-1,0-1 1,-1 0-1,1 0 1,-1 0 0,1 0-1,-1 0 1,1-1 0,-1 1-1,1 0 1,-1-1-1,1 1 1,-3-1 0,-24-12 101,0-1 0,1-2 1,1 0-1,-30-25 1,3 3-227,51 37 38,-5-4-1,-1 0-1,-13-6 1,19 10-110,1 0-1,0 1 0,-1-1 1,1 0-1,0 1 0,-1 0 1,1-1-1,-1 1 0,1 0 0,-1 0 1,1 0-1,-1 0 0,1 0 1,-1 0-1,1 0 0,-1 0 1,1 0-1,0 1 0,-1-1 1,1 1-1,-1-1 0,1 1 1,0 0-1,-3 1 0,3-1-90,0 1 0,-1 0 0,1-1 0,0 1 0,0 0 0,0 0 0,1 0 0,-1 0 1,0 0-1,1 0 0,-1 0 0,0 4 0,1-2-535,0-1 0,1 0 0,-1 1 0,1-1 0,-1 0 0,1 1 0,1 2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689 176 2144,'1'-1'112,"-1"0"1,0 0-1,1 1 1,-1-1-1,0 0 0,1 0 1,-1 1-1,1-1 1,-1 0-1,1 1 1,-1-1-1,1 1 0,-1-1 1,1 0-1,0 1 1,-1-1-1,1 1 1,0 0-1,-1-1 0,1 1 1,0-1-1,0 1 1,0 0-1,1-1 1,2-1 2126,-4-1-1948,1-1 0,-2 1-1,1 0 1,0 0 0,-1 0-1,1 0 1,-1-1 0,0 1-1,0 0 1,0 0 0,0 1-1,-1-1 1,1 0 0,-1 0-1,0 0 1,1 1 0,-5-5-1,-6-8 29,10 12-263,0-1 0,-1 1 0,0-1 0,0 1-1,0 0 1,0 0 0,0 0 0,-4-2 0,-2-1 120,-1 0 1,0 1 0,0 0 0,0 1 0,-13-4 0,1 2-14,-1 1 0,1 1 0,0 1 1,-42 0-1,38 5-139,0 0 0,0 2 0,0 1 0,1 1 0,0 1 0,0 1 0,-37 18 0,52-20-1,0 1 1,0 0-1,0 0 1,1 1-1,1 0 1,-1 0-1,1 1 1,1 1-1,-1-1 1,2 1-1,-1 0 0,1 1 1,1-1-1,-8 22 1,0 6 95,2 1 0,1 1-1,2 0 1,2 0 0,2 1 0,0 56 0,4-85-107,1 0 1,0 0 0,1 0-1,0 0 1,1 0-1,1-1 1,-1 1-1,2-1 1,0 1-1,6 10 1,-6-14 29,0-1-1,0 1 1,1-1 0,0 0-1,0 0 1,1-1-1,0 0 1,0 0 0,0-1-1,1 1 1,0-2 0,0 1-1,0-1 1,9 3-1,4 0 63,0-2 0,0 0 0,1-1 0,41 2-1,88-11 621,-120 2-611,0-2 0,0-1 0,0-1 0,-1-2 0,30-12-1,-56 19-92,1-1-1,-1 1 1,0-1 0,1 0-1,-1 0 1,0 0-1,-1 0 1,6-6-1,21-32-11,-29 40-10,4-8 46,0 0 0,-1 0-1,0-1 1,4-15 0,1 1-77,-6 16 17,-1-1-1,0 1 0,0-1 1,0 1-1,-1-1 0,0 0 1,-1-10-1,4 3-230,-3 14 217,2-10-156,-4 10 85,2 1 55,2-1 5,0-1 38,0 1-1,1-1 0,-1 1 0,1 0 0,0 1 0,-1-1 0,1 1 0,0-1 1,0 1-1,0 0 0,0 1 0,1-1 0,-1 1 0,0-1 0,6 2 0,-7-1-17,1 0 0,0 0 0,0 0 0,-1 1 0,1 0 0,0 0-1,-1 0 1,1 0 0,-1 1 0,1-1 0,-1 1 0,0 0-1,1 0 1,-1 0 0,0 0 0,0 1 0,-1-1 0,5 5-1,-4-3 31,-1 1 0,1-1 0,-1 1-1,0 0 1,0 0 0,-1 0 0,1 0-1,-1 1 1,0-1 0,0 7 0,0 9 45,-2 27 0,0-13 51,1-26-90,0-3 11,0 0 1,0 0 0,0 0-1,3 7 1,-3-11-19,0-1-1,1 0 1,-1 1-1,1-1 1,-1 0 0,1 1-1,0-1 1,-1 0-1,1 0 1,0 0 0,0 0-1,0 0 1,0 0-1,0 0 1,0 0 0,0 0-1,0 0 1,0 0-1,1 0 1,-1-1 0,0 1-1,0-1 1,3 2-1,3-1 66,0 0 0,0 0-1,0 0 1,1-1 0,-1 0-1,10-1 1,42-10 281,-38 6-305,16-4-23,-1-2 0,0-2 0,-1-1 0,0-2-1,64-40 1,-97 57-176,-3 5 5,-6 18-108,-4 20 12,10-41 252,1-1-1,0 0 1,-1 0 0,1 1 0,0-1 0,0 0 0,0 1-1,1-1 1,-1 0 0,0 0 0,1 1 0,0-1 0,-1 0-1,1 0 1,0 0 0,0 0 0,0 0 0,0 0 0,1 0-1,-1 0 1,1 0 0,-1 0 0,1-1 0,-1 1 0,1-1-1,0 1 1,0-1 0,0 0 0,0 1 0,0-1 0,2 1-1,1 0 13,-1 0 25,1 0-1,0 0 1,0 0 0,0-1 0,8 2-1,-12-3-33,1 0 0,0 0 0,-1 0 0,1-1 0,0 1 0,-1 0 0,1 0 0,0-1 0,-1 1 0,1-1 0,-1 0-1,1 1 1,-1-1 0,1 0 0,-1 0 0,0 0 0,1 0 0,-1 0 0,0 0 0,0-1 0,0 1 0,2-1 0,-1-2 18,1 1 0,0-1 1,-1 1-1,0-1 0,0 0 1,0 0-1,0 1 0,1-6 1,-3 6-19,1 0 0,-1 0-1,0 1 1,0-1 0,0 0 0,0 0 0,-1 0 0,1 0 0,-1 1 0,0-1-1,0 0 1,1 1 0,-4-6 0,-1-7-42,4 13 10,1 0-1,-1 0 0,1 0 1,-1 0-1,0 0 1,0 0-1,0 0 0,0 1 1,0-1-1,0 0 1,0 0-1,-1 1 0,1-1 1,-1 1-1,1-1 0,-1 1 1,1 0-1,-1-1 1,-2 0-1,0 1-10,0-1-1,0 1 1,-1 0-1,1 0 0,0 1 1,-1-1-1,1 1 1,0 0-1,-1 0 1,1 1-1,0-1 1,0 1-1,-1 0 1,-6 3-1,10-4 18,0 0 0,0 0 0,1 0 0,-1 1 0,0-1 0,1 0 0,-1 1 0,1-1 0,-1 1 0,0-1 0,1 1 0,-1-1-1,1 1 1,-1-1 0,1 1 0,-1-1 0,1 1 0,0 0 0,-1-1 0,1 1 0,0-1 0,-1 1 0,1 0 0,0 0 0,0-1 0,-1 2-1,2-1 16,-1 0-1,0 0 0,1 0 0,-1 0 1,1 0-1,-1 0 0,1-1 1,-1 1-1,1 0 0,-1 0 0,1 0 1,0-1-1,-1 1 0,1 0 0,0-1 1,1 2-1,2 0 18,0 1 1,0-1 0,0 0-1,0 0 1,0-1 0,1 1-1,7 1 1,-6-3 7,1 0-1,-1 0 1,0 0 0,1-1 0,-1 0 0,0-1-1,0 1 1,0-1 0,0 0 0,0-1 0,0 1 0,0-1-1,6-5 1,6-4 46,-1-1 1,23-23-1,-32 29-78,13-15 6,-1-1 0,-2-1 0,0 0 0,20-37 0,18-27 249,-51 82-316,-1 0 1,1-1-1,1 2 1,-1-1-1,1 0 1,0 1-1,0 0 0,9-5 1,-14 10 46,0-1-1,0 1 1,0 0 0,0 0 0,0 0 0,0 0 0,0 0-1,0 0 1,0 0 0,0 0 0,-1 1 0,1-1-1,0 0 1,0 0 0,0 1 0,0-1 0,0 1 0,0-1-1,-1 1 1,1-1 0,0 1 0,0 0 0,16 16-156,-11-7 168,0-1-1,-1 1 1,0 0 0,-1 0 0,0 1-1,4 17 1,8 68 23,-14-80 23,-1 0 1,-1 0-1,-1 0 0,0 0 0,-1 1 1,0-2-1,-2 1 0,0 0 0,0-1 0,-13 29 1,15-41-12,0 0-1,0 1 1,-1-1 0,1 0 0,-1 0 0,1 0-1,-1 0 1,0-1 0,0 1 0,0-1 0,0 0 0,-1 1-1,1-2 1,0 1 0,-1 0 0,0-1 0,1 1-1,-1-1 1,0 0 0,0 0 0,0-1 0,1 1 0,-9-1-1,3 0 22,0-1 0,0 0 0,0 0-1,0-1 1,0-1 0,1 1 0,-1-1-1,1-1 1,-11-5 0,12 5-39,1 0 1,-1-1-1,-7-6 0,10 7-77,-1 0 0,0 0 0,0 1-1,0 0 1,-11-5 0,24 13-58,-1 0 1,1 0-1,0-1 0,11 4 0,27 5 201,1-3 0,0-2 0,0-2 0,57 1-1,-90-7-17,0-1-1,0 0 1,26-7-1,-34 7-35,0-1-1,0 0 0,0 0 0,0-1 1,-1 0-1,1 0 0,-1 0 1,0-1-1,0 1 0,0-1 0,6-7 1,0-3 11,0 0-1,0-1 1,-2 0 0,0-1 0,10-24 0,24-88-13,-39 110-1,4-33-1,-7 37-151,1-1 0,8-26-1,-10 41 126,0 0 0,0 0 0,0 0-1,0 0 1,0 0 0,0 0-1,0 0 1,0 0 0,0 0 0,0 0-1,0 0 1,0 0 0,0 0-1,0 0 1,0 0 0,0 0 0,0 0-1,0 0 1,0 0 0,1 0-1,-1 0 1,0 0 0,0 0 0,0 0-1,0 0 1,0 0 0,0 0-1,0 0 1,0 0 0,0 0 0,0 0-1,0 0 1,0 0 0,0 0 0,0 0-1,0 0 1,0 0 0,1 0-1,-1 0 1,0 0 0,0 0 0,0 0-1,0 0 1,0 0 0,0 0-1,0 0 1,0 0 0,0 0 0,0 0-1,0 0 1,0 0 0,0 0-1,0 0 1,0 0 0,0 0 0,0 0-1,0 0 1,0 1 0,0-1-1,0 0 1,0 0 0,0 0 0,0 0-1,0 0 1,0 0 0,0 0 0,0 0-1,0 0 1,0 0 0,4 9-92,2 12 115,3 48-127,-6-44 110,1 31 58,-3 0 0,-5 60 0,3-105-10,-1 0 1,0 0-1,0 0 0,-1 0 0,-1 0 0,-8 17 1,11-26-19,0 0 1,0 0-1,0 0 1,-1 0-1,1-1 1,-1 1-1,1 0 1,-1-1-1,0 1 1,1-1 0,-1 0-1,0 0 1,0 0-1,0 0 1,0 0-1,0 0 1,0 0-1,0-1 1,0 1-1,-1 0 1,1-1-1,0 0 1,0 0-1,0 0 1,-4 0-1,0 0-13,0-1-1,1 0 1,-1 0-1,1 0 1,-1-1-1,1 0 1,0 0-1,0 0 1,-8-5-1,5 3 21,-1-1-1,-13-4 1,22 9-39,0 0 0,0 0 0,1 0 0,-1 0-1,0 0 1,0 0 0,0 0 0,0 0 0,0 0 0,0-1 0,0 1 0,0 0 0,0 0 0,1 0-1,-1 0 1,0 0 0,0 0 0,0 0 0,0 0 0,0-1 0,0 1 0,0 0 0,0 0-1,0 0 1,0 0 0,0 0 0,0 0 0,0 0 0,0-1 0,0 1 0,0 0 0,0 0-1,0 0 1,0 0 0,0 0 0,0 0 0,0-1 0,0 1 0,0 0 0,0 0 0,0 0 0,0 0-1,0 0 1,-1 0 0,1 0 0,0 0 0,0-1 0,0 1 0,0 0 0,0 0 0,0 0-1,0 0 1,0 0 0,0 0-26,10 1 23,0 0 1,0 1-1,-1 0 1,1 0-1,9 5 1,-5-3 264,26 6 0,104 2 226,-137-12-727,1 1-1,0-2 0,0 1 1,-1-1-1,16-3 0,-20 1-2306,2-1 762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1117 4480,'-1'0'93,"1"0"0,-1 0 0,1 0 1,0 1-1,-1-1 0,1 0 0,0 0 0,-1 0 0,1 0 1,0 1-1,-1-1 0,1 0 0,0 0 0,0 1 0,-1-1 1,1 0-1,0 0 0,0 1 0,-1-1 0,1 0 0,0 1 1,0-1-1,0 0 0,-1 1 0,1-1 0,0 0 0,0 1 1,0-1-1,0 1 0,0-1 0,0 0 0,0 1 0,0-1 1,0 0-1,0 1 0,0-1 0,0 1 0,0-1 0,0 0 1,0 1-1,1-1 0,-1 0 0,0 1 0,0-1 0,0 0 1,1 1-1,-1-1 0,0 0 0,1 1 0,1 4 1158,-2-5-1202,0 0 0,0 0 0,0 0 0,0 1 0,0-1 0,1 0 0,-1 0-1,0 0 1,0 0 0,0 0 0,0 0 0,1 1 0,-1-1 0,0 0 0,0 0 0,0 0 0,0 0 0,1 0 0,-1 0 0,0 0 0,0 0 0,0 0-1,1 0 1,-1 0 0,0 0 0,0 0 0,0 0 0,1 0 0,-1 0 0,0 0 0,0 0 0,0 0 0,0 0 0,1 0 0,-1 0 0,0 0 0,0-1-1,0 1 1,1 0 0,-1 0 0,0 0 0,0 0 0,11-10 1116,12-20 234,33-60 0,-28 43-1077,-8 15-155,40-70 247,-24 21 181,36-117 0,57-272 1191,-122 443-1548,-5 20-164,0 1 0,0-1 0,-1 0 0,1-10 0,-3 10 9,-2 9-78,-4 13-29,-5 33 174,-7 64-1,15-87-112,-27 321 385,29-205-277,3-116-35,1 1 0,1-1 1,10 38-1,-12-59-113,10 26 327,-11-29-300,1 0 0,-1 0 0,1 0 1,-1 0-1,1 0 0,0-1 0,-1 1 0,1 0 1,0 0-1,-1 0 0,1-1 0,0 1 0,0 0 1,0-1-1,0 1 0,0 0 0,0-1 0,0 1 1,0-1-1,0 0 0,0 1 0,0-1 0,1 0 1,2 0 11,0-1 0,-1 0 0,1 0 0,-1-1 0,0 1 0,1-1 1,-1 1-1,0-1 0,0 0 0,0-1 0,0 1 0,0 0 0,0-1 1,3-3-1,6-5 56,2-1-40,77-68 72,-66 60-1057,-24 23 838,0 0-1,0 0 1,-1 0 0,0 0 0,0 0 0,0 4-1,1-1 94,-1 0 0,1 1 0,0-1 0,0 0 0,1 0 0,0 0 0,0-1-1,1 1 1,2 5 0,6 8 29,17 22-1,-22-32-20,-1-3 46,-1 0 1,1-1-1,-1 0 0,2 0 1,-1 0-1,0-1 1,1 1-1,0-1 1,0-1-1,0 1 1,13 4-1,-18-7-23,0-1 0,0 1 0,0-1 0,0 0-1,0 1 1,0-1 0,0 0 0,0 1 0,0-1 0,0 0 0,0 0 0,0 0 0,0 0 0,0 0-1,0 0 1,0 0 0,0-1 0,0 1 0,0 0 0,0 0 0,0-1 0,0 1 0,0-1-1,0 1 1,1-2 0,-1 1-7,0 0-1,0 0 1,0-1-1,0 1 0,0-1 1,0 1-1,-1-1 1,1 1-1,-1-1 1,1 1-1,-1-1 0,1 0 1,-1 1-1,0-4 1,0-2-51,0 0 0,0 0 0,-1 0 1,0 0-1,0 0 0,-1 0 0,-4-11 1,2 10-39,-1 0 0,0 0 0,0 0 0,-1 1 0,1 0 0,-2 0 0,1 0 0,-1 1 0,0 0 1,-13-9-1,15 13 45,0-1-1,0-1 1,1 1 0,-1-1 0,1 1 0,-6-8 0,10 10 24,0 1 0,0 0 0,0 0-1,0 0 1,0-1 0,0 1 0,0 0 0,0 0 0,0 0 0,0 0 0,0-1-1,1 1 1,-1 0 0,0 0 0,0 0 0,0 0 0,0-1 0,0 1-1,0 0 1,1 0 0,-1 0 0,0 0 0,0 0 0,0-1 0,0 1 0,1 0-1,-1 0 1,0 0 0,0 0 0,0 0 0,0 0 0,1 0 0,-1 0-1,0 0 1,0 0 0,0 0 0,1 0 0,-1 0 0,0 0 0,82 3 334,108 0-272,-160-4-796,-1-2 0,0 0 0,0-2 1,43-13-1,-68 17 220,0 0 0,0 0 0,0-1 1,-1 0-1,1 0 0,-1 0 0,6-4 0,-8 5 195,0 0 0,0 0 0,0 0 0,0 0-1,0 0 1,0 0 0,0-1 0,-1 1 0,1 0 0,-1 0 0,1-1-1,-1 1 1,1 0 0,-1-1 0,0 1 0,1 0 0,-1-1 0,0 1-1,0 0 1,0-1 0,0 1 0,0-1 0,-1-1 0,-4-17-2627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4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1090 2496,'0'0'37,"0"0"0,-1 0-1,1 0 1,0 0 0,0 0 0,0 0 0,0 0 0,0 0 0,-1 0-1,1 0 1,0 0 0,0 0 0,0 0 0,0 0 0,-1 0 0,1 0-1,0 0 1,0 0 0,0 0 0,0 0 0,0 0 0,-1 0 0,1 0-1,0 0 1,0 0 0,0 0 0,0 0 0,0 0 0,-1 0 0,1 1-1,0-1 1,0 0 0,0 0 0,0 0 0,0 0 0,0 0 0,0 0-1,0 1 1,0-1 0,0 0 0,-1 0 0,8 5 1705,-5-4-1399,0 0 0,0-1 1,1 1-1,-1 0 0,0-1 0,0 1 0,1-1 0,4 0 0,1-2 94,1 0 0,-1-1 0,0 1-1,0-2 1,0 1 0,0-1 0,-1-1-1,12-7 1,53-49 566,-63 54-822,30-31 456,55-68 0,22-49 144,-84 111-553,13-29 70,-34 53-225,1 0 1,1 1-1,17-21 0,-8 19-734,-21 23 598,0 1 0,0-1-1,0 1 1,0 0 0,0-1 0,0 6 0,3 33 110,-1 78 1,-14 43 124,11-155-151,-3 24 65,-11 53 1,11-74 33,0 1 0,-1 0 0,0-1 0,0 0 0,-1 0 0,-1 0 0,1-1 0,-10 11 0,13-17-54,0-1 1,0 0 0,0 0-1,-1 0 1,1 0-1,-1 0 1,0-1-1,1 1 1,-1-1 0,0 0-1,0 0 1,0 0-1,0 0 1,0 0-1,0 0 1,0-1 0,0 1-1,0-1 1,0 0-1,0 0 1,0-1 0,0 1-1,0 0 1,0-1-1,0 0 1,0 0-1,0 0 1,0 0 0,0 0-1,-4-2 1,-9-7-86,1-1 0,-1-1 0,2 0 0,0-1 0,0 0 0,1-1 0,1 0 0,-12-18 0,24 32-4,0 0-1,0 0 1,0 0-1,0-1 1,-1 1-1,1 0 1,0 0 0,0 0-1,0 0 1,0 0-1,0 0 1,0 0-1,0-1 1,0 1-1,0 0 1,0 0 0,0 0-1,0 0 1,0 0-1,0-1 1,0 1-1,0 0 1,-1 0-1,2 0 1,-1 0 0,0-1-1,0 1 1,0 0-1,0 0 1,0 0-1,0 0 1,0 0-1,0-1 1,0 1 0,0 0-1,0 0 1,0 0-1,0 0 1,0 0-1,0 0 1,1 0-1,-1-1 1,0 1 0,0 0-1,0 0 1,0 0-1,0 0 1,0 0-1,1 0 1,-1 0-1,0 0 1,0 0 0,0 0-1,14 0-386,23 11 519,-30-9-217,141 38 208,-122-35 34,0-1-1,0-1 1,47-1 0,-60-3-70,0-1 0,0 0 0,0-1 0,0-1 1,-1 0-1,1-1 0,-1 0 0,-1-1 0,1 0 0,11-9 0,9-7 9,-2-2-1,32-32 1,-32 25 42,-1-1 1,42-66-1,-65 90-104,-2 0 0,8-17-1,-11 22-10,0 0 0,0 0 0,0 0 0,0 0 0,-1-1 0,1 1 0,-1 0 0,0 0 0,0-1 0,-1-4 0,1 7-8,0 0 0,0 0 0,-1 0 0,1 0 0,-1 0 0,1 0-1,-1 0 1,1 0 0,-1 0 0,0 0 0,1 1 0,-1-1 0,0 0-1,0 0 1,1 1 0,-1-1 0,0 0 0,0 1 0,0-1 0,0 1-1,0-1 1,0 1 0,0-1 0,0 1 0,0 0 0,0 0 0,0-1-1,0 1 1,0 0 0,0 0 0,0 0 0,0 0 0,0 0 0,0 0-1,-1 1 1,1-1 0,-2 1 0,-2 0-36,0 1 0,0-1 0,0 1-1,0 1 1,0-1 0,-7 5 0,0 2 44,1 0 1,0 1-1,0 0 1,1 1 0,1 0-1,-13 18 1,9-9 10,2-1 0,0 1 0,-13 33 0,18-35 46,0-1 1,1 1 0,1 0 0,-4 33-1,8-45-21,0 0 0,0 1-1,0-1 1,1 0 0,0 0-1,0-1 1,1 1 0,2 7-1,-2-9-17,-1-1 0,1 0-1,0 1 1,0-1 0,1 0-1,-1 0 1,1 0 0,-1-1-1,1 1 1,0-1 0,0 1-1,0-1 1,0 0 0,5 2-1,-2-1 30,0 0 0,0-1 0,0 0 1,1 0-1,-1-1 0,1 1 0,9-1 0,5 0 94,22-3 0,-13 1-48,5-1-26,0-1-1,-1-1 0,0-2 0,50-14 0,-44 6-24,0 0 0,-2-3-1,0-1 1,0-2 0,51-37 0,66-72 43,-143 116-54,-12 13-32,0 0 0,0 0 0,0 0-1,0 0 1,0 0 0,-1 0 0,1 0 0,0 0-1,0 0 1,0 0 0,0 0 0,0 0 0,0 0-1,0 0 1,0 0 0,0 0 0,0 0 0,0 0-1,0 0 1,0 0 0,0 0 0,0 0 0,0 0 0,0 0-1,0 0 1,0 0 0,0 0 0,0 0 0,0 0-1,0 0 1,0 0 0,-8 7-56,-12 12-12,0 1 1,2 1-1,-17 23 0,26-30 54,0 0 1,1 0-1,0 0 0,2 1 0,-1 0 0,-6 27 0,12-38 34,0 0 1,1-1-1,0 1 0,-1-1 0,1 1 0,0 0 0,1-1 0,-1 1 0,1 0 0,-1-1 0,1 1 0,0-1 0,1 1 0,-1-1 0,0 0 0,1 1 1,0-1-1,3 5 0,-3-6 11,0 0-1,0 0 1,0 0 0,0 0 0,1-1 0,-1 1 0,0-1 0,1 1 0,-1-1-1,1 0 1,0 0 0,-1 0 0,1 0 0,0-1 0,-1 1 0,1-1 0,0 1 0,0-1-1,0 0 1,0 0 0,-1 0 0,1-1 0,0 1 0,5-2 0,33-4-71,-32 5 40,-1 0 0,0 0 0,0-1 0,0 0 0,0 0 0,0-1 1,10-5-1,-11 3 272,-7 5-268,0 0 0,0 0 0,0 0 1,0 0-1,0 0 0,0 0 1,0 1-1,0-1 0,0 0 1,0 0-1,0 0 0,0 0 1,0 0-1,0 0 0,0 0 1,0 0-1,1 0 0,-1 0 1,0 0-1,0 0 0,0 0 1,0 0-1,0 0 0,0 0 0,0 0 1,0 0-1,0 0 0,0 0 1,0 0-1,0 0 0,0 0 1,0 0-1,0 0 0,1 0 1,-1 0-1,0 0 0,0 0 1,0 0-1,0 0 0,0 0 1,0 0-1,0 0 0,0 0 1,0 0-1,0 0 0,0 0 0,0 0 1,0-1-1,0 1 0,0 0 1,0 0-1,0 0 0,0 0 1,0 0-1,0 1-3,0-2-101,1 0 109,0 0 0,0 0 0,-1 0 1,1 0-1,0 0 0,0 0 0,0 0 1,0 0-1,0 1 0,0-1 0,0 0 0,1 1 1,-1-1-1,0 1 0,0-1 0,0 1 1,2-1-1,2-1-60,22-11 63,-13 7-3,0-1 1,-1 0-1,0-1 1,13-10-1,9-14 28,-1-1 0,-2-2-1,-2-1 1,-1-2 0,-2 0 0,43-81 0,-38 64 81,9-16 27,12-50-347,-26 35 201,-14 42-38,-5 14-10,0 0 0,-2 0 0,-2-1 1,0 0-1,-2-34 0,-2 66 42,0-1 0,0 0 0,0 0 0,0 0 1,0 0-1,0 0 0,0 1 0,0-1 0,-1 0 0,1 0 0,0 0 0,0 0 1,0 0-1,0 0 0,-1 0 0,1 0 0,0 1 0,0-1 0,0 0 0,0 0 0,-1 0 1,1 0-1,0 0 0,0 0 0,0 0 0,0 0 0,-1 0 0,1 0 0,0 0 1,0 0-1,0 0 0,-1-1 0,1 1 0,0 0 0,0 0 0,0 0 0,0 0 0,0 0 1,-1 0-1,1 0 0,0 0 0,0 0 0,0-1 0,0 1 0,0 0 0,0 0 1,-1 0-1,1 0 0,0 0 0,0-1 0,0 1 0,0 0 0,0 0 0,0 0 0,0 0 1,0-1-1,0 1 0,0 0 0,0 0 0,0 0 0,0 0 0,0-1 0,0 1 1,0 0-1,0 0 0,0-1 0,-10 13-211,-2 12 143,2 1 0,0 0 0,-10 46 0,-4 8-14,3-20 86,-32 101 40,35-93-55,-13 104 0,26-136 28,-5 72 73,9-90-27,1 1 1,2 0-1,-1-1 1,6 20-1,-6-30-23,0-1 32,1-1 1,-1 1 0,1-1-1,4 10 1,-6-14-49,1 0-1,-1 0 1,1-1-1,-1 1 1,1 0-1,-1 0 1,1-1-1,0 1 1,-1 0-1,1-1 1,0 1-1,0-1 1,-1 1-1,1-1 1,0 1-1,0-1 1,0 1-1,-1-1 0,1 0 1,0 0-1,0 1 1,0-1-1,0 0 1,0 0-1,0 0 1,0 0-1,0 0 1,0 0-1,0 0 1,0 0-1,-1 0 1,1-1-1,0 1 1,0 0-1,0-1 1,1 1-1,3-3 24,0 0 0,0 0 0,-1 0 0,1 0 0,-1-1 0,1 0 0,-1 0 0,-1 0 0,7-8 0,1-5-22,13-24 0,-15 25-35,81-158 79,-74 142-117,6-3-60,-12 24-52,-7 11 51,-4 5-26,-15 86-190,7-36 207,5-34 166,2 1 0,1-1 0,0 0 0,1 1 0,5 26 0,-5-46-23,0 1 1,0-1-1,1 0 0,-1 0 0,1 1 0,0-1 0,-1 0 0,1 0 0,0 0 1,0 0-1,1 0 0,-1 0 0,0 0 0,1 0 0,-1-1 0,1 1 1,-1 0-1,1-1 0,0 1 0,0-1 0,0 0 0,0 1 0,0-1 0,0 0 1,0 0-1,0-1 0,0 1 0,0 0 0,1-1 0,-1 1 0,0-1 0,1 0 1,-1 1-1,0-1 0,0 0 0,4-1 0,4 0 48,1 0 0,-1-1 0,0-1 0,0 0 0,0 0-1,19-9 1,13-12-21,-2-1 0,0-2 0,50-45 0,-29 14-128,-4 4-322,-57 62 312,-1 1 1,0 0 0,-3 11-1,-2 8 71,1 0 0,-3 57 0,8-79 29,1 0 0,0 0 0,0 0 0,0 0 0,1-1 0,0 1 0,0-1 0,1 1 0,0-1 0,-1 0 0,2 0 1,3 5-1,-5-7 17,0-1 0,0 0 0,0 1 1,1-1-1,-1 0 0,1 0 0,-1-1 1,1 1-1,0 0 0,4 1 1,-5-2-7,0-1 1,0 1-1,-1-1 0,1 0 1,0 0-1,0 1 1,0-1-1,0 0 1,0-1-1,0 1 1,0 0-1,0-1 1,-1 1-1,1-1 1,0 1-1,0-1 1,0 0-1,2-1 1,0-1-4,-1 1 0,1-1 0,-1 0 0,1-1 1,-1 1-1,0-1 0,0 1 0,-1-1 0,1 0 1,-1 0-1,0 0 0,0 0 0,0 0 0,0-1 1,1-5-1,0-3 3,0 0 1,-1 1-1,0-1 1,-1-21-1,-1 27-31,0 1 0,-1-1-1,0 1 1,0-1 0,0 1-1,-1-1 1,0 1 0,0 0-1,-1 0 1,1 0 0,-6-8-1,5 10 5,0 0 0,0 0 0,-1 0-1,1 1 1,-1-1 0,0 1 0,0 0-1,0 0 1,-1 0 0,1 1 0,0 0-1,-1-1 1,0 1 0,0 1 0,-9-3-1,-1 2-33,-1 0 0,1 1-1,-17 2 1,10-1 29,51-8 79,-19 6-64,100-19 0,-86 14-43,1 2-1,-1 0 0,0 1 0,34 0 1,-54 4 40,-1 0 0,0 1 0,1-1 1,-1 0-1,1 1 0,-1 0 0,0 0 1,1 0-1,-1 0 0,0 1 1,0-1-1,0 1 0,0 0 0,3 2 1,-4-2 2,0 0 1,0 0 0,-1 0 0,1 0-1,0 0 1,-1 0 0,0 1 0,0-1-1,1 0 1,-1 1 0,-1-1 0,1 1-1,0-1 1,-1 1 0,1 0 0,-1-1-1,0 1 1,1 3 0,-1 5 1,-1 0 1,0 0-1,0 0 0,-1 0 0,0 0 1,-5 12-1,3-13 115,0 0 1,1 1-1,-3 17 0,38-52 406,-9 4-522,54-45 6,-67 58-11,0 1 0,1 0 0,-1 0-1,1 1 1,1 0 0,14-4 0,-23 8-16,0 0 0,0 1 1,0-1-1,0 1 0,0 0 1,1 0-1,-1 0 0,0 0 1,0 1-1,0-1 0,0 1 1,0 0-1,0 0 1,6 2-1,-5 0 17,1 0 0,-1 0 0,0 0 1,1 0-1,-1 1 0,-1-1 0,1 1 0,3 5 1,70 85 236,-68-83-107,0-1 1,17 15-1,-25-24-114,0 0-43,0 0 0,0-1 1,0 1-1,0 0 0,0 0 0,0-1 1,0 1-1,0-1 0,0 1 1,0-1-1,0 1 0,1-1 0,-1 1 1,0-1-1,0 0 0,0 0 0,1 0 1,-1 0-1,0 0 0,0 0 0,1 0 1,-1 0-1,0 0 0,0-1 0,1 1 1,-1 0-1,0-1 0,0 1 0,0-1 1,0 1-1,0-1 0,0 0 0,0 1 1,0-1-1,0 0 0,0 0 1,0 0-1,0 0 0,0 0 0,1-2 1,-1 1-478,1 0 1,-1-1-1,1 1 1,-1 0-1,0-1 1,0 0-1,0 1 1,-1-1-1,1 1 1,-1-1-1,1 0 1,-1 0-1,0 1 1,0-1-1,0 0 1,0 1-1,-1-1 1,1 0-1,-2-4 1,-10-15-4273,-2 4 1585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5728,'-24'-4'2592,"39"-1"-2240,-6 1 352,5 4-448,11-3-224,-2 3-64,3-6 0,-3 12 32,-7-6-2048,-7 3 1120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4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73 112 6240,'-69'-3'2816,"66"3"-2464,17-6 1440,6 6-1056,37-9 1120,12 6-1056,33-10 128,4 4-544,45-9 64,-6 11-289,11-7-63,-25 10-64,-14-9 96,-20 8-64,-9-2-3615,-20 7 1919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36 4064,'0'-4'91,"0"2"314,0-1 0,0 1 0,0-1 0,0 0 0,-1 1 0,0-5 0,1 6-288,-1 1-1,1-1 0,0 1 0,-1-1 0,1 1 0,0-1 0,-1 0 1,1 1-1,-1 0 0,1-1 0,-1 1 0,1-1 0,-1 1 1,1-1-1,-1 1 0,1 0 0,-1 0 0,0-1 0,1 1 0,-1 0 1,1 0-1,-1-1 0,0 1 0,1 0 0,-1 0 0,0 0 0,1 0 1,-1 0-1,0 0 0,1 0 0,-1 0 0,0 0 0,1 1 1,-2-1-1,-6 2 94,1 1 0,0-1 0,-1 2 0,1-1 0,1 1 0,-1 0 0,0 0 0,1 0 0,-6 6 0,-9 9 300,-21 25 1,33-34-235,-26 29 168,2 1-1,2 2 1,2 1 0,-33 66-1,50-83-264,1 1 0,1 0 0,2 0-1,-6 34 1,-8 113 581,20-129-523,1 0 0,3-1 0,1 1 0,3-1 0,1 0-1,15 48 1,-20-85-145,-1-4-55,0 0 0,0 0 0,0 0-1,0 0 1,0 0 0,0 0 0,1 0 0,0-1-1,-1 1 1,1 0 0,3 2 0,-5-5-65,0 1 1,1-1-1,-1 0 0,0 0 1,0 0-1,1 1 1,-1-1-1,0 0 1,1 0-1,-1 0 0,0 0 1,0 0-1,1 0 1,-1 1-1,0-1 1,1 0-1,-1 0 0,0 0 1,1 0-1,-1 0 1,0 0-1,1 0 1,-1 0-1,0 0 0,1-1 1,-1 1-1,0 0 1,0 0-1,1 0 1,-1 0-1,0 0 0,1 0 1,-1-1-1,0 1 1,0 0-1,1 0 0,-1 0 1,0-1-1,0 1 1,0 0-1,1 0 1,-1-1-1,2-1-525,7-3-562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4384,'0'-2'2492,"0"2"-2447,8-5 1701,14-5 307,-11 5-1698,0 1 0,0-2 0,-1 0 0,0 0 0,0-1 0,-1 0 0,0 0 0,17-18 0,-4 0 229,36-52-1,16-53 408,-70 123-952,17-33 232,5 11-191,-9 4-295,-14 20 106,0 0 0,0 0 0,1 1 0,-1-1 0,1 1 0,0 0 0,8-7 0,-12 11 106,1 0 0,-1 0 1,0 0-1,0 0 0,1 0 1,-1 0-1,0 0 1,0 0-1,0 1 0,1-1 1,-1 0-1,0 0 1,0 0-1,0 0 0,0 0 1,1 0-1,-1 1 1,0-1-1,0 0 0,0 0 1,0 0-1,0 0 1,1 1-1,-1-1 0,0 0 1,0 0-1,0 0 1,0 1-1,0-1 0,0 0 1,0 0-1,0 0 0,0 1 1,0-1-1,0 0 1,0 0-1,0 0 0,0 1 1,0-1-1,0 0 1,0 0-1,0 1 0,0-1 1,0 0-1,-14 53 174,-44 184 210,-22-1 635,39-149-426,9-21 244,13-31 313,17-30-681,5-6-13,10-11 169,21-30-382,59-93 0,-59 73-225,30-76-1,-61 133-16,11-27-84,3 1 0,31-46 0,-32 56 23,0 0 1,2 1-1,0 1 1,23-19-1,-30 29 7,0 2 0,23-14 0,-30 19 8,0 0-1,1 0 1,-1 0 0,1 1 0,0 0 0,-1-1-1,1 2 1,0-1 0,-1 1 0,1-1 0,7 2-1,-11-1 46,0 0-1,0 0 0,0 0 0,0 0 0,0 0 1,0 0-1,0 1 0,0-1 0,0 0 0,0 1 1,0-1-1,-1 1 0,1-1 0,0 1 0,0 0 1,0-1-1,0 1 0,-1 0 0,1-1 0,0 1 1,-1 0-1,1 0 0,-1 0 0,1 0 0,-1-1 1,1 1-1,-1 0 0,1 0 0,-1 0 0,0 0 1,0 0-1,1 0 0,-1 0 0,0 0 1,0 0-1,0 2 0,-1 3 19,0 0-1,0-1 1,-1 1 0,0-1-1,-3 9 1,2-7-27,-10 23 103,-1-1 0,-1-1-1,-2 0 1,0-1 0,-2 0-1,-1-2 1,-2 0 0,0-2-1,-1 0 1,-33 24 0,51-43-70,1-2 0,-1 1 1,0 0-1,0-1 0,0 0 1,0 0-1,0-1 0,0 1 1,-1-1-1,-10 1 0,36-8-341,126-8 91,-99 6 305,-1-2 1,56-20-1,-80 22-23,0-2 0,0 1 0,-1-2 0,-1-1 0,0-1 0,-1 0 0,24-22 0,-29 21-19,0 0 0,-1 0 0,-1-1 0,0-1 0,-1 0 0,-1-1-1,0 0 1,-1 0 0,8-24 0,-15 36-51,1-3-8,-1 0 0,1 0 0,0-9-1,-3 15 5,1 0 0,-1 0 0,0 0 0,0 1 0,0-1 0,0 0 0,0 0 0,-1 0 0,1 1 0,0-1 0,-1 0 0,1 0 0,-1 1-1,0-1 1,0 1 0,1-1 0,-1 0 0,0 1 0,0-1 0,-3-1 0,3 2 5,0 0-1,0 1 1,-1-1 0,1 0-1,0 1 1,0 0 0,-1-1-1,1 1 1,0 0 0,0 0-1,-1-1 1,1 1 0,0 0-1,-1 1 1,1-1 0,0 0-1,-1 0 1,1 0-1,0 1 1,-1-1 0,1 1-1,0-1 1,0 1 0,0-1-1,-2 2 1,-1 0-11,-1 1 0,1 0 0,0 0 0,-1 0 0,-3 5 0,2-1 17,0 0 0,0 1 0,1-1 0,0 1 0,0 1 0,1-1 0,0 1 0,1 0 0,0-1 0,0 2 0,1-1 0,0 0 0,0 0 0,1 1 0,1-1 0,0 11 0,0-6 59,1 0 0,1 0 0,0 0 0,1-1 0,0 1-1,1-1 1,1 0 0,0 0 0,1 0 0,10 18 0,-13-27-4,0 0-1,0 1 0,1-1 0,-1-1 0,9 8 0,-10-9-23,0-1 0,0 0-1,0 1 1,1-1 0,-1 0 0,0 0-1,1 0 1,-1 0 0,1-1 0,-1 1-1,1-1 1,-1 1 0,1-1 0,4 0-1,-2 0 0,-1-1 0,1 0 0,-1 0 0,0-1 0,0 1 0,0-1 0,0 0 0,5-3 0,29-22 150,-30 22-125,168-154 124,-67 55-290,-91 88-7,-11 9 50,0 1 0,11-9-1,-18 15 71,1 0 0,-1 0 0,0 0 0,0 0 0,0 0-1,0 0 1,0 0 0,1 0 0,-1 0 0,0-1 0,0 1 0,0 0-1,0 0 1,0 0 0,1 0 0,-1 0 0,0 0 0,0 0 0,0 0-1,0 0 1,0 0 0,1 1 0,-1-1 0,0 0 0,0 0 0,0 0-1,0 0 1,0 0 0,1 0 0,-1 0 0,0 0 0,0 0 0,0 0-1,0 0 1,0 1 0,0-1 0,0 0 0,0 0 0,1 0 0,1 10-141,-1 17 105,0-14-19,1 11 262,2-1-1,1 0 1,0-1 0,2 1-1,1-1 1,0 0 0,2-1-1,0 0 1,2-1 0,0 0-1,25 31 1,-35-49-148,0 1 1,0-1-1,1 0 0,-1 0 1,1 0-1,-1 0 1,1 0-1,0 0 0,0-1 1,0 1-1,0-1 1,0 0-1,0 0 0,0 0 1,0 0-1,5 0 0,-4-1-12,0 0 0,0 0 1,0-1-1,0 1 0,0-1 0,0 0 0,0 0 0,0-1 0,0 1 0,-1-1 0,7-3 0,1-3-25,0 0 0,-1 0 0,0-1 0,0-1 0,-1 0 0,14-19 0,-17 20 0,-1 0 0,0 0 0,0 0-1,5-16 1,-10 25-39,0 0-1,1-1 0,-1 1 1,0-1-1,0 1 0,0-1 1,0 1-1,0-1 1,0 1-1,1-1 0,-1 1 1,0-1-1,0 1 1,-1-1-1,1 1 0,0-1 1,0 1-1,0-1 0,0 1 1,0-1-1,0 1 1,-1-1-1,1 1-83,-1 0 1,1-1-1,0 1 1,-1 0-1,1 0 1,0 0-1,-1 0 1,1 0-1,-1 0 1,1 0-1,0 0 1,-1 0-1,1 0 1,-1 0-1,1 0 1,0 0-1,-1 0 1,1 0-1,0 0 1,-1 0-1,0 1 1,-1 0-741,-1 0-1,1 0 1,0 1-1,-1-1 1,1 1-1,-4 3 1,-4 11-1684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5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2144,'1'0'4982,"8"-1"-2631,-7 0-2121,0 0 0,0 0 0,0 0 0,0 0 0,0-1 0,-1 1 0,1 0 0,-1-1 0,1 0 0,-1 1 0,1-1 1,0-2-1,15-25 855,-7 10-574,39-61 472,-30 46-726,1 2 0,37-46 0,-28 46-62,1 2 0,2 1 0,1 1 0,1 2 0,1 1 0,58-30 0,-88 53-217,0 0-1,0 0 0,0 0 0,1 1 1,-1 0-1,7-1 0,-11 2 19,0 0 0,0 0 0,1 0 1,-1 0-1,0 0 0,0 0 0,0 1 0,1-1 1,-1 0-1,0 1 0,0-1 0,0 1 0,0-1 0,2 2 1,-3-2 9,1 1 0,-1-1 1,1 1-1,-1 0 0,1-1 1,-1 1-1,1 0 1,-1 0-1,0-1 0,1 1 1,-1 0-1,0 0 0,0 0 1,0-1-1,1 1 0,-1 0 1,0 0-1,0 0 1,0 0-1,0 0 0,-1-1 1,1 1-1,0 1 0,-4 9 52,1 0 0,-2 0 0,0-1 0,0 0 0,0 0 0,-10 12 0,-4 9-48,-8 18 18,-29 49 920,53-91-555,7-9 105,10-10 15,-12 10-605,14-11 152,1 0 0,0 1 0,34-18 0,62-21-4,-93 42-21,112-39-419,-106 43 210,-25 5 168,0-1-1,-1 1 1,1 0-1,0 0 1,-1 0 0,1 0-1,0 0 1,0 0-1,-1 0 1,1 1 0,0-1-1,-1 0 1,1 0 0,0 1-1,-1-1 1,1 0-1,0 1 1,-1-1 0,1 0-1,0 1 1,-1-1-1,1 1 1,-1-1 0,1 1-1,-1-1 1,1 1-1,-1 0 1,0-1 0,1 1-1,-1-1 1,1 2-1,0 7-5,-1 1-1,1-1 0,-2 0 1,1 1-1,-2-1 0,1 0 1,-1 0-1,-4 12 0,-3 20 37,3-8 62,3-21 76,1 1-1,-2 24 0,4-36-144,0 0 1,0 0-1,0 0 0,0 0 0,1 0 0,-1 0 0,0 0 0,0 0 0,0 0 0,1 0 0,-1 0 0,1-1 0,-1 1 0,0 0 0,2 1 1,-2-2-2,0 0 1,1 1 0,-1-1 0,1 0 0,-1 1 0,0-1-1,1 0 1,-1 0 0,1 0 0,-1 0 0,1 1-1,-1-1 1,1 0 0,-1 0 0,1 0 0,-1 0 0,1 0-1,-1 0 1,1 0 0,0 0 0,1-1 40,0 0 1,1 0-1,-1 0 0,0 0 1,0 0-1,0 0 0,0 0 1,0-1-1,2-1 0,25-26 257,40-52-1,-8 8-284,7-2-349,-71 81 155,0-1 0,1 1 0,0 0 0,-3 12 0,-9 39 212,8-27 49,2 1 0,0 48 0,4-74-33,0 0 0,0-1 1,1 1-1,0 0 1,0-1-1,0 1 0,3 6 1,-4-10-41,1 0 1,-1 0-1,1 1 0,0-1 1,-1 0-1,1 0 1,0 0-1,0 0 1,0 0-1,0 0 1,0 0-1,0 0 1,0-1-1,0 1 0,0 0 1,0-1-1,1 1 1,-1 0-1,0-1 1,0 0-1,1 1 1,-1-1-1,0 0 1,1 1-1,-1-1 0,0 0 1,1 0-1,-1 0 1,2 0-1,2-1 23,0-1 0,0 1 0,0-1 0,0 0 0,-1 0 0,1 0 0,5-4 0,32-23 67,-33 23-103,49-37 57,-1 1-26,74-42 0,-118 76-88,10-4-279,-49 72 113,20-46 198,0 1 0,0 1 0,2-1 1,0 1-1,-2 16 0,5-27 39,0 1-1,1-1 1,0 1 0,0-1-1,0 0 1,1 1-1,0-1 1,0 0 0,0 1-1,1-1 1,-1 0 0,1 0-1,0 0 1,1 0-1,-1 0 1,1-1 0,0 1-1,0-1 1,5 5 0,-6-7-1,1 0 0,0 0 1,-1 0-1,1 0 1,0 0-1,0 0 1,1-1-1,-1 1 0,0-1 1,1 0-1,-1 0 1,0 0-1,1 0 1,-1-1-1,1 0 0,-1 1 1,1-1-1,-1 0 1,1-1-1,-1 1 1,1-1-1,-1 1 0,1-1 1,-1 0-1,4-2 1,8-3 33,0-1 1,-1-1-1,0 0 0,15-12 1,-23 16-69,57-40-133,-20 13 82,2 1 0,62-30-1,-76 45 75,1 2 0,0 1 0,35-7 0,-61 16-78,-10 5-204,-17 12 261,0 1-1,1 1 1,1 1-1,1 0 1,1 2-1,0 0 1,-16 25-1,21-28 24,2 1-1,0 1 1,1 0-1,0 0 1,2 1-1,0 0 1,1 0-1,1 1 0,-4 33 1,8-48-24,1 1-1,0-1 1,0 1 0,1-1 0,0 1-1,1 6 1,-1-10 21,-1 0 0,1 0 0,0 0 0,0 0 0,0 0 1,0 0-1,0-1 0,0 1 0,0 0 0,1 0 0,-1-1 0,1 1 0,-1-1 0,1 1 0,-1-1 0,1 0 0,0 1 1,3 0-1,1 0 27,0 0 0,0-1 0,0 1 0,0-1 0,1 0 0,-1-1 1,0 0-1,1 0 0,-1 0 0,0-1 0,1 0 0,9-3 0,8-2-90,41-18 1,-62 23 59,36-16 16,0-1 1,-1-2-1,-1-2 1,57-44-1,-17 0 67,-61 49-16,-3 5-216,-8 6 127,-5 6 23,2-1 9,-1 0 1,0 0-1,0 0 1,0-1 0,0 1-1,0 0 1,-1 0-1,1-1 1,0 1 0,0-3-1,0 2-11,-1 1 0,0-1 0,1 1 0,-1 0 0,0-1 0,1 1 0,0-1 0,-1 1 0,1 0 0,0-1 0,0 1 0,1-2 0,14-22-2,0 1-8,21-25 1,63-81 71,-84 107-69,7-9-31,-2-2-1,-1 0 0,27-69 0,28-116 163,-67 193-156,-1 6-34,-1 2-14,0 0 1,-2 0-1,0 0 0,-1-1 0,1-18 0,-4 36 55,1 0-1,-1 0 1,0 0 0,0 0 0,0 0 0,-1 1-1,1-1 1,0 0 0,0 0 0,0 0-1,-1 1 1,1-1 0,0 0 0,-1 0-1,1 0 1,0 1 0,-1-1 0,1 0-1,-1 1 1,0-1 0,1 0 0,-1 1-1,-1-2 1,1 2 12,0 0-1,0-1 1,0 1-1,0 0 1,0 0-1,0 0 1,0 0 0,0 0-1,0 0 1,0 0-1,0 0 1,-1 1-1,1-1 1,0 0-1,0 1 1,-1-1-1,-6 4 16,1 0-1,-1 0 0,-11 10 1,13-9-87,-5 2 50,2 1 1,-1 0-1,1 1 0,0 0 1,1 0-1,0 1 0,-9 14 1,-39 81-68,45-82 96,-90 210-75,62-144 44,23-55 12,1 1 0,1 0 0,-13 61 0,20-50 128,2 0-1,2 0 0,6 83 1,-3-123-76,1 1 1,1-1-1,-1 0 1,1 1-1,0-1 1,0 0-1,1 0 0,0 0 1,0 0-1,5 6 1,-6-9-14,0 0-1,0 0 1,0 0 0,1 0 0,0-1 0,-1 1-1,1-1 1,0 0 0,0 0 0,0 0 0,0 0-1,1-1 1,-1 1 0,0-1 0,1 0 0,-1 0-1,1 0 1,0 0 0,-1 0 0,5-1 0,10 0-40,30-6 0,-23 3 19,-24 3 8,0-1 0,0 1-1,0 0 1,-1 0-1,1-1 1,0 1 0,0 0-1,0-1 1,-1 1-1,1-1 1,0 1 0,-1-1-1,1 1 1,0-1 0,-1 1-1,1-1 1,-1 0-1,1 1 1,-1-1 0,1-1-1,2 0-17,-1 0-1,1-1 1,-1 1-1,1 0 1,0 0-1,-1 1 1,5-3-1,32-15 239,-7 5-259,3-2 23,44-25-1,-45 20 95,39-33-1,-63 45-72,0 0-1,-1-1 1,1 0 0,-2 0-1,0-1 1,0 0 0,9-19-1,-11 19 9,-2 4-14,-1 1 0,0-1 1,0 1-1,-1-1 0,0 0 0,1-8 1,-2 14-21,-1-1 0,0 0 0,0 1 0,-1-1 0,1 1 0,0-1 0,0 0 0,-1 1 0,1-1 1,-1 1-1,0-1 0,1 0 0,-1 1 0,0 0 0,0-1 0,0 1 0,0 0 0,0-1 1,0 1-1,0 0 0,0 0 0,-1 0 0,1 0 0,0 0 0,-1 0 0,1 0 0,0 0 1,-1 1-1,0-1 0,1 0 0,-3 0 0,-2-1-14,0 1 0,0-1 0,0 1 0,0 1 0,0-1 0,0 1 1,-1 0-1,1 0 0,0 1 0,0-1 0,0 1 0,0 1 0,-6 1 0,-5 4 7,-1 0-1,2 0 1,-18 12-1,27-16 23,1 2 0,0-1 0,0 1 0,0 0 0,0 0 0,1 0 0,0 1 0,0 0 0,0 0 0,1 0 0,0 0-1,0 1 1,1 0 0,-4 8 0,4-6 6,1 0 0,0 0 0,0 0 0,0 0 0,1 0 0,1 0 0,0 0 0,0 0 0,1 0-1,0 0 1,2 10 0,-1-11-2,0 1-1,0-1 1,1 0-1,0 0 1,1 0-1,0 0 1,0 0-1,1-1 1,0 1-1,0-1 1,1-1-1,-1 1 1,2-1-1,-1 0 1,1 0-1,0-1 0,0 0 1,0 0-1,0 0 1,1-1-1,0 0 1,0-1-1,0 0 1,1 0-1,-1-1 1,10 2-1,-8-3 13,0-1-1,1 1 0,-1-2 1,0 0-1,0 0 0,1-1 1,-1 0-1,0-1 0,0 0 1,-1 0-1,1-1 0,-1 0 1,0-1-1,0 0 0,9-7 1,-4 2 12,0-1 1,-1-1 0,0 0 0,-1-1 0,0 0-1,-1-1 1,0 0 0,8-17 0,93-163 113,-108 186-205,-1 3-5,-1 0 1,1 1-1,0-1 0,1 0 0,-1 1 1,1 0-1,5-5 0,-37 73-542,19-38 630,1 1-1,1 0 0,2 0 1,-3 33-1,2-12 43,3-6-50,3-38 24,1-1-1,-1 1 1,0-1-1,1 1 1,0-1-1,0 0 1,0 1-1,0-1 1,4 6-1,-5-8-21,1-1 0,-1 0-1,1 1 1,-1-1 0,1 0-1,-1 0 1,1 0 0,-1 1-1,1-1 1,-1 0 0,1 0-1,0 0 1,-1 0 0,1 0-1,-1 0 1,1 0 0,-1 0-1,1 0 1,0 0 0,-1 0-1,1-1 1,-1 1 0,1 0-1,-1 0 1,1-1 0,-1 1-1,1 0 1,-1 0 0,1-1-1,-1 1 1,1-1 0,-1 1-1,0 0 1,1-1 0,-1 0-1,23-19 70,-20 17-67,113-128 121,10 9-182,-102 103 63,-20 17-76,0-1-1,0 0 0,0 0 0,-1-1 1,7-6-1,-37 70-386,24-51 443,0 0 0,1 0-1,1 0 1,-1 0 0,2 0-1,-1 0 1,1 0 0,0 0-1,1 0 1,0 0 0,1 0-1,0 0 1,0 0 0,0-1-1,9 18 1,-10-23 16,0-1-1,1 1 1,0 0-1,-1 0 1,1-1 0,0 1-1,1-1 1,-1 1 0,0-1-1,1 0 1,-1 0-1,1 0 1,-1 0 0,1 0-1,0-1 1,0 1-1,0-1 1,0 0 0,0 0-1,0 0 1,0 0 0,1 0-1,-1-1 1,0 0-1,0 1 1,1-1 0,4-1-1,0 0 24,0 0 0,0-1 0,0 0-1,0 0 1,-1-1 0,1 0 0,-1 0 0,0-1-1,0 0 1,9-6 0,-1-1-38,0-1 1,-1-1-1,0 0 1,-1-1 0,0 0-1,19-29 1,30-48 274,-7 12-339,-41 48-945,-14 70 957,-3 0 0,-1 0-1,-2-1 1,-15 53 0,8-38 117,10-38 12,0 0 0,-1-1 0,0 1 1,-1-1-1,-1 0 0,-9 16 0,15-30-75,0 1 0,-1-1 0,1 1 0,0-1 0,0 1 0,-1-1 0,1 0 0,0 1 0,-1-1 0,1 0 0,0 1 0,-1-1 0,1 0-1,-1 1 1,1-1 0,-1 0 0,1 0 0,-1 1 0,1-1 0,0 0 0,-1 0 0,1 0 0,-1 0 0,1 0 0,-1 0 0,1 0 0,-1 0 0,1 0 0,-2 0 0,2 0 8,-1-1 1,0 1 0,0-1 0,1 1 0,-1-1 0,0 1 0,1-1-1,-1 0 1,0 0 0,1 1 0,-1-1 0,1 0 0,-1 0-1,0-1 1,-1-3 32,0-1 0,0 0 0,0 1 0,-1-10 0,-2-18-34,-13-45 1,15 63-220,5 29-62,-1-8 271,-1 1 1,2-1-1,-1 0 1,1 1-1,0-1 0,0 0 1,0 0-1,6 9 1,1 1 157,21 27 0,-27-38-98,1-1 1,0 1-1,0-1 1,0 0-1,0-1 1,1 1-1,0-1 0,-1 1 1,1-1-1,0-1 1,1 1-1,-1-1 1,0 0-1,1 0 1,-1 0-1,11 1 0,-8-3-15,0 0 0,1 0-1,-1 0 1,0-1-1,0-1 1,1 1 0,-1-1-1,0-1 1,0 0-1,-1 0 1,9-4 0,31-18-23,47-31 0,-37 17-2802,-28 23 1126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2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14 2560,'-3'-13'7876,"11"19"-5585,-7-4-2178,1-1 0,-1 1 0,1 0 0,-1 0 0,0 0 0,0 0 0,0 0 0,2 4 0,6 33 711,7 71 0,-13-78-573,8 140 793,-31 202 1224,10-306-1727,-2 0 0,-3-1 0,-33 88 0,39-131-431,-1-2 0,-2 1 0,0-2 0,-1 1 0,-1-2 0,-1 0 0,-34 36 0,39-46-476,-50 45 1315,29-31-1857,-3-6-3519,25-16-52,4-2 1439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1092 1984,'0'0'111,"-7"19"9959,11-21-9873,2-3 136,-1 1-1,0-1 0,0 0 0,-1-1 1,1 1-1,-1-1 0,7-11 0,2-3 61,37-42 418,-8 13-438,56-56 12,-68 77-222,-2-2 0,47-63 0,-45 42-117,-3-1-1,-3-2 0,32-94 1,-33 72 52,22-64 241,0 31-134,-37 90-223,-5 5-137,-3 9-45,-3 8-203,-16 33 235,2 0 0,-25 77 0,16-37 235,3-20-24,-2-1-1,-54 89 1,-119 154 154,77-103 62,-41 63-75,36-91 1240,117-155-776,11-13-307,16-17-191,-15 15-153,24-21 60,1 1-1,1 2 1,55-32 0,-27 19-108,183-141-178,-140 93 251,247-179-12,-331 248 141,-16 13-152,0 0 0,1 0-1,-1-1 1,0 1 0,1 0 0,-1 0 0,0 0 0,1-1-1,-1 1 1,0 0 0,0 0 0,1-1 0,-1 1 0,0 0-1,0-1 1,0 1 0,1 0 0,-1-1 0,0 1 0,0 0-1,0-1 1,0 1 0,0 0 0,0-1 0,0 1-1,0 0 1,0-1 0,0 1 0,0-1 0,0 1 0,0 0-1,0-1 1,0 1 0,0 0 0,0-1 0,0 1 0,-1-1-1,0 1-11,0 0 0,0-1 0,0 1 0,0 0 0,0 0 0,0 0 0,0 0-1,0 0 1,0 0 0,0 0 0,0 0 0,0 1 0,0-1 0,0 0 0,0 0-1,0 1 1,0-1 0,1 1 0,-1-1 0,0 1 0,0-1 0,0 1 0,0 0-1,0 0 1,-2 1-5,-9 5 16,0 1 1,0 1 0,1 0-1,0 1 1,0 0 0,1 0-1,1 1 1,0 0 0,0 1-1,1 0 1,-7 14 0,8-12-8,-3 5 6,1 1 1,-13 41-1,21-55 47,-1 0 0,1 0 0,1 0 0,-1 0 0,1 1 0,0-1 0,0 0 0,0 0 1,1 1-1,0-1 0,1 0 0,-1 0 0,1 0 0,0 0 0,4 7 0,-4-11-22,-1 1 0,0-1 0,1 0-1,-1 0 1,1 0 0,0-1 0,0 1 0,0 0 0,0-1 0,0 1 0,0-1 0,0 1 0,0-1 0,1 0 0,-1 0 0,0 0 0,1 0 0,-1 0 0,1-1-1,-1 1 1,1-1 0,-1 0 0,1 0 0,-1 0 0,1 0 0,-1 0 0,1 0 0,-1 0 0,1-1 0,-1 0 0,4 0 0,2-2 26,-1 0 0,-1 1 0,1-2 0,0 1 1,-1-1-1,1 0 0,-1-1 0,0 1 0,-1-1 0,6-6 1,-3 3-20,0-1 0,-1-1 0,-1 1 0,1-1 0,-1 0 0,-1 0 1,6-15-1,-8 17-22,-1 0 0,0 0 0,-1 0 1,1-1-1,-2 1 0,1 0 0,-1-1 1,0 1-1,-1 0 0,0-1 0,-2-8 1,1 10-16,0-1 1,-1 1 0,0-1 0,-6-10 0,5 12-19,1 0 0,0 0 0,1 0 0,-4-13 0,6 18 24,0 0-1,0 0 0,0 1 0,0-1 1,0 0-1,0 1 0,0-1 1,0 0-1,0 1 0,1-1 0,-1 0 1,0 1-1,0-1 0,1 0 0,-1 1 1,0-1-1,1 0 0,-1 1 1,1-1-1,-1 1 0,1-1 0,-1 1 1,1-1-1,-1 1 0,1 0 0,0-1 1,-1 1-1,2-1 0,18-7-49,-17 8 34,19-6 3,0 1-1,0 1 1,0 1-1,1 1 1,-1 1-1,1 1 1,0 1-1,-1 1 1,28 7-1,-46-9 16,-1 1 0,0 0-1,1 1 1,-1-1 0,0 1 0,0-1-1,1 1 1,-1 0 0,-1 0-1,1 0 1,0 0 0,0 1-1,-1-1 1,1 1 0,-1 0-1,0 0 1,0 0 0,0 0 0,0 0-1,-1 0 1,1 0 0,-1 0-1,0 1 1,0-1 0,2 7-1,-1 7 85,-1-1-1,0 0 1,-1 0-1,-3 26 0,1 3-22,1-29-13,2 0 1,0 0-1,1 1 1,1-2-1,6 20 1,-8-30-50,1-1 0,0 1 0,0-1 0,0 0 1,0 0-1,1 0 0,0 0 0,0 0 0,6 6 1,-7-8-53,1-1 1,-1 1 0,1 0 0,0-1 0,0 1 0,-1-1 0,1 0 0,0 0 0,0 0 0,0 0 0,0 0-1,0-1 1,0 0 0,1 1 0,-1-1 0,5-1 0,21-4-2865,0 0 799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1052 2720,'0'1'455,"0"0"1,0 0-1,-1-1 1,1 1-1,0 0 0,0 0 1,0-1-1,0 1 1,0 0-1,0 0 1,0-1-1,0 1 0,0 0 1,1 1-1,-1 2 2218,0-5-2586,1 0 1,-1 1 0,0-1 0,0 0 0,0 0-1,1 1 1,-1-1 0,0 0 0,1 1 0,-1-1 0,0 0-1,1 1 1,-1-1 0,1 0 0,5-7 291,33-69 1077,-4 6-1008,-3 12 106,47-60 1,-56 90-405,42-40 0,-8 10-18,-11 6-89,-3-2 1,-2-2-1,-3-2 1,-2-2 0,36-84-1,-17 25 890,-55 120-927,1-1 0,-1 0 0,0 1 0,1-1 0,-1 1 0,0-1 0,0 0 0,0 1 0,1-1 0,-1 1 0,0-1 0,0 0 0,0 1 0,0-1 0,0 0 0,0 1 0,0-1 0,0 0-1,0 1 1,-1-1 0,1 0 0,0 1 0,0-1 0,0 1 0,-1-2 0,0 2-2,1 0-1,0 0 1,-1 0-1,1 0 1,0 0-1,0 1 1,-1-1-1,1 0 0,0 0 1,-1 0-1,1 0 1,0 0-1,0 1 1,-1-1-1,1 0 1,0 0-1,0 1 1,0-1-1,-1 0 1,1 0-1,0 1 1,0-1-1,0 0 1,0 0-1,-1 1 1,-39 74 312,-11 18 61,20-45-133,-2-2-1,-52 57 1,43-59-156,2 3 0,2 1 0,-35 59 0,-59 147 33,66-117-82,57-121-25,-117 215 516,114-213-375,8-13 38,1 0 0,-1 0 1,-3 9-1,7-14-187,0 1-1,0-1 1,0 0 0,0 0 0,0 0 0,0 0 0,0 0 0,0 0-1,0 1 1,0-1 0,0 0 0,0 0 0,0 0 0,0 0 0,0 0-1,0 1 1,0-1 0,0 0 0,1 0 0,-1 0 0,0 0 0,0 0-1,0 0 1,0 1 0,0-1 0,0 0 0,0 0 0,0 0 0,0 0-1,1 0 1,-1 0 0,0 0 0,0 0 0,0 0 0,0 0 0,0 0-1,0 0 1,1 0 0,-1 1 0,0-1 0,0 0 0,0 0 0,0 0-1,0 0 1,1 0 0,-1 0 0,0-1 0,0 1 0,0 0 0,0 0-1,0 0 1,1 0 0,-1 0 0,0 0 0,0 0 0,0 0 0,0 0-1,0 0 1,0 0 0,1 0 0,9-7-17,0-1 0,-1 1 0,13-14 0,1 0-4,138-105-178,11 11 150,25-18 119,-171 114-85,197-138 56,-124 80-13,-86 66 22,-11 9-185,-6 3 37,-14 9 31,1-1 183,-2 1-50,1 0 0,0 1 0,0 1 0,2 1-1,-1 0 1,2 1 0,-23 25 0,21-17-52,1 0-1,0 0 1,2 2 0,1-1 0,-14 34 0,25-50-2,-1 0 0,1 0 1,1 0-1,-1 1 0,1-1 0,0 15 1,1-20-4,0 0 1,0 0-1,0 0 0,0 0 1,0 0-1,1 0 1,-1 0-1,1 0 1,-1 0-1,1 0 1,0 0-1,0 0 0,-1 0 1,2 0-1,-1 0 1,0-1-1,0 1 1,0 0-1,1-1 1,-1 1-1,1-1 0,-1 0 1,1 1-1,0-1 1,-1 0-1,1 0 1,0 0-1,3 1 1,-3-2-5,0 1 1,0-1 0,0 0 0,-1 0-1,1 0 1,0 0 0,0 0 0,0-1 0,0 1-1,0-1 1,-1 1 0,1-1 0,0 1-1,0-1 1,1-1 0,24-16 195,-23 14-154,7-6-36,0-1 0,0-1 1,-1 1-1,-1-2 1,0 1-1,-1-1 1,12-24-1,12-19-28,-21 36-94,-9 16 52,0 0-1,0 0 0,0 0 0,1 1 1,4-6-1,-7 9 51,0 0 0,0 0 0,0 0 0,1-1 0,-1 1 0,0 0-1,0 0 1,0 0 0,0 0 0,1 0 0,-1 0 0,0 0 0,0 0 0,0 0 0,0 0 0,1 0 0,-1 0 0,0 0 0,0 0 0,0 0 0,0 0-1,1 0 1,-1 0 0,0 0 0,0 0 0,0 0 0,0 0 0,1 0 0,-1 0 0,0 1 0,0-1 0,0 0 0,0 0 0,0 0 0,1 0 0,-1 0-1,0 0 1,0 1 0,0-1 0,0 0 0,0 0 0,0 0 0,0 0 0,0 0 0,0 1 0,1-1 0,-1 0 0,0 0 0,2 9-30,-2-9 29,2 9-13,-1 1-1,-1 13 1,0-13 105,1-1 1,1 16 0,0-16 26,0 0 1,1 0 0,0 0 0,0 0-1,6 10 1,-8-18-99,0 1 0,-1-1 0,1 1 1,0-1-1,0 1 0,0-1 0,1 0 0,-1 1 0,0-1 0,0 0 0,1 0 0,-1 0 1,1 0-1,-1 0 0,1 0 0,-1 0 0,1 0 0,0-1 0,-1 1 0,1-1 1,0 1-1,-1-1 0,1 0 0,0 1 0,0-1 0,-1 0 0,1 0 0,0 0 1,0-1-1,-1 1 0,1 0 0,0-1 0,0 1 0,-1-1 0,1 1 0,2-2 1,14-8 79,-1 0 1,29-22 0,31-34 72,-38 33-100,-33 28-59,26-23-29,1 2-1,1 1 0,40-22 0,-58 37-109,-14 8 107,0 1 0,0-1 0,1 1 0,-1-1 0,0 1 0,0 0 0,1 0 0,-1 0 0,1 0 0,-1 0 0,1 1 0,-1-1 0,1 1 0,0-1 0,4 1 0,-6 0 21,-1 1 0,1-1 1,-1 0-1,1 1 0,-1-1 0,1 1 1,-1-1-1,1 0 0,-1 1 1,1-1-1,-1 1 0,1 0 0,-1-1 1,0 1-1,1-1 0,-1 1 0,0-1 1,0 1-1,1 0 0,-1-1 0,0 1 1,0 0-1,0-1 0,0 1 0,0 0 1,0-1-1,0 1 0,0 0 1,-3 22 74,3-19-51,-5 27 0,-2 0 1,0-1 0,-2 0 0,-1 0 0,-21 42 0,31-72-25,-46 83 14,39-70 8,-2 0-1,0-1 1,0 0 0,-16 14 0,23-24-16,1-1 0,-1 1 1,0-1-1,0 0 0,1 0 1,-1 1-1,0-1 1,0-1-1,0 1 0,-1 0 1,1 0-1,0-1 1,0 1-1,0-1 0,0 0 1,-1 0-1,-2 0 0,3 0-13,1 0 0,0-1 0,-1 1 1,1-1-1,0 1 0,0-1 0,0 0 0,0 1 0,0-1 0,0 0 0,0 0 0,0 0 0,0 0 0,0 0 0,0 0 0,0 0 0,1 0 0,-1 0 0,0 0 0,1-1 0,-1 1 0,1 0 0,-1 0 0,1-1 0,0 1 0,-1 0 0,1 0 0,0-1 0,0 1 0,0-2 0,0-3-7,-1-1-1,2 1 0,-1 0 0,1 0 1,0-1-1,0 1 0,1 0 1,-1 0-1,1 0 0,1 0 0,-1 0 1,1 1-1,0-1 0,0 1 1,1 0-1,0 0 0,0 0 1,0 0-1,0 1 0,1-1 0,-1 1 1,1 0-1,1 1 0,-1-1 1,0 1-1,1 0 0,-1 0 0,1 1 1,0-1-1,0 1 0,0 1 1,8-2-1,4 1 42,37 0 0,-35 2-9,33-3 1,-44 2 32,1-1 0,-1 0 0,0-1 0,1 1 0,-1-2 0,0 1 0,0-2 0,-1 1 1,1-1-1,-1 0 0,13-12 0,33-28 82,91-69 214,-100 83-209,104-79-32,-131 95-119,0-2 0,-1 0 0,-1-1 0,-1-1-1,22-34 1,-10 0-10,-1-1 0,30-95 0,-47 115 157,-8 26-19,-6 19-71,-31 101-28,-81 290-277,79-230-2214,34-155 960,4-14 1039,-1 0 0,1 1 0,-1-1 0,0 0 0,0 0 0,0 0 0,-1 0 0,1 0 0,-1 0 0,-2 3-1,-2 0-1314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6464,'-6'-5'464,"5"4"-20,0 0-1,0 0 1,0 0 0,0 0 0,0 0-1,0 0 1,0 0 0,0 0-1,0-2 1,3-2 2415,9 1-342,-3 3-1938,0 1 1,0-1-1,0 1 1,0 1-1,11 1 1,17 1 231,16 0-117,302 23-615,-273-18-4739,-48-6 339,-4 3 1228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8800,'-10'-5'4000,"52"13"-3488,-16-8 1152,1 4-1024,23-11-128,5 2-320,38-10-96,1 2-33,24-7-2782,-6 8 1471,0-3-5344,-13 7 3680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6 846 3328,'-6'0'5738,"8"2"-4714,1 1-693,0-1 0,0 1 0,1 0 0,-1-1 0,1 1 0,-1-1-1,1 0 1,0-1 0,0 1 0,0 0 0,0-1 0,8 2 0,-5-3-91,0 1 0,-1-1 1,1-1-1,0 1 0,-1-1 1,1 0-1,12-4 0,-3 0-47,-1-1 0,1 0 0,-1-2 1,0 1-1,-1-2 0,0 0 0,0 0 0,21-22 0,-15 12-45,-2-1 1,0 0-1,-2-2 1,23-37-1,-34 52-135,-1-1 0,0 0-1,-1-1 1,0 1 0,0 0 0,0-1 0,-1 0-1,-1 0 1,2-15 0,-3 23-34,0-1 0,0 0 0,0 0 0,-1 1 1,1-1-1,0 0 0,-1 0 0,1 1 0,-1-1 0,1 0 0,-1 1 0,0-1 0,0 1 0,0-1 1,0 1-1,0-1 0,0 1 0,0 0 0,0-1 0,-1 1 0,1 0 0,-1 0 0,1 0 0,0 0 1,-1 0-1,0 0 0,1 1 0,-1-1 0,1 0 0,-1 1 0,0-1 0,0 1 0,1 0 0,-1-1 1,0 1-1,-1 0 0,-4 0 35,0 0 0,0 0 0,1 1 1,-1 0-1,1 0 0,-1 0 0,1 1 1,-9 3-1,7-1 107,0 0 1,0 0 0,1 1-1,-1-1 1,1 2 0,0-1-1,0 1 1,0 0-1,1 1 1,-10 13 0,9-10-16,1 0 1,0 0-1,1 1 1,0-1 0,0 1-1,2 0 1,-6 23-1,7-22-56,0-1-1,1 1 1,0 0-1,1 0 1,0 0 0,1 0-1,0-1 1,1 1-1,0 0 1,1-1-1,0 1 1,1-1 0,1 0-1,-1 0 1,2 0-1,-1-1 1,13 17-1,-10-17 18,1 0-1,0-1 0,0 0 0,0-1 0,1 0 0,1 0 0,14 8 1,-17-13-9,-1 1 0,1-1 0,0-1 0,0 0 0,0 0 1,0 0-1,0-1 0,0 0 0,0-1 0,1 1 0,-1-2 0,11 0 1,-9-1-31,1-1 1,0 0 0,-1 0 0,0-1-1,0 0 1,0-1 0,0 0-1,-1 0 1,12-10 0,8-8-39,36-37 0,-28 25 68,153-131 81,-136 119-200,-19 19-54,-2-2-1,-1-2 1,41-50-1,-53 52 70,-1-1 0,-2 0 0,0-2 1,-3 0-1,0 0 0,-3-1 0,0-1 0,-3 0 0,7-50 0,-14 76 22,0 5-32,0-1 1,0 1 0,-1-1 0,0 1-1,0-1 1,0 0 0,0 1-1,-1-1 1,0 1 0,0-1 0,-2-5-1,3 10 44,0 0 0,0 0-1,0-1 1,0 1 0,0 0 0,-1 0-1,1-1 1,0 1 0,0 0-1,0 0 1,0 0 0,-1-1 0,1 1-1,0 0 1,0 0 0,0 0-1,-1 0 1,1 0 0,0-1 0,0 1-1,-1 0 1,1 0 0,0 0-1,-1 0 1,1 0 0,0 0-1,0 0 1,-1 0 0,1 0 0,0 0-1,0 0 1,-1 0 0,1 0-1,0 0 1,0 0 0,-1 0 0,-11 8-184,11-7 196,-21 19 73,1 1 0,1 0 1,-31 43-1,-1 2 135,38-50-164,-106 134 534,105-129-502,2 1 1,1 0 0,0 0 0,2 2 0,-13 38 0,15-31-18,1 0 0,1 1 1,-2 47-1,8-61 36,0 0 0,1 0 0,1 0 0,0 0 0,2 0 0,0-1 0,12 33 0,-14-45-68,1 1 1,-1-1-1,1-1 1,0 1-1,0 0 0,1-1 1,-1 1-1,1-1 0,0 0 1,0 0-1,0 0 1,1-1-1,-1 0 0,1 0 1,0 0-1,0 0 1,0-1-1,0 1 0,1-1 1,-1-1-1,9 3 1,4-3 22,0 0 0,1-1 0,-1-1 0,0 0 0,0-2 0,0 0 0,24-8 0,-31 9-49,0-2 0,1 0 0,-1 0 0,-1-1 0,1 0 0,-1 0 1,0-2-1,0 1 0,0-1 0,-1-1 0,0 1 0,0-2 0,13-15 1,-11 7 22,0-1 0,-1 0 0,8-20 0,-15 32-54,-1 0 1,1 0 0,-1 0-1,0 0 1,-1 0 0,1 0-1,-1 0 1,-1 0 0,1-1-1,-1 1 1,0 0 0,0-1-1,-3-10 1,3 15-3,0 0 0,-1 0-1,0 0 1,0 0 0,1 0 0,-1 0 0,0 0-1,0 1 1,-1-1 0,1 0 0,0 1 0,-1-1-1,1 0 1,-1 1 0,1 0 0,-1-1 0,0 1-1,1 0 1,-1 0 0,0 0 0,0 0 0,0 0 0,0 0-1,-2 0 1,1 0 10,0 1 0,0 0 0,0-1 0,0 1 0,0 0 0,0 1 0,0-1 0,0 0 0,0 1 0,0 0 0,0 0 0,0 0 0,0 0 0,0 0 0,-4 3 0,-2 2 36,0 0 1,1 1-1,0 0 1,0 1-1,0-1 1,1 2-1,0-1 1,0 1-1,1 0 1,1 0-1,-1 1 1,-6 16-1,7-11 46,0-1 1,0 1-1,1 0 0,1 0 0,1 1 1,0-1-1,1 1 0,1 21 0,1-27-6,1 0-1,-1 1 1,2-1 0,-1 0-1,2 0 1,-1 0-1,1-1 1,1 1 0,0-1-1,0 0 1,0 0-1,12 13 1,-13-17-7,1 0 0,0-1 0,-1 1 0,2-1 0,-1 0 0,0-1 0,1 1 1,-1-1-1,1 0 0,0 0 0,0-1 0,1 0 0,-1 0 0,0 0 0,1-1 0,-1 0 0,1 0 0,-1 0 0,1-1 0,12-1 1,21-5-55,0-2 1,-1-2 0,53-20 0,-30 5 21,76-43 0,-98 46-31,-1-3 0,-2-1 0,41-35 0,-15 11-69,-51 40-20,-9 9 87,-7 8-281,-11 12 300,8-11-36,0 1 0,-1-1-1,1 0 1,-14 10-1,-8 3-116,6-6 184,1 1 1,1 1 0,0 2-1,-26 29 1,38-36 14,3-6-17,0 1 0,1 0 0,0 1 0,1 0 0,-6 10 0,10-16-18,-1 0 0,0 0 0,1 0 0,-1 0 0,1 0 0,0 0 1,0 0-1,0 0 0,0 0 0,0 0 0,0 0 0,0 0 0,1 0 0,-1 0 0,1 0 0,-1 0 0,1 0 0,0 0 0,0 0 0,0-1 0,0 1 0,0 0 0,0 0 0,0-1 0,1 1 0,-1-1 0,1 1 0,2 1 0,1 1 12,0-1 0,0 0 0,1 0 1,-1 0-1,1 0 0,0-1 0,-1 0 0,1-1 0,0 1 0,1-1 1,-1 0-1,0 0 0,0-1 0,0 0 0,0 0 0,0 0 0,9-2 1,3-2 63,0 0 0,-1 0 0,1-2 0,26-12 0,-24 8-84,-1-1 1,0-2-1,-1 0 1,-1-1-1,0 0 1,23-26 0,65-79-210,-11 12 122,63-44-41,-63 64-147,-66 59 170,-2 0 0,38-53 0,-53 64 9,0 1 1,-2-1-1,0-1 1,-1 0-1,-1 0 1,10-38-1,-12 28-267,-5 26 338,0 0 0,0 0 1,0 0-1,0 0 0,0 0 0,0 0 1,0 0-1,-1 0 0,1 1 0,-1-1 1,0-3-1,0 5 17,1 0 0,0-1 1,0 1-1,-1 0 0,1 0 1,0 0-1,0 0 0,-1 0 0,1 0 1,0 0-1,0-1 0,-1 1 1,1 0-1,0 0 0,-1 0 0,1 0 1,0 0-1,-1 0 0,1 0 0,0 0 1,0 1-1,-1-1 0,1 0 1,0 0-1,-1 0 0,1 0 0,0 0 1,0 0-1,-1 0 0,1 1 1,0-1-1,-10 7-94,9-7 70,-128 110-69,70-57 370,35-32-237,2 0-1,0 1 1,-26 36 0,39-45 2,1 0-1,0 0 0,1 1 1,1-1-1,0 2 0,0-1 1,1 1-1,-4 27 1,6-22 20,1-1 0,1 0 0,1 1 0,4 34 1,-2-40-9,1-1 0,0 0 1,1-1-1,0 1 0,1 0 0,1-1 1,13 22-1,-17-30-25,1 0 0,0 0 0,0-1 0,0 1 0,1-1 1,-1 0-1,1 0 0,0 0 0,0 0 0,0-1 0,0 0 0,0 1 0,7 1 0,-5-2 6,0-1 0,0 0-1,1 1 1,-1-2 0,0 1-1,1-1 1,-1 0 0,1 0 0,6-2-1,-2 0 10,1-1 0,-1 0 0,0-1 0,0 0 0,0-1 0,-1 0 0,1 0 0,-1-1 0,0-1 1,11-9-1,-7 3-21,-1 0-1,-1-1 1,20-28 0,24-50-61,-42 67-18,-12 22 78,0-1 1,-1 0-1,0 0 0,0 1 1,1-7-1,-1 7-67,0-1 0,-1 1 0,1 0 0,0 0 0,1 0-1,-1 0 1,3-5 0,5-2-141,-9 10 184,0 0 0,0-1 1,0 1-1,0 0 0,0 0 1,0 0-1,0 0 0,0 0 1,0 0-1,0 0 0,1-1 1,-1 1-1,0 0 0,0 0 1,0 0-1,0 0 1,0 0-1,0 0 0,0 0 1,0 0-1,0 0 0,0 0 1,1-1-1,-1 1 0,0 0 1,0 0-1,0 0 0,0 0 1,0 0-1,0 0 0,0 0 1,1 0-1,-1 0 0,0 0 1,0 0-1,0 0 1,0 0-1,0 0 0,0 0 1,1 0-1,-1 0 0,0 0 1,0 0-1,0 0 0,0 0 1,0 0-1,0 1 0,0-1 1,1 0-1,-1 0 0,0 0 1,0 0-1,0 0 1,0 0-1,5 39-31,-10 80 20,1-68-4,4 62 0,0-74 91,-1-31-17,1 0 0,0 0 1,0 0-1,1 0 0,0-1 0,2 11 1,-2-17-29,0 1 1,-1-1-1,1 1 1,0-1-1,-1 0 1,1 1-1,0-1 1,0 0-1,0 0 1,0 1 0,1-1-1,-1 0 1,0 0-1,0-1 1,1 1-1,-1 0 1,0 0-1,1 0 1,-1-1 0,1 1-1,-1-1 1,1 1-1,-1-1 1,1 0-1,-1 0 1,1 1-1,-1-1 1,4 0-1,2-1-11,0 0 0,0 0 0,-1 0 0,13-5 0,15-6 5,-1-1-1,49-28 1,58-45 45,-95 58-29,-39 24-36,24-16-50,-18 10-133,-12 10 171,0 0 1,0 0 0,0 0 0,1-1 0,-1 1 0,0 0 0,0 0 0,0 0 0,0 0-1,0-1 1,1 1 0,-1 0 0,0 0 0,0 0 0,0-1 0,0 1 0,0 0-1,0 0 1,0 0 0,0-1 0,0 1 0,0 0 0,0 0 0,0-1 0,0 1 0,0 0-1,0 0 1,0 0 0,0-1 0,0 1 0,0-1 0,-1 1-6,0 0 1,0 0-1,0 1 1,0-1 0,0 0-1,0 0 1,0 0-1,0 1 1,1-1-1,-1 0 1,0 1-1,0-1 1,0 1-1,-1 0 1,1-1-9,-13 7 1,0 1 1,0 0-1,0 0 0,-22 20 1,30-24 49,1 1 0,0 0 1,1 0-1,-1 0 0,1 0 0,0 1 1,0-1-1,1 1 0,0 0 0,0 0 1,0 0-1,0 1 0,1-1 1,-1 9-1,2-12-9,1 0 0,0-1 1,0 1-1,0 0 0,0 0 1,0 0-1,1 0 0,-1 0 0,1-1 1,0 1-1,0 0 0,0 0 0,0-1 1,1 1-1,-1-1 0,1 1 1,-1-1-1,1 1 0,0-1 0,0 0 1,0 0-1,0 0 0,0 0 0,0 0 1,1-1-1,-1 1 0,1-1 1,-1 1-1,1-1 0,-1 0 0,5 1 1,-1 0 3,-1 0 1,1-1 0,0 0 0,0 0-1,0-1 1,0 1 0,0-1 0,0-1-1,0 1 1,0-1 0,0 0 0,0 0-1,0-1 1,8-3 0,-6 1-44,0 1 0,-1-2-1,0 1 1,0-1 0,0 0 0,-1 0 0,0-1 0,0 0-1,0 0 1,-1 0 0,1-1 0,-1 0 0,-1 0 0,0 0-1,0-1 1,0 1 0,-1-1 0,0 0 0,0 0 0,-1 0-1,0 0 1,-1 0 0,0-1 0,0 1 0,0 0 0,-1-1-1,-1 1 1,1-1 0,-1 1 0,-1 0 0,-3-14 0,3 17-28,0 0 1,-1 1-1,1-1 1,-1 0 0,0 1-1,0 0 1,0 0-1,-1 0 1,-5-5-1,-4-2-18,-23-15-1,16 13 79,15 10 6,0 0 1,-1 0-1,1 1 0,-7-2 0,-17-9 133,29 13-146,0 0 1,0 0-1,0 0 1,-1 0-1,1 0 0,0 0 1,0 0-1,0 0 1,-1-1-1,1 1 1,0 0-1,0 0 1,0 0-1,0 0 0,0 0 1,-1 0-1,1-1 1,0 1-1,0 0 1,0 0-1,0 0 0,0 0 1,0-1-1,0 1 1,0 0-1,0 0 1,0 0-1,0-1 1,0 1-1,0 0 0,0 0 1,0 0-1,0-1 1,0 1-1,0 0 1,0 0-1,0 0 0,0-1 1,0 1-1,0 0 1,0 0-1,0-1 1,10-4 102,18 0 32,7 2-80,-1 1 1,0 2-1,1 2 1,39 6 0,-67-7-50,1 1 1,0 1 0,-1-1 0,13 7-1,-17-7 8,0 0 0,0 0 0,0 0 0,0 0 0,0 0 0,0 1 0,-1-1 0,1 1 0,-1-1-1,0 1 1,0 0 0,3 4 0,-2 1 31,0 1 0,-1-1 0,1 0 0,-2 1 0,1 0 0,-1-1 0,0 1 0,-1 0 0,0-1 0,0 1 0,-2 9 0,-4 12 152,-15 52-1,20-78-172,-5 10 18,-5 17-22,11-30-10,-1-1 1,1 1-1,0 0 1,0-1-1,0 1 1,0 0-1,-1-1 1,1 1-1,0 0 1,0 0-1,0-1 1,0 1-1,1 0 1,-1-1-1,0 1 1,0 0-1,0-1 1,1 1-1,-1 0 1,0-1-1,0 1 1,1 0-1,-1-1 1,1 1-1,-1-1 1,0 1-1,1-1 1,-1 1-1,1-1 1,-1 1-1,1-1 1,0 0-1,0 1 0,1-1 4,-1 0 0,0 0 0,1 0 0,-1 0-1,0-1 1,1 1 0,-1-1 0,0 1 0,1-1 0,-1 1-1,0-1 1,0 0 0,0 0 0,0 0 0,2-1-1,18-16 65,-20 18-77,27-26 73,31-26-7,-51 45-96,0 2-1,0-1 0,1 1 1,0 1-1,16-7 0,-24 10 17,1 1 0,-1-1 1,1 1-1,-1-1 0,1 1 0,-1 0 0,1 0 0,-1 0 0,1-1 0,-1 1 0,1 0 1,0 1-1,-1-1 0,1 0 0,-1 0 0,1 1 0,-1-1 0,1 1 0,-1-1 1,0 1-1,1 0 0,-1 0 0,0-1 0,1 1 0,1 2 0,0 0 29,-1 1-1,1 0 1,-1 0-1,0 0 0,0 0 1,0 0-1,1 5 1,3 6 8,-2-4 37,1 0 0,0-1 0,0 0 0,1 0 0,1 0 0,0-1 0,0 0 0,1 0 0,0-1 0,17 15 0,-12-15-86,0 0 0,0 0 0,1-1 0,-1-1 0,1 0 0,1-1 0,-1-1 0,1 0 0,17 2 0,-18-5-705,0 0 0,0 0 1,16-2-1,-28 1 404,1 0-1,-1 0 1,0 0 0,1 0-1,-1-1 1,1 1 0,-1-1-1,0 1 1,1-1 0,-1 0-1,0 0 1,0 0 0,0 0 0,1-1-1,-1 1 1,0 0 0,-1-1-1,1 0 1,0 1 0,2-4-1,2-8-1659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1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 6048,'-29'-22'2752,"26"17"-2400,6 1 2368,8 4-1568,13-9 1568,4 6-1569,55-12 833,10 12-1152,47-1 32,-3 4-512,33-5-288,-10 10-64,5-5 0,-28 4 0,-26-4-2752,-23 0 1504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1221 4800,'0'1'87,"0"-1"1,-1 1 0,1-1-1,0 1 1,0-1-1,0 0 1,0 1 0,0-1-1,-1 1 1,1-1-1,0 1 1,0-1 0,0 1-1,0-1 1,0 1-1,1-1 1,-1 0 0,0 1-1,0-1 1,0 1-1,0-1 1,0 1 0,1-1-1,-1 1 1,0-1-1,0 0 1,1 1 0,-1-1-1,0 0 1,0 1-1,1-1 1,-1 0 0,1 1-1,-1-1 1,0 0-1,1 0 1,-1 1 0,1-1-1,-1 0 1,0 0-1,1 0 1,-1 1 0,1-1-1,-1 0 1,1 0-1,-1 0 1,1 0 0,0 0-1,2 1 511,1-1-1,-1 0 1,1 0-1,0 0 0,4-1 1,5-1 249,0 0 1,0-2-1,-1 1 0,19-9 0,-16 4-543,0 0 0,-1 0 0,0-1-1,0-1 1,-1-1 0,13-12-1,97-118 938,-77 86-732,1 3-97,2 2 1,76-60-1,-56 51-52,97-106 0,-135 126-159,-1-1 0,42-76 0,25-94 604,-73 144-554,-22 61-236,-1 4-25,0-1 0,-1 1 0,1 0 1,-1-1-1,1 1 0,-1 0 0,0-1 1,1 1-1,-1 0 0,0-1 1,0 1-1,0 0 0,0-1 0,0 1 1,0-1-1,0 1 0,-1-2 1,1 3 4,0 0 1,0-1-1,-1 1 1,1 0-1,0 0 1,0 0-1,0-1 1,-1 1-1,1 0 1,0 0-1,0 0 1,0 0-1,-1 0 1,1-1-1,0 1 1,0 0-1,-1 0 1,1 0-1,0 0 1,0 0-1,-1 0 1,1 0-1,0 0 1,0 0 0,-1 0-1,1 0 1,0 0-1,0 0 1,-1 0-1,1 0 1,0 0-1,0 0 1,-1 0-1,1 1 1,0-1-1,0 0 1,-1 0-1,1 0 1,0 1-1,-11 5-46,11-6 47,-8 7-24,-1 0-1,1 0 1,-10 12-1,4-3 4,-138 154-303,81-88 475,-24 33-17,77-90-115,0 1 1,-21 45-1,35-64 15,1 1 0,0 0 0,0 0 0,0 0 0,1 0 0,1 1 0,0-1 0,0 0 0,0 14 0,1-18-8,1 0 1,-1-1-1,1 1 0,0 0 0,0-1 0,1 1 0,-1-1 0,1 1 1,-1-1-1,1 0 0,0 0 0,0 0 0,1 0 0,-1 0 1,0 0-1,1 0 0,0-1 0,0 1 0,0-1 0,0 0 0,0 0 1,0 0-1,5 2 0,5 1 2,-1-1 1,0 0-1,1 0 0,0-2 1,0 1-1,21 0 1,3-2 49,41-5 1,-30 0-18,0-3 0,69-19 0,-99 20-69,-15 4-24,0 1-1,0 0 1,0 0 0,0 0 0,6 0-1,-9 1 32,0 0 0,0 0-1,0 0 1,0 0 0,0 0-1,1 0 1,-1 0 0,0 0-1,0 0 1,0 0 0,0 0-1,0 0 1,0 0 0,0 1-1,0-1 1,0 0 0,1 0-1,-1 0 1,0 0 0,0 0-1,0 0 1,0 0 0,0 0-1,0 1 1,0-1 0,0 0-1,0 0 1,0 0 0,0 0-1,0 0 1,0 0 0,0 1-1,0-1 1,0 0 0,0 0-1,0 0 1,0 0 0,0 0-1,0 0 1,0 0 0,0 1-1,0-1 1,0 0 0,0 0-1,-1 0 1,1 0 0,0 0-1,0 0 1,0 0 0,0 0-1,0 0 1,0 1 0,0-1-1,0 0 1,0 0 0,-1 0-1,1 0 1,-6 8 88,5-7-91,-9 11 7,1 1 1,0 1 0,1-1 0,1 1-1,-8 20 1,12-27 25,1 0-1,0 0 1,1 1-1,-1-1 1,1 1-1,1-1 1,-1 1-1,1-1 0,1 1 1,-1-1-1,1 0 1,0 1-1,4 10 1,-4-16 6,-1 0 0,1 0-1,0 0 1,-1 0 0,1 0 0,0-1 0,1 1 0,-1 0 0,0 0-1,0-1 1,1 1 0,-1 0 0,1-1 0,-1 0 0,1 1-1,0-1 1,0 0 0,-1 0 0,1 0 0,0 0 0,0 0-1,0 0 1,0-1 0,0 1 0,0 0 0,3-1 0,-2 0-7,0 0-1,0 0 1,0-1 0,0 1 0,0-1 0,0 0-1,-1 0 1,1 0 0,0 0 0,-1 0 0,1 0-1,-1-1 1,1 0 0,-1 1 0,0-1 0,1 0 0,-1 0-1,3-4 1,4-6-16,-1-1 0,0 1 0,-2-1 0,1 0 0,-1-1 0,-1 0 0,-1 0 0,0 0 0,3-19 0,-6 27-73,0 1 1,0-1-1,-1 1 0,1-1 1,-2 1-1,1-1 0,0 0 1,-1 1-1,-2-7 0,3 10 50,-1 0 1,0 0-1,0 0 0,0 0 1,0 0-1,0 0 0,0 0 1,-1 1-1,1-1 0,-1 0 0,1 1 1,-1-1-1,0 1 0,1-1 1,-1 1-1,0 0 0,0 0 1,0 0-1,0 0 0,0 0 0,0 0 1,0 1-1,0-1 0,0 1 1,-3-1-1,2 1 6,-18-2-258,21 2 270,0 0 0,-1 0 0,1 0-1,0 0 1,0 0 0,0 0-1,-1 0 1,1 0 0,0 0-1,0 0 1,0 0 0,-1 0-1,1 0 1,0 1 0,0-1 0,0 0-1,-1 0 1,1 0 0,0 0-1,0 0 1,0 1 0,0-1-1,-1 0 1,1 0 0,0 0 0,0 0-1,0 1 1,0-1 0,0 0-1,0 1 29,0 0 1,0-1-1,0 1 0,1 0 0,-1-1 0,0 1 0,1-1 1,-1 1-1,0-1 0,1 1 0,-1-1 0,0 1 0,1-1 1,-1 1-1,2 0 0,13 16 382,-11-11-339,1 0 0,0-1 0,11 9 0,1-2-31,2-1 1,-1 0-1,1-1 0,30 11 1,83 18-543,-121-36-69,0-1 0,0 0 0,0 0 0,0-2 0,0 1 0,0-2 0,19-1 0,-28 1 342,1 1 0,-1-1 0,1 0 1,-1 1-1,1-1 0,-1 0 0,0 0 1,1-1-1,3-2 0,-6 3 75,1 1-1,0-1 0,0 0 1,0 0-1,0 0 1,-1 0-1,1 0 0,0 0 1,-1 0-1,1-1 0,-1 1 1,0 0-1,1 0 1,-1 0-1,0-1 0,1 1 1,-1 0-1,0 0 1,0 0-1,0-1 0,0 1 1,0 0-1,-1 0 0,1-3 1,-11-19-2670,-4 1 981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6240,'-88'-16'2816,"73"20"-2464,10-4 3104,21 5-736,7 2-1537,46 2 513,13 4-992,26-4-320,-2 3-256,10-3-32,-8 6-64,12-12-1504,-12 6 800,-11-5-3231,-14 5 2175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0 756 3552,'40'6'7061,"-23"-4"-6257,13 1 779,55-2 1,-75-2-1464,-1 0-1,0 0 1,0-1-1,1 0 0,-1-1 1,-1 0-1,1 0 1,0-1-1,-1 0 1,11-7-1,-10 5-19,0-1 0,0 0 0,-1 0 0,0-1 0,13-16 0,-18 19-89,0 0 1,0 0-1,0-1 0,0 1 0,-1-1 1,0 0-1,0 0 0,0 1 1,-1-1-1,0 0 0,0-1 1,0-9-1,-1-1 12,-4-25 0,4 39-82,0-1 1,-1 1-1,0-1 1,0 1-1,0-1 1,0 1-1,0-1 1,-1 1-1,1 0 1,-1 0-1,0 0 0,0 0 1,0 0-1,-4-4 1,5 6 21,-1 1 0,1-1 0,0 0 0,-1 1 0,1-1 0,0 1 0,-1 0 0,1-1 0,-1 1 0,1 0 0,-1 0 0,1 0 0,-1 0 0,1 0 0,0 0 0,-1 0 0,1 0 0,-1 1 0,1-1 0,-1 0 0,1 1 0,0-1 0,-1 1 0,1 0 0,-2 0 0,0 2 50,-1-1 0,0 1 1,1 0-1,-1-1 0,1 2 0,-5 5 1,-5 6 277,2 1 1,0 1-1,2 0 1,-1 0-1,-9 28 1,15-36-188,2 0 0,-1 1 0,1-1 0,0 1 0,1-1 0,0 1 0,1-1 0,0 1 0,0 0 0,1-1 0,1 1 0,-1-1 0,4 11 0,-2-12 44,0 1 0,0-1 1,1 0-1,0-1 0,0 1 1,1 0-1,5 6 0,-8-12-109,0 0-1,-1 0 0,1 0 1,0-1-1,0 1 1,0 0-1,1-1 0,-1 0 1,0 1-1,0-1 1,1 0-1,-1 0 0,1-1 1,-1 1-1,1 0 0,-1-1 1,1 1-1,0-1 1,-1 0-1,1 0 0,-1 0 1,1 0-1,0 0 1,-1-1-1,1 1 0,-1-1 1,6-2-1,3-2 99,-1 0 0,1-2 1,-1 1-1,10-9 0,11-7-55,142-74-5,-2 1 481,-156 84-377,-12 8-183,0 1 0,1-1 0,-1 1 0,0 0 0,1 0 0,0 0 0,5-1 0,-9 3 4,1-1 1,-1 1-1,0 0 0,0 0 0,1 0 1,-1 0-1,0 0 0,1 0 0,-1 0 1,0 1-1,1-1 0,-1 0 1,0 0-1,0 0 0,1 0 0,-1 0 1,0 0-1,1 1 0,-1-1 1,0 0-1,0 0 0,1 0 0,-1 1 1,0-1-1,0 0 0,0 0 0,1 1 1,-1-1-1,0 0 0,0 0 1,0 1-1,0-1 0,0 0 0,0 0 1,1 1-1,-1-1 0,0 0 0,0 1 1,0-1-1,0 0 0,0 1 1,0-1-1,0 0 0,0 1 0,-1-1 1,-1 17 84,-2-7-85,-1 1 1,0-1-1,-1 0 1,0-1-1,0 0 0,-1 0 1,-9 9-1,4-3 5,-12 18-1,-7 25 415,31-53 120,6-6-287,14-11-137,-9 6-21,105-64 194,31-17-670,-142 84 319,1 0 0,-1 1 0,1 0 0,-1 0 0,1 0 0,7-1 0,-12 3 54,-1 0-1,1 0 1,0 0 0,0 0-1,0 0 1,0 0 0,0 0-1,0 0 1,0 0-1,0 0 1,0 1 0,0-1-1,0 0 1,0 1 0,0-1-1,0 0 1,-1 1 0,1-1-1,0 1 1,0 0 0,-1-1-1,1 1 1,0 0 0,0-1-1,-1 1 1,1 0 0,-1 0-1,1 0 1,-1-1 0,1 1-1,-1 0 1,0 0 0,1 0-1,-1 0 1,0 0-1,0 0 1,1 0 0,-1 0-1,0 0 1,0 0 0,0 0-1,0 0 1,0 0 0,-1 1-1,0 8 24,0 1 0,-1-1 0,-1 1 0,1-1-1,-8 16 1,0 2 44,6-16 1,3-11-7,0 1 0,1-1 0,-1 1 0,1-1-1,-1 1 1,1-1 0,-1 1 0,1 3 0,0-5-45,0 0-1,0 0 1,0 0-1,0 0 0,0 0 1,1 1-1,-1-1 1,0 0-1,0 0 1,0 0-1,0 0 0,0 0 1,0 0-1,0 0 1,0 0-1,1 1 1,-1-1-1,0 0 0,0 0 1,0 0-1,0 0 1,0 0-1,1 0 1,-1 0-1,0 0 1,0 0-1,0 0 0,0 0 1,1 0-1,-1 0 1,0 0-1,0 0 1,0 0-1,0 0 0,13-5 239,0-2-128,0-2 0,0 0 0,14-13 0,-16 12-183,1 1 1,-1 1 0,1 0 0,16-8 0,-28 16 49,1 0-1,-1-1 1,1 1 0,-1 0-1,1 0 1,-1 0 0,1 0 0,-1 0-1,1-1 1,-1 1 0,1 0-1,0 0 1,-1 0 0,1 1 0,-1-1-1,1 0 1,-1 0 0,1 0-1,-1 0 1,1 0 0,-1 1-1,1-1 1,-1 0 0,1 0 0,-1 1-1,1-1 1,-1 0 0,1 1-1,-1-1 1,1 1 0,-1-1 0,0 0-1,1 1 1,-1-1 0,0 1-1,1-1 1,-1 1 0,0-1 0,0 1-1,0-1 1,1 1 0,-1 0-1,1 2 3,0 1 0,-1-1 0,1 0-1,-1 0 1,1 6 0,-3 11-98,1-15 105,1-1-1,-1 1 0,1 0 0,1 8 0,0-1 42,-1-6 21,1 0 0,0 0 0,0 0-1,3 8 1,-4-13-44,0 0 1,1 0-1,-1 0 0,1 0 0,0 1 0,-1-1 0,1 0 0,0 0 1,-1-1-1,1 1 0,0 0 0,0 0 0,0 0 0,0 0 0,0-1 1,0 1-1,0 0 0,0-1 0,0 1 0,0-1 0,0 1 0,0-1 1,1 0-1,-1 1 0,0-1 0,0 0 0,3 0 0,2 0 66,1-1 0,-1 0 0,1 0 0,-1-1 0,0 1 0,1-2 0,6-2 0,44-25 218,-17 9-223,34-11-99,-34 15-144,44-25 0,-84 46 83,-1 1 0,0-1 0,-1 0 0,1 1 0,-1-1 0,-2 4 0,1-2 128,0 0 1,0 1-1,1-1 1,0 1-1,0-1 0,-2 10 1,4-14-31,0 0 1,0 0-1,0 0 0,0-1 0,0 1 1,0 0-1,0 0 0,0 0 1,1-1-1,-1 1 0,1 0 1,-1 0-1,1-1 0,0 1 1,0-1-1,0 1 0,-1 0 1,2-1-1,-1 0 0,0 1 0,0-1 1,0 0-1,1 1 0,-1-1 1,0 0-1,1 0 0,-1 0 1,1 0-1,2 1 0,-2-1 14,1-1 0,-1 1-1,0-1 1,1 1 0,-1-1 0,0 0-1,1 0 1,-1 0 0,0 0-1,1 0 1,-1 0 0,0-1-1,1 1 1,-1-1 0,0 0 0,4-1-1,2-2 54,1-1 0,13-9 0,-12 8-70,9-6 9,0 0-1,-1-1 1,0-1 0,-2-1 0,20-20 0,-9 2-77,23-36 0,-37 47-7,2 2 1,26-30-1,-41 50 75,0-1-1,1 1 1,-1-1-1,0 0 1,0 1 0,0-1-1,0 0 1,1 1-1,-1-1 1,0 0 0,0 1-1,0-1 1,0 0 0,0 1-1,-1-1 1,1 0-1,1-13 118,10-8-55,-7 15-62,-1 1 0,0 0 0,3-12 0,10-32 91,34-70 1,35-43 76,-58 109-454,-24 47-37,-7 5 96,-7 8-29,-1 11 125,-2 6 133,1 0 0,1 2 1,2-1-1,-13 41 1,8-7-17,-8 60 1,19-96 42,2 1 1,0-1 0,3 24 0,0-32-11,0 0 0,1 0 0,1-1 0,1 1 0,0-1 0,7 17 1,-7-21-106,0 0 0,0-1 0,1 1 1,0-1-1,0 0 0,1-1 1,0 1-1,0-1 0,1 0 0,0-1 1,0 0-1,10 7 0,-15-12-48,11 7-3059,-8-8 183,-7-8-790,-2 2 2279,-1 0 0,1 0 0,-1 1 0,0-1 0,-9-6 1,-5-5-900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6816,'-19'-18'2197,"19"18"-2150,0 0 0,0-1 1,-1 1-1,1 0 0,0 0 0,0 0 0,0 0 0,0-1 0,0 1 1,-1 0-1,1 0 0,0 0 0,0-1 0,0 1 0,0 0 1,0 0-1,0-1 0,0 1 0,0 0 0,0 0 0,0 0 0,0-1 1,0 1-1,0 0 0,0 0 0,0-1 0,0 1 0,0 0 1,0 0-1,0-1 0,0 1 0,0 0 0,1 0 0,-1 0 0,0-1 1,0 1-1,0 0 0,0 0 0,0 0 0,1 0 0,-1-1 1,0 1-1,0 0 0,0 0 0,0 0 0,1 0 0,-1 0 0,0 0 1,0 0-1,1-1 0,8-2 1804,3 0-725,18-5 119,39-4 0,3 7-1227,81 6 1,-49 1-4013,-97-2 3249,-6 1 451,0-1 0,0 0 0,1 0-1,-1 0 1,0 0 0,0 0 0,0 0 0,0-1 0,0 1-1,1 0 1,-1-1 0,0 1 0,0 0 0,1-2-1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7552,'-23'-21'3424,"23"15"-2976,0 3 672,9 6-704,5-3-224,6 0-160,-1 0-960,5 6 512,1-3-2592,-2 6 1696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 2720,'20'5'2683,"-19"-9"-262,3 3-1690,7-4 1327,-11 5-2011,0 0-1,0 0 1,0 0-1,0 0 0,-1 0 1,1 0-1,0 0 1,0 0-1,0 0 1,0 0-1,0 0 1,0 0-1,0 0 1,0 0-1,0 0 0,0 0 1,0-1-1,0 1 1,0 0-1,0 0 1,0 0-1,0 0 1,0 0-1,0 0 0,0 0 1,0 0-1,0 0 1,0 0-1,0 0 1,0-1-1,0 1 1,0 0-1,0 0 1,0 0-1,0 0 0,0 0 1,0 0-1,-9 6 2082,-5-1-1653,0 0 0,0 1 0,-20 12 1,-6 2 194,1-4-184,18-7-306,0 0 0,1 1 0,0 1 0,-21 15 0,38-23-109,0-1 0,0 1-1,0 0 1,0 0-1,0 0 1,1 1 0,-3 3-1,4-6-46,1 0 0,-1 0 0,1 0-1,0 0 1,-1 0 0,1 0 0,0 0 0,0 0-1,0 0 1,-1 0 0,1-1 0,0 1-1,0 0 1,0 0 0,1 0 0,-1 0 0,0 0-1,0 0 1,1 0 0,-1 0 0,0 0 0,1 0-1,-1 0 1,1 0 0,-1-1 0,1 1-1,-1 0 1,1 0 0,0 0 0,-1-1 0,1 1-1,0 0 1,-1-1 0,2 1 0,2 2 45,0-1 0,0 0 1,0 0-1,0 0 0,1-1 1,-1 1-1,0-1 1,1 0-1,-1 0 0,1-1 1,-1 1-1,1-1 0,-1 0 1,9-1-1,5-2 148,-1 0-1,24-8 1,-32 9-115,5-2-24,0-1 0,-1 0 0,0-1 0,0 0 0,-1-1 0,18-13 0,-23 15-74,-1 0 0,0-1 1,0 0-1,0 0 0,0 0 1,-1-1-1,0 0 1,0 0-1,-1 0 0,0-1 1,0 1-1,3-11 0,9-28-260,-20 58 319,1-1 0,1 1-1,0 0 1,1 0 0,1 0-1,0 22 1,1-27 50,0 0 0,0-1-1,1 1 1,-1 0 0,1-1 0,1 1 0,3 6-1,-5-9-78,1-1-1,0 0 0,0 0 0,0-1 1,1 1-1,-1 0 0,1-1 0,-1 1 1,1-1-1,0 0 0,0 0 0,0 0 1,0 0-1,7 2 0,1 0 27,0-2-1,0 1 0,0-1 1,0-1-1,1 0 0,11-1 0,70-6 97,78-23-4062,-60-2-7558,-88 26 8152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1009 2144,'0'-1'93,"-1"1"-1,0-1 1,0 1 0,0 0-1,1-1 1,-1 1 0,0 0-1,0-1 1,0 1 0,0 0-1,0 0 1,0 0 0,1 0-1,-1 0 1,0 0 0,0 0-1,0 0 1,0 1 0,0-1-1,0 0 1,-1 1 0,-7 1 3729,13-4-2875,1 0-1,-1 0 1,0-1 0,1 1-1,-1-1 1,4-3 0,5-4-271,19-18 0,-14 7-399,0-1 0,-1 0 0,20-36 0,32-80 428,-58 112-321,9-33 0,-33 122-595,-1 11 384,-180 493 1502,191-559-1588,-35 81 384,29-72-106,0 0-1,0-1 1,-14 16-1,23-32-353,0 0 0,0 0 0,0 0 0,0 0 0,0 0 0,0 0 0,0 0 0,0-1 0,0 1 0,0 0 0,-1 0 0,1 0 1,0 0-1,0 0 0,0 0 0,0 0 0,0 0 0,0 0 0,0 0 0,0 0 0,0 0 0,0 0 0,0 0 0,0 0 0,0 0 0,-1 0 0,1 0 0,0 0 0,0 0 0,0 0 0,0 0 0,0 0 0,0 0 0,0 0 0,0 0 1,0 0-1,0 0 0,0 0 0,0 0 0,0 0 0,0 1 0,-1-1 0,1 0 0,0 0 0,0 0 0,0 0 0,0 0 0,0 0 0,0 0 0,0 0 0,0 0 0,0 0 0,0 0 0,0 0 0,0 0 0,0 1 0,2-12 307,10-23-65,37-85-273,4 2 0,6 2 0,84-123 0,-119 202-43,1 0 0,2 2 0,1 1 0,57-52 0,-77 79 13,0 0 0,0 0 0,0 1 0,1 0 0,-1 1 0,13-5 0,-19 9 25,0-1-1,1 0 1,-1 1-1,1-1 1,-1 1-1,1 0 1,-1 0-1,1 0 0,-1 0 1,1 0-1,-1 1 1,4 0-1,-4 0 9,0 0 0,-1 0-1,1 0 1,0 0-1,-1 0 1,1 0 0,-1 0-1,0 0 1,1 1 0,-1-1-1,0 1 1,0-1 0,0 1-1,0-1 1,0 1-1,0-1 1,0 1 0,-1 0-1,2 2 1,-1 2 4,1 0 0,-1 0 0,0 1 0,0-1 0,0 1 0,-1-1 0,0 1 0,0-1 0,-1 0 0,-1 8 0,0-5 0,-1 0 1,1 0 0,-2 0 0,1-1-1,-1 1 1,-9 13 0,-10 12 110,-42 48 1,49-65-12,0 0 1,-1-2-1,-1 0 1,-25 16-1,38-28-41,0 0-1,0 0 1,0-1 0,0 0-1,-1 0 1,1 0-1,-7 0 1,9-1-42,1-1 1,-1 1-1,0-1 1,0 0-1,0-1 1,0 1-1,0 0 1,1-1-1,-1 1 1,0-1-1,0 0 1,1 0-1,-1 0 1,-4-3-1,7 4-13,0 0 0,-1 0-1,1 0 1,0 0 0,0 0-1,0 0 1,0 0 0,0 0-1,-1 0 1,1-1 0,0 1-1,0 0 1,0 0 0,0 0-1,0 0 1,0 0 0,0 0-1,-1-1 1,1 1 0,0 0-1,0 0 1,0 0 0,0 0-1,0 0 1,0-1 0,0 1-1,0 0 1,0 0 0,0 0-1,0 0 1,0-1 0,0 1-1,0 0 1,0 0-1,0 0 1,0 0 0,0-1-1,0 1 1,0 0 0,0 0-1,0 0 1,0 0 0,0 0-1,1-1 1,-1 1 0,0 0-1,0 0 1,0 0 0,0 0-1,13-6-119,29-4 310,-23 6-171,70-17 10,36-10 51,-95 21-34,9-1 2,-1-3 0,53-25 0,-67 24 6,-1 0-1,0-2 1,-2 0-1,0-1 1,33-37-1,8-18 0,90-95 13,-108 126-26,62-62 125,-72 69-133,-2-1 0,47-69 0,-44 37-74,-12 21-623,-94 147 356,10-17 417,-81 143-120,15 36 304,100-203-214,-36 89 774,56-132-417,9-20 140,3-6-483,0 1 1,7-10-1,6-6-186,-8 9 69,1 1 1,0 1-1,1 0 0,23-20 0,-34 33 14,0 0-1,0 0 1,0 0-1,0 1 1,1-1-1,-1 0 1,0 1-1,1-1 1,-1 1-1,0-1 1,1 1-1,-1-1 1,0 1-1,1 0 1,-1 0 0,1 0-1,-1 0 1,1 0-1,-1 0 1,0 0-1,1 1 1,-1-1-1,1 0 1,-1 1-1,0-1 1,1 1-1,-1-1 1,0 1-1,0 0 1,1-1-1,-1 1 1,0 0-1,0 0 1,0 0-1,0 0 1,0 0-1,0 0 1,0 0-1,0 1 1,-1-1-1,1 0 1,0 0-1,0 3 1,2 3 22,0 0-1,0 1 1,-1-1 0,2 14-1,-3-14-3,0 0 0,1 0 0,0 0 0,0-1 1,1 1-1,6 12 0,-6-15 31,0 0 1,0-1-1,0 1 1,1 0-1,-1-1 1,1 0-1,0 0 1,0 0-1,0 0 1,0-1-1,8 4 0,-6-4 23,1 1 0,1-2 0,-1 1 0,0-1-1,0 0 1,0 0 0,9-1 0,4-1-20,1 0 0,-1-1 0,0-2 0,0 0 0,0-1 0,0-1 0,-1-1 0,24-11 0,-24 9 11,1 0-46,25-15 0,-42 22-14,1-1 0,0 1-1,0 0 1,0 0 0,0 0 0,0 1 0,0 0-1,5-2 1,-8 3 7,-1 0 0,0 0 0,1 0 0,-1 1 0,0-1 0,0 0 0,1 0 0,-1 0 0,0 0 0,1 0 0,-1 0 0,0 0 0,0 1 0,1-1 0,-1 0 0,0 0 0,0 0 0,0 1 0,1-1 0,-1 0 0,0 0 0,0 1 0,0-1 0,0 0 0,0 0 0,1 1 0,-1-1 0,0 0 0,0 0 0,0 1 0,0-1 0,0 0 0,0 1 0,0-1 0,0 0 0,0 1 0,0-1 0,0 0 0,0 0 0,0 1 0,0-1 0,0 1 0,-4 11-157,4-12 135,-6 14-25,0 0-1,0-1 1,-17 23 0,20-32 87,1 1 0,-1 0 1,1-1-1,0 1 0,0 0 1,-2 8-1,4-11 0,-1 1 0,0 0 0,1-1-1,0 1 1,0 0 0,0 0 0,0-1-1,0 1 1,1 0 0,-1 0 0,1-1-1,0 1 1,1 4 0,-1-6-15,-1-1 1,1 1 0,0 0-1,-1 0 1,1-1-1,0 1 1,0 0 0,0-1-1,-1 1 1,1-1-1,0 1 1,0-1-1,0 1 1,0-1 0,0 0-1,0 1 1,0-1-1,0 0 1,0 0 0,0 0-1,0 0 1,0 0-1,0 0 1,0 0-1,0 0 1,0 0 0,0-1-1,0 1 1,2-1-1,0 0 9,0 0-1,0 0 0,1 0 1,-1 0-1,0-1 0,-1 1 1,1-1-1,4-4 0,-2 1 2,0-1-1,0 1 0,-1-2 0,0 1 1,-1 0-1,1-1 0,-1 1 1,0-1-1,-1 0 0,1 0 0,1-12 1,-2 9-61,0 0 0,-1 0 0,-1 0 0,1 0 0,-2 0 0,1 0 0,-1 0 0,-3-12 0,3 18-14,-1-1 0,1 1 0,-1 0 0,0 0 0,0 0-1,0 0 1,-1 1 0,1-1 0,-4-4 0,5 7 38,0 0 0,-1 0 0,1 1-1,0-1 1,0 0 0,0 1 0,-1-1 0,1 0 0,0 1 0,0-1 0,-1 1 0,1 0 0,0-1-1,-1 1 1,1 0 0,-1 0 0,1 0 0,0 0 0,-1 0 0,1 0 0,-1 1 0,1-1-1,0 0 1,-1 1 0,1-1 0,0 0 0,-1 1 0,1 0 0,0-1 0,0 1 0,0 0-1,0 0 1,-1 0 0,1 0 0,0-1 0,-1 3 0,2-3 11,0 1 1,-1-1-1,1 0 1,0 0-1,0 1 0,-1-1 1,1 0-1,0 0 0,0 1 1,0-1-1,0 0 1,-1 1-1,1-1 0,0 0 1,0 0-1,0 1 1,0-1-1,0 0 0,0 1 1,0-1-1,0 0 1,0 1-1,0-1 0,0 0 1,0 1-1,0-1 1,0 0-1,0 1 0,0-1 1,1 0-1,-1 1 0,0-1 1,0 0-1,0 0 1,0 1-1,1-1 0,-1 0 1,0 0-1,0 1 1,0-1-1,1 0 0,-1 0 1,0 1-1,14 5 87,-7-6-49,-1 0 0,1 0 0,-1-1 1,1 1-1,-1-1 0,0-1 1,1 1-1,-1-1 0,0 0 1,6-4-1,-3 3-26,14-7 36,-1-1 0,0-1 0,-1-2 0,31-23 0,-15 10 1,84-60-11,110-103 0,-206 166-37,-1-2 0,-1 0 0,26-39 0,-30 33 0,-1-1 0,19-49 0,-30 65-76,-1 0-1,8-35 1,-14 44-390,-6 12 107,-5 12 128,-93 160 23,-55 85 523,25 11 101,131-266-379,-2 6 34,0 1 1,-3 14-1,7-22-17,0-1 0,0 1-1,1-1 1,0 1 0,0-1 0,0 1-1,0-1 1,1 1 0,0-1 0,1 6-1,-1-9-33,-1 1 1,1-1-1,-1 1 0,1-1 0,0 1 1,0-1-1,-1 0 0,1 0 0,0 1 1,0-1-1,0 0 0,1 0 0,-1 0 1,0 0-1,0 0 0,1 0 0,-1 0 0,2 0 1,-1 0 3,1 0 1,0 0-1,-1-1 1,1 1-1,0-1 0,0 1 1,-1-1-1,1 0 1,4-1-1,4 0 30,0-1-1,-1-1 0,0 0 1,13-5-1,-5-1-56,1 0 1,-2-1-1,0-1 0,0 0 0,-1-1 0,27-26 1,77-94-389,-107 119 257,-13 13 129,0 0 0,0-1 0,1 1 0,-1 0 0,0 0 0,0-1 0,0 1 0,0 0 0,1 0 0,-1 0 0,0-1 0,0 1 0,1 0 1,-1 0-1,0 0 0,0 0 0,1-1 0,-1 1 0,0 0 0,0 0 0,1 0 0,-1 0 0,0 0 0,1 0 0,-1 0 0,0 0 0,0 0 0,1 0 0,-1 0 0,0 0 0,1 0 0,-1 0 0,0 0 0,0 0 0,1 1 0,-1-1 0,0 0 0,0 0 0,1 0 0,-1 0 0,0 0 0,0 1 0,1-1 0,-1 0 0,0 0 0,0 0 0,0 1 0,1-1 0,-1 0 0,0 0 0,0 1 0,0-1 0,0 0 0,0 0 0,0 1 0,0-1 0,1 0 0,-1 0 0,0 1 0,0 18-180,0-18 168,-19 109-261,5-32 423,13-71-126,0-1 1,1 1 0,0 0 0,0-1-1,1 1 1,0-1 0,0 1 0,0-1-1,5 11 1,-6-15-4,1 0 0,0 0 0,0 0-1,0 0 1,0 0 0,1 0 0,-1 0 0,0-1 0,1 1-1,-1 0 1,1-1 0,0 1 0,0-1 0,-1 0-1,1 1 1,0-1 0,0 0 0,0 0 0,0 0 0,0 0-1,0-1 1,0 1 0,1-1 0,-1 1 0,0-1 0,0 0-1,1 1 1,-1-1 0,0 0 0,0-1 0,4 0 0,7-1 56,-1-1 0,0-1 0,1-1 0,-1 1 1,-1-2-1,21-11 0,-15 6-9,-1-1 0,0-1 0,22-23 0,-34 32-75,0 0 1,0-1 0,-1 0-1,1 0 1,-1 0-1,-1 0 1,1 0 0,-1 0-1,3-9 1,-5 13-8,1-1 1,-1 0-1,1 0 0,-1 1 1,0-1-1,0 0 1,0 0-1,0 0 0,0 1 1,0-1-1,-1 0 1,1 0-1,0 1 0,-1-1 1,0 0-1,1 1 1,-1-1-1,0 1 0,0-1 1,0 1-1,0-1 1,0 1-1,0-1 0,0 1 1,0 0-1,-1 0 0,1-1 1,0 1-1,-1 0 1,1 0-1,-1 0 0,1 1 1,-3-2-1,-1 0-11,0 0-1,0 1 0,-1-1 1,1 1-1,-1 0 0,1 1 1,-1-1-1,1 1 1,-1 0-1,1 0 0,-9 2 1,-5 2 26,-35 12-1,16-4 19,29-11 208,7-4-66,13-11 1,25-16-164,-24 23 15,1 0 1,0 1 0,1 0-1,20-6 1,-13 5 1,9-3-67,1 2 1,38-6 0,-51 11 26,0 1 0,0 1 1,0 1-1,0 1 1,26 3-1,-39-3 24,1 1 0,0-1 0,-1 1-1,0 0 1,1 0 0,-1 0 0,0 1 0,0-1 0,0 1-1,-1 1 1,1-1 0,-1 1 0,5 4 0,-6-4 1,0 0 0,0 0 0,-1 0 0,1 0 0,-1 0 0,0 1 0,0-1 0,0 1 0,-1 0 0,0-1 0,0 1 1,0 0-1,0 0 0,-1 0 0,0 5 0,0 0 4,-1-1 0,0 0-1,-1 1 1,0-1 0,0 0 0,-6 12 0,1-3 381,-21 34 0,29-51-146,5-2-101,7-6-25,98-76 25,-107 80-160,0 0 1,0 0-1,1 1 1,-1-1-1,1 1 1,-1 0-1,8-2 1,-11 4 11,1 0 1,-1 0 0,1 0-1,-1 0 1,1 0 0,0 0-1,-1 0 1,1 0 0,-1 1-1,1-1 1,-1 1 0,1-1-1,-1 1 1,1-1 0,-1 1-1,1 0 1,-1 0 0,0 0-1,1 0 1,-1 0 0,0 0-1,0 0 1,0 0 0,0 0-1,0 1 1,0-1 0,1 2 0,2 5 14,0 0 1,0 0 0,-1 1-1,0-1 1,3 17 0,-3-12 117,1-1-1,7 18 1,-10-26-51,1-1 1,0 0 0,0 1 0,0-1-1,0 0 1,1 0 0,-1-1-1,1 1 1,0 0 0,0-1-1,0 0 1,6 5 0,-7-6-184,1 0 0,0-1-1,-1 1 1,1 0 0,-1-1 0,1 1 0,0-1 0,0 0 0,-1 0-1,1 0 1,0 0 0,-1-1 0,1 1 0,0-1 0,-1 1 0,1-1-1,0 0 1,2-2 0,2 0-1486,0 0 0,0-1 0,0 0 0,0-1 0,6-6 1,12-10-2255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2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1728,'-1'0'199,"1"0"1,-1 0-1,0 0 0,1 0 1,-1 0-1,1 0 0,-1 0 1,1 0-1,-1 0 1,1 0-1,-1-1 0,0 1 1,1 0-1,-1 0 0,1-1 1,-1 1-1,1 0 0,0 0 1,-1-1-1,1 1 0,-1-1 1,1 1-1,-1 0 0,1-1 1,0 1-1,-1-1 1,1 1-1,0-1 0,0 1 1,-1-1-1,1 1 0,0-1 1,0 1-1,0-1 0,0 1 1,-1-1-1,1 0 0,0 1 1,0-2-1,1 2-75,-1-1 0,0 0 0,0 1 0,0-1 0,0 1 0,1-1 0,-1 0 0,0 1-1,1-1 1,-1 1 0,1-1 0,-1 1 0,0-1 0,1 1 0,-1-1 0,1 1 0,-1-1 0,1 1 0,0-1 0,-1 1 0,1 0-1,-1-1 1,1 1 0,0 0 0,-1 0 0,1-1 0,0 1 0,-1 0 0,1 0 0,0 0 0,-1 0 0,2 0 0,11 1 965,26 4 0,-25-2-394,27 1-1,180-4 1360,-212 0-2097,0 1 0,-1 1 1,0-1-1,1 1 0,10 5 1,9 1-1446,-9-2-2027,0 2 977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1191 4160,'7'3'4030,"-7"-3"-3887,1 0-1,-1 1 1,0-1-1,1 0 0,-1 0 1,1 0-1,-1 1 0,1-1 1,0 0-1,-1 0 0,1 0 1,-1 0-1,1 0 0,-1 0 1,1 0-1,-1 0 1,1 0-1,-1 0 0,1 0 1,0 0-1,0-1 0,5 0 345,1-1 0,-1-1-1,1 1 1,-1-1 0,0 0-1,9-7 1,32-27 835,-36 28-1064,40-36 149,-2-2 1,-3-2-1,-1-3 1,38-57-1,56-91 452,-114 162-730,-2 0 1,-1-2-1,-2 0 1,-1-1-1,-3-1 1,16-61-1,-31 88-118,-1 15-13,0 0 1,0 0-1,0 0 0,0 0 0,0-1 0,0 1 1,0 0-1,0 0 0,0 0 0,0-1 1,0 1-1,0 0 0,0 0 0,0 0 1,0 0-1,0-1 0,0 1 0,0 0 0,0 0 1,0 0-1,0 0 0,0-1 0,-1 1 1,1 0-1,0 0 0,0 0 0,0 0 1,0 0-1,0 0 0,-1-1 0,1 1 0,0 0 1,0 0-1,0 0 0,0 0 0,-1 0 1,1 0-1,0 0 0,0 0 0,0 0 1,0 0-1,-1 0 0,1 0 0,0 0 0,0 0 1,0 0-1,-1 0 0,1 0 0,0 0 1,0 0-1,0 0 0,0 0 0,-1 0 1,1 0-1,0 0 0,0 0 0,0 1 0,0-1 1,-1 0-1,1 0 0,0 0 0,0 0 1,0 0-1,0 0 0,0 1 0,0-1 1,-1 0-1,1 0 0,-10 11-31,-47 77 191,3-4-6,39-62-74,1 1 0,1 0 0,2 1 0,-12 32 0,10-19-7,3 1-1,-9 48 1,16-64-16,0 0-1,2-1 0,2 40 0,-1-52-17,2 0 0,-1 0 0,1 0 0,1 0 0,-1 0 0,1 0 1,1-1-1,0 1 0,0-1 0,1 0 0,7 10 0,-8-13 2,0-1-1,0 0 1,0-1 0,1 1 0,-1-1 0,1 0 0,0 0 0,0 0-1,0-1 1,0 1 0,1-1 0,-1 0 0,1-1 0,-1 0 0,1 1 0,-1-2-1,1 1 1,0-1 0,0 0 0,8-1 0,5-1-10,0 0-1,1-2 1,-1-1 0,26-9 0,19-11 0,-1-2 0,-2-3 1,111-73-1,-139 81 103,-1-3 1,-1 0-1,-1-2 0,50-58 0,-79 83-148,1 1 0,-1-1 0,1 0 0,-1 0 0,0 0 0,0 0 0,1 0 0,-2 0 0,1 0 0,0-1 0,0 1 0,-1 0 0,1 0 0,-1-1 0,0 1 0,1 0 0,-1-1 0,-1-2 0,1 4 2,0 1 0,0 0 0,0-1 1,0 1-1,-1-1 0,1 1 0,0-1 0,0 1 0,-1 0 0,1-1 0,0 1 0,-1 0 0,1-1 0,0 1 0,-1 0 0,1-1 0,-1 1 0,1 0 0,0 0 0,-1-1 0,1 1 0,-1 0 1,1 0-1,-1 0 0,1 0 0,-1 0 0,1 0 0,-1-1 0,1 1 0,-1 0 0,1 0 0,-1 1 0,0-1 0,-22 6-269,2 2 191,1 2 0,0 0 0,0 1 1,2 1-1,-35 29 0,-79 86 164,115-109-52,-10 9 21,2 1 0,2 2 0,0 0 0,2 1 0,-20 42 0,39-70-30,1 1 0,-1-1 0,1 1 0,0-1 0,0 1 0,0 0 0,1-1 0,-1 7 0,1-9 11,0 0 0,0 0-1,0 0 1,1 0-1,-1 0 1,0 0-1,0 0 1,1 0-1,-1 0 1,1 0-1,-1-1 1,1 1-1,-1 0 1,1 0-1,-1 0 1,1-1-1,0 1 1,-1 0 0,1-1-1,0 1 1,0 0-1,-1-1 1,1 1-1,0-1 1,0 1-1,0-1 1,0 0-1,0 1 1,0-1-1,0 0 1,0 0-1,0 1 1,0-1-1,1 0 1,3 0 22,0 0 0,0-1 1,1 1-1,-1-1 0,0 0 1,0 0-1,0-1 0,8-3 0,0 1 6,6-3-55,-1-1-1,0 0 1,-1-2-1,0 0 1,0-1-1,-1 0 1,-1-1-1,0-1 1,0-1-1,22-27 1,-3-3-91,-2-2 1,42-79-1,-73 124 85,2-7-122,1 1 0,10-12 0,-14 19 123,0 0-1,0 0 1,0 0 0,0 0 0,0 0 0,0 0 0,0 0 0,0 0 0,0 0 0,0 0-1,0 1 1,0-1 0,0 0 0,0 0 0,0 0 0,0 0 0,0 0 0,0 0 0,0 0-1,0 0 1,0 0 0,0 0 0,1 0 0,-1 0 0,0 0 0,0 0 0,0 0 0,0 0-1,0 0 1,0 0 0,0 0 0,0 0 0,0 0 0,0 0 0,0 0 0,0 0 0,0 0 0,0 0-1,0 0 1,0 0 0,0 0 0,0 0 0,0 0 0,1 0 0,-1 0 0,0 0 0,0 0-1,0 0 1,0 0 0,0 0 0,0 0 0,0 0 0,0 0 0,0 0 0,0 0 0,0 0-1,0 0 1,0 0 0,0 0 0,0 0 0,0 0 0,0 0 0,0 0 0,0 0 0,0 8-145,-4 11 156,-19 104-78,20-102 153,2 0 0,0-1 0,2 1 1,2 22-1,-2-39-47,0 1 1,0 0-1,1 0 0,-1 0 1,1 0-1,0-1 0,0 1 1,1-1-1,-1 0 0,1 1 1,4 4-1,-5-7-3,-1-1 0,1 1 0,0-1 0,0 1 0,-1-1 0,1 0 1,0 0-1,0 0 0,0 0 0,0 0 0,0 0 0,0 0 0,1-1 0,-1 1 0,0-1 0,0 1 0,0-1 0,1 0 0,-1 0 0,0 0 1,0 0-1,1 0 0,-1-1 0,0 1 0,0-1 0,4-1 0,-1 0 13,0 0 0,0-1-1,0 0 1,0 1 0,-1-2 0,1 1 0,-1-1 0,0 1-1,0-1 1,6-9 0,2-3 41,16-34 0,-14 26-32,113-210 261,-105 198-236,95-184-295,-82 140 184,-4 0 1,31-126 0,-61 199-66,1-1-1,-1 0 1,0 0 0,0 1 0,-2-12 0,1 18 89,1 1 0,-1-1 1,0 1-1,0 0 0,0-1 0,-1 1 1,1-1-1,0 1 0,0-1 1,0 1-1,0 0 0,0-1 0,0 1 1,-1-1-1,1 1 0,0 0 0,0-1 1,-1 1-1,1 0 0,0-1 0,0 1 1,-1 0-1,1-1 0,0 1 0,-1 0 1,0 0 2,1 0 1,-1 0 0,1 0 0,0 0 0,-1 0-1,1 0 1,-1 1 0,1-1 0,-1 0 0,1 0-1,0 0 1,-1 1 0,1-1 0,-1 0 0,1 1-1,0-1 1,-1 0 0,1 1 0,0-1 0,-19 28-122,-57 152 222,54-115-4,2 2-1,4 0 0,2 1 1,4 1-1,2-1 0,2 97 1,6-161-76,0 22 82,4 31 0,-3-51-45,0 1 0,0-1 1,0 0-1,1 0 0,0-1 1,1 1-1,-1 0 0,1-1 1,0 1-1,6 7 0,-8-11-18,0-1-1,0 0 0,0 0 1,0 0-1,0 0 1,0 0-1,1 0 0,-1 0 1,0 0-1,1-1 0,-1 1 1,0 0-1,1-1 1,-1 1-1,1-1 0,-1 0 1,1 1-1,-1-1 1,1 0-1,2 0 0,-2 0-21,0-1-1,1 1 1,-1-1 0,0 0-1,0 1 1,1-1-1,-1 0 1,0 0 0,0-1-1,0 1 1,3-3-1,2-3-42,-1 1 0,1-1 0,-2 0 0,1 0 0,7-13 0,7-21-190,-1 0 1,-2-2-1,16-65 1,-23 77-190,-10 31 408,0-1 0,0 1 0,0 0 0,0 0 0,1 0 0,-1-1 0,0 1 0,0 0 0,0 0 0,1 0 0,-1 0 0,0-1 0,0 1 1,1 0-1,-1 0 0,0 0 0,0 0 0,1 0 0,-1 0 0,0 0 0,0 0 0,1 0 0,-1 0 0,0 0 0,0 0 0,1 0 0,-1 0 0,0 0 0,0 0 1,1 0-1,-1 0 0,0 0 0,0 0 0,1 1 0,-1-1 0,0 0 0,0 0 0,0 0 0,1 1 0,16 9 168,15 17 254,-17-14-258,0 0 0,0-1 0,23 14 0,-32-23-286,1 1 0,-1-1-1,1 0 1,0-1 0,0 0 0,0 0 0,1 0-1,-1-1 1,0 0 0,0 0 0,15-1 0,9-1-789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261 622 3808,'2'-10'147,"2"-1"7491,-9 20-6490,-9 10-269,-1-1 0,-25 24 0,-10 12-97,17-16-345,11-14-89,1 2 0,1 0 0,-22 40 0,41-64-302,1 0 0,-1 0 0,0 0 0,1 0 0,-1 0 0,1 0 0,0 0 0,0 0 0,-1 0 0,1 0 0,1 3 0,-1-4-23,0 0-1,0 0 1,0-1 0,1 1-1,-1 0 1,0 0 0,0 0-1,1 0 1,-1 0 0,1-1-1,-1 1 1,1 0 0,-1 0-1,1-1 1,-1 1 0,1 0-1,0-1 1,-1 1-1,1-1 1,0 1 0,-1 0-1,1-1 1,0 0 0,0 1-1,1 0 1,5-1 101,0 1 0,0-1-1,-1-1 1,1 1 0,10-3 0,-10 2-67,18-4 57,0-1-1,0 0 1,-1-2-1,0-1 1,43-22 0,-25 6-96,-1-1 0,43-38 0,-74 56-80,-3 3-39,0-1 0,0 1 1,0 1-1,9-6 1,-16 10 94,0 0-1,0 0 1,0 0 0,1 0 0,-1 0 0,0 0 0,0 0 0,0 0 0,0 0-1,0 0 1,0 0 0,1 0 0,-1 0 0,0 0 0,0 0 0,0 0-1,0 0 1,0 0 0,0 0 0,1 1 0,-1-1 0,0 0 0,0 0-1,0 0 1,0 0 0,0 0 0,0 0 0,0 0 0,0 0 0,0 0 0,1 1-1,-1-1 1,0 0 0,0 0 0,0 0 0,0 0 0,0 0 0,0 0-1,0 0 1,0 1 0,0-1 0,0 0 0,0 0 0,0 0 0,0 0 0,1 12-161,-5 23 33,2-20 82,1-4 97,1 0 1,0 0-1,0 0 0,1 0 1,1 0-1,0-1 0,5 17 0,-6-24-7,0 0-1,0 0 0,0 0 0,0-1 0,1 1 0,-1-1 0,1 1 0,-1-1 0,1 0 0,0 1 0,0-1 0,0 0 0,1 0 0,-1 0 0,0-1 0,1 1 0,-1 0 0,1-1 0,0 0 0,-1 1 0,1-1 0,0 0 0,0-1 0,0 1 0,0 0 0,-1-1 0,1 0 0,0 1 0,0-1 0,0 0 0,0-1 0,4 1 0,-2-1-6,1-1 0,0 1-1,-1-1 1,1 0 0,-1 0 0,1-1-1,-1 0 1,0 0 0,0 0 0,0 0-1,-1-1 1,1 0 0,-1 1 0,0-2 0,0 1-1,0-1 1,-1 1 0,1-1 0,-1 0-1,4-9 1,-3 5-52,0 0 0,-1 0 0,0 0 0,0 0 0,-1 0 0,-1-1 0,0 1 0,0-1 0,0 1 0,-1-1 0,-1 1 0,-1-12 0,1 12-44,0 0 1,1 1-1,0-1 0,1 0 0,1-10 0,-2 18 56,1 0 0,-1 0 0,0 1 0,1-1 0,-1 0 0,1 0 1,-1 1-1,1-1 0,-1 0 0,1 0 0,-1 1 0,1-1 0,0 1 0,-1-1 0,1 1 0,0-1 0,-1 1 0,1-1 0,0 1 0,0 0 1,0-1-1,-1 1 0,1 0 0,1-1 0,23-1 23,-17 2 19,141-2-107,-81 3 116,-64-1-45,19-1 47,1 2 0,0 0 0,0 2 0,-1 0 0,25 7 0,-46-9-24,0-1 0,1 1 0,-1 0 1,0 0-1,0 0 0,0 0 0,0 0 0,0 1 0,0-1 0,0 0 0,0 1 0,0 0 0,-1-1 0,1 1 0,-1 0 0,1 0 0,-1 0 0,0 0 0,1 0 0,-1 0 0,0 0 0,0 0 0,-1 1 0,1-1 0,0 0 0,-1 1 0,1-1 0,-1 0 0,0 1 1,0-1-1,0 0 0,0 1 0,-1 3 0,-2 7 60,0 0 0,-1-1 0,0 1 1,-1-1-1,-7 13 0,0 0-160,11-23 103,0 1 0,0 0 0,0 0 0,0 0 0,1 0 0,-1 0 0,1 0 0,-1 0 0,1 0 0,1 3 0,-1-5-5,0 0 0,0 0 0,1 0 0,-1 0 0,0 0 0,1 0 0,-1 0 0,1 0 0,0 0 0,-1 0 1,1-1-1,0 1 0,-1 0 0,1 0 0,0-1 0,0 1 0,-1 0 0,1-1 0,0 1 0,0-1 0,0 1 0,0-1 0,0 0 0,0 1 1,0-1-1,0 0 0,0 1 0,0-1 0,0 0 0,0 0 0,0 0 0,0 0 0,0 0 0,1-1 0,5 1 30,0-1 1,0 0-1,0 0 0,0-1 0,0 0 0,-1 0 0,1-1 0,-1 0 0,7-3 0,10-8-30,20-16 0,-28 20 20,70-57 48,-52 40-49,255-214-9,-202 161-16,91-107 1,-164 172 6,-4 6-99,-1-1 1,0 0-1,-1-1 1,7-13-1,-11 15-421,-10 16 87,5-6 417,-23 27-120,2 1 0,-26 42-1,49-71 118,-114 184-82,86-132 177,-37 95-1,64-143-83,-15 46 56,15-45-40,0 0 0,1 0 0,-1 0 0,1 0-1,0 0 1,1 0 0,-1 0 0,2 6 0,-2-10-10,0 0 0,1 1-1,-1-1 1,1 0 0,-1 0 0,1 0 0,-1 0-1,1 0 1,0 0 0,-1 0 0,1 0-1,0 0 1,0 0 0,0 0 0,0 0 0,0-1-1,0 1 1,0 0 0,0-1 0,0 1 0,0 0-1,0-1 1,0 0 0,0 1 0,1-1 0,-1 0-1,0 1 1,0-1 0,1 0 0,-1 0 0,0 0-1,0 0 1,1 0 0,-1 0 0,0 0 0,0-1-1,0 1 1,2-1 0,4-1 21,0 0 1,0-1 0,-1 1-1,13-9 1,-7 4-9,-1-1-1,0 0 1,0-1-1,-1 0 1,0-1-1,11-14 1,45-71 134,-32 43-140,-2 7 8,1 2 0,43-43 0,41-17 57,-66 60-72,12-10-61,69-61-162,-112 94 330,-10 10-105,1 0 1,-1 0 0,21-12-1,-31 22-19,0 0-1,0 0 0,0 0 1,0 0-1,0 0 0,0 0 1,1 0-1,-1 0 0,0 0 1,0 0-1,0 0 0,0 0 1,0 0-1,0 1 0,0-1 0,1 0 1,-1 0-1,0 0 0,0 0 1,0 0-1,0 0 0,0 0 1,0 1-1,0-1 0,0 0 1,0 0-1,0 0 0,0 0 1,0 0-1,0 1 0,0-1 1,0 0-1,0 0 0,0 0 1,0 0-1,0 0 0,0 1 1,0-1-1,0 0 0,0 0 1,0 0-1,0 0 0,0 0 1,0 0-1,0 1 0,0-1 1,-1 0-1,0 9 12,-6 3 34,1 0-1,-1-1 1,-1 1 0,-17 18 0,-42 38 213,29-33-159,10-4-39,0 1 1,2 2-1,-38 62 0,-47 119 0,47-87-25,57-115-7,-13 25 561,-17 45 0,71-161 264,-24 58-882,0 0 1,1 1 0,1 0-1,1 0 1,24-26-1,-33 40-18,1 0 0,0 1 0,0 0 0,0 0 0,9-6 0,-13 9 34,1 1 0,-1-1 1,1 0-1,0 0 1,-1 1-1,1-1 0,0 1 1,0 0-1,0-1 1,-1 1-1,1 0 1,0 0-1,0 0 0,-1 0 1,1 1-1,0-1 1,0 0-1,-1 1 0,1-1 1,0 1-1,0 0 1,-1-1-1,1 1 0,2 2 1,4 3 17,1 2 1,-1-1-1,9 13 1,3 2-1,33 37-179,6 6 268,-37-45-851,5 5-6166,-25-23 5981,3 2-354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9792,'9'-9'4448,"64"9"-3872,-33 0 832,3 5-897,14-1-223,8-1-160,7-3-128,-4 6 0,0-3 192,-5 3-96,-14-3-1855,-10 1 927,-16-4-2688,3 0 1984,-26 9-5824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7296,'-30'-15'3328,"35"24"-2912,1-9-64,8 6-288,9-3-864,12 6 416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149 908 3072,'1'-3'2472,"8"-4"-535,16-9 235,-18 10-1791,0 1 0,0-1 0,0 0 0,-1 0 0,10-13 0,24-40 883,-33 49-1097,51-85 697,62-89-58,31-8-397,-97 124-317,-43 55-70,49-66 203,-51 65-71,0 0 0,-1 0 1,11-28-1,-17 37-137,-1 0-1,1 0 1,-1 0 0,0-1 0,0 1-1,1-8 1,-2 13-19,0 0 1,0 0-1,0-1 0,0 1 1,0 0-1,0 0 0,0 0 0,0-1 1,0 1-1,0 0 0,0 0 0,-1-1 1,1 1-1,0 0 0,0 0 1,0 0-1,0 0 0,0-1 0,0 1 1,0 0-1,0 0 0,-1 0 0,1-1 1,0 1-1,0 0 0,0 0 0,0 0 1,-1 0-1,1 0 0,0 0 1,0-1-1,0 1 0,0 0 0,-1 0 1,1 0-1,0 0 0,0 0 0,-1 0 1,-10 4-6,-14 16 23,-12 15 71,2 1 0,2 2 0,1 1 0,2 2 0,-42 74 0,20-16 186,-75 127 318,-46 25 433,30-45-203,129-181-152,14-25-660,0 0 1,0 0-1,0 0 0,0 0 0,0 0 0,1 0 1,-1 0-1,0 0 0,0 0 0,0 0 0,0 0 0,0 0 1,0 0-1,0 0 0,1 0 0,-1 0 0,0 0 1,0 0-1,0 0 0,0 0 0,0 0 0,0 0 0,0 0 1,0 0-1,1 0 0,-1 0 0,0 0 0,0 0 0,0 0 1,0 1-1,0-1 0,0 0 0,0 0 0,0 0 1,0 0-1,0 0 0,0 0 0,0 0 0,0 0 0,0 1 1,0-1-1,0 0 0,1 0 0,-1 0 0,0 0 0,0 0 1,0 0-1,0 0 0,-1 1 0,1-1 0,0 0 1,0 0-1,0 0 0,0 0 0,0 0 0,0 0 0,0 0 1,0 1-1,0-1 0,0 0 0,0 0 0,0 0 0,0 0 1,0 0-1,0 0 0,0 0 0,-1 0 0,9-5 210,0 0-1,11-11 0,-11 10-235,61-48 202,95-85-210,-86 61 110,92-87 166,165-106 216,-295 241-374,38-23 190,-68 47-290,-6 7-49,-8 16-59,3-12 111,-15 47 93,-15 56 180,23-77-261,-16 75 214,21-86-200,1 0 1,0 0-1,2 27 1,1-43-1,-1 0 1,1 0-1,0 0 0,0 0 1,0 0-1,0 0 1,1 0-1,0-1 1,0 1-1,0-1 1,0 1-1,0-1 0,1 0 1,-1 1-1,1-1 1,0-1-1,0 1 1,0 0-1,0-1 1,4 3-1,-2-2 10,0 0 1,1-1-1,-1 0 0,1 1 0,-1-2 0,1 1 1,0-1-1,0 0 0,-1 0 0,1 0 1,0-1-1,0 0 0,8-1 0,21-6 64,0-1 0,44-17 0,-16 2-133,88-47 0,-105 46 104,-2-1 0,0-3 0,-2-1 0,57-51 1,-90 71-51,-1 1-57,0 1-1,0-2 1,0 1 0,-1-1 0,9-16 0,-12 16 34,-4 9 5,0 0 0,0-1-1,0 1 1,0-1 0,0 1-1,-1 0 1,1-1 0,0 1-1,0 0 1,0-1 0,-1 1-1,1 0 1,0-1 0,0 1-1,0 0 1,-1-1 0,1 1-1,0 0 1,-1-1 0,0 1-13,-1 0 1,1 0 0,0 0 0,0-1 0,0 1-1,-1 1 1,1-1 0,0 0 0,0 0 0,0 0 0,0 1-1,0-1 1,-1 0 0,1 1 0,0-1 0,0 1 0,0 0-1,0-1 1,-1 2 0,-9 3-81,9-4 91,-1 0-1,1 1 1,0-1-1,0 0 1,0 1-1,1-1 1,-1 1 0,0 0-1,0 0 1,1-1-1,-1 1 1,1 0-1,0 0 1,0 1-1,-1-1 1,1 0-1,1 0 1,-1 0-1,-1 4 1,-1 0 34,3-5-29,0-1-1,0 0 0,0 0 1,0 0-1,0 0 0,0 0 0,0 1 1,0-1-1,-1 0 0,1 0 1,0 0-1,0 0 0,0 0 1,0 1-1,0-1 0,0 0 1,0 0-1,0 0 0,0 0 1,0 1-1,0-1 0,0 0 1,0 0-1,0 0 0,0 0 1,1 1-1,-1-1 0,0 0 0,0 0 1,0 0-1,0 0 0,0 0 1,0 1-1,0-1 0,0 0 1,0 0-1,1 0 0,-1 0 1,0 0-1,0 0 0,1 1 159,0-1-181,0 0 32,-1 0 0,1 0 0,0 0-1,0-1 1,-1 1 0,1 0 0,0-1 0,-1 1 0,1-1-1,0 1 1,-1 0 0,1-2 0,0 2 3,-1 0-12,1-1 0,-1 0 0,1 0 1,-1 1-1,1-1 0,-1 0 0,1 0 1,-1 0-1,0 0 0,0 1 0,1-1 1,-1 0-1,0 0 0,0 0 0,0 0 1,0 0-1,0 0 0,0 0 0,0 0 1,0 0-1,0 1 0,0-1 0,-1 0 1,1 0-1,0 0 0,-1 0 0,1 0 1,-1 1-1,1-1 0,0 0 0,-1 0 1,0 1-1,1-1 0,-1 0 0,1 1 1,-2-2-1,0 0-27,-1 0 1,1-1 0,-1 1-1,1 0 1,-1 0-1,0 0 1,-6-2 0,4 3-9,0-1 1,0 1 0,0 0 0,0 1 0,0-1 0,0 1 0,0 0 0,0 1 0,-10 1-1,4 0-7,-1 1-1,-21 9 1,13-3 3,1 1 1,1 0 0,0 2-1,0 0 1,-16 15-1,23-18 44,1 1 0,0 0 0,1 0-1,0 1 1,0 0 0,1 1 0,1 0 0,0 0-1,0 0 1,-7 22 0,13-31-3,0 1 0,0-1 0,0 1 0,1-1 0,-1 1-1,1-1 1,0 1 0,0-1 0,0 1 0,1 0 0,-1-1 0,1 1 0,0-1 0,0 1 0,0-1 0,0 0 0,1 1 0,-1-1-1,1 0 1,0 0 0,0 0 0,0 0 0,0 0 0,0 0 0,1-1 0,-1 1 0,1-1 0,0 1 0,0-1 0,0 0 0,0 0-1,0-1 1,5 3 0,3 0 39,-1-1 0,1 0 0,0-1 0,-1 0 0,19 1 0,56-4 153,-81 1-186,26-2 24,1 0 1,-1-2-1,0-2 0,58-17 0,203-92-141,-235 88 131,39-19 109,-77 36-150,0-1 1,30-24-1,-41 27-50,-12 7-36,-14 6-52,-12 11 20,1 1 0,0 2 1,-46 38-1,34-20 130,2 3-1,-60 74 1,94-106 16,-1-1 19,1 1 0,-9 15-1,14-22-20,1 0-1,-1 0 0,0 0 1,1 0-1,-1 0 1,1 0-1,-1 0 0,1 0 1,0 1-1,-1-1 0,1 0 1,0 0-1,0 0 1,0 1-1,0-1 0,0 0 1,0 0-1,0 0 1,0 1-1,0-1 0,1 0 1,-1 0-1,0 0 1,1 0-1,-1 1 0,1-1 1,0 0-1,-1 0 1,2 1-1,-1-1 8,0 0 0,-1-1 1,1 1-1,0-1 0,0 1 0,0-1 1,-1 1-1,1-1 0,0 0 0,0 1 1,0-1-1,0 0 0,0 0 0,0 0 1,0 1-1,0-1 0,0 0 0,0 0 1,0-1-1,-1 1 0,1 0 0,0 0 1,2-1-1,17-10 57,-14 7-45,34-24-5,-2-2 0,36-36 0,-42 37 9,-16 13-14,-11 11-61,-1 1 0,1-1 0,0 1 0,10-6 0,-14 12-317,-5 4 309,-342 414-120,197-230 225,25-35 383,121-151-389,-15 21 174,18-25-215,0 0 0,-1 0 0,1 1 0,0-1 0,0 0-1,0 0 1,0 1 0,0-1 0,0 0 0,0 1 0,0-1 0,0 0 0,0 0 0,0 1 0,0-1-1,0 0 1,0 1 0,0-1 0,0 0 0,0 1 0,0-1 0,0 0 0,0 0 0,0 1 0,0-1-1,1 0 1,-1 1 11,1-1-1,-1 0 0,1 0 1,0 1-1,-1-1 0,1 0 1,-1 0-1,1 0 0,0 0 0,-1 0 1,1 0-1,0 0 0,-1 0 1,1 0-1,0 0 0,-1-1 1,2 1-1,3-2 12,-1 1-1,1-1 1,0 0 0,-1-1-1,1 1 1,-1-1 0,0 0-1,0 0 1,6-5 0,2-2-1,36-31-62,47-53 1,-20 19 73,-27 31 106,2 2-1,92-58 1,-55 47-107,95-66-264,-138 83 177,-1-1 0,-1-3 0,51-63 0,6-16-278,-99 119 323,0 0 0,0 0-1,0 0 1,0 0 0,0 0-1,0 0 1,0 0 0,0 0-1,0 0 1,0 0 0,0 0-1,0 0 1,0 0 0,0 0-1,0 0 1,0 0 0,0 0-1,0 0 1,0 0 0,0 0-1,0 0 1,1-1 0,-1 1-1,0 0 1,0 0 0,0 0 0,0 0-1,0 0 1,0 0 0,0 0-1,0 0 1,0 0 0,0 0-1,0 0 1,0 0 0,0 0-1,0 0 1,1 1 0,-1-1-1,0 0 1,0 0 0,0 0-1,0 0 1,0 0 0,0 0-1,0 0 1,0 0 0,0 0-1,0 0 1,0 0 0,0 0-1,0 0 1,0 0 0,0 0 0,0 0-1,0 0 1,0 0 0,0 0-1,0 0 1,0 1 0,0-1-1,0 0 1,0 0 0,0 0-1,0 0 1,1 8-78,-3 11 19,-4 4 22,-1 0 0,-1 0 0,-1-1 1,-18 32-1,5-7 63,7-17 57,-18 60 0,32-88-43,1 0 0,-1 1 0,1-1 0,0 0 0,0 0 0,0 0 0,0 1 0,0-1 1,0 0-1,1 3 0,0-4-16,-1-1 0,0 1 0,0-1 0,1 1 0,-1 0 0,0-1 1,1 1-1,-1-1 0,0 1 0,1 0 0,-1-1 0,1 1 0,-1-1 0,1 0 0,-1 1 0,1-1 1,0 1-1,-1-1 0,1 0 0,-1 1 0,1-1 0,0 0 0,-1 0 0,1 0 0,0 1 1,-1-1-1,1 0 0,0 0 0,-1 0 0,1 0 0,0 0 0,0 0 0,-1 0 0,1 0 0,1-1 1,4 0 21,0-1 0,0 0 0,0-1 0,0 1 0,0-1 0,-1 0 0,1 0 0,-1-1 0,6-4 0,6-7-49,18-20 0,-13 13 30,145-148-3,-41 41-319,-119 121 191,-5 6 67,-1 0 0,1 1 0,-1-1 0,1 1 0,0-1 0,0 1 0,0-1 0,0 1 0,4-2 0,-6 3 36,0 0 1,0 0-1,0 0 0,0 0 0,0 0 0,0 0 1,1 0-1,-1 0 0,0 0 0,0 0 0,0 0 1,0 0-1,0 0 0,0 0 0,0 0 0,0 0 0,1 1 1,-1-1-1,0 0 0,0 0 0,0 0 0,0 0 1,0 0-1,0 0 0,0 0 0,0 0 0,0 0 1,0 0-1,0 1 0,0-1 0,1 0 0,-1 0 1,0 0-1,0 0 0,0 0 0,0 0 0,0 0 0,0 0 1,0 1-1,0-1 0,0 0 0,0 0 0,0 0 1,0 0-1,0 0 0,0 0 0,0 0 0,0 1 1,-1-1-1,1 0 0,0 0 0,0 0 0,0 0 1,0 0-1,0 0 0,0 6-10,-1-1 0,0 1-1,0-1 1,0 0 0,-1 1 0,-4 8 0,-18 34 21,8-16-91,9-16 53,-29 65-182,31-67 260,1 0 1,0 1 0,-4 25 0,8-37-20,0 0 0,0 0 0,0 0 0,0 0 0,0 0 0,1 1 0,-1-1 0,1 0 1,0 0-1,0 0 0,2 5 0,-2-7-7,0 1-1,0 0 1,1-1 0,-1 1-1,0-1 1,1 1 0,-1-1 0,1 0-1,-1 0 1,1 1 0,0-1-1,-1 0 1,1 0 0,0-1-1,0 1 1,0 0 0,0-1 0,3 2-1,9-1 36,1 1 0,-1-2 0,0 0 0,0 0 0,1-2 0,-1 0 0,0 0 0,0-1 0,14-6 0,-6 2-61,0-2-1,-1 0 1,0-2 0,37-25 0,-41 24 21,-2-1 0,1-1 0,-2 0 0,0 0 0,20-29 0,-26 32-25,-1 0 1,-1 0-1,0 0 1,0-1-1,-1 0 0,-1 0 1,0-1-1,0 1 1,2-24-1,-5 33-38,-1 0-1,0 0 0,0 0 1,0 0-1,0 0 0,-1-1 1,1 1-1,-2-3 1,2 6 35,0-1 1,0 1 0,-1-1 0,1 1 0,0 0-1,0-1 1,0 1 0,-1 0 0,1-1 0,0 1 0,-1 0-1,1 0 1,0-1 0,-1 1 0,1 0 0,0 0-1,-1-1 1,1 1 0,-1 0 0,1 0 0,0 0-1,-1 0 1,1 0 0,-1 0 0,1-1 0,-2 2-10,1-1 0,0 0 0,0 0 0,-1 1 0,1-1 0,0 1 0,0-1 0,0 1 0,0-1 0,0 1 0,0 0 0,-2 1 0,-4 4-5,1 0-1,0 0 1,0 1-1,0 0 1,1 0-1,0 1 1,-5 9-1,-1 7-35,-12 29 0,19-40 84,-1 1 0,2 0 0,0 0-1,0 0 1,0 22 0,3-30-9,0-1 1,0 0-1,0 1 1,1-1-1,0 0 1,0 1-1,0-1 1,0 0-1,1 0 1,0 0-1,0 0 1,1 0-1,-1 0 1,1-1-1,0 1 1,0-1-1,7 7 1,-9-9 14,1-1 1,0 0 0,0 1 0,0-1 0,0 0 0,0 0 0,0 0 0,0-1 0,0 1-1,0 0 1,1-1 0,-1 1 0,0-1 0,0 0 0,0 0 0,1 0 0,3 0 0,2-1 30,0-1 0,0 0 0,12-5 1,-12 5-33,43-19 88,-2-1 1,52-32 0,36-18-586,-119 66 326,-18 6 128,1 0 0,-1 0 0,1 0 1,0-1-1,-1 1 0,1 0 0,-1 0 0,1 0 0,-1 0 1,1 0-1,-1 0 0,1 1 0,0-1 0,-1 0 1,1 0-1,-1 0 0,1 0 0,0 1 0,0 6-116,-9 10 38,7-15 66,-14 20 33,0-1 1,-2-1-1,-22 22 0,-21 26 81,52-58-2,0 1 469,9-11-529,0 0 1,0 0-1,0 0 1,0 0-1,0 0 1,0 0-1,0 0 1,-1 0-1,1 0 0,0 0 1,0 0-1,0 0 1,0-1-1,0 1 1,-1 0-1,1-1 1,1 0-1,44-17 93,67-37 0,-75 36-105,1-2-14,-3 2-176,63-24 0,-98 43 164,0-1 0,0 1 0,0 0 1,0-1-1,0 1 0,1 0 0,-1 0 0,0 0 0,0 0 0,0 0 0,1 0 0,-1 0 0,0 0 1,0 0-1,0 0 0,0 1 0,0-1 0,1 0 0,-1 1 0,1 0 0,-1 0 1,-1 0-1,1-1 1,0 1-1,0 0 1,-1 0-1,1 0 1,-1 0-1,1 0 1,-1 0-1,1 0 1,-1 0-1,1 0 1,-1 0-1,0 0 1,0 0-1,0 0 1,1 2-1,-1 2-28,0 1 0,-1-1-1,1 0 1,-1 1-1,0-1 1,-1 0-1,-2 7 1,2-4 91,-1-1 0,1 1 0,0-1 0,0 1 0,1 0 0,0-1 0,1 1 0,0 0 0,1 10 0,-1-17-29,0 0-1,0 0 1,0 0-1,1-1 0,-1 1 1,0 0-1,1 0 1,-1-1-1,1 1 1,-1 0-1,1 0 0,-1-1 1,1 1-1,-1 0 1,1-1-1,0 1 1,-1-1-1,1 1 1,0-1-1,0 1 0,-1-1 1,2 1-1,1 0 4,-1 0 0,0-1 0,1 1 0,-1-1 0,1 0 0,-1 0 0,1 0 0,2 0 0,6-1-14,0-1 0,18-5 0,-26 6-12,12-4 6,25-11 0,7-3 44,219-49-132,-154 43 117,-105 24-243,-10 3 78,-21 9-7,11-6 58,-23 13 45,1 2 0,-54 39-1,64-41 71,-22 18-146,42-32 139,1 0 0,0 1 0,0-1 0,1 1 0,-1 0 0,1 0 0,-5 10 0,8-14-14,-1 0 0,1 0 1,-1 0-1,1 0 0,0 0 0,-1 0 0,1 0 0,0 0 0,0 0 1,0 0-1,0 0 0,0 0 0,0 0 0,0 0 0,0 1 0,0-1 0,1 0 1,-1 0-1,0 0 0,1 0 0,-1 0 0,1 0 0,-1 0 0,1 0 1,-1 0-1,1 0 0,0-1 0,-1 1 0,1 0 0,0 0 0,0 0 0,0-1 1,-1 1-1,1 0 0,0-1 0,0 1 0,0-1 0,0 1 0,2 0 1,8 1 54,0-1 1,-1 0 0,1 0 0,0-1 0,0 0 0,13-2-1,-12 1-46,61-5 23,120-26 0,-155 22-18,-1-1-1,0-2 0,0-1 0,62-35 0,11-15-393,-117 70 236,1 0-1,0 1 1,1-1 0,-6 10-1,-31 44 129,35-50 3,1-2 79,2-2-36,-1 1-1,1 0 1,-4 7-1,8-13-30,-1 0-1,0 1 1,1-1-1,0 0 1,-1 0-1,1 0 1,0 1-1,-1-1 1,1 0-1,0 0 1,0 1-1,0-1 1,0 0-1,0 0 1,0 1-1,1-1 1,-1 0 0,0 0-1,1 1 1,-1-1-1,0 0 1,1 0-1,0 0 1,-1 0-1,1 0 1,1 2-1,-1-2 8,0-1-1,0 1 0,0 0 1,1 0-1,-1-1 0,0 1 1,1-1-1,-1 1 1,1-1-1,-1 0 0,1 0 1,-1 1-1,0-1 1,1 0-1,-1 0 0,2-1 1,30-3 164,-25 3-159,143-39 58,-48 10-71,-77 24-18,67-15-154,-89 20 107,1 1 1,-1-1 0,0 1 0,1 0-1,7 1 1,-12 0 46,1-1 0,-1 0-1,1 0 1,0 0 0,-1 0 0,1 0-1,-1 1 1,1-1 0,-1 0 0,0 0-1,1 1 1,-1-1 0,1 0 0,-1 1-1,1-1 1,-1 1 0,0-1 0,1 0-1,-1 1 1,0-1 0,1 2 0,-1-1-2,0-1 0,0 1 0,0 0 0,0 0 0,0 0 0,0 0 1,-1-1-1,1 1 0,0 0 0,0 0 0,-1 0 0,1-1 0,-1 1 1,1 0-1,0 0 0,-1-1 0,1 1 0,-1-1 0,-1 2 1,-58 54-189,-140 176 524,121-127-243,-68 86 31,-34 2 158,179-190-270,-9 7 113,-1 1 0,0-2 1,-15 10-1,25-17-79,-1 0 1,1-1-1,-1 0 0,1 1 0,-1-1 0,0 0 1,0 0-1,1-1 0,-1 1 0,0 0 0,0-1 1,0 0-1,0 0 0,0 0 0,0 0 0,0 0 1,1 0-1,-1-1 0,0 0 0,0 1 0,0-1 1,-4-2-1,5 1-32,0 1-1,0 0 1,0-1 0,1 0 0,-1 1 0,0-1-1,1 0 1,0 0 0,-1 0 0,1 0 0,0 0-1,0 0 1,0 0 0,0 0 0,1 0-1,-1 0 1,0-1 0,1 1 0,0 0 0,-1 0-1,1-1 1,0 1 0,0 0 0,1-3 0,-1-4-21,2 1 0,-1-1 0,1 1 0,6-17 0,2 1 42,2-1-1,25-40 1,-29 51-24,5-7-21,1 1 1,0 0-1,21-21 0,-29 34 22,1 1 0,0-1-1,0 1 1,1 1 0,0 0-1,0 0 1,0 0 0,0 1-1,1 0 1,0 1 0,17-5-1,2 3 24,0 2-1,0 2 1,48 2-1,87 17-273,-134-15 214,-12 0 20,81 12-1636,-50-3-2263,-3 6-3722,-24-6 3930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12 145 4064,'-5'-5'1198,"5"4"-1018,-1 1 0,1 0 1,-1-1-1,1 1 0,0-1 1,-1 1-1,1-1 0,-1 1 1,1-1-1,0 1 0,-1-1 0,1 0 1,0 1-1,0-1 0,-1 1 1,1-1-1,0 0 0,0-1 1,1-8 3422,-1 5-1596,-1 9-119,9 4 1067,-1-6-2729,1 0 0,-1 0 0,1-1 0,0 0 1,0 0-1,-1-1 0,17-1 0,-4 1-89,18 1 167,0 1 1,64 13-1,-77-10-249,1 2 0,-1 1 1,0 1-1,42 22 1,-55-24-10,-1 1 1,1 1-1,-2 0 1,1 0-1,-1 1 1,-1 0-1,1 1 0,-2 0 1,0 1-1,0 0 1,-1 0-1,0 0 1,-1 1-1,-1 0 1,0 0-1,-1 0 1,0 1-1,-1-1 1,-1 1-1,2 23 1,-4-31-20,0-1 0,-1 0 0,1 1 1,-1-1-1,0 0 0,-1 0 1,1 1-1,-1-1 0,0-1 0,-1 1 1,1 0-1,-1 0 0,-3 4 0,1-4-4,0 1-1,0-1 0,0 1 0,-1-2 0,0 1 0,0-1 0,0 1 0,-10 3 0,-6 2 96,0-2-1,-1 0 1,0-1-1,-39 5 1,45-9-18,16-2-54,4-1-2,27-5 118,124-32 323,-118 25-420,60-30 0,-68 28 8,24-11 229,-2-3 0,89-62 0,-113 70-249,-2-1 0,-1-1 1,0 0-1,-1-2 1,-2-1-1,28-43 1,-40 56-13,-2-1 0,0 0 1,5-14-1,-10 24-46,0 0 0,0 0-1,0-1 1,0 1 0,-1 0 0,1-1 0,-1 1 0,0-1-1,0 1 1,0 0 0,-1-1 0,1 1 0,-1 0 0,0-1 0,0 1-1,0 0 1,0 0 0,-1-1 0,1 1 0,-1 0 0,0 1 0,1-1-1,-5-5 1,1 4-36,1 0 0,-1 0 0,0 1 0,1 0 0,-2-1 1,1 1-1,0 1 0,-1-1 0,1 1 0,-1 0 0,0 0 0,-9-1 0,4 1-372,1 1 0,0 0 1,-12 0-1,19 1-293,-1 1 1,1-1-1,0 1 0,-1-1 1,1 1-1,-1 0 1,-4 3-1,1 1-3166,5 4 1270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3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3328,'9'-12'2168,"-3"2"2938,-6 10-4970,-1 0-1,1 0 1,-1-1 0,1 1-1,-1 0 1,0 0 0,1 0-1,-1-1 1,1 1 0,-1 0-1,1 0 1,-1 0 0,0 0-1,1 0 1,-1 0 0,1 0-1,-1 1 1,1-1 0,-1 0-1,0 0 1,1 0 0,-1 1-1,-18 3 620,1 0-1,-1 1 1,1 1 0,-25 12-1,37-15-631,0 0-1,0 0 0,0 1 0,1 0 0,-1 0 1,1 1-1,0 0 0,0-1 0,0 2 0,1-1 1,0 0-1,0 1 0,0 0 0,1 0 0,0 0 1,-3 7-1,5-11-77,0 1-1,1-1 1,-1 0 0,1 1 0,-1-1 0,1 1 0,0-1 0,0 1 0,0-1-1,0 0 1,1 1 0,-1-1 0,0 1 0,1-1 0,0 0 0,0 1 0,0-1-1,0 0 1,0 0 0,0 0 0,0 0 0,1 0 0,-1 0 0,1 0-1,-1 0 1,1 0 0,0 0 0,0-1 0,-1 1 0,1-1 0,0 0 0,1 1-1,2 0 1,4 2 68,0 0 0,0-1-1,0 0 1,1 0-1,-1-1 1,1 0 0,11 0-1,-1-1-14,0-1 0,-1-2 0,1 0 0,0 0 0,-1-2 0,1-1 0,-1 0 0,-1-1-1,1-1 1,-1-1 0,0-1 0,-1 0 0,24-17 0,-36 22-71,0 0 1,0 1-1,-1-1 0,0-1 0,0 1 1,6-9-1,-9 11-25,1-1 0,-1 0 0,0 1 0,1-1 0,-1 0 0,-1 0 0,1 0 0,0 0 0,-1 0 0,1 0 0,-1 0 0,0 0 0,-1-5 0,1 6-21,-1 0 1,1 0 0,-1 0 0,0 0-1,0 0 1,0 0 0,0 1 0,0-1 0,0 0-1,-1 1 1,1-1 0,0 0 0,-1 1-1,0 0 1,1-1 0,-1 1 0,0 0 0,1 0-1,-1 0 1,0 0 0,0 0 0,0 0-1,-3 0 1,-4-2-31,0 0 0,0 1-1,-16-2 1,6 2-452,-1 1 0,1 1 1,-36 4-1,40-1-540,1 0-1,-1 0 1,1 1 0,0 1 0,-20 9 0,27-10-440,0 0 0,-12 9 0,-1 9-1484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0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3136,'-16'4'3082,"7"-2"-627,9-2-2417,0 0 0,0 0-1,0 0 1,-1 0-1,1 0 1,0 0 0,0 0-1,0 1 1,0-1 0,0 0-1,0 0 1,0 0-1,0 0 1,0 0 0,0 0-1,0 1 1,0-1-1,0 0 1,0 0 0,0 0-1,0 0 1,0 0 0,0 0-1,0 1 1,0-1-1,0 0 1,0 0 0,0 0-1,0 0 1,0 0 0,0 1-1,0-1 1,0 0-1,0 0 1,0 0 0,0 0-1,0 0 1,1 0 0,-1 0-1,0 1 1,0-1-1,0 0 1,0 0 0,0 0-1,0 0 1,0 0-1,2 1 1202,-2 0-1022,0-1 1,0 1 0,0 0 0,0-1 0,0 1-1,0 0 1,0-1 0,0 1 0,0 0 0,-1-1-1,1 1 1,0-1 0,0 1 0,-1 0-1,1-1 1,0 1 0,-1-1 0,1 1 0,-1 0-1,-1 0-118,1-1-1,0 1 0,0-1 1,0 1-1,0-1 0,-1 0 1,1 0-1,0 0 0,0 0 1,-1 0-1,-1 0 0,-3 3 90,6-3-184,0 0-1,0 0 1,0 0-1,0 0 1,0 0-1,1 0 1,-1 0-1,0 0 1,0 0-1,0 0 0,0 0 1,0 0-1,0 0 1,0 0-1,0 0 1,0 0-1,0 0 1,0 0-1,0 0 1,0 0-1,0 1 1,0-1-1,0 0 1,0 0-1,0 0 1,0 0-1,0 0 1,0 0-1,0 0 1,1 0-1,-1 0 0,0 0 1,0 0-1,0 0 1,0 0-1,0 0 1,0 2 1045,7-2-351,98-9 278,151 8-641,-140 2-200,105-11-6,43 1 56,-177 10-203,51 3-6,-118-3 77,0 0 0,0-2 1,37-5-1,-54 5-47,-3 1-4,1-1 0,-1 1 1,1 0-1,-1 0 0,1 0 0,-1-1 1,1 1-1,0 0 0,-1 0 0,1 0 0,-1 0 1,1 0-1,-1 0 0,1 0 0,0 0 1,-1 1-1,1-1 0,-1 0 0,1 0 1,-1 0-1,1 0 0,-1 1 0,1-1 1,-1 0-1,1 1 0,1 0 238,9-7 171,-10 1-193,-8 4-355,2 0 141,-1 1 0,1-1 0,0 1 0,-6 1 0,-55 0-316,20-1 245,-379 16 51,268-14-53,-12 10 293,58-1-480,19-1-101,-6 5 105,82-12 278,0 2-1,1 0 1,-1 0 0,-16 10 0,13-3 92,17-11-85,0 1 0,0-1-1,0 1 1,-1-1-1,1 0 1,0 0 0,-1 0-1,1 0 1,-1 0-1,1-1 1,-1 1 0,1-1-1,-1 1 1,0-1-1,-2 0 1,-3-1 19,8 1-51,0 0 1,0 0-1,0 0 1,-1 0 0,1 0-1,0 0 1,0 0-1,0 0 1,0 0 0,0 0-1,0 0 1,-1 0-1,1 0 1,0 0 0,0 0-1,0-1 1,0 1-1,0 0 1,0 0 0,0 0-1,0 0 1,-1 0-1,1 0 1,0 0 0,0 0-1,0 0 1,0 0-1,0-1 1,0 1 0,0 0-1,0 0 1,0 0 0,0 0-1,0 0 1,0 0-1,0 0 1,0-1 0,0 1-1,0 0 1,0 0-1,0 0 1,0 0 0,0 0-1,0 0 1,0-1-1,0 1 1,0 0 0,0 0-1,0 0 1,0 0-1,0 0 1,0 0 0,0 0-1,0-1 1,0 1-1,0 0 1,1 0 0,-1 0-1,0 0 1,0 0-1,5 6 133,1 0-1,0-1 0,0 1 1,7 3-1,210 185-138,-118-104 301,216 143 0,-302-221-286,0-2 1,0 0 0,0-1-1,2-1 1,-1-1 0,30 7-1,26 3-111,8 1 330,-76-15-218,-6-3 37,-2 0-40,-1 1 0,0-1 0,1 0 0,-1 0 0,1 0 1,-1 0-1,1 0 0,-1 1 0,1-1 0,-1 0 0,1 0 0,0 1 0,-1-1 0,1 0 0,-1 1 1,1-1-1,-1 1 0,-12 7-90,-30 5 92,24-9 28,-22 10-1,-71 34-437,-89 30 614,10-5-134,137-45-80,1 2 0,1 2 0,2 2 0,-62 57 0,101-82-3,0 1 0,1 1 0,-13 18 1,20-24 14,0 0 0,0-1 0,0 1 0,1 0 0,0 0 0,0 0 0,0 0 0,0 1 0,1-1 0,0 1 0,0 8 0,1-11 0,0-1 1,0 1-1,0 0 1,1 0-1,-1-1 1,1 1-1,0 0 1,0-1-1,0 1 0,0-1 1,1 1-1,-1-1 1,0 1-1,1-1 1,2 3-1,-1-2 17,1 0-1,-1 0 0,1 0 1,-1-1-1,1 1 0,0-1 1,0 0-1,8 3 0,0-1 36,1-1 0,0 0 0,0-1 0,0 0-1,24-1 1,259-15 331,-212 1-339,155-43 0,-194 44-13,68-9-1,-109 21-55,-1 0-1,0-1 0,0 1 1,1 0-1,-1 1 1,0-1-1,1 1 1,-1-1-1,5 3 0,-6-3 13,-1 1 0,1 0-1,-1 0 1,0 0 0,1 0-1,-1 0 1,0 0 0,0 0-1,0 0 1,0 0 0,0 0-1,0 1 1,0-1 0,0 0-1,0 1 1,-1-1 0,1 1-1,-1-1 1,1 1 0,-1-1-1,1 2 1,0 4 10,0-1 0,0 0 0,-1 0 0,1 0 1,-1 0-1,-1 1 0,1-1 0,-1 0 0,-1 0 0,1 0 0,-1 0 1,0 0-1,-4 10 0,-12 26 70,16-36-263,0 1 0,-1-1-1,1 0 1,-1 0 0,0-1 0,0 1 0,-1-1 0,0 1 0,0-1-1,-8 7 1,12-11 94,0-1-1,0 0 1,0 0-1,0 0 0,0 0 1,0 0-1,0 0 1,0 1-1,0-1 0,-1 0 1,1 0-273,0 0 273,0 0-1,0 0 1,0 0-1,-1 0 1,1 1-1,0-1 0,0 0 1,0 0-1,0 0 1,0 0-1,-1 0 0,1 0 1,0 0-1,0 0 1,0 0-1,0 0 0,0 0 1,-1 0-1,1 0 1,0 0-1,0 0 1,0 0-1,0 0 0,0-1 1,0 1-1,-1 0 1,1 0-1,0 0 0,-1-1-669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4320,'0'-1'195,"0"-1"0,0 1 1,1 0-1,-1 0 0,0 0 1,0 0-1,1-1 0,4-4 4565,-5 6-4683,3 8 2420,-2-5-2169,0-1 0,0 1 0,0-1 0,0 1 0,0 0 0,-1-1 0,0 1 0,1 0 1,-1-1-1,0 1 0,0 0 0,-1 4 0,-8 32 953,8-35-1046,-32 143 2293,32-142-2457,-1 7 280,2-9 3,2-5 166,6-15-181,0-1 0,9-25 0,-7 15-242,0 1-197,18-53 160,-24 68-278,-1 0 0,-1-1 0,0 1 0,1-19 0,-3 30 120,0 1 0,0-1 0,0 1 1,0 0-1,0-1 0,0 1 0,0 0 0,0-1 1,-1 1-1,1 0 0,0-1 0,0 1 1,0 0-1,0-1 0,-1 1 0,1 0 0,0-1 1,0 1-1,0 0 0,-1-1 0,1 1 1,0 0-1,-1 0 0,1-1 0,0 1 0,0 0 1,-1 0-1,1 0 0,0 0 0,-1-1 1,1 1-1,-1 0 0,1 0 0,0 0 1,-1 0-1,1 0 0,0 0 0,-1 0 0,1 0 1,0 0-1,-1 0 0,1 0 0,-1 0 1,1 0-1,0 0 0,-1 0 0,1 1 0,0-1 1,-1 0-1,1 0 0,0 0 0,-1 1 1,1-1-1,0 0 0,0 0 0,-1 0 0,1 1 1,0-1-1,0 0 0,-1 1 0,1-1 1,0 1-1,-2 6-2147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32 242 3808,'-2'-1'295,"1"1"0,-1-1 0,1 0 0,-1 1 0,0-1 0,1 1 0,-1-1 0,1 1 0,-1 0 0,0 0 0,1 0-1,-3 0 1,4 0-174,-1 0 0,1 0-1,0 0 1,-1 0-1,1 0 1,0 0-1,0 0 1,-1 0-1,1 0 1,0 0-1,0 0 1,-1 0-1,1 0 1,0 0 0,0 0-1,-1 0 1,1 0-1,0-1 1,0 1-1,-1 0 1,1 0-1,0 0 1,0 0-1,0 0 1,-1-1-1,1 1 1,0 0 0,0 0-1,0 0 1,0-1-1,-1 1 1,1 0-1,0 0 1,0-1-1,0 1 1,0 0-1,0 0 1,0-1 0,0 1-1,0 0 1,0 0-1,0-1 1,0 1-1,0 0 1,0 0-1,0-1 1,0 1-1,0 0 1,0 0-1,0-1 1,0 1 0,0 0-1,0 0 1,0-1-1,0 1 1,1 0-1,-1-1 1,1-2 1586,5 3 3292,9 0-3703,22 1-1479,12 6 553,-22-4-204,0 1 1,26 8-1,5 8 271,82 41 1,-128-55-311,-1 0 0,15 12 1,-21-15-76,-1 1 0,1-1 1,-1 1-1,-1 0 0,1 1 0,0-1 0,4 8 1,-7-10-44,-1 0 1,1 0-1,-1-1 1,1 1-1,-1 0 1,0 0-1,0 0 1,0 0-1,0 0 1,0 0-1,0 0 1,0 0-1,0 0 1,-1 0-1,1-1 1,-1 1-1,0 0 1,1 0-1,-1 0 1,-1 1-1,-2 3-22,1-1 0,-1 1 0,0-1-1,-6 7 1,-7 5-5,-36 26 1,38-32 15,0 0 1,1 1-1,0 1 1,-13 17-1,-20 26-19,42-50-78,-1 4 322,7-10-207,-1 0-1,0 1 1,0-1-1,1 0 1,-1 1-1,0-1 0,1 0 1,-1 1-1,1-1 1,-1 0-1,0 1 1,1-1-1,-1 0 1,1 0-1,-1 0 1,1 1-1,-1-1 1,0 0-1,1 0 1,-1 0-1,1 0 0,0 0 1,3 1 39,1-1-1,-1 0 1,1 0 0,-1 0 0,1-1 0,-1 1-1,1-1 1,-1 0 0,0 0 0,0-1-1,1 1 1,-1-1 0,5-2 0,5-2 31,164-71 336,-95 46-330,81-32 86,-115 41-33,56-32 0,-94 47-126,-1-1 0,0 0 0,0-1 0,-1 0 0,0-1 0,0 0 0,-1 0 0,-1 0 0,1-1 0,-2-1 0,0 1 0,0-1 0,4-14 0,0-1-5,-1-1 1,5-37-1,-12 56-19,-1-1 0,0 0 0,0 1 0,-1-1 1,-1 0-1,1 1 0,-2-1 0,1 1 0,-1-1 0,-6-14 0,7 21-30,0 1 0,0-1 0,-1 1 0,1-1 0,-1 1-1,1 0 1,-1 0 0,0 0 0,-4-4 0,6 6 21,-1-1 0,0 1 1,1-1-1,-1 1 1,1 0-1,-1-1 1,0 1-1,0 0 1,1-1-1,-1 1 0,0 0 1,0 0-1,1 0 1,-1 0-1,0 0 1,0 0-1,1 0 1,-1 0-1,0 0 1,0 0-1,1 0 0,-1 0 1,0 0-1,0 1 1,1-1-1,-2 1 1,-19 13-819,11-6-34,8-7 578,1 1 0,-1-1 1,0 0-1,1 1 1,-1-1-1,1 1 0,0-1 1,-2 4-1,-4 9-4313,6-5 2122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96 3552,'5'-21'11370,"-9"30"-8154,2-4-3034,1 1 0,0 0 0,1 0 0,-1 0 0,1 0 0,0-1 0,1 1 0,-1 0 0,1 0 0,3 10 0,-3-11-86,1-1-1,-1 1 1,1-1-1,0 0 1,1 1-1,-1-1 1,1 0-1,0 0 1,0-1-1,0 1 1,0-1-1,0 1 1,1-1-1,4 3 1,-6-5-54,-1 0 0,0 0 0,1 0 0,-1-1 0,1 1 0,-1-1 0,1 1 0,0-1 0,-1 0 0,1 1 0,0-1 0,-1 0 0,1 0 0,-1 0 0,1 0 0,0 0 0,-1-1 0,3 0 0,-1 0 3,0 0 0,-1 0-1,1 0 1,-1-1 0,1 1 0,-1-1 0,0 0 0,1 0 0,-1 0 0,2-2 0,0-1 21,0 0 1,0-1 0,0 1 0,-1-1 0,0 0 0,0 0-1,0 0 1,3-13 0,-4 10-47,0 0-1,-1 0 1,0 0 0,0-1 0,-1 1-1,0 0 1,0-1 0,-1 1 0,-3-14-1,3 21-47,0 0 0,0 0-1,0 0 1,0 0 0,0 0 0,0 0-1,0 0 1,-1 1 0,1-1 0,-1 0-1,1 1 1,-1-1 0,0 1 0,1 0-1,-1 0 1,0-1 0,0 1 0,0 0-1,0 0 1,0 1 0,0-1-1,0 0 1,0 1 0,-1-1 0,1 1-1,0 0 1,0 0 0,0-1 0,-1 2-1,-3-1 1,-5 2-139,1 0 0,-1 0 0,1 1-1,-19 8 1,24-9-76,-6 2-705,2 0 1,-1 1-1,0 0 1,-10 8-1,8-1-1014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5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1220 3328,'-18'2'996,"6"-3"2759,12 1-3699,0 0 1,-1 0 0,1 0 0,0 0 0,0 0 0,0 0-1,0 0 1,0 0 0,0 0 0,0 0 0,17-16 2539,-12 12-2314,0 0 1,0-1-1,0 0 0,-1 0 0,0 0 0,0 0 0,5-9 0,73-150 1601,12-23-956,0 43-475,-13 22-178,45-116 247,-20-14 984,-104 250-1475,-1-1-1,0 1 0,0 0 1,-1-1-1,1 1 0,0-1 1,-1 1-1,0-1 0,1 1 1,-1-1-1,0 1 0,0-1 1,0 0-1,-1 1 0,0-5 1,1 7-28,0 0 1,0-1 0,0 1 0,-1 0-1,1-1 1,0 1 0,0 0 0,0-1-1,0 1 1,-1 0 0,1-1 0,0 1-1,0 0 1,-1 0 0,1-1 0,0 1-1,0 0 1,-1 0 0,1-1 0,0 1-1,-1 0 1,1 0 0,0 0-1,-1 0 1,1 0 0,0-1 0,-1 1-1,1 0 1,0 0 0,-1 0 0,1 0-1,-1 0 1,1 0 0,0 0 0,-1 0-1,1 0 1,-1 1 0,-12 6-87,10-5 74,-4 3 1,0 1 0,1 0 0,-1 0-1,1 1 1,1 0 0,-1 0 0,-8 15-1,5-8 10,-57 89 2,-73 153 1,26 23 220,77-183-153,-72 160 218,47-117-69,22-54 49,-18 47 275,52-112-96,4-20-439,1 0 0,0 0 0,0 0 0,0 0 0,0 0 0,0 0 0,0 1 0,0-1 0,0 0 0,0 0 0,0 0 0,0 0 0,0 0 0,0 1 0,0-1 0,0 0 0,0 0 1,0 0-1,0 0 0,0 0 0,0 1 0,0-1 0,0 0 0,0 0 0,0 0 0,0 0 0,1 0 0,-1 0 0,0 1 0,0-1 0,0 0 0,0 0 0,0 0 0,0 0 0,0 0 0,0 0 0,1 0 0,-1 0 0,0 0 0,0 0 0,0 0 0,0 1 0,0-1 0,1 0 0,-1 0 0,0 0 0,0 0 0,4-2 43,-1 0 0,0-1 0,0 1 0,0-1 0,0 1 0,2-4 0,8-6-8,71-69-27,100-74 0,42-31-22,-166 131 126,85-101 0,-114 120-46,-21 25-36,-1 0 1,1 0-1,-2-1 1,0 0-1,9-17 0,-15 22-64,-1 6-18,0-1 0,0 0 0,0 0 0,-1 0 0,1 0 0,-1 0 0,1-4 0,-1 1 32,0 4 52,0 3-26,0-1-56,0 0 31,0 0 1,0 0 0,0 0 0,0 0 0,0 0-1,0 0 1,0 0 0,0-1 0,1 1-1,-1 0 1,1 1 0,3 5 3,0 0 0,-1 0 0,1 0 0,-2 0 0,1 0 1,0 1-1,-1-1 0,-1 1 0,2 12 0,-1 7-22,-2 39 0,-1-26 103,0 6 36,-1-29-48,2 1 0,0-1 0,1 1 0,0-1 0,2 0 0,4 18 0,-6-32-52,0-1 1,0 0-1,0 0 1,0 1-1,0-1 1,1 0-1,-1 0 1,1 0-1,-1-1 0,1 1 1,0 0-1,0-1 1,0 1-1,0-1 1,0 1-1,0-1 1,0 0-1,0 0 1,1 0-1,-1 0 1,0 0-1,1 0 1,-1-1-1,0 1 1,1-1-1,-1 0 1,1 0-1,-1 0 1,1 0-1,2 0 1,8-2 61,0 0 0,0 0 0,0-1 1,17-7-1,-21 7-70,47-18 107,103-54 0,-102 42-87,-1-3-1,-2-2 0,-2-2 1,56-57-1,-70 66 40,-29 25-30,-1 0 0,-1-1 0,1 1 0,-1-2 0,-1 1-1,8-10 1,-10 9-159,-5 6-245,-14 13 74,8-2 278,0-1-1,0 1 1,1 0-1,0 1 0,-6 14 1,-21 57-18,25-60-6,5-14 43,-12 28 53,2 1 0,2 1 1,-11 63-1,21-98-29,1 0 1,0 0 0,0 0 0,0 0 0,0 1 0,0-1 0,1 0-1,-1 0 1,1 0 0,-1 0 0,1 0 0,1 3 0,-1-5-11,-1 1 0,1 0 0,-1-1 1,1 1-1,-1 0 0,1-1 0,0 1 0,-1-1 1,1 1-1,0-1 0,0 0 0,-1 1 1,1-1-1,0 0 0,0 1 0,-1-1 1,1 0-1,0 0 0,0 0 0,0 1 1,0-1-1,-1 0 0,1 0 0,0 0 1,0-1-1,0 1 0,0 0 0,0 0 0,-1 0 1,1-1-1,0 1 0,0 0 0,-1-1 1,2 0-1,1 0 10,-1 0 1,1-1 0,-1 1-1,1-1 1,-1 1-1,0-1 1,0 0-1,0 0 1,0 0-1,3-4 1,15-28 153,-12 18-136,74-157 131,-42 85-321,-34 76 72,7-15 10,14-42 1,-27 69 54,0 0 0,1-1-1,-1 1 1,0-1 0,0 1 0,0-1 0,0 1-1,1 0 1,-1-1 0,0 1 0,0-1 0,0 1-1,0-1 1,0 1 0,0-1 0,0 1 0,0-1-1,0 1 1,-1-1 0,1 1 0,0 0 0,0-1 0,0 1-1,0-1 1,-1 0 0,0 1 6,1 0 0,-1 0 0,1 1 0,-1-1 0,1 0 0,-1 0-1,1 0 1,-1 0 0,1 1 0,-1-1 0,1 0 0,-1 1 0,1-1 0,-1 0 0,1 1 0,0-1 0,-1 1 0,-21 23 24,16-14 40,0 0 1,1 1-1,0 0 1,1 0-1,0 0 1,1 0-1,-3 16 1,-8 85 431,13-94-476,1 0 0,2 28-1,-1-39-2,0 1 0,1 0 0,0 0 0,0-1 0,1 1 0,0-1 0,0 0 0,5 9 0,-6-13 18,0 0 1,0-1 0,1 1-1,-1-1 1,0 0-1,1 0 1,0 1 0,-1-2-1,1 1 1,0 0-1,0 0 1,0-1 0,0 0-1,1 0 1,-1 0-1,0 0 1,0 0 0,1 0-1,-1-1 1,0 0-1,1 1 1,-1-1-1,5-1 1,2 0 21,-1-1 0,0 0 1,0 0-1,0-1 0,-1 0 0,1 0 1,13-9-1,2-2-43,-1-1 0,-1-1 0,0-2 0,27-27 0,70-89 142,-36 36-189,-57 72-341,31-26-1,-57 51 379,1 1 0,-1 0-1,0 0 1,0 0 0,0 0 0,1 0-1,-1 0 1,0 0 0,0 0 0,0 0-1,1 0 1,-1 1 0,0-1 0,0 0 0,0 0-1,1 0 1,-1 0 0,0 0 0,0 0-1,0 0 1,0 0 0,1 0 0,-1 1-1,0-1 1,0 0 0,0 0 0,0 0-1,0 0 1,0 0 0,1 1 0,-1-1-1,0 0 1,0 0 0,0 0 0,0 1-1,0-1 1,0 0 0,0 0 0,0 0-1,0 1 1,0-1 0,0 0 0,0 0-1,0 0 1,0 1 0,0-1 0,0 0-1,0 0 1,1 15-88,-2 7 75,-4 24 0,-1 16 10,5-45 14,-7 117 278,8-130-266,-1-1 3,1 0 0,-1 0-1,1 0 1,0 1 0,1-1 0,-1 0-1,1 5 1,-1-8-19,0 0 0,0 0 0,0 0-1,0 0 1,0 0 0,1 0 0,-1 0-1,0 1 1,0-1 0,0 0 0,0 0 0,0 0-1,0 0 1,0 0 0,0 0 0,0 0 0,1 0-1,-1 0 1,0 0 0,0 0 0,0 0-1,0 0 1,0 0 0,0 0 0,0 0 0,1 0-1,-1 0 1,0 0 0,0 0 0,0 0 0,0 0-1,0 0 1,0 0 0,1 0 0,-1 0-1,0 0 1,0 0 0,0 0 0,0 0 0,0 0-1,0 0 1,0 0 0,1 0 0,-1 0 0,0 0-1,0 0 1,0 0 0,0-1 0,0 1-1,5-5 48,17-23 80,68-86 14,-73 95-229,1 1 1,1 1-1,35-26 1,-47 39 47,4-4-45,0 0 1,1 1 0,0 0 0,23-8-1,-35 15 76,1-1 1,0 1-1,0 0 0,0-1 1,-1 1-1,1 0 0,0 0 0,0 0 1,0 0-1,0 0 0,0 0 0,-1 0 1,1 0-1,0 0 0,0 0 0,0 0 1,0 0-1,0 0 0,-1 1 0,1-1 1,0 0-1,0 1 0,0-1 0,-1 1 1,1-1-1,0 1 0,-1-1 0,1 1 1,0-1-1,-1 1 0,1 0 0,-1-1 1,1 1-1,-1 0 0,1-1 0,-1 1 1,1 0-1,-1 0 0,0 0 1,1-1-1,-1 1 0,0 0 0,0 0 1,0 0-1,0 0 0,0 0 0,0-1 1,0 1-1,0 0 0,0 1 0,0 6-9,-1-1 0,0 1 0,-1-1-1,-2 11 1,3-16 2,-34 114 209,35-98-79,0-18-114,0 0 0,0 1 1,0-1-1,0 1 0,0-1 0,0 0 0,0 1 1,1-1-1,-1 1 0,0-1 0,0 0 0,0 1 1,1-1-1,-1 0 0,0 1 0,0-1 1,1 0-1,-1 0 0,0 1 0,1-1 0,-1 0 1,0 0-1,1 1 0,-1-1 0,0 0 0,1 0 1,-1 0-1,1 0 0,-1 0 0,0 1 1,1-1-1,-1 0 0,1 0 0,-1 0 0,0 0 1,1 0-1,-1 0 0,1 0 0,-1-1 1,0 1-1,1 0 0,-1 0 0,1 0 0,-1 0 1,0 0-1,1-1 0,-1 1 0,15-8-26,-1 0 0,0-1 0,0-1-1,13-12 1,8-6-32,-13 11 52,-12 8-36,1 1 1,0 0-1,0 1 0,1 0 0,0 0 0,16-5 0,-26 11 23,-1 1 0,1-1 0,-1 1-1,1 0 1,-1-1 0,1 1 0,-1 0 0,1 0-1,-1 0 1,1 0 0,-1 1 0,1-1 0,0 0-1,-1 1 1,0-1 0,1 1 0,-1-1 0,1 1-1,-1 0 1,2 0 0,-1 1 9,-1 0 0,1 0-1,0-1 1,-1 1 0,0 0 0,1 0 0,-1 1-1,0-1 1,0 0 0,0 0 0,-1 0-1,2 4 1,12 64-50,0 2 283,-14-70-211,1 0 0,-1 0-1,1-1 1,-1 1 0,1 0 0,0-1 0,-1 1 0,1 0-1,0-1 1,0 1 0,0-1 0,0 1 0,1-1 0,-1 0 0,0 1-1,1-1 1,-1 0 0,0 0 0,1 0 0,-1 0 0,1 0-1,0 0 1,-1 0 0,1-1 0,0 1 0,0-1 0,-1 1 0,1-1-1,0 1 1,0-1 0,-1 0 0,1 0 0,2 0 0,1-1 45,0 0 0,0 0 1,-1-1-1,1 0 0,0 1 1,-1-2-1,8-3 0,28-22 0,-31 22-84,15-12-18,117-89 189,-103 75-303,52-54 0,-88 84 114,-1 0-1,1 0 1,-1 1 0,1-1-1,-1 0 1,0 0 0,2-4 0,-3 6 29,0-1 1,0 1 0,0 0 0,0-1-1,0 1 1,0-1 0,0 1 0,0 0-1,0-1 1,0 1 0,0 0 0,0-1-1,0 1 1,0 0 0,0-1 0,0 1-1,-1 0 1,1-1 0,0 1 0,0 0-1,0 0 1,-1-1 0,0 0-4,0 1 0,0-1 0,1 0 0,-1 1 0,0-1 0,0 1 0,0 0 1,0-1-1,0 1 0,0 0 0,-2-1 0,-3 1 10,1-1 0,-1 1 0,0 0 1,1 1-1,-1-1 0,1 1 0,-1 0 0,0 1 0,1-1 1,0 1-1,-6 2 0,3 0 115,0 0 1,0 1-1,1-1 0,-1 1 1,1 1-1,-7 6 1,9-7-26,0 1 1,0 0 0,1 0-1,0 0 1,0 0 0,0 1 0,1-1-1,0 1 1,0 0 0,-2 10 0,4-11-30,-1-1 0,1 1 0,1 0 0,-1-1 0,1 1 0,0 0 0,0-1 0,1 1 0,-1 0 0,1 0 0,1-1 0,-1 1 0,5 9 0,-2-8 21,0 1 0,1-1 0,1 0 0,-1 0-1,1-1 1,0 0 0,1 0 0,-1 0-1,1 0 1,0-1 0,1-1 0,13 8 0,-7-5 0,1-1 1,-1-1-1,1 0 1,0-1 0,0 0-1,22 1 1,-23-4-86,1-1 0,0 0 0,-1-2 1,1 1-1,-1-2 0,1 0 0,-1-1 0,0 0 1,0-1-1,20-10 0,2-5-1777,-1-1 1,48-37-1,25-33-8631,-57 46 5654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52 2976,'2'-4'419,"-1"-1"0,1 1 0,0 0 0,5-8 1,-6 11 207,0-1 0,0 0 0,0 1 0,-1-1 1,1 0-1,0 0 0,-1 0 0,1 1 0,0-4 1,-1 5-540,0-1 1,0 1 0,-1 0 0,1 0-1,0 0 1,0 0 0,0-1 0,0 1-1,0 0 1,-1 0 0,1 0 0,0 0-1,0 0 1,0 0 0,-1-1 0,1 1 0,0 0-1,0 0 1,-1 0 0,1 0 0,0 0-1,0 0 1,0 0 0,-1 0 0,1 0-1,0 0 1,0 0 0,-1 0 0,1 0-1,0 0 1,0 0 0,0 0 0,-1 1-1,1-1 1,0 0 0,-1 0 0,-9 4 1133,2 1-944,1 0 0,-1 1 1,1 0-1,0 1 0,1-1 0,0 1 0,0 1 0,-7 9 0,0 2 40,-146 208 2578,64-69-1674,76-123-942,2 1 1,-18 59 0,30-76-241,0 0 0,2 0-1,0 1 1,1-1 0,1 1 0,0-1-1,2 1 1,0 0 0,2-1 0,0 1-1,1-1 1,1 0 0,1 0 0,0 0-1,1-1 1,1 0 0,1-1-1,1 1 1,20 26 0,-10-17-296,1-1-1,48 46 1,-53-59-720,-1 0 0,2-2 0,-1 1 1,2-2-1,-1 0 0,24 8 0,8 1-1546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 5152,'-12'-21'1648,"12"21"-1564,0 0 0,0 0 0,0 0 0,0 0 1,0 0-1,0-1 0,0 1 0,0 0 0,0 0 1,0 0-1,0 0 0,0 0 0,0 0 0,0 0 0,0-1 1,0 1-1,0 0 0,0 0 0,0 0 0,0 0 0,0 0 1,0 0-1,1-1 757,-1 1-756,0-1-1,0 1 0,0 0 0,0 0 0,0 0 0,1 0 1,-1 0-1,0 0 0,0 0 0,0 0 0,0 0 0,0 0 1,0 0-1,0 0 0,1 0 0,-1 0 0,0 0 0,0 0 1,0 0-1,0 0 0,0 0 0,0 0 0,1 0 1,-1 0-1,0 0 0,0 0 0,0 0 0,0 0 0,1 1 253,-1-1-253,6 2 3052,-5-2-3826,3 1 1036,0 0 0,-1 0 1,1 1-1,0-1 0,-1 1 0,0 0 1,1 0-1,-1 0 0,0 1 0,0-1 1,5 5-1,0 2 137,0 1-1,9 13 1,-13-17-193,6 9 80,-1 1-1,-1 0 1,0 0 0,-1 1 0,6 25-1,-3-6 279,6 57 1,-11-52-390,-2 0 0,-2 1-1,-2-1 1,-2 1 0,-2-1 0,-1 0 0,-2-1 0,-19 57 0,-65 175 432,-25-6-598,108-250-485,0-1 0,-13 17-1,17-26-405,0 0-1,-1 0 0,0 0 1,0-1-1,0 0 0,-12 8 0,2-4-1409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528 256 2400,'0'0'98,"-1"-1"-1,1 1 1,0-1 0,1 0 0,-1 1 0,0-1-1,0 1 1,0-1 0,0 1 0,0-1-1,0 1 1,1-1 0,-1 1 0,0-1-1,0 1 1,1-1 0,-1 1 0,0 0-1,1-1 1,-1 1 0,0-1 0,1 1 0,-1 0-1,1-1 1,-1 1 0,1 0 0,-1-1-1,1 1 1,-1 0 0,1 0 0,0-1-1,-1 1 48,1 0 0,0 0 0,-1-1-1,1 1 1,-1 0 0,1-1-1,0 1 1,-1-1 0,1 1-1,-1-1 1,1 1 0,-1-1 0,1 1-1,-1-1 1,0 1 0,1-1-1,-1 0 1,5-13 5209,-9 21-3780,-20 27 239,3-3-1188,-1 0 1,-2-2-1,-39 38 0,-64 43 509,104-90-998,-18 13 199,7-6-198,1 1 1,2 2-1,-32 38 1,57-61-33,0 0 1,0 0-1,-8 6 0,38-50 1143,2 3-1139,37-70 0,13-46 125,-48 93-206,9-20 112,-11 19 203,47-72 1,-56 101-150,-10 17-81,0 0 0,15-17 0,-10 15 21,10-10 634,-22 24-756,1 0 1,-1 0 0,1-1-1,-1 1 1,1 0 0,-1 0-1,0 0 1,1 0 0,-1 0 0,1 0-1,-1 0 1,1 0 0,-1 0-1,1 0 1,-1 0 0,1 0-1,-1 0 1,1 0 0,-1 0 0,1 0-1,-1 0 1,1 0 0,-1 1-1,1-1 1,-1 0 0,1 0-1,-1 1 1,0-1 0,1 0 0,-1 1-1,1 0 1,12 13-110,-10-10 70,6 9 43,0 0 0,0 1 0,-2 0 0,11 24-1,18 64 188,-28-77-106,17 53 71,105 276 43,-117-324-170,42 98-163,-49-111 175,-1 1 1,-1 0-1,0-1 1,-2 2-1,2 27 1,-4-41-31,0 0 0,0 0 0,-1 0 0,0-1 0,1 1 0,-2 0 0,-2 7 0,3-10-10,1 0-1,-1-1 1,-1 1-1,1 0 1,0-1-1,0 0 1,0 1-1,-1-1 0,1 0 1,-1 1-1,1-1 1,-1 0-1,0 0 1,1 0-1,-1 0 1,0-1-1,0 1 0,1 0 1,-1-1-1,0 1 1,0-1-1,0 0 1,0 1-1,-2-1 0,-3 0 6,0 0 0,0 0-1,-1-1 1,1 0-1,0 0 1,-10-4-1,-151-44-145,-67-5-37,194 46 137,-10-3-1408,-1 1 0,-82-3 0,132 13 1169,0 0 0,0 0 0,0 0 0,0 0 0,0 0 0,0 1 0,0-1 0,0 1 0,0-1 0,0 1 0,0 0 0,1-1 0,-1 1 0,-3 2 0,5-3 186,0 0 1,-1 0 0,1 0 0,0 1-1,0-1 1,0 0 0,0 0 0,0 0-1,-1 0 1,1 0 0,0 0-1,0 0 1,0 0 0,0 0 0,0 0-1,0 1 1,0-1 0,0 0-1,-1 0 1,1 0 0,0 0 0,0 0-1,0 0 1,0 1 0,0-1 0,0 0-1,0 0 1,0 0 0,0 0-1,0 0 1,0 1 0,0-1 0,0 0-1,0 0 1,0 0 0,0 0 0,0 0-1,0 1 1,0-1 0,0 0-1,0 0 1,0 0 0,0 0 0,1 0-1,-1 1 1,0-1 0,10 2-2120,21-2-2307,8 0 1478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21 296 5632,'-16'-21'1834,"13"13"-1124,3 5-602,-1 0 339,1-1 0,0 1 0,0-1-1,0 1 1,0 0 0,1-1 0,-1 1-1,1-1 1,0 1 0,0 0 0,0 0-1,1 0 1,-1-1 0,1 1 0,-1 0 0,1 1-1,0-1 1,5-5 0,-1 3-154,1 1 0,0 0 0,0 0 0,0 0-1,0 1 1,1 0 0,0 1 0,-1 0 0,1 0 0,0 0 0,0 1 0,0 0 0,0 1 0,0 0 0,0 0 0,0 0 0,0 1 0,10 3 0,4 1-71,-1 1 1,0 0-1,-1 2 1,0 1-1,31 17 1,-27-11-24,0 0 0,39 33 0,-55-42-158,-2 0 0,1 1 0,-1 0 0,0 0 0,0 0 0,-1 1 0,0 0 0,0 0 0,-1 0 1,0 1-1,-1-1 0,5 16 0,-7-18-13,-1 1 0,1 0 0,-1-1 0,-1 1 0,1 0 0,-1-1 0,0 1 0,-1 0 0,1-1 0,-1 1 0,-1-1 0,1 0 0,-1 0 0,0 0 0,0 0 0,-1 0 0,0-1 0,0 0 0,0 1 0,0-1 0,-1-1 0,0 1 0,-10 6 0,-86 55 65,25-19-5,-7 14 157,66-52-15,32-20 261,22-13-278,-16 16-199,1 0 0,27-6 0,-14 4-3,86-20 88,37-11 295,-134 33-336,0-1 0,0-2 1,0 0-1,27-19 0,-32 18 6,-1-2 0,0-1 0,-1 0 0,28-33 0,-21 16-120,-2-2 0,-1-1 0,-1 0 0,-2-1 0,-2-2 0,-1 1 0,12-50 0,-25 80-6,0 1 0,0-1 0,-1 0 0,0 0 1,-1 1-1,1-1 0,-1 0 0,0 0 0,-2-8 0,2 14 8,-1 0 0,1 0 0,-1 0 1,1-1-1,-1 1 0,0 0 0,1 0 0,-1 0 0,0 0 0,0 0 0,1 0 0,-1 1 0,0-1 0,0 0 1,0 0-1,0 1 0,0-1 0,0 0 0,0 1 0,0-1 0,-1 1 0,1-1 0,0 1 0,0 0 0,0 0 1,-1-1-1,1 1 0,0 0 0,0 0 0,0 0 0,-1 0 0,1 0 0,0 0 0,0 1 0,0-1 0,-1 0 0,1 1 1,-2 0-1,-1 0-402,0 1 1,0 0 0,0-1-1,1 1 1,-1 1 0,0-1-1,1 0 1,-1 1 0,-4 5-1,6-6-26,0 1 0,0-1 0,0 1 0,0 0 0,1 0 0,-1 0 0,1-1 0,0 2 0,-2 3 0,3-5 37,-1 0 0,1 0 0,0 0 0,0 0-1,0-1 1,0 1 0,0 0 0,1 0 0,-1 0 0,1 0 0,-1 0 0,1 0 0,-1-1 0,1 1 0,0 0 0,0 0 0,2 2 0,10 13-2643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 7712,'-1'0'184,"1"-1"0,-1 1 0,1-1 1,-1 1-1,0-1 0,1 1 0,-1 0 0,0-1 1,1 1-1,-1 0 0,0-1 0,1 1 0,-1 0 1,0 0-1,0 0 0,-1-1 0,-11 9 3147,8-5-2161,-1 2-597,0-1 1,-1 2-1,2-1 1,-1 1 0,1 0-1,0 0 1,0 0 0,-4 8-1,8-13-515,0 1-1,0 0 0,0 0 0,0-1 1,1 1-1,-1 0 0,1 0 0,-1 0 1,1 0-1,-1 0 0,1 0 0,0 0 1,0 0-1,0 0 0,0 0 0,0 0 1,1 0-1,-1 0 0,1 0 0,-1 0 1,1 0-1,0 0 0,0 0 0,-1 0 1,1-1-1,1 1 0,-1 0 0,0-1 1,0 1-1,1-1 0,-1 1 0,0-1 1,1 1-1,0-1 0,-1 0 0,1 0 1,1 1-1,1 0 19,0 0 0,0 0 0,-1 0 0,1-1 0,0 0-1,0 0 1,0 0 0,1 0 0,-1 0 0,0-1 0,0 0 0,0 0 0,0 0 0,0 0 0,1-1 0,-1 0 0,0 1-1,0-2 1,4 0 0,7-5 56,0 1-1,0-2 1,21-14-1,-29 17-90,-2 2-27,0 0 0,0 0 0,0-1-1,-1 0 1,1 0 0,-1 0 0,0-1-1,0 1 1,-1-1 0,1 0 0,2-5 0,-6 9-21,1 0 0,-1 0 0,1 0 0,-1 0 1,0-1-1,0 1 0,1 0 0,-1 0 0,0 0 1,0 0-1,0 0 0,0-1 0,0 1 0,-1 0 1,1 0-1,0 0 0,0 0 0,-1 0 0,1 0 0,-1 0 1,1 0-1,-1 0 0,0-2 0,-1 1-18,0 0 0,0 1-1,0-1 1,0 1 0,0-1 0,0 1-1,0-1 1,0 1 0,-1 0 0,-2-1-1,-4-1-75,1 1-1,0 0 1,-1 1-1,1-1 0,-12 1 1,3 1-178,0 1 1,0 1-1,1 0 0,-26 8 0,29-6-815,0 1 0,0 0 0,-15 9-1,4 3-569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5888,'-19'-13'16367,"24"13"-15039,9-1-266,24-4 0,4-1-1068,38 0 217,136-3 106,-149 10-158,51 3-36,-80 0-19,116 14-218,-138-16 87,-1-1 1,19 0 0,-30-1-157,-9-8-5262,4 7 5112,0 1 1,0 0-1,1 0 1,-1 0-1,0-1 1,0 1-1,0 0 1,0 0-1,0 1 0,0-1 1,0 0-1,1 0 1,-3 1-1,-3 3-1565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 6656,'-17'-4'954,"12"3"-473,1-1 0,-1 2 0,0-1 0,1 0 0,-10 1 0,8 1 3908,13-3-459,15 1-1495,-8 1-1787,153-5 2678,-51 0-2225,-24 2-701,136 0-272,-168 4-422,36 1-907,-33 5-5784,-53-4 4836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56 3072,'3'-3'547,"1"0"1,-1 0-1,0-1 1,0 0-1,-1 1 1,5-9-1,10-12 5237,-17 34 1004,0 22-6179,-31 327 2665,29-333-3217,-13 112 276,7-65-172,6-46-228,-11 54-1,10-69-527,-4 8-2442,-2-46-9320,8 9 9435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 6560,'0'0'14731,"-4"3"-15900,0-1 1445,1 0-1,-1 0 1,1 1 0,0-1 0,-4 5-1,-7 5 23,-243 200 1249,241-199-1544,-228 193 570,239-202-538,-1 0 1,1 1 0,0 0 0,0 0 0,0 0-1,-6 9 1,11-13-29,0-1 1,0 0-1,0 0 0,0 0 0,0 0 0,0 1 0,0-1 1,0 0-1,0 0 0,0 0 0,0 1 0,0-1 0,0 0 1,0 0-1,0 0 0,0 1 0,0-1 0,0 0 0,0 0 1,0 0-1,0 0 0,1 1 0,-1-1 0,0 0 0,0 0 1,0 0-1,0 0 0,0 0 0,1 0 0,-1 1 0,0-1 1,0 0-1,0 0 0,0 0 0,1 0 0,-1 0 0,0 0 1,0 0-1,0 0 0,1 0 0,-1 0 0,0 0 0,0 0 1,0 0-1,1 0 0,9 1 60,-10-1-58,174-8 444,310 6-608,-416 4-2289,74 1-8818,-148-3 8233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19 189 3808,'-18'3'2240,"17"4"2275,2 5 532,5-10-2786,3 2-1854,1-1-1,0 0 0,0 0 0,0 0 0,0-1 0,0-1 0,13 1 0,80-4 391,-91 1-672,183-18 627,148-35-224,-198 31-272,-115 18-218,516-74 548,385 28-367,-827 53 18,-5-1-5168,-106 2 2079,-2 3 729,-17 8-2139,-3 6 1356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2 846 2304,'-1'0'47,"1"-1"-1,0 1 1,0 0-1,0 0 1,0 0 0,0 0-1,0-1 1,0 1-1,0 0 1,0 0 0,0 0-1,0 0 1,0-1 0,0 1-1,0 0 1,0 0-1,0 0 1,0 0 0,0-1-1,0 1 1,0 0-1,0 0 1,0 0 0,0-1-1,0 1 1,0 0-1,0 0 1,0 0 0,0 0-1,0 0 1,1-1 0,-1 1-1,0 0 1,0 0-1,0 0 1,0 0 0,0 0-1,0 0 1,1 0-1,-1-1 1,0 1 0,11-4 474,5-3 173,17-17 70,0-1 0,-3-2-1,31-32 1,-46 42-665,-1-1 0,-1 0-1,-1 0 1,0-2 0,-2 1 0,0-1 0,11-32-1,16-80 281,-26 85-252,-1 7-15,-1 0 1,-3 0-1,2-48 0,-8 71-97,0 1 0,-1-1 0,-1 1 0,-9-32 0,11 47-25,0 1 0,0-1 0,0 1 0,0-1 0,-1 1 0,1-1 0,0 1 1,0-1-1,-1 1 0,1-1 0,0 1 0,0-1 0,-1 1 0,1-1 0,-1 1 0,1-1 0,-1 0 1,0 1-6,1 0 1,0 1 0,0-1 0,-1 0 0,1 0-1,0 0 1,0 0 0,-1 0 0,1 0 0,0 0 0,0 0-1,0 1 1,-1-1 0,1 0 0,0 0 0,0 0 0,0 1-1,0-1 1,-1 0 0,1 0 0,0 0 0,0 1-1,0-1 1,0 0 0,0 0 0,0 1 0,-6 22-391,-9 90 277,1 164 0,9-125 492,1 44-114,3-30 107,-2-130-46,-1 0 0,-14 57 0,18-91-292,-2 7 116,-1 0 0,0 0 0,0 0 0,-6 10 0,7-17-80,1 0 0,0 0 0,0 0 0,-1 0 0,1 0 0,-1 0 1,0-1-1,1 1 0,-1-1 0,0 1 0,0-1 0,0 0 0,0 0 0,0 0 0,0 0 0,0 0 1,-1 0-1,1 0 0,0-1 0,0 1 0,-1-1 0,1 0 0,-3 0 0,3 0-52,0 0-1,0-1 1,-1 1-1,1-1 0,0 0 1,0 0-1,0 0 1,0 0-1,0 0 1,1 0-1,-1-1 0,0 1 1,0-1-1,1 1 1,-1-1-1,1 1 1,-1-1-1,1 0 0,0 0 1,0 0-1,0 0 1,0 0-1,0 0 1,-1-2-1,0 0-42,1 0 0,0 0 0,-1 0 0,1 0 0,1 0 0,-1 0 0,1 0 0,-1 0 0,1 0 0,0-1 1,1 1-1,0-8 0,3 2-77,-1 1 1,1-1-1,1 1 1,0 0 0,0 0-1,9-10 1,-10 14 51,0 0 1,0 0-1,1 0 1,-1 1-1,1 0 1,0 0-1,0 1 0,1-1 1,-1 1-1,1 0 1,9-3-1,-11 5 22,0 0-1,-1 0 1,1 0-1,0 1 1,0 0-1,-1 0 1,1 0-1,0 0 1,0 0-1,-1 1 1,1 0-1,0 0 1,-1 0-1,7 2 1,1 3 34,-1 0 1,0 0 0,13 10-1,11 7 119,-16-12-74,15 9 130,43 19 0,-66-35-40,0 0 0,0 0 0,1-1 0,-1-1 0,1 0-1,0 0 1,0-1 0,0 0 0,13-1 0,-18-1-54,-1-1-1,1 1 1,0-1 0,0 0 0,-1 0-1,1-1 1,-1 1 0,0-1 0,0-1-1,0 1 1,6-6 0,1-2-5,0 0-1,19-24 1,-25 27-1,0-1-1,0 1 0,-1-1 1,0 0-1,-1 0 1,0-1-1,0 1 0,-1-1 1,0 0-1,-1 0 1,0 0-1,-1 0 0,0 0 1,0 0-1,-1 0 1,0-1-1,-1 1 0,-2-11 1,3 19-59,-1 0-1,1-1 1,-1 1 0,0-1 0,0 1 0,0 0-1,0-1 1,0 1 0,0 0 0,0 0 0,-1 0-1,1 0 1,-1 0 0,0 0 0,1 0 0,-1 1-1,0-1 1,0 1 0,0-1 0,0 1 0,-1 0-1,1 0 1,0-1 0,0 2 0,-4-2 0,3 1-41,1 1 0,-1 0 0,1 0 1,-1 0-1,1 0 0,-1 0 0,1 1 1,-1-1-1,1 1 0,-1 0 0,1-1 1,0 1-1,-1 0 0,1 1 1,0-1-1,0 0 0,0 1 0,0-1 1,0 1-1,0-1 0,0 1 0,0 0 1,1 0-1,-3 2 0,0 3-46,0 0 1,0 0-1,1 0 0,0 0 0,0 1 0,0-1 0,1 1 0,0 0 0,1 0 1,0 0-1,0 0 0,0 0 0,1 0 0,2 13 0,-1-11 79,0-1 0,1 0-1,0 0 1,0 0-1,1 0 1,0 0 0,1-1-1,0 1 1,0-1-1,1 0 1,0 0 0,9 10-1,-7-11 54,0 0 1,0 0-1,1-1 0,0 0 0,0 0 0,0-1 1,1 0-1,12 5 0,-14-8 18,0 1 0,1-1 0,-1-1 1,0 1-1,1-1 0,-1-1 0,1 1 0,0-1 1,-1 0-1,1-1 0,11-2 0,-5-2 13,0 0-1,0-1 0,0 0 1,0-1-1,-1-1 0,19-14 1,-3 4 119,1-3-76,0-1-1,-1-2 1,-1 0 0,-1-2-1,-1-1 1,28-39 0,-51 61-77,0 0 0,0 1 1,0-1-1,3-10 0,-5 13-45,-1 0 0,1 1-1,-1-1 1,1 0 0,-1 1-1,0-1 1,0 0 0,0 1-1,0-1 1,0 0 0,0 1-1,0-1 1,0 0 0,-1 1-1,1-1 1,-1 0 0,1 1-1,-1-1 1,-1-2 0,1 4-12,1-1 1,-1 1-1,0 0 1,1-1 0,-1 1-1,0 0 1,1 0-1,-1-1 1,0 1-1,0 0 1,1 0-1,-1 0 1,0 0 0,1 0-1,-1 0 1,0 0-1,0 0 1,1 0-1,-1 1 1,0-1-1,0 0 1,1 0-1,-1 1 1,-1-1 0,-17 9-159,11-3 121,-1 0-1,1 1 1,0-1-1,1 1 1,0 1 0,0 0-1,-11 17 1,-34 63-401,51-87 434,-8 16-125,1 0 0,-8 26 0,14-36 139,0 0 0,0 1 0,1-1-1,0 1 1,0 0 0,1-1-1,0 1 1,1 11 0,-1-18 29,0 0 0,0 0 0,0 0 0,0 0 0,1 0-1,-1 0 1,0 0 0,1 0 0,-1 0 0,0-1 0,1 1 0,-1 0 0,1 0 0,-1 0 0,1-1 0,-1 1 0,1 0 0,0 0 0,-1-1 0,1 1-1,0-1 1,0 1 0,-1 0 0,1-1 0,0 0 0,0 1 0,0-1 0,0 1 0,0-1 0,-1 0 0,1 0 0,0 0 0,0 1 0,0-1 0,0 0-1,0 0 1,0 0 0,0 0 0,0 0 0,0-1 0,0 1 0,0 0 0,0 0 0,0-1 0,3 0 42,-1-1 0,0 1 0,1-1 1,-1 0-1,0 0 0,0 0 0,-1 0 1,1-1-1,0 1 0,3-5 0,4-8 35,0 0-1,10-24 1,-11 21-491,19-28 1,-28 46 367,0-1 0,0 1 0,0 0 1,0 0-1,0 0 0,0 0 1,1-1-1,-1 1 0,0 0 1,0 0-1,0 0 0,1 0 1,-1-1-1,0 1 0,0 0 1,0 0-1,1 0 0,-1 0 1,0 0-1,0 0 0,1 0 1,-1 0-1,0 0 0,0 0 1,1 0-1,-1 0 0,0 0 1,0 0-1,1 0 0,-1 0 1,0 0-1,7 7-365,4 15-71,-9-17 402,2 4 9,8 17-51,1 0 0,18 27 1,-27-47 158,1 1 0,0-1 1,1 0-1,-1 0 0,1 0 1,0-1-1,1 0 0,-1 0 1,1 0-1,0-1 0,0 0 1,9 3-1,-13-6-6,0 0 0,-1 0 0,1-1-1,0 1 1,-1-1 0,1 0 0,0 0 0,0 0-1,-1 0 1,1 0 0,0 0 0,0-1 0,-1 1-1,1-1 1,0 0 0,-1 0 0,1 0 0,-1 0-1,1 0 1,-1 0 0,0-1 0,1 1 0,-1-1 0,0 0-1,0 0 1,0 0 0,0 0 0,0 0 0,-1 0-1,1 0 1,1-3 0,4-8 68,0 1 1,-1-1-1,0 0 0,6-24 0,44-176-588,-52 203-41,-2 14 20,0 18 161,1 100 357,-1-96-68,2 0 0,10 43 0,-11-57 53,-3-10 23,0 0 0,0 0-1,1 0 1,-1 0 0,1 0-1,-1 0 1,1 0-1,0 0 1,0 0 0,0-1-1,0 1 1,0 0 0,1 1-1,-1-3-14,-1 0-1,1 0 0,-1 0 1,1 0-1,-1 0 1,1 0-1,-1 0 1,0 0-1,1 0 0,-1 0 1,1-1-1,-1 1 1,1 0-1,-1 0 1,0-1-1,1 1 0,-1 0 1,1 0-1,-1-1 1,0 1-1,1 0 1,-1-1-1,0 1 0,0 0 1,1-1-1,-1 1 1,0-1-1,0 1 1,1-1-1,-1 1 0,0 0 1,0-1-1,0 0 1,12-24 365,-9 18-348,5-11 4,34-66-389,-41 81 276,1 0 0,-1 0-1,1 1 1,0-1 0,0 1-1,0 0 1,4-3 0,-5 4 36,0 0 0,0 1 0,0-1 0,0 1 0,0 0 0,0-1 0,0 1 0,0 0 0,0-1 0,0 1 0,1 0 0,-1 0 0,0 0 0,0 0 0,0 0 0,0 0 0,0 1 0,0-1 0,0 0 0,0 0 0,1 1 0,-1-1 0,0 1 0,1 0-1,48 28-224,-35-19 193,0 0 1,30 11 0,-32-15 110,1-1 0,0-1 0,1 0 0,-1-1 0,17 1 1,-26-4-25,1 0 0,-1 0 0,1-1 0,-1 1 0,0-1 0,1 0 0,-1-1 0,0 1 0,0-1 0,0 0 1,0-1-1,0 1 0,0-1 0,-1 0 0,1 0 0,-1 0 0,6-6 0,-4 2 100,-1-1-1,1 0 0,-1 0 1,0 0-1,-1 0 0,0-1 1,0 0-1,3-13 0,-2 4-95,-1 0 0,-1-1-1,0 1 1,-1-1 0,-1-21-1,-1 36-79,0 1 0,0-1 0,0 1 0,-1-1 0,1 1 0,-1-1 0,0 1 0,-1-5 0,1 8 28,1-1 0,0 1 0,0 0 0,-1-1 0,1 1 0,-1-1 0,1 1 0,0 0 0,-1-1 0,1 1 0,-1 0 0,1 0 0,0-1 0,-1 1 0,1 0 0,-1 0 0,1 0 0,-1-1 0,1 1 0,-1 0 0,1 0 0,-1 0 0,1 0 0,-1 0 0,1 0 0,-1 0 0,1 0 0,-1 0 0,1 1 0,-1-1 0,1 0 0,-1 0 0,1 0 0,-1 0 0,1 1 0,-1-1 0,1 0 0,-1 0 0,1 1 0,0-1 0,-1 1 0,-19 17-357,7-3 324,1 1 0,0 0 0,2 1 0,-15 29 0,12-18 158,2 1 1,-11 42-1,20-64-41,0 2 0,0-1 0,1 0 0,1 0 0,-1 0 0,1 0 0,2 17 0,-1-21-35,1 1-1,-1 0 1,1-1-1,-1 1 0,1-1 1,1 0-1,-1 1 1,0-1-1,1 0 1,0 0-1,0-1 0,0 1 1,1-1-1,6 6 1,-4-4 12,1 0 0,0-1 0,0 0 0,1-1 0,-1 1 0,1-1 0,-1-1-1,1 1 1,0-1 0,0-1 0,0 0 0,0 0 0,0 0 0,1-1 0,-1 0 0,0-1 0,15-2 0,7-4-856,0-1 1,-1-2-1,40-17 0,-16 5-2332,28-7 515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23 5984,'0'-2'306,"-1"1"-1,1 0 1,0-1 0,0 1 0,-1-1 0,1 1 0,0 0-1,0-1 1,0 1 0,0-1 0,1-1 0,-1 3-212,0 0 0,0-1 0,0 1 0,0 0 0,0 0 0,0 0 0,0 0 0,0-1 0,0 1 0,0 0 0,1 0 0,-1 0 0,0 0 0,0 0 0,0-1 0,0 1 0,0 0 0,0 0 0,0 0 0,1 0 0,-1 0 0,0 0 0,0 0 0,0 0 0,0 0 0,0-1 0,1 1 0,-1 0 0,0 0 0,0 0 0,0 0 0,1 0 0,6 7 3118,-5-2-2750,0 0 0,0 0 0,0 0-1,0 1 1,-1-1 0,0 0 0,0 1 0,0-1 0,-1 9 0,-3 53 599,2-53-726,-4 28 404,-17 72 0,-21 39 48,15-61-508,6-25-68,12-37-276,-12 50-1,17-61-2770,13-33-4226,5 1 4641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16 270 5152,'-9'-7'1527,"3"2"1679,6 5-3168,0-2 1057,0 2-1057,11-16 3759,29-20-1683,-23 20-1528,1 1 0,28-19 0,-4 11-317,1 3 0,0 2 1,62-18-1,14 5 104,-108 28-362,-2 1 54,0 0 1,0 1-1,0 0 1,0 0-1,0 1 1,14 1-1,-21-1-24,0 1-1,0-1 1,0 0 0,0 1-1,0 0 1,-1-1 0,1 1-1,0 0 1,0 0 0,-1 0-1,1 0 1,-1 0 0,1 1-1,-1-1 1,3 2 0,-3-1 1,-1 0 1,1 0 0,0-1-1,0 1 1,-1 0 0,1 0 0,-1 0-1,0 0 1,1-1 0,-1 1-1,0 0 1,0 0 0,0 0-1,0 0 1,-1 0 0,1 0 0,0 0-1,-1-1 1,0 3 0,-5 15 72,-1-1 1,-1 0 0,0-1 0,-1 0 0,-1 0-1,-13 17 1,-79 88-68,61-75 102,39-46-140,1 1 1,0-1 0,-1 1 0,1 0-1,0 0 1,0-1 0,0 1 0,0 0-1,0 0 1,0 0 0,1 0 0,-1 0-1,1 0 1,-1 0 0,1 1-1,0-1 1,0 0 0,0 0 0,0 3-1,1-2-2,0-1-1,-1 0 0,1 0 1,1 0-1,-1 0 0,0 0 1,0 0-1,1 0 0,-1-1 1,1 1-1,-1 0 0,1-1 1,0 1-1,0-1 0,-1 0 1,1 1-1,3 0 0,81 44-42,-48-27 177,-1 1-1,38 29 1,-70-45-58,-1-1 0,1 1 1,-1 0-1,0 0 0,-1 0 1,1 1-1,5 8 0,-9-12-54,1 1-1,0-1 1,-1 1 0,1-1-1,-1 1 1,1-1-1,-1 1 1,0 0-1,1-1 1,-1 1 0,0-1-1,0 1 1,0 0-1,0-1 1,-1 1 0,1-1-1,0 1 1,-1-1-1,1 1 1,-1 0-1,1-1 1,-1 0 0,0 1-1,0-1 1,0 1-1,1-1 1,-1 0 0,-1 0-1,1 1 1,0-1-1,-2 2 1,-5 2 51,0 0 0,0 0-1,0-1 1,0 0 0,-1 0 0,1-1 0,-1 0-1,0-1 1,0 0 0,0 0 0,-14 1 0,-15-1-385,-54-3 1,4-6-2274,76 5 908,0 0 0,-19-7 0,32 9 1590,-1 0 1,0 0-1,0 0 1,0 0-1,0 0 1,0 0-1,1 0 0,-1 0 1,0-1-1,0 1 1,0 0-1,0 0 1,0 0-1,1 0 1,-1 0-1,0 0 1,0-1-1,0 1 0,0 0 1,0 0-1,0 0 1,0 0-1,0-1 1,0 1-1,0 0 1,0 0-1,0 0 1,0-1-1,0 1 1,0 0-1,0 0 0,0 0 1,0 0-1,0-1 1,0 1-1,0 0 1,0 0-1,0 0 1,0 0-1,0-1 1,0 1-1,0 0 0,0 0 1,-1 0-1,1 0 1,0 0-1,0-1 1,0 1-1,0 0 1,0 0-1,-1 0 1,1 0-1,0 0 0,0 0 1,0 0-1,0 0 1,0-1-1,-1 1 1,1 0-1,0 0 1,0 0-1,0 0 1,-1 0-1,1 0 1,0 0-1,0 0 0,17-6-2498,-14 5 1996,25-11-3697,6-2 1436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5888,'-23'-13'13455,"33"13"-11119,1 1-1973,0 0 0,0 1-1,0 1 1,12 3-1,7 2 1,-7-4 7,1 0-1,46 0 1,49-9-51,-112 5-328,10-2 35,-7 1 17,0 1 0,0 0-1,14 1 1,-15 0 29,1 0 0,13-2 1,-5 1-247,-19 0 176,1 1 1,-1-1-1,1 0 0,-1 1 1,0-1-1,1 1 0,-1-1 0,1 1 1,-1-1-1,1 1 0,-1-1 1,1 1-1,0-1 0,-1 1 1,0 1-1,-2 2 9,-11 14 86,0 1 1,1 0-1,-14 31 0,-17 34 456,20-34-437,-3-1 1,-2-1-1,-35 45 1,-52 37-182,62-79-2809,32-31-2854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74 120 3392,'-4'-13'1088,"3"13"-1068,1-1 1,0 1 0,0 0-1,0-1 1,0 1-1,0 0 1,0-1-1,0 1 1,0 0-1,0-1 1,0 1 0,0 0-1,0-1 1,0 1-1,0 0 1,0-1-1,0 1 1,0 0 0,0-1-1,1 1 1,-1 0-1,0 0 1,0-1-1,0 1 1,1 0-1,-1-1 1,3-6 4136,-3 24 1532,1-7-5103,-1 0 0,-1 0 1,0 0-1,-4 18 1,6-25 195,3-8-308,-2 3-413,0 0 0,-1-1 1,1 1-1,-1 0 0,0-1 1,1-3-1,6-24 131,4-32 0,-12 59-116,1-1 1,-1 0-1,1 1 0,0-1 0,0 0 1,1 1-1,-1-1 0,1 1 0,0 0 1,0-1-1,4-4 0,-5 7-10,1-1 1,0 1-1,0 0 0,-1-1 0,1 1 1,0 0-1,1 0 0,-1 0 0,0 0 1,0 1-1,0-1 0,0 0 0,1 1 1,-1 0-1,0-1 0,0 1 0,1 0 1,-1 0-1,4 1 0,8 1 72,-1 1 0,1 0 0,-1 1 0,0 1 0,20 9 1,27 10 211,-21-14-161,77 11 0,44-7-21,-117-11-176,198 1 51,-160-4-139,-38-4 181,-40 13-367,-4-6 273,0-1 0,0 1-1,0-1 1,-1 1 0,1-1 0,-1 1 0,1-1 0,-5 4 0,-1 4-32,-3 3 51,0 0 0,-1-1 0,-1 0 0,0-1 0,-23 17 0,-76 44 122,65-44-111,14-7 17,0 2-1,1 0 0,2 2 1,-52 57-1,-71 112 163,-34 39-16,112-164-205,17-15-17,42-40 136,-24 16 0,0 1 122,28-24-174,5-3 69,6-4-113,0 0-1,0 0 1,1 0-1,-1 0 0,0 0 1,0 0-1,0 0 1,0 0-1,0 0 0,0 0 1,0 0-1,0 0 1,0 0-1,0 0 0,0 0 1,0 0-1,0 0 1,0 0-1,0 0 0,0 0 1,0 0-1,0 0 1,0 0-1,0 0 1,0 0-1,0 0 0,0 0 1,0 0-1,0 0 1,0 0-1,0 0 0,0 0 1,0 0-1,0 0 1,0 0-1,0 0 0,0 0 1,0 0-1,0 0 1,0 1-1,0-1 1,0 0-1,0 0 0,0 0 1,0 0-1,0 0 1,0 0-1,0 0 0,0 0 1,0 0-1,0 0 1,0 0-1,0 0 0,0 0 1,0 0-1,1 0 101,-1 0-101,1-1 1,-1 1 0,0-1-1,1 1 1,-1 0 0,0-1-1,1 1 1,-1 0 0,0-1-1,1 1 1,-1 0 0,0 0 0,1-1-1,-1 1 1,1 0 0,-1 0-1,1 0 1,-1 0 0,1-1-1,-1 1 1,1 0 0,-1 0-1,1 0 1,16-2 48,-15 2-12,135-25 255,-8 14-432,-120 10 191,0 1 0,0 0 0,-1 0 1,1 1-1,0 0 0,0 0 0,-1 1 0,1 0 0,-1 1 0,1 0 0,-1 0 0,0 1 0,0 0 0,-1 0 0,1 1 0,8 7 1,9 7 209,33 22-28,-58-41-245,0 0-1,1 0 1,-1 1 0,0-1 0,1 0 0,-1 0 0,0 0 0,1 0 0,-1 0 0,1 0 0,-1 0 0,0 1 0,1-1 0,-1 0 0,1 0 0,-1 0 0,1-1 0,-1 1 0,0 0 0,1 0 0,-1 0 0,0 0 0,1 0 0,-1 0 0,1-1 0,-1 1 0,0 0 0,1 0 0,-1-1 0,9-12-1915,0-22-3515,-9 35 5427,0-8-1241,0 0 1,0 0 0,0 1-1,-1-1 1,0 1 0,-1-1-1,0 1 1,0-1 0,-3-7-1,-1 2-686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5728,'-29'-23'4332,"29"23"-4208,0 0-1,0 0 1,-1 0 0,1 0-1,0-1 1,0 1-1,0 0 1,0 0-1,0 0 1,0 0 0,0-1-1,0 1 1,0 0-1,0 0 1,2-3 2471,-2 3-2471,0 0-1,13-9 2316,18-7-456,-14 9-1140,1 1-1,-1 1 1,21-3 0,57-7 96,-88 14-902,12-1 46,0 0 0,0 2 0,1 0-1,30 4 1,-38-2-385,0 0 0,-1 2 0,0-1 0,1 1 0,-1 1 0,0 0 0,-1 0 0,18 13 0,-26-16 410,8 5-3080,1-7-5913,-6-6 5813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3808,'-1'-1'140,"1"1"1,0 0 0,-1 0-1,1-1 1,0 1-1,-1 0 1,1-1 0,0 1-1,-1 0 1,1-1-1,0 1 1,0-1-1,-1 1 1,1-1 0,0 1-1,0 0 1,0-1-1,0 1 1,-1-1 0,1 1-1,0-1 1,0 1-1,0-1 1,0 0-1,1 0 160,-1 1-1,0-1 0,1 1 0,-1-1 0,1 1 0,-1-1 1,1 1-1,-1-1 0,1 1 0,-1 0 0,1-1 1,0 1-1,-1 0 0,1-1 0,-1 1 0,1 0 0,0 0 1,0-1-1,22-5 4000,2 3-3533,-1 0 0,0 2 0,1 0 0,38 6-1,-53-5-727,0 1 30,-1 0-1,18 3 0,-26-3-56,-1-1-1,1 0 0,0 0 0,-1 1 0,1-1 1,-1 1-1,1-1 0,-1 0 0,1 1 1,-1-1-1,1 1 0,-1-1 0,0 1 1,1-1-1,-1 1 0,1-1 0,-1 1 0,0-1 1,0 1-1,1 0 0,-1-1 0,0 1 1,0 0-1,0-1 0,0 1 0,0 0 0,0-1 1,0 1-1,0-1 0,0 1 0,0 0 1,0-1-1,0 1 0,0 0 0,0-1 0,0 1 1,-1 0-1,1-1 0,0 1 0,-1-1 1,1 1-1,-1 0 0,-1 3 31,0-1 1,0 1-1,-1-1 1,1 1-1,-5 3 0,-22 19 230,-48 34 0,49-39 85,0 0 1,-34 36-1,58-53-292,1 0 0,-1 0 1,1 1-1,0-1 0,0 1 0,0 0 1,1 0-1,0 0 0,0 0 0,0 0 1,0 0-1,-1 9 0,3-11-32,0 0-1,0 1 0,0-1 1,0 0-1,1 0 1,0 0-1,-1 1 0,1-1 1,0 0-1,0 0 0,1 0 1,-1 0-1,1 0 1,-1 0-1,1-1 0,0 1 1,0-1-1,0 1 1,0-1-1,1 1 0,-1-1 1,5 3-1,16 10-124,2 0 0,0-1-1,49 19 1,-48-25-2014,2 1 571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365 158 3648,'4'-11'787,"4"-14"2024,-6 10 1969,-6 21-2518,-11 37-847,-2-1 0,-34 61 0,34-73-1143,-2-2-1,-1 0 1,-23 24 0,-75 71 463,89-94-515,-10 13 356,33-36 147,9-7-286,14-10-103,4-5-302,-1-2 1,-1 0 0,-1-1-1,-1-1 1,0-1 0,-2 0-1,16-28 1,-5 1-1,-3 0 0,20-61 0,3-17 123,-41 112 74,-1-1 0,-1 1 1,2-17-1,-2 13-5,-2 16-192,0 0 0,0-1-1,0 1 1,1 0 0,-1 0 0,3-3 0,-1 1-4,1 18 57,11 15-78,18 53 1,6 15-199,-23-70 211,1 1 0,36 44 0,51 40 155,-10-36-226,-22-19 166,-70-54-98,1-1 1,-1 1 0,1-1 0,-1 1 0,0 0 0,2 3 0,-3-5-12,-1-1 0,0 1 0,0-1 0,1 1 0,-1-1 0,0 1 0,0-1 0,0 1 0,0-1 1,0 1-1,0 0 0,0-1 0,0 1 0,0-1 0,0 1 0,0-1 0,0 1 0,0 0 0,-1 0 0,1 0 3,-1-1-1,1 1 1,-1-1-1,1 1 1,-1 0-1,0-1 1,1 1-1,-1-1 1,0 1-1,1-1 1,-1 0-1,0 1 1,0-1 0,0 0-1,1 1 1,-1-1-1,-1 0 1,-16 3 7,1 0-1,-1-2 1,1 0 0,-22-2 0,2 1-21,-148 9 229,-8 11-298,173-18-26,-217 26-1491,218-26-29,34-8-1811,21-2 472,6-1 975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3552,'-7'-26'2382,"5"-1"5961,13 27-4309,46 10-1844,-37-3-1913,0 0 0,-1 2 0,1 0 0,-2 1 0,20 14 0,-13-6-130,-1 1 0,-1 1 0,22 24 0,-41-39-106,1 0 0,-1 0 0,0 1 0,-1-1 0,1 1 0,-1 0 0,0 0 0,-1 0 0,1 0 0,1 7 0,-4-9-8,1-1-1,-1 1 0,1-1 1,-1 1-1,0-1 0,0 1 1,0-1-1,-1 0 1,0 1-1,1-1 0,-1 1 1,0-1-1,0 0 0,-1 0 1,1 1-1,-1-1 0,1 0 1,-1 0-1,0 0 1,-5 4-1,-3 3 49,-1-1 1,0 0-1,0-1 0,-1 0 1,-15 6-1,-6 6 76,15-10-117,-21 9 0,20-11 3,-16 11 0,18-10 98,-27 11 0,53-23-51,0 0 0,0 1 0,15-2 1,7-1 2,199-44 419,-179 39-375,-1-2 0,53-20 0,-84 25-120,0-1 0,-1-1 0,0-1 1,0-1-1,-1 0 0,-1-1 0,0-1 0,20-20 0,-29 24-8,0-1-1,-1 1 1,0-1 0,0-1-1,5-14 1,-7 15-34,-1 2 17,0 0 0,0 0 1,-1 0-1,-1-1 1,1 1-1,-1 0 0,0-10 1,-2-1-176,0 1 1,-3-20 0,3 33 4,0 0 1,-1 1 0,1-1 0,-1 0 0,0 1-1,0 0 1,0-1 0,-5-6 0,-14-13-6810,20 23 6468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39 6240,'-1'-1'271,"1"0"1,-1 0-1,0 0 1,0 0-1,1 0 1,-1 0-1,0 0 1,0 1-1,0-1 1,0 0-1,0 0 1,-2-1-1,2 2-28,0 0 1,0 1-1,0-1 1,0 0-1,0 0 0,0 0 1,0 1-1,0-1 1,0 1-1,0-1 1,0 0-1,0 1 0,0 0 1,0-1-1,0 1 1,-4 2 56,0 0 0,1 1 1,-1-1-1,1 1 1,0 0-1,0 0 0,1 0 1,-1 0-1,1 1 1,-5 7-1,7-10-228,0 1 0,0 0 0,0 0-1,0 0 1,1 0 0,-1 0 0,1 0 0,0 0 0,0 0 0,0 0-1,0 0 1,0-1 0,1 1 0,-1 0 0,1 0 0,0 0 0,0 0-1,0 0 1,0-1 0,0 1 0,3 4 0,0-1 82,-1-1 1,1 1-1,1-1 0,-1 0 1,0 0-1,1-1 1,0 1-1,0-1 1,1 0-1,-1 0 1,12 5-1,-14-8-112,-1 0 0,1 0 0,0 0 0,0 0-1,-1-1 1,1 1 0,0-1 0,0 0 0,0 0 0,0 0 0,-1 0 0,1 0 0,0 0-1,0-1 1,0 0 0,0 1 0,-1-1 0,1 0 0,0 0 0,-1-1 0,1 1 0,-1 0 0,1-1-1,-1 0 1,0 1 0,0-1 0,1 0 0,-1 0 0,-1 0 0,3-3 0,4-4 68,-2 0 0,1-1 0,-1 0 0,-1 0 0,5-12 0,-8 19-122,-1-1 0,1 0 1,-1 1-1,0-1 0,0 0 0,-1 0 1,1 0-1,-1 0 0,0 0 1,0 0-1,-1 0 0,1 0 0,-1 0 1,1 0-1,-1 1 0,0-1 0,-1 0 1,-3-7-1,3 8-57,-1 0 0,1 0 0,-1 0 0,0 0 0,-1 1 0,1-1 0,0 1 0,-1 0 0,1 0 0,-1 0 0,0 0 1,1 0-1,-1 1 0,0 0 0,0 0 0,0 0 0,0 0 0,-5 0 0,-2 0-461,0 0 0,1 1 1,-1 0-1,0 1 0,0 0 0,-10 3 0,13-2-712,-1 1-1,2 0 1,-1 0-1,0 1 0,1 0 1,-1 1-1,1-1 0,-12 11 1,-6 11-2134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25 235 5312,'-6'0'204,"-12"2"5268,18-2-5400,0 0 0,0 0 0,0 0 0,0 1 0,-1-1 0,1 0 0,0 0 0,0 0 0,0 0 0,0 0 0,0 0 0,0 0 0,0 0 0,0 1 0,0-1 0,0 0 0,0 0 0,0 0 0,1 1 1008,-1-1-1008,11 8 2910,-7-6-2647,0 0 0,1 0 0,-1-1 0,1 0 0,-1 1 0,1-2-1,0 1 1,-1 0 0,1-1 0,7 0 0,-6 0-211,250-7 2052,22-28-1583,-256 32-557,565-90 300,120 0 518,-641 86-738,147-12 158,-157 16-408,96 9 0,-142-5-64,0 0 0,0 1 0,0 1-1,0-1 1,9 5 0,-17-6 31,0 0-1,1 0 1,-2 0-1,1 1 1,0-1-1,0 0 1,0 1-1,-1-1 1,1 1-1,0 0 1,-1 0-1,2 2 1,-2-3-27,-1 0 1,1 1-1,-1-1 1,1 1 0,-1-1-1,0 1 1,0-1-1,1 1 1,-1-1-1,0 1 1,0 0-1,0-1 1,-1 1-1,1-1 1,0 1-1,-1-1 1,1 1 0,-1-1-1,1 0 1,-2 3-1,-11 13-2894,-1 0 998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2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206 225 3328,'8'1'955,"-11"3"2,3-4-843,-1 1 0,0-1 0,1 1 0,-1 0 0,1-1 0,-1 1 0,1 0 0,0-1 0,-1 1 0,1 0 0,-1 0 0,1-1 0,0 1 0,0 0 0,0 0 0,-1 1 0,1 0 46,0 1 0,1-1 0,-1 0 0,0 1 0,1-1 0,0 0 0,-1 0 0,1 0 0,0 1 0,0-1 0,0 0 0,1 0 0,-1 0 0,0 0 0,1 0 0,-1-1 0,1 1 0,0 0 0,-1-1 0,1 1 0,0-1 0,0 0 0,0 1 0,0-1 0,0 0 0,0 0 0,0 0-1,1-1 1,-1 1 0,0 0 0,0-1 0,5 1 0,-2 0-15,0-1 0,1 0 0,-1 0-1,0 0 1,0 0 0,1-1 0,-1 0-1,0 0 1,0 0 0,0-1 0,0 0 0,0 1-1,0-2 1,6-3 0,-5 2-53,0-1 0,-1 0 0,1 0 0,-1 0 0,0-1 0,-1 0 0,8-11 0,-9 12-63,-1 0-1,0 0 1,0-1 0,0 1 0,-1 0-1,0 0 1,0-1 0,0 1 0,0-10-1,-2 2-6,1 1-1,-6-24 1,5 30-83,0 0 0,-1 0 0,0 0 0,0 0 0,0 0 0,-1 0 0,0 0 0,0 1 0,0 0 0,-1-1 0,0 1 0,0 0 0,-5-4 0,6 6 34,0 1 0,0 0 1,0 0-1,-1 0 1,1 1-1,-1-1 0,1 1 1,-1 0-1,1 0 0,-1 0 1,0 0-1,0 0 0,1 1 1,-1 0-1,0 0 1,0 0-1,0 0 0,1 1 1,-1-1-1,0 1 0,1 0 1,-1 0-1,-3 2 1,-7 2 145,1 1 1,0 1 0,0 0-1,1 1 1,-20 16 0,7-3 347,-34 38 1,48-46-249,0 1-1,0 0 1,1 0 0,1 1 0,-7 17 0,13-26-42,0 1 0,1-1 0,0 1 0,1 0 0,-1 0 0,0 11 0,2-14-62,0 0 1,0 0 0,1 1 0,0-1 0,-1 0-1,1 0 1,1 1 0,-1-1 0,0 0-1,1 0 1,4 6 0,-3-5-8,1 0 1,0-1-1,0 1 0,0-1 0,1 0 1,0 0-1,0 0 0,0 0 0,0-1 0,10 5 1,1-1 155,0-1 1,27 8-1,-23-10-132,-1-1 0,1 0 0,30 0 0,61-7-934,-70 2-92,48-4-1462,-1-3-3277,-5 0 1564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312 435 2144,'0'-2'172,"0"0"-1,0 1 1,0-1 0,0 0 0,0 1-1,0-1 1,-1 0 0,1 1-1,0-1 1,-1 0 0,0 1 0,1-1-1,-1 1 1,0-1 0,0 1 0,1-1-1,-1 1 1,0 0 0,-1-1-1,1 1 1,0 0 0,0 0 0,0 0-1,-1 0 1,1 0 0,-1 0 0,1 0-1,-1 0 1,1 0 0,-1 1 0,1-1-1,-1 1 1,0-1 0,-2 0-1,-4 0-51,0 0 0,0 0 0,1 1 0,-1 0 0,0 0 0,0 1 0,0 0 1,1 0-1,-1 1 0,1 0 0,-1 0 0,1 1 0,0 0 0,-1 0 0,2 1 0,-1 0 0,-7 5 0,3-1-62,1-1 1,0 2 0,0-1-1,1 1 1,0 1-1,1 0 1,0 0 0,0 0-1,-10 22 1,11-18-16,1 1 0,1 0 0,1-1 0,-5 25 0,8-32-41,0 1 1,0 0-1,1 0 0,0 0 0,0 0 1,1 0-1,0 0 0,0 0 0,1 0 1,4 10-1,-4-13 72,1-1 0,0 1 0,0 0 0,0-1 0,0 0 0,1 0-1,0 0 1,0 0 0,0-1 0,0 1 0,0-1 0,1 0 0,0 0 0,-1-1 0,1 0 0,0 1 0,0-2 0,1 1 0,-1 0-1,0-1 1,0 0 0,11 0 0,-9 0 26,0 0 0,-1-1 0,1 0 0,0-1 0,0 1 0,0-1 0,-1-1 0,1 1-1,0-1 1,-1-1 0,1 1 0,-1-1 0,0 0 0,0 0 0,0-1 0,0 1 0,7-8 0,-8 6-14,-1-1 0,1 0 1,-1 1-1,-1-2 0,1 1 0,-1 0 1,0-1-1,4-12 0,-4 9-30,-1 0-1,0 0 1,-1 0-1,1-1 0,-2-17 1,0 18-13,-2 0 1,1-1-1,-1 1 1,-1 0-1,0 0 0,0 0 1,-1 0-1,0 0 1,-7-10-1,9 16-93,-1-1 0,0 2 0,0-1 0,0 0 0,0 0 0,0 1 0,-1 0 1,1-1-1,-1 1 0,0 1 0,0-1 0,0 1 0,-1-1 0,1 1 0,0 0 0,-1 1 0,0-1 0,1 1 0,-1 0 0,0 0 0,1 0 0,-7 0 0,9 1 24,1 0 0,-1 0 0,1 0 0,-1 1 0,0-1 0,1 0 0,-1 1 0,1-1 0,-1 1 0,1-1 0,-1 1 0,1 0 0,-1-1 0,1 1 0,-1 0 0,1 0 0,0 0 0,0 0 0,-1 0 0,1 0 0,0 1 0,0-1 0,0 0 0,0 1 0,0-1 0,1 0 0,-1 1 0,0-1 0,1 1 0,-1-1 0,1 1 0,-1-1 0,1 1 0,0 0 0,0-1 0,0 1 0,-1-1 0,2 1 0,-1 0 0,0 2 0,1-1 43,-1 0 0,1 1-1,0-1 1,0 1 0,1-1 0,-1 0 0,1 0 0,-1 0 0,1 0 0,0 0 0,0 0 0,1 0 0,-1 0 0,0-1 0,1 1 0,3 2 0,-2-3 29,0 0 1,0 1-1,0-1 0,1-1 0,-1 1 1,0-1-1,1 1 0,-1-1 1,1 0-1,0-1 0,4 1 0,3-1 42,0-1 0,-1 0 0,1 0 0,0-1 0,-1-1 0,0 0 0,1-1-1,-1 0 1,11-6 0,6-5 42,-2-2 1,39-32-1,-9 7 66,-29 21-214,-21 15 17,1 1 1,0-1-1,0 2 1,0-1-1,10-3 1,-17 10 2,0 0 1,0 1-1,1-1 1,-1 1-1,-1-1 1,1 0-1,-1 5 1,1-7-2,-41 286 772,41-286-744,-1 0-1,1 0 1,0 1-1,0-1 0,0 0 1,0 0-1,0 1 1,0-1-1,0 0 1,0 0-1,0 1 1,0-1-1,0 0 1,0 1-1,0-1 1,0 0-1,0 0 0,0 1 1,0-1-1,0 0 1,0 0-1,0 1 1,1-1-1,-1 0 1,0 0-1,0 1 1,0-1-1,1 0 1,5-5 485,10-22-86,-11 18-361,12-18-71,1 0 1,40-44-1,-56 69-20,0 0-1,0 0 0,0 0 1,1 0-1,-1 0 1,1 0-1,-1 1 1,1-1-1,0 1 1,-1 0-1,5-2 1,-6 3 10,0 0 1,1 0 0,-1 0 0,0 0 0,0 0-1,0 0 1,1 1 0,-1-1 0,0 0 0,0 0-1,0 1 1,0-1 0,1 1 0,-1-1 0,0 1-1,0 0 1,0-1 0,0 1 0,0 0-1,-1 0 1,1-1 0,0 1 0,0 0 0,0 0-1,-1 0 1,1 0 0,0 0 0,-1 0 0,1 0-1,0 3 1,4 9-54,0 0 0,0 1 0,4 28 0,-6-27 84,0 0 1,1 0-1,8 20 0,-9-30 0,-1-1 0,1 1 0,-1-1 0,1 1-1,1-1 1,-1 0 0,1 0 0,-1 0 0,1-1-1,0 1 1,0-1 0,1 0 0,-1 0 0,6 2-1,-6-3 22,1 0 0,0-1-1,0 1 1,0-1-1,-1 0 1,1-1 0,0 1-1,0-1 1,0 0-1,0 0 1,0-1 0,0 1-1,0-1 1,0 0-1,0 0 1,0-1 0,-1 1-1,1-1 1,0 0-1,-1-1 1,0 1 0,5-4-1,1-1 13,0 0 0,-1-1-1,0 0 1,0 0 0,-1-1-1,0 0 1,0-1 0,8-15-1,32-71 195,-22 41-157,-9 20-90,-1-1-1,12-40 0,-14 25 68,-2-1 0,11-103 0,-21 139-93,-2 10-24,1 1 0,0-1 0,-1 0 0,0 0 0,-1 0 0,0-5 0,-2 6-265,1 9 96,0 12 26,-15 111-44,16-105 207,-2 11 3,1-1 1,2 1-1,1 0 1,9 50-1,-2-44 45,15 60 223,-20-89-201,1 0 0,0 0 0,0 0 0,1 0 0,1-1 0,0 0 0,8 11 0,-11-16-240,1-1-1,0 1 0,0-1 1,0 0-1,0 0 0,1 0 0,-1 0 1,1-1-1,9 4 0,-9-5-480,-1 1-1,1-1 1,-1 0-1,1-1 1,-1 1 0,1-1-1,0 0 1,-1 0-1,1 0 1,0-1-1,6-1 1,6-1-1577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4160,'-2'-1'528,"0"-1"1,-1 1-1,1 0 1,0 0-1,0 0 1,-1 0-1,1 1 1,-1-1 0,-2 0-1,19-4 6459,12 1-4453,29 2-1058,-43 2-1357,1 1 0,-1 0-1,0 1 1,1 0 0,-1 1 0,0 0 0,0 1-1,-1 1 1,1-1 0,-1 2 0,0 0-1,16 11 1,-20-12-102,-1 0 0,-1 0 0,1 1 0,-1-1-1,0 1 1,0 0 0,0 1 0,-1-1 0,0 1 0,-1 0-1,1 0 1,-1 0 0,0 1 0,-1-1 0,0 1 0,0-1-1,-1 1 1,0 0 0,0-1 0,-1 1 0,0 10 0,-1-1 63,-1 1 1,0-1-1,-2 0 1,0 0 0,-1 0-1,0 0 1,-2-1-1,-11 23 1,1-10 114,-1-2-1,-2 0 1,-44 47 0,1-5 370,63-69-562,0 0 1,0 0-1,0 0 1,0 0-1,0 0 1,0 0-1,0 0 1,0 0 0,0 0-1,0 0 1,0 0-1,0 0 1,0 0-1,-1 0 1,1 0-1,0 1 1,0-1-1,0 0 1,0 0-1,0 0 1,0 0-1,0 0 1,0 0-1,0 0 1,0 0-1,0 0 1,0 0-1,0 0 1,0 0-1,0 1 1,0-1-1,0 0 1,0 0-1,0 0 1,0 0-1,0 0 1,0 0-1,1 0 1,-1 0-1,0 0 1,0 0-1,0 0 1,0 0-1,0 0 1,0 0-1,0 0 1,0 1-1,0-1 1,0 0-1,0 0 1,0 0-1,0 0 1,6 1 175,8-2 16,81-21 426,-21 3-597,220-55 350,-271 66-360,1-1 1,-1-1-1,-1 0 1,0-2-1,0-1 1,-2-1-1,29-24 1,-36 27-24,0-2 1,-1 0 0,-1 0-1,0-1 1,-1 0 0,0-1-1,-1 0 1,-1-1 0,-1 0-1,0 0 1,7-26 0,-11 27-9,0 0 1,0 1 0,-1-22 0,-1 28-76,-1-1 0,-1 1 0,0-1 0,0 1 0,-1-1 0,0 1 0,-4-11 1,3 6-429,3 12 362,0 0 0,0 0 1,0-1-1,0 1 0,0 0 0,-1 0 0,1 0 1,0 0-1,-1 0 0,1 0 0,0 0 1,-1 0-1,0 0 0,1 0 0,-1 0 1,1 0-1,-1 0 0,0 1 0,0-1 1,0 0-1,1 0 0,-1 1 0,0-1 0,-2 0 1,-8-2-3832,23 6-5771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3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 6720,'0'-1'168,"-1"1"-1,1-1 1,0 1 0,0-1 0,-1 1-1,1-1 1,0 1 0,-1 0 0,1-1 0,0 1-1,-1 0 1,1-1 0,-1 1 0,1 0 0,0-1-1,-1 1 1,1 0 0,-1 0 0,1 0-1,-1-1 1,1 1 0,-1 0 0,1 0 0,-1 0-1,1 0 1,-1 0 0,-12 6 2735,3 0-1723,7-5-1002,0 0-1,1 1 1,-1-1 0,1 1 0,0-1 0,-1 1-1,1 0 1,0 0 0,0 0 0,0 0 0,0 0 0,1 0-1,-1 1 1,0-1 0,1 0 0,0 1 0,-1 0-1,0 4 1,1-5-101,1 0 0,0 0 0,-1 0-1,1 1 1,0-1 0,1 0 0,-1 0 0,0 0 0,1 0-1,-1 0 1,1 0 0,-1 0 0,1 0 0,0 0 0,0 0-1,0 0 1,0 0 0,0-1 0,0 1 0,1 0 0,-1-1-1,1 1 1,-1-1 0,1 1 0,2 1 0,0 0 65,1 0 0,0 0 1,0-1-1,0 1 0,0-1 1,0 0-1,0 0 0,0-1 1,1 0-1,-1 0 0,6 1 1,-6-2-73,-1 0 0,1 0 0,-1 0 0,1 0 0,-1-1 0,1 0 0,-1 0 0,0 0 0,1 0 0,-1-1 0,0 1 0,0-1 0,7-4 0,-5 1-1,0 0 1,0 0 0,0 0 0,-1-1-1,7-7 1,-10 10-75,0 0-1,0 0 0,0-1 1,0 1-1,-1-1 1,0 1-1,1-1 1,-1 1-1,0-1 1,-1 0-1,1 1 1,0-7-1,-1 9-24,0 0 0,0 0 0,0 0 0,0 0-1,-1 0 1,1 0 0,0 0 0,0 0 0,-1 0-1,1 0 1,0 0 0,-1 0 0,1 1 0,-1-1 0,0 0-1,1 0 1,-1 0 0,1 1 0,-1-1 0,-1-1-1,0 1-3,0 0-1,1 0 1,-1 1-1,0-1 1,0 0-1,1 1 0,-1-1 1,0 1-1,0 0 1,-2-1-1,-6 1-134,1 1-1,0 0 1,-15 2-1,24-3 161,-11 3-900,0 0 1,1 0-1,-1 1 1,-17 9-1,21-10-401,0 1 0,0 1 0,1-1 0,-10 10 0,1 4-1255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3 744 3328,'-2'5'1229,"8"-4"1107,5-1-776,3 1-895,0 0 0,1-2 0,-1 0 0,0 0-1,1-2 1,-1 1 0,0-2 0,17-6 0,-17 6-393,0-1 0,-1-1 0,0 0 0,0 0 0,-1-1 0,1-1 0,15-13 0,-11 5 198,-2-1 1,0-1-1,-1 0 0,22-39 1,-21 29 95,-2-1 0,18-59 0,4-63 1309,-32 135-1710,-1 0 1,0-1-1,-1-23 0,-1 35-150,0 1 0,1-1-1,-1 1 1,1-1-1,0 1 1,0-1 0,1 1-1,-1 0 1,1-1-1,0 1 1,0 0 0,0 0-1,4-4 1,-2 3-12,0 0 0,1 1-1,0-1 1,0 1 0,0 0 0,0 1 0,0-1 0,10-4-1,3 1-21,0 0-1,1 1 0,0 1 1,0 0-1,26-1 0,27-2 74,76 4-1,-118 5-32,-1 1 1,0 2-1,1 1 0,28 9 1,-57-14-8,1 0 1,0 1-1,-1-1 1,1 1-1,-1 0 0,1-1 1,-1 1-1,1 0 1,-1 0-1,1 0 1,-1 0-1,0 0 1,0 0-1,1 0 1,-1 0-1,0 1 1,0-1-1,0 0 1,0 1-1,0-1 1,0 2-1,0 0 15,-1-1 0,0 0-1,0 0 1,0 0 0,0 1 0,0-1-1,0 0 1,-1 0 0,1 1 0,-1-1-1,1 0 1,-1 0 0,0 0 0,0 0 0,-1 3-1,-7 10 112,-1-1-1,0 0 1,0 0 0,-22 19-1,10-9-79,6-6-34,-17 17 65,-54 78 0,79-102-31,2 0-1,-1 0 1,1 1-1,1 0 0,0 1 1,1-1-1,0 1 1,1-1-1,1 1 1,0 0-1,0 0 0,1 17 1,2-22-12,0-1 0,0 0 1,1 1-1,0-1 0,0 0 1,1 0-1,0 0 0,0 0 1,0-1-1,1 1 0,0-1 0,0 0 1,1 0-1,0 0 0,9 8 1,-2-4 42,0 0 1,1-1-1,0 0 1,0-1-1,1 0 1,20 7-1,-29-13-53,1 0-1,0 0 1,-1-1 0,1 0-1,0 0 1,0-1 0,0 1-1,0-1 1,0 0 0,6-2-1,-7 1-303,-1 1 0,1-2 1,-1 1-1,1-1 0,5-2 0,-7 2-445,-1 1 0,1-1 0,-1 1 1,1-1-1,-1 0 0,0 0 0,0 0 1,4-5-1,-6 7 516,0 0 0,0-1 1,1 1-1,-1 0 1,0-1-1,0 1 0,0 0 1,0-1-1,1 1 1,-1-1-1,0 1 0,0 0 1,0-1-1,0 1 1,0-1-1,0 1 0,0 0 1,0-1-1,0 1 1,0-1-1,0 1 0,0 0 1,0-1-1,0 1 0,-1-1 1,0-2-933,1-3-1331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6240,'-5'-8'2130,"8"6"-324,18 5 1070,-9-1-1464,33 4 635,55 0 0,-81-6-1811,-1-1 0,0-1 0,1 0-1,-1-2 1,34-10 0,-48 13-215,0-1 1,0 0 0,0 0-1,-1 0 1,1-1-1,0 0 1,-1 1 0,1-1-1,4-6 1,-7 8-20,0-1-1,1 0 1,-1 1 0,0-1 0,0 0 0,0 0 0,0 0-1,0 0 1,0 0 0,-1 0 0,1 0 0,-1 0-1,1 0 1,-1 0 0,0-1 0,0 1 0,0 0 0,0-4-1,-1 4 6,0 1 0,0-1-1,0 1 1,0-1 0,0 1-1,0 0 1,0 0 0,0-1-1,-1 1 1,1 0 0,0 0-1,-1 0 1,1 0 0,-1 1-1,1-1 1,-1 0 0,1 1-1,-1-1 1,0 1 0,1-1-1,-1 1 1,0 0 0,-2-1-1,-6 0 167,0 0-1,-13 0 0,23 1-171,-17 1 240,0 0 1,0 1 0,0 1 0,0 0 0,0 1-1,0 1 1,1 1 0,0 0 0,0 1-1,1 1 1,-29 19 0,41-25-180,0 0 0,1 0 0,-1 0-1,1 0 1,0 1 0,-1-1 0,1 1 0,0 0 0,0-1 0,1 1-1,-1 0 1,1 0 0,-1 0 0,1 0 0,0 1 0,-1 3 0,2-4-28,0-1 0,0 1 0,0 0 1,0 0-1,1-1 0,-1 1 0,1 0 1,0-1-1,0 1 0,0 0 0,0-1 0,0 1 1,0-1-1,1 0 0,-1 1 0,1-1 1,0 0-1,0 0 0,-1 0 0,4 3 1,5 3 84,-1-1 0,2 1 1,-1-2-1,1 1 0,-1-1 1,20 7-1,-4-4-158,-1-1 1,30 6 0,-43-12-275,0-1 0,0 0 1,-1 0-1,1-1 1,0-1-1,0 0 0,14-3 1,-14 1-1013,0 0 0,0-1 0,-1 0 0,1-1 0,-1 0 0,19-12 0,-6 1-1544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23 4640,'-4'-1'416,"-11"-2"1454,4 2 4457,22-5-1618,13-1-3248,-13 5-1189,1 0-1,-1 1 0,1 1 0,0 0 1,-1 1-1,20 3 0,-30-4-273,1 1-1,-1-1 1,0 0 0,0 1-1,0-1 1,0 1-1,0-1 1,-1 1 0,1-1-1,0 1 1,0 0-1,0-1 1,0 1 0,-1 0-1,1 0 1,0-1 0,-1 1-1,1 0 1,0 0-1,-1 0 1,1 0 0,-1 0-1,0 0 1,1 0 0,-1 0-1,0 0 1,1 0-1,-1 0 1,0 0 0,0 0-1,0 2 1,0 2 16,-1 1 0,0-1 1,0 0-1,0 0 0,-3 6 1,2-4 18,-11 28 110,-1 0 0,-30 51-1,33-67 64,-27 48 332,-15 27 551,50-87-920,0 0 0,0 1 0,-4 14 0,7-20-126,0 0 0,-1 0 0,1 0 0,0 0 0,0 0 0,0 0 0,0 0 0,0 0 0,1 0 0,-1 0 0,1 0 0,-1 0 0,1 0 0,-1-1 0,1 1 0,0 0 0,0 0 0,0 0 0,0-1 0,3 4 0,2 1 8,0-1 1,1 0-1,-1 0 1,1-1 0,0 1-1,1-2 1,-1 1 0,1-1-1,-1 0 1,13 3-1,5-1-1016,-1-1 0,29 0-1,-23-1-993,29 5-4782,-35-5 3829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1222 2912,'0'-1'39,"0"1"0,0 0-1,0 0 1,0-1 0,0 1 0,0 0 0,1 0 0,-1 0 0,0-1-1,0 1 1,0 0 0,0 0 0,1 0 0,-1 0 0,0-1 0,0 1-1,0 0 1,1 0 0,-1 0 0,0 0 0,0 0 0,0 0 0,1-1-1,-1 1 1,0 0 0,0 0 0,1 0 0,-1 0 0,0 0 0,0 0-1,1 0 1,-1 0 0,0 0 0,0 0 0,1 0 0,-1 0 0,0 1-1,13 1-48,-10-1 299,19 0 939,0 0 1,1-1 0,-1-2 0,0 0 0,0-1 0,41-12 0,-17 0-339,-1-2 0,66-34 0,-94 42-792,45-24 106,-2-3-1,-1-3 1,-3-2 0,58-54-1,126-152 522,-205 209-362,67-82 341,-84 96-567,0 0 0,-1-1 0,-2-1 0,21-46-1,-28 52-50,-1 0-1,-1-1 0,0 0 0,-2-1 0,0 1 0,-1-1 1,-1-22-1,-2 36-99,0 1 1,-1-1-1,0 1 0,0-1 1,-1 0-1,-4-11 1,6 17 3,-1 1 0,0-1 0,0 0 0,0 0 0,0 1 0,0-1 0,0 0 0,0 1 0,0-1 0,0 1 0,-1-1 0,1 1 0,-1 0 0,1 0 0,-1 0-1,1-1 1,-1 2 0,0-1 0,0 0 0,1 0 0,-1 0 0,0 1 0,0-1 0,0 1 0,0-1 0,0 1 0,0 0 0,0 0 0,1 0 0,-4 0 0,0 1 4,0 1 0,0-1 0,1 1 0,-1 0 0,1 0 0,0 0 0,-5 4 0,3-3-4,-10 9 76,0 1 0,1 0 0,0 1 0,-23 28 1,23-25-30,-187 216 688,190-218-607,0 0 0,1 1 1,0 0-1,2 0 0,0 1 0,-10 28 1,14-31-49,1 0 1,1 0 0,0 0 0,1 1 0,1-1 0,0 1-1,1-1 1,1 1 0,2 15 0,0-7 137,2 0 1,1 0-1,1 0 0,1-1 0,16 31 1,-7-21 187,2 0-1,40 50 1,-57-79-328,1 1-1,0-1 1,0 0-1,1 0 1,-1-1-1,1 1 1,-1-1-1,1 0 1,0 1-1,0-2 1,0 1-1,0 0 1,0-1-1,0 0 1,0 0-1,1 0 1,4 0-1,-4 0-16,1-1 0,0-1 0,-1 1 0,1-1 0,0 0 0,-1 0 0,1-1 0,-1 1 0,1-1 0,-1 0 0,0-1 0,8-4 0,110-73 18,71-41 48,-185 116-119,63-35-146,-60 35 115,0 0 0,0 1 0,0 0 0,18-3 1,-29 7 28,1 0 1,-1 0-1,0-1 1,0 1 0,0 0-1,0 1 1,1-1 0,-1 0-1,0 0 1,0 0 0,0 1-1,1-1 1,-1 0 0,0 1-1,0-1 1,0 1 0,0-1-1,0 1 1,0 0-1,0 0 1,0-1 0,0 1-1,0 0 1,-1 0 0,1 0-1,0 0 1,-1 0 0,1 0-1,0 0 1,-1 0 0,1 0-1,0 2 1,0 1 26,0 0 0,0 1 0,0-1 1,0 1-1,-1-1 0,0 0 0,0 8 0,-1-3-14,-1 1 0,0-1 1,0 1-1,0-1 0,-1 0 0,-1 0 0,0 0 0,-5 8 0,-6 9 107,-24 29 0,1 0-56,27-41-21,9-11-7,-1 0 1,1 0-1,-1 0 1,1 0 0,-2 5-1,4-8-29,0 0 0,0 0 1,0 0-1,0 0 0,0 0 0,0 0 0,0 0 0,0 1 0,0-1 0,0 0 0,0 0 1,0 0-1,0 0 0,0 0 0,0 0 0,0 0 0,0 1 0,0-1 0,0 0 1,0 0-1,0 0 0,0 0 0,0 0 0,0 0 0,0 0 0,0 1 0,0-1 0,0 0 1,0 0-1,0 0 0,1 0 0,-1 0 0,0 0 0,0 0 0,0 0 0,0 0 0,0 0 1,0 0-1,0 0 0,0 1 0,1-1 0,7 0 104,12-3-36,0-4-83,0 0-1,-1-2 0,31-17 0,-5 2 75,74-44-115,-84 47 32,-28 17-15,-1 1 1,0 0 0,1 0 0,10-3 0,-16 5 28,1 1 1,-1-1-1,1 1 1,-1 0-1,1 0 1,-1 0-1,1 0 1,-1 0-1,1 0 1,-1 0-1,1 0 1,-1 0-1,1 1 1,-1-1-1,1 1 1,-1-1-1,1 1 1,-1 0-1,0-1 1,1 1 0,-1 0-1,0 0 1,0 0-1,1 0 1,-1 0-1,0 0 1,1 2-1,1 1 1,-1 1 1,1 0-1,-1 0 0,0 0 1,0 1-1,-1-1 0,0 0 1,1 1-1,-1 5 0,2 52 479,-4-50-344,2 0 0,3 25 0,-3-35-119,0 1-1,0 0 1,0-1-1,1 1 1,-1 0-1,1-1 1,0 0-1,0 1 1,0-1-1,0 0 0,0 0 1,1 0-1,-1 0 1,1-1-1,4 4 1,-4-4-150,0 0 0,1-1 0,-1 1 0,0-1 0,1 0 0,-1 0 0,1 0 0,-1 0 0,1-1 0,-1 0 0,1 1 0,-1-1 0,1 0 0,5-1 0,3-1-1570,0-1 1,0 0-1,12-5 0,4-1-546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91 2912,'0'-21'923,"-1"20"-889,1 0 0,0 0 0,0 0 0,1 0 0,-1 0 0,0 0 1,0 0-1,0 0 0,1 0 0,-1 0 0,0 0 0,1 1 1,-1-1-1,0 0 0,1 0 0,0-1 0,2-2 228,12-45 8639,-16 61-3878,-6 55-3214,-36 160 206,31-171-1667,-15 70 137,20-87-604,3-31-2957,20-7-7227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265 224 5984,'0'-31'1920,"0"28"-1623,0 0 1,1 0-1,-1 0 1,1-1-1,2-4 1,-2-3 2466,-1 11-2612,-1-1 0,1 1 0,-1 0 0,0 0 0,1-1 0,-1 1 1,0 0-1,1 0 0,-1 0 0,0 0 0,1 0 0,-1 0 0,1 0 1,-1 0-1,0 0 0,1 0 0,-1 0 0,0 0 0,1 0 0,-2 1 1,-3 0 70,0 1 0,0-1 0,1 1 0,-1 0 1,0 1-1,1-1 0,-1 1 0,1 0 1,0 0-1,-7 7 0,-3 4 341,-18 22 0,29-33-504,0 1-1,0 0 1,0 0-1,1 0 1,0 1-1,0-1 1,0 1-1,0-1 1,0 1-1,1 0 1,0-1-1,-1 8 1,2-9-23,0 0-1,0 0 1,1 0 0,-1 0 0,1 0 0,-1 0 0,1 0-1,0 0 1,0 0 0,1 0 0,-1-1 0,0 1-1,1 0 1,0-1 0,-1 1 0,1-1 0,0 1 0,1-1-1,-1 0 1,4 3 0,0 0 54,1 0-1,-1 0 1,1-1 0,0 1-1,1-2 1,-1 1 0,1-1-1,-1 0 1,1-1 0,0 0-1,0 0 1,0 0 0,0-1-1,9 0 1,-5-2 12,0-1 0,0 0 0,0-1-1,0 0 1,-1-1 0,19-8 0,-21 7-68,-1-1 1,1 0-1,-1 0 0,0 0 1,0-1-1,-1 0 0,0-1 1,0 0-1,0 0 0,-1 0 1,-1-1-1,8-14 0,-4 6 93,-2 0 0,0-1 0,-1 1 0,-1-1 0,-1 0 0,3-20 0,-6 24-24,0 0 0,-2-23 0,1 34-96,0 0-7,0 0 1,-1 0-1,1-1 0,-1 1 1,1 0-1,-1 0 1,0 0-1,0 0 1,0 0-1,-1 0 1,1 1-1,-1-1 1,1 0-1,-1 0 1,0 1-1,-4-4 1,4 4-13,1 1 0,-1 0-1,0 0 1,0 0 0,0 0 0,0 1 0,0-1 0,-1 0 0,1 1 0,0-1 0,0 1 0,0 0 0,0 0 0,-1 0 0,1 0 0,0 0 0,0 0 0,0 1-1,0-1 1,-1 1 0,1-1 0,-3 3 0,-1-1-52,0 1 1,0 0-1,0 1 0,0 0 0,1-1 1,0 2-1,0-1 0,0 0 0,-8 11 0,-1 3-1486,-17 30-1,26-41 888,-4 11-1277,1 0 0,0 0 0,1 0 0,-5 26 0,2-10-835,2 0 567,6-24 1927,0-1-1,-1 1 1,-6 14 0,7-21 481,1 0 1,-1 0-1,0 0 0,0 0 0,0 0 1,-1-1-1,1 1 0,0-1 0,-1 0 1,0 1-1,0-1 0,0 0 0,1-1 1,-6 3-1,-14 6 905,1 0 0,1 1 1,0 2-1,0 0 0,1 1 1,-18 17-1,31-25-943,0 0 1,1 0-1,0 0 0,0 0 1,1 1-1,-1 0 1,1 0-1,1 0 0,0 1 1,0-1-1,0 1 0,1 0 1,0-1-1,0 1 1,1 0-1,0 0 0,0 0 1,1 0-1,0 0 0,1 1 1,1 9-1,-1-12-83,1 1 0,0-1 1,0 0-1,0 0 0,1 0 0,-1 0 0,2 0 0,-1 0 0,0-1 0,1 1 1,0-1-1,1 0 0,-1 0 0,1-1 0,0 1 0,0-1 0,0 0 1,0-1-1,1 1 0,0-1 0,-1 0 0,1 0 0,0-1 0,1 0 0,-1 0 1,0 0-1,1-1 0,-1 0 0,1 0 0,-1 0 0,1-1 0,-1 0 1,1 0-1,-1-1 0,1 0 0,-1 0 0,1-1 0,6-2 0,-4 1 23,-1-1 0,0 0 0,1-1 0,-1 0 0,-1-1 0,1 1 0,-1-1 0,12-14 0,-9 9-21,0-2-1,-1 1 0,-1-1 0,12-22 1,-17 27-56,0 1 1,0-1-1,-1 0 1,1 0-1,-2 0 1,1 0-1,-1 0 1,0-12-1,-1 15-58,0 0 0,-1 0 1,1 1-1,-1-1 0,0 0 0,-1 0 0,1 1 0,-1-1 0,0 1 0,0-1 0,0 1 0,0 0 0,-1 0 0,0 0 1,-3-5-1,3 7-15,1 0 0,-1-1 0,0 1 0,0 0 0,0 1 0,0-1 1,-1 0-1,1 1 0,0 0 0,-1 0 0,-6-2 0,4 2-183,-1 0-1,1 1 0,-1-1 0,0 1 1,-8 1-1,-6 6-2466,12-1 454,9-5 2159,0-1 1,0 0-1,0 0 1,0 0-1,0 1 1,0-1-1,0 0 1,-1 0 0,1 1-1,0-1 1,0 0-1,0 0 1,0 1-1,0-1 1,0 0-1,1 1 1,-1-1 0,0 0-1,0 0 1,0 0-1,0 1 1,0-1-1,0 0 1,0 0-1,0 1 1,1-1 0,-1 0-1,0 0 1,0 0-1,0 1 1,0-1-1,1 0 1,-1 0-1,0 0 1,22 10-3671,-11-6 2676,14 5-1834,3 0 1003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145 204 5728,'0'-2'316,"0"1"1,0-1-1,0 0 1,0 1-1,0-1 0,0 0 1,1 1-1,-1-1 1,0 0-1,1 1 1,-1-1-1,1 0 0,0 1 1,-1-1-1,1 1 1,0 0-1,0-1 1,0 1-1,0-1 1,0 1-1,1 0 0,-1 0 1,2-2-1,20-19 1714,7-7-55,1 6-561,-7 4-216,41-24 0,-57 39-1084,1-1 0,-1 2 0,0-1 0,1 1 0,0 1 0,0-1 0,-1 2 0,1-1 0,15 0 0,-22 2-99,0 0 1,0 0-1,0 0 1,1 0 0,-1 1-1,0-1 1,0 1-1,-1-1 1,1 1-1,0-1 1,0 1 0,0 0-1,0 0 1,0 0-1,-1 0 1,1 1-1,-1-1 1,1 0 0,-1 1-1,1-1 1,-1 1-1,0-1 1,1 1 0,-1-1-1,2 5 1,-2-3 20,0 1 1,0-1 0,0 1-1,-1-1 1,1 1 0,-1-1-1,0 1 1,0-1-1,0 1 1,0-1 0,-1 1-1,0 0 1,1-1 0,-3 4-1,1 1 35,-2-1 0,1 0 0,-1 0 0,0 0 0,0 0 0,-1-1-1,0 0 1,0 0 0,-9 8 0,-8 5 13,-28 20 0,50-39-81,-57 37 182,-7 5-60,62-41-120,0 1 1,0-1-1,1 1 1,-1-1-1,0 1 1,1 0-1,-1-1 1,1 1-1,0 0 1,0 0-1,0 0 1,-2 4-1,3-4-2,0-1-1,0 0 1,-1 1-1,2-1 0,-1 0 1,0 0-1,0 1 1,0-1-1,0 0 1,1 0-1,-1 1 1,1-1-1,-1 0 1,1 0-1,-1 0 0,1 1 1,0-1-1,-1 0 1,1 0-1,0 0 1,0 0-1,2 1 1,11 10 13,1-1 1,0-1-1,0 0 1,18 7-1,-10-4 8,-10-6-42,-1 0 45,21 14 0,-31-19 66,1 1 1,0-1-1,0 1 1,-1-1-1,0 1 1,1 0-1,-1 0 1,0 0-1,-1 0 1,1 0-1,2 7 1,-3-8-52,-1-1 0,0 1 1,1 0-1,-1 0 1,0-1-1,0 1 0,0 0 1,0 0-1,0 0 0,0-1 1,-1 1-1,1 0 1,-1-1-1,1 1 0,-1 0 1,0 1-1,-1 0-2,0 0-1,0 0 0,0 0 1,0-1-1,-1 1 0,1-1 1,-6 5-1,-1-1 14,0 0 0,-1 0 1,0-1-1,-14 5 0,-148 45-842,51-19-6177,91-24 3020,9 1 1301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3392,'-10'-4'12405,"22"7"-8875,51 3-1697,121-4-1,-127-3-1571,406-6 427,133 1-326,-571 6-350,651-19 446,-569 14-336,70-6-1210,-159 9 204,-14 2-2733,-67 2-5956,36 6 6656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89 6560,'-31'-20'2976,"41"15"-2592,3 2 576,5 3-608,14-5 480,8 1-480,9-4 192,1 5-320,8-9 0,1 7-128,9-10 352,-2 10-224,6 2-480,-9 3 160,-3 8-4512,-12 7 2528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86 5984,'-5'-6'5178,"6"13"-2079,3 0-2597,-1 0-1,0 0 1,-1 0 0,1 0-1,-1 0 1,-1 0 0,2 11-1,0 56 1390,-2 39 930,12-137-2708,-1-2 0,-1 0 0,-1 0 0,11-52 0,-15 55-166,-2 0 0,0 0-1,2-39 1,-3 32 858,-1 30-718,0 0 0,0 1-1,-1-1 1,1 0 0,0 0-1,0 1 1,2 1 0,7 1-44,-1-1 1,1 0-1,0 0 1,0-1-1,0-1 1,0 0-1,12-1 0,13 0 15,5 1-18,209 3 444,2 19-224,-171-12-154,-43-6-118,0 1 0,0 3 0,46 14 1,-78-21 15,10 6 66,-15-6-256,-6 0 100,-7 14 29,-2-1 0,-23 20 0,-6 5-17,4 0 93,-1-2 1,-66 45 0,60-52-9,-93 42 1,88-47-25,46-22 1,-143 72 6,111-53 196,-67 50 1,42-17-170,2 2 1,-61 76-1,45-44 518,69-82-374,3-2 101,7-7-26,19-14-16,2 2-179,38-33-1,-42 31-38,1 1 0,35-21 0,-45 30-11,1 1 1,-1 0-1,1 0 0,0 1 0,22-4 0,-29 7-1,-1 1 0,0 0 0,1 0 0,-1 0 0,0 0 0,1 0 0,-1 1 0,0 0 0,1 0 0,-1 0 0,0 1 0,0-1 0,0 1 0,0 0 0,0 0 0,-1 0 0,1 1 0,-1-1 0,1 1 0,2 3 0,3 5 90,-1-1-1,0 2 1,0-1-1,-1 1 0,-1 0 1,6 14-1,-5-9-30,1-1-1,17 25 1,-23-38-116,0 0 0,0-1-1,1 1 1,-1 0 0,6 3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 8896,'-28'-15'2869,"28"15"-2796,-1 0 0,1 0 0,0-1 1,-1 1-1,1 0 0,0 0 0,0 0 0,-1 0 0,1 0 1,0-1-1,0 1 0,-1 0 0,1 0 0,0 0 0,0-1 1,0 1-1,-1 0 0,1 0 0,0-1 0,0 1 0,0 0 1,0 0-1,-1-1 0,1 1 0,0 0 0,0-1 0,0 1 0,0 0 1,0-1-1,4-2 1775,13 6 2269,160-3 906,84 0-3775,-168 0-847,-55 1-312,-20 0-552,-1-1-1,27-3 0,-28 3-1535,-5 1-3964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5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2656,'19'-33'1589,"-18"31"-737,1-1 0,-1 1 0,1 0-1,-1-1 1,1 1 0,2-2 0,-2 3-262,-1-1 0,1 0-1,-1 1 1,1-1 0,-1 0 0,0 0 0,0 1 0,0-1 0,0 0 0,0 0 0,0-1 0,1-2 0,-4 14 1199,1 0 1,-7 17 0,4-11-1550,-6 31 1,7 19 351,2-37-523,-8 53 1,6-70-65,-2 12-27,5-22-78,0-1 0,0 1 1,-1 0-1,1 0 1,0 0-1,0 0 1,0 0-1,0 0 0,1 0 1,-1 0-1,0 0 1,0 0-1,0-1 0,1 1 1,0 1-1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 5888,'1'7'3016,"-1"-6"-2836,0-1 0,0 1 0,0 0 0,1 0 0,-1-1 0,0 1 0,0 0 0,0-1 0,-1 1 0,1 0 0,0-1 0,0 1 0,0 0 0,0-1 0,-1 1 0,1 0 0,0-1 0,-1 1 0,1-1 0,0 1 0,-2 1 0,-5 8 761,-1 0 1,-1 0 0,0-1 0,-15 13-1,-46 30 995,36-28-1119,-260 195 2884,207-148-3239,-28 19-1985,105-82 157,28-19-10953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4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5824,'0'0'1866,"8"-4"-484,-4 3-638,-1 1 1,1-1-1,0 1 1,-1 0-1,1 0 1,7 1-1,5 0 669,24-1 165,0 1 1,0 2-1,52 10 1,-69-4-893,-22-9-661,-1 0-1,0 0 0,1 0 1,-1 1-1,1-1 1,-1 0-1,0 0 0,1 1 1,-1-1-1,1 0 1,-1 1-1,0-1 0,1 0 1,-1 1-1,0-1 1,0 1-1,1-1 0,-1 1 1,0-1-1,0 0 1,0 1-1,0-1 0,1 1 1,-1-1-1,0 1 1,0-1-1,0 1 0,0-1 1,0 1-1,0-1 1,0 1-1,0-1 0,0 1 1,-1-1-1,1 1 1,0-1-1,0 0 1,0 1-1,0-1 0,-1 1 1,1-1-1,0 1 1,-1-1-1,-4 5 69,-1 0 0,0-1-1,0 0 1,0 0 0,-1-1 0,-9 5 0,3-2-60,-5 0 8,-9 5 26,25-10-60,1-1 0,0 1 0,0 0 0,0 0 0,-1 0 1,1-1-1,0 1 0,0 0 0,0 0 0,0 1 0,1-1 0,-1 0 0,0 0 1,0 0-1,1 0 0,-2 2 0,2-2-1,0 0 0,0 0 0,0 0 0,0 0 0,0 0 0,0 1 0,0-1 0,1 0 0,-1 0 0,0 0 0,0 0 0,1 0 0,-1 0 0,1 0 0,-1 0 0,1-1 0,-1 1 0,1 0 0,0 0 0,0 1 0,19 17 6,-13-13-1,0 0 158,-1 0-1,-1 0 1,1 1-1,4 7 1,-8-12-81,-1-1 1,0 1-1,-1 0 1,1 0-1,0 0 1,-1 0-1,1 0 0,-1 0 1,1 0-1,-1 3 1,0-4-41,0 0 0,0 0 0,0 0 0,0 0 1,-1 1-1,1-1 0,0 0 0,-1 0 0,1 0 0,-1 0 0,1 0 1,-1 0-1,0 0 0,1 0 0,-1-1 0,0 1 0,0 0 0,1 0 1,-1 0-1,-1 0 0,-3 1 13,0 0-1,0 0 1,-1-1 0,1 1 0,0-1-1,0 0 1,-1-1 0,1 1 0,-11-2-1,0 2-17,-12 0-267,-54-3 0,29-7-2147,40 6-478,-23-9 0,19 5 81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125 192 3072,'15'-21'7312,"-11"11"-6409,-4 10-880,0 0 1,1-1 0,-1 1 0,0 0-1,0 0 1,0-1 0,0 1 0,0 0 0,0 0-1,0-1 1,0 1 0,0 0 0,0 0 0,0-1-1,0 1 1,0 0 0,0 0 0,0-1 0,-1 1-1,1 0 1,0 0 0,0 0 0,0-1 0,0 1-1,0 0 1,0 0 0,-1 0 0,1-1 0,0 1-1,0 0 1,0 0 0,-1 0 0,1 0 0,0 0-1,0-1 1,0 1 0,-1 0 0,1 0 0,0 0-1,0 0 1,-1 0 0,1 0 0,0 0 0,0 0-1,-1 0 1,1 0 0,-1 0 3,0 1 1,0-1-1,0 1 0,0-1 1,0 1-1,0 0 1,0-1-1,0 1 0,0 0 1,0 0-1,0 0 0,1 0 1,-1 0-1,0 1 1,-14 20 69,10-16-56,-12 21 151,1 0 0,1 1 0,-14 40 0,22-52-51,2 1 1,1 0-1,0 0 0,1 0 1,0 0-1,2 1 1,0 27-1,3-24 90,0-1 1,1 1-1,1-1 1,13 37-1,-17-56-198,1 0 1,-1 1-1,1-1 0,-1 1 1,1-1-1,0 0 0,-1 1 1,1-1-1,0 0 0,0 0 0,0 0 1,0 1-1,0-1 0,0 0 1,0 0-1,0 0 0,1-1 1,-1 1-1,0 0 0,1 0 0,-1-1 1,0 1-1,1-1 0,-1 1 1,1-1-1,-1 1 0,1-1 0,-1 0 1,0 0-1,1 0 0,-1 0 1,1 0-1,-1 0 0,1 0 1,-1 0-1,3-1 0,-1-1 23,0 1 0,0-1 0,0 0 0,0 0 0,0 0 0,0 0 0,0-1 0,4-5 0,20-25 294,-21 26-249,85-118 251,-83 115-399,-1 0 0,0 0-1,-1-1 1,0 0 0,8-20 0,-13 25-481,-3 8-143,-6 11 115,5-7 536,1 1-1,0 0 0,0 0 0,1 0 0,0 0 0,0 0 1,1 1-1,-1-1 0,3 11 0,-1-3 141,1 0 0,1 0 0,7 21 0,-6-28-62,-1-1 0,1 1 0,0-1 0,0 0 0,1-1-1,0 1 1,1-1 0,-1 0 0,1 0 0,0-1-1,0 1 1,1-1 0,0-1 0,-1 1 0,2-1-1,-1-1 1,0 1 0,1-1 0,0 0 0,0-1 0,-1 0-1,1 0 1,1-1 0,8 1 0,-7-3 34,0 0 1,0 0 0,0-1-1,0-1 1,-1 0 0,1 0-1,-1-1 1,0 0 0,0 0-1,0-1 1,12-9 0,-1 0 54,0-2 0,-2-1 1,27-28-1,-33 31-78,-1 0 0,0-2 1,0 1-1,-2-1 0,0-1 0,-1 0 0,11-32 0,-12 25-27,-1-1 0,-2 0 0,0-1 0,-1 1 0,-2-29 0,-2 33-131,-1 1 0,-1-1 0,-7-25 0,1 4 35,8 37-46,0 0 0,-1-1 0,1 1 0,-1 0 0,-1 0 0,1 1 0,-1-1 0,0 0 0,0 1 0,0 0 0,-6-6 0,9 10-12,0-1 0,0 1 0,-1 0 0,1 0 0,0 0 0,0-1 0,-1 1 0,1 0 0,0 0 1,-1 0-1,1 0 0,0 0 0,-1 0 0,1 0 0,0-1 0,-1 1 0,1 0 0,0 0 0,-1 0 0,1 0 0,0 0 1,0 1-1,-1-1 0,1 0 0,0 0 0,-1 0 0,1 0 0,0 0 0,-1 0 0,1 0 0,0 1 0,0-1 0,-1 0 0,1 0 1,0 0-1,0 1 0,-1-1 0,1 0 0,0 0 0,0 1 0,-1-1 0,1 0 0,0 0 0,0 1 0,0-1 0,0 0 0,0 1 1,0-1-1,-1 0 0,1 0 0,0 1 0,0-1 0,0 1 0,-4 23-3961,3-20 2755,0 14-900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61 138 4064,'22'2'2412,"-16"-1"-1910,0-1 0,0 1 1,9-2-1,173-28 5503,-181 27-5872,0 0-1,0 0 1,0 0-1,-1-1 1,1 0 0,9-7-1,-14 8-84,1 1 0,-1-2 0,1 1 0,-1 0 0,0 0 0,0-1 0,0 1 0,0-1 0,0 1 0,0-1 0,-1 0 0,1 0 0,-1 0 0,0 0 0,2-4 0,-3 6-48,0 0-1,0-1 0,-1 1 1,1 0-1,0-1 0,0 1 1,0 0-1,-1-1 0,1 1 1,-1 0-1,1 0 0,-1-1 1,0 1-1,1 0 0,-1 0 1,0 0-1,0 0 0,0 0 1,0 0-1,0 0 0,0 0 1,0 0-1,0 1 0,0-1 1,0 0-1,0 0 0,0 1 1,-1-1-1,1 1 0,-2-1 1,-2-1-44,-1 0 1,0 0-1,0 0 0,0 1 1,-1 0-1,-6 0 1,-1 1 99,0 0 0,-1 1 1,1 1-1,0 1 0,-21 6 1,9-1 296,1 1 0,-26 14 0,42-18-220,1-1 0,0 1 1,1 1-1,-1 0 0,1 0 0,0 0 0,1 1 0,0 0 1,0 0-1,0 1 0,1-1 0,0 1 0,0 1 0,-3 8 1,6-13-47,0 1 0,1 0 1,-1-1-1,1 1 1,0 0-1,1-1 1,-1 1-1,1 0 0,0 0 1,0 0-1,0 0 1,1-1-1,0 1 1,0 0-1,0 0 1,0-1-1,1 1 0,0-1 1,0 1-1,0-1 1,0 0-1,1 0 1,0 0-1,-1 0 1,2 0-1,-1-1 0,0 1 1,6 4-1,-3-4-3,0 0-1,1 0 0,-1 0 1,1-1-1,-1 0 1,1-1-1,0 1 0,0-1 1,0 0-1,0-1 1,13 1-1,2-1 53,-1 0 0,37-5-1,-22-1-10,0-1 1,44-13-1,-59 12-960,0-1 1,-1 0-1,0-1 1,36-24-1,-46 27-1290,-1 0 0,1 1-1,21-9 1,-2 5-1608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1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1075 2816,'-11'0'1797,"16"-1"486,-4 1-2111,-1 0 1,1-1-1,0 1 1,-1 0 0,1 0-1,0-1 1,-1 1-1,1-1 1,-1 1-1,1 0 1,-1-1-1,1 1 1,-1-1 0,1 1-1,-1-1 1,1 1-1,-1-1 1,0 0-1,1 1 1,-1-1-1,0 0 1,1 1 0,-1-2-1,7-19 631,-5 13-291,25-88 1465,-18 60-1598,17-46 1,-12 46-22,-3 9-3,0 1 0,20-35 0,-11 21-264,-9 16-75,-11 23-21,1 1 0,-1-1 0,0 0 0,1 1 0,-1-1 0,1 1 1,-1-1-1,0 1 0,1-1 0,-1 1 0,1-1 0,-1 1 0,1-1 0,0 1 0,-1 0 0,1-1 0,-1 1 0,1 0 0,0 0 0,-1-1 0,1 1 0,0 0 0,-1 0 1,1 0-1,1 0 0,0 0-4,-1 0 1,1 0 0,0 1 0,-1-1 0,1 1 0,-1 0-1,1-1 1,-1 1 0,1 0 0,2 2 0,3 3 33,1 0 1,-1 1-1,6 8 1,-10-12 31,5 6-26,-1 1-1,-1 0 0,0 0 0,0 0 1,-1 1-1,0 0 0,-1 0 0,0 0 0,-1 0 1,0 1-1,2 15 0,-3-3 18,0-1 0,-1 1 0,-1 0 0,-6 39 0,5-59 20,0 0 1,0 1-1,0-1 0,-1 0 0,1 0 0,-1 1 0,0-1 1,0-1-1,-1 1 0,1 0 0,-1 0 0,0-1 1,-5 6-1,6-8-29,1 0-1,-1 1 1,0-1 0,0 0 0,0 0-1,0-1 1,0 1 0,-1 0 0,1-1-1,0 1 1,0-1 0,0 1 0,-1-1-1,1 0 1,0 0 0,0 0 0,0 0 0,-1-1-1,1 1 1,0-1 0,0 1 0,0-1-1,0 0 1,0 1 0,0-1 0,-3-2-1,-2 0 29,0-1-1,0 0 1,0-1-1,1 1 1,-12-12-1,-55-63-285,71 77 191,1-1-1,-1 1 1,1-1-1,0 1 0,0-1 1,-1-4-1,2 5-53,0 0 0,-1 1 0,0-1-1,1 0 1,-1 1 0,0-1 0,0 0 0,1 1 0,-1-1 0,-2-1-1,14 11-413,-5-4 528,0 0 0,0 0 0,1 0 0,-1 0 0,1-1 0,0 0 0,0-1 0,0 1 0,0-1 0,8 1 0,-6-3 67,-1 0-1,1 0 1,-1-1-1,0 0 1,0-1-1,11-2 1,51-21 430,-47 16-425,182-80 314,-183 78-357,-1-2-1,0 0 1,-1-1-1,-1-1 0,0-1 1,-1-1-1,18-22 0,-14 6-21,-18 26-81,0 0 0,0 0 0,1 1 1,10-11-1,-7 12-381,-7 12 224,-9 16 127,6-19 56,-5 14-40,1 1 0,1-1-1,-4 22 1,8-30 108,0-1 1,1 1-1,0-1 0,0 1 0,1 0 1,0-1-1,1 1 0,3 11 1,-3-16 32,-1 0 0,1 0 0,0 0 0,1 0 0,-1 0 0,7 9 0,-8-13-62,0 0 0,0 0 1,0 0-1,0 0 0,0 0 1,0-1-1,0 1 0,0 0 1,1-1-1,-1 1 0,0 0 1,0-1-1,1 0 0,-1 1 1,0-1-1,1 0 0,-1 0 1,0 1-1,1-1 1,-1 0-1,1 0 0,-1-1 1,0 1-1,1 0 0,-1 0 1,0-1-1,1 1 0,-1-1 1,0 1-1,1-1 0,-1 1 1,2-2-1,1-1 28,0 0 0,0 0 0,0-1 1,0 1-1,-1-1 0,0 1 0,1-1 0,-1 0 0,2-5 0,24-43 225,-23 40-263,2-3-26,5-10-143,-1 1 1,10-32-1,-19 50-110,0 11-102,-1 11 10,-2-7 361,1 0 0,0-1 0,0 1 0,1-1 0,0 1-1,1-1 1,0 0 0,0 0 0,0 0 0,8 12 0,-7-14-14,4 9 129,15 18-1,-20-29-48,1 0 0,-1 0-1,1 0 1,0 0 0,0-1 0,1 1-1,-1-1 1,9 4 0,-11-6-24,1 0 0,-1-1 0,1 1 0,0-1 0,0 1 0,-1-1 0,1 0 0,0 0 1,0 0-1,-1 0 0,1-1 0,0 1 0,0-1 0,-1 1 0,1-1 0,-1 0 0,1 0 0,-1 0 0,4-3 0,6-3 68,0 0-1,17-16 0,-13 10-166,-4 4 69,0-1 1,-1 0-1,-1-1 1,13-16 0,-19 21-24,0 1 1,0-1 0,-1 1 0,0-1-1,0 0 1,-1 0 0,1 0 0,-1 0 0,-1-1-1,1 1 1,-1-1 0,1-8 0,-6-11-14,3 23 24,0 1 0,1-1-1,-1 0 1,1 1-1,0-1 1,0 0-1,0 0 1,0 1-1,1-6 1,-1 7-38,1-1 0,0 1 1,0 0-1,0 0 0,0 0 0,0 0 0,0 0 1,0 0-1,0 0 0,0 0 0,0 0 0,0 1 1,1-1-1,-1 0 0,0 1 0,0-1 0,1 1 1,-1-1-1,0 1 0,1 0 0,-1 0 0,1-1 1,-1 1-1,3 0 0,7 0 65,0 0 0,12 1 0,-16-1-71,45 2 64,-22-1 24,52 8 0,-52-5-80,0-1 0,37-1 0,-37-2 85,56 8 0,-65-6 245,-11-3-156,-7-1-132,-8-2-333,1 4 311,0 0 0,0 0 1,0 0-1,0 0 0,0 1 0,0 0 0,0 0 0,0 0 1,1 0-1,-1 0 0,0 1 0,1-1 0,-1 1 0,1 0 1,-1 0-1,-5 5 0,-7 6-49,-27 26 1,27-22 85,5-8-8,1 2 1,-16 20 0,24-27 1,-1 1-1,1-1 1,0 0 0,0 1 0,0 0 0,0-1 0,1 1-1,0 0 1,0 0 0,0 0 0,0 10 0,1-14 0,0-1 1,0 1-1,0 0 1,0 0-1,0 0 1,0 0-1,0 0 1,1 0-1,-1 0 1,0 0-1,0-1 1,1 1-1,-1 0 1,0 0-1,1 0 1,-1-1-1,1 1 1,-1 0-1,1 0 1,0-1 0,-1 1-1,1 0 1,0-1-1,-1 1 1,1-1-1,0 1 1,0-1-1,-1 1 1,1-1-1,0 0 1,0 1-1,0-1 1,0 0-1,0 0 1,-1 1-1,1-1 1,0 0-1,0 0 1,0 0-1,0 0 1,0 0-1,0 0 1,0 0-1,0-1 1,0 1-1,-1 0 1,2-1-1,4 0 38,0-1-1,0 0 1,-1-1-1,1 1 1,8-6-1,2-4 52,-1-1-1,0 0 1,-1 0 0,23-30-1,-30 35-134,-1-1 0,6-12-1,3-5-88,-12 20-208,-5 8-18,-10 14 61,11-14 286,0 1 0,0 0-1,0 0 1,0-1 0,0 1-1,1 0 1,-1 0 0,1 0-1,-1 0 1,1 0 0,0 0-1,1 0 1,-1 0 0,0-1-1,1 1 1,-1 0 0,1 0-1,0 0 1,0 0 0,0-1-1,1 1 1,-1-1 0,0 1-1,1-1 1,0 1 0,-1-1-1,1 0 1,0 1 0,0-1-1,1 0 1,1 1 0,3 1 44,1 0 1,-1 0-1,0-1 1,1 0 0,0 0-1,-1-1 1,1 0-1,0-1 1,12 2 0,-8-3 24,0 0 1,0-1 0,0 0-1,0-1 1,21-5 0,-12 1-27,-1 0-1,0-2 1,0 0 0,0-1 0,-1-1 0,-1-1 0,0 0 0,-1-2 0,31-27 0,-4-11-383,-41 47 217,-1 2 129,-1 4 14,-1-1-115,0 12-458,-1 7 490,-4 32 0,4-33-11,1-16 57,0 0 0,0 0 0,0-1 1,0 1-1,-1 0 0,1 0 0,-1-1 0,-1 5 0,0-3 39,1 0 1,-1 0 0,1 1-1,0-1 1,0 0 0,0 1-1,0 6 1,1-10-10,0-1-1,-1 1 1,1-1 0,0 1-1,0-1 1,-1 1 0,1-1 0,0 1-1,-1-1 1,1 1 0,-1-1-1,1 1 1,-1-1 0,1 1 0,0-1-1,-1 0 1,1 1 0,-1-1-1,0 0 1,1 0 0,-1 1-1,1-1 1,-1 0 0,1 0 0,-1 0-1,0 0 1,0 0 0,2 1 108,2-1-115,-2 0 75,14-12-10,-9 5-21,-5 9-441,-2 3 48,-26 85 328,14 8-128,-43 181 108,38-196 132,5-41 45,10-35-73,1 1 1,-1-1-1,1 1 0,1 0 1,-2 12-1,3-20-68,0 0 1,0 0-1,0 0 0,0 0 0,0 0 0,0 0 0,0 0 1,0 1-1,0-1 0,0 0 0,0 0 0,0 0 1,0 0-1,0 0 0,0 0 0,0 0 0,0 0 0,0 0 1,0 1-1,0-1 0,0 0 0,0 0 0,0 0 0,0 0 1,0 0-1,0 0 0,0 0 0,0 0 0,0 0 0,0 0 1,0 0-1,0 0 0,0 1 0,1-1 0,-1 0 0,0 0 1,0 0-1,0 0 0,0 0 0,0 0 0,0 0 1,0 0-1,0 0 0,0 0 0,0 0 0,1 0 0,-1 0 1,0 0-1,0 0 0,0 0 0,0 0 0,0 0 0,0 0 1,0 0-1,0 0 0,0 0 0,1 0 0,-1 0 0,0 0 1,0 0-1,0-1 0,0 1 0,0 0 0,0 0 0,6-7 267,8-34-136,17-80 0,-23 87-66,38-138 43,-30 116-93,1-5-14,25-82-7,-25 90-24,14-39-104,-25 77 85,1 0 0,0 1 0,19-26 0,-22 35-29,0 0 0,0 0 1,1 0-1,-1 1 1,1-1-1,0 1 1,12-6-1,-16 9 53,1 0 0,0 0 0,0 0-1,0 1 1,0-1 0,0 0 0,0 1 0,-1 0 0,1-1 0,0 1-1,0 0 1,0 0 0,0 0 0,0 1 0,0-1 0,0 0-1,0 1 1,0-1 0,0 1 0,0-1 0,0 1 0,0 0 0,0 0-1,-1 0 1,1 0 0,0 0 0,-1 0 0,1 1 0,-1-1-1,2 2 1,0 1 17,0 0 0,-1 0-1,0 0 1,0 0 0,0 0 0,0 0-1,0 1 1,-1-1 0,0 0 0,0 1-1,0 0 1,0-1 0,-1 1-1,0-1 1,0 1 0,0 0 0,0-1-1,-1 1 1,-2 8 0,2-7 22,-1 0 1,0 0-1,0 0 0,0-1 1,-1 1-1,1-1 1,-1 1-1,-1-1 1,1 0-1,-1 0 0,0-1 1,0 1-1,0-1 1,-1 0-1,-4 5 1,4-7 15,-1 1 1,1 0 0,0-1-1,-1 0 1,1 0 0,-1-1-1,1 0 1,-1 1 0,0-2 0,1 1-1,-1-1 1,-6 0 0,11-1-101,7-1 53,10-2 30,31 0-50,-17 0-188,-26 3 220,-1 0-1,1 0 1,-1 0-1,1 1 1,-1 0-1,1 0 1,0 0-1,5 0 1,-3 1 23,0 0 0,0 0 0,0-1 0,11-1 0,1 0-106,-14 0 93,1 0 0,0 0-1,-1 0 1,0-1 0,1 0 0,-1 0 0,0 0 0,0 0-1,6-5 1,5-2 153,52-34-152,-51 32 42,-12 8-94,-1 0 0,0 1-1,1-1 1,-1 1 0,1 0 0,7-3 0,-10 5 25,-1 0 1,1 0-1,-1 0 0,1 0 0,-1 0 0,1 1 1,-1-1-1,1 0 0,-1 0 0,0 0 0,1 1 1,-1-1-1,1 0 0,-1 1 0,0-1 0,1 0 1,-1 1-1,0-1 0,1 0 0,-1 1 0,0-1 1,1 1-1,-1-1 0,0 0 0,0 2 0,5 15-175,-6 19 76,1-35 112,-4 32-133,-10 39-1,3-19 74,-10 67 96,-23 113 14,5-47 177,33-164 11,-15 37 0,52-125 730,-30 63-959,80-209 180,-46 111-204,5 0 0,94-168 1,-105 217 4,19-30-13,-40 69-94,1 1 1,1 0-1,19-20 0,-28 32 104,-1 0-1,0-1 1,0 1 0,1 0-1,-1 0 1,0-1-1,0 1 1,1 0-1,-1 0 1,0 0 0,1 0-1,-1 0 1,0-1-1,1 1 1,-1 0-1,0 0 1,1 0-1,-1 0 1,0 0 0,1 0-1,-1 0 1,0 0-1,1 0 1,-1 0-1,0 0 1,1 1 0,-1-1-1,0 0 1,1 0-1,0 0 1,6 11-174,1 15 127,-7-6 35,-1 0 0,0 0 0,-2 0 1,-6 31-1,5-39 63,0-1-1,0 0 1,-9 18 0,10-24-4,0 0 1,-1-1-1,0 0 1,1 1-1,-1-1 1,-1 0-1,1-1 1,-1 1-1,1-1 1,-7 5-1,8-7 4,1 0 0,-1 0-1,0-1 1,-1 1 0,1 0-1,0-1 1,0 1 0,0-1-1,0 0 1,0 0 0,0 0 0,0 0-1,-1 0 1,1 0 0,-3-1-1,-34-12 216,13 5-511,10 3 263,11 3-5,4 6-81,3 0 32,-1 0 0,0 1-1,1-1 1,0 0 0,0 0 0,1 0 0,2 4 0,5 10 42,-6-13 27,0 1-1,1 0 1,0-1-1,0 0 1,0 0-1,0 0 1,1-1-1,0 0 1,0 0-1,7 4 1,-9-6 1,1 0 1,-1 0-1,1-1 1,-1 1-1,1-1 1,0 0-1,0-1 1,0 1-1,0-1 1,0 0-1,-1 0 1,1 0-1,8-2 1,3-2 65,1 0-1,25-11 1,8-3-157,206-56 366,-236 67-267,0 0 0,-1-1 0,0-1-1,-1-1 1,18-12 0,-32 19-25,0 0 1,-1 0-1,0 0 0,0 0 0,1-1 1,-2 1-1,1-1 0,0 0 1,3-6-1,-6 9-6,1-1 0,0 1 0,-1-1 0,1 1 0,0-1 0,-1 1 0,0-1 0,1 1-1,-1-1 1,0 0 0,0 1 0,0-1 0,0 0 0,0 1 0,0-1 0,0 1 0,-1-1 0,1 0 0,-1 1 0,1-1 0,-1 1 0,1-1 0,-1 1 0,0-1 0,0 1-1,0 0 1,0-1 0,0 1 0,-1-1 0,0 0-29,0 1-1,0 0 1,0 0-1,0 0 1,0 0-1,0 0 0,-1 1 1,1-1-1,0 1 1,0-1-1,-1 1 1,1 0-1,0 0 1,-4 0-1,-30 5-108,22-1 118,1 1 0,-1 1 0,1 0 1,1 0-1,-13 9 0,-5 3-29,26-16 40,-13 7 2,2 0 1,-21 15 0,33-21 12,-1 0 1,1 0-1,0 1 0,-1-1 1,1 0-1,1 1 1,-1 0-1,0 0 1,1 0-1,0 0 1,0 0-1,0 0 1,1 0-1,-3 9 1,4-12 9,0 1 1,0 0-1,0-1 1,0 1-1,0 0 1,0-1-1,1 1 1,-1 0-1,1-1 1,-1 1-1,1-1 1,-1 1-1,1-1 1,0 1-1,0-1 1,0 1-1,0-1 1,0 0-1,0 1 1,0-1-1,0 0 1,0 0-1,1 0 1,-1 0-1,0 0 1,1 0-1,-1 0 1,1 0-1,-1-1 1,4 2-1,2 0 72,0 1 0,1-1 0,-1-1-1,1 1 1,11 0 0,-2-2-16,0 0-1,1-1 1,25-5-1,52-16 121,-92 21-181,62-17 44,87-36 1,-129 45-89,71-28-4,-84 33-52,-3 2 45,0 0 1,-1-1-1,11-4 1,-53 39-311,24-23 307,1 2 0,0-1 0,0 1 0,-13 19 0,18-21 52,4-6 10,0 0 0,-1 0-1,1 0 1,0 1 0,1-1 0,-1 1-1,0-1 1,1 1 0,0 0 0,0-1-1,0 1 1,0 0 0,1 0-1,0 0 1,-1 0 0,2 7 0,-1-9 12,0-1-1,0 0 1,0 1 0,0-1 0,1 0 0,-1 0 0,0 1 0,1-1 0,-1 0 0,1 0 0,-1 1 0,1-1 0,0 0 0,0 0-1,-1 0 1,1 0 0,0 0 0,0 0 0,0 0 0,2 1 0,-2-2 3,1 1 0,0-1 0,-1 0 0,1 0 0,-1 0 1,1 0-1,0 0 0,-1-1 0,1 1 0,0 0 0,-1-1 0,1 1 0,-1-1 0,1 1 0,-1-1 0,1 0 1,1-1-1,25-15 91,-1-1 0,46-39 1,-56 44-114,-3 1 36,-1-1 0,19-23 0,-22 24-12,4-5-24,0-1 0,-1-1 1,-1 0-1,-1-1 0,-1 0 1,-1 0-1,9-28 0,6-18-53,-2-2-1,-4 0 0,10-73 1,-27 134 19,-1 1 1,1 0 0,-1 0 0,0-1-1,-1 1 1,0 0 0,0 0 0,-2-10 0,2 14 14,1 1 0,-1-1 1,0 1-1,1-1 1,-1 1-1,0-1 1,0 1-1,0-1 1,0 1-1,0 0 0,0-1 1,-1 1-1,1 0 1,0 0-1,-1 0 1,1 0-1,-1 0 1,1 0-1,-1 1 0,1-1 1,-1 0-1,1 1 1,-1-1-1,0 1 1,1 0-1,-1-1 1,0 1-1,1 0 1,-1 0-1,0 0 0,0 0 1,-1 1-1,-3-1-22,1 1 0,-1 1-1,1-1 1,-1 1-1,1 0 1,0 0 0,0 0-1,-8 5 1,3 1-1,-1 0 0,1 0 0,1 1 1,0 0-1,0 1 0,-14 20 0,9-8 47,1 1-1,1 1 1,1 0-1,1 0 1,1 1 0,-8 34-1,11-37 76,1 0 0,1 0 0,1 0 0,1 1 0,1 34 0,1-48-39,1 1-1,1-1 1,0 1 0,0-1-1,0 0 1,1 1-1,1-1 1,-1-1-1,2 1 1,-1 0-1,1-1 1,0 0-1,1 0 1,0-1-1,11 12 1,-8-11 12,0-1 0,0 0 0,1 0 0,0-1 0,0 0 0,1-1 0,0 0 0,0-1 1,0 0-1,0-1 0,17 3 0,-4-2-1340,31 1 1,25-4-7895,-45-1 4880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416 271 3648,'0'-100'9141,"-2"94"-8006,-2 7-431,-5 10-356,5-3-250,0 0-1,1 0 1,1 0 0,-1 0 0,-1 12 0,-5 46 452,6-39-210,-7 55 180,-31 203 1109,38-268-1482,0-1 79,-10 32 0,12-43-155,-1-1-1,0 1 1,0-1-1,-1 0 1,0 1-1,1-1 1,-1-1-1,0 1 1,-1 0-1,1-1 1,-5 4-1,6-6-40,1 0-1,-1 0 0,1 0 0,-1 0 0,1-1 0,-1 1 0,1-1 0,-1 1 0,0-1 0,1 1 1,-1-1-1,0 0 0,1 0 0,-1 0 0,0 0 0,1 0 0,-1 0 0,0-1 0,1 1 1,-1 0-1,0-1 0,1 1 0,-3-2 0,0 0 11,0 0 0,1 0 0,-1-1 0,0 1 0,1-1 0,0 0 0,-4-4 0,-2-3 28,2 1-1,-1-1 1,-7-14 0,-7-11 29,10 18-80,1 3 5,1 0 0,1-1 0,0 0 0,2 0 0,-8-19 0,7 12-60,-3-10 105,-14-62 0,20 52-159,1-1-1,2 1 1,2-1 0,1 1-1,14-79 1,-14 117 67,0 0 0,0 0 0,0 0 1,0 0-1,0 1 0,1-1 0,0 0 1,0 1-1,0-1 0,4-5 0,-4 7 13,1 0-1,-1 0 0,0 0 1,1 1-1,-1-1 0,0 1 1,1 0-1,0 0 0,-1 0 1,1 0-1,0 0 1,-1 0-1,1 1 0,0-1 1,3 1-1,51-2 355,0 2-1,105 14 1,-94-6-258,124 18 600,-107-13-413,-77-12-190,0 0 0,1 0 0,-1-1 0,0 0 0,0-1 0,1 0 0,-1 0 0,0 0 0,9-4 0,-13 4-175,-1-1 0,0 1-1,0-1 1,0 0-1,0 0 1,0 0-1,0 0 1,0 0 0,0-1-1,-1 0 1,0 1-1,1-1 1,-1 0-1,0 0 1,0 0-1,-1 0 1,1 0 0,0-1-1,-1 1 1,0 0-1,0-1 1,0 1-1,0-5 1,0-19-3748,-1 17-332,0 30-6252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37 3232,'0'0'42,"-1"0"1,1 0-1,0 0 1,-1 0-1,1 0 0,0 0 1,-1 0-1,1 0 1,0 0-1,0 0 0,-1-1 1,1 1-1,0 0 1,0 0-1,-1 0 0,1-1 1,0 1-1,0 0 1,-1 0-1,1-1 1,0 1-1,0 0 0,0 0 1,0-1-1,-1 1 1,1 0-1,0-1 0,0 1 1,0 0-1,0-1 1,0 1-1,0 0 0,0-1 1,0 1-1,0 0 1,0-1-1,0 1 0,0 0 1,0-1-1,0 1 1,0 0-1,0 0 1,0-1-1,1 1 0,-1 0 1,0-1-1,0 1 1,1-1-1,4-10 3453,-5 10-3397,0 1 0,0-1 1,0 1-1,0 0 0,1-1 0,-1 1 0,0-1 0,0 1 0,0 0 1,-1-1-1,1 1 0,0-1 0,0 1 0,0-1 0,0 1 0,0 0 1,0-1-1,0 1 0,-1 0 0,1-1 0,0 1 0,0 0 0,-1-1 1,1 1-1,0 0 0,0-1 0,-1 1 0,1 0 0,0 0 0,-1-1 1,1 1-1,0 0 0,-1 0 0,1 0 0,-1-1 0,1 1 1,0 0-1,-1 0 0,1 0 0,-1 0 0,1 0 0,0 0 0,-1 0 1,1 0-1,-1 0 0,1 0 0,0 0 0,-1 0 0,1 0 0,-1 0 1,1 0-1,0 1 0,-1-1 0,1 0 0,-1 0 0,1 0 0,0 1 1,-1-1-1,1 0 0,0 0 0,-1 1 0,-11 9 332,0 1 0,1 0 0,0 0 0,1 1 0,0 1 0,1 0 0,-10 17 0,18-27-359,-1-1 0,1 1-1,0 0 1,0 0 0,0-1-1,0 1 1,0 0 0,1 0-1,-1 0 1,1 0 0,0 0-1,0 0 1,0 0 0,0 0 0,0 0-1,1 0 1,0 0 0,-1 0-1,1 0 1,0 0 0,0 0-1,1-1 1,-1 1 0,0 0 0,1-1-1,2 3 1,-1-1 27,0 0-1,1-1 1,-1 1 0,1-1-1,0 0 1,0 0 0,0 0 0,0-1-1,0 0 1,1 1 0,-1-1-1,1-1 1,-1 1 0,1-1-1,6 1 1,4 0 58,1-1 1,-1 0-1,0-1 0,21-4 1,61-13 35,-83 14-211,44-10-2701,-37 7 1114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3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372 531 1568,'1'-1'146,"0"-1"0,0 1 0,1 0 0,-1 0 0,0 0 0,0 0 0,1 0 0,-1 1 0,3-2 0,-2 1 698,22-16 3161,-24 17-3981,0 0 1,0 0-1,0-1 1,0 1-1,0 0 0,0 0 1,1 0-1,-1 0 0,0-1 1,0 1-1,0 0 0,0 0 1,0 0-1,0 0 0,0-1 1,0 1-1,0 0 1,0 0-1,0 0 0,0-1 1,0 1-1,0 0 0,0 0 1,0 0-1,0 0 0,0-1 1,0 1-1,0 0 1,-1 0-1,1 0 0,0 0 1,0-1-1,0 1 0,0 0 1,0 0-1,0 0 0,0 0 1,-1 0-1,1 0 0,0-1 1,0 1-1,0 0 1,0 0-1,-1 0 0,1 0 1,0 0-1,0 0 0,0 0 1,0 0-1,-1 0 0,1 0 1,-10-5 143,1 4-22,0 1 1,0 0-1,0 0 1,-12 2 0,16-1-96,-12 1 2,0 2 1,0 0-1,1 1 1,-1 0-1,1 1 1,1 1-1,-1 1 1,1 0 0,0 1-1,1 1 1,0 0-1,0 1 1,1 0-1,1 1 1,0 1-1,0 0 1,2 0-1,-1 1 1,2 0-1,0 1 1,1 0-1,0 1 1,1 0 0,1 0-1,-7 26 1,11-35-36,1 0 0,0 0-1,1 0 1,-1 0 0,1 0 0,1 0 0,-1 0 0,1 0 0,0-1 0,1 1 0,0 0 0,5 12 0,-5-14 28,0-1 1,1 1-1,0-1 0,0 0 1,0 0-1,0 0 1,1 0-1,0-1 0,0 1 1,0-1-1,0 0 1,0 0-1,0 0 0,1-1 1,-1 0-1,1 1 1,0-2-1,5 3 0,0-1 63,0-1 1,0 0-1,0 0 0,0-1 0,0 0 0,0-1 1,0 0-1,0-1 0,0 0 0,0 0 0,0-1 1,0 0-1,-1-1 0,1 0 0,-1-1 0,1 0 0,-1 0 1,16-12-1,-5 0 20,-2-2 1,0 0-1,17-22 0,-24 25-82,1 0 0,-2-1 0,0 0 0,12-27 0,-4 1 169,13-48 0,-47 183-2328,11-59 1984,-1 56-1,6-71 165,1-1-1,1 1 0,0 0 1,9 29-1,-10-44 60,0-1 0,0 1-1,1 0 1,0-1 0,-1 1 0,1-1 0,1 1 0,-1-1-1,5 5 1,-6-7-59,0 0-1,0 0 1,0-1-1,0 1 1,0 0-1,0-1 1,1 1 0,-1 0-1,0-1 1,0 1-1,1-1 1,-1 0-1,0 0 1,1 1-1,-1-1 1,0 0-1,1 0 1,-1 0-1,0 0 1,1 0-1,-1-1 1,0 1-1,1 0 1,-1-1-1,0 1 1,1-1 0,-1 1-1,0-1 1,0 1-1,0-1 1,2-1-1,6-5 72,1 0 0,-1 0-1,-1-1 1,1 0 0,9-14-1,34-52 153,-20 28-161,2-1-34,-2-1 0,45-92 0,-77 140-85,1-1 0,-1 0 0,0 0 0,0 0-1,0 0 1,1 0 0,-1 1 0,0-1 0,0 0-1,0 0 1,0 0 0,0 0 0,-1 0 0,1 0-1,0 0 1,0 1 0,0-1 0,-1 0 0,1 0-1,-1-1 1,1 2 11,-1 0 0,1 0 0,0-1 0,-1 1 0,1 0-1,0 0 1,-1 0 0,1-1 0,0 1 0,-1 0 0,1 0-1,0 0 1,-1 0 0,1 0 0,-1 0 0,1 0 0,0 0 0,-1 0-1,1 0 1,-1 0 0,1 0 0,0 0 0,-1 0 0,1 0 0,-1 0-1,1 0 1,0 1 0,-1-1 0,1 0 0,0 0 0,-1 0 0,1 1-1,0-1 1,-1 0 0,1 0 0,0 1 0,0-1 0,-1 0 0,1 1-1,0-1 1,0 0 0,-1 1 0,1-1 0,0 0 0,0 1 0,-5 6-29,1 0 1,0 0 0,0 1-1,1-1 1,0 1 0,0-1-1,0 1 1,1 0 0,-1 13 0,1-3 43,0-1 0,2 1 0,2 27 0,-1-31-8,1 0 0,6 20 0,-6-28 38,0-1 0,0 1 1,0-1-1,1 0 1,0 0-1,0 0 0,0 0 1,7 8-1,-7-10-8,-1-1 0,1 1 0,1-1 0,-1 1 0,0-1 0,1 0 0,-1 0 0,1-1 1,-1 1-1,1-1 0,0 0 0,0 1 0,0-2 0,0 1 0,-1 0 0,1-1 0,0 0 0,0 0 0,0 0 0,0 0 0,0-1 0,0 1 0,0-1 0,0 0 0,0 0 0,-1-1 0,1 1 0,0-1 0,4-3 0,4-2 19,0 0 0,-1-1 0,-1-1 0,1 0 0,-1 0 0,-1-1 0,11-14 0,60-84 28,-69 97-145,22-20 0,-9 10-11,-23 20 79,-1 1 0,1 0 0,-1 0 0,1 0 0,-1-1 0,1 1-1,0 0 1,-1 0 0,1 0 0,-1 0 0,1 0 0,0 0 0,-1 0-1,1 0 1,-1 0 0,1 0 0,-1 0 0,1 1 0,-1-1-1,1 0 1,0 0 0,-1 1 0,1-1 0,-1 0 0,1 0 0,-1 1-1,0-1 1,1 1 0,-1-1 0,1 0 0,-1 1 0,0-1-1,1 1 1,-1-1 0,0 1 0,1-1 0,-1 2 0,2 0 4,0 0-1,-1 0 1,0 1 0,1-1 0,-1 1 0,0-1 0,0 1 0,1 3-1,3 48 288,-1 71 0,-4-124-64,2-8 160,8-7-292,-1 0 0,10-19-1,-9 15-58,13-18 1,-16 26-52,1 1 0,0-1 0,1 2 1,0-1-1,0 1 0,1 0 0,0 1 1,0 0-1,1 1 0,0 0 0,20-7 0,-30 12 9,0 1 0,0-1 0,0 1-1,0 0 1,0 0 0,0 0 0,0-1-1,1 1 1,-1 0 0,0 0 0,0 1-1,0-1 1,0 0 0,0 0 0,0 0-1,0 1 1,0-1 0,2 1 0,-2 0 5,0 0 1,-1-1 0,1 1 0,-1 0-1,1 0 1,0-1 0,-1 1 0,1 0-1,-1 0 1,0 0 0,1 0 0,-1 0-1,0-1 1,1 1 0,-1 0 0,0 0-1,0 2 1,0 4 11,0 0 0,0 0 0,-1 0 1,-3 12-1,2-11-1,-12 58-45,4-41 382,8-22-309,1 0 0,0 0 0,-1 1 0,1-1 0,1 0 0,-1 0 0,-1 7 0,29-46 456,-11 12-492,2 0-1,1 1 1,0 1-1,2 1 0,0 1 1,30-22-1,-42 36-50,-1-1-34,0 1 1,14-7-1,-20 12 63,0 0-1,0 0 1,0 0 0,0 1-1,0-1 1,0 0 0,0 1 0,0 0-1,0-1 1,0 1 0,0 0-1,0 0 1,0 0 0,0 0 0,0 1-1,0-1 1,0 1 0,3 0-1,-4 0 15,0-1 0,0 1 0,0 0 0,0 0 0,0 0 0,0-1-1,-1 1 1,1 0 0,0 0 0,-1 0 0,1 0 0,0 0 0,-1 0 0,1 1-1,-1-1 1,1 1 0,4 23 8,-3-14-3,7 25-4,-3-7 36,20 53 0,-25-78-10,1-1 0,0 0 0,0 1 0,0-1-1,0 0 1,0 0 0,0-1 0,1 1-1,0 0 1,-1-1 0,1 1 0,0-1-1,4 2 1,-6-3-8,1 0 0,-1-1 0,1 1 0,-1-1 0,1 1 0,-1-1-1,1 0 1,0 1 0,-1-1 0,1 0 0,0 0 0,-1 0 0,1 0 0,-1-1 0,1 1-1,0 0 1,-1-1 0,1 1 0,-1-1 0,1 1 0,-1-1 0,1 0 0,-1 0 0,1 1 0,-1-1-1,0 0 1,0 0 0,1 0 0,-1-1 0,0 1 0,1-2 0,11-14 121,-1-1 0,-1 0 0,-1-1 0,-1 0 0,8-23 1,11-22 30,-13 35-130,11-22 18,-2 0 0,17-58-1,-21 36-99,16-113-1,-34 177-18,-2-1 1,1 1-1,-1 0 1,0-1-1,-1 1 1,-2-12-1,-1 13-229,-1 10 68,-3 11 6,0 14 134,0 1 0,2-1 0,-4 37 0,2 85-147,9-126 256,1 0 1,1 0-1,1-1 1,1 1 0,1-1-1,1 0 1,1-1-1,20 39 1,-26-56 28,0 0 0,1 0-1,-1 0 1,1-1 0,0 1 0,0-1 0,0 1 0,8 4 0,-10-7-19,1 0 1,-1 0-1,0 0 0,1-1 1,-1 1-1,1-1 0,-1 1 1,1-1-1,-1 1 1,1-1-1,-1 0 0,1 0 1,-1 0-1,1 0 0,0 0 1,-1 0-1,1 0 0,-1 0 1,1-1-1,-1 1 1,1-1-1,-1 1 0,1-1 1,-1 1-1,1-1 0,-1 0 1,2-1-1,6-6 1,0 0 0,-1 0 0,0-1 0,0 0 0,11-16 0,12-16-215,-26 35 39,9-7-229,-13 12 364,0 1-1,0-1 1,-1 1-1,1 0 1,0 0 0,0 0-1,0-1 1,0 1-1,-1 0 1,1 0-1,0 0 1,0 0-1,0 0 1,-1 0-1,1 1 1,0-1 0,0 0-1,0 0 1,-1 1-1,1-1 1,0 0-1,1 1 1,22 16-173,10 5-16,-22-17 236,-1 0 1,1-1-1,1 0 1,-1-1-1,0 0 0,1-1 1,0-1-1,-1 0 1,1 0-1,0-1 1,-1-1-1,1 0 1,0-1-1,-1 0 0,1-1 1,-1-1-1,14-5 1,-14 5 33,-1-1 0,0-1 1,18-11-1,-27 15-49,0 1 0,1-1 1,-1 0-1,0 0 0,0 0 0,0-1 0,0 1 0,0 0 0,0-1 0,-1 1 1,1-1-1,-1 1 0,0-1 0,0 0 0,0 0 0,0 0 0,0 1 0,-1-1 1,2-6-1,-3 8-29,1 0 1,0 0-1,0 0 0,0 0 1,-1 0-1,1 0 1,0 0-1,-1 0 1,1 0-1,-1 0 0,1 0 1,-1 0-1,1 0 1,-1 0-1,0 1 0,1-1 1,-1 0-1,0 0 1,0 1-1,0-1 1,0 0-1,0 1 0,1-1 1,-1 1-1,0-1 1,0 1-1,0 0 1,0-1-1,0 1 0,0 0 1,0 0-1,-1 0 1,1 0-1,0 0 0,-1 0 1,-1 0-24,-1-1-1,1 2 1,-1-1-1,1 0 1,-1 1 0,1 0-1,-1-1 1,1 1-1,-5 3 1,2-1-1,1 0-1,0 1 1,-1 0-1,1 0 0,1 0 1,-1 1-1,1 0 1,-6 7-1,7-8 11,1 0-1,-1 0 0,1 0 1,0 0-1,0 1 1,0-1-1,1 1 0,-1-1 1,1 1-1,0 0 1,0 0-1,1 5 0,0-1 8,0 0-1,1 0 1,0 0-1,1 0 0,0 0 1,1 0-1,0-1 1,0 1-1,5 9 0,-6-15 42,0 1 0,0 0 0,1-1-1,-1 1 1,1-1 0,0 0 0,0 1-1,0-1 1,1-1 0,-1 1 0,1 0 0,-1-1-1,1 0 1,0 0 0,0 0 0,0 0-1,0-1 1,0 0 0,0 1 0,1-1-1,5 0 1,0-1 34,-1 0 0,0-1 0,0 0 0,0 0 0,0-1 0,-1 0 0,1 0 1,13-7-1,6-3 53,29-19 1,-38 20-36,0-1-1,0-1 1,-2 0 0,1-2 0,-2 0-1,23-27 1,-37 40-86,0-1 1,0-1-1,-1 1 0,1 0 0,1-7 1,-2-3-132,-1 13 132,0 0 0,0-1 0,0 1 0,0 0-1,-1-1 1,1 1 0,0 0 0,0 0 0,0-1 0,0 1-1,-1 0 1,1 0 0,0-1 0,0 1 0,0 0 0,-1 0-1,1 0 1,0-1 0,0 1 0,-1 0 0,1 0 0,0 0-1,-1 0 1,1 0 0,0 0 0,0 0 0,-1 0 0,1-1-1,0 1 1,-1 0 0,1 0 0,-1 0 0,0 1-18,-1-1-1,0 1 1,0-1 0,1 1 0,-1-1 0,0 1 0,1 0-1,-1 0 1,1 0 0,-1 0 0,1 0 0,-1 0 0,-1 2-1,2-2 6,0 0 0,0 0-1,0 0 1,0 0 0,1 0-1,-1 0 1,0 0 0,0 0-1,1 0 1,-1 0 0,1 1-1,-1-1 1,1 0 0,0 0-1,-1 1 1,1-1 0,0 0-1,0 1 1,0-1-1,0 0 1,0 3 0,1-1 8,1 0 1,-1 0-1,1 1 0,0-1 1,0-1-1,0 1 0,0 0 1,0 0-1,0-1 0,6 5 1,29 21 16,-28-22 73,0-1 1,-1 0-1,2 0 0,-1-1 0,0 0 0,21 4 1,-25-7-50,1 0 0,0 0 0,0-1 0,0 1 0,0-1 0,0-1 0,0 1 0,0-1 0,0-1 0,0 1 0,-1-1 1,1 1-1,5-4 0,1-1 27,-1-1 0,-1 1 1,1-2-1,-1 0 1,0 0-1,-1 0 0,11-14 1,4-8-35,22-35 1,-8 3 19,-34 52-94,-3 8 39,0 1 1,0-1 0,0 0 0,0 0 0,0 0 0,0 1 0,0-1 0,0 1 0,3-3-1,-3 4-1,-1-1-1,1 1 1,0 0-1,0-1 1,0 1-1,0 0 1,0 0-1,0-1 0,0 1 1,0 0-1,0 0 1,0 0-1,-1 0 1,1 1-1,0-1 1,0 0-1,0 0 1,0 0-1,0 1 0,0-1 1,0 0-1,0 1 1,-1-1-1,1 1 1,0-1-1,0 1 1,0 0-1,7 4-18,-1 0-1,0 0 1,0 1-1,-1 0 1,1 0 0,-1 1-1,-1-1 1,1 1-1,-1 1 1,4 7 0,-6-9 39,0 0 0,-1 0 0,0 0 0,0 1 0,0-1 0,-1 1 0,0-1 0,0 1 0,0-1 0,-1 1 0,0 0 0,0-1 0,-1 1 0,-1 7 0,-1-6 38,1 0 0,-1 1 1,0-1-1,0-1 0,-1 1 0,0 0 1,-1-1-1,0 0 0,-9 11 0,10-15-16,1 1-1,-1-2 0,1 1 0,-1 0 0,0-1 1,0 0-1,-1 0 0,1 0 0,0 0 0,-1-1 1,1 1-1,0-1 0,-1 0 0,0-1 0,1 1 1,-1-1-1,0 0 0,1 0 0,-1 0 0,1-1 1,-1 1-1,0-1 0,1 0 0,-1-1 0,1 1 1,0-1-1,-1 0 0,1 0 0,-4-3 0,-10-3-213,5-1 16,13 11 73,0-1 88,1-1 0,0 0 0,-1 1 0,1-1 0,-1 0 0,1 1 0,0-1 0,-1 0 0,1 0 0,0 0 0,-1 0 0,1 1 0,0-1 0,1 0 0,-2 0 0,26 2-2,0-1-1,36-3 1,54-10-70,-57 4 116,-2 1 58,93-26 1,-146 33-82,0-1 1,-1 0 0,1 0-1,-1-1 1,0 1-1,1 0 1,-1-1 0,0 0-1,0 0 1,5-4-1,-8 6-16,0-1 0,0 1 1,0 0-1,0-1 0,0 1 0,-1 0 0,1 0 0,0-1 0,0 1 0,0 0 0,0 0 0,-1-1 0,1 1 0,0 0 0,0 0 0,0 0 0,-1-1 0,1 1 0,0 0 0,0 0 1,-1 0-1,1 0 0,0-1 0,0 1 0,-1 0 0,1 0 0,0 0 0,-1 0 0,1 0 0,0 0 0,0 0 0,-1 0 0,1 0 0,0 0 0,-1 0 0,1 0 0,-2 0-6,0 0-1,1-1 1,-1 1 0,1 0-1,-1 0 1,1 1-1,-1-1 1,0 0-1,-2 1 1,-1 1-10,-1 1 0,1-1 0,0 1 0,-1 0 0,1 1 0,0 0 0,1-1 0,-1 1 0,1 1 0,0-1 0,-4 6 0,6-8 10,0 0 0,1 1-1,-1-1 1,1 1 0,0 0 0,0-1-1,0 1 1,0 0 0,0 0 0,1 0-1,-1-1 1,1 1 0,0 0 0,0 0-1,0 0 1,0 0 0,0 0 0,1 0-1,-1-1 1,1 1 0,0 0 0,0 0-1,0 0 1,2 3 0,1 1 40,1-1 1,-1 1-1,1-1 0,1 0 1,-1-1-1,1 1 1,0-1-1,1 0 0,7 4 1,-12-7-12,1-1 1,-1 0-1,1 1 1,-1-1-1,1 0 1,0-1-1,-1 1 0,1 0 1,0-1-1,0 0 1,-1 1-1,1-1 1,0 0-1,0 0 1,-1-1-1,1 1 1,0-1-1,0 1 1,-1-1-1,1 0 1,-1 0-1,1 0 0,0 0 1,-1 0-1,0-1 1,1 1-1,-1-1 1,0 0-1,0 1 1,0-1-1,0 0 1,0 0-1,0 0 1,0-1-1,-1 1 1,1 0-1,-1-1 0,0 1 1,2-6-1,-1 3-5,-1 0-1,0 0 1,0 0-1,0 0 0,0-1 1,-1 1-1,0 0 1,0 0-1,-1-1 1,0 1-1,1 0 0,-2 0 1,-2-9-1,2 10-28,0 0 1,0 0-1,-1 0 0,1 0 0,-1 1 0,0-1 1,0 1-1,0-1 0,-1 1 0,1 0 0,-1 0 0,0 1 1,0-1-1,0 1 0,0 0 0,-5-2 0,-41-15-6,50 19 20,0 0 0,0 0 1,0 0-1,0 0 0,0 0 0,0 0 0,0 0 0,0 0 1,-1 0-1,1 0 0,0 0 0,0 0 0,0 0 1,0 0-1,0 0 0,0-1 0,0 1 0,0 0 0,0 0 1,0 0-1,0 0 0,0 0 0,0 0 0,0 0 1,0 0-1,-1 0 0,1-1 0,0 1 0,0 0 0,0 0 1,0 0-1,0 0 0,0 0 0,0 0 0,1 0 1,-1-1-1,0 1 0,0 0 0,0 0 0,0 0 0,0 0 1,0 0-1,0 0 0,0 0 0,0 0 0,0 0 1,0-1-1,0 1 0,0 0 0,0 0 0,0 0 0,0 0 1,1 0-1,-1 0 0,0 0 0,0 0 0,0 0 1,0 0-1,0 0 0,0 0 0,0 0 0,1 0 0,6-4-68,-6 3 73,73-28-383,-58 22 351,1 0 0,-1 1-1,1 1 1,0 1 0,0 0-1,0 2 1,0-1 0,0 2 0,21 1-1,-34 0 17,0 1 0,0-1 0,0 1 0,-1 0 0,1 0 0,0 1 0,-1-1 0,7 4 0,-10-5 18,1 1-1,0 0 1,0 0-1,0-1 1,0 1-1,0 0 1,-1 0-1,1 0 1,0 0 0,-1 0-1,1 0 1,-1 0-1,1 0 1,-1 0-1,1 0 1,-1 0-1,0 0 1,1 0 0,-1 0-1,0 0 1,0 0-1,0 1 1,0-1-1,0 0 1,0 0-1,0 0 1,0 0-1,-1 0 1,1 0 0,0 1-1,-1 0 1,-2 5 40,1 0 1,-1 0-1,0-1 1,0 1-1,-1-1 1,-4 6-1,8-11-40,-1-1-1,1 0 0,0 0 1,0 0-1,0 0 1,0 0-1,0 0 1,0 0-1,0 0 1,0 0-1,0 1 0,1-1 1,-1 0-1,0 0 1,0 0-1,0 0 1,0 0-1,0 0 1,0 0-1,0 0 0,0 0 1,0 1-1,0-1 1,0 0-1,0 0 1,0 0-1,0 0 1,0 0-1,0 0 0,1 0 1,-1 0-1,0 0 1,0 0-1,0 0 1,0 0-1,0 0 1,0 0-1,0 0 0,0 0 1,0 0-1,1 0 1,-1 0-1,0 0 1,0 0-1,0 0 1,0 0-1,0 0 1,0 0-1,0 0 0,0 0 1,1 0-1,-1 0 1,0 0-1,0 0 1,0 0-1,0 0 1,0 0-1,0 0 0,0 0 1,0 0-1,10-1 196,20-10 85,35-14-118,-34 11-268,1 2 0,1 1 0,61-11 0,-88 21 88,0 0 0,0 0 0,0 1 0,0 0 0,8 0 0,-13 0 5,0 0 0,1 1 0,-1-1 0,0 0 0,0 0 0,0 1 0,0-1-1,0 1 1,0-1 0,0 1 0,0-1 0,0 1 0,0 0 0,0-1 0,0 1 0,0 0 0,0 0-1,-1-1 1,1 1 0,0 0 0,-1 0 0,1 0 0,0 0 0,-1 0 0,0 0 0,1 0 0,-1 0-1,1 1 1,-1-1 0,0 0 0,0 0 0,0 0 0,1 0 0,-1 2 0,0 72 961,0-75-943,0 0-1,0 1 1,0-1 0,0 0-1,0 0 1,0 0-1,1 1 1,-1-1-1,0 0 1,0 0-1,0 0 1,1 1-1,-1-1 1,0 0-1,0 0 1,0 0 0,1 0-1,-1 0 1,0 1-1,0-1 1,1 0-1,-1 0 1,0 0-1,0 0 1,1 0-1,-1 0 1,0 0-1,0 0 1,1 0 0,-1 0-1,0 0 1,1 0-1,-1 0 1,0 0-1,0 0 1,1 0-1,-1-1 1,10-1 116,2-3-86,-1-1 0,1 0 0,-2 0-1,1-1 1,13-12 0,-12 9-116,1 1 1,20-11 0,-33 19 57,1 1 0,-1 0 0,1-1 0,-1 1 0,1 0 0,-1 0 0,1 0 1,0-1-1,-1 1 0,1 0 0,-1 0 0,1 0 0,0 0 0,-1 0 0,1 0 0,-1 0 0,1 0 1,0 0-1,-1 0 0,1 0 0,-1 0 0,1 1 0,0-1 0,0 1 0,7 12-300,-2 0 257,-4-9 74,1 1 0,0-1 1,0 0-1,0 0 0,1 0 0,-1 0 1,1-1-1,0 1 0,0-1 1,0 0-1,6 3 0,-2-2 6,0 0 0,0-1 0,0 0 0,0-1 0,0 0 0,11 2 0,9-2 48,-1-1 0,1-1 0,33-4-1,-59 4-63,19-2 89,-1-1-1,1 0 0,23-8 0,-38 9-71,0 0 0,-1 0 0,1-1 0,0 1 0,-1-1 0,1 0 0,-1-1 0,0 1-1,0-1 1,0 0 0,-1 0 0,1-1 0,-1 0 0,6-8 0,-9 13-26,-1-1 0,1 0 0,0 0 0,-1 0 0,1 0 0,-1 0 0,1 0 1,-1 0-1,0 0 0,1 0 0,-1-1 0,0 1 0,0 0 0,0 0 0,0 0 0,0 0 0,0 0 0,0 0 0,0-1 0,0 1 0,0 0 0,-1 0 0,1 0 1,0 0-1,-1 0 0,1 0 0,-1 0 0,1 0 0,-1 0 0,0 0 0,1 0 0,-1 0 0,0 0 0,-1 0 0,0-1-15,1 1 0,-1 1-1,0-1 1,0 0 0,0 0 0,0 1-1,0-1 1,0 1 0,0-1 0,0 1-1,0 0 1,0 0 0,0 0-1,0 0 1,0 0 0,-4 1 0,2 0-3,0 0 0,0 1 0,0-1 0,0 1 0,0 0 0,1 0 0,-1 0 0,1 0 1,-1 1-1,1-1 0,-6 7 0,8-8 31,-1 1 1,1-1-1,0 1 1,0 0-1,0 0 1,0-1-1,0 1 1,0 0 0,0 0-1,1 0 1,-1 0-1,1 0 1,0 0-1,-1 0 1,1 0-1,0 0 1,0 0-1,0 0 1,0 0-1,1 0 1,-1 0-1,0 0 1,1 0-1,0 0 1,1 4-1,2 1 66,0 0-1,1 0 1,-1 0-1,1 0 1,1-1-1,0 0 0,-1 0 1,8 5-1,8 5 90,26 15 0,-39-26-119,0-1-1,1 0 1,-1 0 0,1-1-1,0 0 1,0 0 0,0-1-1,0-1 1,12 2 0,-2-3-528,0 0 0,-1-1 0,29-5 0,3-2-668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369 882 2496,'0'1'92,"-1"0"-1,0-1 1,0 1-1,1 0 1,-1-1 0,1 1-1,-1 0 1,1 0 0,-1 0-1,1-1 1,-1 1-1,1 0 1,0 0 0,0 0-1,-1 0 1,1 0-1,0 0 1,0 0 0,0 0-1,0 0 1,0-1 0,0 1-1,0 0 1,0 0-1,0 0 1,1 0 0,-1 0-1,0 0 1,1 0 0,-1 0-1,0 0 1,1-1-1,-1 1 1,1 0 0,3 3 3447,-4-5-2461,1-3-760,0 0 0,0 1 0,0-1 1,1 0-1,-1 1 0,1-1 1,2-3-1,1-5 101,24-50 572,7-19-361,26-96-41,25-62 182,-77 215-731,103-226 405,-94 216-594,-19 32-446,-6 9 333,-7 14 111,-2 14 174,-14 48-1,13-30 51,-78 247 561,-33 57 214,89-271-366,-95 153-1,-79 64 716,204-292-1135,-7 9 563,-22 22 0,58-66 452,0 6-984,24-15-1,15-11-26,-19 8-86,-3-1 1,65-79-1,26-45-145,-91 118 189,67-58 0,-51 58 88,114-68 0,-78 53-296,21-11-107,-82 59-120,-29 10 399,1-1 1,-1 1-1,0 0 1,0 0 0,1 0-1,-1 0 1,0 0 0,0 0-1,1 0 1,-1 0-1,0 0 1,0 0 0,1 0-1,-1 0 1,0 0 0,0 0-1,1 0 1,-1 0-1,0 0 1,0 0 0,1 0-1,-1 1 1,0-1 0,0 0-1,1 0 1,-1 0-1,0 0 1,0 0 0,0 1-1,1-1 1,-1 0 0,0 1-1,-1 0 0,1 0 0,-1 0 0,1 0-1,-1 0 1,0 0 0,1-1 0,-1 1 0,0 0 0,1 0 0,-1-1 0,0 1 0,-1 0 0,-46 37 25,-15 13 182,55-44-174,1 1 1,-1 0-1,1 1 1,1-1-1,-8 14 0,7-7 33,1 0-1,0 0 0,1 0 1,1 1-1,0 0 0,1 0 1,1 0-1,0 0 0,1 0 1,2 20-1,-1-32 4,1 1 0,-1-1 0,1 1 0,0-1 0,1 0 0,-1 0 1,3 6-1,-3-9-38,-1 0 0,0-1 1,1 1-1,-1 0 0,1 0 1,0 0-1,-1-1 0,1 1 1,0 0-1,-1 0 0,1-1 1,0 1-1,0-1 0,-1 1 1,1-1-1,0 1 0,0-1 1,0 1-1,0-1 0,0 0 1,0 1-1,0-1 0,-1 0 1,1 0-1,0 0 0,0 0 1,0 0-1,0 0 0,0 0 1,0 0-1,0 0 0,0 0 1,0-1-1,0 1 0,0 0 1,0-1-1,0 1 0,1-1 1,6-4 34,0 0 0,-1-1 0,0 0 1,0 0-1,0-1 0,-1 1 0,8-12 0,-4 5 1,-1-1-1,-1 1 0,11-24 0,-5 3-94,-1-2 0,-1 0 0,8-49 0,-20 63 28,0 17-25,0 1 0,0-1 0,0 0 0,2-6 0,-2 11 40,1-1 0,0 0 0,-1 0 0,1 0 0,0 1-1,0-1 1,-1 0 0,1 1 0,0-1 0,0 0 0,0 1 0,0 0 0,0-1 0,0 1 0,0-1-1,0 1 1,0 0 0,0 0 0,0-1 0,2 1 0,30-3 118,-24 2-154,-1 1 31,0-1 0,0 1-1,1 0 1,14 2 0,-19-1 0,0 1-1,1-1 1,-1 1 0,0 0-1,0-1 1,0 2-1,-1-1 1,1 0 0,0 1-1,6 6 1,-4-3 90,-1 0-1,0 0 1,0 1 0,0 0-1,-1 0 1,6 11-1,16 48 573,-9-20-413,-15-38-189,2-1 0,-1 0 0,1 0 0,0 0-1,0 0 1,8 8 0,-10-13-39,1 1 0,-1-1 0,1 0 0,0 0 0,0 0 0,0 0 0,0 0 0,0-1 0,0 0 0,0 1 0,1-1 0,-1 0 0,0-1 0,1 1 0,-1 0 0,1-1 0,5 0 0,5-1-507,0 0 0,1-1 0,-1-1 0,0 0 0,-1-1 0,1 0 0,18-10 0,16-7-1774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465 182 2496,'0'-3'378,"0"0"0,0 1 0,1-1 0,-1 1 0,0-1 0,1 1 0,-1 0 0,1-1 0,0 1 0,0-1 0,0 1 0,0 0 0,0 0 0,1 0 0,-1-1 0,2-1 0,-2 3-208,0 0-1,-1 0 0,1 0 1,-1-1-1,1 1 0,-1 0 0,0-1 1,1 1-1,-1 0 0,0-1 1,0 1-1,0-2 0,0 1-22,0 1 0,0 0 0,0 0 0,0 0 0,0 0 0,1 0 0,-1 0 0,0-1 0,0 1 0,1 0 0,-1 0 0,2-2 0,0-2 1272,-3 15-1147,-9 244 1850,5-204-1683,-2 0-1,-2-1 0,-2 0 0,-2 0 1,-38 88-1,50-134-419,-3 7 133,-1 1-1,0-1 1,-1 0-1,-8 10 1,13-18-114,-1 0-1,1 0 1,-1-1 0,0 1 0,1 0 0,-1 0-1,0-1 1,0 0 0,0 1 0,-1-1 0,1 0-1,0 0 1,0 0 0,-1 0 0,1 0 0,0-1-1,-1 1 1,1-1 0,-1 1 0,1-1 0,-1 0-1,1 0 1,-1 0 0,1 0 0,-5-1 0,2-1-12,1 0 0,-1 0 0,1 0 1,0-1-1,0 1 0,0-1 1,-4-3-1,-26-25 128,31 28-140,-15-16 36,1 0-1,0-1 1,-23-38-1,17 17 79,-21-49 0,35 67-188,1-1 1,2 0 0,-6-39-1,-1 0-76,11 53 110,1-1-1,0 1 0,0 0 1,1 0-1,2-18 0,-1-7 65,-1 33-57,0-1 0,0 1 1,0 0-1,1-1 1,-1 1-1,0-1 0,1 1 1,0 0-1,-1 0 0,1-1 1,0 1-1,0 0 1,1 0-1,-1 0 0,0 0 1,1 0-1,-1 0 0,3-1 1,-2 1 8,0 1 0,1-1 0,-1 1 0,0 0 0,1 0 0,-1 0 0,1 0 0,0 0 0,-1 1 1,1-1-1,0 1 0,-1-1 0,1 1 0,0 0 0,-1 0 0,5 1 0,39 3 171,67 4 414,-77-8-427,345 8 1021,-302-7-979,-67-2-81,-1 0 0,0-1 1,1 0-1,18-6 0,-22 4-68,0 0-1,0-1 0,0 1 0,0-2 1,-1 1-1,0-1 0,12-12 0,-1-2-1043,21-29-1,-22 22-2171,-2 4-2631,-12 21 3193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3904,'4'-10'11588,"-4"25"-8744,0 30-2951,-2-23 314,-3 39 687,2 78-1,4-20-444,-2-64 212,2-49-483,4-17-8628,-5-21 34,0 22 6043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8 131 6816,'0'0'58,"0"0"1,0 0-1,-1 0 0,1 0 1,0 0-1,0 0 1,-1 0-1,1 0 0,0 0 1,0 0-1,-1 0 1,1 0-1,0 0 1,0 0-1,-1 0 0,1 0 1,0 0-1,0 0 1,-1 0-1,1 0 0,0 0 1,0-1-1,0 1 1,-1 0-1,1 0 0,0 0 1,0 0-1,0 0 1,0-1-1,-1 1 1,1 0-1,0 0 0,0 0 1,0-1-1,0 1 1,0 0-1,0 0 0,0-1 1,-1 1-1,1 0 1,0 0-1,0-1 0,0 1 1,0 0-1,0 0 1,0 0-1,0-1 0,0 1 1,0 0-1,0 0 1,0-1-1,1 1 1,-1 0-1,0 0 0,0-1 1,0 1-1,0 0 1,0 0-1,0-1 0,2-9 3622,19-1 458,25-10-2113,-16 7-1498,0 1 1,1 1-1,0 2 0,34-7 0,-26 11-426,0 2-1,1 1 1,0 3-1,-1 1 1,43 6-1,-61-4 1,27-1 1,-34-4-1233,-13 2 1032,-1 0 0,0 0 0,0 0 0,0 0 0,0 0 0,0 0-1,1 0 1,-1 0 0,0-1 0,0 1 0,0 0 0,0 0 0,0 0-1,1 0 1,-1 0 0,0 0 0,0-1 0,0 1 0,0 0 0,0 0 0,0 0-1,0 0 1,0-1 0,0 1 0,0 0 0,0 0 0,0 0 0,0-1-1,0 1 1,0 0 0,0 0 0,0 0 0,0 0 0,0-1 0,0 1-1,0 0 1,0 0 0,0 0 0,0 0 0,0-1 0,0 1 0,0 0 0,0 0-1,0 0 1,-1-1 0,0-2-1911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2720,'-2'-1'343,"1"1"0,-1-1 0,0 1 0,1-1 0,-1 1 1,0 0-1,0-1 0,-2 1 0,5 0 762,-5 0 1816,-8 0 5218,18-8-6054,49 5-1401,-33 1-338,35 0 0,9 5-48,37 3-63,-72-5-1424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2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5632,'-8'1'2225,"15"1"-602,19 1 1483,54-7 2294,32 2-2656,-19 3-2413,-54-2-609,-38 1 122,0 0-1,1 0 0,-1 0 0,0 1 0,1-1 1,-1 0-1,0 0 0,0 1 0,1-1 0,-1 1 1,0-1-1,0 1 0,2 1 0,-1-1-352,-1 0-1,0 1 1,0-1-1,-1 0 1,1 1-1,0-1 1,0 0 0,-1 1-1,1-1 1,0 1-1,-1 0 1,0-1-1,1 1 1,-1-1-1,0 4 1,3 12-1992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386 134 2720,'2'-3'326,"-1"0"0,-1 0 0,1 0 0,0 0 1,-1 0-1,0 0 0,0 0 0,0-1 0,0 1 0,0 0 0,0 0 1,-1 0-1,0 0 0,1 0 0,-3-5 0,0 1 341,0 0 0,-1 1 1,1-1-1,-1 1 0,-7-8 0,8 11-538,0 0-1,0 0 1,0 0 0,0 1 0,-1-1-1,0 1 1,1 0 0,-1 0 0,0 0-1,0 1 1,0-1 0,0 1 0,0 0-1,-1 0 1,1 0 0,0 1 0,0-1-1,-1 1 1,-5 0 0,-2 1-85,0 1-1,1-1 1,-1 2 0,1-1 0,-18 8-1,18-5 1,0 0 0,0 0-1,1 1 1,0 1 0,0 0-1,1 0 1,0 1 0,-13 14 0,11-9-55,0 0 1,1 0-1,1 1 1,0 1-1,-10 21 1,16-29 9,0 0-1,1 0 1,0 0 0,0 1-1,0-1 1,1 1 0,0-1-1,1 1 1,0 10 0,0-13 8,1 0 1,0 0 0,0 0 0,0 0 0,1-1 0,0 1-1,0 0 1,0-1 0,0 1 0,1-1 0,-1 0 0,1 0-1,0 0 1,1 0 0,4 4 0,0-1 67,1 0 0,1-1 0,-1 0 0,1 0 0,0-1 0,1 0 0,-1-1 0,1 0 0,0-1 0,0 0 0,16 2 0,-10-3 24,0-1-1,0 0 1,-1-1 0,1 0 0,0-2 0,0 0 0,18-5-1,-21 3-31,0-1-1,0-1 0,0 0 0,-1-1 0,0 0 0,0-1 1,0-1-1,19-17 0,-20 14 65,0 0 0,0-1 0,-1 0 0,-1 0-1,0-2 1,-1 1 0,9-19 0,-15 25-33,1-1 1,-1 0-1,0 0 0,-1 0 0,0 0 0,0 0 1,-1-1-1,0 1 0,-1 0 0,0-1 1,-2-16-1,1 23-88,1 0 0,-1 0 0,0-1 0,0 1 0,0 0 0,-1 0 0,1 0 0,-1 1 0,1-1 0,-1 0 0,0 0 0,0 1 0,0-1 0,-1 1 0,1 0 0,0 0 0,-1 0 0,-3-3 0,1 3-40,0 0 0,1 0 0,-1 0 0,0 0 0,0 1 1,0 0-1,0 0 0,0 0 0,0 1 0,-7 0 0,5 0 3,0 0 0,0 1 0,1-1 1,-1 2-1,0-1 0,0 1 0,1 0 0,-1 0 0,-10 6 0,10-3-69,-1 0-1,1 0 1,0 1-1,0 0 1,1 0 0,-12 14-1,15-16-225,1 1 0,-1-1 0,1 1 0,-1 0 0,2 0 0,-1 0 0,0 0 0,1 0 1,0 0-1,0 0 0,0 0 0,1 0 0,0 1 0,0-1 0,1 6 0,1 7-1696,1 0 0,9 34 0,-2-18-1544,4 1 1183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3328,'-16'1'1063,"1"0"0,0 1 1,0 1-1,0 0 0,-17 7 1,-68 30 1682,90-35-2560,-10 3 184,1 1 0,-24 16 0,38-21-320,0-1 0,1 1 0,-1 0-1,1 0 1,0 0 0,0 0 0,0 1 0,1-1-1,0 1 1,0 0 0,0 0 0,0 0 0,-2 8 0,4-10-20,1 0 1,-1 0 0,1 0 0,-1-1-1,1 1 1,0 0 0,0 0 0,0 0 0,1 0-1,-1 0 1,1-1 0,-1 1 0,1 0 0,0 0-1,0-1 1,0 1 0,1-1 0,-1 1-1,1-1 1,-1 1 0,1-1 0,0 0 0,0 0-1,-1 0 1,2 0 0,-1 0 0,0 0-1,3 1 1,5 4 102,1 0 0,0-2 0,0 1 0,0-1 0,13 4 0,-15-7-77,-1 1-1,0-1 1,1 0 0,-1-1-1,1 0 1,-1 0-1,1-1 1,-1 0 0,1 0-1,0-1 1,-1 0 0,0-1-1,17-5 1,-6 1 201,0-1 0,-1-1 1,33-19-1,-45 24-183,-1-1 0,0 1 0,1-1 0,-1-1 0,-1 1 0,1-1 0,-1 0 0,0 0 0,0 0 0,0-1 0,-1 1 0,0-1 0,0 0 0,0 0 0,2-9 0,-4 11-47,0-1 0,0 0-1,-1 1 1,1-1 0,-1 0 0,0 1 0,-1-1-1,1 0 1,-1 0 0,0 1 0,-2-6 0,2 7-59,0 1-1,0-1 1,0 0 0,-1 0 0,0 0 0,1 1 0,-1-1 0,0 1 0,0 0 0,0-1 0,-1 1 0,1 0-1,0 0 1,-1 0 0,1 1 0,-6-4 0,-3 0-171,-24-7 0,32 11-99,0 0-1,0 1 1,0-1 0,0 1 0,-1 0-1,1 0 1,0 0 0,0 0-1,0 0 1,0 1 0,-1-1-1,-2 2 1,6-2 277,0 0-1,0 0 1,0 0-1,0 0 1,0 0 0,0 0-1,0 0 1,0 0-1,0 0 1,0 0-1,0 0 1,0 0-1,0 0 1,0 0 0,0 0-1,0 0 1,0 1-1,0-1 1,0 0-1,0 0 1,0 0 0,0 0-1,0 0 1,0 0-1,0 0 1,0 0-1,0 0 1,0 0-1,0 0 1,0 0 0,0 0-1,0 0 1,0 0-1,0 0 1,0 0-1,0 0 1,0 0-1,0 0 1,0 1 0,0-1-1,0 0 1,0 0-1,0 0 1,0 0-1,0 0 1,0 0 0,0 0-1,0 0 1,0 0-1,0 0 1,0 0-1,0 0 1,0 0-1,0 0 1,0 0 0,0 0-1,0 0 1,0 0-1,0 0 1,0 0-1,-1 0 1,1 0-1,0 0 1,0 0 0,0 0-1,0 0 1,0 0-1,5 2-1605,-4-2 1238,12 4-983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6880,'0'1'241,"-3"1"1933,3-2-1932,0 0-1,-1 0 1,1 1-1,0-1 1,0 0-1,0 1 1,0-1 0,0 0-1,-1 1 1,1-1-1,0 0 1,0 1-1,0-1 1,0 1-1,0-1 1,0 0-1,0 1 1,-5 23 665,-1 0 9,-35 81 1650,25-68-2113,-22 50 53,18-49-303,21-38-217,-1 0 0,0 0-1,0 0 1,0 0 0,0 0 0,0 0-1,0 0 1,0 0 0,0 0-1,0 0 1,0 0 0,0 0 0,0 0-1,0 1 1,0-1 0,0 0 0,0 0-1,1 0 1,-1 0 0,0 0 0,0 0-1,0 0 1,0 0 0,0 0 0,0 0-1,0 0 1,0 0 0,0 0 0,0 0-1,0 0 1,0 0 0,0 0 0,0 0-1,0 0 1,0 0 0,0 0-1,0 0 1,0 1 0,0-1 0,0 0-1,0 0 1,0 0 0,0 0 0,0 0-1,0 0 1,0 0 0,0 0 0,0 0-1,0 0 1,0 0 0,0 0 0,0 0-1,0 0 1,0 0 0,0 0 0,0 0-1,0 1 1,0-1 0,0 0 0,0 0-1,0 0 1,0 0 0,6-2-1232,-4 1 921,11-3-912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6560,'-5'65'6594,"-6"5"-3436,-22 75-1253,20-94-837,8-24-775,-2 46 1,-3 11 121,9-76 123,5-21-7006,5 4 4271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39 725 2560,'-2'1'283,"0"0"1,0 0-1,0 0 1,0 1-1,1-1 0,-1 1 1,1-1-1,-1 1 1,1 0-1,-3 3 0,4-5-67,-1 1-1,1 0 0,-1 0 0,1 0 1,-1 0-1,0 0 0,1-1 0,-1 1 1,0 0-1,0-1 0,0 1 0,0 0 1,1-1-1,-1 1 0,0-1 0,0 0 0,-2 1 1,3-1-177,0 0 0,-1 0 1,1 0-1,0-1 0,0 1 0,-1 0 1,1 0-1,0-1 0,0 1 1,0 0-1,0 0 0,0-1 0,-1 1 1,1 0-1,0 0 0,0-1 0,0 1 1,0 0-1,0-1 0,0 1 1,0 0-1,0 0 0,0-1 0,0 1 1,0 0-1,0-1 0,0 1 1,0 0-1,0-1 0,0 1 0,1 0 1,-1-1-1,3-10 270,2 1-176,0 0 1,1 0-1,0 1 0,0-1 1,1 1-1,1 1 0,-1-1 1,10-6-1,104-87 539,-74 63-288,-23 18-393,2 2 0,0 0-1,53-28 1,-77 46 6,0 0 1,-1 0 0,1 0 0,0 1-1,0-1 1,0 1 0,0-1 0,0 1-1,0 0 1,0 0 0,0 0 0,-1 0-1,1 0 1,0 0 0,0 0 0,0 1 0,0-1-1,0 1 1,0-1 0,2 2 0,-3-1 4,1 0 0,0 1 1,-1-1-1,1 1 0,-1 0 0,1-1 1,-1 1-1,0 0 0,0 0 1,1 0-1,-1 0 0,-1 0 1,1 0-1,0 0 0,0 0 1,-1 0-1,1 3 0,1 14 61,0-1 1,-2 0-1,0 0 0,-1 1 0,-1-1 1,-4 19-1,-2-16 106,8-20-107,-1 1 1,0-1-1,0 0 1,1 1-1,-1-1 0,1 0 1,0 1-1,-1-1 1,1 1-1,0-1 1,0 1-1,-1-1 1,1 1-1,0-1 0,1 2 1,0-2-13,0-1 1,0 0-1,0 0 1,1 1-1,-1-1 1,0 0-1,0 0 1,0 0-1,1 0 1,-1 0-1,0 0 0,0-1 1,0 1-1,1 0 1,0-1-1,19-8 204,-12 4-207,1 0 0,-1-1 0,0 0 1,0-1-1,12-12 0,35-44 23,-18 19-76,-18 19-2,-15 19-58,0-1 0,0 1 0,1 0 0,0 0 0,0 0 0,12-7 1,-18 13 54,0 0 1,1 0 0,-1 1 0,0-1-1,1 0 1,-1 0 0,0 0 0,0 1 0,1-1-1,-1 0 1,0 1 0,1-1 0,-1 0 0,0 0-1,0 1 1,0-1 0,1 0 0,-1 1 0,0-1-1,0 1 1,0-1 0,0 0 0,0 1 0,0-1-1,0 1 1,0-1 4,1 7 2,0 0 1,-1 0 0,0 1 0,0-1-1,-1 0 1,0 0 0,-1 0 0,-3 12-1,-2 19 82,4-16-136,2-16 70,0 1-1,1-1 0,0 0 1,0 0-1,1 9 0,0 14 144,-1-28-32,12-3 9,1-1 0,-1 0 0,0-1 0,0-1 0,-1 0 0,1 0 0,-1-1 0,0-1 0,12-9 0,13-12-50,38-38 0,-66 59-63,102-120-271,-107 124 232,5-5-230,-10 10 225,1 1 0,0-1 0,0 1 0,0 0-1,0-1 1,0 1 0,0 0 0,1 0 0,-1-1 0,1 5 0,-4 11-94,1-3 104,-1 0-1,2 0 0,0 0 1,1 1-1,0-1 1,1 0-1,1 0 1,1 1-1,0-1 1,0 0-1,9 24 1,-11-38 31,1 1 0,-1-1 0,1 0 1,-1 0-1,1 0 0,0 0 0,-1 0 1,1 0-1,0 0 0,0 0 0,-1 0 1,1 0-1,0 0 0,0 0 0,0-1 1,0 1-1,0 0 0,0-1 1,1 1-1,-1-1 0,1 1 0,1 0 30,-1-1-1,0 0 0,0 1 1,1-1-1,-1 0 1,0-1-1,1 1 0,-1 0 1,0-1-1,4 0 0,1-2 55,0 1-1,-1-1 0,0 0 1,0-1-1,0 1 0,8-8 0,-3 2-61,-2-1 0,1-1 0,-2 1 0,1-2 0,-1 1 0,10-21 0,-2-1-144,16-46 0,-32 78 103,1-1-12,0 0 0,-1 1 0,1-1 0,0 0 0,-1 0 0,0 0 0,1-1 0,-1 1 0,0 0 0,0 0 0,0 0 0,0 0 0,-1-4-1,-2 6-127,1 5 52,-1 6-32,2 24-37,-3-1 0,-9 44 0,11-69 131,1 1 0,0-1-1,1 16 1,0-21 35,0-1-1,1 1 0,-1-1 0,1 1 1,0-1-1,0 1 0,0-1 1,0 1-1,1-1 0,-1 0 1,4 5-1,0-2 41,-4-4 16,1 1 1,1-1-1,-1 1 0,0-1 1,0 0-1,6 4 1,-7-5-34,0-1 0,1 1 0,-1-1 0,0 1 0,0-1 0,1 0 0,-1 0 0,0 0 0,1 0 0,-1 0 0,0 0 1,1 0-1,-1 0 0,0 0 0,0-1 0,1 1 0,-1 0 0,0-1 0,0 1 0,2-2 0,26-13 174,-2-1-1,0-2 1,45-38-1,-71 55-201,28-23-19,-9 7-40,0 0-1,2 1 1,0 2 0,37-19-1,-59 32 47,1 1-1,0-1 0,0 1 0,0 0 0,0-1 1,-1 1-1,1 0 0,0 0 0,0-1 0,0 1 1,0 0-1,0 0 0,0 0 0,0 0 0,0 0 1,0 0-1,0 1 0,0-1 0,-1 0 0,1 0 1,0 1-1,0-1 0,0 0 0,1 1 1,-2 0 2,1 0 1,0 0 0,0 0 0,-1 0-1,1 0 1,-1 0 0,1 0 0,-1 1 0,1-1-1,-1 0 1,0 0 0,1 0 0,-1 0 0,0 1-1,0-1 1,0 1 0,0 8 23,-1 0 0,0 0 0,-4 15 0,3-19 28,-1 8-16,-1-1 0,-1 0 0,-1-1 0,1 1 1,-12 16-1,8-13 163,8-16-178,1 1-1,0-1 0,0 0 0,0 0 0,-1 1 0,1-1 0,0 0 0,0 1 0,0-1 0,0 0 0,0 0 0,0 1 0,0-1 0,-1 0 0,1 1 0,0-1 0,0 0 0,0 1 1,0-1-1,0 0 0,0 1 0,1-1 0,-1 0 0,0 1 0,0-1 0,7-1 127,15-11-59,-17 9-64,101-68-35,-68 46-122,-27 17 112,1 0 0,0 1 0,25-11 0,-36 17 14,0 1 0,0-1-1,0 1 1,0-1 0,0 1 0,1 0-1,-1 0 1,0 0 0,0 0 0,0 0-1,1 0 1,-1 0 0,0 0 0,0 0-1,0 0 1,1 1 0,-1-1 0,0 0-1,2 2 1,-2-1 3,0 0 1,0 0-1,0 0 0,0 0 1,-1 0-1,1 0 0,0 0 0,0 0 1,-1 0-1,1 1 0,-1-1 0,1 0 1,-1 0-1,0 1 0,1-1 1,-1 0-1,0 3 0,2 14 62,-2-1 0,0 1 0,0 0 0,-2 0 0,-4 19 0,6-36-35,-1 0 1,1-1-1,0 1 0,0 0 0,0-1 1,0 1-1,0 0 0,0-1 0,0 1 1,0 0-1,0 0 0,0-1 0,0 1 1,0 0-1,1-1 0,-1 1 0,0 0 1,1 0-1,-1-1 2,1 1 0,-1-1 1,0 0-1,1 0 0,-1 0 0,1 0 1,-1 0-1,0 0 0,1 0 0,-1 0 1,0 0-1,1-1 0,-1 1 0,0 0 1,1 0-1,-1 0 0,0 0 0,1 0 1,-1-1-1,0 1 0,1 0 0,-1 0 1,0 0-1,0-1 0,1 1 0,22-25 463,-18 20-596,6-9 61,18-29-1,2-2-126,17-14 131,-47 59 42,-1-1 1,1 0-1,-1 1 1,1-1-1,0 1 0,-1-1 1,1 0-1,0 1 0,-1 0 1,1-1-1,0 1 1,-1-1-1,1 1 0,0 0 1,0-1-1,0 1 0,-1 0 1,1 0-1,0 0 1,0-1-1,0 1 0,0 0 1,0 1 0,0-1 0,0 1 0,-1 0 1,1-1-1,0 1 0,-1 0 1,1-1-1,-1 1 0,1 0 0,-1 0 1,1 0-1,-1-1 0,1 1 0,-1 0 1,0 0-1,0 0 0,1 0 0,-1 0 1,0 0-1,0 0 0,0 1 0,1 13-42,0-1-1,-2 26 1,0-26 36,0 1 1,1-1 0,3 16 0,-3-27 22,0-1 0,1 0 0,0 0 0,-1 0 0,1 0 0,0 0 1,0 0-1,0 0 0,0 0 0,0 0 0,0 0 0,1 0 0,-1-1 0,1 1 0,-1-1 0,1 1 1,0-1-1,0 1 0,-1-1 0,1 0 0,0 0 0,0 0 0,0 0 0,0 0 0,0 0 1,0-1-1,3 1 0,4 1 44,0-1 0,1-1 1,-1 0-1,0 0 1,11-2-1,-7 1-52,2 0 50,0-1-1,0-1 0,-1 0 0,1-1 0,-1-1 0,0 0 1,-1-1-1,1 0 0,-1-1 0,22-15 0,-28 17-34,-1-1-1,1 1 0,-1-1 0,0 0 1,0-1-1,-1 1 0,0-1 0,0 0 0,-1 0 1,0-1-1,0 0 0,0 1 0,-1-1 1,0 0-1,-1-1 0,0 1 0,0 0 1,-1-1-1,1-14 0,-2 20-32,0 0 1,0 0-1,-1 0 1,1 0-1,-1 0 1,1 1-1,-1-1 0,0 0 1,0 0-1,0 1 1,-1-1-1,-1-2 1,2 4 11,1 0 1,-1 0 0,0 1 0,0-1 0,1 1 0,-1-1 0,0 0-1,0 1 1,0-1 0,0 1 0,0 0 0,0-1 0,0 1 0,0 0 0,0 0-1,0-1 1,0 1 0,0 0 0,0 0 0,0 0 0,0 0 0,0 0-1,0 0 1,0 1 0,0-1 0,0 0 0,0 0 0,0 1 0,1-1-1,-1 1 1,0-1 0,0 0 0,0 1 0,0 0 0,0-1 0,1 1 0,-2 1-1,-5 3-75,1 1-1,0 0 0,0 0 0,0 0 0,1 1 1,-8 12-1,3-2-19,-14 34-1,21-45 98,1-1-1,0 1 0,1 0 0,-1 0 0,1 0 0,0 1 0,1-1 0,-1 0 0,1 0 0,0 0 0,2 11 0,-1-13 8,0 0-1,1 0 1,-1 0-1,1-1 1,-1 1-1,1-1 1,0 1-1,1-1 1,-1 0-1,1 0 1,-1 0-1,1 0 1,0 0-1,0 0 1,0-1-1,0 1 1,1-1-1,6 3 1,-2 0 52,1-2 1,0 1-1,0-1 1,0-1 0,0 0-1,0 0 1,0-1-1,0 0 1,1 0 0,11-1-1,-14-1 0,0 0-1,0 0 1,0 0-1,0-1 1,0 0-1,0 0 1,-1-1-1,1 0 0,-1 0 1,1 0-1,-1-1 1,0 0-1,-1 0 1,6-6-1,2-3-45,-1 0-1,0-2 0,-1 1 1,-1-1-1,0-1 0,-1 0 1,13-33-1,-20 44-70,-1 1-1,0-1 1,0 0-1,-1-1 1,0 1-1,0-7 1,0 10-58,59 3 19,-58-1 91,1 0-1,0 0 0,0 0 0,-1 0 0,1 1 0,0-1 0,0 1 0,-1-1 0,1 1 1,0 0-1,-1-1 0,1 1 0,-1 0 0,1 0 0,-1 0 0,0 0 0,1 1 1,-1-1-1,0 0 0,0 0 0,1 1 0,-1-1 0,0 1 0,-1-1 0,1 1 1,0-1-1,0 1 0,-1 0 0,1-1 0,-1 1 0,1 0 0,-1 0 0,0-1 0,1 1 1,-1 2-1,0 8 36,1 0 0,-2-1 0,0 1 1,-3 15-1,2-11-27,1-9 6,-1 4-28,1 1-1,0-1 1,1 1-1,2 21 1,-1-30 41,-1-1 0,1 1 0,-1-1 0,1 1 0,0-1 0,0 1 0,0-1 0,0 0 0,0 0 0,1 1 0,-1-1 0,1 0 0,-1 0 1,1 0-1,0 0 0,0-1 0,0 1 0,0 0 0,0-1 0,0 0 0,0 1 0,1-1 0,-1 0 0,0 0 0,1 0 0,-1 0 0,1-1 0,2 2 0,9-1 78,0 1-1,-1-2 0,1 0 0,0 0 0,26-5 1,68-22 88,-102 26-177,13-5 32,0-1 1,0-1-1,-1 0 0,29-18 1,-41 22-33,0-1 0,0 1 1,0-1-1,-1 0 0,1 0 1,-1-1-1,0 1 0,-1-1 1,7-10-1,-4 7-41,-6 8 30,0 1-1,-1-1 1,1 0 0,0 0 0,-1 1 0,1-1 0,0 0 0,-1 0 0,1 0 0,-1 0-1,0 0 1,1 0 0,-1 0 0,1-2 0,-2 6-41,1 0 0,-1-1 0,1 1 1,-1 0-1,0-1 0,0 1 0,-1-1 0,1 1 0,-2 2 1,-6 15 23,7-14 25,0 0-1,1 0 1,0 1-1,0-1 1,1 1-1,-1-1 0,2 1 1,0 9-1,-1-14 8,1 0 0,-1 1-1,1-1 1,0 0 0,0 0 0,-1 0-1,1 0 1,1 0 0,-1 0 0,0 0-1,0-1 1,1 1 0,-1 0 0,1-1 0,-1 1-1,1-1 1,0 1 0,0-1 0,-1 0-1,1 0 1,0 0 0,0 0 0,0 0-1,0 0 1,0 0 0,1-1 0,-1 1-1,3 0 1,1-1 32,0 1 0,0-1 0,0 0 0,-1-1 0,1 1-1,0-1 1,0 0 0,0-1 0,0 1 0,-1-1 0,1 0 0,7-5 0,6-3 28,-1-2 0,20-16 0,2-1-56,63-34-88,-98 60 35,0-1 0,0 1-1,1 0 1,-1 1 0,1-1 0,0 1-1,0 0 1,9-1 0,-11 2 37,-1 1 3,1-1-1,0 1 1,0 0-1,0 0 1,8 0-1,56 5-20,-64-4-12,-1-1 52,1 1 0,0-1 0,0 1-1,-1 0 1,5 2 0,-7-2 29,-12 6-133,-33 12 152,28-13-61,-20 10 1,14-4-173,6-4 165,-24 17-1,37-23-12,0 0-1,0 1 0,0-1 1,1 1-1,-1 0 0,0 0 1,1-1-1,0 2 1,0-1-1,0 0 0,0 0 1,1 1-1,-3 5 0,4-9 15,0 1 0,0 0 0,0-1 0,0 1 0,0-1 0,0 1 0,0-1 0,0 1 0,0-1 0,0 1 0,0 0-1,0-1 1,0 1 0,1-1 0,-1 1 0,0-1 0,0 1 0,1-1 0,-1 1 0,0-1 0,1 0 0,-1 1 0,0-1 0,1 1-1,-1-1 1,1 1 0,15 7 112,-9-5-35,-1 0-43,1-1-1,0 0 1,0 0-1,-1 0 1,1-1-1,10 1 1,46-1 157,-44-1-105,15 0-39,0-1 0,-1-2 0,1-1 0,46-12 0,-36 2 25,0-2 0,-1-2 0,69-40 0,-101 52-47,11-6 9,-21 12-34,-1-1-1,1 1 0,0-1 0,0 1 1,-1-1-1,1 1 0,0-1 1,-1 0-1,1 1 0,0-1 0,-1 0 1,1 1-1,-1-1 0,1 0 0,0-1 1,-23 14-288,12-5 253,1 1-1,0-1 1,0 2 0,0-1 0,1 1 0,0 1 0,1-1 0,0 1 0,1 1 0,0-1-1,-9 22 1,15-31 46,-1 0 0,1 0 0,0 0 0,-1 0 0,1 0 0,0 0 0,0 0 0,0-1 0,-1 1 0,1 0 0,0 0 0,0 0 0,1 0 0,-1 0 0,0 0 0,0 0-1,0 0 1,1 0 0,-1 0 0,0 0 0,1 1 0,0-2 0,-1 1 0,1-1-1,0 1 1,-1-1 0,1 0-1,0 1 1,-1-1 0,1 0-1,0 0 1,0 1 0,-1-1-1,1 0 1,0 0 0,0 0 0,-1 0-1,1 0 1,0 0 0,0 0-1,-1 0 1,2 0 0,2-1 12,0 0 0,-1 0 0,1 0 0,-1 0 0,1-1 1,-1 1-1,1-1 0,-1 0 0,0 0 0,3-3 0,25-27 153,-24 23-238,1 1 0,15-13 0,-24 22-279,0 0 329,0-1 0,1 1 0,-1 0 0,0 0 0,1 0 0,-1 0 0,1 0 0,-1 0 0,1 0 0,-1 0 0,1 0 0,-1 1 0,1-1 0,0 0 0,0 0 0,0 0 0,0 0 0,0 0 0,0 1 0,0-1 1,0 0-1,0 0 0,0 0 0,1 2 0,1 0 9,1 1 0,-1-1 1,1 1-1,0-1 0,0 0 1,0 0-1,0 0 0,0 0 1,1-1-1,-1 0 0,1 1 1,0-1-1,7 3 0,-4-3 35,0 0 0,-1-1 0,1 0 0,0 0 0,-1 0 0,1-1 0,0 0-1,7-1 1,8-3 69,-1 0-1,1-1 1,-1-1-1,29-13 1,-41 16-96,0-1 0,0 0 1,-1 0-1,1-1 0,-1 0 1,0 0-1,0-1 0,-1 0 1,12-12-1,-7 3 23,0 0 1,-2 0-1,1-1 1,-2-1-1,13-29 1,39-159 42,-28 81-68,-30 116-47,-1 0-1,0 1 0,0-1 0,-1 0 0,0 0 1,0-1-1,-1 1 0,0 0 0,-2-9 0,2 17 36,0-1 0,0 1 0,0 0-1,0 0 1,0-1 0,0 1-1,0 0 1,0-1 0,-1 1 0,1 0-1,0 0 1,0-1 0,0 1 0,0 0-1,-1 0 1,1 0 0,0-1 0,0 1-1,0 0 1,-1 0 0,1 0-1,0-1 1,0 1 0,-1 0 0,1 0-1,0 0 1,-1 0 0,1 0 0,0 0-1,0 0 1,-1 0 0,1 0 0,0 0-1,-1 0 1,1 0 0,0 0-1,0 0 1,-1 0 0,1 0 0,0 0-1,-1 0 1,1 0 0,0 0 0,0 0-1,-1 1 1,-11 8-98,8-5 97,1 0-1,0 1 1,0-1 0,1 1-1,-1 0 1,1-1-1,0 1 1,1 0 0,-1 1-1,-1 6 1,0 10-64,-2 26 1,5-38 62,-4 39-71,3 0 1,7 75-1,-4-107 122,0 0 0,2 0-1,0 0 1,1 0 0,1-1-1,0 0 1,1 0 0,1-1 0,1 1-1,18 24 1,-23-35-369,0 0-1,0-1 1,1 0 0,0 0-1,0 0 1,0 0-1,11 5 1,-12-7-373,0 0 1,1 0-1,-1-1 0,0 0 0,1 0 1,-1 0-1,1 0 0,0-1 1,-1 0-1,1 0 0,6 0 0,2-1-1516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31 204 4640,'-6'-1'322,"4"0"-10,0 1 0,0 0 0,-1-1-1,1 1 1,0-1 0,0 0 0,-3-1-1,4 1-224,1 1-1,0 0 1,-1-1-1,1 1 0,0-1 1,-1 1-1,1-1 1,0 1-1,-1-1 0,1 1 1,0-1-1,0 1 0,0-1 1,0 1-1,0-1 1,-1 0-1,1 1 0,0-1 1,0 1-1,0-1 0,0 1 1,1-1-1,-1 1 1,0-1-1,0 0 0,0 1 1,0-1-1,0 1 0,1-1 1,-1 1-1,0-1 1,1 1-1,-1-1 0,1 1 1,6-13 312,1 0 1,1 1-1,0 0 0,1 1 1,0 0-1,1 0 1,0 1-1,0 1 1,22-14-1,-30 21-304,0 0-1,1 0 1,-1 0-1,1 1 0,0-1 1,-1 1-1,1 0 1,0 0-1,0 0 1,0 1-1,0-1 0,0 1 1,-1 0-1,1 0 1,0 1-1,0-1 1,0 1-1,0-1 1,0 1-1,-1 1 0,1-1 1,4 2-1,-1 1 172,1 1 0,0 0 0,-1 0 0,0 1 0,0 0 0,-1 0 0,1 1 0,7 11-1,-7-10-2,-1-1 0,1 1-1,0-1 1,1 0 0,0-1 0,0 0-1,0 0 1,14 6 0,-19-10-209,1 0 0,0-1 1,0 1-1,0-1 0,0 0 1,0-1-1,0 1 1,0-1-1,0 1 0,0-1 1,0 0-1,0-1 1,0 1-1,0-1 0,0 0 1,0 0-1,0 0 0,0 0 1,0-1-1,-1 1 1,1-1-1,0 0 0,4-4 1,2-2-25,0 0 1,0-1 0,-1 0 0,0 0-1,9-14 1,33-57-4551,-50 78 4280,13-17-1573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3328,'0'1'10579,"1"-1"-10817,10-5 883,0 0 0,-1 1-1,2 0 1,-1 1 0,0 1 0,22-3 0,15-4-189,363-122 1027,-43 10-1222,-254 95-135,156-15-1,-246 39-117,0 2 0,1 1 0,39 6 0,-44 0-135,-12-3-274,-6-4-916,-8 13-4832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2560,'-25'-4'6725,"40"4"-2197,-3-1-4009,0 0-1,0-1 1,0-1 0,15-5 0,15-3-73,-1 2-121,-21 4-96,1 0 1,27-1-1,-25 4-120,-12 1 4,0 0-1,0 1 1,1 0-1,-1 1 1,17 3-1,-27-4-96,-1 0 0,1 0-1,0 0 1,0 0 0,0 1 0,-1-1 0,1 0-1,0 1 1,-1-1 0,1 1 0,0-1 0,-1 1-1,1-1 1,-1 1 0,1-1 0,0 1 0,-1-1-1,1 1 1,-1 0 0,0-1 0,1 1 0,-1 0-1,1-1 1,-1 1 0,0 0 0,0 0 0,1-1-1,-1 1 1,0 0 0,0 0 0,0-1 0,0 1-1,0 0 1,0 0 0,0 0 0,0-1 0,0 1-1,0 0 1,-1 0 0,1-1 0,0 1-1,0 0 1,-1 0 0,1-1 0,-1 1 0,1 0-1,-1 0 1,-2 4 78,0 0 0,-1 0 0,1-1 1,-1 0-1,-6 7 0,-18 10 133,-9 10-108,18-13-78,14-13-65,0-1-1,0 1 1,0 0-1,1 0 1,-1 0 0,1 1-1,-5 8 1,9-12 27,-1-1 1,0 1 0,1 0-1,-1-1 1,1 1 0,0-1 0,0 1-1,-1 0 1,1-1 0,0 1-1,0 0 1,1-1 0,-1 1-1,0-1 1,0 1 0,1 0-1,-1-1 1,1 1 0,-1-1 0,1 1-1,0-1 1,0 1 0,-1-1-1,1 0 1,0 1 0,0-1-1,1 0 1,-1 0 0,2 2-1,3 1 12,0 1 0,0-1 0,1-1 0,0 1 0,8 2 0,2 1-29,-5-1 50,85 46-43,-86-45 48,0 0 1,0 1 0,-1 0-1,0 1 1,-1 0 0,11 13-1,-19-20-4,1 0 0,-1 0 0,1 0 0,-1 1 0,0-1 0,0 0 0,0 0 0,0 1 0,0-1 0,-1 1 0,1-1 0,-1 0 0,0 1 0,1-1 0,-1 1 0,0-1-1,0 1 1,-1-1 0,1 1 0,0-1 0,-1 1 0,-1 4 0,0-4 15,1 0 1,-1 0-1,0 0 0,0-1 1,0 1-1,-1 0 0,1-1 0,0 1 1,-1-1-1,0 0 0,0 0 1,1 0-1,-1 0 0,0-1 0,0 1 1,-4 0-1,-8 3 50,1 0 0,-1-2 0,0 0-1,-1 0 1,1-2 0,0 0 0,-1 0 0,-26-4 0,8-1-587,1-2-1,-63-19 1,91 23 96,0 1-618,-1 0 0,1-1-1,0 0 1,1 0 0,-1-1-1,0 1 1,-4-4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3488,'0'0'186,"1"0"0,-1-1 0,0 1 0,0 0 0,1-1 372,-1 1-372,0 0 0,0 0 0,1-1 0,-1 1 0,0 0 0,0 0 0,1 0 0,-1 0 0,0 0 0,1 0 0,-1 0 0,0 0 0,0-1 0,1 1 0,-1 0 0,0 0 0,1 0 0,-1 0 0,0 0 0,0 1 0,1-1 0,-1 0 0,10 6 4319,-8-4-5480,1 1 1188,-1 1 1,1-1 0,-1 1 0,0 0 0,0-1 0,0 1 0,-1 0-1,2 5 1,1 0 134,9 23 274,-2 1 0,13 59 0,-12-35-227,15 91 1189,-24-133-1110,-3-14-457,0-1-1,0 0 1,0 0 0,0 0-1,0 0 1,0 0 0,0 0-1,0 0 1,1 0 0,-1 0-1,0 0 1,0 0-1,0 0 1,0 0 0,0 0-1,0 0 1,0 0 0,0 0-1,0 0 1,0 1 0,0-1-1,0 0 1,1 0 0,-1 0-1,0 0 1,0 0-1,0 0 1,0 0 0,0 0-1,0-1 1,0 1 0,0 0-1,0 0 1,0 0 0,1 0-1,-1 0 1,0 0 0,0 0-1,0 0 1,0 0-1,0 0 1,0 0 0,0 0-1,0 0 1,0 0 0,0 0-1,0 0 1,0 0 0,0 0-1,0 0 1,0-1-1,0 1 1,0 0 0,0 0-1,1 0 1,-1 0 0,0 0-1,0 0 1,0 0 0,0 0-1,0 0 1,0 0 0,0-1-1,5-24 1069,4-93-717,9-76-123,-16 142-238,-2 40-40,0 0 0,1 0 0,1 0 0,-1 0 0,2 1 0,3-13 0,-2 15 7,0 1-1,0 0 1,1 0 0,0 0 0,0 0-1,1 1 1,0 0 0,0 0-1,1 1 1,-1 0 0,2 0 0,-1 0-1,1 1 1,8-5 0,-1 2 10,0 1 0,1 1 0,0 0 0,0 1-1,0 0 1,32-3 0,-33 6 33,-1 2-1,1 0 0,0 0 1,-1 2-1,1-1 1,21 7-1,-6 0 201,56 25 1,-35-10-101,-41-20-233,-6-2-2003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136 221 4160,'-1'-2'235,"1"2"-198,0-1-1,0 1 1,0 0 0,0 0-1,0 0 1,0-1 0,0 1-1,-1 0 1,1 0 0,0 0-1,0 0 1,0-1 0,0 1-1,0 0 1,0 0 0,0 0-1,-1 0 1,1 0 0,0 0-1,0-1 1,0 1 0,0 0-1,0 0 1,-1 0-1,1 0 1,0 0 0,0 0-1,0 0 1,-1 0 0,1 0-1,0 0 1,0 0 0,0 0-1,0 0 1,-1 0 0,1 0-1,0 0 1,0 0 0,0 0-1,-1 0 1,1 0 0,0 0-1,0 0 1,0 0 0,0 0-1,-1 0 1,1 0 0,0 0-1,0 0 1,0 1 0,0-1-1,-1 0 1,1 0-1,0 0 1,0 1 286,-8 1 6546,10 3-3879,14 1-2506,-7-4-225,0 0-1,0-1 1,1 0 0,-1 0 0,0-1-1,0-1 1,17-1 0,-21 1-201,2 0-1,0 0 0,0 0 1,0-1-1,-1 0 1,1 0-1,-1-1 0,1 0 1,-1 0-1,0 0 0,0-1 1,7-5-1,-10 6-9,0 1 0,-1-1 0,1 0 0,-1 0 0,1 0 0,-1 0 0,0 0 0,0 0 0,0-1 0,-1 1 0,1-1 0,-1 1 0,0-1 0,0 0 0,0 1 0,0-1 0,-1 0 0,1 0 0,-1 0 0,0 1 0,0-1 0,-1-5 0,-1-1 43,1 0-67,0 1 0,-6-16 0,6 21-39,-1 1-1,1-1 1,-1 0 0,0 1-1,-1 0 1,1-1 0,0 1-1,-1 0 1,0 0 0,-3-3-1,4 4-8,0 0 0,-1 0-1,1 0 1,0 1-1,-1-1 1,1 1-1,-1-1 1,0 1 0,1 0-1,-1 0 1,0 0-1,0 0 1,0 0-1,0 1 1,1-1 0,-1 1-1,0 0 1,-5 0-1,-1 2-28,0 0 0,1 1 0,-1 0-1,1 0 1,0 1 0,-8 5 0,-2 2 23,-27 21 0,29-19 28,4-5 28,2 1 0,-1 0 1,1 1-1,0 0 0,1 0 0,-8 12 1,13-15 10,-1-1 1,2 1 0,-1 0-1,1 1 1,0-1 0,1 0-1,0 1 1,-2 9-1,4-13-3,-1-1 0,1 1-1,1-1 1,-1 1-1,0-1 1,1 1-1,-1-1 1,1 0 0,0 1-1,0-1 1,1 0-1,-1 0 1,1 0-1,-1 1 1,1-2 0,0 1-1,0 0 1,0 0-1,1-1 1,-1 1-1,5 3 1,2 1 57,1 0 0,0 0 0,1-1 0,-1-1 0,1 1 0,0-2 0,0 0 0,17 4 0,-6-3 56,0-1 0,0-1 1,38 0-1,-36-4-32,25-5-1,-11 1 169,-26 3-281,-1-1 0,0 0 0,0 0 1,13-7-1,14-4-1661,-19 7-2955,25-13-1,-29 12 650,10-1 269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3:4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67 3136,'-1'-6'12298,"2"3"-11796,1 1-412,0-1 0,0 1 1,0 0-1,0 0 1,0-1-1,1 1 0,-1 1 1,1-1-1,5-3 1,-1 0 156,-1 2-219,0-1 0,0 1-1,0-1 1,0 2-1,1-1 1,0 1-1,9-2 1,-13 3-35,0 0 1,0 1 0,-1-1-1,1 1 1,0 0-1,0 0 1,0 0-1,0 0 1,0 1 0,-1-1-1,1 1 1,0 0-1,0-1 1,0 1-1,-1 1 1,1-1 0,-1 0-1,1 1 1,-1-1-1,4 3 1,-6-3 20,1 0 0,0 0 0,0 1 0,0-1 1,-1 0-1,1 0 0,-1 1 0,1-1 0,-1 0 0,1 1 1,-1-1-1,0 0 0,0 1 0,0-1 0,0 1 1,0-1-1,0 1 0,0-1 0,0 0 0,0 1 0,-1-1 1,1 0-1,0 1 0,-2 1 0,-1 5 94,0-1 0,-1 0 1,-5 8-1,5-9 6,-25 40 303,-52 92 206,62-102-467,9-19 21,1 0 1,-8 21-1,17-37-161,0-1 0,0 1 0,-1-1 0,1 1 0,0-1 0,0 1 1,0-1-1,0 1 0,-1-1 0,1 1 0,0-1 0,0 1 0,0-1 0,0 1 0,0-1 0,0 1 0,0-1 0,1 1 0,-1-1 1,0 1-1,0 0 0,0-1 0,0 0 0,1 2 0,1-1 51,0-1 1,0 1-1,0 0 0,-1-1 1,1 1-1,0-1 0,0 0 1,4 1-1,108 6 642,-86-5-618,-1-2 0,1 0 0,26-5-1,5-3-6644,-46 7 4410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10.5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30 5056,'-3'-4'995,"7"2"1494,9 5 2107,-8 0-4130,0 1 1,0 0 0,-1 0 0,1 0-1,-1 0 1,0 1 0,-1-1 0,1 1 0,2 5-1,-2-3-230,0 1 0,-1-1-1,0 1 1,-1 0-1,0 0 1,0 0 0,0 0-1,-1 0 1,0 16-1,-1 59 1152,5-88-683,27-26-543,39-49-1,-10 11-396,-58 66 220,0 0 0,0 1 0,0-1 0,0 1-1,1-1 1,-1 1 0,1 0 0,-1 0 0,1 1-1,0-1 1,0 1 0,5-1 0,-8 1 16,1 1 0,-1 0 0,1 0-1,-1 0 1,0 0 0,1 0 0,-1 1 0,0-1 0,1 0 0,-1 0 0,0 1 0,0-1 0,1 1 0,-1 0 0,0-1 0,0 1 0,0 0 0,0-1-1,1 1 1,-1 0 0,0 0 0,0 0 0,-1 0 0,1 0 0,0 0 0,0 0 0,0 0 0,-1 1 0,1-1 0,-1 0 0,1 0 0,-1 1-1,1-1 1,-1 0 0,0 1 0,1-1 0,-1 0 0,0 1 0,0 1 0,10 102 560,-10-103 181,1-2-730,0 0-1,-1 0 0,1-1 1,0 1-1,0 0 1,0-1-1,0 1 0,0 0 1,-1-1-1,1 1 0,0-1 1,0 1-1,-1-1 1,1 0-1,0 1 0,-1-1 1,1 0-1,0 1 0,0-2 1,10-18-568,-7 12 480,6-9-145,1 0 1,1 1 0,16-17-1,-16 19 138,-8 9 13,0-1 0,1 1 0,0 0-1,0 1 1,6-5 0,-9 8 72,-1 0 1,1 0-1,0 0 1,-1 0-1,1 1 1,0-1-1,0 0 1,0 1 0,0 0-1,-1-1 1,1 1-1,0 0 1,0 0-1,0 0 1,0 0-1,0 1 1,0-1-1,0 0 1,-1 1-1,1-1 1,0 1 0,0 0-1,2 1 1,-1 0 95,0 0 0,0 0-1,-1 0 1,1 0 0,-1 1 0,1-1 0,-1 1 0,0 0 0,0 0 0,3 5 0,13 33 741,-14-28-857,-1 0 0,-1 0 0,0 0 0,-1 0 0,0 0 0,-2 18 0,1-8-2952,13-35-6010,-8 3 3061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11.0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177 17 3392,'0'1'54,"0"-1"0,1 0 0,-1 0 0,0 1 0,1-1 1,-1 0-1,1 0 0,-1 0 0,0 0 0,1 1 0,-1-1 0,1 0 0,-1 0 0,1 0 1,-1 0-1,0 0 0,1 0 0,-1 0 0,1 0 0,-1 0 0,1-1 0,-5-8 4030,9 3 956,-6 6-4914,1-1-1,-1 1 0,1 0 1,0-1-1,-1 1 0,1 0 1,-1 0-1,1-1 1,-1 1-1,1 0 0,-1 0 1,1 0-1,-1 0 0,1-1 1,-1 1-1,1 0 0,-1 0 1,0 0-1,1 0 1,-1 0-1,1 0 0,-1 0 1,1 1-1,-1-1 0,1 0 1,-1 0-1,1 0 0,-1 0 1,1 1-1,-1-1 1,-8 3 168,2 0-51,0 0-1,0 1 0,1-1 1,-1 1-1,1 1 0,-11 9 1,-4 2 268,11-9-274,0 1 0,1 0-1,0 1 1,0 0-1,-8 12 1,15-18-175,-1 0 0,1 0 0,1 0 0,-1 0 0,0 0 0,1 0 0,0 1-1,0-1 1,0 0 0,0 1 0,0-1 0,1 1 0,-1-1 0,1 1 0,0-1 0,0 1 0,0 0 0,1-1 0,-1 1 0,1-1 0,0 0 0,0 1 0,1 3 0,0-3 0,1-1-1,-1 0 1,0 0 0,1 0-1,0 0 1,0 0-1,0 0 1,0-1 0,0 1-1,0-1 1,1 0 0,6 4-1,-3-3 65,0 0-1,0-1 1,0 0-1,0 0 1,0 0-1,9 0 1,-8-1-168,1-1 0,-1 0-1,1 0 1,-1-1 0,1-1 0,12-2 0,-16 2-522,1 0 0,-1 0 0,0 0 0,7-5 0,-9 4-586,1 1-1,-1-1 1,0 1-1,0-1 1,0 0 0,4-6-1,-2 4-1099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11.6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34 5312,'-5'-2'496,"4"2"-418,0 0 1,0 0-1,0 0 1,0-1-1,0 1 1,0 0-1,0-1 0,0 1 1,0 0-1,0-1 1,0 1-1,0-1 1,1 0-1,-1 1 0,0-1 1,0 0-1,1 1 1,-1-1-1,0 0 1,1 0-1,-1 1 1,1-1-1,1-6 4496,6 1-1102,-2 4-3149,1 1-1,-1-1 1,1 1-1,-1 0 1,1 1-1,-1-1 1,1 1-1,10 1 1,-4 0-72,1 1 1,-1 1 0,13 3-1,-19-4-187,0 1-1,1 0 1,-1 0-1,0 1 1,0 0-1,-1 0 1,1 0-1,-1 1 1,5 5-1,-7-7-43,-1-1-1,0 1 1,0 0-1,0-1 1,-1 1-1,1 0 1,-1 0-1,0 0 0,2 5 1,-3-6 4,1 0-1,-1 0 1,0 0 0,0 0-1,0 0 1,0 0 0,0 0-1,0 0 1,-1 0 0,1 0-1,-1 0 1,1 0 0,-1 0-1,0 0 1,0-1 0,-2 4-1,-4 4 197,0-1 0,0 1-1,-1-2 1,0 1-1,-14 8 1,-3 5 228,20-18-154,2 1 616,11-3-728,75-9 464,-27 7-1293,-34-1-1615,0 1 0,0 2 0,0 0 0,22 5 0,-16-1-4522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06.3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253 177 2816,'2'-3'330,"10"-12"746,-11 15-1021,-1-1 1,0 1 0,1 0-1,-1-1 1,0 1 0,1 0-1,-1-1 1,0 1-1,1 0 1,-1 0 0,1-1-1,-1 1 1,1 0 0,-1 0-1,0 0 1,1-1 0,-1 1-1,1 0 1,-1 0-1,1 0 1,-1 0 0,1 0-1,-1 0 1,1 0 0,-1 0-1,1 0 1,-1 0 0,1 1-1,-1-1 1,1 0-1,0 1 639,-2 22 639,-2-6-961,-1-1 0,-1 1 1,-1-1-1,-14 30 0,4-16 151,-30 41 0,42-64-418,0 0 0,-1-1 0,0 0 0,0 0 0,0-1 0,-1 1 0,0-1 0,0 0 0,-1-1 0,1 0 0,-1 0 0,-9 5 0,14-9-52,-1 1 1,1-1-1,0 0 0,-1 1 0,1-1 1,0 0-1,0-1 0,-1 1 0,1 0 1,0-1-1,-1 1 0,1-1 1,0 1-1,0-1 0,0 0 0,0 0 1,0 0-1,0 0 0,0-1 0,0 1 1,0 0-1,0-1 0,1 1 1,-1-1-1,0 0 0,1 0 0,-3-3 1,0 0-33,0-1 0,1 0 0,0 0-1,0 0 1,0 0 0,0 0 0,1-1 0,0 1 0,-1-8 0,0-9-76,-2-42 0,5 59 50,0 0 0,0-1 0,1 1 0,0-1 0,0 1 0,1 0 0,0 0 0,0 0 0,0 0-1,1 0 1,0 0 0,4-6 0,-3 7 49,0 1-1,0-1 0,0 1 0,1 0 1,0 0-1,7-4 0,-9 6-7,-1 1 0,1-1-1,0 1 1,0-1-1,0 1 1,0 0 0,0 0-1,0 1 1,0-1-1,0 1 1,0-1 0,0 1-1,0 0 1,5 0 0,4 4 97,0 0 0,-1 0 1,1 1-1,-1 1 0,14 8 1,-9-4 52,27 10 1,-16-10 119,1-1 0,1-2 0,-1-1 0,1-1 0,0-2 0,0 0 0,41-3 0,-58-1-237,0 0 0,0-1 1,0-1-1,0 0 0,0 0 1,-1-1-1,1-1 0,-1 0 1,0 0-1,-1-1 0,1 0 1,-1-1-1,0 0 0,-1-1 1,0 0-1,0-1 0,-1 1 1,0-2-1,0 1 0,-1-1 1,6-11-1,65-96-256,-77 113-623,-6 5-647,-5 6-1699,8-4 2459,0-1 1,0 1-1,0-1 1,1 1 0,-1 0-1,-1 3 1,-2 11-1149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6240,'-17'-8'3200,"26"11"-3264,9-3 96,8 5 0,11-1-3264,-2 7 1760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06.8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414 20 3328,'-29'-19'4197,"29"19"-4124,-1 0 1,1 0-1,0 0 0,0 0 1,0 0-1,-1 0 0,1 0 1,0 0-1,0 0 0,0 0 1,0 0-1,-1 0 0,1 0 1,0 0-1,0 0 0,0 1 1,0-1-1,-1 0 0,1 0 1,0 0-1,0 0 0,0 0 1,0 0-1,0 1 0,-1-1 1,1 0-1,0 0 0,0 0 1,0 0-1,0 1 0,0-1 0,0 0 1,0 0-1,0 0 0,0 0 1,0 1-1,0-1 0,0 0 1,0 0-1,0 0 0,0 1 1,0-1-1,0 0 0,0 0 1,0 0-1,0 0 0,0 1 1,0-1-1,0 22 1292,6 29-579,6 41 230,-5-32-395,-3-28-404,-2 0-1,-3 45 0,-12 61 226,12-130-407,-19 119 261,17-113-158,-1-1 0,0 0 1,-1 0-1,0 0 0,-1-1 0,0 0 1,-9 12-1,13-20-20,0-1 0,-1 0 0,1 0 0,-1-1 0,-6 6 0,8-7-75,-1 0 0,0 0 0,1-1 0,-1 1 0,0 0 1,0-1-1,0 1 0,0-1 0,1 1 0,-1-1 0,0 0 0,0 0 0,0 0 0,0 0 0,-2-1 0,-6 0 52,1-1-1,0-1 0,0 0 0,0 0 0,1 0 0,-1-1 0,1-1 0,0 1 0,-14-11 1,-3-5-183,-33-36 0,55 53 74,-10-7-106,-18-14 0,18 15-827,-16-16 1,29 25 850,0 0 0,-1 0-1,1-1 1,0 1 0,0 0 0,0 0-1,0 0 1,-1 0 0,1-1 0,0 1-1,0 0 1,0 0 0,0 0-1,0-1 1,0 1 0,0 0 0,0 0-1,0-1 1,0 1 0,0 0 0,0 0-1,-1 0 1,2-1 0,-1 1 0,0 0-1,0 0 1,0-1 0,0 1 0,0 0-1,0 0 1,0-1 0,0 1 0,0 0-1,0 0 1,0 0 0,0-1-1,1 1 1,-1 0 0,0 0 0,0 0-1,0 0 1,0-1 0,1 1 0,-1 0-1,0 0 1,0 0 0,0 0 0,1 0-1,-1 0 1,0 0 0,0-1 0,0 1-1,1 0 1,-1 0 0,15-3-2948,-14 3 2209,8-1-1042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08.9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296 10 2720,'1'-1'150,"0"0"0,0 0 0,0 0 0,0 1 0,0-1 0,0 0 0,1 1 0,-1-1 0,0 0 0,0 1 1,1 0-1,-1-1 0,0 1 0,0 0 0,1 0 0,-1 0 0,1-1 0,-1 1 0,0 1 0,4-1 1409,-1 9-589,-3-4-786,0-1 0,-1 0 0,0 0 0,0 0 0,0 1 0,0-1 0,-1 0 0,-1 6 0,-11 35 595,7-27-542,-25 90 744,-11 34-100,8-44-340,-41 119 91,17 3 536,44-147-309,-26 75-1,40-147-826,0-1 1,0 1-1,0-1 0,0 1 1,0-1-1,0 0 0,0 1 0,-1-1 1,1 1-1,0-1 0,0 1 1,0-1-1,-1 1 0,1-1 0,0 0 1,0 1-1,-1-1 0,1 0 0,0 1 1,-1-1-1,1 0 0,-1 1 1,1-1-1,0 0 0,-1 0 0,1 1 1,-1-1-1,0 0 0,1 0 8,-1-1 0,1 0-1,0 1 1,-1-1 0,1 0-1,-1 1 1,1-1 0,0 0 0,0 0-1,-1 1 1,1-1 0,0 0-1,0 0 1,0 0 0,-1-6 80,0 0-1,0 0 1,2-9 0,3-20 101,-2 15-159,1 1 0,1-1 0,10-31 0,-10 39-57,2-4-55,0 1-1,2-1 0,13-24 1,-9 24-47,1 0 1,0 1-1,16-15 1,-21 24-13,-1 0 0,1 1 0,0 0 0,0 1 1,1 0-1,-1 0 0,1 1 0,14-5 0,-22 9 95,0-1-1,0 1 1,0 0-1,1-1 1,-1 1-1,0 0 0,0 0 1,1 0-1,-1 0 1,0 0-1,0 0 0,1 0 1,-1 1-1,0-1 1,0 0-1,0 1 1,1-1-1,-1 1 0,2 0 1,-2 0 13,-1 0 0,1 0 1,0-1-1,-1 1 0,1 0 0,-1 0 1,1 0-1,-1-1 0,1 1 0,-1 0 1,0 0-1,1 0 0,-1 0 1,0 0-1,0 0 0,1 0 0,-1 0 1,0 0-1,0 0 0,0 0 0,0 0 1,0 0-1,-1 2 0,-3 15 88,2 0-1,0 1 0,0-1 1,3 29-1,2 8-68,-3-38 95,1 1 0,5 26 0,-5-39-50,0 0 0,1 0 0,-1 0-1,1 0 1,0-1 0,1 1-1,-1 0 1,4 4 0,-4-7-30,1 1-1,-1-1 1,0 1 0,1-1 0,0 0 0,-1 0 0,1 0-1,0-1 1,0 1 0,0 0 0,0-1 0,1 0 0,4 2-1,2-2 27,0 1-1,-1-1 0,1-1 0,0 1 0,0-2 0,0 1 1,-1-1-1,1-1 0,0 0 0,-1 0 0,17-7 0,6-5 62,58-32 0,-85 43-108,149-98-54,-25 14 260,45-3-229,-152 77-305,-18 9-103,-14 6 130,-13 7 267,0 1 0,0 1 0,1 2 0,1 0 0,0 1 0,-35 31-1,44-34 91,0 1 0,0 1 0,1 0 0,1 0 0,0 1 0,1 1 0,0 0-1,1 0 1,1 0 0,-10 30 0,16-40-2,0 1 1,0-1-1,1 11 1,0-15-44,0 1 1,0-1 0,0 0-1,0 0 1,0 0 0,0 0-1,1 0 1,-1 0 0,1 0-1,-1 0 1,1 1 0,-1-1-16,1-1 1,-1 0 0,0 0-1,0 0 1,1 1 0,-1-1 0,0 0-1,0 0 1,1 0 0,-1 0 0,0 0-1,1 1 1,-1-1 0,0 0 0,1 0-1,-1 0 1,0 0 0,1 0 0,-1 0-1,0 0 1,1 0 0,-1 0-1,0 0 1,1 0 0,-1-1 0,0 1-1,1 0 1,-1 0 0,0 0 0,0 0-1,1 0 1,-1-1 0,0 1 0,1 0-1,-1-1 1,9-5 84,-1-1 0,0-1 0,0 0-1,-1 0 1,0 0 0,9-16 0,-2 5-34,8-9-21,1 0-1,37-36 0,-49 55-36,-5 4-172,-1 0 0,0 0 1,6-7-1,-25 33-651,12-15 825,0 1 0,0-1 0,0 1 0,1 0 0,0 0 0,0 0 0,0 0 0,1 0 0,0 0 0,1 0 0,0 0 0,0-1 0,0 1-1,1 0 1,0 0 0,0-1 0,0 1 0,1-1 0,4 8 0,-2-7 49,-2-2-5,0 0 0,1-1 0,-1 1 0,6 4 0,-7-8-35,-1 1-1,0-1 1,1 0-1,-1-1 1,1 1-1,-1 0 1,1 0-1,0-1 1,-1 1 0,1-1-1,0 1 1,-1-1-1,1 1 1,0-1-1,0 0 1,-1 0 0,1 0-1,2-1 1,8-1 50,-1 0 0,1-1 0,-1-1 0,1 0 1,-1 0-1,20-12 0,59-44 196,-63 40-210,4-1-35,-1-2-1,-1-1 1,-2-1 0,0-1-1,-2-2 1,-1-1 0,32-49-1,74-153 239,-30 49-378,-89 164 110,49-105-255,-56 116 117,0 1 1,-1-1-1,5-13 0,-8 20 130,0-1-1,0 1 0,1-1 0,-1 1 1,0-1-1,0 1 0,0-1 0,0 0 1,0 1-1,0-1 0,0 1 0,0-1 1,0 1-1,0-1 0,0 0 1,0 1-1,-1-1 0,1 0 12,0 1 0,0 0 0,-1 0-1,1 0 1,0 0 0,0 0 0,0 0 0,-1-1 0,1 1-1,0 0 1,0 0 0,-1 0 0,1 0 0,0 0 0,0 0-1,-1 0 1,1 0 0,0 0 0,0 0 0,-1 0 0,1 0-1,0 1 1,0-1 0,-1 0 0,1 0 0,0 0 0,-20 13-344,17-11 372,-10 8-38,1 1 1,1 0-1,0 0 1,1 1-1,0 1 1,0 0-1,2 0 0,-1 1 1,-10 25-1,-2 13 76,-20 77-1,32-96-51,-2 4 37,-34 141 158,42-160-96,0 1 1,2 0 0,0-1-1,1 1 1,1 0 0,1 0-1,6 28 1,-6-40-36,0-1 0,1 1-1,0-1 1,0 1 0,0-1 0,0 0 0,1-1-1,0 1 1,1-1 0,-1 1 0,1-1-1,0 0 1,0-1 0,0 1 0,12 6 0,-8-6-9,1 0 1,-1-1 0,1 0 0,0 0 0,0-1-1,1 0 1,-1-1 0,1 0 0,15 0 0,2-1-195,0-1 1,33-5 0,-46 3-982,1-1-1,-1-1 1,15-5 0,-5 0-501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09.3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32 8224,'-37'-31'3712,"40"31"-3200,3 0 1728,8 0-1312,15 0 991,5 0-1151,20 0-96,0 4-448,23-4-64,11 0-96,3 0-64,-8 5 32,-4-1-1536,-11 5 832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0.8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7 373 3904,'-7'8'3721,"8"-8"-3446,-1 0-1,1 0 1,-1 0-1,1 1 1,-1-1-1,1 0 1,0 0-1,-1 0 1,1 0-1,-1 0 0,1 0 1,-1 0-1,1 0 1,0 0-1,-1 0 1,1 0-1,-1 0 1,1 0-1,-1-1 1,1 1-1,0-1 1,16-5 442,0-2 0,-1 0 1,26-18-1,43-38-250,-55 40-97,11-10-99,-2-2-1,-2-2 1,38-49 0,-72 83-283,9-14-382,-21 39-382,-7 32 0,13-41 907,0 0 1,1 1 0,1-1-1,0 0 1,2 21 0,-1-25 12,1 0 1,0 0-1,0-1 1,1 1-1,0 0 1,1-1-1,0 0 1,0 0-1,0 0 1,6 9-1,-8-15-108,0 0 0,1 1-1,-1-1 1,0 0 0,0 0-1,1 0 1,-1 0 0,0 0 0,1 0-1,-1-1 1,1 1 0,-1 0 0,1-1-1,0 1 1,-1-1 0,1 1-1,0-1 1,-1 0 0,1 0 0,0 0-1,-1 0 1,1 0 0,0 0 0,-1 0-1,1-1 1,-1 1 0,1-1-1,2 0 1,4-2 89,0-1-1,0 0 1,0 0 0,9-7-1,-9 6-55,84-62 269,4-1-313,16-9 76,-69 46-90,-37 26-102,1 1 0,-1 0 1,12-5-1,-17 9 78,-1 0 0,1-1 0,0 1 0,-1 0 0,1 0 0,-1 0 0,1-1 0,0 1 0,-1 0 0,1 0 0,0 0 0,-1 0 0,1 0 0,0 0 0,-1 0 0,1 1 0,0-1 0,-1 0 0,1 0 0,0 0 0,-1 1 0,2-1 0,-2 1 0,0 0 0,1 0 1,-1 0-1,0 0 1,1 0-1,-1 0 1,0 0-1,0 0 0,0 0 1,0 0-1,0 0 1,0 0-1,0 0 1,0 0-1,0 0 0,0 0 1,-1 0-1,1 0 1,0 0-1,-1-1 1,0 2-1,-11 32 12,-1-1-1,-2-1 1,-19 32 0,-69 121 203,96-173-98,0-1-1,-14 16 1,19-24-72,0-1 0,0 0 1,0 0-1,0 0 0,0 0 0,-1 0 1,1 0-1,-1 0 0,1-1 0,-1 0 1,0 1-1,0-1 0,0 0 0,1 0 1,-1 0-1,-5 0 0,6-1-14,0-1-1,0 1 1,0-1-1,0 1 1,0-1-1,0 0 1,0 0-1,0 0 1,0 0-1,0 0 1,0 0-1,1-1 1,-1 1-1,1 0 1,-1-1-1,1 1 1,-1-1-1,1 0 1,0 0-1,0 1 1,-2-4-1,-1-3 19,-1-1 0,2 1-1,-4-11 1,3 7-54,1 0 0,0 0 1,1-1-1,1 1 0,-1-17 0,2 27 8,0 1 0,1-1-1,-1 0 1,0 1 0,1-1-1,-1 1 1,1-1 0,-1 1-1,1-1 1,0 1-1,0-1 1,0 1 0,0-1-1,0 1 1,0 0 0,0 0-1,0-1 1,0 1 0,0 0-1,1 0 1,-1 0 0,0 0-1,1 1 1,-1-1 0,1 0-1,-1 0 1,1 1 0,0-1-1,-1 1 1,1 0-1,-1-1 1,1 1 0,2 0-1,7-1-24,0 0-1,0 1 0,21 2 0,-19-1 41,42 3 25,0 3 1,-1 2 0,62 19-1,-56-6-1148,-23-5-3225,-34-16 3856,2 3-768,-12 3-5525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1.2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74 6304,'-23'-47'2848,"17"38"-2464,6 0-128,6 9-224,3-9-448,5 9 224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2.7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1165 4384,'0'3'480,"1"0"0,-1 0 0,1 0 1,0 0-1,0 1 0,1 2 0,4 12 2025,-7-18-2453,1 0-1,0 0 1,0 0-1,0 1 0,0-1 1,0 0-1,1 0 1,-1 0-1,0 1 1,0-1-1,0 0 0,0 0 1,0 0-1,0 0 1,0 1-1,0-1 1,0 0-1,0 0 0,0 0 1,1 0-1,-1 0 1,0 1-1,0-1 1,0 0-1,0 0 0,0 0 1,1 0-1,-1 0 1,0 0-1,0 0 1,0 0-1,0 1 0,1-1 1,-1 0-1,0 0 1,0 0-1,0 0 0,1 0 1,-1 0-1,0 0 1,0 0-1,1 0 1,7-8 1580,10-20-177,-16 25-1452,76-127 1042,-43 73-912,2 2 0,70-78 1,-50 64-142,69-107 0,-91 117 56,-2-1 0,36-89 0,-54 102-747,-14 40 372,-3 5 76,-6 11-152,2-2 285,1 1 0,0 0 0,-6 16 0,-1 1 19,-100 222-19,99-216 140,-32 90 357,40-102-205,0-1 0,1 1 0,1 0-1,0 31 1,3-44-94,0 0 0,0 0 1,1 0-1,0 0 0,1 0 0,2 9 0,-3-13-24,0 0-1,0 0 1,0 1-1,0-1 1,1 0 0,-1-1-1,0 1 1,1 0-1,0 0 1,-1-1-1,1 1 1,0 0 0,0-1-1,0 0 1,0 1-1,0-1 1,0 0-1,0 0 1,0 0 0,3 0-1,1 0 68,0 0-1,0-1 1,0 1-1,0-1 1,0-1-1,1 1 1,-1-1-1,0 0 1,0 0-1,8-4 1,6-2 115,34-18 0,-43 20-198,7-4 28,0-1 1,28-20-1,-3-12 60,-29 28-93,0-1 0,-1-1 0,15-23 0,24-58 55,22-88-50,-27 61-54,-10 39-69,25-66 156,-60 145-103,0 0 1,-1 0 0,1 0-1,-1-1 1,0-8 0,-1 14 16,0 1 0,0-1 0,0 0 1,0 1-1,0-1 0,0 0 0,0 0 1,0 1-1,0-1 0,-1 0 0,1 0 0,0 1 1,0-1-1,-1 0 0,1 1 0,-1-2 1,1 2 5,0 0 0,-1 0 0,1 0 0,0 0 0,0 0 0,-1 0 0,1 0 0,0 0 1,0 0-1,-1 0 0,1 0 0,0 0 0,-1 0 0,1 0 0,0 0 0,0 0 0,-1 0 0,1 0 0,0 0 1,0 0-1,-1 1 0,1-1 0,0 0 0,0 0 0,0 0 0,-1 0 0,1 0 0,0 1 0,-17 19-283,15-18 262,-11 18 42,1-1 1,1 2-1,-16 38 1,-16 70 247,26-73-172,-8 27 167,-40 111 276,45-144-390,-90 249 1207,105-273-1140,-1 2 844,134-204-124,-96 134-911,-30 40-17,18-21-188,-19 23 157,0-1 0,1 0 0,-1 0 0,0 1 0,0-1 0,1 0 0,-1 1 0,0-1 0,0 1 0,1 0-1,-1-1 1,1 1 0,-1 0 0,0 0 0,1 0 0,-1 0 0,0 0 0,3 1 0,-4-1 17,1 0-1,-1 0 0,1 0 0,-1 0 1,1 1-1,-1-1 0,0 0 0,1 0 1,-1 1-1,1-1 0,-1 0 0,0 1 1,1-1-1,-1 0 0,0 1 1,1-1-1,-1 1 0,0-1 0,1 0 1,-1 1-1,0-1 0,0 1 0,0-1 1,1 1-1,-1-1 0,0 1 1,0 0-1,1 18-152,-1-5 148,14 51 127,-4-20 30,-10-42-106,1 1 0,0 0 0,0 0 0,1-1 0,-1 1 0,1-1 0,0 1 0,3 4 0,-4-7-17,1 1 0,-1-1 0,0 1 0,1-1 0,-1 1 0,1-1 1,0 0-1,-1 0 0,1 0 0,0 0 0,0 0 0,0-1 0,0 1 0,0 0 0,0-1 0,0 1 1,3-1-1,2 0 36,0 0 1,0 0-1,0-1 1,0 0-1,0-1 1,0 1 0,-1-1-1,11-5 1,51-27 114,-57 28-127,62-38 117,-61 36-144,-1 0-1,-1-1 1,0 0-1,12-13 1,-13 11-20,-5 7-30,0 1 1,-1-1-1,1-1 0,-1 1 0,0 0 0,0-1 0,-1 1 0,1-1 1,-1 0-1,2-7 0,-4 12 24,0-1 1,0 1-1,0-1 0,0 1 1,0-1-1,0 1 0,0-1 0,0 1 1,0 0-1,0-1 0,0 1 1,0-1-1,0 1 0,-1-1 1,1 1-1,0-1 0,0 1 1,0-1-1,-1 1 0,1 0 1,0-1-1,-1 1 0,1-1 1,0 1-1,-1 0 0,1-1 1,0 1-1,-1 0 0,1 0 0,-1-1 1,1 1-1,-1 0 0,1 0 1,-1-1-1,1 1 0,0 0 1,-1 0-1,1 0 0,-1 0 1,1 0-1,-2 0 0,-1 0-34,0 0 0,0 0 0,-1 1-1,1-1 1,-6 3 0,-7 2 26,1 1 0,0 0 0,0 1 0,0 1 0,1 0 0,0 1 0,-17 15 0,29-23 35,1 0 1,0 0-1,-1 1 0,1-1 1,0 0-1,0 1 0,0-1 1,0 1-1,0 0 0,0-1 1,1 1-1,-1 0 0,0-1 1,1 1-1,0 0 0,-1 0 1,1-1-1,0 1 0,0 3 1,0-2-2,0-1 0,1 1 1,0-1-1,0 1 0,0-1 1,0 1-1,0-1 0,0 0 1,0 0-1,1 1 0,-1-1 1,3 2-1,4 4 19,-1-1-1,1 0 0,1 0 1,-1-1-1,17 8 1,3 1 21,2-2 0,0-1 1,0-2-1,1-1 0,40 7 0,-62-15-281,0 0 0,0-1 0,0 0-1,1-1 1,-1 1 0,0-2 0,0 1-1,14-6 1,-11 3-878,0 0 0,-1-1-1,1-1 1,-1 0 0,16-12-1,-4 3-1000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3.1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 52 4640,'-34'-12'2112,"20"15"-1824,8-3 2080,12 0-1344,-1 0 1408,9 0-1376,24 0 416,7 0-864,37-3-33,10 3-383,10-9 96,-5 3-160,0-3 0,-14 6-64,14-6-4063,-9 5 2175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8.5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1132 1472,'0'0'83,"0"1"0,-1-1 0,1 0 1,0 0-1,0 0 0,0 1 0,-1-1 0,1 0 0,0 0 0,0 0 1,0 1-1,0-1 0,0 0 0,0 0 0,-1 1 0,1-1 1,0 0-1,0 0 0,0 1 0,0-1 0,0 0 0,0 0 1,0 1-1,0-1 0,0 0 0,0 0 0,0 1 0,0-1 0,0 0 1,0 0-1,1 1 0,-1-1 0,0 0 0,9 6 2311,-6-6-1955,0 1 1,0-1 0,0 1-1,0-1 1,0 0 0,3 0-1,0-1-169,0-1 0,0 1-1,-1-1 1,1 0 0,-1-1-1,1 1 1,-1-1-1,0 0 1,10-7 0,-1-3 232,23-24-1,-23 22-318,366-323 1232,-334 299-1299,-13 11-25,-2-2 0,-1 0 0,-1-3 0,-2 0 0,-2-2 0,0 0 0,-3-2 0,-1-1 0,-2 0 0,-1-2 0,-2 0 0,19-78 0,-30 98 101,2-29 0,-7 45-229,0-1 0,1 0-1,-2 1 1,1-1 0,0 0-1,-1 1 1,0-1 0,0 1-1,0-1 1,-1 1 0,-3-8 0,5 11 17,-1 0 0,1 1 1,-1-1-1,0 0 1,1 1-1,-1-1 1,1 0-1,-1 1 0,0-1 1,0 1-1,1-1 1,-1 1-1,0-1 1,0 1-1,0 0 1,0-1-1,1 1 0,-1 0 1,0 0-1,0-1 1,0 1-1,0 0 1,0 0-1,0 0 0,0 0 1,0 0-1,0 0 1,1 1-1,-2-1 1,-1 1-21,0 0 0,0 0 1,1 0-1,-1 1 0,1-1 1,-1 1-1,1-1 0,-4 4 1,-9 10-30,1 0 0,0 1 1,-22 33-1,-30 61 276,59-98-161,-14 26 113,1 1 0,2 1-1,-19 59 1,34-87-105,1-1 0,1 0-1,-1 1 1,2-1 0,0 1 0,0 0 0,1-1 0,0 1-1,1-1 1,1 0 0,4 15 0,-4-17 52,1 1 0,0-1 1,0 0-1,1-1 0,0 1 0,0-1 1,1 0-1,0 0 0,1-1 0,-1 0 0,1 0 1,1 0-1,12 8 0,-14-12-52,0 0-1,0 0 1,1 0-1,-1-1 1,1 0-1,0 0 1,0-1 0,0 1-1,0-2 1,0 1-1,0-1 1,0 0-1,0 0 1,-1-1 0,1 0-1,10-3 1,10-3 22,-1-2 0,48-23 0,-30 12 113,-31 15-161,37-17 187,72-40 1,-118 59-199,-3 3-21,-1 0 0,0 0 1,1 0-1,-1 0 0,0 0 1,1-1-1,-1 1 0,0 0 1,1 0-1,-1 0 0,0 0 1,0 0-1,1-1 0,-1 1 1,0 0-1,0 0 0,1-1 1,-1 1-1,0 0 0,0 0 1,0-1-1,0 1 0,1 0 1,-1 0-1,0-1 0,0 1 1,0 0-1,0-1 0,0 1 1,0 0-1,0-1 0,0 1 1,0 0-1,0 0 0,0-1 1,0 1-1,0 0 0,0-1 1,0 1-1,0-1 0,-4 0-124,-8 2 65,0 0-1,0 1 0,0 1 0,0-1 1,0 2-1,1 0 0,-20 10 0,17-7 86,0 0 0,0 1 0,1 1 0,1 0 0,-21 19 0,18-11 20,1 0 0,0 0 0,1 2 0,-16 29 0,21-34 30,1 1 0,1 1 0,1-1 0,0 1 0,0 0 0,-2 27 0,6-39 22,1 0 0,0 0-1,1 1 1,-1-1 0,2 8-1,-2-12-77,0 1-1,1-1 0,-1 1 1,0-1-1,0 1 1,0-1-1,0 1 0,0 0 1,1-1-1,-1 0 0,0 1 1,0-1-1,1 1 1,-1-1-1,0 1 0,1-1 1,-1 1-1,0-1 0,1 0 1,-1 1-1,1-1 0,-1 0 1,1 0-1,-1 1 1,0-1-1,1 0 0,-1 0 1,1 1-1,0-1 0,-1 0 1,1 0-1,-1 0 1,1 0-1,-1 0 0,1 0 1,-1 0-1,1 0 0,-1 0 1,1 0-1,-1 0 1,1 0-1,-1 0 0,1-1 1,-1 1-1,1 0 0,-1 0 1,1 0-1,-1-1 0,1 1 1,-1 0-1,1-1 1,-1 1-1,1-1 0,5-5 63,1-1 0,-1 1 0,-1-1 0,0-1-1,0 1 1,5-9 0,5-8 65,71-99 156,-43 71-353,7-8-121,-38 41-23,-4 5-90,-14 27-432,4-8 697,0 0 1,0 0-1,0 0 0,1 1 0,0-1 0,-1 10 0,1 36 112,1-42-76,0 1 27,0 1 1,1-1-1,1 0 1,-1 0-1,2 0 1,-1 0-1,1 0 0,1-1 1,0 1-1,0-1 1,1 0-1,0 0 1,1-1-1,0 1 1,0-1-1,8 8 1,-10-13-7,0 0 0,0 0 0,0 0 0,0-1 0,0 1 0,0-1 0,1 0 0,-1 0 0,1-1 0,0 1 0,-1-1 0,1 0 0,0 0 0,0-1 0,-1 1 0,1-1 0,0 0 0,0-1 0,6 0 0,1-1 27,0-1 0,0 0 1,-1-1-1,1 0 0,-1 0 1,18-11-1,22-18 4,-2-2-1,67-62 1,-83 69-67,-21 18 12,12-11-48,-23 20 15,0 0 0,0 0 0,0 0 0,0 0 0,0-1 0,0 1 0,0 0 0,-1-1 0,1 1 0,0 0 0,-1-1 0,1 1 0,-1-1 0,1-2 0,-12 17-63,8-7 65,1 0-1,0 1 0,0-1 1,-1 10-1,-2 7 18,1-8 4,0 0 0,1 1 0,0-1 0,2 1 0,0 0 0,1 19 0,1-14 1,0-5 41,0 0 1,6 25 0,-6-37-15,0 1 0,1-1 0,-1 0 0,1 0 0,0 0 0,0 0 0,0-1 0,1 1 0,-1 0 0,1-1 0,0 0 1,0 0-1,0 0 0,5 4 0,-5-6 0,0 1-1,0-1 1,1 1 0,-1-1 0,0 0 0,1 0 0,-1-1 0,0 1-1,1-1 1,-1 1 0,1-1 0,-1 0 0,1-1 0,-1 1 0,1-1 0,-1 1-1,4-2 1,9-3 53,-1 0 0,19-9-1,-31 13-77,38-19 33,0-1-1,41-31 1,-25 12 108,100-93 0,-148 124-203,0 0 1,-1 0-1,0-1 0,0 0 1,9-17-1,-17 26 50,0 1 0,0 0 1,1 0-1,-1-1 0,0 1 0,0 0 0,0-1 1,0 1-1,0 0 0,0-1 0,0 1 0,0 0 1,1-1-1,-1 1 0,0-1 0,0 1 0,0 0 1,-1-1-1,1 1 0,0 0 0,0-1 0,0 1 0,0 0 1,0-1-1,0 1 0,0 0 0,-1-1 0,1 1 1,0 0-1,0-1 0,-12-1-242,-15 6 28,16-1 223,0 1-1,0 1 0,1 0 1,0 0-1,0 0 0,-18 15 1,8-4 7,2 1-1,-18 19 1,29-29-25,1 1 0,0 0 0,0 0 0,1 1 0,0 0-1,1 0 1,0 0 0,0 0 0,1 1 0,-4 14 0,6-20 34,1 1-1,-1 0 1,1-1 0,-1 1 0,1 0 0,1 0 0,-1-1 0,1 1 0,0 0-1,0 0 1,0-1 0,0 1 0,1-1 0,0 0 0,0 1 0,0-1 0,1 0-1,-1 0 1,1 0 0,0 0 0,0-1 0,0 1 0,8 5 0,-8-7 3,0 0 1,0 0 0,0 0-1,0 0 1,0-1 0,1 1-1,-1-1 1,1 0 0,-1 0-1,1 0 1,-1-1 0,1 1-1,-1-1 1,1 0 0,0 0-1,-1 0 1,1-1 0,0 1-1,-1-1 1,1 0 0,-1 0 0,1 0-1,-1 0 1,0 0 0,1-1-1,-1 0 1,3-2 0,2-1 5,-1 0 1,0 0-1,0-1 1,0 0-1,-1-1 1,0 1-1,0-1 1,-1 0 0,0-1-1,5-8 1,35-79 20,-25 51-135,-15 36 39,-4 8 31,-1-1 1,1 1 0,-1-1-1,0 1 1,1-1 0,-1 1-1,0-1 1,1 1-1,-1-1 1,0 0 0,0 1-1,0-1 1,1 1-1,-1-1 1,0 0 0,0 0-1,-1 0-238,-1 8 114,-2 15-1,-28 113-160,24-95 337,-2-1 0,-2-1 0,-28 64 0,29-81-9,0 0 0,-1-1 0,-1-1 1,-1 0-1,0 0 0,-2-1 0,-31 28 1,41-42 19,1 0 1,-1-1-1,0 1 1,0-1-1,0 0 1,-1-1-1,1 0 1,-1 0-1,1 0 1,-1 0-1,0-1 1,0-1-1,-11 1 1,7-1-9,1-1 1,0 0 0,0 0 0,0-1 0,1-1 0,-1 1 0,0-2-1,-14-6 1,22 9-39,0 0 0,0 0 0,0 0 0,0 0 0,1-1 0,-1 1 0,0-1 0,1 1 0,-1-1 0,1 0 0,-1 1 0,1-1 0,0 0 0,-2-3 0,3 5-6,0-1 0,-1 0 0,1 0-1,0 0 1,0 0 0,0 0 0,0 0 0,0 0 0,0 1 0,0-1-1,0 0 1,0 0 0,0 0 0,1 0 0,-1 0 0,0 0 0,1 1 0,-1-1-1,0 0 1,1 0 0,-1 0 0,1 1 0,-1-1 0,1 0 0,0 1 0,-1-1-1,1 0 1,0 1 0,-1-1 0,1 1 0,0-1 0,1 0 0,11-6-2,2 0 0,-1 1 1,1 0-1,-1 1 1,2 1-1,16-3 0,23-7-8,119-47 24,-145 47 31,-1 0 0,-1-2 0,49-37 1,65-68 44,-97 81-73,4-2 16,3-3 93,71-78 0,-116 116-97,-1-1 0,0 1 0,5-10 0,-8 14-47,-1 0 1,0 0-1,1 0 0,-1-1 1,0 1-1,-1 0 1,1-1-1,-1 1 1,1-1-1,-1-4 1,0 6 4,-1 1 0,1-1 0,0 1 0,-1-1 0,1 1 1,-1 0-1,0-1 0,1 1 0,-1-1 0,0 1 0,0 0 1,0 0-1,0 0 0,0-1 0,0 1 0,0 0 0,-1 0 1,1 0-1,0 1 0,0-1 0,-1 0 0,1 0 0,-1 1 1,1-1-1,-1 1 0,1-1 0,-1 1 0,1-1 0,-1 1 0,1 0 1,-1 0-1,-2 0 0,-4 0-10,0 0 0,-1 0 0,1 1 0,-13 2 0,12-1-14,0 1 0,1 0 0,-1 0 1,1 1-1,0 0 0,0 0 0,0 1 0,0 0 0,-11 9 1,14-9 39,0 0 0,0 0 1,0 0-1,1 1 1,-1-1-1,1 1 1,1 0-1,-1 1 1,1-1-1,0 0 1,0 1-1,1 0 1,-2 9-1,2-6 23,1 1 1,0-1-1,0 1 1,1-1-1,1 0 1,0 1-1,0-1 1,1 0-1,3 12 1,-3-16 9,0 0 1,1-1 0,-1 1-1,1 0 1,0-1 0,1 0-1,-1 0 1,1 0 0,0 0-1,1 0 1,-1-1 0,1 0-1,-1 1 1,1-2 0,1 1-1,8 4 1,-8-5 29,0 0 0,0-1 0,0 0 0,0 0 0,1-1 0,-1 1 0,0-2 0,1 1 0,-1-1 0,13 0 0,-10-1 6,0-1-1,0 0 1,0 0-1,0-1 1,-1 0-1,17-9 1,-2-2 32,-1-1 0,0-1 0,-1-1 0,23-23 0,44-58-92,-30 32-115,-36 43-86,-22 23 188,1 1 0,-1-1 0,0 0 0,0 0 0,0 0 0,0 0 0,1 0 1,-1 0-1,0 0 0,0 0 0,0 0 0,0 0 0,1 1 0,-1-1 0,0 0 1,0 0-1,0 0 0,0 0 0,0 0 0,0 1 0,1-1 0,-1 0 1,0 0-1,0 0 0,0 1 0,0-1 0,0 0 0,0 0 0,0 0 0,0 1 1,0-1-37,-1 10-56,0 0 1,0-1 0,-6 17-1,-1 5-25,-59 257 531,66-281-367,-10 26 173,11-31-191,-1-1-1,0 0 0,1 0 0,-1 0 1,0 1-1,0-1 0,1 0 0,-1 0 1,0 0-1,0 0 0,0 0 0,0-1 1,-1 1-1,1 0 0,0 0 1,0-1-1,0 1 0,-1 0 0,-1 0 1,2-1-12,0 0 1,0 0-1,1 0 0,-1 0 1,0-1-1,0 1 1,1 0-1,-1 0 1,0-1-1,0 1 1,1 0-1,-1-1 1,0 1-1,1 0 1,-1-1-1,0 1 0,1-1 1,-1 1-1,1-1 1,-1 0-1,1 1 1,-1-1-1,1 1 1,-1-2-1,0 0 21,-4-3-17,1-1 0,1 1 0,-1-1 0,1 0 0,0-1 0,0 1 0,1 0 0,0-1 0,-3-12 0,-3-11-116,-3-10 79,10 37 10,1-1-1,-1 1 0,1-1 1,0 1-1,0-1 0,0 1 0,1-1 1,-1 1-1,3-8 0,-3 11 11,1-1 0,-1 0 0,1 0-1,0 1 1,0-1 0,-1 0 0,1 1 0,0-1 0,0 1-1,-1-1 1,1 1 0,0-1 0,0 1 0,0 0-1,0-1 1,0 1 0,0 0 0,0 0 0,0-1-1,0 1 1,0 0 0,1 0 0,25 1-55,-25 0 42,6-1 22,3 2 20,0-1 0,0 0 0,0-1 0,1 0-1,-1-1 1,0 0 0,0-1 0,19-5 0,-4-4 7,-1 0 1,31-20 0,-3 2 11,98-61 159,-133 79-196,93-71 26,-94 68-10,-1 0 0,0-2 0,-2 1 0,1-2 0,-2 0 0,0-1 0,18-35 0,-5 0-103,-3-2 0,-3-1-1,17-69 1,-34 110-312,-9 20 134,-9 24 90,-32 86 173,16-35-56,9-23 82,2 1 0,3 1 0,2 0 0,3 1 1,-5 65-1,11-65-48,1-27-431,3-1 0,2 63 0,3-74-2507,0-17 1146,1-12-1621,-4 2 2481,0 1 1,0-1 0,0 0 0,-1 1 0,1-1 0,-2 1 0,1-1 0,-3-6 0,2 6 360,-7-29-1832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18.9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92 7232,'-17'-13'2314,"17"12"-2278,0 1 0,0 0-1,0 0 1,0 0 0,0-1-1,0 1 1,0 0-1,-1 0 1,1-1 0,0 1-1,0 0 1,0 0 0,0 0-1,0-1 1,0 1-1,0 0 1,0 0 0,0-1-1,1 1 1,-1 0 0,0 0-1,0 0 1,0-1-1,0 1 1,0 0 0,0 0-1,0 0 1,0-1 0,1 1-1,-1 0 1,0 0-1,0 0 1,0 0 0,0-1-1,1 1 1,4-4 436,-3 1-64,1 1 0,0 0 0,0 0 0,1 0 1,-1 0-1,0 0 0,1 1 0,-1-1 0,1 1 0,-1 0 0,1 0 0,5-1 0,-3 1 4,62-14 315,2 4-1,-1 2 0,1 3 1,94 5-1,-105 1-847,-40 0-975,-1-1 0,0 2 1,1 1-1,32 6 0,-20 1-3944,-2-2 1558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2.9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1059 3648,'0'0'1173,"3"1"-703,3 1-87,0-1 1,0-1 0,0 1 0,1-1 0,-1 0-1,0-1 1,0 1 0,0-1 0,0 0 0,0-1 0,0 1-1,0-1 1,-1 0 0,9-5 0,-1 0 42,-1 0 0,0-1 0,0 0 1,-1-1-1,13-12 0,56-54 620,38-38-17,-61 55-512,-54 55-1036,-7 9 246,-19 25 84,12-13 235,1 0 1,1 1 0,-10 29-1,-75 239 141,-29 36 980,61-170-84,56-139-325,-1 0-1,-10 16 0,27-59 769,75-214-856,-81 233-674,14-50-25,51-137-192,-54 163 210,1 1 0,2 1 0,1 1 0,37-47 1,-37 56-67,0 1 0,2 0 0,0 2 0,1 0 0,1 2 1,36-22-1,-47 33-29,0 0 0,0 0 0,0 1 0,16-4 0,-25 8 76,0 0-1,0 1 1,0-1-1,0 1 1,1-1-1,-1 1 1,0 0-1,0 0 0,0 0 1,0 1-1,0-1 1,0 1-1,1-1 1,-1 1-1,0 0 1,0 1-1,-1-1 1,1 0-1,0 1 0,0-1 1,-1 1-1,5 3 1,-6-4 32,0 1 1,0-1-1,0 1 0,0-1 1,0 1-1,0-1 0,0 1 1,-1-1-1,1 1 1,0 0-1,-1-1 0,0 1 1,1 0-1,-1 0 1,0-1-1,0 1 0,0 0 1,0 0-1,0 2 1,-1 1 4,-1 0 0,1 0 0,-1 0 0,-4 8 0,2-4 0,-16 35 144,-3-1-1,-1 0 1,-2-2-1,-60 72 0,71-97-24,-22 21 0,32-32-67,0-1-1,-1 0 1,1 0-1,-1-1 1,0 0-1,0 0 1,0 0-1,-8 2 1,13-4-51,1-1 0,-1 0 0,1 0 1,-1 1-1,1-1 0,-1 0 0,1 0 0,-1 0 0,1 0 0,-1 0 1,0 0-1,1 0 0,-1 0 0,1 0 0,-1 0 0,1 0 0,-1 0 1,0 0-1,1 0 0,-1 0 0,1 0 0,-1-1 0,1 1 0,-1 0 1,1 0-1,-1-1 0,1 1 0,-1 0 0,1-1 0,-1 1 0,1-1 1,0 1-1,-1-1 0,1 1 0,0 0 0,-1-1 0,1 1 0,0-1 0,-1 0 1,1 1-1,0-1 0,0 1 0,0-1 0,0 1 0,-1-1 0,1 1 1,0-1-1,0 0 0,0 1 0,0-1 0,1-2 4,-1 0-1,1 0 0,-1 0 1,1 1-1,0-1 0,0 0 1,0 0-1,3-4 0,2-1-6,0-1-1,1 1 1,0 1 0,1-1-1,0 1 1,9-6-1,8-5-6,1 1 0,1 1 0,58-25 0,-64 32-6,70-31-253,150-45 0,-227 81 206,26-7-16,-37 11 55,-1-1-1,0 1 0,0 0 1,0 0-1,0 0 1,0 0-1,1 0 1,-1 0-1,0 0 1,0 1-1,0-1 0,0 1 1,3 0-1,-5-1 7,0 1 0,0-1-1,1 0 1,-1 0-1,0 1 1,0-1 0,1 0-1,-1 1 1,0-1 0,0 0-1,0 1 1,0-1-1,1 0 1,-1 1 0,0-1-1,0 0 1,0 1 0,0-1-1,0 0 1,0 1-1,0-1 1,0 1 0,0-1-1,0 0 1,0 1 0,0-1-1,0 0 1,-1 1-1,1 0 1,-6 11-26,4-8 10,-5 12 38,-4 9-31,0 0 1,2 1 0,2 0-1,-7 32 1,12-45 53,1 0 0,0-1 0,0 1 0,2 0 0,-1 0 0,4 18 0,-4-30-18,1 0 1,-1 0-1,0 0 0,0 0 0,1 0 0,-1 0 0,0 0 0,1 0 0,-1 0 1,1-1-1,-1 1 0,1 0 0,0 0 0,-1 0 0,1-1 0,0 1 0,0 0 0,-1-1 1,1 1-1,0 0 0,0-1 0,0 1 0,0-1 0,0 0 0,-1 1 0,1-1 1,0 0-1,0 1 0,0-1 0,0 0 0,0 0 0,0 0 0,0 0 0,0 0 0,0 0 1,0 0-1,0 0 0,0 0 0,0-1 0,0 1 0,0 0 0,2-1 0,3-3 35,0 0 1,0-1-1,-1 1 0,1-1 0,-1 0 0,0 0 0,-1-1 0,1 1 1,5-11-1,2-5 26,15-33 0,-17 31-64,0 0 1,7-31-1,-15 46-49,-1 1 0,0-1 0,0 1-1,0-1 1,-1 1 0,0-1 0,-1 1 0,0-1 0,0 1-1,0-1 1,-5-11 0,5 16 17,0 1-1,0-1 1,0 1-1,-1 0 1,1-1-1,-1 1 1,1 0-1,-1 0 1,0 0 0,0 0-1,0 0 1,0 1-1,0-1 1,0 0-1,0 1 1,0 0-1,-1-1 1,-2 0 0,-1 0-41,0 1 1,0-1 0,0 1 0,0 0 0,0 1 0,-11-1 0,16 1 53,-1 0 1,0 0 0,1 0-1,-1 1 1,0-1 0,1 0 0,-1 0-1,0 1 1,1-1 0,-1 1-1,1 0 1,-1-1 0,1 1-1,-1 0 1,1 0 0,-1 0 0,1 0-1,0 0 1,0 0 0,-1 1-1,1-1 1,0 0 0,0 0-1,0 1 1,0-1 0,0 1 0,1-1-1,-1 1 1,0-1 0,1 1-1,-1 0 1,1-1 0,-1 1-1,1 0 1,0-1 0,0 1 0,0 0-1,0-1 1,0 1 0,0 0-1,0-1 1,1 1 0,-1 0-1,0-1 1,1 1 0,0 0 0,-1-1-1,1 1 1,0-1 0,0 1-1,0-1 1,0 0 0,0 1-1,0-1 1,0 0 0,0 0 0,0 1-1,1-1 1,-1 0 0,0 0-1,3 0 1,1 3 29,1-2 1,0 1-1,0-1 1,0 0-1,1 0 0,-1-1 1,0 1-1,1-1 1,-1-1-1,12 1 0,7-3 230,34-5 0,-49 6-185,159-37 655,-145 31-700,0-2-1,-1 0 1,0-1-1,0-2 1,-2 0 0,1-1-1,-2-2 1,0 0 0,0-1-1,-2 0 1,0-2-1,23-28 1,-24 25-72,-12 13 1,0 1-1,1 0 1,0 0 0,0 1 0,1 0 0,0 0 0,11-7 0,-18 12 40,1 1 0,-1 0 0,0 0 0,1 0 1,-1 0-1,0 0 0,1 0 0,-1-1 0,0 1 0,0 0 0,1 0 0,-1 0 0,0 0 1,1 0-1,-1 0 0,0 0 0,1 0 0,-1 0 0,0 1 0,1-1 0,-1 0 0,0 0 0,1 0 1,-1 0-1,0 0 0,0 0 0,1 1 0,-1-1 0,0 0 0,5 11-120,-4 18-9,-1-23 120,1 18 21,-2 1 0,-1 0 0,-1-1 1,-1 1-1,-12 41 0,2-26-96,-46 122 543,57-156-414,0 0 1,0-1-1,0 1 1,-1 0 0,1-1-1,-8 8 1,10-12-27,0-1 0,1 1 0,-1 0 0,0 0 0,0 0 0,0-1 0,0 1 0,0 0 0,0-1 0,0 1 0,0-1 0,0 0 0,0 1 0,0-1 0,0 0 0,0 1-1,-1-1 1,1 0 0,0 0 0,0 0 0,0 0 0,0 0 0,0 0 0,-1 0 0,1 0 0,-2-1 0,0-1 6,-1 0 0,1 1 0,0-1 0,0-1 0,0 1 0,1 0-1,-5-5 1,-1-2 0,0 0 0,1-1 1,0 0-1,1 0 0,-9-18 0,-17-55-150,30 73-200,9 16-66,-3-3 437,109 92-152,-104-88 178,0 0-1,1 0 1,11 5 0,-17-10-41,-1 0 1,1-1 0,0 0-1,0 1 1,1-1 0,-1-1-1,0 1 1,0 0 0,0-1 0,1 0-1,7-1 1,1-1 70,0-1-1,0-1 1,0 0 0,0-1 0,12-7 0,61-36 307,-48 26-362,-6 3 25,0-2 0,-2-1 0,0-1 0,38-39 0,-33 25-130,-2-1 0,-2-1 0,34-56 0,-58 84-255,-7 11 313,0 0 1,1 0-1,-1 0 0,0 0 0,0 0 0,0 0 1,0 0-1,0 0 0,0 0 0,0 0 1,0 0-1,0 0 0,0 0 0,0-1 0,0 1 1,1 0-1,-1 0 0,0 0 0,0 0 0,0 0 1,0 0-1,0 0 0,0 0 0,0 0 0,0 0 1,0 0-1,0 0 0,1 0 0,-1 0 0,0 0 1,0 0-1,0 0 0,0 0 0,0 0 0,0 0 1,0 1-1,0-1 0,0 0 0,0 0 0,1 0 1,-1 0-1,0 0 0,0 0 0,0 0 0,0 0 1,0 0-1,0 0 0,2 19-266,-3-15 283,1-3-13,-4 130-306,2-112 326,0-1 0,-2 1-1,0-1 1,-1 0 0,-9 21 0,-28 52 211,40-87-187,0-1 0,0 1 0,0 0 0,0-1 0,-1 1 0,0-1 0,1 0 0,-1 0 0,0 0 0,0 0 0,-7 4 1,8-6-23,-1 0 1,1 0 0,0 0-1,-1-1 1,1 1 0,-1 0-1,1-1 1,-1 0 0,1 0-1,-1 0 1,1 0 0,-1 0-1,1 0 1,-1 0 0,1-1 0,-1 0-1,1 1 1,0-1 0,-1 0-1,-3-2 1,-2-2 5,0 1 0,1-2 0,0 1 0,-9-8 0,-11-9 41,11 11-88,6 4-44,-1 1-1,0-1 1,-20-7 0,30 14 41,0-1 1,0 1 0,0 0-1,0-1 1,0 1 0,0 0 0,0 0-1,0 0 1,0 0 0,0 0-1,1 0 1,-1 0 0,0 0 0,0 0-1,-1 1 1,1-1 11,1 0 0,0 0 0,-1 1 1,1-1-1,0 0 0,-1 0 0,1 1 0,0-1 0,0 0 0,-1 1 1,1-1-1,0 0 0,0 1 0,0-1 0,0 0 0,-1 1 0,1-1 1,0 0-1,0 1 0,0-1 0,0 1 0,0-1 0,0 0 0,0 1 1,0 0-1,0 0 9,0 1 1,1 0-1,-1 0 1,1-1-1,-1 1 1,1 0 0,0-1-1,0 1 1,0-1-1,0 1 1,0-1-1,0 1 1,0-1-1,0 1 1,2 1 0,4 2 36,1 1 1,-1-2-1,1 1 0,0-1 1,0 0-1,10 3 1,-1-1 28,36 8 1,-36-11-20,0 0 0,1-1 1,-1-1-1,0 0 0,1-2 0,-1 0 1,0-1-1,0 0 0,0-1 1,0-1-1,0-1 0,20-9 1,-9 0 9,-1-2 1,0-1 0,29-24 0,-21 15 3,58-40-138,-88 62 18,0 0 0,0 0 1,0 0-1,0-1 0,-1 1 1,6-9-1,-24 33-245,-16 32 1,26-44 369,0 1 1,1-1-1,1 0 1,0 1-1,0 0 1,-2 16-1,4-20-47,0 0 1,0 0-1,1 0 0,0 0 0,0 0 1,0 0-1,0 0 0,1-1 0,0 1 1,0 0-1,0-1 0,0 1 0,6 7 1,-6-9 13,1 1 1,0-1-1,0 1 1,0-1-1,0 0 1,0 0-1,0-1 1,1 1-1,-1-1 1,1 1-1,0-1 1,0 0-1,0 0 1,0-1-1,0 1 1,0-1-1,1 0 1,-1 0-1,0-1 1,0 1-1,1-1 1,-1 0-1,1 0 1,4-1-1,6-1 3,0-2 0,0 0 0,0-1 0,-1-1 0,0 0 0,15-8 0,79-53 294,-107 66-319,18-13-1,0-1 0,-1-1 1,0 0-1,-1-2 1,-1 0-1,-1 0 0,-1-2 1,-1 0-1,18-33 1,-2-9-83,-3-2 1,20-70-1,-38 108-51,-1-1 0,5-34 0,-11 60 102,-1 0 0,0 0 0,0-1 0,1 1 0,-1 0 0,0 0 0,0 0 0,0-1 0,-1 1 0,1 0 0,0 0 0,0 0 0,-1-2 0,0 3 17,1 0 1,0 0 0,-1 0-1,1 0 1,0 0 0,-1 0-1,1 0 1,0 0 0,-1 0-1,1 0 1,0 1 0,0-1-1,-1 0 1,1 0 0,0 0-1,-1 0 1,1 1 0,0-1-1,0 0 1,-1 0 0,1 1-1,0-1 1,0 0 0,0 0-1,0 1 1,-1-1 0,1 0-1,0 0 1,0 1 0,-20 36-130,-19 70 35,18-45 74,-5 9 47,-26 75 95,41-112-85,3 1 0,-6 45-1,13-77-15,1-1 1,0 1-1,0-1 0,0 1 0,0-1 0,0 1 1,1-1-1,-1 0 0,1 1 0,1 3 0,-1-5 1,-1 0-1,0-1 1,1 1-1,-1 0 1,1-1-1,0 1 1,-1 0-1,1-1 1,0 1-1,-1-1 1,1 1-1,0-1 1,-1 1-1,1-1 1,0 0-1,0 1 1,0-1-1,-1 0 1,1 0-1,0 1 1,0-1-1,0 0 1,0 0-1,-1 0 1,1 0-1,0 0 1,0 0-1,0 0 1,0-1-1,0 1 1,-1 0-1,2-1 1,6-1 12,-1-1 0,0 0 0,0 0 0,-1-1 0,1 0 1,9-8-1,37-33-49,-39 32 78,54-45-584,-62 92 464,-6-34 229,14 0-137,1 0 0,-1-2 0,21-4 0,-24 5-28,0-1 0,1 1 0,12 1 0,11-7-69,-20 6 92,0 0 1,-1 0-1,1-2 0,0 0 1,-1 0-1,1-2 0,16-7 1,4-3 113,51-26-183,-76 35 50,-1 0 0,1-1-1,-1 0 1,0-1 0,-1 0-1,11-13 1,-4-1 26,-1 0 1,-2-1-1,16-39 1,-18 41-30,66-150 68,31-37 192,-54 111-613,-47 82 22,-4 10 131,-5 9 51,-21 36-117,10-17 189,-14 30 1,15-19 69,-12 51 0,19-59 7,-16 56 38,4 1 0,4 0-1,-4 100 1,17-172-18,1 1 0,0-1 0,1 0 0,1 1 0,4 20 0,-5-29 9,0 0 1,0 0 0,1 0-1,-1 0 1,0 0 0,1-1-1,0 1 1,-1 0 0,1-1 0,0 1-1,1-1 1,-1 0 0,0 0-1,0 0 1,1 0 0,0 0 0,-1 0-1,1-1 1,0 1 0,0-1-1,0 0 1,-1 0 0,1 0-1,1 0 1,-1 0 0,4 0 0,-1-1 29,1 0 0,-1-1 1,1 1-1,-1-1 1,1-1-1,11-3 1,-3 1 12,13-3-22,0-2 1,0-1 0,30-16 0,-41 18-39,-1-2 1,0 0-1,-1 0 1,0-2-1,26-24 1,-37 31-36,1 0 0,-1 0 0,0 0 0,-1 0 0,1-1 0,-1 0 0,3-7 0,-5 13 9,-1-1 0,1 0 0,-1 1 0,0-1 0,1 0 0,-1 1 0,0-1 0,0 0 0,0 1 0,1-1 0,-1 0 0,0 0 0,0 1 0,0-1 0,0 0 0,0 1 0,0-1 0,-1 0 0,1 0 0,0 1 0,0-1 0,0 0 0,-1 1 0,1-1 0,0 0 0,-1 1 0,1-1 0,-1 0 0,1 1 0,0-1 1,-1 1-1,1-1 0,-1 1 0,0-1 0,1 1 0,-1-1 0,1 1 0,-1-1 0,0 1 0,1 0 0,-1 0 0,0-1 0,1 1 0,-1 0 0,0 0 0,0 0 0,1-1 0,-1 1 0,-1 0 0,-3 0-30,1 0 0,-1 1 0,0-1 0,0 1 0,-8 2 0,0 1 26,1 0-1,0 1 1,0 0 0,0 1 0,1 1 0,0 0-1,0 0 1,1 1 0,0 0 0,0 1-1,1 0 1,-15 18 0,23-25 30,-1 1-1,0-1 1,0 1 0,1 0 0,0 0-1,-1 0 1,1 0 0,0 0 0,0 0-1,1 0 1,-1 0 0,1 0 0,-1 0-1,1 0 1,0 0 0,0 0 0,1 0-1,0 6 1,0-6 1,1 0 0,-1 1 0,1-1 0,0 0-1,-1 0 1,2 0 0,-1 0 0,0 0 0,1 0 0,-1 0 0,1-1-1,0 1 1,0-1 0,0 0 0,3 2 0,4 1 36,-1 0 1,1 0-1,0-1 0,0-1 1,0 1-1,15 1 0,0-1-362,39 2 0,-44-6-73,76 1-2855,-81-3 1542,0 0-1,20-5 1,-31 6 911,1 0 0,-1-1 1,1 1-1,-1-1 0,0 0 0,1 0 0,-1-1 0,0 1 0,0-1 0,5-5 0,7-8-2967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4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1217 3808,'1'-3'259,"-1"-1"-1,1 1 1,0 0 0,1-1 0,-1 1 0,0 0-1,1 0 1,0 0 0,-1 0 0,1 0-1,0 1 1,1-1 0,2-2 0,6-10 502,121-205 1791,-31 47-1798,-16 26 398,-74 119-923,11-38-1,-9 23-71,-6 22-72,0 0 0,-2 0 1,-1-1-1,0 0 0,0-31 1,-17 101-1265,-1 3 1294,-42 96-1,-6-9 110,-87 181 230,0-20-92,120-232-242,-5 11 657,-75 129 1,81-171-173,26-33-517,-1 0 1,0 0 0,0 0-1,0-1 1,0 1 0,0-1-1,-1 0 1,-6 3-1,10-5-77,-1 1 0,0-1-1,1 0 1,-1 1-1,0-1 1,1 0-1,-1 0 1,0 0-1,0 0 1,1 0 0,-1 0-1,0 0 1,0 0-1,1 0 1,-1 0-1,0 0 1,0-1-1,1 1 1,-1 0-1,0 0 1,1-1 0,-1 1-1,0 0 1,1-1-1,-1 1 1,0-1-1,1 1 1,-1-1-1,1 1 1,-1-1 0,1 1-1,-1-1 1,1 0-1,0 1 1,-1-1-1,1 0 1,-1 1-1,1-1 1,0 0 0,0 1-1,0-1 1,-1 0-1,1 0 1,0 1-1,0-1 1,0 0-1,0 1 1,0-2-1,0-3-22,0 0 0,0-1-1,0 1 1,1 0 0,1-7-1,3-4-43,0 0 0,1 1 0,14-29 0,-10 27 20,0 1 0,2-1 1,-1 2-1,2-1 0,27-24 0,-17 20 38,1 1 1,51-31-1,12 0 32,277-177-121,-61 10 140,-277 200-117,132-86 16,-144 96 100,-2 0-1,14-11 1,-27 18-53,1 0 0,0 0 0,0 0 0,0 0 0,0 0 0,0 0 0,-1 0 0,1 0 0,0 0-1,0 0 1,0 0 0,0 0 0,0 0 0,-1 0 0,1 0 0,0 0 0,0 0 0,0 0 0,0 0 0,0 0 0,0 0 0,-1 0 0,1 0 0,0-1 0,0 1 0,0 0 0,0 0 0,0 0 0,0 0 0,0 0 0,0 0 0,0-1 0,0 1 0,0 0 0,0 0 0,-1 0 0,1 0 0,0 0 0,0-1-1,0 1 1,0 0 0,0 0 0,0 0 0,0 0 0,0 0 0,0-1 0,1 1 0,-1 0 0,0 0 0,0 0 0,0 0 0,0 0 0,0 0 0,0-1 0,0 1 0,0 0 0,0 0 0,0 0 0,0 0 0,0 0 0,1 0 0,-1 0 0,0 0 0,0-1 0,0 1 0,0 0 0,0 0 0,-1 0-12,-1 0 1,0 0 0,0 0-1,1 0 1,-1 1-1,0-1 1,0 0 0,-2 2-1,-17 7 4,-1 0-1,2 2 0,-1 1 1,2 0-1,0 2 0,0 0 1,1 1-1,1 1 0,1 0 1,-18 23-1,-47 67-163,70-89 175,1 0-1,1 0 1,0 1-1,-10 33 0,18-50 14,1 0 0,-1 0 0,1 0 0,0 0 0,0 0 0,-1 0 0,1 0 0,0 0 0,0 0 0,0 0-1,0 0 1,0 0 0,0 0 0,0 0 0,0 0 0,1 0 0,-1 0 0,0 0 0,0 0 0,1 0 0,-1 0-1,1 0 1,-1 0 0,1 0 0,1 1 0,-1-1 11,0-1-1,1 0 1,-1 1-1,0-1 1,1 0 0,-1 0-1,1 0 1,-1 0-1,0 0 1,1 0-1,-1-1 1,0 1 0,1 0-1,-1-1 1,0 1-1,1-1 1,-1 1 0,0-1-1,0 1 1,1-1-1,-1 0 1,1-1-1,20-12 165,0-1 0,31-27 0,36-44 63,-39 38-201,107-109-15,-157 157-36,27-26-213,-11 18-156,-15 7 355,-1 1 0,1 0 0,-1 0 0,0 0 0,1 0 0,-1 0-1,0 0 1,1 0 0,-1 0 0,0 0 0,1 1 0,-1-1 0,0 0 0,1 0 0,-1 0 0,0 0 0,1 0-1,-1 1 1,0-1 0,1 0 0,-1 0 0,0 0 0,0 1 0,1-1 0,-1 0 0,0 0 0,0 1 0,1-1-1,-1 0 1,0 1 0,0-1 0,0 0 0,0 1 0,1-1 0,-1 1 0,2 8-28,0 1 0,-1-1 0,0 1 0,-1 0 0,-1 18 0,0 14-28,3-22 58,0 1 0,1-1-1,7 24 1,-8-37 50,0-1 0,0 1 0,1-1 0,0 1 0,0-1 0,1 0 0,0 0 0,0-1 0,0 1 0,0-1 0,1 1 0,0-2 0,6 6 0,-8-9 0,-1 1-1,1-1 1,-1 0-1,1 0 0,0 0 1,0 0-1,-1 0 0,1-1 1,0 1-1,0-1 1,0 0-1,0 0 0,0 0 1,0 0-1,-1 0 0,1-1 1,0 1-1,0-1 1,4-1-1,5-2 20,-1-1 0,0 0-1,13-9 1,-21 12-70,113-70 150,76-42-143,-139 88-32,16-9 5,-67 34 41,-1 1 0,1-1-1,0 0 1,-1 0 0,1 0 0,0 1-1,-1-1 1,1 1 0,0 0 0,0-1-1,-1 1 1,1 0 0,3 0 0,-5 1-13,1-1 0,-1 0 0,0 1 0,0-1 0,0 0 0,0 1 0,0-1 0,0 1 0,0-1 0,0 0 0,0 1 0,0-1 0,0 1 0,0-1 0,0 0 0,0 1 0,0-1 0,0 0 0,0 1 0,-1-1 0,1 1 0,0-1 0,0 0 0,0 1 0,-1-1 0,1 1 0,-9 15-127,8-15 130,-28 47-66,-28 49 70,51-85-20,1 1 0,0 0 1,1 0-1,0 0 0,1 0 0,-2 14 0,5-25 36,-1 1 0,1-1 0,0 0-1,0 0 1,0 0 0,0 0 0,1 0-1,-1 0 1,0 0 0,1 0 0,0 0-1,-1 0 1,1 0 0,0 0 0,0 0-1,0-1 1,0 1 0,0 0 0,1 0 0,-1-1-1,0 1 1,1-1 0,-1 1 0,1-1-1,0 0 1,-1 0 0,1 0 0,0 0-1,0 0 1,0 0 0,0 0 0,0 0-1,0-1 1,4 2 0,0-1 30,0 0 1,0-1-1,1 0 0,-1 0 1,0 0-1,0-1 1,1 1-1,-1-2 1,0 1-1,10-4 0,-2-1-16,0-1-1,0-1 0,0 0 1,-1-1-1,0 0 0,19-18 1,64-74 36,-88 92-71,38-40 149,75-61-1,-97 89-109,-21 19-31,36-32 122,61-67 0,-54 39-132,-2-2 1,45-89-1,38-103-60,-115 232 6,-9 21 51,-1-1-1,0 1 0,0 0 0,-1-1 0,1 0 0,-1 1 0,0-1 1,0 0-1,0 0 0,1-7 0,-4 4-151,-3 8 12,-4 10-64,1 4 122,2-1-1,-1 1 1,-4 21 0,-4 6 19,-39 120 56,15-44 55,28-86-73,2 1 1,1 1-1,-4 34 1,10-55 74,1 1 1,0-1-1,2 0 1,-1 0-1,2 1 0,0-1 1,0 0-1,1 0 1,1-1-1,9 25 1,-11-34-5,0 1-1,0-1 1,0 0 0,0 1 0,0-1 0,1 0 0,0-1 0,-1 1-1,1 0 1,0-1 0,0 1 0,1-1 0,5 3 0,-6-3-12,0-1 1,0 0-1,1-1 1,-1 1-1,0 0 1,0-1 0,0 0-1,1 0 1,-1 0-1,0 0 1,0 0-1,1 0 1,-1-1-1,0 0 1,0 0 0,0 0-1,4-1 1,8-6 8,-1 0 0,0-1 0,0 0 0,-1-1 1,15-15-1,-10 10-89,26-18 1,-41 32-102,-5 6 42,-9 14-9,-7 13 86,11-14-14,1 1 0,0 0-1,2 1 1,-4 26-1,8-39 66,-1-1 0,1 1 0,0-1 0,0 1-1,1-1 1,0 1 0,0-1 0,1 0 0,0 0-1,0 1 1,0-1 0,0 0 0,1-1 0,0 1-1,1 0 1,-1-1 0,5 6 0,-7-10 0,0-1 0,0 1 0,0 0 0,0 0 0,0-1 0,0 1 0,0 0 1,0-1-1,0 1 0,1-1 0,-1 1 0,0-1 0,0 0 0,0 0 0,1 1 0,-1-1 0,0 0 1,0 0-1,1 0 0,-1 0 0,0-1 0,0 1 0,0 0 0,1 0 0,-1-1 0,0 1 0,0-1 1,0 1-1,0-1 0,0 1 0,0-1 0,0 0 0,0 1 0,0-1 0,1-1 0,4-3 94,0 0-1,0-1 0,-1 1 0,6-8 0,-9 9-98,10-10 39,-1 0 0,-1-1 1,0-1-1,-1 0 1,-1 0-1,-1-1 0,0 0 1,8-32-1,-14 47-59,-1 0 1,1 0-1,-1 1 0,0-1 1,0 0-1,0 0 0,0 1 1,0-1-1,0 0 1,-1 0-1,1 1 0,0-1 1,-1 0-1,0 1 0,1-1 1,-1 0-1,0 1 0,0-1 1,0 1-1,0-1 0,0 1 1,0-1-1,-2-1 0,0 1-25,0 0-1,0 0 0,0 1 0,0-1 0,0 1 0,0 0 0,-1 0 0,1 0 0,0 0 0,-6 0 0,-4-1-64,10 2 97,1-1 1,0 1-1,0 0 0,-1 0 0,1 0 0,0 0 0,-1 0 0,1 1 1,-3 0-1,-11 0 113,16-3-101,9-1 29,49-6-98,49-11 27,-80 15 6,0 2 0,1 0 0,40 3 0,-47 0-83,-20 0 97,0 0-1,0 1 1,1-1 0,-1 0 0,0 1 0,0-1-1,0 1 1,1 0 0,-1-1 0,0 1 0,0 0-1,0 0 1,0 0 0,0 0 0,0 0 0,0 0 0,-1 0-1,2 1 1,14 25 6,-12-20 41,4 10-75,-1 0 0,0 1 0,5 22 0,-2-4 13,12 21 353,-20-51-308,2 0 1,-1 0-1,1 0 0,-1 0 0,2 0 0,7 7 1,-11-11-5,0-1 0,1 0 0,-1 0 1,0-1-1,0 1 0,1 0 0,-1 0 0,1-1 1,-1 1-1,1-1 0,-1 1 0,1-1 1,-1 0-1,1 1 0,-1-1 0,1 0 0,0 0 1,-1 0-1,1 0 0,-1 0 0,1-1 1,-1 1-1,1 0 0,-1-1 0,1 1 0,-1-1 1,1 1-1,-1-1 0,3-1 0,2-2 70,0 0-1,0-1 1,-1 0-1,10-10 0,-14 14-68,48-57 112,5-3-99,-34 40-47,1 2 0,1 1-1,1 0 1,48-27 0,-49 37-308,-13 8 210,-9 0 115,0 0 0,0 0 0,0 0-1,0 0 1,0 0 0,1 0 0,-1 1-1,0-1 1,0 0 0,0 0 0,0 0-1,0 0 1,0 0 0,0 0-1,0 0 1,1 0 0,-1 0 0,0 0-1,0 1 1,0-1 0,0 0 0,0 0-1,0 0 1,0 0 0,0 0 0,0 0-1,0 1 1,0-1 0,0 0 0,0 0-1,0 0 1,0 0 0,0 0-1,0 0 1,0 1 0,0-1 0,0 0-1,0 0 1,0 0 0,0 0 0,0 0-1,-6 22-31,-9 21 84,-162 317 644,164-342-472,5-12-80,8-6-139,0 0 0,-1 0 0,1 0-1,0 0 1,0 0 0,0 0 0,0 0 0,-1 0 0,1 0-1,0 0 1,0 0 0,0 0 0,0 0 0,-1 0 0,1 0-1,0 0 1,0 0 0,0 0 0,0 0 0,-1 0-1,1 0 1,0 0 0,0 0 0,0-1 0,0 1 0,0 0-1,-1 0 1,1 0 0,0 0 0,0 0 0,0 0 0,0-1-1,0 1 1,0 0 0,0 0 0,0 0 0,-1 0 0,1-1-1,0 0-5,0-1-1,0 1 0,0-1 1,0 1-1,0-1 1,0 1-1,0-1 0,1 1 1,-1 0-1,1-1 0,-1 1 1,1-1-1,-1 1 0,1 0 1,0 0-1,-1-1 1,1 1-1,1-2 0,18-19 36,-13 16-44,1 0 0,0 1 1,0 0-1,1 0 0,-1 1 0,1 0 0,0 1 0,0 0 1,13-3-1,11 0 26,42-4-1,-60 9-7,28-4-32,31-2 7,130-29 0,-193 33-33,11-2-1115,-1-1 0,0-2 0,22-10 0,-43 18 1029,1 0 1,0 0-1,-1 0 1,1 0-1,-1-1 0,1 1 1,-1 0-1,1 0 1,0-1-1,-1 1 1,1 0-1,-1-1 0,0 1 1,1-1-1,-1 1 1,1-1-1,-1 1 1,0-1-1,1 1 1,-1-1-1,0 1 0,1-1 1,-1 1-1,0-1 1,0 0-1,1 0 1,-2 0-355,0 1 1,0-1 0,1 0-1,-1 1 1,0-1 0,0 1-1,0-1 1,0 1 0,0-1-1,0 1 1,0 0 0,-1-1-1,-6-2-1209,-9-5-1301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3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9 7648,'-43'-9'3904,"47"9"-3968,12 9-64,7 4-800,6 5 512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5.7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0 925 3136,'2'8'872,"-1"0"0,0-1 0,-1 9 0,0-15-776,0-1 1,0 0-1,0 0 1,0 1-1,0-1 1,0 0-1,0 0 1,0 1-1,0-1 1,1 0-1,-1 0 1,0 1-1,0-1 1,0 0-1,0 0 1,0 0-1,1 1 1,-1-1-1,0 0 1,0 0 0,0 0-1,0 0 1,1 1-1,-1-1 1,0 0-1,0 0 1,1 0-1,-1 0 1,0 0-1,0 0 1,1 0-1,-1 1 1,0-1-1,0 0 1,1 0-1,-1 0 1,0 0-1,0 0 1,1 0-1,-1 0 1,1-1-1,12-4 2080,-5-3-1779,0 0-1,-1 0 1,0-1 0,0 0 0,-1 0-1,8-17 1,2-1-75,15-22 271,48-57 1,-55 78-560,2 0 0,1 1-1,32-23 1,-59 49-42,0 1 0,1 0-1,-1 0 1,0-1 0,0 1 0,0 0-1,1 0 1,-1 0 0,0-1 0,0 1-1,1 0 1,-1 0 0,0 0 0,0 0-1,1-1 1,-1 1 0,0 0 0,1 0-1,-1 0 1,0 0 0,1 0 0,-1 0-1,0 0 1,0 0 0,1 0-1,-1 0 1,0 0 0,1 0 0,-1 0-1,0 0 1,1 0 0,-1 0 0,0 1-1,0-1 1,1 0 0,-1 0 0,0 0-1,0 0 1,1 1 0,-1-1 0,0 0-1,0 0 1,1 0 0,-1 1 0,0-1-1,0 0 1,0 0 0,0 1 0,1-1-1,-1 0 1,0 0 0,0 1 0,0-1-1,0 0 1,0 1 0,0-1 0,0 0-1,0 1 1,0-1 0,0 0 0,0 0-1,0 1 1,0-1 0,0 0 0,0 1-1,-2 25-36,1-23 86,-9 62 77,0-9 231,-4 100 0,14-123-147,6 44 0,-4-64-40,0 0-1,2 0 1,-1-1 0,1 1-1,1-1 1,8 16 0,-11-26-93,-1 1 0,0-1 0,1 1 0,-1-1 0,1 0 0,0 1 1,0-1-1,0 0 0,0 0 0,0 0 0,1-1 0,-1 1 0,0 0 0,1-1 1,-1 0-1,1 1 0,0-1 0,-1 0 0,1 0 0,0-1 0,-1 1 0,1 0 0,0-1 1,3 0-1,1 0-5,0-1 0,0 0-1,0 0 1,-1-1 0,1 0 0,0 0 0,-1 0 0,0-1 0,1 0 0,-1-1 0,0 1 0,0-1 0,-1 0-1,1 0 1,-1-1 0,0 0 0,5-6 0,7-9 23,-1-1 0,-1 0 0,16-32 0,60-143-160,-17 31-88,-65 144 44,-8 18 81,0 0-1,0-1 1,1 1-1,-1 0 1,1-1-1,0 1 1,0 0-1,0 0 1,0 1-1,1-1 1,3-4-1,-4 7 25,-1-1 0,0 1 0,0 0 0,0-1 0,0 1 0,1 0-1,-1 0 1,0 0 0,0-1 0,0 1 0,1 1 0,-1-1 0,0 0 0,0 0 0,1 0 0,-1 1 0,0-1 0,2 1 0,23 12 64,-13-6 18,5 0-34,1 0 0,0-2 0,31 6 0,58 3 178,-71-11-54,162 14 276,-138-15-334,75-7 0,-126 3 19,-1 1 1,0-1-1,0-1 1,14-5 0,-22 8-99,-1 0 1,1-1 0,0 1-1,-1 0 1,1 0 0,0-1-1,0 1 1,-1 0-1,1-1 1,-1 1 0,1-1-1,0 1 1,-1-1 0,1 1-1,-1-1 1,1-1 0,-1 2-16,0 0 0,0 0 0,0-1 0,0 1-1,0 0 1,0 0 0,-1-1 0,1 1 0,0 0 0,0 0 0,0 0 0,-1-1 0,1 1 0,0 0 0,0 0 0,-1 0 0,1 0 0,0-1 0,0 1 0,-1 0 0,1 0 0,0 0 0,-1 0 0,1 0 0,0 0 0,0 0 0,-1 0 0,1 0 0,-4-1-12,-1 1 1,1-1 0,0 1 0,0 0-1,-8 1 1,-23 8-57,0 1 0,1 2 1,1 1-1,-34 19 0,36-16 51,0 1 1,1 2-1,0 0 0,2 2 0,-45 43 0,45-36 44,-43 55 1,63-72-24,0 1-1,1 0 1,0 0 0,1 1-1,0 0 1,1 0 0,0 0-1,-4 22 1,8-32 6,1-1 1,0 0-1,-1 0 1,1 0-1,0 1 0,0-1 1,0 0-1,0 1 1,1-1-1,-1 0 1,1 0-1,-1 0 0,1 0 1,0 1-1,0-1 1,0 0-1,0 0 1,0 0-1,0 0 0,0-1 1,1 1-1,-1 0 1,1 0-1,-1-1 1,1 1-1,0-1 0,0 0 1,-1 1-1,1-1 1,0 0-1,0 0 0,3 1 1,0-1 25,1 0 0,0 0 0,-1 0 0,1-1 0,0 0 0,0 0 0,0 0 0,-1-1 0,10-2 0,6-2 83,24-10 0,-34 11-74,10-5-18,0 0 0,0-2 0,-1 0 0,0-2 0,-1 0 0,-1-1 0,0 0 0,0-2 0,15-18 0,-2-3-32,-1-1 0,-1-1 0,29-56 0,-39 64-61,-10 17 47,-1 0 0,0-1 1,10-27-1,-15 30-503,-9 24 249,-1 2 233,-5 11-24,0 0-1,2 1 1,0 0-1,-6 35 1,12-43 26,-1 8-10,0 1-1,0 31 1,4-51 79,1-1 0,0 0 1,1 1-1,-1-1 0,2 1 0,-1-1 0,0 0 1,1 0-1,0 0 0,1 0 0,-1 0 0,1 0 1,0 0-1,7 8 0,-8-12-28,0 0 0,-1 0-1,1 0 1,0-1 0,1 1 0,-1-1 0,0 1 0,0-1 0,1 0-1,-1 0 1,1 0 0,-1 0 0,0 0 0,1-1 0,0 1 0,-1-1-1,1 0 1,-1 1 0,1-1 0,0 0 0,-1-1 0,1 1 0,-1 0-1,1-1 1,0 1 0,-1-1 0,1 0 0,-1 0 0,3-1-1,7-4 31,-1 0-1,0-1 0,-1 0 1,16-14-1,-20 16-7,284-230 356,-130 94-421,-126 107 19,-2-1 1,-2-1-1,-1-1 0,27-47 0,-21 22-51,-2-1 0,-3-2 0,39-125 0,-64 166-208,-5 24 268,0-1-1,0 1 1,0 0-1,0 0 1,0 0-1,0 0 1,0 0-1,0 0 0,0-1 1,0 1-1,0 0 1,0 0-1,0 0 1,0 0-1,0 0 1,0 0-1,0-1 0,0 1 1,0 0-1,0 0 1,0 0-1,-1 0 1,1 0-1,0 0 1,0 0-1,0-1 0,0 1 1,0 0-1,0 0 1,0 0-1,0 0 1,0 0-1,-1 0 1,1 0-1,0 0 0,0 0 1,0 0-1,0 0 1,-1 0-1,-6 7-170,1 1 110,1-1-1,1 1 1,-7 16 0,2-3-5,-30 58-74,-57 112 16,64-133 230,3 1-1,-37 104 1,58-134-54,0-1 0,2 2 0,1-1 0,1 1 0,1 0-1,2-1 1,1 1 0,5 36 0,-4-62-16,-1 0 0,1-1 1,0 1-1,0 0 0,1 0 0,-1-1 0,1 1 0,0-1 0,-1 1 0,4 2 0,-4-5-13,0 1-1,0-2 1,0 1-1,0 0 1,0 0-1,0 0 1,0 0-1,0-1 1,1 1-1,-1 0 0,0-1 1,0 1-1,1-1 1,-1 0-1,0 1 1,1-1-1,-1 0 1,1 0-1,-1 0 1,0 0-1,1 0 1,-1 0-1,1 0 0,-1 0 1,0-1-1,1 1 1,-1 0-1,0-1 1,1 1-1,-1-1 1,2-1-1,5-2 15,0-1 0,-1 0 0,1-1 0,-1 0 0,-1 0 0,1 0 0,-1-1 0,10-14 0,38-65 165,-51 80-197,14-24-9,53-85-149,-64 104-99,-22 81-475,-2 99 619,15-108 201,4-55-58,-1 0 0,1 1 0,0-1 0,0 0 0,1 0 0,-1 0-1,4 6 1,-5-11-16,0 0-1,0-1 0,1 1 1,-1 0-1,0-1 1,1 1-1,-1 0 0,0-1 1,1 1-1,-1-1 1,1 1-1,-1 0 0,1-1 1,0 1-1,-1-1 0,1 1 1,-1-1-1,1 0 1,0 1-1,-1-1 0,1 0 1,0 1-1,-1-1 1,1 0-1,0 0 0,0 0 1,-1 1-1,1-1 1,0 0-1,0 0 0,-1 0 1,1 0-1,1-1 0,1 0 43,0 0-1,0-1 0,0 0 0,0 0 0,0 0 0,4-3 0,-2 1-15,22-21 71,-1 0-1,42-53 1,-5 4-84,42-34-290,-102 105 199,3-3-41,0 1-1,0-1 0,0 1 1,14-8-1,-19 13 96,0-1 0,0 1 0,0-1 0,0 1 0,0-1 0,0 1 0,1 0 0,-1-1 0,0 1-1,0 0 1,0 0 0,0 0 0,1 0 0,-1 0 0,0 0 0,0 0 0,0 1 0,0-1 0,0 0 0,1 0 0,-1 1 0,0-1 0,0 1 0,0-1-1,0 1 1,0 0 0,0-1 0,0 1 0,0 0 0,0-1 0,-1 1 0,1 0 0,0 0 0,0 0 0,-1 0 0,1 0 0,-1 0 0,1 0 0,0 0-1,-1 0 1,0 0 0,1 2 0,12 29-155,-6-13 193,1 0 0,12 21 0,-17-35-6,0 0 0,1 0 0,-1-1 1,1 1-1,0-1 0,0 0 0,1 0 0,-1 0 1,1-1-1,0 1 0,0-1 0,6 3 0,-8-5 2,1 0-1,-1 1 1,0-1 0,1-1-1,-1 1 1,1 0-1,0-1 1,-1 0 0,1 0-1,-1 0 1,1 0-1,-1 0 1,1-1 0,-1 1-1,5-3 1,-2 1 4,-1 0 1,0 0-1,0-1 1,0 0-1,0 0 1,-1-1-1,1 1 1,6-8-1,0-1 22,0-1 0,-1-1 0,0 0 0,-2 0 1,11-21-1,-16 28-81,0 1 0,0-1 0,0 0 0,-1 1 0,0-1 0,0 0 0,-1 0 0,0-1 0,0 1 0,-1 0 0,0 0 0,-1-9 0,1 15 18,0 0 0,0 1 1,0-1-1,0 1 0,0-1 0,-1 1 0,1-1 0,0 0 1,0 1-1,-1-1 0,1 1 0,0-1 0,-1 1 0,1-1 0,0 1 1,-1 0-1,1-1 0,-1 1 0,1-1 0,-1 1 0,1 0 0,-1-1 1,1 1-1,-1 0 0,1 0 0,-1-1 0,1 1 0,-1 0 0,0 0 1,1 0-1,-1 0 0,1 0 0,-1 0 0,0 0 0,1 0 0,-1 0 1,1 0-1,-1 0 0,0 0 0,1 0 0,-1 0 0,1 0 0,-1 1 1,-1-1-1,-2 2-44,-1 0 1,0 1-1,-9 5 1,14-8 48,-8 6 2,0 0 0,1 0 0,-1 1 0,2 0 1,-1 1-1,1-1 0,0 1 0,0 0 0,-8 17 1,5-7 109,1 1 0,1 1 1,-9 34-1,12-37 10,1-1 0,0 1 1,2 0-1,0 0 0,0 1 0,4 27 0,-2-39-76,0-1 0,0 0 0,0 1 0,1-1 0,-1 0 0,1 0 0,1 0 0,-1 0 0,1-1 0,-1 1 0,1 0 0,1-1 0,-1 0 0,1 0 0,-1 0 0,1 0 0,0-1 0,1 1 0,-1-1 0,1 0 0,-1 0 0,1-1 0,0 1 0,10 2 0,-10-3-9,1-1 1,0 0-1,-1-1 0,1 1 0,0-1 0,0 0 1,-1-1-1,1 1 0,0-1 0,0 0 0,5-2 1,6-3-428,-1 0 1,22-11 0,-16 4-1108,-1-1 0,0-1 0,-1-1 1,0 0-1,18-22 0,-16 17-1265,13-11-388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7.1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164 477 4224,'3'-6'285,"3"-9"4002,-6 14-4180,0 1 1,0 0-1,0-1 1,0 1-1,0-1 1,0 1-1,0 0 1,-1-1-1,1 1 1,0 0 0,0-1-1,0 1 1,-1 0-1,1-1 1,0 1-1,0 0 1,-1 0-1,1-1 1,0 1-1,-1 0 1,1 0 0,0 0-1,-1-1 1,1 1-1,0 0 1,-1 0-1,1 0 1,0 0-1,-1 0 1,1 0-1,-1-1 1,1 1 0,0 0-1,-1 0 1,1 0-1,-1 0 1,1 1-1,0-1 1,-1 0-1,0 0 1,-2 0 59,1 1 1,-1 0-1,0-1 1,0 1-1,1 0 0,-1 1 1,1-1-1,-1 0 0,1 1 1,-4 1-1,-21 19 701,18-13-742,-1 0 0,1 1-1,1 1 1,0-1 0,0 2 0,1-1-1,0 1 1,1 0 0,1 0 0,0 0-1,0 1 1,1 0 0,1 0 0,0 0-1,1 0 1,0 0 0,1 1 0,1 18-1,0-29-50,0 0-1,1 0 1,-1 0-1,1 0 1,0 0 0,0 0-1,0-1 1,0 1-1,0 0 1,1 0-1,-1-1 1,1 1-1,0-1 1,0 1-1,0-1 1,0 0-1,0 1 1,0-1-1,1 0 1,-1-1-1,5 4 1,-4-4-46,-1 0 0,0-1 1,0 1-1,1-1 1,-1 1-1,0-1 0,1 0 1,-1 0-1,1 0 0,-1 0 1,0-1-1,1 1 0,-1-1 1,0 1-1,1-1 0,-1 0 1,0 1-1,0-1 0,0-1 1,1 1-1,-1 0 1,0 0-1,-1-1 0,1 1 1,0-1-1,0 1 0,-1-1 1,3-2-1,4-5 20,-1-1 0,0 1-1,-1-1 1,0 0 0,0 0 0,-1-1 0,-1 0 0,1 0-1,-2 0 1,0 0 0,0-1 0,1-12 0,-1 6-95,-2-1 1,0 1 0,-1-1-1,-1 1 1,-3-20 0,2 33-9,0 1 1,0-1 0,0 0-1,-1 1 1,0-1 0,1 1-1,-2 0 1,1 0 0,-5-4-1,7 7 46,1 0 0,-1 0-1,0 1 1,0-1 0,1 0-1,-1 1 1,0-1 0,0 0-1,0 1 1,0-1-1,0 1 1,0 0 0,0-1-1,0 1 1,0 0 0,0-1-1,0 1 1,0 0 0,0 0-1,0 0 1,0 0 0,0 0-1,0 0 1,0 0-1,0 0 1,0 1 0,0-1-1,0 0 1,0 1 0,0-1-1,0 0 1,0 1 0,0-1-1,0 1 1,0 0 0,0-1-1,0 1 1,1 0 0,-1-1-1,-1 2 1,1-1 30,0 0 1,1 1-1,-1-1 1,0 0-1,1 0 1,-1 0 0,0 0-1,1 1 1,-1-1-1,1 0 1,0 1-1,-1-1 1,1 0-1,0 1 1,0-1-1,0 0 1,0 1-1,0-1 1,0 0 0,0 1-1,1-1 1,-1 0-1,0 1 1,1-1-1,-1 0 1,1 1-1,-1-1 1,1 0-1,0 0 1,-1 0-1,2 2 1,-1-2 25,1-1 1,-1 1-1,0 0 1,0 0-1,1-1 1,-1 1-1,0-1 0,1 1 1,-1-1-1,0 0 1,1 1-1,-1-1 0,1 0 1,-1 0-1,1 0 1,-1 0-1,0 0 0,1-1 1,-1 1-1,1 0 1,-1-1-1,2 0 1,32-12 720,-19 5-512,0-1 1,24-18 0,7-5 9,12-6-3,0-2 1,87-81 0,-107 83-209,64-84 0,-101 120-48,2-4-44,1 0 0,0 0 0,5-5 0,-9 10 26,0 0-1,-1 1 1,1-1-1,0 1 1,-1-1-1,1 1 1,0 0-1,0-1 1,-1 1-1,1 0 0,0-1 1,0 1-1,0 0 1,-1 0-1,3 0 1,-3 0 3,1 0 0,-1 0 0,1 0 0,-1 1 1,1-1-1,-1 0 0,0 1 0,1-1 0,-1 0 0,1 1 1,-1-1-1,0 0 0,1 1 0,-1-1 0,0 1 0,1-1 0,-1 1 1,0-1-1,0 1 0,1-1 0,-1 1 0,0-1 0,0 1 1,0-1-1,0 1 0,0-1 0,0 1 0,3 19-26,-1-1-1,-1 0 0,-1 1 1,-3 22-1,1-4-27,1-4 29,-13 222 69,-20-35 8,25-184-19,-1-1 0,-2 0 0,-31 64 1,-20 8 177,56-97-139,-2 0 1,1-1 0,-1 0 0,-1-1 0,1 1 0,-2-2-1,-12 10 1,19-16-27,-1 1-1,1-1 1,-1 0-1,1 0 1,-1 0 0,0-1-1,1 0 1,-1 0-1,0 0 1,0 0-1,0-1 1,0 0-1,0 0 1,0 0 0,0-1-1,1 1 1,-1-1-1,0 0 1,0-1-1,0 1 1,1-1-1,-1 0 1,1 0-1,-1 0 1,1-1 0,0 1-1,0-1 1,0 0-1,0 0 1,1-1-1,-1 1 1,1-1-1,0 0 1,-5-8 0,3 5-47,1 1 0,0-1 0,1-1 0,0 1 1,0 0-1,0-1 0,1 0 0,0 1 1,1-1-1,0 0 0,0 0 0,0-15 0,2 17 4,0 1-1,0-1 1,0 0-1,1 1 1,-1-1-1,1 1 1,1-1-1,-1 1 1,1 0-1,0 0 1,0 0-1,0 0 1,1 0-1,0 1 1,0 0-1,0 0 1,0 0-1,6-4 1,-1 2-41,1 0 0,-1 1 1,1 0-1,0 1 0,0 0 1,1 1-1,-1 0 0,22-3 1,1 2-11,54 0 0,-49 6 172,48 7 1,-34-2-300,-18-2 67,18 2-3968,-16-9-5926,-23 1 7161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7.9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520 83 4384,'25'-17'7253,"-17"11"-3085,-16 12-2342,-3 6-1395,-2-1-1,0 0 0,-25 16 0,-8 6-7,15-5-51,2 2-1,-49 62 1,49-56-212,-8 14 113,22-29-94,-1 0 0,-24 25 1,39-45-164,1-1 0,-1 1 0,0 0 0,1-1 0,-1 1 0,1-1 0,-1 1 0,0-1 0,0 1 0,1-1 0,-1 1 0,0-1 0,0 0 0,1 1 0,-1-1 0,0 0 0,0 0 0,0 0 0,0 0 0,0 1 0,1-1 0,-1 0 0,-1-1 0,0 0 20,0 0-1,0 0 1,1-1 0,-1 1 0,0-1 0,1 1 0,0-1 0,-1 0 0,1 1-1,-2-5 1,-3-4 4,0-1-1,0 0 1,1-1-1,-4-13 1,-12-54 81,6 22-152,-21-67-49,34 120 97,1 0-1,0 0 1,0 0-1,1 0 1,-1 0 0,1 0-1,0 0 1,0 0-1,1-7 1,-1 10-14,1 0 0,-1 0 0,1 0 1,-1 1-1,1-1 0,0 0 0,-1 0 1,1 0-1,0 0 0,0 1 0,0-1 0,-1 0 1,1 1-1,0-1 0,0 0 0,0 1 1,0-1-1,0 1 0,0 0 0,0-1 1,0 1-1,0 0 0,0 0 0,0-1 1,0 1-1,3 0 0,4 0 72,0 0-1,15 1 1,-12 0 19,99 1 763,-33-2-386,-4 2 9,434-5 1957,-426-4-2317,112-24 0,-185 29-218,0 0 0,0 0 0,-1-1 0,1 0 0,8-5 0,2-7-3063,-8 6 1310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5:29.0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369 10 4160,'-3'-4'9074,"-4"2"-5553,-11 0-3543,13 1 1123,-9 1-693,0 0 0,0 1 0,0 0 1,0 1-1,0 0 0,-13 6 0,-12 0 154,31-7-465,-17 4 360,-45 13 1,64-16-396,0 0 0,0 0 0,0 1 0,0 0 0,0 1 0,1-1 0,0 1 0,-1 0 0,1 0 0,1 1 0,-1-1 0,-5 9 0,9-12-13,0 1-1,0 0 0,0 0 0,1 0 0,-1 0 1,1 0-1,-1 0 0,1-1 0,0 1 1,0 0-1,-1 0 0,2 0 0,-1 0 1,0 0-1,0 0 0,0 0 0,1 0 1,-1 0-1,1 0 0,0 0 0,0 0 1,-1 0-1,3 2 0,0 1 88,0 0-1,0 0 1,1-1-1,-1 1 1,1 0-1,8 6 1,-3-4-49,1 0 0,-1-1 0,1 0 0,1 0 0,-1-1 0,1 0 0,0-1 0,0-1 1,0 1-1,0-2 0,1 1 0,0-2 0,16 2 0,9-4-251,0-1-1,70-13 1,5-1-3234,-59 13 49,-7 2 1087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17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189 15 3648,'-2'-2'7707,"-1"9"-7440,1-4 393,2-2-589,0 0 1,0 0-1,0-1 0,-1 1 0,1 0 0,0 0 0,0-1 1,0 1-1,-1 0 0,1 0 0,0-1 0,-1 1 0,1 0 0,0-1 1,-1 1-1,1-1 0,-1 1 0,1-1 0,-1 1 0,1-1 0,-2 2 1,0-1 30,0-1 1,1 1-1,-1 0 0,0-1 1,0 1-1,0-1 1,1 1-1,-1-1 1,0 0-1,0 0 0,-2 0 1,-10 2 257,12-2-352,0 1-1,0-1 1,1 0 0,-1 1 0,0-1 0,0 0 0,0 0-1,0 0 1,0-1 0,0 1 0,1 0 0,-1-1-1,-2 0 1,0-1 77,4 2-70,-1 0-1,0 0 1,1-1-1,-1 1 1,0 0 0,1 0-1,-1-1 1,1 1-1,-1 0 1,1-1-1,-1 1 1,1-1 0,-1 1-1,1-1 1,-1 1-1,1-1 1,-1 1 0,1-1-1,0 1 1,-1-1-1,1 1 1,0-1-1,0 0 1,-1 1 0,1-2-1,1 1-51,0-1-1,0 1 0,0 0 0,1 0 1,-1 0-1,0-1 0,1 1 1,-1 1-1,1-1 0,-1 0 1,1 0-1,2 0 0,0-1-10,1-1 9,-1 1 1,1 0-1,0 0 1,0 1 0,10-3-1,-14 4 44,0 0-1,1 0 1,-1-1 0,1 1-1,-1 0 1,0 0-1,1 1 1,-1-1-1,0 0 1,1 0 0,-1 1-1,0-1 1,1 0-1,-1 1 1,0 0-1,1-1 1,-1 1 0,0 0-1,0-1 1,0 1-1,0 0 1,0 0 0,0 0-1,0 0 1,0 0-1,1 2 1,-1-1 44,-1-1 1,1 1-1,-1 0 0,0 0 1,1-1-1,-1 1 1,0 0-1,0 0 0,0-1 1,-1 1-1,1 0 1,0-1-1,-1 1 0,1 0 1,-1-1-1,1 1 1,-1 0-1,0-1 0,0 1 1,1-1-1,-1 1 1,0-1-1,0 1 1,-1-1-1,1 0 0,0 0 1,0 1-1,-1-1 1,1 0-1,-1 0 0,1 0 1,-1-1-1,1 1 1,-1 0-1,1 0 0,-1-1 1,-1 1-1,0 0 40,1-1 0,-1 0 0,1 0 0,0 0 0,-1 0 0,1 0 0,0 0 0,-1-1 0,-3 0 0,6 1-86,-1 0 1,1-1 0,-1 1 0,1 0 0,-1-1 0,1 1-1,-1 0 1,1-1 0,-1 1 0,1-1 0,-1 1 0,1-1 0,0 1-1,-1-1 1,1 1 0,0-1 0,-1 1 0,1-1 0,0 1-1,0-1 1,0 0 0,-1 1 0,1-1 0,0 1 0,0-1-1,0 0 1,0 1 0,0-1 0,0 0 0,0 1 0,0-1-1,0 1 1,1-1 0,-1 0 0,0 1 0,0-1 0,0 1-1,1-1 1,-1 1 0,0-1 0,1 0 0,4-5-217,-4 6 196,-1 0 1,0 0-1,1-1 1,-1 1-1,0 0 1,0 0-1,1-1 1,-1 1-1,0 0 1,0 0-1,1-1 1,-1 1-1,0 0 1,0-1-1,0 1 1,0 0-1,0-1 1,1 1-1,-1 0 1,0-1-1,0 0 1,0 1-96,0-3-192,-1 7 1385,-3-10-685,4 6-401,0 0 0,0 0 0,0 0-1,0 0 1,0 0 0,0 0 0,0-1 0,0 1 0,-1 0-1,1 0 1,0 0 0,0 0 0,0 0 0,0 0 0,0 0-1,0 0 1,0-1 0,0 1 0,0 0 0,0 0 0,0 0-1,0 0 1,0 0 0,0 0 0,0-1 0,0 1 0,0 0-1,0 0 1,0 0 0,0 0 0,0 0 0,0 0-1,0 0 1,0-1 0,0 1 0,0 0 0,0 0 0,0 0-1,0 0 1,0 0 0,1 0 0,-1 0 0,0 0 0,0-1-1,7-1-41,9 2 167,-13 1-94,-1 0 0,1 0-1,0 0 1,-1 0 0,1 1-1,-1-1 1,0 1 0,0 0-1,1 0 1,-1 0 0,0 0 0,0 0-1,2 3 1,0 2 208,1-1 0,-1 1 0,6 13 0,-8-16-135,0 1-1,-1 0 1,0 0 0,0 0-1,0 0 1,-1 1-1,0-1 1,0 0 0,0 0-1,-2 10 1,-1 2 335,-11 31 0,6-23-264,4-12-204,0 0 1,-1-1-1,-1 1 1,0-1 0,-1 0-1,0 0 1,-1-1-1,0 0 1,0-1-1,-1 1 1,-1-2 0,0 1-1,0-1 1,-15 9-1,19-14-569,0 0 0,1 0-1,0 1 1,0 0 0,0 0-1,0 0 1,-4 7 0,-12 23-3722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21.5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152 805 2496,'1'-1'210,"-1"0"-1,1 0 1,0 0-1,-1 0 1,1 0-1,-1 0 1,1 0 0,-1 0-1,0 0 1,1 0-1,-1 0 1,0 0-1,0 0 1,0 0 0,0 0-1,0 0 1,0 0-1,0-1 1,0-1 0,-1-4 2899,1 6-2963,0 1-1,0-1 1,0 1 0,0-1-1,0 1 1,-1-1-1,1 0 1,0 1 0,0-1-1,-1 1 1,1-1-1,0 1 1,-1-1 0,1 1-1,-1 0 1,1-1 0,-1 1-1,1-1 1,-1 1-1,1 0 1,-1-1 0,1 1-1,-1 0 1,1 0-1,-1-1 1,1 1 0,-1 0-1,0 0 1,1 0 0,-1 0-1,0 0 1,-1-1 17,0 1-1,0 0 1,0 0 0,0 0 0,0 0 0,0 0 0,-4 1 0,3 1-32,-1-1 1,1 1 0,0 0-1,0 0 1,-1 0-1,1 0 1,1 1 0,-1-1-1,0 1 1,-2 3 0,-22 30 675,19-21-629,-1 0 0,2 1 0,0-1 0,1 1 0,0 1 0,-5 25 0,9-30-118,0 0 0,1-1 1,0 1-1,0 0 1,1 0-1,1 0 0,0 0 1,1 0-1,0 0 0,5 12 1,-6-20-13,1 0 1,-1 1-1,1-1 1,0-1 0,1 1-1,-1 0 1,1 0-1,-1-1 1,1 0-1,0 1 1,0-1 0,8 5-1,-9-6-16,1-1-1,0 1 0,0-1 1,0 0-1,1 0 0,-1 0 1,0-1-1,0 1 0,0-1 1,1 1-1,-1-1 0,0 0 1,0-1-1,1 1 1,-1 0-1,0-1 0,0 0 1,0 0-1,4-1 0,11-5 114,1-1 0,-1-1-1,0 0 1,20-16 0,67-54-281,-73 54 71,66-58-580,-91 79 308,-11 12-151,-1 2 379,-3 9 70,0 0-1,1 1 1,1 0-1,1 0 0,1 0 1,-2 22-1,6-33 75,-1 0 0,1 0 1,0 0-1,1 0 0,0 0 0,1 0 0,0 0 0,0 0 0,0 0 0,2-1 1,-1 1-1,1-1 0,0 0 0,0 0 0,1 0 0,8 9 0,-10-13 34,1 0 0,0-1 1,-1 1-1,2-1 0,6 4 0,-9-5-29,0-1 0,0 0 1,1 0-1,-1 0 0,0-1 0,1 1 1,-1 0-1,1-1 0,-1 0 1,1 1-1,-1-1 0,1 0 0,-1 0 1,3-1-1,0 0 5,0 0 0,-1-1 0,1 0 0,-1 0 0,1 0 0,-1 0 0,0-1 1,0 1-1,0-1 0,0 0 0,0-1 0,-1 1 0,1-1 0,4-6 0,3-4 2,-2-2-1,14-26 1,-16 28-4,9-18-7,-1 0-1,10-35 1,-20 48-67,0 0 0,0-1 0,-2 1 0,2-40 0,-5 54 8,-1 0-1,1 0 1,-1 0 0,0 0 0,0 0 0,0 0 0,-1 0 0,-1-4 0,2 8 2,1 1-1,0-1 1,0 0 0,0 1 0,0-1 0,0 1 0,0-1-1,0 1 1,0-1 0,0 0 0,0 1 0,0-1 0,0 1-1,1-1 1,-1 1 0,0-1 0,0 1 0,1-1 0,-1 1-1,0-1 1,0 1 0,1-1 0,-1 1 0,1-1 0,-1 1 0,0-1-1,1 1 1,-1 0 0,1-1 0,-1 1 0,1 0 0,-1 0-1,1-1 1,-1 1 0,1 0 0,-1 0 0,1 0 0,0-1-1,-1 1 1,1 0 0,0 0 0,30-5-283,-26 5 302,10-3 93,1 0 1,-1-1-1,27-12 0,1 1 120,-21 9-156,107-38 173,-103 34-192,-1-1 0,-1-2 0,26-17 0,-28 14 13,0-1-1,-2-1 1,0-1 0,-1 0 0,28-38 0,-16 11 42,44-91-1,-54 93-185,-3-1 0,-2-1 1,-1 0-1,13-83 0,-27 114-327,-1 15 409,0 0 0,0 0-1,0 0 1,0 0-1,0 1 1,0-1-1,-1 0 1,1 0 0,0 0-1,0 0 1,0 0-1,0 0 1,0 0 0,0 0-1,0 0 1,-1 0-1,1 0 1,0 0-1,0 0 1,0 0 0,0 0-1,0 0 1,0 0-1,0 0 1,0-1-1,-1 1 1,1 0 0,0 0-1,0 0 1,0 0-1,0 0 1,0 0 0,0 0-1,0 0 1,0 0-1,0 0 1,0 0-1,0 0 1,-1-1 0,1 1-1,0 0 1,0 0-1,0 0 1,0 0 0,0 0-1,0 0 1,0 0-1,0 0 1,0-1-1,0 1 1,0 0 0,0 0-1,-6 11-261,-1 6 183,1 1 1,0 1-1,-5 35 1,0 0 115,-23 86 296,-96 248 0,28-156 284,31-73-114,66-147-179,-2 1 0,-13 22 0,20-35-305,0 0 1,0 0-1,0 0 1,0 0-1,-1 0 1,1 0-1,0 0 1,0 1-1,0-1 1,0 0-1,0 0 0,0 0 1,0 0-1,0 0 1,0 0-1,0 0 1,-1 0-1,1 0 1,0 0-1,0 0 0,0 0 1,0 0-1,0 0 1,0 0-1,0 0 1,0 0-1,0 0 1,-1 0-1,1 0 1,0 0-1,0 0 0,0 0 1,0 0-1,0-1 1,0 1-1,0 0 1,0 0-1,0 0 1,0 0-1,-1 0 1,1 0-1,0 0 0,0 0 1,0 0-1,0 0 1,0 0-1,0 0 1,0-1-1,0 1 1,0 0-1,0 0 1,0 0-1,0 0 0,0 0 1,0 0-1,0 0 1,0 0-1,0 0 1,0-1-1,0 1 1,0 0-1,0 0 1,0 0-1,0 0 0,0 0 1,-2-14 142,2-16-121,3 18-39,0 0 1,0 0-1,2 1 1,-1 0 0,1 0-1,1 0 1,-1 1 0,2-1-1,0 1 1,8-9-1,-4 6-70,1 1 0,0 1 0,1 1 0,0-1-1,0 2 1,28-15 0,-39 23 66,0-1-1,0 1 1,0 1 0,0-1 0,0 0 0,0 0-1,1 1 1,-1-1 0,0 1 0,0 0-1,1 0 1,-1 0 0,0 0 0,1 0-1,-1 0 1,0 1 0,0-1 0,1 1-1,-1-1 1,0 1 0,0 0 0,0 0 0,0 0-1,0 0 1,0 0 0,0 1 0,0-1-1,0 0 1,0 1 0,-1 0 0,1-1-1,-1 1 1,1 0 0,1 3 0,4 6-32,-1 0 1,0 0 0,0 1 0,-1-1 0,-1 1 0,0 1 0,-1-1-1,2 13 1,8 27 99,21 42 347,-33-90-343,0-1 0,1 0 0,0 1 0,-1-1-1,1 0 1,1 0 0,3 5 0,-5-7-45,-1-1 0,1 1 1,-1-1-1,1 1 0,0-1 0,-1 1 0,1-1 1,0 1-1,0-1 0,-1 0 0,1 0 0,0 1 0,0-1 1,0 0-1,-1 0 0,1 0 0,0 0 0,0 0 1,0 0-1,0 0 0,-1 0 0,1 0 0,0 0 0,0 0 1,0 0-1,-1-1 0,1 1 0,0 0 0,0-1 1,-1 1-1,1 0 0,0-1 0,0 1 0,-1-1 1,1 1-1,-1-1 0,1 1 0,0-1 0,-1 0 0,1 0 1,7-9 51,0 0 1,-1 0-1,12-21 1,15-42 18,-18 40-72,1 1 29,38-54 1,-28 47-240,-24 35 164,-3 4 26,0 0 0,0 0 0,0 0 0,1 0 0,-1 0 0,0-1 0,0 1 1,0 0-1,0 0 0,1 0 0,-1 0 0,0-1 0,0 1 0,0 0 0,0 0 0,0-1 1,0 1-1,0 0 0,1 0 0,-1 0 0,0-1 0,0 1 0,0 0 0,0 0 0,0-1 1,0 1-1,0 0 0,0 0 0,0-1 0,0 1 0,0 0 0,0 0 0,-1 0 1,1-1-1,0 1 0,0 0 0,0 0 0,0-1 0,0 1 0,0 0 0,0 0 0,-1 0 1,1-1-1,-4 10-418,0 12 463,2 0-1,0 1 1,1-1-1,1 0 1,4 31-1,-3-46-7,1-1-1,-1 0 0,1 0 1,-1 0-1,1-1 0,1 1 1,-1 0-1,1-1 0,3 5 1,-5-7-8,1 0 0,-1 0-1,1-1 1,-1 1 0,1 0 0,0-1 0,0 0 0,0 1 0,0-1 0,0 0-1,0 0 1,0 0 0,1 0 0,-1 0 0,0 0 0,1-1 0,-1 1 0,0-1-1,1 0 1,-1 1 0,0-1 0,4-1 0,8-1 48,-1-1 1,1 0 0,-1-1-1,1 0 1,-1-2-1,13-6 1,75-48-136,-34 19 91,-11 8-8,76-38 6,-121 66-253,-13 8-123,-11 12 69,-4 9 147,8-13 199,-10 20 0,9-12 40,0 0 1,2 1-1,-12 41 0,19-53-85,-1 0-1,1-1 1,0 1 0,1 0-1,0 0 1,0 0 0,1 0-1,0-1 1,0 1 0,1 0 0,0-1-1,0 1 1,0-1 0,6 10-1,-7-15 6,0 0 1,-1 0-1,1-1 0,1 1 0,-1 0 1,0-1-1,0 1 0,1-1 0,-1 0 0,1 1 1,-1-1-1,1 0 0,-1 0 0,1 0 0,0 0 1,-1 0-1,1 0 0,0 0 0,4 0 1,-4 0 0,1-1 1,-1 0-1,0 0 1,1-1-1,-1 1 1,1 0 0,-1-1-1,1 0 1,-1 1-1,0-1 1,1 0 0,-1 0-1,3-3 1,5-3 5,0 0 0,-1 0-1,0-1 1,15-18 0,51-57-25,88-75 0,-112 111 59,-2-1 0,42-55 0,-63 65-119,-2-2 0,37-76 0,24-89-69,-81 190 114,-3 8-3,3-5-142,-2 0-1,1 0 1,-2 0-1,0-1 1,3-20-1,-14 51-247,-10 55 207,-2 10 102,-63 152 288,-17 0 352,-15 102 342,112-319-660,3-18-221,0 0-1,0 0 0,0 1 1,0-1-1,0 0 0,0 0 1,0 0-1,0 0 0,1 0 0,-1 1 1,0-1-1,0 0 0,0 0 1,0 0-1,0 0 0,0 0 1,0 0-1,1 1 0,-1-1 1,0 0-1,0 0 0,0 0 1,0 0-1,0 0 0,1 0 1,-1 0-1,0 0 0,0 0 1,0 0-1,0 0 0,1 0 1,-1 0-1,0 0 0,0 0 1,0 0-1,0 0 0,1 0 1,-1 0-1,0 0 0,0 0 0,0 0 1,0 0-1,1 0 0,-1 0 1,0-1-1,4-1 24,0 0 0,-1-1-1,1 0 1,-1 0 0,5-5 0,106-123 105,-98 112-101,-10 12-61,0-1 1,1 1 0,10-8-1,-16 14 15,1 0 1,-1 0-1,1 0 0,-1 0 0,1 0 0,0 0 0,-1 0 1,1 1-1,0-1 0,0 1 0,-1-1 0,1 1 0,0 0 1,0-1-1,0 1 0,0 0 0,-1 0 0,1 0 0,0 1 0,0-1 1,0 0-1,3 2 0,-3-1 9,0 0 0,0 0 0,-1 1 0,1-1 0,0 1 0,-1-1 0,1 1 0,-1-1 0,1 1 0,-1 0 0,0 0 0,0 0 0,1 0 0,-1 0 0,0 2 0,13 38-21,-8-21-28,7 18 32,-5-12 76,1-1-1,1 0 0,21 36 1,-18-39-188,9 16 557,-20-37-871,0 1 0,0 0 0,1 0 0,-1-1-1,1 1 1,-1-1 0,1 0 0,0 0 0,3 2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21.9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58 87 6816,'-34'-38'3072,"19"29"-2656,10 0 64,1 0-480,8 6-32,-4-6-1888,0 3 1056,5 3-3296,6 3 2304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25.1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228 122 832,'2'-1'150,"0"0"0,-1 0 1,1 1-1,0-1 0,0 1 0,0-1 1,0 1-1,0 0 0,0 0 0,3 0 0,-4 0 190,1 0 0,0 0 0,-1 0-1,1 0 1,0-1 0,-1 1 0,1 0-1,0-1 1,-1 1 0,1-1 0,0 0-1,1 0 1,-3 0-236,1 1-1,-1 0 1,0 0 0,1-1-1,-1 1 1,0 0 0,0 0-1,1-1 1,-1 1 0,0 0-1,0-1 1,1 1 0,-1 0-1,0-1 1,0 1 0,0 0-1,0-1 1,0 1 0,0-1-1,1 1 1,-1 0 0,0-1-1,0 1 1,0-1 0,0 1-1,0 0 1,0-1 0,-1 1-1,1-1 1,0 0-1,0 1 75,-1-1 0,0 0 0,1 0-1,-1 0 1,0 0 0,1 1-1,-1-1 1,0 0 0,0 1-1,0-1 1,-1 0 0,-2-1 127,0 0 1,-1 0-1,1 0 1,0 1-1,-6-1 1,-3 1 6,1 1 0,0 0 0,-1 1 0,1 0 1,-1 1-1,-11 3 0,23-4-300,-7 0 66,0 2-1,0-1 1,1 1 0,-1 0 0,1 1 0,-1-1-1,1 2 1,0-1 0,1 1 0,-1 0 0,1 0-1,0 1 1,0-1 0,-7 11 0,10-11-26,0-1 0,0 1 0,0 0 0,1 0 0,0 0 0,0 0 0,0 1 0,0-1 0,1 0 0,0 1 0,0-1 0,1 1 0,-1-1 0,1 1 0,0 0 0,1-1 0,0 1 0,-1-1-1,2 1 1,-1-1 0,0 0 0,4 7 0,-2-5 18,1 0-1,1 0 0,-1 0 0,1 0 0,0-1 0,1 0 0,-1 0 0,1 0 1,1-1-1,-1 0 0,1 0 0,0 0 0,0-1 0,0 0 0,0 0 0,1-1 1,-1 0-1,1 0 0,0-1 0,0 0 0,0-1 0,0 1 0,1-2 0,-1 1 1,16-2-1,-15 0-19,-1-1 1,0 1-1,0-2 0,0 1 1,0-1-1,0-1 1,-1 1-1,0-2 1,1 1-1,-1 0 0,-1-1 1,1-1-1,-1 1 1,0-1-1,0 0 0,0 0 1,-1-1-1,0 0 1,0 1-1,-1-2 1,7-13-1,-2 3-3,-1 3-40,7-23 0,-13 33 5,-1 0 0,0 1 0,0-1 0,0 0 0,-1 0 0,1 0 0,-1 0 0,0 0 0,-1-5 0,-1-4 14,2 12-26,0 0 0,0 0 1,0 1-1,-1-1 1,1 0-1,0 0 1,-1 0-1,0 1 1,1-1-1,-1 0 1,0 0-1,0 1 1,-2-4-1,0 1 2,-3-6-6,5-12 28,2 21-17,1 1 0,0-1 0,-1 1 0,1 0 0,-1-1 0,1 1 0,0 0 0,-1 0 0,1 0 0,-1 0 0,4 1 0,12-1-38,74-15 648,95-13-87,-98 15-308,-47 6-231,-1 2 0,1 1 0,44 3 0,-74 2 21,0 0-1,0 1 0,0 1 0,-1-1 1,1 2-1,-1-1 0,0 2 0,19 10 1,-29-16-2,0 1 1,0 0 0,0 0 0,0 0-1,0 0 1,-1 0 0,1 0-1,0 0 1,0 0 0,0 0 0,0 0-1,0 0 1,0 0 0,0 0-1,0 0 1,0 0 0,0 0 0,0 1-1,0-1 1,0 0 0,0 0 0,-1 0-1,1 0 1,0 0 0,0 0-1,0 0 1,0 0 0,0 0 0,0 0-1,0 0 1,0 0 0,0 0-1,0 0 1,0 0 0,0 0 0,0 0-1,0 0 1,0 0 0,0 1 0,0-1-1,0 0 1,0 0 0,0 0-1,0 0 1,0 0 0,0 0 0,0 0-1,0 0 1,0 0 0,0 0-1,0 0 1,0 0 0,0 0 0,0 0-1,0 1 1,0-1 0,0 0 0,0 0-1,0 0 1,0 0 0,0 0-1,0 0 1,0 0 0,0 0 0,-11 1 85,-18 0-144,29-1 49,-29 0 14,-107 4-367,118-2 322,1 1 0,-1 0 0,1 1 0,0 1 0,-27 12 0,40-16 55,0 1 0,0 0 1,0 1-1,1-1 0,-1 0 0,1 1 1,-1 0-1,1 0 0,0 0 1,0 0-1,1 1 0,-1-1 0,1 1 1,-1-1-1,1 1 0,-2 6 0,3-7-26,0 1-1,0 0 1,1 0-1,-1 0 1,1 0-1,0-1 1,0 1-1,0 0 0,1 0 1,-1 0-1,1 0 1,0-1-1,0 1 1,0 0-1,1-1 1,-1 1-1,1-1 0,2 4 1,3 4 1,0-1 0,1 0 0,0-1 0,0 0 0,1 0 0,0-1 0,1 0 0,0 0 1,0-1-1,1-1 0,17 9 0,-14-8 56,0-2 1,0 0-1,1 0 1,-1-1-1,1-1 0,0-1 1,0 0-1,0 0 1,18-2-1,-15-1-9,0-2 0,0 0-1,-1-1 1,1 0 0,30-14-1,-10 1-12,49-31-1,-48 22-39,51-44 1,-29 20-11,-56 47 17,0 0 1,0 0-1,0 0 0,0 1 0,0 0 0,0 0 0,1 0 0,-1 1 1,1-1-1,-1 1 0,1 1 0,-1-1 0,11 1 0,3 0-228,-11-1 240,0 1 0,0 0 0,0 1 0,1-1 0,-1 2 0,0-1 0,8 4 1,33 8-73,-44-11 74,0-2 0,-1 1 0,1 0 0,7-1 0,-10 0 107,-4-5-111,1 4-28,-1 0 0,0-1 0,0 1 0,0 0-1,0 0 1,0 0 0,0 1 0,0-1 0,0 0 0,0 1 0,0 0 0,0-1 0,0 1-1,-4 0 1,-36 2-147,23 0 89,-22 0 25,-52 10 0,78-9 57,0 1 1,-1 0-1,1 2 1,1-1-1,-1 2 0,-19 11 1,30-15-18,0-1 0,1 1 0,-1 1-1,1-1 1,0 0 0,-1 1 0,2-1 0,-1 1 0,0 0 0,1 0 0,0 0 0,0 1 0,0-1-1,0 0 1,1 1 0,-1-1 0,1 1 0,0 4 0,-1-1 12,1-1-1,0 1 1,1 0 0,0-1-1,0 1 1,1-1 0,0 1-1,3 12 1,-3-15 4,1 0 0,0-1 0,0 1 0,0-1 1,0 0-1,1 1 0,0-1 0,0 0 0,0-1 0,0 1 0,0-1 0,1 1 0,0-1 0,7 5 1,-3-3 11,1 0 0,0-1 0,1-1 0,-1 1 0,0-2 0,1 1 0,0-1 0,0 0 0,13 0 0,6-2 212,56-5 0,-59 2-228,0-1 1,0-2 0,0 0 0,-1-2 0,0 0 0,-1-2 0,0-1 0,0-1 0,-1-1 0,24-17 0,47-44 75,41-27-87,-107 81 95,-20 14-103,0 0 0,0 1-1,0 0 1,14-6 0,-42 21-335,13-4 346,0 0 0,1 1 0,0 0 0,0 0 0,1 0 0,-1 0 0,2 1 0,-1 0 0,1 0 0,0 0 0,1 1 1,-4 12-1,3-8-1,1 0 0,1 0 0,0 0 0,1 0 1,0 0-1,1 1 0,1-1 0,2 14 0,-3-22 23,1-1-1,1 1 1,-1-1 0,0 1-1,1-1 1,0 0-1,0 1 1,1-1 0,3 5-1,-5-7-7,0-1-1,0 0 0,1 1 0,-1-1 1,0 0-1,1 0 0,-1 0 1,0 0-1,1 0 0,-1 0 1,1-1-1,0 1 0,-1 0 1,1-1-1,0 1 0,-1-1 1,1 0-1,0 1 0,-1-1 0,1 0 1,0 0-1,0 0 0,-1 0 1,1-1-1,0 1 0,0 0 1,-1-1-1,4 0 0,9-5 49,0-1 1,-1 0-1,0-1 0,20-15 0,46-44-7,-64 54-69,88-90-2,-79 78 65,25-32-176,-45 52-106,-9 7 66,-10 13 30,13-12 142,-1 1 0,1 0 1,-1 0-1,1 0 0,1 1 0,-1-1 1,0 0-1,1 1 0,0-1 0,0 1 1,1-1-1,-1 1 0,1 4 0,0 10 31,1-1 0,1 0 0,1 0 0,0 0 0,2 0-1,0-1 1,0 1 0,2-1 0,9 18 0,-15-33-19,0-1 1,0 1-1,0 0 0,0-1 1,0 1-1,1-1 0,-1 1 1,0-1-1,1 0 0,-1 0 1,1 1-1,0-1 0,-1 0 1,1 0-1,0-1 0,-1 1 1,1 0-1,0-1 0,0 1 1,0-1-1,0 1 0,-1-1 1,1 0-1,0 1 0,0-1 1,0 0-1,0-1 0,0 1 1,0 0-1,0 0 0,0-1 1,0 1-1,-1-1 0,1 0 1,0 0-1,0 1 0,-1-1 1,1 0-1,2-2 0,0 0-1,1-1 0,-1 1-1,0-1 1,0 0-1,0 0 1,-1-1 0,1 1-1,3-8 1,2-5 16,9-20 0,-10 18-21,67-129 86,-73 141-130,1-1-1,-2 1 1,1 0 0,-1 0 0,0-1-1,0 1 1,-1-1 0,-1-11-1,1 7-177,4 12 198,-1 0-1,0 1 1,1-1-1,-1 1 0,0 0 1,1 0-1,-1 0 1,4 3-1,-3-2 1,1 0 0,-1 0 0,1 1 0,-1 0 0,7 6 0,-10-7 19,1-1 1,-1 1-1,0 0 0,0-1 0,0 1 0,0 0 0,0 0 0,0 0 0,-1 0 0,1 0 1,-1 0-1,1 0 0,-1 0 0,0 0 0,0 0 0,0 3 0,-7 81 52,1-24-66,4-45-13,2-1 0,2 27 0,-1-39 32,-1 0 1,1 0-1,0 0 0,0 0 1,0-1-1,0 1 1,1 0-1,-1 0 0,1-1 1,0 1-1,0-1 0,1 0 1,-1 0-1,1 0 1,-1 0-1,6 5 0,-6-7 16,0 0-1,-1 0 1,1-1-1,0 1 0,1 0 1,-1 0-1,0-1 1,0 0-1,0 1 1,0-1-1,0 0 0,0 0 1,1 0-1,-1 0 1,0 0-1,0-1 1,0 1-1,0-1 1,3 0-1,3-2 0,1-1 1,-1 0-1,10-5 1,-3-1 10,0-1 0,21-18-1,0-1 27,84-69-83,12-8 10,-112 88 10,-17 16-6,-1-1 0,1 2 0,0-1 0,0 0 0,0 0 0,1 1 0,-1 0 0,1-1 0,-1 1 0,1 1 0,5-3 0,-8 4 2,0 0 0,0 0-1,0 0 1,0 0 0,0 0-1,0 1 1,0-1 0,0 0 0,0 0-1,0 1 1,0-1 0,-1 1-1,1-1 1,0 1 0,0-1 0,0 1-1,0 0 1,0-1 0,-1 1-1,1 0 1,0-1 0,-1 1-1,1 0 1,-1 0 0,1 0 0,-1 0-1,1 0 1,-1 0 0,1-1-1,-1 1 1,0 0 0,1 2 0,1 3-2,0 0 1,-1 0 0,2 13 0,0 23 45,-2 0 1,-2 0-1,-2 0 0,-15 82 0,15-111 16,-1-1-1,-8 19 1,10-26-27,2-4-13,-1 0 0,1 0 0,0 1 0,-1-1-1,1 0 1,-1 0 0,0 0 0,1 0 0,-1 0 0,0 0-1,0 0 1,0 0 0,1 0 0,-1 0 0,0 0-1,0-1 1,0 1 0,-1 0 0,1-1 0,-2 2 0,3-2-7,-1 0 0,0 0 1,0 0-1,0 0 0,0 0 1,0 0-1,0 0 0,0 0 1,1 0-1,-1 0 1,0-1-1,0 1 0,0 0 1,0-1-1,0 1 0,1 0 1,-1-1-1,0 1 0,0-1 1,1 1-1,-1-1 1,0 0-1,0 0 0,-19-21 39,8 5 26,1 0 1,-13-29-1,13 24-112,-24-36 1,13 23-107,46 50 129,65 47 469,15 11 160,-88-64-586,1 0 1,0-1-1,0 0 0,34 9 1,-32-13-300,0-1-1,0-1 1,0 0 0,0-1-1,0-1 1,21-3 0,-14-1-2290,-1 0 0,26-9-1,-7 1-759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27.9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177 560 3392,'-1'-1'500,"0"1"0,1 0 1,-1-1-1,0 1 0,1 0 1,-1-1-1,0 1 0,0 0 0,1 0 1,-1 0-1,0 0 0,0 0 1,0 0-1,1 0 0,-1 0 0,0 0 1,0 0-1,0 0 0,0 1 1,-1-1-66,0 1 1,0 0 0,1 0 0,-1 0-1,0 0 1,1 0 0,-4 3 0,-1 2-662,0 1 0,-9 14 0,7-11 1251,-2 4-776,1 0 0,0 0 0,0 1 0,-8 24 0,-17 63 122,28-81-237,1 0-1,-3 32 0,7-44-73,0 0 1,1 0-1,1 0 1,-1 0-1,2 0 1,-1 0-1,1 0 1,5 14-1,-6-21-26,-1 1-1,1-1 0,0-1 0,0 1 0,0 0 0,0 0 0,1 0 1,-1 0-1,0-1 0,1 1 0,-1-1 0,1 1 0,-1-1 1,1 1-1,0-1 0,0 0 0,-1 0 0,1 0 0,0 0 1,0 0-1,0 0 0,0-1 0,0 1 0,1-1 0,-1 1 0,0-1 1,0 0-1,0 0 0,0 0 0,0 0 0,1 0 0,-1 0 1,0 0-1,0-1 0,0 1 0,0-1 0,3-1 0,2-1 23,-1 0 0,0 0 0,0 0 0,-1-1 0,1 0 0,-1 0 0,1-1-1,-1 1 1,-1-1 0,1 0 0,3-6 0,1-4 43,0 0 0,5-17 0,1 3-135,-12 23-47,0-1-1,0 1 0,0-1 0,-1 0 1,1 1-1,-2-1 0,1 0 0,-1 0 1,1-11-1,-2 30-52,-1 6 202,1-1-1,1 1 0,1-1 0,0 0 1,9 32-1,-9-44-19,1 1-1,0-1 0,0 0 1,0 0-1,1 0 1,0 0-1,0-1 1,0 1-1,1-1 1,-1 0-1,1 0 1,8 5-1,-10-7-13,0 0-1,1-1 1,-1 1 0,0-1-1,1 1 1,-1-1-1,1 0 1,-1 0-1,1-1 1,-1 1 0,1-1-1,0 1 1,-1-1-1,1 0 1,0-1-1,-1 1 1,1-1-1,-1 1 1,1-1 0,-1 0-1,1-1 1,3-1-1,2-2 6,0-2 0,-1 1-1,0-1 1,0 0 0,0-1-1,-1 0 1,0 0 0,-1-1-1,0 0 1,0 0-1,-1 0 1,0-1 0,0 1-1,-1-1 1,4-15 0,-4 9-34,0 1 0,-1 0 0,-1-1-1,0 1 1,-1-1 0,-1 0 0,0 1 0,-1-1 0,-1 0 0,-3-15 0,1 19-153,0 0-1,-1 1 1,0-1-1,-10-15 1,14 27 146,1 0 0,0 0 0,0 0 0,0 0 0,0 0 0,0 0 0,0 0 0,0 0 0,0 0 0,0 0 0,0 0 0,0 0 0,0 0 0,0 0 0,0-1 0,0 1 0,0 0 0,0 0 0,0 0 0,0 0 0,0 0 0,0 0 1,0 0-1,0 0 0,0 0 0,0 0 0,0 0 0,0 0 0,0 0 0,0 0 0,0 0 0,0-1 0,0 1 0,0 0 0,0 0 0,0 0 0,0 0 0,0 0 0,1 0 0,-1 0 0,0 0 0,0 0 0,0 0 0,0 0 0,0 0 0,0 0 0,0 0 0,0 0 0,0 0 0,0 0 0,0 0 0,0 0 0,0 0 0,0 0 0,0 0 0,0 0 0,1 0 0,-1 0 0,0 0 0,0 0 0,0 0 0,0 0 0,0 0 1,7 2-109,11 4 73,-16-5 23,12 3 46,0 0 0,1-1 0,-1 0 0,1-1 1,0-1-1,17 0 0,-11-2 36,-1 0 0,0-2-1,38-9 1,-30 4 9,0-2 0,0-1-1,-1-1 1,-1-2 0,0 0-1,-1-2 1,35-27 0,-46 30-16,0-1 1,-2-1 0,1 0 0,11-20-1,-15 20-23,0-1 0,-2 0 0,0 0-1,-1 0 1,0-1 0,5-29 0,-6 13-111,-1-1 0,0-48 1,-4 71 55,-1-42-61,0 48 20,1 0 0,-1 0-1,0 0 1,0 0 0,-1 1-1,0-1 1,-3-6 0,5 10 51,0 1 1,0-1-1,0 1 1,0-1-1,-1 1 1,1 0-1,0-1 1,0 1-1,-1-1 1,1 1-1,0 0 1,-1-1-1,1 1 1,0 0-1,-1-1 1,1 1-1,-1 0 1,1-1-1,0 1 1,-1 0-1,1 0 1,-1 0-1,1-1 1,-1 1-1,1 0 1,-1 0-1,1 0 1,-1 0-1,1 0 1,-1 0-1,1 0 1,-1 0-1,1 0 1,-1 0-1,1 0 1,-1 0-1,1 0 1,-1 1-1,1-1 1,-1 0-1,1 0 1,0 0-1,-1 1 1,1-1-1,-1 0 1,1 1-1,0-1 1,-1 1-1,-1 1 4,0 0 1,0 0-1,1 0 1,-1 1-1,1-1 0,0 0 1,-2 4-1,-61 223 45,46-156 96,-30 187 503,34-171-414,-20 159 367,20-158 667,20-168-1163,3 42-161,0 1-1,3 0 1,21-47 0,-31 77 47,0 1 1,0-1 0,0 0 0,1 0 0,0 1 0,0 0 0,0-1-1,0 1 1,1 0 0,0 1 0,0-1 0,0 1 0,5-4 0,-8 6 9,0 1 1,0-1-1,0 1 1,0 0-1,0-1 1,0 1 0,1 0-1,-1 0 1,0 0-1,0-1 1,0 1-1,0 0 1,0 1 0,0-1-1,0 0 1,1 0-1,-1 0 1,0 1-1,0-1 1,0 0 0,0 1-1,0-1 1,0 1-1,0 0 1,0-1 0,0 1-1,0-1 1,-1 1-1,1 0 1,0 0-1,0 0 1,-1 0 0,1-1-1,0 3 1,3 2 9,-1 0-1,0 1 1,0 0 0,4 11 0,13 44-5,-10-27-35,23 50 0,-28-75 63,0 1 1,1 0-1,0-1 1,1 0-1,0-1 1,0 1-1,0-1 1,1-1-1,12 9 1,-12-10 15,0-1 0,1-1 0,-1 1 0,1-1 0,0-1 0,1 0 0,-1 0 0,0-1 0,1 0 0,0 0 0,-1-1 0,1 0 0,0-1 0,-1 0 0,1-1 0,0 0 0,0-1 0,-1 1 0,1-2 0,-1 1 0,0-2 0,0 1 0,0-1 0,0 0 1,11-8-1,-11 5-23,0 0 1,-1-1 0,0 0-1,0 0 1,0-1 0,-1 0-1,-1-1 1,0 1-1,0-1 1,6-13 0,-4 3-47,-1 1-1,0-1 1,-2 0 0,7-40 0,-11 53-35,0 0-1,-1-1 1,1 1 0,-2 0 0,1-1 0,-1 1 0,0 0 0,0 0 0,-1-1 0,-3-8 0,4 15 52,1 0 0,-1 0-1,1 0 1,-1 0-1,1 0 1,-1 0 0,0 0-1,0 0 1,1 1 0,-1-1-1,0 0 1,0 0 0,0 1-1,0-1 1,0 1-1,0-1 1,0 1 0,0-1-1,0 1 1,0 0 0,0-1-1,0 1 1,0 0 0,0 0-1,0 0 1,-1-1-1,1 1 1,0 1 0,0-1-1,0 0 1,0 0 0,0 0-1,-2 1 1,-1 1-1,0-1 1,0 1-1,0 0 0,0 0 0,1 0 1,-1 1-1,-4 3 0,2 1-7,-1 0-1,1 0 1,0 1-1,0 0 0,-7 15 1,9-17 8,-4 8 23,1-1-1,0 1 1,1 0 0,1 1-1,0 0 1,1-1-1,1 1 1,0 0-1,1 1 1,0 17 0,2-25 6,1 1 1,-1 0 0,2 0 0,-1-1 0,1 1 0,0-1-1,1 1 1,0-1 0,1 0 0,-1 0 0,1 0 0,1 0-1,0-1 1,0 0 0,0 0 0,1 0 0,0-1 0,12 11 0,-13-13 36,0 0 1,1 0 0,-1-1-1,1 0 1,0 0 0,9 3-1,-11-5-27,0 0 0,-1 0 0,1 0 0,0-1 0,0 1 0,0-1-1,0 0 1,0 0 0,0-1 0,-1 1 0,1-1 0,4-1 0,2-2-10,-1-1 0,0 1 1,0-2-1,-1 1 1,1-1-1,-1-1 0,12-12 1,-10 10-1,111-113 209,-49 46-497,-67 71 263,-1 1-12,0 0 0,0 0 1,1 0-1,8-5 0,-13 9 16,0 0 1,0 0-1,0 0 0,0 0 1,1-1-1,-1 1 0,0 0 1,0 0-1,0 0 0,0 0 1,1 0-1,-1 0 0,0 0 1,0 0-1,0 0 0,1 0 1,-1 0-1,0 0 0,0 0 1,0 0-1,0 0 0,1 0 1,-1 0-1,0 0 0,0 0 1,0 1-1,1-1 0,-1 0 1,0 0-1,0 0 1,0 0-1,0 0 0,0 0 1,1 0-1,-1 1 0,0-1 1,0 0-1,0 0 0,0 0 1,0 0-1,0 1 0,0-1 1,0 0-1,1 0 0,-1 0 1,0 0-1,0 1 0,0-1 1,0 0-1,0 0 0,0 0 1,0 1-1,-2 16-76,-8 20 123,0-12 72,-22 42-1,18-41 82,-12 32-1,25-53-145,-1 0 0,0-1 0,-1 0 1,-2 6-1,5-10-48,-1 0 1,1 0-1,0 0 1,0 0-1,0 0 1,0 0-1,0 0 0,0 0 1,0 0-1,-1 0 1,1 0-1,0 1 1,0-1-1,0 0 1,0 0-1,0 0 0,0 0 1,0 0-1,0 0 1,0 0-1,0 1 1,0-1-1,0 0 1,0 0-1,0 0 0,0 0 1,0 0-1,0 0 1,0 1-1,0-1 1,0 0-1,0 0 1,0 0-1,0 0 0,0 0 1,0 0-1,0 1 1,0-1-1,0 0 1,0 0-1,0 0 1,0 0-1,0 0 0,0 0 1,0 0-1,1 1 1,-1-1-1,0 0 1,0 0-1,0 0 1,0 0-1,0 0 0,0 0 1,0 0-1,1 0 1,-1 0-1,0 0 1,0 0-1,0 0 1,0 0-1,0 0 0,0 0 1,1 0-1,-1 0 1,0 0-1,0 0 1,0 0-1,0 0 1,12-4 190,4-5-143,28-21 1,-2 0-54,-19 15 18,35-21-115,-52 33 73,0 0 0,0 1 1,0 0-1,0 0 0,0 0 1,0 1-1,0-1 0,10 1 1,-13 1 15,0 1 1,0-1 0,0 1 0,-1 0 0,1 0-1,0 0 1,-1 0 0,1 0 0,0 1 0,-1-1-1,0 1 1,1-1 0,-1 1 0,0 0 0,0 0-1,3 3 1,4 6 24,0 0 0,7 14-1,-12-20 8,7 13 131,1-1 1,1 0-1,22 22 1,-30-34-90,0-1 0,0 0 0,0 0 0,0-1 0,1 1 0,0-1 0,0 0 0,0 0-1,0-1 1,0 0 0,0 0 0,0-1 0,1 1 0,-1-1 0,11 0 0,-8-1-36,-1-1 1,0-1-1,1 1 0,-1-1 0,0 0 1,0-1-1,0 0 0,11-6 0,6-5-1280,24-18 0,-38 24-87,-1 1 0,0-1 0,-1-1 0,9-10 0,-12 12-274,-1 0 1,0 0-1,-1 0 0,1-1 0,-1 1 1,4-13-1,6-18-3288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67 143 6816,'-66'-15'3072,"71"10"-2656,8 2-320,9-2-128,41-7 320,8 4-192,34-7 64,-2 3-96,40-13 288,-7 9-160,17 1-96,-18 3-64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3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9 791 3072,'-3'1'199,"-2"2"629,5-3-811,0 0 0,0 0 1,0 0-1,0 1 0,0-1 0,0 0 1,0 0-1,-1 0 0,1 0 0,0 0 1,0 0-1,0 0 0,0 1 0,0-1 1,0 0-1,0 0 0,1 0 1,-1 0-1,0 0 0,0 0 0,0 0 1,0 1-1,0-1 0,0 0 0,0 0 1,0 0-1,0 0 0,0 0 0,0 0 1,0 0-1,0 0 0,0 0 1,0 0-1,1 1 0,-1-1 0,0 0 1,0 0-1,0 0 0,0 0 0,1 1 1194,1 4 1194,4 4-1521,0-1 1,0 0-1,1-1 0,0 0 0,8 7 1,-12-12-749,0 0 1,-1 0-1,1 0 1,0-1 0,0 1-1,1-1 1,-1 0-1,0 0 1,0 0-1,0-1 1,1 1 0,-1-1-1,0 1 1,1-1-1,-1 0 1,1-1-1,-1 1 1,0 0 0,6-2-1,-3 0-46,-1 0 0,1-1-1,-1 1 1,0-1 0,1 0 0,-1 0 0,-1-1-1,1 1 1,0-1 0,-1 0 0,7-8-1,-1-1 75,0 0 0,14-26-1,48-103 437,32-52-299,-27 87-186,-6 10 144,-56 77-274,0 0 0,2 2 1,25-24-1,-41 41 4,0 0 1,0 1-1,0-1 0,-1 0 1,1 0-1,0 1 0,0-1 1,0 1-1,0-1 0,1 1 1,-1-1-1,0 1 0,0 0 1,0-1-1,0 1 0,0 0 1,0 0-1,1 0 0,-1 0 1,0 0-1,0 0 0,0 0 1,0 0-1,1 0 0,0 1 1,-1 0 8,1-1 0,-1 1 0,0 0 0,0 0 0,0 0 0,0 0 0,0 0 0,0 1 0,0-1-1,0 0 1,0 0 0,-1 1 0,1-1 0,0 0 0,-1 1 0,1-1 0,-1 0 0,1 1 0,-1-1 0,0 2 0,3 18 24,-1 0-1,-1-1 0,-1 1 1,-4 30-1,2-31-5,-20 182 346,19-176-340,-3 17 75,-2 0 0,-1 0 1,-27 74-1,32-106-15,-1 1 0,-1-1 0,1 0 0,-2-1-1,1 0 1,-13 15 0,16-23-35,1 1 0,0-1 0,-1 1 0,0-1 0,1 0 0,-1 0 0,0 0 0,0-1 0,0 1-1,0-1 1,-1 0 0,1 1 0,0-1 0,-1-1 0,1 1 0,0 0 0,-1-1 0,1 0 0,-1 0 0,1 0 0,-1 0-1,1 0 1,0-1 0,-1 1 0,1-1 0,-7-2 0,5 0-41,0 0 1,-1 0-1,1 0 1,0 0-1,1-1 1,-1 1-1,1-1 1,-1-1-1,1 1 1,1-1-1,-1 1 1,-5-10-1,-3-7-233,-17-42-1,14 29 87,5 9-75,8 19-433,5 25 10,-2-12 614,1 0 1,0 0-1,1 0 1,0-1-1,0 1 1,0-1-1,1 0 0,0 1 1,0-2-1,0 1 1,1 0-1,0-1 0,0 0 1,7 5-1,-3-2 76,1-1 0,0-1 0,0 0-1,1 0 1,0-1 0,0 0 0,22 5-1,-13-5 48,0-1-1,0-1 1,1-1-1,-1-1 1,1-1-1,30-4 1,-36 3-43,0-2 1,0 0-1,0-1 1,-1-1-1,1 0 1,-1 0-1,0-2 1,-1 0-1,22-14 1,-16 6 13,-1-1 1,-1-1-1,0 0 1,26-36-1,47-88 160,-83 128-289,8-23 0,-6 15-108,-8 19 79,-1 5 9,-2 12-30,0-7 90,-25 124-51,-2 16 440,22-107-382,0 69 0,7-107 95,0 1 0,0 0-1,0 0 1,1-1 0,-1 1 0,3 5-1,-3-8-65,1-1-1,-1 1 0,0 0 1,1-1-1,-1 1 0,0-1 1,1 1-1,-1-1 0,1 1 1,-1-1-1,1 1 0,-1-1 1,1 1-1,0-1 0,-1 0 1,1 1-1,0-1 0,-1 0 1,1 1-1,0-1 0,-1 0 1,1 0-1,0 0 0,-1 0 0,1 0 1,0 0-1,-1 0 0,1 0 1,0 0-1,0 0 0,-1 0 1,1 0-1,0 0 0,-1 0 1,1-1-1,0 1 0,-1 0 1,1-1-1,-1 1 0,1 0 1,0-1-1,17-10 17,-1-1 0,0 0 0,-1-1 0,28-29 0,-44 42-32,40-41-89,-1-3 0,51-75 0,-102 141-37,1 1 0,1 0 0,1 1-1,1 0 1,-5 26 0,12-45 141,1 0 0,-1 0 0,1-1 0,0 1 0,0 0 0,1-1 0,-1 1 0,1 0 1,0-1-1,3 9 0,-3-11 0,0 0 0,0 0 1,0 0-1,0 0 0,0 0 1,0 0-1,1-1 0,-1 1 1,1 0-1,-1-1 0,1 1 1,0-1-1,0 0 0,-1 1 1,1-1-1,0 0 1,0 0-1,0 0 0,0 0 1,0-1-1,1 1 0,-1 0 1,0-1-1,5 1 0,4-1 20,1-1-1,0 0 1,0-1-1,0 0 1,0 0-1,-1-2 1,1 1-1,-1-1 1,0-1-1,0 0 1,-1-1-1,1 0 1,-1 0-1,9-9 1,-8 5-28,0 0 1,0 0 0,-1-1 0,-1-1 0,14-21-1,-20 29-5,25-40 69,-2-1 0,27-63 0,-21 36-83,-4-1 0,-2-1 0,20-97 0,-39 143-93,2-6 32,-9 32 30,1 0 0,-1 0 0,0-1 0,0 1 0,0 0 0,0 0 0,0 0 0,0-1 0,-1 1 0,0-4 0,1 6 34,0 0 0,-1 0-1,1 0 1,0 0-1,0 0 1,0 0 0,0 0-1,0 0 1,-1 0-1,1 0 1,0 0 0,0 0-1,0 0 1,0 0-1,0 0 1,0 0 0,-1 0-1,1 0 1,0 0-1,0 0 1,0 0 0,0 0-1,0 0 1,-1 0-1,1 0 1,0 0-1,0 0 1,0 0 0,0 0-1,0 0 1,0 1-1,0-1 1,-1 0 0,1 0-1,0 0 1,0 0-1,0 0 1,0 0 0,0 0-1,0 1 1,0-1-1,0 0 1,-5 5-72,-17 41 121,-33 93 0,39-86 66,2 1-1,3 1 1,2 0-1,-1 72 1,9-23-61,2-42 219,-1-61-255,0 1 0,0-1-1,0 1 1,0-1 0,1 1 0,-1-1-1,0 1 1,1-1 0,-1 1-1,0-1 1,1 1 0,0-1 0,-1 0-1,1 1 1,0-1 0,0 0-1,0 0 1,0 1 0,0-1-1,0 0 1,0 0 0,0 0 0,2 1-1,-1-1 20,0 0-1,1-1 0,-1 1 0,0-1 1,0 1-1,0-1 0,1 0 0,-1 0 1,0 0-1,1 0 0,-1 0 1,0 0-1,0-1 0,0 1 0,4-2 1,0 0-20,-1 1 0,1-2 0,-1 1 0,0-1 0,1 1 1,-1-1-1,0-1 0,-1 1 0,1-1 0,-1 0 0,1 0 1,-1 0-1,0-1 0,0 1 0,-1-1 0,3-5 0,4-7 101,-7 12-92,0 0 1,0-1 0,0 1 0,-1-1 0,0 0-1,0 1 1,2-13 0,-1-16 19,0-39 1,-4 71-46,1 1 0,0-1 0,1 0 0,-1 1 0,0-1 0,0 0 0,1 1 0,-1-1 0,1 0 0,-1 1 0,2-3 0,-1-3-24,-1 6 28,0 1 0,0-1 0,0 1 0,0 0 0,0-1 0,0 1 0,0 0 0,0-1 0,0 1 0,0 0 0,0-1 0,0 1 1,0 0-1,1-1 0,-1 1 0,0 0 0,0-1 0,0 1 0,1 0 0,-1-1 0,0 1 0,0 0 0,1 0 0,-1-1 0,0 1 1,0 0-1,1 0 0,-1 0 0,0-1 0,1 1 0,-1 0 0,0 0 0,1 0 0,-1 0 0,0 0 0,1 0 0,1 0-1,0 0-1,-1 0 0,1 0 1,-1 1-1,1-1 1,-1 1-1,1-1 0,-1 1 1,3 0-1,2 3-25,1 0 0,-1 0 0,8 7 0,3 6 43,-6-7-42,22 18 0,-30-25 48,1-1-1,-1 0 0,1 0 1,-1 0-1,1-1 0,0 1 1,-1-1-1,1 0 0,0 0 1,0 0-1,8 0 0,0-1-27,-1-1-1,1 0 0,-1 0 1,0-1-1,1 0 0,-1-1 1,15-6-1,0-4 74,0 0-1,-1-2 1,25-19 0,70-58-85,-120 91 12,1 1 1,-1-1-1,1 1 0,0-1 0,-1 1 0,1-1 0,0 1 0,0-1 0,-1 1 0,1 0 1,0-1-1,0 1 0,0 0 0,-1 0 0,1 0 0,2-1 0,-3 2 14,0-1 0,1 0-1,-1 1 1,1-1 0,-1 0-1,1 1 1,-1-1-1,1 1 1,-1-1 0,0 1-1,1-1 1,-1 1 0,0-1-1,0 1 1,1-1 0,-1 1-1,0-1 1,0 1 0,0-1-1,0 1 1,0 0-1,0-1 1,0 1 0,0-1-1,0 1 1,0-1 0,0 1-1,0 0 1,0 0 0,-1 32-7,-1 1 0,-2-1-1,-1 0 1,-2 0 0,-1 0 0,-21 52 0,24-73-26,-4 9 19,-17 31 0,22-46 83,0 0 1,0 0 0,-1 0-1,0-1 1,0 1 0,0-1-1,-1 0 1,-10 7 0,13-11-65,0 1 1,0-1 0,0 1 0,0-1 0,-1 0-1,1 0 1,0 0 0,-1-1 0,1 1 0,0-1 0,-1 0-1,1 0 1,-1 0 0,1 0 0,0 0 0,-1-1-1,1 0 1,0 0 0,-1 0 0,1 0 0,0 0 0,0 0-1,0-1 1,0 0 0,0 0 0,0 1 0,-4-5-1,1 1-19,1 0 1,-1 0-1,1-1 0,0 0 0,1 0 0,-1 0 0,1 0 0,0-1 0,1 1 0,-6-15 0,3 5-44,5 11 34,-1 1 1,1 0-1,-1-1 1,1 1 0,0-7-1,1 11 12,0-1 0,0 1 0,0 0 0,0 0 0,1-1 0,-1 1 0,0 0 0,0 0 0,0 0 0,1-1 0,-1 1 0,0 0 0,0 0 0,1 0 0,-1 0 0,0-1 0,0 1 0,1 0 0,-1 0 0,0 0 0,1 0 0,-1 0 0,0 0 0,1 0 0,-1 0 0,0 0 0,0 0 0,1 0 0,-1 0 0,0 0 0,1 0 0,-1 0 0,0 0 0,0 0 0,1 0 0,-1 0 0,1 1 0,13 3-184,31 16 88,-30-13 244,25 10 0,-12-8-138,1-1 0,58 8 0,-77-15 27,0 0 1,1-1-1,-1-1 1,0 1-1,0-2 1,1 1-1,-1-2 1,0 1 0,-1-1-1,1-1 1,0 0-1,12-7 1,-6 1 11,0-1 1,-1-1-1,0 0 0,18-21 1,48-62 12,-53 61-91,89-95 194,42-55-41,-141 160-125,-2-2 0,0 1 0,-1-2 0,-2 0-1,20-55 1,-31 73 0,1 4-30,-1-1 0,-1 0 0,1 0 0,-1 0 1,0 0-1,-1-1 0,1-10 0,-1 17 24,0-1 0,0 1 0,0-1 0,0 1 0,-1-1 0,1 1 0,0-1 0,0 1 0,0-1 0,0 1-1,0-1 1,-1 1 0,1 0 0,0-1 0,-1 1 0,1-1 0,0 1 0,0 0 0,-1-1 0,1 1 0,-1 0 0,0-1 0,1 1 4,-1 0 0,1 0 0,0 0 1,-1 0-1,1 0 0,-1 0 1,1 0-1,-1 0 0,1 0 0,0 0 1,-1 0-1,1 1 0,-1-1 0,1 0 1,0 0-1,-1 1 0,1-1 1,0 0-1,-1 0 0,1 1 0,-18 20-168,16-18 173,-2 3-15,-101 147-11,89-127 189,2 1 0,0 1 1,-18 58-1,13-7-50,-15 140-1,29-172-47,0 22-85,5-50-22,-2 1-1,0 0 1,-5 22 0,-3-15-1465,-2-6-3539,11-20 4773,1-1-1,-1 1 1,1 0-1,0-1 1,-1 1 0,1-1-1,-1 1 1,1-1-1,-1 1 1,0-1 0,1 0-1,-1 1 1,1-1-1,-1 0 1,0 1 0,1-1-1,-1 0 1,0 0-1,0 1 1,0-1-1,-17-5-5142,2 0 3118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4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19 107 6816,'-15'-28'2197,"14"27"-2154,1 1-1,0 0 1,0-1 0,-1 1-1,1-1 1,0 1 0,0 0-1,0-1 1,-1 1 0,1-1-1,0 1 1,0-1 0,0 1-1,0-1 1,0 1 0,0 0-1,0-1 1,0 1 0,0-2-1,1 0 252,0-1-1,-1 0 0,1 0 1,1 1-1,-1-1 0,0 1 1,1-1-1,-1 1 0,1-1 1,-1 1-1,1 0 0,0 0 1,0 0-1,0 0 0,1 0 1,-1 0-1,0 1 0,1-1 1,-1 1-1,1-1 0,5-1 1,5-1 306,0 0 1,1 1 0,-1 0-1,17 0 1,56 0-138,-71 4-346,153 5 262,-136-3-993,0 2-1,-1 0 0,38 14 0,-69-19 597,4 1-605,-1 0 0,1 0 1,-1 1-1,1-1 0,4 4 0,-7-4 339,0 0 0,0 0 0,0 0 0,-1 0 1,1-1-1,0 1 0,-1 1 0,1-1 0,-1 0 0,1 0 0,-1 0 0,1 0 0,-1 0 0,0 0 0,0 0 0,1 1 0,-1-1 0,0 0 0,0 3 0,0 16-2473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6.7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4 879 3712,'-1'0'51,"1"1"1,0-1-1,0 0 1,-1 0-1,1 1 0,0-1 1,0 0-1,0 1 1,-1-1-1,1 0 1,0 1-1,0-1 0,0 0 1,0 1-1,0-1 1,0 1-1,0-1 1,0 0-1,0 1 0,0-1 1,0 0-1,0 1 1,0-1-1,0 1 1,0-1-1,0 0 0,0 1 1,0-1-1,0 0 1,0 1-1,1-1 1,-1 0-1,0 1 0,0-1 1,0 0-1,1 1 1,-1-1-1,0 0 1,0 0-1,1 1 0,-1-1 1,0 0-1,1 0 1,-1 0-1,0 1 1,1-1-1,-1 0 0,1 0 1,0 1 125,1 1-1,0-1 1,0 0 0,0 0 0,0 0 0,0-1-1,0 1 1,0 0 0,2 0 0,12 0 675,0 0 1,1-1-1,-1-1 1,0 0-1,0-2 0,22-5 1,-21 3-521,0 0 0,-1-2 1,0 0-1,0-1 0,0-1 1,-1 0-1,-1-1 0,1-1 1,18-17-1,3-9 559,54-70-1,-89 106-880,-1 1-1,0-1 0,1 0 0,-1 0 0,1 1 0,-1-1 1,1 1-1,0-1 0,-1 0 0,1 1 0,0-1 0,-1 1 1,1-1-1,0 1 0,0-1 0,-1 1 0,1 0 1,0-1-1,0 1 0,0 0 0,-1 0 0,1 0 0,0-1 1,2 1-1,-3 1 1,1 0 0,-1-1 0,1 1 0,-1 0 0,1-1 0,-1 1 0,1 0 0,-1 0 0,1 0 0,-1-1 0,0 1 0,0 0 0,1 0 0,-1 0 0,0 0 0,0 0 0,0-1 0,0 1 0,0 0 0,0 0 0,0 0 0,0 0 0,-1 0 0,1 1 0,-3 25 202,1-3 37,-8 36 0,5-34-105,0 0 0,2 0 0,-1 33 0,4-54-102,1 0 1,0-1-1,0 1 1,0-1-1,0 1 1,3 4-1,-4-7 2,1 0 0,0 0 0,0 0 0,0-1 0,0 1 0,0-1 0,3 3 0,-3-3-21,-1-1 0,1 1 0,-1-1 0,1 0 0,-1 1 0,1-1 0,0 0 0,-1 1 0,1-1 0,-1 0 0,1 0 0,0 0 0,-1 0 0,1 1 0,0-1 0,-1 0 0,1 0 0,0 0 0,-1 0 0,1 0 0,-1-1 0,2 1 0,10-6 56,0 0-1,0 0 1,-1-1 0,0-1-1,0 0 1,11-11-1,-18 15-89,80-74-80,-39 35 202,-1-1-1,42-58 0,-32 34 26,105-148-352,-52 36 29,-92 150 63,0 0-1,20-63 1,-29 76 28,-30 69-255,-43 64 1,35-65 706,-41 94 0,70-138-352,-66 177 202,59-150-137,1-1-1,2 2 1,-5 55 0,12-83 0,-1 1 0,1-1-1,1 1 1,1 14 0,-1-19-33,0 0 0,0-1 0,0 1 0,1 0 0,-1 0 1,1-1-1,0 1 0,-1-1 0,1 1 0,0-1 0,0 0 0,1 0 0,-1 0 0,5 4 0,-4-5-12,-1 0 0,1 0 0,-1 0 0,1 0 0,0 0 0,0-1 0,-1 1 0,1-1 0,0 0 0,0 0 0,-1 0 0,1 0 0,0 0 0,0 0 0,0-1 0,-1 0 0,1 1 0,3-2 0,0 0-19,0-1 0,-1 1 0,1-1 0,0 0 0,-1 0 0,0 0 0,7-6 0,4-5 10,-3 3 7,-1 0-1,-1 0 1,0-1-1,13-19 1,43-75-145,-66 101-187,-5 11 124,1 10 31,-2 29 0,4-28 84,-6 26-1,3-24 181,-3 23 0,7-36-74,-1 0 0,1-1 0,0 1 0,1 0 0,-1 0 0,1-1 0,0 1 0,4 9 0,-5-14-18,0-1 0,1 1 0,-1 0 0,0-1 0,1 1 0,-1 0 0,0-1 0,1 1 0,-1-1 0,1 1 0,-1-1 0,1 1 0,0-1 0,-1 1 0,1-1 0,-1 0 0,1 1 0,0-1 0,-1 0 0,1 1 0,0-1 0,-1 0 0,1 0 0,0 0 0,-1 0 0,1 1 0,0-1 0,0 0 0,-1 0 0,1 0-1,0 0 1,-1-1 0,1 1 0,0 0 0,0 0 0,-1 0 0,1-1 0,0 1 0,-1 0 0,1-1 0,0 1 0,-1 0 0,1-1 0,0 0 0,5-3 23,0-1-1,0 0 1,8-9-1,-9 10-27,120-131-34,-61 62-228,-66 89-200,-5 10 340,-12 28 43,13-40 121,1 0-1,0 1 1,1-1 0,1 1 0,0 0-1,-1 24 1,4-37-40,0 0-1,0 0 1,0 0-1,1 0 1,-1 0-1,1 0 1,-1 0 0,1 0-1,-1-1 1,1 1-1,0 0 1,0 0 0,0 0-1,0-1 1,0 1-1,1 0 1,-1-1 0,0 1-1,1-1 1,2 3-1,-2-3 16,0 0 0,1 0 0,-1 0 0,1 0 0,-1 0 0,1 0 0,-1-1 0,1 1 0,-1-1 0,1 1 0,-1-1 0,1 0 0,0 0 1,-1 0-1,1-1 0,3 0 0,17-5 30,1-2 0,-1 0 0,28-15 0,-42 19-50,13-7-3,0-1 0,0-1 0,-1 0 0,-1-2 0,0 0 0,-2-2 1,1 0-1,-2-1 0,0-1 0,-1 0 0,-1-1 0,-1-1 0,13-27 0,55-128-86,-79 169 95,-1 4-83,-1 1 0,0-1 0,0 0 0,0 0 0,0 0 0,-1 0 0,1 0 0,-1-4 0,1 7 66,-1 0 0,0 0 0,0 0 0,0 0 0,0 0 0,0 0 0,0 0 0,0 1 0,0-1 0,0 0 0,0 0 0,0 0 0,0 0 0,0 0 0,0 0 0,0 0 0,-1 0 0,1 0 0,0 0 0,0 0 0,0 0 1,0 0-1,0 1 0,0-1 0,0 0 0,0 0 0,0 0 0,0 0 0,0 0 0,0 0 0,0 0 0,0 0 0,0 0 0,0 0 0,0 0 0,0 0 0,-1 0 0,1 0 0,0 0 0,0 0 0,0 0 0,0 0 0,0 0 0,0 0 0,0 0 0,0 0 0,0 0 0,0 0 0,0 0 0,0 0 0,-1 0 0,1 0 0,0 0 0,0 0 0,0 0 0,0 0 0,0 0 1,0 0-1,0 0 0,0 0 0,0 0 0,0 0 0,0 0 0,0 0 0,0 0 0,0 0 0,0-1 0,-1 1 0,1 0 0,-3 5-25,2 6 22,1-10 16,0 0 1,0 0 0,0 0 0,0 0-1,0 0 1,0 0 0,-1 0 0,1 0 0,0 0-1,-1 0 1,1 0 0,0 0 0,-2 1 0,1-1-92,-3 1 72,5-2 9,-1 0 0,0 0 0,0 0 0,0 0 0,0 0 0,0 0 0,0 0 0,0 0 0,0 0 0,0 0 0,0 0 0,0 0 0,0 0 0,0 0 0,0 0 0,0 1 0,0-1 0,0 0 0,0 0 0,0 0 0,0 0 0,0 0 0,0 0 0,0 0 0,0 0 0,0 0 0,0 0 0,0 0 0,0 0 0,0 0 0,0 0 0,1 0 0,-1 0 0,0 0 0,0 0 0,0 0 0,0 0 0,0 0 0,0 0 0,0 0 0,0 0 0,0 0 0,-1 1 0,1-1 0,0 0 0,0 0 0,0 0 0,0 0 0,0 0 1,0 0-1,0 0 0,0 0 0,0 0 0,0 0 0,1 0 308,-1-1-302,1 0-1,-1 1 1,0-1 0,1 0 0,-1 1-1,1-1 1,-1 0 0,1 1 0,-1-1-1,1 1 1,-1-1 0,1 0 0,-1 1 0,1-1-1,0 1 1,1-1 0,5-6-47,25-51 82,9 2 28,58-108-1,-63 107-298,-36 57 219,0 0 0,-1 0 0,1 0 0,0 0 0,0 0 0,0 0 0,0 0 0,-1 0 0,1 0 0,0 0 0,0 0 0,0 0 0,0 0 0,-1 0 0,1 0 0,0 0 0,0 0 0,0 0 0,0 0 0,-1 0 0,1 0 0,0 0 0,0 0 0,0 0 0,0 0 0,0 0 0,-1 0 1,1 0-1,0-1 0,0 1 0,0 0 0,0 0 0,0 0 0,0 0 0,0 0 0,0 0 0,-1-1 0,1 1 0,0 0 0,0 0 0,0 0 0,0 0 0,0-1 0,0 1 0,0 0 0,0 0 0,0 0 0,0 0 0,0-1 0,0 1 0,0 0 0,0 0 0,0 0 0,0 0 0,0 0 0,0-1 0,0 1 1,0 0-1,1 0 0,-1 0 0,0 0 0,0-1 0,0 1 0,0 0 0,0 0 0,0 0 0,1 0 0,-13 7-320,-7 17 282,1 1 0,1 0 0,1 2 0,1 0 0,2 1 0,-20 56 0,-33 183 392,57-224-256,9-41-86,-33 169 465,29-124-302,4-47-153,0 1 0,0-1 0,-1 1-1,1-1 1,0 0 0,0 1 0,0-1-1,0 1 1,0-1 0,0 1 0,0-1-1,1 1 1,-1-1 0,0 1 0,0-1 0,0 1-1,0-1 1,1 1 0,-1-1 0,0 0-1,0 1 1,1-1 0,-1 1 0,0-1-1,1 0 1,-1 1 0,0-1 0,1 0-1,-1 1 1,0-1 0,1 0 0,-1 0 0,1 1-1,-1-1 1,1 0 0,-1 0 0,1 0-1,-1 0 1,0 0 0,1 0 0,-1 1-1,1-1 1,-1 0 0,1 0 0,-1 0-1,1-1 1,-1 1 0,1 0 0,-1 0 0,1 0-1,2-1 2,-1 0 0,0 0-1,1 0 1,-1-1 0,0 1 0,0-1-1,0 1 1,3-4 0,9-12-3,-1-1 1,-1 0-1,0-1 0,13-29 0,15-24 19,-30 54-30,-7 13-22,-1 1 1,1-1 0,-1 1 0,1 0-1,0 0 1,1 0 0,-1 0-1,1 1 1,6-6 0,-10 9 16,0 0-1,0 0 1,1-1-1,-1 1 1,0 0-1,0 0 1,0 0 0,1 0-1,-1 0 1,0-1-1,0 1 1,1 0 0,-1 0-1,0 0 1,0 0-1,1 0 1,-1 0 0,0 0-1,0 0 1,1 0-1,-1 0 1,0 0 0,0 0-1,1 0 1,-1 0-1,0 0 1,0 0 0,1 0-1,-1 0 1,0 1-1,0-1 1,1 0 0,-1 0-1,0 0 1,0 0-1,1 1 1,0 11-146,-9 23 38,6-26 116,-3 14 18,1-1 0,2 1 0,0 0 1,3 44-1,-1-61 1,1-1 0,0 1 0,0-1-1,0 0 1,4 9 0,-4-12-13,-1-1 0,1 1 0,0 0 0,0 0-1,0-1 1,1 1 0,-1 0 0,0-1 0,1 0 0,-1 1 0,1-1-1,-1 0 1,1 1 0,0-1 0,-1 0 0,1 0 0,3 1 0,2 0 8,-1-1 1,0 0-1,0-1 0,1 1 1,-1-1-1,0 0 1,1-1-1,-1 1 1,0-1-1,10-3 1,6-2-11,31-15 1,-52 21-4,18-9-3,-1 0 1,0-1-1,-1-1 1,0 0 0,0-2-1,-2 0 1,1 0-1,-2-2 1,19-22-1,-30 33-38,0 0 0,-1 1 0,1-2 0,-1 1 0,0 0 0,2-6 0,-4 10 31,0-1 1,0 1-1,1 0 1,-1 0 0,0-1-1,0 1 1,0 0-1,0-1 1,0 1 0,0 0-1,0-1 1,0 1-1,1 0 1,-1-1-1,0 1 1,-1 0 0,1-1-1,0 1 1,0 0-1,0-1 1,0 1 0,0 0-1,0 0 1,0-1-1,0 1 1,0 0 0,-1-1-1,1 1 1,-8 2-164,-12 12 30,11-6 136,0 1 1,0 0 0,1 1 0,1 0 0,-1 0 0,2 0 0,-1 1 0,2 0 0,-1 1-1,1-1 1,-3 15 0,7-23 11,1-1 0,0 1 0,-1-1 0,1 1-1,0-1 1,0 1 0,1-1 0,-1 1 0,0-1 0,1 1 0,0-1-1,-1 0 1,1 1 0,0-1 0,0 0 0,1 0 0,-1 1-1,0-1 1,1 0 0,-1 0 0,1 0 0,0 0 0,-1-1 0,1 1-1,0 0 1,0-1 0,3 2 0,0 0 28,-1 0 1,1 0-1,0-1 0,1 0 1,-1 0-1,0 0 0,0-1 1,1 1-1,-1-1 1,1-1-1,5 1 0,-5-1-14,-1 0 0,1 0 0,-1 0 0,0-1 0,0 0 1,1 0-1,-1-1 0,0 1 0,0-1 0,0 0 0,0 0 0,0-1 0,-1 0 0,7-4 0,-4 2-24,-1 0 0,0 0 0,-1 0 0,1-1 0,-1 0 0,6-9-1,-9 12-11,0 0 0,-1 0 0,0 0 0,0-1 0,0 1 0,0 0 0,-1-1 0,1 1 0,-1 0 0,0-1 0,1 1 0,-2-1 0,1 1 0,0-1 0,-1 1 0,1 0 0,-3-6 0,2 6-1,0 0 0,0 1 0,-1-1 0,1 1 0,-1-1 0,1 1 0,-1 0 0,0-1 0,0 1 0,0 0 0,0 0 0,0 0 0,-1 1 0,1-1 0,-4-2 0,-3-1 18,-1 1 0,-18-6 1,12 4-14,2 2 15,0 0-95,14 3 95,0 1 0,0-1 0,0 0 0,0 1 0,1-1 0,-1 1 0,0-1 0,0 1 0,1-1 0,-1 1 0,1-1 0,-1 1 0,0-1 0,2 0 0,3-3-2,0 1 1,1-1 0,-1 1 0,1 0 0,0 1 0,10-4 0,-3 1 38,-9 3-35,13-5 24,0 1 0,1 0 0,34-7 0,-48 13-26,1-1 0,-1 1 0,0-1 0,1 1 0,-1 1 0,1-1-1,-1 1 1,1-1 0,-1 1 0,0 0 0,0 1 0,1-1 0,-1 1 0,0 0 0,0 0 0,0 0 0,-1 0 0,1 1 0,-1 0 0,1-1 0,-1 1 0,4 5 0,-3-3 55,0 0-1,0 0 1,-1 1-1,0 0 1,0-1-1,-1 1 1,1 0-1,-1 1 1,0-1-1,-1 0 1,2 12-1,-2-2 21,-1 0 0,-1 0 1,-4 27-1,5-40-87,-1 2 64,0 0 0,1 0 0,-1 0-1,1 0 1,2 10 0,-2-14-47,0 0 0,0 0-1,1 0 1,-1 0 0,0 0 0,1 0 0,-1 0-1,1-1 1,-1 1 0,1 0 0,-1 0 0,1-1-1,0 1 1,-1 0 0,1-1 0,0 1 0,0 0-1,-1-1 1,1 1 0,0-1 0,0 1 0,0-1-1,0 0 1,-1 1 0,1-1 0,0 0 0,0 0-1,0 1 1,0-1 0,0 0 0,0 0 0,0 0-1,0 0 1,0 0 0,0 0 0,0-1 0,0 1-1,0 0 1,0 0 0,1-1 0,53-14 111,59-25 0,6-2-438,-117 40 316,1 1 0,-1 0 0,1 0-1,-1 1 1,1-1 0,-1 1 0,1 0-1,0 0 1,-1 0 0,1 0 0,-1 0 0,1 1-1,-1 0 1,1 0 0,-1 0 0,1 0-1,-1 0 1,0 0 0,0 1 0,1 0 0,-1 0-1,0 0 1,-1 0 0,1 0 0,0 1 0,0-1-1,-1 1 1,0-1 0,1 1 0,-1 0-1,0 0 1,-1 0 0,1 0 0,2 5 0,25 74 18,-19-52 30,-10-29-272,1 1 1,-1-1 0,0 1 0,1-1 0,-1 1 0,0-1 0,0 1 0,0-1 0,0 1-1,0-1 1,0 1 0,0-1 0,-1 1 0,1-1 0,0 1 0,-1-1 0,1 0-1,-1 1 1,0-1 0,1 0 0,-1 1 0,-1 1 0,0-2-275,1 0 1,0 0-1,-1 0 1,1 0-1,0 0 1,-1 0-1,1-1 1,-1 1-1,0 0 1,1-1-1,-1 1 1,0-1-1,1 0 1,-1 1-1,0-1 1,1 0-1,-1 0 0,0 0 1,1 0-1,-1 0 1,-2-1-1,-18-5-4455,-2 1 1674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7.1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44 6976,'-15'-22'3168,"15"10"-2752,4 6 256,7 6-448,3-3-288,1 6 0,-1-3-832,6 0 480,-6 0-2272,0 6 1504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7.5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16 9056,'6'0'4096,"37"-3"-3552,-15-3 1024,1 6-960,39-7 255,6 7-511,23 0-224,-6 7-64,-8-1-288,-9 3 128,-15-2-1791,-16 2 1023,-14 0-2496,-4 3 1856,-25-3-2080,-6 4 2048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7.8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128 286 8224,'9'-6'3712,"50"12"-3200,-25-6 896,-1 3-864,21 3 128,-1-3-384,16 1-128,-7 1-96,7-1-480,-6 5 224,-10-6-2720,-4 6 1600,-20-3-3488,-10-3 2720</inkml:trace>
  <inkml:trace contextRef="#ctx0" brushRef="#br0" timeOffset="1">74 34 9376,'-68'-25'4256,"63"20"-3680,10 1-672,9 8-64,15-4-448,11 9 352,8-4-2912,6 8 1760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09.7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1140 3904,'0'1'245,"1"0"1,-1 1-1,0-1 0,1 0 1,-1 1-1,1-1 0,-1 0 1,1 1-1,0-1 0,0 0 1,-1 0-1,1 0 0,0 0 1,0 0-1,0 0 0,0 0 1,0 0-1,0 0 0,1 0 1,1 0-1,2 2 592,1 0 0,-1 0 1,9 2-1,-7-4-516,-1 0 0,0 0 0,1 0 0,-1 0-1,1-1 1,-1 0 0,1-1 0,-1 0 0,0 0 0,1 0 0,-1 0 0,0-1 0,6-3-1,5-2-59,0-1 0,-1 0 0,20-15 0,12-11-30,43-40 1,36-44 142,-120 110-353,234-230 161,-205 197-90,-1-2 0,-2-1 0,41-72 0,-45 59-44,-3 0 0,32-103 0,-38 83 148,-11 37 34,-9 38-237,1 1 0,-1 0-1,0-1 1,1 1 0,-1 0-1,0-1 1,0 1 0,0 0 0,0-1-1,-1-1 1,1 3 3,0 0 1,0 0-1,0 0 0,0 0 1,0 0-1,-1-1 1,1 1-1,0 0 0,0 0 1,0 0-1,0 0 1,-1 0-1,1 0 0,0 0 1,0 0-1,0 0 1,-1 0-1,1 0 0,0 0 1,0 0-1,0 0 1,0 0-1,-1 0 0,1 0 1,0 0-1,0 1 1,0-1-1,0 0 0,-1 0 1,1 0-1,0 0 1,0 0-1,0 0 0,0 0 1,0 0-1,0 1 1,-1-1-1,1 0 0,0 0 1,0 0-1,0 0 1,0 1-1,-4 3-37,0 1 0,1 0 0,-7 10-1,-2 8 73,-21 35 146,-92 99 863,22-30-613,58-61-192,-65 121 0,-9 83 356,117-265-574,-5 16 73,-7 22 0,13-38-52,0-1 0,0 1 0,1 0 0,-1 0-1,1 0 1,0-1 0,0 1 0,0 0 0,1 0 0,2 8 0,-3-12-16,1 0 1,-1 0 0,1 0 0,-1 0-1,1 0 1,-1 0 0,1-1 0,0 1-1,0 0 1,-1 0 0,1 0 0,0-1 0,0 1-1,0 0 1,0-1 0,0 1 0,0-1-1,0 1 1,0-1 0,0 0 0,0 1-1,0-1 1,0 0 0,0 0 0,1 1-1,-1-1 1,0 0 0,0 0 0,0 0-1,0-1 1,2 1 0,3-1 16,-1 0-1,1-1 1,-1 0-1,1 0 1,5-3 0,6-5-30,0-1 0,-1-1 0,0 0 0,14-16 0,-20 19-33,18-17 35,-2-1 0,39-52 0,32-70-423,-94 144 361,-1 1-1,1 0 1,0 0-1,0-1 1,7-6-1,-10 11 45,1 0 0,-1 0 0,0 0 0,0 0 0,0 0 0,0 0 0,0 0 0,0 0 0,0 0 0,0 0 0,1 0 0,-1 0 0,0 0 0,0 0 0,0 0 0,0 0 0,0 0 0,0 0 0,1 0 0,-1 0 0,0 0 0,0 0 0,0 0 0,0 0 0,0 0 0,0 0 0,0 0 0,0 0 0,1 0 0,-1 0 0,0 0 0,0 0 0,0 0 1,0 0-1,0 0 0,0 1 0,0-1 0,0 0 0,0 0 0,0 0 0,0 0 0,1 0 0,-1 0 0,0 0 0,0 0 0,0 1 0,0-1 0,0 0 0,0 0 0,0 0 0,0 0 0,1 7-27,-1-6 15,3 29-26,1-1-1,2 1 1,16 51 0,-13-57 95,16 31-1,-21-47 3,1-1-1,0 1 1,1-1 0,-1 0-1,1 0 1,0 0-1,11 7 1,-15-12-37,1 0 0,-1-1 0,1 1 0,0-1 0,0 0 0,0 0 0,-1 0 0,1 0 0,0-1 0,0 1 0,0-1 0,0 0 0,0 0 0,0 0 0,5 0 0,3-2 49,0 0 0,20-7 0,-16 4-46,0-1 0,-1-1 0,0 0 0,0-1 0,-1 0 0,0-1 0,0-1 0,12-12 0,-10 8-39,-1-1 0,-1-1 1,0 0-1,-1-1 0,17-30 0,-27 42 1,1 0 0,0 0 0,-1-1 0,0 1 0,-1-1 0,1 1 0,1-11 0,-3 16 10,0-1 1,0 0-1,0 0 0,1 0 1,-1 0-1,0 0 1,0 0-1,-1 1 0,1-1 1,0 0-1,0 0 0,0 0 1,-1 0-1,1 0 1,0 1-1,-1-1 0,1 0 1,0 0-1,-1 1 1,1-1-1,-1 0 0,0 0 1,1 1-1,-1-1 0,1 1 1,-1-1-1,0 0 1,0 1-1,1-1 0,-1 1 1,0 0-1,0-1 0,1 1 1,-1 0-1,0-1 1,0 1-1,0 0 0,0 0 1,0 0-1,1 0 0,-1 0 1,0 0-1,-2 0 1,-1 0-4,1 1 1,-1-1 0,0 1 0,0 0 0,0 1-1,1-1 1,-1 1 0,-5 2 0,0 2 13,-1 1 1,1 1-1,0-1 1,0 2-1,1-1 1,0 1-1,-12 18 1,8-8 93,1 0 1,0 0 0,-9 26-1,17-36-30,0-1 0,1 0 0,0 1 0,0-1-1,1 1 1,-1 13 0,2-19-34,0 1 0,0 0 0,1 0 0,-1 0 0,1-1 0,0 1 1,0 0-1,1-1 0,-1 1 0,1-1 0,-1 0 0,1 1 0,0-1 0,0 0 0,1 0 0,-1 0 0,4 4 1,1-2 28,-1 0 1,1-1 0,0 0-1,0 0 1,0 0 0,1-1 0,-1 0-1,10 3 1,68 12 236,-84-18-292,51 6-17,0-3 0,0-2 0,62-6 0,-77 5-694,-29 0-1602,-25 0-1830,-6 1 1061,0 2 1045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12.0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92 87 2304,'7'-5'323,"1"0"-1,0 1 1,9-3 0,-14 6-160,0 0 1,1 0 0,-1 1 0,0-1-1,6 1 1,-7 0-19,0 0 0,0 0 1,0-1-1,0 1 0,0 0 0,0-1 1,0 1-1,0-1 0,0 0 0,0 0 1,2-1-1,6-4 998,-7 5-760,-1 0-1,1-1 1,0 1 0,-1-1 0,1 0-1,-1 0 1,0 0 0,0 0-1,0 0 1,0 0 0,0-1 0,0 1-1,2-6 1,-3 8-320,-1 0 0,0-1 0,0 1-1,0-1 1,0 1 0,0-1 0,0 1 0,0 0 0,0-1 0,0 1-1,0-1 1,0 1 0,0-1 0,0 1 0,0-1 0,0 1 0,0 0 0,0-1-1,-1 1 1,1-1 0,0 1 0,0 0 0,0-1 0,-1 1 0,1 0-1,0-1 1,-1 1 0,1 0 0,0-1 0,-1 1 0,1 0 0,0-1 0,-1 1-1,1 0 1,0 0 0,-1 0 0,1-1 0,-1 1 0,1 0 0,-1 0-1,-1-1 32,1 1-1,-1 0 1,0-1-1,1 1 1,-1 0-1,0 0 0,1 0 1,-1 0-1,0 0 1,-2 1-1,-8 3 209,1 0 0,0 1 1,0 0-1,0 1 0,1 0 0,-1 0 0,-9 9 0,6-3-169,1 0 1,0 1-1,0 0 0,-12 18 0,22-27-120,0 0-1,1 0 1,-1 1 0,1-1 0,0 1 0,0-1 0,1 1 0,-1 0 0,1 0-1,0 0 1,-1 7 0,2-9 30,0 1-1,1 0 1,-1-1 0,1 1 0,-1-1-1,1 1 1,0 0 0,0-1-1,1 0 1,-1 1 0,1-1-1,0 0 1,0 0 0,0 0-1,0 0 1,0 0 0,3 2-1,-2-2-6,0-1-1,0 0 1,0 1-1,0-1 0,0-1 1,1 1-1,-1 0 1,1-1-1,-1 0 0,1 1 1,-1-1-1,1-1 1,4 2-1,8-1 82,31-1 1,32-5 43,0-3 1,-1-4-1,122-35 0,-179 40-98,0 0 1,0-1-1,-1-1 0,0-1 0,27-18 0,-35 17-244,-12 11 172,0 0 1,0 0-1,1 0 0,-1 0 1,0-1-1,0 1 1,0 0-1,0 0 1,0 0-1,0 0 1,1 0-1,-1-1 0,0 1 1,0 0-1,0 0 1,0 0-1,0 0 1,0-1-1,0 1 1,0 0-1,0 0 1,0 0-1,0-1 0,0 1 1,0 0-1,0 0 1,0 0-1,0-1 1,0 1-1,0 0 1,0 0-1,0 0 0,0 0 1,0-1-1,0 1 1,-1 0-1,1 0 1,0 0-1,0 0 1,0-1-1,-10-2-222,-10 4 151,2 4 119,1 1 1,0 0-1,0 1 0,1 1 0,-30 19 0,44-25-14,-1-1-1,1 1 1,-1 0-1,1 0 1,0 1-1,-1-1 1,1 1 0,0-1-1,-2 6 1,3-7-15,1-1 1,0 1-1,-1 0 1,1 0-1,0 0 1,0 0-1,0 0 1,0 0-1,0 0 1,0 0-1,0 0 1,0 0-1,0 0 1,0 0-1,0-1 1,1 1-1,-1 0 1,0 0-1,1 0 1,-1 0-1,1 0 1,-1-1-1,1 1 1,-1 0-1,1 0 1,-1-1-1,1 1 1,0 0-1,-1-1 1,1 1-1,0 0 1,0-1-1,0 1 1,1 0-1,8 4 57,1-1 0,0 1-1,0-2 1,0 0 0,0 0-1,0-1 1,20 2 0,-17-3-14,0-1 0,0-1 1,1 0-1,-1 0 0,0-2 1,16-4-1,-24 5-36,0 0 0,0 0 0,0-1 0,0 0 0,-1 0 0,7-4 0,-11 6-25,0 0 1,0 0-1,1 0 1,-1 0-1,0 0 0,0 0 1,0 0-1,0 0 0,0-1 1,0 1-1,0 0 1,-1-1-1,1 1 0,0 0 1,-1-1-1,1 1 0,-1-1 1,1 1-1,-1-1 1,0 1-1,0-1 0,1 1 1,-1-1-1,0 1 0,0-1 1,-1 0-1,1 1 1,0-1-1,0 1 0,-1-2 1,1 3 6,-2-4-28,1 1 1,0 0-1,-1 0 0,1 0 0,-1 0 0,0 0 0,0 0 1,0 1-1,0-1 0,0 0 0,-1 1 0,1 0 0,-1 0 1,0 0-1,0 0 0,-4-2 0,-38-10-218,21 6 345,38 4-19,108-22 39,-114 25-105,128-15 19,-121 15-4,-1 1 1,1 0-1,-1 2 0,0-1 1,1 2-1,-1 0 1,20 7-1,-31-8-7,0-1-1,0 1 1,0-1 0,0 1 0,0 0-1,-1 0 1,5 4 0,-6-5-3,0 0 1,0 0 0,0 0-1,0 1 1,-1-1 0,1 0-1,0 1 1,0-1-1,-1 0 1,1 1 0,-1-1-1,1 1 1,-1-1 0,0 1-1,0-1 1,1 1 0,-1-1-1,0 1 1,-1 1 0,1 1 38,-2 0 0,1 0 1,0-1-1,-1 1 1,1 0-1,-1-1 1,0 1-1,-1-1 1,1 0-1,0 0 0,-1 0 1,0 0-1,1 0 1,-6 4-1,-6 3 67,1-1 0,-19 10 0,6-5-45,-30 18 81,51-27-85,6-5 99,12-4 186,-7 1-313,261-103-79,-231 91-70,-27 10 70,0 1 0,0 0 0,0 1 0,1 0 0,-1 0 0,1 1 0,12-1 0,-21 3 26,0 0 0,0 0 0,0 0 0,0 0 0,0 0 0,0 0 1,0 0-1,0 1 0,0-1 0,0 0 0,0 1 0,0-1 0,0 1 0,0-1 0,-1 1 0,1-1 0,0 1 0,0-1 0,0 1 0,0 0 0,-1-1 0,1 1 0,0 0 0,-1 0 0,1 0 0,-1 0 0,1-1 0,-1 1 0,1 0 0,-1 0 1,0 0-1,1 0 0,-1 0 0,0 0 0,0 0 0,1 0 0,-1 0 0,0 0 0,0 0 0,0 0 0,0 0 0,-1 0 0,1 0 0,0 2 0,-2 3 4,1 1 0,-1 0 1,0-1-1,-6 12 0,3-11 80,-6 14-98,10-21 25,1 0 0,0 0 0,0 1 0,-1-1 0,1 0 0,0 1-1,0-1 1,0 0 0,0 1 0,0-1 0,-1 0 0,1 1 0,0-1 0,0 0-1,0 1 1,0-1 0,0 1 0,0-1 0,0 0 0,0 1 0,0-1-1,0 0 1,0 1 0,1-1 0,-1 0 0,0 1 0,0-1 0,0 0-1,0 1 1,0-1 0,1 0 0,-1 1 0,0-1 0,0 0 0,1 0 0,-1 1-1,0-1 1,0 0 0,1 0 0,-1 0 0,0 1 0,1-1 0,-1 0-1,1 0 1,5 1 21,0 0 0,0-1 0,0 0 0,0 0 0,0-1-1,0 0 1,0 0 0,0 0 0,7-3 0,7-3-5,25-13 1,-32 14-84,-12 5 38,1 0-1,0 0 0,0 1 0,0-1 1,0 1-1,0-1 0,3 1 1,-5 0 19,1 0 1,-1 0-1,0 0 1,0 0-1,1 0 1,-1 0-1,0 0 1,1 0-1,-1 0 1,0 0-1,0 0 1,1 0-1,-1 1 1,0-1-1,0 0 1,1 0-1,-1 0 1,0 0-1,0 0 1,0 1-1,1-1 1,-1 0-1,0 0 1,0 1-1,0-1 1,0 0-1,0 0 1,1 0-1,-1 1 1,0-1-1,0 0 1,0 1-1,0-1 1,0 0-1,0 0 1,0 1-1,0-1 1,0 0-1,0 0 1,0 1-1,0-1 1,0 0-1,0 1 1,0-1 0,0 0-1,0 0 1,0 1-1,0-1 1,-1 0-1,1 1 1,-3 9-69,1-4 78,-1 0 1,2 0 0,-1 1-1,1-1 1,0 1 0,0-1 0,0 1-1,1-1 1,1 8 0,-1-13-1,0-1 1,0 1 0,1-1-1,-1 1 1,0-1-1,1 1 1,-1-1 0,0 1-1,1-1 1,-1 1 0,1-1-1,-1 1 1,1-1 0,-1 0-1,1 1 1,-1-1 0,1 0-1,-1 1 1,1-1 0,-1 0-1,1 0 1,0 1 0,-1-1-1,1 0 1,-1 0-1,1 0 1,0 0 0,-1 0-1,1 0 1,-1 0 0,1 0-1,1 0 1,25-6 184,-14 2-129,302-78 451,-289 73-605,1 0 1,-1-2 0,-1-1-1,0-1 1,35-25-1,-57 36 44,-1 0 0,1-1 0,0 0 0,-1 1 0,0-1 0,1 0 0,-1 0 0,-1 0 0,4-6 0,-5 9 46,0 0 0,0 0 0,0-1 0,0 1 0,0 0 1,0 0-1,0 0 0,0-1 0,0 1 0,0 0 1,0 0-1,0 0 0,0-1 0,0 1 0,0 0 0,0 0 1,0 0-1,0-1 0,0 1 0,0 0 0,0 0 0,0 0 1,0-1-1,-1 1 0,1 0 0,0 0 0,0 0 1,0 0-1,0-1 0,0 1 0,-1 0 0,1 0 0,0 0 1,0 0-1,0 0 0,-1 0 0,1-1 0,-13-1-108,-15 3-12,0 6 119,0 0 1,1 2-1,0 0 0,0 2 0,1 1 0,-28 18 1,43-23-13,0 0 0,-14 14 1,23-19 22,-1 0 0,1 0 0,0 1 0,0-1 0,0 0 1,1 1-1,-1 0 0,0-1 0,1 1 0,0 0 0,0 0 0,-1-1 1,2 1-1,-1 0 0,0 0 0,0 3 0,1-4 1,1 0-1,-1 0 1,1-1-1,-1 1 0,1 0 1,0-1-1,-1 1 1,1 0-1,0-1 1,0 1-1,0-1 1,0 0-1,0 1 1,1-1-1,-1 0 0,0 0 1,0 1-1,1-1 1,-1 0-1,1 0 1,-1 0-1,1-1 1,0 1-1,-1 0 0,4 0 1,5 3 34,0-1-1,20 3 1,-29-6-35,22 3 94,0-1 0,1-1 1,-1-2-1,0 0 0,39-7 1,-46 4-55,0 0 1,-1-1 0,0 0 0,0-1-1,0-1 1,20-12 0,77-61-141,-45 29-15,-64 48 56,1 1 0,0-1 0,0 1-1,0 0 1,7-2 0,-10 4 42,-1 0 0,0 0 0,1-1 0,-1 1-1,0 0 1,1 0 0,-1 0 0,1 0 0,-1 0 0,1 0 0,-1 0-1,0 0 1,1 0 0,-1 1 0,0-1 0,1 0 0,-1 0-1,1 0 1,-1 0 0,0 0 0,1 1 0,-1-1 0,0 0-1,1 0 1,-1 1 0,1-1 0,-1 1-2,0 0 1,1 0-1,-1 0 1,0 0-1,0 0 0,0 0 1,0 0-1,0 0 1,0 0-1,0 0 0,0 0 1,0 0-1,-1 0 1,1 0-1,0 0 0,-1 2 1,-11 25 57,0 1 0,-2-1 0,-24 34 1,32-52-24,-6 10-53,0-1-1,-23 25 1,34-42 53,-1-1-1,1 1 1,-1-1-1,0 0 0,1 1 1,-1-1-1,0 0 1,0 0-1,-2 1 1,4-2-14,0 0 0,-1 0 1,1 0-1,0 0 0,0 0 1,-1 0-1,1 0 0,0 0 1,-1 0-1,1 0 0,0 0 1,-1 0-1,1 0 0,0 0 1,-1 0-1,1 0 0,0 0 1,0-1-1,-1 1 0,1 0 1,0 0-1,-1 0 0,1 0 1,-1-1-1,1 0 6,0 0 0,-1 1 0,1-1 0,-1 0 0,1 0-1,0 0 1,0 0 0,0 1 0,-1-1 0,1 0 0,0 0 0,0 0 0,0-1 0,1-2-4,0 0 0,0 0 0,0 0-1,0 0 1,1 0 0,-1 1 0,1-1 0,0 1 0,0-1 0,1 1-1,-1 0 1,1 0 0,-1 0 0,1 0 0,0 0 0,0 0 0,0 1 0,1 0-1,-1-1 1,0 1 0,1 1 0,0-1 0,-1 0 0,1 1 0,4-2 0,6 2 58,0 1 0,0 0 1,0 1-1,16 3 0,-13-2-63,81 18 27,-24-3-429,12 0-1283,-30-3-2509,-50-13 3329,8 3-228,-5 4-3660,-3 0 1937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39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17 1312,'0'0'12,"0"0"-1,0 0 1,0 0-1,0 0 1,0 0 0,0 0-1,0 0 1,0 0-1,0 0 1,-1 0-1,1 0 1,0 0 0,0 0-1,0 0 1,0-1-1,0 1 1,0 0 0,0 0-1,0 0 1,0 0-1,0 0 1,0 0 0,0 0-1,0 0 1,0 0-1,0 0 1,0 0 0,0 0-1,0 0 1,0 0-1,0 0 1,0 0-1,0-1 1,0 1 0,0 0-1,0 0 1,0 0-1,0 0 1,0 0 0,0 0-1,0 0 1,0 0-1,0 0 1,0 0 0,0 0-1,0 0 1,0 0-1,0 0 1,0 0 0,0-1-1,0 1 1,0 0-1,0 0 1,0 0 0,0 0-1,0 0 1,0 0-1,0 0 1,0 0-1,1 0 1,12-14 7987,-19 24-3934,-12 19-3098,1 9-413,-14 40-1,17-41-183,5-10-193,0 0 0,2 1 0,1 0 0,1 0-1,1 1 1,0 35 0,5-54-87,-1 0 1,1 0 0,1-1-1,0 1 1,4 12 0,-5-18-25,0-1 0,1 1-1,-1-1 1,1 0 0,0 0 0,0 0 0,5 5 0,-6-6-11,0-1 0,1 0 0,-1 0-1,1 0 1,-1 0 0,1 0 0,-1 0 0,1 0 0,0-1 0,-1 1 0,1-1 0,0 1 0,0-1 0,-1 1 0,1-1 0,3 0 0,-1 0-2,0 0 0,-1-1 0,1 0 0,0 1 0,0-1 0,-1 0 0,1-1 0,-1 1-1,1-1 1,-1 1 0,1-1 0,-1 0 0,0-1 0,6-4 0,-1-1 25,1-1-1,-1-1 1,8-11 0,-15 19-52,29-44 88,46-96 0,-36 64-44,-8 9-170,-29 61 46,0-1 0,0 1-1,-1-1 1,0 0 0,0 0 0,0-10-1,-4 11-182,-4 8 24,-7 11 82,7-4 167,1 0 1,0 0-1,0 0 0,1 1 1,0 0-1,-4 12 0,0 2-11,-6 30 0,-4 80 23,17-120-12,0-1 1,1 1-1,0-1 0,1 0 0,0 1 1,1-1-1,0 0 0,1 0 0,5 14 1,-7-24-8,0 1-1,0-1 1,0 1 0,0-1 0,0 0 0,0 1-1,0-1 1,0 0 0,1 0 0,-1 0 0,1 0-1,-1 0 1,1 0 0,-1 0 0,1 0 0,-1-1 0,1 1-1,0-1 1,-1 1 0,1-1 0,0 0 0,-1 1-1,4-1 1,5 0 89,-1 0 1,0-1-1,11-1 0,-12 0-178,25-4 86,-1-1 1,0-2 0,-1-1-1,1-2 1,-2-1 0,34-20-1,45-31 140,-104 61-193,0 0 1,0 0 0,0 1-1,0 0 1,1 0-1,9-2 1,-14 4 21,1-1 0,-1 1 0,0 0 0,1 0 0,-1 0 0,0 0-1,1 0 1,-1 0 0,0 0 0,1 1 0,-1-1 0,0 0 0,1 1 0,-1-1 0,0 1 0,0-1 0,0 1 0,1-1 0,-1 1-1,0 0 1,0 0 0,0 0 0,0 0 0,0 0 0,0 0 0,0 0 0,-1 0 0,1 0 0,0 0 0,0 0 0,-1 0 0,1 1-1,0 0 1,1 8 70,-1-1-1,1 0 1,-2 1-1,1-1 0,-1 1 1,-1-1-1,0 1 1,-3 15-1,-1 6-68,4-15 7,0-5 26,0 0-1,-1 0 1,-3 11 0,-10 30 472,44-84 382,-4 8-843,28-44 23,-40 49-148,1 1-1,1 0 1,23-21 0,-38 38 68,1 1 0,0-1-1,0 0 1,0 0-1,0 1 1,0-1 0,0 1-1,0-1 1,1 1 0,-1-1-1,0 1 1,0 0 0,0 0-1,0-1 1,0 1 0,1 0-1,-1 0 1,1 0 0,-1 1 12,0-1 0,-1 0 0,1 0 0,0 1 0,-1-1 1,1 0-1,-1 1 0,1-1 0,0 1 0,-1-1 1,1 1-1,-1-1 0,1 1 0,-1-1 0,1 1 1,-1-1-1,0 1 0,1 0 0,-1-1 0,0 1 0,1 0 1,-1-1-1,0 1 0,0 0 0,0-1 0,1 1 1,-1 0-1,0 1 0,0 11 71,0 1-1,0-1 1,-2 1 0,1-1-1,-2 1 1,-4 13 0,1 2 221,5-25-244,1-1 1,-1 1-1,1-1 1,0 1 0,0-1-1,0 1 1,1-1-1,-1 1 1,1-1-1,2 7 1,-2-8-8,0 0 0,-1 0 0,1-1 0,1 1 0,-1 0 0,0 0 0,0 0 0,1-1 0,-1 1 0,1-1 0,-1 1 0,1-1-1,0 1 1,0-1 0,0 0 0,-1 0 0,1 0 0,4 1 0,6 1 94,1-1-1,-1-1 1,1 0 0,0-1-1,-1 0 1,26-4 0,-22 2-35,8-2-244,-1 0 1,0-2 0,0-1-1,-1 0 1,42-22-1,-50 23-498,22-13-2837,-34 18 2656,0 0 1,0-1-1,0 1 1,-1-1-1,1 1 1,-1-1-1,4-3 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42.3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0 648 2656,'3'-10'7157,"4"-2"-3644,13-11-2655,0 1-248,-1-7-37,-12 18-432,0 0-1,1 0 0,0 1 1,0 0-1,1 0 0,0 1 1,17-13-1,-26 22-136,1 0 0,-1-1 1,1 1-1,-1 0 0,0-1 0,1 1 0,-1 0 0,1 0 0,-1-1 1,1 1-1,-1 0 0,1 0 0,-1 0 0,1 0 0,-1 0 1,1 0-1,-1 0 0,1 0 0,-1 0 0,1 0 0,-1 0 0,1 0 1,-1 0-1,1 0 0,-1 0 0,1 0 0,-1 1 0,1-1 0,-1 0 1,1 0-1,-1 0 0,0 1 0,1-1 0,-1 0 0,1 1 0,-1-1 1,0 0-1,1 1 0,-1-1 0,0 1 0,1-1 0,-1 0 0,0 1 1,0-1-1,0 1 0,1-1 0,-1 1 0,0-1 0,0 1 0,0-1 1,0 1-1,1 4 89,0 0 1,0 1 0,-1-1-1,0 6 1,0-11-90,-2 35 577,-1-1-1,-16 64 1,7-42-227,10-45-249,1 0 1,-1 21-1,2-29-32,0 1 1,1 0-1,-1-1 0,1 1 1,-1 0-1,1-1 0,0 1 1,1 0-1,-1-1 0,1 0 1,-1 1-1,4 3 0,-4-6-33,0 0 0,0 0-1,0 0 1,1 0 0,-1 0 0,0-1-1,1 1 1,-1 0 0,0-1-1,1 1 1,-1-1 0,1 1-1,-1-1 1,1 0 0,-1 0-1,1 0 1,-1 0 0,1 0-1,-1 0 1,1 0 0,-1 0 0,1 0-1,-1-1 1,3 0 0,4-1 102,1-1 0,15-8 1,-20 9-139,16-8 39,-1-1 0,-1 0-1,0-2 1,-1 0 0,0-1-1,-1-1 1,0 0 0,-1-1-1,23-33 1,-17 20-15,-1-1 1,30-58-1,-5-14-438,-43 93 275,-2 8 108,0 1 1,0-1-1,0 0 0,0 0 1,0 0-1,1 0 1,-1 0-1,0 0 0,1 0 1,-1 1-1,0-1 1,1 0-1,-1 0 1,1 1-1,-1-1 0,1 0 1,0 0-1,-1 1 1,2-2-1,-1 2 24,0 0 1,0 0-1,1 0 1,-1 0-1,0 0 1,0 0-1,0 0 1,0 0-1,1 0 1,-1 0-1,0 1 1,0-1-1,0 1 1,0-1-1,1 1 0,18 8-143,3 8 167,0 1-1,25 23 1,17 16 168,-58-53-161,-1-1 1,0 1-1,1-1 1,0-1-1,0 1 1,0-1-1,0 0 1,0-1-1,0 1 0,0-1 1,0-1-1,1 1 1,-1-1-1,0-1 1,1 1-1,-1-1 1,0-1-1,0 1 0,0-1 1,10-4-1,29-17 47,-51 27-50,0-1 0,0 1 0,0 0 0,-8 10 1,-27 31 12,6-6 11,20-24-45,1 1-1,0 0 1,-13 25 0,22-35 32,1 0-1,-1 1 1,1-1 0,1 1 0,0 0 0,0-1 0,0 1 0,0 0 0,1 0 0,1 1 0,-1-1 0,1 0 0,1 10 0,-1-15 11,0 0 1,1 0-1,-1 0 1,1-1 0,0 1-1,-1 0 1,1 0-1,0 0 1,0-1 0,0 1-1,2 2 1,-2-4-32,0 1 0,-1 0 0,1-1 0,0 1 0,0-1 0,0 1 0,0-1 0,0 0 0,0 1 0,0-1 0,0 0 0,-1 1 0,1-1 0,0 0 0,0 0 0,0 0-1,0 0 1,0 0 0,0 0 0,0 0 0,0 0 0,0-1 0,0 1 0,2-1 0,2-1 6,0 0-1,-1 0 1,1-1-1,-1 0 0,1 0 1,-1 0-1,0 0 1,0-1-1,-1 0 1,1 1-1,-1-1 0,1-1 1,-1 1-1,0 0 1,3-7-1,3-9 2,0 0 0,8-28 0,-11 32-45,-1 2-40,0 0 1,-1 0 0,-1 0-1,0 0 1,1-24 0,-4 37 24,0-1 1,0 1 0,0-1 0,0 1-1,0-1 1,-1 1 0,1-1 0,0 1-1,-1-1 1,1 1 0,-2-2 0,2 3 28,0-1 1,0 1-1,0 0 1,0 0-1,-1 0 1,1 0-1,0 0 1,0 0-1,0 0 1,-1-1-1,1 1 1,0 0-1,0 0 0,-1 0 1,1 0-1,0 0 1,0 0-1,0 0 1,-1 0-1,1 0 1,0 0-1,0 0 1,-1 0-1,1 0 1,0 0-1,0 0 1,0 1-1,-1-1 1,1 0-1,0 0 1,0 0-1,0 0 1,-1 0-1,1 0 1,0 0-1,0 1 1,0-1-1,0 0 1,0 0-1,-1 1 1,-1 1-7,0 0-1,1 1 1,-1-1 0,1 1 0,-1 0-1,1-1 1,0 1 0,0 0 0,-1 4-1,0 2 24,0 0-1,0-1 0,1 1 1,1 1-1,0-1 0,0 0 1,0 0-1,1 0 1,3 12-1,-3-17 0,0-1 0,1 1 1,-1-1-1,1 1 0,0-1 1,-1 0-1,1 0 0,1 0 0,-1 0 1,0 0-1,1 0 0,0-1 0,-1 1 1,1-1-1,0 1 0,0-1 1,0 0-1,1-1 0,-1 1 0,0 0 1,1-1-1,-1 0 0,1 0 0,-1 0 1,8 1-1,3 0 71,0-1-1,0-1 1,1-1-1,-1 0 1,0 0 0,15-5-1,-8 1-37,0 0 0,0-2 1,23-11-1,-24 8 1,-1-1 1,0 0 0,-1-1-1,0-2 1,-1 1-1,18-20 1,-7 3-27,-1-2 0,30-46 0,107-194 96,-153 251-205,-1 0 1,-1-1-1,-1-1 0,9-37 0,-17 57 26,1 0 0,-1-1 0,0 1 0,0 0-1,0 0 1,0 0 0,0 0 0,-1 0 0,-1-6 0,2 9 50,0-1 0,0 1 0,-1-1 0,1 1 1,0 0-1,0-1 0,-1 1 0,1-1 0,0 1 0,0 0 1,-1-1-1,1 1 0,-1 0 0,1 0 0,0-1 0,-1 1 1,1 0-1,-1 0 0,1-1 0,0 1 0,-1 0 0,1 0 1,-1 0-1,1 0 0,-2 0 0,1 0-2,0 0 1,-1 0-1,1 1 0,0-1 1,-1 1-1,1-1 0,0 1 1,0 0-1,0-1 0,0 1 1,-1 0-1,1 0 0,-1 1 1,-12 12-8,1 0 0,0 0-1,2 1 1,-1 1 0,2 0 0,0 0 0,1 1 0,1 0 0,-12 36 0,4 0 154,3 0 0,-7 66-1,14-80-83,2 1 0,1 0 0,5 68 0,0-97 18,-1 1 0,1-1-1,1 1 1,0-1-1,1 0 1,0 0 0,0 0-1,8 12 1,-11-21-50,0-1 1,0 1 0,1-1-1,-1 0 1,0 1-1,1-1 1,-1 0-1,0 0 1,1 0-1,0 0 1,-1 0-1,1 0 1,0 0-1,-1-1 1,1 1-1,0 0 1,2 0-1,-1-1 21,0 0 0,0 0 0,0 0 0,0 0 0,0-1 0,0 1 0,0-1 0,0 0 0,5-2 0,3-2 52,-1 0 0,0-1 1,0 0-1,11-10 0,1-4-81,-1 0 1,-1-1-1,28-39 0,-9 12 11,-34 41-17,0 0 0,0-1-1,4-10 1,6-7-341,-30 90-153,-2 21 598,13-44 74,2-10-6,1-28-162,0 1-1,1-1 1,0 1 0,0-1-1,1 1 1,-1-1-1,1 1 1,0-1-1,0 1 1,0-1-1,1 1 1,-1-1 0,4 5-1,-4-7 20,1 1 1,0 0-1,0-1 0,0 0 0,0 1 0,0-1 1,1 0-1,-1 0 0,1 0 0,-1-1 0,1 1 1,0-1-1,0 1 0,0-1 0,-1 0 1,1 0-1,0 0 0,1 0 0,-1-1 0,4 1 1,15 0 77,0-1 0,0-1 1,33-6-1,-17-1-121,0-2 0,56-23 0,-70 24 35,0-2 1,26-16 0,-13 6 5,21-13-221,-53 30 181,1 1-1,0-1 1,-1 1 0,1 0 0,1 0-1,5-2 1,-11 5 15,-1 0-1,0 0 1,1 0-1,-1 0 1,0 0-1,0 0 1,1 0-1,-1 0 1,0-1-1,0 1 1,1 0-1,-1 0 0,0 0 1,0-1-1,1 1 1,-1 0-1,0 0 1,0 0-1,0-1 1,0 1-1,1 0 1,-1 0-1,0-1 1,0 1-1,0 0 0,0-1 0,0 1 0,0 0 0,0 0 0,0 0 0,0 0 0,-1 0 0,1 0-1,0 0 1,0 0 0,0 0 0,0 0 0,0 0 0,0 0 0,0 0 0,0 0 0,-1 0 0,1-1 0,0 1 0,0 0-1,0 0 1,0 0 0,0 0 0,0 0 0,0 0 0,-1 1 0,1-1 0,0 0 0,0 0 0,0 0 0,0 0 0,0 0 0,0 0-1,0 0 1,-1 0 0,1 0 0,0 0 0,0 0 0,0 0 0,0 0 0,0 0 0,0 0 0,0 1 0,0-1 0,0 0-1,0 0 1,0 0 0,0 0 0,0 0 0,-1 0 0,1 0 0,0 0 0,0 1 0,0-1 0,0 0 0,0 0 0,-35 25-149,-3 7 107,16-15-1,-27 29 0,43-41 55,1 2 1,0-1 0,0 0-1,1 1 1,-1 0-1,2 0 1,-1 1-1,1-1 1,-4 11-1,7-16 0,-1 0 0,1 0-1,0 0 1,0 0 0,0 0-1,0 1 1,0-1 0,0 0-1,0 0 1,1 0 0,-1 0-1,1 0 1,-1 0 0,1 0-1,0 0 1,0 0 0,0 0-1,0-1 1,0 1 0,0 0-1,0-1 1,1 1 0,-1 0-1,1-1 1,-1 0 0,1 1-1,-1-1 1,1 0 0,0 0-1,0 0 1,0 0 0,0 0-1,-1 0 1,1 0 0,0-1-1,0 1 1,0-1 0,1 1-1,-1-1 1,0 0 0,0 0-1,0 0 1,0 0 0,0 0-1,0 0 1,0-1 0,4 0-1,3-3 47,0 0 0,1 0 0,-2-1 0,1 0 0,0-1 0,8-7 0,2-3 112,22-25-1,22-37 83,-48 57-224,93-143-287,-70 103 200,25-33 213,53-94-541,-114 184 352,0-1-1,0 1 1,0 0 0,0-1 0,-1 1-1,0-1 1,0 0 0,0 1 0,0-9-1,-1 12 29,0 0 0,0 0 0,0 0 0,0 0 1,0 0-1,0 0 0,0 0 0,-1 0 0,1 0 0,0 0 0,-1 0 0,1 0 0,0 0 0,-1 0 0,1 1 0,-1-1 0,0 0 0,1 0 0,-1 0 0,0 1 1,1-1-1,-1 0 0,0 1 0,0-1 0,0 0 0,1 1 0,-1-1 0,0 1 0,0 0 0,0-1 0,0 1 0,0 0 0,0-1 0,0 1 0,0 0 0,0 0 1,0 0-1,-2 0 0,-3 0-7,0 1 1,0 0-1,0 0 1,0 0 0,-6 3-1,10-4 6,-10 4 6,1 1 0,0 0 0,0 0 0,0 1 0,0 1 1,1 0-1,0 0 0,0 1 0,1 0 0,0 1 0,1 0 0,0 0 0,0 1 0,1 0 0,-7 12 0,0 4 4,1 1 0,1 0-1,1 0 1,1 1 0,-7 38-1,9-28-5,-5 65 0,11-79 37,2 1 0,1-1 0,7 46 0,-5-57-252,1-1 0,0 1 1,10 19-1,0-4-4432,-9-17 1164,-3-8 1572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1083 1984,'-2'0'9870,"7"0"-11271,5-14 1753,-9 13-309,-1 1-44,0 0 1,0 0-1,0 0 0,0 0 1,0 0-1,0 0 1,0 0-1,0 0 1,0 0-1,0 0 0,0 0 1,0 0-1,0-1 1,0 1-1,0 0 1,0 0-1,0 0 1,0 0-1,0 0 0,0 0 1,0 0-1,0 0 1,0 0-1,0 0 1,0 0-1,0 0 1,0 0-1,0 0 0,1 0 1,-1 0-1,0 0 1,0 0-1,0 0 1,0 0-1,0 0 0,0 0 1,0 0-1,0 0 1,0 0-1,0 0 1,0 0-1,0 0 1,0 0-1,0 0 0,0 1 1,0-1-1,0 0 1,0 0-1,0 0 1,0 0-1,0 0 0,0 0 1,0 0-1,0 0 1,0 0-1,0 0 1,4-6 329,-2 3-29,0 0-79,-2 3-205,0 0 0,0 0 0,0-1 1,0 1-1,0 0 0,0 0 0,0 0 1,0 0-1,1 0 0,-1 0 0,0 0 1,0-1-1,0 1 0,0 0 0,0 0 1,1 0-1,-1 0 0,0 0 0,0 0 0,0 0 1,0 0-1,0 0 0,1 0 0,-1 0 1,0 0-1,0 0 0,0 0 0,0 0 1,1 0-1,-1 0 0,0 0 0,0 0 1,0 0-1,0 0 0,1 0 0,0 0 102,1 0-1,0-1 0,-1 1 1,1-1-1,-1 1 0,1-1 1,-1 0-1,1 0 0,-1 1 1,0-1-1,1 0 0,-1 0 1,2-2-1,31-31 1304,-27 26-1248,1-1 1,15-11-1,107-65 911,-87 58-968,-15 8-49,-1-1 0,-2-1 0,0-2 1,-1 0-1,-1-2 0,22-31 0,106-175 113,-111 164-142,47-94 108,-73 131-244,-2-1 0,-2 0 0,10-46 1,-19 73 85,-1 0-1,0 0 1,1-1 0,-2 1 0,1 0 0,-1-4-1,1 7 8,0 0 0,0 1 0,0-1-1,0 1 1,-1-1 0,1 1 0,0-1 0,0 0-1,-1 1 1,1-1 0,0 1 0,-1-1 0,1 1-1,0 0 1,-1-1 0,1 1 0,-1-1-1,1 1 1,-1 0 0,1-1 0,-1 1 0,0 0-6,0 0 0,0 0 1,1 0-1,-1 0 1,0 0-1,0 0 1,0 0-1,1 0 1,-1 1-1,0-1 1,0 0-1,1 1 1,-1-1-1,0 0 1,1 1-1,-1-1 0,0 1 1,1-1-1,-1 1 1,1-1-1,-2 2 1,-6 6-83,0 1 0,0 0 0,1 0 1,-8 14-1,-25 48-4,37-66 87,-16 34-120,2 0 0,-22 77 0,-10 89 189,45-184-26,-5 23 2,-3 44 0,11-72 54,0 0 0,1 0 0,1-1 0,0 1 0,2 0 0,5 22 0,-8-36-47,1 1 0,0 0 0,0 0 0,0-1 1,1 1-1,-1-1 0,1 1 0,-1-1 0,1 0 0,0 1 0,3 1 1,-4-2 1,1-1 0,0 0 0,0 0 1,0 0-1,0 0 0,0-1 1,0 1-1,0 0 0,0-1 0,0 1 1,0-1-1,0 0 0,0 0 1,0 0-1,0 0 0,4 0 0,0-1 26,1-1 0,0 1 0,-1-1-1,1 0 1,0-1 0,-1 1 0,10-7-1,44-31 125,-14 3-159,65-67 0,34-54-51,-123 133 74,15-17-58,-2-1 0,42-68 0,-76 110-38,9-22-151,-10 23 121,1-1 1,-1 1 0,0 0 0,0-1 0,0 1-1,0-1 1,0 1 0,0 0 0,0-1 0,0 1-1,0-1 1,0 1 0,-1 0 0,1-1 0,0 1 0,0 0-1,0-1 1,0 1 0,-1-1 0,1 1 0,0-1-1,-1 1-128,0 0-1,1-1 0,-1 1 0,1 0 0,-1 0 1,0-1-1,1 1 0,-1 0 0,0 0 0,1 0 1,-1 0-1,0 0 0,1 0 0,-1 0 0,0 0 1,1 0-1,-1 0 0,0 1 0,-9 2-1701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42.7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27 7808,'-14'-21'3520,"14"15"-2272,11 12-992,3-3-320,6 3 32,-2 1-1088,7 2 640,-5 0-3136,3 3 2016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45.3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181 428 3808,'0'-3'469,"1"1"1,-1-1-1,0 0 0,1 1 1,-1-1-1,-1 0 0,1 1 1,0-1-1,0 0 0,-2-3 1,2 5-298,0 1 0,-1-1 0,1 1 0,0-1 0,-1 1 0,1-1 0,-1 1 0,1-1 0,0 1 0,-1-1 0,1 1 0,-1 0 0,1-1 0,-1 1 0,1-1 0,-1 1 0,0 0 0,1 0 0,-2-1 0,1 1-89,-1 0 0,1 0 1,0 0-1,-1 0 0,1 0 0,0 0 1,-1 0-1,1 0 0,-1 1 0,1-1 0,0 1 1,-3 0-1,0 2 59,0-1 0,0 0 1,0 1-1,0 0 0,1 0 0,-1 0 1,1 0-1,0 1 0,0-1 1,0 1-1,0 0 0,-2 5 0,-3 6 348,-12 32-1,16-38-373,-3 9 76,-42 119 608,45-121-517,0-1 0,-2 28 0,6-36-186,-1 0 1,1 0 0,1 0-1,-1 0 1,1 0 0,1 0-1,-1 0 1,5 10 0,-6-15-60,1 0 1,0 0 0,0 0 0,1 0-1,-1 0 1,0-1 0,0 1 0,1 0-1,-1-1 1,1 1 0,0-1 0,-1 0-1,1 1 1,0-1 0,0 0 0,0 0-1,-1 0 1,1 0 0,0-1-1,0 1 1,1 0 0,-1-1 0,0 1-1,0-1 1,0 0 0,0 0 0,0 0-1,0 0 1,1 0 0,-1 0 0,3-1-1,5-1 46,-1-1-1,0 0 0,0 0 0,0-1 0,13-7 0,1-3-19,1-1 0,-2 0 0,0-2 0,-1 0 0,-1-2 0,35-41 0,-38 39-345,-1 0 0,-1-1-1,14-28 1,-35 62 92,-10 21 63,13-22 86,-3 9-71,-5 24 1,10-38 164,0 0 0,1 0 0,0 0 0,0 0 0,0 0 0,1 1-1,0-1 1,2 8 0,-3-12-33,1 0-1,0 0 0,0 0 0,0-1 0,0 1 0,0 0 0,0-1 0,1 1 0,-1 0 0,1-1 1,-1 0-1,1 1 0,-1-1 0,1 0 0,0 0 0,-1 0 0,1 0 0,0 0 0,0 0 0,0 0 1,0-1-1,0 1 0,0-1 0,0 1 0,0-1 0,2 0 0,2 1 53,1-1 0,-1 0 0,0-1-1,1 1 1,-1-1 0,0 0 0,7-3 0,-5 2-45,1-1 1,-1 0 0,0-1-1,0 0 1,0 0 0,0-1-1,-1 0 1,1 0 0,-1-1-1,-1 0 1,1 0 0,-1 0-1,0-1 1,-1 0 0,6-8-1,-5 4-63,0-1 0,0 0-1,-1 0 1,-1 0 0,0 0 0,-1-1-1,0 1 1,-1-1 0,0 0 0,-1 0-1,0 0 1,-3-25 0,1 36-31,1 0 1,-1 0 0,1 1-1,-1-1 1,0 0 0,0 0-1,0 1 1,-1-3 0,-2 0-258,4 7 114,2 23 395,0-22-168,1 0-1,-1-1 0,0 1 0,1 0 1,0-1-1,0 1 0,0-1 0,0 0 1,1 0-1,-1 0 0,1-1 0,0 1 1,0-1-1,0 0 0,0 0 0,4 2 1,-2-2 48,-1-1 0,1 1 1,-1-1-1,1 0 1,-1 0-1,1 0 1,0-1-1,0 0 1,-1 0-1,1-1 1,0 1-1,8-3 1,14-7 105,-1-1 0,43-25 1,-16 8-93,144-80 56,-96 50-101,-80 46-5,0-2 0,0-1 0,-1 0 0,31-31 0,-43 37-59,0-1 0,0-1 0,-1 1 0,-1-1-1,0-1 1,0 1 0,-1-1 0,0 0-1,-1-1 1,6-22 0,-11 32-4,1-1-1,-1 0 1,0 1 0,0-1-1,-1-6 1,1 9 27,0 0-1,0 1 1,0-1 0,0 1 0,0-1 0,0 1 0,0-1 0,0 1-1,0-1 1,0 1 0,-1-1 0,1 1 0,0-1 0,0 1 0,-1-1-1,1 1 1,0-1 0,-1 1 0,1-1 0,0 1 0,-1 0 0,1-1-1,-1 1 1,1 0 0,0-1 0,-1 1 0,1 0 0,-1 0 0,1-1-1,-1 1 1,1 0 0,-1 0 0,1 0 0,-1 0 0,0 0 0,1 0-1,-1 0 1,1 0 0,-1 0 0,1 0 0,-1 0 0,1 0 0,-1 0-1,1 0 1,-1 0 0,0 0 0,1 1 0,-1-1 0,-8 6 7,0-1 1,0 2 0,1-1 0,0 1 0,-8 9-1,-2 1-43,-8 6 70,-5 4 77,0 2 0,2 1 0,-27 36 0,30-28-24,1 2 0,-26 56 0,-29 91-15,53-126 83,18-44 93,1 1-1,1 0 0,-9 35 1,14-45 15,2-6-56,1-3-46,8-9-16,50-47 43,-39 35-201,2 2 1,1 0 0,0 1 0,45-27-1,-62 43 27,9-6-27,0 2 1,29-11 0,-41 17 8,0 0 1,0 0 0,1 0-1,-1 0 1,0 1-1,1-1 1,-1 1-1,1 0 1,-1 0-1,0 0 1,1 0-1,-1 1 1,0-1-1,1 1 1,-1 0-1,0 0 1,0 0-1,0 1 1,1-1-1,-2 1 1,5 2-1,-4-1-10,-1 0-1,0-1 1,0 2-1,0-1 1,0 0-1,0 0 1,-1 1-1,1-1 1,-1 1-1,0-1 1,0 1-1,0-1 1,0 1-1,-1 0 0,1 5 1,-1 9 27,-2 34-1,0-35 101,1 2-69,-1-8 12,1 1 0,1 0 0,0 0 0,1 0 0,2 14 0,-2-23-27,-1 0-1,1-1 1,0 1-1,0-1 1,0 1-1,0-1 1,1 1 0,-1-1-1,1 0 1,-1 0-1,1 0 1,0 1-1,0-2 1,0 1-1,0 0 1,0 0 0,0-1-1,1 1 1,-1-1-1,0 1 1,1-1-1,-1 0 1,1 0-1,-1 0 1,1-1 0,0 1-1,-1-1 1,4 1-1,0 0 1,0-1 0,0 0 0,1 0 0,-1-1 0,0 0 0,0 0 0,0 0 0,0 0 1,-1-1-1,1 0 0,0-1 0,-1 1 0,1-1 0,-1 0 0,0 0 0,0-1 0,0 0 0,5-4 0,-3 1-5,0 0 1,-1-1-1,1 1 0,-1-1 1,-1-1-1,0 1 1,0-1-1,-1 0 0,0 0 1,5-16-1,12-72-242,-20 93 188,0 0 0,0 0 1,-1-1-1,0 1 0,0-7 0,0 11 26,0-1 1,0 0-1,0 1 1,0-1-1,0 0 0,0 1 1,-1-1-1,1 1 1,0-1-1,0 0 0,0 1 1,-1-1-1,1 1 1,0-1-1,-1 0 1,1 1-1,0-1 0,-1 1 1,1-1-1,-1 1 1,1-1-1,-1 1 1,1 0-1,-1-1 0,1 1 1,-1 0-1,1-1 1,-1 1-1,1 0 1,-1 0-1,0-1 0,1 1 1,-1 0-1,0 0 1,1 0-1,-1 0 1,1 0-1,-1 0 0,0 0 1,0 0-1,-1 0 2,0 1-1,1 0 0,-1 0 1,1-1-1,-1 1 0,1 0 1,-1 0-1,1 0 0,-1 1 1,1-1-1,0 0 1,0 0-1,0 1 0,0-1 1,-2 3-1,-14 28-107,10-19 98,1 0 21,0 0 0,0 0-1,-5 23 1,9-28 2,0 0-1,1 0 1,0 0 0,0-1 0,1 1-1,0 0 1,1 0 0,1 10 0,-1-15 24,0 0 1,0 0 0,0 0-1,0 0 1,0 0 0,1 0-1,-1 0 1,1-1 0,0 1-1,0-1 1,0 1 0,0-1-1,0 0 1,1 0 0,-1 0-1,1 0 1,-1 0 0,1 0-1,0-1 1,0 1 0,0-1 0,-1 0-1,1 0 1,1 0 0,-1 0-1,4 1 1,2-1 69,1 0 0,-1 0 0,1-1 1,0-1-1,-1 1 0,1-1 0,16-5 0,44-14-136,-2-4 0,0-3-1,84-46 1,-121 55 108,-22 12-61,0 1 0,19-9 0,-27 14-31,0-1 0,0 1 0,0 0 0,0-1-1,0 1 1,0 0 0,0 0 0,0 0 0,0 0 0,0-1-1,0 2 1,0-1 0,0 0 0,1 0 0,0 0-1,-2 1 14,1-1-1,-1 0 0,0 0 1,1 1-1,-1-1 0,0 0 0,0 1 1,1-1-1,-1 0 0,0 1 1,0-1-1,1 0 0,-1 1 0,0-1 1,0 0-1,0 1 0,0-1 1,0 1-1,0-1 0,0 0 0,0 1 1,0-1-1,0 1 0,0-1 1,0 1-1,0-1 0,-1 5 12,0 0-1,0-1 0,-1 1 1,0-1-1,-2 6 0,3-9 30,-8 16 60,0-1 0,-2 0 0,0-1 0,-17 19 0,-20 25 392,48-58-469,0-1 0,-1 1 0,1-1 0,-1 1 1,1-1-1,0 1 0,-1 0 0,1-1 0,0 1 0,0-1 0,0 1 0,-1 0 0,1-1 0,0 1 0,0 0 0,0-1 0,0 1 0,0 0 0,0-1 1,0 1-1,0-1 0,1 2 0,-1-2 1,1 1 1,-1-1-1,0 0 0,1 1 1,-1-1-1,1 0 0,-1 0 1,1 0-1,-1 0 1,1 1-1,-1-1 0,1 0 1,-1 0-1,1 0 0,-1 0 1,1 0-1,-1 0 1,1 0-1,-1 0 0,1 0 1,-1 0-1,0 0 1,1-1-1,-1 1 0,1 0 1,-1 0-1,2-1 1,35-13 15,-1-1 0,64-37 0,-96 49-80,1 0 1,0 0-1,0 1 1,0 0-1,0 0 1,1 0-1,5-1 1,-9 3 42,-1 0 0,0 0 0,1-1 0,-1 1 0,0 0 0,1 1 0,-1-1 0,0 0 0,1 0 0,-1 0 0,0 1 0,0-1 0,1 1 0,-1-1 0,0 1 0,0 0 0,0-1 0,0 1 0,1 0 0,-1 0 0,0-1 0,0 1 0,-1 0 0,1 0 0,0 0 0,0 0 0,0 1 0,-1-1 0,1 0 0,0 0 0,-1 0 0,1 1 0,-1-1 0,1 3 0,0 0 7,0 1 0,-1 0-1,1 0 1,-1 0 0,-1 8 0,0-8 68,1 0 0,0 0 0,0 0 0,1 0 0,-1-1 0,3 10 0,-2-10 20,0 0 0,1-1 0,-1 1 0,1 0 0,0-1 0,0 0 0,4 5 0,-4-6-71,0 0-1,0-1 1,0 1-1,0-1 1,0 0-1,0 0 1,1 0-1,-1 0 0,0 0 1,1-1-1,-1 1 1,5 0-1,8 0 27,0 0-1,0-1 0,0-1 1,0 0-1,24-5 0,-4 0 15,-6 3 6,107-18-1967,-49-1-5748,-62 15 4925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0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16 3136,'0'0'65,"0"-1"0,1 0 0,-1 1 0,0-1 0,1 0 0,-1 1 0,1-1 0,-1 1 0,0-1 0,1 1 0,-1-1 0,1 1 0,0-1 0,-1 1 0,1 0 0,-1-1 0,1 1 0,-1 0 0,1-1 0,0 1 0,-1 0 0,1 0 0,0-1 0,-1 1 0,1 0 0,0 0 0,0 0 0,0 0 0,22-1 2205,-23 1-2244,40-4 8742,-51 26-5184,1-1-2817,-3 5-198,-17 52-1,-41 223 616,61-246-804,2 1 1,-1 61-1,6-40 223,3-76-550,0 3 67,0 0 131,4-7-110,9-11-88,-1-1 1,12-16-1,-19 24-22,1 0 1,0 1-1,12-11 0,1 1 73,17-16-194,2 2-1,81-50 0,-58 47 200,-53 29-115,1 0 0,0 0 1,0 1-1,1 1 1,9-3-1,-17 5 6,0 0 0,-1-1 0,1 1 0,0 0 0,0 0 0,-1 0 1,1 0-1,0 1 0,-1-1 0,1 0 0,0 1 0,0-1 0,-1 1 0,1 0 0,-1-1 0,1 1 1,-1 0-1,1 0 0,-1 0 0,1 0 0,-1 0 0,0 0 0,1 0 0,-1 1 0,0-1 0,0 0 0,0 1 1,0-1-1,0 1 0,0-1 0,0 3 0,1 2 19,0 1 0,0 1 1,-1-1-1,0 0 0,-1 0 0,1 8 1,-1 2 45,4 30 345,-3 0 1,-6 58 0,5-87-313,0-13-102,-1-1 0,1 1 0,-1 0 0,1-1 0,-3 5 0,3-9-88,0 1-1,0-1 1,0 0-1,0 0 1,0 0-1,0 0 1,-1 0 0,1 0-1,0 1 1,0-1-1,0 0 1,0 0-1,0 0 1,0 0-1,0 1 1,0-1-1,0 0 1,0 0 0,0 0-1,0 0 1,0 1-1,0-1 1,0 0-1,0 0 1,0 0-1,0 0 1,0 1-1,0-1 1,0 0 0,0 0-1,0 0 1,0 0-1,0 1 1,0-1-1,0 0 1,1 0-1,-1 0 1,0 0-1,0 0 1,0 0-1,0 1 1,0-1 0,1 0-1,6-6-2936,8-11-2919,-3 5 2327,6 2-1936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0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18 164 4480,'-3'-4'462,"1"2"-235,1 1 0,0-1 1,-1 0-1,1 1 0,0-1 0,0 0 0,0 1 0,0-1 0,1 0 0,-1 0 1,0 0-1,1 0 0,-1 0 0,1 0 0,0 0 0,0 0 0,-1 0 0,2 0 0,-1 0 1,0-4-1,1 3 442,0-1 0,0 1 0,0-1 0,0 0 0,1 1 1,0 0-1,-1-1 0,1 1 0,0 0 0,1 0 0,1-3 0,-2 5-503,-1-1-1,1 1 1,-1 0-1,1 0 0,0 0 1,0 0-1,-1 0 1,1 0-1,0 0 1,0 0-1,0 1 0,0-1 1,0 1-1,0-1 1,0 1-1,0 0 1,0 0-1,0 0 0,0 0 1,0 0-1,4 1 1,21 5 623,35 14-1,-26-8-557,2 0-34,-1 2 0,52 26 1,-78-33-151,1 0 1,-1 1-1,-1 0 0,1 1 1,-1 0-1,-1 0 1,0 1-1,0 1 1,11 17-1,-18-25-25,0 0 0,-1 0 0,0 1 0,1-1 0,-1 0 0,0 0 0,0 1 0,-1-1 0,1 1 0,-1-1-1,0 1 1,0-1 0,0 1 0,0 4 0,-1-3 0,-1 1-1,1-1 1,-1 1 0,0-1-1,0 0 1,0 0 0,-1 0-1,-4 7 1,3-6 11,-1 0 1,0 0-1,0-1 1,0 1-1,0-1 1,-1-1-1,0 1 0,0-1 1,0 0-1,0 0 1,-1 0-1,1-1 1,-12 4-1,4-6 111,14-1-130,0 0 1,0 0-1,0 0 1,1 0-1,-1 0 1,0 0 0,0 0-1,0 0 1,0-1-1,0 1 1,0 0-1,0 0 1,0 0-1,0 0 1,0 0-1,0 0 1,0 0 0,0 0-1,0-1 1,0 1-1,0 0 1,0 0-1,0 0 1,0 0-1,0 0 1,0 0-1,0-1 1,0 1 0,0 0-1,0 0 1,0 0-1,0 0 1,0 0-1,0 0 1,0 0-1,0 0 1,0-1-1,-1 1 1,1 0-1,0 0 1,0 0 0,0 0-1,0 0 1,0 0-1,0 0 1,0 0-1,0 0 1,0 0-1,-1 0 1,1 0 0,20-11 271,0 1 0,25-9 0,16-7-19,92-41 330,-54 26-336,-57 26-246,-33 12-9,0 1 1,-1-2 0,1 1-1,-1-1 1,1 0-1,-1-1 1,-1 0-1,1 0 1,10-10-1,-17 14-12,0 0-1,0 0 1,0 0-1,0 0 0,-1 0 1,1 0-1,0 0 0,-1 0 1,1-1-1,0 1 0,-1 0 1,0 0-1,1-1 0,-1 1 1,0 0-1,0-1 0,1 1 1,-1 0-1,0-1 0,0 1 1,-1-1-1,1 1 0,0 0 1,0-1-1,-1 1 0,1 0 1,0 0-1,-1-1 0,0 1 1,1 0-1,-1 0 0,0 0 1,1-1-1,-1 1 0,0 0 1,0 0-1,0 0 0,-1 0 1,-5-5-120,0 0-1,0 0 1,-1 1 0,-13-7 0,5 4-306,13 6 237,-5-3-1017,1 1 0,0-1 1,0 0-1,0-1 1,0 0-1,1 0 1,-10-12-1,16 18 933,0-1-1,-1 0 1,1 1-1,0-1 1,-1 0-1,1 0 1,0 1-1,0-1 0,-1 0 1,1 0-1,0 0 1,0 1-1,0-1 1,0 0-1,0 0 1,0 0-1,0 1 1,1-1-1,-1 0 1,0 0-1,0 1 1,1-2-1,11-14-2565,-11 15 2674,26-23-4234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0 123 2496,'15'-6'21881,"-8"8"-23668,73 15 2514,-45-11-309,-1-2 0,55 0 0,72-9-262,-15-1-180,54 6 120,-200 0-101,0-1-1,0 0 0,0 0 1,0 1-1,0-1 0,0 0 1,0 1-1,-1-1 0,1 0 1,0 0-1,0 1 0,-1-1 1,1 0-1,0 1 1,-1-1-1,0 0 0,-6-4-3,0 1-1,0 0 1,0 0 0,-1 1-1,1 0 1,-16-4-1,14 5 17,-1-1 0,1-1 0,0 0-1,-10-5 1,9 3-175,5 3 189,1 1 1,-1-1-1,1 0 1,0 0-1,-7-6 0,10 8-23,1 0-1,-1 0 0,1 1 0,-1-1 0,1 0 0,-1 0 0,1 1 0,0-1 1,-1 0-1,1 0 0,0 0 0,0 0 0,0 0 0,0 0 0,-1 1 0,1-1 1,0 0-1,0 0 0,1 0 0,-1 0 0,0 0 0,0 0 0,0 0 1,1 1-1,-1-1 0,0 0 0,1 0 0,-1 0 0,1 1 0,-1-1 0,1 0 1,-1 0-1,1 1 0,-1-1 0,1 0 0,0 1 0,-1-1 0,1 1 0,1-2 1,0 1 11,1-1 0,-1 1 0,0-1 0,1 1 1,-1 0-1,1 0 0,0 0 0,-1 0 0,1 1 0,0-1 1,-1 1-1,4-1 0,37 1-81,-22 1 83,-7 1-34,0 0 0,-1 1 0,1 0 0,-1 1 0,21 9 0,-31-12 88,5 2-69,0 1-1,0 0 1,11 7 0,-18-10-4,1 0 1,-1 0-1,0-1 1,0 1-1,0 1 1,1-1-1,-1 0 1,0 0-1,-1 0 1,1 0-1,0 1 1,0-1-1,0 1 1,-1-1-1,1 0 1,-1 1-1,1-1 1,-1 1-1,1-1 1,-1 1-1,0-1 1,0 1-1,0-1 0,0 1 1,0-1-1,-1 4 1,0 0 34,-1 0 0,0 0-1,0-1 1,0 1 0,-1 0 0,0-1 0,0 1 0,0-1-1,0 0 1,-1 0 0,-6 5 0,-4 4 175,-32 18 0,14-10-43,13-7-341,0 0 512,-34 19 1,46-29-844,0-1 0,0 0 0,-1-1 0,1 1 0,-1-1 0,0-1 0,1 1 1,-1-1-1,-8 0 0,1-1-2221,2 0-5812,21 0 3373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3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14 3904,'10'-14'10128,"-9"17"-9877,0 1 0,0-1 0,0 0 0,-1 1 0,1-1 1,-1 0-1,1 1 0,-1-1 0,0 1 0,-1 3 1,-9 34 820,0 1-65,4 91 742,11-103-1061,9-34-80,-9-2-509,0 1 0,0-1 0,0 0 0,5-11 0,-6 11-79,0 0 0,0 0-1,1 0 1,-1 1 0,9-8 0,14-13 33,-19 18-131,1 0-1,15-11 1,-2 4 57,0 2 0,2 0-1,35-14 1,-55 25 1,11-4 22,1 1 0,16-3-1,-28 7 29,0 0 0,0 1 0,0-1 0,0 1 0,0 0 0,0 1 0,0-1 0,0 0 0,0 1 0,0 0 0,0 0 0,0 0 0,7 4 0,-10-5-27,1 1 0,-1 0-1,1 0 1,-1 0 0,0 1-1,0-1 1,1 0 0,-1 0-1,0 1 1,0-1 0,0 1-1,0-1 1,0 1 0,0-1-1,-1 1 1,1-1 0,0 1-1,-1 0 1,0-1 0,1 1-1,-1 0 1,0 0 0,0-1-1,0 1 1,0 0 0,0-1-1,0 4 1,-2 3 36,0 0 0,0-1-1,-1 0 1,-6 14 0,2-6 44,-2 4 253,-1 0 0,-24 32 0,52-68-240,0 0 0,33-22 0,-14 11-128,-25 18-24,26-17 0,-28 22-26,0-1 0,0 1 0,1 1 0,16-5 0,-26 8 90,0 1 1,1 0-1,-1 0 1,0 0-1,0 0 1,0 0-1,0 0 0,0 0 1,0 0-1,0 0 1,0 1-1,0-1 1,0 0-1,0 1 1,0-1-1,0 0 1,0 1-1,0 0 1,0-1-1,0 1 1,0-1-1,-1 1 1,1 0-1,0 0 1,0-1-1,-1 1 1,1 0-1,-1 0 1,1 0-1,0 0 1,-1 0-1,1 0 1,-1 0-1,0 0 1,1 1-1,0 2 42,0-1 1,0 1-1,-1 0 0,1 0 0,-1 0 0,0-1 1,0 1-1,-1 5 0,-5 24 208,-17 52 0,5-19-81,17-62-345,0 0 0,0 0 0,-1 0 0,1 0 0,-1 0 0,0 0 0,0 0 0,0-1 0,-3 5 0,25-32-14247,-7 14 9391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4.3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412 52 3392,'2'-1'217,"0"0"1,0 0-1,0 0 1,0 0-1,0 0 1,0 0-1,-1 0 1,3-3-1,-4 4-119,0 0-1,1 0 0,-1-1 1,0 1-1,0 0 1,1 0-1,-1 0 0,0-1 1,1 1-1,-1 0 1,0 0-1,1 0 0,-1 0 1,0 0-1,1 0 1,-1 0-1,1 0 0,-1 0 1,0 0-1,1 0 1,0 0-1,1-1 1533,0-5 277,-2 0 525,0 5-2341,0 1-1,1 0 0,-1-1 0,0 1 1,0 0-1,0-1 0,0 1 0,0 0 1,0-1-1,0 1 0,-1 0 0,1-1 0,0 1 1,0-1-1,0 1 0,0 0 0,0-1 1,0 1-1,-1 0 0,1 0 0,0-1 1,0 1-1,0 0 0,-1-1 0,1 1 1,0 0-1,-1 0 0,1-1 0,0 1 1,0 0-1,-1 0 0,1 0 0,0 0 1,-1-1-1,1 1 0,0 0 0,-1 0 1,0 0-1,-4-2 349,0-1 1,0 2-1,-1-1 1,1 0-1,0 1 1,-1 0-1,-10 0 1,-43 2 586,44-1-731,-9 1-30,1 2 0,-1 0 0,1 1 1,0 2-1,0 0 0,-44 18 0,60-20-223,0 0 1,1 0-1,-1 1 0,1-1 1,0 1-1,0 1 0,0-1 1,1 1-1,0 0 0,0 1 1,0-1-1,1 1 0,0 0 1,0 0-1,1 0 0,0 0 1,0 0-1,1 1 0,0 0 1,0-1-1,1 1 0,-1 0 1,2 0-1,-1 0 0,1 0 1,1 0-1,-1 0 0,1 0 1,1-1-1,-1 1 0,4 10 1,-1-9 9,0-1 1,0 1 0,1-1 0,0 0-1,0 0 1,0 0 0,1 0 0,1-1-1,-1 0 1,1-1 0,0 0 0,1 0-1,8 6 1,1-2-101,1-1-1,-1-1 1,2 0-1,-1-2 1,26 7 0,-34-11-318,0 0 1,0-1-1,0 0 1,0 0 0,0-1-1,0 0 1,1-1-1,-1 0 1,19-5 0,-24 4-237,0 1 0,0-1 1,0-1-1,0 1 0,0-1 1,0 0-1,-1 0 0,8-6 1,-9 6-89,-1 0 1,1 0 0,0-1-1,-1 1 1,0 0-1,0-1 1,0 0-1,0 1 1,-1-1-1,1 0 1,-1 0 0,1-7-1,0-15-2526,-2 4 587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6:54.9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55 2720,'0'-2'419,"0"0"0,0 1 0,-1-1 0,1 0 0,1 0 0,-1 0 0,0 1 1,0-1-1,1 0 0,-1 0 0,1 0 0,-1 1 0,1-1 0,0 0 0,0 1 0,0-1 0,0 1 0,0-1 0,0 1 1,0-1-1,0 1 0,0 0 0,1 0 0,1-2 0,-1 1 93,0 1 0,0 0 0,0-1 0,0 1 0,0 0 0,0 0 1,0 1-1,0-1 0,0 0 0,1 1 0,-1-1 0,3 1 0,-3-1-451,0 1 0,-1 1 1,1-1-1,0 0 0,0 0 0,0 1 1,0-1-1,-1 1 0,1-1 0,2 2 0,1 1-9,0-1-1,0 1 1,0 1 0,-1-1-1,1 1 1,-1 0-1,0 0 1,0 0-1,0 0 1,-1 1-1,1-1 1,-1 1 0,0 0-1,0 0 1,-1 0-1,0 0 1,0 1-1,0-1 1,0 1-1,-1-1 1,0 1 0,0 0-1,0 7 1,-2 1 68,0 0 0,0-1 0,-2 1 0,0 0-1,0-1 1,-1 0 0,-7 15 0,-7 10 546,-23 37 0,26-48-323,10-20-145,5-6-126,-1 0 0,0 0 0,0 0 0,1 0 0,-1 0 0,1 0-1,-1 1 1,1-1 0,-1 0 0,1 0 0,-1 3 0,2-3-48,-1-1-1,0 1 1,1 0-1,-1-1 1,1 1-1,-1 0 0,1-1 1,-1 1-1,1-1 1,0 1-1,-1-1 1,1 0-1,-1 1 0,1-1 1,0 1-1,0-1 1,-1 0-1,1 0 1,0 1-1,-1-1 0,1 0 1,0 0-1,0 0 1,-1 0-1,1 0 1,0 0-1,1 0 1,8 1 39,1-1 0,0 0 0,0 0 0,14-3 0,22-2-533,-16 3-1012,0-1-3580,-30 3 4871,-1 0 1,0 0-1,0 0 0,1 0 0,-1 0 0,0 0 1,1 0-1,-1-1 0,0 1 0,1 0 1,-1 1-1,0-1 0,0 0 0,1 0 0,-1 0 1,0 0-1,1 0 0,-1 0 0,0 0 1,1 0-1,-1 0 0,0 1 0,0-1 1,1 0-1,-1 0 0,0 0 0,0 1 0,0-1 1,1 0-1,-1 0 0,0 1 0,0-1 1,0 0-1,0 0 0,1 1 0,-1-1 1,0 0-1,0 0 0,0 1 0,0-1 0,0 0 1,0 1-1,0-1 0,0 0 0,0 1 1,0-1-1,0 1 0,11-4-7638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3.6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232 35 2816,'0'-1'35,"0"1"-1,0 0 1,0-1-1,0 1 1,0-1 0,0 1-1,0 0 1,0-1-1,0 1 1,0 0 0,0-1-1,1 1 1,-1 0-1,0-1 1,0 1 0,0 0-1,0-1 1,1 1-1,-1 0 1,0 0 0,0-1-1,1 1 1,-1 0 0,0 0-1,1-1 1,-1 1-1,0 0 1,0 0 0,1 0-1,-1 0 1,0-1-1,1 1 1,-1 0 0,1 0-1,-1 0 1,0 0-1,1 0 1,-1 0 0,0 0-1,1 0 1,-1 0-1,0 0 1,1 0 0,-1 0-1,1 0 1,-1 0 0,0 1-1,1-1 1,0 0 71,-1 0 1,1 0 0,-1 0-1,1 0 1,-1 1 0,1-1-1,-1 0 1,1-1 0,0 1-1,-1 0 1,1 0 0,-1 0-1,1 0 1,-1 0 0,1 0-1,-1-1 1,1 1 0,-1 0-1,1 0 1,-1-1 0,1 1-1,-1 0 1,1-1 0,-1 1-1,1-1 1,0-1 282,0 1 0,0-1 0,0 1 1,1-1-1,-1 1 0,0-1 0,1 1 0,-1 0 0,1 0 0,0 0 0,-1 0 0,1 0 0,0 0 1,-1 0-1,1 1 0,0-1 0,0 1 0,0-1 0,0 1 0,0 0 0,-1-1 0,1 1 0,4 0 2523,-5 2-2432,0-1-418,0 1 0,0 0 0,-1 0 0,1 0 0,0 0 0,-1 0 0,1 0 0,-1 0 0,0 0 0,0 0 0,0 0 0,0 4 0,-5 29 295,3-23-219,-12 74 668,-35 116-1,42-178-691,-2 1 1,-1-2-1,-1 1 0,0-1 1,-2-1-1,-1 0 1,-1-1-1,-25 28 0,-34 34 244,46-60-188,28-23-170,0 0 0,-1 0 0,1 0 0,0 0 0,0 0 0,0 0 0,0 0 0,0 0 0,0 0 0,-1 0 0,1 1 0,0-1 0,0 0-1,0 0 1,0 0 0,0 0 0,0 0 0,0 0 0,0 0 0,0 1 0,-1-1 0,1 0 0,0 0 0,0 0 0,0 0 0,0 0 0,0 1 0,0-1 0,0 0 0,0 0 0,0 0-1,0 0 1,0 0 0,0 1 0,0-1 0,0 0 0,0 0 0,0 0 0,0 0 0,0 0 0,1 1 0,-1-1 0,0 0 0,0 0 0,-2 1 88,1-1 205,16 5-176,11-3-31,-1 0 0,0-2 0,0-1 0,34-5 0,0 1 124,178-17 62,43 13-122,-251 15 324,-28-6-394,-15 0-1904,11-1 1218,35-13-22371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4.1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45 4064,'0'-4'843,"1"0"0,0 0 0,0 0 0,0 0 0,0 0 0,1 0 0,5-12 9441,-21 47-8390,7-19-1631,-1 0 1,1 1-1,1 0 0,0 0 0,1 1 0,1 0 0,0 0 0,1 0 0,0 0 0,1 0 0,0 25 1,1-29-257,1-8-1,0 0 0,0 1 0,-1-1-1,1 1 1,1-1 0,-1 0 0,0 1 0,1-1 0,-1 1 0,1-1 0,0 0-1,-1 1 1,1-1 0,0 0 0,3 4 0,-2-5-1835,1-2 1114,0 1 0,0-1 1,0 0-1,0 0 0,0 0 1,-1 0-1,1 0 0,0-1 1,-1 1-1,4-3 1,12-9-1846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177 468 2560,'6'-5'4182,"-11"5"-3105,5 0-1078,-3 1 145,0 0 0,0 1 0,-1-1-1,1 1 1,0-1 0,-4 4 0,-7 3 60,5-2-131,0 0 1,1 0-1,-1 1 1,1 0-1,1 0 0,-1 1 1,1 0-1,1 0 0,-1 1 1,1-1-1,1 2 1,0-1-1,0 0 0,-5 16 1,3-4-23,1-1 1,1 2-1,1-1 1,1 0-1,1 1 1,0 25-1,2-38 26,1 0 0,0 1 0,0-1 0,1 1 0,0-1-1,5 15 1,-6-21-30,0-1 0,1 1 0,-1 0 0,0-1 0,1 1 0,0-1 0,-1 1 0,1-1 0,0 0 0,0 0 0,0 0 0,1 0 0,-1 0 0,0 0 0,1 0 0,-1-1 0,1 1 0,0-1 0,-1 0 0,1 0-1,0 0 1,0 0 0,0 0 0,5 0 0,-2-1 35,1-1 0,-1 1 0,1-1 0,-1-1 0,0 1 0,1-1 0,-1 0 0,0 0-1,0-1 1,0 0 0,-1 0 0,1 0 0,6-5 0,5-6 46,1 0 0,20-23 0,7-14 42,-4-1-1,47-75 1,-68 96-103,-14 23-105,-3 5 7,-1 0 1,0 0-1,0 0 0,0-1 0,0 1 1,-1 0-1,1-1 0,-1 1 1,0-1-1,0 1 0,0-1 0,0-4 1,-1 8 16,0 0 1,0 0 0,0 0-1,0 0 1,-1 0-1,1 0 1,0 0 0,0 0-1,0 0 1,0 0 0,0 0-1,0 0 1,0 0 0,0 0-1,0 0 1,-1 0-1,1 0 1,0 0 0,0 0-1,0 0 1,0 0 0,0 0-1,0 0 1,0 0 0,0 0-1,-1 0 1,1 0 0,0 0-1,0 0 1,0 0-1,0 0 1,0 0 0,0 0-1,0 0 1,0 0 0,0 0-1,-1 0 1,1 0 0,0 0-1,0 1 1,0-1 0,0 0-1,0 0 1,0 0-1,0 0 1,0 0 0,0 0-1,0 0 1,0 0 0,0 0-1,0 1 1,0-1 0,-5 6-149,0 2 132,0 0-1,1 1 1,1 0-1,0 0 0,0 0 1,0 0-1,1 0 1,1 1-1,0-1 1,0 1-1,1 12 0,1 12 204,11 61 0,-12-94-171,2 10 174,1 1-1,5 16 0,-8-26-120,1 0 1,0 0-1,0 0 0,0 0 0,0 0 0,0 0 0,0 0 0,0 0 0,1 0 0,-1 0 0,1-1 0,-1 1 1,1-1-1,0 1 0,0-1 0,0 1 0,-1-1 0,1 0 0,1 0 0,2 1 0,-3-2-18,-1 0 0,1 0 0,0 0-1,0-1 1,-1 1 0,1-1 0,0 1-1,-1-1 1,1 0 0,-1 0 0,1 1 0,-1-1-1,1 0 1,-1 0 0,1-1 0,-1 1-1,0 0 1,0 0 0,1-1 0,-1 1 0,1-2-1,4-5 118,0 0-1,6-12 1,56-106 571,-59 110-788,1 0-1,1 0 1,21-25 0,-20 27 60,-4 3-275,5-5-649,-13 16 921,0 0 0,0 0 0,1 0 0,-1 0 1,0 0-1,0 0 0,0 0 0,0 0 0,0 0 1,0 0-1,0 0 0,0 0 0,0 0 0,0 0 0,0 0 1,1 0-1,-1 0 0,0 0 0,0 0 0,0 0 1,0 0-1,0 0 0,0 0 0,0 0 0,0 0 1,0 0-1,0 0 0,0 0 0,1 0 0,-1 0 0,0 0 1,0 0-1,0 0 0,0 1 0,0-1 0,0 0 1,0 0-1,0 0 0,0 0 0,0 0 0,0 0 1,0 0-1,0 0 0,0 0 0,0 0 0,0 0 1,0 0-1,0 1 0,0-1 0,0 0 0,0 0 0,0 0 1,0 0-1,0 0 0,0 0 0,0 0 0,-1 15-14,-12 65 20,6-52 98,-5 45 1,13-35 578,1-39-575,0 0 0,0 0 0,0-1 0,0 1 0,0 0 0,-1-1 0,1 1 0,2-4-1,30-28-108,2 0 0,1 3-1,1 1 1,68-39-1,-84 54 35,16-9-222,-34 21 101,-1 1 1,0-1 0,1 1 0,0-1-1,-1 1 1,1 1 0,-1-1-1,6 0 1,-8 1 89,-1 0-1,0 1 1,0-1-1,0 0 0,0 1 1,0-1-1,1 1 1,-1-1-1,0 0 1,0 1-1,0-1 1,0 0-1,0 1 0,0-1 1,0 1-1,0-1 1,0 0-1,-1 1 1,1-1-1,0 0 1,0 1-1,0-1 1,0 0-1,0 1 0,-1-1 1,1 0-1,0 1 1,0-1-1,-1 0 1,1 0-1,0 1 1,-1 1-43,-9 45-102,5-26 169,1-1 1,1 1 0,1 0-1,1 0 1,0 0-1,3 21 1,-1-34-16,0 0 0,1 0 0,-1 0 0,5 9-1,-5-14 44,0 0 0,0 0 0,1 0 0,0 0-1,-1 0 1,1-1 0,0 1 0,1-1-1,-1 1 1,0-1 0,1 0 0,-1 0-1,4 2 1,-5-3-25,0-1-1,0 0 0,0 1 1,0-1-1,0 0 0,1 0 1,-1 0-1,0 0 0,0 0 1,0 0-1,1 0 0,-1 0 1,0 0-1,0 0 0,0-1 1,0 1-1,1 0 0,-1-1 1,1 0-1,19-12 192,-13 6-184,-1-1-1,-1-1 1,0 1-1,0-1 0,0 0 1,4-11-1,4-5-32,9-15-56,-9 9 59,0 5 102,31-39 100,-4 11-103,11-17 122,-27 25-180,-2-1 0,-2-1 0,-2-1 0,-2 0 0,14-72 0,-28 107-98,4-20-216,-6 32 239,-1 0-1,0 0 1,0 0-1,0 0 1,0 0-1,0 0 1,0 0-1,0 0 0,-1 1 1,1-1-1,-1 0 1,0-3-1,0 5 28,1 0 1,0 0-1,0-1 0,-1 1 0,1 0 1,0 0-1,0 0 0,0 0 0,-1 0 1,1 0-1,0 0 0,-1 0 0,1 0 1,0 0-1,0 0 0,-1 0 0,1 0 0,0 0 1,0 0-1,-1 0 0,1 0 0,0 0 1,0 0-1,-1 0 0,1 0 0,0 0 1,0 0-1,-1 0 0,1 1 0,0-1 1,0 0-1,-1 0 0,1 0 0,0 0 1,0 1-1,-8 6-81,-1 4 51,1 1-1,0 1 0,1 0 1,1 0-1,-1 0 0,-5 23 1,1-9-105,-26 74 126,-30 133 0,59-194-10,-3 48-1,10-81 88,1-1 1,-1 1 0,1 0-1,0 0 1,1 0-1,0-1 1,0 1-1,0 0 1,1 0 0,3 9-1,-4-16-42,-1 1 0,1 0 0,-1 0 0,1 0 0,0-1 0,-1 1 0,1 0 0,0-1 0,0 1 0,0-1 0,-1 1 0,1-1 0,0 1 0,0-1 0,0 0-1,0 1 1,0-1 0,0 0 0,0 0 0,0 1 0,0-1 0,0 0 0,0 0 0,0 0 0,0 0 0,0 0 0,0-1 0,0 1 0,0 0 0,1-1 0,3 0 53,1-1-1,-1 0 1,10-5 0,-14 6-56,79-50 570,-71 46-584,152-78 23,-151 81-319,-6 6 29,-7 16-37,1-10 352,-15 74-172,17-81 115,-1 7 36,0 0 0,0 0 1,1 0-1,3 19 0,-3-27-7,0 0 0,1 0-1,-1 0 1,1-1-1,-1 1 1,1 0 0,0 0-1,0-1 1,0 1 0,0 0-1,0-1 1,0 1-1,0-1 1,1 1 0,-1-1-1,0 0 1,1 0 0,-1 1-1,1-1 1,-1 0 0,1 0-1,0 0 1,0-1-1,-1 1 1,1 0 0,0-1-1,0 1 1,0-1 0,-1 1-1,1-1 1,0 0-1,4 0 1,-1 0 34,0-1 0,0 0 1,0 0-1,0-1 0,0 1 0,-1-1 0,1 0 0,0 0 1,-1-1-1,1 1 0,-1-1 0,7-6 0,6-5 49,24-27 0,-28 27-58,111-119 109,-97 100-144,0 0 0,24-44 0,-39 54 25,0 0 0,-2 0 1,-1-1-1,0-1 0,5-27 1,-10 36-33,13-62 9,-15 65-41,0 0-1,-1 0 1,0-1 0,-2-12-1,0 22 0,1 0-1,-1 1 0,0-1 1,0 1-1,0-1 1,0 1-1,0-1 0,-3-3 1,3 6 21,1 0 1,-1 0 0,1 0 0,-1 1-1,0-1 1,1 0 0,-1 1-1,0-1 1,0 0 0,1 1 0,-1-1-1,0 1 1,0-1 0,0 1 0,0 0-1,0-1 1,0 1 0,0 0 0,0 0-1,0-1 1,0 1 0,1 0-1,-1 0 1,0 0 0,0 0 0,0 0-1,0 0 1,0 1 0,0-1 0,0 0-1,0 0 1,0 1 0,0-1 0,0 1-1,0-1 1,0 1 0,0 0-1,-5 2-12,1 1-1,-1 0 0,1 1 1,1-1-1,-1 1 0,0 0 0,1 0 1,0 1-1,0-1 0,1 1 0,-4 6 1,-4 12-57,-12 35 1,19-49 20,-14 40 20,2 1 0,2 1 1,-9 67-1,21-105 46,1 1 0,1-1 0,1 0-1,0 1 1,0-1 0,1 0 0,1 0 0,1 0 0,9 25 0,-11-34 14,0 0 0,1 0 1,0 0-1,0 0 1,0 0-1,0-1 1,1 1-1,0-1 1,0 0-1,0 0 1,0-1-1,1 1 0,-1-1 1,1 0-1,0 0 1,0 0-1,0-1 1,0 1-1,1-1 1,-1-1-1,1 1 1,-1-1-1,1 0 1,-1 0-1,1 0 0,0-1 1,6 0-1,10-2 4,1 0-1,-1-2 0,1 0 1,25-10-1,-26 7-1581,42-22-1,-38 16 168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4.5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13 7392,'-34'-13'3776,"39"17"-4480,9 8 416,1 6-1920,8 7 1248,2 6-2976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5.0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6 5312,'-4'-2'-212,"-4"-2"5738,10 8-4307,-1-1-794,0-1-1,-1 0 1,1 0-1,-1 1 1,1-1 0,-1 0-1,0 0 1,0 5 0,0 1 265,0 0-277,0 1 1,-1-1-1,0 0 1,-1 1 0,1-1-1,-2 0 1,1 0-1,-6 13 1,3-10-39,1 1-1,0-1 1,-1 15 0,4-20-250,2-5-57,-1 0 0,0 0-1,0 0 1,0 0 0,0 0 0,0 0 0,0 0-1,0 0 1,-1-1 0,1 1 0,0 0 0,0 0-1,-1 0 1,1 0 0,-1 0 0,1 0 0,-1 0-1,0 1 1,4-3 6,-1 1-1,1 0 1,-1-1 0,1 0-1,-1 0 1,0 0-1,1 0 1,-1 0 0,3-2-1,23-17 80,-16 12-215,55-47-338,2-2 277,-64 54 151,0 0-1,1 0 1,-1 0 0,1 0-1,-1 1 1,11-3-1,-15 5-17,0-1 0,0 1 0,0 0 0,0 0 0,0 0 0,1 0 0,-1 0-1,0 0 1,0 0 0,0 0 0,0 0 0,0 0 0,0 1 0,1-1 0,-1 1-1,0-1 1,0 1 0,0-1 0,0 1 0,0-1 0,0 1 0,-1 0 0,1-1-1,0 1 1,0 0 0,0 0 0,-1 0 0,1 0 0,0 0 0,-1 0 0,1 0-1,-1 0 1,1 0 0,-1 0 0,1 0 0,-1 0 0,0 0 0,1 0 0,-1 0 0,0 0-1,0 2 1,3 26 657,-1 48 0,-3-54-449,1-21-90,12-11 182,28-23-192,-27 22-157,0-1 0,1 1 0,27-14 0,-23 16 126,1 0 0,1 1 0,-1 1 0,1 1 0,0 1 0,1 0 0,-1 2 0,35-1 0,-44 4 23,-1 0 0,1 0 0,-1 1 0,1 0 0,-1 1 0,0 0 0,0 1 0,10 5 0,-13-5-42,0 0 1,0 1-1,-1-1 0,1 1 0,-1 1 1,-1-1-1,1 1 0,-1 0 0,0 1 1,0-1-1,7 13 0,-10-14-10,1 0 1,-1 1-1,0-1 0,0 1 1,2 10-1,-4-15-164,1 1 0,-1 0 0,0-1 0,0 1 0,0 0 0,0-1 0,0 1 0,-1-1 0,1 1 0,0 0 0,-1-1 0,1 1 0,-1-1 0,1 1 0,-1-1 0,0 1 0,0-1 1,0 0-1,1 1 0,-1-1 0,-1 0 0,1 0 0,0 0 0,0 1 0,-3 0 0,3-1-418,-1-1-1,0 1 1,1-1 0,-1 0-1,0 0 1,1 0 0,-1 0-1,0 0 1,1 0 0,-1 0-1,0 0 1,1-1-1,-3 0 1,-24-7-5754,23 6 5647,-18-9-5849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59.4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390 283 2144,'0'-2'144,"0"1"0,1 0 0,-1 0 0,1 0 1,-1 0-1,1 0 0,-1 0 0,1 0 0,0 0 0,-1 0 0,1 0 0,0 0 0,0 1 1,-1-1-1,1 0 0,0 0 0,0 1 0,0-1 0,1 0 0,-1 0 181,1 1 1,-1-1-1,0 0 0,0 1 0,0-1 0,0 0 1,0 0-1,-1 0 0,1 0 0,0 0 1,0 0-1,-1 0 0,1 0 0,0 0 0,-1 0 1,1-1-1,-1 1 0,1 0 0,-1-2 0,4-32 7992,-3 29-7985,1-1 0,0 1 0,1 0 0,0 0 0,6-11 0,6-6-163,-8 12-136,11-20 0,29-45 84,-37 59 193,-10 16-230,-11 7 336,-39 37 320,-7 5-347,-50 72 404,41-44-471,-83 99 842,148-173-1166,-25 31-17,-32 35 220,51-59-506,-2 1-496,40-38-20290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59.9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74 4480,'-33'-38'2581,"33"36"-1904,-1 0-1,1 0 0,-1 0 1,1 0-1,-1 0 1,1 0-1,0 0 1,0 0-1,0-1 0,0 1 1,1-3-1,0-3 3452,0 10-2997,21 19 481,9 9-323,-30-30-1265,30 25 459,1-2 0,1-2 1,69 35-1,102 11-339,-195-64-713,1 0-1,0-1 1,-1-1-1,1 1 1,0-1-1,0-1 1,0 0 0,18-2-1,-28 1 404,1 1 1,-1 0-1,1 0 0,-1 0 1,0 0-1,1-1 1,-1 1-1,1 0 0,-1 0 1,0-1-1,1 1 0,-1 0 1,0-1-1,1 1 0,-1 0 1,0-1-1,1 1 0,-1 0 1,0-1-1,1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0.2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720 15 3552,'-3'-1'547,"3"1"-441,0 0-1,-1 0 0,1-1 1,0 1-1,-1 0 0,1 0 0,0 0 1,-1 0-1,1 0 0,0-1 1,-1 1-1,1 0 0,0 0 1,-1-1-1,1 1 0,0 0 1,0 0-1,-1-1 0,1 1 0,0 0 1,0-1-1,0 1 0,-1 0 1,1-1-1,0 1 0,0 0 1,0-1-1,0 1 0,0-1 0,-5 1 2690,-46-5 1520,-170 10 1599,37 3-3545,83-3-1607,78-3-730,1 0 0,0 1 0,0 2 0,-21 6 0,36-9 734,-2-1-4275,19-4-3905,-7 2 6648,0 1 1,0-2 0,0 1-1,0 0 1,0-1 0,5-3-1,10-7-3644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0.6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5 7968,'-1'-1'153,"0"1"0,1-1 0,-1 1-1,0 0 1,0-1 0,0 1 0,1 0 0,-1-1 0,0 1 0,0 0 0,0 0 0,0 0 0,0 0 0,0 0 0,1 0-1,-2 0 1,1 1-71,1-1-1,0 1 1,-1-1-1,1 1 0,0 0 1,0-1-1,-1 1 1,1 0-1,0-1 1,0 1-1,0-1 0,0 1 1,0 0-1,0-1 1,0 1-1,0 1 1,-1 11 430,-3 39 3339,3 69 0,1-61-2375,1-24-747,1-1 0,10 57 0,11 55-153,-20-137-780,0 1 0,4 11 0,1 1-3392,-5-16-377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2.7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62 2240,'-3'-1'361,"0"0"-1,0 0 1,0 0-1,0 0 1,0 1-1,-1-1 1,1 1 0,0 0-1,0 0 1,-1 0-1,-4 1 1,-8-1 2426,-7 5 1352,18-5-3285,-20-2 2770,24 2-3531,0 0 0,0 0 0,1 0 0,-1 0 0,0-1 1,1 1-1,-1 0 0,0-1 0,1 1 0,-1 0 0,1-1 0,-1 1 1,0-1-1,1 1 0,-1-1 0,1 1 0,-1-1 0,1 0 0,0 1 1,-1-1-1,1 1 0,0-1 0,-1 0 0,1 0 0,0 1 0,0-1 0,-1 0 1,1 1-1,0-1 0,0-1 0,0 1-39,0 0 0,0 0 1,1 1-1,-1-1 0,0 0 0,1 0 0,-1 0 1,0 1-1,1-1 0,-1 0 0,1 1 1,-1-1-1,1 0 0,-1 1 0,1-1 0,0 0 1,-1 1-1,1-1 0,0 1 0,0 0 0,-1-1 1,1 1-1,0-1 0,0 1 0,-1 0 0,2-1 1,28-6 422,-19 5-269,27-5 309,0 2 0,41 0 0,80 4 13,-73 2-29,-63 0-443,-1 0 1,25 5 0,-36-4 425,5 2-2496,-17-1 203,-9 2-76,3-1 295,1 0-1,-1 0 0,1 1 0,-7 6 1,-12 8-2334,7-9 1967,3 3-1296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3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71 2816,'-23'0'14367,"37"-10"-11209,-5 4-2705,1 1-1,0 0 1,0 0 0,0 1 0,1 0 0,20-5 0,67-7 617,-52 12-794,-1 2 0,1 1 1,-1 3-1,1 2 1,70 14-1,-102-17-277,-11-1-7,0 0 1,0 0 0,-1 1 0,1-1-1,0 0 1,-1 1 0,1 0 0,0 0-1,-1 0 1,1 0 0,-1 0-1,5 3 1,1 0-1403,-35-7-20603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3.6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40 4736,'0'1'5775,"5"0"-1938,16 0-322,28 0-1496,85-6 1218,-32 0-1834,0 1-406,-37 0-744,121 9 1,-144-3-411,-34-3-392,1 1 0,0 1 0,-1 0 0,1 0 0,11 3 0,-17-3-1296,13-23-12560,2 5 10704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4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131 13 2560,'-8'-5'12393,"8"5"-12358,0-1 1,0 1-1,0 0 1,0 0 0,0 0-1,-1-1 1,1 1-1,0 0 1,0 0-1,0 0 1,0-1-1,-1 1 1,1 0-1,0 0 1,0 0-1,0 0 1,0 0 0,-1-1-1,1 1 1,0 0-1,0 0 1,-1 0-1,1 0 1,0 0-1,0 0 1,0 0-1,-1 0 1,1 0 0,-1 0 737,-19-4 795,-33 4-742,34 4-1071,9-1-765,0 3-4038,5-3 3080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4640,'-18'-9'2112,"28"4"-1824,-5 2 256,3 6-352,5-3-96,5 0-32,1-3 192,-1 3-128,-5-3 256,1-2-256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08.1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 4320,'-9'7'16149,"14"-5"-15746,0 0-1,0-1 1,0 0 0,7 1 0,14 4-380,69 24-216,82 30 306,-166-56-141,-1 1 1,1 0-1,-1 0 0,0 1 0,-1 1 1,0 0-1,0 0 0,11 11 1,-15-13 50,0 1 1,-1 0-1,0 0 1,0 1-1,0-1 1,-1 1-1,1 0 1,-2 0-1,1 0 1,-1 0-1,0 0 1,0 0-1,0 14 1,-1-7 32,-1 0 0,-1 0 1,0 0-1,-1 0 0,0 0 0,-2-1 1,1 1-1,-1-1 0,-1 0 0,-1 0 1,-8 15-1,5-13 36,0 0 0,-2 0 0,1-1 0,-2 0 0,0-1 1,-1-1-1,0 0 0,-21 15 0,-68 37 79,91-59-24,-2 3-161,-5 5 361,36-14-174,-1-1 1,19-5 0,15-1 25,172-21-181,-183 21 105,-1-2 1,0-1-1,59-26 1,-87 32-80,-1-1 0,1 0 0,-2-1 0,1 0 1,-1-1-1,0 0 0,0 0 0,-1-1 0,0 0 1,8-13-1,-6 7 13,-1 0 0,-1-1 0,0 0 0,-1-1 0,-1 0 0,6-20 0,-9 19-49,-1 0 1,-1 0-1,0 0 1,-3-26 0,1 37-46,0 1 0,-1-1 0,1 0 0,-1 0 0,-1 0 0,1 1 0,-7-12 0,-8-23-510,-2-18-2242,6 22-4667,12 26 4555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0.3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82 3072,'0'0'57,"0"0"0,-1 0 0,1-1 0,0 1 0,0 0 0,0 0 0,0 0 0,-1 0 0,1 0 0,0 0 0,0-1 0,0 1 0,0 0 0,0 0 0,-1 0 0,1 0 0,0-1 0,0 1 0,0 0 0,0 0 0,0 0 0,0-1 0,0 1 0,0 0 0,0 0 0,0 0 0,0-1 0,0 1 0,0 0 0,0 0 0,0 0 1,0-1-1,0 1 0,0 0 0,0 0 0,0 0 0,0-1 0,0 1 0,0 0 0,0 0 0,1 0 0,-1 0 0,0-1 0,0 1 0,0 0 0,0 0 0,0 0 0,1 0 0,-1 0 0,0-1 0,0 1 0,0 0 0,0 0 0,1 0 0,-1 0 0,0 0 212,1-1 1,-1 1-1,0 0 0,1 0 0,-1-1 1,0 1-1,1 0 0,-1-1 0,0 1 1,1 0-1,-1-1 0,0 1 1,0 0-1,0-1 0,1 1 0,-1 0 1,0-1-1,2-2 2693,-2 3-2927,0 0 1,0 0 0,0 0 0,1 0 0,-1 0 0,0 0-1,0 0 1,0-1 0,0 1 0,1 0 0,-1 0 0,0 0-1,0 0 1,0 0 0,0 0 0,0 0 0,1 0-1,-1 0 1,0-1 0,0 1 0,0 0 0,0 0 0,0 0-1,0 0 1,0 0 0,0-1 0,0 1 0,1 0 0,-1 0-1,0 0 1,0 0 0,0 0 0,0-1 0,0 1 0,0 0 159,0-1 0,0 1 0,0-1 0,0 1 0,1 0 0,-1-1 0,0 1 0,0-1 0,1 1 0,-1 0 0,0-1 1,1 1-1,-1 0 0,0 0 0,1-1 0,-1 1 0,0 0 0,1 0 0,-1-1 0,0 1 0,1 0 0,-1 0 0,1 0 1,-1 0-1,1 0 0,-1-1 0,0 1 0,1 0 0,-1 0 0,1 0 0,20-1-405,-8 0 730,3 0-388,0 0 0,1 0 0,-1 2 0,0 0 0,1 0 0,-1 2 0,0 0 0,0 1 0,-1 1 0,1 0 0,28 14 0,-37-15-125,1 0 1,-1 0 0,0 1 0,-1 0-1,1 0 1,-1 1 0,0 0-1,0 0 1,-1 0 0,7 10 0,-9-11 24,-1-1 0,1 1 0,-1 0 0,0 0 0,0 0 0,-1 0 0,1 1 0,-1-1 0,0 0 0,-1 1 0,1-1 0,-1 1 0,0-1 0,-1 0 0,1 1 0,-1-1 0,-1 6 0,-3 3 20,1 0-1,-2 0 1,0 0 0,-1-1-1,0 0 1,-1 0 0,0-1 0,-1 1-1,-18 18 1,2-7 80,-2 0 0,0-2 0,-31 20 0,41-30-195,-2 1 82,0-1 1,-21 11-1,26-15 90,13-7-96,0 0 1,0 0-1,0 0 1,0 0-1,-1-1 1,1 1-1,0 0 1,0-1-1,-1 1 1,1-1 0,0 0-1,-1 1 1,1-1-1,0 0 1,-2 0-1,-8 2-95,9-1 171,0-1 1,-1 1 0,1-1-1,0 1 1,-1-1 0,1 0-1,-4 0 1,10 1-13,0 1 0,0-1-1,0 0 1,0-1 0,1 1 0,-1-1 0,0 1-1,8-2 1,39-4 221,-34 3-167,55-5 282,29-3-96,70-22 60,-133 23-239,-2-2-1,56-23 1,-79 27-117,0 0 1,-1-1 0,0 0-1,-1 0 1,1-1-1,-2-1 1,16-17 0,-11 9 20,-1 0 0,-1-1 0,-1 0 1,10-23-1,-15 26-9,9-32 0,-7 20-25,-6 16-33,1 0-1,-2 0 0,1 1 1,-2-2-1,1 1 0,-2 0 0,0-12 1,0 19-257,-1 1 0,1 0 0,-1-1 0,0 1 0,0 0 0,-1-1 0,1 1-1,-1 0 1,0 0 0,0 0 0,0 0 0,-1 1 0,1-1 0,-1 0 0,0 1 0,0 0 0,0 0 0,-1 0 0,1 0 0,-1 0 0,-6-4 0,7 6-209,1 0-1,-1 0 1,0-1 0,1 1 0,-1 1-1,0-1 1,1 0 0,-1 1-1,0-1 1,0 1 0,1 0 0,-1 0-1,0 0 1,0 0 0,0 1 0,1-1-1,-1 1 1,-5 1 0,4 0-305,1 0 0,-1 0 0,1 1 1,-1-1-1,1 1 0,0 0 0,0 0 0,0 0 1,1 0-1,-1 0 0,1 0 0,-3 5 1,-14 24-1376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4.5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0 451 2304,'2'15'13662,"2"-12"-13868,-1-2 445,0 0 1,1 0 0,-1 0-1,0 0 1,1-1 0,-1 1 0,1-1-1,-1 0 1,5-1 0,32-5 589,-14-1-571,0-1 0,-1-2 1,0 0-1,-1-2 0,29-18 0,108-83-127,-133 92-88,-2 2 44,-1-2 1,-1 0-1,0-2 1,33-43-1,-53 61-46,0-1 0,-1 1 1,1-1-1,-1 0 0,4-13 0,-6 17-48,-1 0-1,1-1 1,-1 1-1,1-1 1,-1 1-1,0-1 1,0 1-1,0-1 1,0 0-1,-1 1 1,1 0-1,-1-1 1,0 1-1,1-1 1,-1 1-1,0 0 1,-3-5-1,3 6 12,0 0 1,0 0-1,0 0 0,-1 0 1,1 0-1,0 0 1,-1 0-1,1 1 0,0-1 1,-1 1-1,1-1 0,-1 1 1,1-1-1,-1 1 0,1 0 1,-1-1-1,1 1 0,-1 0 1,0 0-1,1 0 0,-1 1 1,-2-1-1,-1 1 86,1 0 0,-1 0 0,0 0 0,1 0 1,-1 1-1,-4 2 0,-1 1 56,0 1 0,1 0 0,0 0 0,0 1 0,0 0 0,1 1 0,0 0 0,1 0 0,0 1 0,0 0 0,0 0 0,1 0 0,1 1 0,0 0 0,-5 11 0,6-6-26,0 1 1,1-1-1,0 1 1,1-1 0,1 1-1,1 0 1,0 0-1,1 0 1,0-1-1,2 1 1,-1 0 0,2-1-1,0 0 1,1 0-1,1 0 1,0 0 0,9 14-1,-12-25-203,0 1 1,0-1-1,1 1 0,-1-1 0,1 0 1,0 0-1,1-1 0,-1 1 0,0-1 0,1 0 1,0 0-1,0 0 0,0-1 0,0 0 1,6 2-1,-5-2-573,0-1 0,0 0 0,0 0 0,1 0 0,-1-1 1,0 0-1,0 0 0,0-1 0,0 0 0,0 0 0,0 0 1,0-1-1,11-4 0,16-11-2021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5.4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49 3904,'0'-1'70,"-1"0"0,0 1 0,1-1 0,0 0 0,-1 1 0,1-1 0,-1 0 0,1 1 0,0-1 0,0 0 0,-1 0 0,1 0 0,0 1 0,0-1 0,0 0 0,0 0 0,0 0 0,0 1 0,0-1 0,0 0 0,0-1 0,1 1 178,0-1 0,0 0 0,0 0 0,1 1-1,-1-1 1,0 1 0,3-3 0,-2 2 207,9-11 6762,-7 22-4898,1 14-1142,0 1-1,1 29 0,-4-31-699,1 0 0,10 40 0,-10-53-360,0 1-1,0 0 1,-1 0-1,0 0 1,-1 0-1,1 13 1,-2-11 23,1-1 1,1 0-1,3 12 1,0 4-122,-4 12-152,-1-24-7973,9-22 1210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5.8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636 28 4576,'0'-1'147,"0"0"1,-1 0-1,1 0 1,0 0-1,-1 0 1,1 0-1,0 1 1,0-1-1,0 0 1,0 0-1,0 0 1,0 0-1,0 0 1,0 0-1,0 0 1,1 0-1,-1 0 1,0 0-1,0 0 1,1 1-1,-1-1 1,1 0-1,-1 0 1,1 0-1,3-3 3424,-5 5-3208,-1 1 0,1-1-1,0 1 1,0-1 0,-1 0-1,1 1 1,-1-1 0,0 0-1,-2 2 1,-41 22 2569,-92 37 0,30-16-1335,40-16-984,-94 29 1,98-35-621,34-13-477,13-2-3686,41-9-8444,-6-5 8684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6.3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9 4736,'-8'-2'623,"5"1"-373,0 0 0,0 0 0,-1 0 0,1 0 0,0 1 0,0-1 0,-1 1 0,1 0 0,0 0 0,-1 0 0,1 0 0,0 1 0,-1-1 0,-5 3 0,5-1 496,-1 1 2828,10 5-1142,-1-3-1934,1-1 1,0 0-1,0 0 1,1 0-1,-1-1 1,1 1-1,0-1 1,-1-1-1,1 1 1,12 2-1,4 1 217,40 3 0,-32-5-135,355 60 823,-257-45-4902,-100-11-1477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16.7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186 1 7296,'-1'0'137,"0"0"1,0 0-1,0-1 1,0 1-1,0 0 1,-1 0-1,1 0 1,0 1-1,0-1 1,0 0-1,0 0 0,0 1 1,0-1-1,-1 0 1,1 1-1,0-1 1,0 1-1,0 0 1,0-1-1,1 1 1,-1 0-1,0-1 1,0 1-1,0 0 1,0 0-1,1 0 1,-1 0-1,0 0 1,1 0-1,-1 2 0,-3 3 477,2 1 0,-1 0 0,1-1 0,-2 9 0,1-1 513,-18 74 3079,16-60-3347,-2-1 1,-14 41-1,-41 102-114,42-94-3698,19-67 1851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0.7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29 3072,'-3'-3'203,"-1"-3"649,9 2-136,-5 4-564,1 0 1,-1-1 0,0 1 0,1 0-1,-1-1 1,0 1 0,0 0 0,0-1-1,1 1 1,-1 0 0,0-1 0,0 1-1,0-1 1,0 1 0,0 0 0,0-1-1,0 1 1,0-1 0,0 1 0,0 0-1,0-1 1,0 1 0,0-1 0,0 1 0,0 0-1,0-1 1,0 1 0,0-1 0,0 1-1,-1 0 1,1-1 0,-2-2 1710,5 10-311,3 13-471,-1 1 0,0 0 0,-2 0 0,2 23 0,-1-11-673,9 82 353,7 54-60,-10-82-309,-5-43-225,15 68-1,-19-106-89,0 0 0,0 0-1,-1-1 1,0 9 0,0-13 403,0-6 272,2-4-737,0 0 0,0 0 0,1 0 0,0 1 0,0-1 0,1 1 0,6-12 0,2-4-71,-6 13 32,0-1 1,1 1-1,1 1 1,0-1-1,0 1 1,1 0-1,0 1 1,0 0-1,14-9 1,10-5-9,59-32 0,-69 43 34,1 0 1,0 2-1,1 0 0,38-9 0,-58 18 12,-1 1 1,1-1-1,0 1 1,0-1-1,0 1 0,0 1 1,0-1-1,0 1 0,0 0 1,-1 0-1,1 0 1,0 1-1,6 3 0,-7-3 34,0 0 1,-1 0-1,1 1 0,-1 0 0,0 0 0,0 0 0,0 0 0,0 0 0,0 0 0,-1 1 0,0-1 0,1 1 0,-1 0 0,-1 0 1,3 6-1,1 6 108,0 1 0,-2-1 1,0 1-1,1 18 1,-2 69 479,-2-72-444,-2 1-7,-7 49-1,6-63-105,2-14-148,-1 5 275,2-9-241,-1-1 0,1 0 0,0 0 0,0 0 0,0 1 1,0-1-1,0 0 0,0 0 0,0 0 0,0 0 0,0 1 0,0-1 0,0 0 0,0 0 0,0 0 1,0 0-1,0 1 0,1-1 0,-1 0 0,0 0 0,0 0 0,0 0 0,0 1 0,0-1 1,0 0-1,0 0 0,0 0 0,1 0 0,-1 0 0,0 1 0,0-1 0,0 0 0,0 0 0,1 0 1,-1 0-1,0 0 0,0 0 0,5-8-4152,19-14-2788,-10 6 4095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1.5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14 172 4384,'-12'-17'1424,"12"16"-1252,0 0 0,-1 0 0,1 0 0,0 1 0,0-1 0,-1 0 0,1 0 0,0 0 0,0 0 0,0 0 0,0 1 0,0-1 0,0 0 0,0 0 0,1 0 0,-1 0 0,0 0 0,0 1 0,1-1 0,-1 0 0,0 0 0,1 0 0,-1 1 0,1-1 0,-1 0 0,1 1 0,-1-1 0,1 0 0,0 1 0,-1-1 0,1 1 0,0-1 0,0 0 0,4-4 396,-2 2-371,0 1 1,0-1 0,0 1 0,0 0-1,1 0 1,-1 0 0,0 0 0,1 1 0,0-1-1,-1 1 1,1 0 0,0 0 0,0 0-1,0 1 1,5-1 0,4 0 244,0 1 0,1 0 1,15 3-1,-17-2-115,-1 2 0,0 0 0,0 0-1,0 1 1,20 10 0,-6 1 149,29 20-1,-45-28-329,0 1 0,0 0 1,-1 0-1,0 0 1,0 1-1,-1 1 0,0-1 1,-1 1-1,0 1 0,0-1 1,-1 1-1,-1-1 0,0 2 1,0-1-1,-1 0 1,0 1-1,1 20 0,-1-9 215,-2-13-279,0 1 0,-1-1 0,0 18 1,-1-25-46,1-1 1,-1 1-1,0 0 1,1 0-1,-1-1 1,0 1 0,-1 0-1,1-1 1,0 1-1,-1-1 1,1 0-1,-1 1 1,0-1-1,0 0 1,0 0-1,0 0 1,-4 3 0,-1-1-8,1 0 0,-1-1 0,0 0 0,0 0 1,0-1-1,0 0 0,-1 0 0,-10 1 1,-1 2-47,18-5 15,1 1 1,-1-1 0,1 0-1,-1 0 1,1 1-1,-1-1 1,0 0 0,1 0-1,-1 0 1,1 0 0,-1 0-1,1 0 1,-1 0 0,0 0-1,1 0 1,-1 0 0,1 0-1,-2-1 1,2 1 1,11-4 239,23-3-197,-20 5 26,0-1 1,0 0-1,24-10 0,-10 1 77,56-29 58,-71 34-143,1-2 0,-1 0 1,-1 0-1,13-12 0,5-8 169,-1 0-1,-2-2 0,32-45 1,-50 61-217,0-1 0,-1 0 1,0 0-1,-1 0 0,6-25 1,-12 38-101,0 1 0,0-1 1,-1 0-1,1 1 1,-1-1-1,0 0 0,0 0 1,0 0-1,0 1 1,0-1-1,-1 0 1,1 0-1,-1 1 0,0-1 1,0 0-1,0 1 1,0-1-1,0 1 1,0-1-1,-1 1 0,1 0 1,-1-1-1,1 1 1,-1 0-1,0 0 1,0 0-1,0 0 0,0 1 1,-4-3-1,-2-1-1340,0 0 0,-1 0 0,-10-3 0,-2-2-4998,15 9 4095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2.3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620 4 5152,'7'-3'8273,"-6"3"-7955,-3 7 2550,-9 10-1432,2-8-1056,0 0 0,-1 0 0,0-2 0,-1 1 0,0-1-1,-16 8 1,-6 4 55,-13 11-36,-89 61 668,121-81-968,-143 115 1147,131-102-979,2 0 1,0 2 0,-38 53 0,62-77-241,-1 0 1,0 0-1,1 0 0,-1 0 0,0 0 0,1 0 0,-1 0 0,1 0 0,0 0 1,-1 1-1,1-1 0,0 1 0,0-1-16,0 0 1,0-1-1,1 1 1,-1-1-1,1 1 1,-1 0-1,0-1 1,1 1-1,-1-1 1,1 1-1,-1-1 1,1 1-1,-1-1 1,1 0-1,0 1 1,-1-1-1,1 0 1,0 1-1,-1-1 1,1 0-1,0 0 1,-1 0-1,1 1 1,1-1-1,61 18 210,52 15-169,113 50 1,-212-76-83,5 2 61,29 17 0,-44-23-215,12-5-11445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0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93 2304,'-4'-3'560,"0"1"1,1-1-1,-1 0 1,1 0-1,0 0 1,0 0-1,0 0 1,0-1-1,0 1 1,-1-5-1,3 8-474,1 0 1,0-1-1,0 1 1,0 0-1,0 0 0,0 0 1,0 0-1,0-1 0,0 1 1,0 0-1,0 0 0,0 0 1,0 0-1,0-1 0,0 1 1,1 0-1,-1 0 1,0 0-1,0 0 0,0 0 1,0-1-1,0 1 0,0 0 1,0 0-1,0 0 0,0 0 1,1 0-1,-1 0 1,0 0-1,0-1 0,0 1 1,0 0-1,0 0 0,0 0 1,1 0-1,-1 0 0,0 0 1,0 0-1,0 0 1,0 0-1,1 0 0,-1 0 1,14-4 1932,29 1-744,-18 1-560,214-14 1936,-41 5-1825,-82 1-562,131 7 0,-91 4-33,-90-2-217,-64 1-146,-14 4-9426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 2400,'-1'0'202,"-1"-1"1,1 0 0,-1 1-1,1-1 1,-1 1-1,1-1 1,-1 1-1,1 0 1,-1-1 0,1 1-1,-1 0 1,0 0-1,1 0 1,-3 1-1,-26 3 605,19-1-345,0 0 1,0 1-1,0 0 0,1 0 0,-1 1 0,1 0 1,0 1-1,0 0 0,1 1 0,0 0 0,-15 15 1,21-19-307,1-1 0,0 1 0,0 0 0,0-1 0,1 1 0,-4 6 0,5-8-106,0 0 0,-1-1 0,1 1 0,0 0 0,0 0 0,0 0 0,0-1 0,0 1 0,0 0 0,0 0 0,0-1 0,0 1 0,0 0 0,0 0 0,0-1 0,1 1 0,-1 0 0,0 0 0,0-1 0,1 1 0,-1 0 0,1-1 0,-1 1 0,0 0 0,1-1 0,0 1 0,-1-1 0,1 1 0,-1-1 0,1 1 0,-1-1 0,1 1 0,0-1 0,0 1 0,13 4 278,-1 0-1,0-1 0,1-1 1,0 0-1,0-1 1,24 1-1,-7 0-86,157 9 794,-151-12-806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4992,'-18'-31'2240,"36"34"-1952,-5-3 576,6 4-544,31-4-64,3 0-160,46 0 256,-4 0-160,16-4 320,-11 1-288,3-10 320,-13 6-320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2.9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575 1 6304,'0'0'5226,"-4"6"-1855,1-1-2902,-1 1-1,0-1 1,0 0 0,0 0 0,0 0 0,-1 0-1,0-1 1,0 1 0,-7 3 0,-2 3-16,-123 94 1633,20-17-983,47-33-525,-80 68 98,117-89-207,55-21 80,-8-7-519,0 0-1,0-1 1,21 4 0,15 5 97,-13-1 12,287 115 431,-321-127-1022,8 4 1099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3.9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 6240,'6'-13'6480,"-6"14"-6356,0 0 1,0-1-1,0 1 1,0-1-1,0 1 0,0-1 1,0 1-1,1-1 1,-1 0-1,0 1 1,0-1-1,0 1 1,1-1-1,-1 1 1,0-1-1,1 0 1,0 1-1,3 5 377,3 13 101,-2 0-1,0 0 1,0 1 0,-2-1 0,1 24-1,1 49 613,-7 102-1,-10-85-419,6-72-553,6-26 132,3-14 180,6-15-215,42-141-440,19-51 81,-61 188-45,19-35 1,-26 52 38,1 0 0,1 0 0,-1 1 0,1-1 1,-1 1-1,1-1 0,1 1 0,-1 0 0,0 1 0,1-1 1,0 1-1,9-5 0,-14 8 26,1-1-1,0 1 1,-1 0-1,1-1 1,0 1-1,-1 0 1,1 0 0,0-1-1,0 1 1,-1 0-1,1 0 1,0 0-1,0 0 1,-1 0 0,1 0-1,0 0 1,0 0-1,-1 0 1,1 1-1,0-1 1,-1 0 0,1 0-1,0 1 1,-1-1-1,1 0 1,0 1 0,-1-1-1,1 1 1,0-1-1,-1 0 1,1 1-1,-1 0 1,1-1 0,-1 1-1,1-1 1,-1 1-1,1 1 1,0 1 45,0 1 0,0 0 0,0-1-1,-1 1 1,1 0 0,-1 5 0,0 2 28,5 65 513,-5 1 0,-12 112 0,12-179-266,2-7-3,11-15 105,-11 10-405,11-15-107,0 0 0,-1-1 0,-1 0 0,15-34 1,18-30-235,-38 73 314,0 0 1,1 0-1,0 0 0,0 1 1,1 0-1,10-7 1,-16 13 6,0 1 0,-1 0 0,1 0 1,0-1-1,0 1 0,0 0 0,0 1 1,0-1-1,0 0 0,0 1 0,0-1 1,0 1-1,0-1 0,1 1 0,-1 0 1,3 0-1,-3 0-3,0 1 0,0 0 0,0-1 0,0 1 1,-1 0-1,1 0 0,0 0 0,-1 0 0,1 0 0,-1 0 0,1 0 1,-1 0-1,1 1 0,-1-1 0,1 2 0,3 4 56,-1-1 0,-1 1 0,1 0 0,-1 0 0,0 0 0,-1 0 0,3 11 0,2 23 354,-2-1 0,-2 1 0,-3 67 0,0-52-100,0-12-2170,-1-41 410,11-6-2974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4.4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367 28 7456,'4'-15'2421,"-4"14"-2363,1 1 0,-1 0 0,0-1 0,0 1 0,0 0 0,0-1-1,0 1 1,0 0 0,0-1 0,0 1 0,0-1 0,0 1 0,0 0 0,0-1 0,0 1 0,0 0 0,0-1-1,0 1 1,0 0 0,0-1 0,-1 1 0,1 0 0,0-1 0,0 1 0,0 0 0,-1 0 0,1-1 0,0 1-1,0 0 1,-1-1 0,1 1 0,0 0 0,-1 0 0,1 0 0,-1-1 0,-12 0 2785,-17 4-478,17-3-1766,0 2 0,0-1 0,0 2 0,-16 4 0,17-2-302,0 0 1,1 0-1,0 1 1,0 0-1,1 1 1,0 0-1,0 1 0,-16 16 1,15-12-125,0 1-1,1 0 1,0 0 0,1 1-1,1 0 1,0 1 0,-9 24-1,6-10 125,1 2-1,-11 55 1,19-76-196,1 0 1,1 0 0,0-1 0,0 1 0,1 0-1,0 0 1,1 0 0,-1-1 0,2 1 0,0-1-1,0 0 1,1 1 0,6 11 0,-6-15-65,1 1 1,0-1 0,0 0-1,0-1 1,1 1-1,0-1 1,0 0 0,0-1-1,1 0 1,0 0-1,-1 0 1,1 0 0,9 2-1,6 2 28,1-1-1,-1-1 0,27 3 1,78 6-47,-103-14-1309,-1-1-1,1-1 1,33-5 0,-55 5 797,0 1-1,0 0 0,0-1 1,0 1-1,0-1 0,0 0 0,0 0 1,0 0-1,0 0 0,0 0 1,0 0-1,-1 0 0,1-1 0,0 1 1,-1-1-1,1 1 0,-1-1 1,0 1-1,1-1 0,-1 0 1,0 0-1,0 0 0,0 0 0,1-2 1,6-14-3202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35.0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46 8224,'0'-1'414,"-1"0"0,0 0 0,1 0 0,-1 0 0,1 0 0,-1 0 0,1 0 0,0 0 1,-1 0-1,1-1 0,0 1 0,0 0 0,0 0 0,0 0 0,0-1 0,0 1 0,0 0 0,0 0 0,0 0 1,0-1-1,1-1 0,0 2-209,0 0 1,0 0-1,0 0 1,0 0-1,0 0 1,0 0-1,0 0 1,0 0-1,0 0 1,0 0-1,1 1 1,-1-1-1,0 0 1,0 1 0,3-1-1,0-1-52,1 1 0,-1 1 0,0-1-1,1 0 1,-1 1 0,1 0 0,-1 0 0,1 1 0,-1-1-1,9 3 1,-9-2-75,0 1 0,-1 0-1,1 0 1,0 0 0,0 1-1,-1-1 1,1 1 0,-1 0-1,0 0 1,0 0 0,0 0-1,3 5 1,1 3 224,0 1-1,10 22 1,-15-28-214,0 0 0,0 0 0,0 1 0,-1-1 0,0 1 0,-1-1 0,1 1 0,-1-1 0,0 1 0,-1 0 0,0-1 0,-2 9 0,2-6 14,-2-1 1,0 0 0,0 0-1,0 1 1,-1-2 0,0 1-1,0 0 1,-1-1 0,-7 8 0,1-2 155,1 0 1,0 0 0,-10 19-1,19-32-244,1 1 1,0-1-1,0 1 0,0-1 0,-1 0 0,1 1 1,0-1-1,0 1 0,0-1 0,0 1 1,0-1-1,0 1 0,0-1 0,0 1 0,0-1 1,0 1-1,0-1 0,0 1 0,0-1 1,0 0-1,0 1 0,1-1 0,-1 1 0,0-1 1,0 1-1,0-1 0,1 0 0,-1 1 1,0-1-1,1 1 0,-1-1 0,0 0 0,1 1 1,-1-1-1,0 0 0,1 0 0,-1 1 1,1-1-1,-1 0 0,1 0 0,-1 0 0,0 1 1,1-1-1,0 0 0,25 4 144,-21-4-135,32 1-485,63-5-1,20-1-4707,-63 11-457,-7 5 1777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1.5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1 119 2144,'2'-5'271,"0"0"1,1 0 0,0 0-1,-1 1 1,2-1-1,-1 1 1,0 0-1,1 0 1,0 0-1,0 0 1,5-3 0,-3 2 242,-1-1 0,0 1 0,0-1 0,4-7 0,-7 11-217,0-1 0,0 1 0,0 0 0,0 0-1,0 0 1,1 1 0,-1-1 0,1 0 0,-1 1 0,1 0 0,-1-1 0,1 1-1,5-1 1,-6 1-235,-1 1-1,1-1 1,0 1 0,-1 0-1,1 0 1,0 0-1,-1 0 1,1 0 0,0 0-1,-1 1 1,1-1-1,-1 0 1,1 1-1,0-1 1,-1 1 0,1 0-1,-1-1 1,1 1-1,-1 0 1,0 0 0,1 0-1,-1 0 1,0 0-1,2 3 1,30 39 341,-3 3 1,28 52 0,-53-86-297,0 0 0,0 1 1,-1 0-1,4 23 1,-1-3 176,-8-16 629,-4-9-2075,5-8 885,0 0 1,-1 0-1,1 1 0,-1-1 1,1 0-1,0 0 0,-1 0 1,1 0-1,-1 0 0,1 0 1,0 0-1,-1 0 0,1 0 1,-1 0-1,1 0 0,-1 0 0,1 0 1,0 0-1,-1 0 0,1-1 1,-1 1-1,-3-3-2016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1.8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356 1 2496,'0'0'15,"0"0"1,0 0-1,0 0 0,0 0 1,0 0-1,0 0 0,0 0 1,0 0-1,0 0 1,0 0-1,0 0 0,0 0 1,0 0-1,0 0 0,0 0 1,0 0-1,0 0 0,0 0 1,0 0-1,0 0 1,0 0-1,-1 0 0,1 0 1,0 0-1,0 0 0,0 0 1,0 0-1,0 0 0,0 0 1,0 0-1,0 0 1,0 0-1,0 0 0,0 0 1,0 0-1,0 0 0,0 0 1,0 0-1,0 0 0,0 0 1,0 0-1,0 0 1,0 0-1,0 0 0,0 0 1,0 0-1,0 0 0,0 0 1,0 0-1,0 0 0,0 0 1,0 0-1,0 0 1,0-1-1,0 1 0,0 0 1,0 0-1,0 0 0,0 0 1,0 0-1,0 0 0,0 0 1,0 0-1,-4 5 1983,-2 10 887,5-8-2448,-1 0-1,0 0 1,-1 0-1,1 0 0,-1 0 1,-1-1-1,-3 7 0,-33 41 2339,18-27-1809,13-16-867,0 0-1,-2-1 1,1 0-1,-1 0 1,-1-1-1,0-1 1,0 0-1,0 0 1,-1-2-1,0 1 1,-1-2-1,1 1 1,-1-2-1,-16 4 0,16-5-122,-20 4-4394,33-7 3618,-13 15-8277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2.3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86 7 4064,'-6'-6'1744,"4"11"261,1 20 590,1-21-2667,-4 55 1808,0-15-875,1-17-404,-5 29 0,-3 16 117,9-55-441,-1 1 0,-11 30 0,2-3 12,9-22 1,-1 4 427,4-25-834,-1-1-1,0 1 0,1-1 0,-1 0 0,0 1 1,0-1-1,1 0 0,-1 1 0,-2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2.7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89 6400,'-38'-11'2058,"24"7"-675,23 6 173,78-7 2126,45-16-2273,3-1-1321,-61 13 263,140-10-3513,-156 23-273,-17 4 1041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8.9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84 1472,'-6'-6'404,"8"6"-279,-1 1-93,-1-1 1,0 0 0,0 0 0,0 0 0,1 0-1,-1 1 1,0-1 0,0 0 0,0 0 0,1 0 0,-1 0-1,0 0 1,0 0 0,1 0 0,-1 0 0,0 0-1,0 0 1,1 0 0,-1 0 0,0 0 0,0 0-1,1 0 1,-1 0 0,0 0 0,0 0 0,0 0 0,1 0-1,-1 0 1,0 0 0,0-1 0,1 1 0,-1-2 566,0 0 0,1-1 0,-1 1 0,1 0 0,-1 0 0,1 0 0,0-1 0,0 1 0,1-2 0,-1 2-181,0-1-1,0 1 1,0 0-1,0 0 0,-1-1 1,1 1-1,-1 0 1,1-1-1,-1-2 1,0 4-214,0-1 1,1 1 0,-1 0-1,0 0 1,0 0 0,1-1-1,-1 1 1,1 0 0,-1 0 0,1 0-1,-1 0 1,1 0 0,1-1-1,2-9 2658,1 29 210,-3-13-2955,0 1-1,0-1 0,-1 1 0,1 10 1,-8 102 597,5-83-408,1 0-1,6 47 1,0-18-119,-4 53 80,0 2-256,-1-57 847,24-150-767,-19 64-166,2-1 1,0 1-1,2 0 0,15-28 1,-16 37 59,1-1 0,1 2 0,0-1 0,22-21 0,-21 26 5,-1 0-1,2 1 1,-1 0 0,1 0 0,1 2-1,-1 0 1,1 0 0,0 1 0,1 1-1,0 1 1,-1 0 0,29-4 0,-38 8 14,0-1 1,0 1 0,-1 1-1,1-1 1,0 1 0,0-1-1,-1 1 1,1 1 0,0-1 0,-1 1-1,1 0 1,-1 0 0,0 0-1,0 0 1,7 5 0,-6-3 32,-1 1 0,1-1 1,-1 0-1,0 1 0,-1 0 1,1 0-1,-1 0 0,0 0 0,0 1 1,0-1-1,3 12 0,-4-11-6,3 8 50,-1 1 0,0-1 1,-1 1-1,2 19 1,1 207 451,-6-240-521,0 0 0,0 1 0,0-1 0,0 0 0,-1 0 0,1 0 0,0 0 0,-1 0 0,1 1 0,0-1 0,-1 0 0,0 1 0,-4 4-2931,24-24-13480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39.7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22 4992,'-5'-2'653,"-5"-14"10203,10 16-10704,1-1 0,-1 1 0,0 0 0,1 0 0,-1-1 0,0 1 0,1 0 0,-1 0 0,0 0 0,1-1 0,-1 1 0,0 0 0,1 0 0,-1 0 0,1 0-1,-1 0 1,0 0 0,1 0 0,-1 0 0,1 0 0,-1 0 0,1 0 0,-1 0 0,0 0 0,1 0 0,14 0 766,-10 1-856,0 1 0,0-1 0,0 1 0,0 0 0,-1 0 0,1 1 1,-1 0-1,1-1 0,-1 1 0,5 5 0,0 0 4,-1 0 1,0 0 0,12 17-1,-7-6 38,0 1-1,-1 1 0,-1 0 1,-1 1-1,-1-1 0,-1 2 1,5 25-1,-10-36-2,-1 1 0,-1 1 0,0-1 1,0 0-1,-2 0 0,-1 15 0,0-18-39,0-1 0,0 0 0,-1 1 0,0-1 0,-1 0 0,0 0 0,0-1 0,-1 1 0,-6 8 0,-47 57 397,29-49-177,35-28 41,1 1-1,0-1 1,9-1 0,16-5-355,78-21 75,-1 0 213,-81 20-205,0-1 0,29-17 0,-42 19-47,1-1 1,-2 0 0,0 0-1,0-2 1,13-13 0,-24 22 7,7-7 47,-1 0-1,1-1 0,-2 0 1,1 0-1,-1-1 1,-1 0-1,11-25 1,-12 21-53,-2 6-17,-1 0-1,0 0 1,0-1-1,-1 1 0,0-1 1,0-15-1,-2 19-146,1 4 15,-1 1 1,0 0 0,0 0-1,0 0 1,0-1 0,-1 1 0,1 0-1,0 0 1,-1 0 0,0 0-1,1-1 1,-1 1 0,0 0-1,0 0 1,0 1 0,-1-1 0,0-2-1,1 3-229,0 0-1,0-1 0,0 1 1,0 0-1,0 0 0,1 0 1,-1-1-1,0 1 0,1 0 1,-1-1-1,1 1 1,0-1-1,-1 1 0,1 0 1,0-1-1,0 1 0,0-1 1,0 1-1,0-1 0,0 1 1,0-1-1,1 1 1,-1 0-1,0-1 0,1 1 1,-1 0-1,1-1 0,0 1 1,-1 0-1,1-1 0,0 1 1,0 0-1,0 0 0,0 0 1,0 0-1,0 0 1,0 0-1,0 0 0,0 0 1,0 0-1,0 0 0,1 1 1,-1-1-1,0 1 0,1-1 1,1 0-1,21-3-3712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24 2080,'0'0'667,"0"-7"213,10-5 1741,-7 8-1778,-9 11 66,-65 108 1681,46-71-2178,-129 248 506,128-242-588,-3-1 1,-45 59 0,43-70 305,-1-1 0,-60 53 1,91-90-598,1 1 1,-1-1-1,1 1 1,-1-1-1,0 1 0,1-1 1,-1 1-1,0-1 1,1 0-1,-1 1 1,0-1-1,1 0 0,-1 0 1,0 1-1,0-1 1,0 0-1,1 0 1,-1 0-1,0 0 0,0 0 1,0 0-1,1 0 1,-1 0-1,0 0 1,0-1-1,1 1 0,-2 0 1,2-1-15,0 1 0,0-1 0,0 1 0,0 0 0,0-1 0,0 1 0,0-1 0,0 1 0,0 0 0,0-1 0,0 1 0,0-1 0,0 1 0,0 0 0,0-1 0,1 1 0,-1-1 0,0 1 0,0 0 0,0-1 0,1 1 0,-1 0 0,0 0 0,0-1 0,1 1 0,-1 0 0,0-1 0,1 1 0,0 0 0,8-10-39,6-2-37,0 1 1,1 0-1,24-11 0,54-20-29,-20 9 0,40-15-458,-113 47 528,1 1 1,0-1 0,-1 0 0,1 1 0,0 0 0,-1-1 0,1 1 0,0 0 0,0 0 0,-1 0 0,1 0 0,0 0 0,0 0 0,-1 0 0,1 1 0,0-1 0,-1 1 0,4 0 0,-4 0 4,0 0 1,0 0-1,0 0 1,0 1 0,0-1-1,0 0 1,0 0 0,0 1-1,-1-1 1,1 0 0,0 1-1,-1-1 1,1 1 0,-1-1-1,1 1 1,-1-1 0,0 1-1,0-1 1,0 1 0,1-1-1,-1 1 1,-1 1 0,1 9 47,-2 1 0,-3 14 1,3-15-2,0 0 0,0 15 0,2-26-14,0 1 1,0 0 0,0 0-1,1-1 1,-1 1 0,0 0-1,1-1 1,-1 1 0,1 0-1,0-1 1,0 1 0,-1-1-1,1 1 1,0-1 0,0 1-1,0-1 1,1 0 0,-1 1-1,0-1 1,0 0 0,1 0-1,-1 0 1,1 0 0,-1 0-1,1 0 1,-1-1 0,1 1-1,0 0 1,-1-1 0,1 1-1,0-1 1,-1 1 0,1-1-1,2 0 1,3 1 46,0-1 1,-1 0-1,1 0 0,0-1 0,0 0 0,0 0 1,11-4-1,22-7 99,0-2 0,0-2 0,54-29 0,-83 38-144,1 0-1,-1-1 0,-1 0 1,1-1-1,-1 0 0,-1-1 0,0 0 1,0 0-1,-1-1 0,0 0 1,-1 0-1,0-1 0,-1 0 0,10-25 1,-15 32-42,0 1 0,0-1 0,0 0 0,-1 1-1,0-1 1,0 0 0,0 0 0,0 1 0,-1-1 0,1 0 0,-3-4 0,3 7-1,0 0-1,-1 1 1,1-1-1,-1 1 1,0 0 0,0-1-1,1 1 1,-1 0 0,0-1-1,0 1 1,0 0-1,0 0 1,0 0 0,-1 0-1,1 0 1,0 0-1,0 0 1,-1 0 0,1 0-1,-1 0 1,1 1 0,0-1-1,-1 1 1,0-1-1,1 1 1,-1 0 0,1-1-1,-1 1 1,1 0-1,-1 0 1,1 0 0,-1 0-1,0 0 1,1 1 0,-1-1-1,-2 1 1,-3 1-7,0 0 1,0 0 0,0 1-1,0 0 1,1 0 0,-1 1-1,1 0 1,0 0-1,0 1 1,0-1 0,1 1-1,-1 0 1,1 1 0,0-1-1,1 1 1,0 0-1,-1 0 1,2 1 0,-1-1-1,1 1 1,0 0 0,0 0-1,1 0 1,0 0-1,0 0 1,1 0 0,0 1-1,0-1 1,1 9-1,0-13 40,1 1-1,-1 0 0,1-1 1,0 1-1,1 0 0,-1-1 1,1 1-1,-1-1 0,1 0 1,0 0-1,0 0 0,0 0 1,1 0-1,-1 0 0,1 0 1,0-1-1,0 1 0,5 3 1,3 2 90,1-1 1,1 0 0,20 7 0,6 0 94,1-2 1,0-1-1,81 9 0,-95-16-221,0-2 0,0-1 0,0-1 0,0-1 0,0-2 0,0 0 0,34-10 0,-24-2-2021,-3-2 571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40.9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44 204 4992,'-4'-2'320,"0"0"0,1 1 0,-1-1 0,0 1 0,0 0 0,0 0 0,-13-2 11631,29 3-6479,-1 0-5202,0 1 1,19 4-1,-11-2-199,1 0 1,-1-2 0,0 0-1,20-2 1,-10 1-94,55 1 222,147-5 181,-159 3 153,-71 2-538,-1-1 0,0 0 1,0 0-1,0 0 0,0 0 1,1 0-1,-1 0 0,0 0 1,0 0-1,0 0 1,1 0-1,-1 0 0,0 0 1,0 0-1,0 0 0,0-1 1,1 1-1,-1 0 0,0 0 1,0 0-1,0 0 1,0 0-1,0 0 0,1 0 1,-1 0-1,0 0 0,0-1 1,0 1-1,0 0 0,0 0 1,0 0-1,1 0 1,-1 0-1,0-1 0,0 1 1,0 0-1,0 0 0,0 0 1,0 0-1,0-1 0,0 1 1,0 0-1,0 0 1,0 0-1,0-1 0,0 1 1,0 0-1,0 0 0,0 0 1,0 0-1,0-1 0,0 1 1,0 0-1,0 0 1,0 0-1,-1 0 0,1-1 1,0 1-1,0 0 0,0 0 1,-9-12-77,5 8 62,-1-11-136,3 11 188,1-1 1,-1 0-1,0 1 1,-1 0-1,-2-5 1,1 4 3,1 0 0,0 0 0,-1 0 0,2 0 0,-1 0 0,-2-8 1,3 8-79,-1-1 0,1 1 0,-1-1 0,-1 1 1,1 0-1,-1 0 0,-4-4 0,-12-19-57,14 23 97,5 5-13,1 0 0,-1-1 0,0 1 0,1-1 0,-1 1 0,0-1 0,1 1 0,-1-1 0,1 1 0,-1-1 0,1 1 0,-1-1 0,1 0 0,-1 1 0,1-2 0,1 2 22,1 0 0,-1 0 0,0 0 0,1 0 0,-1 0 0,1 0 0,-1 1 0,0-1 0,1 0 0,-1 1 1,1-1-1,-1 1 0,0 0 0,0-1 0,2 2 0,5 1 70,1 0-109,-1 1 0,0 0 0,0 0 0,0 0 1,11 9-1,-15-10 39,1 1 0,-2 0 0,1 0 0,0 0 0,-1 0 0,0 0 0,0 1 0,0 0 0,0 0 0,2 8 0,0 0 33,-1 1 1,-1-1 0,-1 1-1,1 0 1,-2 0 0,0 0-1,-1-1 1,0 1 0,-1 0-1,-1 0 1,0 0 0,-1-1-1,0 1 1,-1-1 0,-9 20-1,4-9 36,7-19-70,1 0-1,-2 0 0,1 0 1,0 0-1,-1 0 0,0 0 1,0-1-1,-4 5 0,4-5-95,-1 0-1,0 0 0,0-1 1,-7 5-1,10-7-256,-1 0 0,1-1 0,-1 1-1,0 0 1,1-1 0,-1 1 0,0-1 0,0 1 0,1-1-1,-4 0 1,5 0 186,0 0 1,-1 0-1,1 0 0,0 0 0,0 0 0,0 0 0,-1 0 0,1 0 1,0 0-1,0 0 0,-1 0 0,1 0 0,0-1 0,0 1 1,0 0-1,-1 0 0,0-2-1747,1 2 1747,0-1 0,0 1 0,0 0 0,0 0 0,-1 0 0,1-1 1,0 1-1,0 0 0,0 0 0,0-1 0,1 1 0,-1 0 0,0 0 1,0 0-1,0-1 0,0 1 0,0 0 0,0 0 0,0-1 1,0 1-1,0 0 0,7-15-4680,-5 12 4329,8-22-4775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42.0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31 3648,'-1'-1'134,"1"0"0,0 0 0,0 1 0,-1-1 0,1 0 0,0 1 0,0-1 1,0 0-1,0 0 0,0 1 0,0-1 0,0 0 0,0 0 0,0 1 0,0-1 0,0 0 0,0 0 0,1 1 0,-1-1 0,0 0 1,0 0-1,1 1 0,-1-1 0,1 0 0,-1 1 0,0-1 0,1 1 0,-1-1 0,1 1 0,-1-1 0,1 1 0,1-2 1,0 1 387,0 0 0,0 0 1,0 0-1,0 1 0,0-1 1,0 0-1,1 1 0,-1 0 1,0-1-1,0 1 1,3 0-1,-4 0-371,0 0 0,0 0 1,0 0-1,0 1 0,0-1 1,0 0-1,0 0 0,0 1 0,0-1 1,0 1-1,0-1 0,0 1 1,0-1-1,-1 1 0,1-1 0,0 1 1,0 0-1,0 0 0,-1-1 1,2 2-1,-1 0 70,0 1 0,1-1 1,-1 1-1,0-1 0,0 1 0,0 0 0,1 3 1,-1 5 322,1 0 1,-1 21 0,-6 86 964,-23 142 1,25-227-940,3-29-332,2-4-26,3-16 0,5-24-202,1 2 1,2-1 0,25-50-1,-29 71-31,1 1 0,0 0-1,1 1 1,1 0 0,0 1-1,17-16 1,-24 26 59,0 1-1,1-1 1,-1 1 0,1 1 0,0-1-1,11-5 1,-16 9-18,1-1-1,0 1 0,0-1 1,-1 1-1,1 0 0,0 0 1,0 0-1,-1 0 0,1 0 1,0 0-1,0 0 0,0 0 1,-1 1-1,1-1 0,0 1 1,-1-1-1,1 1 0,0 0 1,-1 0-1,1 0 0,-1 0 1,1 0-1,-1 0 0,1 0 1,-1 0-1,0 0 0,0 1 1,0-1-1,1 0 1,0 4-1,1 0 34,-1 1 0,0-1 1,0 1-1,0-1 0,-1 1 1,1 0-1,-2 0 0,1-1 1,-1 12-1,1-4-5,0 25 245,-2 0-1,-12 72 0,12-102-246,0 29 194,11-52 22,-3 5-268,34-75-222,-32 64 179,0 0-1,2 1 1,0 0 0,27-35-1,-36 53 55,-1 0 0,1 0 0,0 0 0,0 0 0,1 0 0,-1 0 0,0 1 0,1-1 0,-1 1 0,0 0 0,1-1 0,0 1 0,-1 1 0,1-1 0,0 0 0,-1 0 0,1 1 0,5-1 0,-5 2 12,-1-1 0,0 1 1,0-1-1,0 1 1,1 0-1,-1 0 0,0 0 1,0 0-1,0 0 1,0 0-1,0 1 0,-1-1 1,1 1-1,0-1 1,-1 1-1,1 0 0,-1-1 1,1 1-1,-1 0 1,0 0-1,0 0 0,0 0 1,1 3-1,4 9 78,-1-1-1,-1 1 1,-1 0-1,0 0 0,-1 1 1,1 23-1,-2-8 139,-2-1 0,-6 39 0,5-56-201,1-2-25,0 1 1,-1 0 0,-1 0-1,0-1 1,0 1 0,-6 10-1,9-20-106,0-1 0,0 0 0,0 0 0,0 1 0,0-1 0,0 0 0,0 0 0,-1 1-1,1-1 1,0 0 0,0 0 0,0 0 0,0 1 0,-1-1 0,1 0 0,0 0 0,0 0 0,0 0-1,-1 1 1,1-1 0,0 0 0,0 0 0,-1 0 0,1 0 0,0 0 0,0 0 0,-1 0 0,1 0-1,-1 0 1,-1-6-4299,2-12-2038,0 17 6080,0 0-1,1 0 1,-1 1 0,1-1 0,-1 0 0,0 0-1,1 0 1,-1 0 0,1 1 0,0-1 0,-1 0 0,1 1-1,0-1 1,-1 0 0,1 1 0,0-1 0,0 1-1,-1-1 1,1 1 0,1-1 0,4-3-772,17-12-2925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42.6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268 75 7392,'1'-18'2255,"0"13"-1025,-1 0 0,1 0 0,-1 0 0,-1 0-1,1 1 1,-2-8 0,2 11-1102,0 0 0,-1 1 0,1-1-1,-1 0 1,1 0 0,-1 0 0,1 0 0,-1 0 0,0 1-1,1-1 1,-1 0 0,0 1 0,1-1 0,-1 0 0,0 1-1,0-1 1,0 1 0,0-1 0,0 1 0,0 0 0,1-1-1,-1 1 1,0 0 0,0 0 0,0-1 0,0 1 0,0 0-1,0 0 1,0 0 0,0 0 0,0 0 0,0 0 0,0 1-1,0-1 1,0 0 0,-1 1 0,-3 0 68,1 0-1,-1 1 1,1 0 0,0 0 0,0 0-1,0 0 1,0 1 0,-7 5-1,-27 27 339,30-26-248,-18 18 100,2 1 0,-28 44 0,46-63-294,-20 35 276,23-39-339,1 0 0,1-1-1,-1 1 1,1 0 0,0 0 0,0 0 0,0 0 0,1 6-1,-1-7 30,2 0-1,-1 0 0,0 0 0,1 0 1,-1 0-1,1 0 0,3 7 0,-3-9-21,0 0-1,0 0 1,1 0 0,-1 0-1,1 0 1,0 0 0,0 0-1,-1-1 1,1 1-1,0-1 1,0 1 0,1-1-1,-1 0 1,2 2-1,-1-2-24,1 1 28,-1 0 0,0-1 0,0 0 0,1 1 0,-1-1 0,1 0 0,-1 0-1,1-1 1,5 1 0,41 2 188,-34-2-848,1 0 1,-1-1-1,20-2 1,-25-3-802,-2 2-4287,15 3-10957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7:43.2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18 6048,'-7'-3'1898,"-5"-7"7729,13 9-9362,0 0 1,0 1-1,1-1 1,-1 1-1,0-1 1,0 1-1,1 0 1,-1-1-1,1 1 1,-1 0-1,0 0 1,1 0-1,1 0 1,22 0 1455,45 7-1,-61-6-1649,1 1 0,-1 0 0,0 1 0,0 0 0,0 1 0,0 0 0,-1 0 0,8 5 0,-15-8-68,0-1 0,-1 1 1,1-1-1,-1 0 0,1 1 0,-1-1 0,1 1 1,-1-1-1,0 1 0,1-1 0,-1 1 0,0-1 1,1 1-1,-1-1 0,0 1 0,1 0 0,-1-1 1,0 1-1,0-1 0,0 1 0,0 0 0,0-1 1,0 1-1,0 0 0,0-1 0,0 1 0,0 0 1,0 0-1,-1 1 3,1-1 1,-1 1 0,0-1-1,0 1 1,0-1-1,0 1 1,0-1-1,0 0 1,0 0 0,-2 3-1,-3 1 83,-1 0 1,1-1-1,-14 7 1,-14 5 459,-51 16 0,81-31-417,1 0-1,0 1 1,-1-1-1,1 1 1,-6 3-1,8-4 61,28 4 323,-8-1-443,98 3 129,-86-7-1423,-1 1 0,1 1-1,54 13 1,-79-13 242,0 0 0,-1 0 1,1 0-1,-1 1 0,1-1 0,7 7 0,-12-9 651,0 1-1,1 0 1,-1 1 0,0-1-1,0 0 1,0 0 0,0 0 0,0 1-1,0-1 1,0 1 0,-1-1-1,1 0 1,0 1 0,-1-1 0,1 1-1,-1 0 1,1-1 0,-1 1-1,0-1 1,0 1 0,0 0 0,0-1-1,0 1 1,0-1 0,0 1-1,0 0 1,-1 2 0,-11 18-4167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5.7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32 1728,'-1'-1'56,"1"1"-1,0-1 1,-1 1 0,1-1 0,0 1-1,0-1 1,0 0 0,-1 1 0,1-1 0,0 1-1,0-1 1,0 0 0,0 1 0,0-1-1,0 1 1,0-2 0,1 1 316,-1 0 0,0 0 0,0 0 0,1 0 0,-1 0-1,1 0 1,-1 0 0,1 0 0,-1 0 0,1 0 0,0 0 0,0 1 0,-1-1 0,2-1 0,-1 1-195,-1 1 1,1-1-1,0 1 0,-1 0 0,1-1 1,0 1-1,-1 0 0,1-1 1,0 1-1,-1 0 0,1 0 0,0-1 1,0 1-1,-1 0 0,1 0 0,0 0 1,0 0-1,-1 0 0,1 0 1,0 0-1,0 0 0,-1 0 0,1 1 1,0-1-1,-1 0 0,1 0 1,0 1-1,0-1 0,-1 0 0,1 1 1,-1-1-1,1 1 0,0-1 1,-1 1-1,1-1 0,-1 1 0,1-1 1,-1 1-1,1 0 0,-1-1 1,1 1-1,4 9 398,1 0-1,-2 0 1,6 15 0,-7-15-395,1 0 0,0 0 0,1-1 1,8 14-1,-8-16-188,1 0 0,0-1 1,-1 1-1,2-1 0,-1-1 1,1 1-1,0-1 0,11 6 0,-8-4-1026,-9-7 807,-1 1 0,1 0 0,0-1 0,0 1 0,0-1 0,0 1 0,0-1 0,-1 1 0,1-1 0,0 1-1,0-1 1,0 0 0,2 0 0,3 0-1175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6.0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365 1 6464,'-10'2'1080,"0"1"-1,0 1 1,0-1 0,0 2 0,1-1 0,0 1 0,-14 10 0,-60 52 1104,48-37-1141,-85 83-167,100-93-904,6-6-2697,13-10 1120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6.6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 3 5216,'0'-1'63,"-1"1"1,1 0-1,0 0 1,-1 0 0,1-1-1,-1 1 1,1 0-1,0 0 1,-1 0-1,1 0 1,-1 0-1,1 0 1,-1 0-1,1 0 1,0 0-1,-1 0 1,1 0 0,-1 0-1,1 0 1,-1 0-1,1 0 1,0 0-1,-1 0 1,1 0-1,-1 1 1,1-1-1,0 0 1,-1 0-1,1 1 1,0-1 0,-1 0-1,0 14 763,1-9-709,-6 93 5713,-5-3-3298,-3 32-1332,15-85-841,0-35-944,-1 0 0,0 0 0,0 1 0,0-1-1,-2 10 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7.0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0 8384,'-14'0'3808,"17"0"-704,8 4-2016,3-4 927,10 0-1215,6 0-224,-1 0-352,5 0-384,0 5 96,4-5-1472,7 4 832,-2-1-3903,0 3 2559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05.9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74 2496,'-6'-9'10976,"26"14"-7430,-19-6-3545,1 0-1,-1 0 1,1 0-1,-1 0 1,1 1-1,-1-1 1,1 1-1,-1-1 1,1 1-1,2-1 0,31-1 142,-30 3-98,0-1 0,0-1 0,0 1-1,0-1 1,1 1 0,5-3-1,18-8 344,0 2 0,0 1-1,45-6 1,-62 13-395,-1 0 0,1 1 0,0 0 0,-1 1 0,1 0 0,0 1 0,12 3 0,-23-4 707,-1-11-3505,-6 7 982,5 2 1212,0 0 0,0 0 0,0 0 0,-1 1 0,1-1 0,0 0 0,0 1 0,-1-1 0,1 1 0,0-1 0,-1 1 1,1 0-1,-1 0 0,1 0 0,-3 0 0,-7 0-1463,-2 0 198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06.4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22 3328,'-5'0'4496,"7"1"-3136,0 0-858,0 0 0,0-1 0,0 1 1,0-1-1,0 1 0,0-1 0,1 0 1,1 0-1,34-3 1277,-25 1-937,50-1 538,-44 3-990,0-1-1,20-3 1,-3-1 23,1 2 0,54 3 0,-46 0-361,-8-5-1146,-36 5 134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5728,'-9'5'2592,"54"-1"-2240,-5-4 928,10 3-768,35-6 416,1-1-544,39-12 224,-2 4-352,19-8 192,-7 7-224,5-7-768,-14 8 288,0-11-5216,-15 3 3040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08.0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 3072,'5'-12'7264,"-1"29"-4976,1 54 176,0 203 367,-5-265-2755,0 45 273,9 76 0,-6-109-173,0 35 0,0-30 579,0-22 34,-1-16-467,30-164-1383,-18 128 894,-8 31-56,5-25 0,-11 42 218,0-1 0,0 1 0,0 0 0,0 0 0,0 0 1,0 0-1,0 0 0,0 0 0,0 0 0,-1-1 0,1 1 0,0 0 0,0 0 1,0 0-1,0 0 0,0 0 0,0 0 0,1-1 0,-1 1 0,0 0 0,0 0 1,0 0-1,0 0 0,0 0 0,0 0 0,0 0 0,0-1 0,0 1 0,0 0 1,0 0-1,0 0 0,0 0 0,0 0 0,1 0 0,-1 0 0,0 0 0,0 0 1,0-1-1,0 1 0,0 0 0,0 0 0,0 0 0,1 0 0,-1 0 0,0 0 1,0 0-1,0 0 0,0 0 0,0 0 0,0 0 0,0 0 0,1 0 0,-1 0 1,0 0-1,0 0 0,0 0 0,0 0 0,0 0 0,1 0 0,4 11 45,2 17 335,13 109 1188,-16-105-1446,-2-18-32,1 23 1,-3-25-135,0 21-2318,25-45-10742,-6-8 9760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08.8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83 3808,'0'0'0,"-1"-1"164,-1 0 1,1-1 0,0 1-1,-1 0 1,1-1-1,0 1 1,0 0 0,0-1-1,0 0 1,-1-2-1,2 3 30,0 1 0,0-1-1,0 0 1,0 0 0,1 0 0,-1 0-1,0 1 1,1-1 0,-1 0 0,1 0-1,-1 1 1,1-1 0,-1 0 0,1 1-1,-1-1 1,1 0 0,0 1 0,-1-1-1,1 1 1,0-1 0,-1 1 0,1-1-1,0 1 1,0 0 0,1-1 0,1 0 227,0-1 0,1 1 0,-1 0 0,0 1 0,1-1 0,-1 1 0,1-1 0,-1 1 0,0 0 0,5 1 0,34 4 1454,-35-3-1762,0 0-1,0 1 1,0 0-1,0 0 1,0 0-1,0 1 0,-1 0 1,0 0-1,0 0 1,0 1-1,0 0 1,-1 0-1,0 1 1,0 0-1,0-1 1,-1 2-1,0-1 1,0 0-1,4 10 1,-2-2 28,0 1 1,-1 0 0,-1 0 0,-1 1-1,0-1 1,-1 1 0,0 0 0,-1 17-1,-1-18 34,0-4-150,0 0-1,-3 18 0,3-26 24,-1 0 1,1 0 0,-1 0-1,0 0 1,0 0-1,-1-1 1,1 1-1,0 0 1,-1-1 0,0 1-1,0-1 1,1 1-1,-1-1 1,-3 3-1,4-5-38,0 1 0,1-1 0,-1 0 0,1 1 0,0-1 0,-1 1-1,1-1 1,-1 1 0,1-1 0,0 1 0,-1 0 0,1-1 0,0 1 0,-1-1-1,1 1 1,0 0 0,0-1 0,0 1 0,0-1 0,0 2 0,0-2-9,0 1 1,0-1-1,0 0 0,1 1 1,-1-1-1,0 1 1,1-1-1,-1 0 0,0 0 1,1 1-1,-1-1 0,0 0 1,1 1-1,-1-1 1,0 0-1,1 0 0,-1 0 1,1 0-1,-1 1 1,1-1-1,-1 0 0,1 0 1,-1 0-1,0 0 1,1 0-1,-1 0 0,1 0 1,-1 0-1,1 0 1,0 0-1,18 0 136,0-1 0,1-1 0,-1 0 0,25-7 0,-36 7-100,0-1 1,0 0-1,0-1 0,0 1 0,0-1 0,-1-1 0,0 1 0,0-1 0,0-1 1,-1 1-1,0-1 0,8-8 0,-4 0 53,-1 1-1,1-1 1,-2 0 0,0-1-1,-1 0 1,0 0 0,-2-1 0,1 0-1,-2 0 1,4-25 0,-4 19 6,-2 15-128,-1-1 1,0 1-1,0-1 1,-1 1 0,0-1-1,0 0 1,-1 1-1,-2-10 1,-10-22-475,12 36-475,-1 0-1,0 0 1,1 0-1,-1 0 1,-5-4-1,1 16-5844,1 4 3599,1 7-975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46:09.4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21 127 3232,'-5'-5'-138,"-9"-11"4333,14 16-3973,0-1-1,-1 1 1,1-1 0,0 1 0,0-1 0,0 0 0,0 1-1,-1-1 1,1 0 0,0 1 0,0-1 0,0 1-1,0-1 1,1 0 0,-1 1 0,0-1 0,0 0-1,0 1 1,0-1 0,1 1 0,-1-1 0,0 0-1,0 1 1,1-1 0,-1 1 0,1-1 0,-1 1-1,0-1 1,1 1 0,1-2 1083,-2 1-1071,0 1 0,1-1 0,-1 1 0,1-1 0,-1 0 1,1 1-1,-1-1 0,1 1 0,-1-1 0,1 1 1,-1-1-1,1 1 0,-1 0 0,1-1 0,0 1 0,-1 0 1,1-1-1,0 1 0,-1 0 0,1 0 0,0-1 1,0 1-1,-1 0 0,1 0 0,0 0 0,0 0 0,26 0-683,-15 1 1018,353-25 1375,-97 1-1685,-177 18-235,86-2-139,-162 6-250,-1 0-1,1-1 1,14-4 0,-21 1-1024,-6 2-835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8.5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14 3552,'-3'-2'2450,"3"2"-2314,0 0 0,0 0 0,0-1 0,0 1 0,0 0 1,0 0-1,0 0 0,0 0 0,0-1 0,0 1 0,0 0 0,0 0 0,0 0 0,0 0 0,0-1 1,0 1-1,0 0 0,0 0 0,0 0 0,0-1 0,0 1 0,0 0 0,0 0 0,9-5 2545,-7 5-2417,0-1-1,0 1 0,0-1 1,0 1-1,0 0 1,0 0-1,0 0 0,4 0 1,6 6 422,0 1 1,0 0-1,-1 1 1,1 0 0,-2 0-1,14 14 1,-5-5-336,-6-6-114,4 3-130,0 1 1,-1 1-1,18 23 0,-25-29-130,6 7-803,-11-6-2996,7-12-1346,-1-3 2464,3-4-1472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8.9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493 6 3808,'-4'-6'1130,"0"8"-548,3-1-65,-4 7 4038,-32 16 296,21-14-3874,0 0-1,-23 11 1,2-6-299,1 2 1,1 1 0,-44 31-1,-51 63-664,88-73-2321,31-31-2890,20-17-1574,12-6 2953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9.2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5408,'-1'0'68,"1"0"1,0 0 0,0-1-1,-1 1 1,1 0 0,0 0-1,0 0 1,-1 0-1,1 0 1,0 0 0,0 0-1,-1 1 1,1-1 0,0 0-1,0 0 1,-1 0-1,1 0 1,0 0 0,0 0-1,0 0 1,-1 0-1,1 1 1,0-1 0,0 0-1,0 0 1,-1 0 0,1 1-1,0-1 1,0 0-1,0 1 1,2 8 1379,2 0-42,0 6-428,-1 0 0,-1 0 0,0 0 0,-1 0 0,0 0 0,-3 23 0,1 3-75,1 64-842,0-61-5226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7:09.6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35 9312,'-5'-7'3424,"10"10"-2656,19-6-192,-10 3 1855,17-6-1439,12 3 32,14-6-640,17 5-704,-1-1 160,-4 5-2559,-12 0 1503,0 0-5120,3 0 3552,-17 0-512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311 213 2400,'1'-6'249,"0"0"0,1-1 0,0 1 0,0 0 0,0 0 0,1 0 0,0 0 0,0 1 0,7-9 1,-5 7 327,0 0 0,0 0 1,0 0-1,-1-1 1,0 0-1,-1 0 1,1 0-1,-2 0 0,1 0 1,2-15-1,-5 21-388,1-1-1,0 1 1,-1 0-1,1 0 1,0 0-1,0-1 1,0 1-1,3-3 1,-3 3-42,0 1 0,0 0 0,0-1 0,0 1 0,0-1 0,-1 0 0,1 1 0,0-1 0,-1 1 0,0-1 0,1-3 1,-2 30 102,-1 0 1,-1 0 0,-9 37-1,-1-17-50,-2 0 1,-2-1-1,-2-1 0,-2-1 1,-2-1-1,-1-1 0,-2-1 1,-33 38-1,54-71-181,-20 23 44,0 2 1,3 1-1,-29 52 0,16-17-122,34-66-79,0 1 0,1 0 0,-1-1 0,0 1 0,1 0 0,-1 0 0,1-1 0,0 1 0,-1 0 0,1 0 0,0 3 0,0-4 2,0-1 57,0 0-1,0 1 1,0-1-1,0 0 1,0 0-1,0 0 1,0 1-1,0-1 1,0 0-1,0 0 1,1 0-1,-1 1 1,0-1-1,0 0 1,0 0-1,0 0 1,0 1-1,0-1 1,1 0-1,-1 0 1,0 0-1,0 0 1,0 1-1,0-1 1,1 0-1,-1 0 1,0 0-1,0 0 1,0 0-1,1 0 1,-1 0-1,0 0 1,0 0-1,0 0 0,1 0 1,-1 1-1,0-1 1,0 0-1,1 0 1,-1 0-1,0-1 1,0 1-1,1 0 1,7-3-2497,21-22-2565,-10 11 3114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71 378 3968,'-9'-9'1158,"1"0"0,0-1 0,1 0 0,0 0 0,0-1 0,-8-18 0,13 24-808,1 1 122,-1 0 0,1-1-1,0 1 1,-2-8 0,3 11-408,0 0-1,0-1 1,0 1-1,0 0 1,0 0 0,1 0-1,-1 0 1,0 0-1,0 0 1,1 0 0,-1 0-1,1 0 1,-1 0-1,1 0 1,-1 0 0,1 0-1,-1 0 1,1 0 0,0 0-1,0 0 1,-1 0-1,1 1 1,0-1 0,0 0-1,2 0 1,13-8 235,1 1-1,1 1 1,21-6 0,59-10 223,-46 11-117,250-51 725,-142 32-868,-36 12-145,-5 1-79,-107 16-183,3-1-209,1 0-1,-1-1 1,20-8-1,-26 9-3671,-13 12-2661,4-7 6414,-6 10-2292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8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3328,'-4'4'4815,"17"-8"-2691,17-8-893,-14 3-928,-1 0 0,-1-1 0,0 0 0,0-1-1,-1-1 1,19-21 0,25-22-44,138-118 546,-131 106-33,-25 25-1016,-71 85-225,21-28 579,0 0 0,1 0 1,-12 29-1,18-34-1,0 0 0,0 0 0,2 1-1,-1 0 1,1 0 0,1-1 0,-1 17 0,2-24-42,0-1 0,0 0-1,1 0 1,-1 1 0,1-1 0,-1 0 0,1 0 0,0 1 0,2 2 0,-3-4-33,0 0 0,1-1 0,-1 1 0,1 0 0,0-1 0,-1 1 0,1 0 0,-1-1 0,1 1 0,0-1 0,-1 1 0,1-1 0,0 1 0,0-1 1,0 1-1,-1-1 0,1 0 0,0 0 0,0 1 0,0-1 0,0 0 0,-1 0 0,1 0 0,0 0 0,0 0 0,0 0 0,0 0 0,0 0 0,0 0 0,16-6 180,-1 0-1,0-1 0,0-1 0,-1 0 0,28-21 0,-10 7-148,155-109-390,-179 124 228,-8 6 22,-1 1 0,1-1 1,0 0-1,0 0 0,0 1 0,0-1 1,0 1-1,0-1 0,0 1 0,0-1 1,1 0-1,-1 2 62,-1-1-1,0 1 1,1-1 0,-1 0 0,0 1-1,1-1 1,-1 1 0,0-1 0,1 1-1,-1-1 1,0 1 0,0-1 0,1 1-1,-1-1 1,0 1 0,0-1 0,0 1-1,0-1 1,0 1 0,0 0 0,0-1-1,0 1 1,0-1 0,0 1 0,0-1-1,0 1 1,-1 0 0,1 114 434,0-111-365,1 0 0,-1 0 1,1 0-1,0 0 0,0 0 0,0 0 0,0 0 1,1 0-1,0 0 0,0-1 0,0 1 0,0-1 0,0 1 1,4 3-1,-5-7-23,0 1 1,0-1-1,0 0 1,0 0-1,-1 0 1,1 0 0,0 0-1,0 0 1,0 0-1,0 0 1,0 0-1,0 0 1,0-1-1,0 1 1,0 0-1,-1-1 1,1 1 0,0 0-1,0-1 1,0 1-1,-1-1 1,1 0-1,1 0 1,21-16 403,-20 14-414,0 0-1,0 0 1,-1-1 0,5-6-1,-4 6-33,0 0 0,0 0 1,0 0-1,5-4 0,2-1-32,0-1 1,-1 0-1,15-19 0,-13 14-348,-11 15 371,0 0 0,0-1 0,0 1 1,1 0-1,-1-1 0,0 1 0,0 0 0,0 0 0,0 0 0,1-1 0,-1 1 0,0 0 0,0 0 0,1 0 0,-1-1 1,0 1-1,0 0 0,1 0 0,-1 0 0,0 0 0,0 0 0,1-1 0,-1 1 0,0 0 0,1 0 0,-1 0 0,0 0 1,0 0-1,1 0 0,-1 0 0,0 0 0,1 0 0,-1 0 0,0 0 0,0 0 0,1 1 0,-1-1 0,1 0 0,1 4 24,1 0 0,-1 0 0,1 0 0,0 0 0,5 4 0,-6-6 16,0-1 0,0 0 0,0 1 0,0-1 0,0 0 1,0 0-1,0-1 0,0 1 0,1 0 0,-1-1 0,0 1 0,0-1 1,1 0-1,3 0 0,12-1 79,0-1 1,0-1-1,-1 0 1,28-10 0,-6 1 42,201-54-329,-240 66 175,0 0 1,1-1-1,-1 1 0,0 0 1,1 0-1,-1 0 0,0 0 1,1 0-1,-1 0 0,0 0 1,1 0-1,-1 0 0,0 0 1,1 0-1,-1 0 0,0 0 1,1 0-1,-1 0 0,0 0 1,1 1-1,-1-1 0,0 0 1,1 0-1,-3 6-116,-13 9 88,2-5 69,0 0 1,-22 10-1,19-12 74,-28 22-1,36-24-43,0 1 0,1 0 0,-1 1-1,-7 11 1,13-17-39,1 0-1,-1 0 1,1 0-1,0 0 1,0 0 0,0 1-1,0-1 1,0 0 0,0 0-1,1 1 1,-1-1-1,1 0 1,-1 1 0,1-1-1,0 1 1,0-1-1,0 1 1,0-1 0,1 0-1,-1 1 1,1-1 0,-1 0-1,1 1 1,1 2-1,-1-3 23,1 0-1,-1-1 1,1 1-1,-1 0 1,1-1-1,0 1 0,0-1 1,0 1-1,0-1 1,0 0-1,0 0 1,0 0-1,0 0 0,0 0 1,0 0-1,1-1 1,-1 1-1,0-1 1,1 0-1,3 1 0,5-1 78,-1 0-1,1-1 0,12-2 0,-22 3-106,11-2 53,0-1 0,0-1 1,-1 1-1,1-2 0,-1 1 0,14-9 0,-18 9-29,0-1 0,0 1-1,-1-1 1,0-1-1,0 1 1,0-1 0,0 0-1,-1 0 1,0 0-1,5-8 1,-9 11-64,1 0 0,0-1 1,-1 1-1,0 0 0,0-1 0,0 1 0,0-1 1,0 1-1,0-5 0,-1 7 18,-1-1 1,1 0-1,0 1 0,0-1 0,-1 1 1,1-1-1,-1 0 0,1 1 1,-1-1-1,0 1 0,1 0 1,-1-1-1,0 1 0,0-1 0,0 1 1,0 0-1,0 0 0,-1 0 1,1 0-1,0 0 0,-1 0 0,-1-2 1,-4 0-30,0-1 1,0 1-1,0 0 1,0 1-1,-1-1 1,-13-1-1,-52-3 73,61 6 10,-59 1-92,59 3 154,9-1 41,9-1 325,220-10 1416,-156 4-1671,-37 4-190,63-10 1,-38 1-162,-33 7-3375,-24 3 2806,9 0-536,-7 12-7794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6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112 459 1984,'-13'2'361,"8"-2"-186,1 1-1,-1 0 0,1 0 1,-9 3-1,12-4-65,0 0-1,0 1 0,1-1 1,-1 1-1,0 0 1,0-1-1,0 1 0,1 0 1,-1-1-1,0 1 1,0 0-1,1 0 0,-1 0 1,1 0-1,-1-1 1,1 1-1,-1 0 0,1 0 1,0 0-1,-1 0 0,1 0 1,0 0-1,0 0 1,0 0-1,0 0 0,0 2 1,0-2-13,0 0 0,0-1 0,0 1 0,0 0 1,0 0-1,0 0 0,0 0 0,1 0 0,-1-1 0,0 1 0,0 0 1,1 0-1,-1 0 0,1-1 0,-1 1 0,1 0 0,-1-1 1,1 1-1,0 0 0,-1-1 0,1 1 0,0-1 0,-1 1 0,1-1 1,0 1-1,0-1 0,-1 1 0,1-1 0,0 0 0,0 1 0,0-1 1,0 0-1,1 0 0,0 1-9,1-1 0,-1 0 0,0 0 0,1 0 1,-1-1-1,0 1 0,0-1 0,1 1 0,-1-1 0,0 0 0,4-1 0,5-6 105,-2 1 0,1-1 0,-1-1 0,0 0 0,-1 0 0,0 0 0,8-13 0,-14 19-154,10-16 178,0-1 0,-1-1 0,-2 1 0,10-29 0,-16 43-203,-2 2-20,1-1-1,-1 0 1,0 0 0,0 0 0,0 0-1,-1-1 1,0 1 0,0 0 0,0 0-1,0 0 1,-1 0 0,-2-6 0,3 9 4,-1 1 1,1-1-1,-1 0 1,0 1 0,1-1-1,-1 1 1,0-1-1,0 1 1,0-1 0,-1 1-1,1 0 1,0 0 0,0-1-1,-1 1 1,1 0-1,-2-1 1,1 1 5,0 1 0,0-1 0,0 1 0,0-1 0,0 1 0,0 0 0,-1 0 0,1 0 0,0 0 1,0 0-1,0 0 0,0 0 0,0 1 0,0-1 0,0 1 0,0-1 0,-2 2 0,-1 0 37,0 1-1,0 0 1,0 0 0,0 0 0,0 0-1,1 1 1,-1 0 0,1 0 0,0 0-1,-4 5 1,-6 9 154,-14 25 0,8-11-32,7-13-12,1 1 1,1 1 0,-9 21-1,16-29-103,-1-1 1,1 1-1,1 0 0,0 0 0,1 0 1,-1 23-1,3-33 6,0-1 1,1 1-1,-1 0 1,0 0-1,1 0 1,-1-1-1,1 1 1,0 0-1,0-1 1,0 1-1,0-1 1,1 1-1,-1-1 1,1 1 0,-1-1-1,5 4 1,-4-4 3,1 0 0,0 0 0,0 0 1,0 0-1,0 0 0,0-1 1,0 0-1,1 1 0,-1-1 1,0 0-1,1-1 0,-1 1 1,6 0-1,0-1 15,0 0 0,-1 0 1,1-1-1,0 0 0,15-4 1,45-17 153,-40 12-172,222-90-9,-194 75-36,-42 18-40,20-8 19,-33 15 2,-1-1-1,1 1 0,-1-1 1,1 1-1,-1 0 0,1 0 1,-1 0-1,1 0 0,-1 0 1,1 0-1,-1 0 0,1 0 1,-1 1-1,1-1 0,-1 1 1,1-1-1,-1 1 0,1-1 0,1 2 1,-2-1 7,-1 0 0,1-1 0,0 1 0,-1 0 0,1 0 0,-1-1 0,0 1 0,1 0 0,-1 0 0,0 0 0,1 0 0,-1 0 0,0 0 0,0 0 0,0-1 0,0 1 0,0 0 0,0 0 0,0 0-1,0 0 1,0 2 0,-7 22-74,4-15 61,0 1 22,0-1 0,-1 1 0,0-1 0,-1 0-1,0 0 1,-1 0 0,0-1 0,-7 9 0,-27 30 287,34-38 157,12-10 215,17-10-97,-22 9-608,43-23 58,-2-3 0,0-1 0,-2-2 1,36-35-1,-70 60-51,0-1 0,0 1 0,0 0 1,1 1-1,0 0 0,14-7 0,-21 12 31,0-1 0,1 0-1,-1 0 1,0 0 0,0 1-1,1-1 1,-1 0 0,0 0-1,0 1 1,1-1 0,-1 0-1,0 1 1,0-1 0,0 0-1,1 1 1,-1-1 0,0 0-1,0 1 1,0-1 0,0 1-1,0-1 1,0 0 0,0 1-1,0-1 1,0 1 0,0-1-2,1 11-30,-1-1-1,-1 1 0,0-1 1,0 0-1,-1 1 0,-5 17 1,-3 20-38,4-23 72,-1 18-147,6-40 176,1-1-1,0 1 0,0 0 1,1 0-1,-1-1 0,0 1 1,1 0-1,0-1 1,-1 1-1,1 0 0,0-1 1,0 1-1,2 1 0,-2-3-3,0 0 0,0 0 0,0 0 0,0-1 0,0 1 0,0 0 0,0-1 0,0 1 0,0-1 0,0 1 0,1-1 0,-1 0 0,0 0 0,0 1 0,0-1 0,1 0 0,-1 0 0,0 0 0,0 0 0,0 0 0,1 0 0,-1-1 0,0 1 0,2-1 0,32-9 91,-30 8-126,43-13 129,56-10 0,20-6-149,103-53 136,-180 65-281,25-6-140,-69 25 335,-3 0-12,1 0 0,0-1 0,-1 1 0,1 0 0,0 0 0,-1-1 0,1 1 0,-1 0 1,1-1-1,-1 1 0,1 0 0,-1-1 0,1 1 0,-1-1 0,1 1 0,-1-1 0,1 0 0,0 0 152,-8 2-170,0 0 0,0 0 0,0 1 0,0 0-1,0 0 1,-8 5 0,-11 2-52,-6 2 115,-40 12-160,-100 46 1,172-69 106,-12 6-23,0 1-1,-15 10 1,25-16 23,-1 1-1,1 0 1,0-1-1,0 1 0,0 0 1,1 0-1,-1 0 1,0 0-1,1 1 1,-1-1-1,1 0 1,0 1-1,0-1 1,0 0-1,0 1 1,0 0-1,0-1 1,0 5-1,1-5 12,0-1-1,0 0 0,1 0 1,-1 0-1,0 0 1,1 0-1,-1 0 1,0 0-1,1 0 1,-1 0-1,1 0 1,0 0-1,-1 0 1,1 0-1,0 0 0,-1 0 1,1-1-1,0 1 1,0 0-1,0-1 1,0 1-1,0 0 1,0-1-1,1 1 1,3 1 35,0 0 1,0 0 0,0-1 0,5 1 0,10 1 12,0-1-1,-1-1 1,1-1 0,0-1-1,0 0 1,0-2 0,0 0-1,-1-1 1,30-10 0,-39 9-32,0 1 1,-1-2 0,1 1-1,-1-1 1,0-1 0,-1 1-1,1-2 1,-1 1 0,-1-1-1,0 0 1,0 0 0,10-17-1,1-5 51,-1-1-1,20-52 1,84-194-89,-117 267 22,4-9 31,6-24 0,-12 38-55,-1 1-1,0-1 0,-1 1 1,1-1-1,-1 1 0,0-1 0,0 0 1,0 1-1,-1-1 0,0 1 0,-1-6 1,2 8-4,-1 1 1,0 0-1,1 0 1,-1 0-1,0 0 1,0 0-1,0 0 1,0 0 0,0 0-1,0 1 1,0-1-1,0 0 1,0 0-1,0 1 1,0-1-1,0 1 1,0-1-1,0 1 1,-1-1-1,1 1 1,0 0 0,0 0-1,-1-1 1,1 1-1,0 0 1,-1 0-1,1 0 1,0 0-1,0 1 1,-3-1-1,-2 1-31,-1 1 0,1-1-1,-1 1 1,-8 4 0,8-2 27,1 0 1,-1 0-1,1 0 0,-1 1 1,1 0-1,0 0 1,1 0-1,0 1 0,-1 0 1,2 0-1,-1 1 1,1-1-1,0 1 1,0 0-1,1 0 0,-3 8 1,-4 14 27,1 0 1,-9 52 0,17-72-17,-7 30 196,-3 76 1,11-101-152,0 1 0,1-1 0,0 0 0,2 0 0,-1 0 0,2 0-1,0 0 1,10 25 0,-10-33-5,0-1 0,0 1 0,0-1 0,0 0 0,1 0 0,0 0 0,0-1 0,0 1 0,1-1 0,0 0 0,-1-1 0,1 0 0,0 0 0,1 0 0,10 3 0,9 2 153,1-1 1,40 5 0,-52-10-115,180 15-438,-62-18-4698,-65 1 2325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13 754 3648,'0'1'29,"0"-1"0,0 0 0,0 0 0,0 0 0,0 0 0,0 0 0,0 0 0,0 0 0,0 1 0,0-1 1,0 0-1,0 0 0,0 0 0,0 0 0,0 0 0,0 0 0,0 0 0,0 0 0,0 1 0,0-1 0,0 0 0,0 0 0,0 0 0,0 0 0,0 0 0,0 0 0,-1 0 0,1 0 1,0 0-1,0 0 0,0 0 0,0 0 0,0 0 0,0 1 0,0-1 0,0 0 0,0 0 0,-1 0 0,1 0 0,0 0 0,0 0 0,0 0 0,0 0 0,0 0 0,0 0 1,0 0-1,0 0 0,-1 0 0,1 0 0,0 0 0,0 0 0,0-1 0,0 1 0,0 0 0,0 0 0,0 0 0,0 0 0,-1 0 0,-5-5 832,3 3-252,5 6 2783,4-9-1840,60-38 527,39-24-1502,68-32 255,-166 94-842,1 0 1,-1 1 0,1 0-1,1 0 1,-1 1 0,0 0-1,10-1 1,-17 3-14,0 1 1,0 0-1,0 0 0,-1 0 1,1 0-1,0 0 1,0 0-1,0 0 0,0 0 1,0 0-1,0 0 0,-1 0 1,1 1-1,0-1 1,0 0-1,0 1 0,-1-1 1,1 0-1,0 1 0,0-1 1,-1 1-1,1-1 1,0 1-1,0 1 0,0-1 22,0 0 0,-1 0-1,1 1 1,-1-1-1,1 0 1,-1 1-1,0-1 1,0 0 0,0 1-1,0-1 1,0 1-1,0-1 1,0 3 0,-1 3 76,-1 1 0,0-1 1,0 0-1,-5 10 1,-27 45 452,22-41-296,-11 24 0,20-38-158,1 0 0,0 0 0,0 1 0,0-1 0,1 1 0,0-1 0,1 1 0,0-1 0,0 1 0,0-1 0,1 1 0,0-1 0,2 8 0,-2-11-20,0-1-1,0 0 0,1 1 1,-1-1-1,1 0 1,-1 0-1,1 0 1,0 0-1,0 0 1,1-1-1,-1 1 1,0-1-1,1 1 0,0-1 1,-1 0-1,1 0 1,0 0-1,0 0 1,0 0-1,0-1 1,1 0-1,-1 1 1,0-1-1,1 0 0,-1-1 1,0 1-1,1-1 1,-1 1-1,7-1 1,-2-1 0,-1 1-1,1-2 1,-1 1 0,1-1 0,-1 0-1,0 0 1,0-1 0,0 0 0,0-1 0,0 1-1,-1-1 1,0 0 0,11-9 0,-6 3 33,0-1 1,-1 1 0,0-2 0,-1 0 0,16-24 0,-19 23-135,0 0 1,-1 0 0,0 0-1,-1-1 1,-1 1-1,0-1 1,-1 0 0,0 0-1,-1-26 1,0 41 39,-1-1 1,1 1-1,0 0 1,0-1-1,-1 1 0,1 0 1,0-1-1,0 1 1,0-1-1,0 1 1,1 0-1,-2-1 6,11 4 114,-1 0 0,1 0 0,0-1 0,-1 0 0,1-1 0,21 2 0,68-4 499,-73-1-554,17 0 35,192-13 102,-130 4-227,15-2 293,-120 11-264,1 1-1,-1 0 1,0 0-1,0 0 1,0 0-1,0 0 0,1 0 1,-1 0-1,0 0 1,0 0-1,3 1 1,-3-1 232,-2 1-245,-26 15-104,-16 8 139,-88 31 242,124-52-244,-66 28-16,65-27 1,0 1 0,1-1 0,0 1 0,-1 0 0,2 1 0,-11 10 0,16-15 12,0 0 0,0 0 0,0 0 0,0 0 0,0 0 0,0 1 0,0-1 1,1 0-1,-1 0 0,0 1 0,1-1 0,-1 0 0,1 1 0,0-1 0,-1 1 0,1-1 0,0 1 0,0-1 0,0 0 0,0 1 0,0-1 0,0 1 1,0-1-1,0 1 0,1-1 0,-1 0 0,1 1 0,-1-1 0,1 1 0,-1-1 0,1 0 0,0 0 0,0 1 0,0-1 0,1 2 0,1-1 16,-1 0 0,1 0-1,0 0 1,-1 0-1,1-1 1,0 1-1,0-1 1,1 1-1,-1-1 1,0 0-1,0 0 1,0-1-1,1 1 1,3-1-1,5 1 14,0-1 0,-1 0 0,1-1 0,0 0 0,-1-1 0,1-1 0,-1 1-1,0-2 1,0 0 0,0 0 0,0-1 0,-1 0 0,0-1 0,0 0 0,0 0 0,-1-1 0,0-1-1,0 0 1,-1 0 0,0 0 0,0-1 0,7-11 0,-8 10-57,-3 5-20,0 0 1,0-1 0,0 0-1,-1 0 1,0 0 0,0 0-1,-1 0 1,1-1-1,-1 1 1,-1-1 0,1 1-1,0-9 1,-2 15 22,0 0 0,0-1 0,0 1 0,0 0 0,0-1 0,0 1 0,0-1 0,0 1 0,0 0 0,0-1 0,0 1 0,0-1 0,-1 1 1,1 0-1,0-1 0,0 1 0,0 0 0,-1-1 0,1 1 0,0 0 0,0-1 0,-1 1 0,-5 3-174,-8 18-8,11-16 172,-2 4 2,-1-1-1,2 2 1,-1-1 0,1 1-1,1-1 1,0 1-1,-3 14 1,5-21 34,1 0 0,0 0-1,0 0 1,0 0 0,0 0 0,0 0 0,0 0 0,1 0-1,-1 0 1,1 0 0,0 0 0,0 0 0,2 3 0,-2-4 2,0 0 0,1-1 0,-1 1 0,1 0 0,0-1 0,-1 1 0,1-1 0,0 0 0,0 0 0,0 1 0,0-1 0,0 0 0,0 0 0,0-1 1,0 1-1,0 0 0,0-1 0,1 1 0,-1-1 0,3 0 0,1 0 24,-1 0-1,1 0 1,0 0 0,-1-1 0,1 0-1,-1 0 1,1-1 0,-1 0 0,0 0-1,9-4 1,5-5 91,26-17 0,-18 9-76,-24 18-52,30-20-21,0-1-1,49-43 1,-43 26-40,-1-1 0,54-75 0,45-102 17,-90 140 96,15-27-338,-62 104 261,0-1-1,1 1 1,-1 0 0,0-1 0,0 1 0,1 0 0,-1-1 0,0 1 0,0-1-1,0 1 1,1-1 0,-1 1 0,0 0 0,0-1 0,0 1 0,0-1 0,0 1 0,0-1-1,0 1 1,0 0 0,0-1 0,0 1 0,0-1 0,0 1 0,0-1 0,0 1-1,-1 0 1,1-1 0,0 1 0,0-1 0,0 1 0,-1-1 0,0 1-2,0 0 1,1 0 0,-1 0-1,0 0 1,1 0 0,-1 0-1,0 0 1,1 0 0,-1 0-1,0 1 1,0-1 0,1 0-1,-1 0 1,1 1 0,-1-1-1,0 1 1,1-1 0,-1 0-1,1 1 1,-1-1 0,1 1-1,-2 0 1,-19 19-21,1 1-1,1 1 1,1 0-1,-18 28 1,-55 104-55,-21 82 397,105-219-198,1 1-1,-8 32 1,13-44-75,0 0 1,0 0-1,1 0 1,0 0-1,0 0 0,0 0 1,1 0-1,-1 0 1,2 0-1,-1 0 0,1 0 1,2 7-1,-3-12-9,0 1 0,1 0 0,-1-1 1,0 1-1,1-1 0,0 0 0,-1 1 0,1-1 0,0 0 0,-1 0 0,1 0 0,0 0 0,0 0 0,0-1 0,0 1 0,0 0 0,0-1 0,0 1 0,0-1 0,3 0 1,4 1 63,-1-1 0,1 1 0,13-3 0,-8 0-56,0 0-1,0-1 1,-1-1-1,1 0 1,-1-1-1,0-1 1,0 0 0,14-9-1,-11 5-63,-2-1-1,1 0 1,-2-1-1,0 0 1,22-28-1,-24 25-237,-12 17 232,-1-1 1,1 1-1,0 0 1,0 0 0,0 0-1,0 0 1,1 1-1,-1-1 1,1 0 0,-1 4-1,-4 10 43,-3 5 14,2 0 0,0 0 0,-6 40 0,12-58 10,-1-1 0,1 1 0,0-1-1,0 1 1,0-1 0,1 1 0,-1-1 0,0 1 0,2 3 0,-1-5 7,0-1 0,0 0 0,0 1 0,-1-1 0,1 0 0,0 0 0,0 0 0,0 0 1,0 0-1,-1 0 0,1 0 0,0 0 0,0 0 0,0 0 0,0-1 0,-1 1 0,1 0 0,0-1 1,1 1-1,2-1 82,2 0-105,0-1-1,-1 1 1,1-1 0,0-1 0,0 1-1,-1-1 1,0 1 0,1-2 0,-1 1-1,0 0 1,0-1 0,6-7 0,-9 9 10,11-9-52,-2 0-1,0-1 1,0-1 0,9-13-1,-14 19-190,-6 7 222,0 0 1,0 0 0,0 0 0,1 0-1,-1 0 1,0 0 0,0 0 0,0 0-1,0 0 1,0 0 0,0 0 0,0 0-1,0 0 1,0 0 0,1 0 0,-1 0-1,0 0 1,0 0 0,0 0 0,0 0 0,0 0-1,0 0 1,0 0 0,0 0 0,1 0-1,-1 0 1,0 0 0,0 0 0,0 0-1,0 0 1,0 0 0,0 0 0,0 0-1,0 0 1,0 0 0,0 0 0,1 1-1,-1-1 1,0 0 0,0 0 0,0 0-1,0 0 1,0 0 0,0 0 0,0 0 0,0 0-1,0 0 1,0 1 0,0-1 0,0 0-1,0 0 1,0 0 0,0 0 0,0 0-1,0 0 1,0 0 0,0 0 0,0 1-1,0-1 1,0 0 0,0 0 0,1 11-34,4 23 1,9-8-144,-11-21 186,7 3 251,-9-7-149,1-1-111,1 1 1,-1-1-1,1 1 1,-1 0 0,0 0-1,0 0 1,1 0-1,-1 0 1,0 0 0,3 3-1,-4-3-17,9 3 26,-4-2 40,0 0-1,0-1 0,0 1 0,0-1 0,0 0 1,11-1-1,17 4 46,-27-4-103,1 1 1,-1-1-1,1-1 0,0 1 0,14-4 0,6 0 69,-11 2-15,1 0 0,-1-1 0,0-1 1,0-1-1,0 0 0,24-12 0,-38 16-35,0-1-1,0 0 1,0 0 0,0-1-1,0 1 1,-1-1 0,1 1-1,-1-1 1,0 0 0,0 0-1,0 0 1,0 0 0,0 0-1,-1 0 1,2-6 0,-2 8-8,-1-1 0,0 1 0,1-1 0,-1 1 0,0-1 0,0 1 0,0-1 0,0 1 0,0-1 0,-1 1 0,1-1 0,0 1 0,-1 0 0,1-1 0,-1 1 0,0-3 0,-1 3-9,1-1 0,0 1 0,0-1 0,-1 1 0,1 0 0,-1-1 0,0 1 1,1 0-1,-1 0 0,0 0 0,1 0 0,-1 1 0,0-1 0,0 0 0,-3 0 1,-3-1-36,1 1 1,-1 0 0,0 1 0,0-1-1,0 1 1,1 1 0,-1 0 0,0 0-1,-12 3 1,-3 3-86,-42 19 0,55-22 102,1 1 0,-1 0-1,1 1 1,0 0 0,1 0 0,-16 15 0,21-18 37,1-1-1,0 1 1,0 0 0,0-1 0,0 1 0,0 0 0,0 1 0,1-1-1,-1 0 1,1 0 0,0 1 0,0-1 0,0 0 0,1 1 0,-1-1-1,1 1 1,0-1 0,0 1 0,0-1 0,0 1 0,0-1 0,1 1-1,0-1 1,-1 0 0,3 6 0,0-4 33,-1 0 1,1 0-1,-1 0 0,1-1 0,1 1 1,-1-1-1,1 0 0,-1 0 0,1 0 1,0 0-1,9 5 0,-7-5 18,1 0-1,1 0 1,-1-1 0,0 0-1,1 0 1,0-1-1,11 2 1,-3-2 12,0 0 0,1-1-1,-1-1 1,1-1 0,-1-1 0,0 0 0,22-5 0,-15 1-38,-1-1 0,0-1 1,-1-1-1,1-1 0,-2 0 1,1-2-1,-1 0 0,-1-2 1,-1 0-1,0-1 0,18-19 1,-22 17-32,25-37 1,-8 8-232,-27 39 211,3-1-336,-7 9 342,0-1 0,1 1 0,-1-1-1,0 0 1,0 1 0,1-1 0,-1 1-1,0-1 1,0 0 0,0 1 0,0-1-1,0 1 1,1-1 0,-1 1 0,0-1-1,0 1 1,0-1 0,0 1 0,0-1-1,0 0 1,0 1 0,-1-1 0,1 1 0,0 0-1,1 20-100,-1-11 97,0 0 0,0 0 1,-2 15-1,-6 20-67,-11 53 156,16-86-12,-1 0 0,0 0 1,0 0-1,-2-1 0,-11 21 1,14-28-47,3-3-8,0 0 0,-1 0 0,1-1-1,-1 1 1,1 0 0,-1-1 0,1 1 0,-1 0-1,1-1 1,-1 1 0,0-1 0,1 1 0,-2 0-1,1-1 3,0 0 0,1 0 0,-1 0 0,0 0 0,0 0 0,1 0 0,-1 0 0,0-1 0,0 1 0,1 0 0,-1-1 0,0 1 0,1 0 0,-1-1-1,1 1 1,-1-1 0,0 1 0,1-1 0,-1 1 0,1-1 0,-1 1 0,1-1 0,-1-1 0,-5-4 0,1-2 0,0 1 0,-4-9 0,6 12 16,1-1-1,0 1 1,0-1-1,1 1 0,-1-1 1,1 1-1,0-1 1,0-5-1,1 10-26,0-1-1,0 0 1,0 1 0,0-1-1,1 1 1,-1-1 0,0 1-1,0-1 1,1 1 0,-1-1-1,1 1 1,-1-1 0,0 1 0,1-1-1,-1 1 1,1 0 0,-1-1-1,1 1 1,-1-1 0,1 1-1,-1 0 1,1 0 0,-1-1-1,1 1 1,0 0 0,-1 0-1,1 0 1,-1 0 0,1 0 0,0 0-1,-1 0 1,1 0 0,0 0-1,26 1 116,-22-1-78,129 7 309,-41-4-298,-34 0-1252,-23-3-7428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356 487 2912,'-3'-7'7195,"-3"3"-4126,-11-1-2846,7 3 687,-6-1-615,0 0 1,0 1-1,0 0 0,0 2 1,0 0-1,0 1 0,-28 4 0,20 0-240,1 1 0,-1 1-1,-25 11 1,45-17-48,0 1 1,0 0-1,1 0 0,-1 0 0,1 0 1,0 0-1,-6 6 0,8-7 16,0 0 1,0 0-1,1 0 1,-1 0-1,0-1 0,1 2 1,-1-1-1,0 0 1,1 0-1,-1 0 0,1 0 1,0 0-1,-1 0 1,1 0-1,0 1 0,0-1 1,0 0-1,0 0 1,0 0-1,0 1 0,0-1 1,0 0-1,0 0 1,0 0-1,1 1 0,-1-1 1,0 0-1,1 0 1,-1 0-1,1 0 0,0 0 1,-1 0-1,2 2 0,1-1 58,0 1-1,0 0 0,0 0 1,0-1-1,0 0 0,1 1 1,-1-1-1,1-1 0,0 1 1,-1 0-1,1-1 0,0 0 1,4 1-1,7 1 151,-1 0 1,20 0-1,-25-2-237,10 0 197,0 0 1,35-4-1,-49 3-147,-1-1-1,1 0 0,-1 0 1,0 0-1,0-1 1,1 1-1,-1-1 0,0 0 1,0 0-1,0-1 1,-1 1-1,1-1 0,0 0 1,-1 0-1,0 0 1,0 0-1,4-6 0,-5 6-37,0 0-1,-1 0 0,0 0 0,0 0 0,0 0 1,0-1-1,0 1 0,-1 0 0,0-1 0,1 1 1,-1 0-1,0-1 0,-1 1 0,1-1 0,-1 1 0,1 0 1,-1 0-1,0-1 0,0 1 0,0 0 0,-1 0 1,-2-5-1,-2-2-170,0 0 0,0 0 0,-1 1 1,-1 0-1,-9-10 0,17 16 24,7 3 196,16 3 382,-2-1 7,-13-2-337,1-1 1,-1 0 0,1-1 0,-1 0-1,1 0 1,-1-1 0,0 0-1,0 0 1,0-1 0,-1 0-1,1-1 1,-1 1 0,9-8 0,8-9 43,0-1 1,25-33-1,-37 43-103,71-94 118,11-11-289,-84 105 50,-8 9 44,1 0 0,-1 0 1,1 0-1,0 0 0,3-2 1,-6 5 19,1 0 1,-1 0 0,0-1 0,1 1 0,-1 0 0,0 0 0,1 0-1,-1 0 1,1 0 0,-1 0 0,1 0 0,-1 0 0,0 0-1,1 0 1,-1 0 0,1 0 0,-1 0 0,0 0 0,1 0-1,-1 1 1,1-1 0,-1 0 0,0 0 0,1 0 0,-1 1-1,0-1 1,1 0 0,-1 0 0,0 1 0,1-1 0,-1 0-1,0 1 1,0-1 0,1 0 0,-1 1 0,0-1 0,0 0-1,0 1 1,1-1 0,-1 0 0,0 1 0,0-1 0,0 1 0,0-1-1,0 0 1,0 1 0,0-1 0,0 1 0,1 10-26,0 0 0,-1 0 0,0 0 1,-1 0-1,0-1 0,0 1 0,-6 17 0,3-9-58,-4 19 53,-2-1 1,-2 1-1,-20 44 0,-71 154 189,65-142-107,0 2 213,-85 152-1,115-234-106,-1 0 0,-15 17 0,21-27-93,0-1 0,0 0 1,-1 1-1,0-1 0,1 0 1,-1-1-1,0 1 0,0-1 1,-1 0-1,1 0 0,0 0 1,-7 1-1,10-2-46,1-1 0,-1 0 0,1 0 0,-1 0 0,1 0 0,-1 0-1,1 0 1,-1 0 0,1 0 0,-1 0 0,1 0 0,-1 0 0,1 0 0,0-1 0,-1 1 0,1 0 0,-1 0 0,1 0 0,-1-1 0,1 1-1,0 0 1,-1 0 0,1-1 0,0 1 0,-1 0 0,1-1 0,0 1 0,-1 0 0,1-1 0,0 1 0,0-1 0,-1 1 0,1 0 0,0-1-1,0 1 1,0-1 0,0 1 0,-1-1 0,1 0 9,0-1-1,0 1 1,0 0-1,0-1 0,0 1 1,0 0-1,0-1 1,1 1-1,-1 0 1,0 0-1,1-1 1,-1 1-1,1 0 1,0 0-1,0-2 1,9-10 120,1 0 1,0 1 0,21-18-1,-3 3-57,9-8-91,1 2 0,2 2 1,1 1-1,2 3 0,0 1 1,2 2-1,65-24 0,24-1-3284,-47 21-5568,-72 21 3170,-6 2 1841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0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1824,'-11'-3'9770,"12"-15"-4063,0 16-5615,-1 1 0,1-1 0,-1 1 0,1-1 0,0 1 0,-1-1 1,1 1-1,0-1 0,0 1 0,0 0 0,0-1 0,0 1 0,1 0 0,-1 0 1,0 0-1,0 0 0,1 0 0,-1 0 0,1 0 0,-1 0 0,4-1 0,10-4 132,1 1 0,0 1 0,0 0 0,0 1 0,0 0 0,0 2 0,1 0 0,-1 0 0,17 3 0,-8 0-74,0 1 1,27 6-1,-44-7-128,0 0 0,-1 1 0,1 0 0,0 0 0,-1 1 0,0 0 0,1 0 0,-2 1 0,1-1 1,7 8-1,-12-10-7,1 1 1,-1 0-1,0-1 0,0 1 1,0 0-1,-1 0 1,1 1-1,-1-1 1,1 0-1,-1 0 0,0 1 1,0-1-1,-1 0 1,1 1-1,-1-1 1,0 1-1,1-1 0,-1 1 1,-1-1-1,1 1 1,-1-1-1,1 1 1,-1-1-1,0 0 0,0 1 1,0-1-1,-1 0 1,-3 6-1,0 1 63,-2 0-1,0 0 0,0 0 1,0-1-1,-1 0 1,-1-1-1,-10 8 0,-54 37 473,35-27-406,16-11-91,-5 3 187,-47 42 0,124-67 480,182-16 5,-159 15-497,-32 5-103,1-2 0,46-12 0,-47 5 113,-1-2 0,69-33 1,-88 37-187,-12 5 13,1 1 0,-1-1 1,0-1-1,8-6 0,-7 4 6,-5 4-50,1-1 0,0 0 0,-1 0 0,0 0 1,0 0-1,-1-1 0,6-8 0,-6 6-37,-1 4 32,-1 0-1,0 0 1,0 0-1,0 0 1,-1 0-1,1-1 1,-1 1-1,0-1 1,0 1-1,0-9 1,-1 5-1,0 1 1,-1 0-1,-2-11 1,2 15-19,1 0 1,-1 1 0,0-1-1,0 0 1,-1 0 0,1 1 0,-1-1-1,1 1 1,-1 0 0,0-1-1,1 1 1,-5-3 0,1 1-7,0 0 1,-1 0 0,1 1-1,-1 0 1,0 0-1,0 0 1,0 1 0,0 0-1,-9-2 1,11 3-181,0 1 1,-1-1-1,1 1 0,0 0 1,-1 0-1,-5 1 0,7 0-411,-1 0-1,1 0 0,-1 0 1,1 0-1,0 1 0,0 0 1,-1-1-1,-2 4 0,-6 4-3681,6 3 1429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35 4224,'-5'0'1347,"1"1"0,-1-1 0,1 1 0,0 0 0,-1 0 0,1 0 0,-5 3 0,2-1-437,0 1 0,0 0-1,-9 7 1,5-2-412,0 0 0,1 1 1,1 0-1,-10 12 0,15-16-325,0-1 1,0 1-1,1-1 0,0 1 0,0 0 0,0 1 1,-2 9-1,4-14-131,1 0-1,-1 0 1,1 0 0,0 1 0,0-1-1,0 0 1,0 0 0,0 0 0,1 0-1,-1 0 1,1 0 0,-1 0 0,1 0-1,0 0 1,0 0 0,0 0-1,0 0 1,0 0 0,0 0 0,0-1-1,0 1 1,1 0 0,-1-1 0,1 1-1,0-1 1,-1 0 0,3 2 0,1 0 38,0 0 0,1 0 0,0 0 1,-1-1-1,1 0 0,0 0 0,0 0 1,0-1-1,8 1 0,2-1 99,0 0-1,21-3 1,-26 2-123,0-2 0,0 1-1,-1-1 1,1-1 0,-1 0 0,13-6-1,-17 7-27,0-1 0,-1 0 0,0-1 0,0 1 0,0-1-1,0 0 1,0-1 0,-1 1 0,0-1 0,0 1 0,0-1-1,4-8 1,-5 8-17,0 0 1,-1-1-1,0 1 0,0-1 0,0 1 0,0-1 0,-1 1 0,0-1 1,0 0-1,-1 0 0,0 1 0,0-1 0,0 0 0,-1 0 0,1 1 1,-2-1-1,-2-9 0,3 10-22,-1 1 1,0 0-1,0 0 1,0 0-1,-1 1 0,1-1 1,-1 1-1,0-1 1,0 1-1,0 0 0,0 0 1,-1 0-1,0 0 1,1 1-1,-1-1 1,0 1-1,0 0 0,0 0 1,0 1-1,0-1 1,-1 1-1,-8-2 1,4 2-48,0 0 1,-1 1 0,1 0 0,-1 0-1,1 1 1,0 0 0,-1 1-1,1 0 1,0 0 0,-15 7 0,13-4-689,1 0 0,-1 0 0,1 2 0,0-1 0,1 1 0,-1 0 0,-14 16 0,4 3-1462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99 1728,'0'0'100,"0"0"0,0 0 1,0 0-1,0-1 0,0 1 0,0 0 1,0 0-1,0 0 0,0-1 0,1 1 1,-1 0-1,0 0 0,0 0 0,0 0 0,0-1 1,1 1-1,-1 0 0,0 0 0,0 0 1,0 0-1,1 0 0,-1 0 0,0 0 1,0-1-1,1 1 0,-1 0 0,0 0 0,1 0 1,5-4 1669,-5 0-1407,1 0 1,-1 1-1,0-1 0,0 0 0,-1 0 0,1 0 1,-1-7-1,0 9-262,0 0 1,-1 0-1,1 0 0,0 0 1,-1 1-1,1-1 0,-1 0 1,0 0-1,0 1 1,1-1-1,-1 0 0,0 1 1,0-1-1,-1 1 0,1 0 1,0-1-1,0 1 1,-1 0-1,1-1 0,-3 0 1,0-1 22,0 1 1,0 0 0,-1 0 0,1 0 0,-1 0 0,1 1 0,-1 0-1,0 0 1,1 0 0,-1 1 0,0-1 0,0 1 0,0 0-1,1 0 1,-1 1 0,0 0 0,0-1 0,1 2 0,-1-1 0,1 0-1,-6 3 1,-8 3 424,1 0-1,0 1 0,0 1 0,1 1 1,-23 17-1,34-23-330,1 0 0,-1 0 0,1 1 0,0 0 0,0 0 0,0 0 0,1 1-1,-6 10 1,8-13-136,-1 1-1,1 0 0,0 0 0,0 0 0,1 0 1,-1 1-1,1-1 0,0 0 0,0 0 0,0 0 1,1 0-1,-1 0 0,1 0 0,3 8 0,0-2 6,0 0 0,1 0 0,0-1 0,1 1 0,0-1 0,0 0 0,1-1 0,0 0 0,10 9 0,-5-6 38,0-1 0,1-1 1,0 0-1,1 0 0,23 10 1,-28-15-94,0-1 0,1 0 0,-1-1 1,1 0-1,-1 0 0,1-1 1,0 0-1,-1-1 0,1 0 0,0-1 1,-1 0-1,1 0 0,-1-1 1,1 0-1,-1-1 0,0 0 0,0 0 1,16-9-1,163-101-139,-185 111 108,7-4 36,1-1 0,-1-1 1,0 0-1,-1 0 0,16-18 0,-25 26-40,0-1 0,1 1 0,-1 0 0,0-1 0,1 1 0,-1 0 0,0-1 0,0 1 0,1 0 0,-1-1 0,0 1 0,0-1 0,0 1 0,0-1 0,1 1 0,-1-1 0,0 1 0,0 0 0,0-1 0,0 1 0,0-1 0,0 1 0,0-1 0,0 1 0,-1-1 0,1 1 0,0 0 0,0-1 0,0 1 0,0-1 0,-1 1 0,1-1 0,0 1 0,0 0-1,-1-1 1,1 1 0,0 0 0,-1-1 0,1 1 0,-1-1-18,0 1 0,0-1 0,0 1 0,0 0 0,0 0 0,0 0 0,0 0-1,0-1 1,0 1 0,0 0 0,0 1 0,0-1 0,0 0 0,0 0 0,0 0-1,-1 1 1,-7 3-13,0 1-1,1 0 0,-1 0 1,1 1-1,-11 11 0,16-14 53,0 0 0,0 0-1,0 0 1,1 1 0,-1-1 0,1 1-1,0 0 1,0 0 0,1-1-1,-1 1 1,1 0 0,0 1 0,0-1-1,0 0 1,0 0 0,1 0-1,0 1 1,0-1 0,0 0 0,0 0-1,1 1 1,-1-1 0,1 0 0,1 4-1,0-1 29,0-1-1,0-1 0,1 1 0,-1 0 1,1 0-1,1-1 0,-1 0 1,1 1-1,0-1 0,0-1 1,0 1-1,1-1 0,-1 1 1,1-1-1,8 5 0,-5-5 12,-1-1 1,1 0-1,0 0 0,0 0 0,0-1 0,0-1 0,1 1 0,-1-1 1,0-1-1,1 1 0,-1-1 0,0-1 0,1 0 0,13-3 0,-15 3-36,-1-1 0,1 0 0,-1 0 0,0-1 0,0 1 0,0-2-1,0 1 1,0 0 0,-1-1 0,0 0 0,0-1 0,0 1-1,0-1 1,0 0 0,-1 0 0,0 0 0,0-1 0,4-8 0,-6 12-37,-1-1 1,1 0 0,-1 0 0,0 0 0,0 0 0,0 0 0,0 0-1,-1 0 1,1 0 0,-1-1 0,0 1 0,0 0 0,0 0 0,0 0-1,-1 0 1,1 0 0,-1-1 0,0 1 0,0 0 0,0 0 0,0 0 0,0 1-1,-1-1 1,1 0 0,-1 0 0,0 1 0,0-1 0,0 1 0,0-1-1,-5-3 1,1 1-27,-1 1 0,0-1 0,0 1 0,0 0 0,0 1 0,-1 0 0,1 0 0,-12-2 0,-7 0-43,-32-3 0,45 7 47,4 0 28,-1 1 1,1 1 0,-16 2 0,20-2 456,64-7 81,62-5-228,-68 5-248,-4 0 122,1-2 1,79-24-1,-123 30-76,0-1 1,0 1-1,9-6 1,-14 8-79,1-1 1,-1 0-1,0 0 0,0 0 1,0 1-1,0-1 0,0 0 1,0 0-1,0-1 0,0 1 1,0 0-1,0 0 0,0 0 1,0-1-1,-1 1 0,1 0 1,-1 0-1,1-1 1,-1 1-1,1-3 0,-1 4-24,0-1 0,1 1-1,-1-1 1,1 1 0,-1-1 0,0 1-1,1-1 1,-1 1 0,1 0 0,-1-1-1,1 1 1,-1-1 0,1 1 0,-1 0-1,1 0 1,-1-1 0,1 1 0,-1 0-1,1 0 1,0 0 0,-1-1 0,1 1-1,0 0 1,-1 0 0,2 0-1,17-1 170,-4-1-208,-14 2 33,1-1 1,-1 1 0,0 0 0,0 0 0,1 0 0,-1 0 0,0 0 0,1 0 0,-1 0 0,0 0 0,0 0 0,1 0 0,-1 1 0,0-1 0,0 1 0,1-1 0,-1 1 0,0-1 0,0 1 0,0 0 0,0-1 0,2 2 0,-1 0-10,0 0 1,-1 0 0,1 0-1,0 0 1,-1 0-1,1 1 1,-1-1-1,1 0 1,-1 1 0,0-1-1,0 1 1,0-1-1,-1 1 1,1 0 0,-1-1-1,1 1 1,-1 0-1,0-1 1,0 1-1,0 0 1,0 2 0,-1 13 192,-6 30 0,4-29-145,-1 21-1,4-34-5,0-1-1,0 1 1,1-1-1,0 1 1,0 0-1,0-1 1,0 1-1,3 5 1,-3-10-7,-1 0 1,1 0 0,0 0-1,-1 0 1,1 0 0,0 0-1,0 0 1,-1 0 0,1 0-1,0 0 1,0 0 0,0 0-1,0-1 1,0 1 0,0 0-1,1-1 1,-1 1 0,0-1-1,0 1 1,0-1 0,0 0-1,1 1 1,-1-1 0,0 0-1,0 0 1,1 0 0,-1 0-1,0 0 1,2 0 0,3-1 49,1-1 0,-1 1 0,0-1 0,10-4 0,-5 2-11,50-20 135,76-43 0,-104 50-106,-7 3-91,-1-1 0,-1-1 1,34-29-1,-56 44-13,0-1 0,-1 0 1,1 1-1,0-1 0,-1 0 0,1 0 0,-1 0 0,0 0 0,1 0 0,0-3 0,-1-3-49,-1 7 60,0 1 0,0-1 0,-1 1-1,1 0 1,0-1 0,0 1 0,0-1 0,0 0-1,0 1 1,0-1 0,0 1 0,0-1 0,0 1-1,1 0 1,-1-1 0,0 1 0,0-1 0,0 1-1,1-1 1,-1 1 0,0-1 0,0 1 0,1-1-1,-1 1 1,0 0 0,1-1 0,-1 1-1,0 0 1,1-1 0,-1 1 0,1-1 0,2 2-11,-1 0 0,0-1 0,0 1 0,0 0 0,1 0 0,-1 0 0,0 1 0,3 2 0,-1-2-1,0 0 1,0 1-1,0 0 1,0 0-1,-1 0 1,0 0-1,1 1 1,-1-1-1,-1 1 1,1 0-1,0 0 1,-1 0-1,0 0 1,0 0-1,0 0 1,0 1-1,-1-1 1,2 10-1,12 29 123,-15-40-93,1 1 0,0-1 0,0 0 0,0 0 0,1 0 0,-1-1 0,1 1 0,0 0 0,0 0 0,-1-1 0,2 1 0,-1-1 0,0 0 0,0 1 1,1-1-1,0 0 0,-1-1 0,1 1 0,0 0 0,0-1 0,0 1 0,0-1 0,0 0 0,5 1 0,2 1 44,0-1 0,0-1 0,0 1 0,0-2 0,0 0 0,18-1 0,-7-3-1,0 0 0,27-10 0,-21 6-133,34-7 9,-36 10 108,33-11 0,-11 2 2,-31 10 7,23-8-1,-12 2 24,-22 8-66,0 1 1,0-1 0,0 0-1,0 0 1,0 0-1,-1-1 1,1 0 0,-1 0-1,0 0 1,1 0 0,-1-1-1,4-4 1,-7 6-9,1 0 1,0-1-1,-1 1 0,0 0 1,0 0-1,0-1 0,0 1 1,0-1-1,0 1 1,0-1-1,-1 1 0,1-1 1,-1 0-1,0-4 0,0 6-15,0 0 0,-1-1-1,1 1 1,0 0 0,-1-1-1,1 1 1,-1 0 0,0 0-1,1 0 1,-1 0-1,0-1 1,0 1 0,0 0-1,0 0 1,0 0 0,0 1-1,0-1 1,0 0 0,0 0-1,0 0 1,0 1-1,0-1 1,-1 1 0,1-1-1,0 1 1,-1-1 0,1 1-1,0 0 1,-1 0 0,-1-1-1,-8 1-28,1 0 1,-1 0-1,1 1 0,-1 0 0,1 1 1,-1 0-1,1 0 0,-19 9 0,9-4 33,-1 1 0,1 1 0,-22 13-1,35-17 19,0-1-1,0 1 1,0 1-1,1-1 1,0 1-1,0 0 0,0 1 1,1-1-1,0 1 1,-8 14-1,12-18 2,0 0 0,0 0 0,0 0 0,0 0-1,1 1 1,-1-1 0,1 0 0,0 0 0,0 1-1,0-1 1,1 0 0,-1 0 0,1 1 0,-1-1 0,1 0-1,0 0 1,0 0 0,1 0 0,2 5 0,-1-3 21,0 0 0,0 0 1,0-1-1,1 1 0,0-1 1,0 0-1,0 0 1,0 0-1,1-1 0,6 5 1,-3-4 5,-1 0 1,1 0-1,0 0 0,0-1 1,0 0-1,0-1 1,1 0-1,-1 0 1,1-1-1,-1 0 1,1-1-1,-1 1 1,1-2-1,0 1 1,-1-1-1,14-3 1,15-7 21,-1-1-1,-1-2 1,60-32 0,5-17-23,-55 34-78,-42 26-71,11-7-147,-14 10 264,0 0 0,0 0 0,0 0 0,0-1 1,0 1-1,1 0 0,-1 0 0,0 0 0,0 0 0,0 0 1,1 0-1,-1 0 0,0 0 0,0 0 0,0 0 1,0 0-1,1 0 0,-1-1 0,0 1 0,0 1 0,0-1 1,1 0-1,-1 0 0,0 0 0,0 0 0,0 0 1,1 0-1,-1 0 0,0 0 0,0 0 0,0 0 0,1 0 1,-1 0-1,0 1 0,0-1 0,0 0 0,0 0 1,0 0-1,1 0 0,-1 0 0,0 1 0,0-1 0,0 0 1,0 0-1,0 0 0,0 0 0,0 1 0,0-1 1,0 0-1,0 0 0,1 0 0,-1 1 0,0-1 0,0 0 1,0 0-1,0 0 0,0 1 0,0-1 0,-1 0 1,-7 32-285,4-9 288,-2 1 1,-16 42 0,3-12 109,17-50-100,0 7 33,-1-1 1,-1 1-1,0-1 1,-1 0-1,0 0 1,-10 15-1,15-24-25,-1 0 0,0 0 0,0 0 0,0 0 0,0 0 0,0 0 0,0 0 0,0 0 0,0-1 0,0 1-1,-1 0 1,1 0 0,0-1 0,0 1 0,-1-1 0,1 0 0,0 1 0,-1-1 0,1 0 0,-1 1 0,-1-1 0,1-1-19,0 1 0,0-1 0,0 1 1,0-1-1,0 0 0,0 0 0,1 0 1,-1 0-1,0 0 0,1 0 0,-1 0 1,1 0-1,-3-3 0,-3-5-129,0 0 1,0 0-1,1 0 1,-7-14-1,10 18 42,-7-7-651,7 12 418,7 8 363,0-4-32,-1 0 1,1 0 0,0 0-1,0 0 1,0-1 0,1 0-1,-1 0 1,1 0-1,0 0 1,-1-1 0,1 1-1,0-1 1,1-1 0,-1 1-1,0-1 1,0 1 0,1-2-1,-1 1 1,9 0 0,-1-1 50,1-1 0,-1 0 0,1-1 0,-1-1 0,0 0 0,21-8 0,-10 2-32,-17 5-89,1 1 0,-1 0 1,1 1-1,0 0 0,0 0 0,16-1 0,-24 3 53,1 0 0,0 0 0,0 0-1,0 0 1,0 0 0,0 1 0,0-1 0,0 0 0,0 1-1,0-1 1,-1 1 0,1-1 0,0 1 0,0-1-1,0 1 1,-1 0 0,1-1 0,0 1 0,-1 0-1,1 0 1,-1-1 0,1 1 0,-1 0 0,1 0-1,-1 0 1,1 0 0,-1 0 0,0-1 0,0 1 0,1 0-1,-1 0 1,0 0 0,0 0 0,0 2 0,0 4-16,1-1 1,-2 1-1,-1 12 1,2-17 33,-6 33 13,-20 61 0,10-43-14,-1 8 414,-46 110 0,57-156 172,6-15-584,0 0-1,0 0 1,0 0-1,0 0 1,0 0 0,0 0-1,0 0 1,0 0-1,0 0 1,0 0 0,0 0-1,1 0 1,-1 0 0,0 0-1,0 0 1,0 0-1,0 0 1,0 0 0,0 0-1,0 0 1,0 0 0,0 0-1,0 0 1,0 0-1,0 0 1,0 0 0,0 0-1,0 0 1,0 0-1,0 0 1,1 0 0,-1 0-1,0 0 1,0 0 0,0 0-1,0 0 1,0 0-1,0 0 1,0 0 0,0 0-1,0 0 1,0 0 0,0 0-1,0 0 1,0 0-1,16-22 214,71-119-263,-45 68 65,59-74 0,-66 102-123,2 2 0,67-60 0,-92 92 53,1 0 1,1 1-1,0 0 0,0 1 1,0 1-1,2 0 0,-1 1 1,29-9-1,-43 16 30,1-1 1,-1 1-1,0 0 1,1 0 0,-1 0-1,1 0 1,-1 0-1,0 0 1,1 0-1,-1 0 1,1 0-1,-1 1 1,0-1-1,1 0 1,-1 1-1,0-1 1,1 1-1,-1 0 1,0-1-1,0 1 1,0 0 0,2 2-1,-2-2 8,0 0 1,0 0-1,0 1 0,-1-1 1,1 0-1,-1 1 0,1-1 1,-1 1-1,1-1 0,-1 1 0,0-1 1,0 1-1,1-1 0,-1 1 1,0-1-1,-1 1 0,1-1 1,0 1-1,0-1 0,-1 1 1,1-1-1,-1 3 0,-5 7 13,1 1 0,-1-1 0,-1-1 0,-15 20 0,14-20 11,-9 11 46,-2 0 0,0-2 1,-1 0-1,-45 31 0,58-45-2,-6 6 181,13-11-242,0 0 0,0 0 1,0 0-1,0 0 0,0 0 0,0 0 0,0 0 0,0 0 0,0 0 0,0 0 0,0 1 0,0-1 0,0 0 0,0 0 0,0 0 1,0 0-1,0 0 0,0 0 0,0 0 0,0 0 0,0 0 0,0 0 0,0 0 0,0 0 0,0 0 0,0 0 0,0 0 0,0 0 0,0 0 1,0 0-1,0 0 0,0 0 0,0 0 0,0 0 0,0 0 0,0 0 0,0 0 0,0 0 0,0 0 0,0 0 0,0 0 0,0 0 1,0 0-1,0 1 0,0-1 0,9-5 37,139-67-171,-96 49 46,61-37 0,-84 46 143,-24 12-99,0 0-1,0-1 1,0 1-1,-1-1 1,8-6 0,-14 14 20,0-1 0,1 1 0,-1 0 1,1-1-1,0 1 0,0 0 1,0 0-1,0 5 0,0-2 48,1 0-1,-1 0 0,2 0 1,-1 0-1,4 16 1,-4-21 0,1 0 0,0-1 0,0 1 0,0-1 0,0 1 0,1-1 0,-1 0-1,1 1 1,-1-1 0,1 0 0,0 0 0,0 0 0,0 0 0,0-1 0,0 1 0,0 0 0,1-1 0,-1 0 0,0 1 0,1-1 0,-1 0 0,1 0 0,-1 0 0,6 0 0,-5 0-4,0-1 0,0 0 1,0 0-1,0-1 1,0 1-1,0 0 0,0-1 1,0 0-1,0 0 0,0 0 1,0 0-1,0 0 1,-1-1-1,1 1 0,0-1 1,-1 0-1,1 1 1,-1-1-1,0-1 0,0 1 1,4-4-1,-3 2-20,0 0-1,0 0 1,0-1 0,-1 1-1,0-1 1,0 0 0,0 1-1,0-1 1,-1 0 0,0 0-1,0 0 1,0 0 0,0 0-1,-1 0 1,0 0 0,-1-9-1,1 11-9,-1-1-1,0 0 1,0 0-1,0 0 1,0 1-1,-1-1 0,0 1 1,1-1-1,-1 1 1,0 0-1,-1-1 1,1 1-1,-1 0 1,1 1-1,-1-1 0,0 0 1,0 1-1,0-1 1,0 1-1,-1 0 1,-5-3-1,0 1-12,0 1 1,0 1-1,0 0 0,0 0 0,0 0 0,0 1 1,0 1-1,0-1 0,-11 2 0,3-1 48,58-2-48,71-13 0,-4 0 63,54 12 72,-96 4 17,-59-1-137,0 1 1,0-1-1,1 1 0,8 2 1,-14-2 11,0-1 0,0 1 0,0 0 0,-1-1 0,1 1 1,0 0-1,0 0 0,-1 0 0,1 0 0,-1 1 1,1-1-1,-1 0 0,1 1 0,-1-1 0,0 0 1,0 1-1,1 0 0,-1-1 0,0 1 0,0 2 0,1 0 29,-1 1 0,0 0 0,-1 0 0,1 1 0,-1-1 0,0 0 0,0 0 0,0 0 0,-1 0-1,0 0 1,0 0 0,0 0 0,-2 5 0,-5 10 44,-19 36 0,4-11 341,22-43-397,1-1 1,-1 0-1,0 1 0,1-1 1,0 0-1,-1 1 0,1-1 0,0 1 1,0-1-1,-1 1 0,1-1 1,1 2-1,-1-3-17,0 0 0,0 1 0,0-1 0,0 0 1,0 0-1,1 0 0,-1 0 0,0 1 0,0-1 0,0 0 0,1 0 1,-1 0-1,0 0 0,0 0 0,1 0 0,-1 1 0,0-1 0,0 0 1,0 0-1,1 0 0,-1 0 0,0 0 0,0 0 0,1 0 0,-1 0 1,0 0-1,0 0 0,1 0 0,-1 0 0,0 0 0,0-1 1,1 1-1,-1 0 0,0 0 0,0 0 0,1 0 0,-1 0 0,5-3 33,0 0 0,0 0 0,0 0 0,4-5 0,50-45-74,-36 31-57,31-23 0,-48 42 75,-1 0 0,1 0 0,-1 0 0,11-2 0,-16 5 13,0 0 0,0 0 0,1 0 0,-1-1 0,0 1 0,0 0 0,1 0 0,-1 0 1,0 0-1,1 0 0,-1 0 0,0 0 0,0 0 0,1 0 0,-1 1 0,0-1 0,0 0 0,1 0 0,-1 0 0,0 0 1,0 0-1,1 0 0,-1 0 0,0 1 0,0-1 0,1 0 0,-1 0 0,0 0 0,0 1 0,0-1 0,0 0 0,1 1 1,1 11-89,-6 15-41,4-24 108,-8 32-30,5-24 90,0 0-1,1 0 1,0 0-1,0 1 1,2-1-1,-1 1 1,1-1 0,3 15-1,-3-25-23,1 1-1,-1 0 1,1-1 0,0 1-1,-1 0 1,1-1-1,0 1 1,0-1-1,0 1 1,0-1 0,1 0-1,-1 1 1,0-1-1,1 0 1,-1 0 0,0 0-1,1 0 1,-1 0-1,1 0 1,0 0 0,-1-1-1,1 1 1,0 0-1,-1-1 1,1 1 0,2-1-1,4 1 7,-1 0-1,0-1 0,1 0 1,13-2-1,25-5-1,70-22 0,-61 14-13,36-11-50,154-65 0,-227 82-98,-14 7 51,-8 4 128,-15 8-43,1 1 0,0 0 0,1 2 0,0 0-1,1 1 1,1 0 0,0 1 0,1 1 0,-25 35 0,36-46 7,1 0 0,-1 1 0,1-1 1,0 1-1,0-1 0,1 1 0,-1 0 0,1-1 1,0 8-1,1-11 12,0 1 0,0-1 1,0 0-1,0 0 0,1 1 0,-1-1 1,1 0-1,-1 0 0,1 0 0,0 0 0,2 4 1,-2-5-1,-1 1 0,1-1-1,0 0 1,1 0 0,-1 0 0,0 0 0,0 0 0,0-1 0,0 1 0,1 0 0,-1 0 0,0-1 0,1 1 0,-1-1-1,1 1 1,-1-1 0,1 0 0,-1 1 0,3-1 0,2 0 7,-1 0-1,1-1 1,-1 0-1,1 0 0,-1 0 1,1 0-1,-1-1 1,0 0-1,1 0 1,-1 0-1,0-1 1,0 0-1,-1 0 1,1 0-1,-1 0 1,1-1-1,5-6 1,3-4 21,0-1 0,0 0 0,15-27 0,-7 10-44,59-99-13,-8 22-15,17-32-74,-87 137 78,0 1 0,0-1 0,0 0 0,-1 0 0,1 0 1,-1 0-1,0 0 0,0 0 0,0-8 0,-1 12 26,0-1 0,0 1 0,1-1 0,-1 1 0,0 0 0,0-1 0,0 1 0,-1-1-1,1 1 1,0 0 0,0-1 0,0 1 0,0-1 0,0 1 0,0 0 0,0-1 0,-1 1 0,1 0 0,0-1 0,0 1 0,-1 0 0,1-1 0,0 1 0,0 0 0,-1-1 0,1 1 0,0 0 0,-1 0 0,1 0 0,0-1 0,-1 1 0,1 0 0,-1 0 0,1 0 0,0 0 0,-1-1 0,1 1 0,0 0 0,-1 0 0,1 0-1,-1 0 1,1 0 0,0 0 0,-1 0 0,1 0 0,-1 0 0,1 1 0,0-1 0,-1 0 0,1 0 0,-1 0 0,1 1 0,-23 11-128,13-4 150,0 1-1,0 0 1,1 0 0,0 1 0,1 0-1,0 0 1,1 1 0,0 0 0,1 0-1,0 1 1,1-1 0,0 1 0,-6 24-1,6-17 14,2-1 0,0 1-1,1 0 1,1 0 0,1-1-1,0 1 1,1 0-1,8 37 1,-6-44-709,1 0 0,0 0 0,0 0 0,1 0 0,1-1 0,0 0-1,1 0 1,12 16 0,-4-13-5262,4-5 1835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1 969 3072,'0'-1'80,"0"0"0,0 1 0,0-1 0,0 1 0,0-1 0,0 1 0,0-1 0,0 0 0,0 1 0,0-1 0,0 1 0,1-1 0,-1 1 0,0-1 0,0 1 0,1-1 0,-1 1 0,0-1 0,1 1 0,-1-1 0,0 1 0,1-1 0,-1 1 0,1 0 1,-1-1-1,1 1 0,-1 0 0,1-1 0,-1 1 0,1 0 0,-1 0 0,1-1 0,0 1 0,28-14 2809,-18 9-2014,220-116 4529,-115 57-4371,-72 39-770,-2-1 0,-1-3 0,0-1 0,64-64-1,-54 39 22,-2-2 0,64-96-1,-6-38 372,-102 180-606,0 2-6,-1 0 0,0 0-1,4-17 1,-8 25-44,0 0 1,0 0-1,0 0 0,1-1 1,-1 1-1,0 0 0,-1 0 1,1 0-1,0 0 0,0 0 1,0 0-1,-1 0 0,1 0 1,0-1-1,-2 0 0,2 1 2,0 1-1,-1-1 1,1 1-1,-1 0 1,0-1-1,1 1 1,-1 0-1,1-1 0,-1 1 1,1 0-1,-1-1 1,0 1-1,1 0 1,-1 0-1,0 0 1,1 0-1,-1 0 1,1 0-1,-1 0 1,0 0-1,1 0 1,-1 0-1,0 0 1,1 0-1,-1 0 1,0 0-1,1 1 1,-1-1-1,1 0 0,-1 1 1,1-1-1,-1 0 1,0 1-1,-8 4 109,1 0-1,0 0 1,1 1-1,-1 0 0,1 1 1,0 0-1,0 0 0,-8 12 1,-4 8 206,-21 38 0,-6 20 514,-64 164 0,106-236-730,-1-1 0,2 1-1,0 0 1,1 0 0,0 0-1,1 0 1,0 16 0,1-26-63,0-1 0,1 0 0,-1 0 1,1 0-1,-1 0 0,1 0 0,0 0 0,-1 0 1,1 0-1,0 0 0,1-1 0,-1 1 1,0 0-1,0 0 0,1-1 0,-1 1 0,1-1 1,-1 1-1,1-1 0,-1 0 0,1 0 1,0 1-1,0-1 0,0 0 0,0-1 1,0 1-1,0 0 0,0-1 0,0 1 0,0-1 1,3 1-1,5 0 28,-1-1-1,1 0 1,-1-1 0,0 0-1,16-3 1,20-5-36,-1-2 0,0-2 0,-1-3 1,0 0-1,-2-3 0,57-34 0,-72 43-374,-48 24 263,-19 19 1,33-25 143,0-1 0,0 2 1,1-1-1,-1 1 0,-5 11 0,11-18-27,1 1 0,0 0-1,0 1 1,0-1 0,1 0 0,-1 0-1,1 0 1,-1 0 0,1 1-1,0-1 1,0 0 0,1 0 0,-1 0-1,1 1 1,-1-1 0,1 0 0,0 0-1,0 0 1,0 0 0,1 0-1,-1 0 1,1 0 0,0-1 0,-1 1-1,1-1 1,0 1 0,1-1 0,-1 1-1,0-1 1,1 0 0,-1 0-1,1 0 1,3 1 0,-3-1 34,1 1 0,0-2 0,0 1 0,1 0 0,-1-1 0,0 1 0,0-1 1,1-1-1,-1 1 0,1 0 0,-1-1 0,1 0 0,4-1 0,-5 1-46,-1-1 0,1 0 0,-1 0 0,0-1 0,1 1 0,-1-1 0,0 1 0,0-1 0,0 0 1,0 0-1,0-1 0,-1 1 0,1-1 0,-1 1 0,0-1 0,4-4 0,-4 4-20,-1 0 0,1 0-1,0 0 1,-1-1 0,0 1 0,0 0 0,0-1 0,0 1 0,-1 0 0,1-1-1,-1 1 1,0-1 0,0 1 0,0-1 0,0 1 0,-1-1 0,1 1 0,-1-1-1,0 1 1,0-1 0,0 1 0,-1 0 0,1 0 0,-1 0 0,0 0 0,1 0-1,-1 0 1,-1 0 0,1 0 0,0 1 0,-1-1 0,1 1 0,-1 0 0,0 0-1,0 0 1,-6-4 0,7 5-24,-1-1 1,0 1-1,0 0 0,0-1 0,0 1 0,0 1 0,0-1 1,0 0-1,0 1 0,-1-1 0,1 1 0,0 0 1,0 0-1,0 0 0,0 1 0,-1-1 0,1 1 0,0 0 1,0 0-1,0 0 0,-4 1 0,7-1 24,0-1-1,-1 0 0,1 0 1,0 0-1,-1 0 0,1 0 1,0 1-1,0-1 0,-1 0 1,1 0-1,0 1 0,0-1 1,-1 0-1,1 0 0,0 1 1,0-1-1,-1 0 0,1 1 1,0-1-1,0 0 0,0 1 1,0-1-1,0 0 0,0 1 1,-1-1-1,1 0 0,0 1 1,0-1-1,0 1 1,7 8 100,17 5 177,1-4-216,0-1 0,1-2 1,0 0-1,0-1 0,1-2 0,-1-1 1,35 0-1,-51-3-852,-1-1 0,1 0 0,17-5 0,-23 5 32,0 0-1,-1 0 1,1-1-1,0 1 1,0-1 0,-1 0-1,1 0 1,-1 0-1,0 0 1,6-6 0,-8 8 607,-1-1 0,0 1 0,1 0 0,-1-1 0,0 1 0,0-1 0,0 1 0,1 0 0,-1-1 0,0 1 0,0-1 0,0 1 0,0 0 0,0-1 0,0 1 0,0-1 0,0 1 0,0 0 0,0-1 0,0 1 0,0-1 0,0 1 0,0-1 0,0 1 0,0 0 0,-1-1 0,1 1 0,0-1 0,0 1 0,0 0 0,-1-1 0,1 1 0,0 0 0,-1-1 0,1 1 0,0 0 0,-1-1 1,-1-1-1038,-4-8-1431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78 6304,'-45'-18'2848,"45"14"-2464,11-1 2400,3 5-1600,20-4 1791,4 4-1727,30-9 576,6 6-1088,37-10-192,0 8-352,6-4-128,-15 5-32,1 1-3008,-26 3 1632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2560,'0'0'832,"0"-11"1125,10 4 3675,-9 6-5343,1 1 1,-1-1-1,0 0 1,1 0-1,-1 0 0,0 0 1,0 0-1,0 0 1,0 0-1,0 0 1,0 0-1,0 0 0,0-1 1,0 1-1,0-2 1,0 2-48,0-1 0,-1 1 0,1-1 0,0 1 0,0 0 0,1-1 0,-1 1-1,0 0 1,3-2 0,4-2 114,3-3 197,0 1 0,1 1 0,0 0-1,21-7 1,-5 4-146,117-30 1066,-123 35-1346,1 0-1,0 2 0,0 0 1,36 3-1,-48 0-99,0 1-1,-1 0 1,1 0-1,-1 1 1,1 0-1,-1 1 1,0 0-1,0 1 1,11 7-1,-17-9-7,0-1 0,0 2 0,0-1 0,0 0 0,0 1 0,-1 0 0,1 0 0,-1 0 0,0 0 0,-1 0 0,1 1 0,-1-1 0,0 1 0,0 0 0,0-1 0,0 1 0,-1 0 0,0 0 0,0 0 0,0 0 0,-1 7 0,0-5 20,-1 0 0,0-1 1,0 0-1,-1 1 0,1-1 0,-1 0 0,-1 1 1,1-1-1,-5 6 0,-35 53 8,21-35-113,17-23 81,-36 59 116,35-57-83,1 0 1,0 1 0,1-1-1,0 1 1,-2 15 0,4-22 73,0 1 0,1-1 1,-1 1-1,1 0 1,0-1-1,0 1 1,1 0-1,0 4 1,-1-7-104,1 0 0,-1 0 0,0-1 0,1 1-1,-1 0 1,1-1 0,-1 1 0,1 0 0,-1-1 0,1 1 0,0-1 0,-1 1 0,1-1 0,0 1 0,-1-1 0,2 1 0,0 0 3,0 0 0,0-1 0,0 1 0,0-1-1,0 0 1,0 1 0,0-1 0,3 0 0,1-1-13,0 0 1,0 0-1,0 0 1,0-1-1,0 1 1,7-4-1,7-3-59,156-56 323,-37 13-109,-75 29-88,90-33 146,-135 46-153,-1 0 1,0-1-1,-1-1 1,0 0-1,29-27 1,-39 31-55,-1 1-1,0-2 1,0 1 0,-1-1 0,0 1-1,-1-1 1,1-1 0,-2 1 0,1-1-1,-1 1 1,0-1 0,-1 0-1,0 0 1,0 0 0,-1-1 0,0-13-1,-1 21-87,0 0 0,0 0-1,0 0 1,0 0 0,-1 0-1,1 0 1,0 0 0,-1 0-1,1 0 1,-1 0 0,0 0-1,0 0 1,0 1 0,0-1-1,0 0 1,0 1 0,0-1-1,-1 1 1,1-1 0,-3-1-1,3 2-265,0 0 0,-1 1-1,1-1 1,-1 1 0,1-1-1,-1 1 1,1 0 0,-1 0-1,1-1 1,-1 1 0,1 0 0,-1 0-1,1 1 1,-1-1 0,0 0-1,1 0 1,-1 1 0,1-1-1,0 1 1,-1-1 0,1 1-1,-1 0 1,1 0 0,0-1-1,-2 2 1,-13 8-4589,5 2 1654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4576,'7'3'2963,"17"0"-220,25-4-1136,-1-2 0,0-2-1,68-15 1,-88 13-1468,-1-1 1,0-1-1,0-2 0,-1-1 1,0 0-1,-1-2 0,29-22 0,-41 26-131,0-1 0,-1-1 0,0 0 0,-1-1 0,-1 0 0,0 0 0,-1-1 0,0 0 0,-1-1 0,0 0 0,10-32 0,-18 45-14,1 0 0,-1 0 0,0 0-1,1 0 1,-1 0 0,0 0 0,0 0 0,0 0-1,0 0 1,-1 0 0,1 0 0,-1 0-1,1 0 1,-1 0 0,1 1 0,-1-1-1,0 0 1,-1-2 0,1 4 19,0-1 1,1 0-1,-1 0 1,0 1-1,0-1 1,0 0-1,0 1 0,0-1 1,1 1-1,-1-1 1,0 1-1,0 0 1,0-1-1,0 1 1,-1 0-1,1 0 1,0 0-1,0-1 0,0 1 1,0 0-1,0 0 1,0 1-1,0-1 1,0 0-1,0 0 1,0 0-1,0 1 1,0-1-1,0 1 0,0-1 1,0 1-1,-1 0 1,-5 3 192,0 1 0,0 0 0,0 0 0,1 0 0,0 1-1,0 0 1,1 0 0,-1 1 0,-7 13 0,4-8 33,-4 6 231,0 1-1,1 1 0,2 0 1,0 0-1,-12 36 0,21-51-384,0 0 0,0 0 0,0 0 0,0 1 0,1-1 0,0 0 0,0 0 0,1 1 0,0-1 0,-1 0-1,2 0 1,-1 0 0,1 0 0,-1 0 0,1 0 0,1 0 0,-1-1 0,1 1 0,-1-1 0,1 1 0,1-1 0,4 5-1,-4-4-173,1-1 0,-1 0-1,1 0 1,0-1 0,1 0 0,-1 1-1,0-2 1,1 1 0,-1-1-1,1 1 1,0-2 0,0 1-1,0-1 1,0 0 0,0 0-1,0 0 1,0-1 0,11 0-1,3-2-1024,-11 2-356,0-1 0,1 0 0,-1-1 0,16-4 1,4-8-3289,4 1 1628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5728,'13'-18'8802,"-13"18"-8709,4 11 2235,3 16-426,20 111 1032,0-1-2183,2 103-95,-24-209-2224,-3-26-1621,6-5 912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64,'-23'-28'32,"14"25"-32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882 7 4992,'0'0'63,"1"-1"1,-1 1-1,0 0 0,0 0 1,0 0-1,0-1 0,0 1 1,0 0-1,0 0 0,-1-1 1,1 1-1,0 0 0,0 0 1,0-1-1,0 1 0,0 0 1,0 0-1,0 0 0,0-1 1,0 1-1,-1 0 0,1 0 1,0 0-1,0 0 0,0-1 1,0 1-1,-1 0 0,1 0 1,0 0-1,0 0 0,0 0 1,-1 0-1,1-1 0,0 1 1,0 0-1,-1 0 0,1 0 1,0 0-1,0 0 0,0 0 1,-1 0-1,1 0 0,-1 0 1,-14 5 1809,-2 1 427,-57 17 1998,41-13-3096,-150 52 2593,126-39-2496,-98 57 0,-157 118-899,302-190-746,8-6-501,0 0-1,0-1 1,-1 1 0,1-1-1,0 1 1,-4 1-1,14-5-3253,6 1 1371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 4736,'2'-7'2598,"1"8"-347,-2-1-1986,-1 1-1,1 0 1,0-1-1,-1 1 0,0 0 1,1 0-1,-1 0 0,0 0 1,1-1-1,-1 1 0,0 0 1,0 0-1,1 0 0,-1 0 1,0 0-1,0 1 1,-2 9 848,0 0 0,0 0 0,-1 0 0,-1 0 0,-9 20 0,5-11-560,-16 41 520,-16 44-103,-80 247 337,109-323-2361,-5-3-3940,9-19 578,6 1 1483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09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10048,'0'0'4544,"28"15"-3936,-3-12 3039,-1 1-2111,24 1 448,6-1-1184,29 5-96,5 0-416,9 3-256,-9 1-32,-17 0 0,-6 5 0,-17-6-2912,-10 2 1600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140 123 3328,'1'-1'236,"0"1"0,-1-1 0,1 0 0,0 0 0,-1 0 0,1 0 0,-1 0 0,1 1-1,-1-1 1,0 0 0,1 0 0,-1 0 0,0 0 0,1 0 0,-1-1 0,0 1 0,0 0 0,0 0 0,0 0 0,0 0 0,-1-1 0,1 2-193,0-1 1,0 0 0,-1 1-1,1-1 1,0 1 0,-1-1-1,1 1 1,-1-1-1,1 1 1,-1-1 0,1 1-1,-1 0 1,1-1 0,-1 1-1,1-1 1,-1 1-1,1 0 1,-1 0 0,0-1-1,1 1 1,-1 0 0,1 0-1,-1 0 1,0 0 0,1 0-1,-1 0 1,0 0-1,1 0 1,-1 0 0,0 0-1,1 0 1,-1 0 0,0 0-1,1 0 1,-1 0-1,0 1 1,-4 0-23,1 0 0,0 0 0,0 0-1,0 1 1,0 0 0,0 0 0,0 0 0,0 0 0,1 0 0,-7 6-1,-8 7-13,14-12 4,-1 0 0,1 1 0,0 0 0,0 0 0,0 1 1,0-1-1,1 1 0,-5 6 0,5-3 53,0 0-1,0 0 1,1 1-1,-1-1 1,2 0 0,-1 1-1,1-1 1,1 1-1,0 0 1,0-1 0,0 1-1,1-1 1,0 1-1,1-1 1,0 1 0,0-1-1,1 0 1,0 0-1,1 0 1,-1 0 0,1-1-1,1 1 1,0-1-1,0 0 1,0-1 0,12 12-1,-15-15-23,1-1 0,0 1 0,0-1 0,0 0 0,0 0 0,1 0-1,-1 0 1,0-1 0,1 1 0,-1-1 0,1 0 0,-1 0 0,1 0 0,0 0 0,4 0-1,-1-2 54,-1 1-1,1-1 0,-1 0 0,1 0 1,-1-1-1,1 0 0,11-5 0,-1-2 52,1 0-1,-1 0 0,-1-2 1,0 0-1,0 0 0,-1-2 1,14-15-1,-22 21-93,-1 0 1,-1-1-1,1 0 0,-1 1 1,-1-2-1,1 1 0,-1-1 1,5-15-1,-9 21-53,1 0 0,-1 1 0,0-1 0,1 0 0,-1 1 0,0-1 0,-1 0 1,1 1-1,0-1 0,-1 0 0,0 1 0,1-1 0,-1 1 0,0-1 0,-1 1 0,1-1 0,0 1 0,0 0 0,-1 0 0,0-1 0,1 1 0,-1 0 0,0 0 0,0 1 0,0-1 0,0 0 0,0 1 0,-1-1 0,1 1 0,0 0 0,-5-2 0,-4-2-86,-1 1 0,1 0 0,-1 1 0,0 1 0,-20-3 0,-84 1-252,83 4-129,49-3 796,33-9 1,-26 5-190,335-72-345,-310 69 127,-34 5 20,1 2 0,0 0 0,23-1-1,-36 4 64,1 0-1,-1 0 0,0 0 0,0 0 1,0 0-1,0 0 0,0 1 1,0-1-1,0 1 0,0 0 1,0-1-1,0 1 0,-1 0 1,1 0-1,0 0 0,0 0 0,-1 1 1,1-1-1,0 0 0,-1 1 1,1-1-1,1 4 0,-2-2 10,0-1 1,0 1-1,0 0 0,0 0 0,-1 0 0,1-1 0,-1 1 0,0 0 0,0 0 0,0 0 0,0 0 0,-1 0 1,1-1-1,-1 1 0,0 0 0,-1 3 0,-1 3 51,-2 1-1,1-1 1,-2-1 0,1 1-1,-1-1 1,-9 10 0,-13 22 1266,29-40-1268,-1 0 0,1 0 0,-1 0 0,1 1 0,-1-1 0,1 0 0,-1 0 0,1 0 0,0 0 0,-1 0 1,1 0-1,-1 0 0,1 0 0,-1-1 0,1 1 0,0 0 0,-1 0 0,1 0 0,-1-1 0,1 1 0,0-1 0,21-5 123,4-5-260,1 0 0,24-17 1,-36 20 12,-5 2 43,-6 4-120,0-1 0,0 1 0,0 0 0,1 0 0,-1 0 0,0 1 0,1-1 0,8 0 0,-12 2 129,-1 0-1,1 0 1,0 0 0,-1 0-1,1 0 1,-1 1 0,1-1 0,-1 0-1,1 0 1,-1 1 0,1-1 0,-1 0-1,1 1 1,-1-1 0,1 0 0,-1 1-1,0-1 1,1 1 0,-1-1-1,1 1 1,-1-1 0,0 1 0,0-1-1,1 1 1,-1-1 0,0 1 0,0-1-1,0 1 1,0 0 0,1-1-1,-1 1 1,0 1 0,0 23 119,0-17-92,0-2 57,1 0 0,0 1 0,0-1 0,1 0 0,-1 0 0,2 1 0,2 5 0,-4-11-25,0 1-1,0 0 0,0 0 1,1-1-1,-1 1 0,1-1 1,-1 1-1,1-1 0,0 0 1,0 0-1,-1 1 0,1-1 1,0 0-1,0-1 0,0 1 1,0 0-1,0 0 0,0-1 1,4 1-1,0 0 82,1 0 0,-1 0 1,0-1-1,1 0 0,7-1 0,13-4 108,1-1-1,-2-1 1,1-1-1,-1-1 1,38-20-1,-45 20-199,-1-2 0,28-20-1,-46 31-47,1-1 1,-1 1-1,1 0 0,-1 0 1,0-1-1,1 1 0,-1 0 0,0 0 1,0-1-1,1 1 0,-1 0 1,0-1-1,1 1 0,-1 0 1,0-1-1,0 1 0,0 0 0,0-1 1,1 1-1,-1 0 0,0-1 1,0 1-1,0-1 0,0 1 1,0 0-1,0-1 0,0 1 0,0-1 1,0 1-1,0-1 0,0 1 1,0 0-1,0-1 0,0 1 0,0-1 1,-1 1-1,1 0 0,0-1 1,0 1-1,0 0 0,-1-1 1,1 1-1,0 0 0,0-1 0,-1 1 1,1 0-1,0-1 0,-1 1 1,1 0-1,0 0 0,-1-1 1,-1 0-37,0 1 0,0-1 0,0 0 0,0 1 0,0-1 0,0 1 0,0-1 0,0 1 0,0 0 0,0 0 0,0 0 0,-2 1 0,-13 1-72,1 1 0,0 1-1,-16 6 1,24-8 119,1 1 0,0 1 0,0-1 0,0 1 0,0 0 0,1 1 0,-1-1 0,-10 12-1,16-14 16,-1 0-1,0 0 0,1 0 0,-1 0 0,1 1 0,0-1 1,0 0-1,0 1 0,0-1 0,0 1 0,0-1 0,0 5 1,1-6 21,0 1 0,0 0 0,0 0 1,0-1-1,1 1 0,-1 0 1,0-1-1,1 1 0,-1 0 0,1-1 1,0 1-1,-1 0 0,1-1 0,0 1 1,0-1-1,0 1 0,0-1 1,0 0-1,0 1 0,3 0 0,2 4 63,1-1 1,1-1-1,-1 1 0,1-1 0,-1 0 0,17 5 0,-1-2 140,30 4 0,-35-7-124,1-2-1,-1-1 1,1 0 0,0-1 0,-1-1-1,22-4 1,-24 2-1077,-1-1-1,1 0 1,-1-1-1,19-9 1,-30 12 454,-1 0-365,0 1 0,0 0-1,-1-1 1,1 1-1,0 0 1,0 1-1,0-1 1,5 0-1,6 3-2783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219 799 1888,'-1'0'2077,"2"-1"-1867,1 1-1,-1-1 1,1 1 0,0-1 0,-1 1 0,1-1 0,-1 0 0,1 0 0,-1 0-1,0 0 1,1 0 0,1-1 0,78-113 1855,-6 5-1543,-10 27 164,-4-3 0,69-129 0,-110 178-569,-6 12 70,-1-1 0,16-48 0,-28 74-205,-1-1 1,0 1 0,0 0 0,0-1 0,1 1-1,-1-1 1,0 1 0,0-1 0,0 1 0,0-1-1,0 1 1,0-1 0,0 1 0,0-1-1,0 1 1,0-1 0,0 1 0,0-1 0,0 1-1,0-1 1,0 1 0,-1-1 0,1 1 0,0-1-1,0 1 1,-1 0 0,1-1 0,0 1-1,0-1 1,-1 1 0,1 0 0,0-1 0,-1 1-1,1 0 1,-1-1 0,-1 1-9,1 0 0,0 0 0,0 0 0,0 0 0,-1 1 0,1-1 0,0 0 0,0 1 0,0-1 0,0 1 0,-1-1 0,1 1 0,0 0 0,0-1 0,0 1 0,0 0 0,-1 1 0,-18 16 130,1 0 1,1 2-1,0 0 1,-14 22-1,-59 98 669,41-59-394,-84 129 224,7 2-107,-46 74 1408,157-261-1057,12-15-343,5-9-185,3-4 64,74-67 118,-26 13-603,162-158-366,-190 196 430,0 2 1,1 0-1,37-18 1,86-29 11,-45 30-84,-94 32 92,26-7 13,-20 6-6,22-9 0,-39 13-245,-11 3 118,0 2-1,1-1 0,-1 2 1,1 0-1,-13 10 0,20-12 154,0 0-1,0 0 1,1 1-1,0 0 1,0 0-1,0 0 1,1 0 0,0 1-1,-4 10 1,6-15 22,1 1 1,-1-1-1,1 0 1,0 1 0,0-1-1,0 0 1,0 1 0,0-1-1,0 1 1,1-1-1,-1 0 1,1 1 0,0-1-1,-1 0 1,1 0-1,0 1 1,0-1 0,1 0-1,-1 0 1,0 0-1,1 0 1,-1 0 0,1-1-1,-1 1 1,1 0 0,0-1-1,0 1 1,0-1-1,0 0 1,0 1 0,0-1-1,3 1 1,-2-1 26,0 1-1,1-1 1,0 0 0,-1 0-1,1 0 1,-1-1 0,1 1-1,0-1 1,0 0 0,-1 0 0,1 0-1,0-1 1,6-1 0,4-1 44,-1-1 0,17-8 1,-27 11-89,6-2 56,-1-1 0,1-1 0,-1 0 0,0 0 0,0-1 0,0 0 0,6-7 0,-11 11-75,-1 0 0,0 0 0,0-1 0,0 1 0,0-1 0,0 1 0,-1-1 0,1 0 0,-1 0 0,1 1 0,-1-1 0,0 0 0,0 0 0,-1 0 0,1 0 0,-1 0 0,1-1 0,-1 1 0,0 0 0,0 0 0,0 0 0,0 0 0,-1 0 0,0 0 0,1 0 0,-2-3 0,-1 2-57,0 0-1,-1 1 1,1-1 0,-1 1 0,1 0 0,-1 0-1,0 0 1,0 1 0,-1-1 0,1 1-1,0 0 1,-8-2 0,6 2 46,7 0 9,16 1 1,127 3 166,-141-2-154,0 0 1,0 1 0,-1-1 0,1 0-1,0 1 1,-1 0 0,1 0-1,0 0 1,-1 0 0,1 0 0,-1 0-1,0 1 1,1-1 0,-1 1-1,0-1 1,0 1 0,0 0-1,0 0 1,0 0 0,0 0 0,0 1-1,-1-1 1,1 0 0,-1 1-1,0-1 1,0 1 0,0-1-1,0 1 1,0-1 0,0 1 0,-1 0-1,1 0 1,0 3 0,2 29 297,0-5-92,9 42 0,-11-70-206,0 0-1,-1 0 0,1-1 0,0 1 0,0 0 0,0 0 0,0-1 0,0 1 1,0-1-1,1 1 0,-1-1 0,0 1 0,1-1 0,-1 0 0,1 0 0,0 1 1,-1-1-1,1 0 0,0-1 0,0 1 0,0 0 0,-1 0 0,1-1 0,0 1 1,0-1-1,0 0 0,0 1 0,0-1 0,0 0 0,0 0 0,4-1 0,5 0-529,1-1 0,-1 0 0,0 0 0,14-6 0,-15 5-645,10-3-2077,41-5 0,-22 9 510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163 809 2720,'-9'9'6592,"9"-9"-6506,0 0 0,1-1 0,-1 1 1,0-1-1,0 1 0,1 0 0,-1-1 1,0 1-1,1 0 0,-1-1 0,0 1 1,1 0-1,-1 0 0,1 0 0,-1-1 1,0 1-1,1 0 0,-1 0 0,1 0 0,-1 0 1,1 0-1,-1-1 0,0 1 0,1 0 1,-1 0-1,1 0 0,0 0 0,3 0 225,8-5 158,0 0 0,0 0 0,16-10 1,-4 1-198,4-2 75,50-39 0,-61 42-272,-1-1 0,0-1 1,-1-1-1,-1 0 1,0-1-1,20-34 1,104-199 248,-68 119-328,-40 78-77,24-46-36,-53 96 115,4-9-171,-5 11 167,0 1-1,0 0 1,0 0 0,0-1-1,0 1 1,0 0-1,0 0 1,0 0 0,0-1-1,0 1 1,0 0-1,0 0 1,0 0 0,0-1-1,0 1 1,-1 0-1,1 0 1,0 0 0,0 0-1,0-1 1,0 1-1,0 0 1,-1 0 0,1 0-1,0 0 1,0 0-1,0 0 1,0-1 0,-1 1-1,1 0 1,0 0-1,0 0 1,0 0 0,-1 0-1,1 0 1,0 0-1,0 0 1,-1 0 0,1 0-1,0 0 1,0 0-1,0 0 1,-1 0 0,1 0-1,0 0 1,0 0-1,0 0 1,-1 0 0,1 1-1,0-1 1,0 0-1,0 0 1,-1 0 0,1 0-1,0 0 1,-2 1-1,0 0 1,-1 0 0,1 0-1,0 1 1,0-1-1,0 0 1,1 1-1,-1-1 1,0 1-1,0-1 1,-1 3-1,-15 22-65,15-21 51,-10 14 65,2 1 0,1 1 0,-9 23 0,-7 17 90,-3 0 98,-3-1 1,-56 78 0,-118 128 338,9 33 79,107-157 577,78-126-617,14-26-295,15-27-168,-6 22-115,0 0 0,0 0-1,1 1 1,18-15 0,58-44-27,-63 53-30,155-104-130,8 15 75,-146 85-69,52-39-1,-92 61 117,0 0 0,1 1 0,-1 0 0,0-1 0,0 1-1,1 0 1,-1 0 0,4 0 0,-21 22-703,-10 4 814,20-21 10,1 0 0,0 0-1,0 0 1,1 0-1,-1 1 1,1-1 0,0 1-1,0 0 1,-4 8-1,5-6-15,0-1-1,0 1 0,0-1 0,1 1 0,-1 10 0,2-15-21,0 1-1,0-1 1,0 0-1,1 0 1,-1 1-1,1-1 1,-1 0-1,1 0 1,0 1 0,0-1-1,0 0 1,0 0-1,0 0 1,0 0-1,0 0 1,1-1-1,-1 1 1,1 0-1,-1-1 1,4 3-1,-3-3-6,1 0 0,0 0-1,0 0 1,-1 0 0,1 0 0,0-1-1,0 1 1,0-1 0,0 0-1,0 0 1,0 0 0,0 0 0,0 0-1,0-1 1,5-1 0,2 0 27,0-1 1,0 0-1,13-7 0,-18 7-60,12-5 87,1-2 0,20-14-1,-34 21-92,0 0 0,0 0 0,-1 0 0,0-1 0,1 1 0,-1-1 0,0 0 0,-1 1 0,1-1-1,-1-1 1,0 1 0,0 0 0,0-1 0,0 1 0,1-6 0,-3 9-22,0-1 0,0 1 0,0-1 0,0 0 0,0 1 0,0-1 0,0 1 0,0-1 0,-1 1 0,1-1 0,0 1 0,-1-1 0,1 1 0,-1 0 1,0-1-1,0 1 0,-1-3 0,0 2-19,0 0 1,0 0 0,0 0-1,0 1 1,0-1 0,0 1-1,-1-1 1,1 1 0,-4-2-1,-6-1-61,0 0-1,0 1 0,-20-2 0,25 4 114,-25-1-14,20 3 57,11-1 1,5 0-23,1 0-1,-1 0 1,0-1 0,1 1 0,-1-1 0,6-2-1,-7 3-13,25-8 48,-18 4 24,0 2 0,15-3 0,13-1 228,70-18 1,-85 17-288,1 2 0,0 1 1,0 1-1,36 0 0,-17 5-78,-40-2 34,0 1 0,-1 0 0,1-1 0,-1 1 0,1 0 0,-1 0 0,0 0-1,1 0 1,-1 1 0,0-1 0,0 1 0,0-1 0,0 1 0,0 0 0,0 0 0,0 0-1,-1 0 1,1 0 0,-1 0 0,1 0 0,-1 0 0,0 1 0,2 4 0,-2-2 33,0 1 0,0 0 1,0 0-1,-1-1 1,0 1-1,0 0 0,0 0 1,-3 10-1,2-9-7,0 1 0,1-1 0,-1 1 0,2 10 0,1-4-141,-2-8 150,1 0 0,0-1 0,0 1 0,0 0 0,1-1-1,3 8 1,-5-12-11,1 0 1,0 0-1,-1 0 0,1 0 0,0 0 0,0 0 0,0 0 1,0 0-1,0-1 0,0 1 0,0 0 0,0-1 0,0 1 1,0 0-1,0-1 0,0 0 0,0 1 0,0-1 0,1 0 1,-1 1-1,0-1 0,0 0 0,1 0 0,-1 0 0,0 0 1,0 0-1,0 0 0,1 0 0,-1-1 0,0 1 0,0 0 0,0-1 1,1 1-1,-1-1 0,0 1 0,1-2 0,8-2 56,-2-1 0,1-1-1,-1 0 1,10-8-1,8-6-12,81-67-31,-86 70-196,-7 5-112,-10 9 92,-4 5-31,-2 5 208,-1 0-1,0-1 1,-1 1 0,-6 8 0,6-9 19,0 0 0,1 0 0,-1 1 1,1-1-1,0 1 0,-1 7 0,2-9 9,2 0 0,-1-1 0,0 1 0,1 0 0,0 0 0,0-1 0,1 10 0,0-13 3,-1 0 0,0 1 0,1-1 0,-1 0 0,1 0 0,-1 0 0,1 0 0,0 0 0,-1 1 0,1-1 0,0-1-1,0 1 1,0 0 0,0 0 0,0 0 0,-1 0 0,2 0 0,-1-1 0,0 1 0,0-1 0,0 1 0,0 0 0,0-1 0,0 0 0,1 1 0,-1-1 0,0 0 0,0 0 0,1 0 0,-1 1 0,0-1 0,0 0 0,1-1 0,-1 1 0,2 0 0,3-2 56,0 1 1,-1-1-1,1 0 0,0 0 0,-1 0 1,10-7-1,8-2 70,69-34-237,-26 11 61,-13 1-337,-55 46-208,-4 2 580,4-9-32,0-1-1,0 0 0,1 1 0,-2 8 0,3-11 35,0-1 0,0 0 0,0 1 0,0-1 0,0 0 1,1 0-1,-1 1 0,1-1 0,0 0 0,0 0 0,0 0 0,0 0 0,0 0 0,0 0 1,3 3-1,-1-1 27,0 0 1,1-1 0,0 1-1,-1-1 1,2 0 0,-1 0-1,0-1 1,0 1 0,1-1-1,-1 0 1,1 0 0,0 0-1,0-1 1,-1 1 0,9 0 0,0-1 70,0 0 0,0 0 1,0-1-1,23-4 1,-26 2-71,-1-1-1,0 1 1,0-2-1,-1 0 1,1 0 0,-1 0-1,0-1 1,0 0-1,12-10 1,-16 11-67,0 0 1,0 0-1,0-1 1,-1 1 0,1-1-1,-1 0 1,0 0-1,-1 0 1,1 0-1,1-7 1,-3 11 26,-1-1 0,0 1 1,0-1-1,0 1 0,0 0 0,0-1 1,-1 1-1,1-1 0,0 1 1,-1 0-1,1-1 0,-1 1 0,0-3 1,0 4 2,1 0 1,0-1-1,-1 1 1,1-1-1,0 1 0,0-1 1,-1 1-1,1-1 1,0 1-1,0-1 0,0 1 1,0-1-1,0 1 1,0-1-1,0 1 1,0-1-1,0 1 0,0-1 1,0 1-1,0-1 1,0 1-1,0-1 1,0 1-1,0 0 0,1-1 1,-1 0-1,2-2-70,4-1 93,7 1-31,-1 1 1,17 0-1,3-1-16,297-22 86,-257 19 24,-46 3-118,0 2 0,39 1 1,-50 1 2,-4 1 26,-9 2 1,-4 2-27,-1-4 5,0 0 1,0 0-1,0 0 0,0 0 1,0 0-1,-1 0 0,1-1 1,-6 2-1,-101 28 118,79-25-74,1 2 0,0 2 0,1 0 0,-40 21 0,44-13 109,23-17-105,1 0 0,0 0 0,0 0 1,0 1-1,-1-1 0,1 0 0,1 0 0,-1 1 0,0-1 0,0 1 0,0-1 0,1 1 0,-1-1 1,0 4-1,1-5-7,0 1 1,0-1 0,0 0 0,0 1 0,0-1 0,0 1 0,1-1 0,-1 0-1,0 1 1,0-1 0,0 0 0,1 1 0,-1-1 0,0 0 0,1 1-1,-1-1 1,0 0 0,0 0 0,1 1 0,-1-1 0,0 0 0,1 0 0,-1 0-1,1 1 1,-1-1 0,0 0 0,1 0 0,-1 0 0,0 0 0,1 0-1,-1 0 1,1 0 0,-1 0 0,1 0 0,0 0 0,17-2 103,-13 2-73,29-6 3,1 0 0,-1-3 0,-1-1 0,0-1 0,62-30 0,-81 33-20,24-18 0,7-4 55,-34 26-231,-11 4 143,0 0 0,0 0 1,0 0-1,0 0 0,1 0 0,-1 0 0,0 0 0,0 0 1,0 0-1,0 0 0,0 0 0,0 0 0,0 0 1,0 0-1,0 0 0,0 0 0,1 0 0,-1 0 1,0 0-1,0 0 0,0 0 0,0 0 0,0 0 1,0 0-1,0 0 0,0 1 0,0-1 0,0 0 0,0 0 1,0 0-1,0 0 0,0 0 0,0 0 0,0 0 1,0 0-1,0 0 0,0 0 0,0 0 0,0 1 1,0-1-1,0 0 0,0 0 0,0 0 0,0 0 1,0 0-1,0 0 0,0 0 0,0 0 0,0 0 1,0 0-1,0 1 0,0-1 0,-11 18-360,6-11 317,-1 0 50,1 0 0,0 1-1,0-1 1,-5 14-1,9-19 16,1 1 0,-1-1 0,0 1 0,1-1 0,0 1 0,-1-1 0,1 1-1,0-1 1,0 1 0,0-1 0,1 1 0,-1 0 0,1-1 0,-1 1-1,1-1 1,0 0 0,0 1 0,0-1 0,0 0 0,3 4 0,-3-4 33,0 1 0,1-1 0,0 0 0,-1 0 0,1 0 0,0 0 0,0 0 0,0 0 0,0-1 0,0 1 0,1-1 0,-1 1 0,1-1 0,4 2 0,-3-2-28,-1-1 1,1 1-1,-1-1 1,1 0-1,-1 0 1,1 0-1,0-1 1,-1 1-1,1-1 0,3-1 1,8-3 42,0-1 0,-1 0 0,0-1 0,22-15 0,6-2-257,74-46-53,-107 65 38,-19 15 36,1 0 0,6-7 164,0-1 1,1 1 0,0 1-1,0-1 1,-1 0 0,2 1-1,-1-1 1,-2 7 0,4-9 9,-1 1 1,1 0-1,0-1 1,0 1-1,0 0 1,0-1 0,0 1-1,1-1 1,-1 1-1,0 0 1,1-1-1,-1 1 1,1-1-1,0 1 1,-1-1 0,1 1-1,0-1 1,0 0-1,0 1 1,0-1-1,0 0 1,0 0-1,0 1 1,2 0 0,3 2 18,0 0 1,-1 0-1,2-1 1,-1 0 0,0 0-1,1 0 1,-1-1-1,1 0 1,0 0 0,-1-1-1,11 2 1,13 0 117,38-2 0,-62-1-110,71-3-30,127-23 0,-181 22-12,-1-1 0,1-1 1,-2-1-1,24-10 0,-36 15-137,-18 8-118,-46 19 166,48-22 86,1 0-1,-1 0 1,1 0-1,-1 1 1,1 0 0,-7 6-1,11-8 16,0-1 0,0 1 0,0 0 0,0-1 0,0 1 1,1 0-1,-1 0 0,1 0 0,-1 1 0,1-1 0,0 0 0,0 0 0,0 1 0,0-1 0,0 1 0,1-1 0,-1 1 0,1-1 0,-1 1 0,1 3 0,0-5 9,0 0-1,1 1 1,-1-1-1,1 1 1,-1-1-1,1 0 1,-1 1-1,1-1 1,-1 0-1,1 0 1,0 1-1,0-1 1,0 0-1,0 0 1,0 0-1,0 0 1,0 0-1,0 0 1,0 0-1,0-1 1,1 1-1,-1 0 1,0-1 0,0 1-1,1 0 1,-1-1-1,1 0 1,-1 1-1,0-1 1,2 0-1,2 1 8,-1-1 1,1 0-1,-1 0 0,1-1 1,-1 1-1,1-1 0,-1 0 1,8-3-1,19-9 118,-1-1 1,-1-1-1,0-2 0,49-38 1,-64 43-180,0-1-1,-1 0 1,-1-1 0,0 0-1,15-25 1,-1-3-47,-1-1 0,-2-1 0,22-64 0,-34 81 21,-2-1 0,10-52 0,-18 75 47,-1 1 1,1-1 0,-1 0 0,0 0 0,-1 1 0,1-1 0,-1 0-1,0 1 1,-2-7 0,3 10 10,-1-1-1,1 1 0,-1 0 1,0 0-1,1 0 1,-1-1-1,0 1 0,0 0 1,0 0-1,0 0 1,0 1-1,0-1 0,0 0 1,0 0-1,0 0 1,0 1-1,0-1 0,0 0 1,-1 1-1,1-1 1,0 1-1,-1 0 0,1-1 1,0 1-1,-1 0 1,1 0-1,0 0 0,-1 0 1,1 0-1,0 0 1,-3 1-1,0-1-8,0 1 0,0 1-1,0-1 1,1 0 0,-1 1 0,0 0 0,1 0-1,-1 0 1,-4 4 0,-25 24-40,32-28 58,-19 20 19,2 0 1,1 2-1,1 0 1,1 1-1,1 0 0,1 1 1,1 1-1,-8 29 1,14-39 38,2 1 0,0 0 0,0 0 0,2 0 0,0 0 0,1 0 0,1 0 0,3 25 0,-2-34-67,1 0 0,0 0-1,0 0 1,1 0-1,0 0 1,0-1-1,1 1 1,0-1 0,1 0-1,0 0 1,0 0-1,1-1 1,0 0 0,0 0-1,0 0 1,1-1-1,14 11 1,-11-12-812,-1 0 0,1 0 0,0-1 0,0 0 1,0-1-1,1 0 0,-1-1 0,1 0 0,-1 0 0,1-1 0,11-1 1,22 0-2632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141 108 2496,'4'-3'199,"0"0"0,-1 0-1,0-1 1,1 1 0,-1-1 0,4-5 0,1-2 792,-7 10-853,0 0 0,0 1 0,0-1 0,-1 0 0,1 0 0,0 0 0,-1 0 0,1 1 0,-1-1 0,1 0-1,-1 0 1,1 0 0,-1 0 0,0 0 0,1 0 0,-1 0 0,0 0 0,0 0 0,0 0 0,0-1 0,0 1 0,0 0-1,0 0 1,0 0 0,0 0 0,0 0 0,-1 0 0,1 0 0,0 0 0,-1 0 0,1 0 0,-1 0 0,1 0-1,-1-1 1,0 2-62,1-1 0,-1 1 0,1-1 0,0 1-1,-1-1 1,0 0 0,1 1 0,-1-1 0,1 1 0,-1 0-1,1-1 1,-1 1 0,0 0 0,1-1 0,-1 1-1,0 0 1,1-1 0,-1 1 0,0 0 0,0 0-1,1 0 1,-1 0 0,-1 0 0,0 0 39,0 1 0,0-1 0,0 0 0,0 1 0,0 0 0,0 0 0,0-1 0,-3 3 0,-3 3 112,1-1-1,0 1 0,-8 8 0,2 2 16,1 0-1,0 1 1,1 0-1,1 1 1,0 0-1,-11 32 1,17-39-130,0 0 0,1 0 0,0 0 0,1 0 0,0 0 0,1 0 0,0 0 0,1 14-1,0-20-67,1 0-1,0 0 1,0 0-1,0 0 1,0 0-1,1 0 1,0 0-1,0-1 0,0 1 1,0-1-1,1 1 1,0-1-1,0 0 1,0 0-1,0 0 1,1 0-1,-1-1 0,1 1 1,0-1-1,5 3 1,-5-3 18,1 0 0,0 0 0,0 0 0,1-1 0,-1 0 0,0 0 0,1-1 0,-1 1 0,1-1 0,0 0 0,-1-1 0,1 1 0,0-1 0,-1 0 0,1-1 1,0 1-1,-1-1 0,1 0 0,0 0 0,-1-1 0,1 0 0,-1 0 0,0 0 0,0-1 0,0 1 0,0-1 0,0-1 0,0 1 0,3-4 0,-2 1-45,0-1 0,-1 1 0,0-1 0,-1 0 0,0 0 0,0-1 0,0 1 0,-1-1 0,0 0 0,4-16 0,-3 4-39,-1 0-1,-1 0 0,0-30 0,-2 40-42,-1 0-1,0 0 1,0 0-1,-4-10 0,4 17 36,1 0 0,-1 0 0,0 0-1,0 0 1,-1 0 0,1 1-1,-1-1 1,1 0 0,-1 1 0,0-1-1,0 1 1,0 0 0,0-1-1,0 1 1,-1 0 0,-3-3-1,4 5 33,1-1-1,0 1 1,0 0-1,-1-1 1,1 1-1,0 0 1,0 0-1,-1 0 1,1 0-1,0 0 1,0 0-1,-1 0 0,1 1 1,0-1-1,0 0 1,-1 1-1,1-1 1,0 1-1,0-1 1,0 1-1,0-1 1,0 1-1,0 0 1,0 0-1,-2 1 0,2-1 31,-1 1-1,0 0 0,1 0 0,-1-1 0,1 1 0,-1 1 0,1-1 0,0 0 0,0 0 0,0 0 0,-1 4 0,2-5-20,0-1 1,0 1-1,0-1 0,0 0 1,0 1-1,0-1 0,0 0 1,0 1-1,0-1 0,0 1 1,1-1-1,-1 0 0,0 1 1,0-1-1,0 0 0,0 1 1,1-1-1,-1 0 0,0 1 1,0-1-1,1 0 0,-1 1 1,0-1-1,1 0 0,-1 0 0,0 1 1,1-1-1,-1 0 0,0 0 1,1 0-1,-1 0 0,0 1 1,1-1-1,-1 0 0,0 0 1,1 0-1,-1 0 0,1 0 1,-1 0-1,0 0 0,1 0 1,-1 0-1,1 0 0,22-2 159,-18 2-81,33-7-11,67-19 0,-53 12 38,319-72 386,-359 83-402,1 0 0,1 1 0,-1 1 0,0 0 0,0 1 0,1 1 0,19 2 0,-31-2-79,0-1 1,0 0-1,0 1 1,0-1-1,-1 1 1,1 0-1,0 0 1,0-1-1,-1 1 1,1 0-1,-1 0 1,1 1-1,-1-1 0,1 0 1,-1 0-1,0 1 1,1-1-1,-1 1 1,0-1-1,0 1 1,0-1-1,0 1 1,-1 0-1,1-1 1,0 1-1,-1 0 1,1 0-1,-1 0 1,1 0-1,-1-1 1,0 1-1,0 0 1,0 0-1,0 4 1,-3 11 171,0 1 0,-1-1 1,-12 31-1,7-30-87,0-1 0,-1 0 1,-15 18-1,25-35-104,92-97 480,-79 83-458,-11 12-33,-1 1-1,1-1 0,0 0 0,0 1 1,0-1-1,0 1 0,0 0 0,0 0 1,1 0-1,-1 0 0,0 0 0,1 0 1,-1 0-1,0 1 0,4-1 0,-4 1 8,0 0 0,1 0-1,-1 1 1,0-1-1,0 1 1,0 0-1,0-1 1,0 1-1,0 0 1,0 0-1,-1 0 1,1 0-1,0 1 1,0-1 0,-1 0-1,1 1 1,-1-1-1,2 3 1,10 12 61,-1 0 1,-1 1-1,15 33 1,-15-30 245,0 0 1,24 33-1,-31-48-242,1 1 0,0-1 0,1 0 0,-1 0 0,1 0 0,0-1 0,0 0 0,0 0 0,1-1 0,0 0 0,-1 0 0,14 4 0,-7-4 18,0-1 0,1 0 0,-1-1 0,1 0 0,0-1 0,-1-1 1,16-2-1,-6-1-1359,-1 0-1,-1-2 1,33-13 0,-11 4-5734,-23 10 531,-10 4 2700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184 696 4224,'-2'0'1776,"7"1"-624,-3-1-948,0 0 1,-1-1-1,1 1 0,0 0 1,-1 0-1,1-1 1,0 1-1,2-2 1,20-12 361,0-1 0,-1-1 0,-1-1 0,-1-1 0,0-1 0,22-26 0,166-225 862,-100 121-408,-70 95-266,-33 45-611,-1 1 1,0-1 0,-1-1-1,5-12 1,-7 7-88,-4 13 24,-4 7 99,-67 93 594,-6 21-133,-113 119 219,81-127-563,10-10-22,77-75-182,-139 159 1219,158-178-1216,4-6-43,0 0 0,1 1 0,-1-1 0,0 0 1,0 0-1,0 0 0,0 0 0,-1 0 0,1 0 0,0 0 0,-3 1 0,9-14 572,-1 6-593,1-1 0,0 1 0,0 0 0,1 0 1,0 1-1,0 0 0,11-8 0,50-26-104,71-22 29,-39 19 45,-17 0-19,140-96-1,-169 102-126,-5 1 1,90-47 1,-134 80 130,-1 0-37,1 0 0,-1 1 0,0-1 0,1 1 0,-1 0 0,7-1 0,-9 2 46,-1 0 0,0 0 0,0 0 0,0 0 0,0 0 0,1 0 0,-1 0 0,0 0 0,0 0-1,0 0 1,0 0 0,0 1 0,1-1 0,-1 0 0,0 0 0,0 0 0,0 0 0,0 0 0,0 0 0,1 0 0,-1 1-1,0-1 1,0 0 0,0 0 0,0 0 0,0 0 0,0 0 0,0 1 0,0-1 0,0 0 0,0 0 0,0 0 0,0 0-1,0 1 1,0-1 0,0 0 0,0 0 0,0 0 0,0 0 0,0 1 0,0-1 0,0 0 0,0 0 0,0 0 0,0 0-1,0 1 1,0-1 0,0 0 0,0 0 0,0 0 0,0 1 0,-6 10-37,4-8 17,-48 82-141,17-29 183,20-34 128,0-1 0,2 2-1,0 0 1,-11 35-1,22-57-125,-1 0 1,1 1-1,0-1 0,-1 0 0,1 0 0,0 1 1,0-1-1,0 0 0,0 0 0,0 0 0,1 1 0,-1-1 1,0 0-1,0 0 0,1 0 0,-1 1 0,1-1 1,-1 0-1,1 0 0,0 0 0,-1 0 0,1 0 0,0 0 1,0 0-1,1 1 0,-1-1 5,1 0 1,-1 0-1,0-1 0,1 1 1,-1-1-1,1 1 0,-1-1 1,1 0-1,-1 1 1,1-1-1,0 0 0,-1 0 1,1 0-1,-1 0 0,1 0 1,-1-1-1,1 1 0,0 0 1,-1-1-1,1 1 1,1-2-1,9-2 5,-1-1 0,0-1 1,0 0-1,-1 0 0,0-1 0,0 0 1,0-1-1,-1 0 0,0-1 0,-1 0 0,0 0 1,0-1-1,-1 0 0,0 0 0,-1 0 0,0-1 1,0 0-1,-1-1 0,-1 1 0,6-23 1,-9 26-56,0 1 1,-1 0 0,0-1-1,0 1 1,-1 0 0,0-1 0,-2-7-1,1 5 26,1 1 0,-1-14 0,2 22-10,0 0 1,0 0 0,0 0 0,0 0 0,0 1 0,0-1 0,1 0-1,-1 0 1,0 0 0,0 0 0,1 0 0,-1 0 0,0 0-1,1 0 1,-1 1 0,1-1 0,-1 0 0,1 0 0,0 0 0,-1 1-1,1-1 1,0 0 0,-1 1 0,1-1 0,1 0 0,0 1 5,-1-1 0,1 1 0,-1-1-1,1 1 1,0 0 0,-1 0 0,1 0 0,0 0 0,-1 0 0,1 0 0,0 0 0,-1 1 0,3 0 0,5 1 68,0 2 0,-1-1 0,16 10 0,-4-2 132,-2 2 0,1 0 0,-2 2 0,29 28 0,52 76 663,-44-40-518,-39-58-1697,-7-13 480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1 894 2496,'4'-1'222,"3"-1"429,-12 2-47,9-2-46,0 1 0,0 0 0,0-1-1,0 0 1,0 0 0,0 0 0,-1 0 0,1-1 0,-1 0-1,1 1 1,-1-1 0,4-4 0,43-48 1043,-14 11-833,159-173 1344,-130 157-1758,78-79 449,-115 108-721,-2-1-1,-1-1 0,-2-2 1,-2 0-1,0-1 0,-3-2 1,21-58-1,-39 95-87,3-6-41,-4 10 45,-9 20 57,-113 173 654,15-26-175,-56 175 1215,153-316-1644,-9 33-1,18-53 10,0 0 0,0 0 0,1 1 0,0-1-1,1 0 1,0 0 0,2 18 0,-2-26-78,1 1 1,-1 0-1,0-1 0,1 1 1,-1-1-1,1 1 0,0-1 1,0 1-1,-1-1 0,1 0 1,0 1-1,0-1 0,0 0 0,0 1 1,1-1-1,-1 0 0,0 0 1,0 0-1,1 0 0,-1 0 1,1-1-1,-1 1 0,0 0 1,1-1-1,0 1 0,-1-1 1,1 1-1,-1-1 0,1 0 1,0 1-1,1-1 0,2 0-5,-1 0 0,1-1 0,0 1 0,0-1 0,-1 0 0,1-1 0,-1 1 0,1-1 0,7-3 0,5-5-8,-1 0-1,0-2 1,-1 1-1,-1-2 1,1 0 0,-2-1-1,0 0 1,-1-1-1,0 0 1,15-27 0,-11 14-32,-1-1 0,-2 0 1,-1-1-1,-2 0 1,12-52-1,-19 70-8,-1 4-13,0 0-1,-1-1 1,1 1-1,-2-1 1,1 1-1,-1-1 0,-2-11 1,2 20 19,0 0-1,0-1 1,0 1 0,0-1-1,0 1 1,0 0 0,0-1-1,0 1 1,0 0-1,0-1 1,-1 1 0,1 0-1,0-1 1,0 1 0,-1 0-1,1-1 1,0 1 0,0 0-1,-1-1 1,1 1 0,0 0-1,-1 0 1,1 0 0,0-1-1,-1 1 1,1 0 8,0 0 0,-1 0 1,1 1-1,0-1 0,0 0 0,-1 0 0,1 0 1,0 0-1,0 1 0,0-1 0,0 0 0,-1 0 1,1 1-1,0-1 0,0 0 0,0 0 1,0 1-1,0-1 0,0 0 0,0 0 0,0 1 1,0-1-1,0 0 0,0 0 0,0 1 0,0-1 1,0 0-1,0 1 0,0-1 0,0 6 23,1 0 0,0 0-1,0 0 1,1 0 0,-1-1 0,1 1-1,1-1 1,-1 1 0,1-1 0,0 0-1,0 1 1,0-2 0,1 1 0,0 0-1,0-1 1,0 1 0,9 6-1,-2-3 42,-1 0 0,1-1 0,0 0 0,1-1 0,-1 0 0,1-1 0,15 4 0,11 1 87,0-1-1,63 5 1,79-8 166,-144-7-272,0-2 0,0-1 0,-1-2-1,1-2 1,38-13 0,-41 10 150,-37 12-202,0 1 1,0 0-1,0 0 1,0 1-1,1-1 1,-7 6-1,6-5-3,-207 139 100,88-62 109,116-76-179,1 0 11,-1 0 0,1 0 0,0 1 1,0-1-1,1 1 0,-1 1 0,1-1 0,0 1 0,-7 11 0,12-16-17,0-1-1,-1 1 1,1-1 0,0 1-1,0-1 1,0 1 0,0-1-1,-1 1 1,1-1 0,0 1-1,0-1 1,0 1-1,0-1 1,0 1 0,1-1-1,-1 1 1,0-1 0,0 1-1,0-1 1,0 1-1,1-1 1,-1 1 0,0-1-1,0 1 1,1-1 0,-1 1-1,0-1 1,1 0-1,-1 1 1,0-1 0,1 1-1,-1-1 1,1 0 0,-1 0-1,0 1 1,1-1-1,-1 0 1,1 0 0,-1 1-1,1-1 1,-1 0 0,1 0-1,-1 0 1,2 0 0,1 1 52,1 0 0,0-1 1,-1 1-1,1-1 0,7 0 1,10-3-10,0 0-1,0-2 1,0 0 0,-1-1-1,0-1 1,21-11 0,6-6-69,59-39 1,-95 55-42,1 1 0,0 0 0,19-6 0,-30 13 43,-1-1 1,0 1 0,1 0 0,-1 0 0,1 0 0,-1-1 0,1 1 0,-1 0 0,1 0 0,0 0 0,-1 0 0,1 0 0,-1 0 0,1 0 0,-1 0 0,1 0-1,-1 0 1,1 1 0,-1-1 0,1 0 0,-1 0 0,1 0 0,-1 1 0,1-1 0,-1 0 0,0 0 0,1 1 0,-1-1 0,1 0 0,-1 1 0,0-1-1,1 1 1,-1-1 0,0 0 0,1 1 0,-1-1 0,0 1 0,0-1 0,1 1 0,-1-1 0,0 1 0,0-1 0,0 1 0,0-1 0,0 2 0,1 2 19,-1 0 1,0 0 0,-1 0-1,0 8 1,-1-4-9,-1 18 51,1-15-49,0 1-1,1 0 1,0 0-1,1 0 1,3 23 0,-3-33 15,1 0 1,-1 0 0,1-1 0,0 1-1,0 0 1,-1-1 0,1 1 0,1-1-1,-1 1 1,0-1 0,0 1 0,0-1-1,1 0 1,-1 0 0,1 1 0,-1-1-1,1 0 1,-1 0 0,1 0 0,-1-1-1,1 1 1,0 0 0,0-1 0,-1 1-1,1-1 1,0 1 0,0-1 0,0 0-1,0 0 1,-1 0 0,1 0 0,2 0-1,7-1 45,0-1 1,-1 1-1,1-2 0,13-4 0,-18 5-34,151-57 91,-83 30-231,-19 7 169,103-56 0,-138 67-43,-11 7-96,-2-1 1,15-10 0,-101 66-500,23-16 437,25-16 102,1 0-1,1 2 0,-38 35 0,67-56 40,-17 20 36,17-19-21,-1-1 0,1 1 0,-1 0 1,1-1-1,0 1 0,0-1 0,-1 1 1,1 0-1,0-1 0,0 1 0,0 0 1,-1-1-1,1 1 0,0 0 0,0-1 1,0 1-1,0 0 0,0-1 0,1 1 1,-1 0-1,0-1 0,0 1 0,0 0 1,1-1-1,-1 1 0,0 0 1,0-1-1,1 1 0,-1-1 0,1 1 1,-1 0-1,0-1 0,1 1 0,0 0 1,2 0 18,-1 0 0,1 1 0,-1-1 0,1 0 0,0 0 0,-1 0 0,1-1 0,0 1 1,0-1-1,0 1 0,5-1 0,35-3 85,-32 2-79,5-1-16,1 0 0,0-1 0,-1-1 1,1-1-1,-1 0 0,0-1 0,-1 0 1,0-2-1,0 1 0,0-2 0,-1 0 1,0-1-1,-1 0 0,17-18 1,7-14-88,34-55 0,-29 39 126,134-155 69,-108 140-127,-8 10-183,57-80 0,-104 121 56,-8 11 43,-5 11 80,0 0 0,0 0 0,0 0 1,0 0-1,0 0 0,0-1 0,0 1 0,0 0 0,0 0 1,1 0-1,-1 0 0,0 0 0,0 0 0,0-1 1,0 1-1,0 0 0,0 0 0,0 0 0,0 0 0,0 0 1,0 0-1,0-1 0,0 1 0,-1 0 0,1 0 0,0 0 1,0 0-1,0 0 0,0 0 0,0 0 0,0-1 1,0 1-1,0 0 0,0 0 0,0 0 0,0 0 0,0 0 1,-1 0-1,1 0 0,0 0 0,0 0 0,0-1 1,-7 6-142,-117 124-729,99-99 929,1 0 0,-31 56 1,19-13 30,-46 139 0,21-47 80,39-112 900,28-57-654,8-11-331,35-50 22,-19 26-175,45-47 1,-48 59 50,1 1 0,2 2-1,1 0 1,41-23 0,-68 45-21,0 0 0,0 0 0,0 1 0,0-1 0,8-1 0,-12 3 34,1 0-1,0 0 0,-1 0 1,1 0-1,0 0 0,-1 0 1,1 0-1,0 0 0,-1 0 1,1 0-1,-1 0 0,1 1 1,0-1-1,-1 0 0,1 0 1,-1 1-1,1-1 0,0 0 1,-1 1-1,1 0 0,0-1 0,-1 1 1,0 0-1,1 0 0,-1 0 1,0-1-1,1 1 0,-1 0 1,0 0-1,0 0 0,0 0 1,0 0-1,0 0 1,0-1-1,0 1 0,0 0 1,0 0-1,0 0 0,0 0 1,-1 1-1,-5 15-29,-1 1 1,0-2-1,-12 20 0,13-26-3,-29 46 22,23-38 87,0 2-1,-14 28 0,24-43-26,-1 0 0,2 1-1,-1-1 1,1 0-1,0 1 1,0-1-1,0 1 1,1-1-1,-1 1 1,1-1 0,1 1-1,-1-1 1,1 1-1,3 9 1,-3-12-6,0 0 1,0 0-1,1 0 1,-1 0-1,1 0 1,0-1-1,-1 1 1,2-1-1,-1 1 1,0-1-1,0 1 1,1-1-1,-1 0 1,1 0 0,0 0-1,-1-1 1,1 1-1,0-1 1,0 1-1,0-1 1,6 1-1,0 0-457,1 0 0,-1-1 0,1 0 0,0-1 0,19-2 0,-5 2-1083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1198 4064,'-16'10'1307,"12"-6"-2,7-3 53,6-1-262,7-6-430,0-1 0,0 0 0,-1-1 0,0-1 0,15-11 0,11-7 74,-7 7-374,-2-2 1,0-1-1,-2-1 0,0-1 0,-2-2 1,-1-1-1,-1-1 0,31-47 0,56-123 1613,-95 170-1830,-18 28-142,1 1 0,-1-1 0,1 0 0,-1 1-1,1-1 1,0 1 0,-1-1 0,1 1 0,0-1 0,-1 1-1,1-1 1,0 1 0,1-1 0,-2 1-2,1 0 0,-1 1 1,0-1-1,1 0 0,-1 0 0,0 0 0,1 0 0,-1 1 1,0-1-1,1 0 0,-1 0 0,0 1 0,0-1 1,1 0-1,-1 0 0,0 1 0,0-1 0,0 0 0,1 1 1,-1-1-1,0 0 0,0 1 0,0-1 0,0 0 1,0 1-1,0-1 0,0 0 0,0 1 0,0-1 0,0 0 1,0 1-1,0-1 0,0 0 0,0 1 0,4 53-31,-5 81-1,-3-94 90,0-1 0,-3 1 0,-1-1 1,-2-1-1,-23 57 0,32-93-62,-1 4 45,-1 0 1,0 0-1,-1-1 0,-7 12 0,10-17-29,1 0-1,-1 0 0,0 0 1,0 0-1,1 0 0,-1 0 1,0-1-1,0 1 0,0 0 1,0-1-1,0 1 0,0 0 1,0-1-1,0 1 0,-1-1 1,1 0-1,0 1 0,0-1 1,0 0-1,0 0 0,-1 0 0,1 0 1,0 0-1,0 0 0,0 0 1,-1 0-1,1 0 0,0 0 1,0-1-1,0 1 0,0 0 1,0-1-1,-1 1 0,1-1 1,0 1-1,0-1 0,0 0 1,-1-1-1,-3-2 34,1 1 0,0-2 0,-1 1 1,2-1-1,-1 1 0,0-1 0,1 0 0,-3-6 0,-3-7-87,-6-21 0,1 2 1,8 18-228,5 12-93,3 8 13,0 1 342,0-1 0,0 1 0,-1 0 0,1-1 0,0 1 0,0-1-1,0 0 1,1 1 0,2 0 0,7 4 39,-4-1 101,1 0 0,0 0-1,0-1 1,0-1 0,0 0 0,1 0-1,-1 0 1,1-1 0,0-1 0,0 0 0,15 0-1,16-2 225,65-11-1,39-16-310,-86 15-3,-34 8-34,0-2 1,-1 0 0,0-2 0,0-1 0,-1 0 0,0-2-1,-1-1 1,37-27 0,-53 35-36,0 1-1,0-1 1,1 1-1,0 1 1,-1-1-1,1 1 1,1 0-1,7-2 1,-10 4 18,1 0-1,-1 1 1,0-1-1,1 1 1,-1 0-1,1 1 1,-1-1-1,1 1 1,-1 0-1,0 0 1,9 4-1,55 22 4,-117-23 0,42-2-20,1-1-1,-1 2 1,0-1-1,1 0 1,0 1-1,-6 4 1,-15 7-45,-4 0 98,5-4 24,-27 17 0,45-22-44,1-1 1,-1 1-1,1 0 0,0 0 1,0 1-1,0 0 0,1 0 1,-7 10-1,10-13 29,1 1 0,-1-1 0,1 1 0,0-1 0,0 1 0,0 0 0,0-1 0,1 1 1,0 0-1,0 0 0,0-1 0,0 1 0,0 0 0,1 0 0,-1-1 0,1 1 0,0 0 0,1-1 0,-1 1 0,0-1 0,1 1 0,2 3 0,-1-1 22,1 0-1,0-1 1,-1 1-1,2-1 0,-1 0 1,1 0-1,-1-1 1,1 1-1,1-1 1,-1 0-1,1 0 1,5 2-1,-5-3-29,1-1 0,0 0 0,-1 0 1,1-1-1,0 1 0,0-2 0,0 1 0,-1-1 1,1 0-1,0 0 0,9-2 0,8-3-2,43-14 0,-44 12 6,66-19 63,108-36-110,-137 40-99,69-34 1,2-25 104,-68 40-58,-60 39 77,-2 1-50,1 1 0,-1-1 0,0 0 0,1 0 0,-1 0 0,1 0 0,-1 0 0,0 0 0,0-1 0,0 1 0,0 0 0,0 0 0,0-1 0,0 1 0,1-3 0,-4 6-9,0 0 0,1-1-1,-1 1 1,0-1 0,0 1 0,0-1-1,-4 2 1,-2 2 27,-13 11-17,-4 2-49,-40 24-1,55-36 61,-10 3 5,1 2 0,1 0 1,0 1-1,0 0 0,-30 30 1,47-40 30,-1-1 1,1 1-1,0 0 1,-1 0-1,1 0 1,0 0-1,0 0 1,0 0-1,1 0 1,-1 0-1,0 0 0,1 1 1,0-1-1,-1 4 1,1-4 4,0-1 1,0 0-1,1 0 0,-1 0 1,0 0-1,1 0 0,-1 0 0,0 1 1,1-1-1,0 0 0,-1 0 1,1 0-1,-1 0 0,1 0 1,0-1-1,0 1 0,0 0 1,-1 0-1,1 0 0,0-1 0,0 1 1,0 0-1,0-1 0,0 1 1,0-1-1,0 1 0,1-1 1,-1 0-1,0 1 0,2-1 1,2 1 18,0 0 1,1-1 0,-1 1-1,0-1 1,1-1 0,-1 1-1,0-1 1,0 0 0,1 0-1,-1 0 1,0-1 0,9-4-1,3-2-20,0-2 0,19-13 0,-9 5 28,-10 6-120,-1 0-1,-1 0 0,0-1 1,-1-1-1,0-1 0,19-26 1,-33 41 65,0 0 0,0 0 0,0 0 1,0 0-1,0 0 0,0 0 0,-1 0 1,1 0-1,0 0 0,0 0 1,0 0-1,0 0 0,0 0 0,0 0 1,0 0-1,0-1 0,-1 1 0,1 0 1,0 0-1,0 0 0,0 0 1,0 0-1,0 0 0,0 0 0,0 0 1,0 0-1,0 0 0,0 0 0,0-1 1,-1 1-1,1 0 0,0 0 0,0 0 1,0 0-1,0 0 0,0 0 1,0 0-1,0-1 0,0 1 0,0 0 1,0 0-1,0 0 0,0 0 0,0 0 1,0 0-1,0 0 0,0-1 1,0 1-1,0 0 0,1 0 0,-11 5-169,1 2 121,1 0 0,0 1 1,-15 18-1,20-21 59,-1 0 1,0 1 0,1-1 0,0 1-1,1-1 1,-1 1 0,1 0-1,-3 12 1,5-16 6,-1 0-1,1 0 1,0 1 0,0-1-1,0 0 1,0 0 0,0 0-1,0 0 1,1 0 0,-1 0 0,1 1-1,-1-1 1,1 0 0,0 0-1,0-1 1,0 1 0,0 0-1,2 3 1,-1-3 13,0 0-1,0-1 1,0 1-1,0-1 1,1 1 0,-1-1-1,0 0 1,1 0-1,-1 0 1,1 0 0,-1 0-1,1 0 1,2 0-1,7 0 61,-1-1 1,1 0-1,-1 0 0,1-1 0,17-3 0,33-10 38,112-40 0,-156 48-130,0-1 0,-1 0-1,0-2 1,0 0 0,-1 0 0,0-2 0,-1 0-1,0-1 1,-1 0 0,14-16 0,104-146-615,-80 100 183,-16 25 209,121-170-467,-153 213 601,0 0-1,0 0 1,0 0 0,-1-1-1,0 1 1,0-1 0,2-10-1,-4 16 89,-1 1-1,0-1 0,0 1 0,0-1 0,1 1 0,-1-1 1,0 1-1,0-1 0,0 1 0,0-1 0,0 1 0,0-1 1,0 1-1,0-1 0,0 1 0,0-1 0,0 1 0,0-1 1,0 1-1,-1 0 0,1-1 0,0 1 0,0-1 0,0 1 1,-1-1-1,1 1 0,0 0 0,0-1 0,-1 1 1,1-1-1,-1 1 0,1 0 0,0-1 0,-1 1 0,1 0 1,-1 0-1,1-1 0,0 1 0,-1 0 0,1 0 0,-1 0 1,1-1-1,-1 1 0,1 0 0,-1 0 0,1 0 0,-1 0 1,0 0-1,-2 1-4,0-1 1,0 1-1,0 0 0,0-1 1,1 1-1,-1 1 1,0-1-1,-4 3 0,-2 2 10,0 1-1,1-1 0,0 1 1,0 1-1,1 0 0,0 0 1,0 0-1,-7 13 1,-42 84-135,34-59 107,-67 153 14,74-158 112,2 2 0,-14 86 0,26-121 18,0 0 1,0 0 0,1 0 0,1 1 0,1 13 0,-2-20-89,1-1 0,-1 1 0,0-1 0,1 0 0,-1 1 0,0-1 0,1 0 0,0 1 0,-1-1 0,1 0 0,0 0 0,0 1 0,-1-1 0,1 0 0,0 0 0,0 0 0,0 0 0,1 0 0,-1 0 0,0-1 0,0 1 0,0 0 0,1 0 0,-1-1 0,0 1 0,1-1 0,-1 1 0,0-1 0,1 0 0,-1 1 0,0-1 0,1 0 0,-1 0 0,1 0 1,-1 0-1,1 0 0,-1-1 0,0 1 0,1 0 0,1-1 0,11-3 69,-1-1 0,0-1 0,16-8 0,-20 9-45,16-9 16,-1-1-1,-1-1 0,30-26 1,2-6-138,54-61 0,35-58-392,-137 159 437,173-232-524,-131 161 281,73-160-1,-120 234 245,2-4-186,0 0 0,4-16 1,-21 41-271,-7 22 311,-46 77 185,10-24 550,-58 127 0,-25 104 424,92-210-672,44-105-296,0 0 44,-1 1-1,1 0 0,1 1 0,-1-1 1,1 0-1,1 1 0,-2 13 1,3-21-45,0 0 0,1 0 1,-1 0-1,0 1 1,0-1-1,1 0 0,-1 0 1,1 0-1,-1 0 0,1 0 1,-1 0-1,1-1 1,-1 1-1,1 0 0,0 0 1,0 0-1,-1 0 1,1-1-1,0 1 0,0 0 1,0-1-1,0 1 0,0-1 1,0 1-1,0-1 1,0 1-1,0-1 0,0 0 1,2 1-1,3 0 30,-1 0 1,1 0-1,0-1 0,7 1 1,17-1 85,50-7 0,-69 6-109,-1-1 0,1-1 1,-1 0-1,0-1 1,0 0-1,0 0 1,0-1-1,11-8 1,-6 2-24,0-1 0,-1 0 1,0-1-1,-1-1 1,0 0-1,-1-1 0,-1 0 1,12-23-1,-18 28-94,0 0 0,-1 0 0,0 0 0,-1-1 0,4-17 0,-7 27 82,0 0 0,1 0 0,-1 1 0,0-1 1,0 0-1,0 0 0,0 0 0,0 1 1,0-1-1,0 0 0,0 0 0,0 0 0,-1 1 1,1-1-1,0 0 0,0 0 0,-1 1 1,1-1-1,0 0 0,-1 1 0,1-1 0,-1 0 1,1 1-1,-1-1 0,1 0 0,-1 1 1,1-1-1,-1 1 0,0-1 0,0 0 0,-1 1 8,1 0-1,0 0 1,0 0-1,0 0 1,0 0-1,-1 0 1,1 0-1,0 0 1,0 0-1,0 0 1,-1 1-1,1-1 1,0 0-1,0 1 1,0-1-1,0 1 1,0 0-1,0-1 1,0 1-1,-1 1 1,-17 14-58,1 1 0,1 1 1,-27 38-1,36-45 69,1 0-1,-12 22 1,17-29 6,0 1-1,0-1 1,1 1-1,0-1 0,-1 1 1,2 0-1,-1-1 1,0 1-1,1 0 1,0 0-1,0 4 1,1-7-4,-1 0 1,1 1 0,-1-1 0,1 0 0,0 0-1,0 0 1,0 0 0,0 0 0,0-1 0,0 1 0,0 0-1,1 0 1,-1-1 0,1 1 0,-1-1 0,1 1-1,1 1 1,1-1 35,-1-1-1,0 1 1,1 0-1,-1-1 1,1 0-1,-1 0 0,1 0 1,0 0-1,4 0 1,3 0 58,0-1 0,0 0 0,1-1 0,-1-1 0,17-3 0,1-4-85,0-2 0,-1 0 1,36-21-1,-53 27-17,15-9-8,42-29-1,-58 36 8,0-2-1,0 1 1,-1-1 0,0-1-1,-1 1 1,11-16 0,-17 22-16,-1 0 1,1-1 0,0 1 0,-1 0 0,0-1-1,1 1 1,-1-1 0,-1 0 0,1 1-1,-1-1 1,1 0 0,-1 1 0,0-1 0,0 0-1,0 1 1,-1-1 0,0 0 0,1 1 0,-1-1-1,0 1 1,-1-1 0,1 1 0,-1-1 0,-2-4-1,3 8 16,1 0-1,0-1 1,0 1 0,0 0-1,-1 0 1,1 0-1,0-1 1,0 1 0,0 0-1,0 0 1,0 0-1,-1-1 1,1 1 0,0 0-1,0 0 1,0-1-1,0 1 1,0 0 0,0 0-1,0-1 1,0 1-1,0 0 1,0 0 0,0-1-1,0 1 1,0 0-1,0 0 1,0 0-1,0-1 1,0 1 0,0 0-1,1 0 1,-1-1-1,0 1 1,10-1-24,20 9-28,-23-5 15,3 0 22,-1 0 1,1 1-1,-1 0 0,1 1 1,-1 0-1,-1 0 0,1 1 1,-1 0-1,0 1 0,13 12 0,-17-14 11,0 0-1,0 1 0,0-1 0,-1 1 0,0 0 1,0 0-1,0 0 0,-1 0 0,0 0 0,0 0 0,0 1 1,-1-1-1,0 1 0,0-1 0,-1 1 0,0 0 0,-1 12 1,-3 7 116,-2 21 18,6-45-107,0 0-1,0 0 1,1 0 0,-1 0 0,0 0 0,1 1 0,-1-1 0,1 0 0,0 0 0,0 0 0,0 0 0,0-1 0,0 1-1,0 0 1,1 0 0,-1-1 0,0 1 0,1 0 0,-1-1 0,1 0 0,0 1 0,-1-1 0,1 0 0,0 0 0,0 0-1,0 0 1,0 0 0,4 1 0,-2-1 13,0 0-1,1 0 1,-1 0 0,1-1-1,-1 0 1,0 0-1,1 0 1,-1 0 0,1-1-1,-1 0 1,1 0-1,-1 0 1,5-2 0,21-10-19,-1-1 0,-1-1 0,0-2 0,46-37 0,-65 46-59,1 1 0,-1 0 1,1 1-1,1 0 0,-1 0 1,22-8-1,-32 14 43,0 0-1,0 0 1,1 0 0,-1 0-1,0 0 1,0 0 0,1 0-1,-1 0 1,0 0 0,0 0 0,1 0-1,-1 0 1,0 0 0,0 0-1,1 0 1,-1 0 0,0 0-1,0 0 1,1 0 0,-1 0 0,0 0-1,0 0 1,1 1 0,-1-1-1,0 0 1,0 0 0,0 0-1,1 0 1,-1 1 0,0-1-1,0 0 1,0 0 0,0 0 0,1 1-1,-1 9 1,-7 12-14,7-22 12,-14 30-78,10-23 111,0 1 1,0 1-1,1-1 0,0 0 1,0 1-1,1 0 1,0-1-1,-1 13 1,3-21-3,0 1-1,0-1 1,0 1 0,0-1-1,1 1 1,-1-1 0,0 1 0,0-1-1,0 1 1,0-1 0,0 1-1,1-1 1,-1 0 0,0 1 0,0-1-1,1 1 1,-1-1 0,0 0-1,1 1 1,-1-1 0,0 0 0,1 1-1,-1-1 1,1 0 0,-1 1-1,0-1 1,1 0 0,-1 0 0,1 1-1,1-1 22,0 0 0,0 1 0,-1-1-1,1 0 1,0 0 0,0 0 0,0 0 0,3-1-1,7-2 27,0 0-1,12-6 0,-14 6-47,75-26-138,107-22 1,-189 50 65,-1 1 1,1-1-1,-1 1 0,1 0 1,-1 0-1,1 0 0,-1 0 1,1 0-1,-1 1 0,1-1 1,3 2-1,-6-2 31,0 0 0,1 1 0,-1-1 0,1 0 0,-1 1 0,1-1 0,-1 0 0,0 1 0,1-1 0,-1 1 0,1-1 0,-1 1 0,0-1 0,0 0 0,1 1 0,-1-1 0,0 1 0,0-1 0,0 1 0,1 0 0,-1 0 0,0 0 14,0 0-1,0 1 0,0-1 1,-1 0-1,1 1 0,0-1 1,-1 0-1,1 1 0,-1-1 1,1 0-1,-1 0 0,0 2 1,-2 1-10,0-1 0,0 1 0,0-1 0,0 0 1,-1 0-1,1 0 0,-6 2 0,-4 6-6,-1-1 165,-2 4 234,16-14-368,1 1 0,-1-1 1,0 1-1,0-1 1,1 0-1,-1 0 1,0 1-1,1-1 1,-1 0-1,1 1 0,-1-1 1,0 0-1,1 0 1,-1 0-1,1 0 1,-1 1-1,0-1 1,1 0-1,-1 0 0,1 0 1,-1 0-1,1 0 1,0 0-1,14-2 19,1 0 0,-1-1 1,0-1-1,0-1 0,26-10 0,-18 6-22,35-16-5,9-2-218,-63 25 160,0 1 1,0 0 0,0 0 0,0 1-1,0-1 1,0 1 0,7 0 0,-10 0 41,0 0 1,0 0-1,-1 1 1,1-1-1,0 0 1,0 0-1,0 1 1,0-1-1,-1 0 1,1 1-1,0-1 1,0 1-1,-1-1 1,1 1-1,0-1 1,-1 1-1,1-1 0,-1 1 1,1 0-1,0-1 1,-1 1-1,1 0 1,-1 0-1,0-1 1,1 1-1,-1 0 1,0 0-1,1 0 1,-1-1-1,0 1 1,0 0-1,0 0 1,0 0-1,0 0 1,0 0-1,0-1 1,0 1-1,0 0 1,0 0-1,0 0 1,-1 1-1,0 2-11,-1 1 0,0-1 0,0 0 0,-3 6 0,1-3 15,1-1 0,0 0 0,-3 11 0,6-16 19,-1 0 0,1 1 0,0-1 0,-1 1 0,1-1-1,0 0 1,0 1 0,0-1 0,0 0 0,1 1 0,-1-1-1,0 0 1,0 1 0,1-1 0,-1 0 0,1 1 0,-1-1 0,1 0-1,0 0 1,-1 0 0,1 0 0,0 1 0,1 0 0,0-1 5,0 0 0,0 1 0,-1-1 1,1 0-1,1 0 0,-1-1 0,0 1 1,0 0-1,0-1 0,0 1 0,1-1 1,-1 0-1,0 0 0,0 0 0,1 0 1,2 0-1,42-7 95,-32 4-52,106-14-67,40-7 174,-145 21-182,76-18 28,-82 18-48,1-1-1,-1 1 0,-1-2 1,1 1-1,0-2 0,11-7 1,-16 9-8,-5 4 22,1-1-1,0 1 0,0 0 1,-1-1-1,1 1 0,-1-1 0,1 0 1,0 1-1,-1-1 0,1 1 1,-1-1-1,1 0 0,-1 1 0,0-1 1,1 0-1,-1 0 0,1 1 1,-1-1-1,0 0 0,1-1 1,-1 2 14,0-1 1,0 1-1,-1 0 1,1 0 0,0 0-1,0 0 1,0 0 0,0 0-1,0 0 1,0 0 0,0 0-1,0 0 1,0-1 0,0 1-1,0 0 1,0 0-1,0 0 1,0 0 0,0 0-1,0 0 1,0 0 0,0 0-1,0 0 1,0 0 0,-1 0-1,1 0 1,0 0 0,0 0-1,0 0 1,0 0-1,0 0 1,0 0 0,0 0-1,0 0 1,0 0 0,0 0-1,0 0 1,-1 0 0,1 0-1,0 0 1,0 0 0,0 0-1,0 0 1,0 0-1,0 0 1,0 0 0,0 0-1,0 0 1,0 0 0,-1 0-1,1 0 1,0 0 0,0 0-1,-5 1-53,-1-1 0,1 1 0,-1 1 0,-5 1 0,4-1 38,-82 18-132,62-15 192,0 0 0,1 2 0,-1 1 0,-45 21 0,66-26-20,1 0 1,0 1 0,-1 0 0,2 0 0,-1 0-1,-6 7 1,10-10-17,0 0 0,0 0 1,0 0-1,1 0 0,-1 0 0,0 0 0,1 0 0,-1 0 0,1 0 0,-1 0 1,1 0-1,0 1 0,-1-1 0,1 0 0,0 0 0,0 0 0,0 0 0,0 1 1,0-1-1,0 0 0,0 0 0,0 0 0,0 1 0,0-1 0,1 0 0,-1 0 1,1 0-1,-1 0 0,1 0 0,-1 1 0,1-1 0,-1 0 0,1 0 0,0-1 1,0 1-1,0 0 0,-1 0 0,1 0 0,0 0 0,0-1 0,2 2 1,0 0 28,1 0 0,-1 0 0,1 0 0,0-1 0,0 0 1,-1 0-1,1 0 0,0 0 0,0 0 0,0-1 0,0 0 1,0 1-1,0-2 0,0 1 0,5-1 0,8-2-10,0-1 0,21-8 0,-3 2 104,-7 3-38,70-22-20,-87 26-249,-8 5-97,-3 0 225,-1-1 0,0 1 0,0-1 0,0 1 0,0-1 0,-1 0 0,1 1 0,0-1 0,-3 2 0,-55 47-72,-106 128 311,71-72-88,77-87-103,-107 110-19,85-91 74,-58 43 1,8-20 212,76-54-151,0 0 0,-1 0 0,1-1 0,-1-1 0,-18 4 1,29-8-55,0 0 1,0-1 0,0 1 0,0-1 0,-1 0-1,1 0 1,0-1 0,0 1 0,-6-2 0,9 2-50,-1 0 0,1 0 0,-1 0 1,1-1-1,-1 1 0,1 0 0,-1-1 1,1 1-1,0 0 0,-1-1 0,1 1 0,-1 0 1,1-1-1,0 1 0,-1-1 0,1 1 0,0 0 1,0-1-1,-1 1 0,1-1 0,0 1 1,0-1-1,0 1 0,0-2 0,0 1-2,0 0 0,0-1 0,0 1 0,0 0 0,1-1 0,-1 1 0,1 0 0,-1-1 0,1 1 0,0 0 0,-1 0 0,1 0 0,0-1 0,1 0 0,11-13 16,0-1-1,17-13 1,-5 6-24,39-44 2,-30 30-214,1 2 1,52-40-1,12 9-2261,-59 41-1308,-1-2-1,42-37 1,-54 41 943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6 648 2976,'-5'5'3486,"19"-10"-2338,10-12-1021,-1 0 0,-1-2 1,0 0-1,-2-2 0,0 0 0,-1-1 0,-1-1 0,-1 0 0,-1-2 0,21-45 0,16-36 36,41-93 266,-88 183-332,-4 10-10,1 0-1,-1 0 1,1 0 0,0 0-1,1 0 1,5-7 0,-8 12-173,-1 3 28,-2 19 133,-5 32 0,2-18-17,-59 298 251,7-38-106,40-200 234,-52 158 0,65-242-161,-1 0 0,0 0 0,-13 20 0,18-31-271,0 0 0,0 1 0,0-1 0,0 0 0,0 0 0,0 1 0,0-1 0,0 0 0,-1 0 0,1 0 0,0 1 0,0-1-1,0 0 1,0 0 0,-1 0 0,1 0 0,0 1 0,0-1 0,0 0 0,-1 0 0,1 0 0,0 0 0,0 0 0,0 0 0,-1 0 0,1 0 0,0 1-1,0-1 1,-1 0 0,1 0 0,0 0 0,0 0 0,-1 0 0,1 0 0,0-1 0,0 1 0,-1 0 0,1 0 0,0 0 0,0 0 0,-1 0 0,1 0 0,0 0-1,0 0 1,0 0 0,-1-1 0,1 1 0,0 0 0,0 0 0,0 0 0,0 0 0,-1-1 0,1 1 0,0 0 0,0 0 0,0-1 0,0 1 0,0 0 0,0 0-1,-1 0 1,1-1 0,0 1 0,0 0 0,0 0 0,0-1 0,0 1 0,-5-22 31,4 20-19,-2-28-5,1-1 0,1 0-1,1 0 1,7-41 0,-1 21-83,2-1 0,3 1 0,1 1-1,3 0 1,23-51 0,-32 87 52,34-80-145,65-112 1,-90 182 118,6-11-132,37-47 0,-49 71 154,0 1-1,1 0 0,1 1 0,-1 0 0,1 0 0,1 1 0,0 1 0,13-8 0,-22 14 31,-1 0-1,1 0 0,-1 0 0,0 1 1,1-1-1,-1 0 0,1 1 0,-1 0 1,1-1-1,0 1 0,-1 0 0,1 1 1,-1-1-1,1 0 0,-1 1 1,1-1-1,-1 1 0,1 0 0,-1 0 1,1 0-1,-1 0 0,0 0 0,0 0 1,1 1-1,-1-1 0,0 1 0,0-1 1,0 1-1,-1 0 0,1 0 1,0 0-1,-1 0 0,1 0 0,-1 0 1,0 0-1,1 1 0,-1-1 0,0 0 1,0 4-1,5 12 54,-1 1-1,-1 0 1,-1 1 0,1 26-1,-4 80 187,-2-105-136,-1 1 0,0-1 0,-1 0 0,-2 0 0,0-1 0,-1 1 0,-15 30 0,19-46-44,0 1-1,0-1 1,-1 0 0,1 0-1,-1 0 1,-1 0 0,1-1 0,0 0-1,-1 0 1,0 0 0,0 0-1,0-1 1,-1 1 0,1-1 0,-9 3-1,2-2-28,0-1-1,0 0 1,0 0-1,-1-1 1,1-1-1,-21 0 1,30-1-30,0 0-115,1 0 0,0 0 0,-1 0 0,1 0 0,0 1 0,-5 0 0,7 0 79,-1-1 0,0 0 0,1 1 0,-1-1 0,1 0 0,-1 1 0,1-1 0,0 1 0,-1-1 0,1 1 0,-1-1 0,1 1 0,0-1 0,-1 1 0,1-1 0,0 1 0,0-1 1,-1 1-1,1 0 0,0-1 0,0 1 0,0-1 0,0 1 0,0 0 0,0-1 0,0 1 0,0-1 0,0 1 0,0 0 0,0-1 0,0 1 0,0 0 0,1 0 0,4 18-209,1 0-1,12 24 0,2 7 267,24 77 255,-30-86-134,-9-25-83,1 0-1,0-1 0,13 24 1,-11-26 17,-5-7-36,0 0 0,1 0-1,0 0 1,6 6 0,-10-11-28,1 0 0,0 0 0,0 0 0,0 0 0,0-1 0,0 1 0,0 0 0,1-1 0,-1 1 0,0 0 0,0-1 0,0 1 0,0-1 0,1 0 0,-1 1 0,0-1 1,1 0-1,-1 0 0,0 0 0,0 0 0,1 0 0,-1 0 0,0 0 0,1-1 0,-1 1 0,0 0 0,0-1 0,2 0 0,5-2 21,-1-1 0,0-1 0,-1 1 1,1-1-1,-1-1 0,11-10 0,30-41 386,-16 17-301,-18 23-34,0 0 0,-1 0 0,18-38 0,-27 48-70,1 0 1,-1 0 0,-1 0-1,0-1 1,0 0-1,0 1 1,-1-1 0,0 0-1,0 0 1,-1 1-1,0-1 1,-1 0 0,1 0-1,-3-7 1,2 12-38,1 1 1,-1 0 0,0 0-1,0 0 1,0 0 0,0 0-1,0 0 1,0 0-1,0 1 1,-1-1 0,1 0-1,-1 1 1,1-1 0,-1 1-1,0-1 1,0 1-1,1 0 1,-1 0 0,0 0-1,0 0 1,0 0-1,0 0 1,0 0 0,0 1-1,-1-1 1,1 1 0,0-1-1,0 1 1,0 0-1,-1 0 1,-3 0 0,2 1-38,0 0 0,0-1 1,1 1-1,-1 0 0,0 1 1,0-1-1,1 1 0,-1 0 1,1 0-1,-1 0 0,1 0 1,0 0-1,0 1 1,0-1-1,0 1 0,0 0 1,-3 4-1,0 5-35,0 0-1,0 0 1,1 0 0,0 0 0,1 1-1,0 0 1,1 0 0,1 0 0,0 0 0,0 17-1,2-7-9,0 1-1,1-1 0,2 0 0,7 36 0,-8-50 110,1 0-1,0 0 1,0-1 0,1 1-1,0-1 1,0 0-1,1 0 1,0 0-1,1 0 1,-1-1-1,2 0 1,-1 0-1,1-1 1,11 9-1,-9-8 71,2-1-1,-1 0 1,1 0-1,0-1 1,16 5 0,-20-8-1,0-1 0,0 1 0,0-2 0,0 1 0,0-1 1,0 0-1,0 0 0,0-1 0,0 0 0,12-3 1,-9 1-14,-1 0 0,0 0 0,0-1 0,-1 0 0,1-1 0,-1 0 0,0 0 0,0-1 0,0 0 0,-1 0 0,0-1 0,0 0 0,-1 0 0,0-1 0,10-15 0,1-7 51,-2-1-1,21-61 1,12-71 190,-47 158-303,20-75 6,-5-1 0,-2 0-1,-5-1 1,0-84 0,-9 94-534,-2 65 226,-3 12 11,-3 14-11,-1 12 0,1 0-1,-6 53 1,-4 19 160,-6 13 219,-15 191 1,37-280-46,-3 58 9,6-76-33,-1 0-1,1 0 0,0 0 0,1-1 1,0 1-1,0 0 0,5 9 0,-6-15-5,0-1 0,0 1 0,1-1 0,-1 1 0,1-1 0,0 1 0,0-1 0,-1 0-1,1 0 1,1 0 0,-1 0 0,0 0 0,0 0 0,5 2 0,-4-3 14,-1-1 0,0 1 0,1-1 0,-1 1-1,0-1 1,1 0 0,-1 0 0,1 0 0,-1 0 0,0 0 0,1-1 0,-1 1 0,0-1 0,1 1-1,-1-1 1,0 0 0,3-1 0,9-6 47,0 0 0,-1-1 0,0 0 0,0-1-1,-1-1 1,15-16 0,13-11-57,254-193 335,-284 224-307,-7 5 7,0 1 1,0-1-1,0 0 0,-1 0 0,1 0 1,0-1-1,-1 1 0,0-1 0,1 1 0,-1-1 1,0 0-1,2-3 0,-4 6-45,0-1 0,0 1 0,0 0 0,0 0 0,0 0 0,0-1 0,0 1 0,0 0 0,0 0 1,0-1-1,0 1 0,0 0 0,0 0 0,0-1 0,0 1 0,0 0 0,0 0 0,0 0 0,0-1 0,-1 1 0,1 0 0,0 0 0,0 0 0,0-1 0,0 1 0,0 0 0,0 0 0,-1 0 0,1 0 0,0-1 0,0 1 0,0 0 0,-1 0 0,1 0 0,0 0 0,0 0 0,0 0 0,-1 0 0,1 0 1,0 0-1,0-1 0,0 1 0,-1 0 0,1 0 0,0 0 0,0 0 0,-1 0 0,1 0 0,0 0 0,0 1 0,-1-1 0,1 0 0,0 0 0,0 0 0,0 0 0,-1 0 0,1 0 0,0 0 0,0 0 0,0 0 0,-1 1 0,1-1 0,0 0 0,-19 9-230,16-7 174,-8 4-15,1 0 1,-1 1 0,1 1 0,1-1 0,-15 17 0,-39 49-190,58-65 234,-10 12-79,1 1 0,0 1 1,2 0-1,1 1 0,1 1 1,1-1-1,1 1 0,-7 32 1,14-48 75,-1-1 0,2 1 0,-1 0 1,1 0-1,1 14 0,-1-20 37,0-1-1,0 1 1,0 0-1,1 0 1,-1 0-1,1-1 1,-1 1-1,1 0 1,0 0-1,-1-1 0,1 1 1,0-1-1,0 1 1,0 0-1,1-1 1,-1 0-1,0 1 1,0-1-1,1 0 1,-1 0-1,1 1 0,-1-1 1,1 0-1,-1-1 1,1 1-1,0 0 1,-1 0-1,1-1 1,0 1-1,2 0 1,1-1 70,-1 0 0,1 0 0,-1 0 0,1 0 0,-1-1 0,1 1 0,-1-1 0,0-1 0,1 1 0,-1 0 0,0-1 0,7-4 0,-5 2-20,0 0-1,-1 0 1,1-1 0,-1 1-1,0-2 1,0 1 0,5-8-1,1-3-14,-2-1 0,0 1 0,0-2 0,-2 1 0,6-22 0,-7 23-9,-2-1 1,0 0-1,-1-1 1,0 1-1,-1-25 1,-2 35-7,1 5-71,-1 1 0,0-1 0,0 1 0,0-1 0,0 1 0,0-1 1,0 1-1,0-1 0,0 1 0,-1-1 0,1 1 0,0-1 1,-1 1-1,1 0 0,-1-1 0,-1-1 0,2 3 27,0 0 0,-1 0 1,1 0-1,0 0 0,-1 0 0,1 0 0,-1 1 0,1-1 0,0 0 1,-1 0-1,1 0 0,0 0 0,-1 0 0,1 0 0,0 1 0,-1-1 0,1 0 1,0 0-1,0 1 0,-1-1 0,1 0 0,0 0 0,0 1 0,-1-1 1,1 0-1,0 1 0,0-1 0,0 0 0,-1 1 0,1-1 0,0 0 0,0 1 1,0-1-1,0 0 0,0 1 0,0 0 0,-5 15-315,5-16 314,-3 11-34,1 1-1,0 0 0,1-1 1,0 1-1,1 0 0,0-1 1,1 1-1,0 0 0,1-1 1,0 1-1,1-1 0,0 0 1,1 1-1,0-1 0,1-1 1,0 1-1,1-1 0,0 0 1,11 14-1,-12-19 85,0 0-1,0-1 1,0 1 0,1-1 0,-1 0-1,13 6 1,-15-9 3,0 1 0,1-1 0,-1 0 0,0 0 0,1 0-1,-1 0 1,1 0 0,-1-1 0,1 1 0,0-1 0,-1 0 0,1 0-1,-1-1 1,8 0 0,-6-2 33,1 1-1,0-1 1,-1 0-1,1 0 1,-1-1-1,0 0 1,0 1-1,0-2 1,-1 1-1,1-1 1,-1 1-1,0-1 1,0 0-1,-1-1 0,0 1 1,1-1-1,3-10 1,1-7 50,0 0 0,-1-1 1,4-27-1,-10 45-97,27-164 254,11-277 0,-38 305-377,-1 83-237,0 58 317,0-1-35,0 1 0,0-1 0,0 1 0,0-1 0,0 1 0,0-1 0,-1 1 0,1 0 0,0-1-1,-1 1 1,1-1 0,-2-1 0,0 15-750,-8 153 8,9-101 709,-1 182-79,3-135 104,6 92 419,-5-164-258,6 36 197,-3-47-19,-1 32 1,-4-60-265,0 0 1,0 1 0,0-1-1,0 0 1,0 1 0,0-1-1,0 1 1,0-1 0,0 0-1,1 1 1,-1-1 0,0 0 0,0 1-1,0-1 1,0 0 0,1 1-1,-1-1 1,0 0 0,0 0-1,0 1 1,1-1 0,-1 0 0,0 1-1,1-1 1,-1 0 0,0 0-1,0 0 1,1 1 0,-1-1-1,0 0 1,1 0 0,-1 0-1,1 0 1,-1 0 0,0 0 0,1 0-1,-1 0 1,0 0 0,1 0-1,-1 0 1,0 0 0,1 0-1,-1 0 1,1 0 0,-1 0 0,0 0-1,1 0 1,-1 0 0,0 0-1,1-1 1,-1 1 0,0 0-1,1 0 1,-1 0 0,0-1-1,17-10 238,-9 2-199,-1 0 1,-1-1 0,1 0 0,-2 0 0,1 0 0,4-16 0,6-8 38,64-109-5,-9 30-314,-70 110 160,-1 3-102,0 0-5,1 1 143,0 0 1,-1 0 0,1 0 0,-1 0 0,1 0-1,-1 0 1,0 0 0,1 0 0,-1 0 0,0 1-1,0-1 1,0 0 0,0 0 0,0 2 0,0-1-45,18 202 13,4-62 107,-19-133 52,0 0 1,1 0 0,0-1 0,10 17 0,-12-21-15,-1-3-50,0 0 1,-1-1 0,1 1-1,0-1 1,-1 1 0,1-1 0,0 1-1,0-1 1,-1 1 0,1-1 0,0 1-1,0-1 1,0 0 0,0 0 0,-1 1-1,1-1 1,0 0 0,0 0-1,0 0 1,0 0 0,1 0 0,17-3 165,-16 1-162,1 0 0,0 0-1,0 0 1,-1-1 0,1 1-1,-1-1 1,0 0-1,0 0 1,0 0 0,0 0-1,2-4 1,4-6 77,11-23 0,-11 16-67,-2-1 0,0 0 0,-1 0 0,-1 0 0,2-24 0,3-6 75,-5-4-118,-4 43-26,0 0 0,0 0 0,1 0 0,5-16 0,-6 23-40,0 1-1,0-1 0,-1 0 1,1 1-1,-1-8 0,0 7-59,0 5-73,0 20-501,-4 96 223,-1-20 440,2-62 86,2-1-1,5 63 1,1-59-147,-5-32 32,0-5 84,0 1 1,0-1 0,1 1-1,-1-1 1,0 0 0,0 1 0,0-1-1,0 1 1,0-1 0,0 0-1,0 1 1,1-1 0,-1 1-1,0-1 1,0 0 0,1 1-1,-1-1 1,0 0 0,0 1-1,1-1 1,-1 0 0,0 0-1,1 1 1,-1-1 0,1 0-1,-1 0 1,0 0 0,1 1-1,-1-1 1,0 0 0,1 0-1,-1 0 1,1 0 0,-1 0-1,1 0 1,-1 0 0,0 0-1,1 0 1,-1 0 0,1 0-1,-1 0 1,1 0 0,-1 0-1,0 0 1,1 0 0,-1-1 0,1 1-1,1 0 2,0-1 0,0 0 0,0 1 0,0-1 0,0 0 0,0 0 0,-1 0 1,1 0-1,0-1 0,-1 1 0,1 0 0,-1-1 0,1 1 0,-1-1 0,1 1 0,-1-1 0,0 0 0,0 1 0,0-1 0,0 0 0,0 0 0,1-3 0,2-8 29,0 1 0,3-22-1,-1 10 22,0-5-30,0 1 1,-2-1 0,1-55-1,0-28-1012,-5 112 826,11 16-576,41 67 85,-50-81 661,-1 0 0,1 0 1,0 1-1,-1-1 0,1-1 0,0 1 0,0 0 0,0 0 0,0-1 0,1 1 1,-1-1-1,0 1 0,1-1 0,-1 0 0,1 0 0,-1 0 0,1 0 0,-1-1 0,1 1 1,0-1-1,-1 0 0,1 1 0,0-1 0,-1 0 0,1-1 0,0 1 0,-1 0 1,1-1-1,0 1 0,-1-1 0,1 0 0,-1 0 0,1 0 0,-1 0 0,1 0 1,-1-1-1,0 1 0,4-4 0,7-5 70,0-1 1,-1 0-1,0-1 1,-1 0-1,0-1 0,-1 0 1,-1 0-1,0-1 1,-1-1-1,0 1 1,6-19-1,-9 22-52,-3 9-94,-1 0 1,0 0-1,0 0 0,0-1 1,-1 1-1,2-5 0,-2 7-126,0 16-698,0 37 505,11 75 0,-8-107 392,1 0 0,1-1 0,1 0 0,1 0 0,0 0 0,18 31 1,-23-49 15,-1 1 1,1-1 0,-1 0 0,1 0-1,0 0 1,0 0 0,0 0 0,0 0 0,0 0-1,0 0 1,1-1 0,-1 0 0,1 1-1,-1-1 1,6 2 0,-7-3-7,1 0 0,0 1 1,0-1-1,0 0 0,0 0 1,0 0-1,0 0 0,0-1 0,0 1 1,-1 0-1,1-1 0,0 1 0,0-1 1,0 0-1,-1 0 0,1 0 0,0 1 1,-1-2-1,1 1 0,-1 0 0,1 0 1,-1 0-1,3-3 0,1-2 15,0-1-1,0 0 0,0 0 1,-1-1-1,7-14 0,12-44 253,-15 42-196,5-17-14,-6 17-162,1 1 0,1 0 1,17-33-1,2 0-126,-21 46 153,-6 9-3,0 0 0,0 0 0,0 0 1,0 0-1,-1 0 0,1-1 0,0 1 1,-1 0-1,1 0 0,0-1 0,-1 1 1,1-3-1,9 9-277,-8-3 296,-1 0 1,1 0 0,0 0 0,-1 1-1,0-1 1,1 0 0,-1 1 0,0-1 0,0 1-1,0 0 1,-1-1 0,1 1 0,0 2 0,3 39-95,-2 43 113,1-62 10,-1-7 0,0 0 0,-1 19 0,-11 127 682,10-162-638,0-1 0,0 1 0,0 0 0,-1 0 0,1 0-1,0-1 1,-1 1 0,1 0 0,-1 0 0,0-1 0,0 1 0,0-1 0,0 1-1,0-1 1,0 1 0,0-1 0,0 1 0,0-1 0,-1 0 0,1 0 0,0 1-1,-1-1 1,1 0 0,-1 0 0,1-1 0,-4 2 0,2-1 12,1-1 0,-1 1 0,0-1 0,0 0 0,0 0 0,1 0 1,-1 0-1,0-1 0,0 1 0,0-1 0,1 0 0,-1 1 0,0-1 0,1-1 1,-1 1-1,-2-2 0,-1 0-79,0-2 1,0 1 0,0-1-1,1 1 1,0-2-1,-10-10 1,-22-39-77,30 43 125,-2-2-450,-9-25 0,18 39 412,0 0-1,-1 0 0,1 0 1,0 0-1,0 0 0,0-1 1,0 1-1,0 0 0,0 0 1,0 0-1,0 0 0,0 0 0,0-1 1,0 1-1,0 0 0,0 0 1,0 0-1,0 0 0,0-1 1,0 1-1,0 0 0,0 0 0,0 0 1,0 0-1,0 0 0,0-1 1,0 1-1,0 0 0,0 0 1,1 0-1,-1 0 0,0 0 1,0 0-1,0-1 0,0 1 0,0 0 1,1 0-1,6 0-281,8 5-183,21 15-2,-17-9 379,0-1 0,42 15-1,-56-23 136,0-1-1,1 0 1,-1 0-1,0 0 1,1 0-1,-1-1 0,1 0 1,-1 0-1,0 0 1,1-1-1,-1 0 1,1 0-1,-1 0 0,0-1 1,0 0-1,0 0 1,6-3-1,-6 2 24,-1-1 0,1 0-1,-1 0 1,0 0-1,-1-1 1,1 0 0,-1 1-1,0-1 1,0 0 0,2-6-1,3-2 88,36-79 280,-12 21-130,-15 37-200,6-9-33,22-60-1,41-192-103,-41 129 31,-43 158 39,1 0-73,-1-1 0,0 0 0,0 0 0,0-17 0,-2 26 21,0-1 1,1 1 0,-1 0-1,0-1 1,0 1 0,0-1-1,0 1 1,-1-1 0,1 1-1,0-1 1,0 1-1,0-1 1,0 1 0,0-1-1,-1 1 1,1-1 0,0 1-1,0-1 1,-1 0 0,-5 6-354,-5 17 32,-1 10 143,2 0 0,-7 39 0,-7 72 299,12-64-15,4-33 19,2 1-1,3 0 1,1-1 0,3 1-1,1 0 1,3-1 0,14 64-1,-18-106-62,0 0-1,1 0 0,-1 0 1,1 0-1,4 7 1,-6-10-21,1 0-1,0 0 1,-1 0 0,1 0 0,0 0 0,0 0 0,0-1 0,0 1 0,0 0 0,0-1 0,0 1 0,0 0 0,0-1 0,0 1 0,0-1 0,0 0 0,0 1-1,0-1 1,0 0 0,0 1 0,1-1 0,-1 0 0,0 0 0,0 0 0,0 0 0,0 0 0,2-1 0,4-1 37,0 0 0,0-1 1,0 0-1,0 0 0,-1-1 1,1 0-1,-1 0 0,0 0 1,0-1-1,-1 0 0,7-7 1,7-9 75,26-36 1,-36 43-170,10-13 80,-11 15-7,0 0 0,1 1-1,15-16 1,-24 27-26,1 0 0,-1 0-1,1-1 1,-1 1 0,1-1-1,-1 1 1,1 0 0,-1-1-1,1 1 1,-1-1-1,0 1 1,1-1 0,-1 1-1,0-1 1,0 1 0,1-1-1,-1 1 1,0-1 0,0 1-1,0-1 1,0 1 0,0-1-1,1 0 1,-1 1-1,0-1 1,0 1 0,0-1-1,-1 1 1,1-1 0,0 0-1,0 1 1,0-1 0,0 1-1,0-1 1,-1 1-1,1-2 1,-1 1-17,0-1 8,6-3-106,-8 10-74,0 1 1,0-1 0,1 1-1,0 0 1,0 0 0,-1 11-1,-2 0 78,-18 94-169,13-54 347,-6 69 0,16-117-68,-1 0 0,1-1 0,1 1 0,0-1 0,0 1 0,0 0 1,1-1-1,5 14 0,-4-15-84,-2-3 84,1 0-1,-1-1 1,1 1 0,0-1 0,0 1 0,4 4 0,-5-7 9,0 0 1,0 0-1,0 0 1,0-1-1,0 1 1,0 0 0,1-1-1,-1 1 1,0 0-1,1-1 1,-1 0-1,0 1 1,1-1 0,-1 0-1,0 0 1,1 1-1,-1-1 1,1 0-1,-1 0 1,0-1 0,1 1-1,2-1 1,2 0 43,0 0 0,0-1 0,0 0-1,0 0 1,-1 0 0,1-1 0,-1 1 0,1-2 0,-1 1 0,0 0 0,0-1 0,0 0 0,-1 0 0,1-1 0,-1 1 0,6-9-1,10-17-25,-1-1-1,-2 0 0,22-56 1,-33 73-65,1 0 0,10-15 0,6-10-111,-17 28 174,1 0 0,11-13 1,-5 6-2,5 7-287,-57 81 256,31-52-130,-9 27 0,1 0-26,12-35 109,0 1 1,0 0-1,1 0 0,1 0 1,0 0-1,0 0 0,0 13 1,1-9 32,1-12 9,0-1-1,-1 0 1,1 0 0,0 1 0,0-1 0,0 0 0,0 0-1,1 1 1,-1-1 0,1 0 0,-1 0 0,1 0 0,0 1 0,-1-1-1,1 0 1,0 0 0,1 0 0,1 3 0,-1-3 14,0 0-1,0 1 1,1-1 0,-1 0 0,0 0 0,1-1-1,0 1 1,-1 0 0,1-1 0,0 1 0,0-1-1,0 0 1,0 0 0,0 0 0,0-1 0,0 1-1,0-1 1,0 1 0,5-1 0,18 1 129,0-2-1,0 0 1,31-6 0,76-22-932,-106 23-184,-26 6 769,-1 0 1,1 0-1,0 0 1,0-1-1,0 1 1,-1 0-1,1-1 1,0 1 0,0 0-1,-1-1 1,1 1-1,0-1 1,-1 1-1,1-1 1,-1 1 0,1-1-1,-1 0 1,2 0-1,-2 0-55,0 0 1,0 0-1,0 1 0,0-1 1,0 0-1,0 0 0,0 0 0,0 1 1,0-1-1,0 0 0,0 0 1,-1 0-1,1 1 0,0-1 0,-1 0 1,1 0-1,0 1 0,-1-1 1,1 0-1,-2-1 0,-11-17-3325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83 144 7872,'-62'-61'3584,"47"48"-3104,10 4 704,5 6-736,9-12 256,5 12-416,11-10-320,-1 8 0,6-2-352,-1 1 224,-9-3-2912,-1 9 1696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2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 4800,'-77'-8'1557,"53"7"-954,12 2-319,-10 1-32,1-2 3665,118-1 1035,54-2-2339,-5-1-1608,387-5-114,-179 4-1273,-118 10-2697,-144 1-980,-20 5 1233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 3072,'3'0'879,"-1"-1"1,1 1-1,-1 0 1,1-1-1,-1 0 0,1 0 1,-1 0-1,3-1 1,22-15 2232,28-30-2551,-39 33 293,24-22-407,132-108 514,-116 104-549,36-27 883,-65 45-908,-8 7 27,0-1-1,0-1 1,22-28 0,-39 42-403,0 1 0,0-1 0,0 1 1,0 0-1,0 0 0,1 0 0,2-1 0,-5 3-14,0-1 1,0 1-1,1 0 1,-1 0-1,0 0 1,0 0-1,1 0 0,-1 0 1,0 0-1,1 0 1,-1 0-1,0 0 1,0 0-1,1 0 1,-1 0-1,0 0 1,1 0-1,-1 0 1,0 0-1,0 0 1,1 0-1,-1 0 1,0 0-1,1 0 1,-1 0-1,0 1 1,0-1-1,1 0 1,-1 1-4,1 0 1,-1 0 0,1 0-1,-1-1 1,0 1 0,1 0 0,-1 0-1,0 0 1,0 0 0,0 0-1,0 0 1,1 0 0,-1 0 0,-1 1-1,0 22-21,-2 0 1,-1 0-1,-9 30 0,3-9 65,-48 187 389,54-216-335,-2 0 0,0-1 0,0 0 0,-1 0 1,-1 0-1,-18 24 0,25-37-74,0-1 0,0 0 1,0 0-1,-1 0 0,1 1 0,0-1 1,0 0-1,-1-1 0,1 1 0,0 0 1,-1 0-1,1 0 0,-3 0 0,3-1 0,-1 0 1,1 0-1,0 0 0,0-1 0,-1 1 1,1 0-1,0 0 0,0-1 0,-1 1 0,1-1 1,0 1-1,0-1 0,0 0 0,0 1 0,0-1 1,0 0-1,0 0 0,0 0 0,0 0 1,0 0-1,-1-1 0,-5-7 6,0-1 1,1 1-1,0-1 1,0 0-1,1 0 1,0-1-1,-3-10 0,-20-84-187,24 86 147,-4-7 5,5 19-4,1-1 0,0 1 0,0-1 1,0-12-1,7 25-545,13 31 457,1-1 0,33 45 0,-44-70 212,0 0 1,1 0 0,0-1 0,0 0-1,1 0 1,0-1 0,0-1 0,1 0-1,0 0 1,0-1 0,22 9 0,-22-12-58,0-1-1,-1-1 1,1 1 0,0-1 0,0-1 0,0 0 0,0-1 0,0 0 0,13-3 0,15-5 54,41-15 0,-69 20-80,68-24 27,127-66 1,62-59-12,-229 128-78,-11 7-34,1 1 0,31-13 1,-57 28 41,-4 2-107,-11 8-107,-6 7 214,7-6-9,-19 20 0,16-13 85,1 1 0,0 0 0,1 1 0,-18 34 0,25-40 28,-41 98 191,42-98-217,1 0 0,0 0-1,1 1 1,0-1 0,1 1 0,0-1 0,2 21 0,-1-30-24,1 0 1,-1 1-1,1-1 1,0 0-1,0 1 1,0-1-1,0 0 1,0 0-1,1 0 1,0 0-1,-1 0 1,1 0-1,0-1 1,1 1-1,-1 0 1,0-1-1,1 0 1,-1 1-1,1-1 1,0 0-1,0 0 1,-1-1-1,1 1 1,0-1-1,1 1 1,-1-1-1,0 0 1,0 0-1,4 0 1,4 1-8,1-1 1,-1 0 0,0-1 0,0 0 0,1-1 0,-1 0 0,15-4 0,79-20 92,142-52 0,-212 63-112,-2-2 0,0-1 0,0-2 0,-2-1 0,-1-1 0,44-40 0,-3 6-92,-17 13-66,-49 38 158,-8 5-57,-14 13-110,-39 39 74,3-3 36,-112 97 151,103-93-76,60-52-17,-32 30 72,31-30-59,1 1 1,0 0 0,0 0-1,0-1 1,0 1 0,0 0-1,1 1 1,-1-1 0,1 0-1,-2 6 1,3-8-5,0-1 1,0 1 0,0 0-1,0-1 1,0 1-1,0 0 1,0-1-1,0 1 1,0 0-1,0-1 1,0 1 0,1 0-1,-1-1 1,0 1-1,0 0 1,1-1-1,-1 1 1,0-1-1,1 1 1,-1 0 0,0-1-1,1 1 1,-1-1-1,1 1 1,-1-1-1,1 1 1,-1-1-1,1 0 1,0 1 0,-1-1-1,1 0 1,-1 1-1,1-1 1,0 0-1,-1 0 1,2 1-1,2-1 27,0 1-1,0-1 0,0 0 1,0 0-1,5-1 0,-3 1 23,6-2-26,0 1 0,-1-1 0,1-1 0,-1 0 0,0-1 0,0 0 0,0-1 0,0 0 0,-1-1 0,0 0 0,0-1 0,0 0 0,-1 0 0,12-12 0,9-13-63,-2 0 0,40-59 0,-38 48-2,-11 16-720,-22 30 731,0 1 1,1 0-1,-1 0 0,1 0 1,0 0-1,0 0 0,0 1 1,-2 7-1,-2 3-17,-9 21 20,-21 53-21,32-76 73,0-1-1,1 1 0,1-1 1,0 1-1,0 16 1,2-28-25,0 1 0,0-1 0,0 0 1,0 0-1,0 0 0,0 0 0,0 0 0,0 0 0,1 0 1,-1 0-1,0 0 0,1 0 0,-1 0 0,1 0 0,-1 0 1,1 0-1,-1 0 0,1 0 0,0 0 0,-1 0 1,1-1-1,0 1 0,0 0 0,0-1 0,0 1 0,-1 0 1,1-1-1,0 1 0,0-1 0,0 1 0,0-1 0,0 0 1,0 1-1,0-1 0,1 0 0,-1 0 0,0 0 0,0 1 1,0-1-1,2-1 0,3 1 32,-1-1 1,0 0 0,1 0-1,-1-1 1,0 0-1,9-4 1,33-19-29,-2-3 0,56-42 0,-76 51-10,53-39-11,82-82 0,58-91-168,-145 143-77,70-110 0,-135 180-206,-9 17 162,-5 5 221,-5 6 54,-151 219-362,138-192 367,2 2-1,-31 76 0,42-88 90,2 0 0,1 1 0,2 0 0,0 0 0,-3 58 0,9-80-32,0 0 0,1-1 0,0 1 0,2 9 0,-3-14-21,1 1 0,-1-1 0,1 0 0,-1 1 0,1-1 0,-1 0 0,1 1 0,0-1 0,-1 0 0,1 0 0,0 0 0,0 0 0,0 0 0,0 0 0,0 0 0,0 0 0,0 0 0,0 0 0,1 0 0,-1-1 0,0 1 0,0-1 0,3 2 0,0-2-3,-1-1 0,0 0 0,1 1 0,-1-1 0,0 0 0,0 0 0,0-1 0,0 1 0,0-1 0,0 1 0,0-1 0,3-3 0,14-13-25,0 0 0,22-29 0,-9 10 20,7-3 13,57-43 1,-52 46 1,-14 12 0,148-134-20,-150 127-27,47-70 0,10-40-121,-67 110 70,-17 28 50,4-5-47,-1 0 1,0 0-1,-1-1 1,0 1-1,0-1 1,2-12-1,-6 18-331,-4 9 195,-6 12 58,-22 40 56,-2-1-1,-3-2 0,-2-1 0,-64 66 1,79-94 112,2 2 0,1 0 0,2 1 0,0 1 1,-17 37-1,26-44 30,0 0 0,2 1 0,1 0 0,0 0 0,2 1 0,1-1 0,0 1 0,1 28 0,3-46-32,0 0-1,0-1 1,1 1-1,0 0 1,0 0-1,0-1 1,1 1 0,0 0-1,0-1 1,0 0-1,6 10 1,-6-13 5,0 1 0,1 0 1,-1-1-1,0 0 0,1 1 1,0-1-1,-1 0 0,1 0 0,0-1 1,0 1-1,0-1 0,0 1 1,1-1-1,-1 0 0,0 0 1,0 0-1,1-1 0,-1 1 1,0-1-1,1 1 0,3-2 1,8 2 1,1-2 0,0 0 0,-1 0 0,1-2 0,-1 0 0,0-1 1,0 0-1,0-1 0,26-14 0,-27 11-5,0-1 1,-1-1-1,0 0 0,-1-1 1,14-16-1,-8 6-37,-1-1 0,-1-1 0,-1 0 0,-1-1 0,21-49 0,-35 72 3,1 1 1,-1-1-1,0 0 1,1 1-1,-1-1 1,0 0-1,0 1 1,0-1-1,0 0 1,0 1-1,0-1 1,0 0-1,0 1 1,0-1-1,0 0 1,0 0-1,0 1 1,0-1-1,0 0 1,-1 0-1,1 0 2,-1 1 0,1 0 0,-1 0 0,1 0-1,0 0 1,-1-1 0,1 1 0,-1 0 0,1 0 0,-1 0-1,1 0 1,0 0 0,-1 0 0,1 0 0,-1 0-1,1 0 1,-1 0 0,1 0 0,0 1 0,-1-1-1,1 0 1,-1 0 0,0 1 0,-2 0-21,0 1 1,-1 0-1,1 0 1,0 0-1,-6 5 1,0 4-24,0 0 0,1 1 0,0 0 1,1 1-1,0-1 0,-8 25 0,9-21 67,1 0-1,1 1 1,-4 22 0,7-28 0,0-1 1,0 1-1,1 0 0,0-1 1,1 1-1,4 16 0,-4-22 17,0 0 0,1-1 0,-1 1 0,1-1 0,0 1 0,0-1 0,1 0-1,-1 0 1,1 0 0,0 0 0,0 0 0,0 0 0,1-1 0,-1 0 0,1 0 0,0 0 0,0 0 0,0 0-1,0-1 1,0 0 0,1 1 0,-1-2 0,1 1 0,-1 0 0,1-1 0,0 0 0,0 0 0,-1-1-1,1 1 1,6-1 0,0-1-7,0-1 0,0 0 0,-1-1 0,0 0 0,1-1 0,18-9 0,-1-2-43,29-22 0,-40 25 42,-1-1-1,0 0 1,-1-1 0,0-1-1,-2-1 1,21-28-1,-32 41-24,0-1-1,-1 1 0,1-1 1,-1 1-1,0-1 0,0 0 1,0 1-1,0-1 1,-1 0-1,1 0 0,-1 0 1,-1-7-1,1 5 7,-1 0-1,0-1 1,-1 1 0,1 0 0,-1 0 0,-5-11-1,6 17 0,1-1 0,0 0-1,-1 1 1,1-1-1,0 1 1,0-1 0,0 0-1,0 1 1,-1-1 0,1 0-1,0 1 1,0-1-1,0 0 1,0 1 0,1-1-1,-1 0 1,0 1 0,0-1-1,0 0 1,0 1 0,1-1-1,-1 0 1,0 1-1,0-1 1,1 1 0,-1-1-1,1 1 1,-1-1 0,0 1-1,1-1 1,-1 1-1,1-1 1,-1 1 0,1-1-1,0 1 1,-1 0 0,1-1-1,-1 1 1,1 0-1,0 0 1,-1-1 0,2 1-1,2-1-2,0 0-1,0 0 0,-1 0 0,1 1 1,8-1-1,-4 1-9,-1 1-1,0 0 1,1 1 0,-1 0-1,0 0 1,0 0 0,0 1-1,0 0 1,12 7 0,0 2-20,34 29 0,-41-30 25,-2-1-1,0 2 1,0-1-1,-1 1 1,0 1-1,-1 0 1,10 21-1,-3-1 38,20 70 0,-31-82-65,-3-13 78,1-1 0,-1 1 0,6 12 0,-7-19-24,1 0-1,-1 0 1,1 0-1,-1 0 0,1 0 1,-1 0-1,1 0 0,0 0 1,-1 0-1,1 0 1,0-1-1,0 1 0,0 0 1,0-1-1,0 1 0,-1 0 1,1-1-1,0 1 1,0-1-1,0 0 0,0 1 1,1-1-1,-1 0 1,0 1-1,0-1 0,0 0 1,0 0-1,0 0 0,0 0 1,0 0-1,2 0 1,2-2 11,0 1 1,0-1-1,0 0 1,0 0-1,0 0 1,-1-1-1,1 1 1,-1-1 0,5-4-1,4-4 46,16-19 1,-16 17 14,108-100 37,-103 98-196,0 2 1,1 0-1,0 2 1,1 0-1,26-11 1,-44 21 48,-1 1 0,1-1 0,0 1 0,0-1 0,0 1-1,-1 0 1,1-1 0,0 1 0,0 0 0,0 0 0,0 0 0,-1 0 0,1 1 0,0-1 0,0 0 0,0 1 0,-1 0 0,1-1 0,3 3 0,-4-2 16,0 0 0,1 0 0,-1 0-1,0 0 1,0 1 0,0-1-1,-1 0 1,1 1 0,0-1 0,0 1-1,-1-1 1,1 1 0,-1-1 0,1 1-1,-1-1 1,0 1 0,0-1 0,1 1-1,-1 0 1,0-1 0,0 1-1,-1-1 1,1 3 0,-2 6-17,1-1 0,-2 1 0,1-1 0,-1 0 0,-7 14 0,-25 40 210,16-32-31,19-30-140,-1 0 0,1 0 0,-1 0-1,1 0 1,-1 0 0,1-1 0,0 1-1,0 0 1,-1 0 0,1 0 0,0 0 0,0 2-1,0-3-4,0 0 0,0 1 0,0-1 0,0 0 0,1 0 0,-1 0 0,0 1 0,0-1 0,0 0 0,0 0 0,0 0 0,1 1 0,-1-1 0,0 0 0,0 0 0,0 0 0,1 0 0,-1 0 0,0 1 0,0-1 0,1 0 0,-1 0 0,0 0 0,0 0 0,1 0 0,-1 0-1,0 0 1,0 0 0,0 0 0,1 0 0,3 0 58,0-1-1,0 0 1,1 0-1,6-2 1,-11 3-77,140-58 242,-29 10-416,-106 46 159,-1 1 1,0 0-1,1-1 0,-1 2 0,0-1 0,1 0 1,-1 1-1,8 0 0,-11 0 6,0 0 1,0 1 0,0-1-1,1 0 1,-1 1-1,0-1 1,0 1 0,0-1-1,0 1 1,0-1-1,0 1 1,0 0-1,0 0 1,0 0 0,0-1-1,0 1 1,0 0-1,0 0 1,-1 0 0,1 0-1,0 0 1,-1 0-1,1 0 1,-1 1-1,1-1 1,-1 0 0,1 0-1,-1 0 1,0 1-1,0-1 1,1 0 0,-1 0-1,0 0 1,0 1-1,-1 1 1,1 5-34,-1 0 0,0 0 1,-1-1-1,-3 11 0,-3 19 238,8-36-170,0 0-1,0-1 1,-1 1-1,1 0 1,0 0-1,0 0 1,1 0-1,-1-1 1,0 1-1,0 0 1,0 0-1,0 0 1,1-1-1,-1 1 1,0 0-1,1 0 1,-1-1-1,1 1 1,-1 0-1,1-1 1,-1 1-1,2 1 1,-1-2-6,0 1 0,0 0 1,1-1-1,-1 1 0,0-1 1,1 1-1,-1-1 0,0 1 0,1-1 1,-1 0-1,1 0 0,1 0 0,6 0-7,1-1 0,-1 0 0,14-4 0,-13 2 10,20-4-3,-1-1 1,45-20-1,50-32 57,-109 53-48,36-19-95,60-40 0,-102 58 10,-9 4-18,-1 4 71,0 0 0,0 0-1,0 0 1,1 0 0,-1 0 0,0 0-1,0 0 1,0 1 0,0-1 0,1 0-1,-1 0 1,0 1 0,0-1 0,0 0-1,0 1 1,-111 65-343,93-53 300,1 1 0,1 1 1,-26 26-1,29-24 77,-22 24-29,33-37 33,0 0 0,1 0 0,-1 0 0,1 0 0,0 0 0,1 1 0,-1-1 0,-1 9 0,3-12-18,-1 0-1,1 0 1,0 0 0,0 0 0,0 0-1,0 0 1,0 0 0,0 0-1,0-1 1,0 1 0,1 0 0,-1 0-1,0 0 1,1 0 0,-1 0 0,0 0-1,1 0 1,-1-1 0,1 1-1,-1 0 1,1 0 0,-1-1 0,1 1-1,0 0 1,-1-1 0,1 1 0,0-1-1,0 1 1,0 0 0,-1-1 0,1 0-1,0 1 1,0-1 0,0 0-1,0 1 1,0-1 0,0 0 0,-1 0-1,1 0 1,2 1 0,2-1 45,0 0-1,1-1 1,-1 1 0,0-1-1,9-2 1,13-4-24,-1-2 0,0-1 0,30-16 0,70-47-271,-125 72 219,0 0 1,0 0-1,0 1 1,0-1 0,0 0-1,0 1 1,0-1 0,0 1-1,1-1 1,-1 1 0,0 0-1,0 0 1,1-1 0,0 1-1,0 5-146,-7 7 110,0-4 11,0 0 0,0 0 1,-1-1-1,0 0 1,-8 6-1,-39 33-54,17-15 154,1 3-18,-43 53 1,-20 42-65,77-100-4,-7 8 103,-1-1 0,-1-1 0,-3-2 0,0-1 0,-2-1 0,-1-3 0,-2 0 0,0-3 0,-50 25 1,81-46-33,1-1 0,-1 0 0,0 0 0,0 0 0,0-1 0,0 0 0,-1 0 0,1-1 0,-13 1 0,19-2-31,0 1 0,-1-1-1,1 0 1,0 0 0,-1 0 0,1 0-1,0-1 1,0 1 0,-1 0 0,1-1-1,0 1 1,-1-1 0,1 1-1,0-1 1,0 1 0,0-1 0,0 0-1,0 1 1,0-1 0,0 0 0,0 0-1,0 0 1,0 0 0,0 0 0,0 0-1,0 0 1,1 0 0,-1 0-1,1-1 1,-1 1 0,0 0 0,1 0-1,0-1 1,-1 1 0,1 0 0,0 0-1,0-1 1,0 1 0,0 0 0,0-1-1,0 1 1,0 0 0,0-1-1,1 0 1,0-6 31,1 1 1,0 0-1,0 0 0,1 0 0,0 1 1,0-1-1,4-6 0,8-9-44,0 1 0,2 0 0,32-31 0,62-46 4,-79 73-112,1 2-1,1 2 0,0 1 0,69-29 0,151-37-6423,-241 82 5838,3 0-446,7-3-2350,40-17 1,-60 22 2678,1 0 1,-1 0-1,0 0 0,0 0 1,0-1-1,3-3 0,10-13-2967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0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76 6400,'-6'-3'432,"2"1"22,0 0-1,0 0 0,0 0 0,1 0 1,-1-1-1,-3-3 0,7 6-361,0 0 0,0 0 0,0-1 0,0 1 0,0 0 1,0-1-1,0 1 0,0 0 0,0 0 0,0-1 0,0 1 0,0 0 0,0 0 0,0-1 0,0 1 0,0 0 1,0-1-1,0 1 0,1 0 0,-1 0 0,0 0 0,0-1 0,0 1 0,0 0 0,1 0 0,-1-1 0,0 1 0,0 0 1,1 0-1,-1 0 0,10-8 1484,-6 5-610,2 0-527,-1-1-1,0 1 0,1 0 1,0 1-1,0-1 1,0 1-1,0 0 0,7 0 1,50-6 1194,202 5 811,-186 5-2094,241 8 211,-214-5-498,597 22-596,-637-25-180,35 2-3172,-3 7-5698,-63-3 5914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2254 75 736,'0'-4'3632,"0"5"-3563,0-1 1,-1 0-1,1 1 0,-1-1 1,1 0-1,0 1 0,-1-1 1,1 0-1,-1 0 0,1 1 1,-1-1-1,1 0 1,-1 0-1,1 0 0,-1 0 1,1 0-1,-1 1 0,1-1 1,-1 0-1,1 0 0,-1 0 1,1-1-1,-1 1 1,-8 0 2142,7 0-2074,1 0-1,-1 0 1,0 0-1,1 1 1,-1-1-1,0 1 1,1-1-1,-1 1 1,1-1-1,-1 1 1,1 0-1,-1 0 1,-2 1-1,2 0-37,0-1 0,0 0 0,0 0-1,0 0 1,0 0 0,-4 1 0,-25 1 487,26-3-457,0 0 0,1 0 0,-1 1 0,0-1 0,0 1 0,1 0 0,-7 3 0,2-1-65,0-1 0,0 1 0,0-1-1,0-1 1,-14 1 0,-1 0 260,-22 0-89,31-2-83,1 0-1,-22 4 1,0 1 128,0-2 1,-51-2 0,59-1-103,-13-3 85,31 2-169,0 0 0,1 0 1,-16 1-1,13 1 34,0-1 0,-15-3 0,14 2-49,0 0 1,1 0 0,-16 2-1,-2 2 141,-33-2 0,-26 1 302,-153 6 694,201-8-1132,-56 4 405,-25 5 476,25 0-433,44-12-411,34 1 33,0 1 0,-22 2 0,-119 1 460,84-3-462,37 0-73,21 0-24,-1 0 0,1 2 0,-37 5 0,-10 16 189,57-18-271,0-1 1,0 2-1,-13 9 1,13-9 52,1 0 0,-1 0-1,-11 5 1,16-9 8,1-1-20,1 1 1,0-1 0,-1 1 0,1-1 0,-1 0-1,1 1 1,-1-1 0,1 0 0,0 0 0,-3 0-1,7-1 85,-1 1-1,0-1 0,0 0 0,0 0 0,0 0 1,0 0-1,0 0 0,0 0 0,2-3 0,29-22 42,10-9-308,103-67 327,-139 97-131,1 1 1,0-1-1,13-4 0,1-1 14,-20 9-19,5-2-56,-1 0 1,0 0-1,0-1 1,10-8-1,-91 43-480,50-20 512,1 0-1,-39 26 0,3-2 35,1 2 240,42-25-331,-36 19 0,48-29 88,-11 3 109,55 18 1311,-29-16-1320,0 0 0,0 1 0,-1 0 0,0 1 1,10 13-1,35 55 437,-20-27-361,-20-31-240,36 46 365,-44-53-858,-5-8-906,-4-10-2114,-1-5 373,0 1 0,-5-18-1,8 2 380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4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 2656,'0'0'68,"-1"0"0,1-1-1,0 1 1,0 0 0,0 0 0,-1 0 0,1 0 0,0 0-1,0-1 1,0 1 0,0 0 0,0 0 0,-1 0 0,1 0-1,0-1 1,0 1 0,0 0 0,0 0 0,0 0 0,0-1-1,0 1 1,0 0 0,0 0 0,0 0 0,0-1 0,0 1-1,0 0 1,0 0 0,0-1 0,0 1 0,0 0 0,0 0-1,0 0 1,0-1 0,0 1 0,0 0 0,0 0 0,0 0-1,0-1 1,0 1 0,0 0 0,1 0 0,-1 0 0,0 0-1,0-1 1,0 1 0,0 0 0,1 0 0,-1 0 0,0 0-1,0 0 1,0-1 0,0 1 0,1 0 0,-1 0 0,0 0-1,4 2 2197,3 3 1456,1 8-2889,0 0 0,0 1 0,-1 0 0,8 23 0,16 65 289,-28-89-923,5 16 41,53 161 1023,-48-155-1079,-4-9 56,2 0 1,1 0-1,30 47 1,21 19 737,-53-76-915,5 6 342,-15-21-14,15-6-16,-5-6-321,1-2 0,-2 1 0,0-1 0,0-1 0,11-23 0,-4 1 72,11-38 0,0-12 5,-5 14 15,33-71-1,-54 141-141,67-155 183,-31 53-1320,-27 68-1733,-1 1-3379,-5 25 3719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47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14 2144,'0'0'8416,"0"-1"-8251,-1 0 0,1 1 1,-1-1-1,1 0 0,-1 1 1,1-1-1,-1 1 0,0-1 1,0 1-1,1-1 0,-3 0 1,-54 4 2644,19 11-1263,35-13-1493,0 0 0,1 0-1,-1 1 1,0-1 0,1 1 0,-1-1 0,1 1 0,-1 0 0,1 0 0,0 0-1,0 0 1,-1 0 0,2 0 0,-1 1 0,-2 2 0,3-3-23,0-1 1,0 1-1,1-1 0,-1 1 1,0 0-1,1 0 0,-1-1 1,1 1-1,0 0 1,-1 0-1,1 2 0,0-3-5,0 0-1,0 0 0,0 0 0,1-1 0,-1 1 0,0 0 0,0 0 1,1 0-1,-1 0 0,1 0 0,-1 0 0,1 0 0,-1-1 1,1 1-1,-1 0 0,1 0 0,0-1 0,0 1 0,-1 0 0,1-1 1,1 1-1,3 2 37,0-1-1,-1 0 1,1 0 0,0 0 0,0-1-1,1 1 1,-1-1 0,0-1 0,0 1-1,1-1 1,-1 0 0,0 0 0,1 0-1,-1-1 1,0 1 0,0-2 0,0 1-1,6-2 1,-10 2-50,1 1 1,0-1-1,-1 1 1,1-1-1,-1 0 0,1 0 1,-1 0-1,1 0 1,-1 0-1,1 0 0,-1 0 1,0 0-1,0-1 1,0 1-1,0 0 0,0-1 1,0 1-1,0-1 0,0 1 1,0-1-1,-1 1 1,1-1-1,0 0 0,0-2 1,-1 2-17,0 0 1,0 0 0,-1 0-1,1 0 1,0 0 0,-1 0-1,1 0 1,-1 0 0,1 0-1,-1 0 1,0 0 0,0 1-1,0-1 1,0 0 0,0 1-1,-1-1 1,1 0 0,0 1-1,-1 0 1,1-1-1,-1 1 1,1 0 0,-3-2-1,-2-1 44,-1 0 0,0 1 0,0 0 0,0 0-1,0 0 1,0 1 0,-1 0 0,1 0 0,-1 1-1,1 0 1,-1 1 0,1-1 0,-1 1-1,0 1 1,1-1 0,-1 1 0,1 1 0,-1 0-1,1 0 1,-1 0 0,1 1 0,0-1 0,0 2-1,1-1 1,-9 6 0,13-7 3,0 0 0,0 0-1,0 0 1,0 0 0,0 0 0,0 1-1,1-1 1,-1 0 0,1 1 0,0-1-1,0 1 1,0 0 0,0-1 0,0 1-1,0 3 1,0-5-18,1 0-1,0 1 1,0-1-1,0 0 1,0 1 0,0-1-1,0 0 1,1 1-1,-1-1 1,0 0-1,1 0 1,-1 1 0,0-1-1,1 0 1,0 0-1,-1 0 1,1 1 0,0-1-1,0 0 1,-1 0-1,1 0 1,0 0 0,0 0-1,0-1 1,0 1-1,0 0 1,0 0-1,1-1 1,-1 1 0,0 0-1,0-1 1,0 1-1,2-1 1,3 2 4,0-1-1,0 0 1,0 0 0,0-1-1,0 0 1,0 0 0,0-1 0,0 1-1,-1-1 1,1 0 0,0-1-1,0 1 1,-1-1 0,1 0-1,-1-1 1,1 1 0,-1-1 0,0 0-1,0-1 1,7-5 0,-11 8-26,0 0 0,-1 1 1,1-1-1,0 0 0,0 0 0,-1 0 1,1 0-1,-1 0 0,1 0 1,0 0-1,-1 0 0,0 0 1,1 0-1,-1 0 0,0 0 1,1 0-1,-1 0 0,0 0 0,0-1 1,0 1-1,0 0 0,0 0 1,0 0-1,0 0 0,-1 0 1,1 0-1,0-1 0,-1 1 1,1 0-1,0 0 0,-1 0 0,1 0 1,-1 0-1,0 0 0,0-1 1,-1 1-5,0-1-1,0 0 1,0 1 0,0-1 0,0 1 0,0 0-1,0 0 1,-1 0 0,1 0 0,0 0 0,-1 0 0,1 1-1,-1-1 1,-2 0 0,-1 1-24,1 0 1,-1 0-1,0 0 1,1 1-1,-1 0 1,0 0-1,1 0 0,-1 1 1,1-1-1,-10 6 1,3-1 146,0 1 0,1 1 0,-16 12 1,25-18-64,-1 1 1,1-1 0,0 0 0,0 1 0,0-1 0,0 1 0,0-1-1,0 1 1,1 0 0,-1 0 0,1 0 0,0 0 0,0 0 0,0 0-1,0 0 1,0 0 0,0 6 0,1-8-54,0-1 1,0 1-1,1-1 1,-1 1-1,0 0 1,0-1-1,0 1 1,1 0-1,-1-1 1,0 1 0,1-1-1,-1 1 1,0-1-1,1 1 1,-1-1-1,1 1 1,-1-1-1,1 1 1,-1-1-1,1 0 1,-1 1-1,1-1 1,-1 0-1,1 1 1,0-1-1,-1 0 1,1 0-1,0 0 1,-1 1-1,1-1 1,-1 0-1,1 0 1,0 0-1,-1 0 1,1 0-1,1 0 1,25-3 35,-23 2-42,3-1 20,-1 0 0,1-1 1,-1 0-1,1 0 0,-1-1 0,0 0 1,0 0-1,6-6 0,-7 7 6,-2 0-28,0 1 1,0-1 0,0 0 0,0 0 0,-1 0 0,1 0 0,3-7 0,-5 9 4,-1 1 0,0-1 1,1 0-1,-1 0 0,0 0 0,1 0 0,-1 1 1,0-1-1,0 0 0,0 0 0,0 0 1,0 0-1,0 0 0,0 0 0,0 0 0,0 1 1,0-1-1,0 0 0,-1 0 0,1 0 1,0 0-1,-1 0 0,1 1 0,-1-1 1,1 0-1,-1 0 0,1 1 0,-1-1 0,1 0 1,-1 1-1,0-1 0,1 0 0,-1 1 1,0-1-1,1 1 0,-1-1 0,0 1 1,0 0-1,0-1 0,1 1 0,-1 0 0,0-1 1,-1 1-1,-1-1-21,0 1 0,-1-1 1,1 1-1,-1 0 0,1 0 1,0 0-1,-1 0 0,1 1 0,0-1 1,-1 1-1,1 0 0,0 0 1,0 0-1,-1 1 0,1-1 0,-5 4 1,1-1 94,-1 1 1,1-1 0,1 2 0,-1-1-1,-11 12 1,17-15-42,0-1-1,-1 1 1,1-1-1,0 1 1,0 0 0,0 0-1,0-1 1,0 1-1,0 0 1,1 0-1,-1 0 1,1 0-1,-1 0 1,1 0-1,0 0 1,0 0 0,0 0-1,0 0 1,0 0-1,0 0 1,0 0-1,1 2 1,0-2-18,-1 0 1,1-1-1,0 1 0,0-1 1,0 0-1,0 1 1,0-1-1,0 0 0,1 1 1,-1-1-1,0 0 1,1 0-1,-1 0 0,1 0 1,-1 0-1,1-1 1,-1 1-1,1 0 0,-1-1 1,1 1-1,0-1 1,-1 1-1,1-1 0,0 0 1,2 0-1,4 1-4,0-1 0,-1-1 0,1 0 0,0 0 0,0 0-1,0-1 1,-1 0 0,1-1 0,9-4 0,-8 3-51,1-1-1,-1 0 1,0-1 0,0 0-1,-1 0 1,10-10 0,-16 14 17,0-1 1,1 1 0,-1-1 0,0 0 0,0 0 0,-1 0 0,1 0 0,-1 0 0,1 0 0,-1-1 0,0 1 0,1-6 0,-2 8 21,0-1-1,0 1 1,0 0 0,0 0-1,0 0 1,0-1 0,0 1-1,0 0 1,-1 0 0,1-1-1,0 1 1,-1 0 0,1 0 0,-1 0-1,0 0 1,1 0 0,-1 0-1,0 0 1,0 0 0,1 0-1,-1 0 1,0 0 0,0 0 0,0 1-1,0-1 1,0 0 0,0 1-1,0-1 1,0 0 0,-1 1-1,1-1 1,0 1 0,0 0-1,0-1 1,-3 1 0,-3-1 7,0 0 1,0 1 0,-1 0-1,1 1 1,0-1-1,0 1 1,-1 1 0,1-1-1,0 1 1,0 0-1,-11 6 1,-7 4-708,-37 24 0,62-36 688,0 0-49,0 0 0,0 0 0,0 0 0,1 0 0,-1 0 0,0 0-1,0 0 1,0 0 0,1 0 0,-1 0 0,0 0 0,0 1 0,0-1 0,0 0-1,1 0 1,-1 0 0,0 0 0,0 0 0,0 0 0,0 1 0,0-1 0,1 0-1,-1 0 1,0 0 0,0 0 0,0 0 0,0 1 0,0-1 0,0 0 0,0 0-1,0 0 1,0 1 0,0-1 0,0 0 0,1 0 0,-1 0 0,0 1 0,0-1 0,0 0-1,-1 0 1,1 0 0,0 1 0,0-1 0,0 0 0,0 0 0,0 0 0,0 0-1,0 1 1,0-1 0,0 0 0,0 0 0,0 0 0,-1 0 0,1 1 0,0-1-1,0 0 1,0 0 0,0 0 0,0 0 0,-1 0 0,1 0 0,0 1 0,0-1-1,0 0 1,0 0 0,-1 0 0,1 0 0,0 0 0,-1 0 0,14 4-1995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5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2527 1286 1248,'4'1'488,"-9"1"2117,4-2-2360,0 1-1,-1-1 1,1 0-1,-1 0 1,1 0-1,0 0 1,-1 0-1,1-1 1,0 1 0,-1 0-1,1-1 1,0 1-1,0-1 1,-1 1-1,1-1 1,0 1-1,0-1 1,0 0-1,-2-1 1,-25-43 1653,23 35-1652,1-1 1,-1 1-1,1-1 0,1 0 0,-4-22 0,4 18-23,0 0-1,-8-18 0,4 11-11,-1-3-38,3 17-96,-1 1 1,0-1-1,0 1 0,0 0 0,-1 0 1,0 0-1,0 1 0,-1 0 0,0 1 0,0 0 1,-10-5-1,12 7-17,-1-1 0,0 1 0,-1 1 1,1 0-1,-1 0 0,1 0 0,-1 1 0,1 0 0,-1 0 1,0 1-1,1 0 0,-1 0 0,0 1 0,-10 2 1,10 0-23,0 0 0,1 1 0,-1 0 0,1 0 1,0 1-1,-9 6 0,-7 5 95,6-4 54,1 1 0,-29 29 0,28-25-41,-32 25 0,41-37-78,0 0 1,-1 0-1,1-2 1,-1 1-1,0-1 1,0 0-1,0-1 0,0 0 1,-1 0-1,1-1 1,-1 0-1,-17-1 1,5-2 25,0 0 0,0-1 0,1-2 0,-30-9 0,44 12-71,0 0 1,0-1 0,0 1-1,1-2 1,0 1-1,-1-1 1,1 1-1,1-2 1,-1 1 0,0-1-1,1 0 1,0 0-1,0 0 1,1-1-1,-1 1 1,1-1 0,0 0-1,-2-7 1,3 7-28,-2-4 9,1-1 0,0 0 0,1 0 0,-3-19 0,4 14 17,1 0 1,0-1-1,3-15 0,-1 23-12,0 0-1,1 0 0,0 0 1,0 0-1,1 0 0,7-15 1,-7 18-9,-1 1 0,0-1 0,3-11 1,-4 12 17,0 0 1,0 0 0,1 0-1,0 1 1,5-10-1,-4 10-4,24-41 137,-25 42-135,-1 1 1,0 0 0,0-1 0,0 1 0,0-1 0,0 1 0,-1-1 0,1 1 0,-1-1 0,1 0 0,-1 1 0,0-1 0,0 0 0,0 1 0,-1-5 0,-1 4 17,0 0 0,0 0 0,0 0 0,0 0 1,0 0-1,-1 0 0,1 1 0,-1 0 0,0-1 0,0 1 1,0 0-1,0 0 0,0 1 0,0-1 0,-7-2 1,-4-1 5,-1 1 0,-20-4 1,25 6 49,-18-2 59,-1 1 0,0 1-1,-43 3 1,14 0 126,-2 5-180,43-4-85,-30 8 0,12-1-65,-25 7 191,-12 2-151,57-14 68,-28 10 0,32-10-39,1 0 0,-2 0 0,1-1 0,0-1 0,0 0 0,-15 1 0,5-1 135,19-1-123,1-1 1,-1 1-1,0-1 1,0 0 0,0 1-1,1-1 1,-1 0-1,0 0 1,0 0-1,0-1 1,0 1 0,1 0-1,-1-1 1,0 1-1,0-1 1,1 0 0,-1 1-1,0-1 1,1 0-1,-1 0 1,1 0-1,-3-2 1,-9-6-58,11 9 12,0-2-1,0 1 0,0 0 1,0 0-1,0-1 1,0 1-1,0-1 0,1 1 1,-1-1-1,1 0 0,-1 0 1,1 1-1,0-1 0,-2-3 1,-2-6-184,-10-29 87,14 37 116,0 0 0,0-1-1,1 1 1,-1-1 0,1 1-1,0 0 1,0-1 0,0 1 0,1-7-1,1 2-26,-1 0 0,-1 0 0,0 0-1,-1-15 1,0-4-19,1 4 122,-1 1-1,-4-24 1,3 12-214,0-2 178,2 32-63,-1 1 0,1-1 1,0 0-1,0 1 1,0-1-1,1 1 0,1-7 1,1-15 55,-3 13 41,-1-1-1,-4-22 1,4 25-36,0 7-29,1 1 0,0-1 0,-1 0 0,1 1 0,-1-1 0,0 1 0,0-1 0,0 0 0,-1-2 0,-1-2-117,3 6 105,0 0 1,0 1 0,0-1-1,0 1 1,0-1 0,-1 1-1,1-1 1,0 1 0,0-1-1,-1 1 1,1-1 0,0 1-1,-1-1 1,1 1 0,0-1-1,-1 1 1,1 0 0,-1-1-1,1 1 1,0 0 0,-1-1 0,1 1-1,-1 0 1,1 0 0,-1-1-1,1 1 1,-1 0 0,1 0-1,-1 0 1,0 0 0,1-1-1,-1 1 1,1 0 0,-1 0-1,1 0 1,-1 0 0,1 1-1,-1-1 1,0 0 0,-5 0-8,0 1-1,1 0 1,-1 0 0,1 0 0,-1 1 0,1 0 0,-8 4 0,-36 20-97,46-24 103,-58 41-109,35-27 166,9-7 132,13-6-175,0-1 0,-1 0 0,1-1 0,-1 1-1,1-1 1,-1 0 0,1 0 0,-1 0 0,0 0 0,0-1-1,1 0 1,-8-1 0,5 1-8,-18-4 8,11 0 37,3 3-36,1-1 0,0-1 0,0 0 0,-13-5 0,19 6 1,-1 0 0,1 0 0,0-1-1,0 0 1,0 0 0,0 0 0,0 0-1,0-1 1,1 1 0,0-1 0,-4-4-1,-12-20-293,10 16 336,1 0-1,0 0 0,-8-18 0,14 25-75,0-1 1,-1 1-1,1 0 0,-1 0 0,0 0 0,-1 0 0,1 0 1,-1 1-1,0-1 0,-6-5 0,-9 3-7,19 7 25,-1 0 0,0-1 0,0 1 1,1 0-1,-1 0 0,0 0 0,0 0 0,1-1 0,-1 1 0,0 0 0,1-1 0,-1 1 0,0 0 0,1-1 0,-1 1 0,0-1 1,1 1-1,-1-1 0,1 1 0,-1-1 0,1 0 0,-1 1 0,1-1 0,0 0 0,-1 1 0,1-2 0,0 0 23,-5 4-205,34 2 562,-1 1 0,37 12 0,-2 5-15,-14-4-263,-35-12-63,0-1 1,17 5-1,-28-9-17,1 0-1,0 0 1,-1-1-1,1 1 1,0-1-1,0 0 1,-1 0-1,1 0 1,0 0-1,-1-1 1,1 0-1,0 1 1,-1-1-1,1-1 1,0 1-1,3-2 1,0-1 87,-6 4-108,1-1 1,-1 0 0,1 1-1,-1-1 1,0 0-1,1 0 1,-1 0-1,0 0 1,0 0-1,1 0 1,-1 0-1,0 0 1,1-2-1,-1 2 8,-1 0-1,0 0 1,1 1-1,-1-1 1,1 0-1,-1 1 1,1-1-1,-1 1 1,1-1-1,0 0 1,-1 1-1,1-1 1,0 1-1,-1 0 1,1-1-1,0 1 1,0 0-1,-1-1 1,2 1-1,0-1-13,20 1-318,-21 0 310,9 0 544,-11 0-510,0 0 0,0 1 1,0-1-1,0 1 0,0-1 0,0 1 0,1 0 0,-1-1 0,0 1 0,0 0 0,1-1 0,-1 1 0,0 0 1,1 0-1,-1 0 0,1-1 0,-2 3 0,-9 10 78,0-8-41,0 0 0,0 0 0,-22 4 0,10-2-9,1 0 5,0-2-1,-1 0 0,0-2 1,0 0-1,0-2 0,-1-1 1,1 0-1,-38-7 1,42 5-82,14 2 27,-1-1 0,0 1 0,1-1 1,0-1-1,-9-2 0,-16-2-92,24 5 93,1 1-1,0-1 1,0 0-1,0-1 0,0 1 1,0-1-1,0 0 1,-7-4-1,-1 0-73,-17-4 26,27 9 36,3 1 13,0 0-1,0-1 1,0 1 0,-1 0 0,1 0 0,0 0 0,0 0-1,0 0 1,0 0 0,-1 0 0,1 0 0,0 0 0,0 0-1,0 0 1,-1-1 0,1 1 0,0 0 0,0 0 0,0 0-1,-1 0 1,1 0 0,0 1 0,0-1 0,0 0-1,0 0 1,-1 0 0,1 0 0,0 0 0,0 0 0,0 0-1,0 0 1,-1 0 0,1 0 0,0 1 0,0-1 0,0 0-1,0 0 1,0 0 0,-1 0 0,1 0 0,0 1 0,0-1-2,0 0 1,-1 0 0,1 1 0,0-1-1,0 0 1,-1 0 0,1 0 0,0 0 0,0 0-1,-1 0 1,1 1 0,0-1 0,-1 0-1,1 0 1,0 0 0,0 0 0,-1 0 0,1 0-1,0 0 1,-1 0 0,1 0 0,0 0-1,0 0 1,-1 0 0,1-1 0,0 1 0,-1 0-1,1 0 1,0 0 0,-1 0-66,6 1-3,-1 0 0,0 0-1,1 1 1,-1 0 0,0 0-1,0 0 1,0 0 0,6 5 0,-2-1 157,1 0 1,13 7-1,-14-9-45,0 0 0,0 1 0,13 11 0,99 94 61,-114-104-73,0 0 0,0 0 0,0 1 0,-1 0 1,0 0-1,-1 0 0,1 1 0,-1-1 0,-1 1 0,5 14 0,-5-14 32,-1 0-1,0 0 1,-1 1-1,1-1 0,-1 0 1,-1 15-1,0-22-48,0 7 64,0-7 159,0-2-215,0-1 0,0 1 0,0 0 0,1-1 0,-1 1 0,0 0 0,1 0 0,-1 0-1,1-1 1,0 0 0,11-24-159,2 1-1,26-37 1,-5 9 7,-18 26 159,1 1 1,1 0 0,28-28-1,-46 53-53,0 0 0,0-1-1,0 1 1,0 0 0,0 0-1,0 0 1,-1-1 0,1 1-1,0-1 1,-1 1 0,1 0-1,-1-1 1,1 1 0,-1-1-1,0 1 1,0-1 0,0-2-1,0 4-19,0 0 0,0 0 0,0 0-1,0-1 1,0 1 0,0 0 0,0 0-1,0 0 1,0-1 0,0 1 0,0 0-1,0 0 1,0 0 0,-1 0 0,1-1-1,0 1 1,0 0 0,0 0 0,0 0-1,0 0 1,-1 0 0,1 0 0,0 0-1,0-1 1,0 1 0,0 0 0,-1 0-1,1 0 1,0 0 0,0 0-1,0 0 1,-1 0 0,1 0 0,0 0-1,0 0 1,0 0 0,0 0 0,-1 0-1,0 1-206,0-1 0,0 1 0,-1-1-1,1 1 1,0 0 0,0-1-1,0 1 1,0 0 0,1 0-1,-1 0 1,-1 1 0,0 0-522,0 1 0,1-1 1,0 1-1,-1-1 1,1 1-1,0 0 0,0 0 1,0-1-1,0 6 1,-6 13-3997,-3 3 1407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5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94 1568,'1'5'6106,"12"-2"-1661,8 8-3035,3 1-993,-16-11-317,1 1-1,-1-1 1,0-1-1,1 0 1,-1 0 0,0 0-1,0-1 1,1 0-1,-1-1 1,0 0-1,13-5 1,-17 6-38,0 0 0,0 0 1,-1-1-1,1 0 0,0 0 0,0 0 0,-1 0 1,1 0-1,-1-1 0,0 0 0,4-3 1,0-1 75,-4 4-68,0 0 1,-1 0 0,1 0 0,3-6-1,-5 8-54,-1 0-1,1 0 1,-1 0-1,0 0 1,1-1-1,-1 1 1,0 0-1,0 0 1,0 0-1,0 0 1,0 0-1,0 0 1,0 0-1,0 0 1,0 0-1,0-1 1,0 1-1,-1 0 1,1 0-1,-1 0 1,1 0-1,-2-2 0,0 1-5,0 0-1,0-1 0,-1 1 0,1 0 0,-1 0 1,1 0-1,-1 0 0,0 1 0,0-1 0,0 1 0,0 0 1,0 0-1,0 0 0,-4-1 0,-3 0 65,1 0-1,-1 0 1,-15 1-1,10 1 96,0 2 0,0 0 0,0 0 0,0 1-1,0 1 1,1 1 0,0 0 0,-25 13 0,28-12 13,1-1 0,0 2 0,1-1 1,0 1-1,0 1 0,0 0 1,1 0-1,0 1 0,0 0 0,1 0 1,-11 20-1,15-22-176,0 0 0,1 0 1,0 1-1,0-1 0,1 1 0,0-1 1,0 1-1,1-1 0,0 1 0,0 0 0,0-1 1,1 1-1,1-1 0,-1 1 0,1-1 1,1 1-1,-1-1 0,1 0 0,0 0 0,1 0 1,-1-1-1,1 1 0,1-1 0,-1 0 1,1 0-1,0 0 0,1-1 0,-1 0 0,1 0 1,0 0-1,1-1 0,-1 1 0,1-2 1,-1 1-1,9 3 0,-5-5-259,0 1 1,1-1-1,-1 0 0,0-1 1,1 0-1,-1-1 0,21-2 1,31-3-906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0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1426 1824,'2'7'5498,"-2"-7"-5409,1 0 0,-1 0 0,0 0 0,1 0 0,-1 0 0,0 0 0,1 0 0,-1 0 0,0 0 0,1-1 0,-1 1 1,0 0-1,1 0 0,-1 0 0,0 0 0,1 0 0,-1-1 0,0 1 0,0 0 0,1 0 0,-1 0 0,0-1 0,1 1 0,9-13 265,-6 2 419,-3 10-733,1 1 0,-1-1 0,0 1 0,0-1 0,0 0 0,0 0-1,0 0 1,0 1 0,0-1 0,0 0 0,0 0 0,-1 0 0,1-1 0,0 1-1,0 0 1,-1 0 0,1 0 0,-1 0 0,1-1 0,0-1 0,5-9 338,3-4-8,-8 13-335,1-1 1,0 1 0,0 0 0,-1 0 0,2 0 0,-1 0-1,5-4 1,2-2 153,0 0-1,11-16 1,-16 20-146,1 0 0,-1 1 0,1 0 0,-1-1-1,1 2 1,0-1 0,1 1 0,-1 0 0,8-4 0,0 2 90,1-1-1,25-5 0,-36 10-76,1 1 0,0 0 0,-1 0 0,1 0 1,0 0-1,-1 1 0,1 0 0,-1-1 0,1 1 0,-1 0 0,6 3 0,2 1 169,0 0 1,11 8 0,23 22 341,-34-25-395,0-1 0,24 14-1,-14-11 16,-15-8-117,1 0 0,-1-1 0,0 0 0,1 0 0,0 0 0,-1-1 0,14 3 0,-5-4 86,-8 1-136,0-2 1,0 1-1,0-1 0,0 0 1,0 0-1,11-3 0,-11 2 70,-1-1-1,1 1 0,-1-1 1,0-1-1,1 1 0,-1-1 1,10-7-1,-2 0 107,-5 4-184,-1 0 0,0-1 0,0 1 1,-1-2-1,0 1 0,0-1 0,8-12 0,29-71 155,-34 69-115,-7 17-47,13-32 100,1 1 1,2 0-1,43-59 1,-35 62 190,48-46 0,-57 64-327,0 1 1,1 0 0,0 2-1,1 0 1,1 1-1,-1 1 1,2 1 0,-1 1-1,34-7 1,-45 13 125,1 0 0,-1 1 0,1 0 1,-1 1-1,1 0 0,0 1 0,17 3 0,-25-4-56,0 1 1,-1 0-1,1 0 0,0 0 0,0 0 0,0 0 0,-1 0 0,1 1 0,-1-1 0,1 1 0,-1 0 0,1 0 0,-1 0 0,0 0 0,0 0 0,0 0 0,0 0 0,0 1 0,-1-1 0,1 1 0,-1-1 0,1 1 0,-1 0 0,0 0 0,0 0 0,0-1 0,-1 1 0,1 0 0,-1 0 0,1 0 0,-1 4 0,0 0 10,1-1-1,0 0 1,0 0 0,1 1-1,0-1 1,4 11-1,4 11 119,-6-20-105,-1 0 0,1 0 1,0 0-1,9 12 0,5 9 43,-17-26-97,0-1-1,1 1 1,0-1-1,0 0 1,0 1 0,0-1-1,0 0 1,0 0-1,0 0 1,1 0 0,-1-1-1,1 1 1,-1 0-1,1-1 1,0 0 0,-1 0-1,1 0 1,0 0-1,0 0 1,0 0 0,3 0-1,-2-1 3,0 0 0,1 0 0,-1-1 0,0 1-1,0-1 1,0 0 0,0 0 0,0 0 0,0 0 0,-1-1-1,1 1 1,0-1 0,-1 0 0,7-5 0,26-21 280,60-62 1,-63 57-224,16-17 111,-42 43-197,84-92-296,-76 85 278,1 0 1,1 1-1,0 0 1,25-13-1,-23 16-28,-6 3 26,-1 0 0,1 1 0,0 0 0,1 1 0,13-3 0,-25 7 42,1 1 0,-1 0-1,0 0 1,1 0 0,-1 0-1,1 0 1,-1 0 0,0 0-1,0 1 1,1-1 0,-1 1 0,0 0-1,3 1 1,-1 0 26,-1 0 0,1 0 0,-1 1 0,0 0-1,0 0 1,5 5 0,-3-1 99,1 0 1,7 15-1,7 9 5,-6-13-40,-6-6-1,2 0 0,0 0 0,0-1-1,1-1 1,0 1 0,18 11 0,-24-19-56,1 0 1,0 0-1,-1 0 1,1-1 0,0 0-1,0 0 1,1-1 0,-1 1-1,0-1 1,0-1-1,1 1 1,-1-1 0,0 0-1,11-2 1,-3-1-36,-1 0-1,0 0 1,1-2 0,-2 0-1,1 0 1,14-9 0,2-1-1,-17 9 0,-1 0 0,15-12 0,0-1 0,-11 8 0,0 0 0,-1-1 0,0-1 0,-1 0 0,23-30 0,-7 2-13,-2-1 0,34-74 0,-38 71 58,-13 26-74,2 0 0,0 1-1,0 0 1,2 1 0,0 0 0,1 1 0,1 1 0,30-23 0,-39 33 18,0 1-1,1 0 1,-1 0-1,1 1 1,0 0-1,0 0 1,12-2-1,60-7-110,-74 11 118,39 1-96,-22 1 40,-7 0 22,1 0 1,-1 2 0,27 6-1,-15-1-21,-12-3-1,0 0-1,22 2 1,-14-5 94,1 0-1,-1-2 0,33-4 1,-52 3-43,-1 0 1,0 0-1,0 0 1,0-1-1,0 1 1,3-3 0,11-4-120,11-6-619,-26 14 665,-1-1 0,0 0 0,1 0-1,-1 0 1,0 0 0,1 0 0,-1 0 0,3-3-1,9-4-105,-13 8 184,0 0-51,-1-1 0,1 1 0,0 0 0,0 0-1,0-1 1,0 1 0,0-1 0,-1 1 0,1-1 0,0 1-1,0-1 1,-1 0 0,1 1 0,0-1 0,-1 0 0,1 1-1,-1-1 1,1 0 0,-1 0 0,1-1 0,-1-2-358,0 2 325,0 4 45,0-1 245,-10-8-10,10 7-192,0 0 0,0 0-1,0 0 1,0 0-1,0 0 1,0 0 0,0 0-1,-1 0 1,1 0 0,0 0-1,0 0 1,0 0-1,0 0 1,0 0 0,0 0-1,0 0 1,-1 0 0,1-1-1,0 1 1,0 0-1,0 0 1,0 0 0,0 0-1,0 0 1,0 0-1,0 0 1,0 0 0,-1 0-1,1 0 1,0 0 0,0 0-1,0-1 1,0 1-1,0 0 1,0 0 0,0 0-1,0 0 1,0 0 0,0 0-1,0 0 1,0-1-1,-1 0 115,-6 2 60,6 0-130,-1-1-1,0 0 0,0-1 0,0 1 0,0 0 0,0 0 1,0-1-1,-3-1 0,-13-1 262,-110-5 1103,71 6-838,-97-15 1,138 15-523,-30 0 1,-5 0-199,3 3-416,334 11 858,-272-11-264,44 2 84,88-7 0,-99 4 114,-21 0 18,-26 0-201,1 0 1,-1 0 0,1 0-1,-1 0 1,1 0 0,0 0-1,-1 0 1,1 0 0,-1 1-1,1-1 1,-1 0 0,1 0-1,-1 0 1,1 0 0,-1 1 0,1-1-1,-1 0 1,1 1 0,-1-1-1,1 0 1,-1 1 0,0-1-1,1 0 1,-1 1 0,1-1-1,-1 1 1,0-1 0,0 1-1,1-1 1,-1 1 0,0-1-1,1 2 1,-1-1-2,0 1 0,0 0 0,0 0 0,-1-1 0,1 1 0,0 0 0,-1-1 0,1 1 0,-1 0 0,1-1 0,-2 2 0,-3 7 92,-1 0 0,-9 12-1,14-21-74,-16 22 3,1 0 1,1 1-1,1 0 1,1 1-1,2 1 1,-15 45-1,17-37 187,-1-1 0,-23 50 0,33-82-248,0-1 0,0 0 1,0 1-1,0-1 0,0 0 1,0 1-1,-1-1 0,1 0 1,0 0-1,0 1 0,0-1 0,-1 0 1,1 1-1,0-1 0,0 0 1,-1 0-1,1 0 0,0 1 1,0-1-1,-1 0 0,1 0 0,0 0 1,-1 0-1,1 1 0,0-1 1,-1 0-1,1 0 0,0 0 1,-1 0-1,1 0 0,0 0 1,-1 0-1,1 0 0,0 0 0,-1 0 1,1 0-1,0 0 0,-1 0 1,1 0-1,0 0 0,-1-1 1,1 1-1,0 0 0,-1 0 0,1 0 1,0 0-1,0-1 0,-1 1 1,1 0-1,0 0 0,-1-1 1,1 1-1,0 0 0,0 0 0,0-1 1,-1 1-1,1-1 0,-13-22-39,10 16 81,-13-21-1,0 1 1,-2 1 0,-23-27-1,-42-29 144,66 67-148,2 2-101,-1 0 0,-1 2-1,0 0 1,-1 0-1,0 2 1,0 0 0,-1 1-1,-36-9 1,44 16-287,3 2-175,10 1 508,0-1 0,-1 0-1,1 0 1,0 1 0,0-1-1,0 1 1,-1-1 0,3 4-1,-2-3 14,53 50 42,-35-35-6,31 34 0,-45-43-33,13 14 65,29 47 1,-32-46-27,1 1-4226,-14-21 1832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5312,'-14'-15'1952,"23"10"-1504,9 5-128,-13-4 192,-2 1-352,7-2-64,-1 5-64,4-3-128,0 3 64,-3 3 224,-2 2-96,2 2-2016,-1 6 1056,-4 2-2624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2080,'4'-3'558,"1"1"1,0 0-1,1 1 0,-1-1 1,0 1-1,0 0 1,1 0-1,-1 0 0,0 1 1,1 0-1,9 1 1,0-1 308,-14 0-788,0 1 1,0-1-1,-1 1 0,1-1 1,0 0-1,-1 1 1,1-1-1,-1 1 0,1-1 1,0 1-1,-1 0 1,1-1-1,-1 1 0,1 0 1,-1-1-1,0 1 1,1 0-1,-1-1 0,0 1 1,1 0-1,-1 0 1,0-1-1,0 1 1,0 0-1,0 0 0,1 1 1,1 23 629,-2-13-518,-1-10-161,1 1-1,0 0 1,0-1 0,0 1-1,0 0 1,0 0 0,1-1 0,-1 1-1,1 0 1,0-1 0,-1 1 0,1-1-1,0 1 1,1-1 0,1 4 0,-3-6 7,1 1 0,-1 0 0,1-1 0,0 1 0,-1-1 1,1 1-1,-1-1 0,1 1 0,0-1 0,-1 0 1,1 1-1,0-1 0,-1 0 0,1 1 0,0-1 0,0 0 1,-1 0-1,1 0 0,0 0 0,0 0 0,0 0 1,-1 0-1,1 0 0,0 0 0,0 0 0,-1 0 0,1 0 1,0 0-1,0-1 0,-1 1 0,1 0 0,0-1 1,-1 1-1,2-1 0,6-3 19,0-1-1,-1 0 1,1-1 0,6-5 0,8-7 854,-28 26-658,0 0 0,0 1 0,-8 15 0,10-20-130,7-4 1031,-2-1-1177,-1-1-1,1 1 1,-1 0 0,1-1-1,-1 1 1,1 0 0,-1-1 0,0 1-1,0 0 1,0-1 0,0 1 0,0-3-1,0 3-43,-7 7-2830,6-5 2501,-1 0-1,1 0 1,0 0-1,0 0 1,0 0 0,0 0-1,0 0 1,-2 3-1,0 12-4871,5-8 2976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20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1484 1248,'0'0'3339,"18"0"-1094,-13-3-1999,1 0 89,-1-1 1,1 1-1,-1-1 0,0 0 0,0 0 0,8-9 0,-10 7-110,0 1 0,-1-1 0,0 1 0,0-1 0,0 0 0,0 0 0,-1 0 0,1-8 0,3-13 144,38-110 570,-35 110-661,16-37-1,-8 23-80,-6 18-154,0 1 0,1 0 0,28-37 0,-16 28 76,49-49 1,-50 58 105,0 2 1,36-25 0,-47 38-147,11-9-45,0 2 0,37-16 0,-25 13-51,-1-1-1,59-44 1,-87 59 21,24-20 120,-1-2 1,-2 0-1,43-53 0,-56 62-13,20-21-5,1 2-1,1 1 1,2 2 0,59-40-1,-79 60-93,0 1 0,1 1 0,27-11 0,-8 7-6,57-20 10,-80 30-61,-2 0 32,0 1-1,22-3 0,5 1 217,49-11 0,-49 10-202,-28 4-7,0 1 0,14-5 1,24-7 13,2 2 0,0 3 0,52-3 0,-45 5 68,91-4-168,89 13 321,-221-3-387,-13 1 159,0-1 1,0 0 0,0 0 0,7-2 0,1 1 37,-1 0 1,24 2-1,-5 1-3,96-7 108,-34 2-139,-66 1 2,40 3 0,-18 0 59,-33 0-104,28 5 0,-29-4 76,27 2 1,-28-4-18,0 1 0,0 0 0,0 1 1,0 0-1,-1 1 0,13 4 1,28 7 4,-39-11-26,-1 0 0,28 1 0,-16-2 0,19 3 20,-1 2 0,54 16-1,-53-12 22,-25-6-69,31 10-1,-15-2 26,-1 2 0,-1 1 0,-1 1-1,47 33 1,-17 7 248,-54-50-196,0 0-1,-1 0 0,0 0 0,10 16 0,20 34 53,-3 9 208,-29-57-263,4 4-32,-1 0 1,2 0-1,-1-1 0,18 17 0,-11-12 32,-13-13-32,1-1 1,-1 1-1,0-1 0,6 4 1,-4-4-14,-4-3 6,0 0 0,0 1 0,0-1 0,0 1 0,0-1 0,0 1 0,0-1 0,0 1-1,-1 0 1,1-1 0,0 1 0,0 0 0,-1 0 0,1-1 0,1 3 0,12 3 190,-14-6-180,0 0-1,0 0 1,0 0-1,1 0 1,-1 0-1,0 0 1,0 0-1,0 0 1,0 1 0,0-1-1,0 0 1,0 0-1,0 0 1,0 0-1,1 0 1,-1 0-1,0 0 1,0 0-1,0 0 1,0 0-1,0 0 1,0 0 0,0 0-1,1 0 1,-1 0-1,0 0 1,0 0-1,0 0 1,0 0-1,0 0 1,0 0-1,0 0 1,1 0 0,-1 0-1,0 0 1,0 0-1,0 0 1,0 0-1,0 0 1,0 0-1,0 0 1,0-1-1,1 1 1,-1 0 0,0 0-1,0 0 1,0 0-1,0 0 1,0 0-1,0 0 1,0 0-1,0 0 1,0-1-1,0 1 1,0 0-1,0 0 1,0 0 0,0 0-1,-1-3 33,-1-1-1,0 1 1,0 1 0,0-1-1,-1 0 1,1 0-1,-3-2 1,-2-2 31,0-1 0,0 0 0,-8-14 0,8 10-126,-6-12 71,-6-27 173,11 32-137,-8-29 0,-15-50 227,5 0-181,25 95-110,0 0 0,-1 1 1,1-1-1,-1 0 0,0 0 0,-3-3 1,-6-9-33,-6-6 211,18 18-186,-3-6 184,1 7-177,0 0 1,-1 1-1,0-1 1,1 0 0,-1 1-1,0 0 1,-3-3-1,1 4 77,3 0-71,1 0-1,-1 0 1,1 0 0,0 0 0,-1 0-1,1 0 1,0 0 0,-1 0-1,1 0 1,-1 0 0,1 0-1,0 0 1,-1 0 0,1 0 0,0 0-1,-1-1 1,1 1 0,0 0-1,-1 0 1,1 0 0,0-1-1,-1 1 1,1 0 0,0 0 0,0-1-1,-1 1 1,1-1 0,-3-2-39,4 4 55,-1 1-52,-7-1-163,7 2 224,-1 5 0,2-1 0,-1 1-1,2 9 1,19 27 21,-5-14-173,7 20 133,2 0 0,53 78 0,-73-121 29,-1-3-39,-1 0 0,0 0 0,0 0 0,0 0 0,-1 1 0,1 0 0,-1-1 0,0 1 0,-1 0 0,3 9 0,-4-12 9,0 0 1,0 0 0,-1 0 0,1 0 0,-1 0-1,1 0 1,-1 0 0,0 0 0,1 0 0,-1 0-1,0 0 1,0-1 0,0 1 0,-1 0 0,1-1-1,-3 3 1,-1 1 28,0-1 0,-1 0 0,-10 6 0,-4 3-78,-77 61 419,83-63-386,11-8 21,-1 0 0,1 0 0,-1-1 0,0 1 0,1-1 0,-1 0 1,0 0-1,-1 0 0,-3 1 0,-1 1 162,9-4-317,-1 1 1,0-1-1,1 0 0,-1 1 1,0-1-1,1 0 0,-1 0 0,0 1 1,1-1-1,-1 0 0,0 0 1,0 0-1,1 0 0,-1 0 1,0 0-1,0 0 0,1 0 0,-2 0 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7 118 416,'0'-1'10,"1"0"-1,-1 1 1,0-1 0,1 0-1,-1 1 1,0-1-1,0 0 1,0 0 0,0 1-1,0-1 1,1 0 0,-1 0-1,0 1 1,-1-1-1,1 0 1,0 0 0,0 1-1,0-1 1,0 0 0,-1 1-1,1-1 1,0 0-1,0 1 1,-2-2 0,-1-8 405,7-6 876,1-28 575,-5 42-1666,0 1-1,0-1 1,0 0 0,0 0-1,-1 1 1,1-1 0,-1 0-1,1 1 1,-1-1-1,0 0 1,0 1 0,0-1-1,0 1 1,0-1-1,0 1 1,-1-2 0,2 3-191,1 1 321,-1 5 422,10 36-19,-2 0 0,5 77 0,-5-34-244,31 336 1410,-28-271-960,1 60 298,-4-41-615,-4 171 398,-5-326-1002,0-12-13,0 1-1,1-1 1,0 1 0,0-1-1,0 1 1,0-1 0,0 1-1,0-1 1,2 5-1,-1 1-675,-1-18-1233,0-3 593,1-44-2621,7 26 2599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73 896,'1'-4'210,"0"1"0,1-1 0,-2 0 0,1 0 0,0 1 0,-1-1 0,1 0 0,-1 0 0,0 0 0,-1-7 0,0-4 472,1 15-661,0-1 0,0 1 0,0 0 0,0 0 0,0-1 0,0 1 0,1 0 0,-1 0-1,-1-1 1,1 1 0,0 0 0,0 0 0,0-1 0,0 1 0,0 0 0,0 0 0,0-1 0,0 1 0,0 0 0,0 0 0,0-1 0,-1 1 0,1 0 0,0 0 0,0 0 0,0-1 0,0 1 0,-1 0 0,1 0-1,0 0 1,0 0 0,-1-1 0,1 1 0,0 0 0,-1 0 0,1 0 25,0 0 0,-1 1 0,1-1 0,0 0 0,0 0 0,-1 1 0,1-1-1,0 0 1,0 0 0,-1 1 0,1-1 0,0 0 0,0 1 0,0-1 0,-1 0 0,1 1 0,0-1-1,0 0 1,0 1 0,0-1 0,0 1 0,0-1 0,0 1 0,-54 280 4199,-3 80-2234,-12 56 293,26-152-1259,-28 213 181,47-299-2057,22-171-424,0-17-392,9-123-5478,0 75 5248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97 1728,'-6'-18'1407,"6"18"-1378,0 0 0,0 0 0,0 0 1,0 0-1,0 0 0,0 0 0,0 0 0,0 0 1,0 0-1,0-1 0,0 1 0,0 0 0,0 0 1,0 6 1173,-4 3-687,-1-1 0,0 0 1,0 0-1,0 0 1,-1-1-1,-1 1 1,1-2-1,-1 1 0,-8 5 1,-11 8 63,-32 19 1,58-39-580,0 0 1,0 0-1,0 0 0,0-1 1,0 1-1,0 0 1,0 0-1,0 0 1,0 0-1,0 0 0,0 0 1,0 0-1,0 0 1,0 0-1,0 0 1,0 0-1,0 0 0,0 0 1,0-1-1,0 1 1,0 0-1,0 0 1,0 0-1,0 0 0,0 0 1,0 0-1,0 0 1,-1 0-1,1 0 0,0 0 1,0 0-1,0 0 1,0 0-1,0 0 1,0 0-1,0 0 0,0 0 1,0 0-1,0 0 1,0 0-1,0 0 1,-1 0-1,1 0 0,0 0 1,0 0-1,0 0 1,0 0-1,0 0 1,0 0-1,0 0 0,0 0 1,0 0-1,0 0 1,0 0-1,0 0 1,0 0-1,-1 0 0,1 0 1,0 0-1,0 0 1,0 0-1,0 0 1,0 0-1,0 1 0,0-1 1,0 0-1,0 0 1,0 0-1,4-8 29,108-143-350,-104 142 310,0-1 0,12-10 0,-16 17 25,-1 0 0,0 1-1,1-1 1,0 1 0,-1 0-1,1 0 1,0 0 0,0 0-1,6-1 1,-9 3 20,0 0 0,1 0-1,-1 0 1,0 0 0,0 0 0,0 0-1,1 0 1,-1 0 0,0 0 0,0 1 0,0-1-1,0 0 1,1 1 0,-1-1 0,0 1-1,0 0 1,0-1 0,0 1 0,0 0 0,0-1-1,0 1 1,0 0 0,-1 0 0,1 0 0,0 0-1,0 0 1,-1 0 0,1 0 0,-1 0-1,1 0 1,-1 0 0,1 0 0,-1 0 0,1 1-1,-1 0 1,2 5 106,0 1-1,-1-1 1,0 0-1,0 10 1,-1-11-101,-3 90-57,-1-24-1625,8-46 805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0 896,'0'0'304,"-4"10"773,-2 1-234,0 0-1,-1-1 0,-13 16 1,5-7-58,-20 31 751,-32 61-1,-18 56 163,79-154-1561,-138 325 1833,100-226-1572,-255 537 1762,288-626-2118,-118 257 215,117-244-391,7-19-2199,-12 25 0,24-53 888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3328,'-10'4'402,"-19"11"684,23-11-1132,-27 17 1400,-1-1 0,-39 16 0,15-19 107,58-17-1459,1 0 0,-1 0 0,0 0 0,0 0 0,0 0 0,0 0 0,0 0 0,0 0 0,0 0 0,0 0 0,0 0 0,0-1 0,0 1 0,0 0 0,0 0 0,0 0 0,0 0 0,0 0 0,0 0 0,0 0 0,0 0 0,0 0 0,0 0 0,0 0 0,0 0 0,0-1 0,0 1 0,0 0 0,0 0 0,0 0 0,0 0 0,0 0 0,0 0 0,0 0 0,0 0 0,0 0 0,-1 0 0,1 0 0,0 0 0,0 0 0,0 0 1,0 0-1,0 0 0,0 0 0,0-1 0,0 1 0,0 0 0,0 0 0,0 0 0,0 0 0,0 0 0,0 0 0,-1 0 0,1 0 0,0 0 0,10-10 58,15-10-30,-19 16 25,0 1 1,0 0-1,0 0 1,1 0 0,-1 1-1,1 0 1,0 0-1,0 1 1,8-1 0,-12 2-31,1 0-1,-1 0 1,0 0 0,1 0 0,-1 1 0,0 0 0,0 0 0,1 0 0,-1 0 0,0 0 0,0 1 0,0-1-1,0 1 1,-1 0 0,1 0 0,0 0 0,-1 0 0,1 0 0,-1 0 0,0 1 0,3 2 0,-2 0-265,1 0 0,-1-1 0,0 1 0,0 0 0,-1 1 0,4 8 0,-1-1-720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2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1248,'0'-2'60,"0"0"1,0 1 0,1-1-1,-1 0 1,0 1-1,1-1 1,0 0-1,-1 1 1,1-1-1,0 1 1,0-1-1,0 1 1,0-1-1,0 1 1,0-1-1,0 1 1,0 0-1,0 0 1,3-2-1,3-4 1173,-6 4 539,0 7-195,0 1-1273,-1 0 0,0-1 0,1 1 0,-2-1 0,1 1 0,0 0 0,-1-1 0,0 1 0,0-1 0,-3 8 0,1-1 122,-29 102 1484,42-134-2031,1 0 0,13-19 0,-23 38 25,-1 1 1,1 0-1,0 0 0,0 0 0,0-1 1,0 1-1,0 0 0,0 0 1,0 0-1,0 0 0,0 1 1,0-1-1,1 0 0,-1 0 0,0 1 1,0-1-1,3 0 0,10 0-714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0 576,'-1'1'73,"0"-1"0,0 0 0,0 1 0,0-1 0,0 0 0,0 1 0,0-1 1,0 1-1,0 0 0,0-1 0,0 1 0,0 0 0,0 0 0,1-1 0,-1 1 0,0 0 0,1 0 0,-1 0 0,0 0 0,1 0 1,-1 0-1,1 0 0,0 0 0,-1 0 0,1 0 0,0 0 0,-1 2 0,-5 10 425,-14 23 96,-192 343 3777,89-109-2616,89-184-1337,-3 8 394,-86 158 0,49-134-799,-60 110 161,86-143-28,-6 14-196,44-77 107,-2 0 0,-23 33 0,25-40-84,9-13-5,0 1-1,-1-1 0,0 0 1,1 0-1,-1 0 0,0 0 1,0 0-1,-4 3 1,3-2-26,3-2 44,0-1 1,0 0 0,-1 0-1,1 1 1,0-1-1,0 0 1,-1 0 0,1 1-1,0-1 1,0 0 0,-1 0-1,1 0 1,0 0 0,-1 1-1,1-1 1,0 0 0,-1 0-1,1 0 1,0 0-1,-1 0 1,1 0 0,0 0-1,-1 0 1,1 0 0,-1 0-1,-4 0-197,3 0 199,4 0 38,-1 0 107,-1 8-394,0-7 357,0-7 96,5-44-672,2-68 187,1 4 223,-8 112 65,-2-36-165,2 36 160,0 1 0,0-1 0,-1 1 0,1-1 0,0 0 0,-1 1 0,1-1-1,-1 1 1,1-1 0,-1 1 0,0-1 0,0 1 0,1 0 0,-1-1-1,0 1 1,0 0 0,-2-2 0,2 3 7,1-1 1,-1 1-1,1 0 1,-1 0-1,0 0 1,1 0-1,-1 0 1,1 0-1,-1 0 1,1 0-1,-1 0 1,1 0-1,-1 0 1,0 0-1,1 0 1,-1 0-1,1 0 1,-1 1-1,1-1 0,-1 0 1,1 0-1,-1 1 1,1-1-1,-1 0 1,1 1-1,-1-1 1,1 0-1,0 1 1,-1-1-1,0 2 1,-9 16-27,4-5 128,2 0-1,0 1 1,-5 25-1,-1 45 591,9-68-527,-1-2 67,0 0 0,1 0 0,1 1 0,0-1 0,1 0 0,5 24 0,-5-36-204,-1 0 0,1 1-1,0-1 1,0 0 0,0 0-1,0 0 1,0 0 0,1 0-1,-1 0 1,1 0 0,-1-1-1,1 1 1,0 0 0,-1-1 0,1 1-1,0-1 1,0 0 0,0 1-1,0-1 1,0 0 0,0 0-1,1-1 1,-1 1 0,0 0-1,0-1 1,1 1 0,-1-1-1,4 1 1,2-2-91,0 1-1,0-1 1,1 0-1,-1-1 1,0 0-1,13-5 1,-3 0-414,-1-1 0,1-1 0,-1 0 0,23-18 0,56-50-2913,-95 77 3383,53-45-1472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1728,'0'1'42,"1"-1"0,-1 1 0,1-1 1,-1 1-1,1-1 0,-1 1 0,0 0 0,1-1 0,-1 1 0,0-1 1,1 1-1,-1 0 0,0 0 0,0-1 0,1 1 0,-1 0 1,0-1-1,0 1 0,0 0 0,0-1 0,0 1 0,0 1 0,-4 18 386,2-11 84,-37 170 2306,-38 205 343,6 176-372,56-369-2387,-5 99 33,5-155-99,8-85-256,6-28-63,-3 11 28,4-31-29,0 0 1,0 0-1,-1 0 0,0 0 0,1 0 0,-1-1 0,0 1 1,0 0-1,0 0 0,0 0 0,-1 1 0,-3-32-608,1 0 274,2-36-1,-1-15 316,2 61 38,1 13 14,0 1-1,-1 0 1,-1-10 0,2 15-48,0 0 1,0 0-1,0 0 1,0 0 0,0 0-1,0 0 1,0 0 0,0-1-1,0 1 1,0 0 0,0 0-1,0 0 1,0 0-1,0 0 1,0 0 0,0 0-1,0 0 1,0-1 0,0 1-1,0 0 1,0 0-1,0 0 1,0 0 0,0 0-1,0 0 1,0 0 0,0 0-1,0 0 1,-1 0-1,1 0 1,0 0 0,0-1-1,0 1 1,0 0 0,0 0-1,0 0 1,0 0-1,0 0 1,0 0 0,0 0-1,-1 0 1,1 0 0,0 0-1,0 0 1,0 0-1,0 0 1,0 0 0,0 0-1,0 0 1,0 0 0,0 0-1,-1 0 1,1 0-1,0 0 1,0 0 0,0 0-1,0 0 1,-3 8 58,0 12 47,6 43 730,-3-59-817,1-1-1,-1 0 1,1 1-1,0-1 1,0 0 0,0 1-1,0-1 1,1 0-1,0 0 1,-1 0-1,4 4 1,-5-7-74,1 1 0,-1 0 1,1 0-1,0 0 0,-1-1 0,1 1 0,0 0 0,-1-1 1,1 1-1,0 0 0,0-1 0,0 1 0,-1-1 1,1 0-1,0 1 0,0-1 0,0 1 0,0-1 1,0 0-1,0 0 0,0 0 0,0 0 0,0 1 1,0-1-1,0-1 0,0 1 0,0 0 0,0 0 1,0 0-1,-1 0 0,1-1 0,0 1 0,0 0 1,0-1-1,0 1 0,0-1 0,0 1 0,-1-1 0,1 1 1,0-1-1,0 1 0,-1-1 0,1 0 0,1-1 1,13-20-2102,4 0 678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25 100 5632,'-25'-54'2544,"38"41"-1782,-11 12-575,0 0 0,1 0-1,-1 0 1,1 0 0,-1 1-1,1-1 1,4 0-1,5-1 220,37-6 636,82-5 1,50 10-742,-136 3-52,-10 2-124,-1 1 0,37 8 0,-44-6-842,-25-5 683,2 0-409,0 1 0,-1 0 0,1-1 0,-1 1 0,1 1 0,0-1 0,-1 0 0,5 4 0,4 7-1562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2304,'-3'-1'1479,"6"13"-179,-2 1-573,0 0 1,1 1 0,5 16 0,-3-15-317,62 234 1664,19 88-411,16 172 394,-91-455-1926,16 72 407,-19-99-458,2 0-1,16 37 0,-12-29-26,-10-26-59,0-1-1,0 0 1,1-1-1,4 10 1,4 12 128,-1-3-31,-3-8 227,9 32 0,-12-10-68,-1-21-53,-4-17-189,0 1-1,1 0 1,-1-1 0,1 1-1,0-1 1,0 1 0,-1 0-1,2-1 1,-1 0 0,3 5-1,-3-6 83,1 6 196,-1-6-172,-3-5-91,0 0-70,0-1 0,0 0-1,1 0 1,-1 1-1,1-1 1,0-9-1,-4-10-113,3 15 121,0 0 0,1 1-1,0-1 1,0-1 0,1 1-1,0 0 1,1-9 0,0 4-39,-1 12 50,0 0 0,0 1 0,1-1 0,-1 0 0,0 1 0,1-1 0,-1 0 0,1 1 0,0-4 0,0 58 18,-1 135 863,0-184-789,0 1 1,1-1 0,-1 0-1,1 0 1,0 1-1,2 4 1,-3-8-57,0-1 0,0 1 0,1 0-1,-1 0 1,0-1 0,1 1 0,-1 0 0,1-1 0,-1 1 0,1 0 0,-1-1 0,1 1-1,-1-1 1,1 1 0,0 0 0,-1-1 0,1 0 0,0 1 0,-1-1 0,1 1 0,0-1-1,0 0 1,0 0 0,-1 1 0,1-1 0,0 0 0,0 0 0,0 0 0,-1 0-1,1 0 1,0 0 0,0 0 0,0 0 0,-1 0 0,2-1 0,3 0-282,0-1-1,0 0 1,-1 0 0,1-1-1,-1 1 1,1-1 0,-1 0-1,0 0 1,0-1 0,-1 1 0,6-7-1,-2 1-1082,0 0 0,0-1 0,8-18 0,0 1-936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52 1728,'-26'-7'870,"20"6"-345,0-1-1,0 1 1,-1 0-1,1 0 1,-1 0-1,1 1 1,-8 1-1,-26 1 1574,25-2-1547,1 0 0,0 2 0,-1 0 0,-20 5 1,27-4-358,-1 1-1,1-1 1,0 1 0,0 1 0,0-1 0,0 1 0,1 1 0,0-1 0,-12 13 0,16-15-144,1 1 1,-1-1 0,1 0-1,0 1 1,-1-1 0,2 1-1,-1 0 1,0 0 0,1 0-1,-1 0 1,1 0 0,1 0-1,-1 0 1,0 0-1,1 0 1,0 1 0,0-1-1,0 0 1,0 0 0,1 0-1,0 0 1,2 8 0,-2-8-30,0 0 1,1 0 0,0 0 0,0-1-1,0 1 1,0-1 0,0 0-1,1 1 1,0-1 0,-1 0 0,1 0-1,0-1 1,0 1 0,1-1 0,-1 1-1,1-1 1,-1 0 0,1 0 0,-1-1-1,1 1 1,0-1 0,0 0 0,0 0-1,0 0 1,0 0 0,0-1 0,0 1-1,7-1 1,0-1 17,0 0 0,1 0-1,-1-1 1,0-1 0,0 0 0,-1 0 0,1-1 0,-1-1-1,14-7 1,-14 6-34,1 0-1,-2-1 0,1 0 1,-1-1-1,0 0 0,-1 0 1,13-16-1,-19 21 8,1 0-1,-1 0 1,0-1 0,0 1-1,0-1 1,-1 1 0,1-1 0,-1 1-1,0-1 1,0 0 0,0 0-1,0 1 1,-1-1 0,0 0 0,0 0-1,0 0 1,0 0 0,0 0-1,-1 1 1,0-1 0,1 0 0,-1 0-1,-1 1 1,1-1 0,-1 0-1,1 1 1,-4-6 0,1 4-3,0 1-1,0 0 1,0 0 0,0 0 0,0 0-1,-1 0 1,0 1 0,0 0 0,0 0 0,0 0-1,0 1 1,0 0 0,-1 0 0,1 0-1,-1 0 1,0 1 0,-5-1 0,-2 1 96,1 0 1,-1 0-1,0 1 1,0 1 0,1 0-1,-1 1 1,-12 3-1,11-1 49,0 0-1,0 1 0,1 0 1,0 1-1,0 0 0,0 1 1,1 1-1,0 0 0,1 1 1,-13 11-1,19-15-97,0 1 0,0-1 0,0 1 0,1 0 0,0 0 0,0 0-1,1 0 1,0 1 0,0 0 0,0-1 0,1 1 0,0 0 0,0 0 0,1 0 0,0 1 0,0-1 0,1 0 0,0 0 0,0 1 0,0-1 0,4 14 0,-3-16-26,0 0 1,1 0-1,-1 0 0,1-1 1,0 1-1,1-1 1,-1 1-1,1-1 1,0 0-1,0 0 0,6 6 1,-7-8-15,1 0 0,-1 0 0,0 0 0,1-1 1,-1 0-1,1 1 0,0-1 0,-1 0 0,1 0 0,0 0 0,0 0 0,0-1 1,-1 1-1,1-1 0,0 0 0,0 0 0,0 0 0,0 0 0,0 0 0,0-1 1,5-1-1,3-2 18,0 0 0,0-2 0,0 1 0,-1-1 0,0-1 0,0 0 0,16-15 0,-18 16-60,-1-1 0,-1 0 0,1 0 0,-1-1 0,0 0 0,-1 0 0,0 0 0,0-1 1,-1 1-1,0-1 0,-1 0 0,0-1 0,3-10 0,-6 17 18,0 1 0,1-1 0,-1 0 0,0 0 0,0 0 0,-1 0 0,1 0 0,0 1 0,-1-1 0,0 0 0,0 0 0,0 1 0,0-1 0,0 0 0,0 1 0,-1-1 0,1 1 0,-1 0 0,0-1 0,0 1 0,1 0 0,-1 0 0,-1 0 0,1 0 0,0 0-1,0 1 1,-1-1 0,-3-1 0,-1 0-1,1 0 1,-1 0-1,0 1 0,0-1 0,0 2 0,0-1 0,0 1 0,0 0 0,0 1 0,-9 0 0,7 0 61,-1 1 0,0 1 0,0-1 0,1 2 0,-1-1 0,1 1 0,0 1 0,-1 0-1,2 0 1,-1 1 0,-8 5 0,10-5 46,0 1-1,1-1 1,0 1 0,0 0-1,1 0 1,0 1-1,0 0 1,0 0 0,1 0-1,0 0 1,0 1-1,1 0 1,-3 10 0,1-3-34,2-1-1,0 1 1,1 0 0,-1 22 0,3-30-10,0 0-1,0 0 0,1 0 1,0 0-1,1 0 0,-1 0 1,1 0-1,1 0 1,-1-1-1,1 1 0,7 10 1,-9-14-36,1-1 0,0 1 1,0-1-1,1 0 0,-1 1 1,0-1-1,1 0 1,-1-1-1,1 1 0,0 0 1,0-1-1,0 0 0,-1 1 1,1-1-1,0 0 1,1 0-1,-1-1 0,0 1 1,0-1-1,0 1 0,0-1 1,0 0-1,1 0 1,-1-1-1,0 1 0,6-2 1,0-1-43,1 0 1,-1-1-1,1 0 1,-1-1-1,13-9 1,41-34 68,-35 23-159,-1-2 0,37-47 0,-59 67 59,0 0-1,-1 0 1,0 0 0,5-11-1,-8 15 48,1-1-1,-1 1 1,0-1-1,-1 0 1,1 1-1,-1-1 1,1 1 0,-1-1-1,0 0 1,-1 1-1,0-6 1,1 8 8,0-1 1,-1 1 0,1 0 0,-1-1-1,1 1 1,-1 0 0,0-1-1,1 1 1,-1 0 0,0 0 0,0 0-1,0-1 1,0 1 0,0 0-1,0 0 1,0 1 0,0-1 0,-2-1-1,1 1 2,-1 0 1,0 0-1,1 0 0,-1 0 0,1 0 0,-1 1 1,0-1-1,-5 1 0,-3 0 4,1 1 1,-1 0-1,-17 5 0,16-3 84,0 1-1,0 0 1,0 1-1,1 1 0,0 0 1,0 0-1,0 1 1,1 0-1,0 1 0,0 0 1,1 0-1,0 1 1,1 1-1,0-1 0,0 1 1,-7 13-1,7-9 33,0 1 0,1-1 0,1 1 0,0 0-1,1 0 1,1 1 0,0 0 0,2-1 0,-1 1 0,2 0 0,0 0-1,2 21 1,-1-33-105,0 0 0,1-1 0,-1 1 1,1 0-1,0 0 0,0 0 0,1-1 0,-1 1 0,1 0 0,2 4 0,-3-7-13,0 0-1,0 0 1,1 0 0,-1 0-1,0 0 1,0 0 0,0 0-1,1-1 1,-1 1-1,0 0 1,1-1 0,-1 1-1,0-1 1,1 0 0,-1 1-1,1-1 1,-1 0-1,1 0 1,-1 0 0,0 0-1,1 0 1,-1 0 0,1 0-1,-1 0 1,1-1-1,-1 1 1,0-1 0,1 1-1,-1-1 1,1 1 0,1-2-1,4-2-13,-1 1 0,0-1 0,0-1 0,0 1 0,0-1 0,-1 0 1,8-8-1,31-44-126,-42 55 127,13-20-91,-1 0 0,18-36-1,-27 48 55,-2 0-1,1 1 0,-1-1 0,0-1 1,-1 1-1,0 0 0,-1-1 1,0 1-1,-1-14 0,0 22 9,0-1-1,0 0 0,-1 1 1,1-1-1,-1 1 1,0 0-1,1-1 1,-1 1-1,0 0 0,0-1 1,-1 1-1,1 0 1,0 0-1,-1 0 1,1 0-1,-1 0 0,0 0 1,-3-3-1,2 4-3,1-1 1,-1 1-1,0-1 0,0 1 1,0 0-1,0 0 0,0 0 0,0 1 1,0-1-1,-1 1 0,1-1 0,0 1 1,-4 0-1,0 1-164,0 0 0,0 0 0,-1 0 0,1 1 0,0 0 0,0 1 0,1-1 0,-1 1 0,1 1 1,-1-1-1,1 1 0,-7 5 0,10-7-295,1 1 0,-1 0 0,0-1 0,1 1 0,-1 0 0,1 0 0,0 1 0,0-1 0,0 0 0,1 1 0,-1-1 0,1 1 0,-1-1 0,1 1 0,1 0 0,-2 4 0,1 14-2107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4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48 2496,'0'-2'201,"0"1"-1,0-1 1,0 0-1,0 0 1,0 0 0,0 0-1,-1 1 1,1-1 0,-1 0-1,1 0 1,-1 1 0,0-1-1,0 0 1,0 1 0,0-1-1,0 0 1,0 1-1,0 0 1,0-1 0,-1 1-1,1 0 1,0-1 0,-1 1-1,1 0 1,-1 0 0,0 0-1,1 0 1,-1 1 0,0-1-1,1 0 1,-1 1-1,0-1 1,0 1 0,0 0-1,1-1 1,-3 1 0,-3 0-13,1-1 0,0 1-1,0 1 1,0-1 0,-1 1 0,1 0 0,0 1 0,0-1 0,0 1 0,0 1 0,1-1 0,-1 1 0,1 0 0,-1 0 0,1 0 0,0 1 0,0 0-1,-7 7 1,4-3 0,1 1 0,0 0 0,0 0 0,1 0 0,0 1 0,1 0 0,0 0 0,1 1 0,-6 18 0,6-15-87,1-1-1,1 0 0,0 1 1,1-1-1,1 1 1,0 0-1,2 15 0,-2-24-63,1 1 0,1-1 0,-1 0-1,1 0 1,0 0 0,0 0-1,0 0 1,1-1 0,3 7 0,-3-8-14,-1-1 0,0 1 0,1-1 0,-1 1 1,1-1-1,0 0 0,0 0 0,-1-1 0,1 1 0,1 0 1,-1-1-1,0 0 0,0 0 0,0 0 0,7 1 1,-4-1 4,0-1 0,0 0 1,0-1-1,0 1 0,0-1 1,0 0-1,0-1 0,0 1 1,0-1-1,-1 0 0,1-1 1,-1 1-1,1-1 0,-1 0 1,0 0-1,9-8 0,-3 1-60,-1 1 0,0-1-1,0-1 1,-1 0 0,0 0 0,9-17-1,-16 24 28,2-1 11,0-1 0,-1 0 0,0 0 0,0 0 1,0 0-1,-1 0 0,0-1 0,0 1 0,0-1 1,-1 1-1,0-1 0,0-11 0,-2 14-2,1 0-1,-1 0 1,0 0 0,0 0-1,0 0 1,0 1 0,-1-1-1,1 0 1,-5-6 0,5 8 4,-1 0-1,0 1 1,1-1 0,-1 0 0,0 0 0,0 1 0,0-1 0,0 1 0,-1 0 0,1 0 0,0 0 0,0 0-1,-1 0 1,1 0 0,-1 0 0,1 1 0,-1-1 0,-4 1 0,-1-1 54,0 1-1,1 0 1,-1 1 0,0 0 0,0 0 0,1 1 0,-1 0 0,1 0-1,-13 6 1,10-3 59,0 0-1,0 1 1,1 0-1,0 1 0,0 0 1,-9 10-1,5-3 92,0 0 0,2 1 0,0 0 0,0 1 0,2 1 0,0-1 0,-13 36 0,18-41-106,1 1 1,0-1-1,-2 20 0,4-26-72,1-1-1,0 1 1,0-1-1,0 1 1,0 0-1,1-1 1,0 1-1,0-1 0,0 1 1,1-1-1,3 8 1,-5-11-29,1 0 1,0 1 0,-1-1 0,1 0 0,0 0-1,0 0 1,0 0 0,0 0 0,0-1-1,0 1 1,0 0 0,0 0 0,0-1 0,0 1-1,1-1 1,-1 1 0,0-1 0,0 1-1,1-1 1,-1 0 0,0 1 0,1-1-1,-1 0 1,0 0 0,1 0 0,-1 0 0,0 0-1,1 0 1,-1-1 0,0 1 0,0 0-1,2-1 1,2-1-5,0 0 0,0-1 0,0 0 0,0 1 0,0-2 0,7-5 0,10-10-90,40-46-1,14-29-51,-55 66 162,-10 15-20,1-3 23,13-19 1,-23 31-37,0 0 1,0 0-1,0 0 0,0 0 0,0-1 0,-1 1 1,0-1-1,0 1 0,0-1 0,0-5 0,-1 9 3,0 0 0,0 0 0,0 0 0,0 1 0,0-1 0,-1 0-1,1 0 1,0 0 0,-1 0 0,1 1 0,0-1 0,-1 0 0,1 0-1,-1 1 1,1-1 0,-1 0 0,1 1 0,-1-1 0,0 0 0,1 1-1,-2-1 1,0-1-7,0 1 0,0 0 0,0 1 0,-1-1 0,1 0 0,0 1 0,0-1 0,-4 0 0,1 1 16,-1 0 0,0 0-1,0 0 1,0 1 0,1-1 0,-7 3 0,0 0 98,0 2 1,1-1 0,-1 1-1,1 1 1,0 0 0,1 1-1,-1 0 1,1 1 0,1 0-1,-1 0 1,2 1 0,-1 0-1,1 0 1,0 1 0,1 0-1,0 1 1,1 0 0,0 0-1,1 0 1,0 1 0,-7 23-1,12-32-98,-1-1 0,1 1 0,0 0-1,0-1 1,0 1 0,0 4 0,1 5 103,-1-12-200,1 0 1,-1 0 0,0 0-1,1 0 1,-1 0 0,0 0-1,1 0 1,-1-1 0,0 1-1,1 0 1,-1 0 0,0 0-1,1-1 1,-1 1 0,0 0-1,0 0 1,1-1 0,-1 1 0,0 0-1,0 0 1,0-1 0,1 1-1,-1 0 1,0-1 0,0 1-1,0-1 1,12-16-2946,-6-1-248,-1 4 1098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2144,'-11'0'5221,"3"0"-1701,10-4-1258,-2 2-1110,0 4-251,-10-2 767,8 0-1451,5 0 596,-3 19 88,0 88 198,-3-92-863,1-11 6,1-8 123,-1-12-125,1 13-221,0 1 1,1 0 0,0-1 0,0 1-1,-1-1 1,1 1 0,1-1 0,-1 1-1,1-3 1,-1 0-10,0 1 1,0 0-1,0-1 0,0 1 0,0 0 1,-1-1-1,0 1 0,0 0 0,-3-7 1,3 5-22,-1 1 0,1-1 0,0 0 0,-1-9 0,6-12 1232,-4 26-885,16 8-98,1-1 0,0 0-1,0-1 1,0-1-1,1-1 1,0-1 0,-1 0-1,22-1 1,518-1 34,-533 2-262,-23-2 7,0 0-1,-1 0 0,1 0 1,0 0-1,-1 0 1,1 0-1,0 0 1,-1 0-1,1 1 1,-1-1-1,1 0 1,0 0-1,-1 1 1,1-1-1,-1 0 1,1 0-1,-1 1 1,1-1-1,-1 1 1,1-1-1,-1 1 1,1 0-1,-2 0-11,0 0 0,1 0 0,-1 0 0,0-1 0,0 1 0,0 0 0,0 0 0,0-1 0,0 1 0,0 0 0,0-1 0,-1 1 0,1-1 0,0 1 0,-3 0 1,-9 5-92,-17 17 276,20-16-122,0 1 1,0 0-1,-13 16 1,-2 8-14,1 1 0,-32 61 0,32-53 15,0-2-1,-47 57 0,43-60-86,-42 49 18,61-75 82,-13 15 0,-2-1-1,-37 29 1,45-40-13,9-7-58,0-1 0,0 0 0,-10 5-1,-106 43 11,105-47-6,10-5-22,-5 3 6,7-3 0,8 0 37,-4 0 52,-1 0 82,11 0-57,116-10 14,-60 14 96,-60-4-215,1-1 0,-1 1 0,0 0 0,1 0 0,-1 0 0,0 0 0,0 1 0,0-1 0,0 1 0,0 0 1,0 1-1,-1-1 0,1 1 0,-1-1 0,1 1 0,-1 0 0,0 0 0,0 1 0,3 4 0,23 22 130,-21-22-102,-6-7-37,-3-1-330,1 0 257,0-1 0,0 1 0,0 0 0,0 0 0,0 0 1,0 0-1,0 0 0,0-1 0,0 1 0,0 0 0,0 0 1,0 0-1,0 0 0,0 0 0,0-1 0,1 1 0,-1 0 1,0 0-1,0 0 0,0 0 0,0 0 0,0 0 0,0-1 1,0 1-1,0 0 0,0 0 0,0 0 0,1 0 0,-1 0 1,0 0-1,0 0 0,4-2-832,-3 1 497,-1 1 0,1-1 0,0 1 0,0-1 0,0 0 0,0 1 0,-1-1 0,1 0-1,0 0 1,-1 1 0,1-1 0,0 0 0,-1 0 0,1 0 0,-1 0 0,1 0 0,-1 0 0,0 0 0,1-1 0,4-13-4558,0 5 1660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96 4064,'-1'-1'210,"0"0"1,0 0-1,0 0 0,0 0 1,1 0-1,-1-1 0,0 1 1,1 0-1,-1 0 1,0-1-1,1 1 0,0-1 1,-1 1-1,1 0 0,0-1 1,0 1-1,-1-2 0,-2-5 3410,2 7-3325,0 0 0,1 0 0,-1 1 0,1-1 0,0 0 0,-1 0 0,1 1 0,0-1 0,-1 0 0,1 0 0,0 0 0,0 0 0,-1-1 0,2 1-34,-1 0 1,0 0-1,1 0 1,-1 0 0,1 1-1,-1-1 1,1 0 0,0 0-1,-1 0 1,1 0-1,0 0 1,0 1 0,-1-1-1,1 0 1,0 1-1,0-1 1,0 0 0,0 1-1,0-1 1,0 1 0,0 0-1,0-1 1,0 1-1,1-1 1,36-9 1651,-23 7-1108,16-4-499,1 2 0,0 1 0,0 2 0,36 1 1,-35 3-467,0 2 0,0 1 0,0 1 0,42 15 0,-41-12-1131,-25-7-1853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71 2400,'0'0'120,"-1"0"0,0 0-1,0 0 1,0 0 0,1 0 0,-1 0 0,0 0 0,0 0-1,1 1 1,-1-1 0,0 0 0,0 0 0,1 1 0,-1-1-1,0 1 1,1-1 0,-1 1 0,0-1 0,1 1 0,-1-1 0,1 1-1,-1-1 1,0 2 0,0-1 125,1 0 0,-1 0 1,0-1-1,0 1 0,1 0 0,-1 0 0,0-1 1,0 1-1,0-1 0,0 1 0,-1 0 0,-4 4 2861,6-5-2863,-1 1 0,1-1 0,0 0 0,-1 1 0,1-1 0,-1 0 1,1 1-1,0-1 0,-1 0 0,1 0 0,-1 1 0,1-1 0,-1 0 0,1 0 1,-1 0-1,1 0 0,-1 0 0,1 1 0,-2-1 0,22 0 5073,14 0-2642,-9 0-2482,35-5-1,-25 2-84,-27 3-80,1-1 1,0 0 0,-1 0-1,1-1 1,13-4-1,-13 3 78,-1 0-1,16-2 1,-19 4-96,1 1 0,-1-2 0,1 1 0,-1-1 0,0 0 0,1 0 0,-1 0 0,8-6 0,9-7 67,-14 10-103,0-1 0,11-10 0,-19 16 29,0 0 0,1 0-1,-1 0 1,0 0 0,0 0 0,0 0 0,0 0 0,1 0 0,-1 0 0,0 0 0,0 0 0,0-1 0,0 1 0,0 0 0,1 0 0,-1 0 0,0 0 0,0 0 0,0 0 0,0-1 0,0 1 0,0 0 0,0 0 0,0 0 0,1 0 0,-1-1 0,0 1 0,0 0 0,0 0 0,0 0 0,0-1 0,0 1 0,0 0 0,0 0 0,0 0 0,0 0 0,0-1 0,0 1 0,0 0 0,0 0 0,-1-1 0,-8 5 337,-17 12 199,-70 71 219,95-86-757,0 0 0,-1 0 0,1 0 0,0 0 0,0 0 0,-1 0 0,1 0 0,0-1 0,-1 1 0,1 0-1,0-1 1,-1 1 0,1-1 0,-3 1 0,-10-1-4383,34-5-9019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142 169 1728,'-1'0'300,"1"0"0,-1 0 0,1 0 0,-1 0 0,1 0 0,-1-1 0,1 1 0,-1 0 0,1 0 0,-1 0 0,0-1-1,1 1 1,0 0 0,-1-1 0,1 1 0,-1 0 0,0-1 0,1 0-202,0 1-1,0 0 0,0 0 1,0 0-1,0 0 1,-1 0-1,1 0 1,0-1-1,0 1 0,0 0 1,0 0-1,0 0 1,0 0-1,-1 0 1,1 0-1,0 0 0,0 0 1,0 0-1,0 0 1,-1 0-1,1 0 0,0 0 1,0 0-1,0 0 1,0 0-1,-1 0 1,1 0-1,0 0 0,0 0 1,0 0-1,0 0 1,-1 0-1,1 0 1,0 0-1,0 0 0,-18 2 7306,17-2-7308,1 0 0,0 1 1,-1-1-1,1 1 1,0-1-1,-1 1 0,1 0 1,0-1-1,0 1 0,0-1 1,-1 1-1,1-1 0,0 1 1,0 0-1,0-1 0,0 1 1,0-1-1,0 1 0,0 0 1,0-1-1,0 1 0,0-1 1,1 1-1,-1 0 1,0 0-1,1 1 161,0 0 1,1 1-1,-1-1 1,0 0-1,1 0 1,3 3-1,0 0 68,0 0 0,0 0 0,1-1-1,11 7 1,-11-8-230,1-1 0,-1 0 0,0 0 0,1-1 0,-1 1 0,1-1 0,9 0 0,50-3 350,-63 2-424,22-1 134,7 0-77,1-2-1,33-7 1,-59 9-69,1-1 1,-1 0 0,0 0-1,0-1 1,0 0-1,0 0 1,0 0-1,0-1 1,-1 0-1,0-1 1,0 0-1,0 0 1,0 0-1,6-8 1,-11 11-15,1-1-1,-1 1 1,1 0 0,-1-1 0,0 0 0,0 1-1,-1-1 1,1 0 0,0 1 0,-1-1-1,0 0 1,1 0 0,-1 1 0,-1-6 0,1 2-25,-2-1 1,1 1-1,-1-1 1,-3-9 0,3 11 19,-1 1 1,1-1 0,-1 1 0,0 0 0,0 0 0,-1 0 0,1 0 0,-1 0-1,0 1 1,0-1 0,0 1 0,0 0 0,-1 0 0,1 1 0,-1 0 0,1-1-1,-1 1 1,0 1 0,0-1 0,-7-1 0,-5 0-24,0 0-1,0 1 1,0 1 0,-28 1 0,25 1 135,0 1 1,0 1 0,0 1-1,0 1 1,1 0 0,-29 13-1,34-11 47,-1 0-1,2 1 0,-1 0 1,1 1-1,0 1 0,1 0 0,0 0 1,-17 20-1,24-22-55,-1 0 0,1 0 0,0 1-1,1 0 1,0 0 0,0 0 0,1 0 0,0 0 0,1 1 0,0-1 0,0 1 0,0 16-1,3-17 16,0 1 0,1-1 0,0 1 0,1-1 0,0 0 0,0 0 0,1 0 0,0-1 0,1 1 0,0-1 0,0 0 0,0 0 0,1-1 0,1 1 0,6 6 0,-9-12-63,1 1 0,-1 0 0,0-1-1,1 0 1,-1 0 0,1-1-1,0 1 1,8 1 0,41 2 25,-45-4-68,38 0-66,0-3 0,0-2 0,56-11-1,-5 1-3167,1 8-5112,-75 7 4052,-4 7 1445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 36 1472,'0'0'78,"1"-1"0,-1 1 0,0 0 0,1 0 0,-1-1 0,0 1 0,1 0 0,-1 0 0,0-1 0,1 1 0,-1 0 0,0-1 0,0 1-1,0 0 1,1-1 0,-1 1 0,0-1 0,0 1 0,0-2 1652,-1 0-1337,0 0 0,0 0 0,0 1 1,-1-1-1,1 1 0,-1-1 1,-2-2-1,0 2-226,0 0 0,0 1 0,0-1 1,0 1-1,0 0 0,0 0 0,0 0 0,-1 1 0,1-1 0,0 1 0,0 0 1,-1 0-1,1 1 0,-5 0 0,-9 3 209,1 0 1,-18 8-1,17-6-7,3-1-98,0 2 0,0 0 0,-20 13-1,6-3 34,13-7-197,0 1 1,1 1-1,0 0 1,0 0-1,2 2 1,0 0-1,0 0 1,1 1-1,1 1 1,1 0-1,0 0 1,-11 25-1,-13 23 119,23-45-138,0 0 1,-9 27-1,10-20-42,-11 32-89,20-52 85,-1 1-1,1-1 1,0 1-1,1-1 1,0 1 0,0 0-1,1 8 1,14 54-107,-9-41 298,6 43-1,-1 9-235,-3-31 123,-5-14-73,-3-27-16,0-1 0,1 1-1,0-1 1,0 1-1,1-1 1,3 10 0,2 5 20,-1 1 1,4 27-1,-8-42-19,1 0-1,0-1 1,0 1-1,0-1 1,6 8-1,6 17 148,-4-11-91,-8-16-7,-1 0 1,1 0-1,-1 0 0,0 1 1,-1-1-1,1 0 0,-1 1 1,0-1-1,0 6 0,-1-6 11,0 0-1,0 0 0,-1 0 0,-2 6 1,3-9-54,-1 0 1,1-1-1,-1 1 1,0 0-1,0-1 1,1 1 0,-1-1-1,0 1 1,-1-1-1,1 1 1,0-1-1,0 1 1,-1-1 0,-1 2-1,-51 35 229,22-8-38,19-21-192,1 1 1,-1 1-1,2-1 0,-17 21 1,27-30-38,0 0 1,0 1-1,0-1 0,1 1 1,-1-1-1,0 1 1,0 0-1,1-1 0,-1 1 1,1 0-1,0-1 1,-1 1-1,1 0 0,0 0 1,0-1-1,0 1 1,0 0-1,0-1 0,1 1 1,-1 0-1,0 0 1,1-1-1,-1 1 0,1 0 1,0-1-1,0 1 1,-1-1-1,1 1 0,0-1 1,0 1-1,0-1 1,1 0-1,1 3 0,6 3 25,-1 0-1,1 0 1,0-1-1,14 8 0,0 0 38,-13-7-36,-1-2-19,0 1 0,0 1-1,-1-1 1,0 1-1,0 0 1,-1 1-1,0 0 1,6 9-1,-11-13 41,0 1 0,0-1-1,-1 1 1,0 0 0,0 0-1,0-1 1,0 1 0,-1 0-1,0 0 1,0 0 0,0-1-1,0 1 1,-1 0 0,0 0-1,-2 7 1,-3 7 64,-1-1 0,-13 27 0,12-29-17,-4 5-74,-1 0 1,-1 0-1,-1-1 0,-1-1 1,-22 21-1,-62 48 89,6-6 49,72-58-121,0 0-1,2 2 1,1 0-1,1 2 1,2 0-1,0 1 1,2 0-1,1 1 1,2 1-1,1 0 1,1 0-1,-6 41 1,14-66-7,0 1 1,0 0-1,1 0 0,0-1 1,0 1-1,0 0 1,1 0-1,0-1 1,0 1-1,1 0 1,0-1-1,0 1 0,1-1 1,-1 0-1,1 0 1,1 0-1,-1 0 1,1-1-1,0 1 1,0-1-1,1 0 0,0 0 1,9 8-1,9 3-86,0 0 0,1-2 0,1 0 0,0-2 0,1-1 0,0-1 0,47 12 0,-69-21-600,0-1 1,0 1-1,0-1 0,0 0 0,0 0 0,0 0 0,0-1 0,6-1 1,4 0-3170,9 1 257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57 1408,'1'-4'348,"1"0"0,-1 1 0,1-1 0,0 1 0,0-1 0,0 1 0,3-4 0,-4 6 125,0 0-1,0 0 1,-1-1 0,1 1 0,-1 0-1,1-1 1,-1 1 0,1 0 0,-1-1 0,0 1-1,0-1 1,1 1 0,-1-1 0,0 1-1,0 0 1,-1-3 0,-2 6 1085,-5 8-626,-11 19 221,6-5-215,-15 40 0,18-37-484,-32 93 711,19-50-687,-29 102 946,23-70-880,-9 12-6,31-96-452,0 0 139,7-17-840,4-8-905,4-6-1075,1 1-1,0 0 1,0 0-1,1 1 1,16-14 0,-7 11 456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2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3904,'4'-6'521,"-4"6"-480,0 0 1,0 0-1,0 0 0,0 0 0,0 1 1,0-1-1,0 0 0,0 0 0,0 0 1,0 0-1,0 0 0,0 0 1,0 0-1,0 0 0,1 0 0,-1 1 1,0-1-1,0 0 0,0 0 0,0 0 1,0 0-1,0 0 0,0 0 0,0 0 1,1 0-1,-1 0 0,0 0 1,0 0-1,0 0 0,0 0 0,0 0 1,0 0-1,0 0 0,1 0 0,-1 0 1,0 0-1,0 0 0,0 0 0,0 0 1,0 0-1,0 0 0,0 0 1,1 0-1,-1 0 0,0 0 0,0 0 1,0 0-1,0 0 0,0 0 0,0 0 1,0-1-1,0 1 0,0 0 0,1 0 1,-1 0-1,0 0 0,0 0 1,0 0-1,0 0 0,1 1 391,-1 0-76,1 1 0,0-1 0,-1 1 0,0-1 0,1 1 1,-1-1-1,0 1 0,0-1 0,0 1 0,0 0 0,0-1 0,0 1 0,0-1 0,-1 4 0,-8 24 1656,4-18-1312,-3 7 117,0 0 0,-2 0 0,0-1 0,-16 21 0,4-6-33,17-25-653,1 1-1,0-1 0,0 1 0,-4 13 0,8-21-119,0 0 1,0 0-1,0 0 0,0 0 1,0 0-1,0 0 1,0 1-1,0-1 0,0 0 1,0 0-1,0 0 0,0 0 1,0 0-1,0 0 0,0 1 1,0-1-1,0 0 0,0 0 1,0 0-1,0 0 0,0 0 1,0 1-1,0-1 1,0 0-1,0 0 0,0 0 1,0 0-1,0 0 0,0 0 1,0 1-1,0-1 0,0 0 1,1 0-1,-1 0 0,0 0 1,0 0-1,0 0 0,0 0 1,0 0-1,0 0 1,0 1-1,1-1 0,-1 0 1,8-3 193,9-8-124,-15 9-30,51-37-51,72-70 0,-18 16-314,-103 90 295,1-1 0,-1 1 0,0 0 1,1 1-1,-1-1 0,1 1 0,7-3 0,-11 5 37,0 0-1,0-1 0,0 1 1,0 0-1,0 0 0,0-1 0,0 1 1,0 0-1,0 0 0,0 0 1,1 1-1,-1-1 0,0 0 1,0 0-1,0 0 0,0 1 0,0-1 1,0 1-1,0-1 0,0 1 1,0-1-1,0 1 0,-1-1 0,1 1 1,0 0-1,0 0 0,0-1 1,-1 1-1,1 0 0,0 0 0,-1 0 1,1 0-1,-1 0 0,1 0 1,-1 0-1,1 0 0,-1 0 1,0 0-1,1 0 0,-1 0 0,0 1 1,2 10 177,-2-1 1,1 0-1,-2 1 1,1-1-1,-1 0 1,-4 15-1,1-1 85,-1 8-34,-2 0 1,-2 0 0,-17 45-1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6144,'-31'-12'2272,"36"12"-1760,0 4-128,3-1-448,2 2-32,-2-2 32,6 2-704,-4 2 384,-2 6-3680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1888,'0'0'4949,"10"13"-496,-8-10-4115,1 1-1,0-1 0,0 0 0,0 0 0,0-1 0,1 1 1,-1-1-1,1 1 0,-1-1 0,1 0 0,0-1 1,0 1-1,0-1 0,0 1 0,0-1 0,0 0 1,6 0-1,-3 0-142,1 0 0,-1 0 0,0-1 0,1 0 1,-1-1-1,1 0 0,-1 0 0,0 0 0,9-3 0,-11 1-143,0 1-1,0-1 1,-1 0-1,1 0 0,0 0 1,-1 0-1,0-1 1,0 0-1,0 0 0,0 0 1,4-6-1,-7 8-59,0 1 0,1-1 0,-1 0 0,0 1 1,0-1-1,-1 0 0,1 0 0,0 0 0,-1 0 0,1 0 0,-1 0 0,1 0 0,-1 1 0,0-1 0,0 0 0,0 0 0,0 0 0,0 0 0,0 0 0,-1 0 0,1 0 0,-1 0 1,1 0-1,-1 0 0,0 0 0,0 0 0,0 1 0,0-1 0,0 0 0,0 1 0,0-1 0,0 1 0,-3-3 0,2 3-11,1 0-1,-1 0 0,1 0 1,-1 0-1,0 0 1,1 0-1,-1 1 1,0-1-1,0 1 1,0-1-1,1 1 1,-1 0-1,0 0 1,0-1-1,0 1 1,0 1-1,1-1 0,-1 0 1,0 0-1,0 1 1,0-1-1,1 1 1,-1-1-1,0 1 1,-1 1-1,-6 2 130,0 1 1,1 0-1,-12 9 0,13-9 165,-2 1-70,1 1-1,0-1 1,0 2-1,0-1 1,1 1 0,1 0-1,-9 12 1,13-17-154,1 0 1,-1 0-1,0 0 1,1 0-1,0 0 1,0 0-1,0 1 1,0-1-1,1 1 1,-1-1-1,1 0 1,0 1-1,0-1 1,0 1-1,0-1 1,0 1-1,1-1 1,0 0-1,0 1 1,0-1-1,0 0 1,0 1-1,0-1 1,1 0-1,2 4 1,-1-2-14,0-1 0,0 1 1,1-1-1,-1 0 0,1 0 0,0 0 0,0-1 0,0 1 1,0-1-1,1 0 0,0 0 0,-1 0 0,1-1 1,0 0-1,0 0 0,0 0 0,1 0 0,-1-1 1,0 0-1,1 0 0,-1 0 0,0-1 0,1 0 0,8-1 1,-1-1 64,1-1 0,-1-1 0,1 0 0,14-7 0,55-29-95,-32 14 50,18-5-29,81-42 11,-133 62-35,0 0-1,-1-1 1,-1 0 0,0-1-1,24-29 1,-21 21 9,-2-2 0,0 0 0,18-38-1,-4-7-2,-4-2-1,21-80 0,-46 146-12,4-11-116,-1 0-1,-1 0 0,0 0 1,-1 0-1,0 0 0,-2-1 1,-1-19-1,1 35 101,0-1 0,0 0 0,0 0 0,0 1 0,0-1 0,0 0 0,0 0 0,0 1 0,-1-1 0,1 0 0,0 1 0,0-1 0,-1 0 0,1 1 1,-1-1-1,1 0 0,-1 1 0,1-1 0,-1 1 0,1-1 0,-1 1 0,1-1 0,-1 1 0,1-1 0,-1 1 0,0-1 0,1 1 0,-1 0 0,0-1 0,0 1 0,1 0 0,-2 0 0,0 0 0,0 0 1,0 0-1,0 1 0,0-1 0,0 1 0,0-1 1,0 1-1,1 0 0,-1 0 0,0 0 1,-3 2-1,-5 3-17,1 2-1,-16 14 1,18-15 27,1 1 1,0 0-1,1 0 1,0 0-1,-8 16 0,4-2 10,-8 26-1,5-9 27,3 0-1,1 1 0,2 0 0,1 0 0,3 1 1,1-1-1,1 1 0,3-1 0,10 56 0,-11-90 18,0 1 0,0-1-1,0 1 1,0-1 0,1 0-1,0 1 1,1-2 0,-1 1-1,1 0 1,0-1-1,6 7 1,-7-9-33,0-1 0,0 1 0,0-1 0,0 0 0,0 0 1,1 0-1,-1 0 0,1 0 0,-1-1 0,1 0 0,0 1 0,-1-1 0,1-1 0,0 1 0,0 0 0,0-1 0,0 0 0,-1 0 0,1 0 1,8-2-1,-2 0 52,0 0 0,0-1 0,0 0 1,0-1-1,-1 0 0,11-7 0,-15 8-23,0 0 0,-1 0 0,1-1 0,-1 1 0,0-1 0,0-1 0,0 1 0,0 0-1,-1-1 1,0 0 0,0 1 0,5-12 0,-6 10-29,1-1 0,-1 0 1,-1 0-1,1 0 0,0-11 0,-2 16-31,0 0 0,0-1 0,0 1 0,0 0-1,0 0 1,0-1 0,-1 1 0,1 0 0,-1 0-1,0 0 1,0 0 0,0 0 0,0 0 0,0 0-1,0 0 1,0 0 0,-1 0 0,1 0 0,-1 1 0,1-1-1,-1 0 1,-3-1 0,4 2 8,0 0 0,0 1 1,0-1-1,0 1 0,0-1 0,0 1 0,0-1 1,0 1-1,-1 0 0,1-1 0,0 1 0,0 0 1,0 0-1,-1 0 0,1 0 0,0 0 0,0 0 1,0 1-1,-1-1 0,1 0 0,0 1 0,0-1 1,0 0-1,0 1 0,0-1 0,0 1 0,0 0 1,-2 1-1,-1 1 6,0 1-1,1 0 1,-1 0 0,1 1-1,-4 5 1,-1 2-66,4-7 66,0 1 0,1-1 0,0 1 0,0 0 0,1 0 0,0 0 0,0 1 0,0-1-1,0 1 1,1-1 0,0 1 0,1-1 0,-1 1 0,1-1 0,1 1 0,-1 0 0,1-1 0,2 10 0,-2-14 16,0 1 1,1-1-1,-1 1 1,0-1-1,1 1 1,-1-1-1,1 0 1,0 0-1,0 0 1,0 0-1,0 0 1,0 0-1,0-1 1,1 1-1,-1-1 1,0 1-1,1-1 1,-1 0-1,1 0 1,-1 0-1,1 0 1,4 0-1,0 1 25,0-1-1,1 0 1,-1 0 0,1-1-1,-1 0 1,1-1 0,8-1-1,223-48 51,-125 24-113,-99 22-9,1-1 0,23-11 0,-2 0 48,-28 13 7,-7 3-5,0-1 0,-1 1 1,1-1-1,0 1 0,0-1 0,0 0 1,-1 1-1,1-1 0,0 0 0,-1 0 1,1-1-1,-1 1 0,3-2 1,-4 3-16,0 0 0,-1 0 0,1 0 0,0 0 0,0 0 0,0 0 0,0 0 0,0 0 0,0-1 0,0 1 0,-1 0 0,1 0 0,0 0 0,0 0 0,0 0 0,0 0 0,0 0 0,0 0 0,-1 1 0,1-1 0,0 0 0,0 0 0,0 0 0,0 0 0,0 0 0,0 0 0,-1 0 0,1 0 0,0 0 0,0 0 0,0 0 0,0 0 0,0 0 1,0 0-1,0 1 0,0-1 0,0 0 0,0 0 0,-1 0 0,1 0 0,0 0 0,0 0 0,0 0 0,0 1 0,0-1 0,0 0 0,0 0 0,-6 8-54,-21 33-55,18-28 33,-1 1 0,-10 24 0,19-37 77,1 1 1,-1-1 0,1 1-1,0-1 1,0 1-1,0-1 1,0 1-1,0 0 1,0-1 0,0 1-1,0-1 1,1 1-1,-1-1 1,1 1-1,-1-1 1,1 1-1,0-1 1,-1 0 0,1 1-1,0-1 1,0 0-1,0 1 1,0-1-1,0 0 1,0 0 0,0 0-1,0 0 1,2 1-1,0 0 21,-1 0-1,1 0 1,0 0-1,0-1 1,0 1-1,0-1 1,0 0-1,0 1 1,0-1-1,0-1 1,0 1-1,4 0 1,-1-1-8,-1-1 1,0 0-1,1 0 1,-1 0 0,0-1-1,0 0 1,10-4 0,-2-1-10,20-14 0,-26 16 4,-1-1-1,1 0 1,-1 0-1,6-8 1,-1 1-3,14-16-17,-1-2 0,-2-1 0,-1 0 0,-1-2 0,22-53 1,-15 20 15,-4 0 0,15-72 0,-34 126-53,-2-1 0,1 1 0,-2-1 0,0 1 0,-1-28 1,0 41 38,0-1 0,0 0 0,0 0 0,0 1 0,0-1 0,0 0 0,0 0 0,0 1 0,-1-1 0,1 0 0,0 1 0,0-1 0,-1 0 1,1 1-1,-1-1 0,1 0 0,0 1 0,-1-1 0,1 1 0,-1-1 0,1 1 0,-1-1 0,0 1 0,1-1 0,-1 1 0,0-1 0,0 1-1,0 0 0,0 0 0,0 0 0,0 0-1,0 1 1,0-1 0,0 0 0,1 0 0,-1 1-1,0-1 1,0 1 0,0-1 0,0 0 0,1 1-1,-1 0 1,0-1 0,0 1 0,-5 4-37,1 0 0,0 1 0,-7 10 0,5-6 26,1 1 0,0 0 0,1 0 0,-7 20 0,-9 47 69,19-67-37,-12 49 34,2 1 0,3 1 0,-1 78 0,10-130-20,1 0 0,-1 0 0,2 0 0,-1 0 0,1 0 0,1 0 0,0 0 0,0-1 0,8 16 0,-10-24-1,0 1 0,1 0 0,-1-1 0,0 0 0,1 1 0,-1-1 0,1 0 0,0 0 0,-1 1 1,1-1-1,0-1 0,0 1 0,0 0 0,-1 0 0,1-1 0,0 1 0,0-1 0,0 1 0,0-1 0,0 0 0,0 0 0,0 0 0,0 0 0,0 0 0,2-1 0,8 0 37,0-1-1,0-1 1,11-3-1,-12 3-37,32-11 18,-1-2 1,55-27 0,-92 40-44,0-1 0,0 1 0,0-1 1,0 0-1,-1 0 0,5-5 0,8-7 130,-15 15-125,-1 0 2,-1 0 1,1 1-1,0-1 1,0 0 0,0 0-1,0 0 1,-1 0-1,1 0 1,0 0 0,-1 0-1,1 0 1,-1 0-1,1 0 1,-1 0 0,1 0-1,0-2 1,-3 29-201,0-13 139,2 0-1,1 23 1,-1-30 60,1 1 0,1 0 0,-1-1 0,1 1 0,4 10 0,-4-15 1,-1 0 0,0 1 0,1-1 0,-1 0 0,1 0 0,0 0 0,-1 0 0,1 0 0,0 0 0,0 0 0,1-1 0,-1 1 0,0-1 0,0 0 0,1 1 0,-1-1 1,5 1-1,1 0 19,-1-1 1,1 0 0,0 0 0,-1-1 0,1 0 0,0 0 0,-1-1-1,15-3 1,1-2-16,36-13-1,-41 11 9,1 0 0,-1-2 0,21-14 0,-44 31 9,-1 1 1,1-1-1,0 1 0,0 0 1,1 0-1,0 0 0,-3 11 1,7-17-39,-1 0 0,1 0 0,0 0 1,0 0-1,0 0 0,0 0 0,1 0 1,-1 0-1,0 0 0,1 0 0,-1 0 1,1-1-1,0 1 0,0 0 0,1 3 1,-1-4 16,0 0 0,-1 0 1,1 0-1,0 0 1,0 0-1,-1 0 1,1 0-1,0-1 0,0 1 1,0 0-1,0-1 1,0 1-1,0 0 1,0-1-1,0 0 0,0 1 1,1-1-1,-1 1 1,0-1-1,0 0 1,0 0-1,0 0 0,1 0 1,-1 0-1,0 0 1,0 0-1,2 0 1,11-3 138,-10 3-116,-1-1-1,0 0 1,1 1 0,-1-1 0,0 0-1,0 0 1,0-1 0,0 1-1,0-1 1,0 0 0,0 0-1,0 0 1,3-3 0,-2 1-34,0 0 1,0 0-1,0-1 0,-1 1 1,0-1-1,0 0 0,5-10 1,-7 13 14,0-1 0,-1 0 0,1 1 0,-1-1 0,0 0 0,1 1 1,-1-1-1,-1 0 0,1 1 0,0-1 0,-1 0 0,1 1 0,-1-1 1,0 0-1,1 1 0,-1-1 0,-1 1 0,-1-5 0,0 3-14,0-1-1,1 1 1,-2 0-1,1 0 1,0 0-1,-7-5 1,9 8-7,0 0 0,-1 0 0,1 0 0,0 0 0,-1 1 0,1-1 1,-1 0-1,1 1 0,-1-1 0,1 1 0,-1-1 0,1 1 0,-1 0 1,0 0-1,1 0 0,-1-1 0,0 2 0,1-1 0,-1 0 0,1 0 1,-1 0-1,-2 2 0,3-2 9,-4 1-1,-8-1-13,51-3 123,57-12-1,-13 1-238,-51 10 163,84-10 311,-91 12-209,0 2 0,43 4 1,-66-4-135,19 5 150,-19-5-135,-1 1 1,1-1-1,0 0 0,-1 1 1,1-1-1,-1 0 0,1 1 0,0-1 1,-1 1-1,1-1 0,-1 1 1,0-1-1,1 1 0,-1-1 1,1 1-1,-1 0 0,0-1 1,1 1-1,-1 0 0,0-1 0,0 1 1,1 0-1,-1-1 0,0 1 1,0 0-1,0-1 0,0 1 1,0 1-1,-1 3 29,0 0-1,0-1 1,-1 1 0,1 0 0,-1-1-1,0 0 1,0 1 0,-1-1 0,1 0-1,-1 0 1,0 0 0,-5 5 0,-5 4 33,-28 22 1,22-20 72,20-15-143,-1 0 0,0 0 0,0 0-1,0 0 1,0 0 0,0 0 0,0 0-1,0 0 1,0 0 0,0 0 0,1 0-1,-1 0 1,0 0 0,0 0 0,0 0-1,0 0 1,0 0 0,0 0 0,0 0-1,0 0 1,0 0 0,0 0 0,1 1-1,-1-1 1,0 0 0,0 0 0,0 0-1,0 0 1,0 0 0,0 0 0,0 0-1,0 0 1,0 0 0,0 1 0,0-1-1,0 0 1,0 0 0,0 0 0,0 0-1,0 0 1,0 0 0,0 0 0,0 0-1,0 1 1,0-1 0,0 0 0,0 0-1,0 0 1,0 0 0,0 0 0,0 0-1,-1 0 1,1 0 0,0 0 0,0 0-1,0 1 1,0-1 0,0 0 0,0 0-1,0 0 1,0 0 0,0 0 0,0 0-1,0 0 1,-1 0 0,9 0 164,4-4-106,-1-1 0,0 0 0,0-1-1,18-12 1,18-10-115,-43 26 21,1 0 0,-1 0 0,1 1 0,-1-1 0,1 1 0,0 0 0,0 1 0,6-1 0,-9 1 23,-1 0 0,1 1-1,0 0 1,-1-1-1,1 1 1,-1 0 0,1 0-1,-1 0 1,1 0-1,-1 0 1,1 0-1,-1 0 1,0 0 0,0 1-1,1-1 1,-1 0-1,0 1 1,1 1-1,15 29 381,-15-28-311,0 1 0,1-1 0,-1 1 0,1-1 0,0 0 0,0 0 0,0 0 0,1-1 0,-1 1 0,1-1 0,4 4 0,-5-6-48,-1 1 1,1-1-1,0 1 0,0-1 0,0 0 1,-1 0-1,1 0 0,0-1 1,0 1-1,1-1 0,-1 1 0,0-1 1,0 0-1,0 0 0,0 0 1,0-1-1,0 1 0,0-1 1,3-1-1,4-1-970,-1 0 1,0-1 0,11-7-1,-14 8-605,-1-1-1,1 0 1,-1 0-1,0-1 1,7-7 0,4-3-1909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20 133 8640,'-19'-9'3904,"47"24"-3392,-3-12 2624,-1 1-1825,21-8 2017,3 1-1920,35-15-32,5 0-800,12-4-384,-1 6-128,-13-6 64,-12 8-64,-12-2-3616,-8 7 1920,0 5-7071,-2 4 4863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0 954 3136,'1'7'8597,"15"-21"-6288,-6 4-1838,-1-1 0,0-1 0,12-20 0,18-43 62,-27 50-331,69-130 200,101-145 1,13 39 722,-148 195-325,-48 77-631,-1-1 0,-6 21 0,-17 24-62,-47 116 311,-59 125-20,-86 208 1068,203-461-1388,-9 22 516,32-106-119,-1 20-463,1-1-1,1 2 1,1-1-1,0 2 1,2 0-1,0 0 1,18-18-1,121-111-80,-99 101 92,51-61 0,44-81 153,-137 173-149,-6 9 5,-3 6-6,-1 25-57,-7 170 175,5-176-57,1-1 1,2 29-1,-1-40-32,0 1 0,1-1-1,0 1 1,0-1 0,0 1-1,1-1 1,-1 0 0,1 0-1,1-1 1,4 8 0,-7-12-37,0 0 1,0 0 0,0 1 0,1-1 0,-1 0-1,0 0 1,1 0 0,-1-1 0,1 1-1,-1 0 1,1 0 0,-1-1 0,1 1 0,-1-1-1,1 1 1,0-1 0,-1 0 0,1 0 0,0 0-1,-1 1 1,3-2 0,2 1 4,0-2 0,0 1 0,-1 0 0,10-5 0,17-8-35,-1-1 0,40-27 1,-40 23 51,19-11 13,30-17 102,100-78 0,-97 63-17,-80 61-10,-3 5-44,-10 12-2,-76 77 0,-104 85 0,172-162-38,7-6-49,-1 0-31,0 1-1,-13 16 1,23-25 61,0 1 0,0 0 1,0 0-1,0 0 0,1 0 0,-1 0 0,1 0 1,-1 0-1,1 1 0,0-1 0,0 1 0,1-1 0,-1 0 1,1 1-1,0-1 0,0 6 0,0-8-14,0 0 0,0-1-1,0 1 1,1 0 0,-1-1-1,0 1 1,1-1 0,-1 1-1,0 0 1,1-1 0,-1 1-1,1-1 1,-1 1 0,1-1-1,-1 1 1,1-1 0,-1 1-1,1-1 1,0 0 0,-1 1-1,1-1 1,-1 0 0,1 1-1,0-1 1,-1 0 0,1 0-1,0 0 1,-1 0 0,1 0-1,0 0 1,0 1 0,-1-2-1,1 1 1,1 0 0,2 0 27,1-1 0,-1 1 0,0-1 0,1 0 1,4-2-1,28-12 75,1-1 1,-2-2-1,58-38 0,-79 45-105,-1 1 0,-1-2 0,0 0 0,0-1 0,-1 0 0,-1-1 0,0 0 0,-1-1 0,0 0 0,-1 0 0,11-30 0,-9 14-16,-10 20-101,-2 11 100,1 0-1,0 0 1,-1 0 0,1 0-1,0 0 1,-1 0-1,1 0 1,0 1-1,-1-1 1,1 0-1,0 0 1,-1 0 0,1 0-1,0 0 1,0 1-1,-1-1 1,1 0-1,0 0 1,0 1 0,-1-1-1,1 0 1,0 0-1,0 1 1,0-1-1,-1 0 1,1 1-1,0-1 1,0 0 0,0 1-1,-8 10-12,0 0-1,1 1 1,1 0 0,-1 0-1,2 0 1,0 1-1,1 0 1,0 0 0,-4 23-1,8-32 34,0 0 1,0 1-1,0-1 0,1 0 1,-1 1-1,1-1 0,0 0 1,1 0-1,-1 0 0,1 0 1,-1 0-1,1 0 0,0 0 0,1-1 1,-1 1-1,1-1 0,-1 1 1,1-1-1,0 0 0,0 0 1,1 0-1,6 4 0,-7-5 10,0 0 1,1 0-1,-1 0 0,1-1 0,0 1 0,-1-1 0,1 0 1,0 0-1,-1-1 0,1 1 0,0-1 0,0 0 1,0 0-1,0 0 0,-1 0 0,1 0 0,0-1 0,0 0 1,0 0-1,-1 0 0,1 0 0,-1-1 0,1 1 0,-1-1 1,7-4-1,15-14 50,-1-2 0,-1 0 0,-2-1 0,23-31 1,15-15-194,-58 68 122,2-3-1,1-1 1,1 1-1,-1 0 1,1 0-1,-1 0 0,1 1 1,10-6-1,-15 9 1,0 0-1,1 0 0,-1-1 1,1 1-1,-1 0 1,1 0-1,-1 0 0,1 0 1,-1 0-1,1 0 1,-1 0-1,1 0 1,-1 0-1,1 0 0,-1 0 1,1 0-1,-1 1 1,1-1-1,-1 0 0,0 0 1,1 0-1,-1 1 1,1-1-1,-1 0 0,0 0 1,1 1-1,-1-1 1,1 0-1,-1 1 1,0-1-1,1 0 0,-1 1 1,0-1-1,0 1 1,1-1-1,-1 1 0,0-1 1,0 0-1,0 1 1,0-1-1,1 1 1,-1-1-1,0 1 0,0-1 1,0 1-1,0-1 1,0 1-1,0-1 0,0 1 1,-1 26 18,-3 8 126,-2 0 0,-11 35 0,3-5 320,14-65-455,0 0-1,0 0 0,0 0 0,0 0 0,1 0 0,-1 0 0,0 0 1,0 0-1,0 0 0,0 0 0,0 0 0,0 0 0,0 0 0,0 0 1,0-1-1,1 1 0,-1 0 0,0 0 0,0 0 0,0 0 1,0 0-1,0 0 0,0 0 0,0 0 0,1 1 0,-1-1 0,0 0 1,0 0-1,0 0 0,0 0 0,0 0 0,0 0 0,0 0 0,0 0 1,0 0-1,1 0 0,-1 0 0,0 0 0,0 0 0,0 0 0,0 0 1,0 1-1,0-1 0,0 0 0,0 0 0,0 0 0,0 0 0,0 0 1,0 0-1,0 0 0,0 0 0,0 0 0,0 1 0,0-1 0,0 0 1,0 0-1,0 0 0,0 0 0,0 0 0,0 0 0,0 0 1,0 0-1,0 1 0,0-1 0,0 0 0,0 0 0,0 0 0,0 0 1,13-8 73,16-17-177,-13 13 139,0 0 0,29-15 0,-31 19-59,-7 4 12,0 0 0,0 1 0,0 0 0,10-3 0,-14 6-22,0-1 1,0 0-1,0 1 0,0-1 1,0 1-1,0 0 1,0 0-1,0 0 1,1 1-1,-1-1 0,0 1 1,0 0-1,0-1 1,3 3-1,-4-2 28,-1 0 1,0 0-1,0 0 0,1 1 1,-1-1-1,0 1 0,0-1 1,0 0-1,0 1 0,0 0 1,0-1-1,-1 1 0,1-1 1,-1 1-1,1 0 0,-1 0 1,1-1-1,-1 1 0,0 0 1,0 0-1,0-1 0,0 1 1,0 0-1,-1 2 0,1 1-2,0 0 0,-1-1 0,0 1 0,0 0 0,-1-1-1,1 1 1,-1-1 0,-4 8 0,5-10 11,-9 16 136,10-18-145,0 0-1,0 0 0,0 0 0,0 1 0,0-1 0,0 0 1,0 0-1,0 0 0,0 0 0,0 0 0,0 0 1,0 0-1,0 0 0,0 0 0,0 0 0,0 0 1,0 0-1,0 0 0,0 0 0,0 1 0,0-1 0,0 0 1,0 0-1,0 0 0,0 0 0,0 0 0,0 0 1,0 0-1,0 0 0,0 0 0,0 0 0,0 0 0,0 0 1,0 0-1,0 0 0,0 0 0,0 0 0,1 0 1,-1 0-1,0 1 0,0-1 0,0 0 0,0 0 0,0 0 1,0 0-1,0 0 0,0 0 0,0 0 0,0 0 1,0 0-1,0 0 0,0 0 0,0 0 0,1 0 0,-1 0 1,0 0-1,0 0 0,0 0 0,0 0 0,0 0 1,0-1-1,0 1 0,0 0 0,11-7 199,76-49-228,-83 54 11,4-5-21,0 1 0,1 1-1,0-1 1,0 1 0,1 1-1,-1 0 1,1 0 0,10-2-1,-18 6 26,0-1 0,0 1 0,0 0-1,0 0 1,-1 0 0,1 1 0,0-1 0,0 0-1,0 1 1,0-1 0,-1 1 0,1 0-1,0 0 1,0-1 0,-1 1 0,1 0-1,-1 0 1,1 1 0,-1-1 0,1 0-1,-1 0 1,1 1 0,-1-1 0,0 1-1,2 2 1,1 4 16,1 0 0,-1 0 0,-1 1-1,4 10 1,3 7 29,-8-22-18,0 1 1,1 0-1,-1-1 1,1 1-1,0-1 1,1 0-1,-1 0 1,6 5-1,-7-8 3,0 1 0,1-1 0,-1 1 0,0-1 0,1 0 0,-1 0 0,1 0 0,-1 0 0,1-1 0,-1 1-1,1-1 1,0 1 0,-1-1 0,1 0 0,0 0 0,-1 0 0,1-1 0,4 0 0,1-1-1,1-1 1,-1 0 0,0-1-1,0 1 1,0-2 0,0 1 0,-1-1-1,0 0 1,0 0 0,0-1-1,-1 0 1,1-1 0,-1 1-1,-1-1 1,0 0 0,0 0-1,0-1 1,6-12 0,-9 14-14,0-1-1,0 1 1,0-1 0,-1 1 0,0-1 0,1-11-1,-2 17-11,0 1-1,0-1 0,0 0 1,0 1-1,0-1 0,0 1 1,0-1-1,0 0 0,0 1 1,0-1-1,0 1 0,-1-1 1,1 0-1,0 1 0,0-1 1,-1 1-1,1-1 0,0 1 1,-1-1-1,1 1 0,-1-1 1,1 1-1,-1-1 0,1 1 1,0-1-1,-1 1 0,0 0 1,1-1-1,-1 1 0,1 0 1,-1 0-1,1-1 0,-2 1 1,1 0-1,0 0 0,0 0 0,0 0 0,0 0 1,0 0-1,0 1 0,0-1 0,0 0 0,0 1 1,0-1-1,0 1 0,0-1 0,0 1 0,0-1 1,0 1-1,0-1 0,-1 2 0,-2 3-10,0 0 0,0-1 1,1 1-1,-1 1 0,1-1 0,0 0 0,0 1 0,-2 7 0,1-1 81,1-1-1,0 1 0,-2 15 0,4-24-39,1-1 1,0 1-1,0-1 0,0 1 1,0-1-1,0 1 0,1-1 1,-1 1-1,1-1 0,-1 1 1,1-1-1,0 0 1,0 0-1,0 1 0,0-1 1,1 0-1,-1 0 0,1 0 1,-1 0-1,1 0 1,-1 0-1,1-1 0,0 1 1,0 0-1,0-1 0,0 1 1,0-1-1,0 0 1,1 0-1,-1 0 0,0 0 1,0 0-1,1 0 0,-1-1 1,4 1-1,11 2 113,0-2-1,0 0 1,0-1 0,29-4-1,70-17-1062,-27 4-4779,-50 10-864,-5 1 2033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22 1984,'2'-2'223,"-1"0"0,0 0 0,0 1 0,1-1 0,-1 0 0,1 1 0,-1 0 0,1-1 0,2-1 0,10-1 5840,-14 4-5901,0 1 0,0-1 0,0 0 1,1 0-1,-1 1 0,0-1 0,0 0 0,0 1 0,0-1 0,0 0 1,0 1-1,0-1 0,0 0 0,0 1 0,0-1 0,0 0 0,0 1 0,0-1 1,0 0-1,0 1 0,0-1 0,0 0 0,0 1 0,0-1 0,0 0 1,-1 1-1,1-1 0,0 0 0,0 0 0,0 1 0,-1-1 0,1 0 0,0 0 1,-1 1-1,-7 14 888,-9 7 275,-1 0-1,-41 38 0,-1 1-182,25-16-609,1 2 0,3 1 1,-44 91-1,55-95-260,1 1 0,2 1 0,2 1 0,-12 64 0,25-97-134,0 0-1,1 1 0,0-1 1,1 0-1,3 24 0,-2-31-87,1 0 0,0 0 0,0 0-1,0-1 1,1 1 0,0-1 0,0 1 0,0-1-1,1 0 1,0 0 0,0-1 0,1 1 0,6 5 0,3 1 7,1 0 0,0-1 0,1-1 0,0 0 0,25 10 0,-6-6 82,61 18 1,-86-30-65,0 0 0,1 0 1,-1-1-1,1 0 0,16-1 0,-21 0-393,-1-1-1,1 0 1,0 0-1,9-4 1,-12 4-331,0-1 0,0 1 1,0-1-1,0 0 0,0 0 0,0 0 1,0 0-1,3-4 0,4-4-2035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4640,'-5'-16'5851,"9"23"-1942,70 113 4139,47 53-6187,-64-114-1632,-43-46-169,-1 0 0,0 1-1,-1 0 1,15 24 0,-21-27-1094,-1-2 53,0-2-2807,-5-7 3443,1 0 0,0 0 0,-1 0 0,1 0 0,0 0-1,-1 0 1,1 0 0,0 0 0,-1-1 0,1 1 0,0 0 0,-1 0 0,1 0 0,-1-1 0,1 1-1,0 0 1,-1-1 0,1 1 0,-1-1 0,1 1 0,-1 0 0,1-1 0,-1 1 0,1-1 0,-1 1-1,0-1 1,1 0 0,16-17-4754,-3 0 2395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32 4736,'5'-21'1530,"0"11"313,-3 9-750,-4 4-13,1-2-587,-1 1 0,1 0-1,0 0 1,0 0-1,0 0 1,0 0 0,0 0-1,0 0 1,-1 5-1,-9 19 1035,-2-4-473,-2 0-1,-1-2 0,-34 37 1,-66 50 802,90-84-1392,-31 28 196,-214 178 408,253-216-1057,-17 13-4534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4736,'-9'-14'4517,"5"20"-992,4-6-3459,-23 61 5652,-5 33-3182,9-22-1218,-16 75 171,26-105-1255,-3 66 0,8-68-118,2-29-301,1 0-1,0 0 1,0 0-1,3 18 1,-1-15-2193,-2-8-890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6816,'-1'0'108,"1"0"1,0 0-1,-1 0 1,1 0 0,-1 0-1,1-1 1,0 1-1,-1 0 1,1 0-1,0-1 1,0 1-1,-1 0 1,1 0-1,0-1 1,0 1 0,-1 0-1,1-1 1,0 1-1,0 0 1,0-1-1,-1 1 1,1-1-1,0 1 1,0 0-1,0-1 1,0 1 0,0-1-1,0 1 1,0 0-1,0-1 1,0 1-1,0-1 1,0 1-1,0 0 1,0-1-1,0 1 1,0-1 0,0 1-1,1-1 1,-1 0 86,0 0 1,1 0 0,-1 0-1,0 0 1,1 0 0,-1 0 0,1 0-1,-1 0 1,1 0 0,-1 0 0,1 0-1,0 0 1,0 0 0,-1 0-1,1 0 1,1 0 0,10-5 810,0 2 1,0 0-1,0 0 0,0 1 1,15-2-1,-4 0-330,39-6-211,-1 2 0,1 3 1,0 2-1,70 5 0,-65 8-392,10 0-942,-64-9-1209,-1 0 0,13-2 0,-13-1-2449,1 0 1519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3232,'-7'-12'1035,"5"10"-614,3 2-222,-1-1 0,0 1 0,1 0 0,-1 0 0,0-1 0,1 1 0,-1 0 0,0 0 0,1 0 0,-1-1 0,1 1-1,-1 0 1,0 0 0,1 0 0,-1 0 0,1 0 0,-1 0 0,0 0 0,1 0 0,-1 0 0,1 0 0,-1 0 0,0 0 0,1 0 0,0 1 0,3 2 620,1 1-1,-1 0 1,0 0-1,0 1 1,6 8-1,7 9 1604,-5-7-1729,0 1-1,-1 0 0,0 1 1,-1 0-1,-2 0 0,1 1 1,-2 0-1,0 1 1,-2 0-1,7 34 0,-6-8-298,-1 1-1,-3-1 0,-5 72 0,-1-77-510,-2 1 0,-1-1-1,-2 0 1,-2 0 0,-28 66-1,12-38-6776,12-24-1246,4-9 3127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 3072,'-3'-1'342,"1"0"-1,0 1 1,0-1 0,-1 1-1,1 0 1,0 0 0,0 0-1,-1 0 1,1 0 0,-4 1-1,-11 1 2050,18-2-1684,-2 0-107,-5 0 397,1 0-69,9 0 171,-1 1-1078,1 0 0,-1 0 0,0 0 0,1 1 1,-1-1-1,0 1 0,0 0 0,0 0 0,0 0 0,0 0 1,3 5-1,7 3 66,58 34 190,-8-6 54,-32-17-178,-2 1 0,32 31 0,85 97 215,-93-98-279,5 4 182,-51-48-140,0 0 0,-1 0 0,0 1 0,-1 0 0,7 14 0,-11-20-96,0 0-1,0 0 0,-1 0 1,1 0-1,-1 0 0,0 1 1,0-1-1,0 0 0,0 0 1,0 1-1,-1-1 0,1 0 1,-1 0-1,0 0 0,0 0 1,0 0-1,-1 0 0,1 0 1,-1 0-1,-2 3 0,-4 5 39,0 0 0,-1 0 0,-14 13 0,18-19-34,1 1 0,0 0-1,-7 11 1,-9 14 473,4-11-549,-26 42-1,13-8 321,-3-2 0,-65 83-1,66-103-127,0-2 0,-45 33 0,40-34-1,-54 55 1,83-76-118,0 0 1,1 0 0,0 1-1,1 0 1,-1 0-1,2 0 1,0 1-1,0 0 1,-4 16 0,6-19-4,1 1 1,0-1 0,0 0-1,1 1 1,0-1 0,0 0-1,1 1 1,0-1 0,0 0-1,1 0 1,0 1 0,0-1-1,1 0 1,5 11 0,-1-6 30,0 0 0,0-1 0,1 0 1,0 0-1,1-1 0,1 0 0,-1 0 1,2-1-1,-1-1 0,1 1 0,0-2 0,25 13 1,27 11 22,-38-17-11,1-1 0,55 17 1,-80-30-68,1 1 0,-1-1 1,0 0-1,1 1 1,-1 0-1,0-1 0,0 1 1,1 0-1,-1-1 0,0 1 1,0 0-1,0 0 1,0 0-1,0 0 0,0 0 1,0 0-1,-1 0 0,1 0 1,0 0-1,0 1 1,-1-1-1,1 0 0,-1 1 1,1-1-1,-1 0 0,0 0 1,1 1-1,-1-1 1,0 1-1,0-1 0,0 2 1,0 0-7,-1 0 0,1 0-1,-1 0 1,0 0 0,0 0 0,0-1 0,0 1 0,-1 0 0,1-1 0,-1 1 0,1-1 0,-1 1 0,0-1-1,0 0 1,-3 3 0,-18 17 18,-2 0-1,0-2 0,-54 33 1,-55 27-145,126-75 124,0 1 1,0-1-1,0 1 0,1 1 1,0 0-1,0 0 0,1 0 1,0 1-1,0 0 0,1 0 1,-5 10-1,5-9-1,1 1 0,0 0 0,1 0 0,0 0 0,1 0 0,0 0 0,1 0 0,0 1 0,0-1 0,2 16 0,19 104 103,-15-107-77,2-1 0,0 0 1,17 34-1,-13-33 1,1-1-1,1-1 1,1 0 0,1 0-1,1-2 1,21 22 0,-2-9-15,42 39 13,-65-58-21,0 1 0,-1 1 0,17 27 0,-14-15 24,-2 0 0,0 0 1,9 37-1,12 88 243,-31-136-200,-1-1 0,0 1 0,0-1 0,-2 1 0,0 0 0,-1-1 0,-4 19 0,4-26-35,0 0-1,-1 0 0,0 0 1,-1 0-1,1 0 0,-1-1 1,-1 0-1,1 0 0,-1 0 1,-1 0-1,1-1 1,-1 1-1,0-1 0,-12 8 1,-2-1 4,-1-1 0,0-1 1,-36 13-1,-71 16 105,53-19-222,-65 19-2739,131-37 2313,4-2-434,0 1-1,1-1 1,-1 0 0,-6 0 0,10-1 762,1 0 1,-1 0-1,1 0 1,-1-1-1,0 1 1,1 0-1,-1 0 1,1 0-1,-1 0 1,0 0 0,1-1-1,-1 1 1,1 0-1,-1-1 1,1 1-1,-1 0 1,1-1-1,-1 1 1,1 0-1,0-1 1,-1 1-1,1-1 1,-1 1-1,1-1 1,0 1-1,0-1 1,-1 1-1,1-1 1,0 1-1,0-1 1,-1 0-1,1 1 1,0-1-1,0 1 1,0-1-1,0 0 1,0 1-1,0-1 1,0-1-402,-1-12-2352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10 122 5216,'0'0'83,"0"0"0,-1 0 1,1-1-1,0 1 0,0 0 1,0 0-1,0-1 0,-1 1 1,1 0-1,0 0 0,0 0 1,0 0-1,0-1 0,-1 1 1,1 0-1,0 0 0,0 0 1,-1 0-1,1 0 0,0 0 1,0 0-1,-1 0 0,1 0 1,0 0-1,0 0 0,-1 0 1,1 0-1,0 0 0,0 0 1,-1 0-1,1 0 0,0 0 1,0 0-1,-1 0 0,1 0 1,0 0-1,-1 0 0,1 1-47,0-1 0,0 0 0,0 0-1,0 1 1,0-1 0,0 0 0,0 1-1,0-1 1,0 0 0,0 0 0,0 1 0,0-1-1,0 0 1,0 1 0,0-1 0,0 0-1,0 0 1,0 1 0,0-1 0,0 0-1,1 0 1,-1 1 0,0-1 0,0 0 0,0 0-1,1 1 1,-1-1 0,0 0 0,0 0-1,0 0 1,1 1 0,-1-1 0,0 0-1,0 0 1,1 0 0,-1 0 0,0 0-1,0 0 1,1 1 0,2 0 149,-1 0 1,1 1-1,0-1 0,0 0 1,0 0-1,0-1 0,0 1 0,0-1 1,0 1-1,4-1 0,33-3 589,-29 2-578,323-64 1506,-188 32-2694,0 6-3446,-91 19 2225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734 203 3648,'0'-12'2053,"1"26"3577,-1 18-1358,0-21-4042,-1 1-1,0-1 1,0 0 0,-1 0-1,-4 12 1,-7 4 741,10-22-827,0 0 0,1 1 0,-1-1 0,-1 9-1,2-9-88,0 0-1,0 0 1,0-1-1,0 1 1,-1-1-1,-4 6 1,4-5 29,0 0-1,0 0 1,0 0 0,-2 8-1,1-3-43,2-1-10,-1-1 0,0 1 0,-1-1-1,0 0 1,-9 14 0,-9 9 51,-18 23 303,35-47-319,-1-1 0,0 0-1,0-1 1,-1 1 0,-13 7-1,12-8 108,-1 0 0,0-1 0,1 0 0,-17 4 0,20-7-111,0 0 1,0-1-1,0 1 0,0-1 0,0 0 1,0-1-1,0 1 0,0-1 0,0 0 1,0 0-1,-7-3 0,-36-14-34,1-1-1,1-3 1,0-2 0,-71-50-1,109 66-62,0 0 1,0-1-1,1 0 0,-1 0 0,2 0 0,0-1 0,0 0 0,0 0 0,2-1 1,-7-18-1,9 26 0,1 0 0,0 0 1,1 0-1,-1-1 0,1 1 0,-1 0 1,1 0-1,0 0 0,0 0 1,0-1-1,1 1 0,-1 0 0,1 0 1,0 0-1,1-4 0,0 3-5,0 0-1,0 0 0,1 0 0,-1 0 1,1 0-1,0 0 0,0 1 1,0 0-1,5-5 0,6-1-22,-1-1 1,2 2-1,-1-1 1,26-9-1,16-4 190,95-24-1,65-2 67,-205 46-187,327-40 671,-23 4 307,-259 25-582,-51 11-991,1-1 0,0 1 0,-1-1 0,1 1 0,-1-2 1,10-6-1,-6 4-1144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 4160,'0'0'125,"0"0"0,-1-1-1,1 0 1,-1 1 0,1-1 0,0 1 0,-1-1 0,1 1-1,0-1 1,0 0 0,0 1 0,-1-1 0,1 1 0,0-1 0,0 0-1,0 1 1,0-1 0,0 0 0,0 1 0,0-1 0,0 1-1,1-1 1,-1 0 0,0 1 0,0-1 0,0 1 0,1-1 0,-1 0-1,0 1 1,0-1 0,1 1 0,-1-1 0,1 1 0,11-1 10615,-10 9-9336,1 12-1304,-1 0 1,0 0-1,-1 0 0,-2 0 1,-3 30-1,1-10 44,-1 11 102,-2 0-1,-18 71 0,19-102-215,2-7 36,0 0 0,-1-1 0,-8 17 0,12-29-116,0 1 0,-1 0-1,1-1 1,0 1 0,-1-1 0,1 1 0,-1 0 0,1-1 0,-1 1 0,1-1 0,-1 1 0,0-1 0,1 0 0,-1 1 0,1-1 0,-1 0 0,0 1 0,1-1-1,-1 0 1,0 0 0,0 0 0,1 1 0,-1-1 0,0 0 0,1 0 0,-1 0 0,0 0 0,0 0 0,1 0 0,-1 0 0,0-1 0,0 1 0,1 0 0,-1 0-1,0-1 1,1 1 0,-1 0 0,0-1 0,1 1 0,-2-1 0,0 0-783,0-1 0,0 1 1,1-1-1,-1 1 0,0-1 0,0 0 0,1 0 0,-1 0 0,1 0 1,-1 0-1,1 0 0,-2-4 0,2 0-1348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7 114 2144,'-6'-6'13856,"14"-8"-10706,-3 9-3047,0-1 0,0 1 0,8-6 0,-1 4 20,1-1 0,1 1 0,-1 1 1,1 1-1,0 0 0,1 0 0,-1 2 0,20-4 0,9 2 168,71 0 1,125 19 817,-144-13-768,-54-2-165,-40 1-295,0 0 0,0 0 1,0 0-1,-1 0 0,1-1 0,0 1 0,0 0 0,0-1 0,0 1 0,-1 0 0,1-1 0,0 1 1,0-1-1,-1 0 0,1 1 0,0-1 0,-1 1 0,1-1 0,-1 0 0,1 0 0,-1 1 0,2-2 0,-1 0-543,4-3-997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72 479 3552,'-11'5'693,"1"1"1,-11 8-1,20-13-454,0 1 1,0-1-1,0 0 0,0 0 1,0 1-1,0-1 1,0 1-1,0-1 0,1 1 1,-1-1-1,1 1 0,-1 2 1,-5 10 770,4-11-738,0 0 0,1 0 1,-1 0-1,1 0 0,-1 0 0,0 6 0,2-9-201,-1 1 1,1 0-1,0-1 1,0 1 0,0 0-1,0 0 1,0-1-1,0 1 1,0 0-1,0 0 1,0-1-1,1 1 1,-1 0 0,0-1-1,0 1 1,1 0-1,-1-1 1,0 1-1,1 0 1,-1-1 0,0 1-1,1-1 1,-1 1-1,1-1 1,-1 1-1,1-1 1,-1 1 0,1-1-1,0 1 1,-1-1-1,1 1 1,0-1-1,-1 0 1,1 0 0,0 1-1,-1-1 1,2 0-1,1 1 51,0 0 0,1-1 0,-1 0 1,0 0-1,0 0 0,0 0 0,1 0 0,-1-1 0,0 1 0,0-1 0,0 0 0,1 0 0,-1 0 0,4-2 0,4-3 179,-1 0-1,16-13 1,-13 9-101,271-229 1555,-261 216-1566,30-40-1,-45 53-154,9-13 15,19-36 1,-16 25 16,-15 27-67,-1 0 0,0 0 0,0 0 0,-1-1 0,0 1 0,0-1 0,0 0 0,-1 0-1,1-13 1,-13 38-783,-4 16 831,1 1 0,1 0-1,-11 54 1,21-72 57,0 0 1,0 0-1,2 0 1,0 1-1,1-1 0,3 20 1,-3-32-26,-1-1 0,1 1 1,0-1-1,0 1 1,1-1-1,-1 1 0,1-1 1,-1 0-1,1 0 1,0 0-1,4 4 0,-5-6-37,0 0 0,1 0 0,-1 0 0,0 0 0,1 0-1,-1-1 1,0 1 0,1 0 0,-1-1 0,1 1 0,-1-1-1,1 0 1,-1 0 0,1 1 0,0-1 0,-1 0 0,1 0 0,-1 0-1,1-1 1,-1 1 0,1 0 0,-1-1 0,1 1 0,-1 0-1,1-1 1,-1 0 0,1 1 0,-1-1 0,2-1 0,57-38 264,-5 3-207,67-30-71,27-17-333,-145 81 196,0 1 0,0-1 0,1 1 0,-1 1 0,8-3 0,-11 4 91,-1-1 0,1 1 0,-1 0 0,1 0 0,0 0 0,-1 0 0,1 0 0,0 0 0,-1 0 0,1 0 0,0 0 0,-1 1 0,1-1 0,-1 0 0,1 0 0,0 0 0,-1 1 0,1-1 0,-1 0 0,1 1 0,0-1 0,-1 1 9,1 0 0,-1 0 0,0 0 0,1 0 1,-1 0-1,0-1 0,1 1 0,-1 0 0,0 0 0,0 0 1,0 0-1,0 0 0,0 0 0,0 0 0,0 0 0,0 0 1,0 0-1,-1 0 0,1 1 0,-4 14 57,0 0 0,0 0 0,-2-1 0,-12 26 0,-20 30 136,-61 84 0,93-147-163,-3 5 177,-17 17-1,25-28-138,-1 0-1,0 0 0,0 0 1,-1 0-1,1 0 0,0-1 0,-1 1 1,1-1-1,0 0 0,-1 1 1,0-1-1,1 0 0,-1-1 1,0 1-1,-4 0 0,6-1-39,-1 0 1,0-1-1,0 1 0,0-1 0,0 1 0,1-1 0,-1 0 0,0 0 1,1 0-1,-1 0 0,1 0 0,-1 0 0,1 0 0,-1-1 0,1 1 0,0 0 1,-1-1-1,1 1 0,0-1 0,0 1 0,0-1 0,0 0 0,1 1 1,-1-1-1,0 0 0,1 0 0,-1-1 0,-1-3-32,0 0 0,1 0 0,0 0 0,0-1 0,1 1 0,-1 0 0,2-10 0,-1 11-19,1 0 0,0 0 0,0 0-1,1-1 1,-1 1 0,1 0 0,0 0 0,1 1-1,-1-1 1,1 0 0,0 1 0,0 0 0,6-6-1,-5 5 32,2 1-1,-1 0 1,0 0-1,1 0 1,0 1-1,-1 0 1,1 0-1,1 0 1,-1 1-1,0 0 1,7-2-1,7 0-57,1 1-1,-1 0 1,0 1 0,1 2-1,38 3 1,-42-1-381,0 1 0,30 9 0,-35-8-581,-1 1-1,1 0 0,-1 1 1,15 10-1,-22-14-370,-3-1 1045,0-1 1,0 1-1,0-1 0,0 1 1,0 0-1,0 0 1,0-1-1,0 1 0,0 0 1,0 0-1,-1 0 0,1 0 1,0 0-1,-1 0 0,1 0 1,-1 0-1,1 1 0,-1-1 1,1 2-1,-1 4-1802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96 7136,'-34'-47'3232,"30"29"-2816,4 9-288,4 6-160,1-10-480,10 8 288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1026 2144,'0'0'111,"-1"0"-1,1 0 1,0 0-1,0-1 1,-1 1-1,1 0 1,0 0 0,-1 0-1,1 0 1,0 0-1,0 0 1,-1 0 0,1 0-1,0 0 1,-1 0-1,1 0 1,0 0 0,0 1-1,-1-1 1,1 0-1,0 0 1,0 0 0,-1 0-1,1 0 1,0 0-1,0 1 1,0-1 0,-1 0-1,1 0 1,0 0-1,0 1 1,-1-1 0,15-2 2991,-7-1-2866,-1-1-1,-1 0 1,1 0 0,-1 0 0,1-1 0,-1 0 0,0 0-1,-1 0 1,7-9 0,-3 4-66,108-109 786,-86 91-846,59-69 268,-72 78-286,35-44 233,59-92 0,79-142 737,-182 286-1015,-7 9-67,0 1 0,1-1 1,-1 1-1,0-1 0,0 1 0,0-1 1,0 0-1,-1 0 0,1 0 1,0 1-1,-1-1 0,1 0 0,-1 0 1,1 0-1,-1 0 0,0-2 1,0 3 12,0 1 1,0 0 0,0 0-1,0 0 1,0 0 0,0 0-1,-1 0 1,1 0 0,0 0-1,0-1 1,0 1 0,0 0-1,0 0 1,0 0-1,0 0 1,0 0 0,-1 0-1,1 0 1,0 0 0,0 0-1,0 0 1,0 0 0,0 0-1,0 0 1,-1 0 0,1 0-1,0 0 1,0 0 0,0 0-1,0 0 1,0 0 0,0 0-1,-1 0 1,1 0 0,0 0-1,0 0 1,0 0 0,0 0-1,0 0 1,0 0 0,0 1-1,-1-1 1,1 0 0,0 0-1,0 0 1,0 0 0,0 0-1,-9 9-88,-9 19 52,-117 290 102,120-278 5,0 2 165,1 0 0,2 1 1,-6 51-1,17-89-168,0-1-1,1 1 1,0-1 0,0 1 0,0-1-1,1 1 1,-1-1 0,1 1-1,0-1 1,0 1 0,1-1 0,0 0-1,2 5 1,-3-6-11,1-1-1,-1 0 1,1 0-1,0 0 1,0 0-1,0 0 1,0 0-1,0-1 1,0 1-1,1-1 1,-1 1-1,0-1 1,1 0-1,-1 0 1,1 0-1,0 0 1,-1 0 0,1-1-1,-1 1 1,1-1-1,0 0 1,5 0-1,3 0 17,1-1-1,-1-1 1,0 0 0,0 0-1,0-1 1,0 0-1,0-1 1,-1-1 0,1 1-1,-1-2 1,-1 1-1,1-1 1,17-15 0,-10 6-1,-1-1 1,0-1-1,-1 0 1,-1-1 0,23-38-1,54-121 298,-32 59-230,-25 53-101,44-83-27,-69 131 16,-1 0-1,-1 0 0,-1-1 0,8-30 1,-14 46-64,1 1 1,-1-1-1,0 0 0,0 0 1,0 1-1,0-1 1,0 0-1,-1 1 0,1-1 1,-1-2-1,0 3 32,1 1 0,0 0 0,0-1-1,-1 1 1,1 0 0,0-1 0,-1 1 0,1 0 0,0 0-1,-1-1 1,1 1 0,-1 0 0,1 0 0,0 0-1,-1 0 1,1-1 0,-1 1 0,1 0 0,-1 0 0,1 0-1,-1 0 1,1 0 0,0 0 0,-1 0 0,1 0-1,-1 0 1,1 0 0,-1 0 0,1 1 0,-1-1 0,1 0-1,0 0 1,-1 0 0,1 0 0,-1 1 0,1-1 0,0 0-1,-1 0 1,1 1 0,0-1 0,-1 0 0,1 1-1,-10 7 87,1 1-1,0-1 0,1 1 0,0 1 1,-11 16-1,14-20-24,-12 20 88,1 0 0,1 1 0,1 1 0,-14 42 0,-28 119 248,24-72-59,10-38 8,-32 93 114,24-86-348,29-84-92,0 1-1,0-1 1,0 0-1,0 0 0,0 0 1,0-1-1,-1 1 1,-2 2-1,-6 11 87,7-6-30,3-8-53,0 0 0,0 0 0,0 0 0,-1 0 0,1 0 0,-1 0 0,1 1 0,-1-1 0,1 0 0,-1 0 0,1 0 0,-1-1 0,0 1 0,-1 1 0,0 1-20,0-1-1,0 0 1,0 0-1,0 1 1,1-1 0,-3 5-1,-6 7 170,6-11 407,3-5-199,6-12-63,12-18-232,-5 18-87,0 1 1,1 1-1,23-18 1,48-27-146,-34 23 57,-48 33 86,6-5-57,-1 1-1,0 0 0,1 1 0,0 0 0,0 0 0,0 1 0,15-5 0,-22 8 58,0 0-1,0 0 0,0-1 1,0 1-1,0 0 1,0 0-1,0 0 0,0 1 1,0-1-1,0 0 1,0 0-1,0 0 0,0 1 1,0-1-1,2 1 0,-3 0 9,0-1 0,1 1 0,-1-1 0,1 0 0,-1 1 0,0-1 0,0 1 0,1-1 0,-1 1 0,0 0 0,0-1 0,1 1 0,-1-1 0,0 1 0,0-1-1,0 1 1,0-1 0,0 1 0,0 0 0,0 0 0,0 4-5,-1 0-1,0-1 1,-1 1-1,1 0 0,-4 6 1,-1 5 48,5-9-4,0 0 1,0 1-1,0-1 0,1 0 0,0 0 0,1 1 1,0-1-1,0 0 0,0 0 0,1 0 1,3 9-1,-4-13-13,0 0 0,0 0 0,1 0 0,-1-1 0,1 1-1,0 0 1,-1-1 0,1 1 0,0-1 0,1 0 0,-1 0 0,0 0 0,1 0 0,-1 0 0,1 0 0,-1-1 0,1 1 0,0-1 0,0 0-1,0 1 1,0-1 0,-1-1 0,1 1 0,1 0 0,-1-1 0,0 0 0,0 1 0,0-1 0,5-1 0,19-3 110,0-2-1,-1 0 1,0-2 0,0-1 0,38-20 0,-50 23-75,0-1 0,-1 0 0,0-1 0,-1 0 0,0-1 0,0-1 0,20-20 0,-30 26-69,1 1-1,0-1 1,-1 0 0,0 0-1,0 0 1,2-5-1,-4 9-3,0-1-1,1 0 1,-1 0-1,0 0 0,0 1 1,0-1-1,0 0 0,0 0 1,1 0-1,-2 1 1,1-1-1,0 0 0,0 0 1,0 0-1,0 1 0,0-1 1,-1 0-1,1 0 1,0 0-1,-1 1 0,1-1 1,-1 0-1,1 1 0,0-1 1,-1 0-1,0 1 1,1-1-1,-1 1 0,1-1 1,-1 1-1,0-1 0,1 1 1,-1-1-1,0 1 1,1 0-1,-1-1 0,-1 1 1,1-1-3,-1 1 0,1-1 0,-1 1 0,0 0 1,1 0-1,-1 0 0,1 0 0,-1 0 0,1 0 1,-1 0-1,0 0 0,1 1 0,-1-1 1,1 1-1,-1-1 0,-1 2 0,-4 0-34,-4 1 22,1 0 1,1 1-1,-1 0 1,0 1-1,1 0 1,-12 8-1,17-10 65,0 0-1,0 1 1,0-1 0,0 1-1,1 0 1,-1 0-1,1 0 1,0 0-1,0 1 1,1-1 0,-1 1-1,1 0 1,0 0-1,-2 8 1,3-10-18,1 1-1,0-1 1,-1 0 0,2 0-1,-1 0 1,0 1-1,0-1 1,1 0 0,0 0-1,-1 0 1,1 0 0,1 0-1,0 4 1,3 2 23,1 0-1,10 14 1,-11-16-5,7 10 59,1-2 0,1 0 0,20 18 0,-25-26-137,-1 0 0,1-1 0,-1 0 0,2-1-1,-1 0 1,1 0 0,-1-1 0,14 4 0,-18-7-186,0 0 1,-1-1-1,1 1 1,0-1-1,0 0 1,0 0-1,0 0 1,9-2-1,-10 1-230,0 0 0,0-1 0,0 1 0,0-1 0,0 0 0,0 0 1,-1 0-1,1-1 0,-1 1 0,1-1 0,-1 0 0,0 0 0,0 0 0,0 0 0,-1-1 0,5-6 0,4-15-3878,-1 2 1424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8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7136,'-20'-9'3232,"31"15"-2816,-2-6 1408,6 0-1088,33 0 352,6 3-672,37 1-96,3 1-192,8-1-160,-10 1 0,5-1-32,-9 5 0,9-6-3104,-10 6 1728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181 130 3072,'2'-4'373,"0"-1"0,0 1-1,1-1 1,-1 1 0,1 0 0,0 0 0,0 0 0,0 0-1,1 1 1,3-4 0,4-8 5476,-18 24-5335,-23 35 225,1 1 1,3 1-1,1 1 1,3 1-1,-21 63 1,32-67-161,-7 60 0,13-76-468,-4 61 224,8-79-242,1 1 0,1 0 0,0 0 0,0-1 1,1 1-1,5 16 0,4-10 173,-11-16-246,1-1-1,-1 1 0,1-1 0,-1 1 1,1-1-1,0 1 0,-1-1 1,1 1-1,0-1 0,-1 0 0,1 1 1,0-1-1,0 0 0,-1 1 1,1-1-1,0 0 0,0 0 0,-1 0 1,1 0-1,0 0 0,0 0 1,0 0-1,-1 0 0,1 0 0,1 0 1,2-2 20,0-1 0,1 1 0,-1-1 0,-1 0 1,1 0-1,0 0 0,-1 0 0,0-1 0,5-5 1,27-40 85,-30 42-94,10-18 12,0-1 0,-2 0 0,0-1 0,-2 0 1,-1-1-1,9-44 0,-18 49-148,-1 8 112,0 15-5,0 0 0,0-1 0,0 1 0,0 0 0,1-1 0,-1 1 0,0 0 0,0 0 0,0-1 0,0 1 0,1 0 0,-1 0 0,0-1 0,0 1 0,0 0 0,1 0 0,-1 0 0,0-1 0,0 1 0,1 0 0,-1 0 0,0 0 0,1 0 0,-1 0 0,0 0 0,1 0 0,-1 0 0,0 0 0,0-1 0,1 1 0,-1 0 0,0 0 0,1 1 0,-1-1 0,16 1 112,-15-1-106,342 37 450,-76-39-42,-209 0-354,-20-1 348,46-9-1,-81 11-385,-4 1-18,-13 3-32,-25 7-40,19-1 97,0 1 1,1 0 0,0 2 0,1 0 0,1 1 0,0 0 0,0 2 0,-15 17 0,20-19-2,1 0 0,0 1 0,1 0 1,1 1-1,1 0 0,0 1 1,0-1-1,2 1 0,0 1 0,-7 32 1,12-45 20,0-1 1,1 1 0,0-1-1,0 1 1,0 0 0,0-1-1,1 1 1,-1 0 0,1-1-1,1 5 1,-2-8-31,0 1 0,1-1 0,-1 1 0,0-1 0,0 1 0,1-1 0,-1 0 0,0 1 1,1-1-1,-1 1 0,1-1 0,-1 0 0,1 1 0,-1-1 0,0 0 0,1 1 0,-1-1 0,1 0 0,-1 0 0,1 0 0,-1 1 0,1-1 0,0 0 1,-1 0-1,1 0 0,0 0 0,0 0 3,1-1 0,0 1 0,-1-1 0,1 1 0,-1-1 0,1 0 0,-1 1 0,0-1 0,1 0 0,-1 0 0,0 0 0,0 0 0,3-2 0,14-17-83,0-1 1,20-32-1,-5 7-14,69-79 258,-88 104-261,-8 11-270,-10 21 8,-1 1 351,1 0-1,1 0 1,0 0-1,1 1 1,0-1 0,1 1-1,0-1 1,2 22 0,0-30 17,-1 0 1,1-1-1,-1 1 1,1 0-1,0 0 1,1-1-1,-1 1 1,1 0-1,0-1 1,-1 0-1,1 1 1,1-1-1,-1 0 1,0 0-1,1 0 1,0 0-1,0-1 1,-1 1-1,2-1 1,-1 0-1,0 1 1,6 2-1,-3-3 10,1 0-1,-1 0 0,0 0 0,1 0 1,-1-1-1,1 0 0,-1-1 0,1 0 1,0 0-1,-1 0 0,1 0 0,10-3 1,6-3-41,0-1 0,-1 0 1,23-12-1,65-36-171,-92 44 165,-8 6 8,34-18-25,57-39 1,-98 59 11,0 1 0,1-1 1,-1 1-1,1 0 0,7-2 0,-9 3-31,-5 9-356,-8 11 303,6-12 39,-9 18 68,1-1 0,0 2 0,2 0 1,1 0-1,1 1 0,-8 42 0,16-63-6,0-1 52,0 1-1,0 0 0,1 0 0,-1 0 0,2 7 1,-1-12-52,0 0 1,0 0 0,1 0 0,-1-1 0,0 1-1,0 0 1,1 0 0,-1 0 0,1 0 0,-1-1-1,0 1 1,1 0 0,0-1 0,-1 1 0,1 0-1,-1-1 1,1 1 0,0 0 0,-1-1-1,1 1 1,0-1 0,0 1 0,-1-1 0,1 0-1,0 1 1,0-1 0,0 0 0,0 0 0,-1 1-1,1-1 1,0 0 0,0 0 0,0 0 0,0 0-1,0 0 1,0 0 0,-1 0 0,1 0-1,0-1 1,0 1 0,1-1 0,1 1-2,0-1 0,-1 0 1,1 0-1,-1 0 0,1 0 0,-1 0 0,0-1 1,1 1-1,-1-1 0,3-2 0,19-24 135,-8 7-81,50-54-43,107-95 0,-134 137 7,-3 4-61,64-69 0,-79 73 19,-2-2 1,0 0 0,-2 0 0,25-55 0,-32 58-18,5-10-116,-2-1 1,12-50-1,-24 83 112,0 0 0,-1 0 0,1-1 0,-1 1 0,0 0 0,0 0 0,0-1 0,0 1 0,0 0 0,0-1 0,-2-3 0,2 6 38,0 0 0,0 0 0,0 0 0,0 0 0,0 0 0,0 0 0,0-1 0,0 1-1,0 0 1,0 0 0,0 0 0,0 0 0,0 0 0,0 0 0,-1 0 0,1 0 0,0 0 0,0-1 0,0 1-1,0 0 1,0 0 0,0 0 0,0 0 0,-1 0 0,1 0 0,0 0 0,0 0 0,0 0 0,0 0 0,0 0-1,0 0 1,-1 0 0,1 0 0,0 0 0,0 0 0,0 0 0,0 0 0,0 0 0,0 0 0,0 0 0,-1 0-1,1 0 1,0 0 0,0 0 0,0 0 0,0 1 0,0-1 0,0 0 0,0 0 0,-1 0 0,1 0 0,-8 9-101,-9 17-15,15-24 117,-90 133 219,-20 27 326,77-113-306,-48 90-1,-18 108 206,76-181-262,23-60-212,-8 21 487,10-28-449,0 1 0,1 0 0,-1 0 0,0 0 0,0 1 0,0-1 1,0 0-1,0 0 0,0 0 0,0 0 0,0 0 0,0 0 0,0 0 0,0 0 0,0 0 1,0 0-1,0 0 0,0 0 0,0 0 0,0 0 0,0 0 0,1 0 0,-1 0 1,0 0-1,0 0 0,0 0 0,0 0 0,0 0 0,0 0 0,0 0 0,0 0 0,0 0 1,0 0-1,0 1 0,0-1 0,0 0 0,0 0 0,0 0 0,0 0 0,0 0 0,0 0 1,0 0-1,0 0 0,0 0 0,0 0 0,0 0 0,9-14 188,24-36-216,42-48 0,-58 78-37,2 0 1,0 1-1,1 2 1,0 0-1,2 1 1,0 1-1,1 0 1,41-17 0,-61 30 20,1 1 0,-1 0 0,1-1 1,0 1-1,-1 1 0,5-1 1,-7 1 32,-1-1 0,1 1-1,-1 0 1,1 0 0,-1 0 0,1 0 0,-1 0 0,0 0 0,1 1 0,-1-1 0,1 0-1,-1 0 1,1 0 0,-1 0 0,1 1 0,-1-1 0,0 0 0,1 0 0,-1 1 0,1-1-1,-1 0 1,0 0 0,1 1 0,-1-1 0,0 1 0,1-1 0,-1 0 0,0 1 0,0-1-1,1 1 1,-1-1 0,0 1 0,0-1 0,0 0 0,0 1 0,0-1 0,1 1 0,-1-1-1,0 1 1,0-1 0,0 1 0,0-1 0,0 1 0,0-1 0,-1 1 0,1-1 0,0 1-1,0-1 1,0 0 0,0 1 0,-1-1 0,1 1 0,-19 43 4,-9 16 141,15-32 95,-12 31 0,19-42-175,1 1 1,0 0-1,2 0 0,-4 31 0,7-44-50,0 1-1,0-1 1,1 1-1,-1-1 1,1 1-1,0-1 1,1 0 0,-1 1-1,1-1 1,0 0-1,1 0 1,-1 0 0,1 0-1,0-1 1,0 1-1,0-1 1,1 1-1,-1-1 1,1 0 0,5 3-1,-4-3-292,1 0 0,-1-1 0,1 1 0,0-2 0,0 1 0,0-1 0,0 1 0,1-2 0,11 3 0,-11-3-763,0 0 1,0-1-1,-1 0 0,1 0 0,0-1 0,-1 0 0,1 0 0,0 0 0,12-5 0,5-3-2069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18 600 4320,'-10'-2'1188,"2"0"3784,10 3-4772,-1-1 1,1 1 0,-1-1 0,1 1-1,-1-1 1,1 0 0,-1 0-1,1 1 1,-1-1 0,3 0 0,6-1 97,0 1 0,0-2 0,0 1 0,0-1 0,0-1 0,-1 0 0,1 0 0,-1-1 0,0 0 0,0 0 0,0-1 0,-1 0 0,1-1 0,-1 0 0,-1 0 0,11-11 0,3-6 117,-1-1 0,18-29 0,28-58 15,-40 65-274,-8 12-75,1 1 0,30-37 1,-21 32 64,10-14-9,-33 47-159,0-1 0,1 1 0,-1 0-1,1 0 1,0 1 0,8-6 0,-13 10 15,0-1-1,1 1 1,-1-1 0,0 1 0,0 0 0,0-1 0,1 1 0,-1 0-1,0 0 1,0 0 0,0 0 0,1 0 0,-1 0 0,0 0 0,0 0-1,1 0 1,-1 1 0,0-1 0,0 0 0,0 1 0,1-1-1,-1 1 1,0 0 0,0-1 0,0 1 0,0 0 0,0-1 0,0 1-1,0 0 1,-1 0 0,1 0 0,0 0 0,0 0 0,-1 0 0,1 0-1,1 2 1,2 5 14,0 0 0,-1 0-1,0 0 1,3 10 0,-5-12-22,4 11-2,-2 0-1,0 0 1,-1 0-1,-1 0 0,-1 28 1,-1-17 32,0 74 249,-19 133 0,17-215-137,-11 37 1,12-51-27,-1 0 1,1 1-1,-1-1 1,0 0-1,-1-1 0,1 1 1,-1-1-1,0 1 1,-7 5-1,11-10-69,-1 0 1,0-1-1,0 1 0,0-1 0,0 1 0,0-1 1,0 1-1,0-1 0,0 0 0,0 0 1,0 1-1,0-1 0,0 0 0,-1 0 1,1 0-1,0 0 0,0 0 0,0 0 1,0-1-1,0 1 0,0 0 0,0 0 1,0-1-1,0 1 0,0-1 0,0 1 1,0-1-1,0 1 0,0-1 0,-1 0 1,-4-3-23,1-1 0,-1 0 1,-6-7-1,2 3-27,4 2 18,0 0-1,0-1 1,0 1-1,1-1 1,0 0-1,1 0 1,0-1 0,-6-16-1,-10-18-192,19 40 159,-1-1-1,0 1 0,1-1 0,0 1 1,-1-1-1,0-7 0,-3-11-482,3 13-89,5 16-112,-1-2 719,0-1 1,1 1 0,-1-1-1,1 0 1,0 1 0,0-1-1,0 0 1,1-1 0,-1 1-1,1-1 1,7 6 0,-6-7 33,0 1 1,0-1 0,1 0 0,-1 0 0,1 0-1,-1-1 1,1 0 0,0 0 0,7 0-1,3-1 154,32-3-1,34-9-50,161-43 0,-214 45-97,0-2 1,-1 0 0,-1-2-1,0-1 1,-1-2 0,0 0-1,-2-1 1,28-27 0,81-57 97,-73 58-254,-30 17 338,-30 27-219,1 0 0,-1 0-1,0 0 1,1 0 0,-1 0-1,0 0 1,0-1-1,1 1 1,-1 0 0,0 0-1,0 0 1,1-1 0,-1 1-1,0 0 1,0 0 0,0 0-1,1-1 1,-1 1 0,0 0-1,0-1 1,0 1-1,0 0 1,0 0 0,0-1-1,1 1 1,-1 0 0,0-1-1,0 1 1,0 0 0,0-1-1,0 1 1,0 0-1,0-1 1,-1 1 0,-9-5 12,-19 4-53,16 4 26,1 0 0,0 1 0,-1 1 0,1 0 0,1 0 0,-1 2 0,-13 9 0,5-2 2,1 1 0,1 1-1,0 1 1,1 0-1,1 1 1,-21 31 0,27-34 37,0-1 1,1 1 0,1 0-1,0 1 1,2 0-1,-1 0 1,2 1 0,-6 23-1,11-34 15,-1 0-1,1 0 0,0 1 0,0-1 0,1 0 1,0 0-1,0 0 0,2 7 0,-2-11-25,-1 0 1,1 0-1,0 0 0,-1 0 0,1 0 0,0 0 0,1 0 0,-1 0 0,0 0 0,0 0 0,1-1 0,-1 1 0,1-1 0,0 1 0,-1-1 0,1 1 0,0-1 0,0 0 1,0 0-1,0 0 0,0 0 0,0 0 0,0 0 0,0-1 0,4 2 0,-2-2 9,-1 0 0,1 0 0,0-1 0,-1 1 0,1-1 0,-1 1 0,1-1 0,-1 0 0,1-1 0,-1 1 0,0 0 0,0-1 0,1 0 0,-1 0 0,0 0 0,0 0 0,-1 0 0,6-5 0,0-3 20,1-1 1,-1 1 0,11-21 0,-19 31-48,20-38 79,-1-1 1,15-48 0,-7 18-20,-26 68-63,2-7-70,1 0 0,-1-1 0,0 1 1,-1-1-1,0 0 0,1-16 1,-5 15-170,-3 8 14,4 2 217,1 1 1,-1-1-1,0 1 0,0-1 1,0 1-1,1 0 0,-1-1 1,0 1-1,1 0 0,-1-1 1,0 1-1,1 0 1,-1 0-1,1 0 0,-1 1 1,-5 12-16,1 0 0,0 1 0,1 0 0,1 0 0,-2 19 0,-1 77 86,7-97-35,-1 0 1,2 0 0,6 27-1,-6-34 19,0 0 1,0 0-1,1 0 0,0-1 0,0 1 0,1-1 0,0 0 0,0 0 0,6 7 1,-8-11-29,0 0 1,1 0 0,-1 0 0,1-1 0,-1 1-1,1-1 1,0 1 0,-1-1 0,1 0 0,0 0 0,0 0-1,0-1 1,0 1 0,0 0 0,0-1 0,0 0-1,0 0 1,0 0 0,0 0 0,0 0 0,0-1-1,4 0 1,3-2 51,0 0 0,-1-1 0,1 0 0,-1 0 0,11-8 0,-1 1-23,-1-2 0,0-1-1,-1 0 1,17-20 0,56-69 37,-63 70-62,0-2-27,-17 21-46,1 1 0,15-15 0,-25 27 38,0 0-1,0 0 0,0 1 0,0-1 1,0 0-1,0 0 0,0 1 0,1-1 1,-1 1-1,0-1 0,2 0 0,-2 1 8,-1 0-1,0 0 0,1 1 1,-1-1-1,1 0 1,-1 0-1,0 0 0,1 0 1,-1 0-1,0 0 0,1 1 1,-1-1-1,0 0 1,1 0-1,-1 0 0,0 1 1,1-1-1,-1 0 0,0 0 1,0 1-1,1-1 0,-1 0 1,0 1-1,0-1 1,0 0-1,1 1 0,-1-1 1,0 0-1,0 1 0,0-1 1,0 1-1,0-1 1,0 0-1,0 1 0,0-1 1,0 1-1,0-1 0,0 0 1,0 1-1,0-1 1,0 1-1,0-1 0,-7 151 207,3-89-70,2-47-64,1 0 0,-2 0 0,-6 22 0,8-28 108,4-8-36,-2-2-120,1 0 0,-1 0 0,0 0 0,0 0 0,1 0 0,-1-1 0,0 1 1,0 0-1,0-1 0,0-1 0,58-114 37,-46 92-96,32-58-26,-33 65 60,-8 9-10,2 1-1,-1 0 1,1 0 0,0 1 0,1 0-1,11-10 1,-18 16 14,1 1-1,-1-1 1,1 1-1,-1-1 1,1 1 0,-1 0-1,1-1 1,-1 1-1,1 0 1,-1-1-1,1 1 1,0 0-1,-1 0 1,1-1-1,0 1 1,-1 0 0,1 0-1,0 0 1,-1 0-1,1 0 1,0 0-1,-1 0 1,1 0-1,-1 0 1,1 0-1,0 0 1,-1 1 0,1-1-1,0 0 1,-1 0-1,1 1 1,-1-1-1,1 0 1,0 1-1,-1-1 1,1 0-1,-1 1 1,1-1 0,-1 1-1,0-1 1,1 1-1,-1-1 1,1 1-1,-1 0 1,0-1-1,1 1 1,-1-1-1,0 1 1,0 1 0,2 2-23,-1 1 1,0 0-1,0-1 1,-1 1-1,1 9 1,-3 14 169,-5 33 1,-1 3-71,2-31 94,7-35-147,0 0 0,0-1 0,0 1 0,1 0 1,-1 0-1,0 0 0,3-3 0,5-7-12,5-14-56,2 1 0,1 1 0,1 0 0,1 1 0,23-21 0,-39 41 36,0 1 0,0 0-1,0 0 1,0 0-1,1 0 1,-1 0 0,0 1-1,1-1 1,0 1 0,-1 0-1,7-1 1,-8 2 5,-1 0 1,1 0-1,-1 0 0,1 0 1,-1 0-1,1 0 1,-1 0-1,1 1 1,-1-1-1,1 1 0,-1-1 1,0 1-1,1-1 1,-1 1-1,0 0 1,0 0-1,1 0 0,-1-1 1,0 1-1,0 0 1,0 0-1,0 1 0,0-1 1,0 0-1,0 0 1,-1 0-1,1 1 1,0-1-1,-1 0 0,1 1 1,-1-1-1,1 3 1,2 8-1,-1 0 1,-1 0 0,0 0 0,-1 21-1,-1-14 7,1-2 16,0 1-1,2-1 1,0 0 0,4 21-1,-5-34-3,0 0 0,1-1-1,-1 1 1,0 0 0,1 0 0,0-1-1,0 1 1,0-1 0,0 1 0,1-1-1,0 0 1,-1 0 0,1 0-1,0-1 1,0 1 0,0 0 0,1-1-1,-1 0 1,1 0 0,-1 0 0,1 0-1,0-1 1,-1 1 0,7 0 0,-2 0 15,1 0 1,0-1 0,0-1 0,0 0-1,-1 0 1,1 0 0,0-1-1,0 0 1,-1-1 0,17-5 0,-14 3-5,-2-1 0,1 0 1,0 0-1,-1-1 1,0 0-1,-1-1 1,16-14-1,-6 1-9,-1-1-1,-1-1 0,-1 0 1,-1 0-1,-1-2 0,14-36 1,-18 40-15,-4 11-19,0-1 1,-1-1-1,0 1 1,-1-1 0,0 1-1,-1-1 1,2-14-1,-4 25 17,0-1-1,0 0 1,0 0-1,0 0 1,0 1 0,0-1-1,0 0 1,0 0-1,0 0 1,0 1-1,-1-1 1,1 0 0,0 0-1,-1 1 1,1-1-1,0 0 1,-1 1-1,1-1 1,-1 0-1,1 1 1,-1-1 0,1 0-1,-1 1 1,-1-1-1,2 0-4,-1 1 0,0 0 0,0 0 0,0 0 1,0 0-1,0 0 0,0 0 0,0 0 0,0 0 0,0 0 0,0 0 0,0 1 0,0-1 0,0 0 0,1 1 0,-1-1 0,-1 1 0,-3 2-25,0 0-1,0 0 0,1 0 1,-1 1-1,-6 6 0,6-3 67,-1 1 0,1-1 0,0 0 0,1 1 0,0 0 0,-5 14 0,-12 52 288,19-61-204,0 0 0,0 0 0,1 0 0,1 0 0,0 1 0,5 24 0,-4-30-61,1 0 0,0 0 0,0 0 0,1 0 0,0-1 0,0 1-1,1-1 1,0 1 0,0-1 0,1-1 0,0 1 0,7 7 0,-8-10-40,1-1 0,-1 0 0,1 0 1,0 0-1,0 0 0,0-1 1,0 0-1,0 0 0,0 0 1,1-1-1,-1 1 0,1-1 0,-1-1 1,1 1-1,-1-1 0,1 0 1,8-1-1,1-1-363,0 0 0,-1-1 0,1-1-1,0 0 1,17-8 0,-18 6-698,0-1-1,0-1 0,-1 0 1,15-11-1,-19 11-501,0 1 0,0-2 0,-1 1-1,0-1 1,12-19 0,5-15-2457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1100 4064,'0'0'1307,"0"2"-801,0 18 5142,0-20-5457,1 0 0,0 0 0,-1 0 0,1 0 0,0 0 0,-1 0 0,1 0 0,-1 0 0,1 0 0,0 0 0,-1 0 0,1 0 0,-1-1 0,1 1 0,0-1 0,19-22 875,-1-1-1,29-48 1,-37 55-797,-8 12-237,116-170 982,16 10-321,-111 136-618,-2 0 1,0-2-1,-2 0 0,-2-1 1,0-1-1,-3-1 0,15-43 1,-14 29 5,51-164 419,-51 134-985,-16 78 476,0-1 0,0 1 0,-1 0 0,1 0 0,0 0 0,0 0 0,0 0 0,0-1 0,0 1 0,1 0 0,-1 0 0,0 0-1,0 0 1,0-1 0,0 1 0,0 0 0,0 0 0,0 0 0,0 0 0,0 0 0,0 0 0,0-1 0,0 1 0,0 0 0,1 0 0,-1 0 0,0 0 0,0 0 0,0 0 0,0 0 0,0 0 0,0 0 0,1-1 0,-1 1 0,0 0 0,0 0 0,0 0 0,0 0 0,1 0 0,-1 0 0,0 0 0,0 9-172,-15 60 221,-27 75 0,13-66 47,-4-1 0,-51 85 0,-112 169 36,56-129 148,17-24 44,117-170-296,-19 30 574,-38 45 1,57-78-50,10-14-333,13-16-204,-8 14-25,1 1 0,0-1 0,0 2 0,1 0 0,1 0 0,12-7 0,4-4 6,12-7 13,157-117-45,-3-26 16,-148 128 56,-6 6-28,2 3 0,1 2 0,49-27 0,153-73-229,-230 121-20,-25 12 13,-29 15 17,27-10 230,0 1 0,1 0 1,0 1-1,0 1 1,-10 10-1,14-12 2,0 0 1,1 0-1,0 1 1,0 0-1,1 0 1,0 0-1,-5 14 1,8-16 0,1-1 0,0 0 0,0 0 0,0 1 1,1-1-1,0 0 0,0 1 0,1-1 0,-1 0 1,1 1-1,1-1 0,3 11 0,-5-15 2,1 0 0,0 0 0,0 0 0,0 1 0,1-1 1,-1 0-1,0 0 0,1-1 0,-1 1 0,1 0 0,-1 0 0,1-1 0,0 1 0,0-1 0,0 1 0,0-1 0,0 0 0,0 0 0,0 0 0,0 0 0,0 0 0,1 0 0,-1-1 1,0 1-1,1-1 0,-1 0 0,0 1 0,1-1 0,-1 0 0,0 0 0,1-1 0,-1 1 0,1 0 0,-1-1 0,0 1 0,0-1 0,3-1 0,5-2 42,0 0 0,-1-1-1,1 0 1,-1 0 0,0-1-1,-1 0 1,1-1 0,-1 0 0,11-12-1,-10 9-28,0-1 1,-1 0-1,-1 0 0,0-1 0,0 0 1,-1 0-1,4-14 0,-9 23-45,1 0-1,-1 0 1,0 0 0,-1 0-1,1-1 1,-1 1 0,1 0-1,-1-1 1,0 1 0,0 0-1,0-1 1,-1 1 0,1 0-1,-1 0 1,0-1 0,0 1-1,0 0 1,0 0 0,-1 0-1,1 0 1,-1 0 0,0 0-1,1 0 1,-1 1 0,-1-1-1,1 1 1,0-1 0,-1 1-1,1 0 1,-1 0 0,-3-2-1,-3-1-88,0 1 0,0 0 0,0 1-1,-1 0 1,-11-3 0,18 6 91,-2-3 58,10 0 26,14 0-3,141 6 83,-134-3-267,50 8 1,-63-6 194,0 1 0,-1 0 0,1 1 0,-1 0-1,22 12 1,-30-13-11,1 0-1,-1 0 0,0 1 1,0 0-1,0 0 0,-1 0 1,1 0-1,-1 0 0,0 1 1,5 9-1,1 5 275,9 30 1,-9-23-304,-6-19-13,0 0 1,0 0-1,0 0 1,1-1-1,0 1 0,0-1 1,1 0-1,0 0 1,0-1-1,6 6 1,-7-8-21,1 1 1,-1-2-1,1 1 1,0-1-1,0 1 1,0-1-1,0-1 1,0 1-1,0-1 1,1 0-1,-1 0 1,0 0-1,1-1 1,-1 0-1,7 0 1,7-2-167,0 0 1,0-1 0,0-1-1,0-1 1,29-12-1,-15 3-2010,-1-2-1,35-23 1,-28 10-3088,-5 2 1681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2560,'0'0'5994,"8"-1"-4666,0-1-910,-1-1-1,0 0 0,0 0 0,-1-1 0,1 0 0,7-6 0,-6 4-211,18-11 191,140-102 941,-136 95-1212,-2-2 0,0 0 0,30-39 1,-27 26-62,-2-1 1,32-60 0,3-19 819,-64 119-886,1-1 0,-1 1-1,0-1 1,1 1 0,-1-1 0,0 1 0,0-1-1,0 1 1,1-1 0,-1 0 0,0 1-1,0-1 1,0 1 0,0-1 0,0 0-1,0 1 1,0-1 0,0 0 0,0 1 0,-1-1-1,1 1 1,0-1 0,0 1 0,0-1-1,-1 0 1,1 1-9,-1-1 0,1 1 0,0 0 0,0 0 0,-1 0 1,1 0-1,0 0 0,0 0 0,-1 0 0,1 0 0,0 0 0,0 0 0,-1 0 0,1 0 0,0 1 0,0-1 0,-1 0 0,1 0 0,0 0 0,0 0 0,-1 0 1,1 0-1,0 1 0,0-1 0,0 0 0,-1 0 0,1 0 0,0 0 0,0 1 0,0-1 0,0 0 0,0 0 0,-1 1 0,-6 8-153,1 3 113,1 1 1,1 0 0,0 0-1,0 1 1,-1 15-1,1-7 59,-7 30 111,-3 64 0,12-92-100,2 0 1,1 0-1,0 0 1,2 0-1,7 27 1,-9-46 34,0 1 1,1-1-1,0 0 1,0 0 0,1 1-1,3 5 1,-5-10-30,-1 0 0,1 0 0,0 0-1,-1-1 1,1 1 0,0 0 0,0 0 0,0-1 0,0 1 0,0-1 0,0 1-1,0-1 1,0 1 0,0-1 0,0 1 0,0-1 0,0 0 0,0 0 0,0 0 0,0 1-1,1-1 1,-1 0 0,0 0 0,0 0 0,0-1 0,0 1 0,0 0 0,0 0 0,0-1-1,0 1 1,1 0 0,-1-1 0,0 1 0,0-1 0,-1 1 0,1-1 0,0 0-1,0 0 1,0 1 0,1-2 0,3-3 54,1-1 0,-1 0 0,-1 1-1,1-1 1,3-7 0,4-4-68,47-61-151,75-76 0,-129 148 83,1 1-1,-1 0 1,1 0-1,0 1 1,9-6-1,-13 9 45,-1 0-1,1 1 1,-1-1-1,0 1 1,1-1-1,-1 1 1,1 0 0,-1-1-1,1 1 1,-1 0-1,1 0 1,-1 0-1,1 0 1,-1 1-1,1-1 1,-1 0-1,1 0 1,-1 1 0,1-1-1,-1 1 1,0-1-1,1 1 1,-1 0-1,0 0 1,1 0-1,-1-1 1,0 1 0,0 0-1,0 0 1,0 1-1,0-1 1,0 0-1,1 2 1,2 2 15,-1 0 0,0 1 0,0 0 0,-1 0 0,1 0 0,1 10 0,1 0 29,-1-2 55,-1 1 0,-1-1 0,0 1 0,-1-1 0,0 1 0,-1 0 0,-1-1 0,0 1 0,-5 18-1,5-26 105,-1 0 0,0 0 0,-5 11 0,6-17-144,0 1 0,1-1 0,-1 1 1,0-1-1,0 1 0,0-1 1,0 0-1,0 0 0,0 0 1,0 1-1,0-1 0,0 0 1,-1 0-1,1 0 0,0-1 1,-1 1-1,1 0 0,-1 0 1,1-1-1,-1 1 0,1-1 0,-1 1 1,-1-1-1,-2 0-19,0 0 0,0-1 0,1 0 0,-1 0 0,1 0 0,-1-1 0,1 1 0,-1-1 0,1 0 0,0-1 0,0 1 0,0-1 0,-4-3 0,0 0-150,1-1 0,0 0-1,0 0 1,0-1 0,-6-11 0,12 19 93,1-1-1,0 1 1,-1-1 0,1 1 0,0 0 0,0-1 0,-1 1-1,1-1 1,0 1 0,0 0 0,0-1 0,-1 1 0,1-1 0,0 1-1,0-1 1,0 1 0,0-1 0,0 1 0,0-1 0,0 1-1,0-1 1,0 1 0,0-1 0,0 1 0,0 0 0,1-1-1,-1 1 1,0-1 0,0 1 0,0-1 0,1 1 0,-1 0-1,0-1 1,0 1 0,1-1 0,-1 1 0,0 0 0,1-1 0,-1 1-1,0 0 1,1 0 0,-1-1 0,1 1 0,-1 0 0,1 0-1,-1-1 1,1 1 0,1-1-69,0 1 1,0 0-1,0-1 1,0 1-1,0 0 1,0 0-1,0 0 0,0 0 1,0 0-1,0 1 1,3 0-1,59 23-451,169 44 1423,-220-64-616,0-1-1,1 0 0,20 1 1,-1-6-2407,-32 2 2007,-1 0 0,1-1 0,0 1 1,-1 0-1,1 0 0,-1-1 1,1 1-1,-1 0 0,1 0 1,-1-1-1,1 1 0,-1-1 1,1 1-1,-1 0 0,0-1 1,1 1-1,-1-1 0,0 1 1,1-1-1,-1 1 0,0-1 1,1 1-1,-1-1 0,0 0 1,0 1-1,0-1 0,0 1 1,1-1-1,-1 0 0,0 1 0,0-1 1,0 1-1,0-1 0,-1 0 1,1-2-555,0 0-1,-1 0 1,0 0 0,0 0 0,-2-5 0,-2-5-1256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1459 3808,'-1'-1'132,"0"0"-52,0 1 1,1-1-1,-1 1 1,0-1-1,0 0 1,0 1-1,0 0 1,1-1-1,-1 1 1,0 0-1,0-1 1,0 1-1,0 0 1,0 0-1,0 0 1,0-1-1,0 1 0,0 0 1,0 1-1,0-1 1,0 0-1,0 0 1,0 0-1,-3 2 2763,14 4-1616,-7-4-1080,0-1 0,0 1 0,1 0 0,-1-1 0,0 0 0,0 0 0,1 0 0,-1 0 0,0-1 0,1 1 0,5-1 0,-1 0 96,0-1 1,0 0-1,0 0 1,9-3-1,-12 2-195,4 0 65,0 0 1,0-1-1,17-8 1,-22 8-53,1 1-1,0-1 1,-1 0 0,0 0 0,0-1 0,0 1 0,0-1 0,0 0 0,-1 0 0,1 0 0,-1-1 0,0 1 0,-1-1 0,1 1 0,-1-1 0,0 0 0,0 0 0,0 0 0,-1 0 0,2-7 0,0-2 129,-1 1 1,0-1-1,0-16 1,-1 24-163,-1 0 0,-1 1 0,1-1 0,-1 0 1,0 1-1,0-1 0,-1 1 0,0-1 0,0 1 0,-2-6 1,3 10-44,0-1 0,1 1 1,-1 0-1,0 0 0,0 0 1,0 0-1,0 0 1,0 0-1,0 0 0,0 0 1,0 0-1,-1 0 0,1 1 1,0-1-1,0 0 1,-1 1-1,1-1 0,0 1 1,-1-1-1,1 1 0,-2-1 1,1 1-16,0 1 0,0-1 0,0 0 0,0 1-1,0-1 1,0 1 0,0 0 0,0-1 0,0 1 0,0 0 0,0 0 0,1 0 0,-3 2 0,-2 2-10,0 0 1,0 1-1,1 0 1,0 0 0,0 0-1,-7 11 1,5-3 40,-1 1-1,2-1 1,0 1 0,1 1 0,-6 28 0,9-32-6,0 0 1,1 1 0,0-1 0,1 0 0,1 1 0,0-1 0,0 0 0,4 14 0,1-2 22,-2-9-9,0 0 0,11 25 1,-14-36 45,1 0 0,0 0 0,1-1-1,-1 1 1,1-1 0,-1 1 0,1-1 0,0 0 0,0 0 0,0-1 0,1 1 0,-1 0-1,1-1 1,6 3 0,-5-3 27,0 0 0,1 0 0,-1-1 0,1 0-1,-1 0 1,1 0 0,-1-1 0,1 1 0,-1-1 0,1-1 0,9-1-1,2-2 53,1 0-1,21-10 1,-24 9-130,10-5 43,0-2 0,0 0 0,-1-2 1,-1 0-1,0-1 0,-1-2 0,36-35 1,-14 7 222,-3-3 1,47-68-1,-68 87-184,-2 0 0,-1-1 0,-2 0 0,0-2 1,-2 1-1,11-45 0,24-107-585,38-283 0,-71 306 348,-14 125 13,-1 1 0,-7-57 0,6 86 61,1 2 8,0 0-1,-1 0 0,1 0 1,-1 1-1,1-1 1,-1 0-1,0 0 1,0 1-1,-1-1 0,1 1 1,-3-5-1,3 6 57,1 1 1,0 0-1,0 0 0,0 0 1,-1 0-1,1-1 0,0 1 0,0 0 1,0 0-1,-1 0 0,1 0 1,0 0-1,0 0 0,-1 0 0,1 0 1,0 0-1,-1 0 0,1 0 1,0 0-1,0 0 0,-1 0 0,1 0 1,0 0-1,0 0 0,-1 0 1,1 0-1,0 0 0,0 0 0,0 1 1,-1-1-1,1 0 0,0 0 0,0 0 1,-1 0-1,1 1 0,0-1 1,0 0-1,0 0 0,-4 4-50,1-1-1,1 1 1,-1 0 0,0-1-1,1 1 1,0 0 0,-3 6-1,-10 34-165,9-26 133,-33 104-394,-26 143-1,52-188 618,3 0 0,3 1 1,4 0-1,3-1 0,4 1 0,21 123 1,-15-142 138,12 49-12,-17-91-92,0-1 1,1 0 0,0 0-1,12 19 1,-17-33-139,-1-1 0,1 1-1,0-1 1,0 1 0,0-1 0,0 0 0,0 0 0,0 1 0,1-1-1,-1 0 1,0 0 0,1 0 0,-1 0 0,1-1 0,-1 1 0,0 0-1,1 0 1,0-1 0,-1 1 0,1-1 0,-1 0 0,1 1 0,0-1-1,1 0 1,0 0 4,0-1-1,0 1 1,-1-1-1,1 0 1,0 0-1,-1 0 1,1 0-1,-1-1 1,0 1-1,1-1 1,-1 1-1,0-1 1,3-3-1,84-72 409,-20 18 24,87-95-1,-153 151-414,0-1-1,0 1 1,-1-1 0,1 0 0,-1 0-1,3-6 1,-5 8-52,1 1 0,-1 0 0,0-1 0,1 1 0,-1-1 1,0 1-1,0 0 0,0-1 0,0 1 0,0-1 0,0 1 0,0 0 0,-1-1 0,1 1 0,0 0 0,-1-1 0,1 1 0,-1 0 1,0-1-1,1 1 0,-1 0 0,0 0 0,0 0 0,0 0 0,-1-2 0,1 2-31,-1 0 0,1 0 1,-1 1-1,1-1 0,-1 0 0,0 1 0,1-1 0,-1 1 0,0-1 1,0 1-1,1 0 0,-1 0 0,0-1 0,0 2 0,0-1 0,1 0 1,-1 0-1,0 0 0,-3 2 0,-3 0-94,0 0 1,-14 7-1,14-5 88,0 0-1,0 1 1,1 0-1,0 0 1,0 1 0,0 0-1,0 0 1,1 1-1,0-1 1,1 1-1,-1 1 1,1-1 0,1 1-1,-1 0 1,1 0-1,1 0 1,-1 0-1,2 1 1,-1-1-1,-2 18 1,3-8 47,0 1 0,1-1 1,1 1-1,1-1 0,0 1 0,2-1 0,0 0 0,1 0 1,7 22-1,-9-34 35,0 0 1,0 0-1,1-1 1,0 1-1,0 0 0,0-1 1,1 0-1,0 1 1,0-2-1,0 1 1,0 0-1,1-1 0,0 0 1,0 0-1,0 0 1,0 0-1,1-1 1,0 0-1,-1 0 0,1-1 1,0 0-1,0 0 1,0 0-1,1 0 1,-1-1-1,0 0 0,0-1 1,1 1-1,-1-1 1,1 0-1,-1-1 1,0 1-1,13-4 0,-2-2-8,1 0-1,-1-1 0,-1 0 0,1-1 0,-1-1 0,-1-1 0,24-19 0,-6 1 18,0-2 0,29-37 0,-48 52-93,-1 1 1,2 0 0,0 1-1,0 0 1,2 1 0,-1 1-1,1 1 1,1 0 0,25-9-1,-41 18 61,-1 1 0,0-1 0,0 0-1,0 1 1,0-1 0,0 0 0,0 1 0,0-1-1,0 0 1,0 0 0,0 0 0,1-1-1,-2 2-14,-1 0 1,1 0-1,0 0 0,0 0 0,0 0 0,0 0 0,0 0 0,0 0 0,0 0 0,0 0 1,0 0-1,0 0 0,0 0 0,0 0 0,0 0 0,0 0 0,0 0 0,0 0 0,0 0 1,0 0-1,0 0 0,0 0 0,0 0 0,0 0 0,0 0 0,0-1 0,-1 1 0,1 0 1,0 0-1,0 0 0,0 0 0,0 0 0,0 0 0,0 0 0,0 0 0,0 0 0,0 0 0,0 0 1,0 0-1,0 0 0,0 0 0,0 0 0,0 0 0,0 0 0,0 0 0,0 0 0,0 0 1,0 0-1,0 0 0,0 0 0,0 0 0,0-1 0,0 1 0,0 0 0,0 0 0,0 0 1,0 0-1,0 0 0,0 0 0,0 0 0,1 0 0,-1 0 0,0 0 0,0 0 0,0 0 1,-8 6-57,-4 6 49,0 0-1,1 2 0,0-1 0,1 1 1,1 1-1,-11 22 0,7-9-137,1 1-1,-13 51 1,23-71 138,0-1 1,1 2 0,0-1-1,1 0 1,0 0-1,0 0 1,1 0 0,0 0-1,2 9 1,-2-16 23,-1-1-1,1 1 1,-1-1 0,1 0 0,0 1 0,0-1-1,-1 0 1,1 0 0,0 0 0,0 1-1,0-1 1,0 0 0,1 0 0,-1 0 0,0-1-1,0 1 1,1 0 0,-1 0 0,0-1-1,1 1 1,-1-1 0,0 1 0,1-1 0,-1 1-1,1-1 1,-1 0 0,1 0 0,-1 0 0,1 0-1,-1 0 1,1 0 0,-1 0 0,1 0-1,2-1 1,5-1 33,0-1 0,0 0 0,0 0 0,10-6 0,-17 8-45,24-12 90,-1-1 1,0-1-1,-2-2 0,39-33 0,75-89 182,-131 133-262,14-17-1,0-1 0,-2-1-1,-1 0 1,0-2 0,-2 0-1,-2 0 1,0-1-1,12-42 1,131-566-1033,-152 613 967,0 1 0,-2-1-1,-1 1 1,0-1-1,-4-26 1,-1 31-317,3 18 357,1 0-1,0 0 1,0-1 0,0 1-1,0 0 1,0-1 0,-1 1-1,1 0 1,0 0 0,0-1-1,0 1 1,-1 0 0,1 0-1,0 0 1,0-1 0,-1 1-1,1 0 1,0 0 0,-1 0-1,1 0 1,0 0 0,0 0-1,-1 0 1,1-1 0,0 1-1,-1 0 1,1 0 0,0 0-1,-1 0 1,1 0 0,0 0-1,-1 0 1,1 1 0,0-1-1,0 0 1,-1 0 0,1 0-1,0 0 1,-1 0 0,1 0-1,0 1 1,0-1 0,-1 0-1,1 0 1,0 0 0,0 0-1,-1 1 1,1-1 0,0 0-1,0 0 1,0 1 0,-1-1 0,1 1-1,-6 7-142,1 1-1,-1 0 1,2 0-1,-1 1 1,1 0 0,-4 17-1,-4 5 28,-3 11 113,-18 83 0,5 46 67,15-88-52,-4 26 264,5 0 1,2 142 0,20-157-159,-2-42 65,-7-43-130,1 0 0,0-1 0,4 13-1,-5-18 7,0-1-1,0 0 1,1 0-1,0 0 1,-1 0 0,1 0-1,0 0 1,0-1-1,0 1 1,1-1-1,-1 1 1,6 3-1,-7-5-25,0-1 0,0 1 0,0-1 0,0 0 0,0 1 0,0-1 0,0 0 0,0 1-1,0-1 1,0 0 0,0 0 0,0 0 0,0 0 0,1 0 0,-1 0 0,0-1-1,0 1 1,0 0 0,0 0 0,0-1 0,0 1 0,0-1 0,0 1 0,0-1 0,0 1-1,2-2 1,1-2 48,0 1-1,0-1 1,0 0-1,3-5 1,-2 3 32,9-14 46,0 0-1,-2 0 0,19-40 0,-17 29-53,-6 17-44,-1 0 0,-1-1 0,-1 0 0,0 0 1,0 0-1,-2 0 0,0-1 0,1-24 0,-4 37-65,0 0 0,-1 0-1,1 0 1,-1 0-1,-2-5 1,-2-14-328,5 22 315,0-1 1,1 0-1,-1 1 1,0-1-1,0 1 1,1-1-1,-1 0 1,0 1-1,1-1 1,-1 1 0,1-1-1,-1 1 1,0-1-1,1 1 1,-1-1-1,1 1 1,0 0-1,-1-1 1,1 1-1,-1 0 1,1-1-1,-1 1 1,1 0-1,0 0 1,-1-1-1,1 1 1,0 0-1,-1 0 1,1 0 0,0 0-1,-1 0 1,2 0-1,24 1-147,-24-1 145,7 1-15,1 0 0,-1 1 0,0 0-1,0 1 1,0-1 0,-1 2 0,15 7 0,-19-10 42,-1 1 0,0 1 1,0-1-1,0 0 1,0 1-1,0-1 1,0 1-1,-1 0 0,1 0 1,-1 0-1,0 0 1,0 0-1,0 1 1,0-1-1,-1 0 1,1 1-1,-1 0 0,0-1 1,0 1-1,0 0 1,0 4-1,-1 42 91,-1-29-101,2 24 0,0-40 26,0 1-1,0 0 1,0 0 0,1-1 0,-1 1 0,1-1 0,1 0 0,4 10-1,-6-13 4,0-1-1,0 1 1,1-1-1,-1 0 1,0 1-1,1-1 1,-1 0-1,1 0 1,-1 0-1,1 0 1,0 0-1,-1 0 0,1 0 1,0 0-1,0-1 1,1 1-1,1 0 10,-1-1-1,1 1 0,-1-1 1,1 0-1,0 0 0,-1-1 0,1 1 1,3-2-1,6-1 21,0-2-1,0 0 1,18-10 0,-25 12-56,24-13 79,-1-1 1,32-26-1,48-47-40,-113 95-92,0 1-1,0-1 1,0 1-1,1 0 1,0 1-1,-4 8 1,-1 6-63,-7 28 0,13-37 142,1 1 1,1-1-1,0 1 0,0-1 1,1 1-1,1-1 1,0 0-1,1 0 0,5 16 1,-8-27 6,0 0 0,0 0 0,0 0 0,1 0 1,-1 0-1,0 0 0,1-1 0,-1 1 0,1 0 0,-1 0 0,1 0 1,-1 0-1,1 0 0,0-1 0,-1 1 0,1 0 0,0-1 0,0 1 1,0 0-1,-1-1 0,1 1 0,2 0 0,-2-1-5,0 0 1,0 0-1,-1 0 0,1 0 0,0-1 1,0 1-1,0 0 0,0 0 0,0-1 0,0 1 1,0-1-1,-1 1 0,1 0 0,0-1 1,0 0-1,-1 1 0,1-1 0,0 1 1,0-2-1,3-2 36,-1 0 0,0 0 0,0 0 0,0-1 0,0 1 0,-1-1-1,3-7 1,0-4 63,-1 0 1,0 0-1,-2-1 0,0 1 0,0-1 0,-3-30 0,1 39-138,-2 0 0,1 0 0,-1 0 1,0 0-1,-1 0 0,0 0 0,0 1 0,0-1 1,-1 1-1,-7-11 0,-2-5-366,31 17 254,0 1-1,1 0 1,-1 1 0,1 1 0,0 1 0,20 0 0,0 2 133,76 11 0,-98-8 38,1 0-1,-1 1 0,1 1 0,28 12 0,-44-16-10,0 0 0,0 0 0,0 1 0,0-1 0,-1 1 0,1-1 0,0 1 0,-1-1 0,1 1 0,-1 0 0,0 0 0,1 0 0,-1 0 0,0 0 0,0 0 0,0 0 0,0 0 0,-1 0 0,1 1 0,-1-1 0,1 0 0,-1 0 0,0 1 0,0-1 0,0 0 0,0 1 0,0-1 0,0 0 0,-1 1 0,1-1 0,-2 4 0,-2 7 86,0-1 0,-1 1 0,-1-1 0,-9 14 0,10-17-42,-8 13 147,-9 19 11,20-35-148,3-4-25,4-6 34,-5 4-69,61-62 343,-42 40-396,1 1 1,42-33-1,-37 35-37,-17 13 47,-1 0 1,1 0-1,0 0 0,1 1 0,-1 0 1,1 1-1,12-5 0,-19 9 18,-1 0-1,1 0 1,-1 0-1,1-1 1,-1 2-1,1-1 1,-1 0-1,1 0 1,-1 0-1,1 1 1,-1-1-1,0 1 1,1-1-1,-1 1 1,0-1-1,1 1 1,-1 0-1,0 0 1,0 0-1,1 0 1,-1 0-1,0 0 1,0 0-1,0 0 1,0 0-1,0 0 1,-1 0-1,1 1 1,0-1-1,0 2 1,3 5 109,0 0 0,-1 1 0,4 16 0,-5-17 54,5 19 79,2-1 0,22 51-1,-27-70-201,0 0-1,1 0 0,0 0 0,0 0 0,0-1 1,1 1-1,-1-2 0,2 1 0,-1 0 0,1-1 1,-1-1-1,1 1 0,1-1 0,10 5 0,-3-3 0,1-2 0,-1 1 0,1-2 0,0 0 0,27 1 0,-33-4-434,0 0 1,0 0-1,0-1 1,0-1-1,0 1 1,-1-1-1,1-1 1,-1 0-1,1-1 1,12-6-1,-18 8-59,0 0 0,-1-1 0,1 0 0,0 0 0,-1 0 0,0 0 0,0 0 0,3-5 0,-4 6 150,-1 0 0,0 0-1,0 0 1,0 0 0,0 0 0,0 0 0,0 0 0,-1-1 0,1 1 0,-1 0 0,0 0 0,1-1 0,-1 1-1,0 0 1,0-1 0,-1 1 0,0-4 0,-10-22-4303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252 643 3488,'-8'3'5900,"10"-8"-5000,8-15-194,1 1 0,1 1 1,24-31-1,-17 24-342,87-95 524,-28 34-453,-49 50-66,-1-1 1,37-65 0,-50 73-133,-5 13-156,-1-1-1,-1-1 1,7-19 0,-12 25-304,-7 22 67,-5 11 50,-90 151-96,51-95 340,-120 221 480,-89 215 395,232-453-428,18-40-282,-1-1 0,-1 0 1,-19 30-1,26-46-242,0 0 1,-1-1-1,1 1 1,-1-1-1,-3 4 0,6-6-57,-1 0 0,1 0 1,0 1-1,-1-1 0,1 0 0,0 0 0,-1 1 0,1-1 0,0 0 0,-1 0 0,1 0 0,-1 1 0,1-1 0,0 0 0,-1 0 0,1 0 0,-1 0 0,1 0 0,0 0 0,-1 0 0,1 0 0,-1 0 0,1 0 0,-1 0 0,1 0 0,0 0 0,-1-1 0,1 1 0,-1 0 1,1 0-1,0 0 0,-1-1 0,1 1 0,0 0 0,-1 0 0,1-1 0,0 1 0,-1 0 0,1 0 0,0-1 0,0 1 0,-1 0 0,1-1 0,0 1 0,0-1 0,0 1 0,0 0 0,-1-1 0,1 1 0,0 0 0,0-1 0,0 1 0,0-1 0,-1-4-23,1 1-1,-1 0 0,1-1 1,0 1-1,0 0 0,0-1 1,1 1-1,0 0 0,-1-1 1,1 1-1,1 0 0,-1 0 1,1 0-1,0 0 0,2-5 1,6-6-78,-1 1 1,19-21 0,-18 23 38,5-5 33,2 0-1,0 1 1,1 1 0,0 1-1,1 0 1,1 2 0,30-16-1,39-15-5,45-25-71,-92 43 191,-1-1 0,-1-1 1,-1-3-1,-2-1 0,-1-2 0,61-72 0,-97 105-86,3-4 29,-1 0-1,1 1 1,0 0-1,1-1 1,3-2-1,-6 16-356,-7 14 343,0 0 1,-1 0 0,-1-1 0,-17 33-1,-8 24 374,29-68-346,0-3 1,0 1-1,1 0 0,0 0 1,1 0-1,0 1 1,0-1-1,1 0 1,1 16-1,0-21-56,1 0 86,-1 0-1,1-1 1,0 1-1,0-1 1,1 1-1,1 5 1,-2-9-55,-1 0 0,1-1 1,0 1-1,-1 0 1,1 0-1,0 0 1,-1-1-1,1 1 1,0 0-1,0-1 1,0 1-1,0 0 0,0-1 1,0 1-1,-1-1 1,1 0-1,0 1 1,0-1-1,0 0 1,1 1-1,-1-1 0,0 0 1,0 0-1,0 0 1,0 0-1,0 0 1,0 0-1,0 0 1,0-1-1,0 1 1,0 0-1,0 0 0,0-1 1,1 0-1,4-1 23,-1 0 1,0-1-1,0 0 0,0 0 0,-1 0 0,1 0 0,-1-1 0,0 0 0,5-4 1,5-9-18,14-19 1,-4 3 30,13-15-78,-2-1 1,43-83-1,-67 116-65,-18 30-314,1 0 0,-8 24-1,-12 45 505,22-70-97,1 1 0,-2 20 1,5-30 34,0 0 0,0 1 0,0-1 0,0 0 1,0 0-1,1 0 0,0 0 0,-1 0 0,2 0 1,-1 0-1,0 0 0,3 5 0,-2-7-15,-1 0 0,1-1 0,-1 1 0,1-1 0,0 1 0,0-1-1,0 1 1,-1-1 0,1 0 0,1 0 0,-1 0 0,0 0 0,0 0 0,0-1-1,0 1 1,0-1 0,1 1 0,-1-1 0,0 0 0,1 0 0,-1 0 0,0 0-1,0 0 1,1 0 0,3-2 0,2 0-9,0 0 0,0 0-1,-1-1 1,1 0 0,13-8 0,-13 5 12,0-1 1,0 0 0,0 0 0,-1 0-1,11-15 1,-2 3-52,-12 14 13,6-5 18,0-2 0,-1 1 0,0-1 0,-1-1 0,9-17 0,1-9 2,23-53-74,-36 78 67,-5 12-21,1-1 0,0 1 0,0-1 0,0 1-1,0-1 1,0 1 0,1 0 0,-1 0 0,1 0 0,-1 0 0,1 0 0,0 0 0,-1 0 0,1 0 0,3-2 0,8-6-4,-1 1-1,1-1 1,20-9-1,-28 17 11,-1 0-1,1 0 1,0 0 0,0 0-1,0 1 1,0 0 0,1 0-1,-1 1 1,0-1 0,0 1-1,1 0 1,-1 0-1,0 1 1,8 1 0,80 25-119,-83-24 161,1 0-1,0-1 1,0 0 0,0-1 0,0-1 0,0 1 0,0-2 0,0 1 0,0-1 0,0-1-1,20-6 1,-31 8-32,0 0 0,0 0 0,0 0 0,0 0-1,0 0 1,0 0 0,0 0 0,0 0 0,0 0-1,0 0 1,1 0 0,-1 0 0,0 0 0,0 0-1,0 0 1,0 0 0,0 0 0,0 0 0,0 0-1,0 0 1,0 0 0,0 0 0,0 0 0,0 0-1,0 0 1,1 0 0,-1 0 0,0 0 0,0 0-1,0 0 1,0 0 0,0-1 0,0 1 0,0 0-1,0 0 1,0 0 0,0 0 0,0 0 0,0 0-1,0 0 1,0 0 0,0 0 0,0 0 0,0 0-1,0-1 1,0 1 0,0 0 0,0 0 0,0 0-1,0 0 1,0 0 0,0 0 0,0 0 0,0 0-1,0 0 1,0 0 0,0 0 0,0 0 0,0-1-1,-1 1 1,-6-3-12,-14 0-37,18 3 20,-1 0-1,0 1 1,1 0 0,-1 0 0,1 0 0,-1 0 0,1 0 0,-1 1-1,1 0 1,0-1 0,0 1 0,0 0 0,-5 4 0,-2 4-43,-1 0 0,-9 13 0,15-18 75,-20 26-113,-24 38-1,40-55 134,1 0 0,0 0-1,-11 32 1,17-40-6,0 0-1,0 1 1,1 0 0,0-1 0,0 1-1,0 0 1,1-1 0,0 1 0,0 0-1,1 0 1,0-1 0,2 10 0,-2-14 1,0 0 0,0 0 1,0 0-1,0 0 1,0 0-1,0 0 0,0-1 1,0 1-1,1 0 0,-1-1 1,1 1-1,-1-1 1,1 0-1,-1 1 0,1-1 1,0 0-1,0 0 1,0 0-1,0 0 0,0 0 1,0-1-1,0 1 0,0 0 1,0-1-1,0 0 1,0 1-1,0-1 0,0 0 1,0 0-1,0 0 1,3-1-1,1 1 26,-1-2 0,1 1 0,-1 0 0,1-1 0,-1 0 0,1 0 0,-1-1-1,0 1 1,0-1 0,9-7 0,2-6 8,-1 0 0,0-2 0,-1 1 0,20-35 0,-22 33-46,16-24 14,69-114-10,-66 98 20,31-85-1,-55 124-79,-1-1-1,-1 1 1,0-1-1,-2 0 1,0 0 0,-2 0-1,0 0 1,-3-34-1,1 54 45,1-5-41,-1 1 0,0-1-1,0 1 1,-5-10 0,6 14 32,0-1-1,-1 1 1,1 0 0,-1 0 0,0 0-1,1 0 1,-1 0 0,0 1-1,1-1 1,-1 0 0,0 0 0,0 0-1,0 1 1,0-1 0,0 0-1,0 1 1,0-1 0,0 1 0,0-1-1,0 1 1,0-1 0,0 1 0,-1 0-1,1 0 1,0-1 0,0 1-1,0 0 1,0 0 0,0 0 0,-1 0-1,-1 1 1,-1 0-18,1 0-1,-1 0 1,0 1-1,1 0 1,-1-1 0,1 1-1,-1 0 1,1 1 0,-5 3-1,1 0 14,1 1 0,-1 0 0,-8 12-1,4-2 120,1 1 0,-17 36 0,21-35-9,0 0 1,1 0 0,1 1-1,1 0 1,1-1-1,1 1 1,0 0 0,1 0-1,2 0 1,4 24 0,-2-20-51,2-1 1,0 0-1,2-1 1,0 1-1,2-1 1,0-1-1,2 0 1,0 0 0,1-2-1,1 1 1,1-2-1,1 0 1,0 0-1,1-2 1,1 0-1,1-1 1,0-1-1,34 19 1,-43-28-475,0 0 1,1-1-1,-1 0 0,1-1 1,0 0-1,0-1 0,16 1 1,-1 2-1270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1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1082 1984,'-1'2'190,"1"0"0,-1 0-1,1 0 1,0 0 0,0 0 0,-1 0 0,2 1-1,-1-1 1,0 0 0,0 0 0,1 0 0,0 3 0,0-3 459,0 1 0,0-1 0,1 0 0,-1 0 0,1 1 0,-1-1 0,6 5 4766,-7-16-3191,4-9-1368,-1 0 0,1-28 0,-1 9-539,11-170 707,4 12-501,-12 27 256,-6 143-691,0-17 108,-6-45 0,1 48-164,1 7-59,0-1 1,2-66-1,3 81 21,-2 14 6,1-1 0,0 1 1,1-1-1,0-7 1,0 11-2,-1-1 0,1 1 0,-1 0 0,1 0 0,-1-1 1,1 1-1,0 0 0,0 0 0,-1 0 0,1 0 1,0 0-1,0 0 0,0 0 0,0 0 0,0 0 0,0 0 1,1 1-1,-1-1 0,0 0 0,2 0 0,4-1-8,1 0-1,0 0 0,0 0 1,0 1-1,0 1 1,0-1-1,1 1 0,-1 1 1,0-1-1,0 1 1,14 4-1,0 1-10,0 1-1,-1 0 1,22 12-1,-22-7-12,-1 0 0,0 2 1,-1 0-1,-1 1 0,0 1 0,21 25 1,-32-34 39,-1 1 0,1 0 0,-2 1 0,1 0 0,5 11 0,-10-18 18,1 1 0,-1 0 0,0 0 1,0 0-1,0 0 0,-1 0 0,1 0 1,-1 0-1,1 0 0,-1 0 0,0 0 1,0 0-1,-1 0 0,1 0 0,-1 0 1,1 0-1,-1 0 0,0 0 0,0 0 1,0 0-1,-2 3 0,-1-1-2,0 1 0,0-1-1,-1-1 1,1 1 0,-1-1 0,0 0 0,0 0 0,-1 0-1,1-1 1,-12 6 0,-3-1 33,-39 12 0,46-17-94,-51 15 98,-92 29 222,126-36-282,1 1 0,0 2 0,-30 19 0,48-26 31,0 1 0,1 1 0,0 0 0,1 1 0,0-1 1,0 2-1,1-1 0,1 1 0,-1 0 0,-9 24 0,10-21 5,1 1-1,1 0 1,1 0-1,0 0 0,1 0 1,0 1-1,1-1 1,1 30-1,2-35 21,-1-1 0,2 0 1,-1 0-1,2 0 0,-1 0 0,1 0 1,0 0-1,5 8 0,-6-13-37,1 0-1,-1 0 1,0 0-1,1-1 1,0 1-1,0-1 1,0 0 0,0 0-1,1 0 1,-1 0-1,1-1 1,0 1-1,-1-1 1,1 0-1,0 0 1,0-1-1,1 1 1,6 1 0,-1-2-3,0 0 1,-1-1 0,1 0 0,0 0 0,-1-1 0,1-1 0,-1 0-1,1 0 1,-1-1 0,0 0 0,13-6 0,9-6 50,51-32 0,-13 0-11,41-23-43,-106 68-19,1-1 0,-1 1 1,0 1-1,1-1 0,-1 1 0,1-1 1,0 1-1,6 0 0,-10 1 3,1 0 1,0 0-1,0 0 0,-1 0 0,1 1 0,0-1 0,0 1 1,-1 0-1,1-1 0,0 1 0,-1 0 0,1 0 0,-1 0 0,1 0 1,-1 0-1,0 0 0,1 0 0,-1 1 0,0-1 0,0 0 1,0 1-1,0-1 0,0 1 0,2 2 0,3 11 29,0 0-1,-1 0 0,0 0 0,-1 1 1,-1-1-1,2 21 0,8 37-36,-13-71-106,1-1 1,-1 1 0,1 0 0,-1-1 0,1 1 0,0-1 0,-1 1 0,1-1 0,0 1 0,0-1-1,0 0 1,0 1 0,0-1 0,1 0 0,-1 0 0,0 1 0,1-1 0,-1 0 0,0 0-1,1-1 1,-1 1 0,1 0 0,-1 0 0,1-1 0,0 1 0,1 0 0,0-1-563,-1 0 0,1 0 0,0 0 0,-1-1-1,1 1 1,-1-1 0,1 1 0,-1-1 0,1 0 0,-1 0 0,1 0 0,-1 0 0,0 0 0,1-1 0,2-2 0,14-8-2510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1245 4064,'-2'1'170,"-4"2"1005,9 2 1325,3-9 108,1 1-2066,-1-1 0,1 1 1,-1-1-1,1-1 0,-1 1 0,-1-1 0,11-10 0,32-44 750,-40 50-1044,153-222 1704,36-43-69,-99 149-235,-96 122-1642,-1 1 1,1 0 0,0 0 0,0 0 0,0 0 0,1 1-1,-1-1 1,0 0 0,3-1 0,-4 3-8,-1 0 0,0 0 1,1 0-1,-1 0 0,0 0 1,0 0-1,1 0 0,-1 0 1,0 0-1,0 0 0,1 0 1,-1 0-1,0 0 0,1 0 1,-1 0-1,0 0 0,0 0 1,1 0-1,-1 0 0,0 1 0,0-1 1,1 0-1,-1 0 0,0 0 1,0 0-1,0 0 0,1 1 1,-1-1-1,0 0 0,0 0 1,0 0-1,1 1 0,-1-1 1,0 2 10,1-1 1,-1 0-1,0 1 0,1-1 1,-1 1-1,0-1 1,0 0-1,0 1 1,0-1-1,0 1 1,-1 1-1,-45 243 65,39-214-69,-1-1 0,-23 56 0,24-74 53,0 1 0,0-1 0,-1 0 0,-1-1 0,0 0 0,0 0 0,-1-1 0,-14 12 0,20-19-31,-1-1 0,1 1 0,-1-1-1,1 0 1,-1 0 0,0-1-1,0 1 1,0-1 0,-1 0 0,1-1-1,0 1 1,-1-1 0,1 0 0,-12 1-1,8-3-48,0 0-1,0-1 0,0 0 1,0 0-1,0-1 1,0 0-1,1 0 0,-1-1 1,1 0-1,0-1 1,0 0-1,1 0 0,-1-1 1,1 0-1,0 0 0,1 0 1,-1-1-1,-5-9 1,11 16-47,-2-4-488,4 5 316,13 15 202,-6-9 56,1-1-1,-1-1 1,1 0-1,0 0 1,0 0-1,18 5 1,0-2 30,38 7 0,-33-9 49,1-2 0,0-1 0,0-1 0,0-3 0,0 0 0,0-2 0,-1-1 0,1-2 0,-1-1 0,59-22 0,-10-5-65,-1-4 0,-2-3 0,-1-4 0,-3-2 0,75-64 0,-30 10 890,-119 101-920,0 0 0,0 0-1,0 0 1,0 0 0,1 0 0,-1-1-1,0 1 1,0 0 0,0 0-1,0 0 1,0 0 0,0 0 0,0 0-1,0 0 1,0 0 0,1 0-1,-1 0 1,0-1 0,0 1 0,0 0-1,0 0 1,0 0 0,0 0 0,0 0-1,0 0 1,0 0 0,0-1-1,0 1 1,0 0 0,0 0 0,0 0-1,0 0 1,0 0 0,0 0-1,0 0 1,0-1 0,0 1 0,0 0-1,0 0 1,0 0 0,0 0-1,0 0 1,0 0 0,0 0 0,-1-1-1,1 1 1,0 0 0,0 0-1,0 0 1,0 0 0,0 0 0,0 0-1,0 0 1,0 0 0,0 0 0,-1 0-1,1 0 1,0-1 0,0 1-1,0 0 1,0 0 0,0 0 0,0 0-1,0 0 1,-1 0 0,1 0-1,-9 1-57,-71 44 201,64-35-173,-39 27 154,-83 72-1,115-89-72,1 2 0,-26 31 0,37-39-26,1 0 0,0 1 0,2 0-1,-1 0 1,-8 24 0,16-36-22,0 0 0,0 1 0,0-1 0,0 0 0,1 0 0,-1 1 0,1-1 0,0 0 0,0 1 0,0-1 0,0 0 0,1 1 0,-1-1 0,1 0 0,0 1 0,0-1 0,0 0 0,0 0 0,1 0 0,-1 0 1,1 0-1,0 0 0,0 0 0,0-1 0,0 1 0,0-1 0,1 1 0,-1-1 0,1 0 0,-1 0 0,1 0 0,0 0 0,0 0 0,5 1 0,4 3 62,0-1 0,0-1 0,0 0 0,1-1 0,-1 0 0,1-1 0,13 0 0,93-1 394,-80-4-412,0-2 0,57-14 0,74-29-56,-146 40 11,86-26-4,-2-5 0,135-70 0,-220 97-2,19-10 7,-38 20-9,-1 0 1,0 0 0,0 0 0,0-1-1,0 0 1,0 1 0,-1-1 0,5-5 0,-8 6-121,-4 4 1,-5 4-57,-19 18 17,16-13 151,-19 13 0,-117 75 12,133-89 4,-7 4-31,0 1 1,1 1 0,1 0-1,-20 21 1,38-33 29,0-1 0,0 1 1,1 0-1,-4 6 0,5-9 1,1 0 0,-1 0 0,1-1 0,-1 1 0,1 0 0,0 0 0,0-1 0,-1 1 0,1 0 0,0 0 0,0 0 0,0-1 0,0 1 0,0 0 1,0 0-1,0 0 0,0-1 0,0 1 0,0 0 0,1 0 0,-1 0 0,0-1 0,1 1 0,-1 0 0,0 0 0,1-1 0,-1 1 0,1 0 0,-1-1 0,1 1 0,-1 0 1,2 0-1,2 1 42,0 0 0,0-1 1,0 1-1,0-1 0,0 0 1,0 0-1,1 0 1,-1-1-1,0 1 0,0-1 1,1 0-1,5-1 1,10-2 56,25-6 1,-45 9-104,16-4-39,0-1 0,-1 0 1,0-1-1,0-1 0,0 0 0,-1-1 0,0-1 0,-1 0 0,0-1 1,0 0-1,-1-1 0,0 0 0,13-18 0,-6 5-109,-1 2-23,22-35 0,-41 57-33,-7 18 111,1 0 0,0 1 0,-7 33 0,14-47 92,0-1 1,0 1 0,0-1 0,0 1 0,1-1-1,0 1 1,1 4 0,-2-8 8,1 1 1,-1-1-1,1 0 1,0 1-1,-1-1 0,1 0 1,0 1-1,0-1 0,0 0 1,0 0-1,0 0 1,0 1-1,0-1 0,0 0 1,1-1-1,-1 1 0,0 0 1,1 0-1,-1 0 1,1-1-1,-1 1 0,0-1 1,1 1-1,2-1 1,0 1 21,1-1 1,-1 0 0,1 0 0,-1 0 0,1-1 0,-1 0 0,1 0 0,-1 0 0,1 0 0,-1 0 0,0-1-1,0 0 1,0 0 0,5-3 0,5-5-7,0 0 0,17-18 0,-13 13-15,164-163-6,-118 111-65,-34 37 42,117-125-20,-119 122-65,-2-1 1,42-72 0,-68 105 64,1-1 0,0 1 0,0-1 1,-1 1-1,1-1 0,0 0 0,-1 1 0,0-1 1,1-3-1,-1 5 31,0 0-1,0 0 1,0-1 0,0 1 0,0 0 0,0 0-1,0-1 1,-1 1 0,1 0 0,0 0-1,0 0 1,0 0 0,0-1 0,0 1 0,0 0-1,-1 0 1,1 0 0,0 0 0,0-1-1,0 1 1,0 0 0,-1 0 0,1 0 0,0 0-1,0 0 1,0 0 0,-1 0 0,1 0-1,0 0 1,0 0 0,-1 0 0,1 0 0,0 0-1,0 0 1,0 0 0,-1 0 0,1 0-1,0 0 1,0 0 0,-1 0 0,-3 1-32,1 0 1,-1 1-1,1 0 0,0-1 1,-1 1-1,1 0 1,0 1-1,-3 2 0,-20 16 11,0 1 0,2 1 0,1 1-1,0 1 1,-33 50 0,37-44 75,2 2 0,1 0 0,1 0 0,2 2 0,1 0 0,-11 56 0,22-82-21,0 0 0,0 1 1,0-1-1,1 0 0,1 1 1,0-1-1,0 0 0,1 1 1,3 13-1,-4-21-7,0 1 0,1-1 0,-1 1 0,0-1 0,1 1 0,-1-1 0,1 0 0,0 0 0,0 0 0,0 0 1,0 0-1,0 0 0,0 0 0,0-1 0,3 2 0,-2-2 10,1 0 0,-1 0 0,0 0 0,0 0 0,0-1 0,0 1 0,1-1 0,-1 0 0,0 0 1,0 0-1,1-1 0,-1 1 0,0-1 0,0 0 0,6-2 0,5-2-4,-1-1 0,0 0 0,0-1-1,-1-1 1,0 0 0,0-1 0,-1 0 0,0 0 0,0-1 0,9-13 0,12-16-61,40-66 0,69-120-330,-10-19 117,-110 199 185,-1-1-1,-3 0 0,17-72 1,-33 115 51,2-20-81,-3 22 89,0 0 0,0 0 0,0 1 0,0-1-1,0 0 1,0 1 0,0-1 0,0 0 0,-1 1 0,1-1 0,0 0 0,0 1 0,-1-1 0,1 0 0,0 1 0,-1-1 0,1 1 0,-1-1 0,1 0 0,-1 1 0,1-1 0,-1 1 0,1 0 0,-1-1 0,0 0 0,0 1 3,1 0 1,-1 0-1,1 0 0,-1 0 0,1 0 0,0 0 0,-1 0 0,1 0 1,-1 0-1,1 0 0,-1 0 0,1 1 0,-1-1 0,1 0 0,0 0 0,-1 0 1,1 1-1,-1-1 0,1 0 0,0 0 0,-1 1 0,1-1 0,0 0 1,-1 1-1,1-1 0,0 0 0,-1 1 0,1 0 0,-8 8-29,0 0 1,1 1-1,-11 20 0,-15 36 62,32-65-28,-105 270 532,87-205-418,3 2 0,2-1-1,-7 115 1,19-154-5,3 47 0,0-64-23,0 1 0,1-1 1,1-1-1,0 1 0,0 0 0,1-1 0,5 12 0,-8-21-68,0 1-1,-1-1 1,1 0-1,0 1 0,0-1 1,0 0-1,0 0 1,0 0-1,0 0 1,0 0-1,1 0 0,-1 0 1,0 0-1,1 0 1,-1 0-1,0-1 1,1 1-1,-1 0 0,1-1 1,-1 0-1,1 1 1,-1-1-1,1 0 1,0 0-1,-1 1 0,1-1 1,-1 0-1,1-1 1,-1 1-1,1 0 1,-1 0-1,1-1 1,-1 1-1,1-1 0,-1 1 1,3-2-1,3-2 4,-1 1 1,0-1-1,0 0 0,-1 0 0,1-1 0,8-9 1,12-17-17,-2 0 0,-1-2 0,-2 0 0,-1-2 1,16-38-1,-31 61-63,0 0 0,6-24 0,-11 34 20,1 0 0,-1 0 0,0 0 0,0 0 0,0 0 0,0 0 1,0 0-1,0 0 0,0 0 0,-1 0 0,1 0 0,-1 0 0,1 0 0,-1 1 0,0-1 0,1 0 0,-1 0 0,-2-2 0,2 3 16,0 0-1,0 0 1,0 0-1,0 1 1,0-1 0,0 0-1,0 1 1,-1-1 0,1 1-1,0-1 1,0 1-1,-1-1 1,1 1 0,0 0-1,0 0 1,-1 0-1,1-1 1,0 1 0,-1 1-1,1-1 1,0 0-1,-1 0 1,1 0 0,0 1-1,0-1 1,-1 0-1,1 1 1,0-1 0,-2 2-1,-3 1 22,1 1-1,0 0 1,0-1-1,0 1 0,0 1 1,1-1-1,0 1 1,0 0-1,0 0 1,-6 9-1,3-2 13,1 0 0,0 1 0,0 0 0,-3 13 0,4-10-4,1-1 0,1 1 0,0 0 0,0 22 1,3-31 4,0 0-1,0 0 1,1 0 0,1 0 0,-1 0 0,1 0 0,0 0-1,0-1 1,1 1 0,0-1 0,0 0 0,7 10 0,-8-13-4,1 1 0,-1-2 0,1 1 0,0 0 0,0 0 0,0-1 0,0 0 0,0 0 0,1 0 0,-1 0 0,0 0 0,1 0 0,0-1 0,5 2 0,0-1 51,-1-1 0,1 0 0,-1 0 0,1-1 0,11-1 1,-5-1-11,0-1 1,-1 0-1,0-1 1,0 0-1,0-1 1,0-1-1,0 0 1,-1-1 0,-1 0-1,1-1 1,-1-1-1,20-17 1,-11 6-75,0-1 1,-1-1 0,-1-1-1,-1-1 1,20-35 0,-29 44 90,-5 9-60,0 0 1,0 0-1,-1 0 1,0-1-1,0 1 1,0-1-1,-1 0 1,0 1-1,-1-1 1,2-9-1,-7 1-72,1 2 67,3 13-2,0 0 0,0 0 0,0 0 0,-1-1 0,1 1 0,0 0 0,0 0 0,0 0 0,0 0 0,0-1 0,0 1 0,0 0 0,0 0 0,0 0 0,0 0 0,0-1 0,0 1 0,0 0 0,0 0 0,0 0 0,0 0-1,1-1 1,-1 1 0,0 0 0,0 0 0,0 0 0,0 0 0,0 0 0,0-1 0,0 1 0,0 0 0,1 0 0,-1 0 0,0 0 0,0 0 0,0 0 0,0 0 0,1-1 0,-1 3 16,1 14 70,4-6-81,-1-1 0,0 1 0,-1-1 0,4 20 0,3 8 18,10 52 90,-10-38-189,-6-34 151,1-1-1,0 1 1,2-1 0,16 30-1,-23-44-64,1-1 0,0 0 0,-1 1 0,1-1 0,0 0 0,0 0 0,-1 0 0,1 0 0,0 0 0,0 0 0,0 0 0,1 0 0,-1 0 0,0 0 0,0 0 0,0-1 0,1 1 0,-1 0 0,0-1 0,0 1 0,1-1 0,-1 0 0,1 1 0,-1-1 0,0 0 0,1 0 0,-1 0 0,1 0 0,-1 0 0,0 0 0,1 0 0,-1-1 0,1 1 0,-1 0 0,0-1 0,2 0 0,4-3 39,0 0 1,0 0-1,-1-1 1,0 0-1,9-10 1,40-39-60,-4 3-44,64-49 0,-105 94-88,-6 6 83,-6 15 90,0-6 1,-5 17 49,-11 29 1,11-39-43,2 0 1,0 0-1,0 0 1,2 1-1,-3 30 1,6-46-29,0 0 1,0 0-1,0 0 1,0 1-1,0-1 1,0 0-1,0 0 1,0 0-1,1 0 1,-1 0-1,1 0 0,-1 0 1,0 0-1,1 0 1,0 0-1,-1 0 1,1 0-1,0 0 1,-1 0-1,1-1 1,0 1-1,0 0 1,0 0-1,0-1 1,-1 1-1,1 0 1,0-1-1,0 1 1,0-1-1,0 0 0,1 1 1,-1-1-1,0 0 1,0 1-1,0-1 1,0 0-1,0 0 1,0 0-1,0 0 1,2 0-1,5-1 29,-1 0-1,1 0 1,-1-1 0,13-5-1,-16 6-73,25-10 11,0-1 0,0-1-1,-1-2 1,31-21-1,-46 27 13,0 0 1,1 1-1,0 1 0,19-8 1,-32 15 6,0 0-1,0-1 1,0 1 0,-1 0 0,1 0 0,0-1 0,0 1-1,0 0 1,0 0 0,0 0 0,-1 0 0,1 0 0,0 1-1,0-1 1,0 0 0,0 0 0,-1 0 0,1 1 0,0-1-1,0 0 1,-1 1 0,1-1 0,0 1 0,0-1 0,-1 1-1,1-1 1,0 1 0,-1-1 0,1 1 0,-1 0 0,1-1-1,-1 1 1,1 0 0,-1 0 0,0-1 0,1 1 0,-1 0 0,0 0-1,1 0 1,-1-1 0,0 1 0,0 0 0,0 0 0,0 0-1,0 0 1,0 1 0,1 4 24,-1 0 0,-1 0 1,1 0-1,-1 0 0,-2 8 0,-15 46 295,18-51-234,4-13 30,7-7-5,-3 4-102,0-2-1,-1 1 1,12-19-1,-14 19-45,1-1-1,1 1 1,-1 0 0,1 1-1,1-1 1,8-6 0,-16 14 39,1-1 0,-1 1 0,1-1-1,0 1 1,-1 0 0,1-1 0,0 1 0,-1 0 0,1-1 0,0 1 0,-1 0 0,1 0 0,0 0 0,-1 0 0,1 0 0,0-1 0,0 1-1,-1 0 1,1 1 0,0-1 0,-1 0 0,1 0 0,0 0 0,0 0 0,-1 0 0,1 1 0,0-1 0,-1 0 0,1 1 0,-1-1-1,1 0 1,0 1 0,-1-1 0,1 1 0,-1-1 0,1 1 0,-1-1 0,1 1 0,-1 0 0,1-1 0,-1 1 0,0-1 0,1 1 0,-1 0-1,0-1 1,0 1 0,1 1 0,1 4-26,0 1 0,0 0 0,-1-1 0,1 8-1,-1-8 25,-1-5 6,1 5 30,0 0 0,0 0 1,3 8-1,-3-12-24,-1-1 1,1 0-1,0 0 0,-1 0 0,1 0 0,0 0 0,-1 0 0,1 0 0,0 0 0,0 0 1,0 0-1,0 0 0,0 0 0,0 0 0,0-1 0,0 1 0,0 0 0,1-1 0,-1 1 1,0-1-1,2 1 0,4 0 17,0-1 1,0 0-1,0-1 1,0 0-1,-1 0 1,1 0-1,0-1 1,7-2-1,-1 0 33,40-13-66,-1-2-1,-1-2 0,-1-2 1,54-35-1,-8-4-113,-71 42 49,-24 17-97,-13 15 16,-73 59 45,32-27 12,16-15 70,17-14 31,1 1 0,1 1 0,-18 21 0,34-36 11,1 0 0,-1 1 0,1-1 0,-1 1 0,1-1 0,0 1-1,0-1 1,0 1 0,0 0 0,0 3 0,1-5-10,0-1 0,0 1 0,0-1 1,0 1-1,0 0 0,0-1 0,0 1 0,0-1 1,0 1-1,1-1 0,-1 1 0,0 0 0,0-1 1,1 1-1,-1-1 0,0 1 0,0-1 0,1 0 1,-1 1-1,1-1 0,0 1 0,0 0 3,0 0 0,0-1 0,0 0-1,1 1 1,-1-1 0,0 0 0,0 1 0,0-1-1,1 0 1,-1 0 0,0 0 0,0 0 0,1 0-1,1-1 1,18-3 20,0-2 0,-1-1 0,1 0 0,34-19 0,-46 22-39,19-11-81,27-19 0,-27 16 113,-27 17-24,0 0-1,0 1 1,-1-1-1,1 1 0,0 0 1,0-1-1,0 1 0,0 0 1,0-1-1,0 1 0,0 0 1,0 0-1,0 0 0,0 0 1,2 0-1,-3 0-1,1 0 0,-1 0 0,1 1 0,-1-1 0,1 0 0,-1 0 0,1 1 0,-1-1 0,1 0 0,-1 1 0,0-1 0,1 1 0,-1-1 0,0 0 0,1 1 0,-1-1 0,0 1 0,1-1 0,-1 1 0,0-1 0,0 1 0,1 1-7,-1 0 0,1 1 0,-1-1 0,0 0 0,0 0 0,0 0-1,0 0 1,0 0 0,0 0 0,-1 0 0,1 0 0,-1 1 0,0 1 0,-3 5 35,0-1 1,-1 1-1,0-1 0,0 0 0,-9 10 0,-18 15 54,-42 34-1,22-21-66,-98 114 79,100-103-47,-59 54 1,99-102-3,-1 0 0,-19 11 0,27-18-38,0 0 1,0-1 0,0 1 0,0-1-1,-1 1 1,1-1 0,0 0-1,-1-1 1,1 1 0,-1-1 0,1 1-1,0-1 1,-1 0 0,1 0-1,-6-1 1,7 0-6,0 0 0,0 0-1,0 0 1,0 0 0,0 0 0,0-1-1,0 1 1,0 0 0,1-1 0,-1 0-1,0 1 1,1-1 0,0 0 0,-1 0-1,1 0 1,0 0 0,0 0 0,0 0-1,0 0 1,0 0 0,1 0 0,-1 0-1,1-1 1,-1 1 0,1 0-1,0 0 1,0-4 0,-1-4-37,1 0 1,1 1-1,0-1 1,0 1-1,3-11 0,1 4-360,0 0 0,1 1 0,1 0 0,12-20-1,-10 18-167,14-21-3751,29-36 1,-25 37-1842,-7 10 2940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9216,'-30'-8'5408,"41"8"-5216,3 0-448,6 4 160,0 0-1152,-3 5 704,-6-1-3680,-2 1 2304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9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8896,'-28'-18'4032,"47"5"-3520,10 4 2559,9 6-1791,44-6 1312,6 9-1504,54-9-96,-11 9-608,34-9-96,-10 9-192,-10-4-480,-17 8 192,-12-8-3360,-24 4 1952,-10 0-7999,-13 9 5343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2.4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29 3392,'0'0'46,"0"0"0,0 0 0,0 0 0,0 0 0,0 0 0,0-1 0,0 1 0,0 0 0,0 0 0,-1 0 0,1 0 0,0 0 0,0-1 0,0 1 0,0 0 0,0 0 0,0 0 0,-1 0 0,1 0 0,0 0 0,0 0 0,0 0 0,0-1 0,0 1 0,-1 0 0,1 0 0,0 0 0,0 0 0,0 0 0,0 0 0,-1 0 0,1 0 0,0 0 0,0 0 0,0 0 0,0 0 0,0 0 0,-1 0 0,1 0 0,0 0 0,0 1 0,0-1 0,0 0 0,-1 0 0,1 0 0,0 0 0,0 0 0,0 0 24,0 1-1,0-1 1,0 0-1,0 0 1,0 1 0,0-1-1,0 0 1,0 0-1,0 0 1,1 1 0,-1-1-1,0 0 1,0 0-1,0 0 1,0 1 0,0-1-1,1 0 1,-1 0 0,0 0-1,0 0 1,0 1-1,0-1 1,1 0 0,-1 0-1,0 0 1,0 0-1,1 0 1,-1 0 0,0 0-1,0 0 1,0 0-1,1 1 1,-1-1 0,0 0-1,0 0 1,1 0-1,-1-1 1,6 2 1104,1 0-1,-1-1 1,0 1-1,8-2 1,2-2-566,25-6 1,0 0-483,48 2-749,-48 4-445,32 0-3273,-38 6 2213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2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 7392,'0'0'3360,"6"-4"-2944,-1 1 352,0 6-512,-1-3-32,7 0-128,3 0-160,6 0 32,-2 0-1312,7 0 736,-2 0-2496,8 4 1728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3.1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 6720,'19'4'3040,"-4"-4"-2624,-6 0 672,2 0-672,8 0-32,1 0-224,3-4-192,2 4 0,4-9-2240,0 9 1248</inkml:trace>
  <inkml:trace contextRef="#ctx0" brushRef="#br0" timeOffset="1">758 26 7552,'-3'-4'5408,"6"4"-5024,8 0-224,3 0-672,6 0 256,-2 0-1952,7 0 1248,4 0-3744,5 4 2624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3.5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 6048,'0'-6'2752,"16"6"-160,-12 0-1856,7 0-448,3 0-288,0 0 0</inkml:trace>
  <inkml:trace contextRef="#ctx0" brushRef="#br0" timeOffset="1">759 1 6656,'0'0'3008,"15"9"-2624,-12-9 160,8 3-384,-2-3-288,2 6 64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3.8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22 6400,'28'-13'2880,"7"13"-2496,-26 0 64,5 0-320,0-5-1376,6 5 672,0-4-2752,0 4 1856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11 261 6464,'-10'-12'2400,"15"12"-1856,21-8-160,3 3 1120,19-2-896,25-13 480,7-4-640,1 0-192,14-4-160,18-4 192,16 4-160,1 3-800,-17 5 320,-5 5-5120,18 7 3008,-14 3-736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4.9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195 0 1984,'9'0'10897,"-24"15"-6100,-28 32-3457,27-24-857,0 1 0,2 1 0,1 0 0,1 1 0,-12 40 0,9-14-105,-16 102-1,28-140-377,2 1-1,0-1 0,2 27 1,0-32-720,1 0 1,0 0-1,0-1 1,5 12-1,-6-18 233,-1 0 1,1 0-1,0 0 0,0 0 0,0 0 0,1 0 0,-1-1 0,0 1 0,1 0 0,-1-1 0,1 1 0,3 1 0,5 3-2238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7.0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432 41 2400,'6'-3'2075,"-5"2"-1816,0 1 0,1-1 0,-1 1 0,0-1 0,0 0 0,0 1 0,0-1 0,0 0 0,0 0 0,0 0-1,0 1 1,0-1 0,0 0 0,0 0 0,1-2 0,-12-10 3651,3 11-3474,-1-1 1,0 2-1,0-1 1,1 1 0,-1 0-1,0 0 1,-12 2 0,-59 8 1211,57-5-1282,0 2 0,0 0 0,0 1 0,-21 11 0,30-12-185,-1 1 1,2 0-1,-1 1 0,1 0 0,1 1 0,-1 1 1,-13 15-1,19-18-103,1 1 0,0 0 1,0 0-1,1 0 0,0 0 0,1 1 1,-1-1-1,2 1 0,-1 0 1,-1 14-1,2-5 1,0 0 1,1 0-1,1 0 1,3 26-1,-1-32 14,0-1-1,0 0 0,1 0 0,1 0 0,0 0 1,0 0-1,11 17 0,-11-22-44,1 1 1,0 0-1,0-1 0,0 0 1,1 0-1,0 0 0,0-1 0,1 0 1,0 0-1,0-1 0,12 6 1,-6-4 13,1-1 0,0-1-1,1 0 1,-1-1 0,1 0 0,0-1 0,-1-1 0,1 0 0,0-2 0,0 1 0,-1-2 0,1 0 0,0 0 0,-1-1 0,15-6 0,-10 2-33,1 0 0,-1-2 0,0 0 0,-1-2 1,0 0-1,0 0 0,-1-2 0,-1 0 0,0-1 0,14-16 1,-21 20 20,0 0 0,-1 0 0,0 0 0,-1-1 0,0 0 0,0-1 0,-2 0 1,1 0-1,5-19 0,-8 18 2,-1 8-54,0-1 0,-1 1 0,0 0 0,0-1 0,0 1 0,-1 0 0,1-1 0,-1 1 0,-1-1 0,1 1 0,-1 0-1,0-1 1,0 1 0,-3-7 0,2 6-15,-1 0 0,0 0 0,-1 0-1,1 0 1,-1 1 0,0-1 0,0 1-1,-1 0 1,0 0 0,0 0 0,0 1-1,-11-8 1,0 5-108,-1 0 0,1 1-1,-29-6 1,25 8-44,0 1-1,0 1 1,-40 0 0,13 4-2429,-59 9 1,100-10 1611,0 0 0,1 0 0,-1 0 1,1 1-1,0 0 0,-9 4 0,14-6 759,0 0 0,-1 0 0,1 1 0,0-1-1,-1 0 1,1 0 0,0 1 0,-1-1 0,1 0 0,0 1 0,-1-1 0,1 0 0,0 1 0,0-1-1,0 1 1,-1-1 0,1 0 0,0 1 0,0-1 0,0 1 0,0-1 0,0 0 0,-1 2-1,5 11-3430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7.3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4064,'2'0'13551,"117"0"-8177,56-1-4331,0 7-7614,-145-3 4374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7.9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344 0 2976,'4'0'9445,"-8"1"-8851,1 0 0,0 0 0,-1 0 0,1 0 0,0 1 0,0-1 0,0 1 0,-5 3 1,-18 9 1044,-60 17 1217,-38 17-1856,116-45-1089,0 2-485,-1-2 1,0 1-1,-14 3 0,10-6-2931,12-1 3298,1 0-1,0 0 1,-1 0 0,1 0 0,0 0 0,0-1 0,-1 1 0,1 0 0,0 0 0,-1 0 0,1 0 0,0 0 0,0 0 0,-1-1 0,-1-3-3519,2 4 3519,0-1 0,2-3-2401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8.3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10 7808,'-21'-7'2506,"21"6"-2438,0 1-1,0 0 0,0 0 1,0 0-1,-1 0 0,1 0 1,0-1-1,0 1 0,-1 0 1,1 0-1,0 0 0,0 0 1,0 0-1,-1 0 1,1 0-1,0 0 0,0 0 1,-1 0-1,1 0 0,0 0 1,0 0-1,-1 0 0,1 0 1,0 0-1,0 0 0,-1 0 1,1 0-1,0 0 0,0 1 1,-1-1-1,1 0 0,0 0 1,0 0-1,0 0 0,0 0 1,-1 1-1,1-1 0,0 0 1,0 0-1,0 0 0,0 1 1,-1-1-1,1 0 0,0 0 1,0 0-1,-1 3 2174,14 19 2911,-5-15-4462,-1 0 0,12 7 0,-1-1-163,5 3-151,0 0 0,34 15 0,-19-11-176,-17-10 741,-12-6-2979,5 4-8635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8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454 9 5632,'0'-6'852,"0"6"-830,0 0 0,0 0 0,0 0 1,0 1-1,0-1 0,0 0 0,0 0 0,0 0 1,0 0-1,0 0 0,0 0 0,-1 0 0,1 0 1,0 0-1,0 0 0,0 0 0,0-1 0,0 1 0,0 0 1,0 0-1,0 0 0,0 0 0,0 0 0,0 0 1,0 0-1,0 0 0,-1 0 0,1 0 0,0 0 1,0 0-1,0 0 0,0 0 0,0 0 0,0 0 0,0 0 1,0 0-1,0 0 0,0-1 0,0 1 0,0 0 1,0 0-1,0 0 0,0 0 0,0 0 0,0 0 0,0 0 1,0 0-1,0 0 0,0 0 0,0 0 0,0 0 1,0-1-1,0 1 0,0 0 0,0 0 0,0 0 1,0 0-1,0 0 0,0 0 0,0 0 0,0 0 0,0 0 1,0 0-1,0 0 0,0 0 0,1 0 0,-1 0 1,-9 1 4352,7 0-3770,0-1 0,0 1 0,0 0 0,0 0 0,0 1 1,0-1-1,-3 3 0,-4 2 399,-10 3-194,0-1 0,-1 0-1,0-2 1,-40 8 0,21-5-395,-65 13 173,86-19-1470,0 0 1,0-2-1,-35-2 0,51 1 561,1 0 0,-1 0 1,1-1-1,-1 1 0,1 0 0,-1-1 0,1 1 0,-1-1 1,1 0-1,0 1 0,-1-1 0,1 0 0,0 0 0,0 0 1,-2-1-1,3 1 81,-1 0 0,1 1 1,-1-1-1,1 0 0,0 0 0,0 1 1,-1-1-1,1 0 0,0 0 1,0 0-1,0 1 0,0-1 0,-1 0 1,1 0-1,0 0 0,1 1 0,-1-1 1,0 0-1,0 0 0,0 0 1,0 0-1,1 1 0,-1-1 0,0 0 1,1 0-1,-1 1 0,1-1 1,-1 0-1,1 0 0,12-14-2565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9.0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0 7392,'-1'1'248,"1"-1"1,-1 1 0,1 0-1,0-1 1,-1 1 0,1 0-1,0-1 1,-1 1 0,1 0-1,0-1 1,0 1 0,-1 0-1,1 0 1,0-1 0,0 1-1,0 0 1,0-1-1,0 1 1,0 0 0,0 0-1,0-1 1,1 2 0,6 17 3343,-1-5-1842,1 7-508,-2 1 1,-1 0 0,3 32-1,-6-39-1073,2 0-1,5 23 1,6 6-4269,-9-36 2318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39.0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23 2816,'9'0'1280,"-9"3"1760,9-3-2496,2 0 288,3 0-480,-5-3-64,6 3-160,4-6 64,1 6-128,14-3-320,0-3 160,9-1-1536,2 7 896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39.4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2400,'0'0'779,"15"1"1338,1 2-62,-1 0 1,19 1 0,68-4-1085,-45-2-824,88 7-3736,-111-1 2277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39.7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4896,'0'0'2208,"26"0"-1920,-12 0 832,0 0-672,6 0 896,0 0-768,3 0 64,2 0-384,4 0-160,0 0-64,-1 0-1024,3 0 544,-2 0-2784,-1 9 1792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9152,'-32'-11'3360,"32"14"-2592,-3 2 1248,11-5-1920,1 3-32,4-3-32,5 0-2240,-5 4 1216,2 4-3264,-1 0 2400,-1 12-1728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5:40.0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26 5568,'25'0'2528,"14"5"-2208,-24-5 1088,4 0-832,5 0 192,4 0-448,3 0-64,1 0-160,-1 0-1600,-3 0 800</inkml:trace>
  <inkml:trace contextRef="#ctx0" brushRef="#br0" timeOffset="1">1074 4 6464,'16'-4'2944,"27"13"-2560,-23-5 1216,0 0-960,9-4 704,-1 5-768,12-5-160,3 0-256,5 0-1248,6 4 576,4 1-3520,-4-1 2240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28.1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1202 1728,'-3'3'423,"1"-1"0,0 0 0,0 1 0,0 0 0,0-1 0,1 1 0,-1 0 0,-1 5 0,-3 1 282,3-4-188,0 0 1,-1-1-1,-7 7 1,9-8 4,-3 2 704,4-4-1114,0 1 0,0 0 0,-1 0 0,1-1 0,-1 1 0,1-1 0,-1 0 0,0 1 0,0-1 0,0 0 0,-3 2 0,-6 0 243,7-2-27,1 1 0,-1-1 0,1-1 0,-1 1 0,1 0 0,-7-1 0,-8 0 1155,22-13 228,-4 11-1670,0 1-1,0 0 0,1 0 0,-1 0 0,1 0 0,-1 0 0,1 0 0,-1 0 0,1 0 0,0 0 0,0 0 0,-1 0 0,1 0 0,0 0 0,2-1 1,20-15 206,-4 3-112,-6 1 84,0-1 0,15-23 0,-10 14-49,5-10 75,-2 0-1,31-67 0,-11 20-134,-17 38-61,2 0 0,2 2 0,2 2 0,46-48 0,-56 67-70,2 1-1,0 0 1,32-17 0,-1-2 52,19-12 98,-23 18-295,-26 17 232,-1-1-1,0-1 0,26-27 1,-16 19-91,-24 20 15,-1-1 0,-1 0 0,1-1 0,11-11 0,16-12-118,-33 26 135,1 1 18,0-1-1,0 1 0,0 0 0,1 0 0,-1 0 0,0 0 0,1 0 0,4-3 0,-1 2-8,0-1 0,0 0 0,8-8 0,16-10-197,47-29 191,-8 5-58,-35 26 67,-10 4-8,1 2 1,43-18 0,-63 30-62,11-4-29,0 1-1,23-5 1,-8 10-4993,-22 0 2955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0.9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1444 2656,'-9'13'5034,"18"-9"49,-8-8-4823,-1 0 0,1 0 0,0 0 0,1 0-1,-1 0 1,1 0 0,-1 0 0,1 1 0,0-1 0,1 1 0,-1-1 0,1 1-1,4-5 1,14-22 160,5-15-209,6-12 236,71-96-1,-96 144-417,23-27 127,65-63 1,-48 60-40,1 3 0,2 2 1,60-30-1,-86 51-96,-1 2-33,0-2-1,25-19 1,-15 10 14,-26 18 10,0 0 0,0-1 0,-1 0 1,0 0-1,10-10 0,62-80-2,-56 65 46,-18 24-85,1-1-1,0 0 1,1 1 0,5-5 0,77-73 93,49-38 0,-71 58 21,-58 58-62,1-2-39,0 0 1,1 1-1,0 0 1,0 1-1,0 0 1,1 0-1,14-5 1,13 2 17,-29 8 19,0-1 1,0-1 0,-1 1 0,1-1 0,-1-1 0,9-4-1,11-4-63,-2 2 36,51-24-111,-65 29 122,-1 0-1,1 1 1,16-4-1,2-1 47,-6 3-39,0 0 0,0 1 0,36-1 0,-27-1 29,-24 5-26,0 1 0,-1-1 0,10 1 1,132-6-219,-104 2 339,-39 3-122,1 1 0,0 0-1,0 1 1,0 0 0,8 1 0,33 4-137,-33-3 128,1 0-1,-1-1 0,24-1 1,-11-1-103,-1-2 95,-22 2 33,0 0 0,-1 1 0,1 0 0,0 0-1,9 1 1,-11-1-43,-1 1 0,1-1-1,0 0 1,-1 0 0,1-1 0,0 1-1,-1-1 1,5 0 0,-4 0-2,1 0 0,-1 0 1,0 1-1,0-1 0,7 2 0,7 0 34,0 0 0,0-1 1,0-1-1,31-4 0,-39 4-31,1 0-1,0 1 1,0 1 0,0 0-1,0 1 1,14 3 0,12 2-78,1 4 165,79 8-81,-25-4 140,-76-13-126,-1-2-24,0 2-1,0 0 0,0 1 1,22 7-1,38 12-132,-44-15 165,-25-6 6,0 0-1,-1 0 0,1 1 0,9 4 0,82 36 6,-81-35-33,0-1 1,-1-1-1,23 4 0,53 7 149,-9-3-188,-75-11 61,0 0-1,0 0 1,0 1 0,10 5 0,-14-7-75,-1 1 1,0-1-1,1 0 1,-1 1-1,0 0 0,0-1 1,0 1-1,0 0 0,0 0 1,-1 0-1,1 1 1,-1-1-1,1 0 0,1 5 1,0 9-2315,1 2 645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2.1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311 372 2976,'-2'0'764,"0"0"0,0 0-1,-1-1 1,1 1 0,0-1 0,0 1 0,0-1-1,0 0 1,-3-2 0,-18-14 2329,11 4-2564,-14-16 1,21 23-11,-30-33 423,16 18-408,1 0 0,-24-38 0,29 36 39,-20-43 0,32 62-528,-1 0 0,1 1 1,-1-1-1,0 1 0,0-1 0,0 1 0,0 0 0,-4-4 0,6 7-38,0 0 0,0 0-1,-1-1 1,1 1 0,0 0 0,0-1 0,0 1 0,0 0 0,0-1 0,-1 1 0,1 0-1,0-1 1,0 1 0,0 0 0,0-1 0,0 1 0,0 0 0,0-1 0,0 1 0,0 0 0,0-1-1,1 1 1,-1 0 0,0-1 0,0 1 0,0 0 0,0-1 0,0 1 0,0 0 0,1 0-1,-1-1 1,0 1 0,0 0 0,1-1 0,2-7 98,-3 2 54,0 6-156,0-1 1,0 1-1,0 0 1,0-1-1,0 1 1,0 0-1,0 0 1,0-1-1,0 1 1,0 0-1,0-1 1,0 1-1,0 0 1,0 0-1,0-1 1,0 1-1,0 0 1,1 0-1,-1-1 1,0 1-1,0 0 1,0 0-1,0-1 1,1 1 0,-1 0-1,0 0 1,0 0-1,1-1 1,-1 1-1,0 0 1,0 0-1,1 0 1,-1 0-1,0 0 1,1-1-1,2-1 59,-3 3-64,0 1 0,-1-1 0,1 0 0,0 0 0,0 0 0,0 1 0,0-1 0,0 0 0,0 0 0,1 1 1,-1-1-1,1 2 0,6 26-71,-5-19 123,11 51 18,4 21 109,27 78-539,-35-123 368,-5-23 131,0 1-1,11 26 1,-14-40-108,0 0 1,-1 1 0,1-1 0,0 0-1,-1 0 1,1 1 0,-1-1 0,0 0-1,1 1 1,-1-1 0,0 1-1,0-1 1,0 0 0,0 1 0,0-1-1,0 1 1,-1 1 0,1-2-5,-1-1 0,0 1 0,0 0 0,1-1 0,-1 1 0,0-1-1,0 0 1,0 1 0,0-1 0,0 0 0,0 1 0,0-1 0,0 0 0,0 0 0,0 0 0,0 0 0,0 0 0,0 0 0,0 0 0,0 0 0,0 0 0,1 0 0,-1-1 0,0 1 0,-2-1 0,-77-23 135,76 23-258,-5-2-340,0 1 1,-14-7-1,20 7-753,1 1-1,-1 0 0,1-1 1,-1 0-1,1 0 0,0 0 1,-3-2-1,3-1-1885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3.4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332 14 2816,'-3'-6'4151,"2"5"-3854,-1 0-1,0 0 1,1 1 0,-1-1-1,0 0 1,0 1 0,1-1-1,-4 0 1,-1 1-95,1-1-1,-1 1 1,1 0-1,-1 1 1,1 0-1,-1 0 1,1 0-1,0 0 1,-1 1-1,1 0 1,-7 3-1,-5 3 149,2 1-1,-22 15 1,25-15-192,0 1 1,0 1-1,1 0 1,1 1-1,0 0 1,0 0-1,1 1 1,1 1-1,-7 14 1,4-5 17,1 1-1,1 1 1,1-1 0,-8 45 0,13-55-59,1 0 0,1 0 1,0 0-1,1 0 0,0 0 1,3 15-1,-2-24-61,1 0-1,0 0 1,-1 0 0,2 0 0,-1 0 0,0 0 0,1 0-1,0-1 1,0 1 0,1-1 0,-1 0 0,1 0 0,0 0-1,0-1 1,0 1 0,6 3 0,-3-3 39,-1-1 1,1 1 0,0-1-1,0-1 1,0 1-1,0-1 1,1 0-1,-1-1 1,1 0 0,-1 0-1,9 0 1,1-2 14,-1 0 0,1-1 0,0 0 0,-1-1 0,1-1 0,-1-1 0,0-1 0,-1 0 0,1 0 0,15-11 0,-21 11-87,0 0-1,-1-1 1,0 0 0,0-1-1,0 0 1,-1 0 0,0-1 0,-1 0-1,0 0 1,0-1 0,-1 0-1,0 0 1,-1-1 0,0 1-1,5-17 1,-8 18-12,0 0 0,0 0 0,-1 0 0,0 0 0,-1-1 0,0 1 0,0 0 0,-1 0 0,0 0 1,-1 0-1,0-1 0,0 2 0,-1-1 0,0 0 0,-1 1 0,0-1 0,0 1 0,0 0 0,-1 0 0,-1 1 0,1-1 0,-1 1 0,0 0 0,-1 1 0,0 0 0,0 0 0,-14-10 0,5 7-27,0 1-1,-1 0 1,1 1-1,-1 1 1,-1 1-1,1 0 1,-1 1-1,0 1 1,-21-1-1,36 4-101,1 0 0,-1 0 1,1 0-1,-1 0 0,1 0 0,0 1 0,-1-1 0,1 1 1,0 0-1,-1-1 0,1 1 0,0 0 0,0 1 0,0-1 0,0 0 1,0 1-1,0-1 0,0 1 0,0-1 0,-2 4 0,-1 4-1225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4.0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9 4992,'-4'1'376,"-3"2"900,7-3-1252,-1 0 0,1 0 0,0 0 0,0 0 0,0 0 0,0 0 1,0 0-1,0 0 0,-1 0 0,1 0 0,0 0 0,0 0 1,0 0-1,0 0 0,0-1 0,0 1 0,-1 0 0,1 0 1,0 0-1,0 0 0,0 0 0,0 0 0,0 0 0,0 0 0,0 0 1,0-1-1,0 1 0,0 0 0,-1 0 0,1 0 0,0 0 1,0 0-1,0 0 0,0-1 0,0 1 0,0 0 0,0 0 0,0 0 1,0 0-1,0 0 0,0-1 0,0 1 0,0 0 0,0-3 1652,0 7-452,1 4 4026,11-4-3398,-10-4-1731,-1 1-1,1 0 0,-1-1 1,0 1-1,1-1 0,0 1 1,-1-1-1,1 0 0,2 1 0,34-3 459,56-10 0,-63 7-449,1 1-1,-1 1 0,43 3 0,-51 1-113,0 2 0,0 0 0,0 2 0,26 8 0,-42-11 7,-5-1-20,-1-1-1,1 0 1,-1 1 0,1-1 0,-1 1 0,1 0-1,-1-1 1,3 3 0,-3-2-67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6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218 46 2144,'34'-26'4480,"-18"10"-116,-16 16-4321,0 0 0,0 0 0,0 0-1,0 0 1,0 0 0,0 0 0,0 0 0,0 0 0,0 0 0,0 0 0,0 0 0,1 0 0,-1 0 0,0 0 0,0-1-1,0 1 1,0 0 0,0 0 0,0 0 0,0 0 0,0 0 0,0 0 0,0 0 0,0 0 0,0 0 0,0 0 0,0-1-1,0 1 1,0 0 0,0 0 0,0 0 0,0 0 0,0 0 0,0 0 0,0 0 0,0 0 0,-1 0 0,1 0 0,0 0-1,0-1 1,0 1 0,0 0 0,0 0 0,0 0 0,0 0 0,0 0 0,0 0 0,0 0 0,0 0 0,0 0 0,-11 3 886,4 1-680,0 0 0,1 0 0,-1 0 0,1 1 0,0 0 0,0 1 0,0-1-1,-5 9 1,-6 8 369,-15 24-1,16-20-401,-7 8 21,2 0 0,1 2 1,-21 54-1,38-81-308,-14 30-770,13-34-3036,8-5 1952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6.8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33 4992,'0'-1'61,"-2"-3"344,0 0 1,1 0 0,-1 1 0,-1-1 0,1 0-1,-5-5 1,18 22 6992,5 9-4822,29 37-1244,-4-18-452,83 66 0,-116-101-925,-1 1 0,1-1-1,-1 1 1,0 1 0,8 12-1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7.2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413 1 6720,'-13'0'3516,"-26"5"0,-42 14-1326,22-4-1231,21-6-595,0-3 1,-70 5-1,105-11-397,1 0 0,0 0 0,0-1 0,0 1 0,-1 0 0,1-1 0,0 1 0,0-1 0,-3-1 1,5 2-131,-1-1 1,0 1 0,0-1-1,0 0 1,1 0 0,-1 1-1,0-1 1,1 0 0,-1 0 0,1 0-1,-1 0 1,1 1 0,-1-1-1,1 0 1,-1 0 0,1 0-1,0 0 1,-1-2 0,0-10-1491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6:37.5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5632,'2'3'2268,"1"2"-1552,0 0-1,0 1 0,-1-1 1,4 12-1,9 64 2579,-1 4-1904,34 112 0,-42-176-1215,-6-17-697,1 0 0,0-1 0,0 1 0,0 0 0,1-1 1,-1 1-1,1-1 0,3 7 0,10-11-7771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7712,'-23'-20'2880,"20"33"-2240,6-1-192,-3-4-512,0-1 0,5 1 96,0 3 224,-5 3-160,8-8 192,2 3-192,3-1-2912,1 0 1504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0.2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1248,'-2'5'7069,"7"14"-4299,0 1-2151,-4-8-398,9 117 2444,-6 44-639,-3-177-3631,3 3 416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0.7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1 115 3552,'4'-7'10336,"8"1"-6860,18-4-4769,-19 7 2624,43-19-297,-38 15-911,1 0 0,0 1 0,20-4-1,-11 6-231,-16 3-41,1-1 0,0 0 1,0 0-1,-1-1 1,0-1-1,1 0 0,11-6 1,-19 6-2922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1.1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61 4640,'13'-4'8607,"22"-9"-5034,-5 0-2095,0 4-1867,56-11-1,-61 18-74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4.8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 2144,'8'-8'8558,"-6"6"-8471,0 2 165,-2-1-228,0 1 0,0 0 0,0 0 1,0 0-1,0 0 0,0 0 0,0 0 0,0 0 0,1-1 0,-1 1 0,0 0 0,0 0 0,0 0 0,0 0 0,0 0 0,0 0 0,1 0 1,-1 0-1,0 0 0,0 0 0,0 0 0,0 0 0,1 0 0,-1 0 0,0 0 0,0 0 0,0 0 0,0 0 0,0 0 0,1 0 0,-1 0 1,0 0-1,0 0 0,0 0 0,0 0 0,0 0 0,0 0 0,1 1 0,-1-1 0,0 0 0,0 0 0,0 0 0,0 0 0,0 0 0,0 0 1,0 0-1,0 1 0,1-1 0,-1 0 0,0 0 0,0 0 0,0 0 0,0 0 0,0 1 0,0-1 0,0 0 0,0 0 0,0 0 0,0 0 1,0 0-1,0 1 0,0-1 0,0 0 0,0 0 0,0 0 0,0 0 0,0 1 0,3 7 556,0 3-340,0-1 0,-1 1-1,0 0 1,0 0 0,-2 0 0,1 19-1,0 18 94,3-6-152,7 57 347,-7-83 144,-2-14 447,-5-13-585,-2-19-182,4 20-305,0 0-1,-6-18 0,1 9-97,-6-25 1,11 36 38,0 1 1,0 0 0,1-1-1,0 1 1,0-1 0,1 1-1,1-8 1,-2 12 25,1-1 0,0 1-1,0 0 1,0 0 0,0 0 0,1 0-1,-1 0 1,1 0 0,0 1 0,-1-1-1,1 0 1,1 1 0,-1-1 0,0 1 0,4-3-1,-2 3-13,0-1-1,1 1 0,-1 0 1,1 0-1,-1 1 0,1-1 0,-1 1 1,1 0-1,9 0 0,-11 0-8,11 0 33,22 0 0,-32 1-32,-1 0 1,1 1-1,-1-1 0,1 1 1,-1 0-1,1 0 0,-1 0 1,1 0-1,-1 0 0,0 1 1,6 4-1,-8-6 32,0 1-1,0 0 1,0 0-1,-1 0 1,1 0-1,0-1 1,-1 1 0,1 0-1,-1 0 1,1 0-1,-1 1 1,1-1-1,-1 0 1,0 0 0,1 0-1,-1 0 1,0 0-1,0 0 1,0 0-1,0 1 1,0-1-1,0 0 1,0 0 0,0 0-1,-1 0 1,1 0-1,0 0 1,-1 0-1,1 0 1,-1 0-1,1 0 1,-2 2 0,-2 3 63,0 1 0,0-1 0,-11 10 1,9-9-127,-2 3 62,2-3 16,0 0 0,-1 0 0,0 0 1,-10 8-1,17-15-38,-1 0 0,1 0 0,0 1 0,0-1 0,0 0 0,-1 0 0,1 1 1,0-1-1,0 0 0,0 1 0,0-1 0,0 0 0,0 0 0,0 1 0,0-1 0,0 0 0,0 1 1,0-1-1,0 0 0,0 1 0,0-1 0,0 0 0,0 1 0,0-1 0,0 0 0,0 0 1,0 1-1,0-1 0,0 0 0,1 1 0,-1-1 0,0 0 0,0 0 0,0 1 0,1-1 0,-1 0 1,0 0-1,0 0 0,1 1 0,-1-1 0,0 0 0,0 0 0,1 0 0,-1 0 0,0 1 0,0-1 1,1 0-1,-1 0 0,16 9 62,-13-8-57,16 5 38,1 2-1,-1 0 1,0 1-1,31 20 1,-47-27 12,-1 0-1,0 0 1,0 0 0,1 0-1,-1 0 1,-1 1 0,1-1-1,0 1 1,0-1-1,-1 1 1,0 0 0,1 0-1,-1 0 1,0-1 0,0 1-1,-1 0 1,1 0 0,-1 0-1,1 0 1,-1 0-1,0 1 1,0-1 0,0 0-1,-1 0 1,1 0 0,-1 0-1,0 0 1,1 0 0,-1 0-1,-1-1 1,1 1-1,0 0 1,-1 0 0,1-1-1,-1 1 1,-2 2 0,-2 1 12,1 0 1,-1-1-1,0 0 1,0 0 0,0-1-1,-1 0 1,0 0-1,-7 4 1,9-6-189,1 0 1,-1-1-1,0 1 1,0-1-1,0 0 1,0 0-1,0 0 1,-1-1-1,1 0 1,0 0-1,0 0 1,0 0-1,-6-2 1,-5-3-815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1.3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388 56 3552,'6'-6'6624,"-7"6"-6352,0 0 1,0-1 0,0 1-1,1 0 1,-1 0-1,0 0 1,0-1 0,0 1-1,0 0 1,0 0 0,0 1-1,1-1 1,-1 0-1,0 0 1,0 0 0,0 0-1,0 1 1,0 0 0,-17 5 1138,10-1-1215,-1-1-1,1 2 0,0-1 0,0 1 0,1 0 0,-10 11 0,-40 49 465,56-65-643,-149 226 975,148-224-954,-53 99 178,50-91-189,0 0-1,1 0 0,0 1 0,1-1 0,1 1 1,0 0-1,-1 18 0,3-24 6,0-1-1,1 0 0,0 0 1,0 0-1,0 0 1,1 0-1,0 0 1,0 0-1,0 0 1,0-1-1,1 1 1,0-1-1,0 1 0,0-1 1,0 0-1,1 0 1,-1 0-1,1-1 1,0 0-1,0 1 1,1-1-1,-1 0 1,5 2-1,-1-1 47,1 0 0,-1-1 0,1 1 1,0-2-1,0 1 0,0-1 0,0-1 0,0 1 0,0-2 0,0 1 0,0-1 1,13-2-1,12-4 19,-1-2 0,0-1 1,54-23-1,-70 24-38,-1 0 0,0-1 0,0-1 1,-1-1-1,15-12 0,59-67 226,-76 76-241,-1-2 1,-1 1-1,0-2 1,-1 1-1,-1-1 1,-1-1-1,0 0 1,4-18-1,-7 21 24,-1 0 1,-1 0-1,-1 0 0,0 0 0,-1-1 1,0 1-1,-1-1 0,-1 1 1,-5-26-1,4 32-70,0-1 1,-1 0-1,0 1 0,-1 0 1,0 0-1,0 0 1,-1 0-1,0 1 1,0-1-1,-1 1 0,-1 1 1,1-1-1,-1 1 1,0 0-1,-1 1 0,-10-8 1,10 9-76,-1 0 0,-1 0 0,1 1 0,-1 0 1,1 1-1,-1 0 0,0 0 0,-1 1 0,1 1 0,0 0 0,0 0 1,-1 1-1,1 0 0,0 0 0,0 2 0,-19 3 0,26-4-201,-1 0 1,0 0-1,1 1 0,-1-1 0,1 1 0,-1 0 0,1 0 1,0 0-1,0 0 0,0 1 0,0-1 0,0 1 0,0 0 1,1 0-1,-1 0 0,1 0 0,0 0 0,0 1 0,0-1 1,-2 8-1,-2 10-1471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1.7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8 5728,'-16'0'1840,"6"-5"574,8 3-1135,7 4 1380,-3-2-2255,0 0-1,0 0 1,0 0 0,1 0 0,-1 1 0,0-1 0,0 1 0,0-1 0,3 3 0,11 1 783,16 0-66,0-2 0,52-2 0,-30-1-799,139-9-386,-158 8-2756,-16 4-1301,-3 4-3337,-6 2 3794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2.9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446 16 4384,'2'-4'-266,"5"-8"6320,-19 20 1204,9-5-7142,-94 61 3889,64-42-3331,-36 26 130,59-40-737,-19 16-24,0 1 0,-38 44 1,40-39-1180,-35 30 0,61-59 1064,1-1-30,0 0 0,0 1 0,-1-1-1,1 0 1,0 1 0,0-1 0,-1 0 0,1 0-1,0 1 1,0-1 0,-1 0 0,1 0 0,0 1-1,-1-1 1,1 0 0,0 0 0,-1 0 0,1 0-1,0 1 1,-1-1 0,1 0 0,-1 0 0,1 0-1,0 0 1,-1 0 0,1 0 0,-1 0 0,1 0-1,0 0 1,-1 0 0,1 0 0,0 0 0,-1 0-1,1-1 1,-1 1 0,1 0 0,0 0 0,-1 0-1,1-1 1,-1 1-180,1-1-1,0 1 1,-1-1 0,1 1-1,0-1 1,0 1 0,0-1-1,0 0 1,0 1-1,-1-1 1,1 1 0,0-1-1,0 1 1,0-1 0,0 0-1,1 1 1,-1-1-1,0 1 1,0-1 0,0 0-1,4-13-3285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3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12 6880,'0'-1'106,"-3"-9"1198,0 10 92,-3 2 1867,30 25 2747,-14-19-5261,-1-1 0,1 0 0,13 6-1,11 8 433,21 16-565,40 30 80,-80-57-3120,-12-9 1673,-1-1 1,1 1 0,-1 0-1,0-1 1,1 1 0,-1-1-1,1 0 1,-1 1 0,1-1-1,-1 0 1,1-1 0,-1 1-1,1 0 1,2-2 0,17-3-2338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3.6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500 206 6816,'-1'-1'335,"0"-1"0,0 1 0,-1 0 0,1-1 0,0 1 0,0 0 1,-1 0-1,1 0 0,0 0 0,-1 0 0,1 0 0,-1 1 0,0-1 0,1 0 1,-1 1-1,1-1 0,-1 1 0,-1-1 0,-3 1 386,1 0 0,0 0 0,0 1 0,-10 1 0,-1 1-304,-139 30 3443,28-5-3203,83-18-564,31-7-512,1 0 0,-1-1-1,-16 1 1,27-3 74,0 0-1,1 0 1,-1 0-1,1 0 1,-1 0 0,1 0-1,-1-1 1,1 1-1,-1 0 1,1-1-1,-1 1 1,-1-2 0,-1-3-1703</inkml:trace>
  <inkml:trace contextRef="#ctx0" brushRef="#br0" timeOffset="1">112 12 6816,'0'-1'151,"0"1"0,1-1 0,-1 0 0,0 0 1,1 1-1,-1-1 0,1 0 0,-1 1 0,1-1 0,-1 0 1,1 1-1,-1-1 0,1 1 0,0-1 0,-1 1 0,1-1 1,1 0-1,-2 1-85,1 0 0,-1 0 1,1 0-1,-1 0 1,1 0-1,-1 0 0,0 0 1,1 0-1,-1 0 0,1 0 1,-1 1-1,1-1 1,-1 0-1,1 0 0,-1 0 1,0 1-1,1-1 0,-1 0 1,0 0-1,1 1 0,-1-1 1,1 1-1,1 1 178,-1 0 0,1 0-1,-1 0 1,0 0 0,1 1-1,-1-1 1,0 0 0,0 1-1,-1-1 1,2 3 0,7 37 3024,-3-19-2303,-1-1 1,-1 1-1,1 29 1,4 202-1777,-8-236-2469,3-4 929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6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3488,'0'0'7349,"4"8"-5168,-1-1-1764,0-1 1,-1 1-1,0 0 0,0-1 0,-1 1 0,1 0 0,-1 10 0,-1-16-367,4 178 1630,-5-108-1280,1-68-347,0-5-1308,2-8-1996,1 5 2256,0 1 1,-1-1 0,1 0 0,1-6 0,4-6-963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1386 2976,'-10'2'8053,"6"-8"-7178,3 3-776,1 1 1,-1 0-1,1-1 0,-1 1 1,1-1-1,0 1 1,0-1-1,0 1 1,0-1-1,1 1 1,0-3-1,9-28 286,-5 17-150,7-23 14,78-224 1036,-76 228-1243,3 1 0,1 0 0,1 2 0,2 0 0,31-38 1,17-4 0,-35 39-105,52-68 1,-17-6-18,-41 62-2,2 1 1,55-63 0,-60 84 52,1 2 1,2 0 0,0 2 0,1 1-1,1 1 1,1 2 0,1 1-1,43-16 1,-42 20-24,0 2-1,37-8 1,-66 17 34,0 0 1,0 1 0,0 0-1,0-1 1,0 1 0,0 1-1,0-1 1,0 1 0,0-1-1,0 1 1,0 0 0,4 2 0,-5-1 6,-1-1 0,1 1 0,0 0 1,-1 0-1,1 0 0,-1 0 0,0 0 1,1 1-1,-1-1 0,0 1 0,0-1 1,-1 1-1,1 0 0,-1 0 0,2 4 1,0 1 28,0-1 1,-1 1 0,-1 0 0,1 1 0,-1-1-1,-1 0 1,1 10 0,-8 58 167,7-75-186,-3 26 87,-2-1-1,0 1 0,-2-2 1,-12 33-1,13-46-1,0 1-1,0-1 0,-1 0 1,-1-1-1,1 0 0,-2 0 1,0 0-1,0-1 0,-1-1 1,-14 12-1,1-5 56,-1 0 0,-1-2 0,-33 14 0,-84 24 628,117-45-675,0-1 0,0-2-1,0 0 1,0-2 0,-1 0-1,1-2 1,-1-1-1,-36-5 1,49 3-281,1 1 1,-1-1-1,-14-6 0,27 9 181,0 0 0,0 0 0,0 0 0,0 0-1,0-1 1,-1 1 0,1 0 0,0 0-1,0 0 1,0 0 0,0 0 0,0 0-1,-1 0 1,1 0 0,0 0 0,0 0 0,0-1-1,0 1 1,0 0 0,0 0 0,0 0-1,-1 0 1,1 0 0,0-1 0,0 1-1,0 0 1,0 0 0,0 0 0,0 0 0,0 0-1,0-1 1,0 1 0,0 0 0,0 0-1,0 0 1,0 0 0,0-1 0,5-4-261,10-1-104,-4 3 286,0 1 0,1 0 1,-1 1-1,0 0 0,0 1 1,1 0-1,-1 1 0,16 3 1,89 24-496,-114-28 573,21 7-31,1 1 1,-1 1-1,0 1 1,26 16 0,-41-21 56,-1 0-1,1 0 1,-1 1 0,0-1 0,-1 2 0,0-1 0,0 1 0,0 0-1,0 0 1,-1 1 0,-1-1 0,1 1 0,-1 0 0,6 18 0,-9-21 49,1 0 0,-1 1 1,0 0-1,-1-1 0,0 1 1,0-1-1,0 1 0,0 0 1,-1-1-1,0 1 0,0-1 1,0 1-1,-4 7 0,2-6 18,-1 0-1,0 0 0,0 0 1,0-1-1,-1 1 1,0-1-1,0-1 0,-12 11 1,6-7 43,-1-1 0,1 0 0,-1-1 1,-1-1-1,1 0 0,-1 0 0,0-1 0,-1-1 1,1 0-1,-23 3 0,15-5 0,-1-2 0,0 0 0,1-1 0,-1-1-1,1-1 1,-35-10 0,-121-48 196,172 59-325,-45-18-311,0-2 0,-57-36-1,102 55 50,1 0-1,-1 0 0,1-1 0,0 0 0,-5-4 0,8 7 133,0 0 0,1 0 0,-1 0 0,0 0 0,1 0 0,-1 0 0,1 0 0,-1 0 1,1 0-1,-1 0 0,1 0 0,0-1 0,0 1 0,-1 0 0,1 0 0,0 0 0,0 0 0,0-1 0,0 1 0,0 0 0,1 0 1,-1 0-1,0 0 0,1-1 0,-1 1 0,0 0 0,1 0 0,-1 0 0,1 0 0,0-1 0,2-1-230,0 0-1,1 0 0,-1 0 1,1 0-1,-1 1 0,1-1 1,0 1-1,0 0 0,0 0 1,0 1-1,0-1 0,1 1 1,-1 0-1,5-1 0,-2 0-63,46-11-3576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6.5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86 4064,'-16'-8'1307,"16"8"-1283,-1 0 1,1 0 0,0 0 0,0 0 0,-1 0 0,1-1 0,0 1 0,0 0 0,0 0 0,-1 0 0,1-1 0,0-8 8081,2 8-7790,-1 1 1,0-1-1,1 0 1,-1 1-1,0-1 1,1 1-1,-1 0 1,1-1-1,-1 1 1,4 0-1,6-2 714,132-26 1316,-50 11-2249,-67 12-269,0 1-1,33-1 1,-43 6-2639,-16-1 2515,1 0 1,-1 0-1,0 0 1,1 0-1,-1 0 1,1 0-1,-1 1 1,0-1-1,1 0 1,-1 0-1,0 0 1,1 0-1,-1 1 1,4 3-3546,-4 0 2129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6.9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15 4736,'-33'6'1530,"32"-6"-1477,1 0 0,-1 0-1,0 0 1,0 0-1,0 0 1,0 0-1,0 1 1,0-1-1,0 0 1,0 1 0,0-1-1,0 1 1,1-1-1,-1 1 1,0-1-1,-1 2 1,-1 0 253,18 2 6989,33 2-4713,-14-8-1538,38-6 0,-6 0-721,10-1-226,-3 0-1070,-23 6-2641,-30 4-98,-5 4 1184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6.2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490 38 1728,'0'0'40,"0"0"-1,0 0 1,0 0 0,1 0 0,-1 0 0,0 0-1,0 0 1,1 0 0,-1 0 0,0 0-1,0-1 1,1 1 0,-1 0 0,0 0-1,0 0 1,0 0 0,1 0 0,-1 0-1,0-1 1,0 1 0,0 0 0,1 0 0,-1 0-1,0 0 1,0-1 0,0 1 0,0 0-1,0 0 1,0-1 0,0 1 0,1 0-1,-1 0 1,0 0 0,0-1 0,0 1-1,0 0 1,0 0 0,0-1 0,0 1 0,0 0-1,0 0 1,0-1 0,0 1 0,0 0-1,0 0 1,0-1 0,-1 1 0,1 0-1,0 0 1,0 0 0,0-1 0,0 1-1,0 0 1,0 0 0,-1 0 0,1-1 0,1 2 712,-1-2-275,1 0 0,-1 0 1,1 0-1,-1 0 1,1 1-1,0-1 1,-1 0-1,1 0 1,0 1-1,0-1 1,-1 0-1,1 1 1,4-4 2892,-5 4-3300,0 0 1,-1 0-1,1 0 1,0 0-1,0 0 1,0 0-1,0 0 1,-1 0-1,1 0 1,0 0-1,0 0 1,0 0-1,0 0 1,-1 0-1,1 0 1,0 0-1,0 0 1,0 0-1,0 0 1,0 0-1,-1 0 1,1 0-1,0 0 1,0-1-1,0 1 1,0 0-1,0 0 1,0 0-1,-1 0 1,1 0-1,0 0 1,0-1-1,0 1 1,0 0-1,0 0 1,0 0-1,0 0 1,0-1-1,0 1 1,0 0-1,0 0 1,-12-12 681,12 14-621,-1-1 143,-9 0 434,9-1-621,-29 0 809,29 0-875,0 0 0,0 1 0,0-1 1,0 1-1,0-1 0,0 1 0,0 0 0,0-1 0,0 1 1,0 0-1,0 0 0,-1 1 0,-13 10 120,11-10-127,-4 3 55,1-1-1,-1 1 1,1 1-1,-10 8 1,-13 24 138,2 2-1,2 1 1,-26 55-1,12-23-152,-13 14 173,-33 64 47,77-131-217,0 0 0,1 0 0,2 1 0,0 1 0,-5 40 0,8-31 42,1 0 1,5 55 0,-1-67-4,1 0 0,1-1 0,1 1 0,0-1-1,16 34 1,-19-48-69,0 1-1,1 0 0,-1-1 1,1 1-1,0-1 0,1 0 1,-1 0-1,1 0 0,0 0 1,0-1-1,0 1 0,0-1 1,0 0-1,1 0 0,9 4 1,-4-5 23,0 0 0,0 0 0,0-1 0,0 0 0,0-1 0,0 0 1,0 0-1,0-1 0,0-1 0,0 0 0,0 0 0,0-1 0,-1 0 0,15-7 1,-8 2-22,-1 0 0,-1-2 0,1 0 0,-2 0 0,1-1 0,-2-1 0,17-18 0,5-13 130,30-47 0,-3 3-16,-43 64-105,-1 0 1,-1-2-1,0 0 0,18-43 1,-26 47-35,-1-1-1,0-1 1,-2 1 0,0-1 0,-2 1-1,0-1 1,-2-1 0,0 1-1,-5-35 1,1 33-3,-1 1-1,-7-27 1,7 40-4,0 0 1,0 0 0,-1 1 0,0-1 0,-1 1 0,0 0-1,-8-10 1,8 13-28,-1-1 1,0 1-1,-1 0 0,0 0 0,0 1 1,-11-6-1,16 10-43,1 0 1,-1 1-1,0-1 0,0 1 1,1 0-1,-1 0 1,0 0-1,0 1 0,0-1 1,0 0-1,0 1 1,0 0-1,-1 0 0,1 0 1,0 0-1,0 0 1,0 1-1,0 0 0,0-1 1,0 1-1,0 0 1,0 0-1,1 0 0,-1 1 1,-4 2-1,4-2-288,1 1 0,0-1 0,-1 1 0,1 0 1,0 0-1,1 0 0,-1 0 0,0 0 0,1 0 0,0 0 0,-1 1 0,1-1 0,0 0 0,0 5 0,-1 3-1548,1 1 0,-1 19 0,3-4-2405,4 2 1402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6.6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15 4800,'-33'-7'1557,"32"6"-1508,0 1 0,1 0 0,-1 0 0,1 0 1,-1 0-1,0-1 0,1 1 0,-1 0 0,1 0 0,-1 0 0,0 0 0,1 0 0,-1 1 0,0-1 0,1 0 1,-1 0-1,1 0 0,-1 0 0,0 1 0,1-1 0,-1 0 0,0 1 0,-6 2 3937,143-4 6056,203-8-7183,-321 8-2897,-1 1 1,1 0 0,0 1-1,19 4 1,-33-4 129,-4-1-216,1 0 0,-1 0 0,0 1 0,1-1 0,-1 0 1,0 0-1,1 0 0,-1 0 0,0 0 0,1 0 0,-1 0 0,0 0 1,1 0-1,-1 0 0,0 0 0,1 0 0,-1 0 0,0 0 1,1-1-1,-1 1 0,0 0 0,0 0 0,1 0 0,-1 0 0,0-1 1,1 1-1,-1 0 0,2-1-489,7 19-14368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8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262 11 4064,'2'-1'266,"-1"1"-200,-1 0-1,0 0 0,1 0 1,-1 0-1,0 0 1,0 0-1,1-1 0,-1 1 1,0 0-1,1 0 1,-1 0-1,0 0 0,0-1 1,1 1-1,-1 0 0,0 0 1,0-1-1,1 1 1,-1 0-1,0 0 0,0-1 1,0 1-1,0 0 0,1 0 1,-1-1-1,0 1 1,0 0-1,0-1 0,0 1 1,0-1-1,1 1 75,-1 0 1,1-1-1,-1 1 0,1 0 1,-1 0-1,1-1 0,0 1 1,-1 0-1,1 0 0,-1 0 1,1 0-1,0 0 0,-1 0 0,1 0 1,0 0-1,-1 0 0,1 0 1,-1 0-1,1 0 0,0 0 1,-1 1-1,1-1 0,7 4 6127,-12 1-5244,-10 17 284,-1-1 0,-1 0-1,-27 26 1,-25 32-363,-12 24-496,75-97-483,-14 16-20,17-20-183,1-1 0,0 0-1,0 0 1,0 0 0,0 0-1,-1 0 1,1-1 0,0 1-1,-1 0 1,1 0 0,-1-1 0,1 1-1,-1-1 1,-1 1 0,3-1 12,-1-1 0,1 1 1,-1 0-1,1 0 0,0-1 0,-1 1 1,1 0-1,0-1 0,-1 1 0,1 0 1,0-1-1,0 1 0,-1-1 0,1 1 1,0 0-1,0-1 0,0 1 1,-1-1-1,1 1 0,0 0 0,0-1 1,0 0-1,-1-8-2635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8.6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17 5056,'-16'-15'1642,"5"14"537,8 2-763,8 0 1677,15 13 1545,1 2-3191,107 42 2886,-104-47-3876,-9-5-218,51 20 450,-57-23-632,0-1 0,0 1 0,0-2-1,1 1 1,11-1 0,-3-4 97,-18 3-336,1 0-1,0 0 1,-1-1 0,1 1-1,-1 0 1,1 0 0,-1-1-1,1 1 1,-1 0 0,1-1-1,-1 1 1,1 0 0,-1-1-1,0 1 1,1-1 0,-1 1-1,1 0 1,-1-1 0,0 1-1,0-1 1,1 1 0,-1-1-1,0 0 1,0 1 0,1-1-1,-1 0-190,0 0-1,0 1 1,0-1-1,1 0 0,-1 1 1,0-1-1,1 0 1,-1 1-1,1-1 0,-1 0 1,0 1-1,1-1 1,-1 1-1,1-1 0,-1 1 1,1-1-1,0 1 1,-1 0-1,1-1 0,0 1 1,4-4-2731,0 3 214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8.9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694 21 4992,'5'-1'725,"1"0"0,-1 0 1,-1 0-1,1-1 0,0 0 1,6-5 3635,-11 7-4291,-7-3 2219,-7 1-706,2 2-865,-1 1 0,1 1 0,-19 4 0,-1 1 21,-153 27 1736,-22 1-1809,-4-8-3156,206-27 2238,0 1-2547,9-3-735,1 1 2423,14-7-3556,6-1 1521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17:09.3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7296,'3'-13'2368,"-3"12"-2295,1 1 0,-1 0 0,1-1 0,-1 1 0,1 0 0,-1 0 0,1 0 1,-1-1-1,1 1 0,-1 0 0,1 0 0,-1 0 0,1 0 0,-1 0 0,1 0 0,0 0 1,-1 0-1,1 0 0,-1 0 0,1 0 0,-1 0 0,1 0 0,0 1 0,1-1 178,-1 1-1,0 0 0,1 0 0,-1 0 0,0 0 0,0 0 1,0 0-1,0 0 0,0 0 0,0 0 0,0 1 1,0-1-1,0 0 0,-1 1 0,1-1 0,0 0 1,-1 1-1,1 1 0,3 5 623,2 6 45,0 0 0,0 0 0,-1 0 0,3 16 0,8 63 1579,-10-58-2192,6 36-120,18 132-1330,-29-185-2381,4-3 982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28.7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48 4064,'0'-2'238,"1"1"-1,-1-1 1,0 0-1,1 1 1,-1-1 0,1 1-1,0-1 1,0 0 0,-1 1-1,1-1 1,0 1 0,0 0-1,0-1 1,0 1-1,1 0 1,-1 0 0,0-1-1,0 1 1,1 0 0,-1 0-1,1 0 1,-1 1 0,1-1-1,-1 0 1,4 0-1,14-12 3201,-13 54-196,-14 277-810,-1-235-2059,2-28-58,6-45-258,1-2-54,-1 0-1,0-1 1,-1 1-1,-3 10 0,4-14 79,0-1 0,0 1 0,0-1 0,0 1 0,1-1 0,0 1 0,0 6 0,0-9-14,0-1-48,0 0-1,0 1 1,-1-1 0,1 0-1,0 1 1,0-1 0,0 0-1,0 0 1,0 1 0,0-1-1,-1 0 1,1 0 0,0 0-1,0 1 1,0-1 0,0 0-1,-1 0 1,1 0 0,0 1-1,0-1 1,-1 0 0,1 0-1,0 0 1,0 0 0,-1 0-1,1 0 1,0 0 0,0 0-1,-1 0 1,1 1 0,0-1-1,0 0 1,-1 0 0,1 0-1,0 0 1,-1-1 0,1 1-1,0 0 1,0 0 0,-1 0-1,1 0 1,0 0 0,0 0-1,-1 0 1,1 0 0,0-1-1,-1 1-8,0 0 0,0-1 0,0 1 0,1 0 0,-1-1 0,0 1 0,0-1 0,1 1 0,-1-1 0,1 0 0,-1 1 0,0-1 0,1 0 0,-1 1 0,1-1 0,-1 0 0,1 1 0,-1-3 0,0-4 40,0 0 1,0 0-1,0 0 1,1 0 0,2-14-1,-1-12 73,0-13-61,6-48-1,-3 69-57,1 1 0,0 0 0,17-41 0,-18 54 111,0 0 1,1 1-1,1 0 1,0 0-1,0 0 0,1 1 1,0 0-1,0 0 0,1 1 1,14-12-1,-14 14-104,5-4-52,28-18 1,-35 26 30,-1-1-1,0 1 0,0 0 1,1 0-1,-1 1 1,1-1-1,0 1 0,-1 1 1,10-1-1,-12 1 17,-1 0-1,1 1 0,0-1 1,0 1-1,0 0 0,0 0 1,-1 0-1,1 0 0,0 0 1,-1 0-1,1 1 0,-1-1 1,0 1-1,1 0 0,-1 0 1,0 0-1,0 0 0,0 0 1,0 0-1,0 0 0,-1 1 1,1-1-1,-1 1 0,1-1 1,-1 1-1,0 0 0,0-1 1,0 1-1,0 0 0,-1 0 1,1 0-1,-1 0 0,0-1 1,0 5-1,0 2 18,-1 0 0,0-1 0,-1 1 1,0 0-1,0-1 0,-1 1 0,0-1 0,-7 14 0,2-8 35,-1 1-1,0-2 0,-18 21 0,10-14-12,-2-1-1,-32 25 1,12-14 131,38-30-178,1 0 1,0 0 0,0 1-1,0-1 1,0 0 0,0 0-1,0 0 1,0 0 0,0 0 0,0 1-1,0-1 1,0 0 0,0 0-1,0 0 1,0 0 0,0 0 0,0 1-1,0-1 1,0 0 0,1 0-1,-1 0 1,0 0 0,0 0-1,0 0 1,0 1 0,0-1 0,0 0-1,0 0 1,0 0 0,0 0-1,1 0 1,-1 0 0,0 0-1,0 0 1,0 0 0,0 1 0,0-1-1,0 0 1,1 0 0,-1 0-1,0 0 1,0 0 0,0 0-1,0 0 1,0 0 0,1 0 0,-1 0-1,0 0 1,0 0 0,0 0-1,13 3-65,-9-3 57,107 32 31,-93-26-4,-1 1 0,0 1 0,-1 0 0,21 15 0,-32-20 32,0 2-1,0-1 0,0 0 1,-1 1-1,6 7 0,-8-10 12,-1 1 0,1 0 0,0 0-1,-1 0 1,1 0 0,-1 0 0,0 0-1,0 0 1,0 0 0,0 1-1,-1-1 1,1 4 0,-1-5-22,-1-1-1,1 1 1,0-1 0,-1 1-1,1 0 1,-1-1 0,1 1-1,-1-1 1,0 1 0,0-1-1,0 0 1,0 1 0,0-1-1,0 0 1,0 0 0,0 1 0,0-1-1,-1 0 1,1 0 0,0 0-1,-1-1 1,1 1 0,-1 0-1,1 0 1,-1-1 0,1 1-1,-1-1 1,1 1 0,-1-1-1,-2 1 1,-6 0 14,-1 1-1,1-1 1,-16-1 0,22 0-35,-28 0-140,0-3 0,1 0 0,-48-13 1,23 0-2710,5-5-3626,38 16 3509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46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13 3488,'-5'-12'7802,"1"20"-7535,-1 0-1,1 0 0,1 0 0,0 1 0,-3 11 1,-1 0-51,-40 172 1459,34-126-1414,-84 271 1418,57-212-1044,35-106-368,2-6 0,-9 22 0,12-34-212,0 0 0,-1 1 0,0-1 0,1 0-1,-1 1 1,0-1 0,1 0 0,-1 0-1,0 0 1,0 0 0,0 0 0,0 0 0,0 0-1,0 0 1,0 0 0,-1 0 0,1 0-1,0-1 1,0 1 0,-1 0 0,1-1-1,0 1 1,-1-1 0,-1 1 0,3-1-50,0 0 0,-1 0 1,1-1-1,-1 1 0,1 0 1,0 0-1,-1 0 0,1 0 0,0 0 1,-1-1-1,1 1 0,0 0 1,-1 0-1,1-1 0,0 1 1,0 0-1,-1 0 0,1-1 0,0 1 1,0 0-1,0-1 0,-1 1 1,1 0-1,0-1 0,0 1 1,0 0-1,0-1 0,0 1 1,0 0-1,-1-1 0,1 1 0,0-1 1,0 1-1,0 0 0,0-1 1,1 1-1,0-13-15,0 8 26,0 1-1,-1-1 0,1 0 1,-1 1-1,0-1 0,-1-6 0,0 6-11,1 0 0,0 0 0,0 0-1,0 0 1,1-1 0,1-5 0,0-2 31,-2 11-10,0-1-1,0 1 1,0 0-1,0 0 1,1 0-1,-1 0 1,1-1-1,1-1 1,3-7-82,-2 3 48,1 0 0,0 1 0,1-1-1,-1 1 1,1-1 0,1 2-1,-1-1 1,1 0 0,11-8-1,-7 8-3,0 0 0,1 1 0,0 0 0,1 0 0,-1 1 0,1 1 0,0 0 0,24-5 0,25-5-99,-42 9 100,0 0 1,0 1 0,0 1-1,0 1 1,0 1-1,25 1 1,-38 0 25,0 1 1,-1-1-1,1 1 1,0 1-1,0-1 0,0 1 1,-1 0-1,1 0 0,-1 1 1,0-1-1,1 1 0,4 4 1,-7-5 15,0 1-1,0 0 1,0-1 0,0 1 0,-1 0-1,1 1 1,-1-1 0,0 0 0,0 1 0,0-1-1,2 6 1,-3-4-16,0 0-1,0 1 1,0-1 0,-1 0-1,0 0 1,0 1-1,-1-1 1,0 7 0,0-6 23,-1 1 0,1-1 0,-1 1 1,0-1-1,-1 0 0,1 0 0,-1 0 1,-1 0-1,1 0 0,-1 0 0,-8 8 1,6-7 12,-1-1 1,0 1 0,0-2 0,-1 1 0,0-1-1,0 0 1,-15 6 0,8-5-20,1-1 0,-1-1 0,0 0 0,0-1 0,0 0 0,0-2 0,0 0 0,-1 0 0,1-2 0,-17-1 0,2-4 55,-36-10-1,26 5-69,24 5-33,14 5 10,0 1 0,0-1 0,1 0 0,-1 0 0,0 1 0,0-1 0,0 1 0,0-1 1,0 1-1,0 0 0,0 0 0,0 0 0,0 0 0,0 0 0,-3 1 0,5-1-7,-1 0 0,1 1 0,0-1 1,0 0-1,-1 0 0,1 0 0,0 0 0,-1 0 0,1 0 0,-1 1 1,1-1-1,0 0 0,-1 0 0,1 0 0,0 0 0,-1 0 0,1 0 0,0-1 1,-1 1-1,1 0 0,0 0 0,-1 0 0,-1 0 23,2 4-30,0-3 13,1 1-1,-1-1 0,1 1 0,0-1 0,-1 0 0,1 1 1,0-1-1,0 0 0,0 0 0,0 0 0,0 1 1,0-1-1,2 1 0,19 12 52,-11-10 28,0-2 0,0 1 0,1-2-1,-1 1 1,1-2 0,0 1 0,-1-2 0,14-1-1,90-19 147,-71 9-95,74-31 0,36-28 2,-28 6 25,-71 40-336,-65 34 232,1-1 0,-1 2-1,1-1 1,1 1 0,0 1-1,-8 12 1,6-8-47,1 1-1,0 0 1,2 0 0,0 1-1,-7 21 1,11-26 53,1 0-1,-1 0 1,0 20 0,3-31-39,0-1 0,0 1 0,0 0 1,0 0-1,0 0 0,0 0 1,0 0-1,1 0 0,-1 0 0,0 0 1,0 0-1,1 0 0,-1-1 1,1 1-1,-1 0 0,1 0 0,0 1 1,0-2-3,-1 0 1,1 1-1,-1-1 0,0 0 1,1 0-1,-1 0 1,1 0-1,0 1 1,-1-1-1,1 0 0,-1 0 1,1 0-1,-1 0 1,1 0-1,-1 0 1,1-1-1,-1 1 0,1 0 1,-1 0-1,1 0 1,-1 0-1,2-1 0,3-2 65,-1 0-1,1 0 0,0-1 0,6-6 0,-4 5-31,46-38-11,1 2 0,111-60 0,-107 66-176,-52 34 49,-6 1 93,1 0 0,-1 0 0,0 0 0,0 0 0,0 0 0,0 1-1,0-1 1,0 0 0,0 0 0,0 0 0,0 0 0,1 0 0,-1 0 0,0 0 0,0 0 0,0 0-1,0 0 1,0 0 0,0 0 0,0 0 0,0 0 0,0 0 0,0 1 0,0-1 0,0 0 0,0 0 0,0 0-1,0 0 1,0 0 0,0 0 0,0 0 0,0 0 0,0 1 0,0-1 0,0 0 0,0 0 0,0 0-1,0 0 1,0 0 0,0 0 0,0 0 0,0 0 0,0 0 0,0 1 0,0-1 0,0 0 0,0 0 0,0 0-1,0 0 1,0 0 0,0 0 0,0 0 0,0 0 0,0 0 0,0 0 0,0 0 0,-1 1 0,1-1-1,0 0 1,0 0 0,0 0 0,0 0 0,0 0 0,-13 12 13,0 1 0,2 0 1,-1 1-1,2 1 0,0 0 1,1 0-1,0 0 0,-9 24 0,14-27-75,1-4 72,0 0-1,-3 16 1,5-22-3,1 0 0,0 0 0,0 0 0,0 0 0,0 0 0,0 0 0,0 0 0,1 0 0,-1 0 0,1 0 0,-1 0 0,1 0 0,0 0-1,-1 0 1,1 0 0,0 0 0,2 2 0,-2-3 1,0-1-1,0 1 1,0 0 0,1 0-1,-1-1 1,0 1-1,1 0 1,-1-1 0,0 0-1,1 1 1,-1-1-1,0 0 1,1 1-1,-1-1 1,1 0 0,-1 0-1,0 0 1,1 0-1,-1 0 1,1-1 0,-1 1-1,0 0 1,3-2-1,32-12 245,-35 14-244,22-12 55,-1 0 1,-1-2-1,22-17 0,54-52 9,-90 76-65,21-19 1,-2-1 1,-1-2 0,33-47-1,-27 32 9,-10 13 23,30-53 0,4-41-83,-8 18-65,-42 97 124,-3 8-24,-1 0 0,0-1 0,0 1 0,0 0 0,0 0 0,-1-1 1,1 1-1,-1 0 0,1-5 0,-1 7 5,0 1 1,0-1-1,0 0 0,0 0 1,0 0-1,0 0 0,0 0 1,-1 0-1,1 1 0,0-1 1,0 0-1,0 0 0,0 0 1,0 0-1,0 0 0,-1 0 1,1 0-1,0 0 0,0 0 1,0 0-1,0 0 1,-1 0-1,1 0 0,0 0 1,0 0-1,0 0 0,0 0 1,0 0-1,-1 0 0,1 0 1,0 0-1,0 0 0,0 0 1,0 0-1,0 0 0,-1 0 1,1 0-1,0 0 0,0 0 1,0 0-1,0 0 0,0-1 1,-1 1-1,1 0 0,0 0 1,0 0-1,0 0 0,0 0 1,0 0-1,0-1 0,0 1 1,0 0-1,0 0 1,0 0-1,0 0 0,0 0 1,-1-1-1,1 1 0,0 0 1,0 0-1,0 0 0,-10 14-90,-26 57 170,-39 106-1,56-126-75,9-27-45,1 0 0,1 1 0,1 0 0,1 0 0,-3 30 0,7-28 132,0-7 6,1-1 1,2 23-1,1-15-135,-2-22-125,0 0 1,0 0-1,0 0 0,1 0 0,0 0 0,0-1 1,0 1-1,1 0 0,0 0 0,2 5 1,-3-10 10,-1 0-1,0 1 1,1-1 0,-1 0 0,0 0 0,0 0 0,1 1 0,-1-1 0,0 0 0,1 0 0,-1 0-1,0 0 1,1 0 0,-1 0 0,1 0 0,-1 0 0,0 0 0,1 0 0,-1 0 0,0 0-1,1 0 1,-1 0 0,0 0 0,1 0 0,-1 0 0,0-1 0,1 1 0,9-4-1748,-9 3 1206,-1 1 506,1 0 0,-1 0 0,1-1 1,-1 1-1,1 0 0,-1 0 0,1-1 0,-1 1 0,1-1 0,-1 1 0,1 0 0,-1-1 0,0 1 0,1-1 0,-1 1 0,1-2 1,2-3-2294,6 1 257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85 1824,'-6'-1'420,"0"0"1,-1 0-1,1 1 0,-1 0 1,1 0-1,0 0 0,-1 1 1,1 0-1,0 0 0,-7 3 1,-53 19 4064,47-16-2912,75-7 390,46-18-1192,-35 6-454,99-28 264,-73 16-229,-71 19-260,-1-1-80,0 2-1,1 0 1,36-2 0,-56 6 244,8 1-93,-9-1-596,0 0 0,0 0 0,0 0 0,0 0 0,0 0 0,-1 1-1,1-1 1,0 0 0,0 0 0,0 1 0,0-1 0,0 0 0,-1 1-1,1-1 1,0 1 0,1 0 0,3 5-1892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46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34 6400,'-33'-30'3616,"31"28"-2994,0 0 512,3 3-150,12 1 1262,92-2 1463,55 0-2565,-101 3-1079,68 11 0,-94-9-24,7 4-2622,-26-5 1008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56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21 145 2080,'0'-2'127,"0"2"-111,0 0 0,0 0 0,0 0 0,0 0 0,-1 0 0,1 0 0,0 1 0,0-1 0,0 0 0,0 0 0,0 0 0,0 0 0,-1 0 0,1 0 0,0 0 0,0 0 0,0 0 0,0 0 0,0 0 0,-1 0 0,1 0 0,0 0 0,0 0 0,0 0 0,0 0 0,0 0 0,0 0 0,-1 0 0,1 0 1,0 0-1,0 0 0,0 0 0,0-1 0,0 1 0,0 0 0,-1 0 0,1 0 0,0 0 0,0 0 0,0 0 0,0 0 0,0 0 0,0-1 0,0 1 0,0 0 0,0 0 0,0 0 0,0 0 0,-1 0 0,1-2 1708,0 2-1368,-1 1 1,0-1 0,1 1-1,-1-1 1,1 1-1,-1-1 1,0 0-1,1 1 1,-1-1 0,0 0-1,0 0 1,1 1-1,-1-1 1,0 0-1,-1 0 1,-1 3 2091,9-7-752,-3 2-1554,1 1 0,0-1 0,-1 1 0,1 0 1,0 0-1,0 0 0,0 0 0,0 1 0,0-1 0,0 1 0,7 1 0,7-1 102,32 6-1,-35-3-115,0 0-1,0 1 1,-1 1 0,19 8 0,-26-9-74,0 0 1,-1 0 0,1 0 0,-1 1 0,1 0 0,-2 0 0,1 1 0,0-1 0,-1 1 0,6 10-1,-8-13-11,-1 1 0,0-1 1,0 1-1,0-1 0,0 1 0,0 0 0,-1-1 0,0 1 0,0 0 0,0 0 0,0 0 0,-1 0 0,1 0 0,-1 8 0,-2 2 143,-1 0 1,0 0 0,-9 22-1,8-25-108,0 0-1,-1 0 0,0 0 1,-1 0-1,-12 16 0,14-21-87,4-6 15,0 1 1,0-1 0,-1 1 0,1-1 0,0 0 0,-1 1 0,1-1-1,0 0 1,-1 1 0,1-1 0,0 0 0,-1 1 0,1-1-1,-1 0 1,1 0 0,-1 1 0,1-1 0,0 0 0,-1 0-1,1 0 1,-1 0 0,1 0 0,-1 1 0,1-1 0,-1 0-1,1 0 1,-1 0 0,1 0 0,-1-1 0,1 1 0,-1 0-1,60-54 161,-37 39-57,1 1 1,0 1 0,1 2-1,29-11 1,-4 1 99,8-4 20,62-18 1,-100 38-156,0-1 1,-1-1 0,1-1-1,31-19 1,-45 24-10,-1-1-1,0 0 1,0 0 0,0-1-1,0 1 1,-1-1 0,5-9-1,-1 4 91,-6 8-131,1 0-1,-1-1 1,0 1 0,0 0 0,0-1-1,0 1 1,0-1 0,-1 0 0,1 1-1,-1-1 1,1 1 0,-1-1 0,0 0-1,0 1 1,0-1 0,-1 0-1,1 1 1,0-1 0,-1 1 0,0-1-1,0 1 1,0-1 0,0 1 0,0-1-1,0 1 1,-1 0 0,1 0 0,-3-4-1,-1 1-37,0 0 0,0 0 0,0 1 0,0 0 0,-1-1 0,0 2 0,1-1 0,-2 1-1,1 0 1,-9-3 0,13 5-172,-12-5-332,13 6 342,1-1 1,0 1-1,-1 0 1,1-1-1,0 1 1,-1 0-1,1-1 1,0 1-1,-1-1 1,1 1 0,0 0-1,0-1 1,-1 1-1,1-1 1,0 1-1,0-1 1,0 1-1,0-1 1,0 1 0,0-1-1,0 1 51,0-1 0,0 1 0,0 0 0,0 0 0,0-1 1,0 1-1,0 0 0,0 0 0,1-1 0,-1 1 0,0 0 0,0 0 0,0 0 0,0-1 0,1 1 0,-1 0 0,0 0 0,0 0 0,0 0 1,1 0-1,-1-1 0,0 1 0,0 0 0,1 0 0,-1 0 0,0 0 0,0 0 0,1 0 0,-1 0 0,0 0 0,1 0 0,-1 0 0,0 0 0,1 0 1,12 1-3461,4 4 1436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56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73 4736,'-11'-12'1530,"5"9"-932,2 2-239,-1 0 0,1 1 0,0-1 0,0 1 0,-1 0 0,1 0 0,0 1 0,0-1 0,0 1 0,-1 0 0,1 0 0,0 0 0,0 1 0,0-1 0,-5 4 0,1 0-116,-1 0 1,1 1 0,1 0-1,-1 1 1,1 0 0,0 0-1,0 0 1,1 1 0,0 0-1,0 0 1,1 0 0,-5 12 0,9-19-220,0 0 0,1 0 0,-1 1 0,1-1 0,-1 0 0,1 0 0,0 0 0,-1 1 0,1-1 1,0 0-1,0 0 0,0 1 0,0-1 0,0 0 0,0 1 0,0-1 0,0 0 0,1 0 1,-1 1-1,0-1 0,1 0 0,-1 0 0,1 1 0,0-1 0,-1 0 0,1 0 0,0 0 1,-1 0-1,1 0 0,0 0 0,0 0 0,0 0 0,0-1 0,0 1 0,0 0 0,0 0 1,0-1-1,0 1 0,1-1 0,-1 1 0,0-1 0,2 1 0,6 1 70,-1 0-1,0-1 0,1 0 1,-1 0-1,10-1 0,-17 0-95,17-1 148,-1 0-1,1 0 1,-1-2-1,1 0 1,-1-1-1,0-1 1,0-1-1,0 0 1,-1-1-1,0-1 1,0 0-1,-1-1 1,21-17-1,-33 24-104,-1 0-1,0 1 0,0-1 0,0 0 0,0 0 0,0-1 0,0 1 1,0 0-1,-1-1 0,1 1 0,-1-1 0,0 1 0,1-1 1,-1 0-1,0 1 0,0-5 0,0 4-22,-1 0 0,0 1 0,0-1 0,0 0 1,0 0-1,0 1 0,0-1 0,-1 0 0,1 1 0,-1-1 0,0 0 0,0 1 0,0-1 0,0 1 0,0-1 1,-1 1-1,1 0 0,-1-1 0,0 1 0,1 0 0,-1 0 0,0 0 0,0 0 0,0 1 0,0-1 0,-1 0 1,1 1-1,-4-2 0,-1-1-44,0 1 1,1 0 0,-1 1 0,-1-1-1,1 1 1,0 1 0,0-1 0,-1 1-1,-9 0 1,-3 3-177,0 0 0,0 1 1,0 1-1,0 1 0,-31 11 0,50-15 106,-2-1-509,1 1 0,-1 0 1,0 0-1,1 0 0,-1 1 0,1-1 1,0 0-1,-1 1 0,-1 2 1,3 0-1108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0:58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1029 2912,'9'1'2813,"-9"-1"-2672,1 0 0,-1 0 0,0 1 0,1-1 0,-1 0 0,1 0 0,-1 0 0,1 0 0,-1 0 0,0 0 1,1 0-1,-1-1 0,1 1 0,-1 0 0,0 0 0,1 0 0,-1 0 0,1 0 0,-1-1 0,0 1 0,1 0 0,-1 0 0,0-1 1,1 1-1,-1 0 0,0-1 0,1 1 0,-1 0 0,0-1 0,12-12 403,0 0 1,-2-1-1,0 0 1,17-30-1,0-1-39,78-93 964,-20 30-648,-67 81-605,0-1 0,17-37 0,47-141 563,-58 126-534,18-53 363,-9 45-213,-31 80-584,-4 6-122,1 3 297,0-1 0,1 1-1,-1-1 1,0 1 0,1 0 0,-1-1 0,0 1-1,1 0 1,-1-1 0,1 1 0,-1 0 0,1 0-1,-1 1 1,-10 24 135,2 0-1,-8 38 0,5-17 143,-2 0-218,-1 0 1,-3-2-1,-46 86 0,-217 309 342,228-359-123,-171 238 952,211-299-320,15-23-836,0 0 0,1 0 0,-1 0 0,0 0 0,1 0 0,4-3 0,3-3-32,19-17-16,2 1 0,49-30 0,-21 15-11,174-140-17,-162 123-44,3 3-1,123-68 1,-39 43 60,-124 62-21,-32 15 17,-6 2 54,-11 5 53,-1 1-93,0 1 0,0 1 0,0 1 0,1 0 0,0 1 0,1 1 0,-20 19 0,24-20-42,1 0 0,0 1 0,0 0 0,1 0 0,0 1 0,1 0 0,1 0 0,0 1 0,1 0 0,-6 19 0,9-23 115,0 0 0,-1 17-1,3-22-40,0-1-1,0 1 0,0 0 1,1 0-1,-1-1 0,1 1 0,0 0 1,0-1-1,1 4 0,-1-6-30,-1-1 0,0 1-1,0-1 1,1 0 0,-1 1 0,0-1-1,1 0 1,-1 1 0,0-1-1,1 0 1,-1 1 0,1-1-1,-1 0 1,0 0 0,1 0 0,-1 1-1,1-1 1,-1 0 0,1 0-1,-1 0 1,1 0 0,-1 0 0,1 0-1,-1 0 1,0 0 0,1 0-1,-1 0 1,1 0 0,-1 0-1,1 0 1,-1 0 0,1 0 0,-1 0-1,1-1 1,15-7 92,-12 5-53,2-1-2,0 0 0,0-1 0,-1 0 0,1 0-1,-1-1 1,0 0 0,-1 0 0,1 0 0,6-13-1,-1 4-66,-1 0 21,0 0 0,-1-1-1,-1 1 1,0-2 0,8-27 0,-15 41-2,1-1 1,-1 1 0,0 0-1,0-1 1,0 1 0,0 0 0,-2-7-1,1 6-26,1-1 0,-1 1 0,1-1 1,0 0-1,0 1 0,1-10 0,0 14 20,-1-1 0,0 0 0,1 0 1,-1 1-1,0-1 0,1 1 1,-1-1-1,1 0 0,-1 1 0,1-1 1,-1 1-1,1-1 0,0 1 1,-1-1-1,1 1 0,0 0 0,-1-1 1,1 1-1,0 0 0,0-1 1,-1 1-1,2 0 0,22-5-67,-12 4 32,20-5 58,1 1 0,0 2 0,0 1-1,0 2 1,0 1 0,32 6 0,-61-7 10,1 1 0,-1 0 0,0 0 0,0 0 0,0 1 0,0 0 0,-1-1 0,1 1 0,0 0 0,-1 1 0,1-1 0,-1 1 0,0-1 0,0 1 0,0 0 0,0 0 0,0 1 0,-1-1 0,1 0 0,-1 1 0,0 0 0,0-1 0,-1 1 0,1 0 0,-1 0 0,1 0 0,-1 0 0,0 0 0,-1 0 0,1 6 0,23 135 501,-24-141-509,1 1 0,-1-1 0,1 1 0,1-1 0,-1 0 0,1 1 0,-1-1 1,1 0-1,0 0 0,1 0 0,-1 0 0,5 5 0,-5-8-22,-1 1-1,1 0 1,0-1-1,0 0 1,0 1 0,0-1-1,0 0 1,0 0-1,0 0 1,0 0 0,0 0-1,1-1 1,-1 1 0,0-1-1,1 1 1,-1-1-1,0 0 1,1 0 0,-1 0-1,0 0 1,1-1-1,-1 1 1,0 0 0,0-1-1,4-1 1,1-1-335,1 0 1,-1-1 0,-1 0-1,1 0 1,-1-1-1,1 0 1,-1 0-1,6-7 1,15-13-2023,20-10-813,3 0-3787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04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1013 2560,'0'2'286,"-1"0"0,1 1 0,-1-1 0,1 0 1,0 1-1,0-1 0,0 1 0,0-1 0,0 0 0,0 1 0,1-1 1,0 0-1,-1 1 0,1-1 0,0 0 0,0 0 0,0 0 0,0 0 1,0 0-1,0 0 0,1 0 0,-1 0 0,1 0 0,0 0 0,-1-1 1,1 1-1,3 2 0,-2-2-43,0 1-1,1-1 1,-1 0 0,0 0-1,1 0 1,0 0 0,-1-1 0,1 0-1,0 1 1,0-1 0,0-1 0,0 1-1,-1 0 1,1-1 0,0 0-1,5 0 1,-3-2-44,0 1 0,0-1 0,0 0-1,0-1 1,0 0 0,-1 0 0,1 0 0,-1 0-1,0-1 1,0 0 0,0 0 0,0 0 0,-1-1-1,0 0 1,0 0 0,0 0 0,4-8 0,6-11 182,-1 0-1,16-46 1,-16 39-169,25-60 90,29-71-22,-54 128-168,19-35 0,-29 63-160,-3 4 10,1 1 1,0-1 0,-1 1-1,1-1 1,0 1-1,0-1 1,0 1 0,1 0-1,-1-1 1,2 0-1,-3 2 28,0 0 0,1-1 1,-1 1-1,0 0 0,1 0 0,-1 0 0,1 0 0,-1 0 0,0 0 0,1 0 0,-1 0 0,0 0 0,1 0 0,-1 0 0,1 0 0,-1 0 1,0 0-1,1 0 0,-1 1 0,1-1 0,10 10-101,-6-4 99,-1 1 1,0 0-1,0 0 0,0 0 1,-1 1-1,0-1 0,-1 1 1,0 0-1,2 12 0,0 11 109,1 33-1,-5-54-92,2 66-41,-9 85-1,-10-46 348,17-113-278,0 0 1,-1 0 0,1 0-1,-1 0 1,1 0 0,-1 0-1,0 0 1,0-1 0,0 1-1,0 0 1,0 0 0,0-1-1,0 1 1,-1-1 0,1 1-1,-1-1 1,1 1 0,-1-1-1,1 0 1,-1 0 0,0 0-1,1 0 1,-4 1 0,4-2-21,0 0 0,0 0 1,0 0-1,1 0 0,-1 0 1,0 0-1,0-1 0,0 1 1,1 0-1,-1-1 1,0 1-1,0-1 0,1 1 1,-1-1-1,0 1 0,1-1 1,-1 1-1,0-1 0,1 1 1,-1-1-1,1 0 0,-1 0 1,1 1-1,0-1 0,-1 0 1,1 0-1,-1-1 0,0 1 21,-5-11-4,0 0 0,-5-15 0,1 2 12,-9-36 79,-2-5-496,17 53 160,4 12 211,0 1 0,0 0-1,0 0 1,0 0 0,0 0 0,0 0 0,0 0 0,0 0-1,0 0 1,0-1 0,0 1 0,0 0 0,0 0 0,0 0 0,0 0-1,0 0 1,0 0 0,0 0 0,0-1 0,0 1 0,0 0-1,0 0 1,0 0 0,0 0 0,0 0 0,0 0 0,0 0-1,0 0 1,0 0 0,0 0 0,1-1 0,-1 1 0,0 0-1,0 0 1,0 0 0,0 0 0,0 0 0,0 0 0,0 0-1,0 0 1,1 0 0,-1 0 0,0 0 0,0 0 0,0 0 0,0 0-1,2 1-9,-1 0 0,0 0 0,1 0 0,-1 0 0,0 0-1,0 0 1,0 0 0,0 0 0,0 1 0,0-1 0,0 0 0,1 3-1,3 5 59,2 0-1,-1 0 0,1-1 0,0 0 0,1 0 0,0-1 0,0 0 0,1 0 1,17 10-1,-23-15-8,0-1 1,0 0-1,1 0 0,-1 0 1,0 0-1,0-1 1,0 1-1,1-1 0,-1 0 1,0 0-1,0 0 1,1 0-1,-1-1 1,0 1-1,0-1 0,0 0 1,4-1-1,5-2 51,0-1 0,20-12-1,-31 16-83,198-134 578,-68 42-527,-96 70-26,70-33 0,-98 53-43,10-5-23,26-7 0,-37 13 23,0 1 0,0 0 0,0 0 0,0 0 0,1 1-1,-1 0 1,0 0 0,9 2 0,-14-2 18,-1 0 0,1 0 0,-1 0 0,1 0 0,-1 0-1,1 1 1,-1-1 0,1 0 0,-1 0 0,1 1 0,-1-1-1,0 0 1,1 1 0,-1-1 0,1 0 0,-1 1 0,0-1-1,1 1 1,-1-1 0,1 1 0,3 4 93,-4-4-83,-25 12 389,14-7-407,0 0-1,0 1 1,0 0-1,1 0 1,0 1-1,1 1 1,0 0-1,0 0 1,-8 13 0,5-7 7,2 1-1,0 0 1,1 0 0,0 1 0,-10 30 0,16-35 23,-1 0-1,1 1 0,1 0 0,0 0 1,0 23-1,2-29-3,1 0 0,-1 0 0,1 0-1,1-1 1,-1 1 0,1-1 0,0 1 0,1-1 0,-1 1-1,1-1 1,1 0 0,5 8 0,-2-5 40,-1-2 1,1 1-1,0-1 0,1 0 1,0 0-1,0-1 1,15 8-1,-16-10-21,-1-1-1,2 0 1,-1-1 0,0 1 0,0-2-1,1 1 1,-1-1 0,1 0 0,0 0-1,-1-1 1,9-1 0,7-1-19,0-2 0,-1-1-1,1-1 1,-1 0 0,-1-2 0,1-1 0,-1 0-1,-1-2 1,26-16 0,-3-3 34,-1-2 0,75-74 0,-94 84 2,-6 6-47,1-2 0,24-34 1,-35 41-151,-11 14-34,-13 19-8,-23 34 169,7-12 11,2 2 0,-46 90 1,74-129 14,0 0 0,1 0 0,0 0 0,0 0-1,-1 12 1,2-18-1,1 0 0,0 1 0,0-1 0,0 0 0,0 0 0,0 0 0,0 1 0,0-1 0,0 0 0,1 0 0,-1 0 0,0 0 0,1 1 0,-1-1 0,1 0 0,-1 0 0,1 0 0,-1 0 0,1 0 0,0 0 0,0 0 0,-1 0 0,1-1 0,0 1 0,0 0 0,0 0 0,0-1 0,0 1 0,0 0 0,0-1 0,0 1 0,0-1 0,0 1 0,0-1 0,1 0 0,-1 1 0,0-1 0,0 0 0,0 0 0,0 0 0,3 0 0,2-1 22,-1 1 1,1-2-1,-1 1 1,1-1-1,-1 1 1,1-2-1,-1 1 1,0 0-1,0-1 1,0 0-1,0 0 1,-1-1-1,1 1 1,-1-1-1,5-6 1,2-1-33,-1-1 1,0 0 0,0-1-1,8-16 1,-7 7-12,0 0 0,-1-1 1,-2 0-1,10-35 0,-7 21-48,-7 28 2,-1 0 0,0 0 1,-1 0-1,0-1 0,1-13 0,-3 23 51,0 0-1,0 0 0,0 0 0,0 0 1,0 0-1,0 0 0,0 1 1,0-1-1,0 0 0,0 0 0,0 0 1,0 0-1,0 0 0,0 0 1,0 0-1,0 0 0,0 0 1,0 0-1,0 0 0,0 0 0,0 1 1,0-1-1,0 0 0,-1 0 1,1 0-1,0 0 0,0 0 0,0 0 1,0 0-1,0 0 0,0 0 1,0 0-1,0 0 0,0 0 0,0 0 1,0 0-1,0 0 0,-1 0 1,1 0-1,0 0 0,0 0 0,0 0 1,0 0-1,0 0 0,0 0 1,0 0-1,0 0 0,0 0 1,0 0-1,0 0 0,0 0 0,-1 0 1,1 0-1,0 0 0,0 0 1,0 0-1,0 0 0,0 0 0,0 0 1,0 0-1,0 0 0,0 0 1,0-1-1,0 1 0,0 0 0,0 0 1,0 0-1,0 0 0,-6 8-116,-1 14 124,0-1 0,1 1 0,1-1 0,-3 30 0,6-36-20,1 0 0,1 0 0,0 1 0,1-1 0,1 0 0,5 22 1,-5-29 58,0 0 1,1 1-1,1-1 1,-1 0-1,1-1 1,0 1-1,1-1 1,0 1-1,0-2 1,1 1 0,0 0-1,11 9 1,-15-14-25,-1-1 0,1 0 0,-1 0 0,1 0 0,0 0 0,-1 0 0,1 0 0,0-1 0,0 1 0,-1-1 0,1 1 1,0-1-1,0 0 0,0 1 0,0-1 0,0 0 0,-1 0 0,1 0 0,0 0 0,0-1 0,0 1 0,0-1 0,0 1 1,-1-1-1,4-1 0,-1 0-2,0 0 1,-1-1 0,1 0 0,0 0-1,-1 0 1,0 0 0,0 0-1,0-1 1,4-5 0,102-163 102,54-55-197,-156 219 77,139-184 117,-114 144-96,-1-1 0,25-56 1,-22 31-259,-29 57-51,-17 36-245,-103 169 216,76-129 229,-37 78 1,56-96 115,3 1 0,1 1 1,-10 46-1,18-59-49,4-19 58,1 0 0,1 1 0,0-1 0,0 1-1,1-1 1,1 20 0,0-30-20,0 0 0,0 0 0,0 0-1,0 0 1,0 0 0,0 0 0,1 0 0,-1 0-1,1 0 1,-1 0 0,0 0 0,1 0 0,0 0-1,-1 0 1,1-1 0,0 1 0,-1 0 0,1 0-1,0 0 1,0-1 0,-1 1 0,1-1-1,0 1 1,1 0 0,0-1-1,-1 1-1,1-1 1,-1 0-1,0 0 1,1 0-1,-1 0 1,1 0-1,-1-1 1,1 1-1,-1 0 1,0-1-1,1 1 1,-1-1 0,0 1-1,1-1 1,-1 0-1,0 1 1,0-1-1,0 0 1,2-1-1,11-11 36,0 0-1,-1-1 1,22-29-1,-9 10-39,29-33 9,-2-2 1,47-82 0,-68 91-7,43-104-1,-53 105 78,-3 10-44,12-51 0,0-30-385,-28 120 290,-3 8 34,1 1 1,-1-1-1,0 0 0,1 0 0,-1 1 0,0-1 1,1 0-1,-1 0 0,0 0 0,0 0 1,0 1-1,0-1 0,0 0 0,0 0 1,0 0-1,0 0 0,0 0 0,0 1 0,0-1 1,-1 0-1,1 0 0,0 0 0,-1-1 1,-2 8-187,-88 275-192,56-175 396,-19 63 35,44-129 42,2 0 1,-5 53-1,11-77-40,-1 25 14,0 0 0,3 1 0,5 42 0,-4-78-7,0 0 1,1 0 0,0 0 0,-1 0 0,5 7 0,-6-12-35,1 1 0,-1-1 0,1 0-1,0 0 1,-1 0 0,1 0 0,0 0 0,-1 0 0,1 0 0,0 0 0,0-1 0,0 1-1,0 0 1,0 0 0,0-1 0,0 1 0,0-1 0,0 1 0,0-1 0,1 1 0,-1-1-1,0 1 1,0-1 0,0 0 0,1 0 0,-1 0 0,0 0 0,0 0 0,0 0 0,1 0-1,-1 0 1,2-1 0,3-1 3,-1-1-1,1 0 0,-1 0 0,0-1 1,0 0-1,0 0 0,0 0 1,-1 0-1,1-1 0,-1 1 0,5-8 1,5-6 29,-11 15-34,4-4-19,0-1-1,-1 1 1,0-1-1,-1-1 1,8-13 0,28-65 63,-34 74-40,0 0 0,-1 0-1,0 0 1,-1 0 0,-1-1 0,0 0 0,-1 0-1,-1 0 1,2-21 0,-4 33-27,0 0 0,-1 1 0,1-1 0,0 0 0,0 1 0,-1-1 0,1 0 0,-1 1 0,0-1 0,1 0 0,-1 1 0,0-1 0,0 1 0,-2-2 0,3 2 2,0 1 0,-1-1 0,1 1 0,-1 0 0,1 0 0,-1-1 0,1 1 0,-1 0 0,1 0 0,-1-1 0,1 1 0,-1 0 0,1 0-1,-1 0 1,0 0 0,1 0 0,-1 0 0,1 0 0,-1 0 0,1 0 0,-1 0 0,0 0 0,1 0 0,-1 0 0,1 0 0,-1 1 0,1-1 0,-1 0 0,1 0 0,-1 1 0,1-1 0,-1 0 0,1 1 0,0-1-1,-1 0 1,1 1 0,-1-1 0,1 1 0,0-1 0,-1 0 0,1 1 0,0-1 0,-1 1 0,1 0 0,-7 9-1,1 1 0,1-1-1,0 1 1,0 0 0,1 1 0,0-1 0,1 1-1,1 0 1,0 0 0,-1 13 0,1 6 56,2 0 0,5 56 0,-4-78-16,0-1 1,1 1-1,0-1 1,0 1 0,1-1-1,0 0 1,0 0-1,6 10 1,-8-16-13,1 0 0,-1 0 1,1 0-1,0 0 1,-1-1-1,1 1 1,0-1-1,0 1 0,0-1 1,0 0-1,0 1 1,0-1-1,0 0 1,4 1-1,-3-2-8,0 1 0,0-1 0,0 0 0,0 0 0,0 0 0,0 0-1,0-1 1,0 1 0,0-1 0,0 0 0,0 1 0,0-1 0,5-3 0,8-4-6,-2 0 0,1-1-1,-1 0 1,16-15 0,51-51 25,-15 12 40,-17 16-44,-34 30-25,2 1 0,0 1 0,20-15 1,-21 24-130,-16 6 129,0 0 1,1 0-1,-1 0 0,0 0 0,1 0 0,-1 0 0,0 0 0,1 0 0,-1 0 0,0 0 0,1 0 0,-1 0 0,0 0 1,0 1-1,1-1 0,-1 0 0,0 0 0,1 0 0,-1 0 0,0 1 0,0-1 0,0 0 0,1 0 0,-1 1 0,0-1 0,1 3-10,0-1 0,-1 1 0,1-1 0,-1 1 0,0-1 0,1 1 0,-1-1 0,-1 5-1,1 1-34,0 37 46,3 96-193,-1-121 210,1 0 0,0 0 0,2 0 0,13 36 0,-17-52 12,1 0 0,0 0 1,0 0-1,0-1 0,1 1 1,-1-1-1,1 1 1,0-1-1,0 0 0,0 0 1,6 4-1,-8-6-19,1 0-1,0 0 1,0 0-1,0 0 1,0-1-1,0 1 1,0-1-1,0 1 1,0-1 0,0 1-1,0-1 1,1 0-1,-1 0 1,0 0-1,0 0 1,0-1-1,0 1 1,0 0 0,0-1-1,0 0 1,0 1-1,0-1 1,0 0-1,3-2 1,2-2-7,0 0-1,-1 0 1,0-1 0,0 0-1,0 0 1,5-8 0,-2 3-1,4-3 1,-2-2-1,0 0 1,0 0-1,-2-1 1,0 0-1,-1 0 1,-1-1-1,0 0 1,-1-1-1,3-20 1,-8 23-7,-2 11-26,-2 5-7,-4 8-30,6-7 60,-5 7-11,0 1 0,1-1-1,0 1 1,1 0 0,0 0 0,-3 11 0,-12 61-74,18-77 97,0 0 0,1 0-1,-1-1 1,1 1 0,0 0-1,0 0 1,0 0 0,1 0-1,0 0 1,-1-1 0,1 1-1,0 0 1,4 6 0,-4-8-1,0 0 1,1 0 0,-1 0 0,1 0 0,0-1 0,0 1 0,0 0 0,-1-1 0,2 1-1,-1-1 1,0 0 0,0 0 0,0 0 0,0 0 0,1 0 0,-1 0 0,0-1 0,1 1-1,-1-1 1,1 1 0,-1-1 0,1 0 0,3 0 0,8-1 21,0 0 1,0-1-1,0-1 1,13-3-1,56-22-6,-56 19-9,8-3-4,46-18 70,-67 23-101,-12 5 15,0 1-1,0-1 0,0 1 1,1 0-1,-1 0 0,0 0 1,1 0-1,-1 0 0,1 1 1,-1-1-1,1 1 0,-1-1 1,1 1-1,-1 0 1,1 0-1,3 1 0,-5-1 8,-1 0 0,0 1-1,0-1 1,0 0 0,1 1 0,-1-1-1,0 0 1,0 1 0,0-1-1,0 0 1,1 1 0,-1-1 0,0 1-1,0-1 1,0 0 0,0 1-1,0-1 1,0 0 0,0 1-1,0-1 1,0 1 0,0-1 0,0 0-1,-1 1 1,1-1 0,0 0-1,0 1 1,0-1 0,0 0 0,-1 1-1,1-1 1,0 0 0,0 1-1,-1-1 1,-10 19-75,-1-2 91,-25 23 0,26-29 2,0 1 1,0 1-1,1 0 0,-10 17 1,19-28-21,0 0-1,0 0 1,0 1 0,0-1 0,1 0-1,-1 0 1,1 0 0,0 1 0,0-1-1,-1 0 1,1 1 0,1 2 0,-1-5 9,0 1 0,0 0 1,1 0-1,-1 0 0,0 0 0,0 0 1,1 0-1,-1-1 0,1 1 1,-1 0-1,1 0 0,-1 0 1,1-1-1,0 1 0,-1 0 1,1-1-1,0 1 0,-1-1 1,1 1-1,0-1 0,0 1 0,-1-1 1,1 1-1,0-1 0,0 0 1,0 1-1,0-1 0,0 0 1,0 0-1,1 1 0,5-1 24,-1 0-1,1 0 0,0-1 1,-1 0-1,1 0 0,-1-1 1,1 1-1,-1-1 0,0-1 0,1 1 1,-1-1-1,0 0 0,8-6 1,-3 1-5,0-1 0,-1 0 0,0 0 0,0-1 0,11-15 1,-4 3 0,-2-1 0,-1-1 0,-1-1 1,13-31-1,-7 13-6,73-189 164,-30 15-213,-60 211 17,1-5-37,0-1-1,-1-1 1,0 1-1,0-23 1,-2 34 36,0 0 1,0 0-1,-1 1 0,1-1 1,0 0-1,0 0 0,-1 0 1,1 0-1,-1 0 0,1 1 1,-1-1-1,1 0 0,-1 0 1,1 1-1,-2-2 0,2 2 13,0 0-1,0-1 0,0 1 1,-1 0-1,1 0 1,0 0-1,0 0 1,0 0-1,0 0 0,0 0 1,-1 0-1,1 0 1,0 0-1,0 0 0,0 0 1,0-1-1,-1 1 1,1 0-1,0 0 0,0 0 1,0 0-1,0 0 1,0 0-1,-1 1 0,1-1 1,0 0-1,0 0 1,0 0-1,0 0 1,-1 0-1,1 0 0,0 0 1,0 0-1,0 0 1,0 0-1,0 0 0,-1 1 1,1-1-1,0 0 1,0 0-1,0 0 0,0 0 1,0 0-1,0 0 1,0 1-1,0-1 0,0 0 1,-1 0-1,-3 6-56,0 1-1,1-1 1,-4 8-1,-4 8 21,-12 21 81,3 2 0,1 0 1,-16 64-1,-37 199-334,54-227-1751,-2-29-2142,11-29 2043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05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57 3808,'-68'-9'1728,"43"9"-1504,16 0 2976,4-4-320,10 4-1632,15-5 1152,14 5-1377,43-4 641,15 4-960,24-9-384,-4 6-192,20-6-128,-17 9 0,13-9-160,-12 5 96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2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174 724 2912,'0'-1'91,"0"0"-1,0 0 1,0 0-1,0 0 1,0 1 0,0-1-1,0 0 1,1 0 0,-1 0-1,0 1 1,1-1-1,-1 0 1,1 0 0,-1 1-1,1-1 1,-1 0 0,1 1-1,-1-1 1,1 0-1,0 0 1,0 1 136,0-1-1,-1 0 1,1 1-1,0-1 1,-1 0 0,1 1-1,-1-1 1,1 0-1,-1 0 1,1 0-1,-1 0 1,0 1-1,1-1 1,-1 0 0,0 0-1,0 0 1,1 0-1,-1 0 1,0 0-1,0-1 1,-4 33 3196,-9 27-2579,0 1-396,7-17-148,0 0 89,-2 0 0,-18 52-1,-63 130 599,64-155 58,35-135 1387,92-290-2406,-88 309 12,-1 7-26,1 0 0,3 1 0,35-65 0,-47 97-43,0-1 1,0 1-1,1 1 0,0-1 0,0 1 1,0 0-1,9-6 0,-13 10 20,0 1-1,1-1 1,-1 1 0,0 0-1,0 0 1,1 0-1,-1 0 1,0 0 0,1 0-1,-1 1 1,1-1 0,-1 1-1,1 0 1,-1 0-1,1 0 1,-1 0 0,1 0-1,0 0 1,-1 1-1,0-1 1,1 1 0,-1 0-1,1 0 1,-1 0 0,0 0-1,1 0 1,-1 0-1,4 3 1,-2 0 8,0 0-1,1 1 1,-1-1-1,-1 1 1,1 0-1,-1 0 1,0 0-1,0 1 1,0-1 0,-1 1-1,0 0 1,0-1-1,2 11 1,-1 0 10,-1-1 1,0 1-1,-1-1 1,-2 20-1,0-6 117,-10 49 0,9-66-96,-1-1 0,0 0-1,-1 0 1,0 0 0,-1-1-1,0 1 1,-10 12 0,9-13 60,-1-1 0,0 0 0,-9 7 0,13-13-55,1-1 1,-1 0-1,1 0 0,-1-1 1,0 1-1,1 0 0,-1-1 1,0 0-1,0 0 0,0 0 0,0 0 1,-1 0-1,1 0 0,0-1 1,-4 1-1,6-1-23,0 0-2,0 0 0,0 0 0,0 0 1,0 0-1,0 0 0,0-1 0,0 1 1,0 0-1,0 0 0,0-1 1,1 1-1,-3-1 0,-18-19-237,21 20 222,0 0 0,0 1 0,0-1-1,0 0 1,1 0 0,-1 0 0,0 0 0,0 0 0,0 0-1,1 0 1,-1 0 0,0 0 0,0 0 0,0 0 0,1 0-1,-1 0 1,0 0 0,0 0 0,0 0 0,1 0 0,-1 0-1,0 0 1,0 0 0,0 0 0,1 0 0,-1 0 0,0 0-1,0 0 1,0 0 0,1-1 0,-1 1 0,0 0 0,0 0-1,0 0 1,0 0 0,0 0 0,1-1 0,-1 1 0,0 0-1,0 0 1,0 0 0,0 0 0,0-1 0,0 1 0,0 0-1,0 0 1,0 0 0,0-1 0,0 1 0,0 0 0,0 0 0,0-1-1,0 1 1,0 0 0,0 0 0,0 0 0,0-1 0,0 1-1,0 0 1,0 0 0,0 0 0,0-1 0,0 1 0,0 0-1,0 0 1,-1 0 0,10 4 86,-1 0 1,1-1-1,0 1 0,0-2 0,0 1 1,0-1-1,0-1 0,1 1 0,-1-2 0,15 1 1,-1-2 111,-1-1 1,1-1-1,28-7 0,-30 5-150,-1-1 1,0-1-1,0-1 0,-1-1 0,1-1 0,-2 0 0,0-1 0,0-1 0,-1-1 0,0-1 0,-2 0 0,1-1 1,-2 0-1,0-2 0,0 1 0,16-30 0,-1-2-7,137-236 119,-53 61-272,-82 153-9,28-93 1,-54 149-70,-12 34 65,-7 27 0,-4 11 1,-9 14 185,-42 80-1,46-99-18,2 0 1,-15 62-1,13-40 19,-3 8 29,-39 110 581,54-154-382,11-37 33,14-20 149,17-31-470,-22 33-11,1 0 0,1 0 0,0 1 0,19-19 0,-28 32 6,-1 1-1,1-1 1,0 1-1,-1 0 1,1 0-1,0 0 1,0 0-1,0 0 1,0 0-1,0 0 1,0 1-1,0-1 0,2 0 1,-3 1 5,0 0 1,0 0-1,1 0 0,-1 1 0,0-1 1,0 0-1,0 0 0,1 1 1,-1-1-1,0 1 0,0-1 0,0 1 1,0-1-1,0 1 0,0 0 1,0 0-1,0-1 0,0 1 1,0 0-1,-1 0 0,1 0 0,0 0 1,0 0-1,0 1 0,3 5-10,0 0-1,-1 0 1,0 1 0,0-1-1,-1 1 1,0 0-1,0 0 1,1 9-1,-1 10 29,-1 28-1,-1-41-24,0-13 36,0 1-1,0 0 1,0 0 0,0 0 0,0-1 0,0 1 0,1 0 0,-1 0 0,1 0 0,-1-1 0,1 1-1,0 0 1,0-1 0,-1 1 0,1-1 0,0 1 0,1-1 0,-1 1 0,0-1 0,0 0 0,1 1-1,1 0 1,-1-1 0,0 0-1,0-1 1,0 1-1,0 0 1,0-1-1,0 0 1,0 0-1,0 1 0,0-1 1,0 0-1,0-1 1,0 1-1,0 0 1,0-1-1,0 1 1,0-1-1,0 1 1,0-1-1,3-1 1,25-12-3,0-2 0,0-1 1,-2-1-1,0-2 1,46-41-1,-48 36-105,-31 43-102,-14 25 140,-10 24 168,26-58-115,0 0 1,1 0-1,0 0 0,1 0 1,-1 15-1,2-22-3,0 1-1,0-1 0,1 0 0,-1 0 1,1 1-1,0-1 0,0 0 0,-1 0 1,1 0-1,0 0 0,1 0 1,-1 0-1,0-1 0,1 1 0,-1 0 1,1 0-1,-1-1 0,1 1 1,0-1-1,-1 0 0,1 1 0,0-1 1,0 0-1,3 2 0,0-1 46,-1-1 0,1 1 1,0-1-1,0 0 0,-1 0 0,1 0 0,0 0 0,0-1 1,0 0-1,5 0 0,-5-1-27,0 0 0,0-1 0,0 1 0,0-1 0,-1 0 0,1 0 0,-1 0 1,1-1-1,-1 1 0,0-1 0,0 0 0,0-1 0,-1 1 0,1-1 0,-1 1 0,1-1 0,-1 0 0,-1 0 0,1-1 1,0 1-1,2-8 0,-1 4-22,-2 1-1,1 0 1,-1-1 0,0 1 0,0-1 0,-1 1 0,0-1 0,-1 0 0,1 0-1,-1 1 1,-1-1 0,0 0 0,-2-11 0,0 9-50,0 1-1,0 0 1,-9-15 0,10 20 36,0 1 1,-1-1 0,1 1-1,-1-1 1,0 1 0,0 0-1,0 0 1,0 1 0,-1-1 0,-5-4-1,2 4-3,5 1-8,0 1 1,-1 0 0,1 0-1,0 0 1,0 0 0,-6-1-1,8 2 23,-1 0-1,1 0 0,-1 0 1,0 0-1,1 0 1,-1 0-1,0 0 0,1 0 1,-1 1-1,1-1 1,-1 0-1,1 0 1,-1 1-1,0-1 0,1 0 1,-1 1-1,1-1 1,-1 1-1,1-1 0,0 0 1,-1 1-1,1-1 1,-1 1-1,1 0 0,0-1 1,-1 1-1,1-1 1,0 1-1,0-1 0,0 1 1,-1 0-1,1 0 1,0 0 1,0 0 1,-1 0 0,1 0-1,0 0 1,0 0 0,0 0-1,0 0 1,0 0 0,0 0-1,1 0 1,-1-1 0,0 1 0,0 0-1,1 0 1,-1 0 0,0 0-1,1 0 1,-1-1 0,1 1-1,-1 0 1,1 0 0,0-1-1,-1 1 1,1 0 0,0-1-1,-1 1 1,1 0 0,0-1-1,0 1 1,-1-1 0,3 1 0,1 2 7,1-1 0,0 0 0,0 0 1,6 1-1,-5-2 14,0 0 0,0 0-1,0 0 1,0-1 0,0 0 0,0 0 0,0 0-1,0-1 1,0 0 0,8-2 0,-5 0 3,0-1-1,1 0 1,-1 0 0,-1 0 0,14-10-1,2-5 7,-1-1 0,0 0 0,19-25-1,19-15 130,90-70-1,-121 105-154,-2 0 0,-1-2 0,-1-1 0,-1-1 0,-2-1 0,-1-1 0,-1-1 0,21-45 0,-29 51-61,-1-1 1,-1 0 0,11-45-1,-21 68 15,0 0 0,-1-1 0,1 0 0,-1-6-1,0 11 37,0-1-1,0 1 1,0 0-1,0-1 1,0 1-1,0-1 1,0 1-1,-1 0 1,1-1 0,0 1-1,0-1 1,0 1-1,-1 0 1,1-1-1,0 1 1,0 0-1,-1-1 1,1 1-1,0 0 1,0-1-1,-1 1 1,1 0-1,-1-1 1,0 1-8,1 0 0,-1 0 0,0 0 0,1 0 0,-1 1 0,0-1 0,0 0 1,1 0-1,-1 0 0,0 1 0,1-1 0,-1 0 0,1 1 0,-1-1 0,0 1 0,1-1 1,-1 0-1,1 1 0,-2 0 0,-7 9-40,-1 1 1,1 0-1,-7 12 1,1-3 43,-116 172 53,112-159-25,1 0 1,2 2-1,1 0 0,-11 42 0,13-20 12,3 1 1,2 0 0,3 1 0,2 60 0,8-53 40,-1-11-535,-19-85-1839,-47-124 923,61 152 1376,-12-30-87,-28-47 1,13 26-105,27 49 245,-1 0-1,0 0 1,0 0-1,-1 1 1,1-1-1,-1 1 1,0 0-1,1 0 1,-6-5-1,22 15 115,1-1 0,0-1 0,0-1 0,24 5 0,65 3-63,-56-7-71,2 0 100,193 28-220,-235-31 116,0-1 1,-1 1 0,0 1 0,1-1 0,10 6 0,-16-7-18,0 1 1,0-1-1,0 1 1,0-1-1,0 1 0,0-1 1,-1 1-1,1 0 1,-1 0-1,1 0 1,-1 0-1,1 0 1,-1 0-1,0 1 1,0-1-1,0 0 1,0 1-1,-1-1 1,1 0-1,-1 1 1,1 3-1,0 0 18,-2 0 0,1 0 0,0 0 0,-1 0 0,0 0 1,-1 0-1,1-1 0,-5 11 0,-1 0 171,-16 24 1,17-30-169,0-1 0,1 1 1,0-1-1,1 1 0,0 1 0,0-1 1,-2 12-1,6-21-7,0 1 1,0 0-1,0-1 0,0 1 1,0 0-1,1-1 0,-1 1 1,0 0-1,1-1 1,-1 1-1,1-1 0,0 1 1,0-1-1,-1 1 0,1-1 1,0 0-1,0 1 0,0-1 1,0 0-1,1 0 0,-1 0 1,0 0-1,0 0 0,1 0 1,-1 0-1,3 1 1,-1 0 20,0 0 0,1-1 0,-1 0 0,0 0 0,1 0 0,-1 0 0,1 0 0,-1-1 0,1 1 0,-1-1 0,6 0 0,-2-1-20,-1 0 0,1 0 0,0-1 0,-1 0 1,1 0-1,-1 0 0,0-1 0,0 0 0,0 0 0,0-1 0,0 0 0,0 0 0,5-5 1,-5 2 1,0 1 0,-1-1 0,0 0 0,0 0 1,0-1-1,-1 0 0,0 1 0,-1-2 1,5-14-1,0-3-24,-2-1 0,-2 0 0,0 0 0,0-54 0,-4 79-11,0 0 0,0 0-1,0 0 1,0 0 0,0 0 0,-1 0-1,1 0 1,-1 0 0,1 0-1,-1 0 1,0 0 0,0 0 0,0 0-1,0 0 1,0 0 0,0 1-1,-1-1 1,1 0 0,0 1 0,-1-1-1,0 1 1,1 0 0,-1 0-1,0-1 1,1 1 0,-1 0 0,-2-1-1,-5 1 6,8 1 10,7 1 17,38-3 180,-19 1-131,0 1 0,31 4 1,-49-3-62,0 0 0,0 1 0,0 0 0,-1 0 0,1 1 1,-1-1-1,1 1 0,-1 1 0,0-1 0,0 1 0,0 0 1,0 1-1,-1-1 0,0 1 0,0 0 0,0 1 0,-1-1 1,1 1-1,-1 0 0,0 0 0,-1 0 0,0 0 0,0 1 1,0-1-1,-1 1 0,0 0 0,0 0 0,0 0 0,-1 0 1,0 0-1,-1 7 0,0 2 52,-2 1 1,0-1-1,0 0 0,-2 0 1,0 0-1,-1 0 1,0-1-1,-1 0 0,-9 17 1,12-28-31,1-1 20,1 0-1,-1 0 1,1 0-1,-1 0 1,1 0-1,0 1 1,0-1-1,-1 7 1,18-15 327,10-10-218,-1-1 1,-1 0 0,29-27-1,-37 30-146,16-14-64,-17 13 14,1 1 0,0 1 0,1 0 0,31-16 0,-46 27 37,1 0 0,-1 0-1,1 0 1,0 0 0,-1 1 0,1-1 0,-1 1 0,1 0-1,0 0 1,0 0 0,-1 0 0,1 0 0,0 0 0,-1 1-1,1-1 1,-1 1 0,1 0 0,-1 0 0,1 0 0,-1 0 0,1 0-1,2 2 1,2 2 45,-1 1-1,0 0 0,-1-1 0,1 2 1,7 10-1,0 0 55,1 1-23,-3-4 13,1 0 0,0 0 0,22 17 0,-30-27-104,1-1-1,0 0 0,0 0 0,1 0 0,-1 0 0,1-1 1,-1 0-1,1 0 0,0-1 0,-1 1 0,1-1 0,0-1 1,0 1-1,12-1 0,0-1-1109,0-1-1,-1-1 1,1 0 0,23-8 0,-33 8 261,0 0 1,0 0 0,0-1 0,-1 0-1,1-1 1,-1 0 0,0 0-1,-1 0 1,1-1 0,-1 0 0,8-10-1,-6 4-2354,10-20-1,-18 32 3208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3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5888,'0'0'117,"0"0"-1,0-1 1,0 1 0,0 0-1,0 0 1,1-1 0,-1 1-1,0 0 1,0-1 0,0 1-1,0 0 1,1 0 0,-1-1-1,0 1 1,0 0 0,1 0-1,-1 0 1,0-1 0,0 1-1,1 0 1,-1 0 0,0 0 0,1 0-1,-1 0 1,0-1 0,1 1-1,-1 0 1,16-2 2488,15 4-58,-31-2-2540,10 1 276,0 1 0,0 0-1,0 0 1,0 1 0,-1 0-1,1 1 1,-1 0-1,0 1 1,0 0 0,0 0-1,-1 1 1,0 0 0,0 0-1,0 1 1,-1 0 0,0 1-1,-1-1 1,12 18 0,-10-12-153,0 0 0,-1 1 1,-1 0-1,0 1 0,0-1 1,-2 1-1,0 0 0,-1 0 1,0 1-1,-1-1 0,-1 0 1,0 1-1,-1 0 0,-1-1 1,-4 25-1,-1-7 126,-13 46-1,15-68-210,0 0 0,-1 0 0,0-1-1,0 1 1,-1-1 0,-1-1 0,-14 18-1,0-6 300,-28 21-1,37-31-171,4-8 707,17-10-531,163-88 936,56-35-398,-202 114-876,-1-2 1,0 0-1,-2-2 0,0 0 0,-1-2 0,-2 0 0,0-1 1,-1-2-1,-1 0 0,20-38 0,-36 58-151,0 0 1,0 0-1,0-1 0,0 1 1,-1-1-1,1-8 0,0-17-4794,-2 30 4513,0-1-1,0 1 1,1-1-1,-1 1 0,0-1 1,1 1-1,0 0 1,-1-1-1,1 1 0,0 0 1,0-1-1,-1 1 1,1 0-1,0 0 0,0 0 1,2-2-1,4-4-2104,2-6-81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4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 4736,'-2'-12'2410,"2"19"2476,2 17-1260,-1-11-2311,3 22 0,-1-21-510,0 23 0,1 81 726,0 34-1227,-6-46-228,1-62-2947,2-58 286,-1 0-1,2 1 1,6-27-1,-5 29 1583,0 1-1,1 0 1,0 1 0,0-1-1,11-15 1,13-12-741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4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587 7 5216,'8'-6'1499,"-8"6"-1432,1 0 0,-1 0 0,0 0 0,0 0 0,1 0 0,-1 0 0,0 0 0,0 0 0,1 0 0,-1 0 0,0 0 0,0 0 1,0 0-1,1 0 0,-1 0 0,0 1 0,0-1 0,0 0 0,1 0 0,-1 0 0,0 0 0,0 0 0,0 0 0,1 1 0,-1-1 0,0 0 0,0 0 0,0 0 0,0 0 0,0 1 0,1-1 1,-1 0-1,0 0 0,0 0 0,0 1 0,0-1 0,0 0 0,0 0 0,0 1 0,0-1 0,0 0 0,0 0 0,0 1 0,0-1 0,0 0 0,0 0 0,0 0 0,0 1 0,0-1 0,0 0 1,0 0-1,0 1 0,-1-1 0,1 1 71,0 0 1,0-1-1,0 1 1,0 0-1,-1 0 1,1-1 0,0 1-1,0 0 1,-1-1-1,1 1 1,-1 0-1,1-1 1,-1 1-1,1 0 1,-1-1-1,1 1 1,-1-1 0,1 1-1,-1-1 1,0 1-1,1-1 1,-2 1-1,-20 9 1300,17-8-1220,-167 67 3979,129-49-3576,-78 49 1,90-45-491,1 1-1,-43 46 1,-11 11-2710,74-76 312,11-13-1572,1-1 2660,-1-47-4911,4 20 3210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2400,'-3'-1'116,"2"1"-71,0 0 1,0-1-1,-1 1 1,1 0 0,0-1-1,0 1 1,-1 0-1,1 0 1,0 0 0,-1 0-1,1 1 1,0-1-1,0 0 1,-1 0 0,1 1-1,0-1 1,0 1-1,0-1 1,-1 1 0,1-1-1,0 1 1,0 0-1,0-1 1,0 1 0,-1 2-1,1-2 446,-7 12 4554,9-12-4953,-1 0 1,1 0-1,0 0 0,0 0 0,0 0 1,0 0-1,0 0 0,0-1 1,0 1-1,0 0 0,0-1 0,1 1 1,-1-1-1,0 1 0,0-1 0,0 0 1,1 1-1,-1-1 0,0 0 1,1 0-1,-1 0 0,2 0 0,36-1 704,-33 0-685,28-2 295,159-10 1082,-104 8-1504,29-1 234,-2-3 668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4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 4320,'0'-1'135,"0"0"0,0 0 1,0 0-1,0-1 0,1 1 0,-1 0 1,0 0-1,0 0 0,1 0 0,-1 0 1,0 0-1,1 0 0,0 0 0,-1 0 1,1 0-1,-1 0 0,1 0 0,0 0 1,1-1-1,-1 1 156,0 1 1,1-1 0,-1 1-1,0-1 1,0 1-1,0 0 1,1 0-1,-1-1 1,0 1 0,0 0-1,1 0 1,-1 0-1,0 0 1,1 0 0,-1 0-1,0 1 1,0-1-1,3 1 1,0 1 196,0-1 1,-1 1-1,1 0 1,0 0-1,-1 1 1,1-1-1,-1 1 1,5 4-1,0 1 36,-1 1 0,8 10 0,-2 2-380,-1 0 0,14 38 0,-14-32-160,5 18 20,-11-28-825,1 0 0,16 29 0,-12-30-1957,3-10 842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5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642 0 5632,'-6'0'2112,"-3"9"-1664,-7 0-96,7 0 2048,-10 4-1376,-5-1 640,-6 6-960,1-5-160,0 5-320,1-2-192,-1 2-64,4 3 160,-4 1-64,9-1-2432,1 1 1312,-1-4-3616,0-2 2624,2 2-1024</inkml:trace>
  <inkml:trace contextRef="#ctx0" brushRef="#br0" timeOffset="1">1 138 9312,'18'-9'3424,"2"9"-2656,14 0-192,-14 0 992,8 0-960,6 6 63,0-3-447,6 3-288,-2 1 32,7 2-1759,-2 3 991,5 3-5600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6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26 470 2656,'-16'5'837,"15"-5"-776,1 0 0,-1 0 1,1 0-1,-1 0 0,1 1 0,-1-1 0,1 0 0,-1 0 0,1 1 1,-1-1-1,1 0 0,0 1 0,-1-1 0,1 1 0,0-1 0,-1 1 1,1-1-1,0 0 0,-1 1 0,1-1 0,0 1 0,0-1 0,0 1 0,0-1 1,-1 1-1,1-1 0,0 1 0,0-1 0,0 1 0,0 0 0,0-1 1,0 1-1,0-1 0,0 1 0,1-1 0,-1 1 0,0-1 0,0 1 1,0-1-1,1 1 0,3 12 1521,-4-12-1410,0 1 1,1-1 0,-1 1-1,1 0 1,-1-1-1,1 0 1,-1 1-1,1-1 1,0 1-1,0-1 1,0 0-1,0 1 1,0-1 0,0 0-1,0 0 1,0 0-1,2 1 1,1 0 258,0 1 0,1-1 1,-1-1-1,1 1 0,0-1 1,-1 0-1,1 0 1,0 0-1,-1 0 0,1-1 1,0 0-1,0 0 0,0 0 1,8-2-1,3-2 209,-1 0-1,0 0 1,17-9 0,-11 4-431,-1-1 0,0-1 0,0-1 0,-2 0 0,1-2 0,-2 0-1,0-1 1,-1-1 0,0 0 0,19-26 0,-4-3-60,35-66-1,15-59-87,-76 160-104,-1-1-187,-3 22-148,-11 62 134,-3 29 152,7 28 106,6-102 12,1 0-1,9 47 1,-9-71 31,0 0 0,0 0 0,0 0 1,1 0-1,0 0 0,-1 0 0,2-1 0,-1 1 1,0 0-1,1-1 0,-1 0 0,4 3 1,-5-5-20,1 1 0,-1-1 0,1 0 0,0 0 0,-1 0 0,1-1 0,0 1 0,-1 0 1,1-1-1,0 1 0,0-1 0,0 1 0,-1-1 0,1 0 0,0 0 0,0 0 0,0 0 0,0 0 1,0 0-1,-1 0 0,1-1 0,0 1 0,0-1 0,0 1 0,-1-1 0,1 0 0,0 0 1,-1 1-1,1-1 0,1-2 0,7-4 48,0 0-1,-1 0 1,0-1-1,13-16 1,29-43 48,-20 25-88,-1 2-97,9-12-92,70-72 1,-107 122 125,20-17-174,-21 18 186,0 1 0,-1 0 0,1-1 0,-1 1 0,1-1 0,0 1 0,0 0 0,-1-1 0,1 1 0,0 0 0,-1 0 0,1 0 0,0 0 0,0 0 0,-1-1 0,1 1 0,0 0 0,0 1 0,-1-1 0,1 0 0,0 0 0,0 0 0,-1 0 0,1 1 0,0-1 0,-1 0 0,1 0 0,0 1 0,-1-1 0,1 1 0,0 0 0,1 1 3,0 0 1,-1 0-1,0 0 0,0 0 1,0 1-1,0-1 0,0 0 1,0 1-1,0-1 1,-1 1-1,1-1 0,0 5 1,-2 32-51,0-28 29,-1 14 26,-1 0 0,-1-1 1,-1 1-1,-1-1 0,-17 42 0,15-49 60,0 1 0,-1-2 0,-1 1 0,-1-2 0,0 1 0,-1-1 1,-1-1-1,-16 15 0,25-25 7,-1 0 1,0-1 0,0 1-1,0-1 1,-7 3-1,11-5-54,-1 0 0,1-1-1,0 1 1,-1-1 0,1 1-1,-1-1 1,1 0 0,-1 0 0,0 0-1,1 1 1,-1-1 0,1 0-1,-1-1 1,1 1 0,-1 0-1,1 0 1,-1-1 0,1 1-1,-1-1 1,1 1 0,-1-1-1,1 0 1,-2-1 0,2 2-14,1-1 1,-1 1 0,1-1-1,-1 1 1,1-1-1,0 1 1,-1-1 0,1 0-1,0 1 1,-1-1 0,1 0-1,0 1 1,0-1 0,0 0-1,-1 1 1,1-1 0,0 0-1,0 1 1,0-1-1,0 0 1,0 1 0,0-1-1,0 0 1,1 1 0,-1-1-1,0 0 1,0 1 0,0-1-1,1 0 1,-1 1 0,0-1-1,1 0 1,-1 1-1,0-1 1,1 1 0,0-2-1,2-1 0,0 0 0,0 0 0,0 0-1,6-4 1,0 1-25,1 0-1,0 0 0,0 1 1,1 0-1,-1 1 0,1 1 0,0-1 1,12-1-1,12 0-142,46-1 0,-51 4-78,-7 1-1757,46 4 0,-50-1-1824,24 7-1,-27-5 1549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7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28 7648,'-25'-27'3456,"21"32"-3008,13-5-736,6 4-96,5 5 224,19 3-3584,10 1 2048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18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1078 2720,'-13'10'1472,"13"-10"-1406,0 1 1,-1-1-1,1 0 1,0 1-1,-1-1 0,1 0 1,0 1-1,0-1 0,0 0 1,-1 1-1,1-1 1,0 1-1,0-1 0,0 0 1,0 1-1,0-1 1,0 1-1,0-1 0,0 1 1,0-1-1,0 0 0,0 1 1,0-1-1,0 1 1,0-1-1,0 1 0,0-1 1,1 1-1,5 8 5426,4-11-3960,-5 0-1209,0-1-1,0 0 1,0 0 0,0 0-1,0-1 1,-1 0 0,0 1-1,0-2 1,4-4 0,6-7 452,10-20 0,-20 30-576,35-59 1099,37-85 0,27-47-246,-93 182-962,0 1 1,19-21 0,-23 28-79,1 1 0,-1 0 1,1 1-1,0 0 0,0 0 0,15-7 0,-21 11-16,0 1 1,-1 0-1,1-1 1,0 1-1,0 0 0,0-1 1,0 1-1,0 0 0,0 0 1,0 0-1,-1 0 1,1 0-1,0 0 0,0 0 1,0 0-1,0 0 0,0 0 1,0 0-1,0 1 1,0-1-1,0 0 0,-1 1 1,1-1-1,1 1 1,-1 0 0,0 0 1,0 0 0,-1 0 0,1 1 0,0-1 0,0 0 0,-1 0 0,1 1 0,-1-1 0,1 0 0,-1 0 0,1 1 0,-1-1 0,0 2 0,1 7-12,-1-1 0,0 0 1,-2 17-1,1-22-2,-13 103 347,-49 176-1,63-282-326,-6 21 418,-11 25 0,15-40-114,5-9 2,8-16-48,14-27-87,63-105-371,-60 110 217,2 1 1,2 2-1,71-65 0,-100 100-22,2-2-34,-1 0 1,1 1 0,8-5-1,-12 7 26,0 1 1,0-1-1,0 1 0,0-1 0,0 1 0,0 0 0,0-1 0,0 1 0,0 0 1,0 0-1,0 0 0,0 0 0,0 0 0,0 0 0,0 0 0,0 0 0,0 0 0,0 1 1,0-1-1,1 0 0,-1 1 0,0-1 0,-1 0 0,1 1 0,0-1 0,1 2 1,0 0 4,0 0 1,0 0 0,-1 0 0,1 1 0,-1-1 0,1 0-1,-1 1 1,0 0 0,0-1 0,0 1 0,0-1-1,-1 1 1,1 0 0,-1 0 0,1-1 0,-1 5 0,0 7 29,0 0 1,-3 15-1,1-14-14,-8 52 78,6-42-74,0-1 0,2 0 1,0 35-1,3-56 7,-1-1 1,0 1 0,1 0 0,0-1 0,-1 1 0,1-1 0,0 1 0,0-1-1,3 5 1,-3-6-11,0 1 1,0-1-1,0 0 0,0 0 0,0 0 0,0 0 0,0 0 1,1 0-1,-1-1 0,0 1 0,0 0 0,1 0 0,-1-1 0,1 1 1,-1-1-1,0 0 0,1 1 0,-1-1 0,1 0 0,-1 0 0,3 0 1,1 0-6,1-1 1,-1 0 0,1 0 0,-1-1 0,1 0-1,-1 0 1,0 0 0,0 0 0,0-1 0,0 0 0,6-4-1,9-9-8,22-20 0,-39 33 1,127-121 69,-122 117-124,-1 0 1,17-12 0,-24 19 51,0 0 1,1-1-1,-1 1 1,0 0-1,0-1 1,1 1-1,-1 0 1,0 0-1,1 0 1,-1-1-1,0 1 1,1 0 0,-1 0-1,0 0 1,1 0-1,-1 0 1,1-1-1,-1 1 1,0 0-1,1 0 1,-1 0-1,1 0 1,-1 0-1,0 0 1,1 0 0,-1 1-1,1-1 1,-1 0-1,0 0 1,1 0-1,-1 0 1,0 0-1,1 1 1,-1-1-1,0 0 1,1 0-1,-1 1 1,0-1 0,1 0-1,-1 0 1,0 1-1,0-1 1,1 0-1,-1 1 1,0-1-1,0 0 1,0 1-1,1-1 1,-1 0-1,0 1 1,0-1 0,0 1-1,0-1 1,0 0-1,0 1 1,0 28-81,-1-24 75,-16 90-37,11-70 55,1 0 0,1 1 0,-1 26 0,5-46 17,1 1 1,0-1-1,0 0 1,0 0-1,3 8 1,-4-13-20,1-1 1,-1 0 0,0 0 0,0 1 0,1-1 0,-1 0-1,0 0 1,0 0 0,1 0 0,-1 1 0,0-1 0,0 0-1,1 0 1,-1 0 0,0 0 0,1 0 0,-1 0-1,0 0 1,1 0 0,-1 0 0,0 0 0,0 0 0,1 0-1,-1 0 1,0 0 0,1 0 0,-1 0 0,0 0 0,1 0-1,-1 0 1,0-1 0,0 1 0,1 0 0,-1 0 0,0 0-1,0 0 1,1-1 0,-1 1 0,0 0 0,10-7 77,-10 7-77,2-3 9,0 1 1,0-1-1,0 0 0,-1 1 0,1-1 0,-1 0 0,1 0 1,-1 0-1,0 0 0,0 0 0,0 0 0,0-4 0,4-39 63,-5 35-77,2-23-23,-2 0 1,-8-63-1,7 90-37,0 0 0,0-1 1,-1 1-1,0 0 0,0 0 0,-1 0 0,0 0 1,0 0-1,-1 1 0,-6-10 0,10 16 51,0-1 0,0 1-1,-1 0 1,1-1 0,0 1 0,0 0-1,0-1 1,-1 1 0,1-1 0,0 1-1,-1 0 1,1 0 0,0-1 0,-1 1-1,1 0 1,-1 0 0,1-1 0,0 1-1,-1 0 1,1 0 0,-1 0 0,1 0-1,0-1 1,-1 1 0,1 0 0,-1 0-1,1 0 1,-1 0 0,1 0 0,-1 0-1,1 0 1,0 0 0,-1 0 0,1 1-1,-1-1 1,1 0 0,-1 0 0,1 0-1,0 0 1,-1 1 0,1-1 0,-1 0-1,1 0 1,0 1 0,-1-1 0,1 0-1,0 1 1,0-1 0,-1 0 0,1 1-1,0-1 1,-1 0 0,1 1 0,0-1-1,0 1 1,0-1 0,0 0 0,-1 1 0,1-1-1,0 1 1,-1 3-22,0-1 0,0 0 0,0 1-1,0-1 1,0 8 0,1-4 34,1 1-1,-1-1 0,1 1 1,0-1-1,1 1 0,0-1 1,0 0-1,5 10 1,-6-14-1,1 1 0,0-1 0,0 0 0,0 0 0,1 0 0,-1-1 0,1 1 0,-1 0 0,1-1 0,0 0 0,0 1 1,0-1-1,0-1 0,1 1 0,-1 0 0,0-1 0,1 1 0,-1-1 0,7 1 0,3 1 37,-1-1-1,1-1 1,0 0-1,0 0 1,20-3 0,0-5-31,-1-1 1,0-2 0,-1-2 0,50-24 0,-37 11 51,-1-1 1,0-2-1,-3-2 1,0-2 0,-2-1-1,59-68 1,-79 81-44,-1-2 1,-2 0 0,0 0 0,-1-2 0,-2 1 0,13-34 0,18-57 375,-34 88-362,-2 0 0,6-41 0,-12 61-131,0 0 0,-1-1 0,0 1 0,0-8-1,0 14 91,0 0-1,0 0 1,0-1-1,0 1 1,0 0-1,0 0 1,0 0-1,0 0 1,0-1-1,0 1 1,-1 0-1,1 0 1,0 0-1,0 0 1,0-1-1,0 1 1,0 0-1,0 0 1,0 0-1,0 0 1,0 0-1,-1-1 1,1 1-1,0 0 1,0 0-1,0 0 1,0 0-1,0 0 1,-1 0-1,1 0 1,0 0-1,0 0 1,0 0-1,0 0 1,-1-1-1,1 1 1,0 0-1,0 0 1,0 0-1,-1 0 1,1 0-1,0 0 1,0 0-1,0 1 1,0-1-1,-1 0 1,1 0-1,0 0 0,0 0 1,-1 0 0,0 2-12,-1-1 0,0 1 0,1 0 1,-1 0-1,1 0 0,-1 0 0,-1 4 1,-9 17 16,2 0 0,-13 39 1,-12 60 22,25-87 75,-7 36 92,-11 106 0,7 75-306,15-159-302,1-57-2873,3-30 1905,-4-20-4785,-36-144-5495,32 133 11115,-12-25-1,14 34 1998,-1 1 0,-17-22-1,-28-36 5526,51 68-6650,-2-1 131,2 0 0,-1 0 1,1 0-1,-5-10 0,8 14-323,-1 0 0,1 0-1,-1 1 1,1-1-1,0 0 1,-1 0 0,1 0-1,0 0 1,0 0 0,1 0-1,-1 1 1,0-1-1,1 0 1,-1 0 0,1 0-1,-1 0 1,1 1 0,0-1-1,0 0 1,0 1 0,0-1-1,1-2 1,1 1 22,0 0 0,1 0 0,-1 1 0,0-1 0,1 1 0,0 0 0,-1-1 0,1 2 0,6-3 0,40-11 462,-46 14-582,53-10-69,1 3-1,94-1 0,-138 8 27,165-4-3129,-100 9 1307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20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1128 2720,'-3'2'223,"1"-1"1,0 1-1,0-1 0,0 1 1,1-1-1,-1 1 0,0 0 1,-2 3-1,4-5-155,0 0 0,0 1 0,0-1 0,-1 0 0,1 0 0,0 1 0,0-1 0,0 0-1,0 0 1,0 1 0,0-1 0,0 0 0,0 0 0,0 1 0,0-1 0,0 0 0,0 1 0,0-1 0,0 0 0,0 0 0,0 1 0,0-1-1,0 0 1,0 0 0,0 1 0,0-1 0,0 0 0,0 0 0,0 1 0,1-1 0,0 1 117,-1-1 0,1 0 0,0 1 0,0-1 0,0 0 0,0 0 0,0 0 0,-1 0 1,1 0-1,0 0 0,0 0 0,0 0 0,0 0 0,0 0 0,1-1 0,4 0 184,0-1 0,0 0 0,0 0 1,0 0-1,-1-1 0,1 0 0,-1 0 0,0 0 0,1-1 0,-2 0 1,7-5-1,6-8-3,24-30 0,-21 23-61,304-291 1110,-197 200-1119,-71 59 342,76-96-1,-117 134-510,-13 15-154,-6 10-153,0 0 155,-162 251-24,126-188 569,-56 133-1,95-200-509,-4 9 201,1 1 0,0 0 0,-5 23 0,9-35-185,0 0 0,0 0 0,0 0 0,0 0 0,0-1 1,0 1-1,0 0 0,0 0 0,0 0 0,1 0 0,-1 0 0,0-1 1,0 1-1,1 0 0,-1 0 0,1-1 0,-1 1 0,0 0 0,1 0 1,-1-1-1,1 1 0,0 0 0,-1-1 0,1 1 0,0-1 1,-1 1-1,1-1 0,0 1 0,-1-1 0,1 1 0,0-1 0,0 0 1,0 0-1,1 1 0,0-1 27,1 1-1,-1-1 1,1 0 0,-1 0-1,1-1 1,-1 1 0,0 0 0,1-1-1,-1 0 1,0 1 0,1-1 0,-1 0-1,4-2 1,6-5 45,0 0 1,0-1-1,-1 0 1,0-1-1,14-16 1,46-62 83,234-257-198,-225 258 128,117-165 0,-167 210-141,31-50 368,-42 63-108,-15 25-218,-15 23-124,-8 13 27,-107 156 365,74-123 59,-60 79 568,56-57-604,-76 158 0,99-167 27,32-76-250,0 1-1,0 0 1,0-1 0,-1 1 0,1-1-1,-4 4 1,5-5-76,0-1 0,0 0 0,0 0 0,0 0-1,0 0 1,0 0 0,0 0 0,0 0 0,0 0 0,0 0-1,0 0 1,0 0 0,-1 0 0,1 0 0,0 0-1,0 0 1,0 1 0,0-1 0,0 0 0,0 0 0,0 0-1,0 0 1,0 0 0,0 0 0,0 0 0,0 0 0,-1 0-1,1 0 1,0 0 0,0 0 0,0 0 0,0 0 0,0 0-1,0 0 1,0 0 0,0 0 0,0 0 0,0 0 0,0 0-1,0 0 1,-1 0 0,1-1 0,0 1 0,0 0 0,0 0-1,0 0 1,0 0 0,0 0 0,0 0 0,0 0 0,0 0-1,0 0 1,0 0 0,0 0 0,0 0 0,0 0 0,0 0-1,0-1 1,1-10 185,9-22-118,1 0 0,2 1 0,24-46 0,-33 71-106,-1 2-22,0-1 1,0 1-1,0 0 1,1 0-1,0 0 1,0 0-1,0 1 1,9-8 0,-12 11 44,-1 1 1,0 0 0,1 0 0,-1-1 0,1 1-1,-1 0 1,1 0 0,-1 0 0,1 0 0,-1-1-1,1 1 1,-1 0 0,1 0 0,0 0 0,-1 0 0,1 0-1,-1 0 1,1 0 0,-1 1 0,1-1 0,-1 0-1,1 0 1,-1 0 0,1 0 0,-1 1 0,1-1 0,-1 0-1,0 1 1,1-1 0,-1 0 0,1 1 0,-1-1-1,0 0 1,1 1 0,-1-1 0,0 1 0,1-1-1,-1 0 1,0 1 0,1 0 0,0 2-26,1 0 1,-1 0-1,0 1 1,1-1-1,-2 0 0,2 5 1,0 7 1,-1 1 0,-2 21 1,2 21 86,1-40-1,0-1 0,1 0 0,7 20 0,-9-31-23,2-1 0,-1 1 0,0-1 0,1 1 0,0-1 0,0 0-1,1 0 1,0 0 0,-1-1 0,1 1 0,1-1 0,-1 0 0,6 4 0,-2-3 1,1 0-1,0 0 0,0-1 1,0 0-1,1-1 0,-1 0 1,1 0-1,0-1 0,-1 0 1,1-1-1,0 0 0,0-1 1,0 0-1,0 0 0,0-1 1,0-1-1,0 1 0,17-7 1,-12 3-17,0-1 0,0 0 0,-1-1 0,0-1 0,0 0 0,-1-1 0,0 0 0,-1-1 1,0-1-1,0 0 0,11-14 0,-7 4 8,-1 0 1,0-1-1,-2-1 0,-1 0 1,14-38-1,-24 56-48,0-1 0,0 0 1,-1 0-1,0 0 0,0-10 0,-1 15 14,0 0-1,0 0 1,0 0 0,0 0-1,0 0 1,0 0-1,-1 0 1,1 0-1,0 0 1,-1 0 0,1 0-1,0 0 1,-1 0-1,1 0 1,-1 1-1,0-1 1,0-1 0,0 2 0,0-1 0,0 1 0,1 0 0,-1-1 0,0 1 0,0 0 0,0 0 0,0 0 0,1 0 0,-1 0 0,0 0 1,0 0-1,0 0 0,0 0 0,1 1 0,-1-1 0,0 0 0,0 0 0,0 1 0,1-1 0,-1 0 0,0 1 0,0-1 0,0 2 1,-5 2 5,1 0 1,0 0 0,0 0 0,1 1 0,-1 0 0,1 0-1,0 0 1,0 0 0,-4 10 0,-1-2 9,2-1 4,1-1 1,0 1-1,0-1 1,1 2-1,0-1 0,1 0 1,1 1-1,0 0 1,1 0-1,-2 26 0,4-31 4,1 1 0,-1-1 0,1 1 0,1-1 0,0 0 0,0 0 0,0 1-1,1-2 1,0 1 0,1 0 0,0 0 0,0-1 0,0 0 0,1 0-1,0 0 1,1-1 0,-1 1 0,9 6 0,-9-9-114,1 1-1,-1-1 1,1-1 0,-1 1-1,1-1 1,1 0 0,-1 0 0,0 0-1,1-1 1,-1 0 0,11 1-1,-10-2-519,-1-1 0,1 0 0,-1 0 0,1 0 0,0-1 0,-1 0 0,10-3 0,-13 3 261,0 1-1,0-2 1,0 1 0,0 0 0,-1 0-1,1-1 1,0 0 0,-1 1 0,1-1-1,-1 0 1,0 0 0,0 0-1,1-1 1,-1 1 0,-1 0 0,1-1-1,0 1 1,2-6 0,-3 4-58,0 1 1,0-1 0,0 1-1,0-1 1,-1 1-1,1-1 1,-1 0-1,0 1 1,0-1-1,-1 0 1,1 1 0,-1-1-1,1 1 1,-1-1-1,-3-6 1,-13-25-3277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20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38 5632,'-79'0'2560,"64"6"-2208,10-6 2272,5 3-1504,5-6 1312,6 3-1408,21-6 159,8 3-703,42-6-384,12 9-64,26-4 256,8-1-192,12-4-2335,19 5 1215,-17 4-5664,-16 0 3712,0-4-128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22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90 564 4640,'-51'9'1504,"48"-8"-1392,-1 0-1,1 0 1,-1 0 0,1 0 0,0 1 0,0-1-1,-6 4 1,6-3 98,3-2-172,0 0 1,0 0-1,0 0 1,-1 0-1,1 0 0,0 0 1,0 0-1,0 0 1,0 0-1,-1 1 1,1-1-1,0 0 0,0 0 1,0 0-1,0 0 1,0 0-1,-1 0 1,1 0-1,0 1 1,0-1-1,0 0 0,0 0 1,0 0-1,0 0 1,0 0-1,0 1 1,0-1-1,0 0 0,-1 0 1,1 0-1,0 0 1,0 1-1,0-1 1,0 0-1,0 0 1,0 0-1,0 0 0,0 1 1,0-1-1,0 0 1,1 0-1,-1 0 1,0 0-1,0 1 0,0-1 1,0 0-1,0 0 1,0 0-1,0 0 1,0 0-1,0 1 1,0-1-1,1 0 0,-1 0 1,0 0-1,0 0 1,0 0-1,0 0 1,0 0-1,1 1 1,-1-1-1,0 0 0,0 0 1,12 2 1410,2-4-1088,1-1 1,-1-1-1,1 0 1,-1 0-1,0-2 1,-1 0-1,1 0 1,-1-1-1,0-1 1,-1 0-1,0-1 1,0 0-1,13-14 0,10-15-26,-1-1-1,43-65 1,-27 35 411,-49 68-742,102-131 1408,-78 104-912,1 0 1,40-32 0,-66 60-507,1 1 0,-1-1 0,0 0 1,0 1-1,0-1 0,0 0 0,0 0 0,0 1 1,1-1-1,-1 0 0,0 1 0,0-1 1,0 0-1,0 1 0,0-1 0,0 0 0,0 1 1,0-1-1,-1 0 0,1 1 0,0-1 1,0 0-1,0 1 0,-19 61 35,5-17 49,-10 38 52,-43 145 481,49-173-441,-20 56 268,36-105-391,-1 0 0,0 0 1,0-1-1,-1 1 0,0-1 0,0 1 0,0-1 0,-1-1 1,1 1-1,-1 0 0,0-1 0,-6 4 0,10-8-27,0 1-1,-1 0 1,1 0 0,0-1-1,0 1 1,-1-1-1,1 1 1,0-1-1,-1 0 1,1 1 0,0-1-1,-1 0 1,1 0-1,0 0 1,-1 0 0,1 0-1,-1 0 1,1 0-1,0 0 1,-1-1-1,1 1 1,-2-1 0,1-1-11,-1 1 0,2-1 1,-1 1-1,0-1 0,0 1 1,0-1-1,1 0 0,-1 0 1,1 0-1,0 0 1,-3-4-1,-1-5-28,1-1-1,0 1 1,-5-24 0,4 3-22,2 0 0,1-55 0,2 75-44,0 11 78,0 1 1,0 0 0,0-1 0,0 1 0,0 0 0,0 0-1,0-1 1,0 1 0,0 0 0,0-1 0,0 1-1,0 0 1,0-1 0,0 1 0,1 0 0,-1-1 0,0 1-1,0 0 1,0 0 0,0-1 0,1 1 0,-1 0 0,0 0-1,0 0 1,1-1 0,-1 1 0,0 0 0,0 0-1,1 0 1,-1 0 0,1-1 0,11 3-104,17 16 19,-21-13 52,7 3 29,0-1-1,0 0 1,1-1-1,0-1 0,0-1 1,30 5-1,101 0 63,-142-9-56,54 1 30,107-13 0,-138 8 2,-2-2 1,1-1-1,0 0 0,-1-2 1,-1-1-1,31-17 0,-32 14 57,-2 0-1,0-1 0,-1-1 0,35-33 1,-55 47-82,0 1 0,0-1 0,0 0 1,-1 0-1,1 0 0,0 0 0,-1-1 1,1 1-1,0 0 0,-1 0 1,0 0-1,1 0 0,-1 0 0,0-1 1,1 1-1,-1-2 0,0 3-4,0-1 1,0 1-1,0 0 1,0 0-1,0 0 0,-1-1 1,1 1-1,0 0 1,0 0-1,0 0 0,0 0 1,0-1-1,0 1 1,-1 0-1,1 0 0,0 0 1,0 0-1,0-1 1,0 1-1,-1 0 0,1 0 1,0 0-1,0 0 1,0 0-1,-1 0 0,1 0 1,0 0-1,0 0 1,0 0-1,-1 0 0,1 0 1,-13 4-26,1 3 55,1 1 0,0 1 0,1 0 0,0 0 0,-16 19 0,-3 3 16,-33 30 68,-42 42 313,98-97-398,1 1 1,-1-1 0,1 1 0,0 1 0,1-1 0,-1 0 0,-2 9 0,6-14-14,1 0 0,-1 1 0,0-1 0,1 0 0,0 0 0,-1 0 1,1 0-1,0 1 0,0-1 0,0 0 0,0 0 0,1 0 0,-1 1 1,1-1-1,-1 0 0,1 0 0,0 0 0,0 0 0,0 0 0,0 0 1,0 0-1,0 0 0,0 0 0,1-1 0,-1 1 0,1 0 0,-1-1 1,1 1-1,0-1 0,-1 0 0,1 1 0,3 0 0,-1 0 9,-1 0 0,1 0-1,0-1 1,0 1 0,0-1-1,0 0 1,0 0 0,0-1-1,1 1 1,-1-1 0,0 0-1,0 0 1,0 0 0,1-1-1,-1 1 1,0-1 0,0 0-1,0 0 1,0 0 0,0-1-1,5-2 1,4-3-17,-1 0-1,0-1 1,0 0-1,0-1 1,11-11-1,-8 5 33,0-1 0,-2 0-1,1-1 1,-2-1 0,12-22 0,46-102 152,-49 95-359,-15 33 62,11-24-236,-17 37 338,0 1-1,0 0 0,0 0 0,0 0 1,0 0-1,0 0 0,0 0 0,1 0 1,-1-1-1,0 1 0,0 0 0,0 0 1,0 0-1,0 0 0,0 0 0,0-1 1,0 1-1,0 0 0,0 0 0,0 0 1,0 0-1,0-1 0,0 1 0,0 0 1,0 0-1,0 0 0,0 0 1,0-1-1,0 1 0,0 0 0,0 0 1,0 0-1,0 0 0,0 0 0,0-1 1,-1 1-1,1 0 0,0 0 0,0 0 1,0 0-1,0 0 0,0 0 0,0 0 1,0-1-1,-1 1 0,-6 7-92,-8 14 18,4-1 53,1 0 1,-14 38 0,-8 46 42,28-89-17,2-8 30,-3 11-23,-7 37 1,12-51 20,-1 0 0,1 0 0,0 1 0,0-1 1,0 0-1,1 0 0,-1 0 0,1 0 1,0 0-1,0 0 0,0 0 0,1 0 0,-1 0 1,1-1-1,3 5 0,-4-7 0,0 1 0,0-1 0,0 0 0,0 0 0,1 0 0,-1 0 0,1 0 0,-1-1 0,0 1 0,1 0 0,-1-1 0,1 1 0,0-1 0,-1 1 0,1-1 0,-1 1 0,1-1 0,0 0 0,-1 0 0,1 0 0,2 0 0,3-1 66,1-1 0,-1 1 0,11-5 0,-14 5-83,41-15 30,0-3 0,-1-1 0,-1-2 0,-1-3 0,-1-1 0,52-43 1,23-16-133,-114 83 85,-1 1 1,1 0-1,0 0 0,-1 0 1,1 0-1,0 0 1,0 1-1,0-1 0,0 0 1,-1 1-1,1 0 0,0-1 1,0 1-1,0 0 1,0 0-1,0 0 0,4 0 1,-5 1 4,0 0 1,0 0-1,0-1 1,1 1 0,-1 0-1,0 0 1,0 0-1,0 0 1,0 1-1,-1-1 1,1 0-1,0 0 1,0 0 0,-1 1-1,1-1 1,-1 0-1,1 1 1,-1-1-1,0 1 1,1-1 0,-1 0-1,0 1 1,0-1-1,0 3 1,1 7 29,-1-1 1,0 1-1,-1-1 0,0 0 1,-1 1-1,0-1 0,-4 10 1,-29 70 59,8-24 88,27-66-162,0 1 0,0-1 0,-1 0 0,1 1 0,0-1-1,0 1 1,0-1 0,0 0 0,-1 1 0,1-1 0,0 0 0,0 1 0,0-1-1,0 1 1,0-1 0,0 1 0,0-1 0,0 0 0,0 1 0,0-1 0,0 1-1,1-1 1,-1 0 0,0 1 0,0-1 0,0 0 0,0 1 0,1-1-1,-1 0 1,0 1 0,0-1 0,1 1 0,0-1 1,-1 0 1,1 0-1,0 0 1,0 0-1,0 0 1,0-1-1,-1 1 1,1 0-1,0 0 1,0-1-1,-1 1 1,1 0-1,0-1 1,1 0-1,28-21 137,-18 9-159,0-1 0,0 0 1,-2 0-1,14-23 0,4-7-8,-16 26 4,-5 8-17,0 1 1,0-1-1,1 1 0,9-8 0,-17 16 23,0 1-1,1-1 0,-1 1 1,1-1-1,-1 1 1,1 0-1,-1-1 1,1 1-1,-1 0 1,1-1-1,-1 1 0,1 0 1,0 0-1,-1-1 1,1 1-1,-1 0 1,1 0-1,0 0 1,-1 0-1,1 0 0,-1 0 1,1 0-1,0 0 1,0 0-1,0 0-4,-1 1 0,0-1 0,1 1 1,-1-1-1,0 1 0,1-1 0,-1 1 0,0-1 0,1 1 0,-1-1 0,0 1 0,0 0 0,0-1 1,0 1-1,0-1 0,1 1 0,-1 0 0,0-1 0,-1 2 0,1 5-50,0-1 0,-1 1 0,-3 9 0,-12 37 66,9-34 16,-8 37 1,16-41 142,-1-15-157,0 0-1,0 1 1,0-1-1,0 0 1,0 0 0,0 0-1,0 1 1,1-1 0,-1 0-1,0 0 1,0 0-1,0 0 1,0 1 0,1-1-1,-1 0 1,0 0 0,0 0-1,0 0 1,1 0-1,-1 0 1,0 0 0,0 0-1,1 1 1,-1-1-1,0 0 1,0 0 0,0 0-1,1 0 1,-1 0 0,0 0-1,0 0 1,1-1-1,2 0 27,-1 0 0,0 0-1,1 0 1,-1-1 0,0 1-1,1-1 1,-1 0 0,2-2-1,20-19-43,-18 16-66,1 0 0,0 1 0,1 0 0,8-6 0,-15 11 66,0 1-1,0-1 0,0 1 1,0-1-1,0 1 1,0 0-1,0-1 0,1 1 1,-1 0-1,0 0 1,0 0-1,0 0 1,0 0-1,0 0 0,1 0 1,-1 0-1,0 0 1,0 1-1,0-1 0,0 0 1,0 1-1,0-1 1,0 1-1,0-1 0,0 1 1,0 0-1,0-1 1,0 1-1,0 0 1,0 0-1,0-1 0,-1 1 1,1 0-1,1 2 1,3 4-11,-1 0 1,0 0 0,-1 0 0,4 9 0,0 0-35,-5-13 72,-1 0 1,1 0-1,0 0 1,0 0-1,0 0 1,1 0-1,-1 0 1,1-1-1,-1 1 1,1-1-1,6 4 1,-5-4 17,1 0-1,0 0 1,0 0 0,0-1 0,0 0-1,0 0 1,0 0 0,8 0 0,7-1 38,0-2 1,-1 0-1,1-1 1,-1-1-1,23-8 1,-29 9-58,3-2-23,-1 0 1,0-1 0,0 0-1,0-1 1,-1-1 0,0 0-1,-1-1 1,0 0 0,0-2-1,-1 1 1,0-1 0,-1-1-1,0 0 1,-1 0 0,-1-1-1,0-1 1,0 1 0,-1-1 0,11-28-1,-18 38-10,0 1-10,0 1 1,1-1-1,-1 0 1,-1 0 0,1 0-1,0 0 1,-1-1-1,1 1 1,-1 0 0,0 0-1,0 0 1,-1-4 0,1 7 20,0-1 0,0 1 0,-1 0 0,1 0 0,0-1 0,0 1 0,0 0 0,0 0 0,-1-1 1,1 1-1,0 0 0,0 0 0,-1 0 0,1 0 0,0-1 0,0 1 0,-1 0 0,1 0 1,0 0-1,0 0 0,-1 0 0,1 0 0,0 0 0,-1 0 0,1-1 0,0 1 0,-1 0 0,1 0 1,0 0-1,-1 1 0,1-1 0,0 0 0,0 0 0,-1 0 0,1 0 0,0 0 0,-1 0 1,1 0-1,-1 1 0,-11 7-125,1 3 168,0 1 0,0 0-1,1 0 1,1 1 0,-10 17 0,14-21 96,0 0 1,1 0 0,0 1-1,0-1 1,1 1 0,1 0-1,-1-1 1,2 1 0,-2 15-1,4-19-87,-1 0 0,1 0-1,0 0 1,1 0-1,0 0 1,0 0-1,0-1 1,0 1-1,1-1 1,0 1-1,0-1 1,0 0-1,1 0 1,0 0 0,0-1-1,0 1 1,1-1-1,7 6 1,-6-5-72,1-1 1,0 1-1,-1-1 1,1-1-1,1 1 1,-1-1-1,0-1 1,1 1 0,-1-1-1,1 0 1,0-1-1,0 0 1,0 0-1,8-1 1,6-1-597,79-7-4513,-84 6 3236,0-1-1,0-1 0,28-10 1,-32 8-883,0-1 1,11-8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3072,'29'0'8892,"1"1"-3788,35 4-2674,-42-2-2715,0 1-1,-1 1 1,39 13 0,-28-5 529,54 30 0,-76-37-180,0 1 0,0 1 1,-1-1-1,0 2 0,0 0 1,-1 0-1,0 0 0,8 13 0,-12-15-25,-1 1-1,0 0 0,0 0 1,-1 1-1,0-1 0,2 13 0,6 51 302,-9-39-200,-1-1 0,-2 1 0,-5 38 0,2-50-44,0 1 0,-1-1 0,-10 28 0,13-45 22,0 0 0,0 1 0,0-1 0,-1 0 0,0 0 0,0 0 0,0 0 0,-7 6 0,10-10-102,0 1 1,0-1 0,0 0 0,0 0 0,-1 0-1,1 1 1,0-1 0,0 0 0,0 0 0,-1 0-1,1 0 1,0 0 0,0 1 0,-1-1 0,1 0-1,0 0 1,0 0 0,-1 0 0,1 0 0,0 0-1,-1 0 1,1 0 0,0 0 0,0 0 0,-1 0-1,1 0 1,0 0 0,0 0 0,-1 0 0,1 0-1,0-1 1,0 1 0,-1 0 0,1 0 0,0 0-1,0 0 1,-1 0 0,1-1 0,0 1 0,0 0-1,0 0 1,-1 0 0,1-1 0,0 1 0,0 0-1,0 0 1,0-1 0,0 1 0,0 0 0,-1 0-1,1-1 1,0 0-4,0 0 0,-1 0 0,1 0 0,0 0 0,0 0-1,0 0 1,0 0 0,0 0 0,0 0 0,0 0 0,0-1 0,1 1 0,-1 0-1,1-1 1,10-22-69,23-34-1,-25 44 58,61-94 40,-53 84 34,1 2 1,32-32-1,-14 20 53,2 2 0,81-53 0,-109 79-117,87-56 575,-84 52-487,0-1 0,-1 0 1,0 0-1,20-26 0,-29 32-109,-2 4-10,1 0 0,-1-1 0,0 1 0,0-1 0,0 0 0,0 1 0,0-1-1,-1 0 1,1 0 0,0 1 0,-1-1 0,1 0 0,-1 0 0,0 0 0,0 0-1,0-3 1,1 5 3,-1 0 0,0 0 0,0 0 0,0 0 0,0-1-1,0 1 1,0 0 0,0 0 0,0 0 0,-1 0 0,1-1 0,0 1-1,0 0 1,0 0 0,0 0 0,0 0 0,0-1 0,0 1 0,0 0 0,0 0-1,0 0 1,0 0 0,-1 0 0,1 0 0,0-1 0,0 1 0,0 0-1,0 0 1,0 0 0,-1 0 0,1 0 0,0 0 0,0 0 0,0 0-1,0 0 1,-1 0 0,1 0 0,0 0 0,0 0 0,0 0 0,0 0 0,-1 0-1,1 0 1,0 0 0,0 0 0,0 0 0,0 0 0,-1 0 0,1 0-1,0 0 1,0 0 0,0 0 0,0 0 0,0 0 0,-1 0 0,1 0 0,0 0-1,0 1 1,0-1 0,0 0 0,-4-2-986,-1 0-3259,4 2 3958,1 0-1,-1-1 1,1 1 0,0 0-1,-1 1 1,1-1-1,-1 0 1,1 0-1,-1 0 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 2656,'28'-19'2406,"-23"15"1972,-12 4-2348,7 0-1964,-1 0 1,0 0-1,0 0 1,0 0-1,1 0 1,-1 0-1,0 0 1,0 0 0,0 1-1,1-1 1,-1 0-1,0 1 1,0-1-1,1 0 1,-1 1-1,0-1 1,1 1-1,-1-1 1,0 1-1,1-1 1,-1 1-1,1 0 1,-1 0-1,-4 3 94,1 1 0,0 0-1,0 0 1,0 0-1,0 1 1,-3 7 0,-16 40 505,15-33-480,-4 9 149,-8 34 0,17-51-216,0 0 0,1 1 0,1-1 0,0 1 0,1 22 0,0-33-74,0 1 0,1-1-1,-1 0 1,1 0 0,-1 1-1,1-1 1,0 0 0,0 0-1,0 0 1,0 0 0,1 0-1,-1 0 1,0 0 0,1 0-1,-1 0 1,1 0 0,0-1-1,0 1 1,-1-1 0,1 0-1,0 1 1,0-1 0,0 0-1,1 0 1,-1 0 0,0 0-1,0 0 1,0-1 0,1 1-1,-1-1 1,0 0 0,5 1-1,0-1 65,0 0 1,0 0-1,0-1 0,0 0 0,0 0 0,0-1 0,0 0 0,0 0 1,11-5-1,-8 1-33,0-1 1,-1 1-1,0-1 1,0-1-1,0 0 1,-1 0-1,-1 0 1,1-1-1,-1-1 1,-1 1-1,0-1 1,8-15-1,-11 19-50,0 0 0,-1 0 1,1-1-1,-1 1 0,0-1 0,-1 1 0,0-1 1,0 0-1,0 1 0,-1-1 0,0 0 0,0 1 0,0-1 1,-1 0-1,0 0 0,0 1 0,-3-8 0,1 5-45,-1 1 0,0 0-1,0 0 1,0 0 0,-1 1-1,0-1 1,0 1 0,-1 1-1,0-1 1,0 1-1,-1 0 1,-11-9 0,13 12-10,0-1 1,-1 1 0,1 0 0,-1 1-1,0-1 1,1 1 0,-1 0-1,-1 0 1,1 1 0,0 0-1,0 0 1,0 1 0,-1-1 0,1 1-1,0 1 1,0-1 0,-1 1-1,-10 3 1,14-3-98,1 0-1,-1 0 1,1 0-1,-1 0 1,1 1-1,0-1 1,0 1 0,-1-1-1,1 1 1,0 0-1,0 0 1,1 0-1,-1 0 1,0 0 0,1 0-1,-1 1 1,1-1-1,0 0 1,0 1-1,0-1 1,-1 4 0,1-1-522,-1 0 0,1 0 0,1 1 0,-1-1 0,1 0 0,0 1 0,0-1 1,1 1-1,-1-1 0,3 7 0,10 26-2044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4480,'-7'-1'595,"0"0"315,11 6 81,-2-4-687,0-1 0,0 0 0,0 0 0,0 0 0,0 1 0,0-2 0,0 1 0,0 0 0,0 0 0,3-1 0,-5 0-235,15-2 1097,25-10 0,3-2-277,400-83 1042,-398 91-1827,31-7-4496,-62 11 2579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2560,'0'0'329,"-1"-1"0,0 0 1,1 0-1,-1 0 0,0 1 0,0-1 1,0 1-1,0-1 0,0 0 0,0 1 1,0-1-1,1 1 0,-2 0 0,1-1 1,0 1-1,0 0 0,0 0 0,0 0 1,0-1-1,0 1 0,0 0 0,-4 1 3750,-5-9-851,5 5-2498,8 5 1019,7-6-1168,55-8 57,35-4-305,4 11-269,198 17 0,-277-12 259,-19 0-305,1 0 0,0 1-1,11 1 1,-8-1-183,-9-1-427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47 167 2912,'-3'1'420,"-1"0"-1,1 0 1,0 0 0,0 0 0,0 1-1,0-1 1,0 1 0,0 0-1,-4 3 1,-1-4 3751,8-1-4101,-1 0 0,1 0 0,0 0-1,0 0 1,0-1 0,0 1-1,0 0 1,-1 0 0,1 0-1,0 0 1,0 0 0,0 0 0,0 0-1,0 0 1,0 0 0,-1 0-1,1 0 1,0 0 0,0-1 0,0 1-1,0 0 1,0 0 0,0 0-1,0 0 1,0 0 0,0 0-1,0 0 1,0-1 0,0 1 0,-1 0-1,1 0 1,0 0 0,0 0-1,0 0 1,0-1 0,0 1 0,0 0-1,0 0 1,0 0 0,0 0-1,0 0 1,1-1 0,-1 1-1,0 0 1,0 0 0,0 0 0,0 0-1,0 0 1,0 0 0,0-1-1,0 1 1,0 0 0,0 0 0,1 0-1,3-5 1129,1-1-1,-1 1 1,6-12-1,-7 12-1043,0 0-1,0 0 0,0 0 1,1 1-1,0 0 1,0-1-1,0 1 0,6-4 1,5-2 50,0 2 1,1-1-1,0 2 1,34-11-1,74-10 278,15 10-339,-111 16-134,1 2 1,-1 1-1,29 4 1,-43-3-157,3 1-652,0 0 0,23 7 0,-38-9 341,5 2-1323,-4 3-2156,0 2 1175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2976,'0'-4'214,"0"1"-1,1-1 1,0 1 0,0-1-1,0 1 1,0 0 0,0 0 0,3-6-1,5-10 2120,2-10 336,-9 25-2034,0 1 0,0-1 0,-1 0 0,0 0 0,1 1 0,-1-1 0,-1 0 0,2-7 0,-6 67 400,2-34-609,2 35 0,0-7 237,0-28-357,2 24 0,33 303 1081,-28-266-1243,-5-65-608,-1-1 0,-3 36 0,2-54 164,1 0 1,-1 1-1,0-1 1,1 0-1,-1 1 1,0-1-1,1 0 1,-1 1-1,0-1 1,1 1-1,-1-1 0,1 1 1,0-1-1,-1 1 1,1-1-1,21-11-2453,-13 7 907,11-8-255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5728,'8'-18'1840,"-8"18"-1811,0-1 0,0 1 0,0 0 1,0-1-1,0 1 0,0 0 0,1 0 1,-1-1-1,0 1 0,0 0 0,0 0 0,0 0 1,1-1-1,-1 1 0,0 0 0,0 0 1,0 0-1,1 0 0,-1-1 0,0 1 1,0 0-1,1 0 0,-1 0 0,1 0 0,40-19 5054,-41 19-5024,1 0 0,-1 0 0,1-1 0,0 1 0,-1 0 0,1 0 0,-1 0 0,1 0 0,-1 0 0,1 0 0,-1 0 0,1 0 0,0 0 1,-1 0-1,1 0 0,-1 0 0,1 0 0,-1 1 0,1-1 0,-1 0 0,1 0 0,-1 1 0,1-1 0,-1 0 0,1 1 0,-1-1 0,1 0 0,-1 1 0,0-1 0,1 1 0,-1-1 0,0 0 0,1 1 0,-1-1 0,0 1 0,1-1 1,-1 1-1,0 0 0,0-1 0,0 1 0,0-1 0,0 1 0,1 0 0,3 29 1221,-4-25-1036,1 30 1281,-6 65-1,1-61-1195,3 52 0,6 96 28,0-49-1941,0-149-8031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7712,'-29'-7'2506,"24"5"-1524,5 2-929,0 0 0,0 0 0,0 0-1,-1 0 1,1 0 0,0 0 0,0 0 0,0 0 0,0 0 0,0 0 0,0 0 0,0-1 0,0 1 0,0 0 0,0 0 0,0 0 0,0 0 0,0 0 0,0 0 0,0 0 0,0 0 0,0 0 0,0 0-1,0-1 1,0 1 0,0 0 0,0 0 0,1 0 0,-1 0 318,0 0-318,0 0 0,0 0 0,0 0 0,0 0 0,0 0 0,0-1 0,0 1-1,1 0 1,-1 0 0,0 0 0,0 0 0,0 0 0,0 0 0,0 0 0,0 0 0,0 0 0,0 0 0,0 0 0,1 0 0,6-2 1175,10-4 529,35-7-1,296-21 740,-220 33-2480,-90 1-2176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1013 1824,'1'7'-109,"0"-5"926,-1-1 1,0 1 0,1-1 0,-1 0 0,1 1 0,0-1 0,-1 0-1,1 1 1,2 1 1456,0-25 2988,6-13-4684,-6 27-93,15-75 608,-1 7-490,-1 10-130,47-159 667,-48 181-948,2 1 1,1 1 0,26-42 0,-30 62-180,1 2 1,1-1-1,1 2 0,0 0 1,21-16-1,103-72 30,-122 94 28,36-18 0,-47 28-67,0-1 1,0 1-1,0 1 0,0-1 0,0 1 0,1 1 0,15-1 1,-21 1-8,-1 1 0,1 0 0,-1 1 0,1-1 0,0 0 0,-1 1 0,1-1 1,-1 1-1,0 0 0,1 0 0,-1 0 0,1 0 0,-1 1 0,0-1 0,0 0 0,0 1 0,0 0 1,0-1-1,0 1 0,0 0 0,-1 0 0,1 0 0,0 0 0,-1 0 0,0 0 0,1 1 1,-1-1-1,0 0 0,0 1 0,-1-1 0,1 1 0,0-1 0,-1 1 0,1-1 0,-1 1 1,0 4-1,0 0 33,0-1 0,-1 1 0,1 0 0,-1 0 0,-1-1 0,1 1 0,-1-1 1,-1 1-1,1-1 0,-1 0 0,0 0 0,0 0 0,-6 7 0,0-2 3,0 0-1,-2-1 1,1 0-1,-1-1 0,-14 9 1,-64 34 320,80-47-325,8-5-38,0 1 0,0-1 0,0 1 0,0 0 0,0-1 0,0 1 0,1 0 0,-1-1 0,0 1 0,0 0 0,1 0 0,-1-1 0,1 1 0,-2 2 0,2-2 5,0-1 0,0 1 0,0-1 0,0 1 0,0-1 0,0 1 0,0-1 0,0 1 0,0 0 0,0-1 0,0 1 0,0-1 0,0 1 0,1-1 0,-1 1 0,0-1 0,0 1 0,1-1 0,-1 1 0,1 0 0,1 2-17,1 0 0,0-1 0,1 1 0,-1-1 0,0 1 0,5 1 0,-5-2-1,12 8 17,-1 0 0,0 1 0,-1 0 0,0 1-1,-1 0 1,-1 1 0,17 23 0,-23-29 63,-1 0 0,0 0 0,0 0 0,0 1 0,-1 0 0,0-1 0,-1 1 0,0 0 0,0 1 0,0-1 0,-1 0-1,-1 0 1,1 1 0,-1-1 0,-1 0 0,1 1 0,-4 15 0,1-19 31,1 0 0,-1 0 0,0 0-1,0 0 1,0 0 0,-1 0 0,1-1 0,-1 0-1,0 0 1,0 0 0,-1 0 0,-8 5 0,8-5-55,-1-1 1,0 0 0,1 0 0,-1 0 0,0-1 0,0 0 0,-1 0 0,1 0 0,0-1-1,-9 1 1,-2-1-35,0-1-1,-26-2 1,5-2-35,0-2 0,-62-18 1,29-1-2589,37 8-3195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274 128 4064,'2'-13'2930,"-2"12"-2708,1 0 0,-1 0 0,0 0 0,0 0 0,1 0 0,-1 0 0,0 0 0,0 0 0,0 0 0,0 0 0,0 0 0,-1 0 0,1 0-1,0 0 1,0 0 0,-1 0 0,1 0 0,0 0 0,-1 0 0,1 1 0,-2-3 0,1 2-48,0 0 1,0 0-1,0 0 0,0 0 1,0 0-1,0 0 0,0 0 1,-1 0-1,1 0 0,0 0 1,0 1-1,-1-1 0,1 1 1,-3-2-1,-21-2 454,19 3-415,-7 0-94,0 1 0,0 0-1,0 1 1,-16 3 0,13-2-137,10-2 35,0 1-1,0 1 1,0-1 0,0 1 0,1 0-1,-1 0 1,1 0 0,-1 1 0,1 0-1,0 0 1,0 1 0,0-1 0,1 1-1,-1 0 1,1 0 0,0 1 0,0-1-1,0 1 1,-4 6 0,5-5-3,0 0-1,1 0 1,-1 0 0,1 0-1,0 0 1,1 1 0,0-1-1,0 1 1,0-1 0,1 1-1,-1-1 1,2 1 0,-1-1-1,1 1 1,0-1 0,0 1-1,3 8 1,1-2 75,0 0-1,1 0 0,0-1 1,1 0-1,0 0 1,1 0-1,1-1 1,0 0-1,0-1 0,1 0 1,0-1-1,0 1 1,1-2-1,1 0 0,-1 0 1,1-1-1,1 0 1,24 9-1,-28-14-48,0 0-1,1 0 1,-1 0-1,0-1 1,1 0 0,-1-1-1,1 0 1,-1-1-1,1 0 1,-1 0-1,0-1 1,0 0 0,0-1-1,17-7 1,6-4 135,-2-2 1,49-33-1,-78 49-174,25-17 144,-1-1 0,0 0 0,33-34 0,-45 38-74,-6 8 4,0-2-1,-1 1 0,0-1 1,0 0-1,7-13 1,-12 21-64,-1-1 0,0 0 0,1 0 1,-1 1-1,0-1 0,1 0 0,-1 0 1,0 0-1,0 0 0,0 1 0,0-1 0,0 0 1,0 0-1,0 0 0,0 0 0,0 0 1,0 0-1,0 0-10,-1 1 1,1 0-1,0-1 1,-1 1-1,1 0 1,0-1-1,0 1 1,-1 0-1,1 0 1,-1-1-1,1 1 1,0 0-1,-1 0 1,1 0-1,0 0 1,-1-1-1,1 1 1,-1 0-1,1 0 1,0 0-1,-1 0 1,1 0-1,-1 0 1,0 0-1,-2 1-7,-1-1 0,1 1 0,-1 0 0,1 0 0,0 0 1,-1 0-1,-5 4 0,1 1-16,0 0 1,0 0-1,0 1 0,1 0 1,0 0-1,0 1 1,-6 9-1,-5 8 12,-16 32 1,31-51 4,0 1 1,0 0 0,0-1 0,1 2-1,0-1 1,1 0 0,-1 0-1,0 13 1,2-16 11,0 0 0,0 0 0,0 0-1,1-1 1,0 1 0,0 0 0,0 0 0,0 0-1,0 0 1,1-1 0,-1 1 0,1-1 0,0 1-1,0-1 1,0 0 0,1 0 0,-1 0 0,4 3-1,-2-2 39,1 0-1,0 0 0,1-1 0,-1 0 0,0 0 0,1 0 1,0-1-1,-1 1 0,1-2 0,0 1 0,0 0 0,0-1 1,8 0-1,-5 0 2,-1-1 0,1 0 0,-1-1 1,1 0-1,-1-1 0,0 1 0,0-2 1,0 1-1,11-6 0,-11 5-10,0-1 0,-1 0 0,0-1 0,0 0 0,0 0 0,-1 0-1,1-1 1,-1 0 0,7-10 0,-9 11-14,0 0 0,-1-1 1,0 1-1,0-1 0,0 0 0,-1 0 0,0 0 0,0-1 0,0 1 0,-1 0 0,0-1 0,0 1 1,-1-7-1,0 2-18,-1-1 1,0 1-1,-1-1 1,0 1-1,0 0 1,-6-12-1,7 19-31,-1 0 0,1 0 0,-1 0-1,0 0 1,0 0 0,-1 0 0,1 1 0,-1 0 0,0-1-1,0 1 1,0 0 0,0 0 0,0 0 0,-1 1 0,0-1-1,1 1 1,-1 0 0,0 0 0,-7-3 0,9 5 14,0-1 0,0 1 1,0-1-1,0 1 0,1 0 1,-1-1-1,0 1 0,0 0 0,0 0 1,0 1-1,0-1 0,0 0 1,1 1-1,-1-1 0,0 1 1,0-1-1,1 1 0,-1 0 1,0 0-1,1 0 0,-1 0 1,0 0-1,-1 1 0,2 0-4,0-1 0,0 1 1,0-1-1,1 1 0,-1 0 0,0-1 0,1 1 0,-1 0 0,1-1 0,-1 1 1,1 0-1,0 0 0,0 0 0,0-1 0,0 1 0,0 0 0,0 0 1,0 0-1,1-1 0,-1 1 0,1 0 0,-1 0 0,2 1 0,1 4 40,0 0 0,1-1 0,0 1 0,0-1 0,1 0 0,-1 0 0,2-1 0,6 8 0,-5-7 38,0 0 0,1 0 1,0-1-1,-1 0 0,2 0 0,10 4 0,-13-7-5,-1 0 1,1-1-1,-1 0 0,1 0 1,-1-1-1,1 1 0,0-1 1,-1 0-1,1-1 0,-1 1 1,1-1-1,0 0 0,-1-1 1,0 1-1,1-1 0,-1 0 1,0 0-1,0-1 0,0 0 1,0 1-1,0-2 0,5-3 1,8-9 63,-1-1 0,0 0 0,28-38 0,-28 34-56,13-15-27,38-51 86,-62 78-125,2-4 0,0 0 0,1 1-1,16-17 1,-14 23-268,-11 6 259,0 0 1,1 0-1,-1 0 0,0 0 0,0 0 0,1 0 0,-1 0 0,0 0 1,0 0-1,1 0 0,-1 0 0,0 0 0,0 0 0,1 1 0,-1-1 0,0 0 1,0 0-1,1 0 0,-1 0 0,0 0 0,0 1 0,0-1 0,0 0 1,1 0-1,-1 0 0,0 1 0,1 1-32,0 1 0,0-1 0,-1 0 1,1 1-1,-1-1 0,1 6 0,0-4 69,0 11-25,-1-1 0,0 1 0,0 0 0,-4 18-1,-16 60 95,9-47-23,8-30-27,1-3-10,-1-1 0,0 1 0,0-1 0,-2 1 0,1-1 0,-2 0 0,-8 15 0,13-25-8,-1 0 0,1-1 0,0 1 0,-1-1 0,1 1 0,-1-1 0,1 1 0,-1-1 0,0 0 0,1 1 0,-1-1 0,0 0 0,0 0 0,0-1 0,0 1 0,-2 0 0,2 0-14,1-1-1,0 0 1,-1 0 0,1 0 0,-1 0 0,1-1 0,0 1 0,-1 0 0,1 0 0,0-1 0,-1 1 0,1-1 0,0 1-1,0-1 1,-1 0 0,1 0 0,0 1 0,0-1 0,0 0 0,0 0 0,0 0 0,0 0 0,-2-2 0,-2-4 4,-1 0 0,-6-12-1,9 14-30,-6-10 12,-13-27 0,20 36-44,-1 0 1,1-1-1,0 1 1,1-1 0,0 1-1,0-1 1,-1-8-1,3 17 41,0 1 0,0-1 0,0 0 0,0 0 0,0 0-1,0-1 1,1 1 0,-1 0 0,1 0 0,-1-1 0,1 1 0,-1-1-1,1 1 1,2 1 0,0-1 13,17 17 249,2-1 1,1-2-1,43 24 0,44 13-21,-86-43-284,1 0-1,39 8 1,-63-17-155,23 2-795,-8-6-2884,-7-2 1754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240 130 4992,'0'-3'625,"0"0"0,1 0-1,0 0 1,-1 0 0,1 0 0,0 0 0,1 0 0,-1 0 0,0 1 0,1-1-1,2-2 1,-4 5-529,0-1-1,0 1 0,0 0 0,1 0 0,-1 0 1,0 0-1,0 0 0,0 0 0,0-1 0,0 1 1,1 0-1,-1 0 0,0 0 0,0 0 1,0-1-1,0 1 0,0 0 0,0 0 0,0 0 1,0-1-1,0 1 0,0 0 0,1 0 1,-1 0-1,0-1 0,0 1 0,0 0 0,0 0 1,0-1-1,-1 1 0,1 0 0,0 0 1,0 0-1,0-1 0,0 1 0,0 0 0,0 0 1,0 0-1,0-1 0,-1 1 0,-8 4 997,-13 13-915,-4 4 329,0 2 0,-30 36 0,44-45-354,1 1 0,1 0 0,0 0 0,1 1 0,1 0 0,-9 24 0,8-10 36,0-1 1,2 2 0,-4 47-1,9-57-104,1-1 1,1 1-1,1 0 0,1-1 0,1 0 0,8 30 1,-8-42-8,0 1 0,0-1 0,1 1 1,0-1-1,0 0 0,1 0 0,10 12 0,-12-16-33,1-1 0,0 1 0,-1-1-1,1 1 1,0-1 0,0-1-1,0 1 1,1-1 0,-1 1 0,1-1-1,0 0 1,-1-1 0,1 1 0,0-1-1,7 1 1,-4-1 6,-1-1 1,1 0-1,-1-1 1,0 1-1,1-1 1,-1-1-1,0 0 1,11-3-1,-6 0 19,-1 0 0,0-1 0,-1 0-1,16-12 1,-1-3 37,-1-1-1,41-48 1,-38 38-41,-2-1 0,-1-2 0,-2 0 0,21-45 0,-35 64-67,-2 1-1,0-1 1,-1 0-1,0 0 1,-1-1 0,-1 0-1,-1 1 1,0-19 0,-1 3-29,-2 0 1,-11-63 0,11 89 5,-1 1 0,1-1 0,-1 1 0,-1-1 0,1 1 0,-1 0 0,0 0 0,0 0 0,0 1 0,0-1 0,-1 1 0,0 0 0,-5-5 0,5 6 4,0 0 0,0 1 0,0-1 1,0 1-1,-1 0 0,1 0 0,0 1 0,-1-1 1,0 1-1,1 0 0,-1 0 0,0 1 1,0-1-1,1 1 0,-10 0 0,-1 2-13,0 0-1,1 1 1,0 0 0,-28 11-1,35-11 11,0 0 0,-1 1 1,1 0-1,1 0 0,-1 1 0,0-1 0,1 1 0,0 1 0,0-1 0,1 1 1,-6 7-1,8-7-586,-1 0-1,1 0 1,1 0 0,-4 9 0,0 7-1129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54 104 6816,'-5'-1'637,"-28"-6"1214,18 6 3191,40-13-1149,6-3-2613,1 5-682,0 2-1,1 2 0,51-8 0,102 0-279,-173 15-299,3 0-351,0 1 1,0 1-1,-1 1 0,1 0 1,28 7-1,-29-5-628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4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5408,'-5'-18'1728,"5"18"-1677,0-1 0,0 1 0,0-1 0,0 1 1,1-1-1,-1 1 0,0-1 0,0 1 0,0-1 0,1 1 1,-1-1-1,0 1 0,0-1 0,1 1 0,-1-1 0,1 1 0,-1 0 1,0-1-1,1 1 0,-1 0 0,1-1 0,-1 1 0,0 0 1,1-1-1,-1 1 0,2 0 0,-1-1 264,0 1 1,0-1-1,0 1 0,0 0 0,1 0 0,-1-1 1,0 1-1,0 0 0,0 0 0,0 0 0,1 0 1,-1 0-1,0 0 0,0 1 0,0-1 1,0 0-1,0 1 0,1-1 0,1 1 0,21 12 1066,-16-7-1051,-1-1 1,0 2-1,-1-1 0,0 1 0,10 13 1,22 42 791,-8-7-426,23 61 0,-39-80-530,-2 0-1,-2 0 0,7 41 0,-13-59-731,-1-13-1259,0-10-1405,0-4 1220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14 156 3072,'-2'-3'286,"1"1"0,-1-1 0,1 0 0,0 1 0,0-1 0,-1-4 0,-1-18 7845,3 42-7134,1-4-724,0-1 0,1 1 0,5 18 0,-3-16 88,3 30 0,1 57 121,38 190 1,-38-268-185,10 27 1,-17-50 512,12-14 207,-6 3-918,-2 1-1,1-1 0,-2 0 0,1-1 1,5-19-1,-5 15-71,25-67 87,82-156 0,-17 59-313,-77 143-29,-14 25 130,1 1 1,1 0 0,0 0 0,0 0-1,13-15 1,-19 25 54,0-1 0,1 1 0,-1 0 0,1-1 0,-1 1 0,0 0 0,1-1 0,-1 1 0,1 0 0,-1-1 0,1 1 0,-1 0-1,1 0 1,-1 0 0,1-1 0,-1 1 0,1 0 0,-1 0 0,1 0 0,-1 0 0,1 0 0,-1 0 0,1 0 0,-1 0 0,1 0 0,-1 0 0,1 0 0,-1 1 0,1-1 0,-1 0 0,1 0 0,-1 0 0,1 1 0,-1-1-1,1 0 1,-1 0 0,0 1 0,1-1 0,-1 0 0,1 1 0,-1-1 0,0 1 0,0-1 0,1 0 0,-1 1 0,0-1 0,1 1 0,-1-1 0,0 2 0,2 1-626,-1 1 1,1-1 0,-1 1-1,0-1 1,1 8 0,-1-1-574,-1-1 1,1 1 0,-2 0-1,0 0 1,0 0 0,-3 10-1,-3 12-1404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17 6560,'1'-4'580,"2"-6"1434,-4 8-333,-3 4 721,-135 95 3294,67-50-4630,-237 175 1302,142-79-2090,160-136-284,0 1 1,-8 11 0,15-19-21,0 0 0,-1 0 0,1 1-1,0-1 1,0 0 0,0 0 0,0 1 0,-1-1 0,1 0 0,0 0 0,0 1 0,0-1 0,0 0 0,0 0 0,0 1 0,0-1 0,0 0 0,0 1 0,0-1 0,0 0 0,0 0 0,0 1 0,0-1 0,0 0 0,0 1 0,0-1 0,0 0 0,0 0 0,0 1-1,1-1 1,-1 0 0,0 1 0,10 2-1436,14-5-1582,0-2 1269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4064,'-13'-10'1307,"12"9"-1244,1 1 1,-1-1 0,0-7 6779,2 16-6189,0-1 0,1 0 0,0 0-1,0 0 1,0 0 0,6 9 0,4 16 566,-2 3-480,-3 0 0,6 47 0,-3 73-161,-7-109-455,-2 82 282,-2-75-1655,1-47 262,0 0 1,-1-1-1,-2 12 1,3-17 867,0 0 0,0 1 0,0-1 0,0 1 0,0-1 0,0 0 0,0 1 0,-1-1 0,1 0 0,0 1 0,0-1 1,0 0-1,0 1 0,-1-1 0,1 0 0,0 0 0,0 1 0,-1-1 0,1 0 0,0 0 0,0 1 0,-1-1 1,1 0-1,0 0 0,-1 0 0,1 0 0,0 1 0,-1-1 0,1 0 0,0 0 0,-1 0 0,1 0 0,0 0 1,-1 0-1,1 0 0,-1 0 0,1 0 0,0 0 0,-1 0 0,1 0 0,0 0 0,-1 0 0,1 0 0,0 0 1,-1-1-1,1 1 0,0 0 0,-1 0 0,1 0 0,0 0 0,0-1 0,-1 1 0,1-1 0,-10-4-2531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7968,'-9'-14'2565,"7"12"-1546,3 1-776,-1 1 0,0-1-1,1 1 1,-1-1 0,1 1 0,-1-1 0,1 1 0,-1-1 0,1 1 0,-1-1 0,1 1 0,0 0 0,-1-1 0,1 1 0,-1 0 0,1 0 0,0 0-1,-1-1 1,2 1 0,17-5 785,-15 4-477,48-10 1257,70-6 1,-48 12-1711,118 8 0,-190-3-136,21 1-1045,23 6 1,-39-6-470,0 1 0,-1 0 0,1 0 1,9 5-1,-2 0-1936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1984,'3'-2'8803,"2"2"-4697,7 7-3961,2 1 86,20 4 601,31-4-427,1-3 0,84-4 1,-86-4-109,-22 1-142,47-7 1,493-63 734,-306 31-547,-30 4 24,-117 26-240,47-5 82,-126 9-17,485-48 389,-277 36-474,83 4 177,-201 13-163,124-7 191,333-5 480,-385 13-472,176 2 48,-136-1 56,60 1-219,-269 0-234,1 2 0,-1 2-1,51 12 1,-90-16 28,0 1 0,0-1 0,-1 0-1,1 1 1,0 0 0,3 2 0,-6-3-42,-1-1-1,1 0 0,-1 1 1,1-1-1,-1 1 1,1-1-1,-1 1 1,0-1-1,1 0 1,-1 1-1,0-1 1,0 1-1,1 0 0,-1-1 1,0 1-1,0-1 1,0 1-1,1-1 1,-1 1-1,0-1 1,0 2-1,0-1-139,-1 0 1,1 0-1,0 0 0,-1-1 0,1 1 0,-1 0 1,1 0-1,-1 0 0,0 0 0,1-1 1,-1 1-1,0 0 0,1-1 0,-1 1 0,0 0 1,0-1-1,-1 2 0,-12 6-2668,-1 0 0,-23 9 0,24-12 620,-31 16-2659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21 742 4480,'-16'0'1445,"11"3"1933,8-5-1295,99-74 2803,18-22-3564,102-91 171,-218 187-1462,-1-2-9,1 1 0,0 1 0,0-1 0,6-2 0,-9 4-22,-1 1 0,1 0 1,0-1-1,0 1 0,0 0 0,-1 0 1,1 0-1,0-1 0,0 1 1,0 0-1,-1 0 0,1 0 0,0 0 1,0 1-1,0-1 0,0 0 1,-1 0-1,1 0 0,0 1 0,0-1 1,-1 0-1,1 1 0,0-1 1,0 0-1,-1 1 0,1-1 0,0 1 1,-1-1-1,1 1 0,-1 0 0,2 0 1,0 2 25,-1 1 0,1-1 1,0 0-1,-1 0 1,0 1-1,0-1 0,0 1 1,1 6-1,1 32 167,-3-27-117,4 191 501,7 100 436,33 52 219,-43-332-1120,-1-20-14,0 0-1,0-1 0,0 1 0,1 0 1,0-1-1,0 1 0,4 8 0,0-8 525,-1-10-347,1-15-127,-5 16-78,5-33 94,0-42-1,1-3-127,12-103-10,-14 133-26,13-133 0,-7 107-11,16-98-151,-16 129 161,25-77-1,-28 102-30,15-36 43,-20 53-64,0 0 0,0 0 0,0 1 0,0-1 0,1 1 0,-1 0 0,1 0 0,0 0 0,5-4 0,-3 3 66,0 1 0,1 0-1,-1 0 1,1 1 0,12-4 0,-10 4-21,1 1 1,0 0-1,-1 0 1,1 1 0,0 0-1,11 2 1,10-1-133,3-1 43,221-10 199,31-22-33,70-4 70,51-1 176,23 10-294,14 7 16,-77 9 651,-97 3-393,140-5-147,-354 11-177,-31 2-475,-1-1 0,1-1 0,-1-1 0,33-9 0,-47 10-626,-9 12-6529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4480,'-4'-22'1445,"4"21"-1315,0-1 0,-1 1 0,2-1 0,-1 1 0,0 0 0,0-1 0,0 1 0,1 0 0,-1-1 0,0 1 0,1 0 0,0 0 0,-1-1 0,1 1 0,0 0 0,-1 0 0,1 0 0,0 0 0,2-2 0,-3 3 75,0-1 0,0 1 0,0 0 0,1 0 1,-1-1-1,0 1 0,0 0 0,1 0 1,-1-1-1,0 1 0,0 0 0,1 0 1,-1 0-1,0-1 0,1 1 0,-1 0 1,0 0-1,1 0 0,-1 0 0,0 0 1,1 0-1,-1 0 0,0 0 0,1 0 1,0 0-1,0 6 258,1 0 0,-1 0 1,0 1-1,0-1 0,-1 0 0,0 7 1,1 4-22,7 267 3131,-3-81-2037,1 16-997,-5-226-1873,0 1-1,1-1 1,0 1 0,0 0-1,0 0 1,1 0-1,0 0 1,1 0 0,5-8-1,10-6-1315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9632,'-16'-6'4431,"21"10"-3556,-2-3-458,-1 0 1,1 0-1,-1 0 0,1 0 0,0-1 1,-1 1-1,1-1 0,0 0 0,-1 0 1,1 0-1,5 0 0,0-1 448,9 1-28,174-8 2961,-154 3-3594,1 2 0,61 2 1,-10 2-10237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1170 5152,'-7'1'13124,"13"-17"-9125,2-23-4933,-5 24 2062,5-28-799,17-103 206,-20 96-277,19-76 1,-6 58 91,24-81 137,-5 27-169,18-44-321,-47 147 35,1 1 0,0 0-1,2 0 1,0 1 0,1 1 0,1 0 0,22-21 0,-27 29-28,0 1 0,0 0 0,1 1 0,0 0 0,1 1 0,-1-1 0,1 2 0,0-1 0,1 2 0,-1-1 0,0 1 1,1 1-1,0 0 0,0 0 0,15 1 0,-21 1-22,-1 0 0,1 0 0,0 1 0,0-1 0,0 1-1,0 1 1,-1-1 0,1 1 0,0-1 0,-1 1 0,1 1 0,-1-1 0,0 0 0,0 1 0,0 0 0,6 6 0,-7-5 15,0-1 1,0 1-1,0 0 1,-1 0-1,0 0 1,1 1-1,-2-1 1,1 0-1,0 1 1,-1-1-1,0 1 1,0 0-1,0-1 1,-1 1-1,0 0 1,0-1-1,0 8 1,-2 3 31,-1 0-1,0 0 1,-1 0 0,-1 0-1,0 0 1,-1-1 0,-12 21-1,9-20 3,-1 0-1,0 0 1,-2-1 0,1 0-1,-21 17 1,-72 53-13,99-81-17,-12 8 25,14-9-23,0-1 0,0 1 0,0 0 0,0 0 0,1 0 0,-1 0 0,1 1 1,-1-1-1,1 1 0,0-1 0,0 1 0,0 0 0,-3 4 0,5-6-3,0 0-1,0 0 1,0 0-1,0 0 1,0 0-1,0 0 1,0-1-1,0 1 1,0 0-1,0 0 1,1 0 0,-1 0-1,0 0 1,1-1-1,-1 1 1,0 0-1,1 0 1,-1 0-1,1-1 1,-1 1-1,1 0 1,-1-1-1,1 1 1,0 0-1,-1-1 1,1 1-1,1 0 1,1 1-22,0 0 0,1 0 1,-1 0-1,1-1 0,4 3 0,46 13 134,-12-4-64,68 30 0,-107-41-55,30 17 15,-32-19 8,0 1-1,0 0 1,0 0-1,0 0 1,0-1-1,0 1 1,0 0-1,0 0 1,0 0-1,0 1 1,-1-1-1,1 0 1,0 0-1,-1 0 1,1 1-1,-1-1 1,1 0-1,-1 0 1,0 1-1,0-1 1,1 0-1,-1 3 1,-1-2 19,0-1 1,1 1 0,-1 0-1,0-1 1,0 1 0,0-1-1,0 1 1,0-1 0,-1 1-1,1-1 1,0 0 0,-1 0 0,1 0-1,-1 0 1,1 0 0,-1 0-1,1 0 1,-1 0 0,0 0-1,0-1 1,-2 2 0,-7 1 128,1 0 0,-15 2 0,23-5-145,-16 3 97,0-2 0,-1 0 0,-31-2 0,28 0-58,-9-3-387,0 0-1,1-3 0,0 0 1,-37-15-1,57 19-418,6 1-279,0 1 1,-1-1 0,1 1-1,-1 0 1,-6 0 0,16 10-4435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1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4320,'0'-2'278,"0"0"0,0 1 0,1-1 0,-1 0 0,1 1 0,-1-1 0,1 0 0,0 1 0,0-3 0,0 3 397,0-1 0,0 1 0,-1 0 0,1-1 0,-1 1 0,1-1 0,-1 1 0,0-1 0,1-1 0,-1 1-377,0 1 1,1-1-1,-1 1 0,1 0 0,0-1 1,-1 1-1,1-1 0,0 1 0,0 0 1,0 0-1,0 0 0,1-2 1,18-16 1737,-17 16-1598,4-2-282,-1 0-1,1 1 0,0 0 1,0 0-1,0 1 1,1-1-1,-1 2 1,1-1-1,-1 1 1,1 0-1,0 1 1,0 0-1,0 0 1,0 1-1,0-1 0,0 2 1,0-1-1,0 1 1,13 4-1,-18-4-137,0 0 0,0 1 0,-1-1 0,1 1 0,0 0 0,-1 0 0,1 0 0,-1 0 0,0 0 0,1 0 0,-1 1 0,0-1 0,-1 1 0,1-1 0,0 1 0,-1 0 0,1 0 0,-1-1 0,0 1 0,0 0 0,0 0 0,0 1 0,0 3 0,-3 4 58,1 1-1,-2-1 1,0 0-1,0 0 0,-1 0 1,-6 12-1,-45 89 117,-22 12 399,62-102-398,14-21-149,1 0 1,-1-1-1,0 1 0,1 0 0,-1 0 1,1 0-1,-1 0 0,1 0 0,0 0 0,-1-1 1,1 1-1,0 0 0,0 0 0,0 0 1,0 0-1,0 2 0,0-3 0,1 1 0,-1-1 1,1 1-1,-1-1 0,1 1 0,0-1 1,-1 1-1,1-1 0,0 0 0,0 1 1,-1-1-1,1 0 0,0 0 0,0 1 0,-1-1 1,1 0-1,0 0 0,0 0 0,-1 0 1,1 0-1,0 0 0,0 0 0,1-1 1,32 2 54,-1 1 0,1 2 0,33 8 0,-12 2-2383,-3 5-3428,-34-10 2220,-7 0-2248,-5-2 1847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31 132 5056,'-9'-5'1196,"-4"-3"480,13 8-1612,-1 0 0,1 0 0,0 0 0,0 0 1,0 0-1,0 0 0,0 0 0,-1 0 0,1 0 0,0 0 1,0 0-1,0 0 0,0-1 0,0 1 0,-1 0 0,1 0 1,0 0-1,0 0 0,0 0 0,0 0 0,0-1 0,0 1 1,0 0-1,0 0 0,0 0 0,0 0 0,0 0 0,0-1 1,-1 1-1,1 0 0,0 0 0,0 0 0,0 0 0,0-1 1,0 1-1,0 0 0,1 0 0,-1 0 0,-1-6 4472,1 6-4470,0 0 0,1 0 0,-1 0 0,0 0 0,0 0 0,0 0 0,0 0 0,-5-2 3092,5 2-3126,0 0 1,0 0-1,-1 0 1,10-3 862,14-2-50,155 11 318,-156-3-1103,0 1 0,30 9 0,-39-10 20,-1 2 0,0 0 1,0 1-1,0 0 0,15 10 0,-21-11-47,0 1-1,-1-1 1,0 1-1,0 0 1,0 0-1,-1 0 1,0 0-1,0 1 1,-1 0-1,0 0 1,5 14-1,-4-6 26,0-1 0,-1 1-1,-1 0 1,0 0-1,0 17 1,-3-13 27,-1 0 0,0 0 0,-1 0 0,-1-1 0,-1 1 0,0-1 1,-2 0-1,0 0 0,-1-1 0,-1 0 0,0 0 0,-1-1 0,-1 0 0,0-1 0,-2 0 0,1-1 0,-2-1 1,0 1-1,0-2 0,-1 0 0,-19 10 0,23-15-89,-16 11 632,51-17-255,4-2-328,0-1-1,-1-2 0,1 0 1,-1-2-1,0-1 1,0-2-1,-1 0 1,25-13-1,0-4 43,-1-2 0,85-64 1,-74 45 0,-2-3 0,-2-2 0,66-78 0,-116 121-83,45-57 28,-45 55-32,0 1 0,-1-1 0,-1 0-1,8-21 1,-12 29-1,-1 0 1,1 0-1,-1 0 0,0 0 1,0 0-1,0 0 0,0 0 1,-1 0-1,1 0 0,-1 0 0,0 0 1,0 0-1,0 0 0,0 0 1,0 0-1,-1 1 0,1-1 1,-1 1-1,0-1 0,0 1 0,1-1 1,-2 1-1,-2-3 0,-1 0-400,1 0 0,-1 0 0,0 1 0,-1 0-1,1 0 1,-1 0 0,0 1 0,-13-5 0,15 7-845,0 1 0,0-1 0,1 1 0,-1 0 0,0 0 0,0 1 0,0-1 0,-6 3 0,0 3-2483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 4160,'-31'-13'1333,"20"10"-92,14 5 459,15 4-481,7-4-298,40-2-1,-21-1-126,777-28 3030,-779 27-3742,101-11 550,-127 11-12,1 1-2133,-28 0-3119,9 1 4308,1 0-1,-1 0 1,0 0 0,0 0 0,1 1-1,-1-1 1,0 1 0,1-1 0,-1 1-1,1 0 1,-1 0 0,0-1 0,1 1-1,-2 2 1,-10 8-3169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6304,'0'-47'3632,"1"46"-3363,-1 0 0,0 0-1,1 0 1,-1 0 0,1 0 0,-1 0 0,1 1 0,-1-1 0,1 0 0,0 0 0,-1 1 0,1-1-1,0 0 1,-1 1 0,1-1 0,0 1 0,0-1 0,0 1 0,0-1 0,1 0 0,-1 1-136,0-1 1,0 1-1,-1 0 1,1 0-1,0-1 1,0 1 0,0 0-1,0 0 1,0 0-1,-1 0 1,1 0-1,0 0 1,0 0-1,0 0 1,0 0-1,0 0 1,0 1-1,-1-1 1,1 0 0,0 0-1,0 1 1,0-1-1,-1 1 1,1-1-1,0 1 1,0-1-1,-1 1 1,2 0-1,3 6 99,-1-1 0,0 1-1,0 0 1,0 0-1,-1 0 1,3 11-1,12 49 639,-8-23-379,3-4-231,1-1 0,2 0 0,39 68 0,-37-70-198,-15-28-168,1-1-1,0 0 1,0 0 0,10 12-1,-10-13-2978,8-9-2949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21 6144,'0'-2'322,"0"2"-137,0-1 1,0 0-1,1 0 1,-1 0 0,0 0-1,0 0 1,0 1-1,1-1 1,-1 0 0,1 0-1,-1 0 1,0 1-1,1-1 1,-1 0 0,1 1-1,0-1 1,-1 0 0,1 1-1,-1-1 1,1 1-1,0-1 1,0 1 0,-1-1-1,1 1 1,0-1-1,1 1 1,-2 0-63,0 0 0,1 0 0,-1 0 0,0 1 0,0-1 0,0 0 1,0 0-1,1 1 0,-1-1 0,0 0 0,0 1 0,0-1 0,0 0 0,0 0 0,0 1 0,0-1 0,0 0 0,0 1 0,0-1 1,0 0-1,0 1 0,0-1 0,0 0 0,0 0 0,0 1 0,0-1 0,0 0 0,-1 1 0,-2 12 1215,0-2-886,-2 1 0,0-2 0,0 1 1,-1 0-1,0-1 0,-14 18 1,6-12 6,-1-1 0,-30 26 0,12-16-87,-66 38-1,-42 9 506,-3 2-438,104-48-910,28-17-98,-1-1 1,-16 9 0,16-15-3289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7552,'0'-1'87,"0"1"0,0 0 0,0 0 0,0 0 0,0 0 0,-1 0 0,1 0 0,0 0-1,0 0 1,0 0 0,0 0 0,0 0 0,-1 0 0,1 0 0,0 0 0,0 0 0,0 0 0,0 0 0,0 0 0,0 0 0,-1 0 0,1 0 0,0 0 0,0 0 0,0 0 0,0 0 0,0 0 0,-1 0 0,1 0 0,0 0 0,0 0 0,0 0 0,0 0 0,0 0 0,0 0 87,-1 1-87,1-1-1,0 0 1,0 0 0,0 0 0,0 0 0,0 0 0,0 0 0,0 1 0,0-1 0,0 0 0,0 0 0,0 0 0,-5 13 2144,0 20-582,4-28-1232,-7 58 1491,-33 171 1069,25-169-2690,-32 111 13,39-146-371,5-15-800,-1 0 1,-8 16-1,12-21-708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0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9568,'-6'-4'4320,"21"4"-3776,-6 0 2815,10 4-1951,15 1 640,11-1-1216,13 1-352,5-1-320,-1 0-64,-2 1-32,-7-2-192,-9 6 64,-5-5-2720,-10 1 1536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27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79 2304,'3'-4'515,"-2"3"-282,0 0 0,-1 0 0,1 0-1,-1 0 1,1-1 0,-1 1 0,1 0 0,-1 0 0,1 0 0,-1 0 0,0-1 0,0 1 0,0-2 0,0 2-195,0 1 0,1 0 1,-1 0-1,0-1 0,0 1 0,0 0 0,0-1 1,0 1-1,0 0 0,1 0 0,-1-1 1,0 1-1,0 0 0,0 0 0,1 0 1,-1-1-1,0 1 0,0 0 0,1 0 1,-1 0-1,0 0 0,0 0 0,1-1 0,-1 1 1,0 0-1,0 0 0,1 0 0,0 0 1,-1 0-2,1 0 0,-1-1 0,1 1 0,-1 0 0,1 0 0,-1-1 0,1 1 0,-1 0 0,1 0 0,-1-1 0,1 1 0,-1-1 0,1 1 1,-1-1-1,0 1 0,1 0 0,0-2 0,0 0 365,-1-1 1,1 1 0,0-1-1,-1 1 1,1-1 0,-1 0-1,0-3 1,0 7 115,0-8 1855,0 4-943,5 0-780,-5-3 397,0 4-963,0 5 214,6 9 0,-8 22-10,-2 0-1,-1-1 1,-19 66-1,0-2 201,10-30-164,-3-1 0,-3 0 0,-36 79 0,47-129 156,0 1 0,-22 27 0,31-44-475,0 0 0,0 1 1,0-1-1,0 0 1,0 0-1,0 0 0,0 0 1,-1 0-1,1 0 0,0 0 1,0 0-1,0 0 1,0 1-1,0-1 0,0 0 1,-1 0-1,1 0 0,0 0 1,0 0-1,0 0 1,0 0-1,0 0 0,-1 0 1,1 0-1,0 0 0,0 0 1,0 0-1,0 0 1,-1 0-1,1 0 0,0 0 1,0 0-1,0 0 0,0 0 1,0-1-1,0 1 1,-1 0-1,1 0 0,0 0 1,0 0-1,0 0 0,0 0 1,0 0-1,0 0 1,0 0-1,-1-1 0,1 1 1,0 0-1,0 0 0,0 0 1,0 0-1,0 0 1,0-1-1,0 1 0,0 0 1,0 0-1,0 0 1,0 0-1,0 0 0,0-1 1,0 1-1,0 0 0,0 0 1,0 0-1,0 0 1,0 0-1,0-1 0,0 1 1,0 0-4,-10-22 3,5 7-684,5 13 142,2-3-151,-1-5-1845,-1 9 1885,0-1-1,0 0 1,0 1-1,1-1 1,-1 0-1,0 1 0,1-1 1,0 0-1,0-1 1,9-7-2157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28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290 170 1568,'0'0'1408,"1"0"-992,3 0-46,0-1-1,0 1 1,0-1 0,0 1-1,-1-1 1,1 0 0,0-1-1,0 1 1,-1-1 0,1 0-1,-1 1 1,1-2 0,3-2-1,-6 4-198,1 0-1,-1-1 1,1 1-1,-1-1 0,0 1 1,1-1-1,-1 1 0,0-1 1,0 0-1,0 0 1,-1 0-1,1 0 0,0 1 1,-1-1-1,1 0 1,-1 0-1,1 0 0,-1 0 1,0 0-1,0 0 1,0 0-1,0 0 0,0 0 1,-1 0-1,1 0 0,0 0 1,-2-4-1,0 1 121,0-1 1,-1 1-1,1 0 0,-1 0 0,0 0 0,-1 0 1,1 1-1,-1-1 0,0 1 0,0 0 0,0 0 1,0 0-1,-1 0 0,-8-4 0,8 4-208,-1 1 0,0 0 0,0 1 0,0 0-1,-1 0 1,1 0 0,0 0 0,-1 1 0,1 0 0,-1 1 0,-8-1 0,2 2-86,1 0 0,-1 1 1,0 0-1,-21 7 0,28-6 5,0-1 0,0 1 0,1 0-1,-1 1 1,1-1 0,-1 1 0,1 0-1,0 0 1,-5 6 0,3-2 37,0 1 0,0-1 0,1 1 1,-10 17-1,11-13 14,0 0 0,0 1 0,2-1-1,-1 1 1,2-1 0,-2 23 0,2-7-2,2 1 0,3 31-1,5-10 142,2-1-1,29 85 1,-10-36 305,-27-89-367,0 0 0,-1-1 0,0 1 0,-1 10 0,0-19-129,0 1 228,-1-2-528,0 0 0,1 0-1,-1 0 1,0-1 0,0 1-1,1 0 1,-1 0-1,0-1 1,1 1 0,-1 0-1,0-1 1,1 1 0,-1-1-1,0 0 1,1 1-23,-1-1 0,1 0 0,-1 1 0,1-1 0,-1 0 0,1 1 0,0-1 0,0 0 0,-1 0 0,1 1-1,0-1 1,0 0 0,0 0 0,0 0 0,0 1 0,0-1 0,0 0 0,0 0 0,0 0 0,0 1 0,0-1 0,0 0 0,1 0 0,-1 1 0,0-1 0,1 0 0,-1 0 0,0 1 0,1-1 0,-1 0 0,1 1 0,-1-1 0,2 0 0,10-9-2670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28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50 211 3328,'-28'-8'1061,"27"8"-1044,1 0 0,0 0-1,0-1 1,-1 1 0,1 0-1,0 0 1,0 0 0,-1 0-1,1 0 1,0 0 0,-1 0-1,1 0 1,0 0 0,0 0-1,-1 0 1,1 0 0,0 0-1,-1 0 1,1 0 0,0 0-1,-1 0 1,1 0 0,0 0-1,0 0 1,-1 1 0,1-1-1,0 0 1,0 0 0,-1 0-1,1 0 1,0 1 0,0-1-1,0 0 1,-1 0 0,1 1-1,0-1 1,0 0 0,0 1 44,-1-1 0,1 0 1,0 0-1,0 0 0,0 0 0,0 0 1,0 0-1,0 1 0,0-1 0,0 0 0,-1 0 1,1 0-1,0 0 0,0 0 0,0 0 1,0 0-1,0 0 0,0 0 0,-1 0 1,1 1-1,0-1 0,0 0 0,0 0 1,0 0-1,-1 0 0,1 0 0,0 0 1,0 0-1,0 0 0,0 0 0,-1 0 1,1 0-1,0-1 0,0 1 0,0 0 1,0 0-1,0 0 0,-1 0 0,1 0 0,0 0 1,0 0-1,0 0 0,0 0 0,0 0 1,0-1-1,-1 1 0,1 0 0,0 0 43,0 0-1,0 0 0,-1 0 1,1 0-1,0 0 0,0 0 1,0 0-1,-1 0 0,1-1 1,0 1-1,0 0 0,0 0 1,-1 0-1,1 0 0,0 0 1,0-1-1,0 1 0,0 0 1,-1 0-1,1 0 0,0 0 1,0-1-1,0 1 0,0 0 1,0 0-1,0 0 0,0-1 1,0 1-1,0 0 0,0 0 1,-1-1-1,1 1 0,0 0 1,0 0-1,0-1 0,0 1 1,1 0-1,-1 0 0,0 0 1,0-1-1,0 1 0,0 0 1,0-1-1,11-8 4086,-5 5-4088,3-2 612,0 1 0,14-7 0,-12 6-308,34-13 449,1 2 0,93-22 0,-123 35-786,294-65 662,-296 66-758,28-1-1,-14 6-1951,-25-2 1079,0 1-1,0 0 1,0 0 0,0 0-1,0 0 1,3 3 0,5 4-2448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1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70 2080,'-1'-8'111,"1"8"72,0-1-1,0 1 1,0 0-1,0-1 1,0 1 0,0 0-1,0-1 1,0 1 0,0 0-1,0-1 1,0 1-1,0 0 1,0-1 0,0 1-1,0-1 1,0 1-1,1 0 1,-1-1 0,0 1-1,0 0 1,0 0-1,1-1 1,-1 1 0,0 0-1,0-1 1,1 1-1,-1 0 1,0 0 0,0-1-1,1 1 1,-1 0 0,0 0-1,1 0 1,-1-1-48,1 0-1,-1 1 1,0-1 0,0 1 0,1-1-1,-1 0 1,0 1 0,0-1 0,0 1 0,0-1-1,0 0 1,0 1 0,0-1 0,0 0 0,0 0-1,2-10 1326,2 9 851,-4 2-2251,0 0 0,0 0 0,0 0 0,0 0 0,0 0 0,0 0 0,0 0 0,0 0 0,1 0 0,-1 0 1,0 0-1,0 0 0,1-1 841,-1 1-841,-8 0 1924,6 6-1636,0-1 0,0 1-1,-1-1 1,0 0 0,-5 8 0,-1 3 231,-10 16 381,8-14-600,1 1 0,0 0 0,-13 40 0,11-13 296,-10 71 0,17-76-532,-4 56 210,8-81-289,1-1 0,1 1 0,1-1 0,3 18 0,-3-28-11,-1 1-1,1-1 1,1 0 0,-1 0 0,1 0-1,-1-1 1,1 1 0,1 0-1,-1-1 1,1 0 0,-1 0 0,1 0-1,1 0 1,-1-1 0,0 1-1,1-1 1,0 0 0,-1-1 0,8 4-1,-3-3 19,0 1 0,0-1-1,0-1 1,0 0 0,1 0-1,-1-1 1,1 0 0,-1 0-1,1-1 1,13-2 0,10-2 99,-1-2 0,1-2 0,59-21 0,-74 22-102,-2-1-1,1 0 0,-1-2 1,-1 1-1,1-2 0,-2 0 1,1-1-1,20-23 1,-20 18 18,-1-1 1,-1 0-1,-1-1 1,0 0-1,-2-1 1,0 0-1,-1-1 1,8-31-1,-11 28-13,-1 1 0,-2-1 0,2-36 0,-5 51-8,0-1-1,0 1 1,-1 0 0,-1 0 0,1 0 0,-2 0-1,1 0 1,-1 0 0,0 0 0,-1 1 0,0-1-1,-8-11 1,5 11-29,0 1 0,0 1 0,0-1-1,-1 1 1,-1 0 0,1 1 0,-1 0 0,0 0 0,0 1-1,-1 0 1,1 1 0,-13-5 0,2 4-96,1 0 0,-1 1-1,0 1 1,0 1 0,-30 0 0,35 3 10,0 1-1,0 0 1,1 1 0,-1 1-1,1 0 1,-15 7 0,24-9-550,0 0-1,0 1 1,1-1 0,-1 1 0,1 0 0,-1 1 0,1-1-1,0 1 1,-7 8 0,1 0-1680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1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90 2912,'-29'10'6727,"29"-10"-6648,5-10 5300,-3 8-4583,0-1 0,0 0 1,0 1-1,0-1 1,0 1-1,5-4 0,6-1-103,1 0 0,0 1 0,0 0 0,0 1 0,1 0 0,0 2 0,17-3 0,15 0-483,48 0-1,-40 4 59,96 0 195,-150 2-539,23 2 143,-1-1 0,27-3 0,-41 1-2283,-1 0 0,15-5 0,-18 5-451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3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2720,'15'-15'14661,"-15"17"-14342,0 0 0,1 0 0,-1-1 0,1 1 0,0-1 0,-1 1 0,1 0 0,0-1 0,0 1 0,1 1 0,0-1-173,-1 0-1,1 0 0,-1 1 0,0-1 1,0 0-1,0 1 0,1 2 1,0 21 493,0 0 0,-2-1-1,-1 1 1,-5 40 0,-2 19 7,-6 99 378,14-153-1067,0-31 25,0 0 0,0 0 0,0 0 0,0 0 0,0 0 0,0 0 0,0 0 0,0 0 0,0 0 0,0 0 0,-1 0 0,1 0 0,0 0 0,0 0 0,0 0 0,0 0 0,0 0 0,0 0-1,0 0 1,0 0 0,0 0 0,-1 0 0,1 0 0,0 0 0,0 0 0,0 0 0,0 0 0,0 0 0,0 0 0,0 0 0,0 0 0,0 0 0,0 0 0,-1 0 0,1 0 0,0 0 0,0 0 0,0 0 0,0 0 0,0 0 0,0 1 0,0-1 0,0 0 0,0 0 0,0 0 0,0 0 0,0 0 0,0 0 0,0 0 0,0 0 0,0 0 0,0 0 0,0 1 0,0-1 0,0 0 0,0 0 0,0 0 0,0 0 0,0 0 0,0 0 0,-4-5-3832,8-4-1260,-4 0 3111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3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2912,'-22'-8'2368,"22"4"-2432,8 4 32,1-5-320,9 5 224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 1056,'-2'-1'57,"-10"0"200,9 2-68,7 5 2391,-19-6 1931,7 0-3970,1 1-1,-1 1 0,1 0 0,-1 0 0,1 0 1,0 1-1,-14 6 0,-23 9 1016,35-15-1393,0 0 1,0 0-1,0 1 1,0 1-1,1-1 1,0 1-1,-13 9 1,19-12-131,0 0 0,0 0 1,0 1-1,0-1 0,0 0 0,0 1 1,1-1-1,-1 1 0,1-1 0,-1 1 0,1 0 1,0 0-1,0-1 0,0 1 0,1 0 1,-1 0-1,1 0 0,-1 0 0,1 0 0,0 0 1,0 0-1,1 0 0,-1 0 0,0 0 1,1 0-1,0 0 0,0 0 0,2 4 0,-1-2 26,0-1-1,0 0 0,0 0 1,1 0-1,-1 0 0,1-1 0,0 1 1,1-1-1,-1 0 0,0 0 1,1 0-1,0 0 0,-1 0 0,1-1 1,0 1-1,1-1 0,-1 0 1,0-1-1,1 1 0,-1-1 0,1 0 1,-1 0-1,8 1 0,8-1 82,-1-1 0,1 0 0,-1-1-1,26-6 1,-39 6-142,9-1 38,228-40-2919,-149 13-2282,-78 23 4175,32-9-4359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3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26 102 5408,'-25'-3'1728,"32"-14"9877,-4 16-11041,0 0 1,0 0-1,0 0 1,0 1-1,0-1 1,0 1-1,0 0 1,1 0 0,2 0-1,17-1 671,156-29 1173,19-2-1969,-167 29-429,-14 2 123,-1-1 1,17-3 0,-28 3-169,-5 2 29,0 0 0,0 0 1,0 0-1,0 0 0,1 0 0,-1 0 0,0 0 1,0 0-1,0 0 0,0 0 0,1 0 0,-1 0 1,0 0-1,0 0 0,0 0 0,0 0 0,1 0 1,-1 0-1,0 0 0,0 0 0,0 0 0,0 0 1,0 0-1,1 0 0,-1 0 0,0 0 0,0 0 1,0 0-1,0 1 0,0-1 0,1 0 0,-1 0 1,0 0-1,0 0 0,0 0 0,0 0 0,0 1 1,0-1-1,1 1-570,-12-1-3691,-6 2 418,0 0 0,1 1 0,-19 7-1,14-2 1392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3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10 135 5888,'-3'1'601,"-3"7"4851,13-12-834,53-25 2147,-20 9-4681,86-28 0,53 7-3731,-173 40 1653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4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 6048,'-7'-6'2101,"10"1"-861,-1 2-1051,8 7 7404,18 12-4416,-16-9-1755,0 0-623,-1 1 0,0 1 0,13 12-1,1 1-36,-3-4-342,-1 1 1,-1 1-1,0 1 0,27 39 0,-27-18-1411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4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4 6048,'-4'0'585,"-2"0"864,8-1-403,4-1-617,-17 14 6672,-5 11-3976,-12 15-141,19-28-2534,-1-2 0,0 1 0,-1-1 0,0-1 0,0 0-1,-17 8 1,-74 26 900,83-33-1177,-113 43 264,63-17-2452,62-30-151,30-4-11017,4-4 8271,6 0 1648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5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19 6048,'12'-15'1952,"-13"15"-1405,-5-3 831,6 3-1328,0 0 0,0 0 0,0 0 0,0 0-1,0 0 1,0 0 0,0 0 0,0 0 0,0 0 0,0 0-1,0 0 1,0 1 0,0-1 0,0 0 0,0 0-1,0 0 1,0 0 0,0 0 0,0 0 0,0 0 0,0 1 697,0-1-697,0 0 0,0 0 0,0 0-1,-1 0 1,1 0 0,0 0 0,0 0 0,0 0 0,0 0-1,0 0 1,0 0 0,0 0 0,0 0 0,0 0-1,0 0 1,0 0 0,0 0 0,-1 0 0,1 0 0,0 0-1,0 0 1,0 0 0,0 0 0,0 0 0,0 0 0,0 0-1,0 0 1,0 3 505,1 0-1,-1 1 0,1-1 1,-1 0-1,0 0 1,0 1-1,-1-1 1,-1 7-1,0 6 947,-2 82 2675,-4 53-1606,3-56-2191,-2-41-1515,3-37-3050,-2-1-5180,6-12 6060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5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 7552,'-15'-3'2016,"6"2"4853,67 0-224,2-2-4001,93-1-1331,-4 14-758,67 1-3131,-196-11 1077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7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6 286 3136,'-5'1'12456,"5"-9"-8572,7-9-2411,40-61 1471,-36 57-2706,2 2 1,0-1 0,1 2-1,1 0 1,1 1 0,1 0-1,34-27 1,-50 43-223,1 0 1,-1 1-1,0-1 1,0 0-1,1 0 1,-1 0-1,0 1 1,1-1-1,-1 1 0,1-1 1,-1 1-1,1-1 1,-1 1-1,1 0 1,-1 0-1,1 0 1,-1 0-1,1 0 0,0 0 1,-1 0-1,1 0 1,-1 1-1,1-1 1,-1 0-1,0 1 1,1 0-1,-1-1 1,1 1-1,-1 0 0,0-1 1,1 1-1,-1 0 1,0 0-1,0 0 1,0 0-1,0 1 1,0-1-1,0 0 1,0 0-1,0 0 0,0 1 1,-1-1-1,1 1 1,0-1-1,-1 0 1,1 3-1,6 31 331,-7-27-178,2-1 0,-1 1 1,5 12-1,-1-3 144,-1-6 23,0 0-1,10 18 1,-13-26-300,1-1 0,0 1 1,0 0-1,0-1 1,1 1-1,-1-1 1,0 0-1,1 1 0,0-1 1,-1 0-1,1-1 1,0 1-1,6 2 0,-8-3-10,1-1 0,-1 0 0,0 1 0,1-1-1,-1 0 1,1 0 0,-1 0 0,1 0 0,-1 0-1,0 0 1,1-1 0,-1 1 0,1 0-1,-1-1 1,0 1 0,1-1 0,-1 1 0,2-2-1,0 0 26,0 0-1,0 0 1,-1 0-1,1-1 0,-1 1 1,3-4-1,5-9-29,-1 0 1,0 0-1,-2-1 0,7-16 1,-14 30-124,1 0 1,-1 0-1,1 0 1,-1 0-1,0 0 1,0 0-1,0-1 1,0 1-1,0 0 1,-1-4 0,-3-3-2951,-4 24-7950,6-8 9095,0 0-1,0 1 1,0 8-1,1 13-934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11 105 4800,'-2'0'572,"1"0"-521,1 0 0,0 0 0,0 0-1,-1 1 1,1-1 0,0 0-1,0 0 1,0 0 0,-1 0-1,1 0 1,0 0 0,0 0-1,-1 0 1,1 0 0,0 0-1,0 0 1,-1 0 0,1 0-1,0 0 1,0-1 0,0 1-1,-1 0 1,1 0 0,0 0-1,0 0 1,0 0 0,-1 0 0,1-1-1,0 1 1,0 0 0,0 0-1,0 0 1,-1 0 0,1-1-1,0 1 1,0 0 0,0 0-1,0 0 1,0-1 0,0 1-1,0 0 1,0 0 0,-1-1-1,1 1 1,2-2 945,-1 0 1,1 1-1,0-1 0,-1 0 0,1 1 1,0 0-1,0-1 0,0 1 0,3-2 0,0 1-401,91-47 5372,-79 42-5546,0 1 0,1 0 0,34-6 0,-49 11-358,0 1 1,0-1 0,1 1-1,-1 0 1,0 0 0,0 0-1,0 1 1,1-1 0,-1 1-1,0 0 1,0 0 0,0 0-1,0 0 1,5 3 0,-3 0 86,1 0 0,-2 0 0,1 1 0,0-1 0,-1 1 0,6 9 0,-6-9 21,0 1 85,1 0 0,0-1 1,10 10-1,-13-13-208,0 0 1,0-1 0,1 1-1,-1-1 1,1 0 0,-1 0-1,1 0 1,-1 0-1,1-1 1,0 1 0,-1 0-1,1-1 1,0 0-1,3 0 1,0 0-244,13-1 48,-6-5-4497,-10 5 3429,1-1 1,-1 1 0,1 0 0,-1-1 0,1 2 0,0-1 0,0 0 0,7 0 0,-7 1-547,15-1-1524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38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83 269 3968,'0'-1'220,"-1"-1"0,1 1 0,0 0 0,0 0 0,0 0 0,0-1 0,0 1 0,0 0 0,0 0 0,0 0 0,0 0 0,0-1 0,0 1 0,1 0 0,-1 0 0,1 0 0,-1 0 0,1 0 0,-1 0 0,1 0 0,0 0 0,-1 0 0,2-1 1,-2-6 6011,0 8-6144,0 0-1,0 0 1,0 0 0,0 0 0,0 0 0,0-1 0,0 1-1,0 0 1,0 0 0,0 0 0,0 0 0,0 0-1,0 0 1,0 0 0,0-1 0,0 1 0,0 0 0,0 0-1,0 0 1,0 0 0,0 0 0,-6 21 3078,1-4-1991,1-5-824,1 1-1,-1-1 1,2 1 0,0-1 0,0 1-1,1 0 1,1 0 0,0-1 0,1 1-1,4 20 1,-3-24-244,0 0 0,1 0 1,0 0-1,0-1 0,1 1 0,1-1 0,-1 0 1,1 0-1,0 0 0,1-1 0,0 0 0,0 0 1,1 0-1,0-1 0,11 9 0,-8-8-15,1-1 1,0 1-1,0-2 0,0 1 1,24 6-1,-26-9-65,-1-2-1,1 1 1,0-1 0,-1 0 0,1-1-1,0 0 1,0-1 0,-1 0 0,14-2-1,-17 1-3,0 0-1,1 0 1,-1 0-1,0-1 0,0 0 1,0 0-1,-1 0 1,1 0-1,-1-1 0,1 0 1,5-7-1,-1 1 52,-1-1 1,0 0-1,11-20 0,-15 21-43,0 1 0,-1-1 0,1 1 0,-2-1 0,1 0 0,-2 0 0,2-11 0,-2-69 197,-2 80-192,0-28 10,-2 1 0,-9-42 0,9 69-9,1 1 1,-1-1-1,-1 1 0,1 0 0,-2 0 0,1 0 0,-1 0 0,-11-13 0,12 17-39,0 0 0,-1 0 0,0 0 0,0 0 0,0 1 0,-1 0 0,1 0 0,-1 1 0,0-1 0,0 1 0,0 1 0,0-1 0,-1 1 0,-9-2 0,5 2-29,-1 0 0,1 1 0,-1 0-1,1 1 1,-1 0 0,1 1 0,-1 1-1,1 0 1,0 0 0,-1 1 0,1 0-1,1 1 1,-1 0 0,0 1-1,1 0 1,0 1 0,0 0 0,1 1-1,-1 0 1,2 0 0,-1 1 0,1 0-1,0 0 1,0 1 0,1 0 0,0 0-1,1 1 1,-9 18 0,11-19-590,0 1-1,0 1 1,1-1 0,0 0 0,1 1 0,0 0 0,-1 17-1,3-22-181,0 1-1,0-1 1,1 0-1,0 1 0,0-1 1,1 0-1,-1 0 1,2 0-1,-1 0 0,0 0 1,1 0-1,0 0 1,1-1-1,5 8 0,18 16-2934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5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34 2144,'0'0'83,"0"0"0,0 0 0,0-1 0,0 1 1,0 0-1,0 0 0,0 0 0,0-1 0,0 1 0,0 0 0,0 0 0,0-1 0,0 1 1,0 0-1,0 0 0,0-1 0,0 1 0,0 0 0,0 0 0,0 0 0,0-1 0,0 1 1,0 0-1,0 0 0,1 0 0,-1-1 0,0 1 0,0 0 0,0 0 0,0 0 1,0-1-1,1 1 0,-1 0 0,0 0 0,0 0 0,0 0 0,1 0 0,-1 0 0,0 0 1,0-1-1,1 1 0,-1 0 0,1 0 341,0-1 0,0 0 0,-1 0 0,1 1 0,0-1 1,0 0-1,-1 0 0,1 0 0,-1 0 0,1 0 0,-1 0 0,1 0 0,-1 0 0,1 0 0,-1 0 1,1-2-1,-1 2-349,0 0 2,0 1 1,0 0 0,0 0-1,0 0 1,0-1 0,0 1-1,0 0 1,0 0 0,0-1-1,0 1 1,0 0 0,0 0-1,0 0 1,0-1 0,0 1-1,0 0 1,0 0 0,0-1-1,0 1 1,0 0 0,0 0-1,0 0 1,-1 0 0,1-1-1,0 1 1,0 0 0,0 0-1,0 0 1,0 0 0,-1-1-1,1 1 1,0 0 0,0 0-1,0 0 1,0 0 0,-1 0-1,1 0 1,0 0 0,0-1-1,0 1 1,-1 0 0,1 0-1,0 0 1,0 0 0,-1 0 0,0 0 689,-1 1-536,0-1 0,0 1-1,0-1 1,0 1 0,0 0-1,0 0 1,0 0 0,0 0-1,0 0 1,0 0 0,0 1-1,1-1 1,-1 0 0,1 1-1,-1 0 1,-1 1 0,-2 4 195,-1 0 0,-7 12 0,2 2 83,1 0 0,1 1-1,-9 28 1,-13 72 365,8-27-599,15-62-140,-3 39 0,5-30 171,4-34-209,1 1-1,1-1 0,0 1 0,0 0 1,0-1-1,1 1 0,0-1 1,1 1-1,0-1 0,1 0 1,5 15-1,-5-17-86,0-1 0,0 0 0,0 0-1,1 0 1,0-1 0,0 1 0,0-1 0,0 0 0,0 0 0,1 0-1,0-1 1,0 1 0,0-1 0,0-1 0,1 1 0,-1-1 0,12 4-1,-11-5 31,1 0 0,0 0-1,0 0 1,0-1-1,0 0 1,0-1-1,0 1 1,11-4-1,57-17 41,-63 17-94,4-1 43,35-12 119,62-28 1,-97 37-133,0 0 1,-1-2-1,-1 1 1,1-2 0,-1 0-1,-1-1 1,23-25-1,-26 23 4,0 0-1,-1 0 0,0-1 0,-1-1 0,-1 1 0,-1-1 0,0-1 0,4-18 1,-5 13 44,-1 0 1,-1 0 0,-1 0-1,-1-1 1,-4-41-1,2 56-48,0 0 0,-1 1 0,1-1-1,-2 0 1,1 1 0,-1-1 0,0 1 0,0 0-1,-1 0 1,0 0 0,-1 1 0,1-1-1,-1 1 1,0 0 0,-1 0 0,0 1-1,1 0 1,-2 0 0,1 0 0,-1 0-1,-7-3 1,-7-1-23,0 1 0,0 2 0,-1 0 0,0 1 0,0 1-1,-1 0 1,1 2 0,-30 1 0,43 1-168,-1 1 0,1 0 1,-1 0-1,1 1 0,0 0 0,-1 0 0,-11 6 1,17-6-252,0 0 0,0 0 0,0 0 1,0 1-1,0-1 0,0 1 1,1 0-1,-1 0 0,1 1 1,0-1-1,0 1 0,0-1 1,1 1-1,-1 0 0,1 0 0,0 0 1,-2 5-1,-4 21-4411,7 0 1600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95 6048,'-4'0'582,"0"-1"1,1 1-1,-1 0 0,0 0 1,-5 0-1,-8 1 4233,27-9-3652,24-7-328,-9 5-476,17-12-127,-28 14-142,0 0 0,1 1 0,23-7 0,-36 13-74,1 1-1,-1-1 0,0 1 1,1 0-1,-1 0 1,0 0-1,0 0 1,1 0-1,-1 0 1,0 1-1,0-1 1,0 1-1,1 0 0,-1 0 1,0 0-1,0 0 1,0 0-1,0 0 1,0 0-1,0 0 1,-1 1-1,1-1 0,0 1 1,2 2-1,2 5 82,1 0 0,-1 0 0,-1 0-1,6 12 1,4 8 94,-7-16-36,-6-10-121,0 0-1,-1 0 1,1 0-1,0 0 0,0-1 1,1 1-1,-1-1 1,0 1-1,1-1 1,4 3-1,-4-3 38,-1-1 0,1 0 0,0 1 1,0-1-1,0 0 0,0-1 0,0 1 0,0 0 0,0-1 0,0 0 0,1 0 1,-1 0-1,5 0 0,2-2 88,1 0-1,16-6 1,-1 1-84,7-1-519,1-2 0,-2-2 1,0-1-1,43-23 0,-49 24-5790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5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48 5984,'-27'0'10394,"38"0"-8486,0-1 1,16-3-1,23-8 511,8-1-1358,-1 5-568,0 2 0,65 2-1,114 16 35,-187-6-2638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6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6656,'0'-1'181,"0"1"0,1 0-1,-1 0 1,0-1 0,0 1 0,1 0 0,-1 0 0,0-1 0,1 1 0,-1 0-1,1 0 1,-1 0 0,0 0 0,1 0 0,-1 0 0,0 0 0,1 0 0,-1 0-1,1 0 1,-1 0 0,0 0 0,1 0 0,-1 0 0,1 0 0,-1 0 0,0 0-1,1 0 1,-1 0 0,0 1 0,1-1 0,-1 0 0,0 0 0,1 0 0,-1 1-1,0-1 1,1 0 0,-1 0 0,0 1 0,0-1 0,1 1 0,5 18 6919,-2-5-7190,6 8 1399,-5-12-851,-1 0 1,0 1-1,0 0 0,3 16 0,4 22-20,-7-39-360,-1 1-1,-1 0 1,0 1 0,0 15 0,1-11-156,-3-15 89,1 0 0,-1 0-1,0 0 1,0 0 0,1 0 0,-1 0 0,0 0-1,0 0 1,0 0 0,0 0 0,0 0 0,0 0-1,0 0 1,-1 0 0,1 0 0,0 0 0,0 0-1,-1 0 1,1 0 0,-1 0 0,0 1 0,0-1 511,-7-11-447,6 0 53,2 8-117,0 0 0,0 0-1,0 0 1,-1 0-1,1 1 1,0-1 0,-1 0-1,-1-2 1,-1-4-48,0 0 1,0 0-1,1 0 0,0 0 1,-1-11-1,0 4 76,3-23-231,0 36 191,0-1 0,0 1 0,0 0 0,0 0 0,0-1 1,0 1-1,2-4 0,1-11 2,-3 14 6,0 0 1,0 1-1,1-1 0,-1 1 0,1-1 0,0 1 0,0-1 0,1-3 1,5-14 103,-7 16-87,1 0 0,0 1 0,0-1 0,0 0-1,0 1 1,0-1 0,1 1 0,-1 0 0,1-1 0,0 1 0,0 0-1,0 0 1,0 0 0,1 0 0,-1 0 0,1 1 0,0-1 0,5-3 0,5-4 126,-12 8-148,1 1 0,0-1 0,0 1 0,0-1 0,0 1 0,0 0 0,3-2 0,-4 3 4,0 0 0,0 0 0,1 0-1,-1-1 1,0 1 0,0 0 0,0 1-1,0-1 1,0 0 0,0 0 0,0 0 0,0 1-1,0-1 1,1 0 0,-1 1 0,0-1-1,0 1 1,-1 0 0,1-1 0,2 2 0,-1 1 34,1-1 1,-1 1-1,1 0 1,-1 0 0,0 0-1,0 0 1,0 0 0,-1 1-1,1-1 1,-1 1 0,0-1-1,1 1 1,-2-1 0,1 1-1,0 0 1,-1-1 0,0 1-1,0 0 1,0-1 0,0 1-1,0 0 1,-1-1 0,-1 6-1,1-7-8,1 1 0,-1-1-1,1 1 1,-1-1 0,1 1-1,0-1 1,0 1-1,0-1 1,0 1 0,0 0-1,1-1 1,-1 1 0,2 2-1,-2-4-37,0-1 0,0 1 0,0 0 0,0 0-1,0-1 1,0 1 0,0 0 0,0 0 0,0-1 0,-1 1 0,1 0-1,0-1 1,0 1 0,-1 0 0,1 0 0,-1 0 3,1-1 0,0 1-1,-1-1 1,1 1 0,0 0 0,0-1 0,0 1 0,0-1 0,-1 1-1,1 0 1,0-1 0,0 1 0,0-1 0,0 1 0,0 0 0,0-1-1,1 1 1,-1-1 0,0 1 0,0 0 0,0-1 0,1 1-1,1 2 5,0-1-1,0 0 0,0 0 0,0 0 0,1 0 0,-1 0 0,1 0 0,0-1 0,-1 1 0,1-1 1,3 1-1,9 6-82,10 5 59,-20-11 80,0 0 0,0 0 0,-1 1 0,1-1 0,-1 1 0,0 1 0,6 4-1,-9-7-51,0 0-1,-1-1 0,1 1 1,-1 0-1,1 0 0,-1 0 0,0 0 1,1 0-1,-1 0 0,0 0 0,0 0 1,1 0-1,-1 0 0,0 0 0,0 0 1,0 0-1,0 0 0,0 0 1,-1 0-1,1 0 0,0 0 0,0 0 1,-1 0-1,1 0 0,0 0 0,-1 0 1,1 0-1,-1 0 0,0 0 0,1 0 1,-1-1-1,1 1 0,-1 0 0,0 0 1,0-1-1,-1 2 0,-3 3 37,-1-1-1,0 1 0,-11 5 0,17-9-39,-19 10 193,11-6-125,0 0 0,0 0 0,-1 0 1,0-1-1,1-1 0,-2 1 0,1-1 0,0-1 1,-11 2-1,5-3-140,0-1 0,-22-3 0,29 2-793,0-1 0,0 0 0,-11-3 0,18 4 279,-1 0 1,1 1 0,0-1 0,-1 0-1,1 0 1,0 0 0,0 0-1,0 0 1,0 0 0,0 0 0,-2-2-1,3 2 377,0 1 0,-1 0 0,1-1 0,0 1 0,0-1-1,-1 1 1,1-1 0,0 1 0,0-1 0,0 1-1,0-1 1,0 1 0,0-1 0,0 0 0,0 1-1,0-1 1,0 1 0,0-1 0,0 1 0,0-1 0,0 1-1,1-1 1,-1 1 0,0-1 0,0 1 0,1-1-1,-1 1 1,0 0 0,0-1 0,1 1 0,-1-1-1,0 1 1,1 0 0,-1-1 0,1 1 0,-1 0-1,1-1 1,21-11-5946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7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 3712,'0'0'12,"-6"-6"902,7 5-624,-1 1-203,1 0 0,-1 0 0,0 0 1,0 0-1,1 0 0,-1 0 0,0 0 0,0-1 0,1 1 0,-1 0 1,0 0-1,0 0 0,0 0 0,1-1 0,-1 1 0,0 0 1,0 0-1,0 0 0,0-1 0,1 1 0,-1 0 0,0 0 1,0-1-1,0 1 0,0 0 0,0 0 0,0-1 0,0 1 0,0 0 1,0-1-1,0 1 0,0 0 0,0 0 0,0-1 0,17 7 7407,-10-3-6605,1 0 1,-1 1 0,0 0 0,-1 0 0,1 0-1,9 9 1,12 7 599,-3-2-836,0 0 1,-1 2 0,33 35-1,56 76-238,-111-128-410,-1-2-47,0 1 0,0-1 0,0 0 1,0 0-1,0 0 0,0 1 0,-1-1 0,1 0 0,-1 1 0,1-1 0,-1 1 0,1-1 0,-1 3 1,-8-18-9914,7 12 9067,0-4-568,-1 0 0,1-1 0,1 1 0,-1-11 0,1-4-2730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11 5408,'6'-8'2519,"-6"8"-2465,0 0-1,0 0 1,0 0 0,0 0 0,0 0 0,0 0 0,0 0-1,0-1 1,0 1 0,0 0 0,0 0 0,0 0 0,0 0 0,0 0-1,0 0 1,0 0 0,0 0 0,0-1 0,0 1 0,-1 0-1,1 0 1,0 0 0,0 0 0,0 0 0,0 0 0,0 0 0,0 0-1,0 0 1,0 0 0,0 0 0,0 0 0,-1 0 0,1 0-1,0 0 1,0 0 0,0-1 0,0 1 0,0 0 0,0 0 0,0 0-1,-1 1 1,0-1 246,0 0 0,-1 0 0,1 0 0,0 1-1,-1-1 1,1 1 0,0-1 0,-1 1 0,1-1 0,0 1-1,-2 1 1,-19 12 2175,-2-1 0,-45 18 0,-4 2 308,51-22-2194,-69 39 1008,74-39-1479,1 0-1,1 1 0,-19 18 1,-9 8-763,42-37 373,0 0 1,0 0 0,0 1 0,0-1 0,0 0 0,0 1-1,0-1 1,1 1 0,-2 2 0,-2 5-3265,31-7-12797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7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 7296,'-11'-1'1018,"0"1"65,9 1-262,5 2 422,-2-2-758,-1 1-1,0-1 1,1 1-1,-1-1 1,0 1 0,0-1-1,0 1 1,0-1 0,0 1-1,-1 2 1,1 0 557,5 84 4935,6 2-3673,1 3-2020,-7-28-529,-4-54 176,0 3-4703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8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7968,'-10'1'6297,"9"-1"-6241,25 8 5409,-11-6-4118,1-1-1,19-1 1,4 1-496,-27 0-768,206 13 1073,-72 1-3537,-91-6-4189,-36-4 3429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49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12 288 2560,'-3'-1'-351,"-5"-2"2990,8 2-2537,0 1 0,0 0 0,0 0 0,-1 0 0,1 0 0,0 0 0,0 0 0,0-1 0,0 1 0,0 0 1,0 0-1,0 0 0,0 0 0,0-1 0,0 1 0,0 0 0,0 0 0,0 0 0,0 0 0,0 0 0,0-1 0,0 1 0,1-1 1225,0 1-1225,-1 0 0,0 0 0,0-1 0,0 1 1,0 0-1,0 0 0,1 0 0,-1 0 0,0 0 0,0 0 0,0 0 0,0 0 0,0 0 0,1 0 0,-1 0 0,0 0 0,0 0 0,0 0 0,0 0 1,0 0-1,1 0 0,13-12 5286,12-18-2126,-18 20-2414,87-89 1900,-83 87-2541,88-75 918,-95 84-1060,-1-1-1,1 1 1,0 0 0,0 0 0,1 1-1,-1 0 1,7-3 0,-11 5-37,1-1-1,0 1 1,0 0 0,-1-1 0,1 1 0,0 0 0,0 0-1,-1 0 1,1 0 0,0 0 0,0 0 0,-1 1 0,1-1-1,0 1 1,-1-1 0,1 1 0,0-1 0,-1 1 0,1 0-1,-1 0 1,1 0 0,-1 0 0,1 0 0,-1 0 0,0 0-1,2 3 1,5 8 148,-2 0 0,0 1 0,0 0 0,-1 0 0,-1 0 0,4 17-1,-2-8 109,0 9 85,-4-20-220,0-1 0,1 1-1,5 12 1,-7-20-91,0-1-1,0 0 1,0 0 0,1 0-1,-1 1 1,1-1 0,-1 0-1,1-1 1,0 1 0,-1 0-1,1 0 1,0-1 0,0 1-1,0-1 1,1 0-1,-1 0 1,0 1 0,0-1-1,3 0 1,-3 0-30,-1-1 1,0 0-1,0 0 0,0 0 1,0 0-1,0-1 0,0 1 0,1 0 1,-1 0-1,0-1 0,0 1 1,0-1-1,0 1 0,0-1 1,0 1-1,0-1 0,0 1 0,0-1 1,-1 0-1,2-1 0,19-20 172,-12 10-183,-3 6-104,-1-1 1,1-1 0,-2 1 0,1 0-1,5-15 1,8-12-2623,-13 25 173,-5 6 1473,1 1 0,1-1-1,-1 1 1,0 0 0,1 0-1,2-4 1,-3 6 225,-1-1 670,0 1 1,0 0-1,1 0 1,-1 0-1,0 0 0,0 0 1,1 0-1,-1 0 1,0 0-1,0 0 0,1 0 1,-1 0-1,0 0 1,0 0-1,1 0 0,-1 0 1,0 0-1,0 0 1,1 0-1,-1 0 0,0 0 1,1 0-1,7 11-4957,1 11 1867,0-7 858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0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80 4320,'-9'-5'655,"10"0"1434,17-6 3289,30-8 319,27-4-1257,-44 14-3281,-25 7-963,0 1 1,0-1-1,0 1 0,0 0 1,0 1-1,0-1 0,1 1 1,-1 1-1,7 0 0,-10 0-122,0 0 0,0 0 0,0 0 0,-1 0 0,1 0 0,0 1 0,-1-1 0,1 1-1,-1 0 1,0 0 0,1 0 0,-1 0 0,0 0 0,0 0 0,-1 0 0,1 1 0,0-1 0,-1 1-1,1-1 1,-1 1 0,1 3 0,1-1 97,0 1-1,0-1 1,1 0 0,-1 0-1,1-1 1,0 1 0,0-1-1,1 1 1,-1-1 0,1-1-1,0 1 1,0-1 0,0 1-1,10 3 1,-12-7-173,-1 1 1,1-1-1,-1 0 0,1 1 0,-1-1 1,1-1-1,0 1 0,-1 0 0,1-1 1,-1 1-1,1-1 0,-1 0 0,0 1 1,1-1-1,-1 0 0,4-3 1,4 0-525,30-12-5269,23-8-7124,-22 12 8621,-2-2 442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0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5408,'2'1'9466,"1"3"-8982,1-1 1,-1 1-1,0 0 0,0 0 0,0 1 1,-1-1-1,1 0 0,-1 1 0,0 0 1,0-1-1,-1 1 0,1 0 0,-1 0 1,1 9-1,0 8 245,-1 1 0,-2 23-1,1-15-151,0 47-35,-1 99 1451,-1-140-1599,-2-1 0,-14 63 0,13-85-427,0 6-73,4-17-1291,17-44-24501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1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20 5056,'-11'-3'18193,"8"11"-19800,1-1 1840,0 0-1,1-1 1,0 1-1,1 0 1,-1 0 0,1 0-1,1 0 1,-1 0-1,1-1 1,0 1 0,1 0-1,-1 0 1,1-1-1,1 1 1,-1-1 0,1 0-1,1 0 1,-1 0-1,6 7 1,-3-4-167,0-2 0,0 1 0,1-1 0,0 1 0,1-2 0,0 1 0,0-1 0,0-1-1,0 1 1,1-1 0,0-1 0,17 7 0,-18-9-33,0 0 1,0 0-1,1 0 0,-1-1 1,0-1-1,1 1 0,-1-1 1,0-1-1,1 1 0,-1-2 1,0 1-1,9-3 0,-10 1 4,0 1-1,0-1 0,-1-1 0,1 1 0,-1-1 0,0 0 1,0-1-1,-1 1 0,1-1 0,-1 0 0,0 0 1,0-1-1,0 0 0,4-7 0,-6 7-12,1 0 0,-1 0 0,0 0 0,0-1 0,-1 1 0,1-1 0,-2 0 0,1 0 0,-1 1 0,1-9 0,-2 12-3,0 0 1,0 0 0,0 0-1,-1 0 1,0 0 0,1 0-1,-1 0 1,0 1 0,0-1-1,0 0 1,-1 0 0,1 1-1,-1-1 1,1 1 0,-1-1-1,0 1 1,0-1 0,0 1-1,0 0 1,0 0 0,-1 0-1,1 0 1,-1 1-1,1-1 1,-6-2 0,-6-2-7,-1 0 1,0 0 0,0 2-1,0 0 1,-1 0 0,-25-1-1,30 4-801,-1 1-1,-22 2 0,30-1 228,1-1 0,-1 1 0,0 0-1,0 1 1,1-1 0,-4 2 0,6-2 278,0-1 1,0 1-1,0-1 0,0 1 1,0-1-1,1 1 0,-1 0 1,0-1-1,0 1 1,1 0-1,-1 0 0,0-1 1,1 1-1,-1 0 0,1 0 1,-1 0-1,1 0 0,0 0 1,-1 0-1,1 0 0,0 0 1,0 0-1,-1 0 0,1 0 1,0 0-1,0 0 1,0 0-1,0 1 0,2 3-529,-1-1 1,0 0-1,1 1 0,0-1 0,0 0 1,0 0-1,0 0 0,1 0 0,0-1 1,0 1-1,3 3 0,13 14-2043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43 163 4160,'-7'-4'425,"4"3"-266,1 0 0,0-1 1,-1 1-1,1 0 0,-1 0 0,1 0 1,-1 0-1,0 1 0,1-1 0,-1 1 1,-3 0-1,6-1-101,0 1 1,0 0-1,0 0 0,0 0 1,0 0-1,-1 0 1,1 0-1,0 0 1,0 0-1,0 0 0,0-1 1,0 1-1,0 0 1,0 0-1,0 0 0,0 0 1,0 0-1,0 0 1,-1-1-1,1 1 0,0 0 1,0 0-1,0 0 1,0 0-1,0 0 1,0-1-1,0 1 0,0 0 1,0 0-1,0 0 1,0 0-1,1 0 0,-1 0 1,0-1-1,0 1 1,0 0-1,0 0 1,0 0-1,0 0 0,0 0 1,0 0-1,0-1 1,0 1-1,0 0 0,1 0 1,-1 0-1,0 0 1,0 0-1,0 0 0,5-7 1043,21-23 1502,-20 24-2221,-1-1-1,1 1 0,9-8 0,-1 3 64,2 0 1,-1 2-1,1 0 0,1 0 0,31-10 1,-46 18-390,1 0 0,0 0 0,-1 1-1,1 0 1,0-1 0,-1 1 0,1 0 0,0 0 0,-1 0 0,1 0 0,0 1 0,-1-1 0,1 1 0,-1 0 0,1 0-1,0-1 1,-1 2 0,0-1 0,1 0 0,-1 0 0,0 1 0,1-1 0,-1 1 0,0 0 0,0 0 0,-1 0 0,1 0 0,3 4-1,2 4 122,-1 1-1,-1 0 1,0 0-1,0 0 1,3 12-1,-4-13-83,6 25 345,-8-27-286,0 0 0,0 0 0,1 0-1,0 0 1,1 0 0,-1-1 0,7 9 0,-9-15-135,-1-1 0,1 1 1,-1-1-1,1 1 0,0-1 0,-1 1 0,1-1 0,0 0 0,0 1 0,-1-1 0,1 0 0,0 0 0,0 1 0,-1-1 1,1 0-1,0 0 0,0 0 0,-1 0 0,1 0 0,0 0 0,0 0 0,0 0 0,-1 0 0,1-1 0,1 1 0,20-9-59,-18 7 67,17-10-120,0 1 1,36-30-1,34-37-5035,-44 37-666,-24 20-108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1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5408,'-15'8'1466,"11"-6"-1075,0 0-1,1 0 1,-1 1-1,0-1 1,1 1-1,0 0 1,0 0 0,-4 4-1,-19 24 3382,-10 15-456,-7 23-5,39-61-2883,0 0 0,1 0 0,0 1 0,0-1 0,1 1 0,0 0 0,-1 9 1,2-15-334,1-1 0,0 1 0,0 0 0,1-1 0,-1 1 0,0 0 0,1-1 0,0 1 0,0 0 0,0-1 0,0 1 0,0-1 0,0 1 0,0-1 0,4 4 0,-2-3-11,-1 0 0,1 0 0,0-1 0,1 1 1,-1-1-1,0 0 0,1 0 0,-1 0 0,1 0 0,3 1 0,2 0 8,0-1 0,0 0 1,1 0-1,-1-1 0,1 0 0,-1-1 0,1 0 0,13-1 0,-11-1-50,0-1 1,-1 0-1,1 0 0,0-1 1,-1 0-1,17-10 0,-20 10-26,-1-1 0,0 1 0,-1-1-1,1-1 1,-1 1 0,0-1 0,0 0-1,-1-1 1,1 1 0,4-10-1,-7 10-7,0 1-1,-1-1 1,0 0-1,0 0 1,-1 0-1,1 0 1,-1-1-1,-1 1 1,1 0-1,-1-9 0,-1 5 19,0 1 0,0-1-1,-1 1 1,0-1 0,0 1-1,-5-9 1,5 13-25,0 1 0,-1-1-1,1 1 1,-1 0 0,0 0 0,0 0 0,-1 1 0,1-1 0,-1 1-1,0-1 1,0 1 0,0 0 0,0 1 0,0-1 0,-1 1 0,1 0-1,-1 0 1,0 0 0,1 0 0,-1 1 0,0 0 0,0 0 0,0 0-1,-8 1 1,1-1-368,0 1 0,0 1 0,0 0 1,0 1-1,0 0 0,0 1 0,0 0 0,1 1 0,-14 6 0,20-8-310,1 1 1,-1-1-1,0 1 0,1 0 1,0 1-1,0-1 0,-7 7 1,11-10 456,-1 1 1,1 0-1,-1 0 1,0 0-1,1-1 0,0 1 1,-1 0-1,1 0 1,-1 0-1,1 0 1,0 0-1,0 0 0,-1 0 1,1 0-1,0 0 1,0 0-1,0 0 1,0 0-1,0 0 1,0 0-1,0-1 0,1 1 1,-1 0-1,0 0 1,0 0-1,1 0 1,-1 0-1,1 0 1,-1 0-1,1 0 0,-1-1 1,1 1-1,-1 0 1,1 0-1,0-1 1,-1 1-1,1 0 0,0-1 1,0 1-1,0-1 1,-1 1-1,1-1 1,0 1-1,1 0 1,2 1-388,1 0 1,-1 0 0,0-1 0,1 1-1,-1-1 1,1 0 0,7 1 0,22-5-2093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2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32 7392,'-1'-2'321,"1"0"0,-1-1 0,0 1 0,0 0 0,0 0 1,0 0-1,-1 0 0,1 0 0,0 0 0,-3-3 0,3 5-121,0-1-1,0 1 0,0-1 1,0 1-1,0-1 1,0 1-1,0 0 0,0-1 1,-1 1-1,1 0 1,0 0-1,0 0 0,0 0 1,0 0-1,0 0 0,-1 0 1,1 0-1,0 1 1,0-1-1,0 0 0,0 1 1,0-1-1,0 1 0,-2 0 1,-3 3 175,0-1 1,0 1-1,0 1 0,0-1 1,1 1-1,0 0 1,0 0-1,0 1 0,0-1 1,1 1-1,0 0 1,1 0-1,-1 1 0,1-1 1,-4 12-1,-1 4 233,1 0 0,2 1-1,-6 35 1,8-31-153,1 0 0,1 45 1,2-61-379,0-1 1,1 1 0,0 0 0,0-1 0,1 1 0,0-1-1,1 0 1,0 0 0,9 14 0,-10-20-32,0 0 0,0 0-1,1-1 1,-1 1 0,1-1 0,0 0 0,-1 0 0,1 0 0,1-1 0,-1 1-1,0-1 1,1 0 0,-1 0 0,1-1 0,-1 1 0,1-1 0,0 0-1,0 0 1,7 0 0,-5-1-6,0 0-1,0 0 0,0-1 1,0 0-1,0 0 0,0-1 1,0 1-1,0-2 1,0 1-1,-1-1 0,1 0 1,9-6-1,-7 3-24,-1-1 0,0 0 0,-1 0 0,1-1 0,-2 0 0,1 0 0,-1 0 0,0-1 0,-1 0 0,1 0 0,-2-1-1,0 1 1,0-1 0,5-19 0,-5 11-11,-1 0-1,-1 0 0,0 0 1,-2 0-1,0 0 0,0 0 0,-7-33 1,5 40 5,-1 1 1,0 0 0,0 0-1,-1 0 1,0 1 0,-1 0-1,0-1 1,-1 1 0,-7-9-1,8 12-27,1 1-1,-1 0 1,0 0-1,-1 0 1,0 1-1,1 0 1,-1 0-1,0 0 1,-1 1-1,1-1 1,-1 2-1,1-1 1,-1 1-1,-7-2 0,4 2-215,1 1 0,0 0 0,-1 0 0,1 1 0,-16 1 0,21-1-120,1 1 1,-1 0 0,1-1 0,0 1-1,-1 1 1,1-1 0,0 0-1,0 1 1,0 0 0,0-1 0,0 1-1,0 0 1,1 1 0,-1-1 0,1 0-1,-1 1 1,1 0 0,-3 3-1,4-4-103,0 0-1,0 0 1,1 1-1,-1-1 0,0 0 1,1 1-1,-1-1 1,1 0-1,0 1 1,0-1-1,0 1 0,0-1 1,0 1-1,1-1 1,-1 0-1,1 1 0,0-1 1,-1 0-1,1 1 1,0-1-1,0 0 1,0 0-1,1 0 0,-1 0 1,0 0-1,1 0 1,0 0-1,-1 0 0,5 2 1,20 17-3063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2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26 5888,'-7'-4'2374,"6"-4"2548,1 8-4850,0 1 0,0-1 1,0 0-1,0 0 0,-1 0 1,1-1-1,0 1 0,0 0 1,0 0-1,0 0 0,0 0 1,0 0-1,-1 0 0,1 0 1,0 0-1,0 0 0,0 0 1,0 0-1,0 0 0,0 0 1,0 0-1,0 0 0,0 0 1,-1-1-1,1 1 0,0 0 1,0 0-1,0 0 0,0 0 1,0 0-1,0 0 0,0 0 1,0-1-1,0 1 0,0 0 1,0 0-1,0 0 0,0 0 1,0 0-1,0 0 0,0 0 1,0-1-1,0 1 0,0 0 1,0 0-1,0 0 0,0 0 1,0 0-1,0 0 0,0-1 1,0 1-1,0 0 0,0 0 1,1 0-1,-2 0 127,1 0 0,0 0 0,-1 0 0,1 0 0,0 0 1,-1 0-1,1 0 0,0 1 0,-1-1 0,1 0 0,0 0 0,-1 0 0,1 0 0,0 1 0,0-1 0,-1 0 0,1 0 0,0 0 0,0 1 0,-1-1 0,1 0 1,0 1-1,0-1 0,-1 1 0,-1 10 1467,3 10-576,1-17-966,-1 1 0,1-1 1,0 0-1,0 0 0,0 0 0,0 0 0,1 0 0,0 0 0,-1-1 0,1 1 1,1-1-1,-1 0 0,0 0 0,1 0 0,0 0 0,0-1 0,0 1 0,0-1 0,0 0 1,0 0-1,7 2 0,-7-4-83,-1 0 0,1 0 1,0 0-1,-1-1 0,1 1 1,0-1-1,-1 0 0,1 0 1,-1 0-1,1 0 0,-1 0 1,4-3-1,-1 1-10,0-1-1,-1 0 0,1 0 1,-1-1-1,8-7 1,-12 11-20,0 0 0,0 0 0,0 0 0,-1 0 1,1 0-1,0-1 0,0 1 0,-1 0 0,1 0 0,0-1 0,-1 1 1,1 0-1,-1-1 0,0 1 0,1-1 0,-1 1 0,0 0 1,0-1-1,0 1 0,0-1 0,0 1 0,0-1 0,-1 1 0,1 0 1,0-1-1,-1 1 0,1-1 0,-1 1 0,1 0 0,-1-1 1,0 1-1,0 0 0,1 0 0,-2-2 0,-1 1 9,1-1-1,-1 1 1,0-1 0,0 1-1,0 0 1,0 0-1,0 0 1,0 1 0,0-1-1,-1 1 1,1 0-1,-8-2 1,1 1-305,-1 1 0,1 0 0,-1 1 0,1 0 0,-1 0 0,1 1 0,-1 1 0,-17 4 0,-3-2-3100,26-4 1829,0 1-1,0-1 1,0 1 0,0 0 0,1 0 0,-1 0 0,-8 4 0,-6 5-2668,-4 0 352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5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76 4736,'0'-1'76,"0"-6"652,0 1-1,0-1 0,0 1 0,1-1 0,0 0 0,1 1 0,2-9 0,-4 2 5945,-8 37-4915,0 0 0,-6 41 0,8-31-767,-12 53 320,3 1 0,-4 168 0,13-198-4093,6-52 198,3-24-9097,-3 4 8568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55 233 6656,'-12'-11'786,"4"5"349,1-1 1,0 0-1,-12-16 1,19 23-939,0-1 1,0 1 0,-1 0-1,1-1 1,0 1 0,0-1-1,0 1 1,0-1 0,0 1-1,0-1 1,0 1 0,0-1 0,0 1-1,0-1 1,0 1 0,0-1-1,0 1 1,0-1 0,0 1-1,1-1 1,-1 1 0,0-1-1,0 1 1,0 0 0,1-1-1,-1 1 1,0-1 0,1 1-1,-1 0 1,0-1 0,1 1 0,-1 0-1,1-1 1,-1 1 0,1-1-1,18-8 2295,-13 6-1722,19-9 485,1 1 1,-1 1-1,38-8 1,85-12-1308,-63 14 52,-25 7-1775,-42 7-945,0-1 0,0 0 0,24-8 0,-22-1-1163,-1-2 1409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6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5152,'8'-15'1648,"-7"12"-987,14 4 6688,-14 0-7065,1 0 0,-1 1 1,1-1-1,-1 1 0,0-1 0,1 1 0,-1-1 0,0 1 0,0 0 1,0 0-1,-1-1 0,1 1 0,0 0 0,-1 0 0,1 0 0,-1 0 1,1 3-1,3 35 1662,-2 0 1,-6 75-1,0-12-415,4-59-1087,1 15 430,-13 109 0,9-154-845,1-3-12,1-1 0,-1 17 0,3-26-642,2-3 84,7-11-305,12-21-38,-12 16 692,-7 11 302,0 1-1,0 0 1,1-1 0,0 1-1,1 0 1,-1 1 0,1-1-1,9-7 1,-13 12-76,0 1 0,-1 0 0,1 0 0,0 0 0,-1 0 0,1 0 0,0 0 1,0 0-1,-1 0 0,1 1 0,0-1 0,-1 0 0,1 0 0,0 0 0,-1 1 0,1-1 0,0 0 0,-1 1 1,1-1-1,-1 1 0,1-1 0,0 1 0,-1-1 0,1 1 0,-1-1 0,0 1 0,1-1 0,-1 1 1,1 0-1,14 21 489,-10-14-587,-1 1 0,1 0 0,-1 0 0,-1 1 0,0-1 0,0 1 0,-1 0 0,0-1 0,-1 1 0,1 15 0,26-24-20884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7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77 3904,'-1'-3'19120,"3"5"-18954,0-1 0,1 1 0,-1-1 0,1 1 0,-1-1 0,5 1 0,4 0-64,-1 0-1,0-1 1,0 0 0,1-1 0,-1 0 0,1-1-1,-1 0 1,0-1 0,0 0 0,0 0-1,13-5 1,-16 4-136,1-1-1,-1 1 0,11-8 0,-16 10 7,0-1 0,0 1 0,0-1 0,0 0 0,-1 0 0,1 0 0,0 0 0,-1 0 0,1 0 0,-1 0 0,0-1-1,0 1 1,0 0 0,1-4 0,-2 5 21,1 1 0,-1-1-1,0 0 1,0 1 0,0-1 0,0 0-1,0 1 1,0-1 0,0 1-1,0-1 1,0 0 0,0 1 0,0-1-1,0 0 1,-1 1 0,1-1 0,0 1-1,0-1 1,-1 1 0,1-1-1,0 1 1,-1-1 0,1 1 0,-1-2-1,0 2 4,0-1-1,0 1 1,0-1 0,0 0-1,0 1 1,0 0-1,0-1 1,-1 1-1,1 0 1,0-1-1,0 1 1,-2 0 0,-3 0 21,0 0 0,-1 0 0,1 1 0,-10 2 0,0 1 182,1 1 1,1 0-1,-20 11 1,25-12 125,0 1 1,0 1-1,1 0 1,-1 0 0,1 0-1,-9 11 1,15-15-253,1-1 1,-1 1-1,1 0 1,0-1-1,0 1 1,0 0-1,0 0 1,0 0-1,0 0 1,0 0-1,0 0 1,1 0-1,-1 0 1,1 1-1,0-1 1,0 0-1,-1 0 1,1 0-1,1 4 1,0-3-28,0-1 0,0 1 0,0 0 0,0-1 0,0 1 0,1-1 0,-1 0 0,1 1 0,0-1 0,0 0 0,-1 0 0,1 0 0,3 2 0,3 2-21,1 0-1,-1-1 0,1 0 1,0-1-1,0 0 0,0 0 1,13 2-1,-10-3-707,1-1-1,-1 0 1,1-1-1,0-1 1,-1 0 0,19-2-1,-4-2-4814,49-14-1,-68 15 4518,0 0 0,13-8 0,10-3 538,-29 13 539,0 1 1,0-1-1,0 0 1,0 0 0,0 0-1,0-1 1,0 1-1,0 0 1,0-1 0,1-1-1,7-14 3903,-10 17-3830,0-1 1,0 1-1,0 0 0,0-1 1,0 1-1,0-1 1,1 1-1,-1 0 0,0-1 1,0 1-1,0 0 1,1 0-1,-1-1 0,0 1 1,0 0-1,1 0 1,-1-1-1,0 1 1,1 0-1,-1 0 0,0 0 1,1-1-1,-1 1 1,0 0-1,1 0 0,-1 0 1,0 0-1,1 0 1,-1 0-1,1 0 0,-1 0 1,0 0-1,1 0 1,-1 0-1,1 0 0,-1 0 49,1 1 0,0-1 0,-1 1 0,1-1 0,-1 1 0,0-1 0,1 1-1,-1-1 1,1 1 0,-1 0 0,0-1 0,1 1 0,-1 0 0,0-1 0,0 1-1,0 0 1,0 0 0,1-1 0,-1 1 0,0 0 0,0-1 0,0 1 0,-1 1-1,1-1-124,0 0 0,0-1 0,0 1-1,0 0 1,1 0 0,-1-1-1,0 1 1,0 0 0,0 0 0,1-1-1,-1 1 1,0 0 0,1 0-1,0 0 1,-1 0-62,0-1-1,1 0 1,-1 0 0,0 0-1,1 0 1,-1 1 0,0-1-1,1 0 1,-1 0 0,0 0-1,1 0 1,-1 0 0,0 0-1,1 0 1,-1 0 0,1 0-1,-1 0 1,0 0 0,1 0-1,-1 0 1,0 0 0,1 0-1,-1 0 1,0-1 0,1 1-1,-1 0 1,0 0 0,1 0-1,-1-1 1,0 1 0,11-7 25,-1-1 0,13-11 0,-14 10 70,1 1 0,17-12-1,-24 18-99,1 0 1,0 0-1,0 1 0,-1-1 0,1 1 0,0 0 0,0 0 0,0 0 1,0 1-1,0-1 0,1 1 0,4 0 0,3 2 91,-1 0 0,1 1-1,0 0 1,-1 1 0,0 1-1,0-1 1,0 2 0,14 8 0,-22-12-179,0 1 0,0-1 0,-1 1 0,1-1 0,-1 1 0,0 0 0,1 0 0,-1 0 0,3 6 0,0 4-2758,-3 1-3345,-2-1 2751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2:59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27 372 1984,'0'0'54,"0"1"0,-1-1 0,1 0 0,0 0 0,-1 0 0,1 0 0,0 0 0,-1 0 0,1 0 0,0 0 0,-1 0 0,1 0 0,0 0 0,0 0 0,-1 0 0,1 0 0,0 0 0,-1 0 0,1 0 0,0-1 0,-1 1 0,1 0 0,0 0 0,0 0 0,-1 0 0,1-1 0,0 1 0,0 0 0,-1 0 0,1 0 0,0-1 0,0 1 0,0 0 0,-1 0 0,1-1 0,0 1 0,0 0 0,0-1 0,0 1 0,0 0 0,0-1 0,0 1 0,0 0 0,0 0 0,0-1 0,0 1 0,0 0 0,0-1 0,0 1 0,0 0 0,0-1 0,0 1 0,0 0 0,0-1 0,0 1 0,0-2 410,0 1 1,0 0-1,0-1 1,-1 1-1,1 0 0,-1-1 1,1 1-1,-1 0 1,1 0-1,-1-1 1,-1-1-1,1 2-210,0 0-1,0 0 1,0 0-1,0 0 1,1 0-1,-1 0 1,0 0-1,1 0 1,-1 0-1,1 0 1,-1-1 0,1 1-1,-1 0 1,1 0-1,0-1 1,0 1-1,0 0 1,-1-1-1,1 1 1,0 0 0,1-1-1,-1 1 1,0-2-1,2-10 1502,-2 10-1522,0 1 0,0 0 0,0 0 0,1 0 0,-1 0 1,0 0-1,1 0 0,0 0 0,0 0 0,-1 0 0,1 0 0,0 0 1,2-2-1,3-3-14,1 0 1,-1 0 0,1 1 0,0 0 0,0 0-1,1 1 1,0 0 0,0 1 0,0-1 0,0 1-1,1 1 1,-1 0 0,1 0 0,0 1 0,0 0-1,0 0 1,0 1 0,1 0 0,-1 1 0,0 0-1,0 0 1,11 2 0,-7 0-151,1 1 1,-1 0-1,0 1 0,0 0 1,-1 1-1,1 0 1,-1 1-1,0 1 0,-1 0 1,1 0-1,-1 1 0,-1 1 1,0 0-1,16 17 0,-11-8 134,0 1-1,21 37 1,-32-48-151,0 0 1,-1 0-1,0 0 1,0 0-1,0 0 1,-1 1-1,-1-1 1,1 1-1,-1 0 1,-1-1-1,0 11 1,-5 39 299,-18 83 0,18-120-241,3-11-69,0 0 0,-1-1 0,0 1 0,-1 0-1,-7 14 1,6-16-10,4-7-27,0 1 1,0-1-1,0 0 1,0 1-1,0-1 0,1 1 1,-1 0-1,0-1 0,1 1 1,-1-1-1,1 4 0,0-5 1,0 0-1,0 0 0,-1 1 0,1-1 0,0 0 0,0 1 0,0-1 0,0 0 1,0 0-1,0 1 0,-1-1 0,1 0 0,0 0 0,0 0 0,0 1 0,-1-1 1,1 0-1,0 0 0,0 0 0,0 1 0,-1-1 0,1 0 0,0 0 0,-1 0 0,1 0 1,0 0-1,0 0 0,-1 1 0,1-1 0,-1 0 0,1 0-2,1 0 0,-1 0 0,0-1-1,0 1 1,0 0 0,0 0 0,0 0-1,0 0 1,0 0 0,0 0 0,0 0-1,0 0 1,0 0 0,0 0 0,1 0 0,-1-1-1,0 1 1,0 0 0,0 0 0,0 0-1,0 0 1,0 0 0,0 0 0,0 0-1,0 0 1,0-1 0,0 1 0,0 0 0,0 0-1,0 0 1,0 0 0,0 0 0,0 0-1,0 0 1,0 0 0,0-1 0,0 1-1,0 0 1,-1 0 0,1 0 0,0 0 0,0 0-1,0 0 1,0 0 0,0 0 0,0 0-1,0 0 1,0-1 0,0 1 0,0 0-1,0 0 1,-1 0 0,1 0 0,0 0 0,0 0-1,0 0 1,0 0 0,0 0 0,0 0-1,0 0 1,0 0 0,-1 0 0,1 0-1,21-14 126,11-27-204,-25 30 66,1 1 0,0 0-1,13-12 1,-3 7 19,0 1 0,1 1 0,39-20 0,68-23-73,-33 16 145,-31 14 93,-40 17-34,0 0 1,0-1 0,35-24-1,-46 26-129,1-1-1,-2 0 0,1-1 0,10-12 0,-18 17-2,1 0 0,-1 0-1,0 0 1,0 0-1,0-1 1,-1 1-1,1-1 1,-1 1-1,-1-1 1,1 0 0,-1 0-1,1-10 1,-1-10 50,1 7-40,-1 0-1,-1 0 0,-1 0 0,-6-36 0,3 37-8,-1 1 1,-1 0 0,-14-31 0,18 43-190,-1 1 0,1 0 0,-1 1 0,1-1 0,-1 0 0,0 1 0,-1-1 1,1 1-1,-1 0 0,1 0 0,-1 0 0,0 1 0,0-1 0,0 1 0,0 0 1,0 0-1,-1 1 0,1-1 0,0 1 0,-9-2 0,12 3-108,-1 0-1,1 0 1,-1 0 0,0 0-1,1 0 1,-1 0 0,1 0-1,-1 1 1,1-1 0,-1 0-1,1 1 1,-1 0-1,1-1 1,-1 1 0,1 0-1,0-1 1,-1 1 0,1 0-1,0 0 1,0 0 0,0 0-1,-1 0 1,0 3-1,0-2-171,1 0-1,0 1 0,0-1 0,1 0 1,-1 0-1,0 1 0,1-1 0,-1 1 1,1-1-1,0 1 0,0-1 0,0 1 1,0-1-1,0 0 0,2 5 0,10 34-6845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1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27 4480,'-6'-6'1759,"6"6"-1696,0-1-1,0 1 1,-1 0 0,1 0-1,0-1 1,0 1 0,0 0-1,0 0 1,-1 0-1,1-1 1,0 1 0,0 0-1,0 0 1,-1 0-1,1-1 1,0 1 0,0 0-1,-1 0 1,1 0 0,0 0-1,0 0 1,-1 0-1,1 0 1,0 0 0,-1 0-1,1 0 1,0 0-1,0 0 1,-1 0 0,1 0-1,0 0 1,-1 0 0,1 0-1,0 0 1,0 0-1,-1 0 1,1 0 0,0 0-1,0 0 1,-1 0-1,1 1 1,-35 15 7001,30-14-6579,0 1 0,1 0 0,-1 1 0,1-1 0,0 1 0,0 0 0,1-1 0,-6 8 0,4-4-117,1 0 1,0 0-1,0 0 0,0 0 1,1 1-1,0 0 0,1-1 0,0 1 1,0 0-1,0 0 0,1 0 1,0 15-1,1-17-288,0 0 1,1 1-1,0-1 0,0 0 1,1 0-1,0 0 0,0 0 1,0 0-1,1 0 1,0-1-1,0 1 0,0-1 1,1 0-1,0 0 0,0 0 1,0 0-1,6 4 1,-4-3-28,0-1 1,1-1 0,-1 1-1,1-1 1,0 0 0,1-1-1,-1 1 1,1-2 0,-1 1 0,1-1-1,13 2 1,-11-2-25,1-2 0,-1 0 0,1 0 0,-1 0 0,1-2 1,-1 1-1,1-1 0,13-5 0,-12 3 2,-1 0 1,1-1-1,-1-1 0,0 0 1,0 0-1,-1-1 0,1-1 1,-2 0-1,1 0 0,-1 0 1,0-1-1,-1-1 0,0 0 1,-1 0-1,10-15 0,-14 18 9,1-1 0,-1 1 0,0-1 0,-1 1 0,1-1 0,-2 0 0,3-15 0,-4 19-23,0 1 0,0 0 0,-1 0-1,1-1 1,-1 1 0,1 0 0,-1 0-1,0 0 1,0 0 0,-1 0-1,1 0 1,-1 0 0,1 0 0,-1 0-1,0 1 1,0-1 0,0 0 0,0 1-1,-1 0 1,1 0 0,-5-3-1,-3-2-14,0 1 0,0 1 0,-1 0 0,0 0-1,0 1 1,0 1 0,-1 0 0,-21-3-1,7 3-82,-1 1-1,-48 2 0,64 1-211,-1 0 0,1 1 0,0 1 0,0-1 1,0 2-1,-16 6 0,23-8-226,0 0 1,0 0-1,0 0 1,0 1-1,1-1 1,-1 1-1,1 0 1,0 0-1,-1 0 0,1 1 1,1-1-1,-1 1 1,1 0-1,-1-1 1,1 1-1,0 0 1,0 0-1,1 1 1,-3 6-1,3-2-736,-1 0 0,1 15 0,5 30-5358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2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30 3552,'-2'-5'508,"10"-20"14871,-9 39-13844,-1 0 0,-5 25 0,0-6-497,-45 287 2226,46-287-2998,3-21-294,1 0 0,-1 22-1,3-32-376,-15-20-14169,14 15 13986,1 1 0,0 0 0,0 0 0,0-3 0,0-12-1828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245 373 4576,'-1'0'185,"0"0"1,0 0-1,0 0 0,0 0 1,1 0-1,-1 1 0,0-1 0,0 0 1,0 0-1,0 1 0,1-1 1,-1 1-1,0-1 0,1 1 1,-1-1-1,0 1 0,1 0 1,-1-1-1,0 1 0,1-1 1,-1 1-1,1 0 0,-1 0 1,1-1-1,-5 8 5586,5-12-2908,1 0-3773,34-69 1544,-1-26 109,26-68 562,-47 124-1241,-13 42-392,-2 6 288,-4 12 115,-35 360-11,37-297-119,0-6 368,-19 107 0,10-127 44,11-46-242,2-7-113,-1 0 0,1 0-1,0 1 1,-1-1 0,1 0-1,0 0 1,-1 0 0,1 0 0,-1 0-1,0 0 1,1 0 0,-1 0 0,0 0-1,0 0 1,0 0 0,1 0-1,-1-1 1,0 1 0,0 0 0,0-1-1,0 1 1,0 0 0,0-1 0,-1 0-1,-1 1 1,-15 7 96,11-5-110,1 0-1,-1-1 1,-9 2-1,7-1 24,0-1-1,-14 6 1,-8 3 133,-82 28-171,104-37-65,19-3 88,131-11 686,-76 4-633,-60 7-91,109-7 248,-95 8-682,1 0 1,-1 2-1,33 5 0,-47-5-103,-1-1-1,0 0 1,0 1-1,0 0 1,0 0-1,0 0 1,0 0-1,4 4 1,11 10-1869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2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20 105 6560,'-6'-9'1132,"-8"-7"5192,14 15-6084,1 1 1,-1-1 0,0 1 0,0 0 0,0-1 0,1 1 0,-1 0-1,0-1 1,0 1 0,1 0 0,-1-1 0,0 1 0,0 0 0,1-1-1,-1 1 1,0 0 0,1 0 0,-1 0 0,1-1 0,-1 1 0,0 0-1,1 0 1,-1 0 0,1 0 0,-1 0 0,0 0 0,1-1 0,15-1 1354,-11 2-809,147-23 4883,-38 6-5147,-51 5-387,4-2-300,-21 11-4956,-47 3 4619,-1 1 0,0 0 0,0-1 0,1 1 1,-1 0-1,0 0 0,1 0 0,-1 0 0,1 0 0,0 1 1,-1-1-1,1 0 0,0 1 0,-1-1 0,1 1 1,0-1-1,0 1 0,0-1 0,1 1 0,-2 2 0,-10 13-3327,-6 0-992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2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95 8800,'-18'4'4000,"22"-4"-3488,6 0 3103,5-4-2079,4-5 2144,10-3-2144,5-1 832,9-1-1376,-3 1-320,-1 1-448,-5 3-96,-5 0-64,-5 5-2240,-5 4 1184,1 0-4224,-6 9 2880,-5 4-5183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5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5 165 5152,'-5'-11'19694,"10"6"-17941,0-1-4593,9-12 3710,0 0 0,26-24 0,-10 11 195,-26 27-977,0 0-1,0 0 1,1 1 0,-1 0 0,1 0-1,8-4 1,-12 6-82,1 1 0,-1-1 0,1 0 0,-1 1 0,1-1 0,-1 1 1,1-1-1,-1 1 0,1 0 0,-1 0 0,1 0 0,0 0 0,-1 0 0,1 0 0,-1 0 0,1 0 0,-1 1 0,1-1 0,-1 1 0,1-1 0,-1 1 0,1-1 0,-1 1 1,1 0-1,-1 0 0,0 0 0,2 1 0,3 6 103,-1 0-1,0 0 1,-1 0 0,0 0 0,0 1-1,-1 0 1,4 16 0,3 7 55,0 1-21,-6-21 12,-1 0 0,10 19 0,-12-29-130,0-1 0,0 0-1,-1 1 1,1-1-1,0 0 1,0 0 0,0 1-1,0-1 1,1 0-1,-1 0 1,0 0 0,0 0-1,0-1 1,1 1-1,-1 0 1,1 0-1,-1-1 1,0 1 0,1-1-1,-1 1 1,1-1-1,-1 0 1,1 0 0,-1 0-1,1 1 1,0-1-1,-1-1 1,1 1 0,2 0-1,0-1 20,-1 0 0,0-1 0,1 1 0,-1-1-1,0 1 1,0-1 0,0 0 0,0 0 0,0 0 0,-1 0 0,5-5-1,16-16-29,-17 19-29,-2 0 0,1-1 0,0 0 0,-1 0 0,0 0 0,0 0 0,6-12 0,-8 9-2961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5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14 145 5312,'-12'-11'1701,"12"11"-1536,0 0-1,0 0 1,0-1 0,-1 1-1,1 0 1,0-1 0,0 1-1,0 0 1,0-1 0,-1 1-1,1 0 1,0-1 0,0 1-1,0 0 1,0-1 0,0 1-1,0 0 1,0-1 0,0 1-1,0 0 1,0-1 0,0 1-1,0 0 1,1-1 0,-1 1-1,0 0 1,0-1 0,0 1-1,0 0 1,0 0 0,1-1-1,-1 1 1,10-13 4929,-2 4-3180,-4 4-1290,0 0 0,1 1 0,0-1 0,0 1 0,0 1 0,0-1 0,12-5 0,-2 1-15,1 1 0,1 0-1,24-5 1,52-9 255,-92 21-862,12-3 124,0 1 0,0 1 0,1 0-1,-1 1 1,0 0 0,18 3-1,-24-2-33,-1 1 0,1-1 1,-1 1-1,1 1 0,-1-1 0,0 1 0,0 0 0,0 1 0,0-1 0,-1 1 0,1 0 0,-1 1 1,0-1-1,5 7 0,20 29 741,-23-30-617,1 1 0,0-2-1,0 1 1,1-1 0,14 12 0,-21-20-197,0 0 0,0 0 0,0 0 0,0 0 0,1-1 0,-1 1 0,0-1-1,1 1 1,-1-1 0,0 0 0,1 0 0,-1 0 0,1 0 0,-1 0 0,0 0 0,1-1 0,-1 1 0,0-1 0,0 0 0,1 0 0,-1 0 0,0 0 0,3-1 0,3-3-580,0 0-1,0 0 1,0-1-1,10-10 1,-11 9-1197,0 0 1,0 1-1,1 0 1,0 0-1,0 0 1,1 1-1,-1 0 1,1 1-1,0 0 1,14-4-1,19 3-4119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08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3 238 2720,'-3'-2'1058,"8"-2"-733,-5 3-17,1 1 0,0-1 0,-1 1 0,1-1 1,0 0-1,-1 1 0,1-1 0,0 0 0,-1 0 0,0 0 0,1 1 1,-1-1-1,1 0 0,-1-1 0,0 2-72,0-1 0,0 1 0,0-1 0,0 1 0,0-1 0,0 1 0,0-1 0,1 1 0,-1-1 0,0 1 0,0-1 0,0 1 0,0-1 0,1 1 0,-1-1 0,0 1 0,1 0 0,-1-1 0,0 1 0,1-1 0,-1 1 0,0 0 0,1-1 0,-1 1 0,0 0 0,1 0 0,-1-1 0,1 1 0,-1 0 0,1 0 0,-1 0 0,1-1 0,-1 1 0,1 0 0,-1 0 0,1 0 0,-1 0 0,1 0 0,2 0 2026,15 0 266,-9-1-2070,0 0 0,0 1 0,0 0 0,0 0 0,0 1 0,0 1 0,0-1 0,10 4 0,-12-3-196,38 6 53,1-2-1,0-2 1,69-4-1,-71 0-185,37-4 76,136-24 1,-18 0-31,150 14-52,66-14 415,-300 17-479,248-36 112,-163 15 16,241-9-1,-343 41-772,-100 13-2550,0-7 2341,-1 0 1,0-1-1,-1 1 0,1-1 1,-1 0-1,0 0 0,0 0 1,-1-1-1,1 1 0,-1-1 1,0 0-1,-8 4 1,-28 22-5926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18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22 468 3392,'-22'-9'7386,"25"8"-7191,1 1 1,-1-1-1,0 0 0,0 0 0,1 0 0,-1-1 0,0 1 0,0-1 1,0 0-1,-1 1 0,1-1 0,0-1 0,-1 1 0,1 0 0,3-5 1,5-6 232,17-25 1,-27 37-393,0-1-30,50-66 1668,-48 64-1463,0 0 1,-1-1-1,0 1 0,3-9 0,-5 12 370,-5 93-245,5-68-299,4 155 97,-2-146-87,-1-15-67,0-1 1,1 0-1,8 31 0,19 43 436,-9-39-149,-7-28-27,-12-23-54,-1 0-184,0-1 0,1 0 0,-1 1 0,1-1-1,-1 0 1,0 1 0,1-1 0,-1 1 0,0-1 0,0 1-1,1-1 1,-1 0 0,0 1 0,0-1 0,0 1-1,1-1 1,-1 1 0,0-1 0,0 1 0,0-1-1,0 1 1,0-1 0,0 1 0,0-1 0,0 2-1,0 17 57,0-15-109,0 0 176,0-2-110,0 1 1,0-1 0,0 0 0,0 0 0,-1 0-1,1 1 1,-1-1 0,1 0 0,-1 0 0,-1 2-1,2-2-32,-1-1-1,1 1 0,-1 0 1,1 0-1,0 0 0,0-1 1,0 1-1,-1 0 0,2 0 0,-1 0 1,0 2-1,2 18 65,-2-20 924,1-8-763,6-1-115,0-1-1,-1 0 1,0 0 0,0-1 0,-1 0 0,0 0 0,3-11-1,9-13 40,-7 14-171,13-21 49,-1-2-1,24-70 1,-2-59-154,-16 71 294,-11 41-199,-12 42 9,0 1 0,1 0 0,1 0 0,1 1 0,14-22 0,-9 15-157,17-38-1,-29 47-161,-2 11-150,3 7 353,1 2 140,-2-5 70,1-1-118,10 9 85,-11-9 22,0 1-107,2 1 59,2 2-87,22 6 354,-26-10-214,21 5-48,-15-4 37,-5-1 102,-1 0-64,5 2-33,-4-2 385,0 0-624,0 0 197,0-1 0,0 1 0,0-1 0,0 1 0,0-1 0,0 0 0,0 0 0,0 0 0,1 0 0,1 0 0,-2 0-6,7-1 14,1 0-1,-1-1 1,0 0-1,0 0 1,0-1-1,12-5 1,-3 1-61,-4 0 110,-12 5-47,0 1-1,1 0 1,-1 0 0,1 0-1,-1 0 1,1 0-1,3-1 1,92-20-106,-45 15 177,0-1-15,73-2 0,136 14-93,-114-1 161,-107-3 82,53-7 0,122-15-30,-93 9-58,-25 9-213,-34 4 412,-47 0-174,0 1 0,-1-2 0,27-4 0,39-8 343,96-17 48,-168 29-980,1 0 1,16 2-1,-31 1-109,0-1-1,0 0 1,0 0-1,0 0 1,0 0-1,0-1 1,-7 0 0,-17 3-2633,-6 5-3547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2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23 4160,'0'-1'211,"0"-1"-1,0 1 1,1 0 0,-1 0 0,0 0 0,1 0-1,-1 0 1,1-1 0,15-10 13897,-22 86-12988,2-44-704,-12 113 389,7-83-320,-22 85-1,8-46-381,19-81-89,1-3-484,0 1-1,-6 14 1,10-25-3632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2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17 5408,'-1'-6'1496,"1"6"-1401,-1-1 1,4-9 8777,0 19-8142,-1 0 1,1 1 0,-1-1 0,-1 0 0,1 11 0,-1 50 318,-2-36-668,-23 260 1394,20-246-1638,4-37-139,-1 1 1,0-1-1,0 0 0,-1 1 1,-1-1-1,-4 12 1,7-22-102,-1 0 1,0 0 0,1 1-1,-1-1 1,0 0 0,1 0-1,-1 0 1,0-1 0,0 1-1,0 0 1,-1 1 0,-9-9-10129,8 4 8996,1 0 1,-1 0-1,0 1 0,0 0 1,-3-3-1,-12-4-1667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3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35 117 5312,'-8'-6'642,"6"4"-394,0 0 0,-1 1 0,1-1 0,-1 1 0,1-1 0,-5-1 0,7 3-175,0 0 0,-1 0-1,1 0 1,0 0 0,0 0 0,-1 0-1,1 0 1,0 0 0,0 0-1,0 0 1,-1 0 0,1-1-1,0 1 1,0 0 0,0 0-1,-1 0 1,1 0 0,0 0-1,0-1 1,0 1 0,0 0-1,0 0 1,0 0 0,-1-1-1,1 1 1,0 0 0,0 0-1,0-1 1,0 1 0,0 0-1,0 0 1,0-1 0,0 1-1,0 0 1,0-1 0,7-5 3380,17-2 8,112-21 575,-65 12-3223,0 4 0,87-5-1,34 17-1222,-190 1-406,-3 0 505,0 1 0,1-1 1,-1 0-1,1 0 1,-1 0-1,1 1 0,-1-1 1,1 0-1,-1 1 1,1-1-1,-1 0 0,1 1 1,-1-1-1,1 0 0,-1 1 1,1-1-1,0 1 1,-1-1-1,1 1 0,0-1 1,0 1-1,-1 0 1,-6 15-5193,5-12 4043,-3 1-3222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4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10 736 2144,'0'1'31,"-1"-1"0,0 0 0,1 0 0,-1 1 0,1-1 1,-1 1-1,1-1 0,-1 0 0,1 1 0,-1-1 0,1 1 0,0-1 0,-1 1 0,1 0 1,-1-1-1,1 1 0,0-1 0,0 1 0,-1-1 0,1 1 0,0 0 0,0-1 0,0 1 1,0 0-1,0-1 0,0 1 0,0 0 0,0-1 0,0 1 0,0 0 0,0-1 0,0 1 1,0 0-1,0-1 0,1 1 0,-1-1 0,0 1 0,0 0 0,1-1 0,-1 1 0,1 0 1,0 0 912,0 3-107,1 0 1,-1 0-1,1-1 1,0 1 0,0-1-1,8 10 9993,-9-13-10707,1 0-1,-1 0 1,1 0 0,-1-1-1,1 1 1,-1 0 0,1 0-1,-1-1 1,0 1 0,1-1-1,-1 1 1,1-1 0,-1 0-1,2-1 1,-1 0-58,0 0-1,0 0 1,-1 0-1,1 0 1,-1-1 0,0 1-1,0 0 1,2-4-1,36-85 784,16-11-656,129-180 0,-157 247-180,1 0 1,1 2-1,2 1 0,1 2 0,2 1 0,61-41 1,-86 66-23,-1 0 1,1 0-1,0 1 1,1 0-1,-1 1 1,0 0 0,1 0-1,0 1 1,-1 0-1,1 1 1,-1 0-1,16 2 1,-24-2 17,1 0-1,-1 0 1,1 0-1,-1 1 1,1-1-1,-1 0 1,0 1 0,1-1-1,-1 1 1,1 0-1,-1-1 1,0 1 0,0 0-1,1 0 1,-1 0-1,0 0 1,0 0 0,0 0-1,0 0 1,0 0-1,2 3 1,-3-2 0,1 0-1,0 1 1,-1-1 0,1 0 0,-1 0-1,0 1 1,1-1 0,-1 0 0,0 1 0,-1-1-1,1 0 1,-1 5 0,-2 4 38,-1 1 0,0-1 0,-1 0 0,-7 13 0,12-24-43,-82 143 193,61-110-147,-2-2-1,-34 37 1,52-63-48,2-2-14,-1 1 0,1 0 0,0 0 0,0 0 0,-5 8 0,8-10 7,-1-1 0,0 1 0,1 0-1,0-1 1,-1 1 0,1-1 0,0 1 0,0 0-1,0-1 1,0 1 0,0 0 0,0-1 0,1 1 0,-1 0-1,1-1 1,-1 1 0,1-1 0,-1 1 0,1-1-1,0 1 1,0-1 0,1 2 0,3 4-14,0-1-1,0 0 1,1 0-1,0 0 1,10 7 0,-10-8 32,1 0 0,-1 1 1,0 0-1,0 0 1,6 10-1,-6-8-52,-3-3 93,1-1-1,-1 1 0,-1 0 0,1 0 0,2 9 0,-4-13-5,-1 1-1,0 0 0,0-1 1,1 1-1,-1-1 0,0 1 1,0-1-1,-1 1 0,1 0 0,0-1 1,0 1-1,-1-1 0,1 1 1,-1-1-1,1 1 0,-1-1 1,0 0-1,0 1 0,0-1 0,1 0 1,-1 1-1,0-1 0,0 0 1,-1 0-1,-1 2 0,-2 0 44,0 1 0,0-1-1,0 0 1,-1-1 0,1 1-1,-1-1 1,0 0 0,1 0-1,-1-1 1,0 0 0,-9 1-1,-8 0 24,-38-2-1,-9-6-410,-77-17 0,88 13-1804,32 3-1194,18 3-3360,21 11 3510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2144,'2'-4'898,"3"-13"2919,-7 11-2275,-9 6-1159,5 1-166,0 1 0,0 0 0,1 1 0,-1-1 1,1 1-1,-1 0 0,1 1 0,0-1 0,-7 7 1,-3 5 276,-20 22 0,9-7-241,19-23-187,1 0 1,0 0-1,-7 12 1,11-15 20,0-1 0,0 1 1,1 0-1,-1-1 0,1 1 1,0 0-1,0 0 0,0 0 1,1 0-1,-1 5 1,2-9-36,-1 0 1,0 1 0,1-1 0,-1 0 0,1 0 0,-1 0 0,0 0-1,1 0 1,-1 0 0,1 0 0,-1 0 0,1 0 0,-1 0-1,0 0 1,1 0 0,-1 0 0,1 0 0,-1 0 0,1 0 0,-1-1-1,1 1 1,4-3 60,0 0-1,-1 0 1,1 0 0,-1 0-1,1-1 1,-1 0-1,0 0 1,-1 0-1,1 0 1,-1-1 0,0 0-1,0 1 1,0-1-1,2-7 1,-1 3 11,-1 0 0,0 0 1,0 0-1,-1 0 0,0-1 0,-1 1 1,1-16-1,-2 16-70,0-20 8,-1 28-77,1 0 0,0 0 1,0 0-1,0 0 0,-1 0 1,1-1-1,-1 1 0,1 0 1,-1 0-1,1 0 0,-1 0 1,0 0-1,1 0 0,-1 0 1,0 1-1,0-1 0,0 0 1,1 0-1,-1 1 0,-1-2 1,1 2-17,1 0 0,0 0 1,0 0-1,0 0 1,-1 0-1,1 0 0,0 0 1,0 0-1,-1 0 0,1 0 1,0 0-1,0 0 0,-1 0 1,1 0-1,0 0 0,0 0 1,0 0-1,-1 1 0,1-1 1,0 0-1,0 0 0,0 0 1,-1 0-1,1 0 0,0 1 1,0-1-1,0 0 0,0 0 1,-1 0-1,1 0 0,0 1 1,0-1-1,0 0 0,0 0 1,0 1-1,0-1 0,0 0 1,0 0-1,0 0 1,0 1-1,0-1 0,0 0 1,0 0-1,0 1 0,-2 14-1240,2-11 855,-5 45-4442,5-16 570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5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1 133 3072,'0'-8'849,"-1"2"-28,1 0 0,1 1 1,-1-1-1,1 0 0,0 0 0,2-7 0,5-11 1384,-5 14-756,0-1 0,1 1-1,6-12 1,-4 31 87,0 10-1101,-2-1 1,0 1 0,-1 0 0,-1 0-1,-1 19 1,0-28-304,7 77 788,1 29 278,-9-71-910,0-43-347,0-4-1411,0 2 1147,0-1 0,0 0 0,0 1 0,0-1 0,1 1 0,-1-1 0,0 1 0,0-1 0,1 0 0,-1 1 0,0-1 0,0 1 0,1 0 0,-1-1 0,1 1 0,-1-1 0,0 1 0,1-1 0,-1 1 0,1 0 0,0-1 0,12-4-3319,1 1 1226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6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18 4896,'-1'0'72,"1"-1"0,-1 1 0,1 0 0,0 0 1,-1 0-1,1 0 0,-1 0 0,1 0 0,0 0 0,-1 0 0,1 0 1,-1 0-1,1 0 0,0 0 0,-1 0 0,1 0 0,-1 0 0,1 0 1,0 0-1,-1 0 0,1 1 0,0-1 0,-1 0 0,1 0 0,-1 1 1,1-1-51,0 0 0,0 0 0,0 0 0,0 0 0,-1 0 0,-8-1 7909,9 1-7708,-1 0 1,1 0 0,-1 0-1,1 1 1,-1-1 0,1 0-1,-1 0 1,0 0 0,1 0-1,-1 0 1,1 0 0,-1 0-1,1-1 1,-1 1 0,1 0-1,-1 0 1,1 0 0,-1-1-1,1 1 1,-1 0 0,1 0-1,-1-1 1,1 1 0,-1 0-1,0-2 876,6 2-118,7-3-701,0 1 0,1 0 0,23 0 0,28-1-62,-36 1 28,38 3-1,36 3 465,-100-4-705,0 0 0,0 0-1,0 1 1,1-1 0,-1 1 0,0-1 0,0 1 0,2 1 0,-2-2-12,0 1 0,0 0-1,1 0 1,-1-1 0,0 0-1,0 1 1,1-1 0,2 0-1,4 0-312,-6 0-304,9 22-17126,-10-19 17218,7 12-2897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11 895 4320,'-3'3'295,"-5"7"709,8-9-956,0-1 0,0 1 0,0-1 0,0 1 0,0-1 0,0 1 0,0-1 0,0 0 0,0 1 1,0-1-1,1 1 0,-1-1 0,0 1 0,0-1 0,0 1 0,1-1 0,-1 0 0,0 1 1,0-1-1,1 1 0,-1-1 0,0 0 0,2 2 1579,-2-2-1487,0 1-1,0-1 1,0 0 0,0 0 0,1 1-1,-1-1 1,0 0 0,0 0 0,0 1-1,0-1 1,0 0 0,1 0 0,-1 0 0,0 1-1,0-1 1,0 0 0,1 0 0,-1 0-1,0 1 1,0-1 0,0 0 0,1 0 0,-1 0-1,0 0 1,0 0 0,1 0 0,-1 0-1,0 0 1,1 1 0,-1-1 0,0 0-1,0 0 1,1 0 0,-1 0 0,0 0 0,1 0-1,-1-1 1,0 1 0,1 0 0,0 0 52,-1 0-1,1 0 1,0 0 0,-1-1 0,1 1 0,0 0 0,-1 0 0,1-1 0,0 1-1,-1 0 1,1-1 0,0 1 0,-1-1 0,1 1 0,0-2 0,3-6 199,0 0-1,-1 0 1,0 0 0,-1-1-1,0 0 1,0 1 0,0-15 0,1 5-45,4-40 457,5-29-38,-5 56-488,1 0 0,1 1 1,2 0-1,1 1 0,2 0 1,1 1-1,22-32 0,108-127-202,-115 153 8,1 2-1,1 1 1,59-44 0,-82 69-83,-1 1 0,1-1 0,0 1 0,0 0 0,0 1 0,1 0 0,-1 1 0,1 0 0,15-3 0,-24 6-5,1 0 0,0 0 0,0 0 0,0 0 1,-1 0-1,1 0 0,0 0 0,0 0 1,-1 1-1,1-1 0,0 1 0,0-1 1,-1 1-1,1 0 0,-1 0 0,1-1 0,-1 1 1,1 0-1,-1 0 0,1 1 0,-1-1 1,0 0-1,1 0 0,-1 1 0,0-1 0,0 1 1,0-1-1,0 1 0,0-1 0,-1 1 1,1-1-1,0 3 0,1 5 23,0-1 0,-1 0 0,0 0 0,0 1 0,-2 13 0,1-11 42,0 1-44,-1-1-1,0 0 1,-1 0-1,0 0 1,-1 0-1,0 0 1,0 0-1,-1 0 1,-1-1-1,0 0 1,0 0 0,-13 16-1,3-7-18,-1-1 0,-1-1 0,0 0 0,-38 27 0,42-35-39,-13 9 106,24-16-76,1-1 0,-1 0 0,1 1 0,0-1 0,-1 1 0,1-1 0,0 1 0,0 0-1,0 0 1,0-1 0,-1 4 0,2-4 8,0 0 1,0 0-1,0-1 0,0 1 0,0 0 0,0 0 0,0 0 0,0-1 0,0 1 1,0 0-1,0 0 0,1-1 0,-1 1 0,0 0 0,1 0 0,-1-1 1,0 1-1,1 0 0,-1-1 0,1 1 0,-1 0 0,1-1 0,0 1 0,-1-1 1,1 1-1,-1-1 0,1 1 0,1 0 0,24 11 44,-13-7-42,20 9-41,48 15 0,-78-29 51,0 1-1,0 1 0,-1-1 1,1 0-1,-1 1 1,1-1-1,4 5 0,-6-6 2,-1 1-1,1-1 0,0 1 0,-1 0 0,1-1 0,0 1 1,-1 0-1,1 0 0,-1-1 0,1 1 0,-1 0 0,1 0 1,-1 0-1,0 0 0,1-1 0,-1 1 0,0 0 1,0 0-1,0 0 0,0 0 0,1 0 0,-1 0 0,-1 0 1,1 0-1,0 0 0,0 0 0,0 1 0,-2 0 67,-1-1-1,1 1 0,0-1 0,0 1 1,-1-1-1,1 0 0,0 0 1,-1 0-1,1 0 0,-1 0 0,0-1 1,-4 1-1,2 1-10,-13 1 60,-1-1 0,1 0 0,-1-2 1,-20-1-1,3 0-73,-17-1-604,-1-3 0,-65-14 0,101 17 101,15 2 69,-1-1 1,1 1-1,-1 0 0,1-1 0,0 0 0,-1 0 1,1 0-1,0 0 0,0-1 0,-1 1 1,-4-5-1,7 6 266,1 0 0,0 0 0,-1-1 0,1 1 1,0 0-1,-1-1 0,1 1 0,0 0 0,0-1 1,-1 1-1,1 0 0,0-1 0,0 1 0,0-1 0,0 1 1,-1 0-1,1-1 0,0 1 0,0-1 0,0 1 0,0 0 1,0-1-1,0 1 0,0-1 0,0 1 0,0-1 1,0 1-1,0 0 0,0-1 0,0 1 0,1-1 0,-1 1 1,0 0-1,0-1 0,0 1 0,0-1 0,1 1 1,-1 0-1,0-1 0,1 1 0,-1 0 0,0-1 0,0 1 1,1 0-1,-1 0 0,1-1 0,1 0-491,1-1-1,-1 1 1,1-1-1,-1 1 1,6-1 0,24-6-1776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7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6 157 5824,'-1'-3'245,"0"1"111,0 0 0,1 0 0,-1-1 0,0 1 0,1 0 0,0 0 0,-1-1 0,1 1 0,0-1 0,0 1 0,0 0 0,1-1 0,-1 1 0,1 0 0,-1 0 0,1-1 0,0 1 0,-1 0 0,1 0 0,1 0 0,-1 0 0,0 0 0,2-3 0,4-4 314,1 0-1,0 1 1,1-1-1,0 1 1,0 1 0,1 0-1,0 0 1,13-6 0,-16 9-574,-1 1 1,0 1 0,1-1-1,0 1 1,-1 0 0,1 1-1,0-1 1,0 1-1,0 1 1,0-1 0,0 1-1,0 1 1,0-1 0,0 1-1,11 3 1,-15-3-76,0 0 0,1 0 1,-1 0-1,0 1 0,0 0 0,0-1 0,0 1 1,0 0-1,0 0 0,-1 1 0,1-1 1,-1 1-1,1-1 0,-1 1 0,0 0 0,0 0 1,0 0-1,0 0 0,-1 0 0,1 0 0,-1 0 1,0 1-1,0-1 0,0 0 0,0 1 1,-1-1-1,1 1 0,-1-1 0,0 6 0,0 0 63,-1 0 1,-1 1-1,1-1 0,-2 0 0,1 0 0,-1 0 0,0 0 0,-1-1 0,-9 17 0,-5 0 203,0 0-1,-2-1 0,-39 37 0,5-6 324,53-53-542,0-1-13,0 0 1,0 0-1,0 0 0,0 0 1,0 0-1,0 0 1,0 0-1,0 0 0,0 0 1,-2 0-1,18 1 93,-13-1-148,1 0-1,-1-1 1,0 0-1,0 1 1,1-1-1,-1 0 1,3 0-1,57-10-21,33-2-1329,-80 12-449,-1 0 0,20 2 0,-30-1 969,0 0 0,0 0 1,0 0-1,0 1 0,0 0 0,0-1 0,4 5 0,-1-2-580,8 1-4781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8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64 105 4576,'-10'-5'668,"1"1"0,-1 0 0,-14-4 0,23 8-401,1 0-1,-1 0 1,1-1 0,-1 1 0,1 0 0,-1-1 0,1 1-1,-1 0 1,1-1 0,-1 1 0,1 0 0,-1-1 0,1 1-1,0-1 1,-1 1 0,1-1 0,0 1 0,-1-1 0,1 1 0,0-1-1,0 1 1,-1-1 0,1 0 0,0 1 0,0-1 0,0 1-1,0-1 1,0 0 0,0 0 0,9-3 1212,-8 4-1300,9-2 157,1 0-1,0 1 0,0 1 1,1 0-1,-1 0 0,0 1 1,20 4-1,-17-2-245,0 1 0,0 0 0,0 0 0,0 2 0,-1 0 0,0 0 0,0 1 0,-1 1-1,0 0 1,0 1 0,0 0 0,-2 1 0,1 0 0,-1 0 0,0 1 0,-1 1 0,-1-1 0,0 2 0,0-1 0,-1 1 0,6 16 0,-3-6 117,-2 1 1,-1 0 0,8 41 0,-14-56-148,0-1 0,-1 1 1,1 0-1,-2 0 0,0 0 0,0 0 1,0-1-1,-1 1 0,0 0 0,-1-1 1,0 0-1,0 1 0,-9 14 0,6-13-7,-1-1 0,0 0 0,0-1 0,-1 1 0,0-1 0,0-1 0,-15 11 0,7-8 49,0 0 0,-1-1 0,-29 10 0,43-18-60,0 0 1,0 0-1,0-1 0,0 1 0,0-1 0,0 0 0,-5 0 0,3 0 48,4 0-53,22 0 395,3-1-301,-1-2 0,41-10 1,-40 8-40,-13 2-17,-1 0 0,0 0 0,0-1-1,0 0 1,12-8 0,45-33 390,-45 29-409,3-2 34,-2 0 1,0-2-1,0-1 0,-2 0 0,-1-2 0,-1 0 0,0-2 1,-2 0-1,-1 0 0,18-41 0,-26 49-26,-1 0-1,0-1 1,-2 0-1,5-24 1,-9 36-70,0 1 0,0 0 1,-1 0-1,0-1 0,0 1 0,-1 0 1,1 0-1,-1 0 0,0-1 1,0 1-1,-1 0 0,0 0 0,0 1 1,0-1-1,0 0 0,-1 1 0,0-1 1,0 1-1,0 0 0,-4-5 0,1 3-126,0 0-1,-1 0 0,0 1 0,0 0 1,0 0-1,0 1 0,-1 0 0,-12-5 0,16 8-1347,-1-1-1,0 1 0,0 0 0,-1 1 1,-6-1-1,24 3-5663,5 4 4088,-2-1 1480,18 4-1853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9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 7648,'-2'-4'687,"2"4"-586,0-1 1,-1 1-1,1-1 0,0 0 1,0 1-1,-1-1 0,1 1 1,0-1-1,0 0 1,0 1-1,0-1 0,0 0 1,0 1-1,0-1 0,0 1 1,0-1-1,0 0 0,0 1 1,0-1-1,0 0 0,1 1 1,2-5 3631,5 14-517,-5-4-2856,-1 0 1,0 0-1,0 0 1,0 1-1,2 8 0,1 6 225,11 27 823,-4-14-766,-2 1-1,10 54 1,-15-51-497,2 12-207,0 59 0,-7-107-219,1 0-1,-1 1 0,0-1 1,0 1-1,0-1 0,1 0 0,-1 1 1,1-1-1,-1 0 0,2 3 1,-1-5-135,0 1 0,-1 0 1,1-1-1,0 1 1,0-1-1,-1 0 0,1 1 1,0-1-1,-1 1 1,1-1-1,-1 0 0,1 1 1,0-2-1,30-57-9450,-14 37 7018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9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26 6816,'-1'-2'161,"2"1"0,-1 0 0,0 0 0,0 0 1,0 0-1,0-1 0,1 1 0,-1 0 0,1 0 0,-1 0 0,1 0 1,-1 0-1,1 0 0,0 0 0,-1 0 0,1 0 0,0 0 1,0 0-1,-1 0 0,1 1 0,0-1 0,3-1 2470,-16 11 451,-268 184 4289,229-155-8678,45-33 903,0 0-1,0 1 1,0 0-1,1 0 1,-6 9-1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29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 7296,'-5'-11'1088,"2"0"474,4 11-831,5 5-107,-4-3-382,0 0 1,-1 1 0,1-1-1,-1 1 1,0-1-1,0 1 1,0 0-1,0 0 1,0-1-1,-1 1 1,1 0-1,-1 0 1,0 0-1,0 3 1,3 10 727,0 0-525,31 226 4864,-32-200-4672,6 171-26,-5-154-684,-1-1-5022,-3-50 2457,-18-6-8435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3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9568,'0'-5'3520,"6"5"-2720,8-4-256,0 4 2463,6 0-1759,3-4 640,6 4-1120,2-5-192,-3 5-352,6 0-640,-5 5 224,0-1-160,1 0 224,-6 4-3936,1-2 2209,-7 3-6273,2 12 4576,-6-4 1184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5:59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98 2080,'3'-2'9470,"5"-4"-4625,48-27-3491,-36 23-1134,0 1 0,0 1 0,1 1 1,-1 1-1,2 1 0,25-3 0,-39 7-140,3-1 5,0 2 0,1-1 0,12 2 0,-20-1-56,-1 1 0,0-1 0,0 1 0,0 0 0,0 0 0,1 0 1,-2 1-1,1-1 0,0 1 0,0-1 0,0 1 0,-1 0 0,1 0 0,-1 0 0,5 5 0,-1 0 95,0 1-1,-1 1 0,0-1 1,0 1-1,-1 0 0,0 0 1,4 18-1,-7-26-101,1 6 67,0-1-1,0 0 0,5 8 1,-7-13-51,1 0 1,-1 0-1,1 0 0,-1 0 1,1 0-1,-1 0 0,1 0 1,0 0-1,0-1 0,-1 1 1,1 0-1,0 0 0,0-1 1,0 1-1,0-1 0,0 1 1,0-1-1,0 1 1,0-1-1,0 1 0,0-1 1,0 0-1,0 0 0,0 0 1,0 1-1,0-1 0,1 0 1,0-1-1,9-2 58,-1-1 0,0-1 0,-1 1 0,1-2 0,-1 1 0,0-2 1,14-11-1,-8 6-297,20-11 1,17-9-4072,-37 27 2645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 2976,'0'-1'45,"0"1"1,0-1-1,0 0 0,0 1 1,0-1-1,0 0 1,0 1-1,0-1 0,1 0 1,-1 1-1,0-1 1,0 0-1,1 1 0,-1-1 1,0 1-1,1-1 0,-1 1 1,1-1-1,-1 0 1,0 1-1,1 0 0,-1-1 1,1 1-1,0-1 1,-1 1-1,1 0 0,0-1 1,1 0 91,0 1 0,-1 0 0,1-1 0,0 1 0,0 0 0,-1 0 0,1 0 0,0 0 0,0 0 0,2 1 0,3 1 517,0 0 0,0 0 0,-1 1 0,13 6 0,-8-2-20,-1 0 0,0 0 0,-1 1 1,1 0-1,13 17 0,-20-22-440,0 1 0,0 0 0,-1 0 0,1 0 1,-1 0-1,0 0 0,0 0 0,0 1 0,0-1 0,-1 1 0,0-1 0,0 1 0,0-1 0,-1 1 0,1 0 1,-1 0-1,0-1 0,-1 7 0,0-7-59,-1 0 1,1 0 0,-1 0-1,0 0 1,0 0 0,-1 0-1,1 0 1,-1 0 0,0-1-1,0 0 1,0 1 0,0-1-1,0 0 1,-1 0 0,-5 3-1,-3 2-44,-1-1 0,0 0-1,-19 7 1,-92 22 511,26-8-6830,83-24 3780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5:59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0 157 5824,'0'0'1866,"2"-1"-1130,5-6-239,-5 5-31,0 0 1,0 0-1,1 0 1,-1 0 0,0 0-1,1 1 1,3-3 0,304-117 6844,-308 120-7250,0 0 0,0 1-1,0-1 1,1 1-1,-1-1 1,0 1-1,0 0 1,0 0-1,0 0 1,1 0 0,-1 0-1,0 1 1,0-1-1,0 1 1,0-1-1,0 1 1,0 0 0,0 0-1,4 1 1,-4 0 33,1 1 1,-1-1 0,0 0 0,1 1-1,-1 0 1,0-1 0,-1 1-1,1 0 1,0 0 0,-1 0 0,1 0-1,0 5 1,1 0 199,0 1 0,1-1 0,0 0 0,9 14 0,-12-19-217,1-1 0,0 0 0,-1 0-1,1-1 1,0 1 0,1 0 0,-1-1 0,0 1-1,0-1 1,1 1 0,-1-1 0,1 0-1,-1 0 1,1 0 0,-1-1 0,1 1 0,-1 0-1,1-1 1,0 0 0,3 1 0,5-2-42,0 0 0,0 0 1,-1-1-1,1 0 1,-1-1-1,1 0 0,-1 0 1,0-1-1,0-1 1,10-5-1,-12 4-999,1 1 0,9-10 0,-11 9-1311,-1-1 0,11-13 0,-3-2-4760,1 3 2193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0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2304,'-5'4'1792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2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39 131 1472,'-5'6'13786,"5"-28"-10495,0 20-3232,1 0 0,0-1 1,-1 1-1,1 0 0,0-1 1,0 1-1,1 0 0,-1 0 1,0 0-1,1 0 0,-1 0 1,4-3-1,0 0 28,1 0 0,-1 0 1,12-8-1,41-15 318,-44 23-356,0 0 1,0 0-1,0 1 0,0 1 1,1 1-1,-1 0 0,1 1 1,0 0-1,-1 1 0,1 1 1,25 4-1,-34-4-6,0 0 0,0 1 0,0 0 0,-1 0-1,1 1 1,0-1 0,-1 1 0,0 0 0,1 1 0,-1-1 0,0 1-1,5 6 1,-8-8-26,0 1 0,0-1-1,-1 1 1,1-1 0,-1 1-1,1 0 1,-1-1 0,0 1-1,0 0 1,0 0 0,-1 0-1,1 0 1,-1 0 0,1 0-1,-1 0 1,0 0 0,0 0-1,0 0 1,-1 0 0,1 0-1,-1 0 1,0 0 0,0 0-1,0-1 1,0 1 0,0 0-1,-2 3 1,-11 19 42,-1-1 0,-27 36 0,-44 41 228,44-54-207,-15 19 27,-65 58-1,98-104 155,23-19-216,-1 0-1,0 0 0,1 0 0,-1 0 0,0 0 0,1 0 0,-1 0 1,0-1-1,0 1 0,-3 0 0,10-4 133,-2 1-96,1 0-1,-1 0 1,1 0 0,-1 0 0,6-1-1,7 1 50,0 0 0,0 1 0,0 1 0,0 0 0,19 3 0,-2 2-3,49 14 1,44 24-75,-90-28-507,-15-4-3022,-9-21-3332,-9 4 4580,0 1 439,0 0 1,-1-1-1,0 1 1,3-9 0,1-21-479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3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33 4320,'-1'-1'312,"0"-1"0,0 0 1,1 1-1,-1-1 0,0 0 0,1 0 0,0 0 1,-1-2-1,1 3 71,0 0 0,0 0 0,0 0 0,0 0 0,0 0 0,0 0 0,0 0 1,1 1-1,-1-1 0,0 0 0,1 0 0,-1 0 0,0 0 0,6 0 4892,-6 1-5160,0 0-1,0 0 1,0 2 1031,0-2-1032,2 6 108,9 37 1042,3-2-932,-2 0-1,-2 1 1,-2 0-1,-2 1 1,2 71-1,-8-74-174,-3 117 106,1-127-196,-2 1 0,-1-1 0,-11 35 0,14-57-34,-13 32 134,14-38-139,0 1 0,-1-1 0,0 1 1,1-1-1,-1 1 0,0-1 0,0 0 0,0 0 0,0 0 0,-1 0 0,1 0 0,-3 1 1,3-2-10,0 0 0,0-1 1,0 0-1,1 1 0,-1-1 1,0 0-1,0 0 0,0 1 1,0-2-1,0 1 0,0 0 1,0 0-1,1-1 0,-1 1 1,0-1-1,0 1 0,0-1 1,1 0-1,-1 1 0,0-1 1,0 0-1,1 0 1,-1-1-1,1 1 0,-3-2 1,0-1-4,0 1 0,0-1 1,1 0-1,-1-1 1,1 1-1,0 0 1,-3-8-1,3 6 7,1 0 1,0 0-1,0-1 0,1 1 0,-1-7 0,-3-14 89,3 16-102,0 0 0,0 0 0,1-1-1,1 1 1,0-1 0,1 1 0,0 0 0,0-1 0,5-14 0,-1 6 54,2 0 1,0 0-1,1 0 1,13-21-1,-13 28 14,0 0 0,1 1 1,0 1-1,1-1 0,0 2 0,1-1 0,0 1 0,1 1 0,0 0 0,0 1 0,18-9 0,12-3 172,1 2-1,57-16 0,28-11-30,-55 19-176,-49 19-422,-16 5-1514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3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99 4576,'0'0'103,"0"0"1,0 0-1,-1 0 1,1-1-1,0 1 0,0 0 1,-1 0-1,1 0 1,0 0-1,0 0 1,0 0-1,-1-1 0,1 1 1,0 0-1,0 0 1,0 0-1,-1 0 1,1-1-1,0 1 0,0 0 1,0 0-1,0-1 1,0 1-1,0 0 1,0 0-1,-1-1 0,1 1 1,0 0-1,0 0 1,0-1-1,0 1 1,0 0-1,0 0 0,0-1 1,0 1-1,0 0 1,0 0-1,0-1 1,1 1-1,-1 0 0,11-4 2652,16 4-438,-24 1-2070,0-1 0,1 1 1,-1 1-1,0-1 1,0 0-1,0 1 1,0 0-1,0 0 1,0 0-1,-1 0 0,1 0 1,0 0-1,-1 1 1,0-1-1,3 4 1,1 2 49,-1-1 0,0 2 0,-1-1 1,5 12-1,-5-9-98,-1 1 1,0 0 0,0 0 0,-1 0-1,-1 0 1,0 12 0,-4 73 492,-1-70-505,0 0 0,-2 0-1,0-1 1,-2 0 0,-11 26-1,8-22-56,9-23-72,-1 1 0,0 0 0,0-1 0,0 1 0,-1-1-1,0 0 1,-1 0 0,-10 12 0,6-7 122,8-10-110,0 0 0,-1 0 0,1 0 0,0 0-1,-1 0 1,1-1 0,-1 1 0,0 0 0,0-1-1,1 1 1,-1-1 0,-4 2 0,6-3-62,0 0 0,0 0 0,-1 0 1,1 0-1,0 0 0,0 0 0,0 0 0,0 0 1,0 0-1,0 0 0,-1 0 0,1 0 0,0 0 0,0 0 1,0 0-1,0 0 0,0 0 0,0-1 0,0 1 1,-1 0-1,1 0 0,0 0 0,0 0 0,0 0 0,0 0 1,0 0-1,0 0 0,0-1 0,0 1 0,0 0 0,0 0 1,0 0-1,0 0 0,0 0 0,0 0 0,0-1 1,0 1-1,-1 0 0,1 0 0,1 0 0,-1 0 0,0 0 1,0-1-1,3-8 179,11-9 50,44-26 386,86-53 1,-3 4-298,-113 72-163,-1-1 1,44-47 0,-65 64-162,10-13 57,0 0 1,-1-1-1,0 0 0,-2-1 0,18-35 0,-26 43-117,0-1 0,-1 0 0,-1 0 0,0-1 0,-1 1 0,0-1 0,-1 1 0,0-20 0,-1 28-169,0 5 119,0-1 0,0 0-1,0 0 1,0 1 0,0-1 0,0 0-1,0 0 1,0 0 0,0 1 0,0-1-1,-1 0 1,1 0 0,0 1 0,0-1-1,-1 0 1,1 0 0,0 1 0,-1-1-1,1 0 1,-1 1 0,0-1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4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18 6816,'-3'-4'907,"3"3"-724,-1 1 0,0-1 0,1 0 0,-1 1 0,1-1 0,0 0 0,-1 0 0,1 1 0,0-1 0,-1 0 0,1 0 0,-1-4 3908,6 16-1206,-3-4-2365,0 0 0,-1 1-1,0-1 1,-1 0 0,0 1-1,-1 7 1,1 15 450,4 27-292,1 0-1,4-1 0,1 0 1,26 75-1,-4-45-2864,-22-88-6635,3-9 6063,-11 9 1797,13-12-4142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4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68 6240,'12'-35'2005,"-2"12"-977,-9 22-851,0 0 1,-1 0-1,1 0 0,0 0 1,0 0-1,0 1 1,1-1-1,-1 0 1,0 1-1,0-1 1,4 1 3370,-5 3-3125,-1 1 0,1 0 0,-1 0 1,0 0-1,0-1 0,0 1 0,-1-1 0,1 1 1,-4 4-1,-20 30 806,18-29-680,-6 7-133,0 0 0,-2-1 0,0-1 1,0 0-1,-20 13 0,-92 54 805,52-35-731,-124 78-778,194-121 150,1 0-410,0-1 0,0 1 0,-1-1 0,-4 2 0,8-4 266,1 1 0,-1-1 0,0 0 0,0 0 0,1 0 0,-1 1 0,0-1 0,0 0 0,0 0 0,1 0 0,-1 0 0,0 0 0,0-1 0,1 1 0,-1 0-1,0 0 1,0 0 0,1-1 0,-1 1 0,0 0 0,0-1 0,1 1 0,-1 0 0,1-1 0,-1 1 0,0-1 0,1 1 0,-1-1 0,1 0 0,-1 1 0,0-2 0,1 1-172,-1 0 0,1 0 0,0 1 0,-1-1 0,1 0 0,0 0 1,0 0-1,0 0 0,0 0 0,0 0 0,0 0 0,0-1 0,6-20-2708,-5 19 2668,7-20-1565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5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6560,'1'-27'5821,"3"30"-4248,6 10 585,-5-3-1314,0 1 0,-1 0 0,0 1 0,2 12 1,-3-11-201,1 0 1,11 25-1,-2-14-192,1-1-1,1 0 1,27 32 0,-31-43-554,0 0 1,1 0 0,0-2 0,1 1 0,0-2 0,1 1-1,17 7 1,-27-15-485,-1-1-1,0 0 0,1-1 1,-1 1-1,1 0 0,-1-1 1,1 0-1,-1 0 0,1 0 1,-1 0-1,1-1 1,-1 1-1,0-1 0,1 0 1,-1 0-1,1 0 0,-1-1 1,0 1-1,0-1 0,4-2 1,20-15-5366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05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674 2 8736,'-1'0'157,"1"0"0,-1 0 0,1-1-1,-1 1 1,1 0 0,-1 0 0,0 0 0,1 0 0,-1 0 0,1 0 0,-1 0 0,1 0 0,-1 0 0,0 0 0,1 0 0,-1 0 0,1 1 0,-1-1 0,1 0 0,-1 0-1,1 1 1,-1-1 0,0 1 0,-14 11 333,6-4 198,-114 84 5726,-113 82-2397,161-120-3910,-97 92 0,149-121-4354,22-24 3591,1 0 1,-1 1 0,0-1-1,1 1 1,-1-1 0,0 1-1,1-1 1,0 1 0,-1-1-1,1 4 1,3 7-3190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0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 1248,'6'-1'8538,"-6"-2"-8024,1 0 0,-1 1 1,1-1-1,0 0 0,0 0 0,0 1 0,1-1 0,-1 1 0,0-1 0,1 1 0,0 0 0,0 0 0,-1-1 0,1 1 0,4-2 0,0-2 2,1 1 0,-1 0 0,1 0 0,11-5 0,-8 5-13,0-1 0,-1 0-1,15-12 1,-23 17-188,2 1-124,0 0 0,1 0 0,-1 0 1,1-1-1,-1 1 0,5-2 0,-2-2 82,-5 3-235,-1 0 1,1 1-1,0-1 1,0 1 0,0 0-1,-1-1 1,1 1-1,0 0 1,0-1-1,0 1 1,0 0-1,0 0 1,0 0 0,-1 0-1,1 0 1,2 0-1,72-4 90,-62 4-110,-7 0 30,1-1-1,-1 1 0,0 1 0,1 0 0,-1-1 0,0 2 1,0-1-1,9 4 0,-14-4-6,0-1 0,1 1 0,-1 0 0,0 0-1,0 1 1,0-1 0,0 0 0,0 0 0,0 0 0,0 1 0,-1-1 0,1 0 0,0 1 0,-1-1 0,1 1 0,-1-1 0,1 1-1,-1-1 1,0 1 0,1-1 0,-1 3 0,0 6 157,1 1 0,-2 12-1,0-3 139,0-18-297,1-1 1,0 1-1,1 0 0,-1 0 1,0 0-1,0 0 0,1-1 0,-1 1 1,1 0-1,-1 0 0,1-1 0,0 1 1,0 0-1,0-1 0,0 1 1,0-1-1,0 1 0,0-1 0,0 1 1,1-1-1,-1 0 0,1 0 0,1 2 1,-1-2 2,0-1 1,1 1-1,-1 0 1,0-1-1,0 1 1,1-1-1,-1 0 0,0 0 1,1 0-1,-1 0 1,0 0-1,1 0 1,-1-1-1,0 1 1,1-1-1,-1 1 1,0-1-1,4-2 0,21-9-230,-1-2 0,33-23-1,-83 63-17176,10-4 12523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29 288 2080,'0'-2'254,"-1"0"0,0 0 0,1 0 1,-1 0-1,0 0 0,-1 0 0,1 0 0,-3-3 0,3 3 446,0 1-404,0-1 1,1 1 0,-1-1 0,1 1 0,-1-1-1,1 1 1,-1-1 0,1 1 0,0-1 0,0 1-1,-1-3 1,2 3-94,-1 0 0,0 0 0,-1 0 0,1 0 0,0 0 0,0 0 0,0 0 0,0 0 0,-1 0 0,1 0 0,-1 1 0,1-1 0,0 0 0,-1 0 0,0 0 0,1 0 0,-1 0 0,1 1 0,-3-3 1146,4 24-904,1-1 0,7 30 0,-2-17-238,45 186 582,-37-174-598,-5-17 29,-1 1 0,-1 1 0,-2 0 0,4 40-1,-9-42-79,-2-1 0,0 0-1,-2 0 1,-1 0-1,-15 52 1,17-72-39,0-1 0,-1 0 1,0 0-1,0 0 0,-5 8 1,8-14-78,0 1 0,-1-1 0,1 0 0,0 0 0,0 0 0,0 1 1,-1-1-1,1 0 0,0 0 0,0 0 0,-1 1 0,1-1 0,0 0 0,0 0 1,-1 0-1,1 0 0,0 0 0,-1 0 0,1 1 0,0-1 0,-1 0 0,1 0 0,0 0 1,-1 0-1,1 0 0,0 0 0,0 0 0,-1 0 0,1-1 0,-1 1 0,-8-7 531,-5-14-33,9 8-462,-1-1 0,-4-23 0,0 2 48,4 13-124,1-1 0,1 0 1,1 0-1,1 0 0,1 0 1,1 0-1,1-1 1,2 1-1,0 0 0,1 0 1,1 1-1,1-1 0,1 1 1,20-42-1,-16 43 43,2 0 0,1 0 0,0 2 0,2-1 0,0 2-1,1 0 1,1 1 0,36-27 0,10 1-128,102-52 0,-19 14 18,-47 16-876,-22 14-5585,-50 34 3872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0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7 197 4224,'-6'4'1262,"5"-4"-1277,2-1 462,5-6 5293,1-3-2762,1 1-1,17-15 1,22-15 118,-35 30-2826,8-6 383,1 0 0,1 2 1,0 0-1,0 2 0,44-16 0,-62 25-577,1 1-1,0 0 0,0 0 0,0 0 0,0 0 0,0 1 1,0-1-1,1 1 0,8 2 0,-11-2-39,0 1 0,0 0 0,-1 0 0,1 0-1,0 0 1,0 1 0,-1-1 0,1 1 0,0 0 0,-1-1 0,0 1 0,1 0-1,-1 1 1,0-1 0,0 0 0,0 0 0,2 4 0,0 3 98,1 0 1,-1 0-1,-1 0 1,0 0-1,4 18 0,-5-16 91,1-1 0,0 0 0,1 1 0,8 17-1,-10-25-136,0 0 0,0 0-1,0 0 1,0 0-1,0-1 1,1 1 0,3 3-1,-4-5-61,-1 0 0,1-1 0,0 1 0,-1 0 0,1 0-1,0-1 1,-1 1 0,1-1 0,0 1 0,0-1 0,0 0 0,-1 0-1,1 1 1,0-1 0,3-1 0,1 1-11,1-1-1,0 0 1,-1-1-1,0 1 1,1-1-1,-1-1 1,0 1-1,0-1 1,0 0-1,9-7 1,19-11-175,-26 17-177,1-2 0,-1 1 0,0-1 1,-1 0-1,11-11 0,-11 10-447,-5 5-11,0 0 1,-1 0-1,1 0 0,0 0 1,0 0-1,-1 0 0,0-1 1,1 1-1,-1-1 0,1-4 1,1-10-4923,4-3 1925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3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139 194 4320,'-3'-4'634,"0"0"0,0 0-1,0 0 1,1-1 0,-1 0 0,1 1 0,0-1-1,0 0 1,1 0 0,0 0 0,-1 0 0,1-8 0,-5-52 5579,6 60-5737,1 1 1,-1-1-1,1 1 1,0-1-1,0 1 1,0 0-1,2-6 1,-2 9-388,-1 0 0,1-1 1,-1 1-1,1 0 0,-1 0 0,1 0 0,0 0 1,0 0-1,-1 1 0,1-1 0,0 0 0,0 0 0,0 0 1,0 1-1,0-1 0,0 0 0,0 1 0,0-1 1,0 1-1,0-1 0,0 1 0,1 0 0,-1-1 1,0 1-1,0 0 0,0 0 0,0 0 0,1 0 1,-1 0-1,0 0 0,2 0 0,-1 1-33,0 0-1,0 0 0,1-1 1,-1 2-1,0-1 1,0 0-1,0 0 1,-1 1-1,1-1 0,0 1 1,0-1-1,-1 1 1,3 2-1,17 28 370,-16-24-340,9 15 79,32 52 263,43 95 0,-83-155-361,0 1 0,-1 1 0,-1-1 0,-1 1-1,0-1 1,-1 1 0,0 24 0,-3-15-6,-1-1 0,-1 1 0,-1 0 0,-8 27 0,7-39-17,1 0 1,-1-1-1,-1 1 1,-1-1-1,0-1 1,0 1 0,-1-1-1,-11 12 1,14-18-32,0 0 0,-1 0 1,0-1-1,0 0 1,0 0-1,0 0 0,-1-1 1,0 0-1,0-1 1,0 1-1,-1-1 0,1 0 1,-1-1-1,1 0 1,-1 0-1,-11 1 0,7-3 16,-1 1-1,1-1 0,0-1 0,0 0 0,0-1 0,-22-6 1,31 7-26,0 0 1,0 0-1,-1-1 1,1 1 0,0-1-1,0 0 1,1 0 0,-1 0-1,0 0 1,1 0 0,-1-1-1,1 1 1,0-1-1,-1 1 1,1-1 0,1 0-1,-1 0 1,0 0 0,1 0-1,-1 0 1,1-1 0,0 1-1,0 0 1,0 0 0,1-1-1,-1 1 1,1-1-1,0-5 1,0 4 36,1-1 0,-1 1 0,1-1-1,1 1 1,-1-1 0,1 1 0,4-8 0,21-36 317,-20 36-308,7-8 61,0 1 0,1 1 0,2 0 0,-1 1 0,2 0 0,0 2 0,1 0 0,35-21 0,85-50 286,-104 65-265,-1-1 0,0-2 0,-2-1 0,32-33 0,-37 33-160,-13 13-59,14-17 0,-6 10-1020,-18 16-305,0 0-1,0 0 1,0 0 0,7-9-1,-9 9 510,0 0 0,0 0 0,1 1 0,-1-1 0,1 1 0,0 0 0,0 0 0,0 0 0,1 0 0,-1 0 0,1 1 0,7-5 0,17-2-4945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4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18 2720,'-15'-11'20091,"19"14"-21708,69 32 5409,-55-25-3190,-12-7-425,0 1 0,0 0 0,7 6 0,-11-8-138,0 0 1,0 0-1,0 0 0,-1 1 0,1-1 1,-1 1-1,1-1 0,-1 1 0,0-1 1,0 1-1,1 5 0,0-3 34,0 1-1,-1 0 0,0-1 1,0 1-1,0 0 0,-1 0 1,0 0-1,0 0 1,0 0-1,-1 0 0,0-1 1,0 1-1,-4 9 0,-5 9 57,-2-1-1,-1-1 0,0 0 0,-2-1 0,-22 26 0,-96 89 141,100-105-192,0-1-64,16-15 36,1 1 0,-26 32 0,41-47-51,1 0 3,0-1 0,0 0-1,0 0 1,0 1 0,0-1-1,-1 0 1,1 0 0,0 1-1,0-1 1,0 0 0,0 0 0,-1 0-1,1 1 1,0-1 0,0 0-1,-1 0 1,1 0 0,0 0-1,0 1 1,-1-1 0,1 0-1,0 0 1,0 0 0,-1 0-1,1 0 1,0 0 0,-1 0-1,1 0 1,0 0 0,0 0-1,-1 0 1,1 0 0,-1 0-1,0 0 166,11 0-92,6-2-21,0 0-1,0-1 0,-1-1 1,30-11-1,-40 13-15,40-16 6,-2-1-1,0-3 1,-1-1 0,-1-2-1,-2-2 1,0-1 0,37-37-1,-72 61-45,26-23 38,2 0 0,38-24 0,94-40 294,-110 62-344,0-4 244,-49 29-192,1 0 0,-1 0 0,-1 0-1,1-1 1,-1 0 0,0 0-1,6-9 1,-9 13-26,0-1-1,0 1 1,0-1-1,-1 1 1,1-1-1,-1 1 1,1-1-1,-1 1 1,0-1-1,1 1 1,-1-1-1,0 0 1,0 1-1,0-1 1,0 0-1,0 1 1,-1-1-1,1 1 1,0-1-1,-1 1 1,0-3-1,0 2-18,-1 0 0,1 0 0,-1 0 0,1 0 0,-1 1 0,0-1 0,1 0 0,-1 1 0,0-1 0,0 1 0,0-1 0,-4-1 0,-1 0-321,-1 0 0,1 1-1,0-1 1,-1 1 0,0 1 0,1 0 0,-15-1-1,3 1-1134,-8 1-2066,10 1-1918,10 3 1848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5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32 6816,'-1'-1'119,"0"0"0,1 1 0,-1-1 0,1 0 0,-1 0 0,1 1 1,-1-1-1,1 0 0,0 0 0,-1 0 0,1 0 0,0 0 0,0 0 0,0 1 0,-1-1 1,1 0-1,0 0 0,0 0 0,0 0 0,1 0 0,-1 0 0,0 0 0,9-10 9737,-9 10-9752,5 9 1655,-4 3-1028,0 1 0,0-1 0,-1 1 1,-2 15-1,1-11-376,-12 117 1751,-2 57-666,14-176-1430,0 0 0,-6 25 1,2-16-10,5-22-554,-1 14 1620,2-11-4612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5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649 31 6560,'0'-2'184,"0"1"0,0-1 0,0 1 0,0-1 0,0 1 0,1-1 0,-1 1 0,0-1 0,1 1 0,-1-1 0,1 1 0,-1-1 0,1 1 0,-1 0 0,1-1 0,0 1 0,0 0 0,3-4 3458,-7 10 325,-6 5-2763,5-6-428,-4 4-32,-1 0 1,0-1 0,-1 0-1,-18 10 1,-46 20 1478,62-32-1892,-9 5 52,-239 105 2412,220-101-2792,-65 13-1,72-19-652,28-7 414,3 0-174,0-1 0,0 1 1,0-1-1,0 1 0,0-1 0,0 0 1,0 0-1,0 0 0,0 0 1,0 0-1,0 0 0,-4-1 1,18-10-9254,-10 9 7598,7-6-980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6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14 4320,'-8'-3'619,"7"3"-440,0-1 1,-1 1 0,1-1 0,0 0 0,-1 1 0,1-1 0,0 0 0,0 0-1,0 0 1,-7-2 5961,2 6-3882,-4 8-614,10-10-1318,-8 10 698,1 1 0,1 0 1,0 0-1,-7 23 0,5-14-370,-20 60 1970,-7 17-461,15-48-1239,-15 60 1,20-64-659,10-35-293,1 0 1,0 0 0,1 1 0,1-1 0,0 1 0,-1 13-1,3-1-1686,13-21-9533,-13-3 11053,0 0 0,1 0 0,-1 0 0,0 0-1,1 0 1,-1 0 0,0-1 0,1 1 0,-1 0 0,0 0 0,0 0 0,1-1 0,-1 1 0,0 0 0,0 0 0,1 0 0,-1-1-1,0 1 1,0 0 0,0-1 0,0 1 0,1 0 0,-1 0 0,0-1 0,1 0-291,0 0 0,0 0 0,0 0-1,0 0 1,0 0 0,0 0 0,0 0 0,0 0 0,0 1 0,0-1 0,1 0-1,-1 1 1,0-1 0,0 1 0,1 0 0,1-1 0,16-4-1853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6:16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15 8064,'-20'-12'2592,"42"9"2010,84 5 2700,55 11-2946,-152-11-4289,190 33 1470,-155-24-2260,0 1 0,60 26 0,-95-33-4509,-12 3 21,2-8 5239,-7 9-7516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19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6 791 1664,'-6'-3'6928,"8"3"-6166,6-1-540,-1 1 0,0-2 0,0 1 0,1-1-1,-1 0 1,0 0 0,0-1 0,-1 1-1,1-2 1,-1 1 0,1-1 0,-1 0 0,0 0-1,0-1 1,-1 0 0,10-10 0,-4 3-170,0-2-1,-1 0 1,-1 0 0,0-1 0,-1 0 0,9-21 0,23-87 39,-16 44-129,50-97 19,-42 107-21,-25 53 34,-1 0-1,-1 0 0,0 0 1,-1-1-1,-1 1 0,-1-1 1,1-29-1,-3 47-1,0-1 1,0 0-1,0 0 0,0 0 1,0 0-1,0 0 0,0 0 1,0 1-1,-1-1 1,1 0-1,0 0 0,0 0 1,0 0-1,0 0 0,0 0 1,-1 0-1,1 0 0,0 0 1,0 0-1,0 0 1,0 0-1,0 0 0,-1 0 1,1 0-1,0 0 0,0 0 1,0 0-1,0 0 0,-1 0 1,1 0-1,0 0 1,0 0-1,0 0 0,0 0 1,0 0-1,-1 0 0,1 0 1,0 0-1,0 0 1,0 0-1,0 0 0,0 0 1,0-1-1,-1 1 0,1 0 1,0 0-1,0 0 0,0 0 1,0 0-1,0 0 1,0-1-1,0 1 0,0 0 1,0 0-1,0 0 0,0 0 1,0 0-1,0-1 0,0 1 1,0 0-1,0 0 1,0 0-1,0 0 0,0-1 1,-9 12-180,-10 19 335,1 1-1,2 0 1,1 1-1,2 1 1,-17 61 0,-5 109 213,17-84-50,13-80-13,-1 70 1,6-107-274,0 1 1,0-1-1,0 1 1,1-1-1,-1 1 1,0-1-1,1 0 0,0 1 1,0-1-1,0 0 1,0 1-1,2 2 1,-2-4-18,0 0 1,0 0 0,0 0 0,0 0 0,0 0 0,1 0 0,-1 0 0,0 0 0,1-1-1,-1 1 1,1 0 0,-1-1 0,1 1 0,-1-1 0,1 0 0,-1 1 0,1-1 0,-1 0-1,1 0 1,2 0 0,14-2 46,1 0 0,-1-2 0,0 0 0,1 0-1,-2-2 1,24-10 0,-19 6-14,-1-1 0,0 0-1,20-16 1,-6 3-33,-18 13 23,0 0 0,-1-2 0,18-17 0,-29 24-10,1 0 0,-1 1-1,0-2 1,-1 1 0,1 0 0,-1-1-1,-1 0 1,1 0 0,-1 0 0,-1-1-1,4-10 1,-6 16-18,1 0 0,-1-1 0,0 1 0,1 0 0,-1-1 0,0 1 0,-1-1 0,1 1 0,0 0-1,-1-1 1,1 1 0,-1 0 0,-1-3 0,2 4-9,-1 1-1,1-1 1,-1 1-1,1-1 1,0 1-1,-1-1 1,1 1-1,-1-1 1,1 1 0,-1 0-1,1-1 1,-1 1-1,0 0 1,1-1-1,-1 1 1,1 0-1,-1 0 1,0 0-1,0-1 1,-1 1-14,0 1-1,1-1 1,-1 0 0,1 0 0,-1 0 0,1 1-1,-1-1 1,1 1 0,-1 0 0,1-1 0,-2 2 0,-6 4-32,1 0 1,0 0-1,0 1 1,0 0-1,1 0 1,-12 17-1,5-7 77,-2 2 59,2 2 1,0-1-1,1 2 1,1 0-1,1 0 1,-15 47 0,24-65-59,1 0 1,0 1 0,1-1-1,-1 0 1,1 1 0,-1-1-1,1 0 1,1 1 0,-1-1 0,2 6-1,-2-8-8,0-1 0,1 0 0,-1 1 0,1-1 0,-1 0-1,1 0 1,0 0 0,-1 1 0,1-1 0,0 0 0,0 0 0,0 0-1,0 0 1,0 0 0,0-1 0,0 1 0,0 0 0,0 0 0,0-1 0,1 1-1,-1 0 1,0-1 0,0 0 0,1 1 0,-1-1 0,0 0 0,1 1-1,-1-1 1,0 0 0,1 0 0,-1 0 0,0 0 0,1 0 0,-1 0-1,0-1 1,3 0 0,4-1 34,0-1 0,0 0-1,0 0 1,-1-1 0,1 0 0,9-7-1,-2 2-34,-5 2 17,1-1 1,-1-1 0,0 0-1,-1 0 1,0-1 0,0 0-1,10-18 1,8-6-200,-22 26 185,1-1 0,-1 0 0,0 0 0,-1-1 0,0 1 0,0-1 0,2-13 0,-6 23-20,1-9-501,-6 19 250,-1 17 506,-7 50-1,12-66-102,1 0 0,0 1-1,0-1 1,1 0 0,0 0-1,1-1 1,5 19-1,-4-24-77,-1 1-1,0-1 0,1-1 0,6 9 1,-8-11-48,0-1 1,0 1 0,0-1 0,1 1-1,-1-1 1,0 0 0,1 0 0,-1 0 0,1 0-1,0 0 1,-1 0 0,1 0 0,0 0-1,-1 0 1,1-1 0,0 1 0,3 0-1,2-1 99,0 0 0,0-1 0,0 0-1,12-3 1,-15 3-122,-1 0-1,0-1 1,1 1 0,-1-1-1,0 0 1,0 1 0,0-2 0,0 1-1,-1 0 1,1-1 0,2-2-1,30-37 57,-27 35-63,-2-1 0,1 0-1,-1-1 1,0 1 0,6-13 0,20-52 132,-23 52-7,-7 13-178,-1 0 0,2-14-1,-3 17-141,0 8-235,0 162 444,5-132 396,-5-31-316,13-3-34,0-1-1,0 0 0,0 0 1,0-2-1,-1 1 0,1-2 0,20-9 1,-5 2-83,131-66 36,-116 54 46,-22 11-91,-17 10 38,0 0 1,0 1-1,1-1 1,-1 1-1,8-3 1,-2 1 7,-6 2-139,-8 8 67,-70 88-348,-1 1 542,67-83-95,5-7-41,-1-1-1,1 1 1,0 0-1,0 0 1,0 1 0,1-1-1,-1 0 1,1 1 0,1 0-1,-1-1 1,-1 12-1,5-17 38,0 1 0,-1-1 0,1 0 0,0 0 0,-1 1 0,1-1 0,0-1 0,-1 1 0,1 0 0,2-1 0,1 0 17,1-1 0,0 0 0,-1 0 0,0-1 0,0 0 0,1 0 1,-2 0-1,1-1 0,6-5 0,6-7-68,16-20 0,-16 17 28,-7 7-31,-1 0 0,14-26 0,-3 6-471,-19 54 1,-9 82 394,1-31 557,4-41-354,-1 0 0,-2 0 0,-1 0 0,-1-1 0,-2 0-1,-15 33 1,21-55-50,0 0 0,-1-1 0,0 1 0,-1-1-1,0 0 1,-11 11 0,15-16-35,0-1 1,-1 0-1,0 0 0,1 1 1,-1-2-1,0 1 0,0 0 0,0-1 1,0 1-1,0-1 0,0 0 0,-1 0 1,1 0-1,0 0 0,0-1 0,-1 1 1,1-1-1,-1 0 0,1 0 1,0 0-1,-1 0 0,-3-1 0,-2-2-4,0-1 0,1 1 0,-1-1 0,1-1 0,0 1 0,1-2 0,-1 1 0,1-1 0,0 0 0,0 0 0,1-1-1,0 0 1,-10-13 0,5 3-62,0-1 0,0-1 0,2 0-1,-14-39 1,22 57 24,1-1-1,-1 0 1,1 0-1,-1 0 1,1 0-1,-1 1 1,1-1 0,0 0-1,0 0 1,0 0-1,0 0 1,1 0 0,-1 0-1,0 0 1,1 0-1,-1 1 1,1-1-1,0 0 1,-1 0 0,1 0-1,0 1 1,0-1-1,2-1 1,0 0 0,0 0 0,0 1 0,0 0-1,0 0 1,1 0 0,-1 0 0,1 0 0,-1 0 0,1 1-1,6-2 1,31-6-32,46-6 0,-54 10 58,22-3 34,-10 3 5,-1-2-1,0-3 1,64-21-1,-87 22-52,-1 0-1,0-1 0,32-21 1,-43 25 61,-1-1 0,0 0 0,-1 0 0,1 0 0,-1-1 0,-1 0 0,1-1 0,-2 0 0,1 1 0,4-11 0,-8 14-42,0 1 1,-1-1 0,0 1-1,0-1 1,0 1 0,0-1-1,0 0 1,-1 1 0,0-1-1,0 0 1,0 0 0,-2-4-1,2 8-21,0 1 0,0-1-1,0 1 1,0-1-1,0 1 1,-1-1 0,1 1-1,0-1 1,0 1-1,-1-1 1,1 1 0,0 0-1,0-1 1,-1 1-1,1-1 1,-1 1 0,1 0-1,0-1 1,-1 1-1,1 0 1,-1-1 0,1 1-1,-1 0 1,1 0-1,-1 0 1,1-1 0,-1 1-1,1 0 1,-1 0-1,1 0 1,-1 0 0,1 0-1,-1 0 1,0 0-1,0 0 1,0 0-1,0 0 1,0 1-1,1-1 1,-1 0-1,0 1 1,0-1-1,0 1 1,1-1-1,-1 1 1,0-1-1,1 1 1,-1 0-1,0-1 1,1 1-1,-1 0 1,1-1-1,-1 1 1,0 1-1,-3 8 34,0-1 0,0 1 1,1 0-1,1 1 0,0-1 0,-2 14 1,3-3 133,1 0 0,1 24 0,1-35-42,-1 1 0,1-1-1,0 0 1,6 13 0,-6-18-46,-1-1-1,1 0 1,0 1 0,1-1-1,-1 0 1,1-1 0,-1 1-1,1 0 1,1-1 0,-1 1 0,7 5-1,-8-9-41,0 1-1,-1 0 0,1 0 1,0-1-1,0 1 0,0-1 1,0 0-1,-1 1 0,1-1 0,0 0 1,0 0-1,0 0 0,0 0 1,0-1-1,3 0 0,28-10 28,-30 10-63,65-30 262,66-41-1,-128 69-236,6-4-54,-1 2 1,1 0-1,1 0 1,16-4 0,-27 9 38,-1 0 0,0 0 1,0-1-1,0 1 0,0 0 1,0 0-1,0 1 1,1-1-1,-1 0 0,0 0 1,0 1-1,0-1 0,0 0 1,0 1-1,0-1 0,0 1 1,0-1-1,0 1 1,0 0-1,0-1 0,0 1 1,1 1-1,1 2 111,0 0 0,0 0-1,0 0 1,2 5 0,7 10 479,-6-13-562,0 0 1,0-1-1,0 1 1,1-2 0,0 1-1,0 0 1,0-1-1,1-1 1,-1 1 0,1-1-1,0 0 1,0-1-1,0 0 1,0 0 0,0-1-1,0 0 1,1 0-1,-1-1 1,0 0 0,1-1-1,8-1 1,-17 2-80,66-14-9872,-59 12 8803,1 0-1,-1-1 0,-1 0 1,1 0-1,0-1 0,10-7 1,-6 1-1344,19-20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53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2 120 2816,'-1'-10'1096,"2"4"203,4-12 4236,-2 9-3754,-3 9-1747,1 0 1,-1 0-1,0-1 1,0 1-1,0 0 1,0 0 0,0 0-1,0-1 1,1 1-1,-1 0 1,0 0-1,0 0 1,0-1 0,0 1-1,0 0 1,0 0-1,0-1 1,0 1 0,0 0-1,0 0 1,0-1-1,0 1 1,0 0-1,0 0 1,0-1 0,0 1-1,0 0 1,0 0-1,-1 0 1,1-1-1,0 1 1,0 0 0,0 0-1,0 0 1,0-1-1,-1 1 1,1 0-1,0 0 1,0 0 0,0 0-1,0-1 1,-1 1-1,1 0 1,0 0 0,0 0-1,-1 0 1,1 0-1,0-2 46,1 0-1,0 1 1,-1-1 0,1 1-1,0-1 1,0 1-1,0-1 1,0 1 0,0 0-1,1-1 1,-1 1-1,2-2 1,1 1-4,0 1-1,0-1 1,0 1 0,0 0-1,0 0 1,0 0-1,0 1 1,0-1 0,0 1-1,0 0 1,0 0 0,7 1-1,5 2-26,30 10-1,-22-6-56,-8-2 133,1 0-1,-1 1 1,-1 1 0,1 0 0,-1 1 0,-1 1-1,1 0 1,-2 1 0,25 23 0,-35-30-69,0 1 1,0 0-1,0 0 1,0 1-1,-1-1 1,0 0-1,0 1 1,0 0-1,0-1 1,-1 1-1,0 0 1,0 0-1,0 0 0,-1 0 1,1 0-1,-1 0 1,0 0-1,-1 0 1,1 0-1,-1 0 1,-2 6-1,-2 10 122,-2 1 1,0-2-1,-15 30 0,18-42-155,-87 185 777,66-142-499,12-29-168,2 2-1,-12 35 1,23-58-108,-1 0-1,1 0 1,0 0-1,0-1 1,-1 1 0,1 0-1,-1 0 1,1 0-1,0 0 1,-1-1 0,0 1-1,1 0 1,-1-1-1,1 1 1,-1 0 0,0-1-1,0 1 1,1-1-1,-1 1 1,0-1-1,0 1 1,1-1 0,-1 1-1,0-1 1,0 0-1,0 1 1,0-1 0,0 0-1,0 0 1,0 0-1,0 0 1,1 0 0,-1 0-1,0 0 1,-1 0-1,-3-22 131,6 16-159,-1 1-1,1-1 1,0 1-1,1 0 1,-1-1-1,1 1 1,0 0-1,0 0 1,1 0-1,0 0 1,0 0-1,0 1 1,0-1-1,5-4 1,6-6-31,1 0 1,24-17-1,-15 14-4,0 1 0,2 1 0,0 2 0,0 0 0,31-10 0,175-84 353,-183 80-146,59-44 0,-103 68-105,0 0 1,-1 1-1,0-1 0,1-1 0,-1 1 0,-1-1 0,1 1 0,-1-1 0,0 0 0,0 0 1,0-1-1,-1 1 0,1 0 0,-1-1 0,-1 0 0,1 1 0,0-9 0,0 5-27,-1 0 0,0 0 0,0 0 0,-1 0-1,-1 1 1,1-1 0,-1 0 0,-1 0 0,0 0-1,0 1 1,0-1 0,-1 1 0,-8-16 0,4 10-83,6 11 58,-1-1 1,1 1 0,-1 0-1,0 0 1,-3-4-1,4 6-56,0 0 0,0 0-1,0 0 1,0 1 0,0-1 0,0 0-1,0 0 1,-1 1 0,1-1 0,0 1-1,0-1 1,-1 1 0,1 0 0,0 0-1,-1-1 1,1 1 0,0 0 0,-2 0-1,2 0-87,0 1 0,0-1 0,1 0 0,-1 0 0,0 1 0,1-1 0,-1 1 0,0-1 0,1 1 0,-1-1 0,0 1 0,1-1 0,-1 1 0,1-1 0,-1 1 0,1 0 0,0-1 0,-1 1 0,1 0 0,-1-1 0,1 1 0,0 0 0,0 0 0,-1-1 0,1 1 0,0 1 0,0-1-177,-1 0 1,1 0-1,0 0 0,0-1 1,0 1-1,0 0 0,0 0 1,0 0-1,0 0 0,0 0 1,0 0-1,0 0 0,1-1 1,-1 1-1,0 0 0,0 0 1,1 0-1,-1 0 1,1-1-1,-1 1 0,1 0 1,-1 0-1,1-1 0,-1 1 1,2 1-1,11 2-5839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5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74 139 3136,'0'-1'85,"-1"1"0,1-1 0,0 0 1,0 1-1,0-1 0,0 0 0,0 1 0,0-1 1,0 0-1,0 1 0,0-1 0,0 0 0,0 1 0,0-1 1,0 0-1,0 1 0,1-1 0,-1 1 0,0-1 0,0 0 1,1 0-1,0 1 170,-1-1 1,0 0-1,0 1 0,1-1 1,-1 1-1,0-1 1,0 0-1,1 1 1,-1-1-1,0 0 0,0 1 1,0-1-1,0 0 1,0 1-1,0-1 0,0 0 1,0 1-1,0-1 1,0 1-1,-1-1 0,1 0 1,0 1-1,0-1 1,-1 0-1,1 1 1,0-1-1,-1 1 0,1-1 1,0 1-1,-1-1 1,0 0-111,1 0 0,-1 1 0,1-1 1,-1 1-1,0-1 0,1 1 1,-1-1-1,0 1 0,1 0 0,-1-1 1,0 1-1,1 0 0,-1 0 1,0-1-1,1 1 0,-1 0 0,0 0 1,0 0-1,0 0 0,1 0 1,-1 0-1,0 0 0,0 0 0,1 0 1,-1 0-1,0 0 0,0 0 1,0 1-1,-1 0-28,1 0 0,-1 0-1,1 0 1,-1 1 0,1-1 0,0 0 0,-1 1 0,1-1-1,0 1 1,0-1 0,-1 4 0,-1 0-87,1 0 0,0 0 0,0 0 0,0 1 0,0-1 0,1 1 0,-1 8 0,2-10-10,0 0-1,1 0 1,-1 0-1,1 0 1,0 0-1,0 0 0,0 0 1,0 0-1,1 0 1,-1-1-1,1 1 1,0-1-1,0 1 0,1-1 1,-1 0-1,1 1 1,-1-1-1,1-1 1,0 1-1,0 0 0,0-1 1,1 1-1,-1-1 1,1 0-1,-1 0 1,1-1-1,4 3 0,-4-3 43,0 0-1,0 0 0,1 0 0,-1 0 0,0-1 0,1 0 0,-1 0 0,0 0 0,1 0 0,-1-1 0,0 1 0,1-1 1,-1 0-1,0-1 0,0 1 0,0-1 0,0 0 0,0 0 0,0 0 0,0 0 0,6-6 0,-6 4-4,1 0 0,-1 0-1,0 0 1,0-1-1,0 0 1,0 0 0,-1 0-1,0 0 1,0 0 0,-1-1-1,1 1 1,-1-1-1,0 0 1,-1 0 0,1 0-1,0-11 1,-1 10 20,-1 0 0,0 0 0,0 0 1,-1 1-1,1-1 0,-2 0 0,1 0 0,-1 1 0,0-1 1,0 1-1,-1-1 0,1 1 0,-2 0 0,1 0 0,-5-6 1,6 9-94,-1 0 0,1 1 0,-1-1 1,0 1-1,0-1 0,0 1 0,0 0 1,0 1-1,-1-1 0,1 0 0,0 1 1,-1 0-1,1 0 0,-1 0 0,0 0 1,1 0-1,-1 1 0,0 0 0,1-1 1,-8 2-1,7-1-63,-1 1-1,0 0 1,0 0 0,1 0-1,-1 0 1,0 1 0,1 0-1,-1 0 1,1 0 0,0 1-1,0-1 1,0 1 0,0 0-1,0 0 1,-5 5 0,4-2-402,0 1 0,1-1 1,0 0-1,0 1 0,0 0 0,-3 12 1,2-6-1376,2 0 0,0 0 0,-2 15 0,0 9-1296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7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2496,'-27'0'6217,"-36"0"1352,78-13-6609,5 5-812,0 0 0,0 2 0,1 1-1,40-5 1,87 1 151,-139 8-281,190 2 363,-69 1-373,-82 1 174,-46-3-236,2 12-3864,-4-11 3639,1 0 0,-1 0 1,1 0-1,-1 0 0,0 0 0,1 0 0,-1 0 0,0 1 0,0-1 1,1 0-1,-1 0 0,0 0 0,0 0 0,-1 2 0,-2 16-2355,-1 5-1734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55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44 144 4800,'-5'-6'-522,"-5"-7"5476,16 24-906,4 8-3257,-1 0 1,-1 0-1,0 2 1,8 39-1,-4-18-162,-8-24-398,-1-1 0,-1 1 0,-1 0 0,0 23 1,1 25 228,0-49 368,-2 0 1,-2 25-1,-6-66-710,-2 2-1,-14-26 0,17 33-111,-8-21 0,3 4-28,9 25 4,1 1 0,0-1 0,0-1 1,0 1-1,1 0 0,0 0 0,1-1 0,-1 1 1,1 0-1,1-1 0,1-8 0,-2 11-1,0 3 19,1 0 0,-1 0 0,0 0 0,1 0 0,-1 0-1,1 0 1,0 0 0,-1 0 0,1 0 0,0 0 0,0 0-1,0 1 1,2-3 0,12-19-8,-12 17 10,0 1-1,1 0 1,-1 0-1,7-6 1,3-2 16,-1-1-1,-1 0 1,14-23-1,16-20 62,-31 45-110,-5 5 32,1 0 1,0 0-1,1 0 1,-1 1-1,1 0 1,14-10-1,-19 15-2,0 0 0,0 1 0,1-1 0,-1 0 0,0 1 0,0-1 0,0 1 0,1 0 0,-1 0 0,3 0 0,-4 0-1,0 0 0,0 0 0,0 0 0,0 1 1,-1-1-1,1 0 0,0 0 0,0 1 0,0-1 1,0 1-1,0-1 0,0 1 0,-1-1 0,1 1 0,0 0 1,0-1-1,-1 1 0,1 0 0,0-1 0,-1 1 0,1 0 1,-1 0-1,1 0 0,-1 0 0,1 1 0,3 10 38,-1 0-1,2 19 1,-5-21-5,-1 0-1,0 1 1,0-1-1,-1 0 1,-1 0-1,0 0 1,-7 18-1,7-19-7,-2 2 36,0-1 1,-1 0 0,0-1-1,-1 1 1,0-1-1,0 0 1,-1-1 0,0 0-1,0 0 1,-17 11 0,10-11-65,14-7 2,-1 0 0,0 0 1,0 0-1,0 0 0,1 0 0,-1 0 1,1 0-1,-1 1 0,-2 2 1,23-3-286,-12-1 276,1 1 1,-1 0-1,0 0 1,9 4 0,5 1 57,-20-6-45,11 2-8,1 0 0,-1 1 0,0 1 0,0 0 0,-1 1 0,14 7 0,-23-11 21,-1 0 1,0 0-1,1 0 1,-1 0-1,0 0 1,0 0-1,0 0 1,0 0-1,0 0 1,0 0-1,-1 1 0,1-1 1,0 0-1,0 1 1,-1-1-1,1 1 1,-1-1-1,0 1 1,1-1-1,-1 1 1,0-1-1,0 1 1,0-1-1,0 1 0,0-1 1,0 1-1,0-1 1,0 1-1,-1-1 1,1 1-1,0-1 1,-1 1-1,0-1 1,1 0-1,-1 1 0,0-1 1,0 0-1,1 1 1,-1-1-1,-2 2 1,-3 3 103,0 1 0,-1-1 0,1-1 0,-1 1 0,-13 7 0,9-7-37,0 0 0,-1-1 0,0 0 0,0-1-1,-23 5 1,2-4-83,-33 2-1,-21-6-3757,75-2 809,33 2-8801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56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30 130 2720,'-6'2'1326,"-17"5"9465,43-25-7949,-3 6-2333,1 2 0,0 0-1,32-13 1,60-12-26,-97 32-419,0 0 0,0 1 0,-1 1 0,1 0 0,0 1 0,15 2 0,-24-2-22,0 1 1,0 0 0,0 0-1,0 1 1,0-1 0,0 1-1,-1 0 1,1 0 0,0 0-1,-1 0 1,0 1 0,6 4-1,2 5 415,20 24-1,-22-25-275,-8-9-138,1-1 1,-1 1-1,1-1 1,-1 0-1,1 0 1,-1 1-1,1-1 1,0 0-1,0 0 1,0-1-1,0 1 1,0 0-1,0-1 1,0 1-1,0-1 1,0 1-1,0-1 1,0 0-1,0 0 1,0 0 0,0 0-1,0 0 1,0-1-1,0 1 1,0 0-1,0-1 1,0 0-1,0 1 1,0-1-1,2-1 1,7-4 171,-1 0-1,1 0 1,18-16 0,-16 12-167,45-37-16,-38 26-182,-20 20-90,-3 19-8661,1-6 6660,-1-1 0,0 0 0,-1 0 0,-6 13 0,-8 10-340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3:57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12 208 4896,'-1'-1'253,"0"0"1,0 0-1,0 0 1,0 0-1,0-1 1,0 1-1,0 0 1,1-1-1,-1 1 1,1 0-1,-1-1 1,1 1-1,-1-1 1,1 1-1,0-1 1,0 1-1,0-1 1,0 1-1,0-1 1,0 1-1,0-1 1,0 1-1,0-1 1,1 1-1,-1-1 1,1 1-1,-1-1 1,1 1-1,0 0 1,1-3-1,0-1 233,1 1 0,0-1-1,0 1 1,1 0-1,-1 0 1,1 0 0,0 1-1,4-5 1,9-4 272,-3 1-351,0 1 0,0 0 0,1 1 0,0 1 0,22-9 0,108-25 963,-139 41-1262,1 0-1,-1 1 0,0 0 0,0 0 0,0 0 0,0 1 1,0 0-1,0 0 0,0 0 0,0 1 0,0 0 0,-1 0 1,1 1-1,-1-1 0,1 1 0,-1 1 0,0-1 0,0 1 1,0-1-1,7 9 0,-11-10-57,1-1-1,0 0 1,-1 1-1,1-1 1,0 0-1,0 0 1,0 0 0,-1 0-1,1 0 1,0 0-1,0-1 1,1 1 0,-1-1-1,3 1 1,-4-1-47,0 0 0,0 0-1,1 0 1,-1 0 0,0 0 0,0-1 0,1 1 0,-1 0 0,0-1 0,0 1 0,0-1-1,1 0 1,-1 1 0,0-1 0,0 0 0,0 1 0,0-1 0,0 0 0,0 0-1,0 0 1,-1 0 0,1 0 0,0 0 0,0-1 0,10-9-2575,-8 9 1239,0 0 0,0 1 0,0 0 0,1-1-1,-1 1 1,1 1 0,-1-1 0,6 0 0,13-4-4251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02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 2976,'15'-5'10800,"-10"-12"-5627,-5 15-5058,0 0-1,0 1 1,0-1 0,0 0 0,0 0 0,0 1 0,1-1-1,-1 0 1,1 1 0,-1-1 0,1 0 0,0 1-1,-1-1 1,1 1 0,0-1 0,1-1 0,-1 3-3,3-1 6,-3 1-116,-1 0 1,0 0-1,0 0 1,0 0 0,0 0-1,1 0 1,-1 0-1,0-1 1,0 1-1,0 1 1,0-1-1,1 0 1,-1 0-1,0 0 1,0 0 0,0 0-1,0 0 1,1 0-1,-1 0 1,0 0-1,0 0 1,0 0-1,0 0 1,1 0-1,-1 0 1,0 1 0,0-1-1,0 0 1,0 0-1,0 0 1,0 0-1,0 0 1,1 1-1,-1-1 1,0 0-1,0 0 1,0 0-1,0 0 1,0 1 0,0-1-1,0 0 1,0 0-1,0 0 1,0 0-1,0 1 1,0-1-1,0 0 1,0 0-1,0 0 1,1 6 77,0-1 1,0 0-1,-1 0 0,1 0 0,-1 6 1,0 5 72,6 270 1062,-6-257-1070,-6 96 745,7-112-793,-2-1 0,1 1 0,-2 0 1,-4 18-1,5-26 8,-3 3-387,-7-15-2133,6 4 1508,-3-4-4895,8 3 2698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02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19 3552,'-1'0'73,"0"0"0,1 0 1,-1 0-1,0 0 0,1 0 0,-1 0 0,0 0 1,1 0-1,-1 0 0,0-1 0,1 1 0,-7-5 5443,2 9-1315,4-4-3887,1 1 0,0-1 0,-1 1 0,1-1 0,0 0 0,-1 1 0,1-1 0,-1 0 0,1 1 0,-1-1 0,1 0 0,-1 0 0,1 0-1,-1 1 1,1-1 0,-1 0 0,1 0 0,-1 0 0,0 0 0,80-12 1313,-26 9-1355,107-3 106,-119 6 81,0 2 0,75 13-1,-114-15-432,1 1 0,-1-1 0,1 1 0,0-1 0,-1 0 0,1 0 0,-1 0 0,1 0 0,-1 0 0,1-1 0,-1 1 0,1-1 0,-1 0 0,5-2 0,-5 2-901,-2-9-5044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03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9 793 3712,'-9'12'11104,"9"-12"-11025,0 0 0,1 0 0,-1 0 0,0 0 0,0 0 0,0 0 0,1 0 0,-1 0 0,0 0 0,0 0 0,0 0 0,0 0 0,1 0 0,-1 0 0,0-1 0,0 1 0,0 0 0,0 0 0,0 0 0,1 0 0,-1 0 0,0 0 0,0-1 0,0 1 0,0 0 0,0 0 0,0 0 1,0 0-1,0-1 0,0 1 0,0 0 0,0 0 0,1 0 0,-1-1 0,0 1 0,0 0 0,0 0 0,0 0 0,0 0 0,0-1 0,-1 1 0,1 0 0,0 0 0,0 0 0,0-1 0,1-10 1389,0 2-1180,1 0 0,0 0 0,0 0-1,0 0 1,5-10 0,1-2 39,8-38-228,-10 32 81,16-40-1,5-8-153,-16 42 68,24-53 0,-16 51-48,33-46 1,-39 63-38,1 1 0,0 1 0,2 0 0,20-16 0,-11 13-9,1 1-1,1 1 0,1 1 0,0 1 1,1 2-1,42-14 0,-68 26 8,10-3 5,25-5 1,-33 8-24,-1 1-1,1 0 1,0 0 0,0 0 0,-1 0 0,1 1-1,0 0 1,-1 0 0,7 2 0,-8-2 18,0 0-1,0 0 1,0 0 0,-1 0 0,1 1 0,0-1-1,-1 1 1,1 0 0,-1 0 0,0 0-1,1 0 1,-1 0 0,0 0 0,0 1-1,-1-1 1,1 1 0,0-1 0,-1 1-1,1 0 1,-1-1 0,0 1 0,0 0-1,0 0 1,-1 0 0,1 0 0,0 0-1,-1 0 1,0 0 0,0 3 0,-2 7 130,-1 0-1,0-1 1,-1 1 0,0-1 0,-1 0 0,0 0 0,-11 16 0,7-13-71,-2 0-1,0-1 1,0 0 0,-25 23 0,24-27-51,-1-1 1,1 0-1,-1-1 1,-1-1-1,1 0 1,-29 10-1,17-9 34,-1-2 0,0 0 0,-29 2 0,1-7-140,79-6-186,-7 5 263,1 2 0,0 0 1,-1 1-1,0 0 0,0 2 1,0 0-1,0 1 1,32 16-1,-42-17 36,0 0 0,0 1 0,0 0 0,-1 0 0,0 0 0,0 1 0,7 8 0,-13-13 0,1-1 1,-1 1-1,0 0 1,0 0-1,1 0 0,-1 0 1,-1 0-1,1 0 0,0 0 1,0 0-1,-1 0 1,1 0-1,-1 1 0,0-1 1,0 0-1,1 0 1,-1 0-1,-1 1 0,1-1 1,0 0-1,0 0 1,-1 0-1,0 0 0,1 0 1,-1 1-1,0-1 1,0 0-1,0 0 0,-2 2 1,0 0 70,0 0 0,-1 0 0,1-1 0,-1 0 0,0 0 1,0 0-1,0 0 0,0 0 0,0-1 0,-1 0 0,1 0 0,-6 2 1,-4 0 29,-1 0 0,0-1 0,0-1 0,-24 1 0,-63-4-159,70-1-63,-104-8-466,77 4-2752,30 3-113,29 3 3136,-1 0-1,0 0 1,0 0 0,1 0 0,-1-1 0,0 1-1,0 0 1,1 1 0,-1-1 0,0 0 0,0 0-1,1 0 1,-1 0 0,0 1 0,1-1 0,-1 0-1,0 0 1,1 1 0,-1-1 0,0 1 0,0 0-1,13 0-6347,2-9 2856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06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4 255 992,'-4'5'11056,"14"-17"-8224,9-12-1559,-14 20-1034,-1-1 0,1 0 0,5-9 0,-8 11-156,1 0 0,-1 0 0,1 1 0,0-1 1,0 1-1,1 0 0,-1 0 0,0 0 0,1 1 0,-1-1 0,5-1 1,-1 0 123,-1 1-114,0 0-1,1 1 0,-1 0 1,0 0-1,1 1 1,-1-1-1,9 2 1,19-2 186,87-8-93,-89 7-201,37 3 0,-23-1 264,70 6-57,-61-6-99,109-14 1,-86 0-43,207-28 100,-172 32-286,85-10 302,-111 11-252,8 1 240,-13 3-182,-23 1-12,77 3 0,-61 2 10,13 0 41,181-7 1011,329-10 51,-548 16-959,101-6 88,-103 6-384,-47 0-401,-1 1 368,0 0 0,0 0 0,0-1 0,-1 1 0,1 0 0,0 0 0,-1 0 0,1-1 0,0 1 0,-1 0 0,1 0 0,-1-1 0,1 1 0,-1 0 0,1-1 0,-1 1 0,1-1 0,-1 1 0,0-1 0,1 1 0,-1-1 0,0 1 0,1-1 0,-1 1 0,0-1 0,0 0 0,-1 1 0,2-1 15,-19 9-5705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0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1 442 3072,'1'-6'767,"1"6"-357,-2 0-389,0 0-1,0 0 1,1 0 0,-1 0-1,0 0 1,0 0-1,0 0 1,1 0 0,-1 0-1,0 0 1,0 0-1,0 0 1,0 0-1,1 0 1,-1 0 0,0 0-1,0 0 1,0 0-1,0 0 1,1 0 0,-1 0-1,0-1 1,0 1-1,0 0 1,0 0-1,0 0 1,1 0 0,-1 0-1,0 0 1,0-1-1,0 1 1,0 0 0,0 0-1,16-2 5665,-11 1-5251,0 0 0,0-1-1,0 0 1,-1 0-1,1 0 1,0 0-1,8-6 1,27-26 523,-20 16-791,110-81 1338,-129 100-1490,-1-1 1,1 0-1,-1 1 0,0-1 0,1 1 0,-1-1 1,1 1-1,-1 0 0,0-1 0,0 1 1,1-1-1,-1 1 0,0-1 0,1 2 0,0 6 87,-1-1-1,1 1 0,-1 0 0,0 0 1,-1-1-1,-1 12 0,-2 20 148,1 35 259,2 33 4,5-46-103,3 0-1,16 62 0,-23-122-385,0 0 0,0 0 1,0 0-1,1 0 0,-1 0 1,0 0-1,1 0 1,-1 0-1,1-1 0,-1 1 1,1 0-1,-1 0 0,1-1 1,1 2-1,-2-2-2,0 1-1,1-1 1,-1 0 0,0 0-1,1 0 1,-1 0 0,0 0 0,0 0-1,1 0 1,-1 0 0,0 0-1,1 0 1,-1 0 0,0 0 0,0 0-1,1-1 1,-1 1 0,0 0-1,1 0 1,-1 0 0,0 0 0,0 0-1,1-1 1,-1 1 0,0 0-1,0 0 1,0 0 0,1-1-1,-1 1 1,2-3 87,1 0 0,-1 0 0,-1-1 0,1 1 0,2-5 0,39-126 368,-14 39-470,-6 28 16,56-109 0,-69 148-98,-9 24 4,-1 0 0,2 0-1,-1 0 1,0 0 0,1 1 0,0-1 0,0 0 0,0 1 0,0 0 0,0-1 0,6-4 0,0-2-144,-7 10 213,-1-1-1,1 0 0,-1 0 1,1 1-1,-1-1 1,1 0-1,0 0 0,-1 1 1,1-1-1,0 1 1,0-1-1,-1 1 0,1-1 1,0 1-1,0-1 1,0 1-1,0 0 0,1-1 1,71-9-226,-43 4 268,-20 4 44,-1 1-1,20-2 1,-13 2-68,32-6 1,-10 1-151,40-10 270,138 3-212,-92 8 257,96-19-111,-22 1 269,16-3-342,-177 23 142,246-11 323,-39-5 110,-132 7-217,-14 2-261,59-4 8,-146 13-201,-6 0 114,0 0 0,1 1 0,-1 0 0,0 0 1,7 2-1,-11-2-46,-1 0 1,1 0-1,-1 0 1,1 0 0,-1 0-1,1 1 1,-1-1-1,1 0 1,-1 0-1,0 1 1,1-1 0,-1 0-1,1 1 1,-1-1-1,0 0 1,1 1-1,-1-1 1,0 1 0,0-1-1,1 0 1,-1 1-1,0-1 1,0 1 0,1 0-1,-1 0-102,0 0 0,0 0 0,-1 0 0,1 0 0,0 1 0,0-1 1,-1 0-1,1 0 0,0 0 0,-1 0 0,1 0 0,-1 0 0,1 0 0,-1 0 0,-1 1 0,-5 7-885,-1 0 1,0-1-1,0 0 1,-1 0-1,0-1 0,0-1 1,-1 1-1,0-1 1,0-1-1,-12 5 0,-41 14-4094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0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3232,'1'-1'104,"-1"-1"0,0 1 1,0 0-1,1 0 0,-1-1 1,1 1-1,-1 0 0,1 0 0,0 0 1,-1 0-1,1 0 0,0 0 0,0 0 1,-1 0-1,1 0 0,0 0 1,0 0-1,0 0 0,0 1 0,0-1 1,0 0-1,1 1 0,-1-1 0,0 1 1,2-2-1,5 0 1604,0-1-1,16-2 1,-17 4-230,-6 0-1362,0 1 1,-1 0-1,1 0 1,0 0-1,0 0 0,0 0 1,0 0-1,0 0 1,0 0-1,0 0 1,0 0-1,0 0 1,0 0-1,0 1 1,-1-1-1,1 0 1,0 1-1,0-1 1,0 0-1,0 1 1,-1 0-1,1-1 0,0 1 1,0-1-1,-1 1 1,1 0-1,0-1 1,-1 1-1,1 0 1,-1 0-1,1-1 1,-1 1-1,1 0 1,-1 0-1,0 0 1,1 0-1,-1 0 1,0 0-1,0-1 0,0 1 1,0 0-1,1 0 1,-1 0-1,0 0 1,-1 0-1,1 1 1,0 5 197,-1 0 0,0-1 1,0 1-1,-1 0 0,-2 8 0,-7 20 438,-7 54 0,4-20-474,6-47-323,7-19 37,-1 1 0,1-1 0,0 1 0,0 0-1,0-1 1,0 5 0,1-6-322,26-2-18480,-7 0 17007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0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 4992,'-10'-4'1335,"10"4"-1308,0 0 0,0-1 0,0 1 1,0 0-1,0 0 0,0 0 0,0 0 1,0 0-1,0 0 0,0 0 0,0 0 0,0 0 1,0 0-1,0-1 0,0 1 0,-1 0 0,1 0 1,0 0-1,0 0 0,0 0 0,0 0 0,0 0 1,0 0-1,0 0 0,0 0 0,0 0 0,-1 0 1,1 0-1,0 0 0,0 0 0,0 0 0,0 0 1,0 0-1,0 0 0,0 0 0,0 0 0,-1 0 1,1 0-1,0 0 0,0 0 0,0 0 1,0 0-1,0 0 0,0 0 0,0 0 0,0 1 1,0-1-1,0 0 0,-1 0 0,1 0 0,0 0 1,0 0-1,0 0 0,0 0 0,0 0 0,14-10 9981,-7 7-8880,0 1-718,0 1 0,-1 0 0,2 0 0,-1 0 0,0 1 0,10 0 0,-7 1-190,1-1 0,14-3 1,54-5 98,-27 3-270,-9 4 14,-28 1-702,-14 0-225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4224,'-11'9'8640,"13"-8"-8536,0 0 1,0 0 0,0-1-1,0 1 1,0-1 0,0 0 0,1 1-1,-1-1 1,0 0 0,0 0-1,0 0 1,3-1 0,33-6 1102,-12 1-767,384-37 887,-184 15-969,-186 19-428,-34 5-1309,-30 28-14153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1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1 560 3136,'0'2'145,"1"0"1,0 0 0,0 0-1,0 0 1,0 0-1,0 0 1,0 0-1,1 0 1,-1 0-1,0 0 1,1-1-1,0 1 1,-1 0-1,1-1 1,0 1 0,0-1-1,0 0 1,0 0-1,0 0 1,3 2-1,5 0 1235,-1 0 0,1 0 0,14 2 0,-22-5-1127,0 0 1,0 0 0,0 0 0,0 0 0,0 0 0,0 0-1,0 0 1,0-1 0,0 1 0,-1-1 0,1 0 0,0 1-1,0-1 1,0 0 0,-1 0 0,1 0 0,0 0-1,-1-1 1,1 1 0,-1 0 0,0 0 0,1-1 0,-1 1-1,0-1 1,0 0 0,2-2 0,2-6 231,0 0 0,0 0 0,5-18 0,-4 11-415,3-12 222,8-42-1,6-18 28,-15 66-223,15-29 1,-19 44-85,1-1 0,0 1 0,1 0 0,0 0 0,0 1 0,9-9 0,6-2 38,0 0 0,38-23-1,-6 6-197,-38 23 218,1 1 0,0 1 1,0 1-1,34-13 0,-44 20-49,0 0 0,0 1 0,0 0 0,0 0 0,0 1 0,0 0 0,0 0 0,12 2-1,-16-2-3,1 0 0,-1 1 0,0-1 0,0 1 0,0 0 0,0 0 0,0 0 0,0 0 0,0 0 0,0 0 0,0 0 0,0 1-1,-1-1 1,1 0 0,-1 1 0,1 0 0,-1-1 0,1 1 0,-1 0 0,0 0 0,0 0 0,0 0 0,0 0 0,0 0-1,0 0 1,1 3 0,-2-3-5,0-1 0,0 1-1,0 0 1,0-1-1,-1 1 1,1-1 0,0 1-1,-1-1 1,1 1 0,-1-1-1,1 1 1,-1-1 0,0 1-1,1-1 1,-1 0-1,-1 2 1,-19 21 146,12-15-135,-4 5 36,-2-1 0,0-1 0,0 0 0,-25 13-1,38-23-59,1-2-11,-1 1 0,1 0 0,0 0-1,0-1 1,0 1 0,-1 0 0,1 0 0,0 0-1,0 0 1,1 0 0,-1 1 0,0-1 0,0 0 0,0 0-1,1 0 1,-1 1 0,1-1 0,-1 0 0,1 1-1,-1-1 1,1 1 0,0-1 0,0 0 0,-1 1-1,1-1 1,0 1 0,0-1 0,1 1 0,-1-1-1,0 0 1,0 1 0,2 2 0,0 1-25,1 1 0,1 0 1,-1 0-1,1-1 1,9 10-1,6 9 25,-16-19 28,-1 1 0,1-1 0,-1 1 0,0 0 0,0-1 0,-1 1 0,1 0 0,-1 0 0,-1 0 0,1 10 0,-2-13 14,1 0 1,-1 0-1,0 0 1,0 0-1,0 0 0,-1 0 1,1 0-1,-1-1 1,0 1-1,1 0 1,-1-1-1,0 0 1,0 1-1,-1-1 1,1 0-1,0 0 1,-1 0-1,-4 2 1,3-1 31,0-1 1,0 0 0,-1 0 0,1 0 0,-1-1 0,1 0 0,-1 0-1,1 0 1,-1 0 0,0-1 0,-6 1 0,-6-4 10,0 0 1,0 0-1,1-2 1,-1 0-1,-20-10 0,4 2-81,17 7-125,-24-8-1481,-60-30 1,99 43 1293,-14-9-645,15 10 780,-1 0 0,1 0 0,-1-1-1,1 1 1,-1 0 0,1-1 0,0 1-1,-1-1 1,1 1 0,0-1 0,-1 1-1,1-1 1,0 1 0,0 0 0,-1-1-1,1 0 1,0 1 0,0-1 0,0 1-1,0-1 1,0 1 0,0-1 0,0 1-1,0-1 1,0 0 0,7-7-2572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2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37 4640,'-23'-16'7642,"24"14"-7270,1 1 0,0 0-1,0 0 1,0 0 0,-1 0 0,1 0-1,4 0 1,-5 0-210,9-2 189,-1 1 0,1 0 0,0 0 0,0 1 0,0 0 0,0 1 0,1 0 0,-1 1 0,15 3 0,1 1 40,0 2 0,35 13 0,-59-20-367,2 1 13,-1 0-1,1 1 1,0-1-1,-1 1 0,1 0 1,-1 0-1,0 0 1,0 0-1,0 0 0,0 1 1,0-1-1,0 1 1,0 0-1,2 3 0,-5-6-18,0 1 0,0-1 0,1 1 0,-1-1 0,0 0 0,0 1 0,0-1 0,0 1 0,0-1 0,0 1 0,0-1 0,0 0 0,0 1-1,0-1 1,0 1 0,0-1 0,0 1 0,0-1 0,0 0 0,0 1 0,-1-1 0,1 1 0,0-1 0,0 0 0,0 1 0,-1-1 0,1 1 0,-1-1 0,-13 10 360,-23 2-1,32-11-357,-50 9 153,37-8-86,-26 7 0,35-6 84,12-4 1,19-4-78,70-5-218,-30 7-4136,-60 3 3962,-1 0-1,1 1 0,-1-1 1,1 0-1,-1 0 0,1 1 1,-1-1-1,1 0 1,-1 1-1,3 1 0,7 10-7455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8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0 254 3488,'0'-4'15877,"2"4"-15504,11 0 288,-6 0-552,1 0 1,-1 0-1,0 0 0,1 1 1,-1 0-1,0 0 1,0 1-1,0 0 0,10 4 1,15 11 32,0 1-1,-1 2 1,-2 1 0,37 32 0,-61-48-126,-1-1 1,0 1 0,0 0-1,0 0 1,0 1-1,-1-1 1,0 1-1,0 0 1,0 0-1,-1 0 1,1 0-1,1 11 1,-3-13-5,-1 1 0,0 0 0,0-1 0,0 1 0,0-1 0,-1 1 0,0-1 0,0 1 0,0-1 0,0 1 0,-1-1 0,1 0 0,-1 1 0,0-1 0,-1 0 0,1 0 0,-1-1 0,-4 6 0,-7 7 98,-2 0 1,0-1 0,-20 15-1,32-28-38,-1 1 1,1-1-1,-1 0 0,0 0 0,1 0 0,-1-1 1,0 1-1,0-1 0,0 0 0,0-1 0,0 1 0,0-1 1,0 0-1,-6-1 0,11 1-70,0 0 0,-1 0 0,1 0 0,0 0 0,0 0 0,0 0 0,0 0 0,0 0 0,0 0 0,0 0 0,-1 0 0,1 0 0,0 0 0,0 0 0,0 0 0,0 0 0,0 0 0,0 0-1,-1 0 1,1 0 0,0 0 0,0 0 0,0 0 0,0 0 0,0 0 0,0 0 0,0 0 0,0 0 0,-1 0 0,1-1 0,0 1 0,0 0 0,0 0 0,0 0 0,0 0 0,0 0 0,0 0 0,0 0 0,0 0 0,0-1 0,0 1 0,0 0 0,0 0 0,4-6 80,13-6 21,-14 10-98,11-7 63,1 1-1,0 0 1,27-10 0,53-12 301,-77 25-342,-11 3-26,173-57 252,-152 48-167,-1-1-1,0-2 1,-1-1 0,32-23 0,-53 35-23,-1-1 1,0 1-1,0-1 1,0 0-1,-1 0 1,0 0-1,1-1 1,-1 1 0,-1-1-1,1 0 1,-1 0-1,0 0 1,3-9-1,-2-1 53,-1 1 0,0 0 0,-2-28 0,0 42-115,-5-84-208,2 62-415,1 1 0,2-1 0,0 0 0,4-27 0,-4 43-438,2-11-1703,-2 16 2601,0 1 0,0 0 0,0 0-1,0-1 1,0 1 0,1 0 0,-1-1 0,0 1-1,0 0 1,0 0 0,0-1 0,0 1 0,0 0 0,1 0-1,-1-1 1,0 1 0,0 0 0,0 0 0,1 0 0,-1-1-1,0 1 1,0 0 0,0 0 0,1 0 0,-1 0-1,0-1 1,1 1 0,-1 0 0,0 0 0,0 0 0,1 0-1,-1 0 1,0 0 0,1 0 0,-1 0 0,0 0-1,0 0 1,1 0 0,-1 0 0,0 0 0,1 0 0,24 16-8659,-3-7 6042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9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5824,'4'5'8389,"4"5"-4062,54 50-2334,-44-44-1637,-1 2 1,-1 0 0,-1 1 0,15 23 0,-8-6 20,27 59 0,-9 6-558,-39-90 554,-1-8-2052,-1-17-10177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19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566 6 6976,'-1'-1'125,"1"1"0,0 0 0,0-1 0,-1 1 0,1 0 1,0-1-1,-1 1 0,1 0 0,0-1 0,-1 1 0,1 0 0,0 0 1,-1 0-1,1-1 0,-1 1 0,1 0 0,0 0 0,-1 0 0,1 0 0,-1 0 1,1 0-1,-1 0 0,1 0 0,0 0 0,-1 0 0,1 0 0,-1 0 0,1 0 1,-1 0-1,1 0 0,0 0 0,-1 0 0,1 1 0,-1-1 0,1 0 1,0 0-1,-1 0 0,1 1 0,0-1 0,-1 0 0,1 1 0,0-1 0,-1 0 1,1 1-1,0-1 0,-1 1 0,-6 4 532,-39 31 3130,28-21-2321,-29 18 1,-133 68 1541,163-91-2910,-91 59 278,86-53-409,0 1-1,-31 33 0,36-36-588,7-9-1840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20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7712,'-4'-1'7169,"6"2"-6753,0 0 0,0 0 0,0-1-1,0 1 1,0-1 0,0 1 0,0-1 0,3 0-1,188 6 2849,-69 2-2706,133 27-1,-226-30-715,17 4-25,-16-7-5193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4:2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3 7232,'0'-1'149,"-1"1"0,1 0 0,-1 0 0,0-1 1,1 1-1,-1 0 0,1 0 0,-1 0 0,0 0 1,1 0-1,-1 0 0,1 0 0,-1 0 0,0 0 0,1 0 1,-1 0-1,0 0 0,1 0 0,-1 1 0,1-1 1,-1 0-1,1 0 0,-1 1 0,0-1 0,1 0 0,-1 1 1,1-1-1,-1 0 0,1 1 0,0-1 0,-1 1 0,1-1 1,-1 1-1,1-1 0,0 1 0,-1-1 0,1 1 1,-1 1-1,-10 27 4328,9-22-4085,-33 102 3391,-46 124-3358,51-167-1604,7-24-4063,10-23 1306,12-18 3555,1-1-1,-1 0 0,1 1 0,-1-1 0,0 0 1,1 1-1,-1-1 0,1 0 0,-1 0 0,0 0 1,1 1-1,-1-1 0,0 0 0,1 0 0,-1 0 1,-1 0-1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27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6 160 3808,'-5'0'4533,"10"-9"-458,50-29-587,-37 25-3121,2 2 0,-1 0 1,1 1-1,25-9 1,-8 4-110,-34 13-225,11-4 203,0 0 1,0 1 0,1 0 0,25-5-1,-38 10-203,1 0-1,-1 0 1,0 0-1,0 1 1,0-1 0,0 0-1,0 1 1,0 0-1,0-1 1,0 1-1,0 0 1,0 0-1,0 0 1,0 0-1,-1 0 1,1 0-1,0 1 1,-1-1-1,1 1 1,-1-1-1,1 1 1,-1 0-1,2 2 1,2 4 235,-1 0 0,0 0-1,-1 0 1,4 10 0,-6-14-126,1 2 75,-1 0 0,0 1 0,0-1 0,-1 11 0,4 22 858,-4-37-999,1 0 1,-1 0 0,1 1-1,0-1 1,0 0-1,0 0 1,0 0-1,0 0 1,0 0-1,1 0 1,-1 0-1,0 0 1,3 1 0,-3-2-61,0-1 1,0 1-1,0 0 1,0-1-1,0 0 1,0 1-1,0-1 1,0 0-1,0 1 1,0-1 0,0 0-1,1 0 1,-1 0-1,0 0 1,0 0-1,0 0 1,0 0-1,0 0 1,1-1-1,-1 1 1,0 0 0,0-1-1,0 1 1,1-1-1,29-18 256,-18 10-109,-5 4-277,0-1 1,0 0 0,-1 0 0,11-12 0,6-6-2676,-23 23 2396,-1 0-1,1 0 1,0 0 0,0 0 0,-1 0-1,1 0 1,-1 0 0,1 0 0,-1 0-1,1 0 1,-1 0 0,1-2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28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7 187 4800,'-1'0'127,"1"0"1,-1-1 0,1 1-1,0 0 1,-1 0 0,1-1-1,0 1 1,-1 0-1,1-1 1,0 1 0,0 0-1,-1-1 1,1 1 0,0-1-1,0 1 1,0 0-1,-1-1 1,1 1 0,0-1-1,0 1 1,0-1 0,0 1-1,0-1 1,0 1-1,0 0 1,0-1 0,0 1-1,0-1 1,0 0 0,1 0 217,-1-1 0,1 0 0,0 1 1,0-1-1,-1 1 0,1-1 0,0 1 1,2-3-1,5-4 1533,18-15 1,-18 17-1442,19-18 934,43-29-1,-60 47-1242,0 0 0,0 0 0,0 2 0,1-1 0,0 1 0,0 0 0,0 1 0,20-3 0,-28 6-37,0 0 0,0 0 0,0 0 0,0 0 0,0 1 0,0-1 0,0 1 0,0-1 0,0 1-1,0 0 1,0 0 0,-1 1 0,1-1 0,2 2 0,-1 0 52,0 0 0,0 0 0,-1 0 0,0 1 0,0-1 1,0 1-1,0 0 0,3 4 0,2 8 412,-1-1 1,-1 1 0,9 31 0,-12-36-300,0-3-4,0-1 1,0 1-1,0-1 0,1 0 0,0 0 1,5 7-1,-7-12-187,0 0-1,0 0 1,0 0-1,0 0 1,0 0-1,0 0 1,0-1-1,1 1 1,2 1-1,-4-3-44,1 1 1,-1-1-1,1 1 0,-1-1 0,1 0 0,-1 0 0,1 1 0,-1-1 0,1 0 0,0 0 0,-1-1 1,1 1-1,-1 0 0,1 0 0,-1-1 0,1 1 0,1-2 0,4 0-66,0-1-1,0-1 1,-1 0 0,0 1-1,1-2 1,-2 1-1,1-1 1,0 0 0,6-8-1,2-4-695,12-15-4043,2 1-4034,-14 18 1854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0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25 2976,'0'-8'1717,"-9"-1"3728,7 7-5103,-1 1-1,1 0 1,-1 1-1,0-1 1,1 0-1,-1 1 1,0-1-1,0 1 1,1 0-1,-1 0 1,0 0-1,0 0 1,0 1-1,1-1 1,-1 1 0,0-1-1,-3 3 1,-5 1 358,-1 1 0,-16 9 1,19-9-465,-6 3 109,1 0 0,0 1 0,0 1 0,1 1 1,0 0-1,0 0 0,2 1 0,-1 1 0,2 0 0,-1 0 0,2 1 0,-12 21 0,18-27-214,1 0 1,0-1 0,0 1 0,0 0 0,1 0 0,0 0 0,1 0-1,0 0 1,0 0 0,0 0 0,4 16 0,1-1 41,1 0 0,17 39 0,-19-53-93,0 0 0,1 0 0,0 0 0,0-1 0,1 0 0,0 0 0,1 0 0,0-1 0,0 0 0,0 0 0,1-1 0,0 0 0,15 9 0,-20-14-62,0 0 1,-1 1-1,1-2 1,0 1-1,0 0 1,0 0-1,0-1 1,0 0-1,0 0 1,0 1-1,0-2 1,0 1-1,0 0 1,0-1-1,0 1 1,0-1-1,0 0 1,-1 0-1,1 0 1,0 0-1,0 0 1,-1-1-1,5-2 1,4-5 18,-1 1 1,0-1 0,0-1-1,8-10 1,-5 6 34,67-68 43,33-38 239,-110 117-346,-1 0 0,1 1-1,-1-1 1,0 0 0,0-1-1,0 1 1,-1 0 0,1 0-1,-1-1 1,0 1 0,0-1 0,0 1-1,0-1 1,-1 1 0,1-1-1,-1 0 1,0 1 0,0-1 0,0 0-1,0 1 1,-1-1 0,0 1-1,1-1 1,-1 1 0,-1-1-1,1 1 1,0-1 0,-1 1 0,0 0-1,1 0 1,-1 0 0,-1 0-1,1 0 1,0 0 0,-5-4-1,0 1 28,0 1-1,-1-1 0,0 1 1,-8-4-1,-17-11 114,19 10-135,-1 1-1,-28-14 1,39 22-113,0 0 0,0 0 1,-1 0-1,1 1 0,0-1 0,-1 1 1,1 0-1,0 1 0,0-1 0,-1 1 1,1 0-1,-5 1 0,7-1-172,1-1-1,-1 1 0,0-1 1,1 1-1,-1 0 1,1 0-1,-1 0 0,0 0 1,1 0-1,0 0 1,-1 1-1,1-1 0,-2 2 1,3-2-1,-1 0 0,1 0 1,-1 0-1,1 0 0,0 0 0,-1 1 1,1-1-1,0 0 0,0 0 1,0 0-1,0 0 0,0 0 0,0 0 1,0 0-1,0 1 0,0-1 1,1 0-1,-1 0 0,0 0 0,1 0 1,-1 0-1,1 0 0,0 1 0,1 1-219,-1-1 0,1 0 0,-1 0 0,1 0 0,0 0-1,0-1 1,0 1 0,0 0 0,0-1 0,0 1 0,0-1-1,0 0 1,3 1 0,19 8-2153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3392,'-5'1'313,"-9"1"295,14-2-574,-1 0 1,1 0 0,-1 0-1,1 0 1,0 1 0,-1-1-1,1 0 1,0 0-1,-1 0 1,1 1 0,0-1-1,-4 7 6080,32-15-1799,-6-2-3474,-11 5-526,1 1 0,12-4 0,14-3 11,-2 1 95,63-9 0,155 11-23,-226 8-433,-25 0-49,1-1-50,0 1 0,0 0 0,0 0 0,0 0-1,0 1 1,0 0 0,0-1 0,0 1 0,0 1-1,0-1 1,0 0 0,-1 1 0,5 2-1,-7-4 28,-1 1-1,0-1 1,0 0-1,1 0 0,-1 1 1,0-1-1,0 0 0,0 1 1,1-1-1,-1 0 0,0 1 1,0-1-1,0 0 0,0 1 1,0-1-1,0 0 0,0 1 1,0-1-1,1 0 0,-1 1 1,0-1-1,0 0 0,-1 1 1,1-1-1,0 1 0,-5 11-4115,2-8 3587,-13 22-4185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0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20 5728,'-20'-20'11791,"20"33"-9668,6 23 0,-1 5-811,-1-2-463,1 19-210,0 97 6,-2-48-493,0 25 305,-4-99-284,-9 64 0,8-91-149,1 0 1,-1 0-1,0 0 0,0 0 1,-5 9-1,6-14-17,1 0-1,-1 0 1,1 0-1,-1 0 1,0 0-1,0 0 1,1 0-1,-1 0 0,0 0 1,0 0-1,0 0 1,0 0-1,0-1 1,0 1-1,0 0 0,0-1 1,0 1-1,0-1 1,-1 1-1,1-1 1,0 0-1,0 0 1,-1 1-1,1-1 0,0 0 1,0 0-1,0 0 1,-1 0-1,1 0 1,0 0-1,0-1 0,-1 1 1,1 0-1,0-1 1,-2 0-1,-5-3-82,0-1-1,0 0 1,1-1 0,0 0-1,0 0 1,1 0-1,-1-1 1,1 0-1,1 0 1,-1 0 0,-6-13-1,-4-11 42,-22-55-1,25 53-42,5 12 31,-11-37 1,17 47 94,0 1 1,1 0-1,0 0 0,0-1 0,1 1 1,2-14-1,-1 19 10,0 0 1,1-1-1,0 1 0,0 0 1,0 0-1,1 0 0,-1 0 1,1 1-1,1-1 0,-1 1 1,0-1-1,1 1 0,0 0 1,0 1-1,0-1 0,1 1 1,8-6-1,4-1 222,0 1 0,1 0 0,31-10 0,23-3 299,118-21 0,-81 19-817,-64 9-4548,-44 15 4284,0-1 0,1 1 0,-1-1 0,0 1 0,0-1 0,0 0 0,0 0 0,-1 1 0,1-1 0,0 0 0,0 0 0,0 0 0,-1 0 0,1 0 0,0 0 0,-1 0 0,1 0 0,-1 0 0,1 0 0,0-2 0,3-7-3729,8-7-206,0-10 1253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2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52 5056,'-13'-2'1378,"5"-1"1190,8 3-2076,-1-1 0,1 0 0,0 1 0,-1-1-1,1 0 1,0 0 0,0 0 0,-1 1 0,1-1-1,0 0 1,0 0 0,0 0 0,0-1 0,10 1 1817,0 3-1899,0-1 0,-1 1 0,1 1 1,-1 0-1,0 0 0,0 1 0,0 0 1,9 6-1,6 2 132,-18-9-454,1-1-1,1 1-1,-1 1 1,0-1-1,-1 1 0,1 0 1,-1 1-1,0 0 1,0 0-1,0 0 1,-1 1-1,9 10 1,-8-7 5,1 1 1,-2 0-1,0 0 0,0 1 1,0-1-1,-2 1 1,1 0-1,-1 0 1,-1 0-1,0 0 0,1 20 1,-3-14-5,-1 0 0,-1-1 0,-1 1-1,-8 31 1,7-37-55,0 0 0,-1 0 1,0-1-1,0 1 0,-1-1 0,-1 0 0,-14 17 0,11-16-69,1 0 75,-1 0-1,-1 0 1,0-1 0,0-1-1,-1 0 1,-16 10 0,19-15 45,-2 2-127,27-8 114,10-4 2,-1-2 1,0-1-1,0-2 1,44-24 0,-36 14 163,-1 0 1,56-51 0,-18 14-183,99-71 515,-169 129-569,11-8 39,0-1 1,-1 0 0,0-1-1,-1 0 1,11-14 0,-19 22-43,1-1 1,0 0 0,-1 0 0,1 0-1,-1 0 1,0 0 0,0 0 0,0 0-1,-1 0 1,1 0 0,-1 0 0,1 0-1,-1-1 1,0 1 0,0 0 0,-1 0-1,1 0 1,-1-1 0,1 1 0,-1 0-1,0 0 1,0 0 0,0 0-1,-1 0 1,1 0 0,-1 0 0,0 1-1,-2-4 1,0 0-80,-1 1-1,1 0 0,-1 1 1,0-1-1,0 1 1,0 0-1,-1 0 1,1 0-1,-1 1 0,0 0 1,0 0-1,0 1 1,-1-1-1,1 1 1,-1 1-1,-6-2 1,-8-2-1503,-7-1-2945,11 4-6041,30 2 5360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2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 6560,'-3'-6'1980,"8"8"-366,-4-1-1310,0 0 0,0 0 0,0 1 0,0-1 0,0 0 0,0 1 0,0-1 0,0 0 0,-1 1 0,1-1 0,0 3 0,14 87 5305,-2 47-1925,-1-14-2113,-3-9-1525,-9-67-4903,15-68-8566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3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469 17 6400,'1'-1'47,"0"0"207,1-1 1,-1 1-1,1-1 0,0 1 0,0 0 0,0 0 0,-1 0 0,1 0 0,0 0 1,0 0-1,1 0 0,-1 1 0,4-1 1856,-14 11 886,5-7-2333,-135 165 6883,95-119-6773,-3-3 1,-1-2-1,-105 74 0,117-99-2465,11-7-6487,20-12 4872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3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28 8128,'-12'-16'2618,"12"16"-2584,0 0-1,0-1 0,0 1 0,0 0 0,0 0 0,-1 0 1,1-1-1,0 1 0,0 0 0,0 0 0,0-1 1,0 1-1,0 0 0,0 0 0,0-1 0,0 1 0,0 0 1,0-1-1,0 1 0,0 0 0,0 0 0,0-1 0,0 1 1,1 0-1,-1 0 0,0 0 0,0-1 0,0 1 1,0 0-1,0 0 0,0 0 0,1-1 0,-1 1 0,0 0 1,0 0-1,0 0 0,1-1 0,-1 1 0,0 0 1,0 0-1,1 0 0,-1 0 0,0 0 0,0 0 0,0 0 1,1 0-1,-1 0 0,0 0 0,1 0 0,13-2 1988,-11 2-1607,1 1-1,0-1 1,0 1-1,-1 0 0,1 0 1,-1 1-1,1-1 1,5 4-1,29 19 1461,-33-20-1576,33 24 1302,47 48 0,11 9-1002,-54-57-2428,-42-28 1423,1 1 1,-1-1-1,1 0 0,-1 0 0,1 0 0,0 1 0,-1-1 0,1 0 1,-1 0-1,1 0 0,-1 0 0,1 0 0,0 0 0,-1 0 1,1 0-1,-1 0 0,1 0 0,-1-1 0,1 1 0,-1 0 0,1 0 1,-1 0-1,1-1 0,0 1 0,-1 0 0,0-1 0,2 0-813,0 0 178,12-7-3966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33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34 9632,'-16'-7'3584,"21"7"-2784,15 0-256,0 0 2815,8-5-1951,7 1 2208,8-1-2112,1 1-32,0-5-896,-1 9-480,2 0-64,-8 0-736,-3 6 384,6-3-4192,-17 1 2496,8 5-6239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8:42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6 963 2400,'-1'1'114,"0"0"0,1 0 1,-1 0-1,0 1 0,1-1 0,0 0 0,-1 0 1,1 1-1,0-1 0,-1 0 0,1 4 801,1-4-169,1 2-168,-1 0-1,0 1 1,0-1 0,0 0-1,0 1 1,-1-1-1,1 1 1,-1-1-1,0 7 1,0-9-502,1-1 0,-1 1 0,0-1 0,0 1 0,0-1 0,1 0 0,-1 1 0,0-1-1,1 1 1,-1-1 0,1 1 0,-1-1 0,0 0 0,1 1 0,-1-1 0,1 0 0,-1 0 0,1 1 0,-1-1 0,1 0 0,-1 0 0,1 0 0,-1 1 0,1-1-1,-1 0 1,1 0 0,-1 0 0,1 0 0,-1 0 0,1 0 0,-1 0 0,1 0 0,-1 0 0,1 0 0,-1-1 0,1 1 0,0 0 0,-1 0 0,0 0 0,1-1 0,-1 1-1,1 0 1,-1-1 0,1 1 0,0-1 0,13-11 290,-1-2-1,-1 1 1,0-2-1,18-27 1,0 1-178,12-13 91,66-90 786,43-59 524,-150 202-1587,2-3 62,1-1 0,0 1-1,0 0 1,0 0 0,10-6 0,-13 9-51,0 0 1,0 1-1,1 0 0,-1-1 1,0 1-1,0-1 1,0 1-1,0 0 0,0 0 1,0 0-1,1 0 1,-1 0-1,0 0 0,0 0 1,0 0-1,0 0 1,1 1-1,-1-1 0,0 0 1,0 1-1,0-1 1,0 1-1,0-1 0,0 1 1,0-1-1,0 1 0,0 0 1,0-1-1,0 1 1,0 0-1,-1 0 0,1 0 1,0 0-1,-1 0 1,1 0-1,1 2 0,4 9 173,1 2 0,-2-1 0,0 1 0,0-1 0,-1 1 0,2 16 0,-4-20-133,14 83 583,-15-81-564,0 0 0,-1 0 0,0-1-1,-1 1 1,-3 20 0,3-28-48,0-1 1,0 1 0,-1-1-1,1 1 1,-1-1-1,1 0 1,-1 1 0,0-1-1,0 0 1,-1 0 0,1 0-1,-1-1 1,1 1 0,-1-1-1,0 1 1,0-1-1,0 0 1,0 0 0,0 0-1,-1 0 1,1-1 0,0 1-1,-1-1 1,0 0-1,1 0 1,-1 0 0,1-1-1,-5 1 1,-9 0-74,-1-1 0,0 0 0,1-2 0,-30-5 0,25 4-148,-3-2-79,-26-9 0,25 7 326,12 6-195,11 1 10,9 0 154,116 5 574,50-2 670,-159-4-1204,-1-1 0,1 0 0,0-1 1,-1 0-1,1-1 0,21-11 0,66-42 261,-82 45-329,58-30 174,131-54-1,-201 94-119,-4 1-11,12-5 196,0 0 0,0 1 0,15-2-1,-26 6-210,0 0-1,0 1 1,0-1-1,0 1 1,0 0-1,0 0 1,0 0-1,0 0 1,0 1-1,0-1 0,0 1 1,0 0-1,0 0 1,0 0-1,0 0 1,-1 0-1,1 1 1,0-1-1,-1 1 1,1-1-1,3 4 1,-5-3 2,0-1 0,0 1 1,-1-1-1,1 1 1,0-1-1,-1 1 0,1 0 1,-1-1-1,1 1 0,-1 0 1,0-1-1,1 1 1,-1 0-1,0 0 0,0-1 1,0 1-1,-1 3 1,0-1-9,0 0 1,0-1-1,0 1 1,0-1-1,0 1 1,-4 5 0,-8 9 91,-1-1 1,0 0-1,-1 0 1,-25 19-1,25-26-41,15-9-61,0-1-1,-1 0 1,1 0-1,0 0 0,-1 1 1,1-1-1,0 0 0,-1 0 1,1 0-1,0 0 0,-1 0 1,1 0-1,0 0 0,-1 0 1,1 0-1,-1 0 0,1 0 1,0 0-1,-1 0 0,1 0 1,0 0-1,-1 0 0,1 0 1,0 0-1,-1 0 0,1 0 1,0-1-1,-1 1 0,1 0 1,0 0-1,-1 0 0,1-1 1,0 1-1,0 0 0,-1-1 1,1 1-1,0 0 0,0 0 1,-1-1-1,1 0 0,0 1 1,0-1 0,0 0-1,0 1 1,0-1-1,1 1 1,-1-1-1,0 0 1,0 1-1,1-1 1,-1 0-1,0 1 1,1-1 0,-1 1-1,0-1 1,1 1-1,-1-1 1,1 1-1,-1-1 1,1 1-1,0-1 1,14-11-29,-13 11 9,32-22-242,62-31 1,-67 40 242,0 2 0,35-10 0,-63 21 24,1 1-1,0-1 1,-1 1 0,1-1-1,0 1 1,-1 0 0,1 0 0,0 0-1,-1 0 1,1 0 0,0 0-1,0 1 1,-1-1 0,1 0 0,-1 1-1,1-1 1,0 1 0,-1 0-1,1-1 1,-1 1 0,1 0 0,-1 0-1,0 0 1,1 0 0,-1 0-1,0 1 1,0-1 0,1 0 0,-1 0-1,0 1 1,-1-1 0,1 1-1,0-1 1,0 1 0,0-1 0,-1 1-1,1 0 1,-1-1 0,1 1-1,-1 0 1,0-1 0,0 1 0,0 0-1,0-1 1,0 1 0,0 3-1,-14 45 294,8-31-234,2-11-61,4-7-70,5-2 67,-1-1 1,1 0 0,0 0-1,0 0 1,-1-1-1,1 1 1,-1-1 0,0 0-1,0-1 1,0 1-1,4-5 1,-3 3 1,21-21-9,-21 20-32,0 1 0,0-1 0,0 1 0,1 0 0,0 1 0,0-1 0,0 1 0,0 1 0,1-1 0,9-3 0,-15 6 31,0 1 1,0 0 0,0 0-1,-1-1 1,1 1-1,0 0 1,0 0-1,0 0 1,0 0 0,0 0-1,0 0 1,0 0-1,0 0 1,0 1-1,0-1 1,0 0 0,0 0-1,0 1 1,0-1-1,0 1 1,-1-1-1,1 1 1,0-1 0,1 2-1,-1-1 15,0 1-1,0-1 0,0 1 1,0-1-1,-1 1 1,1-1-1,0 1 0,-1 0 1,1-1-1,-1 1 1,0 0-1,1 2 0,-1 6 57,0 0 0,-1 0 0,-3 16 0,4-25-69,-1 6 2,-1 0 25,1 1 0,0-1 1,0 1-1,1 10 0,0-17-25,0 1-1,0-1 0,1 0 0,-1 1 1,0-1-1,1 0 0,-1 1 0,0-1 0,1 0 1,0 0-1,-1 1 0,1-1 0,0 0 1,-1 0-1,1 0 0,0 0 0,0 0 1,0 0-1,0 0 0,0 0 0,0-1 0,0 1 1,0 0-1,0 0 0,1-1 0,-1 1 1,0-1-1,0 1 0,0-1 0,1 0 1,1 1-1,10 0 30,0-1 1,0-1-1,0 0 1,0-1-1,0 0 0,0-1 1,13-5-1,22-4-42,-10 4 39,0-1 0,45-17 0,22-18 161,-100 42-140,-4 2-41,0 0-1,-1 0 1,1-1 0,-1 1-1,1 0 1,-1 0-1,1 0 1,0-1 0,-1 1-1,1 0 1,-1-1 0,1 1-1,-1 0 1,0-1 0,1 1-1,-1 0 1,1-1-1,-1 1 1,0-1 0,1 1-1,-1-1 1,0 1 0,1-1-1,-1 1 1,0-1 0,1-1-1,-3 2-29,0 0-1,1 0 1,-1-1-1,0 1 1,1 0-1,-1 1 1,0-1-1,-1 0 1,-10 4 31,1 0 1,-1 0-1,1 1 1,-15 8-1,-45 31 27,53-32 83,11-7-107,0 1 0,0 0 0,1 1 1,-13 13-1,18-17-14,0 0 1,0-1 0,0 1 0,0 0 0,0 1-1,1-1 1,-2 6 0,2-8 4,1 1 0,0-1 1,0 1-1,-1-1 0,1 1 0,0-1 0,1 1 1,-1-1-1,0 1 0,0 0 0,0-1 1,1 1-1,-1-1 0,1 0 0,-1 1 1,1-1-1,1 3 0,0-3 11,-1 0 0,0 1 0,0-1-1,0 0 1,1 0 0,-1-1 0,0 1 0,1 0-1,-1 0 1,1-1 0,-1 1 0,1-1 0,-1 1-1,1-1 1,0 0 0,-1 1 0,1-1 0,-1 0 0,1 0-1,0 0 1,-1 0 0,1-1 0,-1 1 0,1 0-1,2-1 1,6-2 48,0 0 0,16-7 0,-17 6-48,2-1-18,1-1-1,-1 0 0,-1-1 0,1 0 0,11-10 1,43-45-162,-47 44 16,-17 18 36,-2 0 110,0 1 0,1 0 0,-1 0 0,1 0 0,-1 0 0,1 0 0,-1 0 0,1 0 0,0-1 0,-1 1 0,1 0 0,0 1 0,0-1 0,0 0 0,0 1 0,0 0-9,-1 2 10,0 0 1,0 0-1,1 0 0,0 1 1,0-1-1,0 0 0,0 0 1,1 0-1,-1 0 0,1 0 1,0 0-1,0 0 0,1 0 1,-1 0-1,5 7 0,-4-8 9,0 1 0,1-1 1,-1 1-1,1-1 0,0 0 0,0 0 0,0-1 0,0 1 0,1-1 0,3 3 0,-4-4 0,-1 0 1,1 0-1,-1-1 1,1 1-1,-1-1 1,1 1-1,-1-1 1,1 0-1,-1 0 1,1 0-1,-1 0 1,1-1-1,0 1 1,-1-1-1,0 1 0,1-1 1,3-2-1,8-3 20,-1 0 0,0-1 0,21-16 0,34-32-303,-59 48 276,3-3 7,78-70 37,-70 60-43,-2 1-1,24-34 0,-8-3-212,-1-2-1,46-116 0,-35 42-2,-43 129 196,-1 0 0,1 0 0,-1 0 0,0 0 0,0 0 0,0 0 0,0 0-1,0 0 1,0-1 0,-1 1 0,0 0 0,1 0 0,-3-4 0,2 6 10,1 0-1,-1 0 1,1 1 0,-1-1 0,1 0 0,-1 0 0,0 0-1,0 1 1,1-1 0,-1 0 0,0 1 0,0-1-1,0 1 1,0-1 0,0 1 0,0-1 0,-1 0 0,1 1 1,-1 0 1,0 0 0,1 0-1,-1 0 1,1 0 0,-1 0-1,1 0 1,-1 0 0,0 1-1,1-1 1,-1 1 0,1-1-1,-1 1 1,-2 1 0,-3 2-16,0 1 1,-1 1-1,2-1 1,-1 1 0,0 0-1,1 0 1,1 1 0,-1 0-1,-6 10 1,-1 4 25,0 1 0,-10 25 0,-73 226 97,83-226-52,3-1 1,-7 71-1,17-114-21,-1 1 0,1 0 0,0-1 0,1 1 0,-1 0 0,1 0 0,0-1 0,-1 1 0,1-1 0,2 5-1,-2-7-13,0 1 0,-1-1-1,1 0 1,0 0-1,0 1 1,0-1 0,0 0-1,0 0 1,0 0-1,0 0 1,0 0 0,0-1-1,1 1 1,-1 0-1,0 0 1,0-1-1,1 1 1,-1-1 0,1 1-1,-1-1 1,0 1-1,1-1 1,-1 0 0,1 0-1,-1 0 1,1 0-1,-1 0 1,3 0 0,17-5 13,0 0 0,-1-1 0,0-1 0,0 0 0,-1-2 0,30-18 0,-27 13-58,0-2-1,-1 0 1,-1-1 0,-1-2-1,0 0 1,-1-1 0,-2 0-1,0-1 1,-1-1 0,20-40-1,93-232-415,-115 262 558,-8 20-106,-1 0 0,0 0 0,-1 0 0,0 0 0,0-1 0,0-23 0,-3 36 2,0 0 1,0-1-1,0 1 1,0 0-1,0 0 1,1 0-1,-1 0 1,0 0-1,0 0 1,0-1 0,-1 1-1,1 0 1,0 0-1,0 0 1,0 0-1,0 0 1,0-1-1,0 1 1,0 0-1,0 0 1,0 0 0,0 0-1,0 0 1,0 0-1,0 0 1,0 0-1,0-1 1,-1 1-1,1 0 1,0 0-1,0 0 1,0 0 0,0 0-1,0 0 1,0 0-1,-1 0 1,1 0-1,0 0 1,0 0-1,0 0 1,0 0-1,0 0 1,0 0 0,-1 0-1,1 0 1,0 0-1,0 0 1,0 0-1,0 0 1,0 0-1,0 0 1,-1 0 0,1 0-1,0 0 1,0 0-1,0 0 1,0 0-1,0 0 1,0 0-1,-1 1 1,-7 5-17,6-4 11,-3 3 13,0 1 1,1 0-1,0 0 0,0 0 0,1 0 1,0 0-1,0 1 0,0 0 0,-2 10 1,-4 7 36,-8 29 153,1 1 0,-13 98 0,9-42 26,14-82-118,-4 47 0,10-66-103,0 0-1,0 0 1,0 0-1,1 1 1,1-1-1,0 0 1,0 0-1,1-1 1,3 11-1,-4-16 7,-1 1-1,1-1 0,0 0 0,0 0 0,0 0 0,0-1 0,1 1 0,-1 0 0,1-1 0,-1 1 0,1-1 0,0 0 0,0 0 0,0 0 0,0 0 0,0-1 1,0 1-1,1-1 0,-1 0 0,1 0 0,5 1 0,-3-1 4,0-1 1,1 0-1,-1-1 1,1 1-1,-1-1 0,1 0 1,-1-1-1,0 1 1,0-1-1,0-1 1,6-2-1,-1 0-46,0 0 0,-1 0 0,1-1 0,-1-1 0,-1 0 0,16-13 0,-17 11 52,-4 7 1,-1-2-1,0 1 1,0 0-1,0-1 1,2-3-1,-4 5-14,0 0-1,0 0 0,-1 1 0,1-1 0,-1 0 0,1 0 0,-1 0 0,0 0 0,0 0 0,1 0 0,-1 0 0,-1 0 0,1 0 0,0 0 0,-1-3 0,1 5-8,-1-1 0,1 0 0,0 0-1,-1 0 1,1 1 0,0-1 0,-1 0 0,1 0-1,-1 1 1,1-1 0,-1 0 0,0 1 0,1-1-1,-1 0 1,0 1 0,1-1 0,-1 1 0,0-1-1,0 1 1,1 0 0,-1-1 0,0 1 0,0 0-1,0 0 1,0-1 0,1 1 0,-1 0 0,0 0-1,0 0 1,0 0 0,0 0 0,0 0 0,0 0-1,0 0 1,1 0 0,-1 1 0,0-1 0,0 0-1,-1 1 1,-2 0-13,0 1 0,1-1 0,-1 1 0,0 0 0,1 0 0,-1 0 0,-3 3 0,3-1 21,0 1 0,0-1-1,1 0 1,-1 1 0,1 0 0,0 0 0,1 0-1,-4 8 1,3-3-6,-1 0-1,1 1 1,-2 15-1,5-23 26,-1 0 0,1 0-1,0 0 1,0-1 0,0 1-1,1 0 1,-1 0-1,1 0 1,-1-1 0,1 1-1,0 0 1,0-1 0,0 1-1,0 0 1,1-1 0,-1 0-1,1 1 1,-1-1-1,1 0 1,3 3 0,-3-2-4,1-1 0,0 0 1,0 0-1,0-1 1,0 1-1,0-1 0,1 1 1,-1-1-1,0 0 0,1 0 1,-1 0-1,1-1 1,-1 1-1,1-1 0,-1 0 1,6 0-1,29-5 11,-1-1-1,67-20 1,21-4 101,-109 27-163,2 0 63,22-2 0,-36 4 29,0 1 1,0 0-1,0 1 0,0-1 0,0 0 1,0 1-1,0 0 0,-1 0 0,1 0 1,0 1-1,5 2 0,55 39 1390,-55-36-1327,1 0 0,0-1 0,1 0 0,0 0 0,15 5 0,-19-9-144,0-1 0,0 1 0,0-1-1,0 0 1,0-1 0,0 1 0,0-1 0,0-1 0,1 0 0,8-2-1,42-12-2252,28-13-5284,-68 21 5750,30-10-7744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71 1472,'0'-3'208,"1"-1"-1,-1 1 1,1-1 0,0 1-1,0 0 1,0 0 0,1 0-1,-1 0 1,1 0 0,0 0-1,0 0 1,0 0 0,0 0-1,0 1 1,3-3 0,-4 4 84,0-1 1,-1 1 0,1 0 0,-1-1 0,1 1 0,-1-1 0,1 1 0,-1 0 0,0-1 0,0 1 0,0-1-1,0 0 1713,0 21-1434,-1 29-88,-2 0 1,-13 63-1,-35 90 830,-10 69-578,52-222-489,-16 108 511,24-141-509,1-14-182,1 1 0,-1-1 0,0 1 1,0-1-1,-1 0 0,1 1 0,0-1 0,0 1 0,-1-1 0,1 1 0,-1-1 0,1 0 1,-1 1-1,1-1 0,-1 0 0,0 0 0,0 1 0,-1 0 0,15-20 630,-8 11-711,-1 0-1,1 0 1,0 1-1,8-8 1,-5 8-9,0 1-1,0 0 1,0 0 0,1 0-1,0 1 1,0 0 0,0 1-1,0 0 1,1 0 0,10-1 0,9 0-24,0 2 0,34 0 0,-10 4 116,-1 3 0,1 1 0,54 16 0,-29 0 289,-58-15-144,-16-5-170,-1 0 1,0-1-1,1 0 1,-1 0-1,1 0 1,-1 0-1,8 0 0,-11-1-20,1 0 0,0 0 0,-1 0 0,1 0-1,0 0 1,0 0 0,-1 0 0,1-1-1,0 1 1,-1 0 0,1 0 0,0-1-1,-1 1 1,1 0 0,0-1 0,-1 1-1,1-1 1,0 0 0,0 0-48,-1 1 0,0-1 0,1 0 0,-1 0 0,0 0 1,0 0-1,0 1 0,1-1 0,-1 0 0,0 0 0,0 0 0,0 0 0,-1 0 0,1 1 0,0-1 0,0 0 0,0 0 1,-1 0-1,1 0 0,-1 0 0,-8-31-8786,8 22 6081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5568,'-1'-3'379,"1"2"-335,0 1 0,0 0 1,0 0-1,0 0 1,0-1-1,0 1 0,0 0 1,0 0-1,0 0 1,0-1-1,0 1 0,0 0 1,0 0-1,0 0 1,0-1-1,0 1 1,-1 0-1,1 0 0,0 0 1,0 0-1,0-1 1,0 1-1,0 0 0,0 0 1,0 0-1,-1 0 1,1-1-1,0 1 1,0 0-1,0 0 0,0 0 1,-1 0-1,1 0 1,0 0-1,0 0 0,0 0 1,-1 0-1,1 0 1,0 0-1,0 0 0,0 0 1,-1 0-1,1 0 1,0 0-1,0 0 1,0 0-1,-1 0 0,1 0 1,0 0-1,0 0 1,0 0-1,-1 0 0,1 0 1,0 0-1,0 0 1,0 0-1,-1 0 1,1 1-1,0-1 0,0 0 1,-3 12 3966,-3 41-2572,7-11-942,0 16-300,-8 148 85,-3-107-756,14-89-214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5056,'-9'-4'2304,"4"4"-2016,-1 0-288,12 0-64,-1 9-384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421 661 1728,'0'-1'216,"0"-1"0,0 0 0,1 0 0,-1 0 0,1 0 0,-1 1 0,1-1 0,0-2 0,0 3-48,0-1 0,-1 0 0,1 1 0,-1-1 0,1 1 0,-1-1 0,0 0 0,1 0 0,-1 1 0,0-1 0,0 0 0,0 1 0,-1-1 0,1-1 0,0 0-83,-1 0 0,1 1 0,-1-1 0,1 1 0,-1-1 0,0 1 0,0 0 0,0-1 0,0 1 0,0 0 0,-1 0 0,1-1-1,-1 1 1,1 0 0,-1 0 0,0 1 0,0-1 0,0 0 0,0 1 0,0-1 0,0 1 0,0-1 0,0 1 0,-1 0 0,1 0 0,0 0 0,-1 0 0,1 1 0,-4-2 0,-4 1 29,1 1 1,0-1-1,-1 2 1,1-1-1,0 1 1,-1 0-1,1 1 0,0 0 1,0 1-1,0 0 1,0 0-1,-10 6 1,-1 2 124,1 0 0,0 0 0,0 2 0,-20 19 0,23-18 4,1 1 0,0 0 1,1 1-1,1 0 0,1 1 1,0 1-1,-14 30 0,24-44-204,0 1 0,1-1-1,-1 1 1,1 0 0,1-1 0,-1 1-1,1 0 1,0 0 0,0 0 0,0-1-1,0 1 1,2 6 0,-1-9-10,-1 0-1,1 0 1,0 0 0,-1-1-1,1 1 1,0 0 0,0 0-1,0-1 1,1 1-1,-1 0 1,0-1 0,1 1-1,-1-1 1,1 0 0,-1 1-1,1-1 1,0 0 0,-1 0-1,1 0 1,0 0 0,0 0-1,0-1 1,0 1 0,0 0-1,0-1 1,0 0 0,0 1-1,0-1 1,0 0 0,3 0-1,6-1 72,-1 0 0,0-1 0,0-1 0,0 1 0,0-1 0,0-1 0,0 0 0,-1 0 0,0-1 0,0-1 0,0 1 0,0-1 0,-1-1 0,0 1 0,11-13 0,-12 11-63,-1-1 0,1 0 0,-1-1 0,-1 1 0,0-1 1,0 0-1,6-21 0,-3-2-50,7-43 1,-12 19-254,1 80 268,14 43 1,-12-49 169,1-1 1,0-1-1,1 1 1,1-1-1,14 19 1,-17-27-58,0 0 0,0 0 1,0-1-1,1 1 0,-1-2 0,2 1 1,-1-1-1,1 0 0,-1 0 0,1-1 1,0 0-1,10 3 0,-14-6-69,-1 0-1,0-1 1,0 1-1,0-1 1,1 0-1,-1 0 1,0 0-1,0 0 1,0 0-1,1-1 1,-1 1-1,0-1 1,0 0-1,0 0 1,3-2-1,-1 1-1,0-1 0,-1 0 0,1 0 1,-1-1-1,0 1 0,0-1 0,0 0 0,4-5 0,4-8-15,0-1-1,-1 0 1,13-33 0,-17 36-64,3-7-19,1-1-1,2 1 0,25-35 1,-36 55 24,0 0 1,0 0-1,0 0 0,0 1 1,0-1-1,1 1 0,-1-1 1,0 1-1,1 0 1,-1 0-1,1 0 0,-1 0 1,1 0-1,0 1 1,-1-1-1,1 1 0,0 0 1,-1 0-1,1 0 1,0 0-1,0 0 0,-1 0 1,1 1-1,0-1 1,-1 1-1,1 0 0,4 2 1,4 1 26,-1 2 0,1-1 1,-1 2-1,17 12 0,-2 1 91,-13-10-62,0-1-1,19 11 1,19 13 358,-50-33-369,1 0-1,-1 0 1,0 1-1,0-1 1,1 0-1,-1 0 1,0 1 0,1-1-1,-1 0 1,1 0-1,-1 0 1,0 0-1,1 0 1,-1 0-1,0 1 1,1-1-1,-1 0 1,1 0-1,-1 0 1,0 0-1,1 0 1,-1 0-1,1-1 1,-1 1-1,0 0 1,1 0-1,-1 0 1,1 0-1,-1 0 1,0 0-1,1-1 1,-1 1-1,0 0 1,1 0-1,-1-1 1,0 1-1,1 0 1,-1-1-1,0 1 1,0 0-1,1 0 1,-1-1-1,0 1 1,0 0 0,0-1-1,0 1 1,1-1-1,-1 1 1,0 0-1,0-1 1,0 1-1,0-1 1,0 1-1,0 0 1,0-1-1,0 1 1,0-1-1,0 1 1,0 0-1,0-1 1,0-3 62,0-1-1,-1 1 1,1 0 0,-3-7 0,-1 1-55,-1 1 1,0-1 0,-1 1-1,0 0 1,-15-16 0,13 15-69,5 7 4,0-1-1,-1 0 1,1 1-1,-1 0 1,0 0 0,0 0-1,0 1 1,0-1-1,0 1 1,-1 0-1,1 0 1,-1 0-1,1 1 1,-1-1-1,0 1 1,0 0-1,0 1 1,1-1-1,-1 1 1,0 0 0,0 0-1,0 1 1,0-1-1,0 1 1,1 0-1,-7 2 1,3 1 12,1 0 0,-1 0 1,1 0-1,0 1 0,0 0 1,1 1-1,-1-1 0,1 1 1,1 1-1,-1-1 0,1 1 1,0 0-1,0 0 0,1 0 1,-5 12-1,4-8 16,1-1 1,0 1-1,1 0 1,-3 17-1,5-22 3,1 0 1,-1-1-1,1 1 0,0 0 0,1 0 0,0-1 1,-1 1-1,2-1 0,-1 1 0,1-1 1,2 6-1,-1-3 32,0-1 0,1 0 0,0 0 0,0-1 0,1 1 0,0-1 0,0 0 0,0 0 0,1 0 0,0-1 0,0 0 0,1 0 0,-1-1 0,1 1 1,0-1-1,0-1 0,0 1 0,12 2 0,4 1 211,-1-2 0,43 4 0,-50-8-189,0-1 0,0 0 0,-1-1 0,1-1 0,21-5 0,-10 0 64,0-1 0,27-12 0,-42 14-69,0 1 1,-1-2 0,0 1-1,0-1 1,0-1-1,-1 0 1,9-10 0,25-36 27,-34 41-133,1 0-1,0 0 1,1 1 0,1 1-1,-1 0 1,17-11-1,-25 20 45,0 0 0,0 1-1,1 0 1,-1-1 0,1 1 0,-1 1-1,1-1 1,-1 0 0,1 1-1,-1 0 1,1 0 0,-1 0-1,1 0 1,0 0 0,-1 1-1,1 0 1,4 1 0,7 3 12,-1 1 0,25 13-1,-7-3 71,-19-10 119,23 14 1,-35-19 93,-2-4-208,1 0 1,-1 0-1,0 0 0,1 0 1,-1 1-1,-1-1 0,1 0 1,0 1-1,-1-1 0,1 1 1,-1-1-1,-2-2 0,-23-23-239,23 25 148,0-1-1,0 1 1,-1 0-1,1 0 1,-1 0-1,0 1 1,0 0 0,0-1-1,0 2 1,0-1-1,0 1 1,-1 0-1,1 0 1,0 0-1,-1 1 1,1-1-1,0 2 1,-1-1-1,1 0 1,-1 1-1,1 0 1,0 0-1,0 1 1,-1-1-1,1 1 1,0 0 0,0 1-1,1-1 1,-1 1-1,0 0 1,1 0-1,-5 5 1,-5 6-106,1 0 0,0 1 0,-17 28 0,26-37 132,1 0 0,0 0 1,0 0-1,0 0 0,1 1 0,0-1 0,0 0 0,1 1 1,0 0-1,0-1 0,0 1 0,1 0 0,0-1 1,1 9-1,0-11 12,0 0 0,0 0 1,0 0-1,1-1 0,0 1 1,-1 0-1,1-1 0,0 1 1,1-1-1,-1 0 0,1 0 0,-1 0 1,1 0-1,0 0 0,0-1 1,0 1-1,1-1 0,-1 0 1,0 0-1,8 3 0,-4-2 28,0 0 1,0-1-1,1 0 0,-1 0 0,1-1 0,-1 0 1,1-1-1,0 1 0,14-2 0,20-4 105,56-7 112,-10-2-277,-49 9 66,1-1 0,-1-3 1,55-19-1,-86 24 2,1 0 0,-1 0 0,-1-1 0,1-1 0,-1 1 0,0-1 0,0 0 0,0-1 0,-1 0 0,9-11 0,-11 11-9,1 0 1,-1 0-1,0 0 0,0 0 0,-1 0 1,0-1-1,0 0 0,-1 1 0,0-1 1,-1 0-1,2-16 0,-3 9-118,-1 1 0,-1 0 0,-5-22 0,7 34 55,0 0-1,-1 1 1,1-1-1,-1 0 1,0 1 0,0-1-1,1 1 1,-1-1-1,0 1 1,0-1 0,0 1-1,0 0 1,-1 0 0,1-1-1,-3-1 1,3 3 8,0-1 1,0 1 0,0 0-1,0 0 1,0-1 0,0 1-1,0 0 1,0 0-1,0 0 1,0 0 0,0 0-1,0 0 1,0 0 0,0 1-1,0-1 1,0 0-1,0 0 1,0 1 0,0-1-1,0 1 1,0-1 0,0 1-1,1-1 1,-1 1-1,-1 0 1,-5 5-43,0 0 0,0 1 0,1-1 0,0 1 0,-9 13 0,3-2-57,-13 28-1,20-35 84,0 0 0,1 0-1,0 1 1,1-1-1,0 1 1,0 0 0,0 22-1,2-30 55,1 0-1,1 0 0,-1 0 1,0 0-1,1-1 1,0 1-1,0 0 0,0 0 1,1 0-1,-1-1 1,1 1-1,0-1 0,0 1 1,0-1-1,0 0 1,1 1-1,-1-1 0,1-1 1,0 1-1,0 0 1,0-1-1,0 1 0,0-1 1,0 0-1,1 0 1,-1 0-1,6 2 0,-2-2 22,1 1 0,-1-1 0,1 0 0,0-1-1,0 0 1,-1 0 0,1-1 0,0 0 0,0 0 0,0-1-1,-1 0 1,1 0 0,0-1 0,-1 0 0,1 0 0,-1-1-1,1 1 1,7-6 0,-4 3-37,105-54 280,-97 47-235,0-1 0,-1 0-1,-1-1 1,17-17 0,-5-2 3,-1-2 0,39-62 1,-8-6 88,15-22-167,-64 109-12,1-1-1,-2 0 1,0-1 0,-2 0-1,8-23 1,-12 31 23,17-65-16,-18 65-61,0 0 0,-1 0-1,-1 1 1,1-1-1,-3-19 1,2 27 60,0 1 0,-1-1-1,1 1 1,0-1 0,-1 1 0,1-1-1,-1 1 1,1 0 0,-1-1 0,0 1-1,1 0 1,-1-1 0,0 1 0,0 0 0,0 0-1,0 0 1,0 0 0,0 0 0,0 0-1,0 0 1,-1 0 0,-1-1 0,2 2 17,0 0 1,-1 0-1,1 0 1,0 0-1,0 0 1,-1 0-1,1 0 1,0 0-1,0 1 1,-1-1-1,1 0 1,0 1-1,0-1 1,-1 1-1,1 0 1,0-1-1,0 1 1,0 0-1,0 0 1,0-1-1,0 1 1,0 0-1,0 0 1,1 0-1,-1 0 1,-1 2-1,-21 25-136,-60 80-81,73-92 188,0 0 1,1 1 0,1 0 0,0 1 0,-5 21 0,5-12 20,3 1 1,0-1 0,1 1-1,2 0 1,1 0 0,1 0-1,2 0 1,0 0 0,9 37-1,-7-44 78,1 0-1,1-1 1,1 0-1,16 34 1,-14-38 28,1 1 0,21 26 0,-28-39-52,1 1 1,0-1-1,0-1 0,0 1 0,0-1 1,1 1-1,-1-1 0,1-1 0,0 1 1,0-1-1,0 1 0,0-1 0,1-1 0,5 2 1,-4-2 21,0 0 0,0 0 0,0-1 1,0 0-1,0 0 0,0-1 0,0 0 0,0 0 1,0-1-1,11-3 0,-14 3-19,-1 0-1,1 0 1,0 0 0,-1 0 0,1-1-1,-1 1 1,0-1 0,0 0-1,0 0 1,0 0 0,0 0 0,-1-1-1,1 1 1,-1-1 0,0 0-1,0 1 1,0-1 0,-1 0 0,2-5-1,1-4-26,0-1 0,-1 1-1,-1-1 1,0 0 0,0 0 0,-2 0-1,0 0 1,-2-24 0,1 37-30,1 0 0,0 0 0,0 0 0,0 0 0,0 1 0,-1-1 0,1 0 0,0 0 0,-1 0 0,1 0 0,-1 1 0,1-1 0,-1 0 0,1 0 0,-1 1 0,1-1 0,-1 1 0,0-1 0,1 0 0,-1 1 0,0-1 0,1 1 1,-1-1-1,0 1 0,-1-1 0,1 1-1,0 0 1,0 0 0,0 0 0,0 0-1,1 1 1,-1-1 0,0 0 0,0 0-1,0 1 1,0-1 0,1 0 0,-1 1-1,0-1 1,1 1 0,-1-1 0,0 1-1,0 0 1,1-1 0,-1 1 0,1-1 0,-1 1-1,0 1 1,-5 6 10,1 1 0,1 0 0,-1 0 0,1 0 0,1 0 0,0 1 0,0 0 0,0-1 0,2 1 0,-1 0 0,1 0 0,1 0 0,-1 0 0,2 0 0,2 18 0,-2-23 36,0-1 0,0 1 0,1-1 0,0 1 0,0-1 0,0 0 0,0 0 0,1 0 0,-1 0 0,1 0 0,0-1 0,0 1 1,1-1-1,-1 0 0,1 1 0,-1-2 0,1 1 0,0 0 0,0-1 0,0 0 0,0 0 0,9 3 0,-4-2 62,1-1 1,0 0 0,0-1-1,0 0 1,0-1-1,0 0 1,0 0 0,0-1-1,17-4 1,17-3 48,-22 5-116,-1-1 0,1-1-1,0-1 1,21-10 0,-31 11 6,0-1 0,0-1 0,-1 0 0,0 0 0,0-1 0,-1-1 0,0 1 0,0-2 0,-1 1 0,0-1 0,-1-1 0,0 0 0,-1 0 0,0 0 0,7-17 0,-10 17-24,0 0 0,-1-1 1,3-18-1,1 0 10,-6 14 47,1-5-298,-2 21 236,1 0-1,-1-1 1,0 1-1,0 0 1,0-1-1,0 1 0,1 0 1,-1 0-1,0-1 1,0 1-1,1 0 1,-1 0-1,0 0 1,0-1-1,1 1 0,-1 0 1,0 0-1,1 0 1,-1 0-1,0 0 1,1-1-1,-1 1 1,0 0-1,1 0 1,-1 0-1,0 0 0,1 0 1,-1 0-1,0 0 1,1 0-1,-1 0 1,0 0-1,0 1 1,1-1-1,-1 0 1,0 0-1,1 0 0,-1 0 1,0 0-1,1 0 1,-1 1-1,0-1 1,0 0-1,1 0 1,-1 1-1,0-1 1,1 0-1,0 1-8,1 0 0,-1 0 0,0 0 0,1 1 0,-1-1-1,0 0 1,0 0 0,1 1 0,-1-1 0,0 1 0,0-1 0,-1 1 0,1-1 0,0 1 0,0 0 0,-1-1-1,1 3 1,4 9 57,-2-4-29,0 0 0,-1 0 0,0 1 1,0-1-1,0 17 0,-2 51-133,-1-34 102,1-36 21,1 1 0,1-1 0,-1 1-1,1-1 1,1 0 0,-1 0 0,1 0-1,6 11 1,-8-17 11,0 1 0,1-1 0,-1 1-1,0-1 1,0 1 0,1-1 0,-1 0 0,0 1 0,1-1 0,-1 0 0,1 0 0,0 0-1,-1 0 1,1-1 0,0 1 0,0 0 0,0-1 0,-1 1 0,1-1 0,0 1-1,0-1 1,0 0 0,0 0 0,0 0 0,0 0 0,-1 0 0,1 0 0,0-1-1,0 1 1,3-2 0,6-1 68,0-1-1,0-1 1,19-10-1,-21 10-34,5-2-38,152-89 257,-141 80-252,-1-2 1,-1 0 0,0-2 0,29-33-1,-41 40-15,2-1-30,-1-1 0,0 0 0,-1-1 0,13-25 0,-54 74-664,-41 69 337,53-75 264,6-8 169,1 1 1,1-1-1,-14 40 0,23-57-68,0 1-1,0-1 0,1 1 0,-1 0 0,1-1 1,0 1-1,-1 0 0,1-1 0,1 1 0,-1 0 1,0-1-1,1 1 0,-1 0 0,1-1 0,0 1 1,0-1-1,0 1 0,0-1 0,2 4 1,-2-4 19,1-1 0,-1 0 0,0 1 1,1-1-1,-1 0 0,1 0 1,-1 0-1,1 0 0,-1 0 1,1-1-1,0 1 0,0 0 0,-1-1 1,1 1-1,0-1 0,0 1 1,-1-1-1,1 0 0,0 0 1,0 0-1,0 0 0,0 0 1,-1 0-1,1-1 0,0 1 0,0-1 1,0 1-1,-1-1 0,3 0 1,3-3-15,-1 1 1,0-1-1,0 0 1,0 0-1,0 0 1,0-1-1,-1 0 1,0 0-1,0-1 1,0 1-1,-1-1 1,1 0-1,5-11 1,-4 4-20,1 0 0,-2 0 1,0 0-1,0-1 1,-1 0-1,3-19 0,-7 32-15,0 0-1,1 0 0,-1 0 0,0 0 0,0 0 1,0 0-1,0 0 0,0 0 0,0 0 1,0 0-1,0 0 0,0 0 0,-1 0 1,1 1-1,0-1 0,-1-1 0,1 2 3,-1 0-1,1 0 1,-1 0-1,1 1 1,-1-1-1,1 0 1,-1 1-1,1-1 1,0 0 0,-1 1-1,1-1 1,0 0-1,-1 1 1,1-1-1,0 1 1,-1-1-1,1 1 1,0-1-1,0 0 1,-1 2-1,-15 32-226,15-29 234,0 0 1,1 0-1,0 0 0,-1 0 1,1-1-1,1 1 1,-1 0-1,1 0 1,0 0-1,0-1 1,0 1-1,1 0 0,0-1 1,-1 1-1,2-1 1,-1 0-1,0 1 1,6 6-1,-5-8 33,0 1 0,0 0 0,1-1 0,-1 0 0,1 1 0,-1-1 1,1-1-1,0 1 0,0-1 0,1 1 0,-1-1 0,0 0 0,1-1 0,-1 1 0,1-1 0,0 0 0,-1 0 0,10 1 0,-9-3 4,0 1-1,0-1 0,0 0 0,0 0 1,0 0-1,0-1 0,0 0 0,0 0 1,0 0-1,-1 0 0,1-1 1,-1 0-1,0 0 0,0 0 0,0 0 1,5-6-1,3-4-28,-1-1-1,0 0 1,11-20-1,19-40 241,49-118-1,7-16 22,-45 97-385,-45 93 44,-1-1 1,0 0 0,-2 0 0,3-23-1,-6 41 81,-2-22-321,1 23 313,0 0 0,0 0 0,0 0 0,0 0 0,-1 0 0,1 0 0,0 0 1,0 0-1,0 0 0,-1 0 0,1 0 0,0 0 0,0 0 0,0 0 0,0 0 0,-1 0 0,1 0 0,0 1 0,0-1 0,0 0 0,0 0 1,-1 0-1,1 0 0,0 0 0,0 0 0,0 0 0,0 0 0,0 1 0,0-1 0,-1 0 0,1 0 0,0 0 0,0 0 0,0 1 1,0-1-1,0 0 0,0 0 0,0 0 0,0 1 0,-6 6-78,1 2 50,0 1 1,1-1 0,0 1 0,-5 20 0,5-16 90,-11 26 0,9-28-98,-6 11 1,1 1-1,1 0 1,1 1-1,-9 40 1,10-8 59,2-1-1,3 1 1,4 65 0,-1-105 28,2 0 1,0 0 0,6 23 0,-6-34-25,0 0 0,0 0 0,0 0 0,1-1 0,0 1 1,0-1-1,1 0 0,-1 0 0,1 0 0,0 0 0,1 0 0,-1-1 0,7 5 0,-7-6 14,1 1 0,0-1-1,-1 0 1,2 0-1,-1-1 1,0 1 0,0-1-1,1 0 1,0-1 0,-1 1-1,1-1 1,0 0-1,-1-1 1,1 1 0,0-1-1,10-1 1,-4-1-1,-1 0 1,0-1-1,0 0 0,0-1 1,0 0-1,0-1 0,-1 0 0,0-1 1,0 0-1,-1 0 0,1-1 1,-1 0-1,-1-1 0,1 0 1,-2 0-1,9-10 0,-14 15-24,12-15 13,0 0 0,13-24-1,-24 34-15,1 1 0,-1-1 0,0 0-1,0 0 1,-1 0 0,0 0-1,-1 0 1,0-1 0,0-12 0,-1 17 7,0-1 0,0 1 0,-1-1 0,0 1 0,-1-6 0,1 9-27,1 1 0,0-1 0,0 0 0,0 1 0,-1-1 0,1 0 0,0 1 1,-1-1-1,1 0 0,0 1 0,-1-1 0,1 1 0,-1-1 0,1 1 0,-1-1 0,1 1 0,-1-1 1,1 1-1,-1-1 0,0 1 0,1 0 0,-1-1 0,0 1 0,1 0 0,-1 0 0,0 0 0,1-1 1,-1 1-1,0 0 0,1 0 0,-1 0 0,0 0 0,0 0 0,1 0 0,-1 0 0,0 0 0,1 0 0,-1 1 1,0-1-1,1 0 0,-1 0 0,0 1 0,1-1 0,-1 0 0,0 1 0,-2 1 10,1 0 0,0-1 0,0 1 0,0 0 0,0 0 0,0 1 0,1-1 0,-1 0-1,1 0 1,-1 1 0,1-1 0,-2 5 0,-8 13-35,1-6 14,1 1 1,0 0-1,-11 26 0,16-31 31,0 1 0,1-1 0,0 1-1,1 0 1,0 0 0,0 19-1,2-26-7,0 0-1,1 0 1,-1 0-1,1 1 1,0-1-1,1 0 1,-1 0-1,0-1 0,1 1 1,0 0-1,0 0 1,0-1-1,1 1 1,-1-1-1,1 0 1,0 0-1,0 0 1,0 0-1,0 0 1,0-1-1,1 1 0,-1-1 1,8 4-1,-4-3 35,0 1-1,1-2 0,-1 1 0,1-1 0,-1 0 0,1-1 1,0 0-1,-1 0 0,1-1 0,0 0 0,14-1 1,-5-3 1,0-1 1,0 0 0,0-2 0,-1 0-1,16-9 1,19-8-85,231-107 302,-280 131-375,-7 3 14,-13 9-53,-13 9 122,-2 3-4,-2 1-72,-54 50-1,83-68 126,-1 1 1,1 0-1,0 0 1,-6 12-1,12-19-5,-1-1 0,1 1-1,-1 0 1,1 0 0,0 0-1,-1-1 1,1 1 0,0 0-1,-1 0 1,1 0 0,0 0 0,0 0-1,0 0 1,0-1 0,0 1-1,0 0 1,0 0 0,0 0-1,0 0 1,1 0 0,-1 0-1,0-1 1,0 1 0,1 0-1,-1 0 1,0 0 0,1 0 0,-1-1-1,1 1 1,-1 0 0,1-1-1,0 1 1,-1 0 0,1-1-1,1 2 1,-1-1 14,1-1-1,0 1 1,0 0-1,-1-1 1,1 1-1,0-1 1,0 1-1,0-1 1,0 0-1,0 0 1,0 0-1,0 0 1,-1 0 0,1 0-1,3-1 1,5-1 90,0-1 0,0 0 1,0-1-1,-1 0 1,18-11-1,-6 1-30,25-21-1,-28 19-61,-1-1 0,-1-1 0,-1-1-1,0 0 1,-1 0 0,12-25 0,58-130 96,-78 162-114,106-277-188,-111 287 192,6-25-184,-7 26 152,0 0 0,0-1 0,1 1 0,-1-1 0,-1 1 1,1 0-1,0-1 0,0 1 0,0 0 0,-1-1 0,1 1 1,-1 0-1,1-1 0,-1 1 0,0-2 0,0 3 16,0 0 0,1 0 0,-1 0-1,0-1 1,1 1 0,-1 0 0,0 0-1,0 0 1,1 1 0,-1-1 0,0 0-1,1 0 1,-1 0 0,0 0 0,1 1 0,-1-1-1,1 0 1,-1 1 0,0-1 0,1 0-1,-1 1 1,1-1 0,-1 1 0,1-1-1,-1 1 1,1-1 0,-1 1 0,1 0 0,-16 14-180,6-1 191,1 1 1,1 0-1,0 0 1,1 0-1,1 1 0,0 0 1,1 0-1,1 1 1,1 0-1,0-1 1,1 1-1,0 0 1,2 0-1,2 28 1,0-23 83,1-1 1,1 1-1,1-1 0,1 0 1,0 0-1,2-1 0,0 0 1,2 0-1,0-1 1,25 36-1,-28-47-44,-1-1-1,1 1 1,1-1 0,-1 0 0,1-1 0,0 0-1,1 0 1,0 0 0,0-1 0,0-1-1,0 0 1,14 5 0,-15-7-448,0 0 0,0-1-1,1 0 1,-1 0 0,0 0 0,1-1 0,-1-1-1,0 1 1,13-4 0,-14 3 23,-2 0-291,1 0 1,0 0-1,0-1 0,-1 0 0,1 0 0,-1 0 0,0 0 1,0-1-1,0 0 0,0 0 0,5-5 0,6-13-3105,-2 5 1322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 3392,'-1'-2'311,"1"0"1,-1 0-1,1 0 0,0 0 0,-1 0 1,1 1-1,0-1 0,0 0 1,1 0-1,-1 0 0,1-3 1,0-9 4298,-7 35-3948,-13 77 1482,0 0-1398,10-4-282,-4 31-5,-5 38 53,18-163-575,-1 33 1031,5-17-1998,-4-15 482,1 0 0,-1 0-1,1 0 1,-1 0 0,1 0 0,0-1-1,-1 1 1,1 0 0,0 0 0,0 0-1,1 0 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3904,'0'0'64,"0"0"1,0-1 0,0 1-1,0 0 1,0-1 0,0 1-1,0 0 1,0-1-1,0 1 1,0 0 0,1-1-1,-1 1 1,0 0-1,0-1 1,0 1 0,0 0-1,1 0 1,-1-1 0,0 1-1,0 0 1,0 0-1,1-1 1,-1 1 0,0 0-1,0 0 1,1 0-1,-1-1 1,0 1 0,1 0-1,-1 0 1,0 0-1,1 0 1,-1 0 0,0 0-1,1 0 1,-1-1 0,0 1-1,1 0 1,-1 0-1,0 0 1,1 0 0,-1 1-1,1-1 1,0 0 91,0 0 1,-1 0-1,1 1 1,0-1-1,0 0 1,0 1-1,0-1 1,0 1 0,-1-1-1,1 1 1,0-1-1,-1 1 1,1 0-1,0-1 1,-1 1-1,2 1 1,2 6 187,-1 0 1,0 0 0,0 0 0,0 0 0,-1 1-1,0 0 1,-1-1 0,0 1 0,0 16-1,0-4 27,-1 12 210,-3 42 1,0-46-356,2 1-1,2 30 1,0-8 798,20-81 464,39-93-912,-9 16-699,-35 76-125,1 2 0,1 0 0,40-47 0,-56 73 185,1 0 0,-1 0 0,0 0 0,0 0 0,1 1-1,4-3 1,-7 4 61,1-1 1,-1 1-1,1 0 0,-1 0 0,1 0 1,-1-1-1,1 1 0,-1 0 1,1 0-1,-1 0 0,1 0 0,-1 0 1,1 0-1,0 0 0,-1 0 0,1 0 1,-1 0-1,1 0 0,-1 0 0,1 1 1,-1-1-1,1 0 0,-1 0 0,1 1 1,-1-1-1,1 0 0,-1 0 0,1 1 1,-1-1-1,0 0 0,1 1 0,-1-1 1,1 1-1,-1-1 0,0 1 0,0-1 1,1 1-1,-1-1 0,1 1 0,0 7 80,1 0 0,-1-1 0,0 1 0,-1 0 0,0 0 0,0-1 0,0 1-1,-3 11 1,1-1-5,-1 9-11,2-15 3,0-1 1,0 1-1,1 0 1,1 11-1,-1-23-51,0 1-1,0-1 0,0 0 1,0 0-1,0 1 1,0-1-1,0 0 1,0 0-1,0 0 1,0 1-1,0-1 0,0 0 1,1 0-1,-1 1 1,0-1-1,0 0 1,0 0-1,0 0 1,0 1-1,0-1 0,1 0 1,-1 0-1,0 0 1,0 0-1,0 0 1,1 1-1,-1-1 1,0 0-1,0 0 0,0 0 1,1 0-1,-1 0 1,0 0-1,0 0 1,0 0-1,1 0 1,-1 0-1,0 0 0,0 0 1,1 0-1,-1 0 1,0 0-1,0 0 1,1 0-1,-1 0 1,0 0-1,0 0 0,0 0 1,1 0-1,-1 0 1,0 0-1,0 0 1,1-1-1,-1 1 1,0 0-1,0 0 0,0 0 1,0 0-1,1 0 1,-1-1-1,0 1 1,0 0-1,0 0 1,0-1-1,11-11 316,-11 12-295,6-11 98,0 0-1,-1-1 1,8-21 0,-10 23-185,1 0 1,0 0 0,0 1-1,1-1 1,0 1 0,8-9-1,-11 15 18,0 0-1,1 0 0,0 0 0,0 0 1,0 1-1,0-1 0,0 1 0,0 0 0,1 0 1,6-3-1,-9 5 31,0-1-1,0 1 1,0 0 0,0 0-1,0 0 1,1 0 0,-1 0-1,0 0 1,0 0 0,0 0-1,0 1 1,0-1 0,0 0-1,0 1 1,0-1 0,2 1 0,-2 1 35,1-1 1,0 0 0,0 1 0,-1-1 0,1 1 0,-1 0 0,1 0 0,-1-1 0,0 1 0,2 3-1,4 9 74,-1-1 0,0 1 0,-1 0 0,3 18 0,8 58 265,-10-52-308,7 94 296,-12-75-4911,0-47 111,3 2 1382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3392,'4'-32'1899,"2"22"495,-6 10-2369,0-1-1,0 1 1,0 0-1,0 0 1,0 0-1,0 0 0,0 0 1,0 0-1,0 0 1,1 0-1,-1 0 1,0 0-1,0-1 0,0 1 1,0 0-1,0 0 1,0 0-1,0 0 1,0 0-1,0 0 1,0 0-1,0 0 0,0 0 1,0 0-1,1 0 1,-1 0-1,0 0 1,0 0-1,0 0 1,0 0-1,0 0 0,0 0 1,0 0-1,0 0 1,0 0-1,1 0 1,-1 0-1,0 0 0,0 0 1,0 0-1,0 0 1,0 0-1,0 0 1,0 0-1,0 0 1,0 0-1,0 0 0,1 0 1,-1 0-1,0 0 1,0 0-1,0 0 1,0 1-1,0-1 1,0 0-1,0 0 0,0 0 1,0 0-1,0 0 1,0 1 6,0-1-1,0 1 1,0-1 0,0 0 0,1 1 0,-1-1 0,0 1 0,0-1 0,0 1-1,1-1 1,-1 0 0,0 1 0,0-1 0,1 1 0,-1-1 0,0 0 0,0 1-1,1-1 1,0 1 0,4 5 184,-1 5-31,0 0 0,0 1 0,-1 0 0,2 16 0,4 18-59,49 182 1048,-49-187-925,-2 0-1,2 45 0,-8-73-183,2 6 1410,9 35 1,11-125-862,-20 63-604,0 1 0,0 0 0,1 0 0,9-13 0,-1 2-38,-7 11-62,-1 0-1,1 0 0,0 1 1,1 0-1,-1 0 0,1 1 1,0-1-1,1 1 0,-1 1 1,1-1-1,0 1 0,0 0 1,1 1-1,-1-1 0,10-1 1,-15 4 107,-1 0 0,1 1 0,-1 0 0,1-1 0,-1 1 0,1 0 0,0 0 0,-1 0 0,1 0 0,-1 0 0,1 0 0,0 0 0,-1 1 0,1-1 0,-1 1 0,1-1 0,-1 1 0,1-1 0,-1 1 0,1 0 0,-1 0 0,0 0 0,1-1 0,-1 1 0,0 1 0,0-1 0,0 0 0,0 0 0,0 0 0,0 1 0,0-1 0,0 0 0,1 2 0,0 3 98,1 0 0,-1 0 0,0 1 1,-1-1-1,1 0 0,0 11 1,3 25 299,-1 0 1,-3 0-1,-4 53 1,-5-71-62,3-17-1005,5-7 589,0 0 1,0 0-1,0 0 0,-1 0 0,1 0 0,0-1 0,0 1 0,0 0 1,0 0-1,0 0 0,0 0 0,-1 0 0,1 0 0,0 0 0,0 0 1,0 0-1,0-1 0,0 1 0,0 0 0,0 0 0,0 0 0,0 0 1,0 0-1,-1 0 0,1-1 0,0 1 0,0 0 0,0 0 0,0 0 1,0 0-1,0 0 0,0-1 0,0 1 0,0 0 0,0 0 0,0 0 0,0 0 1,0 0-1,0 0 0,0-1 0,1 1 0,-1 0 0,0 0 0,0 0 1,0 0-1,0-1 0,4-3-1750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5216,'-7'2'1995,"9"2"-1122,-1-3-893,-1 1 1012,5 7 2042,21-9-2214,0 2 0,44 8 1,-55-6-672,0 0 0,0 0 0,0 1 0,-1 1 0,27 15 0,-37-18-101,-1 0 1,1 0 0,-1 1-1,1-1 1,-1 1-1,0 0 1,-1 0-1,1 0 1,-1 0-1,1 0 1,-1 1 0,0-1-1,-1 0 1,1 1-1,-1 0 1,0-1-1,0 1 1,0 6 0,0 1 15,0 0 0,-1 1 0,-1-1 0,0 1 0,-5 23-1,2-21 25,-1 0 0,-1 0 0,0 0 0,-10 17-1,-38 53 312,48-76-372,0 0 1,-1 0-1,0-1 1,0 0 0,-10 8-1,24-17 242,1-1 1,-1 0-1,12-5 0,8-6-144,-1-2 0,0 0-1,-1-2 1,-1-1 0,-1-1-1,-1 0 1,32-37 0,-34 33-42,-9 11 26,0-1 0,14-22 0,8-12-77,1-1 146,-31 42-118,0 0 0,0 0 0,-1 0 0,1 0 0,-1-1 0,2-11 0,-1 6-100,-3 10 33,1 0-1,0 0 1,-1 0 0,0 0 0,1 0 0,-1 0 0,0 0-1,0 0 1,0 1 0,0-1 0,0 0 0,-1-4-1,1 5-49,-1 0 0,1 0-1,0 0 1,-1 0-1,1 0 1,-1 0 0,1-1-1,-1 1 1,0 0-1,1 0 1,-1 1 0,0-1-1,0 0 1,0 0-1,1 0 1,-1 0 0,0 1-1,0-1 1,0 0-1,-2 0 1,-5-4-3441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5312,'0'-2'149,"0"2"-17,0-1 1,0 0-1,0 0 0,0 0 1,0 1-1,0-1 0,-1 0 1,1 0-1,0 0 0,0 1 1,0-1-1,-1 0 0,1 0 1,0 1-1,-1-1 0,1 0 0,-1 1 1,1-1-1,-1 0 0,0 0 1,5 7 714,0 0 0,-1 0 0,1 0 0,-1 0 0,-1 1 0,4 11-1,17 56 500,-15-45-1111,1-1 0,2 0-1,19 34 1,-18-36-136,-10-20-21,1 0 0,0 1 1,0-2-1,7 10 0,-9-13 46,0-1-161,-1 0-1,1 0 1,0 0 0,0 0-1,-1 0 1,1 0-1,0-1 1,0 1 0,0 0-1,0 0 1,0-1 0,2 2-1,-2-2-186,0-1-1,0 1 0,0 0 0,0 0 1,0-1-1,0 1 0,0-1 1,0 1-1,0-1 0,0 1 1,0-1-1,0 1 0,-1-1 1,1 0-1,1-1 0,22-23-4639,-10 14 3014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21 4992,'12'-15'1850,"-5"9"1180,-26 46-49,-2-10-2213,-2-1 0,0-1 0,-34 30 0,-100 72 450,96-82-970,44-32-165,15-14-249,0 1 0,0-1 0,-1 0 0,1 1 0,0-1 0,-1-1 0,1 1 0,-1 0 0,0 0 0,0-1 0,-4 2 0,10-9-3828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3328,'3'-4'353,"11"-14"427,-14 17-665,1 0 0,0 0 0,0 0-1,0 1 1,0-1 0,0 0 0,0 0 0,0 1 0,0-1-1,0 1 1,0-1 0,0 1 0,0-1 0,1 1 0,1-1-1,-2 1 21,0 1 0,0-1 0,1 0 0,-1 0 0,0 1 0,0-1 0,0 1 0,1-1 0,-1 1 0,0 0 0,0-1 0,0 1 0,0 0 0,0 0 0,0-1 0,0 1 0,0 0 0,-1 0 0,1 0 0,0 0 0,-1 1 0,1-1 0,0 0 0,-1 0 0,1 0 0,-1 0 0,1 2 0,0 2 150,1 0 1,-1 0 0,0 0-1,-1 0 1,1 10 0,-19 182 3770,7-106-3179,4-39-591,3-22-99,-1 36 1,8-27-161,-14-48-8934,-2-2 5478,3 2 1168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5408,'-13'5'2705,"9"-2"-1340,6-2 623,0-1-1734,-1 1 0,0-1 0,1 1 0,-1-1 0,0 1 0,1-1 0,-1 1 0,0 0 0,0-1 0,0 1 0,0 0 0,2 1 0,10 7 519,-2-5-405,-1-1 0,2 0-1,-1 0 1,0-1 0,1-1 0,18 1 0,72-9 284,-31 0-370,49 4-2117,-112 2 1205,3 0-758,-4-3-2945,-1 0 1309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104 333 2656,'-2'0'744,"-1"0"0,1-1 0,0 1 0,0-1 0,0 0 0,-1 0 0,1 1 0,0-1 0,-3-3 0,-2 1 264,-1-2-29,1 2-176,1-1 0,-1 1 1,1 0-1,-1 1 0,0-1 1,-15-1-1,22 4-795,0 0 1,0 0-1,0 0 1,0 0-1,0 0 0,0 0 1,0 0-1,0 0 0,0 0 1,0 0-1,0 0 0,0 0 1,0 0-1,-1 0 0,1 0 1,0 0-1,0 0 0,0 0 1,0-1-1,0 1 1,0 0-1,0 0 0,0 0 1,0 0-1,0 0 0,0 0 1,0 0-1,0 0 0,0 0 1,0 0-1,0 0 0,0 0 1,0 0-1,-1 0 0,1 0 1,0 0-1,0 0 0,0-1 1,0 1-1,0 0 1,0 0-1,0 0 0,0 0 1,0 0-1,0 0 0,0 0 1,0 0-1,0 0 0,0 0 1,0 0-1,0 0 0,0 0 1,1-1-1,-1 1 0,0 0 1,0 0-1,0 0 1,0 0-1,5-6 297,-4 5-286,1 0 0,0-1 0,-1 1 0,1 0 0,0 0 0,0 0 0,3-1-1,23-3-37,41-4-1,-41 7 101,50-11 0,-28-1-63,5-1 106,87-13 1,-119 26-71,0-1 1,-1-2-1,1 0 0,43-16 1,-57 18 17,-7 2-45,-1 1 1,1-1 0,0 0 0,0 0 0,-1 1 0,1-1 0,0 0-1,-1-1 1,2 0 0,-2 1-15,-1 0 0,1 1 0,-1-1 0,0 0 0,1 0 0,-1 0 0,0 1 0,1-1 0,-1 0 0,0 0 0,0 0 0,0 0 0,0 0 0,0 0 0,0 1 0,0-1 0,0 0 0,0 0 0,-1 0 0,1 0 0,0 0 0,0 0 0,-1 1 0,1-1 0,-1-1 0,-1-2-35,0 1 0,-1 0 0,1 0 0,-1 0-1,1 0 1,-1 0 0,0 0 0,-4-2 0,-28-21 115,25 20-153,-3-2 21,0 1-1,0 1 1,-1 0 0,-25-7-1,2 8-2,31 4 18,-1 1 0,1-1 0,-1 0 0,1-1 0,-10-3-1,7 5-117,9 2 133,6 0 123,20 1-130,36 1-1,-36-3 10,39 6-1,-57-6-16,5 1 27,21 7 0,-31-8 16,-1 0-1,1 0 1,0 0-1,-1 1 0,1-1 1,-1 1-1,1-1 1,-1 1-1,0 0 0,1 0 1,-1 0-1,0 0 1,3 5-1,-3-2 22,0 0 0,0 0 0,0 1 1,0-1-1,-1 1 0,0-1 0,0 1 0,-1 0 0,1 0 0,-1-1 0,-1 1 1,1 0-1,-3 9 0,-1 8 187,-17 44 0,18-59-203,-34 84 270,21-55-135,12-28-568,-16 35 1470,8-25-2298,-3-5-3857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3648,'-12'8'1173,"12"-8"-1166,0 0 0,0 0-1,0 0 1,0-1 0,0 1-1,0 0 1,0 0 0,0 0 0,0 0-1,0 0 1,0 0 0,0 0-1,0 0 1,0 0 0,0 0-1,0-1 1,0 1 0,0 0 0,0 0-1,0 0 1,0 0 0,0 0-1,0 0 1,0 0 0,0 0 0,0 0-1,0 0 1,-1 0 0,1 0-1,0-1 1,0 1 0,0 0-1,0 0 1,0 0 0,0 0 0,0 0-1,0 0 1,0 0 0,0 0-1,0 0 1,0 0 0,-1 0-1,1 0 1,0 0 0,0 0 0,0 0-1,0 0 1,0 0 0,0 0-1,0 0 1,0 0 0,0 0 0,0 0-1,-1 0 1,1 0 0,0 0-1,0 0 1,0 0 0,0 0-1,0 0 1,0 0 0,0 0 0,0 0-1,0 0 1,0 0 0,0 1-1,0-1 1,-1 0 0,1 0 0,-1-13 4505,3 20-2486,2 2-988,0-4-801,-2 5 69,0-1 1,-1 0 0,1 18 0,2 10 103,1 6 62,0 59 0,0 52 333,-5-98-325,0-55-117,0-1-347,0 0-1,0 0 1,0 0 0,0 0 0,0 1 0,0-1-1,0 0 1,0 0 0,0 0 0,0 0 0,-1 1-1,1-1 1,0 0 0,0 0 0,0 0-1,0 1 1,0-1 0,0 0 0,0 0 0,1 0-1,-1 0 1,0 1 0,0-1 0,0 0 0,0 0-1,0 0 1,0 0 0,0 1 0,0-1 0,0 0-1,0 0 1,0 0 0,1 0 0,-1 0 0,0 1-1,0-1 1,0 0 0,0 0 0,0 0 0,1 0-1,-3-2 143,0 1-159,2-1 0,-1 1 0,0-1 0,0 0 0,0 1 1,1-1-1,-1 0 0,1 0 0,-1 1 0,1-1 0,0 0 0,0 0 0,0 0 0,0 0 0,0 1 0,0-1 0,0 0 0,2-3 1,-1-16-132,0 9 126,1 0 1,0 1-1,1-1 0,0 0 1,1 1-1,0 0 0,7-13 1,12-34 146,2-5-139,-11 32 294,-14 30-275,1 0 0,-1 0-1,0 1 1,1-1 0,-1 0-1,1 1 1,-1-1 0,1 0-1,-1 1 1,1-1 0,0 1-1,-1-1 1,1 1 0,0-1-1,0 1 1,-1-1 0,1 1-1,0 0 1,0-1-1,-1 1 1,1 0 0,1-1-1,-1 1-7,-1 0 0,1 1 0,0-1-1,-1 0 1,1 0 0,-1 0-1,1 0 1,0 0 0,-1 1-1,1-1 1,-1 0 0,1 0-1,-1 1 1,1-1 0,-1 0 0,1 1-1,-1-1 1,0 1 0,1-1-1,-1 1 1,1-1 0,-1 0-1,0 1 1,1-1 0,-1 1-1,0 0 1,0-1 0,0 1 0,1-1-1,-1 1 1,0-1 0,0 1-1,0 1 1,3 22 146,0 1 0,-2-1 0,-3 44-1,-1-3 39,6-7 160,-2-50 59,2-9-198,4-11-38,-6 10-156,25-53 124,-18 34-197,1 1 0,1 0 1,2 0-1,-1 1 0,23-27 1,-22 35-40,-1 0 0,1 1 1,1 0-1,0 0 1,0 2-1,29-14 0,-41 21 104,1 0 0,0 0 0,0 0-1,-1 1 1,1-1 0,0 1-1,0-1 1,0 1 0,0 0 0,0 0-1,0 0 1,0 0 0,0 0-1,0 0 1,-1 0 0,1 1 0,0-1-1,0 1 1,0-1 0,0 1 0,0 0-1,-1 0 1,1 0 0,0 0-1,-1 0 1,1 0 0,-1 0 0,1 0-1,-1 1 1,0-1 0,1 1-1,-1-1 1,0 1 0,0-1 0,1 3-1,1 2 57,0 0 0,-1 0 0,0 0 0,0 0 0,-1 1 0,1-1 0,-1 0 0,-1 1 0,1 9 0,-1 135 715,0-119-5962,0 1-5626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35 2496,'0'-1'242,"0"0"0,0 0 1,1 0-1,-1 0 0,0 0 1,1 0-1,-1 0 0,0 0 0,1 0 1,-1 0-1,1 0 0,1-2 1,-2 3-44,0 0 1,1-1 0,-1 1 0,0 0 0,1-1 0,-1 1 0,0 0-1,0-1 1,0 1 0,1 0 0,-1-1 0,0 1 0,0-1-1,0 1 1,0 0 0,0-1 0,0 1 0,0-1 0,0 1 0,0-1-1,0 1 1,0 0 0,0-1 0,0 1 0,0-1 0,0 1-1,0 0 1,0-1 0,0 1 0,0-1 0,-1 1 0,1 0 0,0-1-1,0 1 1,-1 0 0,1-1 0,0 1 0,-1-1 0,0 0-53,0 1 1,0-1 0,0 1 0,0-1-1,0 1 1,0-1 0,0 1 0,0 0-1,0 0 1,0-1 0,0 1 0,0 0 0,-1 0-1,1 0 1,0 0 0,0 0 0,0 0-1,0 1 1,0-1 0,0 0 0,-2 1-1,-24 10 714,26-11-781,-18 9 456,8-4-362,-1 0 1,1 0 0,0 1-1,1 1 1,-1 0-1,1 0 1,1 1-1,-11 11 1,11-9-115,2 0 1,-1 0-1,1 1 0,1 0 0,0 0 1,1 0-1,-5 14 0,8-18-45,0 0 1,0 0-1,1 0 1,0 1-1,0-1 1,1 0-1,0 1 1,0-1-1,0 0 1,1 0-1,1 0 1,-1 1-1,5 10 1,0 0 204,17 30 0,-20-43-165,1 0-1,-1 1 1,1-2 0,0 1-1,0 0 1,1-1-1,0 0 1,-1 0 0,7 4-1,-4-3 3,41 22 461,-44-24-466,1-1-1,-1 0 1,1 0 0,0-1-1,-1 0 1,1 1 0,0-2 0,5 2-1,-7-3-188,-1 1 0,0-1 0,1 1 0,-1-1 0,0 0 0,0 0 0,0 0 0,0 0 0,0 0 0,3-3 0,8-9-7086,-8 5 4850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4992,'-8'0'493,"6"-1"-321,-1 1 0,1 0-1,-1 0 1,0 0 0,1 0-1,-1 1 1,1-1 0,-1 1-1,1 0 1,-1-1 0,1 1-1,-4 2 1132,7-3-541,244-4 3158,-102 1-3088,14 0-244,942-10 1027,-511 10-1199,-366-2-512,-260-3-4203,22 7 2436,0 1 0,-31 3 0,6 8-1966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5152,'-12'-6'1648,"12"6"-1574,0 0 1,0 0 0,-1-1-1,1 1 1,0 0 0,0-1-1,0 1 1,-1 0 0,1 0-1,0-1 1,0 1 0,0 0-1,0-1 1,0 1 0,0 0-1,-1-1 1,1 1 0,0 0-1,0-1 1,0 1 0,0 0-1,0-1 1,0 1 0,0 0-1,1-1 1,-1 1 0,0 0-1,0-1 1,0 1 0,0 0-1,0-1 1,0 1 0,1 0-1,-1-1 1,0 1 0,0 0-1,0 0 1,1-1 0,7-9 2362,-1 4-1862,0 1 1,0-1-1,0 2 1,1-1-1,0 1 1,0 0-1,0 1 1,0-1-1,12-1 0,-17 4-489,1 0 0,-1 0 0,1 1 0,-1 0 0,1 0 0,-1 0 0,1 0 0,-1 1 0,1-1 0,0 1 0,-1 0 0,0 0 0,1 0 0,-1 0 0,0 1 0,1-1 0,-1 1-1,0 0 1,0 0 0,0 0 0,-1 0 0,1 0 0,0 1 0,-1-1 0,5 6 0,-6-5-38,1 0-1,-1 0 1,0 0 0,0-1-1,0 1 1,0 0 0,-1 0-1,1 0 1,-1 1 0,1-1-1,-1 0 1,0 0 0,0 0-1,-1 0 1,1 0 0,-1 0-1,1 0 1,-1 0 0,0 0-1,0 0 1,-3 5 0,-3 7 267,-1 0 0,-18 26-1,19-31-83,-26 36 761,33-45-982,0-1 0,0 0 1,-1 0-1,1 0 0,0 1 0,0-1 1,0 0-1,0 0 0,0 0 0,-1 1 0,1-1 1,0 0-1,0 0 0,0 1 0,0-1 1,0 0-1,0 0 0,0 1 0,0-1 1,0 0-1,0 0 0,0 1 0,0-1 0,0 0 1,0 0-1,0 1 0,0-1 0,0 0 1,0 0-1,0 1 0,0-1 0,0 0 0,1 0 1,-1 0-1,0 1 0,0-1 0,0 0 1,0 0-1,1 0 0,-1 1 0,0-1 1,0 0-1,0 0 0,1 0 0,-1 0 0,0 1 1,0-1-1,0 0 0,1 0 0,-1 0 1,0 0-1,0 0 0,1 0 0,-1 0 1,0 0-1,0 0 0,1 0 0,-1 0 0,0 0 1,0 0-1,1 0 0,-1 0 0,0 0 1,0 0-1,1 0 0,-1 0 0,26-4 196,-17 3-174,140-8-1323,-126 6-1370,-3 7 735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27 432 3136,'-3'-7'839,"-3"-7"526,0 3 3737,4 8-4630,0 1 0,1-1-1,0 1 1,-1-1 0,1 0-1,0 0 1,1 0 0,-2-3-1,2 5-391,0 0 0,0 1-1,0-1 1,0 0-1,1 0 1,-1 1-1,0-1 1,0 0-1,1 0 1,-1 1-1,0-1 1,1 0-1,-1 1 1,0-1 0,1 1-1,-1-1 1,1 0-1,-1 1 1,1-1-1,-1 1 1,1-1-1,0 1 1,-1 0-1,1-1 1,0 1 0,-1-1-1,1 1 1,0 0-1,-1 0 1,1-1-1,0 1 1,-1 0-1,1 0 1,1 0-1,25-7 357,-18 4-242,0 0-1,0 1 1,11-1 0,-7 2-24,93-3 626,-95 4-728,0 1-1,0 1 0,-1 0 0,1 0 0,-1 1 1,0 0-1,19 8 0,-22-7-29,1 0-1,-1 0 1,0 1-1,-1 0 1,1 0-1,-1 1 1,0 0-1,0 0 1,0 0 0,-1 1-1,0 0 1,-1 0-1,1 0 1,-1 0-1,-1 1 1,1 0-1,-1 0 1,-1 0 0,1 0-1,-1 0 1,-1 0-1,0 0 1,1 11-1,-2 21 129,-1 1-1,-10 62 0,2-63 44,-1 1 0,-1-2 1,-3 1-1,-23 46 0,35-82-203,-12 23 453,13-26-438,0 0-1,0 0 1,1 0 0,-1 0 0,0-1-1,0 1 1,0 0 0,0 0-1,0-1 1,0 1 0,-1 0 0,1-1-1,0 1 1,0-1 0,0 0 0,0 1-1,-1-1 1,1 0 0,-3 0 0,-3 0-248,9-3-194,3-3 477,2-1-53,0 0 0,0 0 0,1 1 0,0 0 0,0 0 0,1 1 0,0 0 0,0 0 0,12-4 0,13-7-23,43-23 45,170-94-39,-212 111 71,0-2 1,-2-1 0,-1-2-1,51-55 1,82-119 385,-150 183-381,-1-1 0,-1-1 0,0 0 0,-2 0 1,15-37-1,-18 36-5,-2 6-69,-1 0 1,0-1 0,-1 0-1,2-18 1,-4 18-153,-1 1 1,-2-20-1,1 35 55,0-1-1,0 0 0,0 1 0,0-1 1,0 0-1,0 0 0,0 1 1,0-1-1,-1 0 0,1 1 0,0-1 1,0 0-1,-1 1 0,1-1 1,0 0-1,-1 1 0,1-1 0,-1 1 1,1-1-1,-1 1 0,1-1 1,-1 1-1,1-1 0,-1 1 0,1-1 1,-1 1-1,0 0 0,1-1 1,-1 1-1,0 0 0,1-1 1,-1 1-1,0 0 0,1 0 0,-1 0 1,0 0-1,1 0 0,-1 0 1,0 0-1,0 0 0,1 0 0,-1 0 1,0 0-1,1 0 0,-1 0 1,0 0-1,1 1 0,-1-1 0,0 0 1,1 1-1,-1-1 0,0 0 1,1 1-1,-1-1 0,0 1 0,-6 8-1905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5152,'2'1'3030,"-2"-1"-2961,4 10 2481,4 15-242,18 122 1489,15 71-2746,-38-197-895,-3-17-406,0 0 1,0 0-1,1 0 1,2 7-1,-3-10-7,1 0-1,-1 0 1,1 0 0,-1 0 0,1 0-1,-1 0 1,1 0 0,0 0 0,-1-1 0,1 1-1,0 0 1,0 0 0,1 0 0,6 4-1487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42 3712,'0'-18'1221,"0"18"-1187,0-1 0,0 0 1,0 1-1,0-1 0,0 0 0,0 1 0,0-1 0,0 1 0,1-1 0,-1 0 1,0 1-1,0-1 0,1 1 0,-1-1 0,0 0 0,1 1 0,-1-1 0,1 1 1,-1-1-1,0 1 0,2-1 0,-1-1 250,5-6 5041,-16 16-1520,-63 38-1378,-132 113-1,153-112-2316,-107 74-1,158-120-656,-9 5-171,10-6 581,0 1 0,0-1-1,-1 0 1,1 0 0,0 0 0,0 0-1,0 0 1,-1 0 0,1 1 0,0-1-1,0 0 1,0 0 0,0 0-1,-1 1 1,1-1 0,0 0 0,0 0-1,0 0 1,0 1 0,0-1 0,0 0-1,0 0 1,0 1 0,0-1 0,0 0-1,0 0 1,0 1 0,0-1-1,0 0 1,0 0 0,0 1 0,0-1-1,0 0 1,0 1 0,0-1 4,0 0 0,1 0 1,-1 0-1,0 0 0,0 1 0,1-1 0,-1 0 1,0 0-1,1 0 0,-1 0 0,0 0 0,0 0 1,1 0-1,-1 0 0,0 0 0,1 0 1,-1 0-1,0 0 0,0 0 0,1 0 0,-1-1 1,0 1-1,1 0 0,-1 0 0,0 0 0,0 0 1,1 0-1,-1-1 0,0 1 0,0 0 1,0 0-1,1 0 0,-1-1 0,0 1 0,0 0 1,0 0-1,1-1 0,-1 1 0,0 0 0,0 0 1,0-1-1,0 1 0,0 0 0,5-6-1955,13-7-1330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7552,'-1'-1'133,"1"1"0,-1 0 0,1-1 0,0 1-1,-1 0 1,1-1 0,-1 1 0,0 0 0,1 0 0,-1 0 0,1-1 0,-1 1 0,1 0 0,-1 0 0,1 0 0,-1 0 0,0 0 0,1 0 0,-1 0 0,1 0 0,-1 0 0,0 0 0,1 0-1,-1 0 1,0 1 0,0-1 47,0 1 0,0 0 0,0 0-1,0 0 1,0 0 0,0-1-1,0 1 1,0 0 0,0 1 0,0-1-1,0 1 1,-3 6 527,0 1-1,-6 16 1,6-14-163,-13 38 1005,-15 64 1,-1 53-829,19-94-611,0 7-21,9-46-2471,4-30 1758,1 0 0,-1 0 0,0 0 0,0 0 0,0 0 0,0 0 0,0 0 0,-3 4 0,-1 5-1786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7968,'-20'0'3616,"40"-5"-3136,-16 1 1696,7 8-1280,8-4 1631,10 0-1471,0-4 128,-1 4-736,7-5-320,4 10-128,1-5 128,3 0-64,0 0-2272,2 0 1184,-11-5-6847,-2 5 4383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42 5632,'-9'-2'1412,"6"1"-886,-1-1 0,0 1 0,0 0-1,0 1 1,0-1 0,0 1-1,0 0 1,-6 0 0,-1 2 3341,6-2-1762,8-2-1806,6 0-41,0 0-1,0 0 0,0 1 0,0 0 0,1 0 1,10 2-1,12-2 65,90-5 491,137-9-298,-220 14-510,-13 2-5,0-5-133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12 160 8064,'-11'-3'3648,"31"-6"-3168,-1 5 2048,1-1-1472,14-8 1631,4 0-1567,10-8 224,1 8-800,-4-8-64,-8 3-288,-3 5-96,-3 4-64,-2 0-320,-6 6 160,-7-3-1856,-1 12 1088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2400,'-29'18'779,"29"-18"-766,0 0 1,-1 1-1,1-1 1,0 0-1,-1 0 1,1 1 0,-1-1-1,1 0 1,0 0-1,-1 0 1,1 1-1,-1-1 1,1 0 0,-1 0-1,1 0 1,-1 0-1,1 0 1,-1 0 0,1 0-1,-1 0 1,0 0-1,-5-1 625,0 0 1,1-1-1,-1 0 0,0 1 0,-5-4 0,9 4-43,0 1 0,0-1 0,0 1 0,-1 0-1,1 0 1,0 0 0,0 0 0,-1 0 0,1 0-1,0 0 1,-5 2 1230,9-4-1609,0 1 0,0 0 0,1-1 0,-1 1 0,0 0 0,1 0 0,-1 0-1,0 0 1,1 1 0,-1-1 0,1 1 0,-1-1 0,1 1 0,2 0 0,6-1 124,128-18 1150,160-2 1,-272 20-2595,-4 0 325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10 233 4064,'-9'-8'11392,"59"14"-10187,1-2 1,53-2-1,-97-2-1142,16 0 108,0 0 0,0 2-1,0 1 1,0 1 0,-1 1-1,25 8 1,-43-12-103,0 1 0,0 0-1,0 0 1,0 0 0,0 0 0,0 1 0,-1 0-1,1 0 1,-1 0 0,0 0 0,0 0 0,0 1-1,0-1 1,-1 1 0,1 0 0,-1-1-1,2 6 1,-1-2-15,-1 0 0,0 1 0,0-1 0,0 1 0,-1-1 0,0 1 0,-1 0 0,0-1-1,-1 9 1,-2 35 189,-2-1-1,-2 0 0,-22 78 1,19-94-291,4-12 96,-9 22 0,13-38-4,-1 0 0,0-1 0,0 1 0,0-1 0,-1 0 0,0 0 0,0 0 0,-7 7 0,1-4 66,-20 12 0,26-18-66,3-1-42,0 0-1,0-1 1,0 1-1,0 0 1,0 0 0,1 0-1,-1 0 1,0 0 0,0 0-1,0 0 1,1 0-1,-1 0 1,1 0 0,-1 0-1,1 0 1,-1 2 0,11-2-56,-8-1 45,-1 0 1,1 0-1,0 0 1,-1 0-1,1 0 1,-1 0-1,1 0 1,-1 0-1,1-1 1,-1 1-1,1-1 1,-1 1-1,1-1 1,0 0-1,5-3 11,241-126 430,-176 88-213,-2-4-1,-2-2 1,-3-3 0,93-93-1,-72 45 155,-75 84-311,0 0 1,-2 0 0,0-1-1,-1 0 1,9-24 0,-9 18-94,-1-1 0,-1 0 0,-1 0 0,4-44 0,-9 60-175,0-13-118,0 19 180,0 0 0,0 0 0,0 0 0,0 1 0,0-1 0,-1 0 0,1 0 0,0 0 0,-1 0 0,1 0-1,0 1 1,-1-1 0,1 0 0,-1 0 0,1 1 0,-2-2 0,1 2-10,1-1-1,0 1 0,-1 0 1,1 0-1,-1 0 1,1 0-1,0 1 0,-1-1 1,1 0-1,-1 0 0,1 0 1,0 0-1,-1 0 1,1 0-1,0 1 0,-1-1 1,1 0-1,-1 0 0,1 0 1,0 1-1,0-1 1,-1 0-1,1 1 0,0-1 1,0 0-1,-1 0 0,1 1 1,0-1-1,0 0 1,-1 1-1,-6 12-2870,2 7 541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4224,'-3'-3'401,"-4"-4"431,7 7-735,0 0 1,1-1 0,-1 1 0,0 0 0,1 0 0,-1-1 0,0 1 0,1 0 0,-1 0-1,1 0 1,-1 0 0,0 0 0,1-1 0,-1 1 0,1 0 0,-1 0 0,0 0 0,1 0-1,2 1 2507,1 7-1186,-2-4-1137,-1 1 0,1 0-1,-1-1 1,0 1 0,0 0-1,0 8 1,4 14 368,0-4-70,3 46 0,-5-36-377,4 246 970,-8-177-931,-3-46-53,3-40-59,-1 0 0,2 0 0,3 32 0,-3-47-224,0 0 0,0 1 1,1-1-1,-1 0 1,0 0-1,1 0 0,-1 0 1,1 0-1,-1 1 0,1-1 1,-1 0-1,1 0 0,0 0 1,0-1-1,0 1 0,-1 0 1,1 0-1,0 0 0,0 0 1,0-1-1,0 1 0,0-1 1,0 1-1,0 0 0,1-1 1,1 1-1,-1-1-337,0 1 0,1-1 0,-1 0 1,1 0-1,-1-1 0,1 1 0,-1 0 0,1-1 0,-1 1 0,0-1 0,1 0 0,2-1 0,20-9-4538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5 608 3072,'-1'1'98,"1"-1"0,-1 0 0,1 1-1,0-1 1,-1 1 0,1 0 0,0-1 0,0 1 0,-1-1 0,1 1 0,0-1-1,0 1 1,0 0 0,0-1 0,0 1 0,0-1 0,0 1 0,0 0 0,0-1-1,0 2 1,0-2 49,1 0 0,-1 0 0,0 0 0,1 0 0,-1 1 0,0-1 0,1 0 0,-1 0-1,0 0 1,1 0 0,-1 0 0,1 0 0,-1 0 0,0 0 0,1 0 0,-1 0 0,0 0-1,1 0 1,-1 0 0,1-1 0,-1 1 0,0 0 0,1 0 0,29-15 3440,-10 0-2432,0-2 0,35-35 0,-33 31-791,180-183 1337,-150 149-1520,51-67 1,-96 112-135,2 0 105,0-1 0,-1 0 0,-1 0 1,0-1-1,8-18 0,-15 29-122,1 0 1,-1 1-1,0-1 1,1 0-1,-1 0 1,0 0 0,0 1-1,0-1 1,1 0-1,-1 0 1,0 0-1,0 1 1,0-1-1,0 0 1,0 0-1,0 0 1,-1 1-1,1-1 1,0 0 0,0 0-1,-1 0 1,1 1-1,0-1 1,-1 0-1,0-1 1,0 2-6,0 0 0,0-1 1,1 1-1,-1 0 0,0-1 1,0 1-1,0 0 0,0 0 0,0 0 1,0 0-1,0 0 0,0 0 1,0 0-1,0 0 0,0 0 1,0 1-1,-2-1 0,-6 4 60,0-1 0,0 1 1,-9 6-1,14-8-54,-9 4 86,1 1 0,0 1 0,0 0 0,0 1 0,1 0 0,1 1 0,-12 13-1,17-17-52,-1 2-1,1-1 1,1 1-1,-1-1 1,1 1-1,1 0 0,0 1 1,0-1-1,0 1 1,1-1-1,0 1 1,-1 16-1,3-11-18,0 0 0,1 1 1,0-1-1,1 1 0,1-1 0,0 0 0,1 0 0,0 0 1,1-1-1,1 1 0,0-1 0,1 0 0,0-1 0,1 0 1,0 0-1,13 14 0,-18-23-96,0 0-1,1 0 1,-1 0 0,0 0 0,1 0-1,0-1 1,0 1 0,0-1 0,7 3-1,-8-4-118,-1-1 0,1 1 0,-1-1 0,1 1 0,-1-1 0,1 0 0,-1 0 0,0 0 0,1 0 0,-1-1 0,1 1 0,-1 0 0,1-1-1,-1 0 1,0 0 0,1 0 0,-1 0 0,4-2 0,20-19-3350,2 0 1110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5632,'-3'-4'1496,"3"7"203,4 7 1058,6 7-1364,0-1 1,0 2-1,-2-1 1,13 37-1,13 78-313,-26-98-600,7 33-217,16 65 2,-28-124-461,5 27 2,-5-13-3042,-3-18 1583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10 6976,'-3'-7'2256,"2"5"-1371,1 2-811,0 0 0,0 0-1,0 0 1,0 0 0,-1 0 0,1 0-1,0 0 1,0 0 0,0 0 0,0 0-1,0 0 1,-1 0 0,1 0 0,0 0-1,0 0 1,0 0 0,0 0 0,0 0-1,-1 0 1,1 0 0,0 0 0,0 0-1,0 0 1,0 0 0,0 0 0,0 1-1,0-1 1,-1 0 0,1 0 0,0 0-1,0 0 1,0 0 0,0 0 0,0 1-1,-23 39 3338,11-17-2396,-21 31-1,14-31-406,0 0-1,-2-1 1,-26 22 0,7-11-50,-46 28 0,36-27-367,26-16-1028,-1-2 0,-37 19 0,68-33-4107,17-7 1344,5-8-1264,5 0 1627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6720,'1'-1'3005,"1"4"-1112,-1 11 563,-15 82 1748,9-58-3475,-7 48 507,-18 154-360,26-206-1270,-2 13-5435,10-38 3477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8128,'0'0'59,"0"0"0,0 0 0,0 0 0,0 0 0,-1 0 1,1 0-1,0 0 0,0 0 0,0 0 0,0 0 0,-1 0 0,1 0 0,0 0 1,0 0-1,0 0 0,0 0 0,-1 0 0,1 0 0,0 0 0,0 0 0,0-1 1,0 1-1,0 0 0,-1 0 0,1 0 0,0 0 0,0 0 0,0 0 0,0-1 1,0 1-1,0 0 0,0 0 0,0 0 0,0 0 0,-1 0 0,1-1 0,0 1 1,0 0-1,0 0 0,0 0 0,0 0 0,0-1 0,0 1 0,0 0 0,0 0 1,0 0-1,0 0 0,0-1 0,0 1 0,0 0 0,1 0 0,11-4 1751,33-1 487,-32 3-1249,59-6 1874,105-6-1012,-156 14-1978,0 0 1,-1 2-1,1 1 0,-1 0 1,28 9-1,-33-7-372,17 6-2637,-11 0-2952,-11-4 3272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55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15 658 2496,'-12'9'1107,"10"-6"1567,17-22 1253,-1 0-3305,43-49 436,90-140 0,-70 92-283,-49 76-500,1 1 1,35-37 0,-50 62-220,-5 4-94,1 0 0,0 1 1,1 0-1,0 1 0,16-11 0,-25 18 18,-1 1 0,1-1 1,-1 0-1,1 1 0,-1-1 0,1 1 1,0-1-1,-1 1 0,1 0 0,0-1 0,-1 1 1,1 0-1,0 0 0,-1 0 0,1 1 1,0-1-1,-1 0 0,1 1 0,1 0 1,-2-1 29,0 1 1,1 0 0,-1 0-1,-1 0 1,1 0 0,0 0-1,0 0 1,0 0 0,0 0-1,-1 0 1,1 0 0,0 1 0,-1-1-1,1 0 1,-1 0 0,0 1-1,1-1 1,-1 0 0,0 1-1,0-1 1,0 0 0,0 1 0,0-1-1,0 2 1,-2 27 162,-1 1 0,-9 35 0,3-14-9,-27 132 678,38-192-452,0 1-1,0 0 0,4-7 0,5-10-380,2 0 0,1 1 0,0 0 0,2 1 0,0 1 0,2 1 0,0 0 0,41-33-1,-36 37-56,1 0 0,39-18 0,-57 31 23,0 0 0,1 1-1,-1 0 1,1 0-1,-1 1 1,14-1-1,-19 1 25,1 1 0,0 0 0,-1 0 1,1 0-1,0 0 0,-1 0 0,1 1 0,0-1 0,-1 0 0,1 1 0,0-1 0,-1 1 0,1 0 0,-1-1 0,1 1 0,-1 0 0,1 0 1,-1 0-1,0 0 0,1 0 0,-1 0 0,0 0 0,0 1 0,0-1 0,0 0 0,0 1 0,0-1 0,0 1 0,-1-1 0,1 1 0,1 2 0,-1 3 36,0 0-1,0 0 1,-1 1-1,0-1 1,0 0-1,0 0 0,-4 14 1,-16 51 63,10-39-2,4-10-34,4-13 25,-1-1 0,0 1 0,-4 9 0,34-63 516,59-71 0,-58 79-603,-24 31-53,0 0 1,1-1 0,0 2-1,-1-1 1,2 0 0,-1 1-1,0 0 1,1 0-1,0 1 1,8-4 0,-13 6 30,-1 1 0,1 0 1,0 0-1,0-1 0,-1 1 1,1 0-1,0 0 0,0 0 1,-1 0-1,1 0 0,0 0 1,0 0-1,0 0 0,-1 0 1,1 0-1,0 1 0,0-1 1,-1 0-1,1 0 0,0 1 1,-1-1-1,1 0 0,0 1 1,-1-1-1,2 1 0,-1 1 10,0-1-1,0 0 1,0 1-1,-1-1 0,1 1 1,0-1-1,-1 1 1,1-1-1,-1 1 0,1-1 1,0 3-1,-1 4-7,1 0 0,-1 0 0,-1 14 0,-4 31 113,3 74 1,3-116-3,0-1 1,5 21-1,-5-28-51,0 1 1,0 0-1,1-1 0,-1 1 0,1-1 1,0 0-1,0 0 0,0 1 0,0-1 1,1 0-1,2 2 0,-4-4-22,0 0 0,0 0 0,1-1-1,-1 1 1,0-1 0,1 1 0,-1-1 0,0 1-1,1-1 1,-1 0 0,1 0 0,-1 0 0,0 0 0,1 0-1,-1 0 1,1 0 0,-1 0 0,0 0 0,1-1-1,-1 1 1,1 0 0,-1-1 0,0 1 0,3-2 0,3-2 18,0 0 1,1-1-1,6-5 1,-13 9-32,106-79 126,141-78 0,-224 145-96,119-61 68,-129 68-100,-1-1 0,1 0-1,22-17 1,-36 24-3,0 0 1,0 0-1,0 0 0,0 0 1,0 0-1,0 0 0,0 0 0,-1 0 1,1 0-1,0 0 0,0 0 1,0 0-1,0 0 0,0 0 0,0 0 1,0 0-1,0 0 0,0 0 1,0 0-1,-1-1 0,1 1 1,0 0-1,0 0 0,0 0 0,0 0 1,0 0-1,0 0 0,0 0 1,0 0-1,0 0 0,0 0 0,0-1 1,0 1-1,0 0 0,0 0 1,0 0-1,0 0 0,0 0 0,0 0 1,0 0-1,0 0 0,0-1 1,0 1-1,0 0 0,0 0 1,0 0-1,0 0 0,0 0 0,0 0 1,0 0-1,0 0 0,0 0 1,0-1-1,1 1 0,-1 0 0,0 0 1,0 0-1,0 0 0,0 0 1,0 0-1,0 0 0,0 0 1,0 0-1,1 0 0,-9 1-110,-19 12 73,0 2 0,2 0-1,0 2 1,-44 39 0,54-42 66,1 2 0,0 0 0,-21 34 1,28-38-26,0 0 1,1 1 0,1-1-1,0 1 1,0 0-1,-4 25 1,8-32 16,1 0 0,-1 0-1,1 0 1,1 0 0,-1 0-1,1 0 1,2 10 0,-2-14 5,0 0 0,-1 0 0,1 1 1,0-1-1,0 0 0,0 0 0,0 0 0,1 0 0,-1-1 1,0 1-1,1 0 0,-1 0 0,1-1 0,0 1 1,0-1-1,-1 1 0,1-1 0,0 0 0,0 0 1,0 0-1,0 0 0,4 1 0,-2-1 13,1-1 0,-1 0 0,0 0 0,1 0 0,-1 0 0,0-1 0,1 1 0,-1-1 0,0 0-1,0-1 1,0 1 0,1-1 0,-2 0 0,1 0 0,0 0 0,0 0 0,-1 0 0,1-1 0,-1 0 0,5-4 0,5-6 16,-1 0 1,0-1-1,14-23 1,-1-2-4,-3-1 1,26-62-1,-26 54-49,-20 43-66,1 1 0,-1-1 1,-1 0-1,1 0 0,-1-1 0,0 1 0,0 0 1,0-6-1,-8 49-433,10 53 501,-2-82 58,-1 1-1,1-1 1,1 0-1,-1 1 1,2-1-1,-1 0 1,1 0-1,1 0 1,-1-1-1,6 9 1,-8-16-35,-1 0 0,1 0 0,-1 0 1,1-1-1,-1 1 0,1 0 0,-1 0 0,1-1 0,0 1 0,0-1 0,-1 1 1,1 0-1,0-1 0,0 0 0,0 1 0,-1-1 0,1 1 0,0-1 0,0 0 1,0 0-1,0 1 0,0-1 0,1 0 0,0 0-4,0-1 0,0 1 0,0 0 0,-1-1 1,1 1-1,0-1 0,-1 0 0,1 0 0,0 0 0,-1 0 0,3-1 0,2-3 9,0 0 1,0-1-1,0 0 0,5-8 1,11-14 0,-10 11-10,1 1 1,0 0 0,31-26 0,-28 29-11,35-26-127,-44 34 46,0 1 0,1 0 0,-1 0 0,1 1 0,12-4 0,-18 6 63,1 1 1,-1-1-1,0 1 1,1 0-1,-1 0 1,0 0-1,1 0 1,-1 1-1,0-1 1,1 1-1,-1-1 1,0 1-1,0 0 0,0 0 1,1 0-1,-1 0 1,0 0-1,0 0 1,-1 1-1,1-1 1,0 1-1,0-1 1,-1 1-1,1 0 1,0 0-1,-1 0 1,0-1-1,2 5 1,4 5 72,-1 1 0,-1 0 0,8 24 0,-10-27-35,16 44 149,2 0 0,44 77 0,-63-127-217,0 0 0,0 0 0,0 0 1,0 0-1,1-1 0,-1 1 0,1 0 0,0-1 0,-1 0 1,1 0-1,0 0 0,1 0 0,-1 0 0,0-1 0,5 2 1,-6-2-242,0-1 1,0 1-1,0-1 1,0 0-1,1 0 1,-1 0-1,0 0 1,0 0 0,0 0-1,0-1 1,0 1-1,1-1 1,-1 1-1,0-1 1,0 0 0,0 0-1,-1 0 1,1 0-1,0 0 1,0 0-1,0-1 1,-1 1-1,1-1 1,2-2 0,1-2-576,-1 1 1,0-1 0,4-8 0,1-2-837,10-7-223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55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667 19 4640,'0'-18'2666,"-10"26"2602,-23 19-3629,-51 23 238,83-49-1856,-214 141 2187,177-114-1980,-66 50 165,81-59-380,2 2 1,-26 28 0,-27 49-1294,60-79-2517,14-18 3489,-1 1 0,1-1 1,0 1-1,-1-1 1,1 1-1,0-1 1,0 1-1,0 2 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29:58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9 832 2720,'0'0'97,"-1"-1"1,1 1-1,-1 0 1,1 0-1,-1-1 1,-5 3 5109,8-5-3527,16-7-716,1 0 0,-2-1 0,22-17 1,-11 8-385,9-8-163,-26 18-378,1 1 0,0 0 0,0 1 0,1 1 0,16-7 0,-29 13-51,1 1 1,-1 0-1,1 0 1,-1-1-1,1 1 1,-1 0-1,1 0 1,-1 0-1,1 0 1,-1 0 0,1 0-1,0 0 1,-1 0-1,1 0 1,-1 0-1,1 0 1,-1 0-1,1 1 1,-1-1-1,1 0 1,-1 0 0,1 1-1,-1-1 1,1 0-1,-1 0 1,1 1-1,0 0 10,-1 0 1,1 0-1,-1 0 0,1 0 0,-1 0 1,1-1-1,-1 1 0,0 0 0,0 0 1,1 0-1,-1 0 0,0 0 0,0 2 1,0 4 38,-1 1 1,0-1 0,-2 10 0,2-12-63,-9 60 334,3 0 0,3 1 1,5 89-1,-1-152-275,1 13 195,0-1-1,6 26 1,-6-38-157,-1 0 0,1-1 0,0 1 0,0 0 0,0 0 0,0 0 0,1-1 0,-1 1 0,1-1 0,-1 1 0,1-1 0,0 0 0,0 1 0,0-1 0,0 0 0,1 0 0,-1-1 0,0 1 0,1 0 0,-1-1 0,4 2 0,-4-3-34,0 1 1,-1-1-1,1 0 1,0 0 0,0 0-1,0 0 1,-1 0-1,1 0 1,0-1-1,0 1 1,-1 0-1,1-1 1,0 0 0,-1 1-1,1-1 1,0 0-1,1-1 1,4-2 39,0-1 0,11-10 0,7-11 64,0 0 0,22-32 0,38-63 98,9-45-296,-90 159 64,3-7 80,0-1-1,0 1 1,-2-1-1,7-28 1,-12 42-105,1 0 1,-1-1-1,0 1 1,0 0-1,1-1 0,-1 1 1,1 0-1,-1 0 1,1 0-1,0-1 1,-1 1-1,1 0 1,0 0-1,0 0 1,0 0-1,0 0 1,-1 0-1,1 1 0,1-1 1,-1 0-1,0 0 1,0 1-1,2-2 1,1 1 3,0 1 0,0-1 0,0 1 0,0 0 0,0 0-1,0 0 1,5 1 0,54 7 69,-37-3 127,44 0 0,122-12 92,-107 2-294,40-2 323,-113 5 264,-21 6-320,-29 8-559,23-8 259,-29 12-1,24-7 24,1 1-1,0 2 1,0 0 0,2 1 0,-21 18 0,26-20 45,1 1 1,0 0-1,1 1 1,0 0-1,2 0 1,-1 1 0,-12 28-1,17-33 10,0 2 11,0 0 1,-4 12 0,8-20-14,-1-1 0,1 0 0,-1 0 0,1 1 1,0-1-1,0 0 0,0 1 0,0-1 0,1 0 0,-1 1 0,0-1 1,1 0-1,0 0 0,-1 0 0,1 1 0,2 2 0,-3-5-13,0 1-1,1-1 1,-1 1 0,0-1-1,1 0 1,-1 1-1,0-1 1,1 1 0,-1-1-1,1 0 1,-1 1-1,1-1 1,-1 0-1,1 0 1,-1 1 0,1-1-1,-1 0 1,1 0-1,-1 0 1,1 0-1,0 0 1,-1 0 0,1 0-1,-1 0 1,1 0-1,1 0 8,-1 0 0,0-1 0,1 1 0,-1-1 0,0 1 0,1-1 0,-1 0 0,0 1 0,0-1 0,1-1 0,4-3 49,0-1 1,9-12 0,-11 13-50,107-153 337,-74 101-374,-26 42-74,-9 13 58,0 0 0,0-1 0,0 1-1,0 0 1,-1-1 0,1 1 0,-1-1-1,1 0 1,-1 1 0,1-5 0,-4 7 0,1 1 1,-1 0-1,0-1 1,1 1 0,-1 0-1,1 0 1,0 0-1,-1 1 1,1-1-1,-2 2 1,-1 1 20,0 1 1,1-1-1,0 1 1,0 0-1,0 0 1,0 0-1,1 1 1,0-1-1,0 0 1,-1 8-1,2-9 23,1 0-1,-1 0 1,1 0 0,0-1-1,0 1 1,0 0-1,1 0 1,-1-1-1,1 1 1,0 0-1,0 0 1,0-1 0,1 1-1,-1-1 1,1 1-1,0-1 1,2 4-1,-1-4 18,0 1-1,1-1 0,-1 1 1,1-1-1,-1 0 0,1 0 1,0-1-1,0 1 0,0-1 1,1 0-1,-1 0 0,1-1 1,-1 1-1,1-1 0,8 2 1,-9-2 4,1-1 0,0 1 0,-1-1 0,1 0 0,0 0 0,0-1 0,-1 1 0,8-2 0,2-2 82,20-10 1,-19 8-70,13-6 62,0-1-1,-1-1 1,26-19-1,-37 21-84,0 0-1,-1 0 1,0-2-1,-2 0 1,1-1-1,12-17 1,-7 2-5,-2-1-1,0-1 1,22-63 0,15-92-54,-24 77-45,9-42-103,-39 149 126,1 0 0,-1 0 0,1 1 0,-1-1 0,0 0 0,0 0 0,0 0 0,-1-4 0,0 7 27,0 1 0,0-1 0,0 0 0,0 1 0,1-1 1,-1 1-1,0-1 0,0 1 0,1-1 0,-1 1 0,1-1 0,-1 1 0,-1 1 0,-3 6 8,-1 1 0,1 0 0,0 0 0,-6 19 0,-11 42-98,15-44 5,-19 78 167,4 1 0,-9 128 0,28-209 3,0-3-1,1-1 0,1 1 1,1 0-1,1 0 0,3 21 0,3-22 164,-7-20-198,0 1 1,0 0 0,1-1-1,-1 1 1,0 0-1,1-1 1,-1 1-1,1-1 1,-1 1-1,0 0 1,1-1-1,-1 1 1,1-1 0,0 0-1,-1 1 1,1-1-1,-1 1 1,1-1-1,0 0 1,-1 1-1,1-1 1,0 0 0,-1 0-1,1 1 1,0-1-1,-1 0 1,2 0-1,1-1 12,-1 1-1,1-1 1,-1 0-1,1 0 1,-1-1-1,0 1 1,0 0-1,0-1 0,0 1 1,0-1-1,0 0 1,2-2-1,21-28 48,-7 9-101,-2 6 20,88-106 65,-100 116-153,2-1-111,-7 9 151,1 0 0,-1 1 0,0-1 0,1 0 0,0 1 0,-1-1 0,1 0 0,0 1 0,0 2 0,-2 5-24,-11 26-20,9-25 73,0 1 0,0 0 0,-3 20 0,7-29 20,-1 6 20,0 1 0,1 0 0,-1-1 0,3 11 0,-2-17 5,0-1-1,0 1 1,1-1-1,-1 0 1,1 1-1,-1-1 1,1 0-1,-1 1 1,1-1-1,0 0 1,0 0-1,-1 1 1,1-1-1,2 2 1,-2-3 3,0 1 1,0-1-1,0 0 0,0 1 1,0-1-1,0 0 0,0 1 1,0-1-1,0 0 0,0 0 1,0 0-1,0 0 0,0 0 1,0 0-1,0 0 0,0 0 1,0 0-1,0-1 0,0 1 1,0 0-1,0-1 0,0 1 1,1-1-1,21-10 108,-1-1-1,27-19 1,-23 13-143,29-13 0,41-23 125,-27 15-375,-68 38 237,0 1 1,0-1-1,0 1 1,1-1 0,-1 1-1,0 0 1,0-1-1,1 1 1,-1 0 0,0 0-1,0 0 1,1 0-1,-1 0 1,0 0 0,1 1-1,-1-1 1,0 0-1,0 1 1,1-1-1,-1 1 1,0-1 0,0 1-1,0-1 1,0 1-1,0 0 1,0 0 0,1 0-1,4 5 35,-1-1-1,0 0 1,8 13-1,8 7-14,-18-22 36,1-1 1,0 1-1,0-1 1,1 0-1,-1 0 1,0 0-1,1 0 1,-1-1 0,1 0-1,0 0 1,-1 0-1,1 0 1,0-1-1,0 0 1,-1 0-1,1 0 1,5-1-1,-5 0-7,0 0-1,0 0 1,0 0-1,0-1 1,0 1-1,0-1 1,0-1 0,-1 1-1,1-1 1,-1 1-1,0-1 1,1 0-1,-1-1 1,-1 1-1,5-6 1,0-1 57,0-1 1,-1 0-1,10-24 0,-17 34-98,1 0 1,-1 0-1,0 0 0,1 0 0,-1 0 0,0 0 0,0 0 0,0 0 1,0 0-1,0-1 0,0 1 0,0 0 0,0 0 0,0 0 0,0 0 1,-1 0-1,1 0 0,0 0 0,-1 0 0,1 0 0,-2-2 0,2 3 0,0-1 0,-1 1 0,0-1 0,1 1 0,-1-1 0,1 1 0,-1-1 0,1 1-1,-1-1 1,0 1 0,1 0 0,-1 0 0,0-1 0,0 1 0,1 0 0,-1 0 0,0 0-1,1 0 1,-1 0 0,0-1 0,0 2 0,1-1 0,-1 0 0,0 0 0,0 0 0,1 0-1,-1 0 1,0 0 0,1 1 0,-2 0 0,-5 3 0,0 0 0,1 1 0,-1-1 0,1 2 0,1-1-1,-11 12 1,2-2 20,8-9 35,-1 1 1,1 0-1,0 1 1,1 0-1,-7 12 1,11-18-2,0 0 0,-1 0 0,2 0 0,-1 1 0,0-1 0,0 0 0,1 1 0,-1-1 0,1 1 0,0-1 0,0 1 0,0-1 1,0 1-1,0-1 0,0 1 0,1-1 0,-1 0 0,1 1 0,0-1 0,-1 0 0,1 1 0,0-1 0,0 0 0,1 0 0,1 3 0,0-1 8,0-1 1,1 0-1,-1 0 0,1-1 0,0 1 0,0-1 1,0 1-1,0-1 0,0 0 0,0-1 0,0 1 1,1-1-1,-1 0 0,1 0 0,-1 0 0,1-1 0,-1 1 1,9-1-1,6-1-132,0-1 1,-1-1-1,23-6 0,-34 7-46,27-7-2870,0-1-3567,-14 9 3237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0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230 723 2656,'1'-3'351,"0"0"0,0 0 1,0-1-1,0 1 0,1 0 1,-1 0-1,1 0 0,0 1 0,0-1 1,0 0-1,0 1 0,0-1 1,1 1-1,3-4 0,-5 5-160,0 1-1,0-1 1,0 0 0,0 0 0,-1 0-1,1 0 1,0 0 0,-1 0-1,1 0 1,0 0 0,0-1 0,-1 1-101,0 1 0,0 0 0,0-1 0,0 1 0,0 0 0,0-1 0,0 1 0,0 0 0,0-1 0,0 1 0,0 0 0,0-1 0,-1 1 0,1 0 0,0-1 0,0 1 0,0 0 0,0-1 0,-1 1 0,1 0 0,0 0 0,0-1 0,0 1 0,-1 0 0,1 0 0,-1-1 0,-1 0 114,-1 0 0,1 0-1,-1 0 1,0 0 0,1 1-1,-1-1 1,0 1 0,1 0-1,-1 0 1,-4 0 0,0 1-131,-1 0 0,1 0 0,-1 1 1,1 0-1,0 0 0,0 1 0,0 0 1,0 0-1,0 0 0,1 1 0,0 0 0,0 1 1,0-1-1,0 1 0,-6 7 0,-6 6 4,2 1-1,0 0 1,-18 30-1,30-43-16,0 1-1,0 0 1,0 0-1,1 0 1,0 1-1,0-1 1,1 1 0,0 0-1,0 0 1,1 0-1,-1 10 1,2-18-34,0 1 1,0 0 0,0 0-1,0 0 1,0 0-1,0-1 1,1 1 0,-1 0-1,0 0 1,0 0-1,1 0 1,-1-1-1,0 1 1,1 0 0,-1 0-1,1-1 1,-1 1-1,1 0 1,-1-1 0,1 1-1,-1-1 1,1 1-1,0 0 1,1 0 0,-1-1 1,0 0-1,0 1 1,0-1-1,1 0 1,-1 0-1,0 1 1,0-1-1,1 0 1,-1 0-1,0-1 1,0 1-1,0 0 1,2-1-1,4-1 61,-1 0-1,0 0 1,1-1-1,8-6 1,8-4 70,-2-1-1,33-27 1,-47 34-125,1 0-1,-2 0 1,1 0 0,-1-1-1,0 0 1,0-1 0,-1 1-1,0-1 1,6-17 0,-11 26-41,1-1 1,-1 0 0,0 0 0,1 0-1,-1 0 1,0 0 0,0 0-1,0 1 1,0-1 0,0 0 0,0 0-1,0 0 1,0 0 0,0 0-1,0 0 1,0 0 0,-1 0-1,0-1 1,1 2-5,-1-1 1,1 1-1,-1 0 0,1 0 0,-1-1 1,1 1-1,-1 0 0,1 0 0,-1 0 0,0 0 1,1 0-1,-1-1 0,1 1 0,-1 0 1,0 0-1,1 1 0,-1-1 0,1 0 1,-1 0-1,1 0 0,-1 0 0,0 0 0,1 1 1,-1-1-1,1 0 0,-1 0 0,1 1 1,-1-1-1,-6 3-25,3-1 46,1-1-1,-1 1 0,0 0 0,0 0 1,1 0-1,-7 5 0,18-8 240,5-5 21,-6 0-99,0-1 0,0 0 0,0 0 0,-1 0 0,7-10 0,13-16 96,28-25 119,52-58 75,-87 92-410,0-1 0,-1-1 0,14-29 0,84-230-45,-112 273-27,-2 6-33,0-1 0,0 1-1,1 0 1,0 0 0,0 0 0,0 1 0,5-6-1,-8 10 48,0 1-1,1 0 1,-1 0-1,0 0 1,0-1-1,0 1 1,0 0-1,1 0 1,-1 0-1,0 0 1,0 0-1,0-1 1,1 1-1,-1 0 1,0 0-1,0 0 1,1 0 0,-1 0-1,0 0 1,0 0-1,1 0 1,-1 0-1,0 0 1,0 0-1,1 0 1,-1 0-1,0 0 1,0 0-1,1 0 1,-1 0-1,0 0 1,0 0-1,0 0 1,1 0-1,-1 1 1,0-1-1,1 0 1,5 11-178,2 17 44,-5 6 101,-1 0 1,-5 67 0,-17 67-26,-18 30 62,32-168 24,-12 49 75,-47 132 0,47-168 16,-1 0-1,-3-1 0,-1-1 0,-39 52 0,5-25 365,52-62-373,0-2-1,0 1 0,0 0 0,-1-1 1,0 0-1,0-1 0,0 1 1,0-1-1,-13 5 0,16-8-70,1 1-1,0-1 0,0 1 1,0-1-1,-1 0 1,1 0-1,0 0 0,-1 0 1,1 0-1,0-1 1,0 1-1,0-1 0,-1 0 1,1 1-1,0-1 0,0 0 1,0 0-1,0 0 1,-3-2-1,4 1-10,0 1 0,-1 0 0,1-1 0,0 1 0,0-1 0,0 1 0,0-1 1,0 0-1,0 1 0,1-1 0,-1 0 0,0 0 0,1 0 0,0 1 0,-1-1 0,1 0 0,0 0 0,0 0 0,0 0 0,0 0 0,0 0 0,0 1 0,1-1 1,0-3-1,1-3-3,1 0 1,1 0 0,-1 0 0,1 1 0,0-1-1,1 1 1,0 0 0,0 0 0,9-8 0,-3 4-42,0 0 0,1 1 0,0 0 0,19-11 0,-3 6 13,0 0 1,1 3-1,48-16 0,-31 16-1087,80-12-1,-95 21-832,1 1-1,0 1 1,-1 2-1,1 1 1,57 11-1,-35 2-878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2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23 120 4224,'-23'-5'10682,"52"11"-8863,113-3-30,-19-2-1224,-103 1-515,0 0-1,-1 2 1,0 0 0,25 9-1,-39-11-22,0 0 0,0 0 0,-1 0 0,1 1 0,-1 0 0,0 0-1,1 0 1,-2 0 0,1 0 0,0 1 0,-1 0 0,1 0-1,-1 0 1,0 0 0,0 1 0,-1-1 0,1 1 0,-1-1 0,0 1-1,0 0 1,-1 0 0,1 0 0,-1 0 0,0 0 0,-1 0-1,1 0 1,-1 0 0,0 7 0,-2 8 7,-1-1 0,-1 0 0,0 0 0,-1 0-1,-1 0 1,-9 18 0,-59 100 214,57-108-253,-4 4 285,-30 36 0,50-67-252,0-1-1,-1 0 1,1 0 0,0 0 0,0-1-1,0 1 1,-1 0 0,1 0 0,-2 0-1,18-8 765,44-22-554,40-5-103,63-24 70,-135 46-192,-2-1 1,1 0 0,45-34-1,-44 25 147,-1 0-1,-1-2 1,-1-1-1,-1-1 0,-1-1 1,-2-1-1,-1-1 1,30-57-1,-45 76-115,0 0 1,-1-1 0,0 1-1,0-1 1,-1 0-1,0 0 1,0-16-1,-2 23-70,0 0 0,-1-1 0,1 1 0,-1 0 0,1-1 0,-1 1-1,-1 0 1,1 0 0,0 0 0,-1 0 0,0 0 0,0 0 0,0 0-1,-1 1 1,1-1 0,-1 1 0,0 0 0,0-1 0,0 1 0,0 1-1,-6-5 1,7 6-24,1-1 0,-1 1-1,0 0 1,0 0 0,0 0 0,0 0-1,0 1 1,0-1 0,0 1-1,0-1 1,-1 1 0,1 0 0,-3-1-1,4 2-177,-1-1-1,0 1 0,1-1 0,-1 1 1,0 0-1,1-1 0,-1 1 0,1 0 1,-1 0-1,1 0 0,0 0 0,-1 0 1,1 0-1,0 1 0,0-1 1,0 0-1,-2 3 0,1-1-852,1-2 792,0-1 0,1 1 1,-1 0-1,1-1 0,-1 1 0,1 0 0,-1 0 1,1-1-1,-1 1 0,1 0 0,0 0 1,-1 0-1,1-1 0,0 1 0,0 0 0,-1 0 1,1 0-1,0 0 0,0 0 0,0 0 1,0-1-1,0 1 0,1 0 0,-1 0 0,0 0 1,0 0-1,0 0 0,1 1 0,8 10-2137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94 4320,'-3'-5'413,"0"0"0,-1 0 0,0 0 1,-6-5-1,7 7-85,14 3 6318,22-6-6148,-22 5 278,83-19 1027,35-5-1318,54 17-378,-181 8-625,-7 16-12729,5-7 11103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4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38 3904,'-1'-2'280,"-1"-1"1,1 0-1,-1 0 1,1 0-1,0 0 1,-1-5-1,-1-5 1506,5 33 2787,4 38-3407,6 11-60,3-1 1,3 0-1,34 84 1,-33-114-936,-18-36-38,14-15-4095,-7 4 2186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5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549 22 4480,'3'-6'534,"-2"5"-401,-1 0 1,1 0 0,0 0 0,-1 0-1,1-1 1,-1 1 0,1 0 0,-1 0 0,0 0-1,1-3 1,-9 13 3306,-42 55 352,14-23-2320,-73 65 0,84-85-1267,-1-1 1,-1-1 0,-30 15-1,-88 39 203,95-50-225,40-16-194,9-6-137,1-1-1,-1 1 1,0 0 0,0-1 0,0 1 0,0-1 0,1 1 0,-1-1-1,0 0 1,0 1 0,0-1 0,0 0 0,-2 1 0,17-10-5127,8 3 2945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12 4576,'-1'-2'438,"1"2"-376,0-1 1,0 1-1,0 0 0,0-1 1,0 1-1,0-1 1,0 1-1,0-1 0,-1 1 1,1 0-1,0-1 0,0 1 1,0 0-1,-1-1 0,1 1 1,0 0-1,0-1 0,-1 1 1,1 0-1,0-1 1,-1 1-1,1 0 0,0 0 1,-1 0-1,1-1 0,0 1 1,-1 0-1,1 0 0,-1 0 1,1 0-1,0-1 0,-1 1 1,0 2 148,0 0 0,1-1 1,-1 1-1,1 0 0,-1 0 1,1-1-1,0 1 0,0 0 1,0 0-1,0 1 0,-1 7 542,-1 13 162,-3 18 830,-12 49 0,-52 130 1018,56-181-2570,2-7 89,-18 40 0,26-63-1190,-1 2 232,4-11 547,0 1 0,0-1 1,0 0-1,-1 0 0,1 0 1,0 0-1,0 1 0,0-1 1,0 0-1,-1 0 0,1 0 1,0 0-1,0 0 0,-1 0 1,1 0-1,0 1 0,0-1 1,-1 0-1,1 0 0,0 0 1,0 0-1,-1 0 0,1 0 1,0 0-1,0 0 0,-1 0 1,1 0-1,0 0 0,0-1 1,0 1-1,-1 0 0,1 0 1,0 0-1,0 0 0,-1 0 1,1 0-1,0 0 0,0-1 1,-9-6-3600,4-2 1232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5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18 5632,'-7'-3'863,"6"2"-543,0 0 0,0 1 0,-1-1 0,1 1 0,0-1 0,0 1 0,0-1 0,-1 1 0,1 0 1,0 0-1,0 0 0,-2-1 0,62-3 4843,3-1-3377,111 11 315,18-3-3125,-168-2-2224,-3 2 870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64 3904,'0'-57'4005,"0"56"-3945,0 1-1,0 0 1,0 0 0,0-1-1,0 1 1,0 0-1,0 0 1,0 0 0,0-1-1,1 1 1,-1 0-1,0 0 1,0-1 0,0 1-1,0 0 1,0 0 0,0 0-1,0-1 1,1 1-1,-1 0 1,0 0 0,0 0-1,0-1 1,0 1-1,1 0 1,-1 0 0,0 0-1,0 0 1,1-1-1,-1 2-23,0-1-1,0 0 0,0 0 0,1 0 1,-1 0-1,0 1 0,0-1 0,0 0 0,0 0 1,0 0-1,1 1 0,-1-1 0,0 0 0,0 0 1,0 0-1,0 1 0,0-1 0,0 0 0,0 0 1,0 1-1,0-1 0,0 0 0,0 0 0,0 1 1,0-1-1,0 0 0,0 0 0,0 0 1,0 1-1,0-1 0,0 0 0,-1 0 0,1 1 1,0-1-1,0 0 0,-7 34 1090,4-18-754,-1 0 1,-8 23 0,-24 74 489,9-27-330,-82 253 1373,53-189-1385,39-107-222,-3 1 1297,19-42-1199,3-5-51,8-17 64,11-26-388,3 2 1,2 1-1,2 1 1,1 1-1,55-58 1,-79 94-94,1 0 0,0 0 0,1 0 1,-1 0-1,10-4 0,-14 8 46,0 1-1,-1-1 1,1 0-1,0 1 1,0-1-1,0 1 1,0-1-1,0 1 1,0 0-1,0 0 1,3 0-1,-4 1 11,0-1 0,1 0 0,-1 1-1,0-1 1,0 1 0,0-1-1,0 1 1,0-1 0,0 1 0,-1 0-1,1 0 1,0-1 0,0 1-1,0 0 1,-1 0 0,1 0 0,0 0-1,-1 0 1,1 0 0,-1 0-1,2 2 1,-1 1-2,0-1 0,0 1 0,-1 0 0,1 0 0,-1 0 0,0 0-1,0 0 1,0 0 0,-2 7 0,1 3 2,-1 19 62,-12 54-1,11-72 11,-1 0 1,-1-1-1,-1 1 1,0-1-1,-14 24 0,9-20 44,-1 0-1,-24 25 0,31-37-51,0-1 0,0 0-1,-1-1 1,1 1-1,-1-1 1,0 0-1,-1-1 1,1 0-1,-1 0 1,1 0-1,-11 3 1,11-5 17,1 0 0,-1 0 0,1-1 0,-7 0 0,11 1-52,-1-1 1,1-1-1,0 1 1,0 0-1,-1 0 0,1 0 1,0-1-1,0 1 0,-1 0 1,1-1-1,0 0 0,0 1 1,0-1-1,0 1 0,0-1 1,0 0-1,0 0 1,0 0-1,0 0 0,0 0 1,0 0-1,0 0 0,1 0 1,-2-1-1,2 1-12,0 0 0,0 0 1,0 0-1,0 1 0,1-1 0,-1 0 0,0 0 1,0 1-1,1-1 0,-1 0 0,1 1 1,-1-1-1,0 0 0,1 1 0,-1-1 0,1 1 1,-1-1-1,1 1 0,0-1 0,-1 1 0,1-1 1,0 1-1,-1-1 0,1 1 0,0 0 0,-1-1 1,2 1-1,24-12-1,-9 7 130,0 0 0,29-3 0,11-2 210,-21 1-18,3 0-137,61-23-1,-41 8-63,87-51-1,-120 58-100,0 0 0,-1-1 0,-1-1-1,-1-2 1,30-34 0,-28 22-52,-23 31 23,-1 0 0,0 0 0,0 0 0,0 0 0,0 0 0,0 0 0,-1 0 1,1 0-1,-1 0 0,1-1 0,-1 1 0,0 0 0,0 0 0,0-5 0,0 7 1,0 0 0,0-1 0,0 1-1,-1 0 1,1 0 0,0-1 0,0 1 0,0 0-1,0 0 1,-1-1 0,1 1 0,0 0 0,0 0-1,-1-1 1,1 1 0,0 0 0,0 0-1,-1 0 1,1 0 0,0-1 0,-1 1 0,1 0-1,0 0 1,-1 0 0,1 0 0,0 0 0,-1 0-1,1 0 1,0 0 0,-1 0 0,-14 3-185,-10 8-57,12-2 232,1 0-1,0 1 1,0 1 0,1-1 0,1 2 0,0-1 0,1 2 0,0-1 0,0 1 0,2 0-1,-11 23 1,17-32 27,-1 0 0,1 0-1,-1 0 1,1 0 0,1 1-1,-1-1 1,0 0 0,1 1-1,0-1 1,0 0 0,0 1-1,1-1 1,0 0 0,-1 1-1,1-1 1,1 0 0,-1 0-1,1 0 1,-1 0 0,1 0-1,0 0 1,1 0 0,-1 0-1,1-1 1,0 1 0,-1-1-1,1 0 1,1 0 0,-1 0-1,0 0 1,5 2 0,-1-1 15,-1-1 0,0 0 0,1-1 1,0 0-1,-1 0 0,1 0 0,0-1 1,0 0-1,0 0 0,0 0 0,0-1 1,0 0-1,7-2 0,-7 2 10,0-1 0,0 0 1,-1-1-1,1 0 0,0 0 0,-1 0 0,1-1 1,-1 0-1,0 0 0,0-1 0,11-7 1,-6 1-2,0 0 0,0 0 0,-1-1 1,13-17-1,28-45 4,16-20-24,-27 44 49,105-140-154,-123 156 78,-2 0 0,-1-2 0,-1 0 0,12-38 0,-4-4-310,-26 77 315,0 0 1,0 0-1,0 0 1,0 0-1,0 0 1,0 0-1,0 0 1,0 0-1,0 0 1,0 0-1,0 0 0,0 0 1,0 0-1,0 0 1,0 0-1,0 0 1,0 0-1,0 0 1,-1 0-1,1 0 1,0 0-1,0 0 0,0 0 1,0 0-1,0 0 1,0 0-1,0 0 1,0 0-1,0 0 1,0 0-1,0 0 1,0 0-1,0 0 0,0 0 1,0 0-1,0 0 1,0 0-1,0 0 1,0 0-1,0 0 1,0 0-1,0 0 0,-1 0 1,1 0-1,0 0 1,0 0-1,0 0 1,0 0-1,0 0 1,0 0-1,-6 7-230,-13 17 39,-37 53-20,-78 142-1,56-42 221,17-33 13,20-64 73,-97 143 1,67-123 778,61-81-603,9-19-256,1 1 0,0-1 0,0 0 0,0 0 0,0 1 0,0-1 0,0 0 0,0 1 0,0-1-1,-1 0 1,1 0 0,0 1 0,0-1 0,0 0 0,0 1 0,0-1 0,1 0 0,-1 0 0,0 1 0,0-1 0,0 0 0,0 1 0,0-1 0,0 0 0,0 0 0,1 1 0,-1-1-1,0 0 1,0 0 0,0 0 0,0 1 0,1-1 0,-1 0 0,0 0 0,0 0 0,1 1 0,-1-1 0,0 0 0,0 0 0,1 0 0,-1 0 0,0 0 0,0 0 0,1 0 0,-1 1-1,0-1 1,1 0 0,-1 0 0,0 0 0,0 0 0,1 0 0,-1 0 0,0-1 0,1 1 0,-1 0 0,0 0 0,0 0 0,1 0 0,-1 0 0,0 0 0,1 0 0,-1-1 0,19-5 189,-18 6-193,17-10 13,1 0 0,-2-1 0,0-1 0,0-1 0,22-22 1,-35 32-20,79-72-67,299-249-27,-247 218 83,-130 103-14,-4 3 12,-1 0 1,1-1-1,-1 1 1,1 0-1,0-1 1,-1 1-1,1 0 1,-1-1-1,1 1 1,-1-1-1,1 1 1,-1-1-1,1 0 1,-1 1-1,1-1 1,-1 1-1,0-1 1,1-1-1,-4 3-211,-1 1 142,0 0 0,0 1-1,1-1 1,-7 6 0,0 0 54,-21 19 46,0 2 0,2 1 1,-34 46-1,53-64 19,2 0 1,0 1-1,-9 18 1,15-27-18,0-1 1,1 0-1,0 1 0,0-1 1,0 1-1,0-1 0,1 1 1,-1-1-1,1 1 1,0-1-1,0 1 0,0 0 1,1-1-1,-1 1 0,1-1 1,0 1-1,0-1 1,0 1-1,3 5 0,-3-8-5,0 1 1,1 0-1,-1-1 0,0 0 0,1 1 0,0-1 0,-1 0 0,1 0 0,0 0 0,0 0 0,-1 0 1,1 0-1,0 0 0,0 0 0,0-1 0,0 1 0,0-1 0,0 0 0,0 1 0,0-1 0,0 0 0,0 0 1,0 0-1,3-1 0,1 0 14,-1 0 0,1 0 0,-1 0 0,0-1 0,1 1 0,-1-1 0,0-1 1,6-3-1,3-3 4,-1-1 1,0 0 0,-1-1 0,0-1-1,-1 0 1,0 0 0,-1-1-1,0-1 1,-1 1 0,-1-1 0,0-1-1,7-17 1,-11 17-40,-1 1-1,0-1 1,-1 1-1,0-1 1,-1 0 0,-2-22-1,1 19-73,1 17 87,-1-1 0,1 0 0,-1 0 0,1 0 0,0 0 0,-1 1 0,1-1 0,0 0 0,0 1 0,0-1 0,1 0 0,-1 1 0,0 0 0,1-1 0,-1 1 0,1 0 0,-1 0 1,1-1-1,-1 1 0,3 0 0,4-5-24,1 2 1,12-5-1,-21 9 22,15-6-39,1 1-1,0 1 1,0 1-1,28-3 1,-40 6 48,1-1 0,-1 1 1,1 0-1,-1 0 0,1 1 0,-1 0 0,0-1 1,1 1-1,4 2 0,-8-2-13,1 0-1,-1 0 1,1 0-1,-1 0 1,0 0 0,1 0-1,-1 0 1,0 0-1,0 1 1,0-1 0,0 0-1,0 1 1,0-1-1,0 1 1,0-1 0,0 1-1,-1-1 1,1 1-1,-1 0 1,1-1 0,-1 1-1,0 0 1,0-1-1,1 1 1,-1 0 0,-1 2-1,-4 87 349,2-64-3,2 1-1,0 0 1,5 39 0,-3-63-280,-1 1 1,1-1-1,1 0 0,-1 0 0,0 1 1,1-1-1,0 0 0,0-1 1,0 1-1,0 0 0,1 0 1,5 5-1,-6-7-34,1 1 0,0-1 0,0-1 0,-1 1 1,1 0-1,0 0 0,0-1 0,1 0 0,-1 0 0,0 0 0,0 0 0,1 0 1,-1 0-1,0-1 0,1 0 0,-1 0 0,6 0 0,5-1-91,0-1 0,0-1 0,0 0-1,0-1 1,-1-1 0,1 0 0,-1 0-1,0-1 1,16-11 0,-11 5-2156,30-25-1,-30 20-2981,20-22 0,-17 16 386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08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53 276 4736,'-16'0'1530,"16"0"-1491,0 0-1,0 0 1,0 0-1,0 0 1,0 0-1,0 0 1,0 0-1,0 0 1,0 0-1,0 0 1,0 0-1,1 1 1,-1-1-1,0 0 1,0 0-1,0 0 1,0 0-1,0 0 1,0 0-1,0 0 1,0 0-1,0 0 1,0 0-1,0 0 1,0 0-1,0 0 1,0 1-1,0-1 1,0 0-1,0 0 1,0 0-1,0 0 0,0 0 1,0 0-1,0 0 1,0 0-1,0 0 1,0 0-1,0 1 1,0-1-1,0 0 1,0 0-1,0 0 1,0 0-1,0 0 1,0 0-1,0 0 1,0 0-1,0 0 1,0 0-1,0 0 1,0 0-1,-1 0 1,1 0-1,0 0 1,0 1-1,0-1 1,0 0-1,0 0 1,0 0-1,6 3 1561,-1-3-1277,0-1 0,0 0 0,-1 0-1,1 0 1,0-1 0,0 0 0,0 0 0,-1 0 0,1 0-1,-1-1 1,0 0 0,0 0 0,0 0 0,5-5 0,2-2-12,-1 0 0,-1-1 1,15-21-1,-17 21-228,1-1-1,-2 0 0,1 0 0,-2-1 1,1 1-1,-2-1 0,6-27 1,-9 38-104,-1 0-1,1-1 1,-1 1 0,0 0 0,0-1-1,0 1 1,0-1 0,0 1 0,-1 0-1,1-1 1,-1 1 0,0 0 0,1 0-1,-1-1 1,0 1 0,0 0 0,0 0-1,-1 0 1,1 0 0,0 0 0,-3-2 0,2 3 2,0-1 1,0 1 0,0 0 0,0 0 0,0 1 0,0-1 0,0 0 0,0 1 0,0-1 0,-1 1 0,1 0 0,0-1 0,0 1 0,-1 0-1,1 0 1,0 1 0,0-1 0,0 0 0,-1 1 0,1 0 0,0-1 0,-4 3 0,-3 1 132,0 0 0,0 1 0,0 0 0,0 1 0,1-1 0,-1 2 0,2-1 0,-1 1 0,1 1 0,0-1 0,0 1 0,-7 12 0,8-11 63,1 0 0,-1 1 1,2 0-1,-1 0 0,1 1 0,1-1 1,0 1-1,0 0 0,1 0 0,1 0 0,-1 14 1,2-19-102,0-1 0,1 1 1,0-1-1,0 1 1,0-1-1,1 1 0,0-1 1,0 0-1,0 0 0,0 0 1,1 0-1,5 7 1,-4-6 23,2 0 1,-1 0 0,1-1 0,0 1 0,0-1 0,0 0 0,0-1 0,10 5 0,-6-4-146,1 0 1,0-1 0,0 0 0,0 0-1,0-1 1,0-1 0,1 0 0,-1-1-1,1 0 1,-1-1 0,1 0 0,14-2-1,13-4-642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1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366 648 3072,'8'-20'1213,"-7"18"-865,1 0-1,-1 0 1,0 0 0,0-1 0,0 1-1,-1-1 1,1 1 0,-1 0-1,1-1 1,-1 1 0,0-1-1,0-2 1,0 4-226,-1-1-1,1 1 1,-1-1-1,0 1 1,1 0-1,-1 0 1,0-1-1,0 1 1,0 0-1,0 0 1,0 0-1,0 0 1,-1 0-1,1 0 1,0 0-1,0 1 1,-1-1-1,1 0 1,-1 1-1,1-1 1,0 1-1,-1-1 1,1 1-1,-3-1 1,-3 0 74,-1 0 1,0 0-1,-10 0 1,9 2-125,0 0 0,0 0 0,0 1 0,1 0 0,-1 0 0,-10 5 0,2 0 159,-30 18-1,36-17-156,-1 0 0,1 1 0,1 1 1,0 0-1,0 0 0,1 1 0,0 0 0,1 1 0,1-1 0,-13 27 0,9-14-1,1 1 0,1 1-1,1-1 1,-8 49 0,14-58 102,0 0 0,1 30 0,1-43-96,0 1 0,0-1 0,1 1 0,-1-1 1,1 1-1,0-1 0,0 1 0,0-1 0,0 0 0,0 0 0,1 1 0,0-1 0,0 0 0,0 0 0,0-1 0,0 1 0,0 0 0,1-1 0,3 4 0,-4-5-34,1 0 0,-1 0 0,0 0 0,0 0 0,0-1 0,1 1 0,-1-1 0,0 0 0,1 1-1,-1-1 1,1 0 0,-1 0 0,0-1 0,1 1 0,-1 0 0,0-1 0,1 0 0,-1 1-1,0-1 1,0 0 0,0 0 0,0 0 0,4-3 0,4-2 53,0-1 0,-1-1 0,12-11 0,-17 16-58,21-23 153,-1 0 1,36-50-1,31-67 100,-17 26-281,-65 103-373,0 0 0,14-30 0,-21 34-141,-6 15 210,-8 17 180,7-5 168,0-1 0,2 1 1,0 0-1,0 0 0,1 31 1,2-39 16,1 0 1,0 0 0,0 0-1,1 0 1,0 0 0,0 0 0,1 0-1,1-1 1,-1 0 0,1 1-1,0-1 1,10 13 0,-13-19-24,1 0 1,0-1-1,0 1 0,-1 0 1,1 0-1,0-1 0,0 1 1,1-1-1,-1 0 1,0 0-1,0 0 0,1 0 1,-1 0-1,1 0 0,-1 0 1,0-1-1,5 1 1,-3-1 3,-1 0 1,1 0-1,0-1 1,-1 1-1,0-1 1,1 0-1,-1 0 1,1 0 0,-1 0-1,0-1 1,0 0-1,5-3 1,5-4 20,0-1 0,-1 0 0,-1-1-1,13-14 1,38-55 144,7-7-311,-56 73-16,-10 9 38,1 1-1,-1 0 1,1 0-1,1 0 1,-1 0-1,1 0 1,8-4-1,-13 7 66,0 1 0,0 0 0,1 0 0,-1 0 0,0 0 1,0 0-1,1 0 0,-1 0 0,0-1 0,0 1 0,1 0 0,-1 0 0,0 0 0,0 0 0,1 0 0,-1 0 0,0 0 0,1 0 1,-1 1-1,0-1 0,0 0 0,1 0 0,-1 0 0,0 0 0,0 0 0,0 0 0,1 0 0,-1 1 0,0-1 0,0 0 0,1 0 1,-1 0-1,0 0 0,0 1 0,0-1 0,0 0 0,1 0 0,-1 0 0,0 1 0,0-1 0,0 0 0,0 0 0,0 1 0,0-1 1,0 0-1,0 0 0,0 1 0,0-1 0,0 1 0,0 17-113,0-11 103,-3 55 125,-17 93-1,15-119-77,-11 47 77,14-74-53,-1 0 0,0 0 0,-1 0 0,0 0 0,0-1 0,-10 14 0,13-20-44,-1-1 1,1 1-1,-1-1 0,1 1 0,-1-1 0,1 0 0,-1 1 0,0-1 1,0 0-1,0 0 0,0 0 0,1-1 0,-1 1 0,0 0 0,0-1 0,-1 1 1,1-1-1,0 0 0,0 1 0,0-1 0,0 0 0,0-1 0,0 1 0,0 0 1,0 0-1,0-1 0,0 1 0,-3-2 0,1 0-5,0 1-1,0-1 1,0 0-1,1 0 1,-1-1-1,1 1 1,0-1-1,0 0 1,-1 1-1,2-1 1,-1-1-1,0 1 1,-2-4-1,14 16-163,1 1-1,0-2 1,20 14 0,-24-19 179,-1-1 1,1 1-1,-1-1 1,1-1 0,0 1-1,0-1 1,0 0-1,0 0 1,0-1-1,0 0 1,0 0-1,0 0 1,0-1 0,0 0-1,7-2 1,-3 0 38,-1 0 0,0-1 0,0 0 1,0 0-1,-1-1 0,1 0 0,-1-1 0,14-12 1,192-201 253,-11 11-646,-202 207 300,0 0 1,0 0-1,0 0 1,0 0-1,0 0 1,0 0-1,0 0 1,0 1-1,1-1 1,-1 1-1,0-1 1,0 1-1,1-1 1,-1 1-1,1 0 1,-1-1-1,0 1 1,2 0-1,-2 0 26,0 1-1,-1-1 0,1 1 1,0-1-1,-1 0 1,1 1-1,-1-1 1,1 1-1,0 0 0,-1-1 1,1 1-1,-1-1 1,0 1-1,1 0 1,-1-1-1,0 1 1,1 0-1,-1-1 0,0 1 1,1 0-1,-1 0 1,0-1-1,0 1 1,0 0-1,0 0 1,0-1-1,0 1 0,0 0 1,0 0-1,0 1 1,-9 199-22,4-151 134,-3 0-1,-14 49 1,8-61 116,14-36-194,-1 0 1,-1 0-1,1 0 0,0 0 1,-1 0-1,1 0 1,-1 0-1,1 0 1,-1 0-1,0-1 0,0 1 1,0-1-1,-2 2 1,2-2-12,1-1 1,-1 1 0,1-1-1,-1 0 1,0 0 0,1 0 0,-1 0-1,1 0 1,-1 0 0,1 0-1,-1-1 1,1 1 0,-1 0-1,1-1 1,-1 1 0,1-1-1,-1 0 1,1 1 0,0-1 0,-1 0-1,-1-2 1,-4-2-21,0-1 1,-9-10 0,6 7-76,-35-37-34,15 14 94,27 29 22,0-1-66,-1 0-1,0 1 0,-8-7 0,12 10 56,0 0 0,0 0 0,-1 0 0,1-1 0,0 1 0,0 0 0,-1 0 0,1 0 0,0 0 0,-1 0 0,1 0 0,0 0 0,-1 0-1,1 0 1,0 0 0,-1 0 0,1 0 0,0 0 0,0 0 0,-1 0 0,1 0 0,0 0 0,-1 0 0,1 0 0,0 0 0,-1 0 0,1 0 0,0 1 0,-1-1 0,1 1-3,-1 0 1,1 0-1,0 0 1,0 0-1,-1-1 1,1 1-1,0 0 1,0 0-1,0 0 0,0 0 1,0 0-1,0 0 1,0 0-1,0 0 1,1 2-1,0 2-6,1 0-1,-1 1 0,1-1 1,0 0-1,1 0 0,0 0 0,-1 0 1,2 0-1,-1-1 0,0 1 0,1-1 1,0 0-1,0 0 0,0 0 1,0 0-1,9 4 0,-1 0 39,0-1-1,0-1 0,0 0 0,1 0 1,27 6-1,-30-9 30,1 0 0,0-2 0,0 1 1,0-1-1,0-1 0,0 0 0,0-1 0,15-2 0,-18 1-19,-1 0 0,1 0 0,0-1 0,-1 0-1,0-1 1,1 0 0,-1 0 0,-1 0 0,1-1 0,-1 0-1,1 0 1,7-9 0,0-2-12,-1-1 0,-1 0 1,19-33-1,24-63 65,-44 89-86,3-10-219,-20 52-110,0 0 1,-7 33-1,-5 59 296,16-95 95,0 1 0,1 0 0,1 0-1,1 0 1,0-1 0,6 29-1,-7-43-42,0 0 1,1 0-1,-1 0 0,0 0 0,1 1 0,-1-1 0,0 0 0,1 0 0,-1 0 0,1-1 0,0 1 0,-1 0 0,1 0 1,0 0-1,-1 0 0,1 0 0,0-1 0,0 1 0,0 0 0,0-1 0,-1 1 0,1-1 0,0 1 0,0-1 1,0 1-1,1-1 0,-1 0 0,0 1 0,0-1 0,0 0 0,0 0 0,0 0 0,0 0 0,0 0 0,0 0 1,0 0-1,2 0 0,3-2 41,0-1 1,0 1-1,0-1 1,0 0 0,0-1-1,0 0 1,7-6-1,37-37 134,-49 46-190,125-149-36,-62 69-181,-34 46 163,15-18 105,-42 49-79,0 0 0,0 0 0,1 0 0,-1 1 0,5-4 0,-8 7 15,0 0 1,0 0-1,0 0 0,0 0 0,0 0 0,0 0 0,0 1 0,0-1 0,0 0 0,0 0 0,0 0 1,0 0-1,0 0 0,1 0 0,-1 0 0,0 0 0,0 0 0,0 0 0,0 0 0,0 0 0,0 0 1,0 0-1,0 0 0,0 0 0,0 0 0,0 0 0,0 0 0,0 0 0,0 0 0,0 0 0,0 0 1,0 0-1,0 0 0,0 0 0,0 0 0,0 0 0,1 0 0,-1 0 0,0 0 0,0 0 1,0 0-1,0 0 0,0 0 0,0 0 0,0 0 0,0 0 0,0 0 0,0 0 0,0 0 0,0 0 1,0 0-1,0 0 0,0 0 0,0 0 0,0 0 0,0 0 0,0 0 0,0-1 0,-3 9-151,-8 12 170,9-17-60,-8 17-24,1 0 0,-8 26 0,12-34 67,-2 14 20,0-1 0,2 1 1,0 0-1,2 0 0,0 37 1,3-59 13,0 0 1,0 0 0,1 0-1,-1-1 1,1 1 0,0 0-1,0 0 1,0-1 0,0 1-1,1-1 1,0 1 0,0-1-1,0 1 1,3 4 0,-3-7-2,0 1-1,0-1 1,-1 1 0,1-1 0,0 0 0,0 1 0,1-1 0,-1 0-1,0 0 1,0 0 0,0-1 0,1 1 0,-1-1 0,0 1-1,1-1 1,-1 0 0,1 0 0,-1 0 0,0 0 0,1 0 0,-1 0-1,0-1 1,1 1 0,3-2 0,2-1 1,0 0 1,0-1-1,0 0 1,0 0-1,-1 0 1,0-1-1,0 0 0,0-1 1,0 0-1,10-12 1,3-6 2,29-46 0,-34 48-120,-11 15 86,-1 3-28,0-1 1,0 1 0,-1-1 0,5-9 0,-8 13 25,1 1 0,0 0 1,0 0-1,0 0 0,0-1 0,0 1 1,0 0-1,1 0 0,-1-1 0,0 1 0,0 0 1,0 0-1,0 0 0,0-1 0,0 1 1,0 0-1,0 0 0,0 0 0,1 0 0,-1-1 1,0 1-1,0 0 0,0 0 0,0 0 1,1 0-1,-1 0 0,0-1 0,0 1 0,0 0 1,0 0-1,1 0 0,-1 0 0,0 0 0,0 0 1,0 0-1,1 0 0,-1 0 0,0 0 1,0 0-1,1 0 0,-1 0 0,0 0 0,1 0 1,5 10-195,1 20 46,8 95 255,-14-99-105,-1-20 45,1-1 1,-1 0-1,1 1 1,1 5-1,-1-6 18,1-2 400,5-7-269,-7 4-194,7-5 22,0-2-1,0 1 1,-1 0 0,0-1 0,0-1-1,0 1 1,-1-1 0,0 1 0,5-14 0,-2 6-11,17-23 0,-18 29 10,0-1-45,1 1 0,0 0 0,1 0 0,11-9 0,-20 17 20,1 1-1,-1-1 1,0 1-1,1-1 1,-1 1-1,1 0 0,0-1 1,-1 1-1,1 0 1,-1-1-1,1 1 1,-1 0-1,1 0 0,0-1 1,-1 1-1,1 0 1,0 0-1,-1 0 1,1 0-1,0 0 1,-1 0-1,1 0 0,0 0 1,-1 0-1,1 0 1,0 0-1,-1 1 1,1-1-1,-1 0 1,1 0-1,0 1 0,-1-1 1,1 0-1,-1 1 1,1-1-1,-1 0 1,1 1-1,-1-1 1,1 1-1,-1-1 0,1 1 1,-1-1-1,0 1 1,1-1-1,-1 1 1,1 0-1,0 3-2,0-1 0,0 1 0,0-1 0,-1 1 0,1 0 0,-1-1 0,0 6 0,0 8 13,-1 0 1,-1 0 0,-1 0-1,-1-1 1,-7 24 0,10-38 30,0 1-1,1-1 1,-1 0 0,1 1 0,-1-1 0,1 0 0,0 1 0,0 2-1,0-5-24,0 1-1,0-1 0,0 0 0,0 0 0,0 0 0,0 1 0,0-1 0,0 0 0,0 0 0,0 0 0,0 0 0,1 1 0,-1-1 0,0 0 0,0 0 0,0 0 0,0 0 0,0 0 1,1 1-1,-1-1 0,0 0 0,0 0 0,0 0 0,0 0 0,0 0 0,1 0 0,-1 0 0,0 0 0,0 0 0,0 0 0,1 0 0,-1 1 0,0-1 0,0 0 0,0 0 0,1 0 1,11-8 155,58-59-75,50-44-182,-115 107 65,0 0 1,0 1-1,0-1 0,1 1 0,0 0 0,-1 0 1,10-2-1,-14 4 19,0 1 0,1 0 0,-1-1 0,0 1 0,1 0 0,-1 0 0,0 0 0,1-1 0,-1 2 0,0-1 0,1 0 0,-1 0 0,1 0 0,-1 1 0,0-1 0,0 0 0,1 1 0,-1-1 0,0 1 0,0 0 0,1-1 0,-1 1 0,0 0 0,0 0 1,0 0-1,0 0 0,0 0 0,0 0 0,0 0 0,0 0 0,-1 0 0,1 0 0,0 0 0,-1 1 0,1-1 0,-1 0 0,1 1 0,-1-1 0,1 2 0,2 11-35,-1 0 0,-1 0 0,0 28 0,-1-37 49,0-2 12,0 1 0,1-1 0,-1 1 0,1-1 0,0 0 1,3 7-1,-4-9-2,0 0 0,0 0 0,1 0-1,-1-1 1,1 1 0,-1 0 0,1 0 0,-1 0 0,1-1 0,0 1 0,-1 0 0,1 0 0,0-1 0,0 1 0,-1-1 0,1 1 0,0-1 0,0 1 0,0-1 0,0 1 0,0-1 0,0 0 0,0 1 0,0-1 0,-1 0-1,1 0 1,0 0 0,2 0 0,3-1 16,0-1 0,0 0 0,0 0 1,-1-1-1,1 1 0,-1-1 0,1-1 0,-1 1 0,0-1 0,-1 0 0,1 0 0,6-7 0,-5 5-58,0 1 0,0-1 0,0 1-1,0 1 1,1-1 0,0 1 0,9-4 0,-14 8 15,-1-1 1,0 1-1,1-1 1,-1 1 0,0 0-1,0 0 1,1 0-1,-1 0 1,0 0 0,1 0-1,-1 0 1,0 0-1,1 0 1,-1 1-1,0-1 1,0 1 0,1-1-1,-1 1 1,0-1-1,0 1 1,0-1 0,0 1-1,1 0 1,-1 0-1,0 0 1,0 0 0,-1 0-1,1 0 1,0 0-1,0 0 1,0 0-1,-1 0 1,1 0 0,0 0-1,-1 0 1,1 1-1,-1-1 1,1 2 0,1 3-4,0 1 1,-1 0-1,1-1 1,-1 1-1,0 0 1,-1 8 0,-4 55-158,-2-1 0,-19 79 1,11-69 279,-7 77 618,18-143-474,5-29 261,27-95-85,20-31-486,10-27 27,3 26-123,-60 136 97,1 1 0,1 0 1,-1 0-1,1 0 0,0 1 0,9-11 0,-13 16 47,1-1 0,-1 0 0,1 1 0,-1-1 0,1 1 0,-1 0 0,1-1 0,-1 1 0,1-1 0,-1 1 0,1 0 0,0-1 0,-1 1-1,1 0 1,-1 0 0,1 0 0,0-1 0,-1 1 0,1 0 0,0 0 0,0 0 0,-1 0 0,1 0 0,0 0 0,-1 0 0,1 0 0,0 0 0,-1 1 0,1-1 0,0 0 0,-1 0 0,1 1 0,-1-1 0,1 0 0,0 1 0,-1-1 0,1 0 0,-1 1 0,1-1 0,-1 1 0,1-1-1,-1 1 1,1-1 0,-1 1 0,1 0 0,0 2 1,1 0 0,-1 0 0,1 0 0,-1 0 1,0 1-1,0-1 0,-1 0 0,1 5 0,0 1-15,-1 1 0,0 0 0,-1 0 0,0-1 0,-1 1 0,-3 12 0,-2 0 59,-15 34 0,16-45 40,0 0-1,-1 0 1,-1-1-1,-10 12 1,17-21-68,1-1-1,-1 1 1,1-1 0,-1 0-1,1 1 1,-1-1 0,1 0 0,-1 1-1,1-1 1,-1 0 0,1 0-1,-1 0 1,0 1 0,1-1-1,-1 0 1,1 0 0,-2 0 0,2 0-10,0 0 1,0 0-1,0 0 1,-1 0-1,1 0 1,0 0-1,0 0 1,0 0-1,0-1 0,0 1 1,-1 0-1,1 0 1,0 0-1,0 0 1,0 0-1,0 0 1,0-1-1,-1 1 1,1 0-1,0 0 1,0 0-1,0 0 1,0 0-1,0-1 1,0 1-1,0 0 1,0 0-1,0 0 1,0 0-1,0-1 1,0 1-1,0 0 1,0 0-1,0 0 1,0-1-1,0 1 1,0 0-1,0 0 1,0 0-1,0 0 1,0-1-1,0 1 1,0 0-1,0 0 1,0 0-1,0 0 1,0-1-1,1 1 1,0-4 1,0 3-13,-1-1 0,1 1 0,0-1 0,0 0 0,-1 1 0,1 0 0,0-1 0,0 1 0,1-1 0,-1 1 0,0 0 0,0 0 1,1 0-1,-1 0 0,0 0 0,3-1 0,80-39 191,-2-4 32,-38 15-261,-2-1 0,-1-2 0,57-60 0,-45 34 42,80-113-1,-100 119-140,46-100 0,9-87-52,-75 199 264,-8 26-23,-1 4-153,0-1 1,-1 1-1,0-1 1,-1 1-1,1-17 1,-5 20-226,2 7 332,0 1 1,0 0-1,-1 0 1,1 0 0,0 0-1,0 0 1,0-1-1,0 1 1,-1 0-1,1 0 1,0 0-1,0 0 1,0 0 0,-1 0-1,1 0 1,0 0-1,0 0 1,0 0-1,-1 0 1,1 0-1,0 0 1,0 0 0,0 0-1,-1 0 1,1 0-1,0 0 1,0 0-1,0 0 1,-1 0-1,1 0 1,0 0 0,0 0-1,0 0 1,0 0-1,-1 1 1,1-1-1,0 0 1,0 0-1,0 0 1,0 0 0,0 0-1,-1 1 1,1-1-1,0 0 1,0 0-1,0 0 1,0 1-1,-3 3-30,0 0 0,1 0 0,0 0 0,0 0 0,0 1 0,0-1 0,-1 7 1,-3 7-3,-68 225-44,44-138 48,4-5 151,-25 186 1,49-269-34,0-7-3,0-1-1,1 1 1,1 0-1,0-1 1,0 1-1,1 0 1,0-1-1,4 16 1,-5-25-65,0 1 1,0 0-1,0 0 0,1 0 1,-1-1-1,0 1 1,1 0-1,-1 0 0,1-1 1,-1 1-1,1 0 1,-1-1-1,1 1 0,-1 0 1,1-1-1,0 1 1,-1-1-1,1 1 0,0-1 1,-1 1-1,1-1 1,0 0-1,0 1 1,0-1-1,0 0 0,1 0 3,-1 0-1,0 0 0,1 0 0,-1 0 0,0-1 0,0 1 0,0 0 1,1-1-1,-1 1 0,0-1 0,0 0 0,0 1 0,0-1 1,2-1-1,3-4 18,0 0 1,0 0-1,9-12 1,-15 17-35,40-54 43,-18 23-172,40-45-1,-60 75 100,0 0 0,0 1-1,0-1 1,0 0-1,0 1 1,0-1-1,0 1 1,0-1 0,4 0-1,-6 1 26,0 1 0,1 0 0,-1 0 0,0 0 0,0 0 0,1 0 0,-1 0 0,0 0 0,0 1 0,0-1 0,1 0 0,-1 0-1,0 0 1,0 0 0,0 0 0,1 0 0,-1 0 0,0 0 0,0 0 0,0 1 0,1-1 0,-1 0 0,0 0 0,0 0 0,0 0 0,0 1 0,0-1 0,0 0 0,1 0 0,-1 0-1,0 1 1,0-1 0,0 0 0,0 0 0,0 0 0,0 1 0,-1 18-181,-25 152-138,25-168 344,1 0 0,0 1 0,0-1 0,0 1 0,0-1 0,0 0 0,1 1 0,-1-1 1,1 0-1,0 1 0,0-1 0,1 0 0,-1 0 0,3 4 0,-3-5 1,1-1 0,-1 1-1,1-1 1,-1 0 0,1 0 0,0 1-1,-1-1 1,1-1 0,0 1 0,0 0-1,0 0 1,0-1 0,0 1 0,0-1-1,0 1 1,0-1 0,0 0 0,0 0-1,0 0 1,0 0 0,0 0 0,0 0-1,0-1 1,0 1 0,2-1 0,14-4 24,0 0 1,0-1 0,-1 0-1,23-13 1,63-42 45,9-4-265,-74 45-91,-30 19 47,-6 7 121,-8 8 55,5-11 24,-7 14 24,-14 21-1,14-25-11,0 0 0,1 0 0,1 0 0,-9 27 0,14-36 28,0 0 0,0 0-1,1 0 1,0 1 0,-1-1 0,2 0 0,-1 0 0,0 0 0,1 0-1,0 0 1,0 0 0,0 0 0,0 0 0,0 0 0,1 0-1,0-1 1,0 1 0,0-1 0,0 1 0,1-1 0,-1 0 0,5 4-1,-5-4-5,0-1 1,0 0-1,1 0 0,-1-1 0,1 1 0,-1 0 0,1-1 0,0 0 0,0 1 1,-1-1-1,1 0 0,0-1 0,0 1 0,0 0 0,0-1 0,0 0 1,0 1-1,0-1 0,0 0 0,0-1 0,0 1 0,0-1 0,4 0 0,-3 0 11,0 0 0,-1-1 0,1 0-1,0 1 1,0-1 0,-1 0-1,1-1 1,-1 1 0,0-1-1,0 1 1,0-1 0,0 0 0,0 0-1,0 0 1,-1-1 0,3-3-1,-2 1-21,0 0-1,-1 0 1,0 0-1,0 0 1,0 0-1,0-1 1,-1 1-1,0-1 1,-1 1-1,1-1 1,-1 1-1,-1-1 1,1 1-1,-3-12 1,2 13-22,-1 1 1,1-1 0,-1 1-1,0-1 1,0 1-1,0 0 1,-1-1-1,0 1 1,1 1 0,-1-1-1,-1 0 1,1 1-1,-1-1 1,1 1 0,-1 0-1,0 0 1,0 0-1,0 1 1,0 0-1,-1-1 1,-4 0 0,-8-2-4,-32-6 0,32 8 30,1 0-1,-19-7 1,34 10-7,1-1 1,0 1-1,-1 0 1,1 0-1,-1 0 0,1 0 1,0 0-1,-1 0 1,1 0-1,0-1 1,-1 1-1,1 0 1,-1 0-1,1-1 1,0 1-1,0 0 1,-1 0-1,1-1 0,0 1 1,-1 0-1,1-1 1,0 1-1,0 0 1,0-1-1,-1 1 1,1-1-1,0 1 1,0 0-1,0-1 1,0 1-1,0-1 0,0 1 1,0 0-1,0-1 1,0 1-1,0-1 1,0 1-1,0 0 1,0-1-1,0 1 1,0-1-1,0 1 1,0 0-1,1-1 0,-1 1 1,0 0-1,0-1 1,0 1-1,1 0 1,-1-1-1,0 1 1,0 0-1,1-1 1,-1 1-1,0 0 1,1 0-1,0-1 1,22-15-15,-22 15 14,23-11 10,1 0 0,0 2 0,0 1-1,1 1 1,1 1 0,-1 1 0,1 1 0,29-1 0,-44 5-29,1 1 1,0 0-1,-1 1 1,25 5-1,-32-5 17,-1 0-1,0 1 0,1 0 0,-1-1 0,0 1 1,0 1-1,0-1 0,0 1 0,-1-1 0,1 1 0,-1 0 1,1 1-1,-1-1 0,0 0 0,0 1 0,4 6 1,-5-6 14,-1 1 1,0-1-1,1 0 1,-1 0 0,0 1-1,-1-1 1,1 0 0,-1 1-1,0-1 1,0 0-1,0 1 1,-2 7 0,-2 7 113,-8 27 1,11-41-118,-2 4 110,0-1-1,0 1 1,-1-1-1,-6 11 1,59-81 311,-37 47-482,-3 3 32,0 0 0,2 1 0,21-18-1,-30 26 6,1 1-1,0 1 1,-1-1-1,1 0 1,0 1-1,0-1 0,0 1 1,0 0-1,1 0 1,-1 0-1,0 0 1,0 1-1,1-1 1,-1 1-1,0 0 0,1 0 1,-1 0-1,0 0 1,0 1-1,1-1 1,-1 1-1,0 0 1,5 2-1,-3-1-2,-1 1 0,1 0 0,-1 0-1,0 0 1,0 0 0,0 1 0,-1-1 0,1 1 0,-1 0-1,5 7 1,2 5 8,11 26 0,-17-34-1,40 67-103,-19-34 134,-11-22 142,2 5-2214,-15-22 1354,0 0 1,0 0-1,-1-1 1,1 1-1,-1 0 0,0 0 1,1 4-1,-1-6 575,0 0 1,0 1-1,0-1 0,0 0 0,0 0 1,0 1-1,0-1 0,0 0 0,0 0 1,0 1-1,0-1 0,0 0 0,0 0 1,-1 0-1,1 1 0,0-1 0,0 0 1,0 0-1,0 0 0,0 1 0,0-1 0,-1 0 1,1 0-1,0 0 0,0 1 0,0-1 1,0 0-1,-1 0 0,1 0 0,0 0 1,-1 1-1,-7-3-3726,5 1 2700,-11-3-2437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14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90 7040,'-23'-34'3200,"32"22"-2752,-4 3 512,1 5-608,3-5-288,0 4-64,1-4-448,5 5 224,-10 0-3456,-1 4 1984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14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64 114 8544,'-63'-12'3872,"72"6"-3360,11 3 1408,8-1-1152,35-5 831,5 0-927,35-9-96,-1 5-352,38-4-352,-9 9 64,0-1-64,-18 4 64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0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416 208 3712,'0'-12'8720,"-1"20"-7947,-1 3-293,-2-2-1,0 1 1,-5 11 0,-3 6 140,2 4-73,-9 50 0,-1 5 113,16-73-519,0-1 0,-1 0 0,-1 0 0,1-1 0,-2 0 0,1 0 0,-2 0 0,-10 12 0,15-21-112,1 0-1,0 0 1,0 0-1,-1 0 1,1 0-1,-1-1 0,1 0 1,-1 1-1,0-1 1,1 0-1,-1 0 1,0 0-1,0-1 0,0 1 1,0-1-1,0 0 1,0 1-1,0-1 1,0 0-1,0-1 0,1 1 1,-1-1-1,0 1 1,-5-2-1,-4-2 75,0-1 1,1 0-1,-1 0 0,-13-10 0,14 9-103,0-1 0,1-1 0,0 1 0,1-2 0,-1 0 0,2 0 0,-1 0 0,1-1 0,-8-13 0,13 17 14,-1 0 1,1 0 0,0 0-1,1-1 1,0 1-1,0-1 1,0 1 0,1-1-1,0 0 1,0 0-1,1 1 1,-1-1 0,2 0-1,-1 0 1,1 0 0,0 1-1,0-1 1,4-9-1,2-6-29,1 2-1,1-1 0,1 1 1,20-30-1,-24 41 8,1 1 0,0 0 0,0 0 0,1 0-1,0 1 1,0 0 0,1 1 0,0 0 0,0 0 0,1 1 0,17-8-1,13 0 267,0 1-1,1 3 0,74-9 1,113 11 295,-172 7-504,-18 0 261,69-9-1,-96 7-495,0 0 0,0-1 1,0-1-1,16-7 0,-17 6-2466,-1 0 0,13-10 0,-7 5-185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47 862 1984,'-2'4'346,"0"0"0,0 0 0,1 1 0,0-1 0,-1 1 0,0 7 0,-4 15 1632,-16 33 4331,22-61-6210,-1 1 0,1 0 0,0 0 0,-1-1 0,1 1 0,0 0 0,-1 0 0,1-1 0,0 1 0,-1 0 0,1-1 0,0 1 0,0-1 0,-1 1 0,1 0 0,0-1 0,0 1 0,0-1 0,-1 1 0,1 0 0,0-1 0,0 1 0,0-1 0,0 1 0,0-1 0,0 1 0,0 0 0,0-1 0,0 1 0,0-1 0,0 1 0,0-1 0,0 1 0,1-1 0,3-22 91,-3 19 64,20-67 556,-7 26-308,-2 11 300,22-46-1,2-4-356,14-41-2,-21 50-674,7-18 254,-27 65-35,2 0 0,0 0 0,29-46 0,-32 61-8,0 2 0,1-1 1,0 1-1,1 1 0,1 0 0,-1 0 1,1 1-1,1 0 0,24-13 0,-18 13 8,0 1 0,0 1 0,25-6 0,59-8-141,-90 18 152,-7 2-25,0 0 0,0 1 1,0-1-1,0 1 0,0 0 0,0 1 1,0-1-1,0 1 0,0 0 0,0 0 1,0 0-1,-1 1 0,1 0 1,0 0-1,-1 0 0,7 4 0,-11-5 25,1 0 0,-1 0 0,0 1 0,0-1 0,0 0 0,0 0 0,0 0 0,0 1 0,0-1 0,0 0 0,-1 0 0,1 0 0,0 0 0,-1 0 0,1 0 0,-1 1 0,0 0-1,0 0 27,-4 8 17,0-1 0,-1 1 1,0-1-1,0-1 0,-1 1 0,0-1 1,-10 9-1,5-4-23,-152 153 177,112-113-189,-6 3 67,57-55-143,3-1 21,26 11-83,50 29 1,-36-16-194,-27-15 345,0-1 0,0 2 0,0 0 0,17 17 0,-24-19 18,-3-5-29,-1 1-1,0 1 1,0-1 0,0 1 0,4 5-1,-8-9 2,1 0-1,-1 0 0,1 0 1,-1 0-1,0-1 1,1 1-1,-1 0 0,0 0 1,0 0-1,0 0 0,0 0 1,0 0-1,0 0 1,0 0-1,0 0 0,0-1 1,0 1-1,0 0 0,0 0 1,-1 0-1,1 0 1,0 0-1,-1 0 0,1-1 1,-1 1-1,1 0 0,-1 0 1,1 0-1,-1-1 1,1 1-1,-1 0 0,0-1 1,1 1-1,-1-1 0,0 1 1,0-1-1,1 1 1,-1-1-1,0 1 0,-1 0 1,-6 2 30,1 0 1,0 0-1,-1-1 0,0 1 1,1-2-1,-16 2 1,-49-1 89,44-2-78,3-1 104,-1 0 0,1-1 0,0-1-1,-33-10 1,45 9-443,1 0 0,0 0 0,0-2 0,0 0 0,0 0 0,1-1 0,0 0 0,1-1 0,0 0 0,-12-12 0,21 19 86,0 0 0,0 0 0,0 0 0,0 0 0,0 0 0,0 0 0,0-1 0,1 1 0,-1 0 0,0-1 0,1 1 1,-1-1-1,1 1 0,-1-1 0,1 1 0,0-1 0,0 1 0,0-1 0,0 1 0,0-1 0,0 1 0,0-1 0,0 1 0,0-1 0,1 1 0,-1-1 0,1 1 0,-1 0 1,2-3-1,1-1-633,1 0 0,0 0 0,0 0 0,0 1 0,1 0 0,6-6 0,19-14-2543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2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42 3392,'0'0'260,"1"-1"1,-1 1-1,1-1 0,-1 1 0,1 0 1,-1 0-1,1-1 0,-1 1 1,1 0-1,-1 0 0,1 0 1,-1 0-1,1-1 0,-1 1 1,1 0-1,0 0 0,0 0 1,0 0-36,0 0 0,0 0 0,0 0 0,1 0 0,-1 0 0,0-1 0,0 1 0,0 0 0,0-1 0,0 1 0,1-2 0,-1 2-144,0 0-1,-1-1 0,1 1 0,0-1 0,-1 1 1,1-1-1,0 1 0,-1-1 0,1 1 0,-1-1 1,1 1-1,-1-1 0,0 0 0,1 1 0,-1-1 1,1 0-1,-1 0 0,0 1 0,1-2 0,-1 1-1,0 0 0,0 1 0,-1-1 0,1 1 0,0-1-1,0 1 1,0-1 0,-1 1 0,1-1 0,0 1 0,0-1-1,-1 1 1,1-1 0,0 1 0,-1-1 0,1 1 0,-1-1-1,1 1 1,-1 0 0,0-1 0,-1-1 24,-1 1 0,1 0 0,-1 0 1,1 0-1,-1 0 0,0 0 0,1 0 0,-1 1 1,0-1-1,-5 1 0,-18 1 156,1 2-1,-1 1 1,-31 9 0,42-10-109,0 1 1,0 1 0,0 0 0,1 2 0,0-1 0,0 2 0,0-1 0,1 2 0,-12 10 0,22-17-108,1 0-1,-1 1 1,1-1 0,0 1 0,0 0-1,0-1 1,0 1 0,0 0 0,1 0-1,-1 0 1,1 1 0,0-1 0,0 0-1,0 0 1,-1 7 0,2-6 15,0-1 0,1 0 0,-1 0 0,1 0 0,-1 0 0,1 0 0,0 0 0,0 0 0,0 0 0,1 0 0,-1 0 0,1 0 0,-1 0 0,1-1 0,0 1 0,0-1 0,3 3 0,2 2 20,1 0-1,0 0 1,1 0 0,-1-1 0,1-1 0,0 0-1,1 0 1,-1 0 0,1-1 0,0-1-1,0 0 1,0 0 0,1-1 0,15 2 0,-10-3-129,1 0 0,-1-2 0,0 0 0,0 0 0,0-2 1,0 0-1,0 0 0,29-12 0,33-23-9965,-48 28 6822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3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20 110 4224,'-20'3'5690,"21"-3"-5550,-1-1 0,1 1 0,-1 0 0,1-1 0,-1 1 0,1 0-1,-1 0 1,1-1 0,0 1 0,-1 0 0,1 0 0,-1 0 0,1-1 0,0 1-1,-1 0 1,2 0 0,3-1 272,36-20 1188,-29 14-1285,23-9-1,-11 6-244,8-2 231,-1 0 0,1 2 0,54-9 1,-83 19-287,0-1 0,-1 1 1,1 0-1,0 0 0,-1 0 1,1 1-1,-1-1 0,1 1 1,-1-1-1,1 1 1,0 0-1,-1 0 0,0 0 1,1 0-1,-1 0 0,0 1 1,0-1-1,4 4 0,-3-2 77,0 0 0,-1 0 0,1 1-1,-1 0 1,0-1 0,0 1 0,0 0 0,-1 0-1,1 0 1,1 6 0,20 70 1268,-22-77-1280,-1 0-1,1-1 1,0 1 0,0-1 0,0 1 0,0-1 0,1 0 0,-1 1 0,1-1-1,-1 0 1,1 0 0,0 0 0,-1 0 0,1 0 0,0-1 0,0 1-1,1 0 1,-1-1 0,5 3 0,-5-4-35,0 1-1,0-1 1,1 1-1,-1-1 1,0 0-1,0 0 1,1 0 0,-1 0-1,0 0 1,0-1-1,1 1 1,-1-1-1,0 0 1,0 1-1,0-1 1,0 0-1,0 0 1,0 0 0,0 0-1,0-1 1,0 1-1,0-1 1,2-1-1,8-9 13,0-1-1,11-13 0,-10 8-2642,-2 2-3775,-18 24 2425,2 6 1323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3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7 128 4800,'0'0'62,"0"0"0,-1 0 1,1 0-1,0 0 0,0 0 0,0 0 0,-1 0 1,1 0-1,0 0 0,0 0 0,0 0 0,0 0 1,-1 0-1,1 0 0,0 0 0,0 0 1,0 0-1,0 0 0,-1 0 0,1 0 0,0 0 1,0 0-1,0 0 0,0 0 0,-1 0 0,1-1 1,0 1-1,0 0 0,0 0 0,0 0 1,0 0-1,0 0 0,0-1 0,-1 1 0,1 0 1,0 0-1,0 0 0,0 0 0,0-1 0,0 1 1,0 0-1,0 0 0,0 0 0,0 0 1,0-1-1,0 1 0,0 0 0,0 0 0,0 0 1,0 0-1,0-1 0,0 1 0,0 0 1,0 0-1,0 0 0,0-1 0,0 1 0,1 0 1,-1 0-1,0 0 0,0 0 0,0 0 0,0-1 1,0 1-1,0 0 0,1 0 0,-1 0 1,0 0-1,11-10 2333,60-32 879,-48 30-2552,32-10 0,-37 15-513,-2 1 80,-1 0 0,1 1 0,27-4 0,-35 8-175,0 1 0,0-1-1,0 1 1,0 1 0,0-1 0,0 2-1,-1-1 1,1 1 0,12 4 0,-8-1 98,-2-2 58,-1 0 0,0 1 0,-1 0 0,11 7 0,-7-4-29,0 0-1,1-1 1,0-1-1,0 0 0,0-1 1,16 3-1,-13-3-125,-13-3-101,1-1 1,-1 0 0,0 0 0,1 0 0,-1 0 0,1 0-1,-1-1 1,0 1 0,1-1 0,-1 0 0,3-1 0,9-2-343,-14 4 116,0 0-1,0 0 0,-1-1 0,1 1 1,0 0-1,0-1 0,0 1 0,-1 0 1,1-1-1,0 1 0,0-1 1,-1 1-1,1-1 0,0 0 0,-1 1 1,1-1-1,0 0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5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64 3552,'0'0'89,"0"0"1,0-1-1,0 1 1,0 0-1,0-1 0,0 1 1,0 0-1,0-1 1,0 1-1,0 0 0,0-1 1,1 1-1,-1 0 1,0-1-1,0 1 1,0 0-1,0-1 0,0 1 1,1 0-1,-1-1 1,0 1-1,0 0 0,0 0 1,1-1-1,-1 1 1,0 0-1,0 0 1,1 0-1,-1-1 0,0 1 1,1 0-1,-1 0 1,0 0-1,1 0 0,-1 0 1,0 0-1,1 0 1,-1-1-1,0 1 1,1 0-1,-1 0 0,0 0 1,1 0-1,-1 0 1,0 0-1,1 1 1,-1-1-1,0 0 0,1 0 1,-1 0-1,4 0 1868,-4 19 795,-1-7-2337,-1 0 0,0 0 0,-7 23-1,3-11 7,-41 144 1243,40-145-1432,-1 0 0,-19 39 1,20-48-131,-1-1 1,0 0-1,-1-1 1,0 0-1,-18 17 1,24-26-56,1-1 0,-1 0 0,1 0 0,-1 0 0,0 0 0,0-1 0,1 1 0,-1-1 0,-1 1 0,1-1 0,0 0 0,0 0 1,0-1-1,0 1 0,-1-1 0,1 1 0,0-1 0,-1 0 0,1 0 0,0-1 0,0 1 0,-1-1 0,1 1 0,0-1 0,0 0 0,0 0 0,0-1 0,0 1 0,0 0 0,0-1 1,0 0-1,0 0 0,-4-4 0,0 0 23,0-1 0,0-1 0,1 1 0,0-1-1,0 0 1,-8-16 0,1-1-18,-11-29-1,-11-60-127,12 34-94,3 6-267,20 73 449,0 0-1,0 1 1,0-1 0,0 0-1,0 1 1,-1-1 0,1 0-1,0 0 1,1 1 0,-1-1-1,0 0 1,0 1 0,0-1-1,0 0 1,1 0 0,-1 1-1,0-1 1,1 0-1,-1 1 1,0-1 0,1 1-1,-1-1 1,1 1 0,-1-1-1,1 0 1,-1 1 0,1 0-1,-1-1 1,2 0 0,22-12 183,-16 9-148,15-4 240,1 0 0,-1 1 0,1 2 0,30-4 0,-50 9-261,100-13 900,167 3-1,-232 8-847,0-1 0,49-11 1,-58 10 172,-7 2-822,-7-2-2763,-9 5 174,0 10-5135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6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17 4064,'6'-3'716,"-5"2"147,0 0-1,1 0 1,-1 1-1,0-1 1,0 0-1,0 0 1,0 0-1,0 0 1,0 0-1,-1 0 1,3-3-1,-4 11 1036,2 1-1450,-2 0 0,1 0 0,-1 0 1,-2 11-1,-11 15 7,-6 18-121,7 0-57,-10 77-1,13-57 184,9-71-533,1 0 0,0-1-1,-1 1 1,1 0 0,0-1-1,0 1 1,0 0 0,0 0-1,0-1 1,0 1 0,0 0-1,0 0 1,0-1 0,0 1-1,0 0 1,0 0 0,0-1-1,1 1 1,-1 0 0,9-15-6796,-4 5 4533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6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43 7392,'-7'1'2594,"10"1"409,17 2 306,47-7 467,34-11-2453,49-8-1563,-144 21-276,43-6-2555,-16 5-2835,-13 4 2530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7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2 561 3392,'0'0'64,"1"0"-1,-1 0 1,0 0 0,0 1 0,0-1 0,0 0-1,0 0 1,0 0 0,0 0 0,0 0-1,0 0 1,1 0 0,-1 1 0,0-1 0,0 0-1,0 0 1,0 0 0,0 0 0,0 0-1,0 1 1,0-1 0,0 0 0,0 0 0,0 0-1,0 0 1,0 0 0,0 1 0,0-1 0,0 0-1,0 0 1,0 0 0,0 0 0,0 0-1,-1 0 1,1 1 0,0-1 0,0 0 0,0 0-1,0 0 1,0 0 0,0 0 0,0 0-1,0 0 1,0 1 0,-1-1 0,1 0 0,0 0-1,0 0 1,0 0 0,0 0 0,0 0-1,0 0 1,-1 0 0,1 0 0,0 0 0,0 0-1,0 0 1,0 0 0,0 0 0,-1 0-1,1 0 1,14 10 2615,-11-7-2678,-1-2 210,1 0 0,-1 0 0,0 0-1,1 0 1,-1 0 0,1-1-1,-1 1 1,1-1 0,0 1 0,-1-1-1,1 0 1,-1 0 0,1 0-1,0 0 1,4-2 0,3 0 186,0-1 0,0 0 0,9-4 0,-6 0-188,0 0 0,0 0 1,0-1-1,-1-1 0,19-18 0,-10 7-30,-1-1 0,17-24 0,-13 10-90,-1 0 0,22-48 0,66-145 860,-109 223-989,0 1 1,0-1-1,-1 1 1,0-1-1,0 0 0,1-5 1,-3 13-13,0 0 1,1 0-1,-1 0 1,-1 0-1,-1 5 1,-3 4 50,-1 13 17,1 1-1,-4 39 0,4-28-141,2-12 222,1 0 0,1 1 0,1-1 0,4 45 0,-3-69-53,0 0 0,1 0 0,-1 0-1,0 0 1,0 0 0,0 0 0,1 0 0,-1 0-1,1 0 1,-1 0 0,1 0 0,-1 0-1,1 0 1,-1-1 0,1 1 0,0 0-1,-1 0 1,1 0 0,0-1 0,1 2-1,-1-2-15,0 0 0,0 1 0,0-1 0,-1 0 0,1 0 0,0 0 0,0 0 0,0 0 0,0 0 0,0 0-1,0 0 1,0 0 0,0 0 0,0-1 0,0 1 0,0 0 0,1-1 0,5-3 45,-1 0 1,1 0-1,-1 0 0,8-8 1,-8 7-10,164-126 111,-36 28-204,-127 98 29,8-8-91,1 0-1,0 2 1,1 0 0,0 1 0,27-11 0,-44 20 83,1 1 1,-1 0-1,1 0 1,-1-1-1,1 1 1,-1 0-1,1 0 1,0 0-1,-1 0 1,1 0-1,0 0 1,-1 0-1,1 0 1,-1 0-1,1 0 1,0 0-1,-1 0 1,1 0-1,-1 1 1,1-1 0,-1 0-1,1 0 1,0 1-1,-1-1 1,1 0-1,-1 1 1,1-1-1,-1 0 1,0 1-1,1-1 1,-1 1-1,1-1 1,-1 1-1,0-1 1,1 1-1,-1-1 1,0 1-1,1-1 1,-1 1-1,0-1 1,0 1-1,0 0 1,0-1-1,1 2 1,-1 2-3,1 0 0,-1 0-1,0 0 1,-1 9 0,1-11-5,-3 26 19,-2 0-1,0-1 1,-2 0-1,-1 0 1,-1 0-1,-24 48 1,25-59 49,-1 0 1,-1 0 0,-1-1 0,0 0 0,-1-1-1,-1-1 1,0 0 0,-1 0 0,0-1-1,-1-1 1,-23 14 0,32-22 1,-1 0-1,0 0 0,0 0 1,0-1-1,0 0 1,-1 0-1,1-1 1,-9 1-1,13-2-37,0 0-1,0 0 1,0 0-1,0 0 1,0-1-1,0 1 1,0-1-1,0 0 1,0 0-1,1 0 1,-1 0-1,0 0 1,0 0-1,1-1 0,-1 0 1,1 1-1,-1-1 1,1 0-1,0 0 1,0 0-1,-1-1 1,-1-2-1,4 4-26,-1 0 0,1 0 0,-1 0-1,1 0 1,-1 0 0,1 0 0,0 0 0,0 0-1,-1 0 1,1 0 0,0 0 0,0 0-1,0 0 1,0 0 0,0 0 0,0 0 0,1 0-1,-1 0 1,0 0 0,0 1 0,1-1-1,-1 0 1,1 0 0,-1 0 0,0 0 0,1 0-1,0 0 1,-1 1 0,1-1 0,0 0-1,-1 0 1,1 1 0,1-2 0,2-1-9,-1 0 1,1 1 0,0-1-1,0 1 1,0 0-1,6-2 1,12-3-27,0 0 0,0 2 0,1 1 0,42-3 0,95 7-158,-68 2-386,-63-1-1271,-4 2 512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8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36 5056,'-63'-27'2304,"49"23"-2016,9-1-64,5 10-192,14-10-160,11 5 64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29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16 596 3904,'-13'-3'2209,"13"3"-2134,0 0 0,-1 0-1,1 0 1,0 0 0,0-1 0,0 1 0,0 0 0,-1 0-1,1 0 1,0-1 0,0 1 0,0 0 0,0 0 0,0 0-1,0-1 1,-1 1 0,1 0 0,0 0 0,0-1 0,0 1-1,0 0 1,0 0 0,0-1 0,0 1 0,0 0-1,0 0 1,0-1 0,1-1 306,0 0-1,0-1 0,0 1 1,0 0-1,1 0 1,-1 0-1,3-2 1,4-7 169,71-129 2245,-59 99-2614,3 2 1,0 0-1,43-51 0,-42 64-31,2 1-1,0 1 0,2 1 1,1 1-1,1 2 0,60-31 1,-84 48-161,23-9-103,-29 12 115,1-1 0,0 1 0,-1 0 0,1 0 0,0 0 0,0 0 1,-1 0-1,1 0 0,0 0 0,0 0 0,-1 0 0,1 0 0,0 0 0,0 0 0,-1 0 0,1 1 0,0-1 0,-1 0 0,1 0 0,0 1 0,-1-1 0,1 1 0,0-1 0,-1 0 0,1 1 1,-1-1-1,1 1 0,-1 0 0,1-1 0,-1 1 0,1 0 0,0 1 3,-1-1 1,1 1-1,-1-1 0,0 1 1,0-1-1,0 1 0,0 0 1,0-1-1,0 1 1,0-1-1,0 1 0,-1 0 1,1-1-1,-1 1 1,1-1-1,-1 1 0,1-1 1,-1 0-1,0 1 0,0-1 1,0 0-1,0 1 1,-1 0-1,-4 9 24,-218 357 868,182-306 693,68-83-442,50-48-1097,82-68-47,-133 117-12,7-6-37,0 1 1,2 2-1,61-31 0,-94 53 22,0 1 0,1-1 0,-1 0 0,0 1 0,1-1 0,-1 1 0,0 0 0,1-1 0,-1 1 0,0 0 0,1 0 0,-1 0 0,1 0 0,-1 0 0,0 0 0,1 0 0,-1 0 0,1 1 0,-1-1 0,0 0 0,1 1 0,1 0 0,-2 1 10,0-1 1,0 1-1,0-1 0,0 1 0,0-1 0,0 1 0,0-1 0,-1 1 0,1 0 0,-1-1 1,1 1-1,-1 0 0,0 0 0,1-1 0,-1 1 0,0 0 0,0 0 0,-1 1 0,-1 25 52,-1 0 0,-1 0 0,-2 0 0,-9 26-1,-9 50 196,23-100-193,1-1 1,0 0-1,0 1 1,0-1 0,0 1-1,0-1 1,1 0-1,-1 1 1,1-1-1,0 0 1,0 0 0,3 5-1,-4-7-12,1 1 0,0-1 1,0 0-1,-1 0 0,1 0 0,0 0 0,0 0 1,0 0-1,0 0 0,0 0 0,1 0 0,-1-1 1,0 1-1,0 0 0,1-1 0,-1 1 0,0-1 0,1 1 1,-1-1-1,0 0 0,1 1 0,-1-1 0,0 0 1,1 0-1,-1 0 0,1 0 0,-1 0 0,1 0 0,-1-1 1,0 1-1,3-1 0,5-2 5,0-1 0,0 0 0,-1 0 1,1-1-1,-1 0 0,0-1 0,-1 1 0,1-1 0,11-14 0,4-6 51,27-39 0,-23 27-108,1 5-5,-17 21-61,-1 0 0,14-22 0,-23 31-142,-4 6 67,-7 10 2,1 5 126,-6 11-43,-18 51 0,30-69 68,-4 8 78,-6 35 0,12-49-19,1 0 0,-1 0 0,1 0 0,0 0 0,0 0 0,1 0 0,-1 0 0,1 0-1,0 0 1,0-1 0,1 1 0,2 7 0,-3-11-14,0 0-1,-1 0 1,1 0-1,0 0 1,0 0-1,0 0 1,-1 0-1,1 0 1,0 0-1,0 0 1,1 0-1,-1-1 1,0 1-1,0 0 1,0-1-1,0 1 1,1-1-1,-1 0 1,2 1-1,0 0 2,-1-1-1,1 0 1,-1 0-1,1 0 1,0-1-1,-1 1 1,1-1-1,-1 1 1,4-2-1,1-1 5,-1 0 1,1 0-1,-1-1 1,0 1-1,0-1 0,8-7 1,-9 5-18,1 0 1,-1 0 0,0 0 0,-1-1-1,1 1 1,-1-1 0,0 0-1,-1-1 1,0 1 0,4-15 0,-4 11-32,-1 0 1,0 0 0,-1 0 0,0-1 0,-1 1-1,-1 0 1,-1-15 0,1 20-12,-1 0 1,1 0-1,-1 0 1,0 1-1,-1-1 0,1 1 1,-1 0-1,-5-7 1,6 8-1,0 1 0,-1 0 1,1 0-1,-1 0 0,0 0 1,0 1-1,0-1 0,0 1 1,-1 0-1,1 0 0,-1 0 1,1 0-1,-7-2 0,9 4 15,1 0 0,-1 0 0,1 0-1,-1 0 1,0 0 0,1 0 0,-1 0-1,0 0 1,1 1 0,-1-1 0,1 0-1,-1 0 1,0 0 0,1 1 0,-1-1 0,1 0-1,-1 1 1,1-1 0,-1 0 0,1 1-1,-1-1 1,1 1 0,0-1 0,-1 1-1,1-1 1,-1 1 0,1-1 0,0 1-1,-1-1 1,1 1 0,0-1 0,0 1 0,0 0-1,-1-1 1,1 1 0,0 0 0,0 1 22,-1-1 1,1 0 0,0 1-1,0-1 1,0 0-1,0 1 1,0-1 0,0 0-1,0 1 1,0-1 0,1 0-1,-1 1 1,0-1-1,1 0 1,-1 0 0,1 1-1,-1-1 1,2 2 0,1 0 3,1 0 0,-1 0 0,1 0 0,0 0 0,-1-1 0,1 1 0,0-1 0,1 0 0,-1 0 0,0-1 0,1 1 0,-1-1 0,5 1 0,7 1 0,0-1 1,22 0-1,8-1-308,0-1 0,0-3 0,73-13 0,-61 3-443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3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680 397 4064,'-3'-7'777,"-1"0"-1,-9-12 1,3 3 1623,9 15-2268,0 0 0,0 0 0,0 1-1,0-1 1,0 0 0,0 0-1,0 1 1,0-1 0,0 1 0,-1-1-1,1 1 1,0-1 0,0 1-1,-1 0 1,1-1 0,0 1 0,0 0-1,-1 0 1,1 0 0,0 0-1,-3 1 1,-2-1 109,0 1 0,-1 0 0,-10 4 0,-10 6 420,0 2 0,-37 22 1,28-14-321,-37 24 153,64-39-408,1 0 0,0 1-1,0 0 1,1 0-1,0 1 1,-7 10-1,13-17-57,0 0 0,0 1 0,0-1-1,0 1 1,1-1 0,-1 0 0,1 1 0,-1-1-1,1 1 1,-1-1 0,1 1 0,0 0 0,0-1-1,0 1 1,0-1 0,0 1 0,0-1 0,0 1-1,0 0 1,1-1 0,-1 1 0,0-1 0,1 1-1,0-1 1,-1 0 0,1 1 0,0-1 0,0 1-1,-1-1 1,1 0 0,0 0 0,0 0 0,1 1-1,-1-1 1,0 0 0,2 1 0,1 1 36,0-1 1,1 1-1,-1-1 1,0 0 0,1 0-1,0 0 1,-1-1-1,1 0 1,0 0-1,8 1 1,-7-2 2,0 1 0,0-2-1,-1 1 1,1-1 0,0 0 0,0 0 0,-1 0 0,1-1 0,-1 0-1,1 0 1,-1-1 0,0 1 0,6-5 0,-4 2-27,0 0 0,-1-1 0,0 0 0,0 0-1,-1 0 1,1-1 0,-1 0 0,5-10 0,0-2-59,-2 0 0,0-1 0,-1 0 0,-1 0 0,-1-1 0,4-30 0,-7 38-66,-1 9 18,0 0 0,0 0 1,-1 0-1,1 0 1,-1 0-1,0 0 0,-1-1 1,1 1-1,-1-4 0,-4 24-471,-12 54 492,-37 95 1,15-68 161,-91 210 600,99-244-310,-2-2-1,-72 99 0,95-146-228,-25 23 1,30-33-78,1 0 1,-1 0-1,0 0 0,0-1 1,0 0-1,0 0 1,-1 0-1,-10 4 1,14-7-88,1 0 0,0 0 0,-1 0 0,1 0 0,0 0 0,-1 0 0,1 0 0,0 0 0,-1 0 0,1-1 0,0 1 1,0 0-1,-1-1 0,1 1 0,0-1 0,0 0 0,0 1 0,-1-1 0,1 0 0,0 0 0,0 1 0,0-1 0,0 0 0,0 0 1,1 0-1,-1 0 0,0 0 0,0-1 0,1 1 0,-1 0 0,1 0 0,-1 0 0,1-1 0,-1 0 0,-2-5 14,1 0 0,0 0 0,1 0 0,-2-12 0,3 7-20,0 1 0,1 0 0,0 0 0,0 0 1,1 0-1,1 1 0,0-1 0,0 0 0,1 1 0,7-14 1,0 2-25,1 2-1,1-1 1,25-28 0,-23 32 17,1 1 0,0 1 0,1 0 0,1 2 0,26-17 0,103-47 0,-125 66 0,75-33-10,45-24-92,-57 23 164,123-86-1,-167 97-7,-38 32-81,0-1-1,0 0 1,0 0 0,-1 0 0,0 0-1,1-1 1,-1 1 0,0-1 0,3-7-1,-5 11 23,0 0-1,0 0 0,0-1 1,0 1-1,0 0 0,0-1 0,0 1 1,0 0-1,0 0 0,0-1 1,0 1-1,0 0 0,0-1 1,0 1-1,0 0 0,0 0 1,-1-1-1,1 1 0,0 0 0,0-1 1,0 1-1,0 0 0,0 0 1,-1 0-1,1-1 0,0 1 1,0 0-1,-1 0 0,1 0 1,0-1-1,0 1 0,-1 0 0,1 0 1,0 0-1,0 0 0,-1 0 1,1 0-1,0-1 0,0 1 1,-1 0-1,1 0 0,0 0 0,-1 0 1,1 0-1,0 0 0,0 0 1,-1 0-1,1 0 0,0 1 1,-1-1-1,1 0 0,0 0 1,-1 0-1,-16 5-247,3 4 222,0-1 0,1 2 0,0 0-1,0 0 1,1 1 0,-21 24 0,31-33 31,1 0-1,-1 1 1,0-1 0,1 0 0,0 1 0,-1-1 0,1 0 0,0 1 0,0-1 0,0 1-1,0 0 1,1-1 0,-1 1 0,1 3 0,0-4 9,0 0 0,0 0 0,0-1 0,0 1 0,1 0 0,-1 0 0,1 0 0,0 0 0,-1-1 0,1 1 0,0 0 0,0 0 0,0-1 0,0 1 0,0-1 0,1 1-1,-1-1 1,0 0 0,1 1 0,1 0 0,3 2 33,0 0 0,0-1-1,0 0 1,0 0-1,1-1 1,-1 0 0,1 0-1,-1 0 1,1-1-1,9 1 1,4 0 85,1-2-1,23-1 1,-30 0-77,0-1-1,0 0 1,0 0 0,0-2 0,21-7 0,-30 9-36,-1 0 0,0 0 0,1 0 1,-1-1-1,0 0 0,-1 1 0,1-1 0,0-1 1,-1 1-1,0 0 0,0-1 0,0 0 0,0 0 1,0 0-1,-1 0 0,0 0 0,0 0 0,0 0 1,0-1-1,2-9 0,-3 8-20,0 0-1,-1 0 1,0 0 0,0 0-1,-1-12 1,0 15-14,1 0 1,-1 0-1,0 0 1,1 0-1,-1 1 1,-1-1-1,1 0 1,0 0-1,-1 0 1,1 1-1,-1-1 1,0 1-1,0-1 1,-3-2-1,-1 1-10,1 1 0,0 0 0,-1 0 0,1 1 0,-1-1 0,0 1 0,1 1 0,-1-1 0,0 1 0,0 0 0,0 0 0,-1 1 0,-5-1 0,-6 2-2,1 0 0,0 1-1,-27 6 1,36-6 42,2-1-7,-1 1 0,1-1-1,0 1 1,0 1 0,-10 4 0,16-7-3,-1 0 0,1 1 0,0-1 0,0 0 0,-1 0 1,1 0-1,0 0 0,0 0 0,-1 1 0,1-1 0,0 0 0,0 0 1,0 0-1,-1 1 0,1-1 0,0 0 0,0 0 0,0 1 0,0-1 1,0 0-1,-1 0 0,1 1 0,0-1 0,0 0 0,0 0 0,0 1 1,0-1-1,0 0 0,0 1 0,0-1 0,0 0 0,0 1 1,0-1-1,0 0 0,0 0 0,0 1 0,0-1 0,0 0 0,1 0 1,-1 1-1,0-1 0,0 0 0,0 0 0,0 1 0,1-1 0,-1 0 1,0 0-1,0 1 0,0-1 0,1 0 0,-1 0 0,18 9 62,26 2-35,0-2-1,87 7 1,-85-12 39,1-2 0,-1-1 0,1-3 1,53-8-1,-50 3-194,-49 6 98,-2 1 1,-6 1-23,-14 3 29,8 3-47,0 1 0,-15 11 0,22-14 51,-2 0 15,1 0-1,0 1 1,1 0-1,0 1 1,0-1-1,0 1 1,1 0-1,0 1 1,0-1 0,0 1-1,-5 14 1,10-21 12,0 1 1,-1 0-1,1 0 0,0 0 1,0 0-1,0-1 1,0 1-1,0 0 1,0 0-1,1 0 1,-1 0-1,1 0 0,-1-1 1,1 1-1,0 0 1,-1-1-1,1 1 1,0 0-1,0-1 0,0 1 1,0-1-1,1 1 1,-1-1-1,0 0 1,1 1-1,-1-1 1,1 0-1,-1 0 0,1 0 1,2 1-1,-1 0 28,0 0-1,1-1 1,-1 0-1,1 1 1,-1-1 0,1 0-1,-1-1 1,1 1-1,-1-1 1,1 1-1,0-1 1,-1 0-1,1-1 1,5 0-1,-4-1-18,0 1 0,0-1 0,-1 0 0,1-1-1,-1 1 1,0-1 0,1 0 0,-1 0 0,0 0-1,-1 0 1,1-1 0,-1 0 0,1 0 0,-1 0-1,0 0 1,-1 0 0,1 0 0,-1-1 0,0 0-1,3-6 1,-4 7-23,0 1 0,0-1 0,-1 1 1,1-1-1,-1 1 0,0-1 0,1 0 0,-2 1 0,1-1 0,0 1 0,-1-1 0,0 0 1,0 1-1,0-1 0,0 1 0,0 0 0,-1-1 0,1 1 0,-1 0 0,0 0 0,0 0 0,0 0 1,0 0-1,-1 1 0,1-1 0,-1 1 0,0-1 0,0 1 0,-5-4 0,2 3-46,0 0 1,-1 1-1,1 0 0,-1 0 0,1 0 0,-1 1 0,0-1 0,1 2 0,-1-1 1,-8 1-1,33 4 257,-5 0-170,14 1-111,0-2 1,53 1 0,-22-3-14,38 4 50,117 8 217,-164-10-161,19 2-88,-67-5 67,0 1 1,0-1-1,0 0 0,0 0 0,0 0 0,0 1 0,0-1 0,0 0 0,0 1 1,0-1-1,0 1 0,0-1 0,0 1 0,-1-1 0,1 1 0,1 1 1,-2-2 0,0 1 1,0-1 0,0 1 0,0-1 0,0 1 0,0-1 0,0 1 0,0-1 0,0 1 0,0-1 0,0 1 0,0-1 0,-1 1 0,1-1-1,0 1 1,0-1 0,-1 1 0,1-1 0,0 1 0,-1-1 0,1 0 0,0 1 0,-1-1 0,1 1 0,0-1 0,-1 0 0,1 0 0,-1 1-1,0-1 1,-18 14-1,0-1 0,-35 17-1,-9 5-108,61-34 112,0 0 1,0 1 0,-1 0-1,1 0 1,1-1 0,-1 1-1,0 0 1,0 0 0,-1 3-1,2-4 3,1 0 0,0 0 0,-1-1 0,1 1 0,0 0 0,0 0 0,0-1 0,0 1 0,0 0 0,0 0-1,0-1 1,0 1 0,0 0 0,0 0 0,0 0 0,0-1 0,0 1 0,0 0 0,1-1 0,-1 1 0,0 0 0,1 0 0,-1-1 0,1 1-1,-1 0 1,0-1 0,1 1 0,-1-1 0,1 1 0,0-1 0,-1 1 0,1-1 0,-1 1 0,1-1 0,1 1 0,0 0 18,0 1 1,0-1-1,1 0 0,-1-1 1,0 1-1,1 0 1,-1-1-1,1 1 1,-1-1-1,1 0 1,-1 1-1,1-1 0,-1 0 1,1-1-1,3 0 1,3 0 82,1-2 0,14-5 1,-14 4-72,0-1 1,0 0 0,-1 0-1,0-1 1,0 0 0,-1-1-1,1 0 1,-1 0 0,-1-1 0,9-10-1,4-10-13,32-53 0,81-162-52,-112 203 30,51-114-140,-70 150 100,0 0 0,-1 0 0,1 0-1,-1 0 1,0 0 0,0 0 0,0 0-1,-1-1 1,0 1 0,1 0 0,-2-1-1,0-6 1,1 10 29,0 1 1,0-1-1,0 1 1,0-1-1,0 1 1,-1-1-1,1 1 1,0-1-1,0 1 1,0-1-1,-1 1 1,1 0-1,0-1 1,-1 1-1,1-1 1,0 1-1,-1 0 1,1-1-1,-1 1 1,1 0-1,0 0 1,-1-1-1,1 1 1,-1 0-1,1 0 1,-1 0-1,1-1 1,-1 1-1,1 0 1,-1 0-1,0 0 1,-13 4-148,11-3 107,0 0 38,0 1 1,0-1 0,1 0 0,-1 1 0,0 0-1,1 0 1,0 0 0,-5 4 0,-5 7 31,1 1 0,0 1-1,1 0 1,-12 24 0,-28 72 80,-18 79 137,54-142-2,-17 97 1,29-133-212,-4 59-603,5-65 61,2 0 0,-1 0 0,0 0 0,1 0 0,0-1 0,1 1 0,-1 0 0,1-1 0,3 8 0,-4-10-325,1-1 1,0 0-1,-1 1 0,1-1 1,0 0-1,3 3 0,19 11-3260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6560,'-1'-2'320,"-1"0"1,1 0 0,-1-1-1,1 1 1,0 0-1,0 0 1,0-1-1,0 1 1,0-4 0,1 5-198,0 1 0,0-1 0,1 0 0,-1 0 0,1 0 0,-1 0 0,1 0 0,-1 0 0,1 0 0,-1 0 0,1 1 0,0-1 0,-1 0 1,1 0-1,0 1 0,0-1 0,-1 1 0,1-1 0,0 1 0,0-1 0,0 1 0,0-1 0,0 1 0,1-1 0,2-1 18,0 1 0,0 0 0,0 0 0,0 0 0,1 0-1,-1 0 1,0 1 0,0 0 0,1 0 0,-1 0 0,0 0 0,0 1 0,0 0-1,1 0 1,3 1 0,-1 0-101,0 1 1,0 0-1,0 0 0,0 1 0,0 0 1,-1 0-1,10 8 0,-15-11-28,1 0 0,-1 1 0,0-1 0,1 0 0,-1 1 0,0-1 0,0 1 0,0-1 0,0 1-1,0 0 1,-1-1 0,1 1 0,0 0 0,-1 0 0,1-1 0,-1 1 0,0 0 0,1 0 0,-1 0 0,0 3 0,-1-2 19,0 0 0,1-1 0,-1 1 1,0 0-1,0-1 0,-1 1 0,1 0 1,-1-1-1,1 0 0,-1 1 0,0-1 1,0 0-1,-2 3 0,-19 15 493,-1 0 1,-1-2-1,-31 18 0,35-23-152,21-13-346,0 0 0,-1 1 0,1-1 0,0 0 0,0 0 0,-1 0-1,1 0 1,0 0 0,0 0 0,-1 0 0,1 1 0,0-1 0,0 0-1,0 0 1,-1 0 0,1 0 0,0 1 0,0-1 0,0 0-1,0 0 1,0 1 0,-1-1 0,1 0 0,0 0 0,0 1 0,0-1-1,0 0 1,0 0 0,0 1 0,0-1 0,0 0 0,0 0 0,0 1-1,0-1 1,0 0 0,0 0 0,0 1 0,0-1 0,12 4 335,25-2-256,-34-2-38,41-1-220,56 2-78,-87 0-928,0 1 0,0 0-1,0 1 1,0 0 0,17 7 0,-28-9 711,0 0-1,0-1 0,0 1 0,0 0 1,-1 1-1,1-1 0,0 0 0,-1 0 1,1 1-1,-1-1 0,1 1 0,-1-1 1,1 1-1,-1 0 0,0 0 0,0-1 1,0 1-1,0 0 0,0 0 0,1 3 1,-1 12-1819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5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6 592 2304,'0'0'38,"0"0"0,-1 0 0,1 0-1,0 0 1,0 0 0,-1 0 0,1 0 0,0 0 0,0 0 0,0 0 0,-1 0-1,1 1 1,0-1 0,0 0 0,-1 0 0,1 0 0,0 0 0,0 0 0,0 1-1,0-1 1,-1 0 0,1 0 0,0 0 0,0 1 0,0-1 0,0 0 0,0 0-1,0 0 1,0 1 0,-1-1 0,1 0 0,0 1 0,8 1 1683,17-3 97,-5-4-1531,-1 0 0,1-2 1,-1 0-1,0-1 0,-1-1 0,1-1 0,-2-1 1,0 0-1,0-1 0,-1-1 0,21-20 0,10-18 139,-1-2 1,39-60-1,-32 42 369,-45 60-605,-4 6-56,0 0 1,0 0-1,0 0 1,0-1-1,-1 0 1,0 1-1,0-1 1,-1 0-1,0 0 1,2-8-1,4-19 848,-8 32-975,0 1 1,0 0 0,0-1-1,-1 1 1,1 0 0,0-1 0,-1 1-1,1 0 1,0-1 0,0 1-1,-1 0 1,1 0 0,-1-1 0,1 1-1,0 0 1,-1 0 0,1 0 0,0 0-1,-1-1 1,1 1 0,-1 0-1,1 0 1,-1 0 0,1 0 0,0 0-1,-1 0 1,1 0 0,-1 0-1,1 0 1,-1 1 0,-14 0 108,14-1-71,-5 4 40,-1 0 0,1 1 1,0-1-1,0 1 1,1 0-1,-7 8 0,1-2 128,-5 7-20,0 1 0,1 1 0,-24 40 0,-26 69 358,38-67-408,-25 51-57,19-46 34,-24 74 0,54-133-106,1 1 0,0 0 0,0 0 0,0-1 0,0 14 0,2-19-5,0-1-1,0 0 1,1 0-1,-1 1 1,1-1-1,-1 0 1,1 0-1,-1 0 1,1 0-1,0 0 1,2 4-1,-2-5 11,0 0-1,0 0 1,0 0-1,0 0 1,0 0-1,0 0 1,0-1 0,1 1-1,-1 0 1,0-1-1,0 1 1,1-1 0,-1 1-1,0-1 1,1 1-1,-1-1 1,1 0-1,-1 0 1,0 0 0,3 0-1,5-1 76,1 0-1,-1-1 1,0 0-1,0-1 1,0 0 0,0 0-1,0-1 1,-1 0-1,0-1 1,14-9-1,-12 6-52,-1 0 0,0-2 0,0 1 0,-1-1 0,0 0 0,-1 0 0,0-1-1,-1 0 1,0 0 0,0-1 0,5-20 0,-10 27-42,0 1-1,0-1 1,-1 0 0,0 0-1,0-8 1,-1 0-66,1 12 43,0 1 0,0-1 0,0 1 0,0 0-1,-1-1 1,1 1 0,0 0 0,0-1-1,0 1 1,-1 0 0,1-1 0,0 1 0,0 0-1,-1-1 1,1 1 0,0 0 0,-1 0-1,1-1 1,0 1 0,-1 0 0,1 0 0,0 0-1,-1 0 1,0-1 0,1 1 13,0 0 1,0 0-1,0 1 1,0-1-1,0 0 0,0 0 1,0 0-1,0 0 1,0 0-1,0 0 0,0 0 1,0 0-1,0 0 1,0 0-1,0 0 0,0 1 1,0-1-1,0 0 1,0 0-1,0 0 0,0 0 1,0 0-1,0 0 1,0 0-1,0 0 0,0 0 1,0 0-1,-1 0 1,1 0-1,0 0 0,0 0 1,0 0-1,0 0 1,0 0-1,0 1 0,0-1 1,0 0-1,0 0 1,0 0-1,0 0 0,-1 0 1,1 0-1,10 10 170,-8-8-83,1 1-1,-1 0 1,1-1-1,0 0 1,0 0 0,4 4-1,-6-6-70,18 10 69,0-1-1,21 8 1,-33-15-24,0 0-1,0 0 0,0-1 1,1 0-1,-1 0 0,1-1 1,-1 0-1,0 0 1,14-2-1,-13 0-7,0 1 0,0-2 0,0 1 0,0-1 0,7-3 0,-11 3 11,0 0-1,0 1 1,0-1 0,0-1-1,0 1 1,-1 0 0,0-1-1,1 0 1,4-8 0,1-2 56,-1 2-55,11-21 0,-17 28-9,0-1-1,0 1 1,0 0 0,-1 0-1,0-1 1,0 1-1,0-1 1,-1-5-1,6-23-236,-2 37 186,0 0 0,0 0 0,0 1 0,0-1 0,0 1 0,5 7 0,-5-3 60,0 0 0,0 1 1,-1-1-1,0 0 1,0 1-1,1 10 0,-2-1 12,0 37 0,-2-47-31,1 1 0,-1-1 0,1 1 0,1-1 0,-1 1 0,2-1 0,4 12 0,-6-16-38,1-1 0,-1 0 0,1 0 1,0 0-1,0 0 0,0-1 0,1 1 0,-1 0 1,1-1-1,-1 0 0,1 1 0,0-1 0,0 0 1,0 0-1,0-1 0,0 1 0,0-1 0,1 0 1,-1 1-1,0-1 0,4 0 0,14 2 14,-1 0-1,1-2 0,23-1 1,62-9 64,-105 9-74,13-2 22,1 0 1,-1-1 0,1-1-1,-1 0 1,0-1-1,22-11 1,-28 12-19,0-1 1,0 0-1,0-1 0,-1 1 1,0-2-1,0 1 0,0-1 1,-1 0-1,0 0 0,-1 0 1,8-13-1,-12 19-11,5-11 72,10-24-1,-15 34-50,0 0-1,0-1 1,-1 1-1,1 0 1,-1-1-1,1 1 1,-1-1-1,0 1 0,1-1 1,-2 1-1,1-1 1,0 1-1,0-1 1,-1 1-1,1-1 1,-1 1-1,0 0 1,-1-4-1,2 5-17,-1 1-1,1 0 1,0-1-1,-1 1 1,1-1 0,-1 1-1,1 0 1,-1 0-1,1-1 1,-1 1 0,1 0-1,-1 0 1,1-1-1,-1 1 1,0 0 0,1 0-1,-1 0 1,1 0-1,-1 0 1,1 0 0,-1 0-1,0 0 1,1 0-1,-1 0 1,1 0 0,-1 0-1,1 0 1,-1 1-1,0-1 1,-19 11-1,17-9 3,-76 57 5,46-32 51,23-19-84,0 1-1,1 0 1,0 1 0,1-1-1,0 2 1,0-1 0,-8 18-1,15-26 26,0 0 0,1 0-1,-1 0 1,1 0 0,0 0-1,-1 0 1,1 0 0,0 0-1,0 0 1,0 0 0,1 0-1,-1 0 1,1 0 0,-1 0-1,1 0 1,-1 0 0,1 0-1,0 0 1,0 0 0,0-1-1,0 1 1,0 0-1,0 0 1,1-1 0,-1 1-1,1-1 1,1 2 0,5 4-2,-1 0 1,1-1-1,0 0 1,13 6-1,-14-8 23,0 0 0,1-1 0,0 0 0,-1-1 0,1 0 0,0 0 0,0-1 0,0 0 0,1 0 0,-1-1 0,0 0 0,0 0 0,0-1 1,0 0-1,0-1 0,10-2 0,2-2-3,0-2 1,0 0-1,0-1 1,35-23 0,-38 23-1,0 0 0,1 1 1,26-8-1,-11 5-130,-26 9 97,0 0 0,1 0-1,-1 0 1,0 1 0,1 0 0,11 1 0,44 6 73,-62-6-45,0 0 1,0 0-1,0 1 1,0-1-1,0 0 0,0 0 1,0 1-1,0-1 1,0 1-1,0-1 1,0 1-1,0-1 0,0 1 1,0-1-1,0 1 1,-1 0-1,1-1 0,0 1 1,0 0-1,-1 0 1,1 0-1,-1 0 0,1 0 1,0 0-1,-1-1 1,0 1-1,1 0 1,-1 0-1,0 1 0,1-1 1,-1 0-1,0 0 1,0 0-1,0 0 0,0 0 1,0 0-1,0 0 1,0 0-1,0 0 1,0 0-1,-1 0 0,1 0 1,0 0-1,-1 0 1,0 2-1,-2 4 83,0 1 1,-1 0-1,0-1 1,-7 10-1,11-17-91,-6 11-7,5-10 23,1 1 0,-1-1 1,0 1-1,1-1 0,-1 0 1,0 1-1,0-1 0,0 0 0,0 0 1,0 0-1,0 1 0,0-1 1,-1 0-1,1 0 0,0-1 1,-2 2-1,18-18-150,8 0-57,22-16 1,2 1-1,76-36 1,-121 67 190,-1-1-1,1 1 1,0-1-1,0 1 0,0 0 1,0-1-1,0 1 1,0 0-1,-1 0 0,1 0 1,0 1-1,0-1 1,3 1-1,-4-1 5,0 1 0,0-1 1,0 1-1,0-1 0,0 0 0,0 1 0,-1 0 0,1-1 0,0 1 0,0-1 1,-1 1-1,1 0 0,0 0 0,0-1 0,-1 1 0,1 0 0,-1 0 1,1 0-1,-1 0 0,1 0 0,-1-1 0,0 1 0,1 0 0,-1 0 0,0 0 1,0 0-1,0 0 0,0 2 0,0 2 1,0 0 0,-1-1-1,0 1 1,0 0 0,-1-1 0,1 1 0,-1-1-1,-3 6 1,-20 32 24,22-38-37,0 5-27,3-9 35,0 1 1,0-1 0,0 0-1,0 1 1,0-1 0,0 0-1,0 1 1,0-1 0,0 0 0,0 1-1,-1-1 1,1 0 0,0 1-1,0-1 1,0 0 0,0 1-1,-1-1 1,1 0 0,0 1-1,0-1 1,-1 0 0,1 0-1,0 0 1,-1 1 0,1-1-1,0 0 1,0 0 0,-1 0-1,1 0 1,0 1 0,-1-1-1,0 0 1,3-1-12,1 0 1,-1 0-1,0 0 0,0 0 0,0 0 1,-1 0-1,4-3 0,4-2-35,7-1-124,-1-1 1,0 0-1,-1-1 0,0 0 0,20-18 0,1 1 9,-35 26 159,0 0-1,0 0 1,0 0 0,0 0 0,0 0-1,1 0 1,-1 0 0,0 0 0,0 0-1,0-1 1,0 1 0,1 0 0,-1 0-1,0 0 1,0 0 0,0 0 0,0 0-1,1 1 1,-1-1 0,0 0 0,0 0-1,0 0 1,0 0 0,1 0 0,-1 0-1,0 0 1,0 0 0,0 0 0,0 0-1,0 0 1,1 1 0,-1-1 0,0 0-1,0 0 1,2 2 13,-2 0-4,1-1-1,-1 1 1,1-1 0,-1 1-1,0-1 1,0 1 0,0-1-1,0 1 1,0-1 0,-1 4-1,1 1 0,5 84-146,-5-85 152,1 0 1,-1-1-1,1 1 0,0 0 1,0-1-1,0 1 0,0-1 1,1 0-1,0 1 0,0-1 1,0 0-1,1 0 0,-1 0 1,1 0-1,4 4 0,-5-7-3,0 0 0,0 0 0,0 0 0,0 0 0,0-1 0,0 1-1,0-1 1,0 1 0,0-1 0,0 0 0,0 0 0,0 1 0,0-2 0,0 1-1,1 0 1,-1 0 0,0-1 0,0 1 0,0-1 0,0 0 0,0 1 0,0-1 0,3-2-1,4-2-32,0 0 0,0 0 0,10-9-1,5-6 6,44-30 271,-50 37-215,24-23 0,-30 26 25,20-18-183,58-39 0,-86 64 114,1 1 1,-1 0 0,0 1-1,6-3 1,12-4 32,-19 6-47,0 1 0,1 0 0,-1-1 0,1 1 0,-1 1 1,1-1-1,0 0 0,-1 1 0,1 0 0,0 0 0,-1 0 0,1 0 1,4 1-1,-5 0 16,-1-1 1,0 1 0,1 0 0,-1 0-1,0 0 1,1 0 0,-1 0 0,0 1-1,0-1 1,0 1 0,0-1-1,0 1 1,-1 0 0,1 0 0,0 0-1,-1 0 1,0 0 0,1 0 0,-1 0-1,2 4 1,1 2-4,-1 1 0,0-1 0,0 1 0,-1 0-1,0-1 1,0 1 0,-1 0 0,0 0 0,-1 0 0,0 0 0,-2 11 0,0 4 73,2-18-19,0 1 0,-1-1 0,0 0 0,0 1 1,-3 7-1,3-12-32,0 0 1,0-1-1,0 1 1,0 0-1,0-1 0,0 1 1,0-1-1,-1 1 1,1-1-1,0 0 1,-1 1-1,1-1 0,-1 0 1,0 0-1,1 0 1,-1 0-1,0 0 1,1-1-1,-1 1 0,0-1 1,0 1-1,-3 0 1,0-1 17,0 0 0,0-1 0,0 0 1,0 0-1,0 0 0,0 0 1,0-1-1,0 0 0,0 0 0,-8-5 1,-8-2-64,-14-5-133,20 7-48,-2 1 1,-28-7-1,42 12 150,0 1 0,0 0 0,0 0 0,0 0-1,0 0 1,1 1 0,-5 0 0,6-1 40,1 0-1,-1 0 1,1 0-1,-1 0 1,1 1-1,-1-1 1,1 0-1,-1 0 1,1 0-1,-1 1 1,1-1-1,-1 0 1,1 0-1,-1 1 1,1-1-1,0 0 1,-1 1-1,1-1 1,-1 1-1,1-1 1,0 0-1,0 1 1,-1-1-1,1 1 1,0-1-1,0 1 1,-1-1-1,1 1 1,0-1-1,0 1 1,0-1-1,0 1 1,0-1-1,0 1 1,0-1-1,0 1 1,0-1-1,0 1 1,0 0-1,0-1 1,0 1-1,0 0 1,4 7 15,1-1 0,0 1 0,0-1 0,0 0-1,1-1 1,0 1 0,0-1 0,1 0 0,-1 0 0,12 6 0,-8-5 36,0-1 0,1 0-1,0-1 1,0 0-1,0 0 1,1-1 0,13 2-1,-17-4 11,0-2 0,1 1 0,-1-1 0,0 0-1,1-1 1,-1 0 0,0 0 0,0 0 0,0-1 0,0-1-1,13-5 1,-7 2 38,-1-1 0,0-1-1,0-1 1,0 1 0,15-16-1,-15 13-69,0-1-1,-1-1 1,0 1-1,19-29 1,4-9 42,-23 32-57,15-23 1,-2 6-533,-25 35 540,0 0 0,0 0-1,0 0 1,0 0 0,0 0 0,0 0-1,0-1 1,1 1 0,-1 0-1,0 0 1,0 0 0,0 0 0,0 0-1,0 0 1,0 0 0,1 0-1,-1 0 1,0 0 0,0 0 0,0 0-1,0 0 1,0 0 0,0 0-1,1 0 1,-1 0 0,0 0-1,0 0 1,0 0 0,0 0 0,0 0-1,0 0 1,1 0 0,-1 0-1,0 0 1,0 0 0,0 1 0,0-1-1,0 0 1,0 0 0,1 0-1,4 7 26,3 10-52,-7-17 19,1 8 79,0 0-1,-1 0 1,0 0 0,0 0 0,-1 0 0,1 0 0,-2 0 0,1 0 0,-1 0 0,-2 9-1,0-1 40,0 0 28,0 0-1,-2-1 1,0 0 0,0 0-1,-15 27 1,19-41-135,0 0 0,1 0 0,-1 0 0,0 1 0,0-1 0,1 0-1,-1-1 1,0 1 0,0 0 0,0 0 0,0 0 0,0-1 0,0 1 0,-1 0 0,1-1 0,0 1 0,0-1 0,0 1 0,-1-1 0,1 0 0,0 1-1,0-1 1,-1 0 0,1 0 0,0 0 0,-3 0 0,2 0-2,0-1 0,0 1 0,0-1 0,0 0 0,0 0 0,0 1 0,0-1 0,1 0 0,-1-1 0,0 1 0,0 0 0,1 0 1,-1-1-1,1 1 0,-2-3 0,-24-24-237,26 28 221,1-1-1,0 1 1,-1-1-1,1 1 1,0-1-1,-1 1 1,1-1 0,-1 1-1,1 0 1,-1-1-1,1 1 1,-1 0-1,1-1 1,-1 1 0,1 0-1,-1 0 1,1-1-1,-1 1 1,1 0-1,-1 0 1,0 0 0,1 0-1,-1 0 1,0 0-1,2 5-269,9 2 257,-4-3 14,0 0 0,0-1 0,1 1 0,-1-1 0,1 0 0,0-1 0,0 0 0,13 3 0,-8-4 44,0 0 1,1-1 0,-1-1-1,1 0 1,-1-1 0,0 0 0,19-6-1,81-34 148,-109 40-169,24-9 25,-1-2 0,-1-1 0,33-23-1,-43 25-21,0 0-1,-1 0 0,-1-2 0,0 0 0,-1 0 0,15-22 0,-8 3 58,-1 0-1,26-69 0,24-117-37,-22 66-176,-46 152 125,0 0-1,0 0 1,0 0-1,1 0 1,-1 0 0,0 0-1,0 0 1,-1 0-1,1 0 1,0 0-1,0 0 1,0 1-1,0-1 1,-1-2-1,-4 2-168,-1 10 172,4-4 32,-8 14-22,1 1 1,0 0 0,-6 25 0,0 13-77,-35 148 143,21-104-33,16-61-29,-8 49 0,20-84 4,0 0 0,1-1 0,0 1 0,0 0 0,0-1 0,0 1 0,1 0 0,0-1 0,0 1 0,1-1 0,-1 1 0,1-1 0,0 0 0,1 0 0,4 8 0,-6-11-3,1 1-1,0-1 0,0 1 0,1-1 0,-1 0 1,0 0-1,1 0 0,-1 0 0,4 2 0,-4-3 12,1-1 0,-1 1 0,0 0 0,1-1 0,-1 0 0,1 1-1,-1-1 1,0 0 0,1 0 0,-1 0 0,1-1 0,2 0 0,0 1 0,1-1 0,-1 0 0,1-1 1,-1 0-1,0 1 0,0-2 0,1 1 1,-2 0-1,1-1 0,0 0 0,0 0 1,-1-1-1,0 1 0,0-1 1,0 0-1,0 0 0,6-9 0,3-2 41,-10 12-35,-1 0 0,1 0-1,-1 0 1,0 0-1,0 0 1,0 0-1,0-1 1,-1 1-1,1 0 1,-1-1-1,1-3 1,1-5-5,0-16-77,-3 28 59,0 0 1,0 0-1,0-1 0,0 1 1,0 0-1,0 0 1,0 0-1,0-1 1,0 1-1,0 0 1,0 0-1,1 0 0,-1 0 1,0-1-1,0 1 1,0 0-1,0 0 1,0 0-1,0 0 1,0-1-1,0 1 0,1 0 1,-1 0-1,0 0 1,0 0-1,0 0 1,0 0-1,0 0 1,1-1-1,-1 1 0,0 0 1,0 0-1,0 0 1,0 0-1,1 0 1,-1 0-1,0 0 1,0 0-1,0 0 1,1 0-1,-1 0 0,0 0 1,0 0-1,0 0 1,0 0-1,1 0 1,-1 0-1,0 0 1,0 0-1,0 0 0,0 0 1,1 1-1,-1-1 1,0 0-1,0 0 1,0 0-1,0 0 1,0 0-1,1 0 0,-1 0 1,0 1-1,0-1 1,2 1-115,7 2 216,-7-2-109,0-1 0,0 1 0,1 0 0,-1 0-1,0 0 1,0 1 0,0-1 0,0 0 0,0 1 0,0-1 0,-1 1-1,1 0 1,0 0 0,1 2 0,-1-1 24,0 0 0,0 1 0,-1-1 0,1 1 0,-1 0 0,0-1 0,0 1 0,0 0 0,-1 0 0,1 6 0,-1 44-52,-1-25-44,1-26 103,0-1 0,0 1 0,0 0 0,1 0 1,-1 0-1,1 0 0,1 2 0,-2-4-14,0 0 0,1 0 0,-1 0 0,1 0 1,0-1-1,-1 1 0,1 0 0,0-1 0,-1 1 0,1 0 0,0-1 0,0 1 0,0-1 0,-1 1 0,1-1 1,0 0-1,0 1 0,0-1 0,0 0 0,0 0 0,0 1 0,0-1 0,0 0 0,0 0 0,0 0 1,1 0-1,19-2-45,-1-1 1,0 0-1,1-1 0,32-12 1,24-6-77,156-42 328,-203 54-241,-24 8 80,-1 1-20,0 0 0,0-1 0,-1 0-1,1 0 1,-1 0 0,0 0-1,7-5 1,-64 50-185,46-37 135,0 1 0,0 0-1,1 0 1,0 0-1,0 1 1,1 0 0,0 0-1,0 0 1,1 1 0,-6 15-1,8-19 29,1-1 0,0 0-1,0 1 1,0-1 0,1 1 0,0-1-1,0 1 1,0-1 0,0 0 0,0 1-1,1-1 1,0 1 0,0-1 0,0 0-1,1 1 1,-1-1 0,1 0-1,0 0 1,3 4 0,-5-7 1,1 0-1,0-1 1,-1 1 0,1 0-1,0 0 1,-1-1 0,1 1-1,0 0 1,0-1-1,0 1 1,-1 0 0,1-1-1,0 1 1,0-1 0,0 0-1,0 1 1,0-1 0,0 0-1,0 1 1,0-1 0,2 0-1,-1 0 0,0 0 0,0-1-1,0 1 1,0-1 0,0 1-1,-1-1 1,1 0 0,0 0-1,0 1 1,-1-1 0,3-2-1,2-2 14,1-1-1,0 1 0,-1-2 1,6-6-1,-1 0-26,-1 0 0,-1-1 0,0 0 0,0 0 0,-2-1 0,0 0 0,7-19 0,-14 32-34,0 0 0,1-1 0,-1 1 0,0 0 0,0 0 0,0 0 0,0-1 0,0 1 0,-1 0 0,1 0 0,-1 0 0,1 0 0,-2-4 0,1 6 22,1 0 0,-1 1 0,1-1 0,0 0 0,-1 0 0,1 0 0,-1 0 0,1 0 0,0 1 0,-1-1 0,1 0 0,0 0 0,-1 0 0,1 1 0,0-1 0,0 0 0,-1 1 0,1-1 0,0 0 0,0 1 0,-1-1 0,1 0 0,0 1 0,0-1 0,0 0 0,0 1 0,-1 0 0,-6 12 101,5-9-76,0 1-1,0 0 1,1-1 0,-1 1 0,1 0 0,0 0 0,1 0 0,-1 0-1,1 0 1,0 0 0,1 0 0,-1 0 0,1 0 0,0 0 0,0 0-1,0 0 1,1 0 0,0-1 0,-1 1 0,2-1 0,-1 1 0,1-1-1,-1 0 1,1 0 0,0 0 0,1 0 0,4 5 0,-7-8 1,1 1 1,-1-1-1,1 0 1,-1 1 0,1-1-1,-1 0 1,1 0-1,0 0 1,-1 0-1,1 0 1,0-1 0,0 1-1,0 0 1,0-1-1,0 1 1,0-1-1,0 0 1,0 0 0,0 0-1,0 0 1,0 0-1,0 0 1,0 0-1,0-1 1,-1 1 0,1-1-1,4 0 1,5-4-22,0-1 1,0 0-1,18-13 1,-6 3 136,7-3-61,0-2-1,-2-1 0,-1-1 0,0-2 0,-2 0 1,-1-2-1,-1 0 0,21-33 0,123-237-230,-117 203 139,-35 67-115,2 1 0,29-37 0,-44 64-74,-3 7 195,-3 10 88,-3 9-5,-10 42 219,-41 109 1,38-134-146,-53 81 0,-40 30 184,105-145-288,-14 18 56,1 0 0,-24 43 0,49-70-1,10-7-112,26-13-170,-20 10 112,-6 2 11,24-11-88,1 2 0,44-12 0,-57 24 31,-25 4 130,-1 0-1,0 0 1,1 0 0,-1 0-1,1 0 1,-1 0 0,0 0 0,1 0-1,-1 0 1,1 0 0,-1 0-1,0 0 1,1 1 0,-1-1 0,0 0-1,1 0 1,-1 0 0,0 1-1,1-1 1,-1 0 0,0 0-1,1 1 1,-1-1 0,0 0 0,0 1-1,1-1 1,-1 0 0,0 1-1,0-1 1,0 1 0,1-1 0,-1 0-1,0 1 1,0-1 0,0 1-1,0-1 1,0 0 0,0 1 0,0-1-1,0 1 1,0-1 0,0 0-1,0 1 1,0-1 0,0 1-1,0-1 1,-1 0 0,1 1 0,0-1-1,0 1 1,-3 6-7,1 1-1,1 0 1,-1 0-1,1 0 1,1 0-1,0-1 1,1 16-1,-1-20 20,0 0-1,1 0 0,-1 0 1,1 0-1,0 0 1,0-1-1,0 1 0,0 0 1,0 0-1,1-1 0,-1 1 1,1-1-1,0 1 1,0-1-1,0 1 0,0-1 1,0 0-1,0 0 0,1 0 1,-1-1-1,0 1 1,1 0-1,5 2 0,-4-3-2,1 0 0,-1 0 0,1 0 0,0-1 0,-1 1 0,1-1 0,0 0 0,-1 0 0,1-1 0,0 1 0,-1-1-1,1 0 1,-1 0 0,1-1 0,-1 1 0,0-1 0,1 0 0,5-4 0,6-4-5,-1-1 0,0-1-1,17-17 1,-15 13 38,26-22-229,-3-3-1,43-53 1,-43 40-2,65-112 1,7-45 178,-15 11-261,-94 192 215,-2 6-1,0 0 0,0 0 0,0 0 0,0 0 1,0 0-1,-1 0 0,1-1 0,-1 1 1,0 0-1,1-4 0,-4 7-283,-5 4 276,1 1-1,0-1 1,0 1 0,1 1 0,0-1 0,-6 9 0,-29 47 94,13-9 246,2 1 0,-32 97 0,38-96-199,-28 95 167,4-11 64,41-130-291,1-1 1,0 1-1,0-1 1,1 1 0,0 0-1,0-1 1,1 1-1,1 13 1,-1-21-16,1 1 1,-1 0-1,0-1 1,1 1-1,-1-1 1,1 1-1,-1-1 1,1 1-1,0-1 1,0 1-1,0-1 1,0 0-1,0 1 1,0-1-1,0 0 1,0 0-1,0 0 1,1 0-1,-1 0 1,0 0-1,1 0 1,-1 0-1,1 0 1,-1-1-1,1 1 1,-1-1-1,1 1 0,-1-1 1,1 1-1,0-1 1,-1 0-1,1 0 1,-1 0-1,4 0 1,4-1 14,0 0 0,-1 0 1,1-1-1,-1 0 0,10-4 0,8-4 53,40-21 0,-26 10 81,-26 15-140,-1-1 0,1-1 0,-2-1-1,1 1 1,18-19 0,-25 20-147,-13 14 0,-15 15 107,14-10 35,0 0 0,1 0 1,0 1-1,-9 22 0,15-31 18,0 0 0,0-1 0,1 1 0,-1-1 0,1 1-1,0 0 1,0-1 0,0 1 0,0 0 0,1 4 0,0-5-2,0-1-1,0 0 1,0 1 0,0-1-1,0 0 1,1 1 0,-1-1-1,1 0 1,-1 0 0,1 0-1,0 0 1,0-1 0,0 1-1,0 0 1,0-1 0,3 3-1,-4-4-22,1 1 0,-1-1 1,1 1-1,0-1 0,-1 1 0,1-1 0,0 0 0,-1 0 0,1 1 0,0-1 0,-1 0 0,1-1 0,0 1 0,2-1 1,23-7 30,-24 7-19,10-5 20,0-1 0,0 0 1,0 0-1,12-11 0,1 0-74,-14 9 26,-1 0 0,1-1 0,-2 0 1,1-1-1,14-20 0,-16 21 30,-6 7-25,-1 0-1,1 0 0,-1 0 0,0 0 1,0 0-1,0 0 0,0-1 0,0 1 1,-1-1-1,2-4 0,-4 12 26,0 0 0,-1 0 0,1 0 0,-1 0 0,-5 8 0,0 3-4,2-6-36,1 0 0,0 1 0,1-1 0,0 1-1,0 0 1,-1 17 0,9 17 252,-5-43-214,0 0 1,0 0 0,0 1-1,0-1 1,0 0-1,0 0 1,1 0-1,-1 0 1,0 1-1,1-1 1,-1 0-1,1 0 1,-1 0-1,1 0 1,-1 0-1,2 2 1,-1-3-4,-1 0 0,1 1 0,-1-1 0,1 0 0,-1 0 0,1 0 0,0 1 0,-1-1 0,1 0 0,-1 0 0,1 0 1,0 0-1,-1 0 0,1 0 0,0 0 0,-1 0 0,1 0 0,-1 0 0,1 0 0,0 0 0,-1-1 0,2 1 0,4-3 33,-1 0-1,1-1 1,-1 1-1,10-9 1,-4 3-35,31-18-105,1 1 1,59-25-1,-102 50 96,0 1 0,0 0 0,0 0 0,0 0 0,0 0 0,0 0-1,0 0 1,0 0 0,1-1 0,-1 1 0,0 0 0,0 0 0,0 0 0,0 0-1,0 0 1,1 0 0,-1 0 0,0 0 0,0 0 0,0 0 0,0 0 0,1 0 0,-1 0-1,0 0 1,0 0 0,0 0 0,0 0 0,1 0 0,-1 0 0,0 0 0,0 0-1,0 0 1,0 0 0,0 0 0,1 0 0,-1 1 0,0-1 0,0 0 0,0 0-1,0 0 1,0 0 0,0 0 0,1 0 0,-1 0 0,0 1 0,0-1 0,0 0-1,0 0 1,0 0 0,0 0 0,0 0 0,0 1 0,0-1 0,0 0 0,0 0 0,0 0-1,0 1 1,-5 13-20,-15 20 329,18-32-261,-9 12 96,9-11-138,-1 0 0,1 0-1,0 0 1,0 0 0,0 0 0,0 0-1,-1 5 1,2-8 0,1 1 0,0-1 0,0 0-1,0 0 1,0 0 0,0 0 0,0 1-1,0-1 1,0 0 0,0 0-1,-1 0 1,1 1 0,0-1 0,0 0-1,0 0 1,0 0 0,0 1 0,0-1-1,0 0 1,0 0 0,0 0 0,1 0-1,-1 1 1,0-1 0,0 0 0,0 0-1,0 0 1,0 1 0,0-1 0,0 0-1,0 0 1,0 0 0,1 0 0,-1 0-1,0 1 1,0-1 0,0 0 0,0 0-1,0 0 1,1 0 0,-1 0 0,0 0-1,0 0 1,0 0 0,0 1 0,1-1-1,-1 0 1,0 0 0,0 0 0,0 0-1,1 0 1,-1 0 0,0 0 0,1 0-1,12-5 105,-6 2-148,80-26-219,-36 10 138,1 3 1,82-15-1,-132 31 119,0-1 0,0 1 0,1 0 0,-1 0 0,0 0 0,0 0 0,1 0 0,-1 0 0,3 1 0,-5 0 1,1-1 0,-1 0-1,1 1 1,-1-1 0,1 1 0,-1-1-1,0 1 1,1-1 0,-1 1-1,0-1 1,1 1 0,-1 0 0,0-1-1,1 1 1,-1-1 0,0 1-1,0 0 1,0-1 0,0 1 0,0-1-1,0 1 1,0 0 0,0-1-1,0 1 1,0 0 0,0-1 0,0 1-1,0 0 1,0-1 0,-1 1-1,1-1 1,0 1 0,0 0 0,-1 0-1,-5 12 60,5-10-40,0-1-1,0 1 1,0-1 0,0 1-1,0 0 1,0 3 0,1-5-17,-1 3-8,1 0 0,-1 0 0,1 0 1,0-1-1,0 1 0,1 0 0,0 5 1,0-8 15,-1 1 1,1-1-1,0 1 1,0-1-1,-1 0 1,1 1-1,0-1 0,0 0 1,1 0-1,-1 0 1,0 0-1,0 0 1,0 0-1,1 0 1,-1 0-1,0 0 1,1-1-1,-1 1 1,1-1-1,-1 1 1,1-1-1,2 1 1,2 0-3,-1 0-1,1 0 1,0 0 0,0-1-1,0 0 1,0-1 0,-1 1-1,1-1 1,0 0 0,9-3 0,4-3-51,32-16-1,-26 11 61,-1 2 57,0-2 0,-1 0-1,38-29 1,-58 39-67,-1-1-1,1 0 1,-1 0-1,1-1 1,3-6-1,-6 10-7,0 0-1,1-1 0,-1 1 0,0-1 1,0 1-1,0-1 0,0 1 1,1-1-1,-1 1 0,0-1 0,0 1 1,0-1-1,0 1 0,0-1 1,0 1-1,0-1 0,0 1 0,0 0 1,0-1-1,-1 0 0,1 1-2,-1 0 0,1-1 0,-1 1 0,1 0 0,-1 0-1,1 0 1,-1-1 0,1 1 0,-1 0 0,1 0 0,-1 0 0,1 0-1,-1 0 1,1 0 0,-1 0 0,1 0 0,-1 1 0,1-1 0,-1 0 0,1 0-1,-1 0 1,1 0 0,-1 1 0,0-1 0,-9 5-7,1 0 0,0 0 0,-1 1 0,2 0 0,-1 0 0,1 1 0,0 0-1,0 1 1,1-1 0,-12 17 0,16-19 18,-1 1 0,1 0-1,0 0 1,0 0 0,1 0-1,0 0 1,0 1 0,1-1 0,-1 0-1,1 1 1,1-1 0,-1 12-1,1-17 18,0 0 0,0 0 0,0 0 0,0 0 1,0 0-1,0 0 0,1 0 0,-1 0 0,0 0 0,1 0 0,-1-1 0,1 1 0,-1 0 0,1 0 0,0 1 0,-1-2-12,1 1-1,-1-1 1,0 0-1,1 0 1,-1 0 0,1 0-1,-1 1 1,0-1-1,1 0 1,-1 0 0,1 0-1,-1 0 1,0 0-1,1 0 1,-1 0 0,1 0-1,-1 0 1,0 0-1,1-1 1,-1 1 0,0 0-1,1 0 1,-1 0-1,1 0 1,-1 0 0,0-1-1,1 1 1,-1 0-1,0 0 1,1-1 0,-1 1-1,0 0 1,0-1-1,1 1 1,-1 0 0,0-1-1,0 1 1,1-1-1,40-50 203,15-17-310,-50 61-20,-8 6 22,-5 5 20,4-2 52,-1 1-1,0 0 1,1 1-1,0-1 1,-1 0-1,1 1 1,1 0-1,-6 8 1,-16 40-98,19-40 112,-54 143 64,-5 14-111,49-136 140,-22 36-1,27-53 0,-1-1-1,0 0 1,-26 27-1,30-35-53,-1 0 1,0-1-1,0 0 0,-1 0 0,0-1 0,0 0 0,0 0 0,0-1 1,-1 0-1,-16 4 0,5-4 1,1 0-1,-36 1 1,43-5 0,0 0 0,-1 0 0,1-2 0,0 0 0,-19-5 0,28 6-45,-1-1 1,1 1 0,0-1 0,0 0 0,0-1 0,0 1 0,0-1 0,0 0 0,1 0 0,-1 0 0,1 0-1,0 0 1,0-1 0,-4-5 0,6 7-6,0 0-1,0 0 1,0 0-1,1 0 1,-1 0-1,0 0 1,1 0-1,0 0 1,-1-1-1,1 1 1,0 0-1,0 0 1,0-1-1,0 1 1,1 0-1,-1 0 1,0 0-1,1-1 1,0 1-1,0 0 1,-1 0-1,1 0 1,0 0-1,0 0 1,1 0-1,-1 0 1,0 1-1,1-1 1,-1 0-1,4-2 1,4-3 10,0-1 0,0 2 0,1-1 0,0 1 0,0 1 1,1-1-1,19-5 0,84-21 70,-64 20-54,54-20 0,-87 25-672,0 0-1,0-1 0,-1-1 1,-1 0-1,1-1 0,23-22 1,-15 10-1258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9056,'4'-31'4096,"55"19"-3552,4-6 1312,5 5-1120,43-12 831,1 4-895,19-13-224,-9 12-288,14-5-64,-14 9-32,-2 2-2784,-17 11 1473,-6 5-6689,-15 5 4416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44 3136,'5'-6'1051,"0"0"1,1 0-1,0 0 1,0 0 0,13-7-1,-19 13-1018,0 0 1,0 0-1,0 0 1,0 0-1,0 0 1,0 0-1,0 0 0,0 0 1,0 0-1,0 0 1,0 0-1,0 0 1,0 0-1,0 1 1,0-1-1,0 0 0,0 0 1,0 0-1,0 0 1,0 0-1,0 0 1,0 0-1,0 0 0,0 0 1,0 0-1,0 0 1,0 0-1,0 0 1,0 0-1,0 0 0,0 0 1,0 1-1,1-1 1,-1 0-1,0 0 1,0 0-1,0 0 0,0 0 1,0 0-1,0 0 1,0 0-1,0 0 1,0 0-1,0 0 0,0 0 1,0 0-1,0 0 1,0 0-1,1 0 1,-1 0-1,0 0 0,0 0 1,0 0-1,0 0 1,0 0-1,0 0 1,0 0-1,-5 11 642,-12 16-233,-34 44 231,4 2 1,2 3-1,-46 109 0,82-166-678,-57 134 501,51-120-426,10-24-255,0 1 0,-3 12 0,6-13-1723,3-18-4184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19 263 6656,'-7'-12'2144,"6"12"-2005,1 0 0,0-1 0,-1 1 0,1 0 0,-1-1 0,1 1 0,-1 0 0,1 0 0,-1 0 0,1-1 0,-1 1 0,1 0 0,-1 0 0,1 0 0,0 0 0,-1 0 0,1 0 0,-1 0 1,-1 0 986,6-1 121,-2 0-886,47-10 2156,125-36-517,189-60-528,-113 34-1392,-238 70-55,12-1 168,-24 4-191,0-1 0,0 1 0,1 0 0,-1 0-1,0 0 1,0 0 0,0 0 0,0 0-1,0 0 1,0 0 0,0 0 0,0 0 0,0 0-1,0 0 1,0 0 0,0 0 0,0 0-1,0 0 1,1 0 0,-1 0 0,0 0 0,0 0-1,0 0 1,0 0 0,0 1 0,0-1-1,0 0 1,0 0 0,0 0 0,0 0 0,0 0-1,0 0 1,0 0 0,0 0 0,0 0-1,0 0 1,0 0 0,0 0 0,1 0 0,-1 0-1,0 0 1,0 0 0,0 0 0,0 1-1,0-1 1,0 0 0,0 0 0,0 0 0,0 0-1,0 0 1,0 0 0,0 0 0,0 0-1,0 0 1,0 0 0,0 0 0,0 0 0,0 0-1,-1 0 1,1 1 0,0-1 0,0 0-1,0 0 1,0 0 0,-5 5-353,-11 5-1520,11-8 1142,1 0 1,0 0 0,0 0-1,1 1 1,-1 0 0,-4 4-1,-4 5-1521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46 4800,'0'-46'2768,"-3"96"1383,1-30-3824,-1-2-1,-1 1 1,0 0 0,-2-1 0,-7 19 0,-10 7 451,-36 55 1,1-2-224,-156 339 740,162-332-367,52-103-890,-1 0-1,1 0 1,-1 0-1,0 0 1,1 0-1,-1 0 1,0 0-1,0 0 1,0 0-1,0 0 1,-1 0-1,2-1-22,0 0 0,0 0 0,-1 0 0,1 0 0,0 0-1,0 0 1,0 0 0,0 0 0,-1 0 0,1 0 0,0-1-1,0 1 1,0 0 0,0 0 0,0 0 0,-1 0 0,1 0 0,0 0-1,0-1 1,0 1 0,0 0 0,0 0 0,0 0 0,0 0 0,0-1-1,0 1 1,0 0 0,0 0 0,-1 0 0,1 0 0,0-1 0,0 1-1,0 0 1,0 0 0,0 0 0,0-1 0,1 1 0,-1 0 0,0 0-1,0 0 1,0-5 36,0 1 0,1-1 0,0 1 1,-1 0-1,3-5 0,7-15-89,1 0 1,1 0 0,1 2-1,1 0 1,1 0 0,20-22-1,-28 35-21,1 1 0,0-1 0,1 2 0,-1-1-1,1 1 1,11-6 0,-17 11 33,0 1 0,0 0 0,0-1 0,0 1 0,0 0 0,0 1 0,0-1 0,0 0 0,0 1 0,0 0 1,6 0-1,-6 0 10,-1 1 0,0-1 1,1 1-1,-1 0 0,0 0 1,0 0-1,0 0 0,1 0 1,-1 0-1,0 1 0,-1-1 0,1 1 1,0-1-1,0 1 0,-1 0 1,1 0-1,2 3 0,1 3 44,0-1-1,-1 2 0,0-1 0,0 0 0,3 12 0,10 49 338,-5-19 89,-10-43-411,2 8 125,1 0 1,0 0-1,11 19 1,-15-30-122,1-1 0,0 0 0,0 0-1,0 0 1,0 0 0,1 0 0,-1 0 0,1-1 0,0 1 0,0-1-1,0 0 1,0 0 0,0 0 0,0 0 0,1 0 0,-1-1 0,1 0-1,-1 1 1,1-1 0,3 0 0,0 0-4,-1-1-1,0 0 1,1 0-1,-1 0 1,1-1 0,-1 0-1,1 0 1,-1-1 0,0 0-1,0 0 1,0 0-1,0-1 1,0 0 0,0 0-1,6-5 1,0-2-8,0 0-1,0 0 1,-1-1 0,-1-1 0,11-14 0,-5 4-18,-1-1 1,19-40 0,-17 30-2,1-6-13,22-69-1,-37 100-65,-1-1 0,1 0-1,-1 0 1,-1 1-1,0-1 1,0-1-1,-1 1 1,-1-16 0,1 25 54,0 0 1,0-1 0,0 1 0,0 0-1,0 0 1,0-1 0,0 1 0,0 0-1,0 0 1,-1-1 0,1 1-1,0 0 1,0 0 0,0-1 0,0 1-1,0 0 1,0 0 0,-1-1 0,1 1-1,0 0 1,0 0 0,0 0 0,-1-1-1,1 1 1,0 0 0,0 0-1,0 0 1,-1 0 0,1 0 0,0-1-1,0 1 1,-1 0 0,1 0 0,0 0-1,-1 0 1,1 0 0,0 0 0,0 0-1,-1 0 1,1 0 0,0 0-1,0 0 1,-1 0 0,1 0 0,0 0-1,-1 0 1,1 1 0,-12 9-182,7-3 124,1 0 0,0 0 0,0 0 0,1 0-1,-4 12 1,-10 43 62,12-40-6,-5 16 77,2 1 0,2 0-1,-2 51 1,8-86-5,0 1-1,1-1 1,0 0-1,-1 1 1,1-1-1,1 0 0,-1 0 1,3 6-1,-3-9-37,-1 0-1,1 0 0,-1 0 0,1 0 0,-1 0 1,1 0-1,0 0 0,0 0 0,-1-1 0,1 1 1,0 0-1,0 0 0,0-1 0,0 1 0,0-1 1,0 1-1,0 0 0,0-1 0,0 0 0,0 1 0,0-1 1,0 0-1,1 0 0,-1 1 0,0-1 0,0 0 1,0 0-1,0 0 0,0 0 0,1-1 0,-1 1 1,0 0-1,0 0 0,0-1 0,0 1 0,0 0 0,2-2 1,5-3 51,-1 0 1,0 0 0,0-1 0,9-9 0,2-1 30,20-19-97,-11 11-103,0 1 0,1 1-1,36-21 1,-62 42 75,0 0 1,0 0-1,1 0 0,-1 0 0,0 0 1,1 0-1,-1 1 0,1-1 1,-1 1-1,1-1 0,-1 1 1,1 0-1,4 0 0,-6 1 6,1-1 0,-1 1-1,1-1 1,-1 1 0,0 0-1,1 0 1,-1-1 0,0 1-1,0 0 1,1 0 0,-1 0-1,0 1 1,0-1 0,0 0-1,0 0 1,0 0 0,-1 1 0,1-1-1,0 0 1,-1 1 0,1-1-1,0 1 1,-1 1 0,2 3 3,0 1 0,-1-1 1,0 1-1,-1-1 0,1 1 1,-1-1-1,0 1 0,-1-1 1,-1 8-1,-3 9 144,-9 27 1,1-2 45,-1-5 97,13-33-47,1-10-221,0 0 0,0 0 0,0 0 0,0 0 0,0 0 0,0 0 0,0 1 0,0-1 0,0 0 0,0 0 0,0 0 0,0 0 1,0 0-1,0 1 0,0-1 0,0 0 0,0 0 0,0 0 0,0 0 0,0 0 0,0 0 0,0 1 0,0-1 0,0 0 0,0 0 0,0 0 0,0 0 0,0 0 0,0 0 0,0 0 0,0 1 0,0-1 0,1 0 0,-1 0 0,0 0 0,0 0 1,0 0-1,0 0 0,0 0 0,0 0 0,0 0 0,0 0 0,1 0 0,-1 0 0,0 1 0,0-1 0,0 0 0,0 0 0,0 0 0,1 0 0,-1 0 0,0 0 0,0 0 0,0 0 0,0 0 0,0 0 0,0 0 0,1-1 0,-1 1 0,0 0 0,0 0 1,0 0-1,0 0 0,0 0 0,1 0 0,8-10 69,-1 1 1,0-2 0,11-16 0,0 0-96,-9 13 49,1-2-67,0 1 0,1 0 0,1 1-1,15-14 1,-27 27 20,1 0 0,-1 0 0,1-1 1,0 1-1,-1 0 0,1 1 0,0-1 0,0 0 0,0 0 0,0 1 0,0-1 0,0 1 0,0 0 0,-1-1 0,1 1 0,0 0 0,0 0 0,0 0 0,0 0 0,0 1 0,0-1 0,0 0 0,0 1 1,0 0-1,0-1 0,0 1 0,0 0 0,-1 0 0,4 2 0,3 3 22,-1 0 1,0 1-1,0-1 1,-1 2-1,7 7 1,0 1 65,4 7 27,14 14 299,-28-34-343,0-1 1,-1 1 0,1-1 0,0 1 0,0-1 0,1 0 0,-1-1 0,0 1 0,1 0 0,3 0 0,-4-1 15,1 0 0,-1 0 0,0 0 0,1-1-1,-1 0 1,1 1 0,-1-1 0,7-1 0,-8 0-96,-1 1 1,1-1-1,-1 0 0,1 1 1,0-1-1,-1 0 0,1 0 1,-1 0-1,0-1 0,1 1 1,-1 0-1,0 0 0,0-1 1,1 1-1,-1 0 0,0-1 1,-1 0-1,3-2 0,1-6-1213,0 0-1,-1-1 1,0 1 0,-1-1-1,2-11 1,1-7-3200,4-2 1163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5568,'-1'3'728,"1"0"1,-1 0-1,0-1 1,0 1-1,0 0 0,0 0 1,-3 4-1,-18 36 1589,-66 84-171,43-66-1802,35-46-431,-21 27 826,28-38-896,0 0 1,0-1 0,-1 0 0,1 0 0,-1 0 0,0 0 0,-7 4 0,11-7 108,0 0 0,-1 0-1,1 0 1,0 1 0,0-1 0,0 0 0,0 0 0,0 0 0,-1 0-1,1 0 1,0 0 0,0 0 0,0 0 0,0 0 0,-1 0-1,1 0 1,0 0 0,0 0 0,0 0 0,-1 0 0,1 0 0,0 0-1,0 0 1,0 0 0,0 0 0,-1 0 0,1 0 0,0 0 0,0 0-1,0 0 1,0 0 0,-1 0 0,1-1 0,0 1 0,0 0 0,0 0-1,0 0 1,0 0 0,0 0 0,-1 0 0,1-1 0,0 1-1,0 0 1,0 0 0,0 0 0,0 0 0,0-1 0,0 1 0,0 0-1,0 0 1,0 0 0,0 0 0,0-1 0,0 1 0,2-13-2456,7-9-13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14 362 3904,'-12'10'1253,"12"-10"-1221,0 1 0,0-1 0,-1 0 0,1 0 0,0 0 0,0 1 0,0-1 0,0 0 0,0 0 0,0 1 0,0-1-1,0 0 1,0 0 0,-1 0 0,1 1 0,0-1 0,0 0 0,0 0 0,0 1 0,0-1 0,1 0 0,-1 0 0,0 1 0,0-1 0,0 0 0,0 0 0,0 1 0,0-1-1,0 0 1,0 0 0,0 0 0,1 1 0,-1-1 0,0 0 0,0 0 0,0 0 0,0 1 0,1-1 0,-1 0 0,0 0 0,0 0 0,0 0 0,1 0 0,-1 0 0,0 1 0,10 4 2333,-3-3-1914,0-1 0,-1 1 0,1-1 0,0-1 0,0 1 0,-1-1 0,1-1 0,0 1 0,0-1 0,0 0 0,-1 0 0,8-3 0,6-3-73,0 0 0,31-18 0,-37 17-313,-1 0-1,-1-1 1,1-1 0,-2 0 0,1-1 0,-1 0-1,-1-1 1,13-18 0,-7 6-7,0 0 0,-2-2 1,19-46-1,-26 53 54,-3 7-69,1-1-1,0 1 1,15-24-1,-27 66-202,-2 3 419,3 0-1,0 0 0,2 0 0,1 49 0,3-71-77,1 1 0,0-1 0,4 18 0,-4-26-110,0 0 0,-1 0 0,1 0 0,0 0 0,1 0 0,-1 0-1,0 0 1,1-1 0,0 1 0,-1-1 0,1 1 0,0-1 0,1 1 0,-1-1-1,0 0 1,0 0 0,4 2 0,-4-3-37,0-1-1,0 1 1,1 0 0,-1-1 0,0 0-1,0 1 1,1-1 0,-1 0-1,0 0 1,0 0 0,1 0-1,-1-1 1,0 1 0,0-1-1,1 1 1,-1-1 0,0 0 0,0 0-1,0 0 1,0 0 0,0 0-1,0 0 1,0 0 0,2-2-1,5-5 17,-1 0-1,0-1 0,12-14 1,-4 4-34,39-43 71,14-14 109,-69 75-199,2-2-22,1 1 1,-1 0-1,0 0 1,1-1-1,-1 1 1,1 1 0,0-1-1,-1 0 1,1 1-1,6-3 1,-8 4 16,-1 0-1,1 0 1,0 0 0,0 0 0,-1 0 0,1 0 0,0 0 0,0 0-1,-1 0 1,1 0 0,0 0 0,0 1 0,-1-1 0,1 0 0,0 1 0,-1-1-1,1 0 1,0 1 0,-1-1 0,1 1 0,-1-1 0,1 1 0,-1-1-1,1 1 1,-1 0 0,1-1 0,-1 1 0,1-1 0,-1 1 0,0 0 0,1 0-1,-1-1 1,0 1 0,0 0 0,1-1 0,-1 1 0,0 0 0,0 1-1,1 4 35,0 1 0,0-1 0,-1 10 0,0-12-31,-3 48 232,-12 74-1,15-109 306,0-17-523,0 0 1,0 0-1,0 0 0,0 0 0,0 0 0,1 0 0,-1 0 0,0 1 0,0-1 0,0 0 0,0 0 1,0 0-1,1 0 0,-1 0 0,0 0 0,0 0 0,0 0 0,0 0 0,0 0 0,1 0 0,-1 0 1,0 0-1,0 0 0,0 0 0,0 0 0,0 0 0,1 0 0,-1 0 0,0 0 0,0 0 0,0 0 1,0 0-1,0 0 0,1 0 0,-1 0 0,0-1 0,0 1 0,0 0 0,0 0 0,0 0 0,0 0 1,1 0-1,-1 0 0,0 0 0,0-1 0,20-24 438,-12 13-437,38-50 81,-23 29-155,43-48 0,-61 77 43,0-1 0,0 0 0,0 1 0,0 0 0,1 0 0,0 1 1,0 0-1,11-5 0,-14 7 9,0 0 0,0 0 0,1 1 0,-1-1 0,0 1 0,0 0 1,0 0-1,1 0 0,-1 0 0,0 0 0,0 1 0,0-1 1,0 1-1,1 0 0,-1 0 0,0 0 0,0 1 0,-1-1 0,1 1 1,4 2-1,17 16-8,0 0 1,32 39-1,-38-39-497,28 42-1,-45-60 389,1 0-252,-1 0 0,0 0 0,0 0-1,0 0 1,0 0 0,0 0 0,0 1 0,-1-1-1,1 4 1,2 6-1549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7456,'-20'-4'3392,"20"-14"-2944,0 15 128,9 3-416,2-6-576,-2 6 224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1276 1824,'-3'-1'8590,"11"-5"-4002,-3 1-5830,5-8 1781,19-25 170,5-25-210,-4 3-300,12-14-52,78-108 0,80-61 317,-152 178-314,-2-2 1,-3-3-1,53-114 1,-79 147-60,-9 21-16,-1 0-1,9-28 1,-16 38-624,-3 10 408,-7 14 73,-12 40-55,-62 145 65,-30 42 266,87-179 189,3 2 1,3 1-1,-23 138 0,43-200-215,0 0-1,1 1 1,-1-1-1,2 10 1,-1-16-155,0 0 0,0 0 1,0 0-1,0 0 0,0-1 0,1 1 1,-1 0-1,0 0 0,1 0 1,-1 0-1,0 0 0,1 0 0,-1 0 1,1-1-1,-1 1 0,1 0 0,-1 0 1,1-1-1,0 1 0,-1 0 1,1-1-1,0 1 0,0-1 0,0 1 1,-1-1-1,1 1 0,0-1 0,0 1 1,0-1-1,0 0 0,0 0 0,0 1 1,0-1-1,0 0 0,-1 0 1,1 0-1,0 0 0,0 0 0,0 0 1,0 0-1,0 0 0,2-1 0,1 0 29,-1-1-1,1 1 0,0-1 0,-1 1 0,1-1 0,-1-1 0,0 1 1,0 0-1,0-1 0,4-3 0,24-31 116,-21 25-133,154-202 298,-112 144-309,-47 64-25,16-22 2,-1-1 1,16-31 0,0-15 40,26-80 1,-25 43-75,10-31 15,-32 108 43,-11 26-67,1-1 0,-1 0 1,-1 0-1,0 0 1,0 0-1,1-18 0,-5 24-161,-3 10 104,-3 9 59,-41 179 123,6-21 370,-4-43-229,1-4-40,-56 215 297,58-209 571,42-126-793,3-11-75,5-11-196,38-92-14,5 14 3,-40 77 20,2 1 0,0 0 0,19-21-1,-27 33-52,0 1 0,0-1 0,1 0-1,-1 1 1,1 0 0,6-3-1,-9 5 46,-1 1 0,0-1 0,0 1 0,0-1 0,1 1 0,-1 0 0,0-1-1,1 1 1,-1 0 0,0 0 0,1 0 0,-1 0 0,0 0 0,0 0 0,1 0 0,-1 1-1,0-1 1,1 0 0,-1 1 0,0-1 0,0 1 0,1-1 0,-1 1 0,0 0-1,0-1 1,0 1 0,0 0 0,0 0 0,0 0 0,0 0 0,0 0 0,0 0-1,0 1 1,5 8 6,-1 0-1,-1 0 0,1 0 1,-2 1-1,4 13 0,-4-11 52,1 0-1,10 21 1,-12-30-1,0 0 0,1 0-1,-1 0 1,1 0 0,0-1 0,1 1 0,-1-1 0,0 1 0,1-1 0,0 0 0,6 3 0,-7-4-24,0 0 0,1-1 0,-1 1 0,1-1 0,-1 0 0,1 0 0,0 0 0,0 0 0,-1-1 1,1 0-1,0 1 0,0-1 0,5-1 0,-4 0 11,1 0-1,-1-1 1,1 0 0,-1 1-1,0-2 1,0 1 0,0-1-1,6-3 1,4-6 38,1 0-1,-2-1 1,0 0-1,15-20 1,-15 16-48,-1-1 1,0-1 0,-2 0-1,0 0 1,-1-1 0,-1 0-1,-1-1 1,9-36 0,-17 55-55,1-1 1,-1 1-1,1-1 1,-1 0 0,0 1-1,0-1 1,-1 1 0,0-6-1,1 7 17,0 1 0,-1-1 0,1 0-1,0 1 1,-1-1 0,1 0 0,-1 1 0,1-1-1,-1 1 1,1-1 0,-1 0 0,1 1 0,-1 0-1,0-1 1,1 1 0,-1-1 0,0 1 0,1 0-1,-1-1 1,0 1 0,0 0 0,1 0 0,-1 0-1,0-1 1,0 1 0,1 0 0,-1 0 0,0 0-1,0 0 1,1 0 0,-1 0 0,0 1 0,0-1-1,1 0 1,-1 0 0,0 0 0,-1 1 0,-3 1-15,0 1 1,0-1 0,0 1 0,0 0 0,0 0 0,0 0 0,1 0 0,0 1-1,0 0 1,0 0 0,0 0 0,0 1 0,1-1 0,0 1 0,0 0-1,0 0 1,0 0 0,1 0 0,-4 11 0,4-9 51,-1 1-1,1 0 1,1 0 0,-1 0-1,1 0 1,1 0 0,-1 0-1,1 0 1,1 0 0,0 0 0,0 0-1,0 0 1,1 0 0,3 8-1,0-6 35,0 0 0,1-1 0,0 0-1,0 0 1,1 0 0,1 0 0,-1-1-1,1 0 1,1-1 0,0 0 0,0 0-1,0-1 1,19 9 0,-21-11-149,1 0 0,0-1 0,1-1 0,-1 1 0,1-1 0,-1-1 0,1 0 0,10 1 0,-13-2-284,0 0-1,0-1 1,0 0 0,0 0 0,0 0 0,0-1 0,0 0-1,-1 0 1,1 0 0,-1-1 0,1 0 0,6-5-1,-6 4-696,-1-1 0,0 0 0,-1-1 0,1 1 0,-1-1 0,0 0 0,0 0 0,-1 0 0,0-1 0,5-12 0,5-8-2247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24 131 7968,'-24'-14'3616,"30"10"-3136,-3-1 1504,12 1-1184,19-5 799,11 0-927,37-7-288,10 7-256,16-9-128,-8 11 32,2-7-32,-8 7 0,3-2-1695,-15 3 927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1071 3808,'-3'0'354,"-2"-2"643,8 1 729,16 1 1282,-10-1-2471,0 0 1,1-1-1,-1-1 1,0 1-1,0-1 0,0-1 1,-1 0-1,1 0 0,10-7 1,-12 7-344,1-2-12,0 1 1,-1-1-1,0-1 0,0 0 1,-1 1-1,1-2 0,7-12 1,20-20-42,-3 5-285,-30 35 58,-1 23 294,-8 185 38,6-151-197,-1 10 72,2-16 240,2-31-108,-1-19 163,0-3 197,2-1-503,-1 0-1,0 0 1,0 0 0,0 0-1,-1-1 1,1-3 0,2-9-19,55-181 362,14-56-323,-42 140-185,-30 112 55,109-343-347,-106 335 302,1 0 1,1 0-1,0 1 1,0-1-1,0 1 1,1 1-1,1-1 0,-1 1 1,1 0-1,0 0 1,1 1-1,-1 0 1,16-9-1,-4 5-85,0 1 1,36-11-1,-27 11 178,-24 7-70,-1 1 1,0 0 0,0-1-1,0 0 1,0 1 0,0-1-1,2-3 1,18 1-123,86-1 101,67-3-99,3 1 215,17-1 66,-4 3-160,146 6-156,-134 18 284,-190-18-145,26-3 0,0-1 183,13 1-230,65-12-1,-68 7 188,44-13 21,-23 9-19,92-9-288,-116 18 104,-27 2 82,-1-1 1,1-1 0,27-6-1,4-3-7,79-6 0,-28 5 53,110-20 5,-195 33-65,-14-1 15,-1 0 0,1 1 0,0-1 0,0 0 0,-1-1 0,1 1 0,0 0 0,0-1 0,-1 1 0,6-3 0,-7 3 0,1-1-1,-1 1 0,1 0 0,-1-1 0,0 1 1,1 0-1,-1 0 0,0 0 0,1 0 0,-1 0 0,3 1 1,1 0-14,-5-1 8,1 0 1,-1 0-1,0 0 0,0 0 0,1 0 0,-1 1 0,0-1 0,0 0 0,1 0 0,-1 1 0,0-1 0,0 0 0,0 0 0,1 1 1,-1-1-1,0 0 0,0 1 0,0-1 0,0 0 0,0 0 0,0 1 0,0-1 0,1 0 0,-1 1 0,0-1 0,0 0 0,0 1 0,0 14 9,1-10-10,0 29 144,-2 41-1,0-18-103,1-47 7,-1-1-1,-3 14 1,-1 16 378,4-30-647,1-1 569,1-8-631,-1 0 1,1 0-1,-1 0 0,1 0 1,0 0-1,-1 0 0,1 0 1,-1-1-1,1 1 0,0 0 1,-1 0-1,1-1 0,-1 1 1,1 0-1,-1-1 0,1 1 1,-1 0-1,2-1 0,5-8-4234,-3-7 2219,-3 11 1662,3-25-3279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1156 2240,'-25'0'720,"24"0"-710,1 0 1,0 0-1,-1 0 1,1 0-1,0 0 1,-1 0-1,1 0 1,0 0-1,0 0 1,-1 0-1,1 0 0,0 0 1,-1 0-1,1 0 1,0 0-1,-1 0 1,1 0-1,0 1 1,0-1-1,-1 0 1,1 0-1,0 0 1,0 1-1,0-1 0,-1 0 1,-2 3 351,1-1 1,-1 1-1,1 0 1,0 0-1,-1 0 0,1 0 1,-2 7-1,3-9-202,1 1 0,-1-1 0,1 1 0,0-1-1,0 1 1,0-1 0,0 1 0,0-1 0,0 1 0,0-1 0,0 1-1,1-1 1,-1 1 0,1-1 0,-1 1 0,1-1 0,-1 0 0,1 1 0,0-1-1,0 0 1,-1 1 0,1-1 0,0 0 0,2 2 0,0-1 74,-1 0 0,1 0 0,-1 0-1,1 0 1,0-1 0,0 1 0,0-1 0,0 0 0,-1 0 0,2 0 0,-1 0 0,0 0 0,0-1 0,0 0 0,0 1 0,0-1 0,0 0 0,1-1 0,2 1 0,8-2 453,0-1 0,25-7 0,-31 7-510,3 0-24,0-2 1,1 0-1,-1 0 1,-1-1-1,1 0 1,-1-1-1,0 0 1,15-14-1,16-17 117,63-76 0,-42 43-181,151-148 231,-183 189-261,20-20 0,-2-2-1,72-101 1,-90 103-136,-2 0 0,-3-2 1,-2 0-1,28-94 0,-49 139 38,0 1 0,-1 0 0,0-1 0,0 1 0,0 0-1,-1-1 1,0 1 0,-1-8 0,1 13 30,0 0 0,0 1 0,0-1 0,0 0 0,0 0 0,0 1 0,-1-1 0,1 0 0,0 1 0,0-1 0,-1 0 0,1 1 0,0-1-1,-1 0 1,1 1 0,-1-1 0,1 0 0,-1 1 0,1-1 0,-1 1 0,1-1 0,-1 1 0,1-1 0,-1 1 0,0 0 0,1-1 0,-1 1 0,0 0 0,1-1 0,-2 1 0,0 0-4,1 0 0,-1 0 1,1 1-1,-1-1 0,1 1 1,-1-1-1,1 1 0,-1-1 1,1 1-1,-1 0 0,1 0 1,0 0-1,-1 0 0,1 0 0,0 0 1,-1 1-1,-15 14-23,1 1 0,0 1 1,-19 30-1,-38 69-104,66-104 130,-12 20-9,-99 186 118,100-176 24,3 1 1,2 0-1,1 1 1,3 0 0,-8 89-1,16-114-22,1 1 1,0-1-1,2 1 0,7 35 1,-8-50-55,1 0 1,0 1 0,1-1 0,-1 0-1,1 0 1,0 0 0,1 0-1,-1-1 1,1 0 0,0 1 0,1-1-1,-1 0 1,7 4 0,-4-3 10,0-1 1,1-1 0,-1 1-1,1-1 1,0-1-1,0 0 1,0 0 0,0 0-1,12 1 1,-6-1 3,1-2 1,0 0 0,0 0-1,0-1 1,-1-1-1,1-1 1,0 0 0,0-1-1,-1 0 1,0-1-1,23-10 1,-15 3 12,0-1 1,-1-1-1,-1-1 0,0-1 0,-1 0 1,0-2-1,26-31 0,-21 21-30,-3-2 0,0-1 0,-2-1 0,25-52 0,-43 80-79,1 0 1,-1 0 0,1-1 0,-1 1 0,0 0 0,0-1-1,-1 1 1,1-5 0,-1 8 27,0 0-1,0 0 1,0-1 0,0 1-1,0 0 1,0 0 0,0-1-1,0 1 1,0 0 0,0-1-1,-1 1 1,1 0 0,0 0-1,0-1 1,0 1 0,0 0-1,0 0 1,-1 0 0,1-1-1,0 1 1,0 0 0,0 0-1,-1 0 1,1 0 0,0-1-1,0 1 1,-1 0 0,1 0-1,0 0 1,0 0 0,-1 0-1,1 0 1,0 0 0,-1 0-1,1 0 1,0 0 0,0 0-1,-1 0 1,1 0 0,0 0-1,-1 0 1,1 0 0,0 0-1,0 0 1,-1 0 0,1 0-1,0 0 1,0 0 0,-1 1 0,1-1-1,0 0 1,-1 0 0,-15 11-176,6-1 139,0 2 0,1-1 0,1 2 0,0-1 0,0 1 0,-10 25 0,1-2 66,-43 86 252,45-89-87,-18 65 0,32-92-143,0 0-1,0 0 1,1 0-1,0 0 1,0-1-1,0 1 1,1 0-1,1 8 1,-2-12-22,0-1 0,1 1 1,-1-1-1,1 1 1,-1-1-1,1 1 1,-1-1-1,1 0 0,0 1 1,0-1-1,-1 0 1,1 1-1,0-1 0,0 0 1,0 0-1,1 0 1,-1 0-1,0 0 1,0 0-1,1 0 0,-1 0 1,0-1-1,1 1 1,-1 0-1,1-1 1,-1 1-1,0-1 0,1 1 1,0-1-1,-1 0 1,1 0-1,-1 0 0,1 0 1,-1 0-1,1 0 1,-1 0-1,3-1 1,1 0 19,0 0 1,-1-1-1,1 0 1,-1 0-1,0 0 1,1 0-1,-1-1 1,0 1-1,0-1 1,-1 0-1,1-1 1,-1 1-1,1 0 0,-1-1 1,5-7-1,1-4-48,-1 0-1,0 0 1,6-19-1,-6 15 122,12-29-70,-3 0 0,22-90 1,-38 133-133,0 0 0,0 0 0,-1 0 0,1 0 0,-1 0 0,0 0 0,0 0 0,-2-7 0,-4 26-351,0 11 386,1 0 0,1 0-1,1 1 1,1 39 0,2-56 95,1 0 0,0 0 0,0 0-1,1 0 1,0 0 0,0 0 0,1-1 0,5 13 0,-7-19-28,0-1 0,-1 1 1,1 0-1,0 0 0,0 0 1,1-1-1,-1 1 0,0 0 1,1-1-1,-1 1 0,0-1 1,1 0-1,0 1 0,-1-1 1,1 0-1,0 0 0,0 0 1,0 0-1,-1 0 0,1-1 1,0 1-1,0 0 0,0-1 1,0 1-1,0-1 0,0 0 1,1 0-1,-1 0 0,0 0 1,0 0-1,3-1 0,3-1 21,0 0-1,-1 0 0,1 0 1,-1-1-1,0-1 1,0 1-1,0-1 0,0 0 1,7-6-1,9-9 91,25-26 0,-39 36-105,56-59 46,-3-3-1,72-107 1,-111 141-38,-1 0 0,-1-2 0,-3 0-1,19-56 1,61-229-238,-97 319 172,1-1-117,0 0 0,-1-1 1,0 1-1,1-7 0,-3 11-169,-2 5 237,-2 9 60,-2 17-14,-5 33 0,-1 2 32,-15 53 143,-35 180 80,58-259-206,-6 59 102,10-77 199,0-1 1,5 37-1,-4-56-300,0-1-1,0 1 1,0 0-1,0 0 1,0 0 0,0 0-1,1 0 1,-1 0-1,0 0 1,0 0 0,0 0-1,0 0 1,0-1-1,0 1 1,1 0 0,-1 0-1,0 0 1,0 0 0,0 0-1,0 0 1,0 0-1,1 0 1,-1 0 0,0 0-1,0 0 1,0 0-1,0 0 1,0 0 0,1 0-1,-1 0 1,0 1-1,0-1 1,0 0 0,0 0-1,0 0 1,0 0 0,1 0-1,-1 0 1,0 0-1,0 0 1,0 0 0,0 0-1,0 1 1,0-1-1,0 0 1,0 0 0,0 0-1,0 0 1,0 0-1,1 0 1,-1 1 0,5-15 27,-4 12 1,4-12-42,-1-2 0,4-20-1,-8 31 4,3-2-18,-1-1 0,1 1 0,0 0 0,1 0 0,0 0 0,0 0 0,0 0 0,1 1 0,0 0 0,8-9 0,-11 14 1,0 0 0,0-1-1,0 1 1,0 0 0,0 0 0,0 0-1,1 0 1,-1 1 0,0-1-1,1 1 1,-1-1 0,0 1 0,3 0-1,29 1 116,-12 2-92,24-2 0,3 1-28,0 1-3477,-19 2 1424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1319 4992,'0'0'60,"0"-1"1,0 1 0,0 0-1,-1 0 1,1-1-1,0 1 1,0 0 0,0-1-1,0 1 1,-1 0-1,1-1 1,0 1 0,0 0-1,0-1 1,0 1-1,0-1 1,0 1 0,0 0-1,0-1 1,0 1-1,0 0 1,0-1 0,0 1-1,1 0 1,-1-1-1,0 1 1,0 0 0,0-1-1,0 1 1,0 0-1,1-1 1,-1 1 0,0 0-1,0-1 1,1 1-1,-1 0 1,0 0 0,1-1-1,-1 1 1,0 0-1,0 0 1,1 0 0,-1 0-1,0-1 1,1 1-1,-1 0 1,0 0 0,1 0-1,-1 0 1,1 0-1,-1 0 1,0 0 0,1 0-1,1-1 234,1 0 1,-1 0-1,0 0 0,0 0 1,0-1-1,0 1 0,2-3 0,12-10 770,28-31 571,65-95-74,-32 39-925,-37 51-417,143-196 463,-139 170-491,-3-1-1,-4-3 0,-4-1 0,-3-1 1,22-95-1,-21 62 492,-30 107-747,-6 16-51,-5 15 48,-11 38-1,-2 8 41,-122 246-79,-76 94 571,145-276-181,-130 230 357,167-282-143,22-43 40,17-39-183,8-11-166,-1 1-1,2 0 1,9-11-1,122-99-60,-4 5-184,-53 29 51,-80 83 8,183-207-105,-135 139 220,-26 35 65,59-66-1,-81 96-376,-4 14 139,-7 54 115,3 55 144,2 52-209,4-125 192,-2-34-144,1 1-1,0-1 0,0 0 1,1 0-1,1 0 1,-1 1-1,6 13 1,-6-21-19,0 0 1,0 0-1,0 0 1,0 0-1,1 0 1,-1-1 0,1 1-1,0 0 1,-1-1-1,1 1 1,0-1-1,0 0 1,0 1-1,0-1 1,0 0-1,0 0 1,0 0 0,0-1-1,0 1 1,1 0-1,-1-1 1,0 0-1,0 1 1,1-1-1,-1 0 1,0 0 0,1 0-1,-1 0 1,0-1-1,5 0 1,3-2 26,0 0 1,0 0 0,0-1 0,0 0 0,9-6-1,52-33 75,-41 23-84,11-7-52,-2-3 0,41-38 0,63-74 27,-122 120 17,-1-2-113,-15 19 4,-1-1 1,1 1-1,0 0 1,0 0-1,9-6 0,-14 11 71,1 0-1,-1 0 0,0 0 1,0 0-1,0 0 0,1 0 1,-1 0-1,0 0 0,0 0 1,0 0-1,0 0 0,1 0 1,-1 0-1,0 1 0,0-1 1,0 0-1,0 0 0,0 0 1,1 0-1,-1 0 0,0 0 1,0 0-1,0 1 0,0-1 1,0 0-1,0 0 0,0 0 1,0 0-1,1 0 0,-1 1 1,0-1-1,0 0 0,0 0 1,0 0-1,0 1 0,0-1 1,0 0-1,0 0 0,0 0 1,0 0-1,0 1 0,0-1 1,0 0-1,0 0 0,0 0 1,0 0-1,-1 1 0,-29 75-154,4-16 204,-43 73 0,9-20 28,59-112-73,-4 10 15,0-1-1,1 1 1,-5 16 0,9-24 3,-1 0 1,1-1-1,-1 1 1,1 0-1,0-1 1,0 1-1,1 0 1,-1-1 0,1 4-1,0-5 0,-1 1 1,0-1-1,1 0 1,0 0-1,-1 0 0,1 0 1,0 0-1,0 0 0,-1 0 1,1 0-1,0 0 0,0 0 1,0 0-1,0 0 0,0 0 1,0-1-1,0 1 1,1 0-1,1 0 0,1 0 38,-1 0-1,1 0 1,0 0-1,0-1 1,0 1 0,0-1-1,0 0 1,0 0-1,-1-1 1,1 1-1,0-1 1,0 0-1,0 0 1,0 0-1,-1 0 1,7-4 0,-2 1-16,-1 0 1,0-1 0,0 1-1,0-2 1,-1 1 0,10-11 0,-10 9-37,0-1 1,-1 0-1,0 0 1,0 0-1,-1 0 1,6-16-1,-7 16-11,9-26-18,-1 0 1,11-70-1,-17 78-20,-3 16-20,-1 0-1,1-1 1,-2 1-1,1 0 1,-1 0 0,-1-1-1,0 1 1,-3-13 0,4 23 60,0 0 0,0 0 0,0-1 1,-1 1-1,1 0 0,0 0 0,0-1 1,0 1-1,0 0 0,0 0 0,0 0 1,-1 0-1,1-1 0,0 1 0,0 0 1,0 0-1,-1 0 0,1 0 0,0 0 1,0-1-1,0 1 0,-1 0 0,1 0 1,0 0-1,0 0 0,0 0 0,-1 0 1,1 0-1,0 0 0,0 0 0,-1 0 1,1 0-1,0 0 0,0 0 1,-1 0-1,1 0 0,0 0 0,0 0 1,0 0-1,-1 0 0,1 1 0,0-1 1,0 0-1,0 0 0,-1 0 0,1 0 1,0 0-1,0 1 0,0-1 0,-1 0 1,1 0-1,0 0 0,0 0 0,0 1 1,0-1-1,0 0 0,0 0 0,0 0 1,-1 1-1,-9 13-76,4-3 85,1 0 0,1 0 1,0 0-1,1 1 0,0-1 0,-1 14 1,-2 1 21,3-13 1,1 0-1,-1 22 1,2-31 9,2 1 0,-1-1 1,0 1-1,1-1 1,0 0-1,0 1 0,0-1 1,0 0-1,1 0 1,0 0-1,4 8 0,-5-11-19,0 0-1,-1 0 0,1-1 0,0 1 1,0 0-1,0-1 0,0 1 0,0 0 1,0-1-1,0 1 0,0-1 0,0 0 1,0 1-1,0-1 0,1 0 0,-1 0 1,0 1-1,0-1 0,0 0 0,0 0 1,0 0-1,0-1 0,1 1 1,-1 0-1,0 0 0,0 0 0,0-1 1,0 1-1,0-1 0,0 1 0,1-1 1,3-2 20,0 1 0,0-1-1,-1 0 1,1 0 0,4-4 0,9-10 7,14-18 1,7-7-24,-18 22-40,0 1 0,1 0 0,1 2 1,1 1-1,1 0 0,26-12 0,-46 26 3,-1 1-1,1-1 0,0 1 1,0 0-1,0 0 1,-1 0-1,1 1 0,0 0 1,0 0-1,10 1 1,-13 0 11,0-1 0,0 0 0,0 1 0,1 0 0,-1 0 0,0 0 0,0 0 0,0 0 1,0 0-1,0 0 0,-1 0 0,1 1 0,0-1 0,0 1 0,-1 0 0,1-1 1,-1 1-1,0 0 0,1 0 0,-1 0 0,0 0 0,0 0 0,0 0 0,0 0 0,0 3 1,1 5 35,0 0 0,-1 0 0,0-1 0,-1 1 0,0 0 0,0 0 1,-1 0-1,-1-1 0,-4 17 0,-3 6 71,-22 46-1,18-50-117,6-11 80,5-14 29,0 1-1,0 0 0,0 0 1,1 0-1,0 1 1,0-1-1,-1 5 1,13-19 617,31-49-522,58-74-64,-82 112-270,1 1 0,1 0 0,42-32 1,-59 50 103,0 0 0,0 0 0,0 1 0,0-1 1,0 1-1,7-2 0,-10 3 31,1-1 1,0 1-1,0 0 1,0 0-1,0 0 1,0 0-1,0 0 1,0 0-1,0 0 0,0 0 1,0 0-1,0 1 1,0-1-1,-1 0 1,1 1-1,0-1 1,0 0-1,0 1 0,0-1 1,-1 1-1,1-1 1,0 1-1,0 0 1,-1-1-1,1 1 1,0 0-1,-1 0 0,2 1 1,-1 1 5,1 0 0,-1 1 0,0-1 0,0 0 0,0 1 0,0-1 1,-1 1-1,1-1 0,-1 7 0,-3 32-10,2-36 16,-4 25 100,-2-1 1,-1 0-1,-1 0 0,-19 39 1,28-68-75,-1 0 14,0 1-1,1-1 1,-1 1 0,1-1-1,-1 1 1,1-1 0,-1 1-1,1-1 1,0 1-1,0 0 1,0-1 0,0 1-1,0 2 1,0-4-36,0 0-1,0 0 1,1 1 0,-1-1 0,0 0 0,0 0-1,0 0 1,0 0 0,0 0 0,0 0 0,1 0-1,-1 0 1,0 0 0,0 0 0,0 0 0,0 0-1,0 0 1,0 0 0,1 0 0,-1 0 0,0 0-1,0 0 1,0 0 0,0 0 0,0 0 0,0 0-1,1 0 1,-1 0 0,0 0 0,0 0-1,0 0 1,0-1 0,0 1 0,0 0 0,0 0-1,1 0 1,-1 0 0,0 0 0,0 0 0,0 0-1,0 0 1,0-1 0,0 1 0,0 0 0,0 0-1,0 0 1,0 0 0,0 0 0,0 0 0,0-1-1,0 1 1,60-101 130,-29 46-177,-26 47-40,0-1 0,9-9 0,-13 16 60,0 1 1,-1 0-1,1 0 0,0 0 0,0 0 0,0 0 1,0 0-1,0 0 0,0 0 0,1 1 1,-1-1-1,0 0 0,0 1 0,1-1 0,-1 1 1,0-1-1,0 1 0,1-1 0,-1 1 0,1 0 1,-1 0-1,0 0 0,1 0 0,-1 0 0,0 0 1,3 0-1,-3 1 10,0 0-1,0 0 1,-1-1 0,1 1-1,0 0 1,0 0 0,-1 0 0,1 0-1,-1 0 1,1 0 0,-1 0-1,1 0 1,-1 0 0,1 0 0,-1 0-1,0 2 1,5 22 32,-4-17-4,2 13-67,0 36-1,-3-43 134,0 0-1,1 0 1,1 0-1,0-1 1,1 1-1,6 18 1,5-9 169,-9-16-74,-4-6-179,-1-1 0,0 1-1,1-1 1,-1 0 0,1 1-1,-1-1 1,1 0 0,-1 0-1,0 1 1,1-1 0,-1 0-1,1 0 1,-1 0 0,1 1-1,-1-1 1,1 0 0,0 0-1,-1 0 1,1 0 0,-1 0-1,2 0 1,-2 0-4,0 0 0,1 0 0,-1 0 0,1 0 0,-1 0 0,1 0 0,-1 0 0,1 0 0,-1 0 0,1 0 0,-1 0 0,0 1 0,1-1 0,-1 0 0,1 0 0,-1 0 0,0 1 0,1-1 0,-1 0 0,0 1 0,1-1 0,0 1 0,17 20-4,-13-16-32,-4-5 86,4 0 80,0 0-94,0-1 0,0 1 0,0-1 0,0-1 0,0 1 0,0-1 0,0 0 0,-1 0 0,9-5 0,4-4 29,18-15 1,-29 21-18,3-2-20,0-1 1,-1 0 0,0-1 0,-1 0-1,0 0 1,0-1 0,-1 0 0,6-11 0,-5 6-25,-1-1 1,0 1-1,-1-1 1,-1 0-1,3-17 1,-6 26-35,0 1-1,-1-1 1,0-9 0,0 14 20,0 0 0,-1-1 0,1 1 0,0 0 0,-1 0 0,0 0 0,1 1 0,-1-1 0,0 0 0,0 0 0,0 0 0,0 0 0,-1 1 0,1-1 0,-2-1 0,2 2 6,0 1 1,1-1 0,-1 1 0,1-1-1,-1 1 1,0 0 0,1-1 0,-1 1-1,1 0 1,-1 0 0,0-1 0,0 1-1,1 0 1,-1 0 0,0 0 0,1 0-1,-1 0 1,0 0 0,1 0 0,-1 0-1,0 0 1,0 0 0,1 0 0,-2 1-1,0 0 3,0 0 1,1 0-1,-1 0 0,0 0 0,0 0 0,1 1 0,-1-1 0,-2 3 0,-2 3 14,0 1 0,-9 14 0,9-12 15,1 1 0,0-1 0,0 1-1,1 0 1,0 1 0,1-1 0,1 1 0,0-1 0,0 1-1,0 21 1,2-28 11,0-1 1,1 1-1,-1 0 0,1-1 0,0 1 0,0-1 0,1 1 1,-1-1-1,1 1 0,0-1 0,0 0 0,0 0 1,1 0-1,-1 0 0,1 0 0,0-1 0,0 1 0,1-1 1,-1 0-1,1 0 0,-1 0 0,1 0 0,0-1 1,0 1-1,0-1 0,0 0 0,1 0 0,-1-1 0,1 1 1,5 0-1,7 2 41,0-2 0,0 0 0,1-1 0,-1 0 1,0-2-1,23-2 0,-25 0-633,0 0 1,26-9-1,-31 9-466,-1-2-1,0 1 1,0-1 0,15-10-1,0-4-1533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1271 2560,'-14'9'1261,"14"-9"-1204,0 0 1,-1 0-1,1 1 1,0-1-1,0 0 1,-1 1-1,1-1 0,0 0 1,0 1-1,-1-1 1,1 0-1,0 1 0,0-1 1,0 0-1,0 1 1,-1-1-1,1 1 1,0-1-1,0 0 0,0 1 1,0-1-1,0 1 1,0-1-1,0 1 1,0-1-1,0 0 0,0 1 1,1-1-1,-1 1 1,0-1-1,1 2 1120,5-1 983,-2 0-1857,0 1-1,0-1 1,1 0-1,-1-1 0,0 1 1,0-1-1,1 0 1,-1 0-1,0 0 1,0-1-1,1 1 0,-1-1 1,8-3-1,3-1 257,1-1-1,17-10 1,-26 12-460,0 0 1,0-1 0,0 1-1,-1-1 1,1-1 0,9-10-1,-3 0 33,15-26-1,-8 13-30,24-39 59,66-90 133,-6 31-192,28-37 68,-106 127-131,0-1 0,29-64 0,-43 73-103,12-42-1,-18 51 26,-2 1-204,-4 19 238,0 0 0,0 0 0,0 0 0,0 0 0,0 0 0,0 0 0,0-1-1,0 1 1,0 0 0,0 0 0,0 0 0,0 0 0,0 0 0,-1 0 0,1 0-1,0 0 1,0 0 0,0 0 0,0-1 0,0 1 0,0 0 0,0 0 0,0 0-1,0 0 1,0 0 0,0 0 0,0 0 0,0 0 0,0 0 0,-1 0 0,1 0-1,0 0 1,0 0 0,0 0 0,0 0 0,0 0 0,0 0 0,0 0 0,0 0-1,0 0 1,0 0 0,-1 0 0,1 0 0,0 0 0,0 0 0,0 0 0,0 0 0,0 0-1,0 0 1,0 0 0,0 0 0,0 0 0,-1 0 0,-8 10-299,-30 42 263,3 1 0,2 2 0,-43 97 0,59-108 228,1 2-1,2-1 0,2 2 0,3 0 0,-8 76 0,16-108-28,2 1 0,2 26 0,-2-38-85,1 0 0,0 1 0,0-1 1,0 0-1,1 0 0,2 5 0,-3-7-28,0-1 0,-1 0-1,1 1 1,0-1-1,1 0 1,-1 1 0,0-1-1,0 0 1,0 0 0,1 0-1,-1 0 1,1 0-1,-1 0 1,0 0 0,1-1-1,2 2 1,-1-2 3,0 1 0,1-1 0,-1 0 1,0 0-1,1 0 0,-1 0 0,0-1 0,1 1 1,-1-1-1,0 0 0,0 0 0,0 0 0,0-1 1,0 1-1,0-1 0,0 1 0,3-3 0,1 0 48,10-6 33,0-1-1,-1 0 1,24-22 0,38-45-15,-43 42-97,5-5 48,-1-2 0,39-55 0,45-118-222,-110 191 156,123-279 191,-98 212-80,-30 74-45,7-17 239,-15 33-304,1-1 0,0 1-1,-1 0 1,1-1-1,-1 1 1,0-1 0,1 1-1,-1-1 1,-1 1 0,1-4-1,0 6 1,0 0-1,0 0 1,0-1 0,0 1-1,0 0 1,0 0-1,0 0 1,0 0-1,0 0 1,0 0 0,0 0-1,0 0 1,0 0-1,0 0 1,0 0-1,0 0 1,0-1-1,0 1 1,0 0 0,0 0-1,0 0 1,-1 0-1,1 0 1,0 0-1,0 0 1,0 0 0,0 0-1,0 0 1,0 0-1,0 0 1,0 0-1,0 0 1,0 0-1,0 0 1,0 0 0,0 0-1,0 0 1,-1 0-1,1 0 1,0 0-1,0 0 1,0 0-1,0 0 1,0 0 0,0 0-1,0 0 1,0 0-1,0 0 1,0 0-1,0 0 1,0 0 0,-1 0-1,1 0 1,0 0-1,0 0 1,0 0-1,0 0 1,0 0-1,0 0 1,0 0 0,0 0-1,0 0 1,-3 2-11,0-1 0,0 1 0,1-1 0,-1 1 1,1 0-1,-1 0 0,1 0 0,0 1 0,-1-1 1,1 1-1,1-1 0,-5 6 0,-1 6 57,-10 22 0,-70 207 399,7-16 114,2-23 21,34-85-384,-6 28 215,40-127 23,4-15-189,6-6-231,0 1 0,0 0 0,-1-1 0,1 1 0,0 0 0,0 0 0,0-1-1,-1 1 1,1 0 0,0-1 0,0 1 0,0 0 0,0-1 0,0 1 0,0-1 0,0 1 0,0 0 0,0-1-1,0 1 1,0 0 0,0-1 0,0 1 0,0-1 0,1-13 52,0-1 0,1 1 1,0 0-1,2 1 0,-1-1 0,7-15 1,1 3-116,29-51 0,-37 71 3,1 0 0,0 1 0,1-1 0,-1 1-1,1 0 1,0 0 0,0 0 0,1 1 0,-1 0-1,1 0 1,0 0 0,7-3 0,-11 6 32,-1 1-1,1 0 1,-1-1 0,0 1-1,1 0 1,-1-1-1,1 1 1,-1 0 0,1 0-1,-1 0 1,1 1 0,-1-1-1,1 0 1,-1 0 0,1 1-1,-1-1 1,0 1-1,1-1 1,-1 1 0,0 0-1,1-1 1,-1 1 0,0 0-1,0 0 1,0 0 0,0 0-1,0 0 1,0 0-1,0 0 1,0 0 0,0 1-1,0-1 1,0 0 0,0 3-1,4 5 28,-1 0 0,0 0 1,4 19-1,-5-20-24,4 19 69,12 35 190,-17-57-209,0 1-1,1-1 0,-1 0 0,1 0 1,0 0-1,1-1 0,-1 1 0,7 5 1,-8-8-13,0-1 0,0 1 0,0-1 1,0 0-1,0 1 0,0-1 0,0 0 1,0-1-1,1 1 0,-1 0 1,0-1-1,1 1 0,-1-1 0,1 0 1,2 1-1,-1-2 9,1 1 0,-1-1 0,1 0 0,-1 0 1,1 0-1,-1 0 0,7-4 0,-1 0 11,1-1-1,-2 0 0,1-1 1,-1 0-1,11-10 1,1-4 5,-1-1 1,-1 0 0,-1-2-1,-1 0 1,-1-1 0,-1-1-1,15-36 1,-29 59-72,1 0 1,-1-1 0,0 1-1,0 0 1,-1-1-1,1 1 1,-1-1-1,1 1 1,-1-1-1,0 1 1,-1-4 0,1 6 4,0 0 0,0 1 0,0-1 0,-1 0 0,1 1 0,0-1 0,0 0 0,-1 1 0,1-1 0,0 1 0,-1-1 0,1 0 0,0 1 0,-1-1 0,1 1 0,-1-1 0,1 1 0,-1-1 0,1 1 0,-1 0 0,0-1 0,1 1 0,-1 0 0,1-1 0,-1 1 0,0 0 0,1 0 0,-1-1 0,0 1 0,1 0 0,-1 0 0,0 0 0,1 0 0,-1 0 0,0 0 0,1 0 0,-1 0 0,0 0 0,1 0 0,-1 1 0,0-1 0,1 0 0,-1 0 0,0 1 0,0 0 0,-3 0-23,0 1-1,0 0 1,0 0 0,0 0 0,-5 4 0,3-1 39,1 0-1,0 1 1,0-1 0,0 1 0,1 0 0,0 1-1,0-1 1,0 1 0,1-1 0,0 1-1,0 0 1,1 0 0,0 0 0,0 1 0,0-1-1,1 0 1,0 1 0,1-1 0,0 1-1,1 12 1,0-10 33,0-1-1,1 0 1,0 0 0,1 0-1,0 0 1,0 0 0,1 0-1,0-1 1,1 1-1,-1-1 1,2 0 0,-1-1-1,1 1 1,0-1 0,14 12-1,-13-13-8,1-1 0,0 1 0,0-2 1,0 1-1,0-1 0,1 0 0,0-1 0,0 0 0,0 0 0,0-1 0,0 0 0,14 1 0,-16-3-346,0 0 0,0 0 0,-1-1 0,1 0 0,0 0 0,-1 0 0,1-1 0,-1 0 0,0-1 0,1 1 1,-1-1-1,0 0 0,0-1 0,-1 1 0,1-1 0,-1 0 0,10-10 0,-7 5-1328,0-1 1,0 0 0,11-20 0,0-1-1007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0:5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8736,'-11'-5'3936,"61"14"-3424,-21-9 1408,5 0-1152,34-9 63,4 1-511,39-10-96,6 6-128,0-6 96,-10 9-128,-1-7-2079,-12 1 1119,-3 3-4512,-8 3 3008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58 1888,'1'-2'153,"-1"0"0,1 1 0,-1-1 0,1 1 0,0-1 0,-1 1 0,1-1-1,0 1 1,0 0 0,0-1 0,0 1 0,0 0 0,2-2 0,16-13 2895,-16 13-2594,1 1-1,0 0 1,0 0-1,0 0 1,0 0 0,1 0-1,-1 1 1,0 0-1,1 0 1,-1 0-1,1 1 1,-1-1 0,1 1-1,8 1 1,-10-1-305,-1 1 0,1-1 0,0 1 0,-1 0 1,1 0-1,-1 0 0,1 0 0,-1 0 0,0 0 1,1 1-1,-1-1 0,0 1 0,0 0 0,0-1 0,0 1 1,0 0-1,0 0 0,-1 1 0,1-1 0,-1 0 1,1 0-1,-1 1 0,0-1 0,0 1 0,1 3 0,0 1 79,0 1 0,-1-1-1,0 1 1,-1 0 0,0-1-1,0 1 1,-1 11-1,-14 53 784,11-54-787,-2 10 28,1-7-163,0 0 1,-1 0-1,0-1 1,-13 25-1,9-27 48,-1-1-1,-24 31 1,27-39-377,0 0 0,-1 0 0,0-1 0,0 0 1,-1-1-1,-13 8 0,2-3-838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262 164 3328,'0'-28'1061,"0"27"-1025,0 0-1,0-1 1,0 1-1,0 0 1,0 0-1,0 0 1,0-1-1,1 1 1,-1 0-1,0 0 1,1 0-1,-1 0 1,1 0-1,-1 0 1,1 0-1,0 0 1,0-1-1,2-2 153,-2 2 32,0 0 1,0 1-1,0-1 1,0 0-1,0 1 0,1-1 1,-1 1-1,4-3 1,5-8 1603,-7 9-674,-2 6-412,-4 12 102,2-9-566,-18 66 1167,2-12-748,14-50-608,-72 271 2256,-13-14-869,57-168-948,19-54 369,-32 72-1,38-107-329,6-16-17,7-19-129,11-21-273,26-50 0,-36 83-183,1 0 0,1 0 0,0 0 1,0 2-1,22-20 0,-14 16 24,1 1 0,0 1-1,25-14 1,-37 24-9,0-1 1,0 1-1,1 0 0,9-2 0,-15 4 15,-1 1 0,1 0 0,0-1 0,-1 1 0,1 0-1,0 0 1,-1 0 0,1 0 0,0 0 0,-1 0 0,1 1 0,0-1 0,-1 0 0,1 1 0,0-1 0,-1 1 0,1 0 0,-1-1 0,1 1 0,-1 0-1,0 0 1,1 0 0,-1 0 0,0 0 0,1 1 0,-1-1 0,1 2 0,0 0 9,-1 1 0,1-1 0,-1 1 1,0-1-1,0 1 0,0 0 0,0 0 0,-1-1 0,1 1 0,-1 5 1,-3 43 66,1-29-29,0 5 59,-2 45 89,4-65-120,0 0 0,1 0 0,0-1 0,1 1 0,0 0 0,0-1-1,4 9 1,-6-14-38,1 0-1,0-1 0,0 1 1,0-1-1,0 1 0,1-1 1,-1 1-1,0-1 0,1 0 1,-1 0-1,1 1 0,-1-1 1,1 0-1,-1 0 0,1-1 1,0 1-1,-1 0 0,1 0 1,0-1-1,0 1 1,-1-1-1,1 0 0,0 1 1,0-1-1,0 0 0,0 0 1,-1 0-1,1 0 0,0-1 1,0 1-1,0 0 0,0-1 1,2-1-1,5 0 30,-1-2 0,-1 1 0,1-1 0,0 0-1,-1-1 1,9-6 0,27-25 201,67-75 1,-6 6-578,-96 100-234,-9 13 233,-3 7 217,-5 41 104,5-34 42,1 0 1,0 0 0,2 33 0,2-44-19,0 9 37,6 29-1,-6-45-19,-1 0-1,1 0 0,0 0 0,1-1 1,-1 1-1,1 0 0,-1-1 1,1 1-1,0-1 0,1 0 0,-1 1 1,0-1-1,1 0 0,3 3 1,-4-5-19,0 0 1,0 0 0,0 0 0,0 0 0,0 0 0,0-1-1,0 1 1,0-1 0,0 1 0,0-1 0,0 0-1,1 0 1,-1 0 0,0 0 0,0 0 0,0 0-1,0-1 1,0 1 0,0-1 0,0 0 0,0 1 0,0-1-1,2-1 1,5-3 28,-1 1-1,0-2 1,13-10 0,-16 11-25,100-81 97,57-45-104,-137 113-49,-17 14 23,0-2 1,0 1-1,-1-1 0,0-1 0,11-10 0,-18 16 2,0 1 0,0 0 0,0 0 1,0 0-1,1 0 0,-1 0 0,0 0 0,0-1 0,0 1 1,0 0-1,0 0 0,0 0 0,0 0 0,0 0 0,0-1 0,1 1 1,-1 0-1,0 0 0,0 0 0,0 0 0,0-1 0,0 1 1,0 0-1,0 0 0,0 0 0,0 0 0,0-1 0,0 1 1,-1 0-1,1 0 0,0 0 0,0 0 0,0-1 0,0 1 1,0 0-1,0 0 0,0 0 0,0 0 0,0 0 0,-1-1 0,1 1 1,0 0-1,0 0 0,0 0 0,0 0 0,0 0 0,0 0 1,-1 0-1,1 0 0,0-1 0,0 1 0,0 0 0,0 0 1,-1 0-1,1 0 0,-10 1-133,2 2 125,1 1 0,0 0 0,0 0 0,-12 11 0,7-6-8,-2 2-32,1 0 1,1 1-1,0 0 0,0 1 0,-16 25 1,21-28 57,0 1 0,2 0 0,-1 0 0,1 1 0,1-1 0,0 1 0,0 0 0,-2 24 0,5-34 5,1 0 1,0 0-1,0 0 1,0 0-1,0 0 1,0 0-1,0 0 0,1 1 1,-1-1-1,1 0 1,0-1-1,-1 1 1,1 0-1,0 0 0,0 0 1,0 0-1,0-1 1,0 1-1,1 0 1,-1-1-1,0 1 0,1-1 1,-1 1-1,1-1 1,0 0-1,2 2 1,-1-2 1,-1 0 0,1 0-1,0 0 1,0 0 0,0-1 0,0 1 0,-1-1 0,1 0 0,0 0 0,0 0 0,0 0 0,0 0 0,0-1 0,0 1 0,0-1 0,0 0 0,-1 0 0,5-2 0,6-3 9,-1-1-1,0 0 1,0-1 0,-1-1 0,0 0 0,0 0 0,-1-1 0,0-1 0,-1 1 0,11-18 0,-6 6-43,0 0 1,-2-1-1,-1 0 1,16-46-1,-24 52-120,-3 11 6,-3 9-53,-9 19 88,2 1 0,1 1 0,1 0 0,-10 49 0,4-16 67,-106 293 205,92-276-211,-79 211 279,104-276-192,-1 1 2,1 0 0,-7 10 0,9-18-29,1-1-1,-1 0 0,0 1 0,0-1 0,0 1 1,0-1-1,0 0 0,0 0 0,-1 0 1,1 0-1,0 0 0,-1 0 0,1 0 1,0 0-1,-1 0 0,1 0 0,-1-1 0,0 1 1,-2 0-1,3-1-11,0 0-1,0 0 1,0 0-1,0 0 1,-1 0 0,1 0-1,0-1 1,0 1 0,0 0-1,0-1 1,0 1 0,0-1-1,0 1 1,0-1-1,0 0 1,0 1 0,1-1-1,-1 0 1,0 1 0,0-1-1,1 0 1,-1 0 0,0 0-1,1 0 1,-1 0 0,0-1-1,-2-4 5,1 0 0,-1 0 0,-1-10 0,2 11 1,-3-16-39,1 1-1,0-1 1,2-1 0,0 1 0,2 0 0,0 0 0,1 0 0,1-1 0,8-30 0,-8 45 15,0 0 1,1 1-1,0-1 0,0 0 1,1 1-1,0 0 1,6-8-1,3-1 33,19-17 0,-26 27-29,26-23-58,2 2 0,45-27 1,-25 18 88,130-108 130,-21-24-204,-69 67 7,-60 65 43,7-6 4,45-58 0,74-139 86,-35 23-177,-77 127 150,-22 41-106,-19 35-150,-1 1 0,8-24 0,-14 35 186,0 0 0,0 0 1,0 0-1,0 0 0,0 0 0,0 0 1,0 0-1,0 0 0,0 0 1,0 0-1,0 0 0,-1 0 1,1 0-1,0 0 0,0 0 1,0 0-1,0 0 0,0 0 1,0 0-1,0 0 0,0 0 1,0 0-1,0 0 0,0 0 0,0 0 1,0 0-1,0 0 0,0 0 1,0 0-1,0 0 0,0 0 1,0 0-1,0 0 0,0 0 1,0 0-1,-1 0 0,1 0 1,0 0-1,0-1 0,0 1 0,0 0 1,0 0-1,0 0 0,0 0 1,0 0-1,0 0 0,0 0 1,0 0-1,0 0 0,0 0 1,0 0-1,0 0 0,1 0 1,-1 0-1,0 0 0,0 0 1,0 0-1,0 0 0,0-1 0,0 1 1,0 0-1,0 0 0,-7 6-181,-10 16 13,-17 34-9,14-22 131,-120 214 127,37-71 47,-27 49 300,100-166 116,27-51-339,4-7-19,15-11 1,77-61-47,-67 52-196,1 1 1,1 1 0,41-17-1,-66 31 43,0 1 0,1 0 0,-1 0 0,1 1 0,-1-1-1,1 1 1,-1-1 0,1 1 0,0 0 0,-1 0 0,1 1 0,4 0-1,-7 0 6,1 0-1,0-1 1,0 1-1,0 0 0,-1 0 1,1 0-1,0 0 0,-1 0 1,1 1-1,-1-1 1,1 1-1,-1-1 0,0 0 1,0 1-1,1 0 0,-1-1 1,0 1-1,-1 0 0,1 0 1,0-1-1,1 5 1,0 1 15,-1 1 1,0-1 0,1 13-1,2 15-34,-1-26 68,0 0 1,0-1-1,0 1 1,1-1-1,1 0 0,-1 0 1,8 9-1,-10-14-17,0-1 0,0 1 0,0-1 0,0 0 0,0 1 0,1-1 0,-1 0-1,1-1 1,0 1 0,-1 0 0,1-1 0,0 1 0,0-1 0,0 0 0,0 0 0,0 0-1,0 0 1,0-1 0,0 1 0,0-1 0,0 0 0,0 0 0,1 0 0,3 0 0,2-3 34,1 1 0,15-8 1,-21 9-41,-1-1 0,0 0 0,1 1 0,-1-1 1,0-1-1,0 1 0,0 0 0,4-6 0,-6 8-12,1-1 0,0-7 0,-2 7-1,0 0 0,0 0 0,1 1 0,-1-1-1,0 0 1,1 1 0,-1-1 0,1 0 0,-1 1 0,1-1 0,-1 1-1,1-1 1,-1 0 0,1 1 0,-1-1 0,1 1 0,0 0-1,-1-1 1,2 0 0,19-9-40,-10 5 25,-1-1 55,1-1 0,-1 0 1,-1 0-1,0-1 0,11-11 0,-15 14-43,-1 1 1,0-1-1,-1 0 1,1 0-1,-1-1 1,0 1-1,0-1 0,0 1 1,-1-1-1,0 0 1,3-12-1,-5 14-28,0 0 0,-1 1 0,1-1 0,-1 0 0,1 0 0,-1 0 0,-2-5 0,2 9 20,0 0-1,1 0 0,-1 0 1,1 0-1,-1 0 1,0 0-1,1 1 0,-1-1 1,1 0-1,-1 0 1,0 0-1,1 1 0,-1-1 1,1 0-1,-1 0 1,1 1-1,-1 0 0,1-1 11,-5 3-12,0 1 0,1-1 0,0 1 0,0 1 0,0-1 0,0 0-1,0 1 1,1 0 0,0 0 0,-3 6 0,1 0-12,0 0-1,1 1 0,-5 19 1,9-28 35,-1 0 0,1 0 1,0 0-1,-1 0 1,1 0-1,0 1 1,1-1-1,-1 0 1,1 0-1,-1 0 1,1-1-1,0 1 0,2 6 1,-2-8-1,0 0 0,0 0 0,-1 0-1,1 0 1,0 1 0,0-1 0,0 0 0,0-1 0,0 1 0,1 0-1,-1 0 1,0 0 0,0-1 0,1 1 0,-1 0 0,0-1 0,1 1-1,-1-1 1,0 0 0,1 1 0,-1-1 0,1 0 0,-1 0 0,0 0 0,1 0-1,-1 0 1,1 0 0,-1 0 0,1-1 0,-1 1 0,2-1 0,4-2 37,1 0 0,-1-1 0,0 0 0,0 0 0,-1-1 0,1 1 0,9-10 0,16-12-73,165-101-58,-193 124 72,-2 1-4,1 1 0,-1-1 0,1 1 1,-1-1-1,1 1 0,0 0 0,0 0 0,0 0 0,-1 0 0,1 0 0,0 1 0,0-1 1,0 1-1,0 0 0,6 0 0,-9 0 10,1 0 1,-1 0 0,0 1-1,1-1 1,-1 0-1,0 0 1,1 0-1,-1 1 1,0-1-1,0 0 1,1 0-1,-1 1 1,0-1 0,0 0-1,0 0 1,0 1-1,1-1 1,-1 0-1,0 1 1,0-1-1,0 0 1,0 0-1,0 1 1,0-1-1,0 0 1,0 1 0,1-1-1,-1 0 1,0 1-1,-1-1 1,1 1-1,-3 16-23,-14 18 59,5-15-153,-7 12 165,-2-1 1,-38 45-1,59-75-26,-1 0 0,0 0 0,0 0 0,0 0 0,0 0 0,0 0 0,-1 0 0,1 0 0,0-1 0,0 1 0,0 0 0,-1-1 0,1 1 0,0-1 0,-1 0 0,1 1 0,0-1 0,-1 0 0,1 0 0,-1 0 0,1 0 0,0 0 0,-1 0 0,1 0 0,-3-1 0,3 0-15,-1 1 0,1-1-1,0 0 1,0 0 0,0 0 0,0 0 0,0 0 0,0 0 0,0 0 0,0 0 0,0 0 0,1-1 0,-1 1 0,0 0 0,1 0 0,-1-1 0,1 1 0,0-1 0,-1 1 0,1 0 0,0-1 0,0 1 0,-1-1 0,1 1 0,1-3 0,-1 2-15,0 0-1,1 0 0,-1 1 0,1-1 1,0 0-1,0 0 0,-1 0 1,1 1-1,0-1 0,0 0 0,1 1 1,-1-1-1,0 1 0,1-1 1,-1 1-1,0 0 0,1 0 0,-1-1 1,1 1-1,0 0 0,-1 0 1,1 1-1,0-1 0,4-1 0,1-1-11,0 1 0,1 0 0,0 0 0,15-2 0,118-14 322,-109 13-286,-12 1-6,-1-1 0,-1 0 0,1-2 0,-1 0 0,0-1 1,26-16-1,-34 18 10,0 1 0,-1-1 0,0-1 0,0 0 0,-1 0 0,0-1 0,0 0 0,0 0 0,-1-1 0,10-16 1,13-28 34,32-78 0,64-159-224,-120 272 2,-6 12-56,-3 11-134,-5 11 398,-9 28 1,-68 299-148,82-329 151,-35 299 256,36-293-209,2-11-448,-1-1 1,1 1-1,1-1 0,0 1 1,2 12-1,5-37-5835,-6 5 4506,0 0 0,0-1 1,-1-17-1,-1-2-457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6144,'-11'-34'2784,"11"25"-2432,0 5 1504,0 8-1088,6-4 768,3 0-896,5-4-96,6 4-320,5-5-128,4 5-64,-1-4 32,6 4-32,-5-3-3200,2 3 1760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1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8128,'-29'-13'3680,"24"13"-3168,15-5-448,5 1-128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3 355 2816,'-3'-5'917,"7"9"259,-2-2-650,1 1 0,-1-1 0,1 0 0,-1 1 0,1-1 1,6 3-1,-3-3-182,0-1 1,0 1 0,0-1-1,1-1 1,-1 1 0,0-1-1,1 0 1,-1 0 0,0-1-1,1 0 1,-1 0 0,0-1-1,0 1 1,0-1 0,7-3-1,-9 3-265,10-3 120,0 0 0,0-1 0,-1 0 0,0-1 0,0-1 0,13-10 0,-2-2-14,25-28 1,-41 39-139,0-1 0,-1 1-1,0-1 1,-1-1 0,0 1 0,6-15 0,-11 20-39,1-1 0,-1 0-1,0 1 1,0-1 0,0 0 0,-1 0 0,0 0 0,0 0 0,-1-6 0,0 8-7,1-2 10,-1 0-1,0 0 1,0-1 0,-1 1-1,1 1 1,-1-1-1,-4-8 1,5 12-44,0 0 0,0 0 0,0 0-1,-1 0 1,1 0 0,0 0 0,-1 0-1,1 1 1,-1-1 0,0 0 0,0 1 0,1 0-1,-1-1 1,0 1 0,0 0 0,0 0 0,-1 0-1,1 0 1,0 0 0,0 0 0,0 1 0,-1-1-1,-3 0 1,3 2-6,0-1 0,0 0-1,0 1 1,0-1 0,0 1-1,0 0 1,0 0 0,0 0 0,0 0-1,1 1 1,-1-1 0,0 1 0,1-1-1,0 1 1,-1 0 0,1 0-1,-4 4 1,-2 4 66,1-1 0,0 2 0,1-1 0,0 1 0,0 0 0,1 0 0,-4 15 0,0 2 299,2 0 0,-5 31 1,10-45-153,1-1 1,0 1-1,1 0 1,1 20-1,0-29-106,-1-1 1,1 0-1,0 1 0,0-1 0,1 0 0,-1 0 0,1 0 0,0 0 0,0 0 0,0 0 0,0-1 0,1 1 0,-1-1 0,1 1 0,0-1 0,0 0 0,0 0 0,6 4 0,-7-6-32,0 0-1,0-1 1,1 1-1,-1 0 0,0-1 1,1 1-1,-1-1 1,0 1-1,1-1 1,-1 0-1,0 0 1,1 0-1,-1-1 1,0 1-1,4-1 1,5-2 76,-1 0 0,11-6 1,-11 6-26,109-48 276,25-9-259,-103 45-151,67-14 0,-106 28 42,1 0 0,0 1-1,0 0 1,-1 0-1,1 0 1,0 0 0,-1 0-1,6 1 1,-7-1 9,0 1 0,0-1 0,0 1-1,0-1 1,0 1 0,0-1 0,0 1 0,0 0 0,0-1 0,0 1 0,0 0 0,-1 0 0,1 0-1,0 0 1,0 0 0,-1-1 0,1 1 0,-1 0 0,1 1 0,-1-1 0,1 2 0,1 4 40,0 0 1,-1 0-1,0 1 0,0-1 1,-1 0-1,0 1 0,0-1 1,-3 14-1,1-9 82,0-1 0,-2 0 0,1 0 0,-9 18 0,7-23 188,2-4-75,4-4 51,0 0-268,4-7 67,1 1 1,0-1-1,0 1 1,8-8-1,10-11-14,-18 19-122,0 1 0,0 0-1,1 1 1,0-1 0,0 1-1,12-7 1,-18 12 35,1 0 0,-1 1 0,1-1 0,0 0-1,-1 1 1,1 0 0,-1-1 0,1 1 0,0 0 0,-1 0 0,1 0 0,2 0 0,-4 0 7,1 0 0,0 0 0,0 0 0,-1 1 0,1-1 1,0 0-1,0 1 0,-1-1 0,1 1 0,0-1 0,-1 1 1,1-1-1,-1 1 0,1-1 0,-1 1 0,1-1 0,-1 1 1,1 1-1,1 2 1,-1 0 0,0-1 1,0 1-1,0 0 0,0 0 0,-1 0 1,1 0-1,-1 8 0,-11 90 484,13-90-234,-2-12-234,0 0 0,0 0-1,0 1 1,0-1-1,0 0 1,0 0 0,0 0-1,1 0 1,-1 0 0,0 0-1,0 0 1,0 1-1,0-1 1,0 0 0,1 0-1,-1 0 1,0 0-1,0 0 1,0 0 0,0 0-1,0 0 1,1 0-1,-1 0 1,0 0 0,0 0-1,0 0 1,0 0 0,1 0-1,-1 0 1,0 0-1,0 0 1,0 0 0,0 0-1,1 0 1,15-15 521,-12 11-583,14-19 229,-11 14-148,0 1 0,10-10 0,18-11-151,66-40 0,-100 68 105,0 0 0,1 0 0,-1 0-1,0 1 1,1-1 0,-1 1 0,1-1-1,-1 1 1,1-1 0,-1 1 0,1 0-1,-1 0 1,1 0 0,0 0 0,-1 0-1,1 0 1,-1 0 0,1 0 0,-1 1-1,3 0 1,-3-1 6,0 1 0,0 0 0,0-1-1,0 1 1,0 0 0,0 0 0,0 0-1,0 0 1,-1 0 0,1 0 0,0 0-1,0 0 1,-1 0 0,1 1 0,-1-1 0,1 0-1,-1 0 1,0 1 0,1-1 0,-1 0-1,0 0 1,0 1 0,0-1 0,0 0 0,0 2-1,1 18 56,1 0 0,1-1-1,1 1 1,0-1 0,2 0 0,8 20-1,-12-35 3,-1-1 0,1 0 0,1 0 0,-1 0 0,1 0 0,5 7 0,-7-9-23,1-1 0,-1 0 0,0 0 0,1 0 0,-1 0 0,0 0 0,1 0 0,-1 0 0,1-1 0,0 1 0,-1 0 0,1-1 1,-1 1-1,1-1 0,0 0 0,-1 1 0,1-1 0,0 0 0,0 0 0,-1 0 0,1 0 0,2-1 0,6-1 43,0-1 0,-1-1 0,1 0-1,-1 0 1,0-1 0,0 0 0,15-11-1,56-54 49,-42 35 26,-18 16-331,29-34 0,-48 53 179,-1-1 0,0 1 0,0-1 0,1 1 0,-1 0 0,0-1 0,1 1 0,-1-1 1,0 1-1,1 0 0,-1-1 0,1 1 0,-1 0 0,0-1 0,1 1 0,-1 0 0,1 0 1,-1-1-1,1 1 0,-1 0 0,1 0 0,-1 0 0,1 0 0,-1 0 0,1 0 0,-1 0 0,1 0 1,-1 0-1,1 0 0,-1 0 0,1 0 0,-1 0 0,1 0 0,-1 0 0,1 0 0,-1 1 1,1-1-1,-1 0 0,1 0 0,-1 0 0,1 1 0,-1-1 0,1 0 0,-1 1 0,0-1 0,1 1 1,-1-1-1,0 0 0,1 1 0,-1-1 0,0 1 0,0-1 0,1 1 0,-1-1 0,0 1 1,0-1-1,0 1 0,0-1 0,1 1 0,-1-1 0,0 1 0,0-1 0,0 1 0,0-1 0,0 1 1,0-1-1,0 1 0,-1 0 0,2 6 8,0-1-1,0 1 1,0 0-1,4 7 1,1 9 25,-2 2 277,-1 1 0,0 43 1,1-73-140,-4 3-162,1 1-1,-1 0 1,0 0 0,1 0-1,-1-1 1,0 1 0,0 0-1,1 0 1,-1-1 0,0 1-1,1 0 1,-1-1 0,0 1-1,0 0 1,0-1 0,1 1 0,-1 0-1,0-1 1,0 1 0,0-1-1,0 1 1,0 0 0,0-1-1,0 0 1,0 16-116,-1-1-1,-4 15 1,4-23 133,1 0 0,-1 0-1,1 0 1,1 0 0,0 6 0,0 10 49,-1-20-59,0-1 0,0 1 0,1 0-1,-1-1 1,0 1 0,1-1 0,-1 1 0,1-1 0,0 1 0,0-1-1,-1 0 1,1 1 0,0-1 0,0 0 0,0 0 0,0 1 0,0-1-1,0 0 1,1 0 0,-1 0 0,0 0 0,1-1 0,-1 1 0,0 0-1,2 0 1,-1 0 6,0 0 0,0-1 0,0 1 1,0-1-1,0 1 0,0-1 0,0 0 0,0 0 0,0 0 0,0 0 0,0 0 0,-1 0 0,1 0 0,0-1 0,0 1 0,0-1 0,0 1 0,0-1 0,0 0 0,1-1 0,4-3 10,-1-1-1,0 0 0,0 0 1,0 0-1,-1-1 1,0 0-1,6-11 1,-1 3 9,20-24 64,1 2 0,2 2 0,50-43 0,-18 17-27,-45 39-61,28-38 0,-17 20-218,-30 38 179,1 1 0,-1-1 0,1 0 0,0 1 0,-1-1 0,1 1 0,4-3 0,-5 4 30,-1 0-1,0 0 1,1-1-1,-1 1 1,1 0-1,-1 0 1,1 0 0,-1 0-1,1 0 1,-1 0-1,0 0 1,1 0-1,-1 0 1,1 0-1,-1 0 1,1 0 0,-1 1-1,0-1 1,1 0-1,-1 0 1,1 0-1,-1 1 1,0-1-1,1 0 1,-1 0 0,0 1-1,1-1 1,-1 0-1,0 1 1,1-1-1,-1 0 1,0 1-1,0-1 1,1 0-1,-1 1 1,0-1 0,0 1-1,0-1 1,1 0-1,-1 1 1,0-1-1,0 1 1,0-1-1,0 1 1,0 0 0,2 11-18,0-1 1,-1 1 0,0 0-1,0 0 1,-2 0-1,1 0 1,-2 0 0,1-1-1,-6 18 1,-3 5 111,-28 60-1,35-87-55,0 0 1,-1 0-1,0 0 0,0-1 1,-1 1-1,1-1 0,-9 8 1,11-12-26,-1 0 1,1 0 0,-1-1 0,1 1-1,-1-1 1,0 1 0,1-1-1,-1 0 1,0 0 0,0 0-1,0 0 1,0-1 0,0 1 0,0-1-1,0 0 1,0 0 0,0 0-1,0 0 1,0 0 0,0-1 0,0 0-1,-3 0 1,-4-3-3,0-1 1,-18-9-1,9 3-106,13 9-51,6 4 49,8 9 23,19 13 249,-21-21-171,0 0 0,0 0 0,1 0 0,-1-1-1,0 0 1,1 0 0,-1-1 0,1 0 0,0 0-1,-1 0 1,1-1 0,0 0 0,-1 0 0,10-2 0,-4 0 26,0-1 1,-1 0-1,1-1 1,-1 0-1,1-1 1,-1 0 0,11-8-1,9-6 14,50-40 0,-69 48-17,0 0-1,-1-1 1,0 0-1,-1 0 1,0-1 0,11-21-1,-2 4-130,-13 21 70,-1 0 0,0 0-1,0 0 1,5-16-1,-10 25 34,0 0 0,0 0 0,0 0 0,0-1 0,0 1 0,0 0 0,0 0-1,0 0 1,0 0 0,0 0 0,0 0 0,0 0 0,0 0 0,0 0 0,0 0 0,0-1 0,0 1 0,0 0-1,0 0 1,0 0 0,0 0 0,0 0 0,0 0 0,0 0 0,1 0 0,-1 0 0,0 0 0,0 0 0,0 0-1,0 0 1,0 0 0,0 0 0,0 0 0,0 0 0,0-1 0,0 1 0,0 0 0,1 0 0,-1 0-1,0 0 1,0 0 0,0 0 0,0 0 0,0 0 0,0 0 0,0 0 0,0 0 0,0 1 0,0-1 0,0 0-1,1 0 1,-1 0 0,0 0 0,0 0 0,0 0 0,0 0 0,4 6-132,2 11-12,0 4 155,-2-1 1,-1 1 0,0 0 0,-2 0 0,0 0 0,-2 0 0,0 0 0,-7 37 0,8-56 21,-1 1 1,0 0 0,0-1 0,0 1 0,0-1-1,0 1 1,-1-1 0,1 1 0,-1-1 0,1 0-1,-3 3 1,3-5-24,1 0 0,0 1-1,-1-1 1,1 0 0,-1 0 0,1 1 0,0-1-1,-1 0 1,1 0 0,-1 0 0,1 0-1,0 0 1,-1 1 0,1-1 0,-1 0-1,1 0 1,-1 0 0,1 0 0,-1 0 0,1 0-1,-1-1 1,1 1 0,0 0 0,-1 0-1,0 0 1,0-1-8,0 0-1,0 0 0,0 0 1,0 0-1,0 0 0,0 0 1,0 0-1,1 0 0,-1 0 1,0 0-1,1 0 0,-1 0 1,0-3-1,-12-19 62,-3-3-88,16 24 31,-1 1 0,0-1-1,1 0 1,-1 1 0,1-1-1,0 0 1,-1 1 0,1-1-1,0 0 1,0 1 0,0-1-1,0 0 1,0-1 0,1 2-15,-1 0 1,0 1-1,0-1 1,0 0-1,0 0 1,1 1-1,-1-1 1,0 1-1,1-1 1,-1 0-1,0 1 1,1-1-1,-1 1 1,1-1-1,-1 0 1,1 1-1,-1 0 1,1-1-1,-1 1 1,1-1-1,-1 1 1,1 0-1,0-1 1,-1 1-1,1 0 1,0-1-1,-1 1 1,1 0-1,0 0 1,0 0-1,-1 0 1,1 0 0,0 0-1,-1 0 1,1 0-1,0 0 1,-1 0-1,2 0 1,10 0 6,45-2 4,3-8 149,-1-3-1,69-25 1,-95 26-109,46-24 0,-31 13-309,-48 23 265,0 0 0,0-1 0,0 1 0,1 0 0,-1 0 0,0 0 0,0 0 0,0 0 0,0-1 0,1 1 0,-1 0 0,0 0 0,0 0 0,1 0 0,-1 0 0,0 0 0,0 0 1,0 0-1,1 0 0,-1 0 0,0 0 0,0 0 0,1 0 0,-1 0 0,0 0 0,0 0 0,0 0 0,1 0 0,-1 0 0,0 0 0,0 0 0,0 0 0,1 0 0,-1 1 0,0-1 0,0 0 0,0 0 0,1 0 0,-1 0 0,0 0 0,0 1 0,0-1 0,0 0 0,0 0 0,1 0 1,-1 1-1,0-1 0,0 0 0,0 0 0,0 0 0,0 1 0,0-1 0,0 1 0,-3 14-142,1-7 146,-1 8-23,1 0-1,1 0 1,0 0-1,2 18 1,0-29 37,-1 1-1,1-1 1,0 0-1,0 0 1,0 0-1,1-1 1,0 1-1,0 0 1,0 0-1,0-1 1,1 1-1,0-1 1,0 0-1,0 0 1,0 0-1,8 7 1,-8-10 8,-1 1 1,1-1-1,0 0 1,0 0-1,0 0 0,0 0 1,0 0-1,0 0 1,0-1-1,0 0 1,0 1-1,0-1 1,0-1-1,0 1 1,0 0-1,0-1 1,0 1-1,0-1 1,0 0-1,0 0 1,0 0-1,0 0 1,4-3-1,4-2-3,-1 0-1,0-1 0,-1 0 1,18-15-1,-8 5-63,0 1 0,29-19 0,-31 26-93,-12 8-33,-9 7-93,2-3 259,0 0 0,0 0 0,0 0 0,1 1 0,-1-1 0,1 1 0,-1-1 1,1 1-1,1 0 0,-1 0 0,0-1 0,1 6 0,-1-3 8,1 0 1,0 1-1,0-1 0,0 0 0,1 0 0,0 1 1,2 6-1,-1-7 26,1 0 1,-1 0-1,1 0 0,0-1 1,6 9-1,-8-13-15,0 1 0,0-1 0,0 0 0,0 0 0,0 0-1,0 0 1,1 0 0,-1 0 0,0 0 0,1-1 0,-1 1 0,0 0 0,1-1 0,-1 1-1,1-1 1,-1 1 0,0-1 0,1 0 0,-1 0 0,1 1 0,-1-1 0,1 0 0,-1 0-1,1-1 1,-1 1 0,1 0 0,-1 0 0,4-2 0,-3 1 6,0 0 0,-1-1 0,1 1-1,0-1 1,0 0 0,-1 0 0,1 0 0,0 0 0,-1 0 0,0 0-1,0 0 1,2-3 0,12-30 221,-14 32-252,-1 1 0,1-1 0,-1 0 0,1 0 1,-1 0-1,0 1 0,0-1 0,0 0 0,0 0 0,-1 1 0,1-1 0,-1 0 0,0 0 0,0 1 0,-1-5 0,1 5-8,0 0-1,0 0 0,-1 0 0,1 1 0,0-1 0,-1 0 0,1 0 1,-1 1-1,1-1 0,-1 1 0,0 0 0,1-1 0,-1 1 0,0 0 1,0 0-1,0 0 0,0 0 0,0 0 0,-4 0 0,-6-2 39,8 1-6,0 1 0,-1 0 0,1 0 0,0 0 0,-1 1 0,-6 0 0,4 1 111,6-4-73,1 2-52,1 0 0,-1 0 0,1 0 0,-1 1 0,1-1-1,-1 0 1,1 0 0,0 1 0,0-1 0,-1 0 0,1 1 0,0-1 0,1 0 0,12-7 15,0 0 0,1 1 0,0 1 0,29-8 0,68-8-57,-100 20 1,7-1-6,1 0-1,-1 2 0,0 0 0,0 1 0,22 2 1,-39-1 42,1-1 0,0 1 0,-1-1 0,1 1 0,0 0 0,-1 0 0,1 0 0,-1 0 0,1 1 0,-1-1 0,0 1 0,1 0 0,-1-1 0,0 1 0,0 0 0,0 0 0,2 4 0,-3-4 9,0 0 0,0 0 0,0 1 0,-1-1 0,1 0 0,-1 0 0,0 0-1,1 1 1,-1-1 0,0 0 0,0 1 0,0-1 0,-1 0 0,1 0 0,-1 1 0,1-1 0,-1 0 0,0 0-1,0 0 1,-1 4 0,-14 22 92,6-8 111,8-15 70,3-5 175,11-10-432,1 1 0,0 0 1,0 1-1,27-12 0,-35 17-44,1 1 1,0 0 0,0 0-1,0 0 1,0 1-1,1 0 1,-1 1-1,0-1 1,0 1 0,1 0-1,-1 1 1,0-1-1,0 1 1,1 0 0,-1 1-1,0 0 1,0 0-1,-1 0 1,1 0-1,0 1 1,-1 0 0,1 0-1,-1 1 1,0 0-1,0-1 1,0 2-1,-1-1 1,0 0 0,5 7-1,1 1-3,-1 1 0,12 24-1,-8-9-5866,-32-23-8103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 415 5888,'-37'-30'2688,"22"14"-2336,5 3-64,10 8-224,-4-12-160,4 8 32</inkml:trace>
  <inkml:trace contextRef="#ctx0" brushRef="#br0" timeOffset="1">24 49 8128,'-24'-18'3680,"39"9"-3168,-6 2-224,10 7-256,16-9-160,9 4 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1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 2496,'-12'-12'1440,"11"12"-1166,-1-1 1,1 1-1,0 0 0,0-1 1,0 1-1,-1 0 1,1 0-1,0 0 0,0 0 1,-1 0-1,-1 0 0,1 0-52,-4-1 201,0 1 0,0-1 0,0 1 0,0 1 0,0-1 0,0 1 0,0 0 0,0 0 0,0 0 0,0 1 0,1 0 0,-9 4 0,5-4 360,7-2 97,4 5-231,-1-3-582,1 2 30,0-1 0,0 0 0,0 0 0,1 1 0,-1-1 0,1-1 0,0 1 0,0 0 0,0-1 0,0 1 0,0-1 0,0 0 0,6 3 0,8 3 106,27 9-1,-31-12-51,58 20 275,-11-5-212,99 50-1,-11 14 81,-124-67-134,-23-16-161,-1-1 0,0 0-1,1 0 1,-1 0 0,1 1 0,-1-1 0,0 0 0,1 1 0,-1-1 0,0 0-1,1 1 1,-1-1 0,0 0 0,0 1 0,1-1 0,-1 1 0,0-1 0,0 0-1,0 1 1,1-1 0,-1 1 0,0-1 0,0 1 0,0-1 0,0 1 0,0-1 0,0 1-1,-5 17 189,2-12-94,-1 0 0,1 0 1,-8 7-1,-4 4-49,0-1 1,-2 0 0,0-1-1,-1-1 1,0-1 0,-1 0-1,-23 11 1,1-5-24,-1-2 1,-68 18-1,101-32-286,-5 1-2261,20-12-507,13-4-124,10-7 1024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1028 3392,'-9'0'1088,"7"0"-651,7-9 2240,15-27 124,17-47 0,-20 44-2008,65-129 754,36-31-699,-90 152-731,122-185 379,-118 184 8,38-73 0,-70 121-500,10-23 247,-10 22-251,0 0 1,1 0-1,-1 0 0,0 0 0,0 0 1,1 1-1,-1-1 0,0 0 1,0 0-1,0 0 0,0 0 0,0 0 1,0 0-1,-1 0 0,1 0 0,0 0 1,0 1-1,-1-1 0,1 0 1,0 0-1,-1-1 0,0 2-5,1 0 0,0 0 0,0 0 0,0 0-1,-1-1 1,1 1 0,0 0 0,0 0 0,-1 0 0,1 0 0,0 0-1,0 0 1,-1 0 0,1 0 0,0 0 0,0 0 0,-1 0 0,1 0 0,0 0-1,0 0 1,0 0 0,-1 0 0,1 0 0,0 0 0,0 0 0,-1 0-1,1 1 1,0-1 0,0 0 0,0 0 0,-1 0 0,1 1 0,-10 7-80,5-3 62,-9 10-6,1 0 1,-23 32-1,-117 209 35,-6 27 218,69-91-154,57-120 20,-46 113 700,69-160-396,5-11-6,6-13-107,1-3 13,12-20 360,-11 17-773,19-32 151,2 2 0,1 1 0,2 1 0,1 2 0,46-41 0,73-38 44,-31 26 35,-26 11 10,34-26 435,-105 87-613,-12 12-65,-7 1 120,0-1 1,0 1 0,0-1 0,0 0-1,1 1 1,-1-1 0,0 0-1,0 1 1,0-1 0,0 1 0,0-1-1,0 0 1,0 1 0,0-1-1,0 0 1,0 1 0,0-1 0,-1 1-1,1-1 1,0 0 0,0 1-1,-8 44 64,5-18-86,1-20 35,1 0 0,0 0 0,0 0 0,0 0 0,1 0 1,0 1-1,1-1 0,0 0 0,0 0 0,3 12 0,2-3-38,-5-12 31,0 1 0,1-1 0,-1 0 0,1 0 1,0 0-1,0-1 0,0 1 0,1 0 0,0-1 0,-1 0 0,6 5 0,-4-4 28,0 0 0,0-1 0,0 0 0,0 0 0,1 0 0,0 0 0,-1 0 0,1-1 0,0 0 0,0 0 0,0-1 0,0 1 0,1-1 0,-1 0 0,0 0 0,0-1 0,1 0 0,-1 0 0,1 0 0,-1 0 0,0-1 0,10-2 0,49-15 252,98-42 0,-112 40-239,-22 9-37,46-20-29,-66 26 17,0 1 1,0-2-1,0 1 1,-1-1 0,0 0-1,10-11 1,-15 15 4,-1 0 0,1 1 1,-1-1-1,1-1 1,-1 1-1,0 0 0,0 0 1,0 0-1,0-1 1,-1 1-1,1 0 0,-1-1 1,1 1-1,-1-1 1,0 1-1,0-1 0,0 1 1,0 0-1,0-1 1,-1-3-1,0 4-3,0 1 0,0-1 1,0 0-1,0 0 0,0 0 0,0 1 0,0-1 0,0 1 1,-1-1-1,1 1 0,-1-1 0,1 1 0,-1 0 1,1 0-1,-1-1 0,0 1 0,0 0 0,0 1 1,1-1-1,-1 0 0,0 1 0,0-1 0,0 1 1,0-1-1,0 1 0,0 0 0,-3 0 0,-5 0-38,1 0 0,-1 1 0,1 0 0,0 1 0,0 0 0,0 1 0,-16 6-1,2 1 29,-39 23-1,47-24-9,0 2 0,0 0-1,2 0 1,-1 1 0,-12 16 0,18-19 10,1 0 0,0 0-1,1 1 1,0-1-1,1 1 1,0 1 0,0-1-1,1 1 1,-3 11 0,7-19 33,-1-1 1,0 1-1,1-1 1,0 1-1,-1-1 1,1 1-1,0-1 1,0 1-1,0 0 1,1-1-1,-1 1 1,1-1-1,-1 1 1,1-1-1,0 0 1,0 1-1,0-1 1,0 0-1,1 1 1,-1-1-1,0 0 1,1 0-1,0 0 1,-1 0-1,1 0 1,0-1-1,0 1 1,0-1-1,0 1 1,0-1-1,4 2 1,2 0 73,1 0 0,0-1 0,0 0 0,1-1 0,13 1 0,2-2 35,1-1 0,36-7 0,-12 2-125,9-1-59,109-26 1,-135 23 104,0-1 0,-1-1 1,0-2-1,49-30 0,24-32 99,-103 74-313,-3 2 34,-9 7-45,-13 11 69,-64 75 9,75-79 67,-1 0 1,2 0 0,0 1-1,0 1 1,-14 30-1,24-45 47,1 0 0,0 0 0,-1 0 0,1 0-1,0-1 1,0 1 0,0 0 0,-1 0 0,1 0 0,0 0 0,0 0-1,0 0 1,0 0 0,1 0 0,-1 0 0,0 0 0,0 0-1,0 0 1,1-1 0,-1 1 0,1 1 0,0-1-6,-1-1-1,1 1 1,-1-1 0,1 1-1,-1-1 1,1 0 0,-1 1-1,1-1 1,0 0 0,-1 1-1,1-1 1,-1 0 0,1 0 0,0 0-1,-1 1 1,1-1 0,0 0-1,-1 0 1,1 0 0,0 0-1,-1 0 1,1 0 0,0-1-1,-1 1 1,1 0 0,0 0 0,0-1-1,7-2 36,-1-1 1,0-1-1,0 1 0,-1-1 0,0 0 1,7-7-1,-13 12-47,19-18 20,-2-1 0,0 0 1,-1-1-1,18-31 0,-29 45-66,0-1 1,0 0-1,0 1 0,7-6 0,-12 12 43,0 0-1,0 0 1,0 0 0,0 0-1,1 0 1,-1 0 0,0 0 0,0 0-1,0 0 1,0 1 0,0-1-1,0 0 1,0 0 0,0 0-1,0 0 1,0 0 0,0 0 0,1 0-1,-1 0 1,0 1 0,0-1-1,0 0 1,0 0 0,0 0-1,0 0 1,0 0 0,0 0 0,0 0-1,0 1 1,0-1 0,0 0-1,0 0 1,0 0 0,0 0 0,0 0-1,0 0 1,0 1 0,-1-1-1,1 0 1,0 0 0,0 0-1,0 0 1,0 0 0,0 0 0,0 0-1,0 0 1,0 0 0,0 1-1,0-1 1,0 0 0,-1 0-1,1 0 1,0 0 0,0 0 0,-12 19-216,4-7 204,1 1 1,0 0-1,-8 23 0,-87 262 101,39-124-178,50-145 199,-1 0 0,-1-1 0,-34 47 0,21-44 399,27-30-428,2-2-45,6-5-55,15-17-35,0-7 137,-1-2 1,23-47-1,-19 32-43,71-112-124,-77 131 67,1 2 1,2 0-1,38-36 0,106-63-47,-88 71 65,-37 28 42,-30 19-40,0 0 1,0 0 0,16-16 0,-26 23-5,-1 0 0,0-1 0,1 1 0,-1-1 1,0 1-1,1 0 0,-1-1 0,1 1 0,-1 0 1,0-1-1,1 1 0,-1 0 0,1 0 0,-1-1 1,1 1-1,-1 0 0,1 0 0,-1 0 0,1 0 1,-1 0-1,1 0 0,-1 0 0,1 0 0,0 0 1,0 0-5,-1 0 0,0 1 0,1-1 0,-1 1 0,0-1 0,1 0 1,-1 1-1,0-1 0,1 1 0,-1-1 0,0 0 0,0 1 1,0-1-1,1 1 0,-1-1 0,0 1 0,0-1 0,0 1 0,0 0 1,0 3-20,0-1 1,0 0-1,0 1 1,0-1-1,-1 1 1,1-1-1,-2 4 1,-16 35 44,10-27 21,-8 27 0,13-32 5,1 0 0,0 1 0,-1 16 0,3-26-31,0-1 1,0 1-1,0 0 1,0-1-1,0 1 1,0 0-1,0-1 1,0 1-1,1 0 1,-1-1-1,0 1 1,0-1-1,0 1 1,1 0-1,-1-1 1,0 1-1,1-1 1,-1 1-1,1-1 1,-1 1-1,1-1 1,-1 1-1,1-1 1,-1 0-1,1 1 1,0 0 6,0-1 0,1 0-1,-1 0 1,0 0 0,0 1 0,0-1 0,0 0 0,0 0 0,0 0 0,1-1 0,-1 1-1,0 0 1,1-1 0,5-1 86,0-1-1,0 0 0,9-5 1,-14 7-80,20-13-30,0-1 0,-1 0 0,-1-2 1,-1 0-1,0-1 0,18-24 0,46-65-428,-83 107 430,0 0-1,0 0 1,0 0-1,0 0 1,0 0-1,0 0 1,0 0-1,0 0 1,0 0 0,0 0-1,0 0 1,0 0-1,1 0 1,-1 0-1,0 0 1,0 0-1,0-1 1,0 1-1,0 0 1,0 0-1,0 0 1,0 0-1,0 0 1,0 0 0,0 0-1,0 0 1,0 0-1,0 0 1,0 0-1,0 0 1,0 0-1,1 0 1,-1 0-1,0 0 1,0 0-1,0 0 1,0 0-1,0 0 1,0 0-1,0 0 1,0 0 0,0 0-1,0 0 1,0 1-1,0-1 1,0 0-1,0 0 1,0 0-1,0 0 1,0 0-1,0 0 1,1 0-1,-1 0 1,0 0-1,0 0 1,0 0 0,0 0-1,0 0 1,0 0-1,0 0 1,1 7-103,0 7-5,-1-13 107,0 17-84,-1 2 85,1 0-1,1 0 1,8 39 0,-8-57 19,-1 1 0,1-1 0,0 1 0,0-1 0,1 0 0,-1 0 0,0 1 0,1-1 0,-1 0 0,1 0 0,0 0 0,0 0 0,0 0 0,0-1 0,0 1-1,0-1 1,0 1 0,0-1 0,1 0 0,-1 0 0,0 0 0,1 0 0,-1 0 0,1 0 0,-1-1 0,1 1 0,3-1 0,15-1 77,-1-1 1,0-1-1,37-11 0,-10 2 62,-8 3-149,0-2-1,53-22 0,-72 24 28,0-1 0,-1-1 0,0-1 0,0 0-1,-2-2 1,18-15 0,-31 25-46,0-1 1,0 1-1,-1-1 0,1 0 0,-1 0 0,0 0 1,-1 0-1,1-1 0,-1 1 0,0-1 0,0 0 0,-1 1 1,2-8-1,-3 11-14,0-8-113,0 10 130,-1 0-1,1-1 1,-1 1 0,1 0-1,-1 0 1,0-1-1,1 1 1,-1 0-1,1 0 1,-1 0 0,1 0-1,-1 0 1,0 0-1,1 0 1,-1 0-1,1 0 1,-1 0 0,0 0-1,1 0 1,-2 1-1,-2 0-14,0 0 0,0 0 0,0 1 0,1 0 0,-1 0 0,0 0 0,1 0-1,-1 0 1,-6 6 0,-31 32-116,23-22 169,11-10-15,-10 7-34,2 1 1,0 1 0,-13 18-1,26-33 29,1 0 0,0 0 0,0 0 0,0 0 0,0 0 0,1 0-1,-1 0 1,0 0 0,1 1 0,-1-1 0,1 0 0,0 0 0,0 1 0,0-1 0,0 0-1,0 0 1,0 0 0,1 1 0,-1-1 0,1 0 0,-1 0 0,1 0 0,0 0 0,0 0-1,0 0 1,0 0 0,0 0 0,1 0 0,-1 0 0,0 0 0,1-1 0,-1 1 0,1-1-1,0 1 1,0-1 0,-1 0 0,1 1 0,0-1 0,0 0 0,0 0 0,0 0 0,0-1-1,1 1 1,-1 0 0,0-1 0,0 1 0,3-1 0,6 1 25,0 0-1,0 0 1,1-2 0,-1 1-1,0-1 1,0-1 0,0 0-1,0-1 1,0 0 0,12-5-1,10-7 8,57-34 0,-4 2-146,-74 41 101,-2 1-36,0 0 1,1 0-1,-1 1 1,1 1-1,-1-1 1,1 2-1,17-3 1,-28 5 29,1 0 1,0 0 0,-1 0 0,1 0 0,0 0 0,-1 0 0,1 0 0,0 1 0,-1-1 0,1 0 0,0 0-1,-1 0 1,1 1 0,0-1 0,-1 0 0,1 1 0,-1-1 0,1 1 0,-1-1 0,1 1 0,-1-1 0,1 1 0,-1-1-1,0 1 1,1-1 0,0 2 0,-1-1-1,0 0 0,1 1 1,-1-1-1,0 1 0,0-1 0,0 0 0,0 1 0,0-1 1,0 1-1,0-1 0,-1 3 0,0 2 10,-1-1 0,0 1 0,0-1 1,-1 1-1,-4 6 0,-26 30 24,22-28-7,-17 25 1,19-25 462,-20 23 0,57-57-454,0 1 1,1 2 0,42-19-1,-20 12-134,1 2-1,105-28 1,-154 49 94,0 0 1,1 0-1,-1 1 1,0 0-1,0-1 1,0 1-1,1 1 1,-1-1-1,0 0 1,0 1-1,5 1 1,-6-2 1,-1 1-1,0 0 1,0-1 0,0 1-1,1 0 1,-1 0 0,0 0-1,0 0 1,0 0 0,0 0-1,-1 0 1,1 0 0,0 1 0,0-1-1,-1 0 1,1 0 0,-1 1-1,1-1 1,-1 0 0,1 1-1,-1-1 1,0 0 0,0 1-1,1-1 1,-1 1 0,0-1 0,-1 2-1,1 2 4,-1 1 1,0-1-1,0 0 0,0 0 0,-1-1 1,1 1-1,-1 0 0,-5 8 0,4-9 44,1 1-1,0-1 0,0 1 0,0 0 1,1-1-1,-1 1 0,1 0 0,0 9 1,1-14-26,0 1 0,0 0 0,0 0 0,0 0 0,0-1 0,0 1 1,1 0-1,-1 0 0,0 0 0,1-1 0,-1 1 0,1 0 0,-1-1 1,1 1-1,-1 0 0,1-1 0,-1 1 0,1 0 0,-1-1 1,1 1-1,0-1 0,-1 1 0,1-1 0,0 0 0,0 1 0,-1-1 1,1 0-1,1 1 0,23 3 150,-20-3-146,9-1 16,0 1 0,0-2-1,0 0 1,24-5 0,53-18-46,-4 0-126,-52 17 101,80-14 217,-92 20-355,-14 2 61,-14 1 184,-5 1-133,1-1 43,0 0 0,0 1 0,0 0 0,-13 7 1,7-2-67,-3 2 47,1 0 0,-17 13 0,29-19 37,0 0-1,1 0 0,-1 1 0,1-1 1,1 1-1,-1 0 0,0 0 1,1 0-1,0 1 0,0-1 1,-2 8-1,2-5 55,1 0 1,-1 1-1,2-1 0,-2 11 1,3-18-39,0 1 1,0 0 0,0 0-1,0-1 1,0 1-1,0 0 1,0 0 0,1-1-1,-1 1 1,1 0-1,-1-1 1,1 1 0,0 0-1,0-1 1,-1 1-1,1-1 1,0 1 0,0-1-1,1 1 1,-1-1-1,0 0 1,0 0-1,1 0 1,-1 1 0,0-1-1,4 1 1,-1 0 9,0-1 1,1 0-1,-1 0 1,0 0-1,1-1 1,-1 1-1,1-1 1,-1 0-1,1 0 1,-1-1-1,1 1 0,5-2 1,9-3-22,28-11 0,-34 11 9,239-100 166,-168 69 17,-35 13-332,61-39 1,-110 62 137,0 0 1,0 0-1,0 0 1,0 0-1,0 0 0,0 0 1,0 0-1,0 0 1,0 0-1,0 0 1,0 1-1,0-1 1,0 0-1,0 0 0,0 0 1,0 0-1,0 0 1,0 0-1,0 0 1,0 0-1,0 0 1,0 0-1,0 0 0,0 0 1,1 0-1,-1 0 1,0 0-1,0 0 1,0 0-1,0 1 0,0-1 1,0 0-1,0 0 1,0 0-1,0 0 1,0 0-1,0 0 1,1 0-1,-1 0 0,0 0 1,0 0-1,0 0 1,0 0-1,0 0 1,0 0-1,0-1 1,0 1-1,0 0 0,0 0 1,0 0-1,1 0 1,-1 0-1,0 0 1,0 0-1,0 0 0,0 0 1,0 0-1,0 0 1,0 0-1,-6 11-116,-13 15-111,9-17 251,1 1 1,1 0-1,-1 0 1,2 1-1,0 0 1,0 0-1,0 1 1,2-1-1,0 1 1,0 1-1,1-1 1,-5 23-1,9-33 7,0-1 0,0 1 1,0-1-1,0 1 0,0 0 0,0-1 0,0 1 0,0-1 0,1 1 0,-1 0 0,0-1 1,1 1-1,0-1 0,-1 1 0,2 1 0,-1-2-17,0-1 0,-1 1 0,1-1 0,-1 0 0,1 1 0,0-1 0,-1 0 0,1 1 0,0-1 0,0 0 0,-1 0 0,1 0 0,0 1 0,-1-1 0,1 0 0,0 0 0,0 0 0,-1 0 0,1 0 0,0-1 1,0 1-1,-1 0 0,1 0 0,0 0 0,-1-1 0,1 1 0,0 0 0,-1-1 0,1 1 0,0 0 0,-1-1 0,1 1 0,-1-1 0,1 1 0,0-2 0,47-41 324,-24 21-284,20-21-13,-27 25-37,2 1 0,0 0 0,24-14 0,-17 15-432,-26 22 372,-2 0 0,1-1 0,-1 1 1,0 0-1,-4 9 0,1-4 25,-75 218-31,54-150 62,-5 5-57,-67 128 0,65-148 247,-70 103 1,96-157-130,0-2 1,0 1-1,-1-1 1,0 0-1,0 0 1,-1-1-1,0 0 1,-11 6-1,16-10-36,0-1-1,0 0 0,0-1 1,0 1-1,0-1 0,0 0 1,0 0-1,0 0 0,-9 1 1,9-3-9,1 1-1,-1-1 1,1 1 0,-1-1 0,1 0-1,0 0 1,-1-1 0,1 1-1,0-1 1,0 1 0,0-1 0,0 0-1,-5-4 1,2 0 3,0 0 1,1 0-1,-1-1 1,1 0-1,1 0 0,-1 0 1,1 0-1,0-1 0,1 1 1,0-1-1,0 0 0,1 0 1,0-1-1,-2-15 0,3 17-20,0-1-1,0 1 0,1-1 1,1 1-1,-1-1 0,1 1 1,0-1-1,0 1 0,1 0 1,0-1-1,1 1 0,0 0 1,0 0-1,0 1 0,1-1 0,0 1 1,6-9-1,-1 5 1,1 1 0,1 0 0,0 0 0,0 1 0,0 1 0,20-10 0,80-28 120,-56 25-184,25-14-26,31-11-1498,-35 22-5668,-68 21 5246,0 0 1,0-1 0,14-8-1,-13 7-23,25-10-2271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161 765 4800,'-8'5'3964,"29"-16"-592,-18 9-3412,21-11 1139,-15 9-740,1-2 0,-1 1 1,0-2-1,13-10 1,-5 1-129,-1-1 1,0-1-1,13-20 1,38-67 129,-43 66-256,236-359 540,-244 377-552,-11 14-91,1 0-1,-1-1 1,-1 1 0,5-10-1,-8 10-58,-7 8 59,-15 17 37,12-9-38,1 1 0,0 0 0,0 0 0,1 1 0,-6 13 0,-29 66-69,20-41 55,-19 41 72,-94 148 0,-225 272 549,317-454 10,32-45-323,24-29-168,19-19-154,42-36 0,45-32 44,-106 94 20,46-37 35,1 2 0,2 2 0,3 4 0,1 2 0,102-43 0,-146 72 23,-15 6-47,0-1 0,1 2 0,-1-1 0,1 1 1,0 0-1,13-2 0,-20 4-49,-1 0 1,0 0-1,0 0 1,1 0-1,-1 0 0,0 0 1,1 0-1,-1 0 1,0 0-1,0 0 1,1 0-1,-1 0 1,0 0-1,0 0 1,1 1-1,-1-1 1,0 0-1,0 0 0,0 0 1,1 0-1,-1 0 1,0 0-1,0 1 1,0-1-1,1 0 1,-1 0-1,0 0 1,0 1-1,0-1 1,0 0-1,0 0 0,1 1 1,-1-1-1,0 0 1,0 0-1,0 1 1,0-1-1,0 0 1,0 0-1,0 1 1,0-1-1,0 0 0,0 0 1,0 1-1,0-1 1,0 0-1,0 0 1,0 1-1,0-1 1,0 0-1,0 0 1,-1 1-1,1-1 1,-10 17-100,5-9 79,1 1-15,1-1 16,-1 0 0,1 1 0,1-1 0,-1 1 0,-1 10 0,4-17 32,0 0 0,0 0-1,0 0 1,0 1 0,0-1-1,1 0 1,-1 0 0,1 0-1,-1 0 1,1 0 0,0 0-1,-1 0 1,1 0 0,0 0-1,1-1 1,-1 1 0,0 0-1,0 0 1,1-1 0,-1 1-1,1-1 1,-1 1 0,1-1-1,0 0 1,-1 0 0,1 0-1,2 2 1,2-1 29,0 0 0,0 0 1,0 0-1,0-1 0,0 0 0,0 0 0,0 0 1,0-1-1,0 1 0,9-2 0,-2-1 63,1 0 0,-1 0 0,23-8 0,-24 5-11,1 0-1,13-10 0,-25 15-86,3-2 4,-1 0 1,0-1-1,0 1 0,0-1 1,0 0-1,0 0 0,-1 0 1,1 0-1,-1 0 0,0 0 1,0-1-1,0 1 0,0-1 1,-1 1-1,0-1 0,1 0 1,-1 1-1,0-1 0,-1 0 1,1 0-1,-1 0 0,0 0 1,1 0-1,-2 0 0,1 0 1,0 0-1,-1 1 0,0-1 1,-1-4-1,1 3-42,0 1 0,-1 0 1,1 0-1,-1-1 0,0 1 0,0 0 0,-1 1 1,1-1-1,-1 0 0,1 1 0,-1-1 0,-1 1 0,1 0 1,0 0-1,-1 0 0,1 0 0,-1 1 0,0-1 1,0 1-1,0 0 0,0 0 0,0 0 0,0 1 1,-9-2-1,-6-1 48,32 2 54,8-1-60,-4-1 12,1 0 1,-1 2 0,1 0-1,-1 1 1,1 1 0,0 1-1,-1 0 1,1 2 0,-1 0-1,1 0 1,16 7 0,-20-4 101,-1-1 1,0 2 0,-1 0 0,1 0-1,-1 2 1,-1-1 0,13 12 0,1 6 237,37 48 0,-60-71-300,1-1-1,-1 1 1,0-1-1,1 1 1,-1-1-1,1 0 1,2 2-1,-3-3-42,0-1 0,-1 1 0,1 0 0,0-1 0,-1 1 1,1-1-1,0 0 0,0 0 0,-1 0 0,1 1 0,0-2 0,0 1 0,-1 0 0,1 0 0,0 0 0,2-1 0,6-3-806,-1 0-1,1-1 0,0 1 1,-1-2-1,10-7 0,-19 13 714,31-19-2133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236 968 3136,'0'-1'123,"0"1"1,0-1 0,-1 1-1,1-1 1,0 0-1,0 1 1,0-1-1,0 0 1,0 1 0,0-1-1,0 0 1,0 0-1,0 1 1,0-1-1,0 0 1,0 1 0,1-1-1,-1 0 1,0 0 95,1 1 1,-1 0-1,0-1 1,0 1-1,0 0 0,0-1 1,0 1-1,0 0 1,0-1-1,0 1 1,0 0-1,0-1 1,0 1-1,0 0 1,0-1-1,0 1 1,0-1-1,0 1 1,0 0-1,0-1 0,0 1 1,-1 0-1,1 0 1,0-1-1,-1 0-122,1 1-1,-1 0 1,0 0-1,1 0 1,-1-1-1,0 1 1,1 0-1,-1 0 1,0 0-1,1 0 1,-1 0-1,1 0 1,-1 0 0,0 1-1,1-1 1,-1 0-1,0 0 1,1 0-1,-1 1 1,1-1-1,-1 0 1,1 0-1,-1 1 1,0-1-1,1 1 1,-1 0-1,-23 15 450,-22 18 436,-64 64-1,104-91-854,0 0 0,1 0 0,-1 1 0,-5 11-1,11-19-101,-1 1 0,1-1 0,-1 1 0,1 0 0,-1 0 0,1-1-1,0 1 1,-1 0 0,1-1 0,0 1 0,0 0 0,0 0-1,0-1 1,-1 1 0,1 0 0,0 0 0,0 0 0,1-1 0,-1 1-1,0 0 1,0 0 0,0-1 0,0 1 0,1 0 0,-1 0-1,0-1 1,1 1 0,-1 0 0,0-1 0,1 1 0,-1 0-1,1-1 1,-1 1 0,1-1 0,-1 1 0,1 0 0,0-1 0,-1 0-1,1 1 1,0-1 0,-1 1 0,1-1 0,0 0 0,-1 1-1,1-1 1,0 0 0,0 0 0,-1 0 0,2 1 0,4-1 102,-1 1 0,1-1 0,-1 0 0,1 0 1,7-1-1,5-2-49,1 0 0,-1-2-1,1 0 1,-1-1 0,-1-1 0,1 0 0,-1-1 0,19-13 0,-17 8-72,-1 0 1,0-2-1,0 0 1,-2-1-1,0-1 1,19-25-1,-10 11-74,6-9 14,-31 39 30,1 1 0,-1-1 0,0 0 0,1 1 0,-1-1 0,0 1 0,1-1 0,-1 1 0,1-1 0,-1 1 0,1-1 0,0 1 0,-1-1 0,1 1 0,-1-1 0,1 1 0,0 0 0,0-1 0,-1 1 17,1 1-1,-1-1 1,0 0-1,0 0 1,1 1-1,-1-1 1,0 0-1,0 1 1,0-1-1,0 0 1,1 1-1,-1-1 1,0 0-1,0 1 1,0-1-1,0 1 1,0-1-1,0 0 1,0 1-1,0-1 1,0 0-1,0 1 1,0-1-1,0 1 1,-4 37-36,3-27-18,-1 10 66,-1 2 44,2 39-1,1-56 37,1 0-1,-1 0 1,1 1-1,1-1 0,-1 0 1,1 0-1,0 0 0,1-1 1,-1 1-1,1-1 0,4 7 1,-6-11-54,0 1 1,0-1 0,0 0-1,0 0 1,0 0 0,1 0-1,-1 0 1,0 0 0,0 0-1,1 0 1,-1 0 0,1 0-1,-1-1 1,1 1-1,-1-1 1,1 1 0,-1-1-1,1 1 1,2-1 0,-1 0-1,-1 0 0,0 0 1,1-1-1,-1 1 1,0-1-1,0 0 0,1 0 1,-1 0-1,0 0 0,0 0 1,0 0-1,2-2 0,3-2 16,-1-1-1,0 0 1,0 0-1,0 0 0,-1-1 1,6-8-1,-3 1-15,0 0 1,-1 0-1,0-1 1,8-30-1,-12 34-64,0-1 0,-1 1 0,-1-1 0,0 1 0,0-1 0,-1 0 0,-2-16 0,-5-7-313,7 35 341,0 0-1,0 0 1,0-1 0,0 1 0,0 0 0,0 0 0,0 0-1,0-1 1,-1 1 0,1 0 0,0 0 0,0 0 0,0 0-1,0 0 1,-1-1 0,1 1 0,0 0 0,0 0 0,0 0-1,0 0 1,-1 0 0,1 0 0,0 0 0,0 0 0,-1 0-1,1 0 1,0 0 0,0 0 0,0 0 0,-1 0 0,1 0 0,0 0-1,0 0 1,0 0 0,-1 0 0,1 0 0,0 0 0,0 0-1,0 0 1,-1 0 0,1 0 0,0 1 0,0-1 0,0 0-1,0 0 1,-1 0 0,1 0 0,0 0 0,0 1 0,0-1-1,0 0 1,-1 1 0,1-1-1,-1 0 1,1 1-1,0-1 1,-1 1-1,1-1 1,0 1 0,-1-1-1,1 1 1,0-1-1,0 1 1,0-1-1,-1 1 1,1-1-1,0 1 1,0 0-1,0-1 1,0 1-1,0-1 1,0 1-1,0-1 1,0 1-1,0-1 1,1 2-1,-1 0 12,1 0-1,0-1 0,0 1 1,0 0-1,1-1 0,-1 1 1,0-1-1,1 1 0,-1-1 1,1 0-1,-1 0 1,1 1-1,-1-1 0,4 1 1,0 1 19,1-1 0,-1 0 0,10 2 1,-4-2-3,0 0 1,0-1-1,0 0 0,0-1 1,0-1-1,0 0 1,0 0-1,0-1 1,12-3-1,5-4 6,1 0-1,29-16 1,-33 13 45,-1-2 1,0 0-1,-2-2 1,0-1 0,28-26-1,91-107 137,-117 123-165,4-8-49,0-1 0,27-49 0,32-82 60,-14-18-281,-69 173 219,-3 9-33,1 0 1,-1-1 0,-1 1-1,1 0 1,0-1-1,-1-4 1,1 8 32,-1 0 1,0 0-1,0-1 0,0 1 0,0 0 1,0 0-1,0 0 0,0-1 0,0 1 1,0 0-1,0 0 0,0-1 0,0 1 1,0 0-1,0 0 0,0 0 0,0-1 1,0 1-1,0 0 0,-1 0 1,1 0-1,0 0 0,0-1 0,0 1 1,0 0-1,0 0 0,0 0 0,-1 0 1,1-1-1,0 1 0,0 0 0,0 0 1,0 0-1,-1 0 0,1 0 0,0 0 1,0 0-1,0 0 0,-1-1 0,-7 7-98,-8 18 39,-21 36 120,-31 73 0,32-56 3,-28 68 58,-50 144 144,-2-37 135,78-173 136,30-60-76,8-19-452,0 0 1,0 0-1,0 0 0,0 0 1,0 0-1,0 0 0,0 0 0,1 0 1,-1 0-1,0 0 0,0 0 0,0-1 1,0 1-1,0 0 0,0 0 1,0 0-1,0 0 0,0 0 0,0 0 1,1 0-1,-1 0 0,0 0 0,0 0 1,0 0-1,0 0 0,0 0 1,0 0-1,0 0 0,0 0 0,0 0 1,0 0-1,1 0 0,-1 0 1,0 0-1,0 0 0,0 1 0,0-1 1,0 0-1,0 0 0,0 0 0,0 0 1,0 0-1,0 0 0,0 0 1,0 0-1,0 0 0,1 0 0,-1 0 1,0 0-1,0 0 0,0 1 0,0-1 1,0 0-1,0 0 0,0 0 1,0 0-1,0 0 0,0 0 0,0 0 1,0 0-1,0 0 0,0 0 1,0 1-1,0-1 0,0 0 0,0 0 1,23-24 246,-13 13-200,11-12-104,-2-2-1,27-43 0,4-7 55,-35 55-22,0-2-40,28-29-1,-42 50 49,0 0 0,0 0 0,0 0 0,0 0 0,0 0 0,1 0 0,-1 0 0,0 1 0,0-1 0,1 0 0,-1 1 0,0-1 0,1 1 0,-1-1 0,1 1 0,-1 0 0,1-1 0,-1 1-1,1 0 1,-1 0 0,0 0 0,1 0 0,1 1 0,-1-1 3,-1 1 0,0 0-1,0 0 1,0-1 0,1 1 0,-1 0-1,0 0 1,0 0 0,0 0-1,0 0 1,-1 0 0,1 1 0,0-1-1,0 0 1,-1 0 0,1 1-1,0-1 1,-1 0 0,1 1-1,-1-1 1,0 0 0,0 1 0,1 1-1,1 19 7,-1 0 0,-1 0 0,-3 35-1,0-27 6,2 36-1,7-21 65,-6-41-31,1-1 1,-1 0 0,1 0-1,1 0 1,-1 1-1,0-1 1,1 0 0,-1-1-1,1 1 1,0 0 0,3 4-1,-3-6-9,0 0-1,0 0 0,0 0 0,0 0 1,0 0-1,0 0 0,1 0 0,-1-1 1,0 1-1,0-1 0,1 0 0,-1 0 1,0 1-1,1-2 0,-1 1 0,0 0 1,0 0-1,1-1 0,3 0 0,3-2 28,0 0 1,-1 0-1,14-7 0,1-3 42,-1-1 0,0-2 0,28-25 1,52-59-332,-98 96 219,11-12-2,-12 11-12,2 1 1,-1-1 0,1 1-1,-1 0 1,1 0-1,0 0 1,6-3-1,-10 7 26,-1 0 0,0 0 0,1-1 0,-1 1 0,0 0-1,0 0 1,1 0 0,-1 0 0,0 0 0,1 0 0,-1 0 0,0 0-1,1 0 1,-1 0 0,0 0 0,1 0 0,-1 0 0,0 0 0,0 0-1,1 0 1,-1 1 0,0-1 0,1 0 0,-1 0 0,0 0 0,0 0-1,1 1 1,-1-1 0,0 0 0,0 0 0,0 0 0,1 1 0,-1-1-1,0 0 1,0 0 0,0 1 0,0-1 0,1 0 0,-1 0 0,0 1-1,0-1 1,0 0 0,0 1 0,0-1 0,0 0 0,0 1 0,0-1-1,0 0 1,0 1 0,0-1 0,0 0 0,0 0 0,0 1-1,0-1 1,0 1 0,-3 19-69,2-19 57,-10 44-105,5-25 163,1 0 0,1 0 0,-2 39 0,6-56-7,0 0 0,0 0 0,1 0 0,-1 0 0,1 0 0,-1 0 1,1 0-1,0 0 0,0-1 0,1 1 0,-1 0 0,0-1 0,1 1 0,0-1 0,-1 1 0,1-1 0,0 0 0,0 0 0,1 0 0,-1 0 0,0 0 0,1 0 0,-1 0 0,1-1 0,-1 1 0,1-1 0,0 0 0,0 0 0,-1 0 0,7 1 0,0-2 0,0 0 1,0 0-1,0-1 0,0-1 0,0 1 0,-1-2 1,1 1-1,16-8 0,5-4 76,30-19 0,-56 31-119,89-56-28,78-42-20,-136 80-12,-28 15 25,0 1 1,1 0-1,-1 0 0,17-5 1,-24 9 40,0 0 0,0 0 0,0 0 1,0 0-1,0 0 0,0 0 1,0 0-1,0 0 0,0 0 0,0 1 1,0-1-1,0 0 0,0 0 1,0 0-1,0 0 0,0 0 0,0 0 1,0 0-1,0 0 0,0 0 1,0 0-1,0 0 0,0 0 0,0 0 1,0 0-1,0 0 0,0 0 1,0 0-1,0 1 0,0-1 0,0 0 1,0 0-1,0 0 0,0 0 1,0 0-1,0 0 0,0 0 0,1 0 1,-1 0-1,0 0 0,0 0 1,0 0-1,0 0 0,0 0 0,0 0 1,0 0-1,0 0 0,0 0 1,0 0-1,0 0 0,0 0 0,0 0 1,0 0-1,0 0 0,1 0 1,-1 0-1,0 0 0,0 0 0,0 0 1,0 0-1,0 0 0,0-1 1,0 1-1,0 0 0,0 0 0,0 0 1,0 0-1,0 0 0,0 0 1,-3 3-47,-19 17-46,1 0 0,-31 39 0,-31 56 96,80-110 20,-1 0 0,1 0 0,0 0 0,0 1 0,1-1 0,0 1 0,0-1 0,0 1 0,0 0 0,1 0 0,-1 7 0,2-12-8,0 0-1,1 0 1,-1-1-1,0 1 1,0 0-1,0 0 1,0 0-1,1-1 1,-1 1-1,0 0 1,1 0-1,-1-1 1,1 1-1,-1 0 1,1-1-1,-1 1 1,1-1-1,-1 1 1,1-1-1,-1 1 1,1-1-1,0 1 1,-1-1-1,1 1 1,0-1-1,-1 0 1,1 1-1,0-1 1,0 0-1,0 0 1,-1 1-1,1-1 1,1 0-1,2 0 18,0 0 0,-1 0 0,1 0-1,0 0 1,0 0 0,6-3-1,18-4 50,1-2 0,-1-1 0,0-2 0,38-21 0,-40 18-62,-1-2 1,0-1 0,-2-1 0,0-1 0,32-36 0,87-124 33,-68 84-116,85-107 34,-82 99-197,69-125-1,-143 223-48,-7 12 42,-11 17 52,-31 54 193,-69 132 104,16 41-68,16 2 77,81-246-118,-23 91 812,25-97-812,0 0-1,0 0 1,0 0 0,0 1-1,0-1 1,-1 0 0,1 0 0,0 0-1,0 0 1,0 0 0,0 0-1,0 0 1,0 0 0,0 1-1,0-1 1,0 0 0,0 0 0,0 0-1,0 0 1,0 0 0,0 0-1,0 0 1,0 0 0,1 0-1,-1 1 1,0-1 0,0 0-1,0 0 1,0 0 0,0 0 0,0 0-1,0 0 1,0 0 0,0 0-1,0 0 1,0 0 0,0 0-1,0 0 1,0 1 0,1-1 0,-1 0-1,0 0 1,0 0 0,0 0-1,0 0 1,0 0 0,0 0-1,0 0 1,0 0 0,0 0 0,1 0-1,-1 0 1,0 0 0,0 0-1,0 0 1,0 0 0,0 0-1,0 0 1,0 0 0,0 0 0,1 0-1,-1 0 1,0-1 0,0 1-1,0 0 1,5-3 29,4-8-8,-1 0 0,-1 0 0,0-1 0,11-25 0,-12 23-50,0 1 0,2-1 0,-1 1 0,13-15 0,-18 26 15,-1 0 0,0 1 0,1-1 1,0 1-1,-1-1 0,1 1 0,0 0 0,-1-1 0,1 1 0,0 0 0,0 0 0,0 0 0,0 0 0,0 1 0,1-1 0,-1 1 1,4-1-1,-4 1-3,0 0 0,0 1-1,1-1 1,-1 1 0,0-1 0,0 1 0,-1 0 0,1 0 0,0 0 0,0 0 0,0 0 0,-1 1 0,1-1 0,0 0 0,-1 1 0,1-1 0,-1 1 0,3 3 0,11 16-14,13 24 1,-15-23 17,24 31 1,-16-31-2848,45 38 0,-63-57 590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8384,'-20'-9'3808,"25"5"-3328,-5-1-96,9 10-320,2-10-448,9 5 192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308 344 3808,'-3'-24'1387,"3"19"-784,0 0-1,-1 0 1,0 0-1,0-1 1,0 1 0,-1 0-1,0 0 1,1 1-1,-2-1 1,1 0 0,-3-4-1,4 8-524,0 0 0,-1 0 0,1 0 0,0 0 0,0 1 0,0-1 0,0 0 0,-1 1 0,1-1 0,0 0 0,-1 1 0,1 0 0,0-1 0,-1 1 1,1 0-1,0 0 0,-1 0 0,1 0 0,-1 0 0,1 0 0,0 0 0,-1 0 0,1 0 0,-3 2 0,-1-1 59,1 0 0,-1 1 0,1 0 0,0 0 0,-7 5 1,-17 12 388,2 2 1,-36 35 0,47-40-403,0 0 1,1 1-1,1 1 1,-19 34-1,30-48-84,0 0 1,0 0-1,1 0 0,-1 0 1,1 1-1,0-1 0,0 0 1,1 0-1,-1 1 0,1 8 1,0-10 20,1 0 1,0-1-1,-1 1 1,1 0 0,0 0-1,0-1 1,0 1-1,1-1 1,-1 1-1,1-1 1,-1 1 0,1-1-1,0 0 1,0 0-1,0 0 1,0 0 0,5 3-1,-2-1-6,0-1 1,1 0-1,0 0 0,0 0 1,0-1-1,0 0 0,0 0 1,1-1-1,-1 1 0,1-1 1,-1-1-1,1 1 0,-1-1 1,1 0-1,-1-1 0,0 0 1,1 0-1,-1 0 0,1 0 1,7-4-1,3-1-6,-1-1 0,1-1 0,-1-1-1,-1 0 1,1-1 0,13-12 0,-15 11-15,-1-1 1,-1 0-1,0-1 1,0-1-1,-2 0 0,1 0 1,-2-1-1,15-30 0,-21 38-45,-1-1 0,1 1 0,-1-1 0,0 0 0,-1 0 0,0 0 0,0 0 0,-1 0 0,0 0 0,-1 0 0,1-1 0,-1 1 0,-1 1 0,-2-11 0,2 14-3,1 1 1,-1 0-1,1 0 0,-1 0 1,0 0-1,0 0 0,-1 0 0,1 1 1,0-1-1,-1 1 0,0-1 1,1 1-1,-1 0 0,0 0 1,0 0-1,0 0 0,0 1 1,-1-1-1,1 1 0,0 0 0,-1 0 1,1 0-1,-1 0 0,1 1 1,-1-1-1,1 1 0,-1 0 1,1 0-1,-1 0 0,1 1 1,-1-1-1,1 1 0,-1 0 0,1 0 1,-1 0-1,-4 3 0,-5 2 14,7-3 0,1-1 0,-1 1 0,1 0 0,0 0 0,0 1 0,0 0 0,0 0 0,1 0 0,0 0 0,-6 7 0,10-10 3,-1-1 0,1 1 0,0-1 0,-1 1 0,1-1-1,0 1 1,0-1 0,-1 1 0,1-1 0,0 1 0,0-1 0,0 1-1,0 0 1,0-1 0,0 1 0,0-1 0,0 1 0,0-1-1,0 1 1,0 0 0,0-1 0,0 1 0,0-1 0,0 1 0,1-1-1,-1 1 1,0-1 0,0 1 0,1-1 0,-1 1 0,0-1-1,1 1 1,-1-1 0,0 1 0,1-1 0,-1 0 0,1 1 0,-1-1-1,1 1 1,-1-1 0,1 0 0,-1 0 0,1 1 0,-1-1-1,2 0 1,0 1 40,0 0 0,0-1 0,0 1 0,1-1 0,-1 1 0,0-1-1,1 0 1,-1 0 0,0 0 0,3 0 0,7-4 38,0 0 0,0 0 0,0-1 0,-1-1 0,19-12 0,4-1 89,199-84 170,-95 45-269,-102 43-12,47-24 122,-60 34-379,-24 11 173,-1-1-1,0 0 1,1 0-1,-1 0 0,-1 0 1,1-1-1,-1 1 1,-6 8-1,-8 16-10,3 4 52,1 1 1,-14 58 0,23-74 40,1 0 1,1 0 0,1 0 0,0 0-1,1 1 1,1-1 0,4 22 0,-4-33-7,1-1 0,-1 1 1,1-1-1,6 11 0,-7-15-32,-1-1-1,1 0 1,-1 0-1,1 1 1,0-1-1,0 0 0,0 0 1,0 0-1,0 0 1,0 0-1,0 0 1,0 0-1,0 0 1,0-1-1,0 1 1,1 0-1,-1-1 1,0 1-1,1-1 1,-1 1-1,0-1 1,1 0-1,-1 1 0,0-1 1,1 0-1,-1 0 1,1 0-1,-1 0 1,2 0-1,2-2 12,0 0-1,-1 0 0,1 0 0,-1 0 1,1-1-1,-1 0 0,0 0 1,0 0-1,0 0 0,-1-1 1,1 1-1,-1-1 0,0 0 0,0 0 1,3-5-1,6-10 61,18-41 0,-26 53-83,39-95 78,8-19-68,-40 91-141,-10 24 55,1 0 0,0 0 0,5-8 0,-27 83-182,14-45 258,1 0-1,1 1 1,1 0 0,2-1-1,0 1 1,2 0 0,4 30-1,-4-46 45,1-1-1,0 0 1,0 1-1,1-1 1,4 8-1,-6-13-20,1-1-1,-1 1 1,1 0-1,0-1 1,0 0-1,0 1 1,0-1-1,3 2 1,-4-3-16,0 0 1,0 0 0,0-1 0,0 1-1,1 0 1,-1-1 0,0 1-1,1-1 1,-1 0 0,0 1 0,1-1-1,-1 0 1,0 0 0,1 0-1,-1 0 1,1 0 0,-1 0 0,2 0-1,3-2 33,0 0 0,0 0 0,0-1 1,0 1-1,0-1 0,5-4 0,31-23 81,-39 27-116,131-114 50,-24 19-30,-86 78-28,2 2 0,44-26 0,-69 44-6,1-1-1,-1 0 1,0 1-1,0-1 0,1 1 1,-1-1-1,0 1 1,0-1-1,1 1 1,-1 0-1,1 0 1,-1 0-1,0 0 0,1 0 1,-1 0-1,0 0 1,3 1-1,-3-1-2,0 1 0,0-1 0,0 1 1,-1-1-1,1 1 0,0 0 0,-1-1 0,1 1 0,0 0 0,-1 0 0,1-1 0,-1 1 0,1 0 0,-1 0 1,1 0-1,-1 0 0,0 0 0,1 1 0,0 5-5,0 0 1,0-1-1,-1 1 1,0 0-1,-1 9 1,1-13 24,-3 132 660,5-112-564,0 0 0,1 0 1,12 41-1,-13-58-33,1 0 1,-1-1-1,1 1 1,0 0-1,0-1 0,1 1 1,0-1-1,0 0 1,5 5-1,-6-7-44,-1-1 0,1 0 0,0 0-1,-1 0 1,1 0 0,0 0 0,0-1 0,0 1 0,1-1 0,-1 0-1,0 0 1,0 0 0,1 0 0,-1-1 0,0 1 0,1-1 0,-1 0-1,1 0 1,2 0 0,1-2-27,0 0 0,-1 0 0,1 0 0,-1 0-1,0-1 1,1 0 0,-1-1 0,-1 1 0,1-1 0,9-9 0,-3 3-1040,-1-1 1,-1-1 0,15-19 0,-1-1-1283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2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192 196 3072,'1'-1'156,"-1"-1"0,1 1-1,-1 0 1,1 0 0,-1 0 0,1-1 0,-1 1 0,1 0 0,0 0 0,0 0-1,0 0 1,0 0 0,0 0 0,0 0 0,0 1 0,0-1 0,0 0-1,2-1 1,9-8 2221,-8 5-1507,-3 4-674,0 0 0,-1 1 0,1-1 0,0 0-1,-1 0 1,1 0 0,-1 0 0,1 1 0,-1-1-1,0 0 1,1-2 0,-1 3-151,0-1-1,-1 1 0,1-1 1,0 1-1,0-1 1,-1 1-1,1-1 1,0 1-1,-1 0 0,1-1 1,0 1-1,-1-1 1,1 1-1,-1 0 1,1-1-1,-1 1 1,1 0-1,-1 0 0,1-1 1,-1 1-1,1 0 1,-1 0-1,1 0 1,-1 0-1,1-1 0,-1 1 1,0 0-1,-7-1 55,0-1-1,0 1 0,0 1 1,-1 0-1,1 0 1,0 0-1,0 1 0,0 0 1,0 1-1,0-1 1,0 2-1,-13 5 0,14-6-69,1 1-1,-1 1 1,1-1-1,0 1 1,0 0-1,0 1 1,1-1-1,-1 1 1,1 0-1,0 1 1,1-1-1,-1 1 1,1 0-1,-6 12 1,7-10 22,0 1 0,1-1 0,0 1 0,0-1 0,1 1 0,0 0 0,1-1 0,0 1 0,1 0 0,-1 0 0,1-1 0,1 1 0,0 0 0,0-1 0,1 0 0,0 1 0,6 11 0,-5-13 26,0 1 0,1-1 0,-1 0 1,1-1-1,1 1 0,-1-1 0,1 0 0,8 7 0,-9-10-23,0 1 0,0-1 0,0 0 0,0-1 0,0 1 0,1-1 0,-1 0 0,1 0 0,0 0 0,-1-1 0,1 0 0,7 0 0,-7-1-11,0 0-1,0-1 0,0 0 0,0 0 0,-1 0 0,1-1 0,0 1 0,-1-2 0,1 1 0,8-5 0,5-5 122,26-20 0,-29 20-112,123-98 412,-86 69-368,25-23-112,-67 55 124,-1-1-1,0-1 1,-1 0 0,14-20 0,-23 30-110,1-1 0,0 1 0,0-1 0,-1 0 0,1 1-1,-1-1 1,1 1 0,-1-1 0,0 0 0,0 0 0,0 1 0,0-4 0,21 12-227,-16-5 199,0 0 0,-1 1 0,1 0 0,0 0 0,-1 0 0,1 0 0,-1 1 0,0 0 0,-1 0 0,1 0 0,4 7-1,3 4 56,-2 2 0,9 18 0,9 17 101,-18-36-99,-3-5 36,0-1 0,12 15 0,-16-23-44,0 1 0,0-1 0,0 0-1,0-1 1,0 1 0,1 0 0,-1 0 0,1-1-1,-1 1 1,1-1 0,-1 0 0,1 0 0,0 0-1,0 0 1,5 0 0,-2 0 28,0-1 0,0 0 0,0-1 0,0 1 0,0-1 0,0-1 0,0 1 0,0-1-1,0 0 1,-1 0 0,1-1 0,-1 1 0,1-1 0,9-7 0,49-34-56,-31 21 166,42-34-1,-74 57-155,-1-1 0,1 1 1,-1-1-1,1 1 0,-1 0 0,1-1 0,-1 1 0,0-1 1,1 1-1,-1-1 0,0 1 0,1-1 0,-1 0 1,0 1-1,1-1 0,-1 1 0,0-1 0,0 0 0,0 1 1,0-1-1,1 0 0,-1 1 0,0-1 0,0 1 0,-1-2 1,1 2-2,0-1 0,-1 1 0,1 0 0,-1 0 1,1 0-1,-1-1 0,1 1 0,-1 0 0,1 0 1,-1 0-1,1 0 0,-1 0 0,1 0 0,-1 0 1,1 0-1,-1 0 0,1 0 0,0 0 1,-1 1-1,1-1 0,-1 0 0,1 0 0,-1 0 1,1 1-1,-1-1 0,1 0 0,0 0 0,-1 1 1,1-1-1,0 0 0,-1 1 0,1 0 0,-8 5-23,1 0 0,0 1 0,1 0 0,-1 0 0,2 0 0,-1 1 1,1 0-1,-6 11 0,3-5 5,4-7 43,0 0-1,0 1 1,1-1-1,0 1 0,1 0 1,0 0-1,0 0 0,0 0 1,1 0-1,1 0 1,-1 0-1,1 0 0,1 11 1,0-16 4,-1-1 0,0 0 0,1 1 0,-1-1 0,1 0 0,-1 0 0,1 1 0,0-1 0,0 0 1,0 0-1,0 0 0,1 0 0,1 3 0,-1-4-4,-1 0 0,1 0 1,-1 0-1,1-1 0,-1 1 0,1-1 1,-1 1-1,1-1 0,0 1 0,-1-1 1,1 0-1,0 1 0,-1-1 0,1 0 0,0 0 1,-1-1-1,1 1 0,0 0 0,2-1 1,0 0 7,0 0 1,0-1-1,0 1 1,0-1 0,0 0-1,-1 0 1,1 0 0,-1-1-1,5-3 1,28-28 176,-26 23-143,0 0-5,-1 0-1,0-1 1,0 0 0,-1-1 0,-1 0-1,9-20 1,-15 29-73,1 0 0,-1 0 0,0 0 0,-1 0 0,1 0 1,-1 0-1,1 0 0,-1 0 0,-1-6 0,1 7-8,-1 1 0,1 0 0,-1-1 0,1 1 0,-1 0 0,0 0 0,0 0 0,0-1 0,0 1 0,0 0 0,0 0 0,-1 0 0,1 1 0,-1-1 1,1 0-1,-1 0 0,0 1 0,-2-3 0,0 2 3,1 0 0,-1 0 0,1 0 1,-1 0-1,-8-2 0,10 4 5,-1-1 0,1 1 0,-1 0-1,1 0 1,-1 1 0,1-1 0,-1 0-1,1 1 1,-1 0 0,1-1 0,-4 2-1,2 0-25,0 0-1,0 0 0,0 0 0,0 0 0,1 1 1,-7 4-1,9-6 34,0 0 0,1-1 0,-1 1 0,0 0 0,0 0 0,1-1 0,-1 1 0,1 0 0,-1 0 0,1 0 0,-1 0 0,1 0 0,0 0-1,-1 0 1,1 0 0,0 0 0,0 0 0,0 0 0,-1 0 0,1 0 0,0 0 0,0 0 0,1 0 0,-1 0 0,0 0 0,0 0 0,0 0 0,1 0 0,-1 0 0,0 0 0,1-1 0,-1 1 0,1 0 0,-1 0 0,1 0 0,0 0 0,-1 0 0,2 0 0,0 1 16,0 0-1,1 0 0,-1 0 1,1-1-1,-1 1 1,1-1-1,-1 0 1,1 1-1,0-1 1,0 0-1,0-1 1,-1 1-1,5 0 1,6 0 55,23 0-1,-27-1-40,16-1 64,1-1-1,48-10 1,49-23 222,-101 28-237,0-2-1,-1-1 0,0 0 0,33-23 0,-41 24-64,0-1 0,-1 0-1,-1-1 1,1 0-1,-2-1 1,0 0 0,16-26-1,-21 29 39,6-8-243,-11 17 192,0 0 0,0-1-1,0 1 1,0 0 0,0 0 0,0 0 0,0 0 0,0 0 0,0 0 0,0 0 0,0 0 0,1 0 0,-1 0 0,0 0-1,0 0 1,0 0 0,0 0 0,0 0 0,0 0 0,0 0 0,0 0 0,0 0 0,0 0 0,0 0 0,0 0 0,0 0-1,0 0 1,0 0 0,1 0 0,-1 0 0,0 0 0,0 0 0,0 0 0,0 0 0,0 0 0,0 0 0,0 0 0,0 0-1,0 0 1,0 0 0,0 0 0,0 0 0,0 1 0,0-1 0,0 0 0,0 0 0,0 0 0,0 0 0,0 0 0,0 0 0,0 0-1,0 0 1,0 0 0,0 0 0,0 0 0,0 0 0,0 0 0,0 0 0,0 0 0,0 0 0,0 1 0,0-1 0,0 0-1,0 0 1,0 0 0,0 0 0,0 0 0,0 0 0,0 0 0,-1 13-263,-7 33 104,-24 150-60,18-126 354,1-11 456,13-59-579,0 0-1,0 1 1,0-1 0,0 0 0,-1 1-1,1-1 1,0 1 0,0-1-1,0 0 1,-1 0 0,1 1-1,0-1 1,0 0 0,-1 1 0,1-1-1,0 0 1,-1 0 0,1 1-1,0-1 1,-1 0 0,1 0-1,0 0 1,-1 0 0,1 0 0,0 1-1,-1-1 1,1 0 0,-1 0-1,1 0 1,0 0 0,-1 0-1,1 0 1,-1 0 0,1 0 0,0 0-1,-1 0 1,1 0 0,0-1-1,-1 1 1,1 0 0,-1 0-1,1 0 1,0 0 0,-1-1 0,1 1-1,-1 0 1,-1-2 9,-1 1 0,0-1 0,1 1 0,0-1 0,-5-4 0,-28-31 63,-13-14-103,42 46-18,0 0 0,-1 0 1,0 0-1,1 1 1,-2 0-1,-10-5 1,17 9 34,1 0 0,0 0 0,-1-1 0,1 1 0,0 0 0,-1 0 0,1 0 0,-1 0-1,1-1 1,0 1 0,-1 0 0,1 0 0,-1 0 0,1 0 0,-1 0 0,1 0 0,0 0 0,-1 0 0,1 0 0,-1 0 0,1 0 0,0 1 0,-1-1 0,1 0 0,-1 0 0,1 0 0,0 0 0,-1 1 0,1-1 0,0 0 0,-1 0 0,1 1 0,0-1 0,-1 0 0,1 1 0,0-1 0,-1 0 0,1 1 0,0-1 0,0 0 0,0 1 0,-1-1 0,1 1 0,0-1 0,0 0 0,0 1 0,0-1 0,0 1 0,0-1 0,0 1 0,0-1 0,0 0 0,0 1 0,0-1 0,0 1 0,0 3-28,1-1 1,-1 1 0,1-1 0,0 0-1,2 5 1,1-1 38,-1 0-1,2 0 1,-1-1-1,1 0 1,0 0 0,0 0-1,0 0 1,9 6-1,-2-2 75,0-1-1,1-1 1,15 9-1,-23-15-67,-1 0 0,0-1 0,1 1 0,-1-1 0,1 0-1,-1 0 1,1 0 0,0-1 0,-1 1 0,1-1 0,0 0 0,-1-1 0,1 1 0,-1-1 0,1 0-1,0 0 1,-1 0 0,1-1 0,-1 1 0,0-1 0,5-3 0,6-4 44,0-1 0,-1 0 1,-1-1-1,16-16 0,-15 13-2,35-28 40,-23 20-69,45-49 0,-3-12 45,-57 70-281,16-17 0,-27 30 204,0 0 0,0 0-1,0 0 1,0 0 0,0 0-1,0-1 1,0 1 0,0 0-1,0 0 1,1 0 0,-1 0-1,0 0 1,0 0 0,0 0-1,0 0 1,0 0 0,0 0-1,0 0 1,0 0 0,1 0-1,-1 0 1,0 0 0,0 0-1,0 0 1,0 0 0,0 0-1,0 0 1,0 0 0,0 0-1,1 0 1,-1 0 0,0 0-1,0 0 1,0 0 0,0 0-1,0 0 1,0 0 0,0 0-1,0 0 1,0 0 0,0 1-1,1-1 1,-1 0 0,0 0-1,0 0 1,0 0 0,0 0-1,0 0 1,0 0 0,0 0-1,0 0 1,0 1 0,0-1-1,0 0 1,2 11-177,-1 20 113,-1-25 41,-5 167-67,1-134 146,-1-1-1,-14 55 0,13-68-44,-3 13 211,8-35-187,0-1 0,0 1 0,0-1 0,-1 1 0,1-1 0,-1 0 0,1 1 0,-1-1 0,0 0 0,0 0 0,-2 1 0,3-2-11,0 0-1,-1 0 1,1 0 0,0-1-1,-1 1 1,1 0 0,-1-1-1,1 0 1,-1 1 0,1-1-1,-1 0 1,1 0 0,-1 1-1,1-1 1,-1-1 0,-2 1-1,0-1 1,1 0 0,-1 0 0,1 0 0,-1 0 0,1-1 0,-7-3 0,1-1-6,0-1 0,0 0 1,1 0-1,-8-9 1,-6-5 104,15 15-186,0-1-1,0 0 1,-11-15-1,67 68-238,-49-45 313,0 0 0,1-1 0,-1 1 0,1 0 0,-1-1 0,1 1 0,0-1 0,-1 1 0,1-1 0,0 1 0,-1-1-1,1 1 1,0-1 0,-1 0 0,1 1 0,0-1 0,0 0 0,0 0 0,-1 0 0,1 0 0,0 1 0,0-1 0,-1 0 0,1 0 0,1-1 0,0 1-508,-1-1 0,1 0 0,0 0 0,-1 0 0,0 0 0,1-1 1,-1 1-1,0 0 0,2-2 0,-1 0-948,0 1 0,1 0 0,-1 0 0,1-1 0,4-2 0,12-1-2398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46 935 4064,'-3'1'262,"1"0"1,-1 0-1,1 0 1,0 0-1,-1 1 1,1-1-1,0 0 1,0 1-1,0 0 1,0-1-1,0 1 1,0 0-1,0 0 1,1 0-1,-1 0 1,1 1-1,-1-1 1,1 0-1,0 1 1,0-1-1,0 1 1,-1 3-1,2-4 19,-3 20 1725,3-21-1956,0-1 0,0 1 0,0-1 0,0 0 0,0 1 0,0-1 0,0 1 0,0-1 0,0 0 0,0 1 0,0-1 0,0 1 0,0-1 0,1 0 0,-1 1 0,0-1 0,0 0 0,0 1 0,0-1 0,1 0 0,-1 1 0,0-1 0,0 0 0,1 1 0,-1-1 0,0 0 0,1 0 0,-1 1 1,0-1-1,1 0 0,-1 0 0,0 0 0,1 1 0,-1-1 0,0 0 0,1 0 0,-1 0 0,1 0 0,-1 0 0,0 0 0,1 0 0,-1 0 0,1 0 0,-1 0 0,0 0 0,1 0 0,0 0 0,3-2 174,0 0 0,0 0 1,0 0-1,0 0 0,0-1 0,0 1 1,-1-1-1,6-5 0,26-31 368,-32 35-525,34-39 217,100-130 451,-54 55-282,-76 107-411,-2 1-107,-3 8-80,-1 3-114,-1 0 259,1 0-1,-1 1 0,1-1 1,0 0-1,-1 1 0,1-1 1,0 0-1,0 0 0,0 0 1,0 0-1,0 1 0,2 0 0,4 7-32,-4-3 77,0 0 0,0 1 0,-1 0 0,0-1 0,0 1-1,-1 0 1,0 0 0,0 0 0,-1 11 0,1-3 82,1 24 6,-3 0-1,-1 0 1,-1 0-1,-3 0 1,-12 47-1,16-79-133,-3 14 95,-1 0 1,-10 24-1,14-40-52,0-1 0,0 0 0,0 0-1,-1 0 1,1 0 0,-1 0 0,0 0-1,0-1 1,0 1 0,-1-1 0,1 0-1,-1 0 1,0 0 0,0-1 0,0 1-1,-5 2 1,6-5-31,0 1 0,0 0 0,0-1 0,0 0-1,0 1 1,0-1 0,0 0 0,0-1 0,0 1 0,0 0 0,0-1 0,-5-1-1,-2-2 22,-1 0 0,-9-7-1,10 7 1,-7-6-23,1-1 1,0-1 0,0 0-1,1 0 1,1-2 0,0 0-1,-23-30 1,34 40-90,-1-2-160,13 7 120,38 13 27,1-2 0,68 8 0,-104-19 121,-1-1 1,1 0 0,-1 0 0,1-1-1,-1 0 1,1-1 0,-1-1 0,0 0-1,0 0 1,0-1 0,-1 0 0,1-1-1,-1 0 1,15-11 0,120-93 346,-67 47-418,-45 35 135,-2 0 0,36-41-1,-50 43-97,-16 24-8,-1 1 0,1-1 0,-1 0 0,1 0 0,-1 0 0,0 0 0,1 0 0,-1 0 0,0 0 0,0 0 0,0 0 0,0 0 0,0 0 0,0 0 0,0 0 0,0-1 0,0 1 0,0 0 0,-1 0 0,1 0 0,0 1 0,-1-3 0,0 3 6,1-1-1,0 1 0,-1-1 1,1 1-1,-1-1 1,1 1-1,-1 0 0,1-1 1,-1 1-1,1 0 0,-1-1 1,1 1-1,-1 0 1,1-1-1,-1 1 0,1 0 1,-1 0-1,0 0 0,1 0 1,-1 0-1,1 0 0,-1 0 1,0 0-1,1 0 1,-1 0-1,-1 0 0,-17 7-30,13-5 10,-4 2 21,1 1-1,-1 0 1,1 0 0,0 1 0,1 0 0,-1 1 0,1 0 0,0 0-1,1 1 1,0 0 0,0 0 0,1 0 0,0 1 0,0 0 0,1 0-1,0 1 1,1 0 0,0-1 0,0 1 0,1 1 0,0-1 0,1 0-1,0 1 1,1-1 0,0 1 0,1 0 0,0 11 0,1-12 66,0 0 1,0-1-1,1 1 1,1 0-1,-1 0 1,2-1-1,-1 0 1,10 17-1,-11-22-16,1 0 0,-1 0 0,1-1 0,0 1 0,0-1 0,0 0 0,1 0 0,-1 0 0,1 0 0,0-1 0,0 1 0,0-1 0,0 0 0,0 0 0,0-1 0,0 1 0,1-1 0,-1 0 0,1 0-1,-1 0 1,7 0 0,8-1-3,-1-1-1,1-1 1,-1-1-1,0 0 0,0-1 1,0-1-1,31-14 1,2-4 7,60-38 0,-69 34-47,-1-3 0,70-65 0,-60 53 66,-52 42-65,1 0 1,0 0-1,0 0 0,0 0 0,0 0 0,0 0 0,0 0 0,0 0 0,0 0 0,0 0 1,0 0-1,0 0 0,0 0 0,0 0 0,0 0 0,0 0 0,0 0 0,0 0 0,-1 0 1,1 0-1,0 0 0,0 0 0,0 0 0,0 0 0,0 0 0,0 0 0,0 0 0,0 0 0,0 0 1,0-1-1,0 1 0,0 0 0,0 0 0,0 0 0,0 0 0,0 0 0,0 0 0,0 0 1,0 0-1,0 0 0,0 0 0,0 0 0,0 0 0,0 0 0,0 0 0,0 0 0,0 0 1,0 0-1,0-1 0,0 1 0,0 0 0,0 0 0,0 0 0,0 0 0,0 0 0,0 0 1,1 0-1,-1 0 0,0 0 0,0 0 0,0 0 0,0 0 0,0 0 0,0 0 0,-9 1-48,-13 8-30,12-1 61,0-1 0,0 1 0,1 1 1,0 0-1,1 0 0,0 1 0,0-1 1,1 2-1,1-1 0,-1 1 0,2 0 1,-7 17-1,6-13 35,1 0-1,1 1 1,0-1 0,1 1-1,1 0 1,0 0 0,2 0-1,-1 0 1,4 23 0,-2-34 21,0 1 1,1-1-1,-1 1 1,1-1-1,0 0 1,1 0-1,-1 0 1,1 0-1,0 0 1,4 4-1,-5-6-18,0-1 0,-1 0-1,1 0 1,1 0-1,-1 0 1,0 0 0,0-1-1,1 1 1,-1-1-1,1 1 1,-1-1 0,1 0-1,0 0 1,-1 0-1,1 0 1,0-1 0,0 1-1,0-1 1,-1 0-1,1 1 1,0-1 0,4-1-1,6-1 29,0-2-1,0 1 1,-1-2 0,1 1-1,16-10 1,61-41 8,-21 9 45,-3-3 0,109-105 1,-154 131-108,-1-2 1,31-48 0,-26 32 3,-1-1 1,-3-1 0,26-73-1,-11 15 160,43-106-294,-73 194 104,3-5-42,-2 0 1,0 0 0,5-22-1,-12 39 56,1-1 1,-1 0-1,0 0 0,0 0 0,0 0 0,0 1 0,0-1 0,0 0 1,-1 0-1,1 0 0,-1 1 0,1-1 0,-2-2 0,2 3 10,0 1-1,-1-1 0,1 1 0,-1-1 1,1 1-1,0-1 0,-1 1 0,1 0 1,-1-1-1,1 1 0,-1 0 1,1-1-1,-1 1 0,1 0 0,-1 0 1,0-1-1,1 1 0,-1 0 0,1 0 1,-1 0-1,0 0 0,1 0 0,-1 0 1,1 0-1,-1 0 0,0 0 1,1 0-1,-1 0 0,1 0 0,-1 0 1,1 0-1,-1 1 0,0-1 0,1 0 1,-1 0-1,1 1 0,-1-1 0,1 0 1,-1 1-1,0 0 0,-5 3-9,1 1-1,-1-1 0,1 1 1,0 0-1,0 1 0,0 0 0,1-1 1,-7 13-1,-1 4-70,-10 27 0,-19 62 32,7-16 114,-15 20-151,-40 117 153,81-206-54,2 0-1,0 0 0,2 0 0,1 1 1,2 0-1,0-1 0,4 33 1,-2-50 61,0 0 1,1 0 0,0 0 0,3 8 0,-4-16-50,-1 1 0,1-1 1,-1 1-1,1-1 0,0 1 0,0-1 1,-1 0-1,1 1 0,0-1 0,0 0 1,0 0-1,0 0 0,1 0 0,-1 0 1,0 0-1,0 0 0,1 0 1,-1 0-1,0 0 0,1-1 0,-1 1 1,1 0-1,-1-1 0,1 0 0,-1 1 1,1-1-1,0 0 0,-1 0 0,1 1 1,1-2-1,1 1 17,0-2 0,0 1 0,0 0 0,-1-1 0,1 1 0,-1-1 0,1 0 0,-1 0 0,6-5 0,26-26 10,26-34 45,-36 38-148,2 1 1,0 1 0,36-26 0,4 7-193,-65 46 76,-4 5 45,-12 15-23,-7 12 89,14-17 40,0 1 1,1 1-1,1-1 1,-5 26-1,8-33 54,0 1-1,1-1 1,1 0-1,-1 0 1,1 0-1,1 1 1,2 13-1,-2-21-14,-1 1 0,1-1-1,0 1 1,0-1-1,0 0 1,0 1 0,0-1-1,0 0 1,1 0 0,-1 0-1,1 0 1,0 0-1,0 0 1,-1 0 0,1-1-1,0 1 1,0 0 0,1-1-1,-1 0 1,0 1-1,0-1 1,1 0 0,-1 0-1,0-1 1,1 1 0,-1 0-1,1-1 1,-1 1-1,1-1 1,0 0 0,4 0-1,6-1 8,0 0 0,0-1-1,1-1 1,-1 0 0,0-1 0,-1 0-1,24-12 1,80-50 29,-111 63-25,60-41 113,64-56-1,-126 97-160,-1 1-1,1 0 0,-1 0 0,1-1 0,-1 1 1,0-1-1,0 0 0,0 0 0,0 0 1,0 0-1,-1 0 0,0 0 0,1 0 1,0-5-1,-2 7 18,0 1 0,0 0 0,0-1 0,-1 1 0,1 0 0,0-1 0,0 1 0,0 0 0,-1-1 0,1 1 0,0 0 0,0 0 0,-1-1 0,1 1 0,0 0 0,-1 0 0,1 0 0,0-1 0,-1 1 1,1 0-1,0 0 0,-1 0 0,1 0 0,0 0 0,-1 0 0,1 0 0,0-1 0,-1 1 0,1 0 0,0 0 0,-1 0 0,1 1 0,-1-1 0,1 0 0,0 0 0,-1 0 0,1 0 0,-1 0 0,-17 5-84,11-3 62,0 1 0,1 0 0,0 0-1,-1 0 1,1 1 0,1 0 0,-1 0-1,0 1 1,1-1 0,0 1 0,0 0 0,-5 8-1,5-5 17,-1 0 1,1 0-1,1 1 0,0 0 0,0 0 0,0 1 0,1-1 0,-2 14 0,3-13 35,0 0-1,1 0 1,1 0-1,-1 0 1,2 0-1,-1 0 1,1 0-1,1 0 1,0 0-1,0 0 1,1 0-1,0-1 1,1 1-1,0-1 1,0 0-1,1 0 1,0-1-1,8 10 1,-12-16 3,0-1 0,1 1-1,-1 0 1,1-1 0,0 1 0,-1-1 0,1 0 0,0 0 0,0 1-1,0-1 1,0-1 0,0 1 0,0 0 0,0 0 0,3 0-1,-3-1-8,0 0-1,-1 0 0,1 0 1,-1-1-1,1 1 0,-1 0 1,1-1-1,-1 1 0,1-1 1,-1 0-1,1 1 0,-1-1 1,0 0-1,1 0 0,-1 0 1,0 0-1,0 0 0,1 0 1,-1 0-1,0 0 0,1-2 1,3-4-5,0-1 0,0 1 0,-1-1-1,1 0 1,-2 0 0,1-1 0,-1 1 0,-1-1 0,3-14 0,-2 5 7,-1 0-1,-1 0 1,-2-32 0,1 45-34,-1 1 1,1 0 0,-1-1 0,0 1 0,0 0 0,0 0 0,0 0-1,-1 0 1,1 0 0,-1 0 0,0 0 0,-1 0 0,1 1 0,-1-1-1,1 1 1,-1 0 0,0-1 0,0 1 0,-1 1 0,1-1 0,0 0-1,-1 1 1,0 0 0,1 0 0,-1 0 0,0 0 0,-8-2 0,-46-13-222,49 14 218,14 0 43,19 3-40,114 1 9,-76-2-12,-58 2 4,-1-1-1,0 0 1,1 1-1,-1-1 0,0 1 1,0 0-1,0 0 1,1 0-1,-1 1 1,0-1-1,0 1 1,4 3-1,-5-3 11,0-1 1,0 1-1,-1-1 0,1 1 1,-1 0-1,1-1 0,-1 1 1,0 0-1,1 0 0,-1 0 1,0 0-1,-1 0 1,1 1-1,0-1 0,0 0 1,-1 0-1,0 0 0,1 1 1,-1 2-1,-1 10 37,-1 1 0,0-1 0,-2 1 0,0-1-1,-6 15 1,-4 20 46,11-33 133,3-17-207,0 0 0,0 1 0,0-1-1,0 0 1,0 0 0,0 0 0,0 0 0,0 0 0,0 1 0,0-1 0,0 0 0,0 0-1,0 0 1,0 0 0,0 0 0,0 1 0,0-1 0,0 0 0,0 0 0,0 0 0,0 0-1,0 0 1,0 0 0,1 1 0,-1-1 0,0 0 0,0 0 0,0 0 0,0 0 0,0 0-1,0 0 1,0 0 0,1 0 0,-1 0 0,0 0 0,0 0 0,0 0 0,0 1 0,0-1-1,1 0 1,-1 0 0,2-2 46,0 1-1,0 0 1,0 0-1,0-1 0,0 1 1,-1-1-1,3-2 1,10-10 14,27-16-102,1 1 0,1 1-1,1 3 1,78-32 0,-117 55 13,0 0 0,-1 0 0,1 1 0,0 0 0,0 0 0,8-1 0,-11 2 17,-1 0 0,0 0 0,0 1 0,0-1 0,1 0 0,-1 0 0,0 1 0,0-1 0,0 1 0,0-1 0,0 1 0,0 0 0,0-1 0,0 1 0,0 0 0,0 0 0,0-1 0,0 1 1,-1 0-1,1 0 0,0 0 0,0 0 0,-1 0 0,1 0 0,-1 0 0,1 0 0,-1 0 0,1 1 0,-1-1 0,0 0 0,1 2 0,0 8 38,0 0 1,0 1-1,-1-1 0,0 1 1,-1-1-1,-4 21 0,3-16 19,0-1 0,0 30 0,4-27 48,7 33 1,-8-44-84,1 0 1,1 0-1,-1 0 0,1 0 1,1-1-1,-1 1 1,7 8-1,-9-14-114,-1 0-1,1 0 1,0 0-1,0 0 1,0 0-1,0 0 1,0 0-1,0-1 1,0 1-1,0 0 1,0-1-1,1 1 0,1 0 1,5-3-2949,-3-2 1265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6976,'-40'-27'3168,"20"24"-2752,11-1 1792,9 8-1280,-5-4 640,10 0-1536,10 0-64,4 0 0,1 0 32,-5 0-1056,-1 0 576,-9 0-3072,-1 0 1984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 9152,'-38'-9'4128,"62"5"-3584,4-1 1024,6 5-960,26-4 255,2 4-511,46-5-64,-2 10-192,31-5-128,-12 9 0,-14-1 32,-17 6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1282 3552,'-30'12'3954,"33"-14"-2058,1 0-1323,0-1 0,0 0 0,0 0-1,4-4 1,109-147 2001,-51 63-1825,218-257 682,-108 138-980,-127 151-307,-7 11 9,-3-3 0,34-55 0,-71 97-234,-8 10-20,-11 9-16,5 2 108,1 1 0,-13 16 0,2-2 47,-89 115 1,44-56-57,-127 173 104,117-146 22,-30 41 189,50-79 287,-91 91 0,143-160-459,4-5-92,0 0-1,1 0 1,-1 0 0,0 0-1,0 0 1,0-1 0,0 1 0,0 0-1,0-1 1,0 1 0,0 0 0,0-1-1,0 1 1,0-1 0,0 0 0,0 1-1,0-1 1,-2 1 0,3-1-29,-1 0 1,1 0-1,0 0 1,0 0-1,0 0 0,0 0 1,0 0-1,0 0 1,0 0-1,-1 0 1,1 0-1,0 0 1,0 0-1,0 0 0,0 0 1,0 0-1,0-1 1,0 1-1,-1 0 1,1 0-1,0 0 1,0 0-1,0 0 0,0 0 1,0 0-1,0 0 1,0 0-1,0 0 1,0 0-1,0 0 1,0-1-1,-1 1 0,1 0 1,0 0-1,0 0 1,0 0-1,0 0 1,0 0-1,0 0 1,0-1-1,0 1 0,0 0 1,0 0-1,0 0 1,0 0-1,0 0 1,0 0-1,0 0 1,0-1-1,0 1 0,0 0 1,0 0-1,0 0 1,0 0-1,1 0 1,-1 0-1,0 0 1,0 0-1,0-1 0,2-3 28,-1-1 0,2 1 0,-1-1 0,0 1 0,1 0 0,0 0 0,0 0 0,0 0 0,5-5 0,131-128-48,-103 105 4,2 1-1,1 2 1,1 2 0,1 2-1,64-29 1,95-29-92,61-28 80,-197 84-35,-45 22-25,-9 5-28,-10 0 109,0 0-1,0 0 0,1 0 1,-1 0-1,0 0 0,0 0 1,0 0-1,0 0 0,0 0 0,0 0 1,1 0-1,-1 0 0,0 1 1,0-1-1,0 0 0,0 0 1,0 0-1,0 0 0,0 0 1,0 0-1,0 0 0,1 1 1,-1-1-1,0 0 0,0 0 1,0 0-1,0 0 0,0 0 1,0 0-1,0 1 0,0-1 1,0 0-1,0 0 0,0 0 1,0 0-1,0 0 0,0 1 1,0-1-1,0 0 0,0 0 1,0 0-1,0 0 0,-1 1 1,-1 5-7,-1 0 0,-1-1 1,1 1-1,-1 0 0,0-1 0,0 0 1,-1 0-1,0 0 0,-5 4 1,-54 38-65,31-24 106,25-17-26,0 0 0,0 0-1,1 0 1,0 1 0,0 0 0,1 0-1,0 1 1,0 0 0,1 0 0,0 0 0,-5 10-1,9-16 10,1-1-1,-1 1 0,0 0 0,1-1 0,-1 1 0,1-1 0,0 1 0,-1 0 0,1-1 1,0 1-1,0 0 0,0 0 0,0-1 0,0 1 0,1 0 0,-1-1 0,0 1 1,1 0-1,-1-1 0,2 3 0,-1-2 11,0-1 0,0 0 0,1 0 0,-1 0 0,0 0 0,0 0 0,1 0-1,-1 0 1,1 0 0,-1-1 0,1 1 0,-1 0 0,1-1 0,-1 1 0,1-1 0,0 0 0,1 1 0,5-1 52,-1 0 0,1 0 0,-1 0 1,0-1-1,1 0 0,-1-1 0,0 1 0,8-4 0,-9 2-58,0 1-1,0-1 0,0-1 1,-1 1-1,1-1 0,-1 0 1,0 0-1,0-1 0,0 0 1,-1 1-1,0-2 0,0 1 1,0 0-1,0-1 1,-1 0-1,0 1 0,0-1 1,-1-1-1,1 1 0,-1 0 1,-1 0-1,1-1 0,-1 1 1,1-14-1,-3 18-33,1-1 0,-1 0 1,1 1-1,-1-1 0,0 1 0,0-1 1,0 1-1,-1-1 0,1 1 0,0-1 0,-1 1 1,0 0-1,1 0 0,-1 0 0,0 0 1,0 0-1,0 0 0,0 1 0,0-1 0,-1 1 1,1-1-1,0 1 0,-1 0 0,1 0 0,-1 0 1,1 0-1,-1 0 0,0 1 0,1-1 1,-1 1-1,0 0 0,0-1 0,1 1 0,-4 1 1,-2-1-24,-12 1-75,17 0 137,13 1 119,8-1-97,1 0-1,-1-1 1,0 0 0,34-7 0,-27 1-4,36-13 0,18-5 93,125-9 67,-199 33-187,0 0-1,0 0 0,0 1 1,6 0-1,12 2 16,-22-3-26,-1 0 0,0 1 0,1-1 1,-1 1-1,1-1 0,-1 0 1,0 1-1,1-1 0,-1 1 0,0-1 1,0 1-1,1-1 0,-1 1 1,0-1-1,0 1 0,0-1 0,0 1 1,0 0-1,0-1 0,0 1 0,0-1 1,0 1-1,0-1 0,0 1 1,0 0-1,0-1 0,0 1 0,0 0 1,-3 21 35,2-19-50,-7 18 67,0-3-12,5-10-29,-1 0 1,-1 0-1,0 0 0,0 0 1,0-1-1,-1 1 1,0-2-1,-11 12 1,-13 14-37,-43 60 468,73-92-443,0 0 1,0 0 0,1 0 0,-1 0 0,0 0 0,0 0 0,0 0-1,0 0 1,0 0 0,0 0 0,0 0 0,0 0 0,0 0 0,0 0-1,0 0 1,0 0 0,0 0 0,0 0 0,0 0 0,0 0 0,0 0-1,0 0 1,0 0 0,0 0 0,0 0 0,0 0 0,0 0 0,0 0-1,0 0 1,0 0 0,0 0 0,0 0 0,0 0 0,1 0-1,-1 0 1,0 0 0,0 1 0,0-1 0,0 0 0,0 0 0,0 0-1,0 0 1,0 0 0,0 0 0,0 0 0,0 0 0,0 0 0,0 0-1,0 0 1,0 0 0,0 0 0,0 0 0,0 0 0,0 0 0,0 0-1,0 0 1,7-3 194,18-9-32,-4 2-75,69-28-124,126-33 0,-186 62 29,-3 0-62,0 2 0,32-4 0,-58 11 56,0 0-1,0 0 1,0 0-1,0 0 0,0 0 1,0 0-1,0 0 1,0 0-1,0 0 1,0 0-1,-1 0 0,1 0 1,0 1-1,0-1 1,0 1-1,0-1 1,0 0-1,0 1 0,0-1 1,-1 1-1,1 0 1,0-1-1,0 1 1,0 1-1,0-1 8,0 1 1,-1-1-1,0 0 1,1 1-1,-1-1 1,0 1-1,0-1 1,0 0-1,0 1 1,0-1-1,0 1 1,0-1-1,0 1 1,-1 2-1,-2 4-7,1 0 0,-1 0 1,-1-1-1,-6 11 0,-3 3 70,-1-1 0,-24 27 1,35-39-33,3-8-20,0 0-1,0 0 0,0 0 1,0 0-1,0 0 1,0 0-1,0 0 1,0 0-1,1 0 0,-1 0 1,0 0-1,0 0 1,0 0-1,0 0 0,0 0 1,0 0-1,0 0 1,0 0-1,0 0 0,0 0 1,0 0-1,0 0 1,0 0-1,0 0 0,0 0 1,0 0-1,0 0 1,0 0-1,0 1 0,1-1 1,-1 0-1,0 0 1,0 0-1,0 0 1,0 0-1,0 0 0,0 0 1,0 0-1,0 0 1,0 0-1,0 0 0,0 0 1,0 0-1,0 0 1,0 0-1,0 0 0,0 1 1,0-1-1,0 0 1,0 0-1,0 0 0,0 0 1,-1 0-1,13-13 6,-1 0 0,1 1 1,16-12-1,-8 7 58,-20 17-74,22-19-31,28-20 0,-44 35-11,-1 1 1,1-1 0,0 1 0,0 0 0,0 1 0,0-1 0,1 1 0,-1 1-1,1-1 1,-1 1 0,8-1 0,-14 2 38,1 0 1,-1 0-1,1 0 1,-1 0-1,1 1 1,-1-1-1,1 0 1,-1 0-1,1 0 1,-1 0-1,0 0 1,1 1-1,-1-1 1,1 0-1,-1 0 1,0 1-1,1-1 1,-1 0-1,1 1 1,-1-1-1,0 0 1,0 1-1,1-1 1,-1 1-1,0-1 1,0 0-1,1 1 1,-1-1-1,0 1 1,0-1-1,0 1 1,0-1-1,0 1 1,0-1-1,0 1 1,0-1-1,0 0 1,0 1-1,0-1 1,0 1-1,0-1 1,0 1-1,0-1 1,0 1-1,0-1 1,0 1-1,-1-1 1,1 1-1,-11 24 141,10-23-139,-16 25-10,13-21-5,0-1-1,0 1 0,1 0 1,0 0-1,-4 12 0,6-15 39,-2 15-16,3-18 2,0 1 1,0-1-1,0 0 0,0 1 0,0-1 0,0 0 0,0 1 1,0-1-1,1 0 0,-1 1 0,0-1 0,0 0 0,0 0 1,1 1-1,-1-1 0,0 0 0,0 0 0,1 0 0,-1 1 1,0-1-1,1 0 0,-1 0 0,0 0 0,0 0 0,1 0 0,-1 1 1,0-1-1,1 0 0,-1 0 0,0 0 0,1 0 0,-1 0 1,0 0-1,1 0 0,-1 0 0,0 0 0,1 0 0,-1 0 1,0 0-1,1-1 0,-1 1 0,0 0 0,1 0 0,-1 0 1,0 0-1,1 0 0,-1-1 0,0 1 0,1 0 0,139-56 243,15-4-206,-23 12-231,-112 44 80,-20 3 98,1 1 0,0 0 0,-1 0 0,1 0 0,-1 0 0,1 0 0,-1-1 0,1 1 0,-1 0 0,1 0 0,-1 0 0,1 1 0,0-1 0,-1 0 0,1 0 0,-1 0 0,1 0 0,-1 0 0,1 1 0,-1-1 0,1 0 0,-1 0 0,1 1 0,-1-1 0,1 0 0,-1 1 0,0-1 0,1 1 0,-15 17-204,-4 4 174,1 0 1,-15 25 0,25-37 58,1 1 1,1 0-1,0 1 0,1-1 1,0 1-1,0 0 0,-2 15 1,6-26-11,0 1 1,0-1-1,0 1 1,0-1-1,0 0 1,0 1-1,0-1 1,0 1 0,0-1-1,1 1 1,-1-1-1,1 1 1,0 1-1,-1-3 7,1 1-1,-1 0 1,1-1-1,-1 1 0,1-1 1,-1 0-1,1 1 0,-1-1 1,1 1-1,-1-1 1,1 0-1,-1 1 0,1-1 1,0 0-1,-1 0 0,1 1 1,0-1-1,-1 0 1,1 0-1,1 0 0,1 0 18,1 0 0,-1-1 0,0 0 0,1 1 0,-1-1 0,0 0 1,1-1-1,-1 1 0,4-3 0,7-4 2,0 0 0,17-15 0,-7 5-11,-2 0-7,23-24-1,17-14-41,-58 53-8,11-9-171,-14 11 196,-1 1 0,0 0 1,0 0-1,0 0 0,0-1 1,0 1-1,1 0 0,-1 0 0,0 0 1,0 0-1,0 0 0,1 0 1,-1-1-1,0 1 0,0 0 0,0 0 1,1 0-1,-1 0 0,0 0 1,0 0-1,0 0 0,1 0 0,-1 0 1,0 0-1,0 0 0,1 0 1,-1 0-1,0 0 0,0 0 1,0 0-1,1 0 0,-1 0 0,0 0 1,0 1-1,0-1 0,1 0 1,-1 0-1,0 0 0,0 0 0,0 0 1,1 0-1,-1 1 0,0-1 1,0 0-1,0 0 0,0 0 1,0 1-1,0-1 0,1 0 0,-1 0 1,0 0-1,0 1 0,0-1 1,0 0-1,0 0 0,0 0 0,0 1 1,0-1-1,0 0 0,0 0 1,0 1-1,-10 17-228,-9 22 71,14-31 191,0 0-1,0 0 1,1 1-1,0-1 1,1 1-1,0 0 1,1 0-1,-3 20 1,5-29-13,0 1 0,0-1 0,0 1 0,1-1 0,-1 1 0,0 0 0,1-1 0,-1 1 0,1-1 0,-1 0 0,1 1 0,-1-1 0,1 1 0,0-1 0,2 2 0,-3-2-1,1-1-1,0 1 1,-1-1 0,1 1 0,0-1-1,-1 0 1,1 0 0,0 1 0,0-1-1,-1 0 1,1 0 0,0 0-1,0 0 1,0 1 0,-1-1 0,1-1-1,0 1 1,0 0 0,0 0 0,-1 0-1,1 0 1,0 0 0,0-1-1,-1 1 1,1 0 0,0-1 0,0 1-1,-1 0 1,1-1 0,1 0 0,7-7 25,1 0 0,-1 0 1,0-1-1,8-11 1,-3 5-98,23-20 22,-37 34 33,0 1 1,0 0-1,1 0 1,-1 0-1,0 0 1,0 0 0,0 0-1,0-1 1,0 1-1,0 0 1,1 0-1,-1 0 1,0 0 0,0 0-1,0-1 1,0 1-1,0 0 1,0 0 0,0 0-1,0-1 1,0 1-1,0 0 1,0 0-1,0 0 1,0 0 0,0-1-1,0 1 1,0 0-1,0 0 1,0 0-1,0-1 1,0 1 0,0 0-1,0 0 1,0 0-1,0 0 1,0-1-1,0 1 1,-1 0 0,1 0-1,2-1 137,1 0-152,1-1 5,0-1 0,0 1 1,0-1-1,0 1 0,0-1 1,-1-1-1,7-6 0,2-2 167,4-1-182,1 0 1,0 1-1,1 1 1,0 1-1,39-16 1,-49 21 71,-4 1 95,-3 4-88,-1-1-21,0-1-241,-2 1 55,-9 2 111,10-1 42,1 0 0,-1 0-1,0 0 1,0 0 0,1 0-1,-1 0 1,0 0-1,1 0 1,-1 0-1,0 1 1,0-1-1,1 0 1,-1 0-1,0 1 1,1-1-1,-1 0 1,0 1-1,-2 0 5,2-1 0,0 0 0,1-1-1,-1 1 1,1 0 0,-1 0-1,1 0 1,-1 0 0,0 0-1,1 1 1,-1-1 0,1 0-1,-1 0 1,1 0 0,-1 0-1,0 1 1,1-1 0,-1 0-1,1 0 1,-1 1 0,1-1 0,0 0-1,-1 1 1,1-1 0,-1 1-1,1-1 1,-1 1 0,1-1-1,0 1 1,0-1 0,-1 1-1,1-1 1,0 1 0,0-1-1,-1 1 1,1 0-10,-1 1 0,1-1 0,-1 0 0,1 0-1,-1 0 1,0 0 0,1 0 0,-1 0 0,0 0 0,-1 1 0,-10 7-35,1 0 0,0 1 0,1 1 0,-18 23 1,19-20 71,1 1 1,0 0 0,1 1 0,-10 32-1,11-26 4,0-4-38,1-1-1,1 1 1,1 1 0,-1 21 0,7 6 151,-3-45-107,2-1-10,3 0 2,1-1 0,-1 0 0,0 0 0,1 0 0,-1-1 0,0 1 1,0-1-1,0-1 0,0 1 0,9-6 0,-4 2-285,-5 2 431,4-1-339,50-30 228,-40 26-2,-1-2 1,0-1-1,24-20 1,-7 6-4,45-23 78,-54 35-94,-1-2 0,27-21 1,-32 20-72,-2 0 1,0-2 0,-1 0 0,27-39 0,-21 20 47,-2 0 1,19-47-1,133-275 87,-81 183-395,-90 173 283,-1 2-12,1 0 0,-1 0 1,0 0-1,0 0 0,0 0 0,0-1 1,-1 1-1,1 0 0,-1-1 1,1 1-1,-1-1 0,0 1 1,0 0-1,0-1 0,0-3 1,0 5 3,-1 0 0,1 0 0,0 0 0,-1 0 0,1 0 0,0 0 0,-1 0 1,1 1-1,-1-1 0,1 0 0,-1 0 0,0 0 0,1 1 0,-1-1 1,0 0-1,1 1 0,-1-1 0,0 1 0,0-1 0,0 1 0,1-1 0,-1 1 1,0 0-1,0-1 0,0 1 0,0 0 0,0 0 0,0-1 0,0 1 0,0 0 1,0 0-1,0 0 0,0 0 0,-1 1 0,-3-1-15,1 1 0,-1 0 0,1 0 0,-1 0 0,-5 3 0,-5 3-23,0 0 1,0 2-1,1 0 0,1 0 1,0 2-1,0-1 0,-20 23 1,22-20 49,0 1 0,1 1 1,0 0-1,1 1 1,1 0-1,-10 24 0,0 1 16,-22 51 22,-29 59-10,-32 23-149,62-112 152,2 2 0,-28 70 0,42-70 54,2 1-1,-13 74 1,32-131-54,0 1 0,1-1 0,0 1 0,1 0 0,0-1 0,0 1 0,1-1 0,2 11 0,-2-16-3,0-1 0,0 1 0,0 0 0,0-1-1,0 1 1,1-1 0,-1 1 0,1-1 0,0 1 0,-1-1 0,1 0 0,0 0 0,1 0 0,-1 0 0,0 0 0,0-1 0,1 1 0,-1-1-1,1 1 1,0-1 0,-1 0 0,1 0 0,0 0 0,0 0 0,-1-1 0,1 1 0,5 0 0,-1-1 1,1 0 0,-1 0 0,1 0 0,-1-1 0,1 0 0,-1 0 0,0-1 0,8-2-1,3-3 50,33-17 0,-29 11-75,0-1-1,35-27 0,33-40-71,-13 10 115,-15 22-72,1 4 1,111-60-1,-157 94 62,17-13-1,-17 12-76,-8 6 10,-8 6 31,-1 0 0,0 0 0,0-1 1,0 1-1,0 0 0,0 0 1,0 0-1,0 0 0,0 0 1,0-1-1,0 1 0,1 0 1,-1 0-1,0 0 0,0 0 0,0-1 1,0 1-1,0 0 0,0 0 1,0 0-1,0-1 0,0 1 1,0 0-1,-1 0 0,1 0 1,0 0-1,0 0 0,0-1 0,0 1 1,0 0-1,0 0 0,0 0 1,0 0-1,0-1 0,0 1 1,-1 0-1,1 0 0,0 0 0,0 0 1,0 0-1,0 0 0,0 0 1,-1 0-1,1-1 0,0 1 1,-1 0-12,-1 0 1,1-1-1,-1 1 1,1 0-1,-1 0 1,1 0-1,-1 0 1,1 0-1,-1 0 1,1 1-1,-1-1 1,-1 1 0,-11 2-32,-3 0 46,0 1 1,0 1-1,1 0 1,0 2-1,-17 8 1,14-5-18,1 1 0,0 1 0,1 1-1,-16 15 1,24-19 2,-1 2 1,1-1-1,1 1 0,0 0 0,1 1 0,0 0 0,-6 15 1,2-4 16,-14 34 40,23-50-29,0 0-1,0 0 1,0 0 0,1 1-1,-1 11 1,1-18-7,1 0 0,0 0 0,0 0 0,0 0 0,0 0 0,0-1 0,0 1 0,0 0 0,1 0 1,-1 0-1,0-1 0,0 1 0,1 0 0,-1 0 0,0 0 0,1-1 0,-1 1 0,1 0 0,-1-1 1,1 1-1,-1 0 0,1-1 0,-1 1 0,1 0 0,0-1 0,-1 1 0,1-1 0,0 0 0,0 1 1,-1-1-1,1 1 0,0-1 0,0 0 0,-1 0 0,1 1 0,0-1 0,0 0 0,0 0 0,0 0 1,-1 0-1,1 0 0,0 0 0,0 0 0,0 0 0,0 0 0,-1-1 0,1 1 0,0 0 0,0 0 1,1-1-1,5-2 29,0 0 0,0 0 1,0-1-1,10-6 1,23-19-38,50-45 0,-38 29-41,118-99 131,-152 131-448,-23 16 345,0 1 0,0 0 0,0 1-1,1-1 1,0 1 0,0 0 0,0 0 0,0 0 0,1 0 0,0 1 0,0-1 0,1 1 0,-3 7 0,-1 2 101,2 0 1,0 0-1,0 1 0,-1 19 0,5-25-35,-1 0-1,1 0 1,1 0-1,0 0 1,0-1 0,1 1-1,0 0 1,0-1 0,1 1-1,1-1 1,0 0-1,6 13 1,-6-17-9,0 1 0,0-1 0,0 0 1,1 0-1,-1 0 0,1 0 0,0-1 0,1 0 0,-1 0 0,1 0 1,0-1-1,-1 0 0,2 0 0,-1 0 0,0-1 0,0 0 0,1 0 1,-1 0-1,8 0 0,-5-1-17,0-1 0,0 0 0,-1 0 1,1-1-1,0 0 0,0 0 0,16-6 0,-5 0-68,38-20-1,99-68-1893,-60 25-2132,-80 58 2994,40-30-2482,-3-2-3382,-8 8 2376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2080,'-5'3'5933,"5"-3"-5776,-1-7 2174,-5 0 2610,11 12-3299,15 16-1511,-14-14-21,0 0-1,1 0 0,0-1 0,0 0 0,1 0 1,-1-1-1,1 0 0,9 4 0,68 28 235,-85-36-343,100 34 35,51 22 547,-126-45-575,-2 0 1,1 1 0,-2 1-1,23 19 1,-33-24 56,-1 0 0,0 1-1,-1 1 1,0 0 0,12 18 0,-22-28-25,0 1 0,0-1 0,0 1-1,0 0 1,0-1 0,0 1 0,-1 0 0,1-1 0,0 1 0,-1-1-1,1 1 1,-1-1 0,0 1 0,0-1 0,1 1 0,-3 1 0,2-2-9,-6 10 37,0-1-1,-1 0 1,0-1-1,-1 0 1,-10 8-1,-5 6 14,8-8-23,-1-1 0,-1 0 0,-32 19 0,-64 27 51,62-34-61,-92 42-240,140-67 206,1 0-351,0 0 0,0 1 0,0-1 1,0 1-1,0-1 0,0 1 0,0 0 0,1 0 0,-3 3 0,4-5 271,1 0-1,0 0 0,0 0 0,0 0 0,-1 0 0,1 0 0,0 0 0,0 1 0,0-1 0,0 0 0,0 0 0,-1 0 0,1 0 0,0 0 0,0 1 0,0-1 0,0 0 0,0 0 0,0 0 0,0 1 0,0-1 0,0 0 0,0 0 0,0 0 0,-1 1 0,1-1 1,0 0-1,0 0 0,0 0 0,0 1 0,1-1 0,-1 0 0,0 0 0,0 0 0,0 0 0,0 1 0,0-1 0,0 0 0,0 0 0,0 0 0,0 1 0,0-1 0,1 0 0,-1 0 0,0 0 0,0 1 0,13-2-3516,15-9 778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18 507 3072,'-4'3'431,"3"-2"-355,0-1-1,1 1 0,-1-1 0,0 1 1,1-1-1,-1 1 0,0-1 1,0 0-1,0 1 0,1-1 0,-1 0 1,-3 1 3569,7 0-3145,0-1 0,1 0 0,-1 0 0,1 0 0,-1 0 0,5-1 0,4-3-114,0 0 1,-1-1-1,1-1 1,-1 1-1,-1-2 1,1 0-1,13-11 1,62-63 449,-81 77-780,68-72 552,67-89-1,-72 81-57,-57 70-559,-10 13-21,-2 4 20,-1 9 75,-9 123-230,9-94 164,1-13 67,4 48-1,-2-64 18,1-1 1,0 0-1,1 0 1,0 0-1,0 0 1,10 19-1,-12-29-50,-1 0 0,1 1-1,0-1 1,0 0 0,0 1 0,0-1-1,0 0 1,0 0 0,0 0-1,1 0 1,-1 0 0,0 0 0,1 0-1,-1-1 1,0 1 0,1 0 0,-1-1-1,1 1 1,-1-1 0,1 1-1,-1-1 1,1 0 0,-1 0 0,1 1-1,0-1 1,-1 0 0,1-1 0,-1 1-1,1 0 1,-1 0 0,4-1-1,0-1 39,0 0-1,0-1 0,1 1 1,-2-1-1,1 0 0,0 0 0,-1-1 1,6-4-1,152-154 713,-30 29-659,-82 82-89,18-16-246,-68 67 205,0 0 0,0 0 0,1-1 0,-1 1 0,0 0 0,0 0 1,0 0-1,0 0 0,1 0 0,-1-1 0,0 1 0,0 0 0,1 0 0,-1 0 1,0 0-1,0 0 0,0 0 0,1 0 0,-1 0 0,0 0 0,0 0 0,1 0 1,-1 0-1,0 0 0,0 0 0,1 0 0,-1 0 0,0 0 0,0 0 0,1 0 1,-1 0-1,0 0 0,0 0 0,0 0 0,1 1 0,-1-1 0,0 0 0,1 0 1,3 12-105,-4 16 43,-4-11 133,0 0-1,-1 0 1,-1-1-1,-1 1 1,0-2-1,-12 19 1,-14 35 126,32-67-195,1-1 0,0 0 0,0 1 0,-1-1 0,1 0 0,0 1 0,1-1 0,-1 0 0,0 1 0,0-1 0,0 0 0,1 1 0,-1-1 0,1 0 0,-1 0 0,1 1 0,-1-1 0,1 0 0,0 0 0,0 0 0,0 0 0,-1 0 0,1 0 0,0 0 0,0 0 0,0 0 0,0 0 0,1 0 0,0 0 0,3 2 8,0 0 0,0 0 1,0 0-1,11 4 0,1-2 30,-1-1 0,1-1 0,-1 0 0,1-2 0,0 1 1,0-2-1,0 0 0,23-4 0,-18 0-1041,42-11 0,-42 7-2650,35-17 0,-36 16 1550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69 5888,'-40'-30'2688,"26"17"-2336,8 9 64,12 4-288,-3-5-608,8 1 256,12-5 128,12 9 96,18-3-2240,1 6 1216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20 387 3232,'-20'-2'4317,"24"-1"-2170,3-6-1672,-1 1 1,1 0 0,10-9-1,11-12 183,-15 15-303,70-75 1263,-33 46-1081,2 3 0,103-60 0,-151 97-546,0 1 0,1 0 0,-1 0 0,1 0 0,5-1 0,-9 2 8,0 1 0,0 0 0,0 0 1,0 0-1,1-1 0,-1 1 1,0 1-1,0-1 0,0 0 1,0 0-1,0 0 0,0 0 1,0 1-1,0-1 0,0 0 0,0 1 1,0-1-1,0 1 0,0 0 1,-1-1-1,1 1 0,0-1 1,0 1-1,0 0 0,-1 0 1,1-1-1,0 1 0,-1 0 1,2 1-1,-1 1 20,0 0 0,0 0 0,0 0 0,-1 0 0,1 0 0,-1 4 1,2 6 38,14 105 311,-1-2 3,-11-99-261,0 0 0,1-1 0,0 0 0,16 29 0,-21-43-84,1-1 0,-1 0 0,1 1 1,0-1-1,0 0 0,-1 0 0,1 1 1,0-1-1,0 0 0,0 0 0,0 0 1,1 0-1,-1-1 0,0 1 0,0 0 0,0 0 1,1-1-1,-1 1 0,0-1 0,1 1 1,-1-1-1,1 1 0,-1-1 0,1 0 1,-1 0-1,0 1 0,1-1 0,-1 0 0,1-1 1,-1 1-1,1 0 0,-1 0 0,1-1 1,-1 1-1,0 0 0,1-1 0,1-1 0,1 0 47,0-1-1,0 0 0,-1 0 1,1 0-1,-1-1 0,1 1 1,-1-1-1,-1 1 0,6-9 1,2-6 37,7-19 1,-6 12-45,34-78 143,-38 83-121,-1-1 0,0 0 0,3-28 0,-8-12-97,-1 37-646,0 24 644,1-1-1,-1 1 1,0 0 0,1-1-1,-1 1 1,0 0-1,1 0 1,-1 0-1,1-1 1,-1 1-1,1 0 1,-1 0-1,0 0 1,1 0-1,-1 0 1,1 0-1,-1 0 1,1 0 0,-1 0-1,1 0 1,-1 0-1,0 0 1,1 0-1,-1 0 1,1 0-1,-1 0 1,1 0-1,-1 1 1,0-1-1,1 0 1,1 1-12,33 5 54,53 5 16,288-3 192,-347-8-30,39-6 1,-54 4-17,-11 4-16,-16 9-3,11-9-178,-90 74 3,66-53 8,2 1 0,0 0 0,2 2 0,1 1 0,-28 47 0,44-66 17,1 1-1,-7 16 1,10-22-5,0 0 1,1 0-1,-1-1 0,1 1 1,0 0-1,-1 0 0,1-1 0,1 1 1,-1 0-1,0 0 0,1 0 1,-1-1-1,1 1 0,1 3 1,-1-5-6,-1 0 0,1 0 0,0-1 0,-1 1 0,1 0 0,0 0 0,-1-1 0,1 1 0,0-1 0,0 1 0,-1 0 0,1-1 0,0 0 0,0 1 0,0-1 0,0 1 0,0-1 0,0 0 0,0 0 0,0 0 0,0 1 0,0-1 0,0 0 0,0 0 0,0 0 0,0 0 0,0-1 0,0 1 0,0 0 0,0 0 0,0-1 0,-1 1 0,1 0 0,2-2 0,4 0 75,1-2 0,-1 1 0,11-8 0,-1-1-25,0-1 0,-2 0-1,26-27 1,37-52 51,-71 83-80,5-5 29,-1 0 0,-1-1 0,0 0 0,9-21 0,-12 22-102,16-23-1,-20 31-258,-7 10 20,-10 16 22,9-11 239,1 1 1,0-1 0,1 1 0,0 0-1,0 1 1,1-1 0,-1 12 0,2-7 0,1 0 1,0 0-1,1 0 1,3 22-1,-2-30 44,0 0 0,0-1 0,0 0 0,5 10 0,-6-13 18,1 0 0,0-1 0,-1 1 0,1 0 0,0-1 0,0 0 0,1 1 0,-1-1 0,0 0 0,1 0 0,4 3 0,-5-4-31,0-1 0,-1 0 1,1 1-1,0-1 1,0 0-1,0 0 1,0 0-1,0 0 0,-1 0 1,1 0-1,0 0 1,0-1-1,0 1 0,0-1 1,-1 1-1,1-1 1,0 0-1,2-1 0,6-3 5,-1-1 0,9-7 1,-9 7-20,120-84 429,6-2-467,-110 75 48,58-49-11,-79 63-36,-52 77-819,44-65 855,0 2 1,0-1-1,1 0 1,0 1-1,1-1 1,0 1-1,0 0 1,1 17-1,1-23 21,0 0-1,0 0 1,1 0 0,-1 0 0,1 0 0,1 0-1,-1 0 1,0-1 0,1 1 0,0 0-1,0-1 1,1 0 0,-1 1 0,1-1-1,0 0 1,0 0 0,1 0 0,-1-1-1,1 1 1,-1-1 0,7 4 0,-8-6-9,1 1 0,0-1 0,-1 0 0,1 0 0,0 0 0,0 0 0,0-1 0,0 1 0,0-1 0,0 1 0,0-1 0,0 0 0,0-1 0,0 1 0,0 0 0,0-1 0,3 0 1,4-3 14,1 0 0,-1 0 1,12-7-1,10-4 43,-32 15-75,0-1-1,1 1 0,-1 0 1,0 0-1,0 0 0,1 0 1,-1-1-1,0 1 0,1 0 1,-1 0-1,0-1 0,0 1 0,0 0 1,1 0-1,-1-1 0,0 1 1,0 0-1,0-1 0,0 1 1,1 0-1,-1-1 0,0 1 1,0 0-1,0-1 0,0 1 1,0 0-1,0-1 0,0 1 1,0-1-360,0 7 878,0-5-652,0-1 1,0 1-1,0-1 0,0 1 1,0-1-1,0 1 0,0-1 1,0 1-1,0-1 0,0 1 1,0-1-1,1 1 1,-1-1-1,0 1 0,0-1 1,1 1-1,-1-1 0,0 1 1,1-1-1,-1 0 0,0 1 1,1-1-1,-1 0 0,1 1 1,5-19-12317,-6 6 9765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78 112 5728,'-29'-25'2592,"4"7"-2240,16 9 1472,4 5-1056,-4-8-96,9 3-416,0-4-608,9 8 160,2-2 288,6 1-32,3 3-1280,5 3 672,-5 3-3040,3 10 1984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28 708 2816,'-28'3'1765,"37"-10"4655,36-28-4173,34-16-749,1-1-735,-62 39-669,-1-2 1,0 0-1,-1 0 1,-1-2-1,0 0 1,17-25-1,-12 8-2,-1 0 0,-1-2 0,18-53 0,-26 61-65,-2 5 79,0-1 1,-2 0 0,5-34-1,-6-3-250,-5 60 115,0 0 0,0 0 0,0 0-1,0 0 1,0 0 0,0 0 0,0 0-1,0 0 1,-1 0 0,1 0 0,-1 0-1,1 0 1,0 0 0,-1 0-1,0 0 1,1 0 0,-1 0 0,-1-1-1,2 2 22,-1 0 0,1 0-1,-1 0 1,1 0 0,-1 0 0,1 0-1,-1 0 1,1 0 0,-1 0-1,1 0 1,-1 0 0,1 0-1,-1 0 1,1 0 0,-1 1-1,1-1 1,-1 0 0,1 0-1,-1 0 1,1 1 0,-1-1-1,1 0 1,0 1 0,-1-1-1,1 0 1,0 1 0,-1-1-1,1 1 1,0-1 0,-1 0-1,1 1 1,0-1 0,0 1-1,-1-1 1,1 1 0,0 0 0,-14 26-45,1 1 0,1 0 0,-10 38 0,6-18 83,-67 209 706,76-233-689,1 1 1,0-1-1,2 1 0,1 0 1,1 0-1,1 1 0,4 37 1,-2-55 60,1 0 1,-1 0-1,1 0 1,1-1-1,0 1 1,0-1 0,5 10-1,-7-16-67,-1 1 0,1 0 0,0-1 0,1 1 0,-1-1 0,0 1-1,0-1 1,1 0 0,-1 1 0,0-1 0,1 0 0,-1 0 0,1 0 0,0 0 0,-1 0 0,1 0 0,0 0 0,0-1-1,-1 1 1,1-1 0,0 1 0,0-1 0,0 0 0,0 0 0,0 1 0,0-1 0,-1-1 0,1 1 0,0 0 0,0 0 0,0-1-1,0 1 1,0-1 0,-1 1 0,4-2 0,7-5-3,-1-1 1,0 0-1,0 0 0,-1-1 1,0 0-1,-1-1 0,10-12 1,23-21-37,-34 33-87,-2 4-194,-5 19 62,0-7 235,0 0 1,1 0-1,-1 1 0,1-1 1,0 0-1,1-1 0,-1 1 1,1 0-1,0-1 0,1 1 1,-1-1-1,1 0 0,0 0 1,1 0-1,4 4 0,-6-7 22,0 0-1,0-1 0,1 1 0,-1-1 0,1 1 0,-1-1 0,1 0 0,0 0 0,-1 0 1,1-1-1,0 0 0,-1 1 0,1-1 0,0 0 0,0-1 0,-1 1 0,1-1 1,0 1-1,-1-1 0,1 0 0,-1-1 0,1 1 0,-1 0 0,1-1 0,-1 0 0,0 0 1,6-4-1,-7 3-366,1 1 1,0-1 0,-1 0-1,0 1 1,1-1-1,-1 0 1,0 0 0,0 0-1,-1-1 1,1 1 0,1-7-1,2-8-3566,1 4 1216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5408,'-20'-12'2432,"17"8"-2112,-3-1 1024,6 10-800,-5-5-640,10 4 0,-5 1 64,6-1 32,-3-1-416,8 6 224,3 0-3296,1 4 1920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233 289 4480,'-4'1'877,"0"-1"-1,0 1 1,0-1 0,0 1-1,0 0 1,-4 2 0,-2 2-242,0-1 0,-13 10 0,10-6-211,1 1-1,1 1 0,-16 15 1,8-7-48,8-7-160,0 0 0,1 0 1,-12 18-1,20-26-153,-1 1-1,1 0 1,-1 0 0,1 0-1,1 1 1,-1-1 0,0 0-1,1 1 1,0-1 0,0 1-1,0-1 1,1 1 0,0-1-1,-1 1 1,2 0 0,-1 4-1,1-8-38,-1 0-1,0 0 1,0 0 0,1 0-1,-1 0 1,1 0-1,-1 0 1,1 0 0,-1 0-1,1 0 1,-1 0-1,1-1 1,0 1 0,-1 0-1,1-1 1,0 1-1,0 0 1,-1-1 0,1 1-1,0-1 1,0 1 0,0-1-1,1 1 1,1 0 15,-1-1 1,0 0 0,0 1 0,0-1-1,1 0 1,-1-1 0,0 1-1,0 0 1,1 0 0,2-2-1,4-1 81,0 0-1,-1-1 0,1 0 1,8-6-1,11-8 6,-1-1-1,0-1 1,-2-2 0,0 0-1,23-30 1,-35 38-87,-1-2 0,-1 0 1,0 0-1,-1-1 0,-1 0 0,0-1 0,-2 0 1,0 0-1,-1-1 0,4-20 0,-7 23-67,8-53-37,-11 61 97,1-1 1,-1 1 0,0 0 0,-1 0 0,0 0 0,-2-10 0,3 17-34,0 1 0,-1-1 0,1 1 0,0 0 1,0-1-1,0 1 0,0-1 0,0 1 0,0 0 0,-1-1 0,1 1 0,0 0 0,0-1 0,-1 1 0,1 0 1,0-1-1,0 1 0,-1 0 0,1-1 0,0 1 0,-1 0 0,1 0 0,-1 0 0,1-1 0,0 1 1,-1 0-1,1 0 0,0 0 0,-1 0 0,1 0 0,-1 0 0,1-1 0,-1 1 0,1 0 0,0 0 0,-1 0 1,1 0-1,-1 1 0,1-1 0,0 0 0,-1 0 0,1 0 0,-1 0 0,1 0 0,0 0 0,-1 1 0,1-1 1,0 0-1,-1 1 0,-15 13 86,9-5-41,1-1-1,0 1 0,0 1 1,1-1-1,1 1 0,-1 0 1,1 0-1,1 0 0,0 1 1,1-1-1,0 1 0,0-1 1,0 13-1,2-10-6,0-1-1,1 0 1,0 1-1,1-1 1,0 0-1,1 0 1,0 0-1,1 0 1,0 0-1,1-1 1,7 12-1,-2-6-93,1 0 0,17 20 1,-21-29-966,0-1 0,0 0 0,1-1 0,-1 1 1,2-2-1,13 9 0,8 0-1958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44 506 4640,'-29'13'1504,"29"-13"-1476,-1 0 0,1 0 0,-1 1 1,1-1-1,0 0 0,-1 0 0,1 0 0,-1 1 1,1-1-1,0 0 0,-1 1 0,1-1 0,0 0 0,-1 0 1,1 1-1,0-1 0,0 1 0,-1-1 0,1 0 1,0 1-1,-1 1 87,0-1 1,0 0-1,0 1 1,1-1-1,-1 1 0,1-1 1,-1 1-1,1-1 1,-1 1-1,1-1 1,0 1-1,0-1 1,0 1-1,0-1 1,0 1-1,0-1 0,0 1 1,0-1-1,1 1 1,-1-1-1,0 1 1,1-1-1,0 1 1,-1-1-1,1 1 0,0-1 1,0 0-1,-1 1 1,1-1-1,0 0 1,0 0-1,1 0 1,0 1-1,1 1 35,0-1 1,0 0-1,0 0 1,0-1-1,0 1 0,0-1 1,1 1-1,-1-1 1,0 0-1,1 0 0,-1-1 1,1 1-1,-1-1 1,1 0-1,5 0 0,4-1 476,0 0-1,25-7 1,-25 5-435,-1-2 1,0 1 0,1-2-1,-2 0 1,1 0-1,-1-1 1,0-1 0,0 1-1,-1-2 1,0 0 0,0 0-1,-1 0 1,9-14 0,12-17 201,-3-1 0,27-55 0,-34 59-128,9-12 84,30-62 588,-53 98-756,8-17-196,-14 30 12,0 0 0,0 0 0,0 0 0,0 0 0,0 0 0,0 0 0,0 0 0,0 0 0,0 0 0,0 0 0,0 0 0,0 0 0,0 0 0,0 0 0,0 0-1,1 1 1,-1-1 0,0 0 0,0 0 0,0 0 0,0 0 0,0 0 0,0 0 0,0 0 0,0 0 0,0 0 0,0 0 0,0 0 0,0 0 0,0 0 0,0 0 0,1 0 0,-1 0 0,0 0 0,0 0 0,0 0 0,0 0 0,0-1 0,0 1 0,0 0-1,0 0 1,0 0 0,0 0 0,0 0 0,0 0 0,0 0 0,0 0 0,0 0 0,-3 21-196,-5 24 284,3 1-1,1 0 0,2 1 0,7 75 1,-4-108-36,1-1 0,1 0 1,0 0-1,0 0 0,1 0 1,8 15-1,-11-24-1,1 0 0,1-1-1,-1 1 1,0-1 0,1 0-1,0 1 1,0-1 0,0 0-1,0 0 1,6 3 0,-7-5 4,1 1 0,-1-1 0,1 0 0,0 0 0,-1 0 0,1-1 1,0 1-1,-1-1 0,1 1 0,0-1 0,0 0 0,0 0 0,-1 0 0,1-1 0,0 1 0,0-1 1,4-1-1,2-1 19,0-1 1,0 0-1,0-1 1,0 0-1,-1 0 1,13-11-1,43-43 143,234-284-37,-295 339-178,60-68-201,-62 71 190,0 0 1,0 0-1,0-1 1,0 1-1,0 0 1,1 0 0,-1 0-1,0 0 1,1 1-1,-1-1 1,0 0-1,3 0 1,-4 1 6,1 0 0,-1 0 1,1 0-1,-1 0 0,0 0 1,1 0-1,-1 0 0,0 0 0,1 0 1,-1 0-1,1 0 0,-1 0 1,0 1-1,1-1 0,-1 0 1,0 0-1,1 0 0,-1 1 0,0-1 1,0 0-1,1 0 0,-1 1 1,0-1-1,0 0 0,1 1 0,-1-1 1,0 0-1,0 1 0,0-1 1,1 1-1,0 2-10,-1 1-1,1-1 1,-1 0 0,1 1 0,-1-1-1,0 1 1,0-1 0,-1 6 0,-4 30 128,-2 0 1,-1 0-1,-2-1 1,-2 0-1,-1 0 1,-28 54-1,38-87-83,-13 21 152,16-25-179,-1 0 0,0 0-1,1 0 1,-1 0-1,0 0 1,0 0 0,0 0-1,0-1 1,0 1-1,0 0 1,0-1 0,0 1-1,0-1 1,0 1-1,0-1 1,0 1-1,0-1 1,-2 1 0,6-6-243,36-5 21,-20 5 13,0 0 1,0 1-1,21 0 0,3-2-1552,67-8-4473,-50 7-66,-26 5 3140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 6400,'-73'-21'2880,"38"21"-2496,26 0 608,15 0-1184,8 9 96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56 417 2400,'-7'-7'507,"4"4"163,0 1 0,1-1 0,-1 1 0,0-1 0,-1 1 0,1 0 0,-4-2-1,-8-5 2159,9 5-1243,7 5-979,0-1-586,1 0 1,-1 1-1,0-1 1,0 0-1,0 0 1,0 0-1,1 0 1,-1 0-1,0 0 0,0 0 1,2 0-1,3-1 66,40 1 326,1 2 0,-1 2 1,0 2-1,0 2 1,51 16-1,-88-22-321,0 2 0,0-1 0,-1 2 0,0-1 0,1 1 0,-2 0 1,1 0-1,10 11 0,-13-12-52,-1 1 1,1 0 0,-1 1 0,-1-1-1,1 1 1,-1-1 0,0 1 0,0 0-1,-1 0 1,1 1 0,-2-1 0,1 0-1,1 9 1,-1 9 58,-1 1 0,-1-1-1,0 0 1,-2 0 0,-7 34 0,-3-8 46,-26 75 0,25-89 118,-2-2 1,-1 0 0,-30 46-1,42-75-138,-1 2-118,5-7-5,0 0 1,0 0-1,0 0 1,0 0-1,0 1 1,0-1-1,0 0 1,0 0-1,0 0 1,0 1-1,0-1 1,0 0-1,0 0 1,0 0-1,1 0 1,-1 0-1,0 1 1,0-1-1,0 0 1,0 0-1,0 0 1,0 0-1,0 0 1,1 0-1,-1 1 1,0-1-1,0 0 1,0 0-1,0 0 1,1 0 0,-1 0-1,0 0 1,0 0-1,0 0 1,0 0-1,1 0 1,-1 0-1,5 1 45,0 0 1,0-1-1,1 0 1,-1 0-1,0 0 0,0 0 1,0-1-1,7-1 0,-4 0-26,40-8 222,75-27 0,-117 35-224,24-8 23,0-2-1,-1 0 1,0-2 0,0-2 0,38-28 0,95-99 259,-108 91-221,159-125 623,-163 137-466,-32 26-126,-1-1 0,-1-1-1,0 0 1,-1-1-1,0-1 1,-2 0 0,0-1-1,11-22 1,-19 31-81,0 1 1,-1-1-1,0 0 0,-1-1 1,0 1-1,-1-1 0,0 0 1,0 1-1,-1-1 0,0 0 1,-2-20-1,-1 18-23,0 0 0,-1 0 0,0-1 0,-1 2 0,-1-1 0,0 1 0,-12-22 0,12 26-10,0 0 1,0 1 0,-1 0 0,1 0-1,-2 0 1,1 0 0,-1 1 0,0 0-1,0 1 1,-1-1 0,1 2 0,-15-8-1,18 11-202,-1-1-1,-1 1 1,1 0-1,0 0 0,0 1 1,-6-1-1,9 1-19,0 0 0,1 0 0,-1 0 1,1 1-1,-1-1 0,0 0 0,1 1 0,-1-1 0,1 1 0,-2 0 0,2 0 97,1-1 0,0 0 0,-1 1 0,1-1 1,-1 0-1,1 1 0,0-1 0,-1 1 0,1-1 0,0 0 0,0 1 1,-1-1-1,1 1 0,0-1 0,0 1 0,0-1 0,0 1 0,-1-1 1,1 1-1,0-1 0,0 1 0,0-1 0,0 1 0,0 0 0,0-1 1,0 1-1,1-1 0,-1 1 0,0 0 0,8 8-3316,5 4 1184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167 268 3136,'-3'-4'424,"3"4"-342,-1 0 1,1-1-1,-1 1 0,1-1 1,-1 1-1,1-1 0,0 0 1,-1 1-1,1-1 0,0 1 1,0-1-1,-1 0 0,1 1 1,0-4 2964,0-5 988,0 9-3993,0-1 1,0 1 0,0 0-1,0 0 1,0 0 0,0 0-1,0 0 1,0-1-1,0 1 1,0 0 0,0 0-1,0 0 1,0 0-1,0 0 1,0-1 0,0 1-1,0 0 1,0 0 0,0 0-1,-1 0 1,1 0-1,0 0 1,0-1 0,0 1-1,0 0 1,0 0-1,0 0 1,0 0 0,0 0-1,-1 0 1,1 0 0,0 0-1,0 0 1,0-1-1,0 1 1,0 0 0,-1 0-1,1 0 1,0 0-1,0 0 1,0 0 0,0 0-1,0 0 1,-1 0 0,1 0-1,0 0 1,0 0-1,0 0 1,0 0 0,0 0-1,-1 0 1,1 0-1,0 1 1,0-1 0,0 0-1,0 0 1,0 0-1,0 0 1,-1 0 0,1 0-1,0 0 1,0 0 0,-25 36 2527,23-30-1823,2-6-669,0 0 1,0 0 0,0 1 0,0-1-1,0 0 1,0 0 0,0 0 0,0 1-1,0-1 1,0 0 0,0 0 0,0 0 0,0 1-1,0-1 1,0 0 0,0 0 0,0 0-1,0 1 1,-1-1 0,1 0 0,0 0-1,0 0 1,0 0 0,0 0 0,0 1-1,-1-1 1,1 0 0,0 0 0,0 0-1,1-1-1,1 0-1,0 0 0,-1-1 0,1 1 0,-1-1 1,1 1-1,-1-1 0,0 0 0,1 1 0,-1-1 1,0 0-1,1-3 0,12-28 349,-13 29-363,55-187-4,-52 176-63,3-5-155,-7 19 75,0 15-129,-13 181 367,4-100-66,-7 28 159,1-14-188,2 99 337,8-93-187,10-80 21,-5-33-271,-1 14 20,-5-8 159,6-7-141,-1 0 0,0 0 0,1 0-1,-1-1 1,1 1 0,-1 0-1,1 0 1,-1 0 0,1 0-1,0 0 1,-1 2 0,0 1 9,-1 0 0,1 0 0,-1 0 0,0 0 0,0 0 0,0-1 0,0 1 0,-1 0 0,0-1 0,-5 6 0,-37 31 51,36-33-34,-32 30 42,20-22 0,20-14-64,14 2-80,46 1 416,-34 0-263,1-2 1,36-2-1,8 2 171,-23-3-207,-12-1 257,-35 2-375,0-1 1,0 1 0,0 0-1,0 0 1,0 0 0,0-1 0,0 1-1,0 0 1,-1 0 0,1-1-1,0 1 1,0 0 0,0 0-1,0 0 1,0-1 0,-1 1 0,1 0-1,0 0 1,0 0 0,0 0-1,-1 0 1,1 0 0,0-1 0,0 1-1,0 0 1,-1 0 0,1 0-1,0 0 1,0 0 0,-1 0-1,1 0 1,0 0 0,0 0 0,-1 0-1,1 0 1,-15 2-3055,13-2 2737,1 1-1,-1-1 1,0 0 0,0 0-1,1 0 1,-1 0-1,0 0 1,0 0-1,1 0 1,-1 0-1,0-1 1,0 1-1,1-1 1,-1 1-1,0-1 1,1 0-1,-1 1 1,1-1-1,-1 0 1,1 0-1,-1 0 1,1 0-1,-2-2 1,-34-35-4466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6304,'-6'0'344,"1"1"0,-1-1 0,1 1 0,-1 0 0,1 1 1,0-1-1,-1 1 0,1 0 0,0 0 0,0 0 0,0 1 0,-5 3 1,4 0-117,-1-1 0,1 1 0,0 0 1,0 0-1,0 1 0,1-1 0,-5 10 0,-1 3-110,1 0-1,1 1 0,1 1 0,1-1 0,-6 28 0,10-35-51,0 0-1,1 0 0,1 1 1,0-1-1,1 0 0,0 0 1,1 0-1,3 15 1,-3-24 12,0 0 0,0 1 0,0-1 0,1 0 1,-1 0-1,1 0 0,0 0 0,0 0 1,1 0-1,-1-1 0,1 1 0,0-1 0,0 1 1,0-1-1,0 0 0,1 0 0,-1 0 1,1-1-1,0 0 0,-1 1 0,1-1 0,0 0 1,0-1-1,1 1 0,-1-1 0,0 0 1,7 1-1,-6-1 19,0-1 1,0-1-1,0 1 0,0-1 0,0 0 1,0 0-1,0 0 0,0-1 1,0 0-1,0 0 0,-1 0 1,1-1-1,-1 1 0,1-1 1,4-4-1,-5 4-28,-1 0-1,1 0 1,-1 0 0,0-1-1,0 1 1,0-1 0,0 0-1,-1 0 1,4-8-1,-1 4 46,-1 0-59,0 0-1,0 0 1,-1-1-1,0 1 1,-1-1 0,0 0-1,0 0 1,-1 0-1,0 0 1,-1 0 0,1 0-1,-2 0 1,1 0-1,-4-16 1,2 19-69,0-1-1,0 0 1,-1 1-1,1 0 1,-1-1 0,-1 1-1,1 1 1,-1-1 0,0 0-1,-1 1 1,1 0 0,-1 0-1,0 0 1,0 0 0,0 1-1,-1 0 1,0 0-1,0 1 1,0-1 0,-8-2-1,7 3-158,0 0-1,0 1 0,-1 0 0,1 1 1,-15-2-1,18 3-273,1 0 0,-1 0 0,1 0 1,0 1-1,-1-1 0,1 1 0,-1 0 0,1 0 0,0 0 1,0 0-1,-1 1 0,1-1 0,0 1 0,0-1 0,-4 5 1,-8 11-2130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1 682 4160,'14'-22'6612,"7"-16"-4515,31-80-262,-1 4-1227,-37 87-396,1 0 1,2 1 0,1 1-1,1 1 1,1 0-1,1 1 1,33-27 0,-24 25 29,1 2 0,1 1 1,2 2-1,0 1 0,0 2 0,47-16 1,-77 32-211,-1 0 0,0 0 0,1 0 0,-1 1 0,1 0 0,-1 0 1,1 0-1,5 0 0,-8 0-21,0 1 1,0-1 0,0 0-1,0 0 1,0 1-1,0-1 1,0 1-1,-1-1 1,1 1 0,0-1-1,0 1 1,0-1-1,0 1 1,-1 0 0,1-1-1,0 1 1,0 0-1,-1 0 1,1 0-1,-1-1 1,1 1 0,-1 0-1,1 0 1,-1 0-1,1 0 1,-1 0-1,0 0 1,0 0 0,1 0-1,-1 0 1,0 0-1,0 0 1,0 2-1,-1 4 26,0 0 0,-1 1 0,1-1-1,-1 0 1,-6 12 0,0 2 46,-48 120 149,35-93-218,-52 91 1191,97-175-930,52-63-1,41-25-455,-93 100 128,1 1-1,1 2 1,40-26 0,-65 46 43,0 1 0,0-1 0,0 0 0,1 1 0,-1-1-1,0 1 1,1-1 0,-1 1 0,0 0 0,1-1 0,-1 1 0,0 0 0,1 0 0,-1 0 0,3 0 0,-4 1 11,1-1 1,0 0-1,-1 0 0,1 1 0,0-1 0,-1 1 1,1-1-1,-1 1 0,1-1 0,-1 0 1,1 1-1,-1 0 0,1-1 0,-1 1 0,1-1 1,-1 1-1,0 0 0,1-1 0,-1 1 1,0 0-1,0-1 0,1 1 0,-1 0 0,0-1 1,0 1-1,0 0 0,0-1 0,0 1 1,0 0-1,0 1 0,-1 13 17,-1 0-1,0 1 1,-7 21 0,0-1 39,3 0-44,-7 28 294,61-139 413,-32 54-744,0 2 0,27-25-1,-35 36-24,1 1-1,0 0 1,0 1 0,1 0-1,0 0 1,0 1-1,0 1 1,13-5 0,-15 6-43,-3 2 37,0-1 0,1 1 0,-1-1 0,9 0 0,-13 2 53,0 0 0,0 0-1,0 0 1,0 0 0,0 1 0,0-1-1,0 0 1,0 0 0,-1 0-1,1 1 1,0-1 0,0 1-1,0-1 1,0 0 0,0 1-1,-1-1 1,1 1 0,0 0-1,0-1 1,-1 1 0,1 0-1,0-1 1,-1 1 0,1 0 0,-1 0-1,1 0 1,-1-1 0,1 1-1,-1 0 1,0 0 0,1 0-1,-1 1 1,1 7 23,0 1-1,-1-1 1,0 1 0,-1 0 0,0-1-1,0 0 1,-1 1 0,-3 9-1,0 4-9,-2 7-45,-5 35-12,12-64 58,0 1-1,0-1 1,-1 0-1,1 0 1,0 1-1,0-1 1,1 0-1,-1 0 1,0 1-1,0-1 1,0 0-1,1 0 1,-1 0 0,1 1-1,-1-1 1,1 0-1,-1 0 1,1 0-1,0 0 1,-1 0-1,1 0 1,0 0-1,0 0 1,0 0-1,0-1 1,0 1-1,1 1 1,0-1 7,0-1 1,0 1 0,0-1-1,0 0 1,0 1-1,0-1 1,0 0 0,0 0-1,0 0 1,0 0 0,0 0-1,0-1 1,0 1-1,0-1 1,0 1 0,3-2-1,42-19-28,0-3-1,48-31 1,-28 15-64,117-77 20,-171 106 126,-4 4-67,-14 15-187,-23 21-20,18-19 264,-18 21 1,8-4-40,-31 58 0,44-72-73,1 1-1,0 0 0,1 1 1,1-1-1,0 1 1,-3 26-1,6-38 91,1 0 0,0 0 0,0 0-1,1 0 1,-1 0 0,1 0 0,-1 0 0,1-1 0,0 1 0,0 0-1,0 0 1,0-1 0,3 4 0,-4-5-24,1 0 1,0 0-1,-1 0 0,1 0 1,0 0-1,0-1 1,0 1-1,0 0 0,0-1 1,0 1-1,0 0 0,0-1 1,0 1-1,0-1 1,0 0-1,0 1 0,1-1 1,-1 0-1,0 0 0,0 0 1,0 0-1,0 0 1,1 0-1,-1 0 0,0 0 1,0 0-1,0 0 0,0-1 1,0 1-1,1 0 1,-1-1-1,0 1 0,2-2 1,1-1 29,0 1 0,0-1 0,0 0 1,0 0-1,-1-1 0,1 1 0,-1-1 0,4-5 1,20-33 22,-26 40-69,13-24 61,15-41 1,-5 10 14,6-21-919,-30 86 769,-1 5 40,2 0 1,-1-1 0,2 1 0,-1 0-1,5 13 1,-3-17 44,1 5 24,0 0 1,1 0-1,1-1 1,12 23-1,-16-34-7,0 1-1,0 0 0,0 0 1,0-1-1,1 1 0,-1-1 1,1 0-1,-1 0 1,1 0-1,0 0 0,0 0 1,0 0-1,0-1 0,0 0 1,0 1-1,0-1 0,0 0 1,1-1-1,-1 1 0,0 0 1,1-1-1,-1 0 1,0 0-1,1 0 0,-1 0 1,6-1-1,2-2 37,-1 0 0,0 0-1,0-1 1,15-9 0,38-24 133,-44 25-117,185-122 68,-194 127-136,28-17-177,60-29 0,-97 53 161,0-1-1,0 1 0,0-1 1,1 1-1,-1-1 0,0 1 1,0 0-1,1 0 0,-1 0 0,0-1 1,0 1-1,1 0 0,-1 1 1,0-1-1,0 0 0,1 0 1,-1 0-1,0 1 0,0-1 1,1 1-1,1 0 0,-2 0 6,1 1 0,-1-1 0,0 0 0,0 1 0,1-1 0,-1 1 0,0-1 0,0 1 0,-1-1 0,1 1 0,0 0 0,0-1-1,0 3 1,1 6 56,0-1 0,-1 0 0,0 0-1,-1 14 1,-1 66 233,-1-19-279,15 138 0,-13-206-479,1 1 0,0 0 1,-1-1-1,1 1 0,0-1 1,0 1-1,2 3 0,3-1-1501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4 7040,'0'0'129,"-1"0"1,1-1 0,0 1-1,-1 0 1,1-1 0,0 1-1,-1 0 1,1 0 0,-1-1-1,1 1 1,0 0 0,-1 0-1,1 0 1,-1 0 0,1 0-1,-1-1 1,1 1 0,-1 0-1,1 0 1,0 0 0,-1 0-1,1 0 1,-1 0-1,1 0 1,-1 1 0,1-1-1,-1 0 1,1 0 0,0 0-1,-1 1 1,-17 9 1069,6-3 52,-8 5-129,-2 0-361,0 1 0,0 1 0,2 1 1,-24 21-1,-74 99 880,32-32-1309,-158 126-1108,172-166-3296,51-44 1758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3232,'0'0'72,"-1"0"0,1 0 1,0-1-1,0 1 0,-1 0 0,1 0 1,0-1-1,0 1 0,-1 0 1,1-1-1,0 1 0,0-1 0,0 1 1,-1 0-1,1-1 0,0 1 0,0 0 1,0-1-1,0 1 0,0-1 0,0 1 1,0-1-1,0 1 0,0 0 1,0-1-1,1-8 7291,2-23-365,-1 26-6902,1-1 1,-1 1-1,1 0 1,0 0-1,0 1 1,0-1-1,1 0 1,0 1-1,9-9 1,-6 6-42,0 1-1,1-1 1,0 2 0,1-1 0,0 1 0,0 0 0,13-6 0,-18 11-37,0-1-1,-1 1 1,1 0 0,0 0 0,0 0-1,0 0 1,0 1 0,0 0 0,0 0 0,1 0-1,-1 0 1,0 0 0,0 1 0,0 0-1,0 0 1,0 0 0,-1 0 0,1 1 0,0-1-1,0 1 1,-1 0 0,6 4 0,19 17 186,-19-16-102,-1 0 0,1 0 0,0-1 0,1 0 0,19 9 0,-17-12 57,1 1 0,-1-2 0,0 0 1,1 0-1,-1-2 0,21 0 0,-7-2-24,0-1 1,29-9-1,-44 9-195,0 0 0,0-1 1,0 0-1,-1-1 0,0 0 1,0-1-1,0 0 1,0 0-1,-1-1 0,14-14 1,-6 5-1623,-9 9-114,-1 0-1,10-12 0,-7 9-496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27 277 5312,'-1'1'147,"0"-1"0,0 1 0,0-1 0,0 0 0,-1 1 0,1-1 0,0 0 0,0 0 0,0 0 0,0 0 0,0 0 0,0 0 0,0 0 0,0 0 0,0 0 1,-1 0-1,1-1 0,0 1 0,0 0 0,-2-2 0,3 2 15,0 0 1,0-1 0,-1 1-1,1 0 1,0-1 0,0 1 0,0-1-1,0 1 1,0-1 0,-1 1-1,1 0 1,0-1 0,0 1-1,0-1 1,0 1 0,0-1-1,0 1 1,1-1 0,-1 1-1,0 0 1,0-1 0,0 1-1,0-1 1,0 1 0,1 0-1,-1-1 1,0 1 0,1-1 0,10-19 1324,-4 6-636,-2 5-510,-1 0 0,2 0 0,-1 0 0,1 1 0,0 0 0,1 0 0,0 1 0,9-8 0,-11 11-228,0 0 0,0 1 0,0-1-1,0 1 1,0 1 0,0-1 0,1 1 0,-1 0-1,1 0 1,0 0 0,0 1 0,0 0 0,-1 0-1,1 1 1,8-1 0,5 4 368,1 1 0,-1 0 0,1 1 0,-1 1 1,34 17-1,-27-12 217,49 14 1,-66-23-617,1 0 0,0 0 1,0-1-1,0-1 0,0 0 0,0 0 0,-1-1 1,20-3-1,-12-1 24,-1 0 0,0-1 0,-1-1 0,1 0 0,-1-1 1,-1-1-1,21-15 0,28-29-1776,-7-4-6042,-37 42 4843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25 148 3552,'-8'-21'1147,"8"20"-1099,0 0 0,-1 0 0,1 0 1,0 0-1,0 1 0,0-1 0,-1 0 0,1 0 1,0 0-1,0 0 0,0 0 0,1 0 1,-1 0-1,0 0 0,0 1 0,0-1 1,1-1-1,1-8 3723,4-4 2592,-1 37-2794,12 22-2747,-5-17-333,24 70 676,55 101 0,-74-166-1015,-2 0 0,-1 2 1,-1-1-1,-3 2 0,0-1 0,5 43 0,-7-14 147,2 79 0,-10-115-194,-2-1 0,0 0-1,-2 0 1,0 0 0,-14 42 0,16-64-85,0 0-1,0 1 1,-1-1 0,1 0 0,-1 0 0,-1-1 0,1 1 0,0 0 0,-1-1 0,0 0 0,0 0 0,0 0 0,-1-1 0,0 1 0,1-1 0,-1 0 0,0 0 0,0-1 0,0 1 0,-1-1 0,1 0-1,-1-1 1,1 1 0,-1-1 0,1 0 0,-1 0 0,0-1 0,0 0 0,1 0 0,-1 0 0,0-1 0,1 0 0,-1 0 0,0 0 0,1-1 0,-1 1 0,1-1 0,0-1 0,0 1 0,-5-4 0,5 3 11,0 0 1,1 0 0,0-1-1,-1 0 1,1 0 0,1 0-1,-1 0 1,1 0 0,-1-1-1,-3-6 1,3 3-25,1 0-1,-1 0 1,2-1 0,-1 1 0,1-1-1,-2-9 1,3 1-28,-1-1 0,2 1 0,0-1-1,2 1 1,-1-1 0,7-23 0,-3 22 42,1 0 0,0 1 0,1 0 0,1 1 0,1-1 0,18-26 0,-10 21 78,2 0-1,33-29 0,48-35 429,-57 52-142,74-77-1,-84 71-273,-2-1-1,32-59 1,38-100-574,-100 199 352,9-21-3206,9-29-1,-18 50 2617,-1 0 0,1 0 0,-1 1-1,1-1 1,0 0 0,0 0-1,0 1 1,0-1 0,0 0 0,0 1-1,0-1 1,0 1 0,1 0 0,1-3-1,15-5-4106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16 355 3392,'-12'-8'1088,"12"8"-1037,-1-1 0,1 1 0,0 0 0,-1-1 0,1 1 1,0 0-1,0-1 0,-1 1 0,1-1 0,0 1 0,0 0 0,0-1 0,0 1 0,-1-1 1,1 1-1,0-1 0,0 1 0,0-1 0,0 1 0,0 0 0,0-2 0,1-3 4430,0 1-3522,-1 0 0,0 0 0,1 1 0,-1-1 0,1 0 0,2-6 0,-1 6-762,0 0 1,1 0-1,-1 0 1,1 0-1,0 0 1,0 1-1,0-1 1,5-3-1,-3 3-86,0 0 1,1 0-1,-1 0 0,1 1 0,0 0 0,0 0 0,0 0 0,13-3 0,-5 3 10,0 0-1,0 1 1,15 0 0,-14 2-31,0 1 1,-1 0-1,1 1 0,-1 0 1,1 2-1,-1-1 0,0 2 1,-1 0-1,1 0 0,-1 2 1,0-1-1,0 2 0,12 9 1,-14-10-24,-1 1 0,-1 0 0,0 1 0,0 0 0,0 1-1,-1-1 1,-1 2 0,1-1 0,-2 1 0,0 0 0,0 0 0,-1 1 0,0 0 0,-1 0 0,4 17 0,-6-18-24,0 0-1,-1-1 1,0 1 0,-1 0-1,0 0 1,-1 0 0,0 0-1,-1-1 1,0 1 0,0 0-1,-1-1 1,-6 14 0,-11 13 34,-1 0 0,-2 0 0,-36 42 0,18-25 116,13-18-31,-1-1-1,-46 41 1,69-70-142,5-5 15,0 0-1,0 0 1,0 1 0,0-1-1,-1 0 1,1 0-1,0 0 1,-1-1-1,1 1 1,-3 1-1,24-3 22,1-2 1,-1 0-1,0-1 0,0-1 0,0-1 0,0-1 0,34-17 0,-6-1 341,88-61 0,10-24 243,-107 82-532,72-48 168,18-12 37,-106 70-241,-1-1 1,-1 0-1,25-32 1,-29 30-4,-1-1 0,0-1 0,-2 0 1,-1 0-1,-1-2 0,12-33 1,-21 47-278,1-1 0,-1 1 1,-1-1-1,0 0 0,-1 1 1,0-1-1,-1 0 0,0 0 1,-1 0-1,0 0 0,-1 0 1,0 1-1,-1-1 0,0 1 1,-1 0-1,-10-21 0,2 10-2426,5 7 820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5312,'0'0'1701,"0"0"-1597,0 0 0,0 0 0,1 0 0,-1 0 0,0 0 1,0 0-1,0 0 0,0 0 0,0 0 0,1 0 0,-1 0 0,2-1 2186,-1 0-2186,14-13 2749,0-2-1715,-1-1 1,-1-1-1,15-26 0,-14 21-657,1 0-1,23-25 0,7 3 163,63-48 0,48-49-14,-139 124-539,0-2-1,-1 0 1,14-24 0,-21 30 28,-1-2 0,0 1 0,-1-1 0,-1 0 0,7-26 0,-12 38-81,-1-1 1,1 0 0,-1 1 0,0-1-1,0 0 1,-1-5 0,1 8-29,0 0 0,0 1 0,-1-1 0,1 0 1,-1 1-1,1-1 0,-1 0 0,0 1 0,0-1 1,0 1-1,0-1 0,0 1 0,0-1 0,0 1 1,0 0-1,0 0 0,-1-1 0,1 1 0,-2-1 1,0 1-26,0 0 1,0 0-1,0 0 1,0 0-1,0 1 1,0-1 0,0 1-1,0 0 1,-1 0-1,1 0 1,0 1-1,0-1 1,0 1 0,0-1-1,0 1 1,0 0-1,0 0 1,0 0-1,-4 3 1,-8 4-65,0 1 1,-19 15-1,31-22 78,-23 18 164,0 2-1,2 0 1,-34 40-1,43-44 46,1 1 0,1 1 0,1 0 0,1 0 0,-18 44 0,27-57-169,-1 0-1,1 0 1,1 0-1,-1 0 1,1 0 0,0 0-1,1 0 1,0 1-1,0-1 1,1 0-1,-1 0 1,1 0-1,1 0 1,0 0-1,0 0 1,0 0 0,1 0-1,0-1 1,0 1-1,0-1 1,1 0-1,0 0 1,0 0-1,7 7 1,-2-5-12,0 0 0,1-1 1,0 0-1,0 0 0,0-1 1,1-1-1,0 0 0,0 0 0,0-1 1,1 0-1,-1-1 0,1 0 1,15 1-1,-11-3-381,-1-1 1,1 0-1,0-1 0,0-1 0,-1-1 1,1 0-1,-1-1 0,18-6 1,-24 6-561,1 0 0,-1-1 0,-1 0 0,1 0 1,-1 0-1,0-1 0,0-1 0,-1 1 0,0-1 1,0-1-1,0 1 0,-1-1 0,10-16 0,8-22-2775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7808,'4'-26'2506,"0"18"-1519,-1 5-1061,-3 2 217,0 0-1,1 0 1,0 0 0,-1 1-1,1-1 1,0 0 0,-1 0-1,1 1 1,0-1 0,0 0-1,-1 1 1,1-1 0,0 1-1,0-1 1,0 1 0,0-1 0,0 1-1,0 0 1,0-1 0,0 1-1,0 0 1,0 0 0,0 0-1,0 0 1,0 0 0,0 0-1,0 0 1,0 0 0,0 0-1,0 0 1,0 1 0,0-1-1,0 0 1,0 1 0,0-1-1,1 1 1,2 2 107,0-1 0,0 1-1,0 0 1,0 1 0,-1-1 0,1 1 0,-1-1-1,0 1 1,4 8 0,2 2 256,9 25 0,-12-26-261,95 257 2494,-82-213-2588,15 59-87,-32-94 30,-2-19-400,0 0 0,0 0 0,1 0 0,-1 0 0,1 0 0,1 6 0,-2-9 193,0 0-1,1 0 1,-1 1-1,0-1 0,0 0 1,0 0-1,1 0 1,-1 1-1,0-1 1,0 0-1,1 0 0,-1 0 1,0 0-1,1 0 1,-1 1-1,0-1 0,0 0 1,1 0-1,-1 0 1,0 0-1,1 0 1,-1 0-1,0 0 0,0 0 1,1 0-1,-1 0 1,0 0-1,1 0 1,-1 0-1,0 0 0,1 0 1,-1-1-1,0 1 1,0 0-1,1 0 0,-1 0 1,0 0-1,0-1 1,1 1-1,-1 0 1,0 0-1,0 0 0,0-1 1,1 1-1,-1 0 1,14-14-4460,-11 11 2979,12-10-1206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9 6560,'0'0'148,"-1"-1"1,1 0 0,0 1-1,-1-1 1,1 1-1,0-1 1,-1 1 0,1-1-1,-1 1 1,1-1 0,-1 1-1,1 0 1,-1-1-1,1 1 1,-1 0 0,-1-1-1,-2 9 2716,0 3-2052,-5 11 327,-1 0 1,-1 0-1,-1-1 0,-19 25 0,12-24-631,-1-1-1,-1-1 1,0 0-1,-1-2 1,-31 19-1,-132 67 609,145-83-1000,-200 134 58,240-155-177,-9 7-80,7-5-231,-1 0-1,1 0 1,-1-1 0,0 1 0,0-1-1,1 1 1,-4 0 0,13-13-5291,6 1 3189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5728,'-10'0'2592,"20"0"-2240,4 0 1824,2 0-1248,39-3 1408,3 3-1344,32-3 383,0-2-799,18-4-32,-9 9-352,9-8-32,-13 5-96,3-1-1312,-8 4 673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28 1728,'-1'-6'437,"0"7"-180,-6 0 3721,-2-1 1278,8 0-5133,1 0 0,-1 0 0,1 0 0,-1 0 0,1 0 0,-1 0 0,0 0 0,1 0 0,-1 0 0,1 0 0,-1 0 0,1 0 0,-1-1 0,1 1 0,-1 0 0,1 0 0,-1-1 0,1 1 0,0 0 0,-1 0 0,1-1 0,-1 1 0,0-1 0,-3-4 32,-11-7 1419,15 11-1535,-1 1 0,0 0 0,0-1 0,0 1 0,1 0 0,-1 0 0,0 0 1,0 0-1,1 0 0,-1 0 0,0 0 0,0 0 0,0 0 0,1 0 0,-1 1 0,0-1 0,0 0 0,1 0 0,-1 1 0,-1 0 0,-21 7 297,17-6-834,12 0-1820,4 2 249,3 0-2187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 8480,'0'-1'287,"-1"0"-1,0 0 1,0 0 0,1 0 0,-1 0 0,0 0 0,0 0 0,0 1 0,0-1-1,0 0 1,-2 0 0,3 1-165,-1 0 1,1 0-1,-1-1 0,1 1 0,0 0 0,-1 0 0,1 0 0,-1 0 1,1 0-1,-1 0 0,1 1 0,-1-1 0,1 0 0,-1 0 1,1 0-1,0 0 0,-1 0 0,1 1 0,-1-1 0,0 1 0,-1 1 251,0 0 0,0 0-1,0 0 1,0 1 0,1-1-1,-1 1 1,-1 3 0,-2 3 115,-3 6 116,1 1-1,0-1 1,-7 26 0,-9 52 585,15-57-761,-62 283 1012,65-286-1919,2 1 1,0-1-1,4 38 1,-1-31-3811,0-38 3849,0 0-93,0-1-1,0 1 1,0-1-1,0 1 1,0-1-1,-1 1 0,1-1 1,0 1-1,-1-1 1,1 1-1,-2 1 1,-3 6-2267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10720,'-9'-3'4864,"23"-3"-4256,0 3 1887,6 3-1503,29-4 864,10 4-1088,18-5 64,0 10-480,-3-5-288,-6 7-64,-16-1-64,-3 3 0,-10-6-800,-5 6 480,-9 0-5120,-7 0 3041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1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 1824,'2'-3'753,"1"0"0,-1 0 0,1 0 1,0 0-1,0 0 0,0 1 0,0-1 0,5-2 0,-4 4 1089,-6 6-7,-3 8-1336,1-1-158,-1-1 0,-6 13 0,-5 10-14,-10 37 209,-158 393 1487,175-445-2186,-1 1-46,1 0-1,1 0 1,0 1-1,-5 27 1,11-32-2303,2-13 245,2-9-202,1 2 800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21 182 4320,'-3'-4'518,"-11"-19"887,14 23-1228,-1-1-1,1 0 1,-1 0 0,1 1-1,0-1 1,-1 0-1,1 0 1,0 0 0,0 1-1,-1-1 1,1 0 0,0 0-1,0 0 1,0 0 0,0 1-1,0-1 1,0 0-1,0 0 1,1-1 0,5-9 2362,-5 10-2431,-1 0 0,0 0 0,1 0 0,0 1 0,-1-1 0,1 0 0,-1 0 1,1 0-1,0 1 0,0-1 0,-1 0 0,1 1 0,0-1 0,0 1 0,0-1 0,0 1 0,0-1 0,-1 1 1,1-1-1,0 1 0,2-1 0,187-44 4164,1 16-3785,-135 22-212,24 0-242,19-3-652,-78 9-2200,-19 2 1999,1-1 1,-1 0-1,1 0 0,-1 0 0,0-1 0,1 1 0,-1-1 1,4 0-1,13-4-3809,-9 0 2906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3712,'0'0'1221,"1"0"-1141,-1 0 1,0 0-1,1 0 0,-1-1 0,0 1 0,1 0 1,-1 0-1,0 0 0,1 0 0,-1 0 0,1 0 1,-1 0-1,0 0 0,1 0 0,-1 0 0,1 0 1,-1 0-1,0 0 0,1 1 0,-1-1 0,0 0 1,1 0-1,-1 0 0,0 0 0,1 1 0,0 4 341,1 0 0,-1 0 0,-1 1 0,1-1-1,-1 0 1,0 0 0,0 0 0,-1 1-1,1-1 1,-3 6 0,2 3 284,-12 61 892,-28 90 0,29-122-1175,0 5-133,-18 64 686,-52 130 0,79-234-785,2-6-99,0 0 0,0 0 0,0 1 0,0-1 0,0 0 0,1 1 0,-1 3 0,1-6-77,0 0 0,0 0 1,0 1-1,0-1 0,0 0 1,0 0-1,0 0 0,0 0 1,0 0-1,0 0 0,0 1 0,1-1 1,-1 0-1,0 0 0,0 0 1,0 0-1,0 0 0,0 0 1,0 0-1,0 0 0,0 0 1,1 0-1,-1 1 0,0-1 0,0 0 1,0 0-1,0 0 0,0 0 1,0 0-1,1 0 0,-1 0 1,0 0-1,0 0 0,0 0 1,0 0-1,0 0 0,0 0 0,1 0 1,-1 0-1,0 0 0,0 0 1,0 0-1,0 0 0,0 0 1,0 0-1,1-1 0,-1 1 1,0 0-1,0 0 0,5-3 55,44-49 117,-15 10-384,-28 33 133,1 0-1,1 0 1,-1 1 0,1-1-1,1 2 1,15-12-1,-24 18 71,1 1 0,0-1 0,0 1-1,0-1 1,0 1 0,0-1-1,0 1 1,0 0 0,0-1-1,0 1 1,0 0 0,0 0 0,0 0-1,1 0 1,-1 0 0,0 0-1,0 0 1,0 0 0,0 1 0,0-1-1,0 0 1,0 0 0,0 1-1,0-1 1,0 1 0,0-1-1,0 1 1,0 0 0,-1-1 0,1 1-1,0 0 1,0-1 0,0 1-1,-1 0 1,1 0 0,0 0-1,-1-1 1,1 2 0,2 3 75,0 0 1,-1 0-1,0 0 1,0 1-1,0-1 1,1 7-1,3 19 197,-2 1 1,-1-1-1,-1 34 0,-2-64-259,0 0-1,0-1 1,1 1-1,-1-1 0,0 1 1,1 0-1,-1-1 1,1 1-1,-1-1 1,0 1-1,1-1 0,-1 1 1,1-1-1,0 1 1,-1-1-1,1 1 1,-1-1-1,1 0 0,0 1 1,-1-1-1,1 0 1,-1 0-1,1 0 1,0 1-1,0-1 0,-1 0 1,1 0-1,0 0 1,1 0-1,24 1-226,-22-1 242,21-2 64,-1-1 0,1-1 1,-1-1-1,0-1 0,33-14 0,-12 6 8,-31 9-52,1 0 0,24-13 0,-35 16-44,0 0 1,0-1-1,-1 1 0,1-1 1,-1 0-1,0 0 0,0 0 1,0 0-1,0 0 0,0-1 0,-1 1 1,1-1-1,-1 0 0,2-6 1,-3 7-27,0-1 1,0 1 0,-1-1-1,0 1 1,0-1 0,0 1-1,0-1 1,0 1-1,-1-1 1,0 1 0,0-1-1,0 1 1,0-1 0,-2-3-1,3 7 0,0-1 0,-1 0 0,1 0 0,0 1 1,-1-1-1,1 0 0,-1 1 0,1-1 0,-1 1 0,1-1 0,-1 1 0,0-1 0,1 1 0,-1-1 0,0 1 0,1-1 0,-1 1 0,0 0 0,1-1 0,-1 1 0,0 0 0,0 0 0,1-1 0,-1 1 0,-1 0 0,0 0-12,-1 0 0,1 0 0,0 1 0,0-1 0,0 1 0,0-1 0,-1 1 0,1 0 0,-2 1 0,-4 2-1,1 0 1,0 1-1,0 0 0,-6 5 0,8-4 38,-1-1 0,1 1-1,0 0 1,0 0-1,-7 13 1,10-16-4,1 0 1,-1 1-1,1-1 1,0 0-1,0 1 1,0-1-1,0 0 1,1 1-1,-1-1 1,1 1-1,0-1 1,0 1-1,0-1 1,0 1-1,2 5 1,0-2 37,1-1 0,-1 1 0,2-1 0,-1 1 0,1-1 0,0 0 1,0-1-1,0 1 0,1-1 0,0 0 0,0 0 0,0 0 0,1 0 1,-1-1-1,1 0 0,0 0 0,1-1 0,-1 0 0,9 4 0,-5-4 11,0 0 0,1-1 0,-1 0 0,0 0 0,1-1 0,-1 0 0,1-1 0,-1 0 0,1-1 0,-1 0 0,1 0 0,-1-1 0,0-1 0,19-7 0,44-13-213,-68 21 204,-4 2 21,4 1 77,4-6-255,-4 2 146,15-8-7,-18 9-23,0 1-1,-1 0 0,1-1 0,0 1 1,0-1-1,-1 1 0,1-1 1,-1 0-1,3-3 0,10-11 55,-4 8-43,1-2-1,-1 1 0,11-15 1,-20 22-45,0 0 0,-1 1 1,1-1-1,0 0 0,-1 0 1,1 0-1,-1 0 0,0 0 1,1 0-1,-1 0 0,0-4 1,-4 9 12,0 0 1,1-1-1,0 1 1,0 1-1,0-1 0,0 0 1,0 1-1,0-1 1,1 1-1,0 0 1,0 0-1,0 0 1,-2 6-1,3-8 21,1 1-1,-1-1 0,1 1 1,0-1-1,-1 0 1,1 1-1,0-1 0,1 1 1,-1-1-1,0 1 0,1-1 1,-1 1-1,1-1 1,0 0-1,0 1 0,0-1 1,0 0-1,0 0 0,0 0 1,0 0-1,3 3 1,-2-2 8,0-1 1,0 0-1,0 0 1,0 0-1,1 0 1,-1 0 0,0 0-1,1-1 1,-1 1-1,1-1 1,0 0-1,-1 0 1,1 0-1,0 0 1,0 0 0,0-1-1,0 1 1,3 0-1,-4-1 7,0 0 0,1 0 0,-1 0 0,0 0 0,0-1 0,1 1 0,-1-1 0,0 1 0,0-1 0,0 0 0,0 0 0,0 1 0,0-2 0,0 1 0,0 0 0,0 0-1,0-1 1,0 1 0,-1-1 0,1 1 0,-1-1 0,1 0 0,-1 1 0,0-1 0,1 0 0,-1 0 0,0 0 0,0 0 0,0 0 0,-1 0 0,1 0 0,0-1 0,-1 1 0,1 0 0,-1 0 0,0-1-1,0 1 1,0 0 0,0 0 0,-1-5 0,0 1 21,0 0 0,0 0 0,-1 0 0,-3-9-1,3 13-53,1-1-1,-1 0 0,0 0 1,0 1-1,0-1 0,0 1 1,-1 0-1,1-1 0,-5-2 1,-39-26-225,46 31 239,0 0 0,0 0 0,0 0 0,0 0-1,0 0 1,-1 0 0,1 0 0,0-1 0,0 1 0,0 0 0,0 0 0,0 0 0,0 0 0,0 0 0,0 0 0,0-1 0,0 1 0,0 0 0,0 0 0,0 0 0,0 0 0,0 0 0,0 0 0,0-1 0,0 1 0,0 0 0,0 0 0,0 0 0,0 0 0,1 0 0,-1 0 0,0-1 0,0 1 0,0 0 0,0 0 0,0 0 0,0 0 0,0 0 0,0 0 0,0 0-1,1 0 1,-1 0 0,0-1 0,0 1 0,0 0 0,0 0 0,0 0 0,1 0 0,11-6 109,18-6 139,10-1-203,1 0 0,0 3 0,66-8 0,-98 17-73,0 0 88,1 1 0,-1 0 0,15 1 1,0 1-212,-20-2 178,1 0-1,-1 0 1,0 1 0,0 0-1,0-1 1,0 2-1,7 1 1,-7 0-6,0 0 0,0 0 0,-1 0 0,1 0 1,-1 1-1,0-1 0,0 1 0,0 0 0,0 0 0,-1 0 0,1 0 1,2 8-1,5 7 91,-9-17-112,0-1-1,0 1 0,-1 0 0,1 0 1,0 0-1,-1 0 0,0 0 1,1 4-1,-1-4-1,0 0 0,0 0-1,0 0 1,1 0 0,-1 0 0,1 0 0,-1 0 0,1 0-1,0 0 1,0 0 0,2 3 0,4 7 22,-4-9 6,-1 1-1,0-1 0,1 0 1,-1 0-1,5 4 0,-4-4-7,1 0-1,-1 0 1,1 0-1,0-1 1,0 1-1,6 1 1,-8-3 13,1 0 0,-1-1-1,1 1 1,-1-1 0,1 0 0,-1 1 0,1-1 0,-1-1-1,1 1 1,-1 0 0,1-1 0,-1 1 0,5-2 0,0-1 7,-1 1 1,1-1 0,-1-1-1,0 1 1,0-1 0,0 0 0,-1-1-1,11-9 1,0-3-14,17-25-1,-15 19-100,-18 22 60,1 1 1,-1-1-1,0 1 0,0 0 0,1-1 1,-1 1-1,0-1 0,1 1 1,-1 0-1,0 0 0,1-1 1,-1 1-1,1 0 0,-1-1 1,1 1-1,-1 0 0,0 0 1,1 0-1,-1 0 0,1-1 1,-1 1-1,1 0 0,-1 0 0,1 0 1,-1 0-1,1 0 0,-1 0 1,1 0-1,-1 0 0,1 1 1,0-1 2,0 1 0,0 0 0,0-1 0,-1 1 0,1 0 0,0 0 0,-1 0 0,1-1 0,0 1 0,-1 0 0,1 0 0,-1 0 0,1 2 0,2 6 27,0 0-1,2 15 1,-5-22-10,1 3 21,0 0 1,0 0-1,1 0 1,3 7-1,-4-11-5,-1 0-1,1 0 1,-1 0-1,1 0 1,0 0-1,-1 0 1,1-1-1,0 1 1,0 0-1,0 0 0,1 0 1,-1-1 0,-1 1 0,1-1 0,-1 0-1,1 0 1,-1 0 0,1 0 0,-1 0 0,1 0 0,-1 0 0,1 0-1,-1 0 1,1 0 0,-1 0 0,1 0 0,-1 0 0,0 0 0,1-1-1,-1 1 1,1 0 0,-1 0 0,1-1 0,-1 1 0,1 0 0,-1 0-1,0-1 1,1 1 0,16-18 154,-15 14-240,1 1 0,0 0 0,0 0 0,0 0 0,5-4 0,-6 6 55,14-7-241,-16 8 248,1-1 1,-1 1-1,0 0 1,1 0 0,-1 0-1,0 0 1,1 0-1,-1 0 1,0 0-1,1 0 1,-1 0 0,0 0-1,1 0 1,-1 0-1,1 0 1,-1 0-1,0 0 1,1 1 0,-1-1-1,0 0 1,1 0-1,-1 0 1,0 0 0,0 1-1,1-1 1,-1 0-1,0 0 1,0 1-1,1-1 1,-1 0 0,0 0-1,0 1 1,1-1-1,-1 0 1,0 1 0,0-1-1,0 0 1,0 1-1,0-1 1,0 0-1,1 1 1,-1-1 0,0 0-1,0 1 1,0-1-1,0 1 1,0-1-1,0 0 1,0 1 0,-1-1-1,0 18 0,-1 0 0,-5 20 0,4-17-65,-23 145 39,12-63 108,-34 123 0,47-221-87,-3 9 164,-11 25 1,14-36-112,-1 0 0,0 0 1,0 1-1,0-1 1,0 0-1,0-1 1,-1 1-1,1 0 1,-1-1-1,0 1 1,0-1-1,-3 2 1,5-3-33,0-1 1,0 1 0,0-1 0,0 0 0,0 1 0,0-1-1,0 0 1,0 0 0,0 0 0,0 1 0,-1-1 0,1 0-1,0-1 1,0 1 0,0 0 0,0 0 0,0 0 0,0-1 0,0 1-1,0 0 1,0-1 0,0 1 0,0-1 0,0 1 0,0-1-1,0 0 1,-1-1 0,0 0 3,-1 0 1,1 0-1,0-1 0,1 1 1,-1-1-1,0 0 0,1 1 1,-3-5-1,1-2 40,0 0 0,1-1-1,-2-11 1,2 10-2,0 0-6,1 0 1,0 0 0,1 0-1,0 0 1,3-16-1,13-53 275,-12 66-236,0-4-24,1 1 1,1 0-1,1 1 0,0-1 1,1 1-1,13-19 0,-15 26-44,1 1 0,-1 0 0,2 0 0,-1 0 0,1 1-1,0 0 1,0 1 0,1 0 0,0 0 0,0 1 0,18-8 0,-15 8-60,1 0 0,0 1 0,1 1 0,-1 0-1,1 1 1,-1 0 0,1 1 0,25 1 0,-37 0-119,0 1 0,-1-1 0,1 0 0,0 1 0,-1-1 0,1 1 0,0-1 0,-1 1 0,1 0 0,0 0 0,-1-1 0,1 1 0,-1 0 0,0 1 1,1-1-1,-1 0 0,0 0 0,0 1 0,1-1 0,0 3 0,0-2-463,-1 1 0,-1-1 1,1 1-1,0-1 0,0 1 1,-1-1-1,1 1 0,-1-1 1,0 1-1,0-1 0,0 1 1,0 0-1,-1 4 1,-3 6-5836,3 0 2102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81 505 2144,'8'-1'97,"-3"-3"4350,-9 13 1707,-1 0-5906,0 1 0,-1-1 0,0 0 0,-11 13 0,9-13-86,1 0 0,1 1 0,-9 16 0,12-22-108,1 1 0,0 0-1,0 0 1,1 0 0,0 0-1,0 0 1,-1 9 0,2-12-13,0 0 1,0 0 0,1 0 0,-1-1 0,0 1 0,1 0 0,0 0 0,-1-1 0,1 1 0,0-1 0,0 1 0,0 0 0,0-1 0,0 1 0,0-1 0,0 0 0,1 1 0,-1-1 0,0 0-1,1 0 1,-1 0 0,1 0 0,-1 0 0,1 0 0,1 0 0,1 1 6,-1-1 0,1 0-1,-1 0 1,1-1 0,-1 1-1,1-1 1,-1 0 0,1 0-1,0 0 1,-1 0 0,1-1-1,-1 1 1,1-1 0,-1 0-1,1 0 1,-1 0 0,0-1-1,1 1 1,3-3 0,3-1 22,-1-1 1,1-1-1,-1 1 1,15-15 0,-12 9-168,-1-1 0,0 0 0,0-1 0,9-16-1,-23 44-27,0 0 0,2 0-1,-1 22 1,2-26 236,1 0-1,0 0 1,1 0-1,0 0 1,1 0-1,5 14 0,-8-23-76,1 0 0,-1 0 0,1 0 0,-1 0 0,1 0 0,-1 0 0,1 0 0,0 0 0,0-1 0,-1 1 0,1 0 0,0 0 0,0-1-1,0 1 1,0-1 0,-1 1 0,1 0 0,0-1 0,0 0 0,0 1 0,0-1 0,2 1 0,-1-1 5,1 0-1,-1 0 1,0 0 0,0 0 0,0-1-1,1 1 1,-1-1 0,0 1 0,0-1-1,3-1 1,3-2 84,-1 0-1,0 0 0,0-1 1,12-10-1,-13 9-98,-1 0 0,1-1 0,-1 1 1,0-1-1,-1 0 0,0-1 0,4-8 0,-3 4-56,0 0 0,-1-1-1,0 0 1,1-13 0,-4 23-14,-1 1 1,1-1-1,-1 0 0,0 0 1,0 0-1,0 0 0,-1 1 0,1-1 1,-1 0-1,1 0 0,-1 1 1,0-1-1,-2-4 0,3 7 40,0 0 1,0 0-1,0 0 1,0 0-1,0-1 0,0 1 1,0 0-1,-1 0 0,1 0 1,0 0-1,0 0 0,0 0 1,0 0-1,0 0 0,0 0 1,0 0-1,0-1 0,0 1 1,-1 0-1,1 0 0,0 0 1,0 0-1,0 0 1,0 0-1,0 0 0,0 0 1,0 0-1,-1 0 0,1 0 1,0 0-1,0 0 0,0 0 1,0 0-1,0 0 0,0 0 1,-1 0-1,1 0 0,0 0 1,0 0-1,0 0 1,0 0-1,-4 7-157,4-6 162,-1 0 0,1 0 0,0 0 0,0 0-1,-1 0 1,1 0 0,0 0 0,0 0 0,0 0 0,0 0 0,1 0-1,-1 1 1,1 1 0,0-1 17,1 0-1,0 0 1,-1 0-1,1 0 1,0 0-1,0-1 1,0 1-1,1-1 1,-1 1-1,0-1 1,1 0 0,-1 0-1,1 0 1,-1 0-1,1 0 1,-1 0-1,1-1 1,0 1-1,3-1 1,7 1 151,0 0-1,21-3 1,-25 2-82,136-21 76,-94 12-39,-38 7-171,0 0 0,0 0 0,0 1 0,0 1 0,15 1 0,-12 0 48,-3-1 56,-12 0-2,-1 1-58,0 7 29,0 1 0,0-1 0,-1 1 0,0-1 0,0 1 0,-1-1 0,-3 9 0,2-7-67,0 1 0,0-1-1,-1 13 1,-1 6 72,5-27-3,-1 0 0,1 0 0,0 0 0,-1-1 0,1 1 0,0 0 0,0 0 0,1 0-1,-1 0 1,0 0 0,0 0 0,1 0 0,0 0 0,-1 0 0,1 0 0,0 0 0,0-1 0,0 1 0,0 0 0,0-1 0,0 1 0,0-1 0,1 1 0,-1-1 0,0 1 0,1-1 0,-1 0 0,1 0 0,0 0 0,-1 0 0,1 0 0,0 0 0,0 0 0,0 0 0,-1-1 0,1 1 0,0-1 0,0 1 0,0-1 0,0 0 0,0 0-1,0 0 1,0 0 0,0 0 0,3-1 0,2 0-2,0-1 0,0 1-1,0-2 1,0 1 0,-1-1-1,1 0 1,-1 0 0,1-1-1,-1 0 1,-1 0 0,1 0-1,9-10 1,2-3 53,-1-1 0,18-25 0,93-155 194,-45 65-291,4 10-13,2-1-57,-48 63-587,-72 105-328,15-22 1043,-17 29 1,-66 172 3,75-163 1,-73 225 325,93-256-173,4-28-174,1 0 0,0 0-1,0 0 1,1 0 0,-1 0 0,0 1-1,0-1 1,0 0 0,1 0 0,-1 0-1,0 0 1,1 0 0,-1 0 0,1 0 0,0 0-1,-1 0 1,1 0 0,0 0 0,-1-1-1,1 1 1,0 0 0,0 0 0,1 0-1,-1-1 3,0 1-1,1-1 0,-1 0 1,0 0-1,0 0 1,1 0-1,-1 0 0,0 0 1,1-1-1,-1 1 0,0 0 1,0-1-1,1 1 1,-1-1-1,0 1 0,0-1 1,0 1-1,2-2 0,25-16 105,-24 15-108,16-14 71,-1 0-1,-1-1 1,0-1-1,15-21 1,12-20-137,45-80 1,-27 38 48,-40 69-10,25-45-96,-40 64 112,0 0 0,0 0-1,1 1 1,1 0-1,0 0 1,14-13 0,-24 26-18,0 0 1,0 0 0,0 0-1,0 0 1,0 0-1,0 0 1,1 0 0,-1 0-1,0 0 1,0-1 0,0 1-1,0 0 1,0 0-1,0 0 1,0 0 0,0 0-1,0 0 1,1 0 0,-1 0-1,0 0 1,0 0-1,0 0 1,0 0 0,0 0-1,0 0 1,0 0 0,1 0-1,-1 0 1,0 0-1,0 0 1,0 0 0,0 0-1,0 0 1,0 0 0,0 0-1,0 0 1,1 0-1,-1 1 1,0-1 0,0 0-1,0 0 1,0 0 0,0 0-1,0 0 1,0 0-1,0 0 1,0 0 0,0 0-1,0 1 1,1 7-172,-5 20 174,3-19-40,-25 105 111,4-23 80,-32 149 295,52-231-404,-5 14 118,5-18-36,1 1-1,-1 0 1,1-1 0,-1 9-1,2-14-109,0 0 0,0 1-1,0-1 1,0 0 0,0 0 0,0 0-1,0 0 1,0 0 0,0 0-1,0 1 1,0-1 0,0 0 0,0 0-1,0 0 1,1 0 0,-1 0-1,0 0 1,0 0 0,0 0-1,0 1 1,0-1 0,0 0 0,0 0-1,0 0 1,0 0 0,0 0-1,1 0 1,-1 0 0,0 0 0,0 0-1,0 0 1,0 0 0,0 0-1,0 0 1,0 0 0,1 0-1,-1 0 1,0 0 0,0 1 0,0-1-1,0-1 1,0 1 0,0 0-1,0 0 1,1 0 0,-1 0 0,0 0-1,0 0 1,0 0 0,0 0-1,0 0 1,1 0 0,3-3 48,0-1-26,0 0 0,-1 0 0,0-1 0,0 0 0,0 1 1,-1-1-1,1 0 0,2-10 0,-4 11-57,1 0 0,-1-1-1,1 1 1,0 0 0,1-1 0,-1 1 0,1 1 0,-1-1 0,1 0 0,0 0-1,0 1 1,1 0 0,-1 0 0,7-5 0,-8 8 16,-1-1-1,0 1 1,1 0 0,-1 0 0,0 0-1,1 0 1,-1 0 0,0 0-1,1 0 1,-1 0 0,0 0 0,0 1-1,1-1 1,-1 1 0,0-1 0,0 1-1,1-1 1,-1 1 0,0 0-1,0-1 1,0 1 0,0 0 0,0 0-1,0 0 1,1 1 0,7 6-34,14 18 0,-17-18 36,38 49-96,4 5-204,-45-59-372,0 0 0,-1 1 0,0-1 0,4 7 1,-6-9 176,0 0 0,1 0 0,-1-1 0,1 1 0,-1 0 1,0 0-1,0 0 0,1 0 0,-1 0 0,0 0 1,0 0-1,0 0 0,0 0 0,0 0 0,0 0 0,0 0 1,0 0-1,-1 0 0,1 0 0,-1 1 0,0 2-2609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8800,'-5'-5'4000,"39"-2"-3488,-9-2 576,9 0-704,29-13 192,9 4-320,16-3-320,-6 8 32,-8 1-416,-17 3 224,-14 0-2400,-3 5 1408,-15-1-2784,-7 5 2272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 7232,'-48'-27'3264,"48"18"-2848,4 6-128,6 3-256,10-6-288,3 3 128,17-1-2912,3 4 1664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395 112 3072,'0'-25'976,"0"25"-962,0-1 0,0 1 0,0 0-1,0 0 1,0-1 0,0 1 0,0 0 0,0 0 0,0-1 0,0 1 0,0 0 0,0-1 0,0 1 0,0 0-1,1 0 1,-1-1 0,0 1 0,0 0 0,0 0 0,0-1 0,0 1 0,1 0 0,-1 0 0,0 0-1,0-1 1,0 1 0,1 0 0,5-7 259,-4 5 225,0-1 0,1 0 0,-1 1 0,1-1 0,-1 1 0,1 0 0,0 0 0,0 0 0,5-2 0,-8 4-407,1 0 0,-1 0 0,1 1 0,-1-1-1,1 0 1,0 0 0,-1 1 0,1-1 0,-1 0-1,0 1 1,1-1 0,-1 1 0,1-1 0,-1 0-1,1 1 1,-1-1 0,0 1 0,1-1 0,-1 1 0,0-1-1,0 1 1,1 0 0,-1-1 0,0 1 0,0-1-1,0 1 1,0 1 0,2 16 556,-3 10 87,-2 0 0,-11 42 0,6-28-142,4-21-305,-2 1 1,0-1-1,-1 0 0,-2-1 0,0 1 1,-18 28-1,25-46-232,1 0 0,-1 0 0,0-1 0,0 1 0,-1 0 0,1-1 0,0 0 0,-1 0 0,0 0 0,1 0 0,-1 0 0,0 0 0,0-1 0,0 1 0,0-1-1,0 0 1,0 0 0,0 0 0,-1 0 0,-3 0 0,3-1 9,-1 0-1,1-1 0,-1 1 0,1-1 0,-1 0 0,1 0 0,0-1 0,-1 1 0,1-1 1,0 0-1,0 0 0,0-1 0,1 1 0,-6-5 0,-5-5-18,1 0-1,1 0 1,0-2-1,-17-23 1,-35-62-121,58 88 30,-10-18-71,2 0 0,-19-55-1,22 45 399,11 37-248,-1-1 0,1 0 0,0 0 0,-1 0 1,1 0-1,1 0 0,-1 0 0,0 0 0,1 0 1,1-4-1,-1 6-16,0-1 0,0 1 0,0-1 1,0 1-1,0 0 0,1-1 0,-1 1 1,0 0-1,1 0 0,-1 0 0,1 0 1,0 0-1,-1 0 0,1 0 0,0 1 1,-1-1-1,1 1 0,0-1 0,0 1 1,-1-1-1,4 1 0,6-1 106,-1 1-1,16 0 1,-17 1-38,378 32 1765,-319-23-1506,107 2 0,-169-12-455,29-2 679,-34 2-642,0 0-1,0 0 0,-1 0 1,1 0-1,0 0 1,0-1-1,0 1 0,0 0 1,0 0-1,-1-1 1,1 1-1,0 0 0,0-1 1,-1 1-1,1-1 1,0 1-1,-1-1 0,1 0 1,0 1-1,-1-1 0,1 0 1,-1 1-1,1-1 1,-1 0-1,1 0 0,-1 1 1,1-1-1,-1 0 1,0 0-1,1-1 0,-1 2-6,0 0 0,0 0 1,0 0-1,0 0 0,0-1 0,0 1 0,0 0 0,0 0 0,0 0 0,0 0 0,0 0 0,0 0 0,-1 0 0,1-1 0,0 1 0,0 0 0,0 0 0,-1-1-971,1 1 971,0 0 0,0 0 0,0 0 0,-1 0 0,1 0 0,0 0 0,0 0 0,0 0 1,0 0-1,0 0 0,0 0 0,0 0 0,-1 0 0,1 0 0,0 0 0,0 0 0,0 0 0,0 0 0,0 0 0,0 0 0,0 1 0,-1-1 0,1 1-971,-7 6-2287,4-2 2393,1 0-1,0 1 1,0-1 0,1 0 0,-1 1-1,0 5 1,1 22-1555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5312,'-1'-1'232,"1"0"1,-1 0-1,0 0 1,1 0-1,-1 1 1,0-1 0,0 0-1,0 1 1,1-1-1,-1 0 1,0 1-1,0-1 1,0 1-1,0 0 1,0-1-1,0 1 1,0 0-1,-2-1 1,1 1 391,-1 0-1,0 0 1,1 1 0,-1-1-1,1 1 1,-1-1 0,-2 2 0,-4 2-112,0 1 1,0 0-1,0 0 1,1 0-1,0 1 1,0 1 0,1-1-1,-10 11 1,15-14-420,0 0 1,-1-1 0,1 2-1,0-1 1,1 0 0,-1 0-1,0 0 1,1 1 0,0-1-1,0 1 1,0-1 0,0 1-1,0 0 1,1-1-1,0 1 1,0 0 0,0-1-1,0 1 1,1 5 0,0-6-46,-1-1-1,1 1 1,0-1 0,0 1 0,1-1-1,-1 0 1,1 1 0,-1-1 0,1 0-1,-1 0 1,1 0 0,0 0 0,0 0 0,0 0-1,0-1 1,1 1 0,-1-1 0,0 1-1,1-1 1,-1 0 0,1 0 0,-1 0-1,1 0 1,-1 0 0,1-1 0,0 1 0,3-1-1,12 2 74,0-1-1,0-1 1,32-5-1,57-14-803,-70 12-364,17-3 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5984,'0'-1'154,"0"0"1,-1-1-1,1 1 0,0 0 1,-1 0-1,1 0 0,-1 0 1,0 0-1,1 0 1,-1 0-1,0 0 0,-1-1 1,2 1-125,-1 1 0,1 0 1,-1 0-1,1 0 0,-1 0 1,1 0-1,-1 0 1,1 0-1,-1 0 0,1 0 1,-1 0-1,1 0 0,0 1 1,-1-1-1,1 0 1,-1 0-1,1 0 0,-1 0 1,1 1-1,-1-1 0,1 0 1,0 1-1,-1-1 1,1 0-1,0 1 0,-1-1 1,1 0-1,0 1 0,-1-1 1,1 1-1,0-1 1,0 0-1,0 1 0,-1-1 1,1 1-1,0 0 0,-2 2 195,1 0 0,0 1-1,0-1 1,0 1-1,0-1 1,1 1 0,-1 6-1,-1 5 555,-30 235 4442,30-230-4883,-2-1-1,0 1 0,-7 20 1,11-38-336,-1-1 0,1 0 1,-1 1-1,1-1 0,-1 0 0,0 1 1,0-1-1,1 0 0,-1 0 0,0 0 1,0 0-1,0 0 0,0 0 1,0 0-1,0 0 0,-1 0 0,1 0 1,0 0-1,0-1 0,-1 1 0,1-1 1,0 1-1,-1-1 0,1 1 1,-1-1-1,1 0 0,0 1 0,-1-1 1,1 0-1,-1 0 0,1 0 0,-1 0 1,1-1-1,-1 1 0,1 0 0,0-1 1,-1 1-1,1 0 0,-3-2 1,0 0-371,-1 0 0,1 0 0,-1 0 0,1 0 0,0-1 0,0 0 0,0 0 0,0 0 0,1 0 0,-7-7 0,7 3-204,-1 1 0,1-1 1,0 1-1,0-1 0,1 0 1,0 0-1,0 0 1,1 0-1,0-1 0,-1-10 1,1-40-3829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1728,'-1'-1'182,"1"0"1,-1 0-1,1 0 0,0 0 1,0 0-1,0 0 1,-1 0-1,1 0 0,0 0 1,0 0-1,0 0 0,1 0 1,-1 0-1,0 0 1,0-1-1,0 1 0,1 0 1,-1 0-1,1 0 0,-1 0 1,1 0-1,3-14 3576,8 16 3023,26-1-6966,-23 0 890,38 0-29,0-3 0,58-9-1,12-5-481,-122 17-196,13-1 107,0 1 1,14 1-1,5 0 198,-33-2-819,0 0 1,-1 0 0,1-1-1,-1 1 1,0 0-1,1 0 1,-1 0 0,0 0-1,0 0 1,-1-1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227 254 1472,'-1'-9'280,"3"4"2716,1 2-1990,6-19 2146,-9 22-3091,-1-1-1,1 0 1,0 1-1,-1-1 1,1 0-1,0 1 1,-1-1-1,1 1 0,0-1 1,-1 0-1,1 1 1,-1-1-1,1 1 1,-1 0-1,0-1 1,1 1-1,-1-1 0,0 1-44,0-1 0,1 1 0,-1 0 0,1-1 0,-1 1 0,1-1 0,-1 1 0,1-1 0,0 1 0,-1-1 0,1 1 0,0-1 0,-1 1 0,1-1 0,0 0 0,-1 0 0,0 3 140,-3-5 232,-1-1-27,7 6-229,-7 0 495,3-2-295,2 0-321,0-1 0,0 1 0,0 0 0,1 0 0,-1 0 0,0 0 0,0-1 0,0 1 0,0 0 0,0 0 0,0 0 0,0-1 0,0 1 0,0 0 0,0 0 0,0 0 0,-1 0 0,1-1 0,0 1 0,0 0 1,0 0-1,0 0 0,0 0 0,0-1 0,0 1 0,0 0 0,0 0 0,-1 0 0,1 0 0,0 0 0,0-1 0,0 1 0,0 0 0,0 0 0,-1 0 0,1 0 0,0 0 0,0 0 0,0 0 0,0 0 0,-1 0 0,-34-26 1104,-1-5-547,1-2 1,-32-39 0,47 55-356,7 7-122,18 15-16,1-1 0,0-1 1,0 1-1,11 4 0,5 3 8,32 15-12,-35-18 7,-1 1 0,26 18 0,-38-23-36,-1 0 0,0 1 0,0-1 0,0 1 0,-1 0 1,1 0-1,-1 1 0,-1 0 0,1-1 0,-1 1 0,5 11 0,-6-11 60,0 1-1,-1 0 1,0-1-1,0 1 1,0 0-1,-1 0 0,0-1 1,0 1-1,-2 12 1,-1-4 53,0-1 1,-2 0 0,-7 20 0,-5 2 47,-2-1 1,-34 49-1,44-72-152,-4 3-116,8-12-2856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30 3552,'4'-22'9088,"-4"45"-5785,-4 12-2471,0-6-328,-23 198 1208,22-186-1370,0-10-126,-8 35 0,11-59-156,0 2 55,-1-1 0,0 0 1,0 1-1,-7 11 0,9-18-91,0-1-1,0 1 0,0-1 1,0 1-1,-1-1 0,1 1 0,0-1 1,-1 0-1,0 1 0,1-1 1,-1 0-1,0 0 0,1 0 1,-1-1-1,0 1 0,0 0 1,0-1-1,0 1 0,0-1 1,0 1-1,1-1 0,-1 0 0,0 0 1,0 0-1,-3 0 0,-4-2 9,0 0 0,0 0 0,1-1 0,-1 0 0,0 0 0,1-1 0,0 0 0,0-1 0,0 0 0,-7-6 0,-2-2 1,1-1-1,0-1 0,1-1 0,1 0 0,1-1 0,-19-30 1,13 15-34,2-1 1,2-1 0,-12-36-1,24 61-7,0-1 1,1 1-1,-1-1 0,0-16 0,3 24-1,0-1 1,0 1 0,0 0-1,0 0 1,0-1-1,0 1 1,1 0 0,-1-1-1,1 1 1,0 0-1,0 0 1,0 0-1,0 0 1,0 0 0,0 0-1,0 0 1,1 0-1,-1 0 1,1 0 0,-1 0-1,1 1 1,0-1-1,0 1 1,-1 0 0,1-1-1,4-1 1,7-2 41,0 0 0,0 1 0,0 1 0,20-3 0,56-2 548,-54 6-405,80-5 395,59-5 58,-85 8-445,16-3 118,-77 1-327,-18 1-3836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5472,'-6'3'9637,"5"38"-7616,-2-3-1191,-8 45 47,6-50-551,-2 46 1,5-34-170,1 30 142,2-35-2118,0-79-4223,2 22 4293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2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82 4064,'-52'-9'2469,"42"5"-245,10 3-2020,0 1 0,-1 0 0,1-1-1,-1 1 1,1 0 0,0 0 0,-1 0 0,1-1-1,-1 1 1,1 0 0,-1 0 0,1 0 0,0 0-1,-1 0 1,1 0 0,-1 0 0,1 0 0,-1 0-1,1 0 1,-1 0 0,1 0 0,-1 0 0,1 0-1,0 0 1,-1 0 0,1 1 0,-1-1 0,8 0 5701,27-2-4413,171-19 1404,21-2-2822,-212 23-309,20-3-93,-13-3-3834,-20 6 3871,-1 0 0,1-1 0,-1 1 0,1 0 0,-1 0 0,1-1 0,-1 1 0,0 0 0,1 0 0,-1-1 0,0 1 0,1 0 0,-1-1 0,0 1-1,1-1 1,-1 1 0,0-1 0,1 1 0,-1 0 0,0-1 0,0 1 0,0-1 0,0 1 0,0-1 0,1 1 0,-1-1 0,0 0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244 274 2720,'16'-35'1844,"-3"10"557,-12 23-2161,-1 0 0,1 0 0,0 0 1,-1 0-1,0-1 0,1 1 0,-1 0 0,0 0 0,0 0 0,0 0 0,0-1 0,-1 1 1,1 0-1,-1 0 0,1 0 0,-1 0 0,-1-4 0,1 6-172,1-1-1,-1 0 1,0 0-1,1 0 1,-1 1-1,0-1 1,1 0-1,-1 1 1,0-1 0,0 1-1,0-1 1,0 1-1,1-1 1,-1 1-1,0-1 1,0 1-1,0 0 1,0 0-1,0 0 1,0-1 0,0 1-1,0 0 1,0 0-1,0 0 1,0 0-1,0 0 1,0 1-1,0-1 1,0 0-1,0 0 1,0 1 0,0-1-1,0 0 1,0 1-1,0-1 1,1 1-1,-1 0 1,0-1-1,-1 2 1,-3 2 53,-1 0 0,1 1 0,0-1 1,0 1-1,1 0 0,-8 10 0,-18 35 402,29-49-502,-24 44 330,3 1 0,1 1 0,2 1 0,3 1 0,-14 63 0,20-64-167,2 0 0,2 0 0,2 1 0,3 0 0,5 68 0,-3-116-171,-1 7 116,2 0 0,3 14-1,-5-20-102,1 0 0,0-1 0,0 1 0,-1 0-1,1-1 1,0 1 0,0-1 0,1 1 0,-1-1 0,0 1-1,0-1 1,1 0 0,-1 1 0,1-1 0,-1 0 0,1 0 0,2 1-1,-3-2-6,0 1-1,0-1 1,0 0-1,1 0 1,-1 0-1,0 0 1,0 0-1,0 0 1,1 0-1,-1 0 1,0 0-1,0 0 1,1 0-1,-1-1 1,0 1-1,0-1 1,0 1-1,0-1 1,0 1-1,0-1 1,0 0-1,0 1 1,2-2-1,0-1 22,-1 1 0,1-1 0,0 0 0,-1 0 0,0 0-1,1 0 1,1-6 0,10-23 53,19-67-1,-31 90-106,7-23-17,-1 0 0,-2 0 1,2-40-1,-7 62 10,0 3-6,-1 0-1,0 1 0,0-1 1,-1 0-1,-1-10 0,2 6-142,1 4-156,-1 6 172,9 10 84,-4-5 161,1 0-1,-1 0 1,1-1-1,0 1 0,0-2 1,0 1-1,0 0 1,1-1-1,-1 0 0,1-1 1,7 2-1,11-1 173,40 1 0,-64-3-263,37-1 228,61-7 0,-83 5-191,0 0 0,1-2 0,-1 1 0,-1-2 0,1 0 0,17-10 0,-16 6 105,0-1 0,19-17 0,-35 27-142,0 0 0,0 0 0,-1-1-1,1 1 1,0 0 0,-1 0 0,1 0-1,-1-1 1,1 1 0,-1 0 0,0-1-1,1-1 1,3-9 67,-4 12-67,1 0-1,-1 0 1,0 0-1,0 0 1,0 0-1,0 0 0,0 0 1,1 0-1,-1 0 1,0 0-1,0-1 1,0 1-1,0 0 1,0 0-1,0 0 0,0 0 1,0 0-1,0 0 1,1-1-1,-1 1 1,0 0-1,0 0 1,0 0-1,0 0 0,0 0 1,0-1-1,0 1 1,0 0-1,0 0 1,0 0-1,0 0 1,0 0-1,0-1 0,0 1 1,0 0-1,0 0 1,0 0-1,0 0 1,0 0-1,-1-1 0,1 1 1,0 0-1,0 0 1,0 0-1,0 0 1,0 0-1,0 0 1,0-1-1,0 1 0,-1 0 1,1 0-1,0 0 1,0 0-1,0 0 1,0 0-1,0-1 0,8 26-36,-7-20-18,0 0 1,-1 0-1,0 0 1,0 6-1,0 9 51,5 28 23,1 5 27,12 54 1,-15-96-11,0 0 0,0-1 0,1 1 0,8 15 0,-10-23-25,0 0 0,-1 0 0,1 0 0,0-1 0,1 1 0,-1-1 0,0 0 0,1 1 0,-1-1 0,1 0 0,0 0 0,0-1 0,0 1 0,0-1 0,0 1 0,0-1 0,0 0 0,0 0 0,6 1 0,0-2 16,1 0 1,-1 0 0,0-1 0,0 0-1,0-1 1,-1 0 0,1-1-1,0 1 1,-1-2 0,1 1 0,-1-1-1,9-6 1,5-3 39,0-2-1,38-34 1,-45 36-35,0-2 1,-1 0 0,0 0-1,-1-1 1,-1-1 0,-1 0-1,16-32 1,-25 45-53,0 0 0,-1 0 0,0 0 0,1-1 0,-2 1 0,1 0 0,0 0 0,-1-1 0,0 1 0,0-1 0,0 1 0,0 0 0,-1-1 0,0 1 0,-2-8 0,3 11 13,0 1-1,-1-1 1,1 0 0,-1 1-1,1-1 1,-1 0 0,1 1-1,-1-1 1,1 1-1,-1-1 1,1 1 0,-1-1-1,1 1 1,-1-1 0,0 1-1,1 0 1,-1-1 0,0 1-1,0 0 1,1 0 0,-1-1-1,0 1 1,-1 0 0,1 0-6,-1 0 0,1 0 0,-1 1 0,1-1 0,-1 0 0,1 1 0,-1-1 0,1 1 0,-1 0 0,-2 1 0,-1 1 3,1 0 0,-1 1 0,0 0 0,1 0 0,-4 4 0,3-1 4,0-1 0,0 0 0,1 1 0,0 0 0,0 0 0,1 0 0,0 0 0,0 0 0,1 1-1,0-1 1,-1 11 0,2-14 8,1 0-1,0 0 1,0 0-1,0 0 0,0 0 1,1-1-1,-1 1 1,1 0-1,0 0 1,0 0-1,1 0 0,-1-1 1,1 1-1,0-1 1,0 1-1,0-1 1,0 0-1,0 1 0,1-1 1,0 0-1,-1-1 1,1 1-1,0 0 1,4 2-1,3 1 28,0 0 0,0-1 1,1 0-1,-1-1 0,1 0 0,0 0 1,0-1-1,1-1 0,-1 1 0,0-2 0,18 1 1,-14-3-9,0 1 1,0-2-1,0 0 1,0-1-1,0 0 1,-1-2-1,0 1 0,21-11 1,-12 4 18,0-1-1,0-1 1,-1-1 0,0-1-1,-2 0 1,1-2 0,-2-1 0,26-29-1,-45 46-45,1 0 0,0 0 0,-1 1 0,1-1 0,-1 0 0,1 0 0,-1 0 0,0 0 0,1 0 0,-1 0-1,0 0 1,1-1 0,-1 1 0,0 1 0,0 0 0,-1-1 0,1 1 0,0-1 0,0 1-1,0 0 1,0 0 0,0-1 0,0 1 0,0 0 0,-1-1 0,1 1 0,0 0-1,0-1 1,0 1 0,-1 0 0,1 0 0,0-1 0,0 1 0,-1 0 0,1 0 0,0 0-1,-1-1 1,-1 1-7,1-1-1,-1 1 1,1 0-1,-1 0 1,0 0-1,1-1 1,-1 2-1,1-1 1,-1 0-1,0 0 1,1 0-1,-1 1 1,1-1-1,-1 1 1,-2 0-1,-1 2 12,-1 0-1,1 1 0,0 0 0,0-1 0,0 2 1,0-1-1,1 0 0,0 1 0,0 0 0,-5 6 1,2 0 0,0 1 0,0-1 1,-8 24-1,5-8 1,-8 40 0,15-53 70,1 0 1,0 1 0,1-1 0,2 24 0,-1-33-27,1 0 1,0 0-1,0 0 0,0 0 1,4 8-1,-5-12-30,0 0-1,1 0 1,-1 0-1,1 0 0,-1 0 1,1 0-1,0 0 1,-1 0-1,1-1 0,0 1 1,0 0-1,0 0 1,-1-1-1,1 1 1,0-1-1,0 1 0,0 0 1,0-1-1,0 0 1,0 1-1,0-1 0,0 0 1,0 1-1,0-1 1,0 0-1,0 0 0,0 0 1,1 0-1,-1 0 1,0 0-1,0 0 0,0 0 1,1-1-1,1 0 16,0 0-1,0 0 0,0-1 0,0 1 1,0-1-1,-1 0 0,1 0 0,-1 0 1,1 0-1,-1 0 0,3-3 0,19-28 49,-21 28-68,21-35 131,35-78-1,-30 40-794,-29 83 219,-6 12 266,0-4 180,1 0-1,0 0 1,1 1-1,1-1 1,0 1-1,1 0 1,1 0 0,0 0-1,0 0 1,2 0-1,0 0 1,0 0-1,1 0 1,8 25-1,-8-34 16,0 0 0,0 0 0,1 0 0,0 0 0,0-1 0,0 1 0,1-1-1,-1 0 1,1 0 0,0 0 0,0 0 0,1-1 0,-1 0 0,1 0 0,0 0 0,-1 0 0,1-1-1,1 1 1,-1-1 0,0-1 0,0 1 0,1-1 0,-1 0 0,1 0 0,-1 0 0,6-1 0,-1 0-6,-1-1 1,1 0 0,-1 0 0,0-1 0,1-1 0,-1 1 0,0-1 0,0-1-1,10-5 1,-6 1 18,0 0 1,0-1-1,-1 0 0,0-1 0,12-13 0,4-10 18,0-1-1,-3-2 1,25-43-1,51-102 10,-78 129-82,-3-1 0,15-58 1,-11 17-111,15-106 0,-37 191 120,-2 7-23,1 0 0,-1 0 0,0 0 1,1 0-1,-1 0 0,0 0 0,0 0 1,0 0-1,-1 0 0,1 0 0,0 1 1,-1-1-1,1 0 0,-2-2 0,2 4 24,0 0 0,0 0 1,0-1-1,0 1 0,0 0 0,0 0 0,-1 0 0,1 0 0,0 0 0,0-1 0,0 1 1,0 0-1,-1 0 0,1 0 0,0 0 0,0 0 0,0 0 0,0 0 0,-1 0 1,1 0-1,0 0 0,0 0 0,0 0 0,0 0 0,-1 0 0,1 0 0,0 0 0,0 0 1,0 0-1,-1 0 0,1 0 0,0 0 0,0 0 0,0 0 0,0 0 0,-1 0 0,1 0 1,0 1-1,0-1 0,0 0 0,0 0 0,0 0 0,-1 0 0,1 0 0,0 0 0,0 1 1,0-1-1,0 0 0,0 0 0,0 0 0,0 0 0,0 1 0,0-1 0,-1 0 0,1 0 1,-6 12-115,-11 36 26,-22 96 0,8-20 162,-33 147-19,45-107 142,8-62 132,8-54 494,6-55-786,0 0 0,-1 0 1,1-1-1,1-14 0,5-11 11,0 6-60,1 0 1,1 0-1,1 1 0,2 1 1,22-33-1,-34 56 1,-1 0-1,1 0 1,0 0 0,0 1-1,-1-1 1,1 1 0,0-1 0,0 1-1,1 0 1,-1-1 0,0 1 0,0 1-1,1-1 1,-1 0 0,3 0-1,-4 1 10,0-1 1,0 1-1,-1 0 0,1 0 0,0 1 0,0-1 0,-1 0 0,1 0 0,0 0 0,0 0 0,-1 1 0,1-1 0,0 0 1,-1 1-1,1-1 0,0 0 0,-1 1 0,1-1 0,1 2 0,-2-1-8,1 0 0,0 0-1,-1 0 1,1 0 0,0 1 0,-1-1-1,1 0 1,-1 0 0,0 1 0,1-1-1,-1 0 1,0 1 0,0-1 0,0 0-1,0 2 1,-1 13 62,-1-1-1,-1 1 1,0-1-1,-1 0 0,0 0 1,-1 0-1,-1 0 1,-12 21-1,3-18 108,14-18-161,0 1 0,0 0-1,1-1 1,-1 1 0,0 0 0,0-1 0,1 1 0,-1 0-1,0 0 1,1 0 0,-1 0 0,1-1 0,-1 1 0,1 0-1,-1 0 1,1 0 0,0 0 0,-1 0 0,1 0-1,0 0 1,0 1 0,0-1 0,0 0 0,0 0 0,0 0-1,0 1 1,1 2 14,0-1 0,0 0-1,0 0 1,0 0 0,0-1-1,1 1 1,-1 0 0,1 0-1,0-1 1,0 1 0,0-1-1,0 1 1,0-1 0,0 0-1,6 4 1,-3-3 6,1 1 0,0-1 0,1-1 0,-1 1 1,0-1-1,1 0 0,-1 0 0,1-1 0,0 0 0,-1 0 0,1-1 0,0 0 1,0 0-1,-1 0 0,1-1 0,0 0 0,-1 0 0,1-1 0,0 0 1,-1 0-1,0 0 0,8-5 0,2-1-1,0-2 0,0 0 0,-1-1 0,-1 0-1,0-2 1,15-16 0,70-92 207,-38 42-263,-40 53-59,-13 14 61,1 2-1,0-1 1,12-10-1,-9 13-276,-12 9 315,0-1 0,1 0 0,-1 1-1,0-1 1,1 0 0,-1 1 0,0-1-1,0 1 1,1-1 0,-1 0 0,0 1 0,0-1-1,1 1 1,-1-1 0,0 1 0,0-1 0,0 1-1,0-1 1,0 0 0,0 1 0,0-1-1,0 1 1,0-1 0,0 1 0,0-1 0,0 1-1,0-1 1,-1 1 0,0 45-28,-2 0 0,-3-1 0,-1 0-1,-18 60 1,20-90 130,-1 1 0,-12 23 0,16-35-69,0-1 1,0 0-1,0 1 0,0-1 0,-1 0 0,0 0 0,1 0 0,-7 4 0,8-6-15,0 0 0,-1 0 0,1-1 0,0 1-1,-1 0 1,1-1 0,0 0 0,-1 1-1,1-1 1,-1 0 0,1 1 0,-1-1 0,1 0-1,-1 0 1,1 0 0,-1 0 0,1-1-1,-1 1 1,1 0 0,0-1 0,-1 1 0,1-1-1,-1 1 1,-1-2 0,-1 0-4,0-1 0,0 0 0,0 0 0,1 0 0,-1 0 0,1-1 0,0 1 0,0-1 0,0 0 0,0 0 0,1 0 0,-4-7 0,5 8-10,-1-1 0,1 0 1,-1 1-1,1-1 1,0 0-1,0 0 1,1 0-1,-1 0 0,1 0 1,0 0-1,0 0 1,1 0-1,-1 0 0,2-6 1,-1 8 2,0-1 1,0 1-1,0 0 1,0 0-1,0 0 1,1 0-1,-1 1 1,1-1-1,0 0 1,-1 0-1,1 1 1,0-1 0,0 1-1,0 0 1,0 0-1,0-1 1,0 1-1,0 0 1,0 1-1,0-1 1,1 0-1,3 0 1,2 0-17,-1 0 0,0 0 1,1 1-1,-1 0 0,14 2 1,12 4 14,-1 2 0,31 12 1,-7-3-280,-18-7-3182,-35-10 2188,0 1 1,1-1-1,-1 0 0,1 0 0,-1 0 0,0 0 0,1 0 0,6-2 0,3-2-2417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208 551 2496,'0'-1'128,"0"0"1,0 0 0,0 0-1,0 0 1,0 0-1,0 0 1,1 0-1,-1 0 1,0 0-1,0 0 1,1 0-1,-1 0 1,1 0-1,-1 1 1,1-1 0,-1 0-1,1 0 1,-1 0-1,1 1 1,0-1-1,1-1 1,-1 0 493,-1 2-515,1-1 0,-1 1 0,0-1 0,0 1-1,0-1 1,0 1 0,0-1 0,0 0 0,0 1-1,0-1 1,0 1 0,0-1 0,0 1 0,0-1-1,-1 0 1,1 1 0,0-1 0,0 1 0,0-1-1,-1 1 1,1-1 0,0 1 0,-1 0-1,1-1 1,0 1 0,-1-1 0,1 1 0,-1 0-1,1-1 1,-1 1 0,1 0 0,-1-1 0,1 1-1,-1 0 1,1 0 0,-1-1 0,1 1 0,-1 0-1,1 0 1,-1 0 0,0 0 0,-4-1 163,-1 1 0,1 0 1,0 0-1,-1 1 1,1 0-1,0 0 0,0 0 1,-1 0-1,1 1 0,0 0 1,0 0-1,-7 4 1,4-2-159,1 1 1,0-1-1,0 1 1,1 1 0,0-1-1,-1 1 1,-7 10 0,5-3-16,0 0 0,1 1 1,0-1-1,2 2 1,-1-1-1,-4 17 1,8-20-6,1-1-1,-1 1 1,2 0 0,0 0 0,0 0-1,1 0 1,0 0 0,1 0 0,3 18 0,-3-26-53,0 0 0,-1 0 0,1 0 0,1 0 1,-1 0-1,0 0 0,1 0 0,0-1 1,-1 1-1,1 0 0,0-1 0,0 1 0,5 3 1,-6-5-12,1 0 1,0 0 0,-1 0-1,1 0 1,0-1 0,0 1-1,0 0 1,-1-1 0,1 1-1,0-1 1,0 0 0,0 0-1,0 0 1,0 0 0,0 0-1,0 0 1,0 0 0,-1 0-1,1-1 1,0 1 0,0-1-1,0 1 1,3-3 0,-2 1 20,1 0 1,0 0-1,-1-1 1,1 1 0,-1-1-1,0 0 1,0 0-1,0 0 1,0 0-1,-1-1 1,1 1 0,2-5-1,1-2 64,25-36 100,-2-2-1,-2-1 0,40-101 1,-52 106-214,-2 0 1,-1 0 0,-3-1 0,-2-1-1,2-53 1,-8 76-34,0-7-200,-1 1 0,-5-45 0,5 70 210,-1 1 0,0-1 0,0 1-1,0 0 1,0-1 0,0 1 0,-1 0 0,0 0-1,-2-3 1,4 5 17,0 1 0,-1-1 0,1 1 0,0 0 0,-1-1 0,1 1 0,-1 0 0,1-1 0,0 1 0,-1 0 0,1 0 0,-1-1 0,1 1 0,-1 0 0,1 0 0,-1 0 0,1 0 0,-1-1 0,1 1 1,-1 0-1,1 0 0,-1 0 0,0 0 0,1 0 0,-1 0 0,0 1 0,0-1-7,0 1 0,-1 0 1,1 0-1,0 0 1,0 0-1,0 0 0,0 0 1,0 0-1,0 0 1,0 0-1,0 1 0,0-1 1,1 0-1,-2 3 0,-9 22 37,2 1 0,1 0 0,-7 40 0,12-55-19,-14 71 410,-11 146-1,28-215-320,0 1 0,0-1-1,1 1 1,1-1 0,1 1 0,0-1 0,6 15 0,-8-23-48,2-1 1,-1 0-1,1-1 1,0 1-1,0 0 1,0-1-1,0 1 1,1-1 0,6 6-1,-7-8-14,0 1 0,1-1-1,-1 0 1,1 0 0,0 0-1,-1-1 1,1 1 0,0-1 0,0 0-1,0 0 1,0 0 0,0-1-1,0 1 1,6-1 0,8-2 45,0 0-1,0-2 1,0 0 0,-1-1 0,21-8 0,-8 3-19,116-51 40,-85 33-29,9-8 62,-46 23-329,-17 11-95,-11 8-10,-4 4 283,6-7 10,-17 30 0,-27 61 0,41-83 41,2 0 0,-1 0-1,1 0 1,1 0 0,0 1-1,1-1 1,0 1-1,1-1 1,0 1 0,2 15-1,-1-24 8,0 1 0,0-1-1,0 0 1,0 1 0,0-1-1,1 0 1,-1 0 0,1 0-1,0 0 1,0 0 0,0 0-1,1 0 1,-1-1 0,6 5-1,-7-5-10,1-1 0,0 0 0,0 0 0,0 0-1,0 0 1,0 0 0,0-1 0,0 1 0,0 0 0,0-1-1,0 0 1,0 1 0,0-1 0,0 0 0,0 0-1,0 0 1,0 0 0,1-1 0,-1 1 0,0 0 0,0-1-1,0 0 1,0 1 0,0-1 0,3-2 0,1 0-9,-1-1 1,1 0-1,-1-1 1,0 1 0,0-1-1,0 0 1,-1 0-1,1-1 1,-1 0 0,-1 1-1,1-1 1,-1 0-1,0 0 1,0-1 0,-1 1-1,2-8 1,-1 2-8,0 0 1,-1 0 0,0 0-1,-2-1 1,1 1-1,-1 0 1,-1 0 0,-2-15-1,2 22-23,0 0-1,-1 0 1,0 0 0,1 0-1,-2 1 1,1-1-1,0 0 1,-1 1-1,0 0 1,0-1-1,0 1 1,-1 1 0,1-1-1,-1 0 1,0 1-1,0 0 1,0 0-1,-6-3 1,4 2-31,0 1 0,-1 0 0,1 1 0,-1-1 0,0 1 0,1 1 0,-1-1 0,0 1 0,0 0 1,0 1-1,0 0 0,-12 1 0,18-1 44,0 0 0,0 0 0,0 0 0,0 0 0,1 0 0,-1 0 0,0 0 1,0 0-1,0 1 0,0-1 0,1 0 0,-1 1 0,0-1 0,0 1 0,1-1 0,-1 0 1,0 1-1,1 0 0,-1-1 0,0 1 0,1-1 0,-1 1 0,1 0 0,-1-1 1,1 1-1,-1 0 0,0 0 0,2 1 2,-1-1-1,0 0 1,0 0 0,0 0-1,0 1 1,1-1 0,-1 0-1,1 0 1,-1 0 0,1 0-1,-1 0 1,1 0 0,-1 0-1,1 0 1,0 0 0,1 1-1,4 5 21,1 0-1,0-1 1,13 10-1,-9-10 17,0 0 0,0 0 1,0-1-1,1 0 0,0-1 0,0-1 1,0 0-1,20 2 0,-13-3 0,0 0 0,0-2-1,0-1 1,0 0 0,19-4 0,0-3 40,0-2 1,-1-1-1,0-2 1,-1-2-1,0-1 0,46-29 1,-74 38-224,-14 5-46,-18 9 138,15-1 40,-1 1 0,1 0 1,0 0-1,1 1 1,0 0-1,0 0 0,1 1 1,0 0-1,0 1 1,-9 19-1,13-25 24,1 1-1,-1 0 1,1 0-1,1 0 1,-1 0-1,1 1 1,0-1-1,0 0 1,0 1-1,1-1 1,0 0-1,0 1 1,0-1-1,1 0 1,0 1-1,0-1 1,0 0-1,0 0 1,1 0-1,0 0 1,0 0-1,1 0 1,-1 0 0,1 0-1,0-1 1,0 0-1,0 1 1,1-1-1,0 0 1,0-1-1,0 1 1,0-1-1,0 0 1,1 0-1,-1 0 1,7 3-1,-3-2 33,0-1 0,0 0 0,0 0 0,1-1 0,-1 0-1,1 0 1,0-1 0,-1 0 0,1-1 0,0 0 0,0 0-1,-1-1 1,1 0 0,0 0 0,-1-1 0,14-5 0,-8 2 14,-1-1 0,1-1 1,-2 0-1,1-1 0,-1 0 0,0-1 1,-1 0-1,1-1 0,10-12 1,-13 10-54,1-1 0,-2 0 1,0-1-1,7-14 0,-6 10-132,-7 14 78,-1 0 0,1-1 0,-1 1-1,1-1 1,-1 0 0,-1 1 0,1-1 0,-1 0 0,0-5 0,-4 16-84,3-2 116,1 0-1,-1 0 1,1 0-1,0 0 1,0 0-1,0 0 1,2 8-1,8 29-78,-10-38 86,4 10 21,0 1 0,1-2-1,12 25 1,-14-33 18,0 1-1,0-1 1,0 1 0,0-1 0,1 0-1,0 0 1,0-1 0,0 1-1,0-1 1,0 0 0,1 0 0,0 0-1,4 2 1,-6-4-12,0-1 0,-1 1 0,1 0 0,0-1 1,-1 0-1,1 1 0,0-1 0,0 0 0,-1 0 0,1-1 0,0 1 1,0-1-1,-1 1 0,1-1 0,0 0 0,-1 0 0,1 0 0,-1 0 0,1 0 1,-1-1-1,0 1 0,0-1 0,1 0 0,-1 1 0,0-1 0,2-3 1,6-6 54,0-1 0,-1 0 0,13-22 0,-10 16-18,-5 5 5,1 0 0,-2-1-1,1 1 1,6-26 0,9-62-304,-22 100 239,1-1 0,-1 1 1,1-1-1,0 1 0,0-1 0,0 1 0,0 0 1,0-1-1,0 1 0,0 0 0,0 0 0,0 0 1,1 0-1,-1 0 0,0 0 0,1 0 0,-1 0 1,1 0-1,-1 1 0,1-1 0,-1 1 0,1-1 1,1 0-1,7-1 8,0 0 0,16-2 1,-22 4-14,18-2-108,-1 0 0,35 4 0,-45-1 62,1 0 0,-1 2-1,0-1 1,1 1 0,-1 1 0,16 7-1,-25-10 58,1 0-1,0 1 1,-1-1 0,1 1-1,-1 0 1,1 0-1,-1 0 1,0 0 0,0 0-1,0 0 1,0 1-1,0-1 1,0 1-1,-1-1 1,1 1 0,-1 0-1,0 0 1,1 0-1,-2-1 1,1 1 0,0 0-1,0 0 1,-1 0-1,0 0 1,1 0 0,-1 0-1,0 1 1,-1-1-1,1 3 1,-3 7 41,-1 0 0,0 0 0,0 0 0,-1 0 0,-9 14 0,2 0 461,59-74 91,-39 38-616,0 0-1,1 0 1,0 1 0,13-9 0,-20 15 18,1 0 0,0 1 0,0-1 0,0 1 0,0-1 0,0 1 0,0 0 1,0 0-1,1 0 0,-1 1 0,0-1 0,0 1 0,1-1 0,-1 1 0,0 0 1,1 1-1,-1-1 0,0 0 0,0 1 0,1 0 0,3 1 0,4 4 63,1 0 0,-1 1 0,17 13 0,-19-12 5,1-2 1,0 1-1,0-1 0,18 8 0,-21-12-39,-1 0-1,1-1 1,0 1 0,-1-1 0,1-1-1,0 1 1,-1-1 0,1-1 0,0 1-1,-1-1 1,1 0 0,9-3-1,-5 0-890,0 0-1,0 0 0,-1-1 0,1 0 0,-1-1 0,11-9 0,7-3-1723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161 633 5056,'2'-3'398,"0"0"1,-1 0-1,1 0 1,-1 0 0,1-1-1,-1 1 1,0 0-1,0-1 1,-1 1-1,1-4 1,-1 6-275,0 1 1,0 0 0,0 0 0,0-1 0,0 1-1,0 0 1,0 0 0,0-1 0,0 1-1,0 0 1,0 0 0,0 0 0,0-1 0,0 1-1,-1 0 1,1 0 0,0 0 0,0-1-1,0 1 1,0 0 0,-1 0 0,1 0-1,0 0 1,0-1 0,0 1 0,-1 0 0,1 0-1,0 0 1,0 0 0,-1 0 0,-10 1 1393,-4 8-1202,0 0 0,1 1 0,-25 21 0,27-20-198,4-4-54,0 0 0,0 1 1,1 0-1,-12 17 1,17-21-34,0 0 1,0-1-1,0 1 1,1 0-1,0 0 1,-1 0 0,0 4-1,2-6 3,0 0 0,0 0-1,0 0 1,0 0 0,0 0 0,0 0-1,0 0 1,1 0 0,-1 0 0,1 0-1,0 0 1,-1 0 0,1 0 0,0 0-1,1 1 1,0-1 17,-1 0-1,1 0 0,0 0 1,0 0-1,0 0 0,0-1 1,0 1-1,0-1 0,0 0 1,0 0-1,0 0 1,1 0-1,-1 0 0,1 0 1,-1 0-1,4 0 0,0 0 45,0 0 0,0-1-1,0 0 1,1 0-1,8-2 1,10-1 102,31-10-1,-47 10-170,0 0-1,0-1 0,0 0 1,-1 0-1,0-1 0,14-10 1,-9 4-14,0 1 0,-1-2 0,-1 1 0,0-2 0,0 1 0,-1-1 0,10-20 0,-15 25-382,-7 16 123,-2 14 144,4-17 125,0 0 0,0 0 0,1 0 0,0 0 0,0-1 0,0 1 0,1 0 0,0 0 0,0-1 0,0 1 0,0-1 0,1 1 0,4 6 0,-4-8 17,0 0 0,-1 0 0,1-1 0,0 1-1,0-1 1,1 0 0,-1 0 0,0 0-1,1 0 1,-1-1 0,1 1 0,0-1-1,-1 0 1,1 0 0,0 0 0,0-1 0,0 1-1,6-1 1,1 0 23,0-1 1,0 0-1,-1 0 0,1-1 1,-1-1-1,1 0 0,-1 0 1,0-1-1,0 0 0,0-1 1,-1 0-1,1-1 0,-1 0 1,-1 0-1,10-9 0,-15 12-60,-1 1-1,1-1 1,-1 1-1,0-1 1,0 0-1,-1 0 1,1 0-1,0 0 1,-1 0-1,0 0 1,0 0-1,0-1 1,1-2-1,-2-2-1,1 1 0,-1 0 0,-1-1 0,-1-10 0,1 9-42,0 7 24,1 0 1,0 0-1,-1 0 0,1 0 1,-1 1-1,0-1 0,1 0 1,-1 1-1,0-1 0,0 0 1,0 1-1,-1-1 0,1 1 1,0 0-1,0-1 0,-3 0 1,-8-13-318,11 15 261,3 1 64,-1 1 1,1 0 0,-1-1 0,1 1-1,0-1 1,0 1 0,-1-1 0,1 0-1,0 0 1,0 0 0,2 1 0,-2-1-3,15 6 56,0-1 0,0 0 0,1-2-1,0 0 1,27 3 0,-18-3-67,5 1 157,33 1 0,-51-6-93,0 0 0,-1-1-1,1-1 1,0 0-1,14-4 1,-8 1 109,-15 4-124,1 0 1,-1 0 0,0-1-1,0 0 1,0 0-1,0 0 1,6-4 0,-7 3 4,2-1-29,1-1 1,-1 1-1,-1-1 0,1 0 0,-1 0 0,0-1 1,0 0-1,0 0 0,6-11 0,27-66 126,-23 41-88,3 2-1,1 0 1,2 1-1,1 0 1,2 2 0,52-60-1,16-5-695,-90 99 448,-4 7 86,-11 15 15,10-15 105,-48 80 15,-158 343 286,150-300-140,-38 104 1025,90-215-568,8-23-251,11-27-151,-6 19-244,2 1 1,0 0-1,0 1 1,1 0-1,1 0 1,0 1-1,1 0 1,0 0-1,1 1 1,1 1-1,-1 0 1,1 1-1,1 0 1,19-9-1,-29 17 4,-1 0 0,1 0 0,-1 0 0,1 0-1,0 0 1,-1 1 0,1-1 0,0 1 0,0 0 0,-1 0-1,1 1 1,0-1 0,7 2 0,0 2 16,0 0 1,-1 1-1,13 6 0,-12-5 23,1 0-1,12 3 0,-4-3 82,1-1-1,0 0 0,0-2 1,0-1-1,0 0 0,0-2 1,0 0-1,0-2 0,0 0 1,0-1-1,40-12 0,-52 12-65,-1 0 0,1-1 0,-1-1 0,0 1 0,0-1 0,-1-1 0,0 1 0,11-11 0,-14 11-19,0 1-1,0-1 1,0 0 0,0 0-1,-1-1 1,0 1 0,0-1-1,0 0 1,-1 1 0,0-1 0,0 0-1,0 0 1,0-7 0,-2 12-25,0 0 0,1-1 0,-1 1 1,0 0-1,0 0 0,0 0 0,-1 0 0,1-1 1,0 1-1,0 0 0,-1 0 0,1 0 1,-1-2-1,0 3 4,1-1 0,0 1 0,-1 0 0,1-1 0,0 1 0,-1 0 0,1-1 1,0 1-1,-1 0 0,1 0 0,-1-1 0,1 1 0,-1 0 0,1 0 0,-1 0 0,1 0 0,-1-1 0,1 1 1,0 0-1,-1 0 0,1 0 0,-2 0 0,0 1-13,0-1 1,0 0-1,0 1 1,0 0 0,1-1-1,-1 1 1,0 0-1,0 0 1,0 0-1,1 0 1,-1 1-1,0-1 1,-1 2-1,-7 6-30,-6 7 21,-23 26 0,35-38 59,0 1 1,1 0-1,0 0 0,0 0 1,0 1-1,1-1 1,0 0-1,0 1 0,0 0 1,0 0-1,0 6 1,2-10-12,0 0 0,0 0 0,0 0 0,0 0 0,1 0 0,-1 0 1,1 0-1,-1 0 0,1 0 0,0 0 0,0 0 0,0 0 0,0-1 0,0 1 1,0 0-1,0-1 0,0 1 0,1 0 0,-1-1 0,1 0 0,-1 1 0,1-1 1,-1 0-1,1 0 0,0 0 0,0 0 0,0 0 0,0 0 0,-1 0 0,5 0 1,-1 1 46,1 0 0,0-1 0,0 0 1,0 0-1,1-1 0,-1 0 0,0 0 1,0 0-1,9-2 0,20-8 12,-1-1 0,0-2-1,46-24 1,-65 30-108,8-5-39,1 1-1,0 1 0,1 1 1,48-10-1,-72 19 55,0 0 1,0-1 0,0 1-1,0 0 1,1 0-1,-1 0 1,0 0-1,0 0 1,0 1-1,0-1 1,0 0 0,0 0-1,0 1 1,0-1-1,-1 0 1,1 1-1,0-1 1,0 1-1,1 0 1,-2 0 12,1 0 0,-1-1 0,1 1 1,-1 0-1,1-1 0,-1 1 0,0 0 0,1 0 0,-1 0 1,0-1-1,0 1 0,0 0 0,0 0 0,1 0 0,-1-1 0,0 1 1,0 0-1,-1 1 0,1 2-1,-1 0 0,0 0 1,0 0-1,-1-1 0,1 1 0,-1 0 0,-3 5 1,-7 10 26,3-3 138,0-1 1,-2 0 0,-16 18 0,34-39-119,1-1 0,-1 1 0,2 0-1,-1 1 1,0-1 0,1 2 0,0-1-1,0 1 1,1 1 0,-1 0 0,1 0-1,-1 1 1,12-2 0,-9 3-64,0 0 1,0 1-1,0 1 0,0-1 1,0 2-1,0 0 1,-1 0-1,1 1 0,0 0 1,17 9-1,7 5 175,45 29-1,-78-44-196,0 0 0,1 0 0,-1-1 1,1 1-1,-1-1 0,1 0 0,0 0 0,-1 0 1,1 0-1,0-1 0,0 0 0,0 0 0,-1 0 0,1 0 1,0 0-1,7-2 0,-7 1-702,0-1 0,0 1 0,0-1 0,0 0 1,0 0-1,0 0 0,0-1 0,6-4 0,4-4-1965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 1888,'1'-4'561,"-1"1"1,1-1-1,-1 0 1,1 1-1,0-1 1,1 0-1,-1 1 0,0-1 1,1 1-1,4-6 1,-6 9-532,0 0 0,0 0 1,0 0-1,0 0 0,0 0 1,0 0-1,0 0 0,0-1 1,0 1-1,0 0 0,0 0 0,0 0 1,0 0-1,0 0 0,0 0 1,0 0-1,0 0 0,0 0 1,0 0-1,0 0 0,0 0 1,0 0-1,0 0 0,0 0 1,0 0-1,0 0 0,0 0 0,0 0 1,0 0-1,1 0 0,-1 0 1,0 0-1,0 0 0,0 0 1,0 0-1,0 0 0,0 0 1,0 0-1,0 0 0,0 0 0,0 0 1,0 0-1,0 0 0,0 0 1,0 0-1,0 0 0,0 0 1,0 0-1,1 0 0,-1 0 1,0 0-1,0 0 0,0 0 1,0 0-1,0 0 0,0 0 0,0 0 1,0 0-1,0 0 0,0 0 1,0 0-1,0 1 0,0-1 1,0 0-1,0 0 0,0 0 1,0 0-1,0 0 0,0 0 0,1 7 953,-1 11-173,-14 119 1478,-21 182 123,24-197-1803,8-94-488,-11 86 965,12-95-401,5-15-113,5-7-295,-3 0-257,-1-1 0,0 0 0,0 0 0,0-1 1,-1 1-1,0-1 0,3-5 0,11-13 4,21-23 65,-14 16-172,43-41 0,-65 69 92,-1 1 0,1 0 1,-1-1-1,1 1 0,0 0 1,-1 0-1,1 0 1,0 0-1,0 0 0,0 0 1,0 1-1,0-1 0,0 1 1,0-1-1,0 1 0,0 0 1,0-1-1,0 1 0,0 0 1,0 0-1,0 1 0,0-1 1,0 0-1,0 1 1,0-1-1,0 1 0,0 0 1,-1-1-1,4 3 0,-2-1 3,0 0 0,0 1-1,0 0 1,0-1 0,-1 1-1,1 0 1,-1 1 0,0-1-1,1 0 1,-2 1 0,1-1-1,0 1 1,-1 0 0,2 5-1,2 10 210,0 1-1,-2 0 1,1 25-1,-3 61 996,-1-57-497,10-57-3787,0 0-1,1 1 1,13-6 0,4 2-872,5 6 1397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39 196 3904,'-4'-1'337,"2"0"-144,-1 1-1,1-1 0,0 0 0,0 0 1,0 0-1,0 0 0,0 0 0,0 0 0,1 0 1,-1-1-1,0 1 0,1-1 0,-1 1 0,1-1 1,-1 0-1,-1-3 0,2 4-4,1 0 0,0 0 0,0 1 0,-1-1 0,1 0 0,0 0 0,0 0 0,0 0 0,0 0-1,0 0 1,0 1 0,1-1 0,-1 0 0,0 0 0,0 0 0,0 0 0,1 0 0,-1 1 0,1-1 0,-1 0 0,0 0 0,1 1 0,-1-1 0,1 0-1,0 1 1,-1-1 0,1 0 0,0 1 0,-1-1 0,1 1 0,0-1 0,-1 1 0,1-1 0,1 0 0,4-1 287,0-1 0,0 1 0,11-3 0,-12 4-212,10-3 198,-1 1 1,1 0-1,0 1 0,28 1 1,-35 1-356,1 1 1,-1 0 0,1 1 0,-1 0 0,0 1 0,0-1 0,0 1 0,0 1 0,0 0 0,8 5 0,-8-4-35,-1 1 0,1 0 0,-1 0 1,0 1-1,-1 0 0,0 0 0,0 0 0,0 1 0,-1 0 1,0 0-1,-1 1 0,0-1 0,0 1 0,0 0 1,-1 0-1,2 12 0,-3-13 39,-1 1 1,0-1-1,0 1 1,-1-1-1,0 1 0,-1-1 1,0 1-1,0-1 1,-1 0-1,1 1 0,-2-1 1,1 0-1,-2 0 1,1 0-1,-1-1 0,0 1 1,0-1-1,-7 8 1,11-14-80,-1 0 1,0 0 0,0 0 0,0 0-1,0 0 1,0 0 0,0-1-1,0 1 1,0 0 0,0-1 0,0 1-1,0 0 1,0-1 0,0 0 0,0 1-1,-1-1 1,1 0 0,0 1-1,0-1 1,0 0 0,-3 0 0,4 0-31,0 0 0,0 0 1,0 0-1,0 0 0,0-1 1,0 1-1,0 0 1,0 0-1,0 0 0,0 0 1,0 0-1,0 0 0,0 0 1,0 0-1,0-1 1,0 1-1,0 0 0,0 0 1,0 0-1,0 0 0,0 0 1,0 0-1,0 0 1,0 0-1,0-1 0,0 1 1,0 0-1,0 0 0,0 0 1,0 0-1,0 0 0,0 0 1,0 0-1,0 0 1,0 0-1,0 0 0,1-1 1,-1 1-1,0 0 0,0 0 1,0 0-1,0 0 1,0 0-1,0 0 0,27-19 184,0 1 1,1 2-1,56-25 0,-22 11-13,-15 6 133,71-47 1,-103 60-299,0 0 1,0-2-1,-1 0 0,-1 0 0,0-1 1,-1-1-1,-1 0 0,12-19 1,-19 27-43,0-1 0,-1 0 1,4-12-1,-6 17 21,0 0 1,-1 0-1,1 0 0,-1 0 0,1 0 0,-1-1 1,0 1-1,-1 0 0,1 0 0,0 0 0,-2-6 1,1 8-26,1 0 1,-1 0 0,0 0-1,0 0 1,0 0 0,1 0-1,-1 0 1,0 1 0,0-1-1,0 0 1,0 0 0,0 1-1,-1-1 1,1 0 0,0 1-1,0 0 1,0-1 0,0 1-1,-1-1 1,1 1 0,0 0-1,0 0 1,-1 0 0,1 0-1,0 0 1,-1 0 0,0 0-1,-3 1-638,1-1-1,-1 1 1,1 0-1,-1 0 0,1 0 1,-7 3-1,-5 5-3024,4 3 1243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 3136,'1'-2'10474,"0"4"-10302,1 1-1,-1 0 1,0-1 0,0 1-1,0 0 1,0 0 0,-1 0-1,1 0 1,-1 0-1,0-1 1,0 1 0,0 0-1,0 0 1,0 0-1,-2 5 1,-1 7 130,-8 26 0,8-33-175,-109 366 1665,101-341-1669,-23 51 0,22-65-43,11-18-27,-4 12-74,5-7 10,0-5 150,23 1-108,-19-2 7,0 1 0,1-1 0,-1 0 0,0 0 0,1 0 0,-1-1 1,7-1-1,35-8-209,65-8 0,49 6 346,-128 9-78,41-2 58,-66 5-86,-5 0-362,3-3-2652,-10 3-728,4-1 3193,0 1 1,1 0 0,-1 0 0,0 0-1,0-1 1,0 1 0,0-1 0,0 1 0,0 0-1,1-1 1,-1 1 0,0-1 0,0 0-1,1 1 1,-1-1 0,-1-1 0,-2-2-1278,-4-3-67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4160,'5'-17'7738,"-6"36"-6797,-1 0 0,-1 0 0,-6 21 0,4-16-172,-5 37-1,10-51-613,-4 42 557,3 58 0,2-42-646,-2-49 74,1 0-1,1 0 0,0 0 0,8 33 1,-9-51-211,0-1 0,1 0 1,-1 1-1,0-1 1,0 1-1,0-1 0,0 1 1,0-1-1,1 0 0,-1 1 1,0-1-1,0 0 0,1 1 1,-1-1-1,0 0 0,1 1 1,-1-1-1,0 0 0,1 1 1,-1-1-1,0 0 1,1 0-1,-1 0 0,1 1 1,-1-1-1,0 0 0,2 0 1,-1 0-113,-1 0 0,1 0 1,0 0-1,0-1 1,0 1-1,0 0 1,0-1-1,-1 1 0,1 0 1,0-1-1,0 1 1,-1-1-1,2 0 0,4-5-1618,0 1 0,8-12-1,-7 9 216,17-17-1406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9 5056,'3'-2'309,"1"-3"1151,-10 3-344,2 4-235,0-1-1,-1 1 1,1 0 0,0 0 0,1 1-1,-7 4 1,-29 17 223,6-10-96,-46 13 0,31-11-245,15-5-422,-149 59 966,-9 28-913,188-96-394,-4 2-85,0 0 0,-1 0-1,1 0 1,-1-1 0,0 0-1,-15 3 1,23-6-61,-1 0 0,1 0-1,0 0 1,0 0 0,0 0 0,-1-1-1,1 1 1,0 0 0,0 0 0,0 0-1,0-1 1,0 1 0,-1 0-1,1 0 1,0 0 0,0-1 0,0 1-1,0 0 1,0 0 0,0-1 0,0 1-1,0 0 1,0 0 0,0-1 0,0 1-1,0 0 1,0 0 0,0-1 0,0 1-1,0 0 1,0 0 0,0-1 0,0 1-1,0 0 1,0 0 0,1 0 0,-1-1-1,0 1 1,0 0 0,0 0 0,0 0-1,0-1 1,1 1 0,-1 0-1,0-1-327,5-4-1632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 2720,'-3'-2'246,"-11"-4"483,13 6-659,1 0 1,0-1-1,-1 1 0,1 0 0,-1 0 1,1 0-1,0 0 0,-1 0 0,1 0 1,-1 0-1,1 0 0,-1 0 0,1 0 1,-1 0-1,1 0 0,0 0 0,-1 0 0,1 1 1,-1-1-1,1 0 0,0 0 0,-1 0 1,1 1-1,0-1 0,-1 0 0,1 0 1,0 1-1,-1-1 0,0 1 0,-13 15 3267,13-16-3113,-1 1 1,1 0-1,0 0 0,0 0 1,0 0-1,0 1 0,0-1 1,0 0-1,0 0 0,0 1 1,0-1-1,1 0 0,-1 1 1,0-1-1,1 1 1,-1-1-1,1 1 0,0-1 1,-1 1-1,1 2 0,1 0 19,-1-1-1,1 0 1,0 1-1,0-1 1,1 0-1,-1 1 1,1-1-1,0 0 1,-1 0-1,1 0 1,1 0-1,-1-1 1,0 1-1,1-1 1,-1 1-1,6 3 1,1-1 63,1 0 0,-1-1 0,1 0 0,0-1 0,19 4 1,56 6 358,-69-11-554,264 28 518,-263-27-1161,140 20 999,-90-10-8593,-53-8 5758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3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7232,'-14'5'3264,"-21"11"-2848,12-3 1216,3 5-992,-25 7 992,8 6-928,-17 12 479,14 0-671,-3 14-128,9-5-256,0 4-32,14-4-32,-3-5 224,12-8-160,2-8-896,4-6 416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36 117 3712,'0'0'104,"-1"0"0,0 0 0,0 0 0,1-1-1,-1 1 1,0 0 0,1-1 0,-1 1 0,0-1 0,1 1 0,-1 0 0,1-1 0,-1 1 0,0-1 0,1 0-1,-1 1 1,1-1 0,0 0 0,-1 1 0,1-1 0,0 0 0,-1 1 0,1-1 0,0 0 0,0 1 0,-1-1-1,1 0 1,0 0 0,0 1 0,0-2 0,-21-12 7437,21 14-7462,0 0 1,0 0-1,0 0 0,0-1 0,0 1 0,0 0 1,0 0-1,0 0 0,0 0 0,0 0 1,0-1-1,0 1 0,0 0 0,0 0 0,0 0 1,0 0-1,0-1 0,0 1 0,0 0 0,0 0 1,0 0-1,0 0 0,0 0 0,0 0 0,0-1 1,0 1-1,0 0 0,1 0 0,-1 0 0,0 0 1,0 0-1,0 0 0,0-1 0,0 1 0,0 0 1,0 0-1,1 0 0,-1 0 0,0 0 1,0 0-1,0 0 0,0 0 0,0 0 0,1 0 1,-1 0-1,0 0 0,0 0 0,15-5 805,18-2-578,112-19 861,-60 9-865,101-8 0,-84 25-105,-101 0-186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6880,'-20'-2'4044,"23"4"-2146,4 2-251,42 6 3385,23-6-2390,12-11-1527,-21 2-726,-23 3-340,23-1-186,-21 2-3599,-42 1 3448,1 0-1,-1-1 0,0 1 1,1 0-1,-1 0 1,1 0-1,-1 0 0,0-1 1,1 1-1,-1 0 0,0 0 1,1-1-1,1-1-1732,2-2-765,5 0 258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3392,'0'-1'195,"1"-1"1,-1 1-1,1 0 1,0-1-1,-1 1 1,1 0-1,0-1 1,0 1-1,0 0 1,0 0-1,0 0 1,0 0-1,0 0 0,0 0 1,1 0-1,-1 0 1,0 0-1,1 1 1,-1-1-1,0 0 1,1 1-1,-1-1 1,1 1-1,2-1 1,-2 1 31,0 1 0,-1-1 0,1 0 1,0 1-1,0 0 0,-1-1 0,1 1 0,0 0 1,-1 0-1,1 0 0,0 0 0,-1 0 1,1 0-1,-1 0 0,0 0 0,1 1 0,-1-1 1,0 0-1,0 1 0,2 2 0,0 2 111,0 0 0,-1 0 0,1 0 0,-1 0 0,0 0 0,-1 1 0,0-1 0,0 1 0,1 10 0,-2 8 585,-2 27 1,-2-11-113,-3 0 0,-12 41 1,7-31-441,10-44-151,1-1 0,0 0 0,0 14 0,16-39 473,10-22-1083,-7 8 124,30-47-51,30-47 112,-57 94 87,-4 5 68,2 1 1,40-45-1,-57 70 52,-1 1 0,1-1 0,-1 1 0,1-1 0,0 1 0,0 0 0,0 0 0,-1 0 0,1 0 0,0 0 0,0 0 0,0 1 0,3-2 0,-4 2 5,0 0 0,1 0-1,-1 1 1,0-1 0,0 0 0,0 0 0,0 1 0,0-1 0,0 1 0,0-1-1,0 1 1,0-1 0,0 1 0,0-1 0,0 1 0,0 0 0,0 0 0,-1-1-1,1 1 1,0 0 0,-1 0 0,1 0 0,0 0 0,-1 0 0,1 0-1,0 2 1,3 6 87,0 0 0,0 1 0,-1 0 0,-1 0 0,3 16 0,3 54 487,-8-77-563,-2 91 368,0-30-153,1-63-226,1 0 1,0 0 0,0 0 0,0 0-1,0-1 1,0 1 0,0 0 0,1 0-1,-1 0 1,0 0 0,0-1 0,0 1-1,1 0 1,-1 0 0,0-1 0,1 1-1,-1 0 1,1 0 0,-1-1 0,1 1-1,-1 0 1,1-1 0,0 1 0,-1-1-1,1 1 1,0-1 0,-1 1 0,1-1-1,0 1 1,1-1 0,0 1 6,-1-1-1,1 0 1,0 0 0,-1-1-1,1 1 1,0 0-1,-1 0 1,1-1 0,-1 1-1,1-1 1,0 0 0,-1 1-1,1-1 1,-1 0 0,2-1-1,4-4-86,0 1-1,0-1 1,-1 0-1,11-14 1,-9 11-15,0 0 1,10-8 0,-15 14 72,0 1 1,0 0-1,0 0 1,1 0-1,-1 0 1,1 0-1,-1 1 1,1 0-1,0 0 1,5-2-1,-6 3 72,1 0 0,-1 0 0,0 0 0,0 1 0,1-1 0,-1 1 0,0 0 0,0 0 0,0 0 0,0 0 0,0 0 0,0 0 0,0 1 0,0 0 0,0 0 0,-1-1 0,1 1 0,-1 1 0,1-1 0,-1 0 0,0 1 0,0-1-1,2 4 1,5 7 251,0 1-1,-1 0 0,8 19 0,-13-26-194,-1-3-122,-1 0 0,0 0 0,0 0 0,0 1 0,-1-1 0,1 0 0,-1 1 0,-1 5 0,1-3-246,0-6-801,44-5-14474,-19-1 11253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89 4160,'2'-2'204,"0"-1"0,0 0 0,0 0-1,0 1 1,1-1 0,-1 1 0,1 0 0,0 0 0,3-3 0,9-6 2071,-13 9-1803,-1 0-1,1 0 0,-1 0 0,0 0 0,0 0 1,0 0-1,0 0 0,0-1 0,0 1 1,-1 0-1,1 0 0,-1-1 0,1-4 0,-1 7-324,0-1 0,0 0 0,0 1 0,0-1 0,0 0 0,0 0 0,0 1 0,-1-1 0,1 0-1,0 1 1,0-1 0,-1 0 0,1 1 0,0-1 0,-1 0 0,1 1 0,0-1 0,-1 1 0,0-2 0,0 2-68,1 0 0,-1 0 1,0-1-1,0 1 0,1 0 1,-1 0-1,0 0 0,0 0 1,1 0-1,-1 0 0,0 0 1,0 0-1,1 0 1,-1 0-1,0 0 0,0 0 1,1 1-1,-1-1 0,0 0 1,0 1-1,1-1 0,-1 0 1,0 1-1,-12 6 409,1 1 0,0 0 0,0 1 0,1 0-1,-14 14 1,1 3 225,-22 31-1,39-49-605,1 0 1,1 1-1,-1 0 1,1 0-1,-4 11 1,8-17-56,0 0-1,0 0 1,0 1 0,1-1 0,-1 0 0,1 0 0,0 0 0,0 0 0,0 0 0,0 1 0,1-1 0,-1 0-1,1 0 1,0 0 0,0 0 0,0 0 0,0 0 0,0 0 0,1 0 0,-1-1 0,4 5 0,-2-3-9,1 1 1,0-1-1,1 1 1,-1-2-1,1 1 0,-1 0 1,1-1-1,0 0 1,0 0-1,1 0 1,6 2-1,2 0-302,0-1-1,0-1 0,21 3 0,-29-6-365,1 1 0,-1-1 0,0-1-1,1 1 1,9-3 0,-10 2-646,-1-1-1,0 1 1,0-1 0,0 0-1,0 0 1,8-6 0,-3-1-1374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4480,'-7'-11'1445,"7"11"-1398,0 0 1,0 0-1,0 0 0,0-1 0,0 1 1,0 0-1,0 0 0,-1 0 0,1-1 1,1 1-1,-1 0 0,0 0 0,0-1 1,0 1-1,0 0 0,0 0 0,0 0 1,0-1-1,0 1 0,0 0 0,0 0 1,0 0-1,0-1 0,1 1 0,-1 0 1,0 0-1,0 0 0,0 0 0,0-1 0,1 1 1,-1 0-1,0 0 0,0 0 0,0 0 1,1 0-1,-1 0 0,0 0 0,0-1 1,0 1-1,1 0 0,-1 0 0,0 0 1,0 0-1,0 0 0,1 0 0,-1 0 1,0 0-1,0 0 0,1 0 0,-1 0 1,0 0-1,1 1 0,14-2 2864,-14 1-2566,105-3 6796,-99 3-6897,1 1 0,0 0 1,-1 0-1,1 1 0,-1 0 0,1 1 0,-1-1 1,0 1-1,0 0 0,0 1 0,0 0 0,-1 0 0,10 8 1,-14-9-197,0-1 0,0 0 0,-1 0 1,1 1-1,-1-1 0,1 1 1,-1-1-1,0 1 0,0-1 0,0 1 1,-1 0-1,1 0 0,0-1 0,-1 1 1,0 0-1,0 0 0,0 3 1,0 4 141,-1-1 1,0 1 0,-4 16 0,1-10 250,-13 25 0,-3 13 159,18-48-464,1 0 0,0 0 0,0 0 0,0 0 0,1 0 0,0 0 0,1 9 0,-1-13-106,0-1-1,1 1 1,-1 0-1,0-1 1,1 1-1,0-1 1,-1 1-1,1-1 1,0 1 0,0-1-1,0 1 1,0-1-1,0 0 1,0 1-1,0-1 1,0 0-1,1 0 1,-1 0-1,0 0 1,1 0-1,-1 0 1,1 0-1,-1 0 1,1-1 0,-1 1-1,1-1 1,0 1-1,-1-1 1,1 0-1,0 1 1,2-1-1,4 0-47,1 0-1,0 0 0,0-1 1,14-3-1,-19 3-49,24-5-721,-19 4-429,0 0 0,0 0 0,0 1 1,1 0-1,-1 0 0,0 1 1,0 0-1,18 3 0,1 5-6680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4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2080,'0'-4'16565,"0"4"-16524,0 1 1,1-1 0,-1 0 0,0 0-1,0 1 1,0-1 0,1 0-1,-1 0 1,0 0 0,0 0 0,1 0-1,-1 1 1,0-1 0,0 0 0,1 0-1,-1 0 1,0 0 0,1 0-1,-1 0 1,0 0 0,0 0 0,1 0-1,-1 0 1,0 0 0,1 0-1,-1 0 1,0 0 0,0 0 0,1 0-1,-1-1 1,12-1 350,-11 2-366,16-5 243,0-1 1,0-1-1,28-15 1,-37 17-249,26-16 102,-1-1 0,42-37-1,-48 33-122,-2 0-1,0-2 0,-2 0 1,-1-2-1,-1-1 0,-2 0 1,16-36-1,-31 58-5,0-1-1,-1 0 1,0 1-1,2-18 1,-4 24-9,-1 1 1,0-1 0,1 0 0,-1 0-1,0 0 1,-1 1 0,1-1-1,0 0 1,-1 0 0,1 1 0,-1-1-1,0 0 1,0 1 0,0-1-1,0 1 1,-1-1 0,1 1 0,-1 0-1,1-1 1,-1 1 0,-3-3-1,4 5 24,0-1-1,0 0 0,0 1 1,0-1-1,0 1 1,0-1-1,0 1 0,0-1 1,0 1-1,0 0 1,0 0-1,-1 0 0,1-1 1,0 1-1,0 0 0,0 0 1,0 0-1,-1 1 1,1-1-1,0 0 0,0 0 1,0 1-1,0-1 0,-2 1 1,-1 1 59,0 0 0,0 1 0,0-1 0,-5 5 0,5-3-42,-10 6 139,1 2 0,1 0 0,0 0-1,1 2 1,0-1 0,1 1 0,0 0-1,1 1 1,1 1 0,1-1 0,0 1 0,-7 23-1,11-28-99,0 1-1,1 0 0,1 0 1,0 0-1,0 0 0,1 0 0,1 0 1,1 14-1,0-17-43,1 1 1,-1-1-1,1 0 0,1 0 0,0 0 1,0 0-1,1-1 0,0 1 0,0-1 1,12 14-1,-11-16-156,0-1 0,0 1 0,0-1 0,1 0 0,-1-1 0,12 6 0,-9-5-1303,1-1 0,14 4 0,-1 1-866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5632,'-19'-11'8675,"24"10"-5154,-3 1-4784,27-2 1647,-1-1 0,40-9-1,-5 1-462,-21 4 260,29-3-1797,-24 7-6965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2080,'0'-1'117,"0"1"0,0-1 0,0 1 1,0-1-1,1 1 0,-1-1 0,0 1 0,0-1 1,-1-12 11664,2 14-11211,2 5-318,0 0 1,-1 0-1,0 0 1,0 0 0,0 0-1,0 0 1,-1 1 0,1 6-1,-2 56 765,0-36-713,6 143 639,-1-57-352,14 61-24,-15-156-550,1 46 154,-4-45 41,7 36 0,-6-54 246,3-12 175,0-1-634,2-5-35,1 0 0,-2-1 0,1 1 0,-2-2 0,1 1 0,-2-1-1,5-15 1,1-3-20,27-109 81,-35 133-25,2-8-129,1 1 0,1-1 0,0 1 0,1 0 0,14-22 0,-20 35 127,0 0 0,-1 0 1,1 0-1,0 0 0,0 0 1,0 0-1,-1 0 0,1 0 1,0 0-1,0 0 0,1 1 1,-1-1-1,0 0 0,0 1 1,0-1-1,0 1 0,0-1 1,1 1-1,-1 0 1,0 0-1,0-1 0,1 1 1,-1 0-1,0 0 0,1 0 1,0 0-1,0 1 17,-1-1 0,1 1-1,0-1 1,-1 1 0,1-1 0,-1 1 0,0 0-1,1 0 1,-1 0 0,1 0 0,-1 0 0,0 0 0,0 0-1,0 0 1,0 1 0,0-1 0,0 0 0,0 1 0,1 2-1,14 32 417,-2 1-1,15 61 0,-15-46-210,3 28 245,-4-13-228,-11-54-235,-1-1-1,0 1 1,0 16 0,-1-28-377,19-24-16563,-4 13 14501,-6 4 1453,14-10-1364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34 269 3232,'-10'-7'3142,"9"7"-2920,1 0-1,0 0 1,-1 0 0,1 0-1,-1 0 1,1-1 0,-1 1-1,1 0 1,0 0-1,-1 0 1,1-1 0,-1 1-1,1 0 1,0-1 0,-1 1-1,1 0 1,0-1-1,0 1 1,-1-1 0,1 1-1,0 0 1,0-1 0,-1 1-1,1-1 1,0 1-1,0-1 1,0 1 0,0-1-1,0 1 1,0-1 0,0 0-1,-4-4 1618,-1-4 429,5 8-2229,0 1 7,0 0-1,0 0 1,0 0-1,0-1 1,0 1-1,0 0 1,0 0-1,0-1 1,0 1-1,0 0 0,0 0 1,0 0-1,0-1 1,0 1-1,0 0 1,0 0-1,0-1 1,0 1-1,0 0 1,-1 0-1,1 0 1,0-1-1,0 1 1,0 0-1,0 0 0,0 0 1,0 0-1,-1-1 1,1 1-1,0 0 1,0 0-1,0 0 1,-1 0-1,1 0 1,0 0-1,0-1 1,0 1-1,-1 0 1,1 0-1,0 0 0,0 0 1,-1 0-1,1-2 159,0 1 0,-1-1 0,1 0 0,0 0 0,0 1 0,0-1 0,1-4 0,1 4-182,-1 0-1,1 0 1,0 0-1,-1 0 1,1 1-1,0-1 1,0 0-1,1 1 1,-1-1-1,0 1 0,0 0 1,1 0-1,2-1 1,35-9 138,-20 7-23,-8 1-100,0 0 0,1 1 0,-1 1 1,0 0-1,1 1 0,-1 0 0,1 1 0,21 3 1,-28-2-63,1 0 0,0 0 0,-1 0 0,1 1 0,-1 0 1,0 0-1,0 1 0,0-1 0,0 1 0,0 1 0,-1-1 1,0 1-1,0 0 0,0 0 0,-1 0 0,1 1 0,3 6 1,-5-5 48,1 0 1,-1 1 0,0-1-1,0 1 1,-1 0-1,0 0 1,0 0 0,-1 0-1,0 1 1,-1-1-1,0 0 1,0 0 0,0 1-1,-4 13 1,1-7-12,-2 0 0,1 0 0,-2-1 1,0 0-1,0 0 0,-2 0 0,-9 13 0,13-21 4,-6 10 28,-24 28 0,31-41-31,0 0 0,0 1-1,0-1 1,1 1 0,-1 0 0,1 0-1,0 0 1,1 0 0,-1 0 0,1 0 0,-2 7-1,4-2-39,0-7 56,0 0 1,1 1 0,-1-1-1,1 0 1,0 0 0,-1 0-1,1 0 1,0-1-1,0 1 1,0-1 0,0 1-1,1-1 1,-1 1 0,0-1-1,1 0 1,3 1 0,-2-1 9,0 0 1,0-1 0,1 1-1,-1-1 1,0 0 0,0 0 0,0-1-1,0 1 1,8-3 0,-10 3-23,9-2 55,-1-1 1,0 0-1,1-1 0,-1 1 1,18-12-1,-5 1 70,92-64 369,-103 68-462,0-1 0,0 0-1,-1 0 1,0-1 0,-1-1-1,13-21 1,-18 23-37,0 0-1,0-1 1,-1 1-1,-1-1 1,0 0 0,0 0-1,-1 0 1,-1 0 0,0 0-1,-1 0 1,-1-15-1,-2-9-12,-3 0-1,-12-50 0,14 71-433,0 0 1,-1 0-1,0 0 0,-2 1 0,-11-21 1,12 25-3560,27 7-8094,4 11 8418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42 2496,'0'-1'279,"0"0"1,0 0 0,-1 0-1,1 0 1,0 0-1,0 0 1,0 0-1,-1 0 1,1 0-1,0 0 1,-1 0 0,1 0-1,-1 0 1,-1-2-1,2 3-81,-1 0 0,1-1-1,-1 1 1,1 0-1,-1-1 1,0 1 0,1 0-1,-1 0 1,0 0 0,1-1-1,-1 1 1,1 0 0,-1 0-1,0 0 1,1 0-1,-1 0 1,0 0 0,1 0-1,-1 1 1,0-1 0,1 0-1,-1 0 1,0 0-1,1 1 1,-1-1 0,1 0-1,-1 1 1,1-1 0,-2 1-1,-47 30 2736,43-28-2749,1 1 0,0 1 0,0-1 0,1 0 0,-1 1 0,1 0 0,-4 6 0,7-9-153,0 1 0,0-1-1,0 0 1,1 1-1,-1-1 1,1 0 0,-1 1-1,1-1 1,0 1-1,0-1 1,0 1 0,0-1-1,1 1 1,-1-1-1,0 0 1,1 1 0,0-1-1,0 0 1,-1 1-1,2-1 1,-1 0 0,0 0-1,0 0 1,1 0-1,-1 0 1,2 2 0,1 1 72,1 0 0,-1-1 0,1 1 0,0-1 0,0 0 1,0 0-1,0-1 0,11 6 0,-12-8-45,0 0 0,-1 0 0,1 0 0,0-1 0,0 1 1,0-1-1,-1 0 0,1 0 0,0 0 0,0-1 0,0 0 0,-1 1 0,1-1 0,7-3 0,-3 1 95,-1 0-1,1-1 1,-1 0 0,0 0-1,11-9 1,-14 9-119,0-1 0,0 1 0,0-1 0,-1 1 1,0-1-1,0 0 0,0-1 0,-1 1 0,0 0 1,0-1-1,0 1 0,-1-1 0,1 1 0,-1-1 1,-1 0-1,1-7 0,-1 10-25,1-1 0,-1 1 0,-1 0 0,1-1 0,0 1 0,-1 0 0,0-1 0,0 1 0,0 0 0,0 0 0,0 0 0,-4-6 0,3 6-121,-1 1 0,0-1 0,0 1 0,0 0 0,0-1 0,0 1 0,0 1 0,0-1 0,-1 0 0,1 1 0,-1 0 0,1-1 0,-1 2 0,1-1 0,-1 0 0,0 1 0,0-1 0,1 1 0,-1 0 0,0 0 0,0 1 0,1-1 0,-1 1 0,0 0 0,1-1 0,-1 2 0,1-1 0,-1 0 0,1 1 0,0 0 0,-5 2 0,6-3-219,1 0 0,-1 0 0,1 0 0,-1 1 0,1-1 0,0 0 0,-1 0 0,1 1 0,0-1 0,0 1 0,0-1 0,0 1 0,0-1 0,-1 4 0,1 12-1887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2080,'-1'-1'96,"1"1"0,0 0 0,0-1-1,0 1 1,0-1 0,-1 1 0,1-1 0,0 1 0,0-1 0,0 1 0,0-1 0,0 1-1,0-1 1,0 1 0,0-1 0,0 1 0,1-1 0,-1 1 0,0-1 0,0 1 0,0 0-1,0-1 1,1 1 0,-1-1 0,0 1 0,0-1 0,1 1 0,-1 0 0,0-1 0,1 1-1,-1 0 1,0-1 0,1 1 0,-1 0 0,1 0 0,-1-1 0,1 1 0,-1 0-1,0 0 1,1 0 0,0-1 0,6-4 1119,-7 5-1054,0 0-1,0-1 0,1 1 0,-1 0 0,0-1 0,0 1 0,1 0 0,-1 0 1,0-1-1,1 1 0,-1 0 0,0 0 0,1 0 0,-1-1 0,0 1 0,1 0 1,-1 0-1,0 0 0,1 0 0,-1 0 0,0 0 0,1 0 0,-1 0 0,1 0 0,-1 0 1,0 0-1,1 0 0,-1 0 0,0 0 0,1 0 0,-1 0 0,1 0 0,-1 0 1,0 0-1,1 1 0,0 0 56,-1 1 1,1-1 0,-1 1-1,0-1 1,0 1-1,1-1 1,-1 1 0,0-1-1,-1 3 1,-8 151 1905,7-116-1868,4-18 1519,1-33-1779,1 1-1,1-1 0,0 1 1,0 0-1,1 1 1,0-1-1,1 1 1,1 0-1,-1 1 0,1 0 1,1 0-1,15-12 1,-11 10 112,-9 7-62,-1 1 1,1-1-1,0 1 1,1 0 0,6-3-1,14-8 52,-20 11-6,1-1 1,-1 1-1,1 0 0,0 1 0,-1 0 0,1 0 0,0 0 1,1 0-1,-1 1 0,7-1 0,-11 2-67,-1 1-1,1-1 1,-1 0 0,1 0-1,-1 1 1,0-1 0,1 1-1,-1-1 1,0 1-1,1 0 1,-1-1 0,0 1-1,0 0 1,0 0 0,0 0-1,0 0 1,0 0 0,0 0-1,0 0 1,0 0 0,0 0-1,0 1 1,-1-1-1,1 0 1,0 1 0,-1-1-1,1 0 1,-1 1 0,0-1-1,1 1 1,-1 1 0,1 0 17,0 1 0,-1 0 0,0 0 0,0 0 0,0 0 0,0 0 0,-1 0 0,1 0 0,-3 7 0,3-11-27,0 0-1,0 0 1,1-1-1,-1 1 1,0 0-1,0 0 1,0 0-1,0 0 1,0 0-1,1 0 0,-1 0 1,0 0-1,0 0 1,0 0-1,0 0 1,1 0-1,-1 0 1,0 0-1,0 0 1,0 0-1,1 0 1,-1 0-1,0 0 0,0 0 1,0 0-1,0 0 1,1 0-1,-1 0 1,0 0-1,0 0 1,0 0-1,0 0 1,0 0-1,1 0 1,-1 1-1,0-1 1,0 0-1,0 0 0,0 0 1,0 0-1,0 0 1,1 1-1,-1-1 1,0 0-1,0 0 1,0 0-1,0 0 1,0 0-1,0 1 1,0-1-1,0 0 0,0 0 1,0 0-1,0 1 1,0-1-1,0 0 1,0 0-1,0 0 1,0 0-1,0 1 1,0-1-1,0 0 1,0 0-1,0 0 1,0 1-1,12-9 67,22-26-6,-28 26-114,1 0 1,0 1-1,0 0 0,1 1 0,-1 0 1,1 0-1,1 0 0,14-6 0,-22 11 28,1 1-1,-1-1 1,1 1-1,-1-1 1,1 1 0,0 0-1,-1 0 1,1 0-1,-1 0 1,1 0-1,0 0 1,-1 0-1,1 0 1,-1 1-1,1-1 1,-1 1-1,1-1 1,-1 1 0,1-1-1,2 3 1,-1-1 44,0 0 0,0 1 0,0 0 1,-1 0-1,1 0 0,2 4 0,-4-5 9,1 0-1,-1 1 0,0-1 0,0 1 0,-1-1 1,1 1-1,-1 0 0,1-1 0,-1 1 0,0 0 1,0-1-1,0 1 0,0 0 0,-1 4 1,0-4-1,1 0 1,0-1-1,0 1 1,0 0-1,0-1 1,0 1-1,0-1 1,1 1-1,-1 0 1,1-1-1,0 1 1,-1-1-1,3 4 1,-3-6-28,1 1 1,0-1 0,-1 1-1,1 0 1,0-1 0,-1 1-1,1-1 1,0 0 0,0 1-1,-1-1 1,1 1 0,0-1-1,0 0 1,0 0 0,-1 0-1,1 1 1,0-1 0,0 0-1,0 0 1,0 0 0,0 0-1,-1 0 1,1-1 0,0 1-1,0 0 1,1-1 0,26-9-2,-20 6 41,72-24 15,10-5-150,2-2 158,-89 34-41,-1 0 0,1 0 0,-1-1 0,1 1 1,-1-1-1,0 1 0,0-1 0,0 0 1,0 0-1,0 0 0,2-2 0,-4 4-35,0 0-1,0 0 1,0-1 0,0 1-1,0 0 1,0 0-1,0 0 1,0 0-1,0 0 1,0 0 0,0-1-1,0 1 1,0 0-1,0 0 1,0 0-1,0 0 1,0 0 0,0 0-1,0-1 1,0 1-1,0 0 1,0 0-1,-1 0 1,1 0 0,0 0-1,0 0 1,0 0-1,0 0 1,0-1-1,0 1 1,0 0 0,0 0-1,-1 0 1,1 0-1,0 0 1,0 0 0,0 0-1,0 0 1,0 0-1,-1 0 1,-9-3-178,-11 2-96,14 2 287,0 1-1,1 0 0,-1 0 1,0 0-1,1 1 0,0 0 1,0 0-1,0 1 1,0 0-1,0 0 0,-9 9 1,13-11 29,-1 1 0,1 0 1,0-1-1,0 1 0,0 0 0,0 0 1,0 0-1,1 0 0,-1 0 0,1 0 1,-1 6-1,1-7-29,1 1-1,0-1 1,0 1 0,0-1-1,0 0 1,0 1 0,1-1-1,-1 0 1,1 1 0,-1-1-1,1 0 1,0 0 0,0 0-1,0 1 1,0-1 0,0 0-1,1 0 1,1 3 0,-2-5 5,0 1 0,0 0 0,-1 0 0,1 0 0,0-1 0,0 1 0,0 0 0,0-1 0,0 1 0,0-1 0,0 1 0,0-1 0,0 1 0,0-1 0,0 0 0,0 0 0,0 1 0,0-1 0,2 0 0,0 0-5,-1 0 1,0-1-1,0 1 0,0-1 0,0 1 0,0-1 0,1 0 0,-1 0 0,2-2 0,4-2-103,-1 0-1,0-1 1,12-11 0,-10 8 42,-3 2-74,1 1-1,0-1 1,0 1 0,0 1-1,12-8 1,-16 12 135,-1 0 1,0 0-1,1 0 1,-1 0-1,1 1 1,-1-1-1,0 1 1,1-1-1,0 1 1,-1 0-1,1 0 1,-1 0-1,1 0 1,-1 1-1,1-1 1,-1 1-1,1-1 1,-1 1-1,0 0 1,1 0-1,-1 0 1,0 0-1,0 1 1,0-1-1,3 3 1,43 34 667,-32-24-276,0 0 1,1-2 0,36 21-1,-48-30-355,1-1-1,-1 0 0,0 0 1,10 2-1,-13-4-46,1 0 1,-1 1-1,0-1 0,0-1 0,1 1 0,-1 0 1,0-1-1,0 1 0,1-1 0,-1 1 0,0-1 1,0 0-1,0 0 0,0 0 0,2-2 1,7-5 9,0-1 0,-1-1 0,0 1 0,13-19 0,9-7-152,-31 34 133,1 0 1,-1 1-1,0-1 1,0 0 0,1 1-1,-1-1 1,0 1 0,1 0-1,-1-1 1,1 1 0,-1 0-1,0 0 1,1 0 0,-1 0-1,1 0 1,-1 0 0,0 0-1,1 0 1,-1 1-1,1-1 1,-1 0 0,0 1-1,1-1 1,-1 1 0,0 0-1,0-1 1,2 2 0,7 4 56,0 1 0,13 10 0,-12-9 90,7 1-279,-16-8 54,1 2-1808,7 1-6870,-8-3 8110,1-1 0,0 0 1,-1 1-1,1-1 1,-1 0-1,1 0 1,0 0-1,-1-1 1,1 1-1,-1 0 1,1-1-1,-1 0 1,4-1-1,5-2-2024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22 2240,'2'-2'167,"0"1"-1,0 0 1,0 0-1,1-1 1,-1 1 0,0 1-1,0-1 1,1 0-1,-1 0 1,0 1-1,1-1 1,-1 1 0,1 0-1,3 0 1,8-1 1072,9-5 1067,-12 3 2583,-17 9-2265,-22 5-1008,9-4-704,-44 15 754,-110 45 966,145-53-3076,1 2 0,0 0 0,-38 33 0,62-47-157,-1 1-1,1-1 1,0 1 0,0 0-1,0 1 1,1-1-1,-1 0 1,-2 5-1,-5 8-1872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96 2400,'-5'0'286,"3"0"-170,0 0 0,0 0 0,0 0 0,0 0 0,0 0 0,0 0 0,0-1 0,0 1 0,0-1 0,-10-5 9160,12 5-9017,0 1-89,0-1 0,0 1 0,0-1 0,0 1 0,0 0 1,0-1-1,0 1 0,1-1 0,-1 1 0,0 0 0,0-1 1,0 1-1,1 0 0,-1-1 0,0 1 0,0 0 0,1 0 0,-1-1 1,0 1-1,1 0 0,-1 0 0,0-1 0,1 1 0,-1 0 1,0 0-1,1 0 0,-1 0 0,1-1 0,-1 1 0,1 0 0,37-8 1085,-11 3-659,11-2-135,66-4 0,-54 8-338,786-22 1163,-310 36-1025,-402-6-32,-123-5-353,0 0 1,-1 0-1,1 0 0,0 0 0,0 0 0,0 0 0,0 0 0,0 0 0,0-1 1,0 1-1,-1 0 0,1 0 0,0-1 0,0 1 0,0-1 0,-1 1 0,1-1 1,0 1-1,0-1 0,-1 1 0,2-2 0,-2 1-302,0 1 0,0-1 0,1 0 0,-1 0 0,0 0 0,0 0 1,0 0-1,0 1 0,0-1 0,-1 0 0,1 0 0,0 0 0,0 0 0,0 1 0,-1-1 0,1 0 0,0 0 0,-1 1 0,1-1 1,-1 0-1,0 0 0,-4-8-2230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 5152,'-1'-1'83,"2"-16"8884,-1 19-7847,9 97 2075,-24 223-459,11-281-2586,1-10 104,-1 0 0,-10 34 0,14-63-244,-1 0 1,1 0 0,-1 0 0,0 0-1,0-1 1,0 1 0,0 0 0,0-1-1,0 1 1,0 0 0,0-1 0,-1 1-1,1-1 1,-1 0 0,1 1 0,-1-1-1,1 0 1,-1 0 0,0 0 0,-2 1-1,1-2-7,0 1 0,1 0-1,-1-1 1,0 0 0,0 1 0,0-1-1,0 0 1,1-1 0,-1 1-1,0 0 1,0-1 0,-5-1-1,3 0-5,-1 0-1,1-1 0,0 1 0,0-1 1,0 0-1,0 0 0,0-1 0,0 1 0,1-1 1,0 0-1,0 0 0,0-1 0,-4-5 1,7 8-5,0-1 1,1 1 0,-1 0-1,1 0 1,-1 0 0,1 0-1,0 0 1,0-1 0,0 1-1,0 0 1,0 0 0,0 0-1,1 0 1,-1 0 0,1-1-1,0-1 1,16-36 219,-14 35-193,12-23 445,1 0-1,2 0 0,0 2 0,32-35 0,-34 44-174,1 0-1,1 1 1,0 1 0,1 1-1,1 1 1,38-20-1,-15 15-243,1 1-1,74-18 0,-48 20-2306,1 5-3459,-70 9 5290,1 1-1,-1 0 1,1 0 0,0-1 0,-1 1 0,1 0 0,-1 1 0,1-1-1,0 0 1,-1 0 0,1 1 0,-1-1 0,1 1 0,-1-1 0,1 1-1,-1-1 1,1 1 0,1 1 0,7 10-2918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3904,'-12'-6'1595,"9"4"-977,-15-8 13525,27 6-13646,5-1-112,1 1 1,1 1-1,-1 0 1,26-2-1,61 4 664,-62 3-735,1 2 1,71 15 0,6 0 135,-100-17-3533,-7-1-3345,-12-2 6166,1 1 0,-1 0 0,1 1 0,-1-1 0,1 0 1,-1 0-1,1 0 0,-1 0 0,1 0 0,-1 0 0,1 1 1,-1-1-1,1 0 0,-1 0 0,1 1 0,-1-1 0,1 0 1,0 1-1,-1-1 0,0 1 0,-8 7-1887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 6656,'-17'3'2144,"12"1"2317,15-2-1402,19-3-498,38-8 1,-37 4-1760,250-28 1262,-232 24-4476,-45 8 1429,1-1 0,0 1 0,-1 0 1,1-1-1,-1 0 0,1 0 0,-1 0 0,0 0 1,6-5-1,-7 4 109,1-1-273,1 1 0,0-1 1,0 1-1,5-4 0,9-3-1978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6656,'0'0'87,"-1"-1"0,1 1 0,0 0 0,0-1 1,0 1-1,0 0 0,-1-1 0,1 1 0,0 0 0,0-1 1,0 1-1,0 0 0,0-1 0,0 1 0,0 0 0,0-1 1,0 1-1,0 0 0,0-1 0,0 1 0,0 0 0,0-1 1,1 1-1,-1 0 0,0-1 0,0 1 0,0 0 0,0-1 0,1 1 1,-1 0-1,0 0 0,0-1 0,0 1 0,1 0 0,-1-1 1,1 1 101,0 0 0,0-1 0,1 1 0,-1 0 0,0 0 0,0 0 0,0 0 0,0 0 0,0 0 0,0 0 0,0 0 1,1 1-1,3 0 387,-1 0 1,0 0-1,1 1 1,-1 0-1,0 0 1,5 3 0,-6-3-364,-1 0 0,0 1 0,0-1 0,0 1 0,0 0 1,0-1-1,0 1 0,-1 0 0,1 0 0,-1 0 1,0 0-1,0 0 0,0 1 0,0-1 0,-1 0 0,1 0 1,-1 5-1,1 7 300,-1 1 1,-2 19-1,2-33-483,-9 91 1106,4-65-1025,0 5 856,6-43-1102,1 0 1,0 0 0,1 0-1,-1 0 1,8-15 0,-4 10-36,7-13-95,1 0 1,1 1-1,1 1 1,22-27-1,-19 26 217,-13 19 151,0 0 0,0 1 1,10-9-1,-14 14-11,0 0 0,0 0 0,1 0-1,-1 1 1,1-1 0,-1 1 0,1-1 0,0 1 0,0 0 0,0 0 0,-1 0 0,1 0 0,0 1 0,4-1 0,-5 1-52,-1 0 0,0 1 0,0-1-1,1 1 1,-1-1 0,0 1 0,0-1 0,1 1 0,-1 0 0,0 0-1,0-1 1,0 1 0,0 0 0,0 0 0,0 0 0,-1 0 0,1 0 0,0 0-1,0 0 1,-1 1 0,1-1 0,0 2 0,1 1 33,0 0 0,0 0 0,-1 1 0,0-1 0,1 6 0,-1 29 437,-1-32-359,0 0 0,0 0 1,0 1-1,1-1 1,3 13-1,-4-20-139,0 0-1,0 0 1,0 0-1,0 1 1,0-1 0,1 0-1,-1 0 1,0 0-1,0 0 1,0 1-1,0-1 1,1 0 0,-1 0-1,0 0 1,0 0-1,0 0 1,1 0-1,-1 0 1,0 0-1,0 1 1,0-1 0,1 0-1,-1 0 1,0 0-1,0 0 1,1 0-1,-1 0 1,0 0 0,0 0-1,0 0 1,1 0-1,-1 0 1,0 0-1,0-1 1,0 1-1,1 0 1,-1 0 0,0 0-1,0 0 1,1 0-1,13-9 130,14-18-308,-25 24 141,8-7-38,0 0 1,0 0 0,1 1 0,1 0 0,-1 1 0,2 1 0,21-10 0,-28 15 112,0-1 0,0 1-1,0 1 1,0-1 0,0 1 0,1 0-1,-1 1 1,0-1 0,1 2 0,-1-1-1,0 1 1,0 0 0,1 0 0,-1 1 0,0 0-1,0 0 1,10 6 0,-7-3 59,-1 0 1,1 1 0,-1 0-1,0 1 1,-1 0-1,0 0 1,0 1-1,0 0 1,10 15-1,-14-16-122,1 1 0,-1 0 0,0 1 0,-1-1 0,1 1 0,-2-1 0,1 1 0,-1 0 0,-1 0 0,0 0 0,0 17 0,-1-21-2094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6240,'-3'-8'1019,"3"8"-986,0 0 1,0 0 0,-1 0 0,1 0-1,0-1 1,0 1 0,0 0 0,0 0 0,0 0-1,0 0 1,0 0 0,0 0 0,0 0-1,-1 0 1,1-1 0,0 1 0,0 0 0,0 0-1,0 0 1,0 0 0,0 0 0,0 0-1,0 0 1,0-1 0,0 1 0,0 0-1,0 0 1,0 0 0,0 0 0,0 0 0,0 0-1,0-1 1,0 1 0,0 0 0,0 0-1,0 0 1,0 0 0,0 0 0,1 0 0,-1-1-1,0 1 1,0 0 0,0 0 0,0 0-1,0 0 1,0 0 0,0 0 0,0 0 0,0 0-1,1 0 1,-1 0 0,0 0 0,0-1-1,0 1 1,0 0 0,0 0 0,0 0 0,1 0-1,-1 0 1,0 0 0,0 0 0,0 0-1,0 0 1,0 0 0,0 0 0,2 0 1182,17-2 1733,-19 2-2939,200-25 3201,-98 19-4754,-1 9-3714,-98-3 4801,-1 0 0,1 0-1,0 0 1,0 1 0,-1-1-1,1 1 1,0 0 0,-1 0-1,1 0 1,0 0 0,-1 0 0,0 0-1,1 1 1,-1 0 0,3 1-1,6 9-1420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17 4480,'8'-13'11941,"-12"12"-11647,-1 0 0,0 0 0,0 1-1,0 0 1,0 0 0,1 0 0,-1 1 0,0-1 0,0 1 0,1 0 0,-1 1 0,0-1 0,-5 3-1,-11 3 329,-16 3 429,0 2 0,-48 22 0,74-28-915,0-1-1,1 2 1,-1 0-1,1 0 0,1 0 1,-1 1-1,1 1 1,1 0-1,-1 0 0,2 0 1,-13 20-1,13-17 14,1 1 0,0 0 0,1 0 0,1 0 0,-6 26 0,9-34-89,1-1-1,-1 1 0,1 0 1,0 0-1,1 0 0,-1-1 1,1 1-1,0 0 0,1 4 0,-1-6-14,1 0-1,-1-1 0,0 1 1,1-1-1,-1 1 0,1-1 0,0 0 1,0 1-1,0-1 0,0 0 0,0 0 1,0-1-1,0 1 0,1 0 1,-1-1-1,4 2 0,1 0-16,0-1-1,0 0 1,1 0 0,-1-1-1,1 0 1,-1 0 0,1 0-1,0-1 1,-1-1 0,13-1-1,-3 1-75,23-2-382,-1-2 1,39-9-1,-52 7-1760,48-19 0,-68 23 1570,-1 1-1,1-1 1,-1 0 0,0-1-1,0 1 1,7-7 0,-8 5-718,0 1 1,1-2-1,-2 1 1,1 0-1,6-12 0,3-8-1472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6048,'0'-1'133,"0"1"0,-1-1 1,1 1-1,0-1 0,0 1 1,0-1-1,0 1 0,0-1 0,0 1 1,0-1-1,0 1 0,0-1 1,0 1-1,0-1 0,0 1 0,0-1 1,0 0-1,0 1 0,0-1 1,0 1-1,1-1 0,-1 0 0,11-1 3926,8 0-634,-7-1-2221,0 0-1,0 2 1,0-1 0,0 1-1,18 2 1,-23-1-1046,0 1-1,0 0 0,1 0 1,-1 1-1,0 0 1,-1 0-1,1 1 1,0 0-1,-1 0 1,9 6-1,-12-7-138,-1 0 0,1 1 0,-1-1-1,1 1 1,-1-1 0,0 1 0,0 0 0,0 0-1,-1 0 1,1 0 0,-1 0 0,1 1-1,-1-1 1,0 0 0,0 1 0,-1-1 0,1 1-1,-1-1 1,0 1 0,1-1 0,-2 0 0,1 1-1,0-1 1,-2 7 0,-2 7 71,0-1 0,-1 1 0,-13 27 0,11-29-8,-4 10 259,-18 28 0,19-37-115,1 0-1,0 1 0,1 0 0,-8 29 0,15-45-189,1 0-1,0 1 1,-1-1-1,1 0 1,0 1-1,0-1 1,0 0 0,0 1-1,0-1 1,0 0-1,0 1 1,1 2-1,0-4-12,-1 1-1,1 0 1,0 0-1,-1-1 0,1 1 1,-1 0-1,1-1 1,0 1-1,0-1 1,-1 1-1,1-1 1,0 1-1,0-1 0,0 0 1,0 1-1,0-1 1,-1 0-1,1 1 1,0-1-1,1 0 0,16 2 22,-1-1-1,0-1 0,0 0 1,28-4-1,-28 2-185,62-9-1286,-42 5-1717,0 2 0,56 0-1,-72 5 40,0-1-1,0 0 1,32-6-1,1-6-738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 2816,'-1'-1'266,"0"0"-127,0 1 0,1-1-1,-1 1 1,1-1 0,-1 0-1,1 1 1,-1-1 0,1 0-1,-1 1 1,1-1 0,0 0-1,-1 0 1,1 1 0,0-1-1,0 0 1,-1 0 0,1 0-1,0 1 1,0-1 0,0-1-1,0 2 33,0-1 0,-1 1 0,1-1 0,0 1 0,0-1 0,-1 1 0,1-1 0,-1 1-1,1 0 1,0-1 0,-1 1 0,1 0 0,-1-1 0,1 1 0,-1 0 0,1 0 0,-1-1-1,1 1 1,-1 0 0,1 0 0,-1 0 0,1 0 0,-1-1 0,1 1 0,-1 0 0,1 0-1,-1 0 1,0 0 0,-23 0 2034,18 0-1499,1 1-434,-1-1-1,1 1 1,0 1 0,0-1-1,0 1 1,1-1-1,-1 1 1,0 1 0,1-1-1,-1 1 1,1 0 0,0 0-1,-1 0 1,-5 6 0,4-3-13,0 1 0,0-1 1,1 1-1,0 0 0,0 0 0,0 1 1,-6 15-1,10-21-218,0 0 0,0-1 0,1 1-1,-1 0 1,0 0 0,1 0 0,0 0 0,-1 0 0,1 0 0,0 0-1,0 0 1,0 0 0,0 0 0,1 0 0,-1 0 0,0 0-1,1 0 1,-1 0 0,1 0 0,0 0 0,0 0 0,0-1 0,0 1-1,0 0 1,0-1 0,0 1 0,0 0 0,1-1 0,-1 1-1,1-1 1,-1 0 0,1 0 0,-1 1 0,1-1 0,0 0 0,0 0-1,-1-1 1,4 2 0,3 1 32,0-1 0,0 0 0,0 0 0,0-1-1,1 0 1,-1 0 0,16-2 0,14-3 62,0-1-1,64-19 1,-82 18-160,-15 5 66,0-1 0,0 0 0,-1 0 0,1 0 1,-1-1-1,7-4 0,-10 6-27,0 0 0,1 0-1,-1 0 1,0 0 0,0 0 0,1 0-1,-1 0 1,0-1 0,0 1 0,0-1-1,0 1 1,-1 0 0,1-1 0,0 0-1,-1 1 1,1-1 0,-1 1 0,1-1 0,-1 0-1,0 1 1,0-1 0,1 0 0,-2-2-1,1 2 18,-1 0 0,0 1 0,0-1 0,0 1 0,0-1 0,-1 1 0,1-1 0,0 1 0,-1-1 0,1 1 0,-1 0 0,1 0-1,-1 0 1,1 0 0,-1 0 0,0 0 0,0 0 0,-2 0 0,0-1 198,-1 0 0,0 1 0,0 0 1,1 0-1,-10-1 0,14 1-206,-1 1 0,1 0 0,0 0 0,0-1-1,0 1 1,0 0 0,0-1 0,0 1 0,0 0 0,0 0 0,0-1 0,0 1 0,0 0 0,0-1 0,0 1-1,0 0 1,0 0 0,1-1 0,-1 1 0,0 0 0,0 0 0,0-1 0,0 1 0,0 0 0,1 0 0,-1-1-1,0 1 1,0 0 0,0 0 0,1 0 0,-1-1 0,0 1 0,0 0 0,1 0 0,-1 0 0,0 0-1,1 0 1,-1-1 0,0 1 0,0 0 0,1 0 0,-1 0 0,1 0 0,72-11 867,-37 6-692,-13 3-26,-1 0 1,0 1-1,0 1 1,1 1-1,-1 1 0,0 1 1,0 1-1,-1 1 1,1 1-1,-1 1 1,37 17-1,103 62 788,-145-77-1063,0 0 0,1-2 1,-1 0-1,1-1 0,29 6 0,-22-7-4244,44 2-1,-20-2-1441,-38-3 4504,0 0 0,0-1 0,-1-1 0,1 0 0,0 0 0,0-1 0,0 0 0,13-3 0,-10-1 415,0 0 0,18-11 0,-31 16 867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66 494 3648,'9'-7'1577,"0"0"-1074,-9 7-391,1-1 1,-1 1-1,1-1 1,0 1-1,-1 0 1,1-1-1,-1 1 1,1 0-1,0-1 0,-1 1 1,1 0-1,0 0 1,0 0-1,0-1 1,0 1-32,-1 0 1,0 1 0,1-1-1,-1 0 1,0 0-1,1-1 1,-1 1 0,0 0-1,1 0 1,-1 0-1,0 0 1,1 0 0,-1 0-1,0 0 1,1 0-1,-1-1 1,0 1 0,1 0-1,-1 0 1,0 0 0,0-1-1,1 1 1,-1 0-1,0-1 1,0 1 0,1 0-1,-1 0 1,0-1-1,0 1 1,0 0 0,0-1-1,1 1 1,-1 0-1,0-1 1,0 1 0,0 0-1,0-1 1,0 1-1,0 0 1,0-1 0,0 1-1,0-1 1,0 1-1,0 0 1,0-1 0,0 1-1,0 0 1,-1-1-1,1 1 1,0 0 0,0-1-1,-1 0 105,1 0-1,0 1 1,-1-1-1,1 0 1,-1 0-1,1 1 1,-1-1-1,1 0 1,-1 1-1,1-1 1,-1 1 0,1-1-1,-1 1 1,0-1-1,1 1 1,-1-1-1,0 1 1,0 0-1,1-1 1,-1 1-1,0 0 1,0 0-1,-1-1 1,0 1 6,0 0 0,0 0 0,1 0 0,-1 0 0,0 1 0,0-1 0,0 1 0,0-1 0,0 1 1,-2 0-1,1 1 8,-1 0 1,1 0 0,-1 0-1,1 0 1,0 1 0,0-1 0,0 1-1,0 0 1,0-1 0,-3 7-1,2-3 9,1 0 0,0 1 0,0 0 1,0 0-1,1 0 0,0 0 0,0 0 0,-1 10 0,3-13-147,0-1 0,0 1 1,0 0-1,1-1 1,-1 1-1,1 0 0,0 0 1,0-1-1,0 1 0,0-1 1,1 1-1,-1-1 1,1 0-1,0 1 0,0-1 1,0 0-1,1 0 1,3 4-1,-2-3-20,1 1 0,0-1-1,0 0 1,0 0 0,0-1 0,1 1-1,0-1 1,-1-1 0,1 1 0,0-1-1,9 3 1,3 0 67,0-2 0,0 1 0,29 0-1,-40-4-85,1 0-1,-1-1 1,0 0-1,1 0 0,-1-1 1,0 0-1,0 0 1,0-1-1,0 0 0,0 0 1,12-8-1,-15 8 9,-1 0-1,1 0 0,0 0 1,-1 0-1,1-1 0,-1 0 1,0 1-1,0-1 0,-1 0 1,1 0-1,-1-1 1,2-4-1,-2 3-37,0-1 1,0 0 0,0 0-1,-1 0 1,0 0-1,-1 0 1,0-10-1,-2-5-24,-1 0 0,-1 1-1,-1-1 1,-9-23 0,9 28 37,-1 0 0,-1 1-1,-13-22 1,15 30-2,0 1 0,0 0 0,-1 0 0,0 0 0,0 0 0,-1 1 0,1 0 0,-13-8 0,9 7 51,7 5 2,1 0 0,-1 0 0,0 0 0,1 1 0,-1-1 0,0 1 0,0-1 0,0 1 0,-1 0 0,-5-1 0,8 11 66,1-6-100,0 0 1,1 0 0,-1 1-1,0-1 1,1 0-1,0 0 1,0 0-1,0 0 1,0 0 0,0-1-1,0 1 1,1 0-1,-1 0 1,1-1-1,0 1 1,0-1-1,0 1 1,0-1 0,0 0-1,1 0 1,-1 0-1,1 0 1,-1 0-1,1-1 1,0 1 0,0-1-1,-1 0 1,1 1-1,0-1 1,0-1-1,0 1 1,0 0 0,0-1-1,1 1 1,-1-1-1,0 0 1,0 0-1,0 0 1,0-1 0,0 1-1,0-1 1,4-1-1,0 0-28,0-1 0,0 0 0,0-1 0,-1 0 0,1 0 0,10-9 0,-1-2 93,14-17 1,-15 15 32,22-19 0,-13 17-23,1 1 0,0 1 0,1 1 1,55-23-1,-44 24-29,1 2 0,1 2 1,52-8-1,-82 17-21,0 1-1,0 0 0,0 0 1,0 1-1,1 0 0,15 3 1,-22-2-3,0-1 1,0 2 0,1-1 0,-1 0 0,0 1-1,0-1 1,-1 1 0,1 0 0,0 0-1,0 0 1,-1 0 0,1 1 0,-1-1 0,0 1-1,0-1 1,0 1 0,0 0 0,0 0-1,-1 0 1,1 0 0,1 4 0,4 16 158,0 0 0,-1 1 1,-2 0-1,3 30 0,6 36 4,-10-77-165,1 0 1,-1-1-1,2 1 0,10 19 0,-14-29-54,1 0-1,0 0 1,0 0-1,-1-1 1,2 1-1,-1-1 1,0 1-1,0-1 1,1 0 0,-1 0-1,1 0 1,0 0-1,-1-1 1,1 1-1,0-1 1,0 1-1,0-1 1,0 0 0,0 0-1,1 0 1,2 0-1,4-1-939,1 0 0,-1 0 0,0-1 1,1-1-1,12-3 0,-8 2-1182,31-5-2218,-20 4-161,0-1-1,41-14 1,-21-2 1227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1888,'-77'0'6880,"76"0"-6586,0 0-1,0 0 1,0 0 0,0 0 0,0-1 0,0 1-1,0 0 1,0-1 0,0 1 0,0-1 0,0 1-1,0-1 1,0 0 0,1 1 0,-1-1 0,0 0-1,0 1 1,1-1 0,-1 0 0,0 0 0,0-1 0,21 1 1284,-14 0-1351,1 0 0,-1 1-1,1-1 1,-1 1 0,1 1 0,10 1 0,40 12 707,-30-6-683,-10-4-46,0 1-1,-1 1 1,1 1-1,-2 0 1,1 1-1,23 16 1,-31-18-115,0 0 1,-1 0-1,0 1 1,-1 0-1,1 0 1,-1 1-1,-1-1 1,1 1-1,-1 1 1,-1-1-1,1 1 1,-2-1-1,6 18 1,-5-10-3,-1 1 0,0 0 0,-1 0 0,-1 0 0,-1 0 0,0 0 0,-1 1 0,-1-1 0,-1-1 0,0 1 0,-2 0 0,1-1 0,-2 1 0,0-2 0,-1 1 0,-1-1 0,0 0 0,-1 0 0,-20 24 0,12-19-27,-1-2 0,-22 18 0,29-27-35,0-1-1,-1 0 1,0-1-1,0-1 0,-19 8 1,27-13 12,1 0 0,-1 0 0,0 0 0,1-1 0,-1 0 0,-7 0 1,16-4 105,7-3-140,0 1 1,0 0-1,0 1 1,1 1-1,19-5 1,16-6-75,-21 6 92,1-2 0,-1-1 1,0-1-1,-2-1 0,38-27 0,-36 18 74,45-51 0,16-32 94,2-4 68,16-7 254,-103 114-472,-1 1-1,0-1 1,0 0 0,0 0-1,-1 0 1,1 0 0,-1 0-1,1-1 1,-1 1 0,1-4-1,-2 5-26,0 1-1,0-1 0,0 0 1,0 1-1,0-1 0,0 0 1,0 0-1,-1 1 0,1-1 1,0 1-1,-1-1 0,0 0 1,1 1-1,-1-1 0,0 1 1,0-1-1,0 1 0,0-1 1,0 1-1,0 0 0,0 0 1,-2-2-1,0 0-160,0 1 1,0-1-1,-1 1 0,1 0 0,-1 0 1,0 0-1,1 0 0,-1 1 0,0 0 0,0 0 1,-7-2-1,2 2-479,1 1 1,-1 0-1,1 0 0,-15 3 1,22-3 298,0 0-1,0 0 1,0 0 0,0 0 0,0 0 0,0 1 0,0-1 0,0 0 0,0 1 0,0-1-1,0 1 1,0-1 0,1 1 0,-1-1 0,0 1 0,0 0 0,0-1 0,1 1 0,-1 0-1,0-1 1,1 1 0,-1 0 0,1 0 0,-1 0 0,1 0 0,-1 0 0,1 0 0,0 0-1,-1-1 1,1 1 0,0 0 0,0 0 0,0 0 0,0 0 0,0 0 0,0 0 0,0 0-1,0 0 1,0 0 0,0 0 0,0 0 0,1 0 0,-1 1 0,12 14-3880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96 1888,'13'-13'15635,"-15"16"-16609,-7 9 1627,5-7-512,1-1 1,0 1 0,0 0 0,0-1-1,1 1 1,-1 0 0,-1 8-1,1-5 70,1-1-62,0 0-1,0 0 1,0 9-1,1-15-140,1 1 0,0-1-1,0 1 1,0-1-1,0 1 1,1-1 0,-1 1-1,0-1 1,0 1 0,1-1-1,-1 1 1,1-1 0,0 1-1,-1-1 1,1 0 0,0 1-1,0-1 1,0 0-1,0 0 1,2 2 0,2 1 11,-4-2 2,1 0-1,0-1 0,-1 1 1,1-1-1,0 1 1,0-1-1,0 0 0,0 0 1,0 0-1,1 0 1,-1 0-1,0 0 0,0-1 1,1 1-1,-1-1 1,0 1-1,0-1 1,1 0-1,-1 0 0,4-1 1,2 0 48,0-1 1,-1-1-1,1 1 1,-1-1-1,0 0 1,0-1-1,0 0 1,0 0-1,0-1 1,-1 1-1,0-1 1,10-11-1,-4 3 56,0-1-1,-1-1 0,0 0 1,12-23-1,-22 34-44,1 1-1,-1-1 1,0 0-1,0 1 1,0-1-1,0 0 1,0 0 0,-1 1-1,0-1 1,0 0-1,0 0 1,0 0-1,-1 0 1,0-4 0,0 7-77,1-1 0,0 1 1,-1-1-1,0 1 0,1-1 1,-1 1-1,0 0 0,0-1 1,1 1-1,-1 0 0,0-1 1,0 1-1,0 0 0,-1 0 1,1 0-1,0 0 0,0 0 1,-1 0-1,1 0 0,0 1 1,-1-1-1,1 0 1,-1 1-1,1-1 0,-1 1 1,1 0-1,-1-1 0,1 1 1,-1 0-1,1 0 0,-1 0 1,1 0-1,-1 0 0,0 0 1,1 0-1,-3 1 0,-7 2-60,0 1-1,1 0 0,0 0 0,0 1 0,0 0 0,1 1 1,0 0-1,0 0 0,0 1 0,-14 15 0,15-14-660,1 0 0,1 0-1,-10 16 1,10-7-1506,5-1-2442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0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1664,'0'0'528,"5"6"1600,4-3-4432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75 3552,'-1'0'226,"0"-1"-32,0 0-1,1 0 0,-1 1 1,0-1-1,0 0 0,0 1 1,0-1-1,0 1 0,0-1 1,0 1-1,0 0 0,0-1 1,0 1-1,-1 0 0,1 0 1,0 0-1,-9 0 7745,10 8-7501,7 22 627,0 10-358,5 37 494,-5-34-779,2-5 22,-7-32 7,-2-11 287,-1-13-436,4 0-274,1 0 0,0 0 1,1 0-1,1 1 0,0 0 0,1 0 0,1 1 1,1 0-1,12-17 0,-4 9-158,-12 16 94,0 0 1,1 1-1,9-10 1,-13 15 43,0 1 1,-1 0-1,1 0 0,0 0 1,0 0-1,-1 0 1,1 0-1,0 1 1,0-1-1,0 0 1,0 1-1,0 0 0,0-1 1,0 1-1,0 0 1,0 0-1,1 0 1,-1 1-1,0-1 1,0 0-1,0 1 0,0-1 1,0 1-1,-1 0 1,1-1-1,0 1 1,0 0-1,2 2 1,4 1 69,-1 1 1,0 1 0,0-1 0,-1 1 0,7 7-1,12 24 355,-24-36-416,0 0-1,0 0 0,0 0 0,0 0 1,-1 0-1,1 0 0,0 0 1,-1 1-1,1-1 0,-1 0 1,1 0-1,-1 1 0,0-1 0,1 2 1,-1-1 133,3-2-96,0-1-1,0 1 1,0 0 0,0-1 0,0 1-1,0-1 1,0 0 0,0 0-1,0 0 1,0 0 0,0-1-1,3-1 1,31-24-38,-34 25-16,24-19-122,1 1 0,43-24 1,-70 44 120,1 0-1,0-1 1,-1 1 0,1 0 0,-1 0 0,1 0 0,0 0 0,-1 0 0,1 0 0,0 0 0,-1 1-1,1-1 1,-1 0 0,1 1 0,-1 0 0,1-1 0,-1 1 0,1 0 0,-1 0 0,1-1 0,-1 1-1,0 0 1,0 0 0,2 3 0,1-1 34,0 1 0,-1-1 0,1 1 0,-1 0 0,0 1-1,5 7 1,-7-8 24,1 0-1,-1-1 1,0 1-1,1 0 1,-2 0-1,1 0 1,0 0-1,-1-1 0,0 1 1,1 0-1,-2 0 1,1 0-1,0 0 1,-3 7-1,3 2 72,0-12-151,0 0-1,0 0 0,0 1 0,0-1 1,0 0-1,0 0 0,0 1 1,0-1-1,-1 0 0,1 0 0,0 0 1,-1 1-1,1-1 0,-1 0 0,0 0 1,0 1-1,41-2-14193,-22-4 9274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28 6304,'0'-2'426,"-3"-5"845,3 7-1247,0 0 0,0 0 0,0 0 0,0 0 0,0 0 0,0-1 0,0 1 0,0 0 0,0 0 0,0 0 0,0 0 0,0 0 0,0 0 0,0 0 0,0 0 0,0-1 1,0 1-1,0 0 0,0 0 0,0 0 0,0 0 0,0 0 0,0 0 0,0 0 0,0 0 0,0 0 0,0-1 0,1 1 0,-1 0 0,0 0 0,0 0 0,0 0 0,0 0 0,0 0 0,0 0 0,0 0 0,0 0 0,0 0 0,1 0 0,-1 0 0,0 0 0,0 0 0,0 0 0,0 0 0,0 0 0,1 0 0,-1 0 22,0 0 0,0 0 0,0 0-1,0-1 1,0 1 0,0 0 0,0 0-1,0 0 1,0 0 0,0 0-1,0 0 1,1 0 0,-1 0 0,0 0-1,0 0 1,0-1 0,0 1 0,0 0-1,0 0 1,0 0 0,0 0 0,0 0-1,0 0 1,0 0 0,0 0 0,0-1-1,0 1 1,0 0 0,0 0-1,0 0 1,0 0 0,0 0 0,0 0-1,0 0 1,0 0 0,0-1 0,-1 1-1,1 0 1,0 0 0,0 0 0,0 0-1,0 0 1,0 0 0,0 0 0,0 0-1,0 0 1,0 0 0,0 0-1,0-1 1,-1 1 0,1 0 0,0 0-1,0 0 1,-4-5 1127,3 5-985,0-1 1,0 1-1,0-1 1,0 0-1,0 1 1,0 0-1,0-1 1,0 1-1,0 0 1,0-1-1,0 1 1,0 0-1,-1 0 1,1 0-1,0 0 0,0 0 1,0 0-1,0 0 1,-1 1-1,-23 7 1257,13-3-825,1 0-336,0 0 0,0 1 1,1 0-1,0 0 0,0 1 0,0 1 0,-14 13 0,18-15-227,0 1 0,1-1 1,-1 1-1,2 0 1,-1 0-1,1 0 1,0 1-1,0-1 0,1 1 1,0 0-1,1 0 1,-3 10-1,5-15-54,0 0 0,0 0 0,0 0 0,0-1 1,1 1-1,-1 0 0,1 0 0,2 5 0,-3-7 13,0 0-1,1 0 1,-1 0 0,0-1 0,1 1 0,-1 0-1,1 0 1,-1 0 0,1-1 0,-1 1 0,1 0-1,-1-1 1,1 1 0,0 0 0,0-1 0,-1 1-1,1-1 1,0 1 0,0-1 0,0 1 0,-1-1-1,1 0 1,0 1 0,0-1 0,0 0 0,0 0-1,0 0 1,0 1 0,0-1 0,0 0 0,-1 0-1,3-1 1,2 0 27,-1-1 0,1 0-1,-1 0 1,0 0 0,0 0-1,1-1 1,-2 0 0,1 0-1,0 0 1,0 0 0,-1 0-1,0-1 1,0 0-1,3-4 1,1-1-39,-1-1 1,-1 1-1,0-1 0,7-21 1,-11 29-67,0-1 0,-1 1 1,1-1-1,0 1 1,0 0-1,1-1 0,-1 1 1,0 0-1,4-4 1,-4 6 42,0-1 0,0 1 1,0-1-1,0 1 0,0 0 1,0-1-1,0 1 0,0 0 1,1 0-1,-1 0 0,0 0 1,0 0-1,0 0 0,0 0 1,0 0-1,1 0 0,-1 1 1,0-1-1,0 0 0,0 1 1,0-1-1,1 2 0,61 27 761,-37-16-431,33 23 1,-41-24-261,0-1 1,1-1-1,0 0 0,30 10 1,-47-19-303,1-1 0,0 0-1,-1 1 1,1-1 0,-1 0 0,1 0 0,0 0 0,-1 0 0,1-1 0,-1 1 0,4-2 0,-2 1-550,0-1-1,-1 1 1,1-1 0,-1 0-1,0 0 1,0 0-1,1 0 1,-1-1 0,0 1-1,-1-1 1,6-5 0,2-9-1695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5632,'3'-2'7024,"-2"4"-6804,-1-1 0,0 1 0,0-1 0,1 1 0,-1-1 0,1 0 0,0 1 0,-1-1 0,1 0 0,0 1 0,0-1 0,1 2 1,-1-1-31,0-1 0,1 1 0,-1 0 1,0 0-1,0 0 0,0 0 1,-1 0-1,1 0 0,0 0 1,-1 2-1,5 21 681,1 0 0,1 0 0,12 28 0,-15-41-840,-2-7 4,0 0 0,0 0 0,1-1-1,-1 1 1,1-1 0,0 1 0,0-1 0,1 0 0,-1 0 0,6 4 0,-7-6-245,0-1-1,0 1 1,0-1 0,0 0-1,0 0 1,1 0 0,-1 0-1,0 0 1,1 0 0,-1-1-1,0 1 1,1-1-1,-1 0 1,1 0 0,-1 1-1,1-2 1,-1 1 0,1 0-1,-1 0 1,0-1 0,1 1-1,-1-1 1,0 0 0,4-1-1,37-23-7549,-29 17 3686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3232,'-6'-6'11216,"9"7"-8961,59-10-1348,161 5 625,-138 5-1112,-83-1-95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15 5472,'-4'-5'476,"3"5"-32,1-1 1,-1 0-1,0 0 1,1 1-1,-1-1 1,0 0-1,1 1 1,-1-1-1,0 1 1,0-1-1,0 1 1,1-1-1,-1 1 1,0 0-1,0-1 1,0 1 0,0 0-1,0 0 1,0-1-1,-1 1 1,-11 3 762,-86 42 4198,77-34-4805,-2 2-545,1 2 0,0 0 0,1 2 0,0 0 0,2 2 0,0 0 0,1 1 0,1 1 0,-26 40 0,39-55-543,2 1 0,-1 0 0,1 0 0,0 0 0,0 0 0,1 0 0,0 1 0,0-1 0,0 10 0,0 26-2093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19 148 2912,'0'0'184,"0"-1"0,0 0 0,-1 1 0,1-1-1,0 0 1,-1 1 0,1-1 0,0 0 0,-17-11 13792,20 12-13785,0 0 0,0-1 0,0 0 0,-1 0 0,1 0 0,0 0 0,-1 0 0,1 0 0,4-3 0,-5 2-99,1 0-1,0 1 0,0-1 0,0 1 0,0 0 0,0 0 0,0 0 0,0 0 0,1 0 0,3 0 0,17 2 76,-11-1-37,1 0 0,0 0-1,-1-1 1,15-3 0,6-5 0,61-16 168,141-19 0,-67 23-154,-126 20-49,-28 1-756,-14 0 5,-17 19-9919,-2-2 5119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22 139 4480,'-6'-3'404,"-10"2"11889,35-2-11676,-9 2 932,27-5 297,57-15-1,23-10-2077,232-29 0,-317 57-1827,1 0 1,33 3-1,2 3-2047,-45-5 730,25-5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3904,'-14'-9'12936,"19"18"-10385,1 7-2199,-1 0 1,5 27-1,2 8 26,8 23 213,-3 1-1,-4 1 1,6 102 0,-13-98-491,3 50 93,-8-107 20,-2 0 1,-1 0-1,-7 35 0,8-54-159,0 0 1,0 0-1,-1-1 0,1 1 0,-1-1 0,0 1 0,0-1 0,-3 5 0,4-7-22,0 0 0,0 0 0,0 0-1,0 0 1,0 0 0,1-1 0,-1 1 0,-1 0-1,1-1 1,0 1 0,0-1 0,0 1-1,0-1 1,0 1 0,0-1 0,-1 0 0,1 0-1,0 1 1,0-1 0,0 0 0,-1 0-1,1 0 1,0 0 0,0-1 0,0 1 0,-1 0-1,1 0 1,0-1 0,0 1 0,0-1-1,-2 0 1,-4-3-3,1 0 0,-1 0 0,1-1-1,0 0 1,0 0 0,1-1 0,0 1-1,-1-1 1,2-1 0,-1 1 0,1 0 0,0-1-1,0 0 1,1 0 0,0 0 0,0-1-1,1 1 1,-2-9 0,0-3-50,1 1 0,1-1 0,1 0 0,0 0 0,1 1 0,5-30 0,-2 26 0,1 0 0,2-1-1,0 2 1,1-1 0,19-39-1,-19 48 11,1 0-1,0 1 0,0 0 1,2 0-1,-1 0 0,1 1 1,1 1-1,0 0 0,1 0 1,14-8-1,20-9 130,2 3-1,60-21 0,-46 19-63,10 0-421,-42 16-147,0-2 0,32-17-1,-51 23-968,0 1-1782,-3-1-3506,-23-8-2189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5216,'0'-1'36,"1"-8"1953,-1 9-1952,1-1 0,-1 1 1,0 0-1,0 0 1,0 0-1,1-1 0,-1 1 1,0 0-1,0 0 1,0 0-1,1 0 0,4-1 4871,-4 2-4757,-1 0 0,0-1 0,0 1 0,1 0 0,-1 0 0,1-1 0,-1 1 0,0 0 0,1 0 0,0-1 0,-1 1 0,1-1 0,-1 1 0,2 0 0,5 7 315,-3-1-179,1 1 0,-2 0 0,1 0 0,-1 0 0,3 14 1,8 47 772,-2 10-294,2 85-1,-12-131-482,1-1-1,9 36 1,-9-42 772,0 46 0,-3-70-498,0-19-481,1-1 0,0 1 0,5-18 0,10-55-249,-12 58 47,2-1 1,19-56-1,-18 67 17,-1 6 42,0-1 0,1 1 0,1 0 0,0 0 0,17-23-1,-24 38 71,0-1 1,0 1-1,0 0 0,0 0 0,1 0 0,-1 0 0,0 0 0,0 0 0,0 0 0,1 0 0,-1 1 0,1-1 1,-1 1-1,0-1 0,4 0 0,-4 1 7,0 0 0,0 0 0,0 0 0,0 1 0,0-1 0,0 0 0,0 1 0,0-1 0,0 1 0,-1-1-1,1 1 1,0-1 0,0 1 0,0 0 0,0-1 0,-1 1 0,1 0 0,0-1 0,-1 1 0,1 0 0,0 0 0,-1 0 0,1 0 0,0 1 0,2 5 54,0 0 0,0 0-1,0 0 1,-1 0 0,0 0 0,-1 0 0,2 14-1,-2 55 269,-2-43-294,1 42 399,0-75-429,0 0 0,0 0-1,0 0 1,0 0 0,0 0-1,0 0 1,0 0-1,0 0 1,0 0 0,0 0-1,1 0 1,-1 0 0,0 0-1,0 0 1,0 0 0,0 0-1,0 0 1,0 0 0,0 0-1,0 0 1,0 0-1,0 0 1,0 0 0,0 0-1,0 0 1,0 0 0,0 0-1,0 0 1,0 0 0,0 0-1,0 0 1,1 0 0,-1 0-1,0 0 1,0 0 0,0 0-1,0 0 1,0 0-1,0 0 1,0 0 0,0 0-1,0 0 1,0 0 0,0 0-1,0 1 1,0-1 0,0 0-1,0 0 1,0 0 0,5-10 162,7-22-160,-7 19-18,5-12-22,1 1 0,1 0 0,18-26 0,-23 39 21,1 1-1,0 0 0,1 0 0,0 1 0,1 0 0,0 1 1,0 0-1,20-12 0,-22 16-24,0 0-1,0 0 1,0 1 0,0 0 0,1 0-1,-1 1 1,1 0 0,0 1-1,9-1 1,-13 2 22,0 0 1,0 1-1,0-1 0,0 1 0,0 0 0,0 1 1,-1-1-1,1 1 0,-1 0 0,1 0 1,-1 0-1,1 0 0,-1 1 0,0 0 1,0 0-1,-1 0 0,7 6 0,-2 1 74,0 1 0,-1-1 0,0 1-1,0 0 1,-2 1 0,1-1 0,-1 1 0,-1 1-1,0-1 1,-1 0 0,3 20 0,-1 15 228,-1 84 0,-4-108-353,0-22 21,0 1 0,0-1 0,0 0 0,0 1 0,0-1 0,0 1 0,-1-1 0,1 0 0,0 1 0,-1-1 0,1 0 0,-1 0 0,1 1 0,-1-1 0,0 0 0,0 0 0,1 0 0,-1 0 0,0 0 0,0 0 0,-2 2 0,-7 1-3611,-2-3-4004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395 116 3808,'1'-10'686,"-1"7"-491,0-1 1,1 1-1,0-1 1,-1 1 0,1-1-1,1 1 1,1-4-1,-2 5 190,0 0 0,0 0 0,0 1-1,0-1 1,-1 0 0,1 0-1,0 0 1,-1 0 0,1 0-1,-1 0 1,0 0 0,0 0-1,1 0 1,-1 0 0,0 0 0,-1 0-1,1 0 1,0 0 0,-1 0-1,1 0 1,-1 0 0,1 1-1,-1-1 1,-1-3 0,1 4-186,-1-1 1,1 1-1,0-1 0,0 1 1,-1-1-1,1 1 1,-1 0-1,0 0 1,1 0-1,-1 0 1,0 0-1,1 0 0,-1 0 1,0 0-1,0 1 1,-3-2-1,-5 1 17,0 0 1,0 0-1,0 1 0,0 0 1,0 1-1,0 0 0,0 0 1,1 1-1,-1 1 0,0-1 0,-12 7 1,8-3-83,0 0 0,0 1 1,1 1-1,0 0 0,0 1 1,-20 19-1,21-16-86,1 1-1,1 0 1,0 0-1,1 1 1,0 0 0,-11 26-1,7-6 59,1 0 0,-8 36 0,18-62-82,1-1 0,0 1 0,0 0 0,0 0 0,1 0 1,1 0-1,-1 0 0,4 14 0,-3-18 16,0 0-1,0 0 1,0 0 0,1 0-1,0-1 1,0 1 0,0 0-1,0-1 1,0 1-1,1-1 1,-1 0 0,1 0-1,0 0 1,0 0 0,0-1-1,1 1 1,-1-1 0,6 4-1,0-3 42,0 0 0,-1 0 0,1 0 0,0-1 0,0-1 0,12 2 0,57-2 66,-46-2-119,20 0-170,80-14 0,-54 1-3414,-78 14 3528,5-1-792,-1 1 1,0-1 0,0-1-1,0 1 1,0 0-1,0-1 1,0 0 0,5-3-1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6400,'-15'-7'1900,"15"6"-1710,-1 1 1,1-1-1,-1 0 1,1 1-1,-1-1 1,1 1-1,0-1 1,-1 0-1,1 0 1,0 1-1,0-1 1,0 0-1,-1 1 1,1-1 0,0 0-1,0 0 1,-3-8 7325,9 8-5558,-4 1-1949,0 0 34,1 0 0,0 0-1,0 0 1,-1 0 0,1 1 0,-1-1-1,1 1 1,0-1 0,-1 1 0,1 0-1,-1 0 1,1 0 0,-1 1-1,0-1 1,5 4 0,-3-2-4,1 2 0,-1-1 0,0 0 0,0 1 0,-1 0 0,1 0 0,-1 0 0,0 0 0,-1 1 0,1-1 0,-1 1 0,0-1 0,0 1 0,-1 0 0,0 0 0,0 0 1,0 0-1,-1 0 0,0 0 0,0 0 0,-1 7 0,-2 11 228,-2 0 1,0-1 0,-2 1 0,-16 39-1,15-42-61,7-15-99,-2 0 0,1-1 1,0 1-1,-6 7 0,8-12-22,10 2 187,1-2-228,1-1-1,-1 0 1,1-1 0,-1 0 0,15-4-1,12-1-44,-10 2-16,-9 2-1319,34-2-1,-49 4 738,1 1 0,0-1 1,0 1-1,-1 0 0,1 0 0,-1 0 1,1 0-1,-1 1 0,1 0 0,-1 0 0,0 0 1,5 4-1,-8-6 293,0 1 1,0 0 0,-1-1-1,1 1 1,0 0-1,-1 0 1,1-1 0,0 1-1,-1 0 1,1 0-1,-1 0 1,0 0 0,1 0-1,-1 1 1,2 18-2767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3488,'-1'-1'168,"-1"0"0,0 0 0,1 0 0,-1 0 0,0 0 0,0 0 0,0 1 0,1-1 0,-12-4 9140,14 4-9144,5-4 2436,15-2-2478,-16 5 577,53-18 192,1 2 0,63-9 0,117-9-491,-131 21-7,140-13-46,309 4 0,-492 24-310,1-3 0,112-19 1,-156 16-2390,-10 0-2992,-11 16-2917,2 5 4613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5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5216,'-1'-2'366,"-1"-6"895,2 8-1217,0 0 0,0 0 0,0 0 0,0-1 0,0 1 0,0 0 0,1 0 0,-1 0 0,0 0 0,0-1 0,0 1 0,0 0 0,1 0 0,-1 0 0,0 0 0,0 0 0,1 0 0,-1 0 0,0 0 0,0 0 0,0-1 0,1 1 0,-1 0 0,0 0 0,0 0-1,0 0 1,1 0 0,-1 0 0,0 1 0,0-1 0,1 0 0,2-2 2582,-3 2-2517,1 0 0,-1-1 0,0 1 0,0 0 0,0 0 0,1 0-1,-1 0 1,0-1 0,0 1 0,1 0 0,-1 0 0,0 0-1,0 0 1,1 0 0,-1 0 0,0 0 0,0 0 0,1 0 0,-1 0-1,0 0 1,1 0 0,-1 0 0,0 0 0,0 0 0,1 0 0,-1 0-1,0 0 1,0 0 0,1 0 0,-1 0 0,0 0 0,0 1 0,1-1-1,-1 0 1,0 0 0,0 0 0,1 1 0,1 2 175,1 0 1,-1 0 0,0 0-1,0 0 1,0 1 0,0-1-1,0 1 1,-1-1-1,2 8 1,6 38 1075,-7-28-980,16 94 1044,4 170 0,-19-63 352,9-233-1592,-10 10-170,0 0-9,-1-1-1,0 0 1,0 1 0,1-1 0,-1 0 0,0 1 0,0-1 0,-1 0 0,1 0 0,0 0 0,-1 0 0,1 0 0,0-3 0,6-16 11,-6 18-29,0 1-1,0-1 1,0 0-1,0 0 1,0 0-1,0 0 1,0-4 0,-1 3 16,1 1 1,-1 0 0,1-1-1,0 1 1,2-5 0,6-19 52,-7 21-7,-1 0-1,1 0 1,5-9-1,-2 5-131,1 1-1,0 0 1,0 0-1,1 0 0,16-14 1,-21 21 67,6-6-15,1-1 0,0 2-1,1-1 1,0 1 0,0 1 0,22-11-1,-30 16 31,1 1-1,-1-1 1,0 1-1,1-1 1,-1 1-1,0 0 1,1 0-1,-1 0 1,0 0-1,1 0 1,-1 0-1,0 1 1,1-1-1,-1 1 1,4 1-1,-3 0-2,1 0-1,0 0 0,-1 0 0,1 0 0,-1 1 0,0 0 0,0-1 0,3 5 0,1 2 36,0 0 0,0 0 0,-2 1 0,1 0 0,6 15 0,0 10 337,-2 1 0,12 71 0,-3-13-395,-18-91-304,-1 1 0,1-1 0,1 0 0,-1 0-1,0 0 1,1 0 0,-1 0 0,1 0 0,0-1 0,0 1 0,3 3 0,-4-6-11,0 1 0,0 0 0,0-1 1,0 1-1,0 0 0,0-1 0,0 1 0,0-1 1,1 0-1,-1 1 0,0-1 0,0 0 1,0 0-1,0 0 0,1 0 0,-1 0 0,0 0 1,0 0-1,0 0 0,1 0 0,-1 0 1,0-1-1,0 1 0,0-1 0,0 1 0,0-1 1,0 1-1,0-1 0,0 1 0,0-1 0,0 0 1,0 0-1,0 1 0,1-3 0,3-2-681,0 0 1,-1 0-1,1-1 0,4-9 0,17-32-1937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86 158 4992,'-51'0'2821,"30"2"1866,7 0 1890,22-3-6174,0 0 0,-1 0 0,9-3 0,12-2 161,-17 5-389,172-29 1615,-122 17-1370,58-20 0,-81 23-169,-26 7-126,-1 0 0,1-1 1,13-6-1,-23 9-120,0 1 0,0-1 1,0 0-1,0 1 0,0-1 1,0 1-1,0 0 0,0 0 0,4 0 1,13-2-1414,-19 2 1212,0 0 0,1 0 0,-1-1 0,0 1 0,0 0 0,1 0 0,-1-1 0,0 1 0,0 0 0,1-1 0,-1 1 0,0 0 0,0-1-1,0 1 1,0 0 0,0-1 0,0 1 0,1-1 0,-1 1 0,0 0 0,0-1 0,0 1 0,0 0 0,0-1 0,0 1 0,-1-1 0,1 1 0,0 0 0,0-1-1,0 1 1,0 0 0,0-1 0,0 1 0,-1 0 0,1-1 0,0 1 0,0 0 0,0-1 0,-1 1 0,1-1 0,-12-17-7789,9 14 5961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2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2912,'-18'0'1680,"14"12"7786,38-14-7817,0-1 0,55-14 0,-55 10-1808,1 1 0,56-2-1,-74 7-216,-13 0-272,1 1 0,0 0-1,-1 0 1,1 0 0,0 1 0,-1-1 0,1 1-1,0 0 1,4 2 0,0 4-4429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3392,'-20'9'13770,"33"-2"-11654,-11-6-1928,0 1-1,1-1 1,-1 0 0,1 1 0,0-1-1,0 0 1,-1-1 0,1 1 0,0 0 0,3-1-1,31 6 1003,-25-4-758,1 0 0,18 0 0,75-4 886,97 4-1255,-179-1-550,14-3-6190,-34 2 5869,-1-1-1,1 0 1,0 0 0,-1 0 0,1 0 0,0-1 0,-1 1 0,0-1 0,1 0 0,-1 0 0,0 0 0,0-1 0,0 1 0,3-4 0,15-27-2845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3392,'0'6'8234,"2"-6"-7439,1 0-619,0 0-1,0 1 1,0 0 0,-1 0 0,1-1-1,0 2 1,0-1 0,3 2 0,-2-1-16,0 0 0,0 0 1,0 0-1,0-1 0,6 1 1,7 0 509,25-1 1,-5 0-316,-6-1-55,0-1 1,61-11-1,-90 12-273,0 0-1,-1-1 1,1 1 0,0-1 0,0 0-1,0 1 1,0-1 0,-1 0-1,1 0 1,0 0 0,-1 0-1,1 0 1,-1-1 0,1 1-1,-1 0 1,0-1 0,1 1-1,-1-1 1,0 1 0,0-1-1,2-3 1,-3 3-17,1 1 0,-1-1 0,0 0 0,0 1 0,1-1 0,-1 1 1,0-1-1,0 0 0,0 1 0,-1-1 0,1 0 0,0 1 0,-1-1 0,1 0 0,-1 1 0,1-1 0,-1 1 0,0-1 0,0 1 0,0-1 0,1 1 0,-1 0 1,-1-1-1,1 1 0,0 0 0,-2-2 0,-1 0-27,-1 0 1,1 0-1,-1 0 1,0 0-1,0 0 1,0 1-1,0 0 1,0 0-1,-1 1 1,1-1-1,-1 1 1,1 0-1,-1 1 0,-8-1 1,1 1 8,1 1 1,-1 0-1,1 1 1,-1 0-1,-16 6 0,17-4 134,2 0 0,-1 0 0,0 1 0,-16 11 0,22-12-42,-1 0 0,1 0 1,0 0-1,1 1 0,-1 0 0,1 0 1,0 0-1,0 0 0,-5 10 0,7-12-28,0 1-1,1-1 0,0 0 0,-1 1 0,1-1 0,0 1 0,1-1 1,-1 1-1,1 0 0,-1-1 0,1 1 0,1 6 0,0-7-11,0 0 0,0 0 0,0 0 0,0 0 0,0-1-1,1 1 1,0 0 0,-1-1 0,1 1 0,0-1 0,0 1 0,0-1-1,1 0 1,-1 0 0,5 3 0,1 0 25,1 0-1,-1-1 1,1 0 0,0 0 0,0-1-1,0 0 1,0-1 0,1 0-1,-1 0 1,0-1 0,1 0-1,0-1 1,-1 0 0,16-2 0,12-3 99,-1-2 1,49-15-1,-70 18-160,0-1 0,0-1 0,-1 0 0,0-1 0,0-1 0,-1 0 0,0 0 0,0-2 0,21-19 0,0-5-60,-2-1 1,38-53-1,63-117-280,-34 51-141,-89 139 385,0-1-1,-1-1 1,-1 0 0,8-24-1,-13 32 57,-1 0 0,0 0 0,0 0 0,-1 0 0,0 0 0,-1-1 0,0 1 0,0 0 0,-1-1-1,-3-13 1,4 20 8,-1 0 0,0-1 0,0 1-1,-1 0 1,1 0 0,-1-1 0,1 1 0,-1 1-1,0-1 1,0 0 0,0 0 0,-1 1 0,1-1-1,-1 1 1,1-1 0,-1 1 0,0 0-1,0 0 1,0 1 0,0-1 0,0 0 0,0 1-1,0 0 1,-1 0 0,1 0 0,0 0 0,-1 0-1,1 1 1,-1 0 0,1-1 0,-7 2-1,2-1-11,1 1 0,-1 0 0,1 0 0,-1 1 0,1 0 0,0 1 0,-1-1 0,1 2 0,0-1 0,1 0 0,-1 1 0,1 1-1,-9 6 1,5-1 87,1 0 0,0 0-1,1 1 1,0 0 0,1 0-1,0 1 1,1 0-1,0 1 1,1-1 0,-8 26-1,3 4 94,2 1-1,-3 46 0,0 106 234,12-168-273,0 0-1,2 0 0,1 0 1,2 0-1,9 30 0,-13-52-63,0 0-1,0 0 1,1 0-1,-1 0 0,1-1 1,0 1-1,7 7 1,-8-10-18,1 1 0,-1-1 0,1 0 0,-1 0 0,1 0 0,0-1 0,0 1 0,0 0 0,0-1 0,1 0 0,-1 0 0,0 0 0,0 0 0,4 0 0,9 0 46,-1 0 0,1-1 0,0-1 1,-1-1-1,29-5 0,75-29-55,-107 32-30,4-2 2,0 0 1,0-1-1,17-12 0,-31 18 35,0-1 0,0 1 0,0-1 0,0 1 0,0-1 0,-1 0 0,1 0 0,-1 0 0,1 0 0,-1 0 0,2-3 0,-3 4-16,1 0 0,-1 0 0,0 0 1,0 0-1,1 0 0,-1 0 1,0 0-1,0 0 0,0 0 1,0 0-1,0 0 0,0 0 0,0 0 1,0 1-1,-1-1 0,1 0 1,0 0-1,0 0 0,-1 0 0,1 0 1,-1 0-1,1 0 0,-1 1 1,1-1-1,-1 0 0,1 0 0,-1 0 1,0 1-1,-1-2 0,-2-1-35,-1-1-1,0 1 0,0 0 0,0 0 0,-1 1 1,1-1-1,-1 1 0,1 0 0,-1 1 1,0-1-1,0 1 0,1 0 0,-1 1 1,0 0-1,0 0 0,0 0 0,0 0 1,0 1-1,0 0 0,1 0 0,-1 1 0,-8 2 1,9-2 40,0 0 1,0 0-1,0 0 1,0 0 0,1 1-1,-1 0 1,1 0-1,-6 5 1,9-7 0,-1 0 0,1 0 1,0 1-1,0-1 0,1 0 1,-1 1-1,0-1 0,0 0 1,0 1-1,1-1 0,-1 1 1,1-1-1,-1 1 0,1-1 1,0 1-1,0 0 0,0-1 1,-1 1-1,1-1 0,1 1 0,-1 0 1,0-1-1,0 1 0,1-1 1,-1 1-1,0-1 0,1 1 1,0-1-1,-1 1 0,1-1 1,0 1-1,1 1 0,3 3 9,-1 0 0,1-1-1,0 0 1,0 0 0,1 0 0,-1-1-1,1 1 1,0-1 0,0-1 0,1 1-1,-1-1 1,13 4 0,6 1 113,1-1 0,28 4 0,-45-9-78,12 0-29,1 0 1,-1-1-1,1-1 1,-1-2-1,1 0 1,-1-1-1,0 0 0,27-10 1,-35 9 10,24-13 1,0 1-19,-22 11-11,7-3 8,0-1 1,30-16-1,-39 20-142,-4 2 58,-16 2-268,0 1 308,1 1 0,0 0 1,0 0-1,0 1 0,0 0 1,0 0-1,0 0 0,0 1 1,1 0-1,-1 0 0,-8 7 1,-1 1 57,1 0 0,-22 26 1,32-34-41,1 0 0,0 1 1,0-1-1,0 1 0,1 0 1,0 0-1,-1 0 0,1 0 1,1 0-1,-1 1 0,0-1 1,1 0-1,0 1 0,0-1 1,1 1-1,-1 0 0,1 7 1,1-11 26,-1 0 0,1 0 0,0 0 0,0 0 0,0-1 0,0 1 0,0 0 0,0-1 0,0 1 0,0-1 0,0 1 0,0-1 0,0 0 0,0 1 0,3-1 1,-3 1 24,4 0-11,-1 0 0,1 0 0,-1 0 0,1-1 0,0 0 0,-1 1 0,1-2 0,-1 1 0,7-1 0,41-12 46,-43 10-78,242-84-302,-239 82 264,1-1 0,-2 0 1,1 0-1,-1-2 1,0 1-1,0-1 0,-1-1 1,0 0-1,0-1 0,-1 0 1,-1 0-1,1 0 1,8-18-1,-2 1 38,-1-1 0,-2-1 0,16-52 0,12-94-25,-21 79-82,-15 78 8,-1-1-1,-1 1 1,-1-1 0,-1 1-1,0-1 1,-6-34 0,6 52 87,0 1 1,0 0 0,0 0-1,0 0 1,0 0-1,0-1 1,0 1 0,0 0-1,0 0 1,0 0-1,0 0 1,0 0 0,0-1-1,0 1 1,0 0-1,0 0 1,0 0 0,0 0-1,0 0 1,0-1 0,0 1-1,0 0 1,-1 0-1,1 0 1,0 0 0,0 0-1,0-1 1,0 1-1,0 0 1,0 0 0,0 0-1,-1 0 1,1 0-1,0 0 1,0 0 0,0 0-1,0 0 1,0 0 0,-1 0-1,1 0 1,0-1-1,0 1 1,0 0 0,0 0-1,0 0 1,-1 0-1,1 0 1,0 0 0,0 0-1,0 1 1,-1-1 0,-5 9-29,-5 17 374,1 9-220,1 0 0,2 0 0,-4 68 0,2-19-26,-19 203 346,27-268-376,0 1 1,1-1-1,1 0 1,4 23-1,-5-41-40,0 1 1,1-1-1,-1 0 0,0 1 0,1-1 0,-1 1 0,1-1 0,-1 0 0,1 0 0,0 1 1,-1-1-1,1 0 0,0 0 0,0 0 0,0 0 0,0 0 0,0 0 0,0 0 0,0 0 1,1 0-1,-1 0 0,0-1 0,0 1 0,1 0 0,-1-1 0,0 1 0,1-1 0,-1 0 1,0 1-1,1-1 0,-1 0 0,1 0 0,-1 0 0,1 0 0,-1 0 0,2 0 1,3-1 19,-1-1 0,1 1 0,0-1 0,-1 0 0,0 0 0,1-1 0,8-6 1,-4 2-15,0-1 0,-1-1 0,0 0 0,0 0 0,7-11 0,-4 5-16,-8 11-5,7-11 1,2 1 1,0 0-1,27-21 1,-34 27-11,-4 6 25,-4 9-10,-11 36 256,9-30-173,-1 1-1,2-1 1,0 1-1,1 0 1,-1 16-1,3-29-83,0 0-1,0 1 1,0-1-1,1 0 1,-1 1 0,0-1-1,1 0 1,-1 1-1,1-1 1,-1 0 0,1 0-1,0 0 1,0 0-1,-1 1 1,1-1-1,0 0 1,0 0 0,0-1-1,0 1 1,0 0-1,0 0 1,1 0 0,-1-1-1,0 1 1,0 0-1,0-1 1,1 1 0,-1-1-1,0 1 1,1-1-1,-1 0 1,0 0 0,1 0-1,-1 0 1,2 0-1,7 1 12,-1-1 0,0-1-1,18-3 1,-23 4-8,13-3-34,-1 1-5,-1-1 0,0-1 1,18-6-1,9-4 107,79-16 0,-105 27-124,-11 3 30,14-8-25,-23 20-102,-1-3 84,-1-1-1,0 0 0,-1 0 0,-7 7 1,6-7-27,0 0 0,1 1 0,-8 13 1,14-21 110,0 0-1,1 0 1,-1 0 0,1 1 0,-1-1 0,1 0 0,-1 0 0,1 1 0,-1-1 0,1 0 0,0 1 0,0-1-1,0 0 1,0 1 0,0-1 0,0 0 0,0 1 0,0-1 0,0 0 0,1 1 0,0 1 0,0-1-14,0-1 1,0 0-1,0 0 0,0 0 1,0 1-1,1-1 1,-1 0-1,0 0 1,1-1-1,-1 1 1,0 0-1,1 0 1,-1-1-1,1 1 1,1 0-1,5 1 15,0-1 0,-1 1 0,1-2 1,0 1-1,-1-1 0,11-1 0,-12 1-52,0-2 0,0 1 0,0 0-1,0-1 1,0 0 0,0-1 0,0 1 0,-1-1 0,1 0 0,-1 0-1,8-7 1,-11 8 16,0 1-1,0-1 1,-1 0-1,1 0 1,0 1-1,-1-1 1,0 0 0,1 0-1,-1-1 1,0 1-1,0 0 1,0 0-1,0-1 1,-1 1-1,1 0 1,0-1-1,-1 1 1,0 0-1,0-1 1,1 1 0,-1-1-1,-1 1 1,1-1-1,0 1 1,-1 0-1,1-1 1,-1 1-1,0 0 1,1-1-1,-1 1 1,0 0-1,-2-3 1,1 2-17,-1-1-1,1 1 1,-1 0-1,0 0 1,1 0 0,-1 1-1,-1-1 1,1 0 0,0 1-1,-1 0 1,1 0-1,-5-2 1,-5-1-96,0 0 1,-16-3-1,26 7 123,-13-3-12,11 2 16,-1 0 1,1 1 0,-1 0-1,-6-1 1,14 2 18,19 0 292,41-5 1,33-4 133,-82 7-382,0 0 0,0 1 0,0 1 1,0 0-1,0 1 0,22 4 1,-19-2-59,-11-2 31,0 0 0,-1 0 0,1 1-1,0-1 1,7 5 0,-11-5-18,1 0 1,-1 0-1,1 0 0,-1 0 0,0 1 1,0-1-1,1 0 0,-1 1 0,0-1 1,0 1-1,0-1 0,-1 1 0,1 0 1,0-1-1,0 1 0,-1 0 0,1 0 1,-1-1-1,1 4 0,-1 0 65,-1 1-1,1-1 0,-1 0 1,0 0-1,0 0 0,0 0 1,-1 0-1,0 0 0,0 0 1,0 0-1,-1 0 0,-4 7 1,6-12-82,1 0 1,0 1-1,0-1 1,0 0-1,-1 0 1,1 1-1,0-1 1,0 0-1,-1 0 1,1 0-1,0 1 1,0-1-1,-1 0 1,1 0-1,0 0 1,0 0-1,-1 1 1,1-1-1,0 0 1,-1 0-1,1 0 1,0 0-1,-1 0 1,1 0-1,0 0 1,-1 0-1,1 0 1,-1 0-1,1 0-2,0-1 1,0 1-1,-1 0 0,1 0 0,0 0 0,0-1 0,0 1 0,0 0 0,0 0 0,0 0 1,-1-1-1,1 1 0,0 0 0,0 0 0,0 0 0,0-1 0,0 1 0,0 0 1,0 0-1,0-1 0,0 1 0,0 0 0,0 0 0,0-1 0,0 1 0,0 0 0,0 0 1,0-1-1,0 1 0,1 0 0,-1 0 0,0 0 0,0-1 0,0 1 0,0 0 1,0 0-1,0 0 0,1-1 0,6-7-11,1 0 1,0 1 0,0 0-1,11-7 1,-17 12-30,4-2 34,0 1-1,0-1 1,0 1 0,0 0 0,1 1-1,-1-1 1,1 1 0,0 0 0,-1 1 0,1 0-1,0 0 1,0 1 0,8-1 0,-6 2 95,0 0 0,-1 0 0,1 0 0,-1 1 1,1 0-1,-1 1 0,0 0 0,0 0 0,0 1 1,8 5-1,10 7 326,47 21-1,-62-32-398,1-1 0,0 0 0,0-1 0,0 0-1,0-1 1,0-1 0,15 1 0,-25-2-32,47-2-1364,-44 1 640,0 0 1,-1 0-1,1 0 0,-1 0 0,1-1 0,-1 0 1,1 0-1,3-2 0,-7 3 384,-1 0 0,1 1 0,0-1 0,-1 0 0,1 0 0,-1 1 0,0-1 0,1 0 1,-1 0-1,1 0 0,-1 0 0,0 1 0,0-1 0,0 0 0,1 0 0,-1 0 0,0 0 0,0 0 0,0 0 0,0 0 0,0 0 0,-1 0 0,1 0 0,0 1 0,0-1 0,-1 0 1,1 0-1,0 0 0,-2-1 0,-10-15-5102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8064,'-40'-21'2976,"40"15"-2304,-5 3-192,10-3 2272,10-1-1600,10-2 1023,12 0-1279,17 0 640,9 0-896,5-3-128,1 3-320,4 1-128,10 3-32,3 1-2656,7 4 1440,-7 9-5087,-12-5 3519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3 135 5408,'-2'5'7738,"60"-7"-3672,31-7-2382,-30 2-1306,-38 5-201,32-8 0,-46 8-165,0 0 1,-1 0-1,1 0 0,0-1 0,-1 0 0,0-1 1,0 1-1,8-7 0,-13 9 0,0 0-1,0 0 1,0 0-1,1 0 1,-1 0 0,0-1-1,0 1 1,-1 0-1,1-1 1,0 1 0,0-1-1,-1 1 1,1-1-1,0 1 1,-1-1-1,1-1 1,-1 2-5,0-1-1,-1 1 1,1 0 0,0 0-1,0 0 1,0 0 0,-1 0 0,1 0-1,-1 0 1,1 0 0,-1 0-1,1 0 1,-1 0 0,1 0-1,-1 1 1,0-1 0,1 0-1,-2-1 1,-2 0-25,1-1 0,0 1-1,-1 0 1,0 0 0,1 0-1,-1 1 1,0-1 0,0 1-1,0 0 1,-8-1 0,-7-1 8,0 2-1,0 0 1,0 2 0,-34 4 0,45-4 132,1 0 1,0 1-1,-1 0 1,1 0-1,0 1 1,1 0-1,-1 0 1,0 0-1,1 1 1,0 0-1,0 0 1,0 1-1,0 0 1,1 0-1,-7 7 1,11-10-89,0-1 0,0 1 0,0-1 0,0 1-1,0-1 1,0 1 0,1-1 0,-1 1 0,0 0 0,1 0 0,0-1 0,-1 1-1,1 0 1,0 0 0,0-1 0,0 1 0,0 0 0,0 0 0,1-1 0,0 4 0,0-2 5,0 0 1,0-1-1,1 0 0,-1 1 1,1-1-1,0 0 1,-1 0-1,1 0 1,0 0-1,0 0 1,1 0-1,2 2 1,1 0 50,1 0-1,0 0 1,1-1 0,-1 0-1,1 0 1,-1-1 0,1 1-1,13 0 1,4-1-5,1-2-1,0-2 1,-1 0 0,0-1 0,1-2-1,-1 0 1,-1-2 0,26-10 0,-6-2-103,-32 12-15,1 1 0,24-7-1,-32 12 18,-4 2 18,0 0 0,0 0-1,-1 0 1,1 0 0,0 0 0,0 0-1,-1 0 1,1 1 0,0-1-1,-1 0 1,0 0 0,1 2-1,0-1 41,0 1-5,0 1 0,-1-1 0,1 1 0,-1-1 0,0 1 1,0-1-1,0 1 0,0 0 0,-1-1 0,1 1 0,-2 4 0,-2 22 772,14-36-793,34-31-381,21-15-48,-57 46 416,0 1 0,0 1 0,1-1 0,0 2 0,0-1-1,15-3 1,-21 6-20,0 1-1,0-1 0,0 1 1,0 0-1,0 0 0,0 0 1,0 0-1,0 1 0,0-1 1,0 1-1,-1 0 0,7 1 1,-8-1 40,1 0 0,0 0 1,-1 0-1,1 0 0,-1 0 0,1 1 1,-1-1-1,0 0 0,1 1 1,-1-1-1,0 1 0,0-1 0,0 1 1,0-1-1,0 1 0,0 0 1,-1 0-1,1-1 0,-1 1 0,1 0 1,0 3-1,0 16 345,1 8-364,-2-28 9,0 1 0,1 0 0,-1-1 0,1 1 0,-1-1 0,1 1 0,0-1 0,0 1 0,-1-1 0,1 1 0,0-1 0,0 0 1,2 2-1,-2-2 3,1 0 0,-1 0 0,1-1 0,-1 1 0,1 0 0,-1-1 1,1 0-1,-1 1 0,1-1 0,-1 0 0,1 0 0,2 0 0,22-1 33,-20 0-25,31-4-109,0-1 0,-1-3-1,50-17 1,-77 23 25,0 0 0,-1-1 0,1 0 1,-1 0-1,9-8 0,-14 10 50,-1 1 0,0-1 0,0 0 0,0 0 1,0 0-1,-1-1 0,1 1 0,0 0 0,1-5 0,-2 6 1,-1-1 0,1 1 0,-1-1 0,0 1 0,1-1 0,-1 1 0,0-1 0,0 0 0,0 1 0,0-1 0,0 1 0,-1-1 0,1 1 0,0-1 0,-1 1 0,1-1 0,-1 1 0,0-3 0,0 3-4,0 0 0,0-1 0,0 1 0,0 0 0,-1 0 0,1 0 0,0 0 0,0 0 0,-1 0 0,1 0 0,0 1 0,-1-1 0,1 0 0,-1 1 0,1-1 0,-1 1 0,1-1 0,-1 1 0,1 0 0,-1 0 0,-1 0 0,-1-1-22,0 1 0,0 0 0,0 1 0,0-1 0,0 1 0,0 0 0,-5 1 0,2 1 41,0-1 0,0 2 1,1-1-1,-1 1 0,-8 6 0,12-8 13,1 0 1,0 1-1,-1-1 0,1 0 1,0 1-1,1-1 1,-1 1-1,0-1 0,1 1 1,-1 0-1,1 0 0,0 0 1,0 0-1,0 0 1,-1 5-1,2-7-15,0 0 0,0 1 1,0-1-1,0 0 0,0 0 0,0 0 0,1 1 1,-1-1-1,0 0 0,1 0 0,-1 0 0,1 0 1,-1 1-1,1-1 0,-1 0 0,1 0 1,0 0-1,0 1 0,2 0-8,-1 0 1,1 0-1,-1 0 0,1 0 0,0 0 1,4 2-1,5 1 9,0 0 0,19 4 0,-29-8 6,10 2 19,1-1-1,-1 0 1,1-1 0,-1 0 0,1-1-1,0-1 1,-1 0 0,1 0 0,0-1-1,-1-1 1,0 0 0,0-1 0,0 0-1,0-1 1,0 0 0,-1-1 0,0 0-1,11-8 1,-15 7-39,0 1 1,0-2-1,0 1 0,-1 0 0,0-1 0,-1 0 0,6-11 0,-10 17 6,6-6-108,-7 8 108,0 0 1,0 0-1,0 0 1,0 0 0,0 0-1,0 0 1,1 0 0,-1 0-1,0 0 1,0 0-1,0 0 1,0 0 0,0 0-1,0 0 1,0 0-1,0 0 1,1 0 0,-1 0-1,0 0 1,0 0-1,0 0 1,0 0 0,0 0-1,0 1 1,0-1-1,0 0 1,0 0 0,0 0-1,0 0 1,0 0 0,0 0-1,0 0 1,0 0-1,0 0 1,0 1 0,0-1-1,0 0 1,0 0-1,0 0 1,0 0 0,0 0-1,0 0 1,0 0-1,0 1 1,-1 21-65,0-9 235,0 3-51,0-8-103,1-1-1,0 1 1,1 0 0,1 12-1,-1-19 12,-1 1 0,1-1-1,-1 1 1,1-1-1,-1 1 1,1-1 0,0 0-1,-1 1 1,1-1 0,0 0-1,0 1 1,0-1-1,0 0 1,0 0 0,1 0-1,-1 0 1,0 0 0,0 0-1,1 0 1,-1 0 0,1-1-1,-1 1 1,0 0-1,1-1 1,-1 1 0,1-1-1,3 1 1,14 0-40,1-1-1,0-1 1,0-1 0,-1 0-1,33-9 1,-2 1 16,190-46-566,-230 53 467,15-3 432,-24 6-336,-1 0-1,1-1 1,0 1 0,-1 0-1,1 0 1,0-1-1,-1 1 1,1-1 0,-1 1-1,1 0 1,0-1-1,-1 1 1,1-1-1,-1 1 1,1-1 0,-1 1-1,0-1 1,1 0-1,-1 1 1,1-1 0,-1 0-1,0 1 1,0-1-1,1-1 1,-2 2-36,0 0 0,0-1 0,0 1 0,0 0-1,1 0 1,-1 0 0,0 0 0,0 0 0,0 0 0,0 0 0,0 1 0,0-1 0,-1 1 0,-48 15 43,1 2 0,1 3 1,-45 26-1,63-26 26,29-20-22,-1 0 0,1 0 0,-1 0 1,1 1-1,0-1 0,-1 1 0,1-1 0,0 1 0,0-1 1,0 1-1,0 0 0,1-1 0,-1 1 0,0 0 0,1 0 0,-1 2 1,1-4-6,0 1 1,0-1 0,0 1 0,1 0 0,-1-1-1,0 1 1,0-1 0,1 1 0,-1-1 0,0 1 0,1-1-1,-1 1 1,1-1 0,-1 1 0,1-1 0,-1 0-1,1 1 1,-1-1 0,1 0 0,-1 1 0,1-1 0,-1 0-1,1 0 1,-1 1 0,1-1 0,0 0 0,-1 0-1,1 0 1,-1 0 0,1 0 0,1 0 0,20 1 113,-9-4-102,-1-1 0,0 1 1,0-2-1,0 0 0,0 0 1,21-14-1,-17 9-196,36-14 0,-51 23 170,-1 1-1,1 0 0,-1-1 1,1 1-1,0 0 1,-1-1-1,1 1 0,0 0 1,-1 0-1,1 0 1,0 0-1,-1 0 1,1 0-1,0 0 0,-1 0 1,1 0-1,0 0 1,-1 0-1,1 0 0,0 0 1,-1 0-1,1 1 1,0-1-1,-1 0 0,1 0 1,-1 1-1,1-1 1,0 1-1,-1-1 0,1 0 1,-1 1-1,1-1 1,-1 1-1,1 0 0,0 2 19,0-1 0,-1 1 0,0-1 0,1 1-1,-1-1 1,0 1 0,0-1 0,0 3-1,0 4 22,-1 4 52,0 1-1,-1-1 1,-6 22-1,0 1 4,-2 13 173,-28 84 1,30-110-179,-2-1-1,0 0 1,-1-1-1,-2-1 1,-28 38-1,36-51-52,-1-1 1,0 0-1,-1-1 0,1 1 0,-1-1 1,0 0-1,-1-1 0,-10 5 0,14-7-21,0 0 0,-1 0-1,1-1 1,-1 0 0,1 0-1,-1 0 1,1-1 0,-1 1-1,1-1 1,-1 0 0,1-1-1,-1 1 1,1-1 0,-1 0-1,1 0 1,-1 0 0,-4-2-1,2-1-53,1 1 0,0-1-1,0 0 1,0-1 0,1 0-1,0 0 1,0 0 0,0 0-1,0-1 1,1 1 0,0-1 0,0-1-1,0 1 1,1 0 0,0-1-1,0 0 1,1 0 0,0 1-1,-3-12 1,3 7 2,0-1 0,1 1-1,0 0 1,1 0 0,0 0 0,1-1 0,0 1-1,1 0 1,0 0 0,1 0 0,0 0-1,4-10 1,-2 11 35,0 0 0,1 1 0,0-1 0,0 1 0,1 0 0,0 1 0,1 0 0,9-9 0,-4 7 32,0 0 1,1 1-1,-1 1 0,30-14 0,1 6 50,1 2 0,87-17 0,135-36 815,-257 63-806,0 0 0,0-1 0,0 0 0,16-12 0,-20 13-67,-1 0-1,1-1 1,-1 0 0,0 0 0,0 0 0,-1-1 0,1 1 0,4-10 0,-7 12-27,-1 1 0,0 0 0,1 0 0,0 0 0,-1 0 0,5-3 0,-4 4 14,0-1 1,-1 0 0,1 1 0,0-1-1,-1 0 1,3-4 0,7-15 299,-9 19-86,-6 12-128,-2 9 16,0 0 1,-3 21-1,-3 10 171,9-37-166,1 0-1,0-1 1,0 1 0,1 22-1,22-47 332,-7-1-401,-1 2 11,-1 0 1,1 1-1,0 1 0,17-9 0,-19 13-61,-8 2-26,1 1 1,0 0-1,0 0 0,0 1 1,0-1-1,1 1 0,-1 0 1,0 0-1,0 0 0,1 1 0,7-1 1,-11 2 31,0-1-1,0 0 1,0 0 0,0 1 0,-1-1 0,1 1-1,0-1 1,0 1 0,-1-1 0,1 1 0,0-1-1,-1 1 1,1 0 0,0-1 0,-1 1 0,1 0-1,-1 0 1,1-1 0,-1 1 0,1 0 0,-1 0 0,0 0-1,0-1 1,1 1 0,-1 0 0,0 0 0,0 0-1,0 0 1,0 0 0,0 0 0,0 0 0,0 0-1,0 1 1,-1 4-21,0 1 0,0-1 0,-3 11 0,-26 71 178,-3-2 1,-63 114-1,86-180-95,-1 0 1,-1-1-1,-1 0 0,-1-1 0,-23 24 0,36-41-26,-1 0-1,1 0 0,-1 0 1,0 1-1,1-1 0,-1-1 0,0 1 1,0 0-1,0 0 0,0-1 1,1 1-1,-1-1 0,0 0 1,0 1-1,-4-1 0,5 0-14,0 0 0,0-1 1,0 1-1,-1 0 0,1-1 0,0 1 0,0 0 0,0-1 1,0 1-1,0-1 0,0 0 0,0 1 0,0-1 0,0 0 1,0 0-1,0 1 0,0-1 0,1 0 0,-1 0 0,0 0 1,0 0-1,1 0 0,-1 0 0,1 0 0,-1 0 0,1-1 1,-1 0-1,0-4 23,1 1-1,0-1 1,0 1 0,0 0 0,0-1-1,1 1 1,0-1 0,0 1 0,0 0 0,1 0-1,2-7 1,0 1 36,-1 0-74,0 1 1,1-1-1,1 1 0,-1 0 0,2 0 0,-1 1 1,1-1-1,1 1 0,0 0 0,0 1 1,0 0-1,1 0 0,1 1 0,9-8 0,8 0-286,0 1 0,1 1 0,0 2 0,1 1 0,35-9 0,-45 14-530,61-14-1662,-69 18 1439,1-1 1,0 2 0,0-1-1,0 1 1,16 3-1,-25-3 715,0 0 0,0 1-1,1-1 1,-1 1-1,0 0 1,0 0-1,0 0 1,0 0-1,0 0 1,0 0-1,-1 0 1,1 1-1,0-1 1,0 1 0,-1-1-1,1 1 1,-1 0-1,0-1 1,3 5-1,-3-5 74,-1 1 0,1-1 0,-1 1 0,0 0 0,1-1 0,-1 1 0,0 0 0,0-1-1,0 1 1,0 0 0,0-1 0,-1 1 0,1 0 0,0-1 0,-1 1 0,0 0 0,1-1 0,-1 1 0,0-1 0,1 1-1,-1-1 1,0 1 0,0-1 0,0 0 0,0 1 0,-1-1 0,0 1 0,-5 4-589,0 0 0,0-1 0,-7 4 1,13-9 816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1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2656,'0'-1'37,"0"1"0,0 0 0,0-1 0,0 1 0,0 0-1,0-1 1,0 1 0,0-1 0,0 1 0,0 0 0,0-1 0,0 1 0,0 0 0,-1-1 0,1 1 0,0 0 0,0-1 0,0 1-1,-1 0 1,1 0 0,0-1 0,0 1 0,0 0 0,-1 0 0,-7-5 7050,14 4-3775,2-4-2840,-1 0 0,1 0 0,0 0 0,1 1 0,-1 0 0,0 1 0,1 0 0,0 0 0,15-2 0,221-8 1232,0 21-1138,20 1-79,241 17-156,-89-4 23,-1-27-220,-198 0-137,-45 2 3,106-2 0,-19 0 61,201 6-100,-115 12 263,174-21 816,-395 5-794,55-4-263,-144 4-1951,55 3 0,-76 4-1209,-12-1 1105,-8 1-663,-12-3-3723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4064,'0'0'183,"0"-1"-1,1 0 1,-1 0 0,0 0-1,0 1 1,0-1 0,1 0-1,-1 0 1,0 0 0,1 1-1,-1-1 1,1 0 0,-1 1-1,1-1 1,-1 0 0,1 1-1,0-1 1,-1 1 0,1-1-1,0 1 1,-1-1 0,1 1-1,0-1 1,-1 1 0,1 0-1,0-1 1,0 1 0,0 0-1,-1 0 1,1-1 0,0 1 0,0 0-1,0 0 1,0 0 0,1 0-1,0 0 136,-1 0-1,1 0 1,-1 0-1,1 1 1,-1-1-1,1 0 1,-1 1 0,1-1-1,-1 1 1,0 0-1,1-1 1,-1 1-1,1 0 1,-1 0-1,0 0 1,0 0-1,0 0 1,0 0 0,1 0-1,-1 0 1,1 2-1,1 4 40,-1 0-1,0 0 0,-1 0 1,1 0-1,-1 0 1,0 0-1,-1 0 0,0 0 1,0 1-1,-1 6 1,0 10 170,1-8-341,-20 439 2775,16-424-2833,-14 95 357,18-126-484,-1 0 0,1 0 0,0 0 0,0 0-1,0 1 1,0-1 0,0 0 0,0 0 0,0 0 0,0 0 0,0 0 0,0 1 0,0-1 0,0 0 0,0 0 0,0 0 0,0 0-1,0 0 1,0 1 0,0-1 0,0 0 0,0 0 0,0 0 0,0 0 0,0 0 0,1 1 0,-1-1 0,0 0 0,0 0-1,0 0 1,0 0 0,0 0 0,0 0 0,0 0 0,0 1 0,1-1 0,-1 0 0,0 0 0,0 0 0,0 0 0,0 0 0,0 0-1,1 0 1,-1 0 0,0 0 0,0 0 0,0 0 0,0 0 0,0 0 0,1 0 0,-1 0 0,0 0 0,0 0 0,0 0-1,0 0 1,1 0 0,12-7-218,12-14-285,-11 6 359,0 1-1,1 1 1,1 0 0,0 1-1,1 0 1,0 1-1,0 1 1,28-11 0,-43 20 141,15-6 112,0 1-1,0 0 0,34-5 0,-46 10-14,1 1 0,-1-1-1,0 1 1,1 1-1,-1-1 1,0 1 0,1 0-1,-1 0 1,0 0-1,0 1 1,0 0 0,0 0-1,0 0 1,0 1-1,0-1 1,-1 1 0,7 6-1,-4-4 31,0 1-1,-1 1 0,0-1 1,0 1-1,0 0 1,-1 0-1,0 1 1,-1 0-1,6 11 0,-8-12-470,1 0 0,-1 0 0,-1 1 0,1-1 0,-1 1 0,0 14 0,-1-20-604,0 0 1,0 0-1,0 0 1,0 0 0,-1 0-1,1 0 1,0 0-1,-1 0 1,0 0 0,1 0-1,-1 0 1,0 0-1,0 0 1,0-1 0,0 1-1,-3 3 1,-9 7-3215,-5 5 943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3712,'-6'-7'954,"5"6"-717,0 0 0,1 0-1,-1 0 1,0 0 0,0 0 0,1 0-1,-1 0 1,0 0 0,1 0 0,-1 0-1,1 0 1,-1-2 0,1 3-133,1-1 0,-1 1 0,0 0 0,0-1 0,0 1-1,0 0 1,0-1 0,0 1 0,0 0 0,1-1 0,-1 1 0,0 0 0,0-1 0,0 1 0,0 0 0,-1-1 0,1 1 0,0 0 0,0-1 0,0 1 0,0 0 0,0-1 0,0 1 0,0 0 0,-1-1 0,1 1-1,0 0 1,0-1 0,0 1 0,-1 0 0,1 0 0,0-1 0,0 1 0,-1 0 0,1 0 0,0-1 0,-1 1 0,1 0 0,0 0 0,0 0 0,-1 0 0,1 0 0,0-1 0,-1 1 0,1 0 0,-1 0 0,0 0 688,4-1-550,2-1 1663,-3 1-1753,-1 0-1,1 0 1,-1 0-1,1 0 1,-1 1 0,1-1-1,-1 0 1,1 1 0,0-1-1,2 1 1,50 3 1416,-35-2-1395,1 0 0,-1 1 0,1 1 1,-1 0-1,0 2 0,0 0 0,-1 1 0,0 1 0,0 1 1,0 1-1,-1 0 0,0 1 0,-1 1 0,0 0 1,-1 1-1,0 1 0,-1 0 0,21 26 0,-33-37-165,9 12 99,0 1 0,8 16 0,-16-26-81,-1 1 0,1 0 0,-1 0-1,0 0 1,-1 0 0,1 0 0,-1 0-1,-1 0 1,1 9 0,-5 96 274,2-91-225,-1-1-1,-1 0 0,-9 31 0,5-30-28,0-1 0,-1 0-1,-1 0 1,0-1 0,-2-1 0,-13 17-1,11-12 291,14-22-325,0 0 1,0 0 0,0 1 0,-1-1 0,1 0 0,0 0 0,0 1-1,0-1 1,0 0 0,0 0 0,0 0 0,0 1 0,0-1 0,0 0-1,0 0 1,0 1 0,0-1 0,0 0 0,0 0 0,0 0-1,0 1 1,0-1 0,1 0 0,-1 0 0,0 0 0,0 1 0,0-1-1,0 0 1,0 0 0,0 0 0,1 1 0,-1-1 0,0 0 0,1 0 4,0 0 1,0 0-1,0 0 1,0 0 0,0 0-1,0 0 1,0 0-1,0 0 1,0 0 0,0 0-1,-1-1 1,1 1-1,2-1 1,6-3 52,0-1 1,0 1-1,0-2 1,-1 1-1,0-1 0,13-12 1,45-50 75,-31 31-19,23-16-18,1 3 0,3 3 0,74-43 0,-120 80-31,-1-1-1,-1 0 1,0-1-1,0 0 1,-1-1-1,-1-1 1,0 0-1,12-19 1,-20 26-65,0 0 0,0-1-1,-1 0 1,0 0 0,0 0 0,-1 0 0,0 0 0,2-14 0,-4 15-29,0 1-1,0-1 1,0 0 0,-1 1-1,0-1 1,-1 1 0,1-1-1,-1 1 1,0 0 0,-1 0-1,1 0 1,-5-7 0,5 10-106,1 1 1,-1 0 0,1-1-1,-1 1 1,0 0-1,0 0 1,0 0-1,0 0 1,0 0-1,0 0 1,-1 1 0,1-1-1,0 1 1,-1 0-1,1-1 1,-1 1-1,0 0 1,1 1-1,-1-1 1,0 0 0,0 1-1,1 0 1,-5-1-1,6 1-75,1 0-1,-1 0 1,0 0-1,1 0 1,-1 0-1,1 0 1,-1 0-1,1 0 1,-1 0-1,1 1 1,-1-1-1,1 0 1,-1 0-1,1 0 1,-1 1-1,1-1 1,-1 0-1,1 0 1,-1 1-1,1-1 1,0 1-1,-1-1 1,1 0-1,0 1 1,-1-1-1,1 1 1,0-1-1,-1 1 1,1-1-1,0 1 1,0-1-1,-1 1 1,1-1-1,0 1 1,0-1-1,0 1 1,0-1-1,0 1 1,0-1-1,0 1 1,0-1-1,0 1 1,0 0-1,0-1 1,0 1-1,0-1 1,1 1-1,-1-1 1,0 1-1,3 15-2611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53 189 2912,'1'-9'340,"-1"7"-244,0-1-1,0 1 1,0 0-1,0 0 1,1 0 0,-1 0-1,1 0 1,-1 0-1,3-4 1,33-63 5472,-36 69-5459,0 0 0,1-1 0,-1 1 1,0 0-1,0-1 0,0 1 0,1-1 1,-1 1-1,0 0 0,0-1 0,0 1 1,0-1-1,0 1 0,0 0 0,0-1 0,0 1 1,0-1-1,0 1 0,0-1 0,0 1 1,0 0-1,-1-1 0,1 1 0,0-1 1,0 1-1,-1 0-42,1 0 0,-1 0 0,1 0 0,0 0 0,-1 0 0,1 0 0,-1 0 0,1 0 0,0 0 0,-1 1 0,1-1 0,-1 0 0,1 0 0,0 0 0,-1 1 0,1-1 0,0 0 0,-1 0 0,1 1 0,0-1 0,-1 0 0,1 1 0,0-1 0,0 0 0,-1 1 0,1-1 1,0 1-1,0 0 0,-15 19 1098,2 0 1,1 2 0,-17 36 0,26-50-1013,0-1 1,0 1-1,1 0 1,0 0-1,1 0 1,0 0-1,0 0 1,0 0 0,1 0-1,1 0 1,-1 0-1,1 0 1,0 0-1,1 0 1,4 10-1,-5-15-115,0 0 0,1 0 1,0 0-1,0 0 0,0 0 0,0-1 0,0 1 0,0-1 0,1 0 0,-1 1 0,1-1 0,0 0 0,-1-1 0,1 1 0,0 0 0,0-1 0,0 0 0,0 1 0,0-1 0,1 0 0,-1-1 1,0 1-1,1-1 0,2 1 0,4-1 38,0 1 1,-1-2-1,1 0 0,0 0 1,-1-1-1,1 0 1,9-3-1,-11 2-43,1-1 0,0 0 1,-1 0-1,0-1 0,0 0 0,0-1 1,-1 0-1,0 0 0,0 0 0,0-1 0,-1 0 1,0 0-1,0-1 0,8-15 0,-8 13 28,0-1-1,-1 0 0,-1-1 0,0 1 1,0-1-1,-1 0 0,-1 1 0,0-2 1,-1 1-1,0 0 0,-1-13 0,0 19-63,0 0-1,-1 0 0,0 0 1,-1 0-1,1 0 0,-1 0 1,0 0-1,0 1 0,-1-1 1,0 1-1,0-1 0,0 1 0,-1 0 1,-4-5-1,5 6-3,-1 1-1,0 0 1,1 0-1,-1 1 1,0-1-1,0 1 1,0 0-1,-1 0 1,1 0-1,0 1 1,-1-1-1,1 1 1,-1 0-1,0 0 1,1 1-1,-1-1 1,0 1-1,-7 1 1,7-1-100,0 1-1,0-1 1,0 1-1,1 0 1,-1 1-1,0-1 1,-7 5 0,8-4-256,1 0 0,-1 1 1,1 0-1,-1-1 0,1 1 1,0 1-1,0-1 1,0 0-1,1 1 0,-1-1 1,1 1-1,0 0 1,0 0-1,-2 6 0,-11 31-4538,5 2 1563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55 2496,'-3'-5'349,"3"5"-266,0-1 1,-1 0 0,1 1-1,-1-1 1,1 0 0,0 0-1,0 0 1,0 1 0,-1-1-1,1 0 1,1-3 3351,2 11 1465,-2 5-770,-1-5-4718,-4 8 1472,3-11-677,1 0 1,-2 0-1,1 0 0,0 1 1,-5 6-1,1 0 162,0-1-1,1 2 1,0-1-1,-3 17 1,-4 14 247,1-13-314,8-19 2,7-17 258,2-6-554,1 1 0,1 0 0,0 1 0,1 0 1,21-18-1,-8 6-148,12-7-11,-25 23 172,-1-1-1,0-1 0,11-12 1,-11 9 40,11-14 129,-18 25-149,-1 0 1,0 0-1,1 0 0,-1 0 0,0 0 1,1 0-1,0 0 0,-1 0 1,1 1-1,-1-1 0,1 0 1,0 1-1,-1 0 0,1-1 0,3 1 1,-4 0-7,-1 0 0,1 0 0,0 1 0,0-1 1,-1 1-1,1-1 0,0 0 0,0 1 0,-1-1 1,1 1-1,0-1 0,-1 1 0,1 0 0,-1-1 1,1 1-1,-1 0 0,1-1 0,-1 1 1,1 0-1,-1 0 0,0-1 0,1 3 0,4 17 233,-6-2-6,-1 1 0,-8 30 0,4-24-195,2-11 76,3-11-38,8-9-296,-6 6 156,10-11-140,-1 0 0,0 0 0,0-1 0,9-16 0,-10 15 132,0 0 1,1 1-1,21-21 0,-23 26 32,-4 2 90,1 1 1,-1 0 0,8-5-1,-11 9-52,-1-1 0,0 1 0,1 0 0,-1-1 0,1 1 0,-1 0 0,1 0 0,-1-1 0,1 1 0,-1 0 0,1 0 0,-1 0 0,1 0 0,-1 0-1,1-1 1,-1 1 0,1 0 0,-1 0 0,1 0 0,-1 0 0,1 1 0,-1-1 0,1 0 0,-1 0 0,1 0 0,-1 0 0,1 0 0,-1 1 0,1-1 0,-1 0 0,1 0-1,-1 1 1,1-1 0,-1 0 0,0 1 0,1-1 0,-1 1 0,0-1 0,1 0 0,-1 1 0,0-1 0,1 1 0,-1-1 0,0 1 0,0-1 0,1 1 0,1 10 174,0-1 0,0 1 0,-1 0 0,-1-1 0,0 1 0,-1 13 0,0 7 216,-3 0-200,3-26-190,0 0 0,1 0 0,-1 0-1,1 0 1,0 0 0,1 7 0,-1-12-27,0 1-1,0 0 1,1-1-1,-1 1 1,0-1 0,0 1-1,1 0 1,-1-1 0,0 1-1,1-1 1,-1 1 0,1-1-1,-1 1 1,1-1 0,-1 1-1,1-1 1,-1 0 0,1 1-1,0-1 1,-1 0 0,1 1-1,-1-1 1,1 0 0,0 0-1,-1 1 1,1-1 0,0 0-1,-1 0 1,1 0 0,0 0-1,1 0 1,25-5-410,-12 2 148,-5 1 175,0 0 0,0-1 0,-1-1 0,1 1 0,-1-1 0,14-9 0,-1 2 88,8-1-66,1 0 1,48-10-1,-26 7 126,-20 6-42,38-7-1,-68 16-19,-1 0 13,1-1 0,-1 1 0,0-1 0,1 1-1,-1-1 1,0 0 0,0 0 0,1 0 0,1-2 0,-3 3 7,0-1 1,0 1-1,0 0 1,0-1 0,0 1-1,0 0 1,0 0 0,0-1-1,0 1 1,0 0-1,2 0 1,-2 0-12,-1 0-1,0 0 0,1 0 1,-1 0-1,0 0 1,1 0-1,-1 1 0,0-1 1,1 0-1,-1 0 1,0 0-1,1 0 0,-1 0 1,0 0-1,1 1 1,-1-1-1,0 0 0,1 0 1,-1 0-1,0 1 1,0-1-1,0 0 0,1 1 1,-1-1-1,0 0 1,0 0-1,0 1 1,1-1-1,-1 0 0,0 1 1,0-1-1,0 1 1,-22 4 93,-87 46-61,78-37 101,25-12-128,0 1 0,1 0 0,-1 1 1,1-1-1,-1 1 0,1 0 0,0 1 0,1-1 0,-1 1 0,-7 9 0,12-13-12,0-1 1,-1 0-1,1 1 0,-1-1 1,1 1-1,0-1 0,0 1 1,-1-1-1,1 1 0,0-1 1,0 1-1,-1 0 0,1-1 0,0 1 1,0-1-1,0 1 0,0-1 1,0 1-1,0 0 0,0-1 1,0 1-1,0-1 0,0 1 1,0 0-1,1-1 0,-1 1 0,0-1 1,0 1-1,0-1 0,1 1 1,-1-1-1,0 1 0,1-1 1,-1 1-1,0-1 0,1 1 0,-1-1 1,1 0-1,-1 1 0,1-1 1,-1 0-1,1 1 0,-1-1 1,1 0-1,-1 1 0,1-1 1,-1 0-1,1 0 0,-1 0 0,1 0 1,0 1-1,-1-1 0,1 0 1,-1 0-1,1 0 0,0 0 1,0-1-1,5 1 48,1 0 0,-1 0-1,12-3 1,-18 3-48,13-2 30,-1-2 0,1 1-1,-1-1 1,0-1 0,0 0-1,-1-1 1,0 0 0,0-1-1,0 0 1,-1-1 0,12-10-1,-20 16-46,0 0 1,1-1-1,-1 1 0,-1-1 1,1 1-1,0-1 0,0 0 1,-1 0-1,0 0 0,1 0 0,-1 0 1,0 0-1,0 0 0,-1 0 1,1 0-1,-1 0 0,1-7 1,-1 15 49,1-1 0,0 0 1,0 0-1,1 1 0,-1-1 1,1 0-1,0-1 1,5 8-1,-2-3 8,0 0-1,1-1 1,0 0-1,8 8 1,-12-13-24,0 0-1,0-1 1,0 0-1,0 1 1,0-1 0,0 0-1,0 0 1,1 0 0,-1 0-1,0 0 1,1-1 0,-1 1-1,0-1 1,1 0 0,-1 1-1,1-1 1,-1 0 0,0 0-1,1-1 1,-1 1 0,4-1-1,3-2 39,0 0-1,-1-1 0,1 0 0,10-7 0,15-6-58,-20 11 4,-6 3 1,-1 0-1,1 1 1,0-1 0,0 1-1,16-2 1,-21 5 28,0-1-1,0 1 1,0 0 0,0 0-1,0 0 1,0 0 0,0 0-1,0 0 1,0 1 0,0 0-1,-1-1 1,1 1 0,-1 0 0,1 0-1,-1 0 1,0 1 0,0-1-1,3 5 1,2 2 76,-1 1-1,0 0 1,9 20-1,-10-15 317,-4-12-979,0 1 0,0-1 0,1 1 1,-1-1-1,5 6 0,-6-9 226,1 1 0,-1 0 0,1-1 0,0 1-1,-1-1 1,1 1 0,0-1 0,0 1 0,-1-1 0,1 1-1,0-1 1,0 0 0,0 1 0,0-1 0,-1 0 0,1 0 0,0 0-1,0 0 1,0 1 0,0-1 0,0 0 0,0-1 0,-1 1-1,1 0 1,0 0 0,0 0 0,2-1 0,33-12-6096,-16 4 4081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27 5984,'0'-2'214,"0"1"0,0 0 0,0 0 0,0-1 0,0 1 0,1 0 0,-1 0 0,0-1 0,1 1 0,-1 0 0,1 0 0,0 0 0,-1-1 0,1 1 0,1-1 0,0-3 3587,-7 6-1875,-8 6 192,-17 10 12,-1-2-1,-47 17 1,40-18-1413,-53 29 1,59-22-517,1 1 1,1 1-1,1 2 1,-28 30 0,45-42-496,0 0 1,-12 18 0,4 3-3595,18-29 2072,0 1-1,0-1 0,0 1 1,0 7-1,1 3-2353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3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 3328,'0'-1'191,"0"0"1,0 0-1,0 1 0,0-1 1,-1 0-1,1 0 0,0 0 1,-1 1-1,1-1 0,0 0 1,-1 1-1,1-1 1,-1 0-1,1 1 0,-1-1 1,1 0-1,-1 1 0,0-1 1,1 1-1,-1-1 0,0 1 1,1-1-1,-1 1 0,-2-1 2230,-2 14 75,-18 27-69,1 6-1169,12-31-876,-13 26-1,20-35-307,1-1 0,-1 2 0,1-1 0,0 0 0,1 0 0,-1 1 0,0 12 0,2-14 248,0-4 351,4-6-500,-3 2-275,13-16 163,17-25-95,-26 36 65,0 1 0,0 1 0,8-8-1,-8 8-74,0 1-1,-1-1 1,1 1-1,-1-1 1,3-7-1,-4 7-24,1 1-1,-1-1 1,1 1 0,0 0-1,0 0 1,0 1 0,1-1-1,-1 1 1,1 0 0,0 0-1,1 0 1,6-3 0,-11 7 67,-1-1 0,1 1 1,0 0-1,-1 0 0,1-1 1,0 1-1,-1 0 0,1 0 1,0 0-1,-1 0 0,1 0 1,0 0-1,-1 0 0,1 0 1,0 0-1,-1 0 0,1 0 1,0 0-1,-1 1 0,1-1 1,0 0-1,-1 0 0,1 1 1,-1-1-1,1 0 0,-1 1 0,2 0 1,-1 0 17,0 1-1,0-1 1,0 0 0,0 1-1,-1-1 1,1 1 0,0 0 0,0-1-1,-1 1 1,1 2 0,1 5 4,-1 1 0,0-1 0,-1 10 1,0-19-31,5 65 773,-4-65-721,0 1 0,0-1-1,0 1 1,1-1 0,-1 0 0,0 0 0,0 1 0,0-1 0,1 0 0,-1 0 0,0 0 0,0 0-1,2-1 1,8-1 12,0-1 0,0-1 0,0 0-1,11-6 1,5-2-88,15-5-73,-12 4-80,0 2 1,63-16-1,-93 27 183,1 0-1,0-1 0,0 1 0,0 0 0,0 0 0,0 0 1,0 0-1,0-1 0,-1 1 0,1 1 0,0-1 0,0 0 1,0 0-1,0 0 0,0 0 0,0 1 0,0-1 0,-1 0 1,1 1-1,0-1 0,0 1 0,0-1 0,-1 1 0,1-1 1,0 1-1,-1-1 0,1 1 0,0 0 0,-1-1 0,1 1 1,-1 0-1,1 0 0,-1-1 0,1 1 0,-1 0 0,0 0 1,1 0-1,-1 0 0,0 0 0,0-1 0,1 1 0,-1 0 1,0 0-1,0 0 0,0 0 0,0 0 0,0 0 0,0 0 1,-1 0-1,1 0 0,-1 6 78,0-1 0,-1 0 0,0 0 0,0 1 0,-5 9 0,-37 85 917,29-64-566,11-21-557,4-15-21,0-1-1,0 0 1,0 1-1,0-1 1,0 0-1,0 0 0,0 1 1,0-1-1,0 0 1,0 1-1,1-1 1,-1 0-1,0 0 0,0 1 1,0-1-1,0 0 1,1 0-1,-1 0 1,0 1-1,0-1 1,1 0-1,-1 0 0,0 0 1,0 1-1,1-1 1,-1 0-1,0 0 1,3 0-433,-1 0 1,0 0-1,0 0 1,0 0-1,0-1 0,0 1 1,0 0-1,0-1 1,0 0-1,0 1 1,3-3-1,13-5-4367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2912,'-13'-7'923,"12"7"-889,1 0 1,-1 0-1,0 0 1,1 0-1,-1 0 1,1 0 0,-1 0-1,0 1 1,1-1-1,-1 0 1,1 0-1,-1 1 1,1-1 0,-1 0-1,1 1 1,-1-1-1,1 1 1,0-1-1,-6 3 4781,5-3-4631,1 0-1,-1 0 1,1 0 0,0 0-1,-1-1 1,1 1-1,0 0 1,-1 0-1,1 0 1,0-1-1,0 1 1,-1 0-1,1-1 1,0 1-1,0 0 1,-1 0 0,1-1-1,0 1 1,0 0-1,0-1 1,0 1-1,-1 0 1,1-1-1,0 1 1,0-1-1,0 1 1,0 0-1,0-1 1,0 1 0,0 0-1,0-1 1,0 1-1,0-1 1,0 1-1,0 0 1,0-1-1,0 1 1,1 0-1,-1-1 1,0 0-1,2-3 2458,-2 4-2575,0 0 0,0 0-1,0 0 1,0 0-1,0 0 1,1-1 721,-1 1-721,0 0-1,0 0 1,0 0 0,1-1-1,-1 1 1,0 0-1,0 0 1,0 0 0,0 0-1,0 0 1,0 0-1,0 0 1,0 0-1,0 0 1,1 0 0,-1 0-1,0 0 1,0 0-1,0 0 1,0 0 0,0 0-1,0 0 1,0 0-1,0 0 1,0 0 0,1 1-1,9-1 604,219-13 1606,-53 2-1654,-24 8-237,-131 0-286,0 0 1,0-1 0,32-11-1,-52 15-86,1-1-1,0 1 1,0 0 0,0-1-1,0 1 1,0 0 0,0 0-1,0 0 1,0 0-1,2 1 1,9 0-870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6 255 11232,'-5'9'5056,"39"-40"-4385,-5 5 2529,1 13-1888,28-21 960,-1 0-1344,17-6-544,-6 15-224,0-2-256,-10 15 64,-10-1-320,-8 8 192,-12 1-3680,1 4 2112,-9 0-4415,0 9 3455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2496,'6'-6'7925,"-6"21"-5788,0-11-1794,4 401 7295,21 1-5548,-7-135-1056,-16-213-683,-3-34-8,0-21-196,-2-7 62,-2-6 59,9-32-306,-4 28 22,2 1 0,-1-1-1,2 1 1,0 0 0,0 0 0,1 0-1,1 0 1,0 1 0,1-1 0,0 1-1,1 1 1,0-1 0,1 1 0,0 0-1,14-13 1,-7 9-7,1 0-1,1 1 0,0 1 1,0 1-1,1 1 1,1 0-1,0 1 0,0 1 1,24-7-1,-38 14 28,5-2 121,0 1-1,0 0 0,1 1 1,15-2-1,-23 4-95,-1 0 0,0 0 0,1 0 0,-1 0 0,0 1 0,1-1 0,-1 0 0,0 1 0,0 0 0,0-1 0,1 1 0,-1 0 0,0 0 0,0 0 0,0 1-1,0-1 1,0 0 0,-1 1 0,1-1 0,0 1 0,-1 0 0,1 0 0,-1-1 0,1 1 0,-1 0 0,2 4 0,0 2 121,0 0-1,-1 0 1,0 1-1,0-1 1,-1 1-1,0-1 1,0 1-1,-1 11 1,2 26 115,5 21-37,8 54 18,-14-116-649,0-1-1,0 0 0,0 0 1,1 1-1,0-1 1,0 0-1,0 0 0,0-1 1,4 6-1,-5-7-348,0-1 0,1 1 1,-1-1-1,1 1 0,0-1 0,-1 1 1,1-1-1,0 0 0,0 0 0,0 0 1,0 0-1,0 0 0,0 0 0,0-1 1,0 1-1,0-1 0,0 1 1,1-1-1,1 0 0,16 0-4693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3072,'4'3'10818,"-4"-2"-10586,-1 0-34,0 1-1,0 0 0,0 0 0,0 0 1,1 0-1,-1 0 0,1 0 1,-1 1-1,1-1 0,0 0 0,0 3 1,1 28 815,1-11-266,17 288 1980,-14-263-2387,-4 25 604,-1-70-454,0-4-148,0-5-275,1-1 1,1 1 0,-1 0 0,1 0-1,4-10 1,1-5-96,7-23-16,2 0 0,1 1 0,38-65 0,-44 89-11,2-3 43,17-20-1,-25 37 19,0 0 0,0 0 0,1 0 0,0 1 0,0-1 0,0 2 0,12-8 0,-17 11-9,0 1 0,0-1 0,1 1 0,-1-1 0,0 1 0,0-1 0,0 1 0,0-1 0,1 1-1,-1 0 1,0 0 0,0 0 0,1 0 0,-1 0 0,0 0 0,1 0 0,-1 0 0,0 0 0,0 0 0,1 1 0,-1-1-1,0 1 1,0-1 0,2 1 0,-1 1 13,-1-1 0,1 1 0,-1 0 0,0-1 0,1 1 0,-1 0 0,0-1-1,0 1 1,0 0 0,0 0 0,-1 0 0,1 0 0,0 3 0,2 7 56,-1 0-1,-1 0 1,0 22-1,-1-31-74,0 161 1172,48-247-694,-41 69-443,7-13-97,1 0 0,36-49 0,-48 73 49,0 0-1,0 0 1,0 0-1,0 0 1,0 1-1,1 0 1,-1 0-1,1 0 1,-1 0-1,1 0 1,0 0-1,5-1 1,-7 3 23,-1 0-1,1 0 1,-1 0 0,1 0 0,-1 0-1,1 0 1,0 0 0,-1 0 0,1 0 0,-1 1-1,1-1 1,-1 1 0,1-1 0,-1 1 0,1 0-1,-1-1 1,0 1 0,1 0 0,-1 0-1,0 0 1,0 0 0,1 0 0,-1 0 0,0 0-1,0 1 1,0-1 0,0 0 0,-1 1-1,1-1 1,0 0 0,-1 1 0,2 2 0,1 8 109,0 0 1,0 0 0,-1 0 0,-1 0-1,0 23 1,0-4 94,1 46 273,-11 93 0,9-169-474,-2 13-4,2-10-54,-1-1 0,1 1 0,0-1 0,0 1 0,0-1 0,0 1 0,1 5 0,0-2-3191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353 130 2560,'2'-7'443,"-2"2"-189,1 1 0,0-1 1,1 1-1,-1-1 0,1 1 0,0 0 0,0 0 0,6-8 1,-6 9 241,1 0 1,0-1-1,-1 1 1,0-1 0,0 1-1,0-1 1,0 0 0,0 0-1,1-5 1,-3 8-372,0 0 0,1 0 0,-1-1 0,0 1 0,0 0 0,0 0 0,0 0 1,0 0-1,0 0 0,0 0 0,0 0 0,0 0 0,0 0 0,-1 0 0,1 0 0,0 0 0,-1 0 0,1 0 0,-1 0 0,1 0 0,-1 0 0,0 0 0,1 0 0,-1 1 0,0-1 1,1 0-1,-1 0 0,0 1 0,0-1 0,0 0 0,0 1 0,0-1 0,0 1 0,0-1 0,0 1 0,0 0 0,0-1 0,0 1 0,0 0 0,0 0 0,0-1 0,0 1 0,-1 0 1,-4 0 232,0 0 1,0 0 0,1 1-1,-1-1 1,0 1 0,1 0-1,-1 1 1,1-1 0,-1 1-1,-7 4 1,-4 3 242,1 0 0,-15 11 1,30-19-581,-124 94 1956,112-83-1870,0-1 0,2 2-1,-1 0 1,2 0 0,-1 1 0,2 0 0,-11 20 0,18-30-69,0 0 0,0 1 0,1-1 1,-1 1-1,1-1 0,0 1 0,0-1 0,1 1 1,-1 0-1,1 0 0,0-1 0,0 1 0,0 0 1,1-1-1,0 1 0,0 0 0,0-1 0,0 1 0,1-1 1,0 1-1,0-1 0,0 0 0,0 0 0,6 8 1,-2-6 19,-1-1 1,1 1 0,0-1 0,1 0 0,-1-1 0,1 0-1,0 0 1,0 0 0,9 3 0,5 0 100,0 0 1,24 4-1,-33-9-172,-1 0-1,1-1 1,-1 0 0,1-1-1,21-2 1,-25 0-524,0 1 1,0-1-1,12-5 1,-15 4-486,1 1 0,-1-1 1,0 0-1,0 0 0,7-7 0,43-40-11873,-35 31 9684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5824,'-1'-2'509,"-1"-1"-1,0 1 1,1-1 0,0 1 0,0-1 0,-2-5 0,3 7-245,0 0 0,0 0 0,0 0 1,0 0-1,0-1 0,0 1 1,0 0-1,0 0 0,0 0 1,1 0-1,-1 0 0,1 0 0,-1 0 1,0 0-1,1-1 0,0 2 1,-1-1-1,1 0 0,0-1 1,1 0-20,0 0 0,0 0 0,0 0 0,0 0 0,0 1 1,0-1-1,1 1 0,-1 0 0,0-1 0,1 1 0,-1 0 1,1 1-1,-1-1 0,1 0 0,0 1 0,-1-1 0,1 1 1,-1 0-1,1 0 0,0 0 0,-1 0 0,1 0 0,0 0 0,-1 1 1,1 0-1,0-1 0,2 2 0,-2-1-210,0 1 0,0-1 0,0 0 0,0 1-1,0 0 1,0 0 0,-1 0 0,1 0 0,-1 0 0,1 0 0,-1 1 0,0-1-1,0 1 1,0 0 0,0-1 0,0 1 0,-1 0 0,1 0 0,-1 0 0,0 0-1,2 5 1,-3-1 19,1-1-1,-1 0 0,0 1 1,0-1-1,0 1 0,-1-1 1,0 0-1,-1 1 0,1-1 1,-1 0-1,-5 10 0,-2 4 454,-26 38 1,11-20 168,23-36-640,0 0 0,0 0-1,0 0 1,0 0 0,0 0 0,0 0 0,1 0 0,-1 0 0,1 0-1,0 0 1,0 1 0,-1-1 0,1 0 0,1 3 0,-1-4 3,1 1 0,-1-1 1,1 0-1,-1 0 1,1 0-1,0 1 1,-1-1-1,1 0 0,0 0 1,0 0-1,0 0 1,0-1-1,0 1 1,0 0-1,0 0 0,0 0 1,0-1-1,0 1 1,1-1-1,-1 1 0,0-1 1,0 1-1,1-1 1,-1 1-1,2-1 1,12 2-62,1 0 0,0-1 1,-1-1-1,22-2 1,1 0-2556,-1 3-3517,-17 2 2660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6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34 290 3328,'-24'-18'1984,"15"6"6005,9 12-7885,0 0 1,0-1-1,0 1 1,0 0-1,0-1 1,0 1-1,0 0 1,0 0-1,1-1 1,-1 1-1,0 0 1,0 0-1,0 0 1,0-1-1,1 1 0,-1 0 1,0 0-1,0 0 1,1 0-1,-1-1 1,0 1-1,0 0 1,1 0-1,-1 0 1,0 0-1,0 0 1,1 0-1,-1 0 1,0 0-1,1 0 0,-1 0 1,0 0-1,1 0 1,11-3 748,138-9 1758,-53 2-2321,346-26 720,-359 28-846,99-7 145,529-51 944,-5 13-303,-573 46-822,355-15 426,-1 18 524,-421 7-992,-29-1-190,1-1 1,59-7 0,-91 3-1132,-8-2-2389,-14-4-2744,0 8 3030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2080,'0'-4'-9,"0"4"134,0-1-1,0 0 1,0 1-1,-1-1 1,1 0 0,0 0-1,0 1 1,1-1-1,-1 0 1,0 0-1,0 1 1,0-1-1,0 0 1,1 1 0,-1-1-1,0 0 1,0 1-1,1-1 1,-1 0-1,1 1 1,-1-1-1,1 1 1,-1-1 0,1 1-1,-1-1 1,1 1-1,-1-1 1,1 1-1,0-1 1,1 0 215,0-1 1,-1 1-1,1-1 0,-1 0 1,1 1-1,-1-1 1,2-3-1,-2 3 260,0 0-1,1 0 1,-1 0-1,0 0 1,1 1-1,-1-1 1,3-1 0,-4 3-559,0 0 0,0 0 0,0 0 0,0 0-1,0 0 1,1 0 0,-1 0 0,0 0 0,0-1 0,0 1 0,0 0 0,0 0 0,0 0 0,0 0 0,0 0 0,0 0 0,0 0 0,0 0 0,0 0 0,1 0 0,-1 0 0,0 0 0,0 0 0,0 0 0,0 0 0,0 0 0,0 0 0,0 1 0,0-1 0,0 0 0,0 0 0,0 0 0,0 0 0,1 0 0,-1 0 0,0 0 0,0 0 0,0 0 0,0 0 0,0 0 0,0 0 0,0 0 0,0 0 0,0 0 0,0 0 0,0 1 0,0-1 0,0 0 0,0 0 0,0 0 0,0 0 0,0 0 0,0 8 1057,-2 10-143,1-15-461,-18 157 2253,3 174 0,31-146-1846,-15-186-898,1 0 0,-1 0 0,0 0-1,1 0 1,-1 1 0,1-1 0,0 0 0,0-1 0,0 1 0,0 0-1,1 3 1,-1-5-123,0 1 0,-1-1 0,1 0-1,0 1 1,-1-1 0,1 0 0,0 1-1,0-1 1,-1 0 0,1 0 0,0 0-1,0 1 1,-1-1 0,1 0 0,0 0-1,0 0 1,0 0 0,-1-1 0,1 1 0,0 0-1,0 0 1,-1 0 0,1-1 0,0 1-1,0 0 1,-1-1 0,1 1 0,0 0-1,-1-1 1,1 1 0,1-2 0,22-18-5070,-14 10 2940,13-7-795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3072,'-20'-4'976,"19"4"-865,-1 0 0,1 0 0,-1 0 0,1 0 0,-1 0 0,0 0 0,1 1 0,-1-1 0,1 0-1,-1 1 1,1 0 0,-1-1 0,1 1 0,-3 1 0,2 0 555,-8 4 1403,9-5-1798,0 0 1,1-1-1,-1 1 0,0-1 1,0 1-1,0-1 1,0 1-1,1-1 1,-1 0-1,0 1 1,0-1-1,0 0 1,0 0-1,0 0 1,0 0-1,0 0 0,-1 0 1,-6-3 4839,9 2-4896,0 0 1,0 0 0,0 1 0,0-1 0,1 1 0,-1-1 0,0 1 0,0 0-1,1-1 1,-1 1 0,3 0 0,51-7 1100,122-11-173,-127 16-859,1 3 0,70 9 1,-112-8-294,9 1-45,28 1 0,-36-8-3707,0 0-4265,0 7 4800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5632,'0'-1'311,"0"0"1,1 1-1,-1-1 1,1 0 0,-1 0-1,1 0 1,-1 0-1,1 0 1,0 1-1,0-1 1,-1 0-1,1 1 1,0-1-1,0 0 1,0 1 0,-1-1-1,1 1 1,0-1-1,0 1 1,0 0-1,0-1 1,0 1-1,0 0 1,2-1-1,-2 2-5,1 0-1,-1-1 0,0 1 1,0 0-1,1 0 1,-1 0-1,0 0 0,0 0 1,0 0-1,0 0 0,0 0 1,0 1-1,0-1 0,0 0 1,0 0-1,-1 1 0,2 1 1,13 29 962,-1 0-1,16 53 1,7 71-581,-28-121-529,-6-25-8,-1 1 0,0-1 0,0 1-1,0 10 1,-2-19 26,1-10 117,17-51-128,-7 21 49,2 1-1,1 0 0,31-56 1,-3 20-329,17-26-229,-56 86-1208,19 12-14815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3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2496,'-28'3'11077,"16"-1"-11317,-11 3 1080,-1 2 1,2 1-1,-29 13 1,-5 1-161,49-19-618,0 0 0,0 0 0,0 1 0,1-1 0,-1 2-1,1-1 1,0 0 0,0 1 0,-9 10 0,13-12-49,-1 0 0,1 0 0,0 0 0,1 0 0,-1 0 0,0 1 0,1-1 0,0 1 0,0-1 0,0 1 0,0-1 0,0 1 0,1 0 0,0-1 0,0 1 0,0-1 0,0 1 0,0 0 0,1-1 0,-1 1 0,1 0 0,2 3 0,-2-3 21,0 0 0,1 0 0,-1 0 0,1 0 0,0-1 0,1 1 0,-1-1 0,1 1 0,-1-1 0,1 0 0,0 0 0,0 0 0,1 0 0,-1 0 0,0-1 0,1 0 0,4 3 0,-1-2 12,0 0 0,1-1-1,-1 0 1,1 0 0,-1-1 0,1 0-1,0 0 1,11-1 0,-5 0-67,105-1-2308,-40-6-7876,-65 7 7795,-1 0-118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5568,'1'-3'462,"-1"0"0,0 1 0,1-1 0,-1 1 0,1 0 0,0-1 0,0 1 0,0-1 0,0 1 0,0 0 0,0 0 0,4-5 0,23-21 5840,-16 16-4648,-12 12-1633,0 0 0,0 0-1,0 0 1,0 0 0,0 0-1,0 1 1,0-1 0,0 0 0,0 0-1,0 0 1,0 0 0,0 0 0,0 0-1,0 0 1,0 0 0,0 1 0,0-1-1,0 0 1,0 0 0,0 0 0,0 0-1,0 0 1,0 0 0,0 0-1,0 0 1,0 0 0,0 1 0,0-1-1,0 0 1,0 0 0,0 0 0,0 0-1,0 0 1,1 0 0,-1 0 0,0 0-1,0 0 1,0 0 0,0 0 0,0 0-1,0 0 1,0 0 0,0 1-1,0-1 1,1 0 0,-1 0 0,0 0-1,0 0 1,0 0 0,0 0 0,0 0-1,0 0 1,0 0 0,1 0 0,-1 0-1,0-1 1,0 1 0,0 0-1,0 0 1,0 0 0,0 0 0,0 0-1,0 0 1,0 0 0,1 0 0,-1 0-1,0 0 1,0 0 0,0 0 0,-1 9 346,-1 8-187,-2-1 1,0 0-1,-1 0 0,0-1 1,-15 29-1,6-20 140,10-17-120,-1-1 0,2 1 0,-1 0 0,1 0 0,0 0 0,1 0 0,0 1 0,0-1 0,-1 10 0,3-16-174,0 1 0,0-1 0,0 1 0,0-1 0,1 0 0,-1 1 0,0-1 0,1 1 0,-1-1 0,1 0-1,0 1 1,-1-1 0,1 0 0,0 0 0,0 0 0,0 1 0,0-1 0,2 1 0,-1 0 48,0 0 0,1-1 0,-1 0 0,1 1 0,-1-1 0,1 0 0,0 0 0,-1 0 0,5 0 1,0 0 46,0 0 0,-1-1 0,1 0 0,0 0 0,0 0 1,0-1-1,9-2 0,-15 3-125,4-2-898,-1 0 1,1 1 0,0 0-1,0 0 1,0 0-1,0 1 1,0 0 0,0 0-1,0 0 1,0 0-1,0 1 1,0 0 0,8 2-1,-2 7-7412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0 5216,'1'0'6144,"-1"1"-5991,0-1 1,0 1 0,-1 0-1,1-1 1,0 1 0,-1 0-1,1-1 1,-1 1 0,1-1-1,-1 1 1,1-1 0,-1 1-1,1-1 1,-1 1 0,0-1-1,-23 12 1543,8-6-1008,-18 11 276,2 1-1,0 1 1,1 1-1,2 2 1,-50 46-1,-111 100 227,-3-23-844,46-35-212,129-98-412,16-11 7,0 0 0,0 1-1,0-1 1,0 1 0,0 0-1,0-1 1,-2 4 0,1-3-914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 5216,'7'-22'8060,"-16"25"-5394,-14 7-1115,-9 8-457,0 2 1,2 0-1,1 2 0,-37 35 1,44-36-599,-20 23 1,35-35-388,1-1 1,0 1-1,0 0 1,1 0 0,0 0-1,-6 17 1,10-24-95,0 0 0,1 0 0,0 0 1,-1 0-1,1 0 0,0 0 1,0 0-1,0-1 0,0 1 1,0 0-1,1 0 0,-1 0 0,0 0 1,1 0-1,0 0 0,-1 0 1,1-1-1,0 1 0,0 0 1,0 0-1,0-1 0,0 1 0,0-1 1,1 1-1,-1-1 0,0 1 1,1-1-1,-1 0 0,1 0 0,0 0 1,-1 0-1,1 0 0,3 1 1,0 1-2,1-1 1,0 0 0,-1 0 0,1-1 0,0 0-1,0 0 1,0 0 0,0-1 0,0 0-1,7-1 1,-6 1-32,3-1-772,0-1 0,0 1 0,12-5 0,1-1-2374,2 6 987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6144,'-7'-15'1978,"7"15"-1923,0-1-1,0 1 0,0-1 0,0 1 0,0 0 0,0-1 0,0 1 0,0-1 0,0 1 0,1-1 0,-1 1 1,0-1-1,0 1 0,0 0 0,1-1 0,-1 1 0,0-1 0,1 1 0,-1 0 0,0-1 0,1 1 0,-1 0 1,0 0-1,1-1 0,-1 1 0,1 0 0,0-1 0,25-31 6767,-20 27-5876,1 0 0,0 0-1,0 1 1,0-1 0,1 2 0,12-6-1,-19 9-911,-1 0-1,0 0 1,1-1-1,-1 1 1,1 0-1,-1 0 1,0 0-1,1 0 1,-1 0-1,1 0 1,-1 1-1,0-1 1,1 0-1,-1 0 1,0 0-1,1 0 1,-1 0-1,1 1 1,-1-1-1,0 0 1,1 0-1,-1 0 1,0 1-1,0-1 1,1 0-1,-1 1 1,0-1-1,0 0 1,1 1-1,-1-1 1,0 0-1,0 1 1,0-1-1,1 0 1,-1 1-1,0-1 1,0 0-1,0 1 1,3 18 112,-2-15-22,-1 4-37,0-1-1,0 1 1,0-1-1,-1 1 1,0-1-1,-2 9 1,-16 48 437,3-14 126,15-44-557,-1 2 24,0-1-1,0 0 1,1 0-1,0 1 1,1 9-1,0-16-98,0 1-1,0-1 1,0 0-1,0 1 1,1-1-1,-1 0 1,1 0-1,-1 1 1,1-1-1,-1 0 1,1 0-1,-1 0 1,1 0 0,0 1-1,0-1 1,0 0-1,-1 0 1,1-1-1,0 1 1,0 0-1,0 0 1,1 0-1,-1-1 1,0 1-1,0 0 1,0-1-1,0 1 1,1-1-1,-1 1 1,0-1 0,1 0-1,-1 0 1,0 1-1,0-1 1,1 0-1,-1 0 1,2-1-1,10 1-140,0-2 0,18-3 0,18-3-4549,-25 7 2406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1405 5216,'-1'-1'328,"1"0"1,0 0-1,-1 0 0,1-1 1,0 1-1,0 0 1,0 0-1,0-1 0,0 1 1,0 0-1,0 0 1,1-1-1,-1 1 0,0 0 1,1 0-1,-1 0 0,1 0 1,-1 0-1,1-1 1,0 1-1,-1 0 0,2-1 1,2-3 55,1 1 1,-1-1 0,7-4-1,-1 0 407,18-18-20,-1-2 1,-2-1-1,0-1 0,29-50 0,-43 64-555,5-9-32,-16 26-184,0 0 0,0 0 0,0 0 0,0 0 0,0 0 0,0-1 0,0 1 0,0 0 0,0 0 0,0 0 0,0 0 0,0 0 0,0 0 0,0 0 0,0 0 0,0 0 0,0-1-1,0 1 1,0 0 0,0 0 0,0 0 0,0 0 0,0 0 0,1 0 0,-1 0 0,0 0 0,0 0 0,0 0 0,0 0 0,0 0 0,0 0 0,0 0 0,0 0 0,0 0 0,0 0 0,0 0 0,1 0 0,-1 0 0,0-1 0,0 1 0,0 0 0,0 0 0,0 1 0,0-1 0,0 0 0,0 0 0,0 0-1,1 0 1,-1 0 0,0 0 0,0 0 0,2 6 27,0 13 49,0 150 485,-4-45-428,18 72 466,-10-155-300,3-2 1,24 74 0,-28-99-116,1-1 0,0 0-1,0 0 1,2-1-1,0 0 1,17 21 0,-24-31-164,0-1 1,0 0 0,0 0 0,0 0-1,0 0 1,0 0 0,0 0 0,0-1 0,0 1-1,1 0 1,-1-1 0,0 1 0,0 0-1,1-1 1,-1 1 0,0-1 0,1 0 0,-1 0-1,1 1 1,-1-1 0,0 0 0,1 0-1,-1 0 1,1 0 0,-1-1 0,1 1-1,-1 0 1,0 0 0,1-1 0,-1 1 0,0-1-1,1 0 1,-1 1 0,0-1 0,0 0-1,0 1 1,1-1 0,-1 0 0,0 0-1,0 0 1,0 0 0,0 0 0,1-3 0,3-2 13,0-1 0,-1-1 0,1 1 0,-1-1 0,-1 0 0,3-8 0,51-180-66,-15-4-504,-25 116-54,31-216-1015,-48 298 1600,14-110-294,26-181 96,-31 229 143,12-64-162,-15 106 118,-4 11 84,1 0 1,0 1 0,8-19-1,-9 26 23,2-6-116,1 0 0,12-15 0,-12 19 142,-1 1 0,1 0 0,0 0 0,0 1 0,1 0 0,-1-1 0,1 2 0,0-1 0,0 1 0,0 0 0,0 0 0,9-2 0,10 0 209,45-2 1,-37 4-113,109 0-124,-80 5 42,-1-3 0,0-2 0,118-20 0,30-19 308,28-3-270,-97 20-52,-107 18-37,154-24 126,261 1 137,-413 27-105,1-2 0,66-15 0,-41 7-24,119-6 1,-112 13-170,-25 1 77,26-2 166,109 4 1,-144 3-144,0-2 1,59-8 0,-36 1-91,1 2 0,76 2 0,68 11 448,-149-6-278,-25-1-157,0 2-1,40 6 1,-28-2 49,-1-2 1,1-2 0,46-3-1,-20-1-67,-36 2 67,2 0-88,48 5 1,-78-5 53,0 0 1,-1 0 0,1 1-1,0-1 1,-1 0-1,1 1 1,-1 0 0,1-1-1,-1 1 1,1 0 0,-1 0-1,1 0 1,-1 0-1,0 0 1,1 0 0,-1 0-1,0 0 1,0 1 0,0-1-1,0 0 1,0 1 0,0-1-1,0 1 1,0-1-1,-1 1 1,1-1 0,0 1-1,-1-1 1,0 1 0,1 2-1,0 5 35,-1-1 0,-1 0-1,1 0 1,-1 1 0,-3 11 0,-5 15 214,-16 44 0,-5 11-47,24-68-307,4-16-110,0 0 0,0 1 0,0-1 0,1 1 0,0 0 0,1-1 0,-1 1 0,2 12 0,2-7-1163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383 386 3392,'9'2'1600,"7"0"-719,-15-2-745,-1 0 0,0 0 0,0 0 0,1 0 0,-1 0 0,0 0 0,1 0-1,-1 0 1,0 0 0,0 0 0,1 0 0,-1 0 0,0 0 0,1 0 0,-1 0 0,0 0 0,0 0 0,1 0 0,-1 0 0,0-1 0,0 1 0,1 0 0,-1 0 0,0 0 0,0 0 0,1-1 0,-1 1 0,0 0 0,0 0 0,0 0 0,1-1 0,-1-1 55,-1 0 0,1 0 0,-1-1 1,1 1-1,-1 0 0,0 0 1,1 0-1,-1 0 0,0 1 0,0-1 1,-1 0-1,1 0 0,0 1 0,0-1 1,-1 0-1,1 1 0,-1-1 1,0 1-1,-3-2 0,1 0-119,-1 0 0,1 0 0,-1 1-1,0 0 1,0 0 0,0 0 0,-7-1 0,0 2-40,0 0 1,1 0-1,-1 1 1,0 1 0,1 0-1,-1 0 1,1 1 0,-1 1-1,1 0 1,0 0-1,0 1 1,0 1 0,0-1-1,1 2 1,0 0-1,0 0 1,-17 15 0,18-13-14,0 0 1,1 0-1,0 1 1,1 0 0,0 0-1,0 1 1,1 0-1,-6 11 1,9-13 16,-1 1-1,1-1 1,1 1 0,0 0 0,0-1 0,0 1 0,1 0-1,1 0 1,-1 0 0,3 18 0,-1-19 19,0-1 0,1 0 0,1 1 1,-1-1-1,1 0 0,0 0 0,0 0 0,1-1 0,0 1 1,0-1-1,1 0 0,0 0 0,0 0 0,0-1 0,0 0 1,1 0-1,0 0 0,9 5 0,-6-5 40,0 0 0,0-1 0,0 0 0,0 0 0,0-1 0,1 0 0,0-1 0,-1 0 0,1 0 0,0-1 0,0-1 0,0 0 0,16-1 0,-21 0 3,-3 1-52,1 0 0,-1 0 1,1 0-1,-1-1 1,1 1-1,-1-1 1,0 1-1,1-1 1,-1 0-1,4-2 0,-6-4-45,0 6-14,0 1 1,-1 0-1,1 0 0,0-1 0,-1 1 1,1 0-1,-1 0 0,1 0 1,-1 0-1,1 0 0,0-1 0,-1 1 1,1 0-1,-1 0 0,1 0 1,-1 0-1,1 0 0,0 0 1,-1 0-1,1 1 0,-1-1 0,1 0 1,-1 0-1,1 0 0,0 0 1,-1 1-1,1-1 0,-1 0 0,-13 7-83,0-1-1,1 2 1,0 0-1,1 0 1,0 1-1,-13 13 1,-65 69 177,68-67-41,13-13-8,0 0 0,0 0 0,1 1 0,1 0 0,0 0 0,-10 24 1,14-29 13,1 0 0,0 0 0,0 0 0,1 0 0,0 0 1,0 0-1,0 1 0,1-1 0,0 0 0,1 0 0,0 1 1,0-1-1,0 0 0,5 13 0,-4-16-6,-1 0 0,1 0 0,0-1 1,1 1-1,-1-1 0,1 1 0,-1-1 0,1 0 0,0 0 0,0 0 1,0-1-1,0 1 0,1-1 0,-1 1 0,1-1 0,0 0 0,-1-1 0,1 1 1,0-1-1,0 1 0,0-1 0,0 0 0,0-1 0,0 1 0,0-1 0,1 0 1,4 0-1,4-1 46,-1 0 1,1-1 0,-1 0 0,0-1-1,0 0 1,0-1 0,0-1-1,12-6 1,19-13 129,52-40 1,-19 12-197,-20 17 13,74-50 196,-93 55-261,0-1 0,-2-1 0,52-64 0,-52 50 128,-3-2 0,42-81 0,-72 126-91,53-113 132,-44 90-197,-2-2 0,10-41 0,-16 58 13,1-6-108,2-28 1,-6 41 100,0-1-1,0 1 1,0 0 0,0 0 0,-1 0 0,0 0-1,0 0 1,0 0 0,0 0 0,-1 0-1,1 0 1,-4-5 0,5 9 37,-1-1-1,1 0 1,-1 1 0,1-1-1,-1 0 1,0 1 0,0-1-1,1 1 1,-1-1 0,0 1-1,0-1 1,0 1 0,1 0-1,-1-1 1,0 1-1,0 0 1,0 0 0,0 0-1,0-1 1,0 1 0,0 0-1,0 0 1,1 0 0,-1 1-1,0-1 1,0 0 0,0 0-1,0 0 1,0 1 0,0-1-1,1 0 1,-1 1 0,-1 0-1,-3 1-18,1 1-1,-1-1 0,1 1 1,-5 4-1,9-7 37,-24 21-90,0 1 0,2 0 0,1 2 1,0 1-1,-17 28 0,14-15 97,2 0 1,1 1-1,2 1 0,2 1 1,2 1-1,2 0 0,-13 65 1,24-94 31,0 0 1,1-1-1,1 1 1,0 0-1,0 0 0,1 0 1,1-1-1,0 1 1,4 12-1,-3-16 12,0-1 0,1 0-1,0 1 1,0-1 0,1-1-1,0 1 1,0-1 0,1 0-1,-1 0 1,2 0 0,-1-1-1,1 0 1,11 8 0,-8-8 29,-1-1 0,1 0-1,-1 0 1,1-1 0,1-1 0,-1 1 0,0-1 0,1-1 0,0 0 0,16 0 0,-18-1-26,-1-1 0,0-1 0,1 1 0,-1-1 0,0-1 0,0 0 0,0 0 1,0 0-1,0-1 0,0 0 0,0-1 0,-1 0 0,0 0 0,9-6 0,-7 2-18,0 0-1,0 0 0,0-1 0,-1-1 0,9-13 0,-14 19-23,-1 1 0,0-2 0,0 1 0,0 0-1,-1 0 1,1 0 0,1-9 0,-3 10-44,0 1 1,0-1 0,0 0-1,0 1 1,0-1-1,-1 1 1,1-1 0,-1 1-1,1-1 1,-1 1 0,0-1-1,0 1 1,0-1-1,-3-3 1,4 6 17,-1-1 1,1 1-1,0-1 0,0 1 0,-1 0 1,1-1-1,0 1 0,-1 0 0,1-1 1,-1 1-1,1 0 0,0-1 0,-1 1 1,1 0-1,-1 0 0,1-1 0,-1 1 1,1 0-1,-1 0 0,1 0 1,-1 0-1,1 0 0,0 0 0,-1 0 1,1 0-1,-1 0 0,1 0 0,-1 0 1,1 0-1,-1 0 0,1 0 0,-1 0 1,1 0-1,-1 1 0,1-1 0,-1 0 1,1 0-1,-1 0 0,1 1 0,0-1 1,-1 0-1,0 1 0,-16 20-351,14-17 345,-6 8-31,-29 45-14,34-50 71,0 0 0,1 0 0,0 0 0,0 1 0,1-1-1,-3 14 1,5-19 14,-1 0-1,1 1 0,0-1 1,-1 0-1,1 1 0,1-1 1,-1 0-1,0 1 0,0-1 1,1 0-1,-1 0 0,1 1 1,0-1-1,0 0 0,0 0 1,0 0-1,0 0 0,0 0 1,1 0-1,-1 0 0,0 0 1,1 0-1,0-1 0,-1 1 1,1-1-1,0 1 0,0-1 0,0 0 1,0 1-1,0-1 0,0 0 1,4 1-1,1 0 10,-1-1 1,1 0-1,-1 0 0,1 0 1,-1-1-1,1 0 0,0 0 0,-1 0 1,1-1-1,8-2 0,324-90 707,-312 85-730,-1-1 1,0-1-1,-1-1 0,0-2 0,0 0 0,26-20 0,-49 31-49,0 1 0,1-1-1,0 1 1,-1-1 0,1 1 0,0 0 0,-1 0-1,1 0 1,5-1 0,-7 2 35,-1 0 1,0 0-1,0 0 0,0 0 1,0 1-1,0-1 0,1 0 1,-1 0-1,0 0 0,0 0 1,0 0-1,0 0 0,0 0 1,1 0-1,-1 0 0,0 0 1,0 0-1,0 0 0,0 0 0,0 1 1,0-1-1,1 0 0,-1 0 1,0 0-1,0 0 0,0 0 1,0 0-1,0 1 0,0-1 1,0 0-1,0 0 0,0 0 1,0 0-1,0 1 0,0-1 1,0 0-1,0 0 0,0 0 1,0 0-1,-2 10-147,-7 7 116,-11 3 30,0 3-36,14-15 73,-2 3 3,-11 22-1,17-30-12,1 1-1,-1-1 1,1 1-1,0 0 1,0-1-1,1 1 1,-1 0-1,1 0 1,-1-1-1,1 1 1,1 5-1,-1-7-2,0-1 0,1 1 0,-1 0-1,0-1 1,1 1 0,-1-1 0,1 1 0,0-1 0,-1 1-1,1-1 1,0 0 0,0 1 0,0-1 0,0 0 0,0 0 0,0 1-1,0-1 1,1 0 0,-1 0 0,3 1 0,-2-1 24,1 0 0,-1 0 0,0-1 0,1 1-1,-1-1 1,1 1 0,0-1 0,-1 0 0,1 0 0,-1 0 0,1 0 0,2-1 0,4-1 45,0 0-1,-1-1 1,1 0-1,-1 0 1,0-1-1,12-7 1,-8 3-43,-2 0 1,1-1 0,-1 0 0,0-1 0,10-14-1,-13 16-14,-1-1-1,0 0 0,-1 0 1,0-1-1,6-14 0,-6 12-13,61-165 20,-25 61-29,49-104-4,-31 38 0,-49 146-211,-2-1-1,5-38 1,-13 65 2,-2 9-87,-7 16-164,6-9 443,-23 49-155,3 2-1,-30 109 1,31-75 206,5 1 0,-9 142-1,26-227-21,-2 20 89,2 38 0,0-58-53,1 0-1,0 0 1,0-1-1,0 1 1,1 0-1,0-1 1,1 0-1,-1 1 1,1-1-1,0 0 1,5 6-1,-7-10-18,1 0-1,0 0 1,0-1-1,0 1 0,0 0 1,1-1-1,-1 0 0,0 1 1,1-1-1,-1 0 1,1 0-1,-1 0 0,1 0 1,-1-1-1,1 1 1,0-1-1,-1 0 0,1 1 1,0-1-1,-1 0 1,1-1-1,0 1 0,-1 0 1,1-1-1,0 1 1,2-2-1,8-2-20,-1-1 0,1 0 0,20-13 0,-28 16-28,18-12 13,-2 0-1,1-1 1,-2-1 0,0-1-1,-1-1 1,-1-1 0,25-32-1,-24 30-98,-25 54-625,2-20 727,1-1-1,0 1 1,0 0 0,1 0-1,1 0 1,0 16-1,1-25 17,1 0-1,-1 0 0,1 0 0,-1-1 0,1 1 0,0 0 0,1 0 0,-1 0 0,1-1 0,0 1 0,-1-1 0,2 1 0,-1-1 0,0 0 0,1 0 0,-1 0 0,1 0 0,0 0 0,0-1 0,0 1 0,0-1 0,0 0 0,1 1 0,-1-2 0,6 3 0,-2-1 34,0 0 0,1-1 0,0 0-1,0 0 1,-1-1 0,1 0 0,0 0 0,0-1 0,0 0 0,13-2-1,-9 0-47,-1-1-1,-1 0 1,1 0 0,0-1-1,-1-1 1,20-11-1,-13 6 41,-1-1-1,1 0 1,-2-2 0,0 1-1,0-2 1,14-17-1,-18 15-49,-8 12-105,-7 8-172,-6 7 268,1 1-1,-1 1 1,2-1 0,0 2-1,0-1 1,2 1 0,-1 0 0,2 0-1,0 1 1,-4 17 0,9-29 33,-1 0 1,1 0 0,0 0 0,0 0 0,0 0 0,1 0-1,-1 0 1,2 4 0,-2-6-3,0 0 1,0 0-1,1 0 1,-1 0-1,1 0 1,-1 0-1,0-1 0,1 1 1,0 0-1,-1 0 1,1 0-1,-1-1 1,1 1-1,0 0 0,0-1 1,-1 1-1,1-1 1,0 1-1,0-1 1,0 1-1,0-1 1,0 1-1,0-1 0,-1 0 1,1 0-1,0 1 1,0-1-1,0 0 1,1 0-1,3-1 62,0 1 0,-1-1 0,0-1 0,1 1 0,-1-1 0,0 1 0,0-1 0,1 0 0,-1-1 0,-1 1 0,1-1 0,0 0 0,-1 1 0,6-7 0,-7 7-91,1-1 18,0-1 1,0 1-1,0-1 0,-1 0 0,1 1 0,-1-1 0,0 0 1,0 0-1,0-1 0,-1 1 0,0 0 0,0-1 0,0 1 1,1-9-1,-2 8-23,1 0 0,-1-1 1,-1 1-1,1 0 0,-1 0 1,0 0-1,0 0 0,0-1 0,-1 1 1,1 1-1,-1-1 0,-1 0 1,-2-5-1,3 7 15,0 0-1,1 1 1,-1-1 0,0 1 0,-1-1-1,1 1 1,0 0 0,-1 0-1,1 0 1,-1 0 0,0 0 0,0 1-1,-4-3 1,7 4 12,-1 0 0,1 0 0,-1-1 0,1 1 0,0 0 0,-1 0 0,1 0 0,-1-1 1,1 1-1,0 0 0,-1 0 0,1-1 0,0 1 0,0 0 0,-1-1 0,1 1 0,0 0 0,0-1 0,-1 1 0,1 0 0,0-1 0,0 1 0,0-1 0,0 1 1,-1 0-1,1-1 0,0 1 0,0-1 0,0 1 0,0 0 0,0-1 0,0 1 0,0-1 0,0 1 0,0-1 0,1 1 0,-1 0 0,0-1 0,0 1 0,0-1 1,1 0-1,9-12 44,-2 7-41,0 1-1,0 0 0,0 0 1,1 1-1,-1 0 1,12-4-1,57-13 3,-58 18-15,0 0 0,0 0 0,0 2 0,27 1 1,-37 1 6,0 0-1,0 0 1,0 1 0,0 0 0,0 0-1,-1 1 1,1 0 0,-1 1 0,1 0 0,-1 0-1,10 8 1,-15-10 5,-1 1 0,1-1 0,-1 1 0,0-1 0,0 1 0,0 0 0,0 0 0,-1 0 0,1 0 0,-1 0 0,0 1 0,0-1 0,0 0 0,0 1 0,0-1 0,-1 0 0,1 1 0,-1-1 0,0 1 0,0-1 0,-1 0 0,1 1 0,-2 6 0,0 1 117,-1-1 1,-1 1-1,0-1 0,0 1 0,-1-1 0,-6 10 0,17-26-49,0 0-1,1 1 0,10-7 0,-1 0-25,3-3 61,-11 8-149,1 0-1,1 0 0,-1 0 0,16-6 0,-23 12 28,1 0-1,-1 0 1,1 0-1,-1 0 0,1 0 1,0 1-1,0-1 1,-1 1-1,1 0 1,0 0-1,0 0 1,-1 0-1,1 1 0,0-1 1,0 1-1,-1-1 1,1 1-1,-1 0 1,1 0-1,0 0 1,-1 1-1,0-1 0,5 3 1,-1 2 33,-1 0 0,1 0 1,-1 0-1,0 1 0,0-1 0,-1 1 1,5 11-1,8 10 33,0 0-107,-12-19 121,0 0-1,1 0 1,10 11 0,-16-20-65,2 3-151,0-1-1,0 0 1,1 0 0,-1 0-1,6 4 1,-8-6-16,0 0-1,1 0 1,-1 0 0,1 1-1,-1-1 1,0 0-1,1 0 1,-1 0 0,1 0-1,-1 0 1,1 0 0,-1 0-1,0 0 1,1 0-1,-1 0 1,1 0 0,-1 0-1,1-1 1,0 1-290,0-1 0,-1 1 0,1-1 0,-1 1 0,1-1 0,-1 1 0,1-1 0,-1 1-1,1-1 1,-1 0 0,1 1 0,-1-1 0,0 0 0,1 0 0,3-4-2161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8896,'11'5'4032,"18"4"-3520,-9-5 1504,-2-1-1216,27-6 287,3-1-639,29-10-192,0 7-160,11-8 0,-10 8-64,-5-7-1792,-10 10 993,-4 1-5921,-10 3 3712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3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1154 2304,'4'2'973,"-7"1"-431,13-12 4611,-6 5-4611,1 0 0,0-1 1,5-7-1,8-15 651,24-23 0,-20 24-864,187-236 1068,14-60-858,-204 294-475,-1 1 77,-1 0 0,-1-1 1,16-38-1,-24 46 75,7-41 0,-15 54-428,-5 7-78,-6 10-24,5 0 232,0 0 0,-7 15 0,3-5 51,-33 70 291,-41 127 1,51-125-105,12-37 174,5-16-74,2 0 0,-12 57 0,24-91-188,2 2-1,-1-1 0,1 0 0,-1 0 1,2 0-1,0 9 0,-1-13-20,1-1 0,-1 1-1,1 0 1,-1-1 0,1 1 0,-1-1 0,1 1-1,0-1 1,0 1 0,0-1 0,0 1 0,0-1 0,0 0-1,0 0 1,0 1 0,1-1 0,-1 0 0,0 0-1,1 0 1,-1 0 0,1-1 0,-1 1 0,1 0-1,-1-1 1,1 1 0,0-1 0,1 1 0,1 0 29,0-1 0,0 0 0,1 1 0,-1-2 0,0 1 0,0 0 0,0-1 0,0 0 0,-1 0 0,1 0 0,6-2 0,-1-2 2,-1 1 1,0-1 0,13-9-1,-8 3-52,-1 0-1,0-1 0,0 0 1,-1 0-1,-1-1 0,10-16 1,45-87 70,-55 95-60,227-371-74,-135 219 214,-91 151-56,-1 0 0,-2-1 0,9-31 0,-17 51-229,-1 4-3,-5 9-82,-1 3 119,-43 63 79,-10 15 141,18-15 237,-45 115 0,-14 88 0,70-188-371,9-39 93,15-35 219,0 0-1,-5 18 1,12-30 101,4-7-255,6-10-137,-9 10 5,91-117-80,-78 102-53,21-22 1,-31 35 68,0 0 1,1 1 0,-1-1 0,1 1-1,0 0 1,0 0 0,0 1 0,0-1-1,0 1 1,10-3 0,-12 5 7,-1 0-1,0 0 1,1 0 0,-1 0-1,0 0 1,0 0 0,1 0-1,-1 1 1,0-1 0,0 1-1,0-1 1,0 1 0,1 0-1,2 2 1,-2-1 2,1 1 1,-1-1-1,1 1 1,-1 0-1,0 0 1,0 0-1,3 5 1,1 3 27,-1 0 1,0 0 0,0 0 0,5 19 0,-7-18-21,-1-3 10,1 0-1,-1 0 1,9 14 0,-10-20 17,-1-1 0,1 0 0,-1 0 0,1 0 1,0 0-1,0 0 0,0 0 0,0-1 0,1 1 0,-1 0 0,0-1 1,1 0-1,-1 0 0,1 1 0,-1-1 0,1-1 0,4 2 0,7 0 43,0-1 0,0 0 0,0-1 0,0-1-1,0 0 1,0-1 0,0-1 0,-1 0 0,19-7 0,-14 4-32,-2-2-1,1 0 1,-1 0 0,0-2 0,-1 0 0,25-20 0,-32 23-17,0-1 0,-1 0 0,0 0 1,-1 0-1,1-1 0,6-13 0,-13 22-18,0 0-1,0 0 0,0 0 1,0 0-1,0 0 0,0 1 1,0-1-1,-1 0 1,1 0-1,0 0 0,0 0 1,0 0-1,0 0 0,0 0 1,0 0-1,0 0 1,-1 0-1,1 0 0,0 0 1,0 0-1,0 0 0,0 0 1,0 0-1,0 0 1,-1 0-1,1 0 0,0 0 1,0 0-1,0 0 0,0 0 1,0 0-1,0 0 1,0 0-1,-1 0 0,1-1 1,0 1-1,0 0 0,0 0 1,0 0-1,0 0 1,0 0-1,0 0 0,0 0 1,0 0-1,0 0 0,-1-1 1,1 1-1,0 0 1,0 0-1,0 0 0,0 0 1,0 0-1,0 0 0,0-1 1,0 1-1,0 0 1,0 0-1,0 0 0,0 0 1,0 0-1,0 0 0,0-1 1,0 1-1,0 0 1,1 0-1,-13 6-98,1 1 0,0 1 0,-15 12 0,-7 6 56,-128 100 145,159-125-83,0 1 1,0 0 0,0 0 0,1 0 0,-1 0-1,0 0 1,1 0 0,-1 1 0,1-1-1,0 0 1,-2 5 0,3-7-11,0 1 0,0-1 0,0 0 0,0 0 0,0 0 0,0 0 0,0 1 0,0-1 1,0 0-1,0 0 0,0 0 0,0 1 0,0-1 0,0 0 0,0 0 0,0 0 0,0 0 0,0 1 0,1-1 0,-1 0 0,0 0 0,0 0 1,0 0-1,0 0 0,0 1 0,0-1 0,0 0 0,1 0 0,-1 0 0,0 0 0,0 0 0,0 0 0,0 1 0,1-1 0,8 0 78,15-5 32,-19 3-89,23-7 83,0-2 0,0-1 1,28-18-1,-21 12-204,40-16 0,-73 33 88,-1 1 0,1 0-1,-1-1 1,0 1 0,1 0 0,-1-1 0,1 1 0,-1 0-1,1 0 1,-1 0 0,1 1 0,-1-1 0,1 0 0,-1 0 0,1 1-1,-1-1 1,1 1 0,-1-1 0,0 1 0,1 0 0,-1-1-1,0 1 1,0 0 0,1 0 0,-1 0 0,0 0 0,0 0-1,0 0 1,0 0 0,1 2 0,2 4-59,0 0 0,0 0 0,0 0 1,3 14-1,5 7-24,-10-26 120,-1 1-1,1-1 1,0 1 0,-1-1-1,1 0 1,0 0-1,0 0 1,1 0 0,-1 0-1,0 0 1,1 0-1,3 1 1,-5-2-6,1-1-1,0 1 1,-1-1 0,1 0 0,0 1-1,0-1 1,0 0 0,-1 0 0,1 0 0,0 0-1,0-1 1,0 1 0,-1 0 0,1-1-1,0 1 1,0-1 0,-1 0 0,1 1-1,-1-1 1,1 0 0,1-2 0,15-9 49,-1-1 0,-1-2 1,0 1-1,-1-2 0,0 0 1,-1-1-1,15-24 0,84-153-58,-17-10 63,-44 92-58,-42 90-95,-2 0-1,0 0 1,6-33 0,-14 54 75,3-19-191,-5 14 6,-6 10-34,4 0 202,0 0 0,1 1-1,-1-1 1,1 1 0,0 0 0,0 0 0,0 0 0,1 1-1,-4 9 1,0 8 46,-4 29-1,-22 205-216,31-214 217,1 1 1,2-1-1,1 1 1,11 44-1,8-7 60,-9-48-2601,-12-32 2134,-1 1-1,1-1 0,0 0 0,0 1 1,0-1-1,0 0 0,0 0 0,0 0 1,2 2-1,0-12-5417,-3 6 5336,-2 0-1,1 0 1,0 0 0,0 1-1,-1-1 1,0 0-1,1 1 1,-1-1-1,0 1 1,0-1-1,0 1 1,-4-3 0,-34-25-1879,26 20 1654,-22-17 2,-46-34 2458,51 42-64,17 11-236,0-1-1,0-1 0,1 0 1,-16-16-1,28 25-1384,0 0 0,0 0-1,1 0 1,-1 0 0,1 0-1,-1 0 1,1 0-1,-1 0 1,1 0 0,-1 0-1,1 0 1,0 0 0,0-1-1,0 1 1,0 0 0,-1 0-1,2 0 1,-1 0 0,0-1-1,0 1 1,0 0 0,0 0-1,1 0 1,-1 0 0,0 0-1,1 0 1,-1 0-1,1 0 1,-1 0 0,1 0-1,0 0 1,0 0 0,-1 0-1,1 0 1,0 0 0,2-1-1,3-3 79,0-1-1,1 1 0,0 1 0,10-6 0,24-10 4,64-22 0,-23 10-219,-61 23-101,82-38-2210,-88 38-343,0 0 1,17-15-1,-17 15-144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78 286 7456,'-78'-16'3392,"78"11"-2944,9 1 1088,11-1-928,34-11 832,3-2-832,31-16-128,0 3-288,24-8 0,-1 5-97,20-1-2526,-14 14 1343,5 3-4864,-20 9 3328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121 438 3136,'-36'4'1029,"34"-4"-979,0 0 1,0 1-1,0-1 0,0 0 0,0 1 1,0-1-1,0 1 0,0 0 0,0 0 1,1-1-1,-4 3 0,-2 1 169,3-2 220,0 0 0,0 0 0,0 0 0,1 0 1,-1 0-1,1 1 0,-1-1 0,1 1 1,0 0-1,0 0 0,1 1 0,-1-1 0,-3 5 1,6-8-376,0 1 0,0-1 0,0 0 0,-1 1-1,1-1 1,0 0 0,0 1 0,0-1 0,0 1 0,0-1 0,0 0 0,0 1 0,0-1 0,0 1 0,0-1 0,0 0 0,0 1 0,0-1 0,0 0 0,0 1 0,0-1 0,0 1 0,0-1 0,1 0 0,-1 1 0,0-1 0,0 0 0,0 1 0,1-1 0,-1 0 0,0 1 0,1-1-1,-1 0 1,0 0 0,0 1 0,1-1 0,-1 0 0,0 0 0,1 0 0,-1 0 0,0 1 0,1-1 0,-1 0 0,1 0 0,-1 0 0,0 0 0,2 0 0,19 2 2098,-9-2-1604,1-1 0,-1-1 0,0 0 0,0-1 0,22-8 0,58-30 812,-58 25-1065,-8 4-55,0-1-1,26-20 0,-40 25-140,0-2 0,0 1 1,-1-2-1,-1 1 0,19-25 0,-13 12 32,-1 0 0,-2-2-1,0 1 1,17-48 0,8-43 291,-35 104-613,-4 18-233,-1 11 241,-4 59 34,9 146 1,-3-212 220,2 0 0,3 16-1,-4-24-35,-1 0 0,1-1 0,0 1 0,0 0 0,0-1 0,1 1 0,-1-1 0,1 0 0,-1 1 0,1-1 0,0 0 0,0 0 0,0 0 0,0 0 0,4 3 0,-4-5-18,-1 1 0,1-1 0,0 0 0,0 1 0,-1-1 0,1 0-1,0 0 1,0 0 0,-1-1 0,1 1 0,0 0 0,0 0 0,-1-1 0,1 1 0,0-1 0,-1 0 0,1 0 0,-1 1 0,1-1-1,-1 0 1,1 0 0,-1 0 0,1-1 0,0 0 0,7-6 47,0 1 0,9-13 0,158-193-97,-133 160-36,-36 43 25,2 0 0,-1 0 1,2 1-1,-1 0 0,1 0 1,0 1-1,17-10 0,-25 17 17,0 0-1,0 0 1,-1 1-1,1-1 1,0 0-1,0 1 1,-1-1-1,1 1 1,0 0-1,0 0 1,0 0 0,0 0-1,0 0 1,0 0-1,0 0 1,-1 0-1,1 1 1,0-1-1,0 1 1,0-1-1,-1 1 1,1 0-1,2 1 1,-1 0-5,-1 0-1,0 0 1,0 0 0,0 0-1,0 1 1,0-1 0,0 1 0,0-1-1,-1 1 1,1 0 0,-1 0 0,0 0-1,2 5 1,0 3 33,-1 0 1,0 1 0,-1-1-1,0 1 1,-1-1-1,0 1 1,-1-1-1,0 0 1,-1 1-1,0-1 1,-1 0-1,0 0 1,-1 0-1,0 0 1,0-1-1,-1 1 1,-1-1 0,0 0-1,-7 9 1,5-9 33,0-1 0,-1-1 0,0 1 0,0-1 0,-1-1 0,0 0 0,0 0 0,-1-1 0,0 0 0,-12 4 0,12-6 48,-21 8 122,30-12-207,0 1 0,0 0 0,-1-1-1,1 0 1,0 1 0,0-1 0,0 0 0,-1 0 0,1-1 0,0 1-1,-3-1 1,5 1-11,0 0-1,-1 0 0,1 0 1,0 0-1,0 0 1,0 0-1,0 0 0,0 0 1,0 0-1,0 0 1,0-1-1,0 1 0,0 0 1,0 0-1,0 0 1,0 0-1,0 0 0,0 0 1,-1 0-1,1 0 1,0 0-1,0-1 0,0 1 1,0 0-1,0 0 1,0 0-1,0 0 0,0 0 1,0 0-1,0 0 1,0 0-1,0-1 0,0 1 1,1 0-1,-1 0 1,0 0-1,0 0 0,0 0 1,0 0-1,0 0 1,0 0-1,0 0 0,0 0 1,0-1-1,0 1 1,0 0-1,0 0 0,0 0 1,0 0-1,1 0 1,-1 0-1,0 0 0,6-4-67,2 2 28,0 0 0,0 1-1,0 0 1,0 0 0,13 2-1,-2-2 31,109 3-381,-27 0-1892,-74-3-1563,47-7 1,-50 4 1703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3552,'-4'-3'487,"4"3"-414,-1-1 1,1 1-1,-1-1 1,1 1 0,-1-1-1,1 1 1,0-1-1,-1 1 1,1-1-1,0 1 1,-1-1 0,1 1-1,0-1 1,-1 0-1,1-4 4641,3 0-2274,-3 4-2363,1 1-1,-1-1 1,0 0 0,0 1-1,1-1 1,-1 0 0,1 1-1,-1-1 1,0 1 0,1-1-1,-1 1 1,1-1 0,0 1 0,-1-1-1,1 1 1,0-1 0,7 1 88,0 1 0,0 0 0,0 1 0,0 0 0,0 0 0,0 0 0,-1 1 0,1 0 1,-1 1-1,12 7 0,-15-9-124,0 1 1,0 0-1,-1-1 1,1 1-1,-1 1 1,0-1-1,0 0 1,0 1-1,0 0 1,-1-1-1,1 1 1,-1 0-1,0 0 1,0 1-1,0-1 1,-1 0-1,0 0 1,1 1-1,-2-1 1,2 9 0,-3-1 29,0 0 1,-1-1 0,0 0-1,-1 0 1,0 1-1,-1-1 1,0-1 0,0 1-1,-1-1 1,-1 0 0,0 0-1,0 0 1,-1-1 0,0 0-1,-16 15 1,19-19-28,-3 1 55,2 0 0,-11 12 0,16-17 24,0 1-86,1-1 0,-1 0 0,1-1 1,0 1-1,-1 0 0,1 0 0,0 0 0,0 0 0,0 0 0,0-1 0,-1 1 1,1 0-1,0-1 0,0 1 0,0-1 0,0 1 0,1-1 0,0 1 0,-1-1 5,9 3 20,0 0 1,0-1 0,0-1-1,0 0 1,0 0 0,0-1-1,20-1 1,1 0-143,-23 1-308,22 1-2111,-10 4-2838,-11 0-449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5824,'-29'-34'2624,"20"30"-2272,9-1 224,4 5-384,12-4-448,2-1 160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1453 4992,'-16'0'1589,"16"0"-1580,-1 0 0,1 0 0,0 0 1,0 0-1,0 0 0,0 0 0,0 0 0,0 0 0,0 0 0,0 0 0,0 0 1,-1 0-1,1 0 0,0 0 0,0 0 0,0 0 0,0 0 0,0 0 0,0 0 1,0 0-1,0 0 0,0 0 0,-1 0 0,1 0 0,0 0 0,0 0 0,0 1 1,0-1-1,0 0 0,0 0 0,0 0 0,0 0 0,0 0 0,0 0 0,0 0 0,0 0 1,0 0-1,0 0 0,-1 0 0,1 1 0,0-1 0,0 0 0,0 0 0,0 0 1,0 0-1,0 0 0,0 0 0,0 0 0,0 0 0,0 0 0,0 1 0,0-1 1,0 0-1,0 0 0,0 0 0,0 0 0,1 0 0,-1 0 0,0 0 0,0 0 0,0 0 1,0 1-1,0-1 0,0 0 0,0 0 0,0 0 0,0 0 0,0 0 0,1 2 163,-1 0 0,1 0 0,0 0 0,-1-1 0,1 1 0,0 0 0,0 0 0,0-1 0,0 1 0,1 0 0,-1-1 0,0 1 0,1-1 0,-1 0 0,1 0 0,-1 1 0,1-1 0,0 0 0,-1 0 0,1 0 0,0 0 0,0-1 0,3 2 0,1-1 141,-1 1-1,0-2 0,1 1 1,-1 0-1,0-1 0,1 0 1,-1 0-1,1-1 1,-1 1-1,0-1 0,1-1 1,8-2-1,6-4 674,37-18-1,-49 22-815,10-5 153,0-1 0,-1-1 0,18-13-1,-14 4-142,0-1-1,-1-2 0,-1 1 0,25-42 0,-23 26-33,-1-1-1,18-52 0,-25 58-79,7-17 15,4-14 238,35-61 1,-57 121-344,0 0 0,1 1 1,-1-1-1,1 1 1,0-1-1,-1 1 0,6-4 1,-7 6 7,0 1 0,0-1 0,0 0 0,0 1 0,0-1 0,0 1 0,0 0 0,0-1 0,0 1 1,0 0-1,1-1 0,-1 1 0,0 0 0,0 0 0,0 0 0,0 0 0,0 0 0,1 0 0,-1 0 0,0 1 0,0-1 0,0 0 0,0 1 0,0-1 1,0 1-1,0-1 0,0 1 0,0-1 0,0 1 0,0 0 0,1 0 0,2 3 4,0-1 0,-1 1-1,1 0 1,-1 0 0,0 0 0,-1 1-1,1-1 1,0 1 0,-1-1 0,0 1 0,-1 0-1,3 6 1,0 8 18,5 36-1,-7-41-12,1 15 43,-1 1-1,-1 0 0,-2 0 0,-7 53 0,4-63 14,0-1 0,-1 0-1,-1 0 1,-1-1-1,0 0 1,-2 0 0,0 0-1,-14 19 1,20-33-11,0 0 1,0 0 0,0 0-1,0-1 1,-1 1 0,1-1-1,-1 0 1,0 0 0,0 0 0,0-1-1,0 1 1,-1-1 0,-8 3-1,9-4-19,0-1 0,1 1 0,-1-1-1,0 0 1,1 0 0,-1 0 0,0-1 0,0 1-1,1-1 1,-1 0 0,1 0 0,-1 0-1,1-1 1,-1 1 0,1-1 0,0 0 0,0 1-1,-1-2 1,-2-1 0,-1-2-18,0 1 0,0-1-1,1 0 1,0-1 0,0 1 0,-10-15-1,16 21-6,0-1-1,-1 1 0,1 0 0,0 0 0,0-1 1,0 1-1,-1 0 0,1 0 0,0-1 1,0 1-1,0 0 0,0-1 0,-1 1 1,1 0-1,0-1 0,0 1 0,0 0 0,0-1 1,0 1-1,0 0 0,0-1 0,0 1 1,0 0-1,0-1 0,0 1 0,0 0 1,0-1-1,1 1 0,-1 0 0,0-1 0,0 1 1,0 0-1,0-1 0,1 1 0,-1 0 1,0 0-1,0-1 0,0 1 0,1 0 1,-1 0-1,0-1 0,0 1 0,1 0 0,-1 0 1,0 0-1,1-1 0,-1 1 0,0 0 1,1 0-1,-1 0 0,0 0 0,1 0 1,-1 0-1,0 0 0,1 0 0,-1 0 0,0 0 1,1 0-1,-1 0 0,0 0 0,1 0 1,-1 0-1,0 0 0,1 0 0,-1 0 1,0 0-1,1 1 0,22 6-131,-22-7 139,11 5 8,1-1-1,0-1 1,1 0 0,-1 0 0,1-2-1,18 1 1,81-7 56,-95 3-47,23-1 97,1-2-1,-1-2 1,68-20 0,-74 14-24,0-1 0,-1-2 1,58-36-1,-41 17-63,71-65 0,-19 20-32,-59 48 67,-43 31-53,2 0-14,-1-1-1,1 0 1,-1 0-1,0 0 1,0 0-1,0 0 1,0 0 0,0 0-1,0-1 1,0 1-1,1-5 1,-3 7 6,-1-1 0,1 1 0,-1 0 0,1-1 0,-1 1 0,1-1 0,-1 1 0,0 0 0,1-1 0,-1 1 0,0 0 0,1 0 0,-1 0 1,0-1-1,1 1 0,-1 0 0,0 0 0,1 0 0,-2 0 0,2 0 0,-5 1-15,0 0 0,0 0 0,0 0 0,0 0 0,0 1 0,0 0 0,0 0 0,1 0 0,-1 1 0,1-1 0,0 1 0,0 0 0,0 0 0,0 1 0,0-1 0,-3 5 0,-8 9-11,2 0 0,-16 23-1,29-40 25,-13 20 7,-44 68-38,48-70 63,0-1-1,0 1 0,-6 22 1,13-33-31,0-1 1,1 0 0,0 0-1,0 1 1,0-1-1,1 1 1,0-1 0,0 0-1,1 1 1,1 8 0,-1-13 18,0 1 1,0 0 0,0 0 0,0-1 0,0 1 0,1-1 0,-1 1-1,1-1 1,0 0 0,0 1 0,0-1 0,0 0 0,0 0-1,0 0 1,0-1 0,1 1 0,-1-1 0,1 1 0,-1-1 0,1 0-1,0 0 1,0 0 0,-1 0 0,1 0 0,4 0 0,12 2 116,-1-1 1,1 0-1,34-3 1,60-12-112,-68 6 38,0-2 1,-1-2 0,63-24 0,-82 24-38,0-1 1,0 0 0,-1-2-1,-1-1 1,0-1-1,-2-1 1,21-20 0,-4-2-55,56-77 0,-74 87 47,9-12-424,-41 63 306,0 1 1,-9 27-1,12-28 50,-50 106-142,-6 14 487,63-138-263,0 1 0,1 0 0,0 0 1,0-1-1,0 1 0,1 0 0,-1 6 1,1-10-23,0-1 0,0 1-1,0 0 1,0 0 0,1 0 0,-1 0 0,0-1 0,0 1 0,1 0 0,-1 0 0,0 0 0,1-1-1,-1 1 1,1 0 0,-1-1 0,1 1 0,-1 0 0,1-1 0,0 1 0,0 0-1,0-1 1,0 0-1,0 1 0,0-1 1,0 0-1,0 0 0,0 0 1,0 0-1,0 0 1,0 0-1,-1 0 0,1 0 1,0 0-1,0 0 1,0-1-1,0 1 0,0 0 1,0-1-1,0 1 0,0-1 1,0 0-1,5-2 15,0-1-1,0 1 1,-1-2-1,0 1 1,0-1-1,0 1 1,0-1 0,4-7-1,30-46 85,-33 49-92,9-17 33,-1 0 1,19-51-1,10-58-303,-36 112 104,-4 14 63,-2 8 72,-1 1 1,0-1 0,1 0-1,-1 0 1,1 1-1,-1-1 1,0 0-1,0 0 1,1 0-1,-1 1 1,0-1 0,0 0-1,0 0 1,0 0-1,0 0 1,0 0-1,0 1 1,0-1-1,0 0 1,0 0 0,-1 0-1,1 1 1,0-1-1,-1 0 1,1 0-1,-1 0 1,1 0 8,0 1 1,0 0-1,0 0 1,-1 0-1,1 0 1,0 0-1,0 0 1,0 0-1,-1 0 1,1 0-1,0 0 1,0 0-1,0 0 1,-1 0-1,1 0 1,0 0-1,0 0 1,0 0-1,-1 0 1,1 0-1,0 0 1,0 0-1,0 0 1,-1 0-1,1 0 1,0 0-1,0 0 1,0 0-1,0 1 1,-1-1-1,1 0 1,0 0-1,0 0 1,0 0-1,0 0 1,0 1-1,-1-1 1,-1 3-24,-1 0 1,1 1 0,0-1 0,0 0 0,0 1 0,1-1 0,-3 8-1,-1 2-9,-13 32-26,2 1-1,2 1 0,-10 62 1,23-103 94,0 0 0,1 0 0,0 0 0,0 0 0,0 0 0,2 10 0,-2-14-25,1 0 0,-1 0 0,1 0-1,0 0 1,0 0 0,0 0 0,0 0-1,0 0 1,0 0 0,0-1 0,0 1-1,1 0 1,-1-1 0,1 1 0,-1-1-1,1 0 1,0 1 0,-1-1 0,1 0-1,0 0 1,3 2 0,-1-2 14,0 0 1,0 0-1,0-1 0,0 1 1,-1-1-1,1 0 0,0 0 1,0 0-1,0 0 0,0-1 1,6-1-1,3-1 98,24-12 0,-33 14-96,15-7 49,1-1 0,-2-1 0,1 0 0,-2-1 0,1-1 0,-1-1 0,25-24 0,-2-9-114,66-97 0,-83 110 36,-12 16 0,36-49 99,44-85 1,-57 75-97,33-108 1,-64 175-9,16-48-34,23-78-278,-29 85-541,-27 81 416,-34 117 341,6 2 1,-30 211-1,65-309 111,0-7 89,2-1 0,1 63 0,4-104-57,0 1 1,0-1 0,1 0 0,0 0-1,-1-1 1,1 1 0,0 0 0,1 0-1,-1 0 1,0-1 0,1 1 0,0 0-1,1 2 1,-2-5-25,-1 1 0,1-1 0,-1 1 0,1-1-1,0 1 1,-1-1 0,1 0 0,-1 1 0,1-1 0,0 0 0,-1 1-1,1-1 1,0 0 0,0 0 0,-1 0 0,1 0 0,0 0 0,0 0 0,-1 0-1,1 0 1,0 0 0,1 0 0,-1-1 3,1 1 0,-1-1 0,1 0 0,-1 0 0,1 0 0,-1 0 0,1 0 0,-1 0 0,0 0 0,0-1 0,0 1 0,1 0 0,0-4 0,20-30-27,23-53-1,-19 35 70,84-146-42,35-71-409,-7-71 334,-126 309 8,2-2-25,25-77-891,-83 220 88,-49 152 869,60-174 31,4 1-1,-20 100 1,36-110 127,-4 89-1,16-150-94,1 0 1,1 0-1,0 0 0,1 0 0,1 0 0,0-1 0,2 1 1,10 26-1,-14-40-25,1-1 1,-1 1 0,1-1 0,0 1 0,0-1 0,0 0-1,0 0 1,1 0 0,-1 0 0,0 0 0,1 0-1,-1 0 1,1-1 0,0 0 0,0 1 0,-1-1-1,1 0 1,0 0 0,0 0 0,0-1 0,0 1-1,0-1 1,0 0 0,0 0 0,1 0 0,-1 0 0,5-1-1,2 0 5,0-1-1,0-1 0,1 0 0,-2 0 1,1-1-1,18-9 0,-15 5-5,0-1 1,-1 0-1,0-1 1,-1 0-1,0-1 0,0 0 1,-1-1-1,0 0 0,11-19 1,5-14 76,29-68-1,-48 98-132,0-1 0,-1 0 0,-1 0 0,-1-1 0,0 1 0,-1-1 0,2-26 0,-5 41 5,0 1-1,0-1 0,-1 1 0,1-1 1,0 1-1,-1-1 0,1 1 0,-1-1 1,1 1-1,-1 0 0,0-1 0,-1-1 1,2 3 10,-1-1 1,1 1-1,-1-1 1,1 1-1,-1 0 1,1-1-1,-1 1 1,1 0-1,-1-1 1,1 1-1,-1 0 1,0 0-1,1 0 1,-1-1-1,0 1 1,1 0-1,-1 0 1,1 0-1,-1 0 1,0 0-1,1 0 1,-1 0-1,0 0 1,1 0-1,-1 1 1,1-1-1,-1 0 1,0 0-1,1 1 1,-1-1-1,1 0 1,-1 0-1,1 1 1,-1-1-1,1 1 1,-1-1-1,0 1 1,-2 2-1,0 0 0,1-1 0,-1 1 0,1 0 0,-1 1 0,1-1 0,0 0 0,-2 5 0,-12 32-84,10-26 50,-5 16 83,2 0 1,0 1-1,2 0 0,-5 49 0,11-68-9,1 1 1,0 0-1,1 0 0,0-1 1,1 1-1,5 21 0,-6-30 0,0 0 0,0 0 0,1 0 0,0-1-1,-1 1 1,1 0 0,1-1 0,-1 1 0,0-1 0,1 0-1,0 0 1,-1 0 0,1 0 0,1 0 0,-1-1 0,0 1-1,1-1 1,-1 0 0,1 0 0,-1 0 0,1 0 0,0-1-1,7 3 1,-7-4 1,-1 0-1,1 1 0,-1-1 0,1 0 1,-1-1-1,1 1 0,-1-1 1,0 1-1,1-1 0,-1 0 1,0 0-1,1-1 0,-1 1 0,0-1 1,5-3-1,2-2 6,-1 0-1,0-1 1,10-10 0,-18 16-25,29-31 84,-1-2 1,32-51 0,40-82-82,-98 163-24,2-4-9,-3 6-12,0 0 1,0-1 0,0 1 0,0-1 0,-1 1 0,1-1 0,-1 0 0,0 1 0,0-1 0,0-5 0,-1 9 25,0 0 1,0 0-1,0 0 1,0 0 0,0-1-1,0 1 1,0 0-1,0 0 1,0 0-1,0 0 1,0-1 0,0 1-1,0 0 1,0 0-1,0 0 1,0 0-1,0-1 1,0 1 0,0 0-1,0 0 1,0 0-1,0 0 1,-1 0 0,1-1-1,0 1 1,0 0-1,0 0 1,0 0-1,0 0 1,0 0 0,-1 0-1,1 0 1,0 0-1,0 0 1,0-1-1,0 1 1,-1 0 0,-5 4-111,-4 11 59,5-3 58,1 0-1,0 0 1,1 1-1,1-1 1,0 1 0,1 0-1,0-1 1,0 1 0,2 0-1,-1 0 1,2 0-1,0-1 1,0 1 0,1-1-1,8 21 1,-7-24 26,0 1 0,1-1 0,0 0-1,0-1 1,1 1 0,0-1 0,1-1 0,-1 1 0,2-1 0,-1 0 0,1 0 0,0-1-1,0 0 1,1-1 0,-1 1 0,1-2 0,1 1 0,-1-1 0,0-1 0,14 4 0,-16-5 3,0-1 0,0 0-1,0 0 1,0 0 0,0-1 0,0 0 0,0 0 0,0-1 0,-1 0 0,1 0 0,0-1 0,0 0 0,0 0 0,-1 0 0,1-1 0,-1 0 0,0 0 0,0-1-1,0 0 1,0 0 0,8-7 0,-1-3 29,-1 0-1,-1 0 0,19-31 1,22-53 133,-48 89-146,2-1-76,-1 1 1,-1-1-1,0-1 0,0 1 0,-1-1 1,0 1-1,-1-1 0,2-16 0,-4 27 25,0 0 0,0-1 0,0 1 0,0 0 0,0 0 0,0-1-1,0 1 1,0 0 0,0 0 0,0-1 0,0 1 0,0 0 0,0 0 0,0-1-1,0 1 1,0 0 0,0-1 0,0 1 0,0 0 0,0 0 0,0-1 0,-1 1-1,1 0 1,0 0 0,0 0 0,0-1 0,0 1 0,-1 0 0,1 0 0,0 0-1,0-1 1,0 1 0,-1 0 0,1 0 0,-9 9-258,1 4 229,0 1 1,0 0-1,1 1 1,1 0 0,0 0-1,1 0 1,-4 24-1,7-31 59,1 0 0,0 1 0,0-1 0,1 0 1,0 1-1,0-1 0,1 1 0,1-1 0,-1 0 0,1 0 0,0 0 0,1 0 0,0 0 0,0 0 0,1-1 0,6 11 0,-8-16 3,0 0-1,0 1 1,0-1 0,0-1-1,0 1 1,0 0-1,0 0 1,1-1-1,-1 1 1,1-1-1,-1 0 1,1 0 0,0 0-1,-1 0 1,5 1-1,-1-1-2,0-1 0,0 1-1,0-1 1,0 0 0,0 0-1,11-3 1,2-1 25,0-2-1,0 0 1,23-12-1,70-39-5,-4 1-154,-68 36-89,-32 17 161,-8 6-5,-10 8-17,9-10 62,-79 78-101,-17 19-124,92-92 218,0 0 0,0 0 0,1 1 0,-1-1 0,1 1 0,1 0 0,0 0 0,-3 9 0,5-14 19,1 0 0,-1 0 0,1 0 1,0-1-1,-1 1 0,1 0 1,0 0-1,0 0 0,1 0 0,-1 0 1,0 0-1,1 0 0,-1 0 0,1-1 1,-1 1-1,1 0 0,0 0 1,0-1-1,0 1 0,0 0 0,0-1 1,0 1-1,0-1 0,1 1 0,-1-1 1,0 0-1,1 1 0,-1-1 0,1 0 1,-1 0-1,1 0 0,0 0 1,0 0-1,-1-1 0,1 1 0,0 0 1,2 0-1,3 0 23,0 1-1,-1-1 1,1-1-1,0 1 1,0-1-1,0 0 1,0-1-1,-1 1 1,1-1-1,9-3 1,-2 0 51,0 0 0,0-1-1,23-12 1,-23 8-70,0 1 0,-1-2-1,0 0 1,-1 0 0,0-1 0,15-19-1,-5 2-13,32-54 0,-25 32 66,-3 0 0,26-71 0,-29 57-34,-3 0 0,14-82 0,-5-117-246,-29 248 86,1 0 0,-2 0 0,-4-25 0,5 40 120,1-1-1,-1 1 0,0 0 0,0-1 1,0 1-1,0 0 0,0-1 1,-1 1-1,1 0 0,0-1 0,0 1 1,0 0-1,0-1 0,0 1 1,0 0-1,0 0 0,-1-1 0,1 1 1,0 0-1,0 0 0,0-1 1,-1 1-1,1 0 0,0 0 1,0-1-1,0 1 0,-1 0 0,1 0 1,0 0-1,-1 0 0,1 0 1,0-1-1,0 1 0,-1 0 0,1 0 1,0 0-1,-1 0 0,1 0 1,0 0-1,-1 0 0,1 0 0,0 0 1,-1 0-1,0 1-7,0 0 0,0 0 0,0 0 0,0 0 0,0 0 0,0 0 0,0 0 0,0 0-1,1 1 1,-1-1 0,0 2 0,-6 12-28,2 1 0,-7 28 0,6-17 22,-4 9-17,-17 79-24,-6 174 149,29-232-180,2 1 1,3 0 0,13 92-1,-5-93-1396,-5-3-3979,-7-43 1069,3-2 1504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51 105 7552,'-50'-9'3424,"66"18"-2976,7-9 1888,12 4-1376,38-1 1439,4 3-1375,54-15-32,11 5-608,23-14-96,-16 0-192,13-3-192,-22 8 32,5-8-4607,-17 8 2527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89 3552,'-5'-16'819,"2"8"-340,1 0-1,0 0 0,0 0 0,-1-11 0,4 12 495,0-5 1033,-2 9-879,-1 7 10,-43 81 1191,-34 58-789,24-65-707,34-50-575,1 0 0,1 1 0,2 1 0,-14 33 0,17-24-62,2 2 0,3 0 0,0 0 0,3 0 0,2 1 0,0 64 0,4-91-90,1 1 0,0-1 1,1 0-1,1 1 0,0-1 0,8 21 1,-9-31-49,0 0 1,0-1-1,1 1 1,0-1 0,0 1-1,0-1 1,0 0-1,1 0 1,6 6 0,-7-8-11,0 0 0,0 0-1,1 0 1,-1-1 0,0 1 0,1-1 0,-1 0 0,1 0 0,0 0 0,-1 0-1,1 0 1,0-1 0,-1 0 0,8 0 0,-3-1 18,0 0 0,0-1 0,0 0 0,-1 0 1,1-1-1,-1 0 0,8-4 0,-5 3-5,6-4-15,-1-1 0,1-1-1,-2 0 1,1-1-1,-2 0 1,1-1 0,-2-1-1,1 0 1,-2 0-1,0-1 1,14-23 0,-11 12-25,0-1 0,-2 0 0,-1 0 1,-1-1-1,-1 0 0,7-41 1,-14 61-43,-1-1 0,0 1 1,-1-1-1,1 1 0,-2-1 0,1 1 1,-1-1-1,0 1 0,0 0 1,-1-1-1,0 1 0,-1 0 0,-4-11 1,5 16 1,1 0 0,0 0-1,-1 0 1,1 0 0,-1 1 0,1-1 0,-1 1 0,0-1 0,1 1 0,-1 0 0,0-1 0,0 1 0,0 0 0,0 0 0,0 1 0,-1-1 0,1 0-1,0 1 1,0-1 0,0 1 0,-1-1 0,1 1 0,0 0 0,0 0 0,-1 0 0,1 1 0,0-1 0,0 0 0,-4 2 0,3-1 0,-1 0 1,1 0 0,-1 0 0,1 1 0,-1-1 0,1 1-1,0 0 1,0 0 0,0 0 0,0 1 0,0-1 0,0 1-1,1-1 1,-1 1 0,1 0 0,-4 6 0,4-4 30,0-1-1,1 1 1,0 0 0,0 0 0,0-1 0,0 1 0,1 0 0,0 0-1,0 0 1,0 0 0,1-1 0,-1 1 0,1 0 0,0 0-1,1-1 1,-1 1 0,4 5 0,-1 1 5,1-1 1,0 0-1,1-1 0,0 1 0,1-1 1,12 12-1,-16-18 8,0 0 1,0 0-1,0 0 1,0-1-1,1 0 0,-1 1 1,1-1-1,0-1 0,0 1 1,-1 0-1,1-1 1,0 0-1,0 0 0,0 0 1,1-1-1,-1 1 1,0-1-1,0 0 0,0 0 1,0 0-1,0-1 0,0 1 1,1-1-1,-1 0 1,0 0-1,0-1 0,5-1 1,8-6 17,0 0 1,0-1 0,-1-1 0,24-19-1,-21 15-74,-1 1 27,2 0 110,-1-2 0,20-20-1,-31 28-157,1-1 0,-1 1-1,16-10 1,-13 11 34,0 1 0,0 0-1,1 0 1,21-6 0,-32 11 18,-1 1-1,1 0 1,-1 0 0,1 0-1,-1 0 1,1 0 0,-1 0-1,1 0 1,-1 0 0,1 0-1,-1 0 1,1 0 0,-1 0 0,1 1-1,-1-1 1,1 0 0,-1 0-1,1 0 1,-1 1 0,1-1-1,-1 0 1,1 1 0,-1-1-1,1 0 1,-1 1 0,0-1-1,1 0 1,-1 1 0,0-1-1,1 1 1,-1-1 0,0 1-1,0-1 1,1 1 0,-1-1 0,0 1-1,0-1 1,0 1 0,0 0-1,2 24-51,-2-21 31,-2 34-28,-12 70 0,8-76 144,2-1 1,0 1-1,3 44 0,1-74-68,0-1-1,0 1 1,0-1-1,1 1 0,-1-1 1,1 1-1,-1-1 1,1 1-1,0-1 1,-1 1-1,1-1 0,0 0 1,0 1-1,0-1 1,2 2-1,-2-3-9,-1 1 0,1 0-1,0-1 1,0 1 0,0-1 0,0 0-1,0 1 1,0-1 0,0 0 0,0 1-1,0-1 1,0 0 0,0 0 0,0 0-1,0 0 1,0 0 0,0 0 0,0 0 0,0 0-1,0-1 1,0 1 0,0 0 0,0 0-1,0-1 1,0 1 0,-1-1 0,2 0-1,9-6 76,0-1-1,-1-1 1,13-13-1,-10 10-41,48-46 151,110-99-373,-134 128 20,-33 27 109,0-1 1,0 1-1,0-1 1,1 1-1,-1 0 0,1 1 1,4-2-1,-8 3 37,-1 0-1,1 0 1,0 0 0,0 0-1,-1 0 1,1 0-1,0 0 1,0 0 0,-1 1-1,1-1 1,0 0-1,-1 0 1,1 1-1,0-1 1,-1 1 0,1-1-1,0 0 1,-1 1-1,1-1 1,-1 1 0,1 0-1,-1-1 1,1 1-1,-1-1 1,1 1 0,-1 0-1,0-1 1,1 1-1,-1 0 1,0-1-1,0 1 1,1 0 0,-1 0-1,0-1 1,0 1-1,0 0 1,0-1 0,0 1-1,0 0 1,0 1-1,0 12-26,0 1-1,-1 0 0,-5 23 1,-5 6 37,-2-1 0,-2-1 0,-2 0 0,-23 41 1,-147 263 145,135-247-120,-77 135 246,112-207-90,-1-2 0,-36 41 0,49-60-127,0-1 0,-1 0 0,-10 7-1,14-10-24,-1-1-1,0 1 0,0-1 1,0 0-1,0 0 0,0 0 0,0 0 1,0 0-1,-7 0 0,9-1-19,-1 0 1,0 0-1,1 0 0,-1 0 0,1 0 0,-1-1 0,1 1 0,-1 0 1,0-1-1,1 1 0,0-1 0,-1 0 0,1 1 0,-1-1 0,1 0 1,0 0-1,-1 0 0,1 0 0,0 0 0,-2-2 0,1 0 16,-1-1-1,1 0 1,0 0-1,0 1 1,-2-8-1,4 10-21,-5-13 23,2 0 1,0 0-1,1 0 0,0-1 1,1 1-1,1-20 1,0 6 86,2 0-1,0 0 1,2 1 0,1-1-1,1 1 1,2 1 0,17-44-1,-18 56-91,1 1 0,1 0 0,0 0 0,1 0-1,0 1 1,1 1 0,0 0 0,1 1 0,0 0 0,1 0-1,18-10 1,5 0-5,0 1 0,79-26 0,-30 18-354,130-25 1,-162 46-2787,-18 7-2357,-15 3 2480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44 4896,'7'-13'3268,"-7"12"-3178,1 1 0,-1 0 0,0 0 0,0 0 0,0 0 0,0 0 0,0-1 0,0 1 0,0 0 0,0 0 0,0 0 0,0 0 0,0 0 0,0-1 0,0 1 0,0 0 0,-1 0 1,1 0-1,0 0 0,0 0 0,0-1 0,0 1 0,0 0 0,0 0 0,0 0 0,0 0 0,0 0 0,0 0 0,-1 0 0,1-1 0,0 1 0,0 0 0,0 0 0,0 0 0,0 0 0,0 0 0,-1 0 1,1 0-1,0 0 0,0 0 0,0 0 0,-1 0 0,-3 0 384,0 1 0,-1-1 0,1 1 0,-1 0 0,-5 3 0,-3 0-277,0 0 0,1 1 1,-1 1-1,-15 9 0,-14 14 171,0 2 0,2 2 0,-45 49 0,36-29 199,-44 60 1,70-81-157,1 1 0,2 2 0,-22 49 0,41-83-373,1 0 1,-1 1 0,1-1-1,-1 1 1,1-1-1,0 1 1,-1-1 0,1 1-1,0-1 1,0 1 0,0-1-1,0 1 1,0-1-1,1 1 1,-1-1 0,0 1-1,1-1 1,-1 1 0,1 0-1,0-1-11,0 0 0,0 0 0,-1 0 0,1-1 0,0 1 0,0 0-1,0-1 1,0 1 0,0 0 0,0-1 0,0 0 0,0 1 0,0-1 0,0 1-1,0-1 1,0 0 0,0 0 0,0 0 0,0 0 0,0 0 0,0 0 0,1 0-1,-1 0 1,0 0 0,0 0 0,0 0 0,0-1 0,2 0 0,9-3 74,0-1 0,0-1 1,0 0-1,0-1 0,-1 0 1,14-11-1,19-21 16,-1-1 1,-2-3-1,40-54 0,51-95 165,-55 76-697,-48 69-60,-29 47 472,0 0 0,0 0 0,0 0-1,0 0 1,0-1 0,0 1 0,0 0-1,0 0 1,0 0 0,0 0 0,0 0-1,0 0 1,0 0 0,1 0 0,-1 0 0,0 0-1,0-1 1,0 1 0,0 0 0,0 0-1,0 0 1,0 0 0,0 0 0,0 0-1,0 0 1,0 0 0,0 0 0,0 0-1,1 0 1,-1 0 0,0 0 0,0 0 0,0 0-1,0 0 1,0 0 0,0 0 0,0 0-1,0 0 1,0 0 0,1 0 0,-1 0-1,0 0 1,0 0 0,0 0 0,0 0-1,0 0 1,0 0 0,0 0 0,0 0 0,0 0-1,1 0 1,-1 0 0,0 0 0,0 0-1,1 8-30,-2 11 83,0-18-51,-2 42 154,1 0 0,5 58 0,0-74-72,1 0-1,1-1 1,1 0-1,18 50 0,-20-69-24,-1 1 0,1-1-1,0 0 1,1 0-1,-1 0 1,2 0 0,-1-1-1,12 11 1,-12-13-70,-1-1 1,1 1-1,0-1 1,0 0-1,0-1 1,1 1-1,-1-1 1,1 0-1,-1-1 1,1 1-1,0-1 0,-1 0 1,10 0-1,-6-1-316,0 0 0,1-1 0,-1 0 0,0-1-1,0 0 1,0 0 0,13-6 0,-4 0-1028,-1 0 1,25-17-1,18-15-1115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85 543 2720,'-12'7'340,"8"-5"-160,0 1-1,0-1 0,0 1 1,-6 7-1,3-5-83,4-3 89,0 0-1,0 0 0,1 1 1,-1-1-1,1 1 0,-4 4 1,2-2-142,-9 17 5488,21-32-4028,34-45 152,37-45-771,110-91 383,-97 103-657,66-56 1150,-123 110-1579,-35 34-184,0 0 1,1 0-1,-1 0 0,0 0 0,1-1 1,-1 1-1,1 0 0,-1 0 1,0 0-1,1 0 0,-1 0 0,0 0 1,1 0-1,-1 0 0,1 0 1,-1 0-1,0 0 0,1 0 0,-1 0 1,0 1-1,1-1 0,-1 0 1,0 0-1,1 0 0,-1 0 0,0 1 1,1-1-1,-1 0 0,0 0 0,1 1 1,-1-1-1,0 0 0,0 1 1,1-1-1,-1 0 0,0 1 0,0-1 1,0 0-1,1 1 0,-1-1 1,0 0-1,0 1 0,0-1 0,0 0 1,0 1-1,0-1 0,0 1 1,0-1-1,0 8 40,0-1 0,-1 1 0,0-1 0,0 0 0,-1 0 0,1 1 0,-5 8 1,2-2-15,-1 2-20,-64 242 340,54-203-219,11-42 38,0 1 0,0-1 0,2 1 0,-2 17 0,14-45 568,0-10-521,-3 6-108,12-20 0,0 6-120,2 1 1,1 0-1,36-38 0,-33 44-25,2 1-1,0 1 1,2 1 0,1 2-1,57-31 1,-84 49 6,1 1 1,-1 0-1,0 0 0,1 0 1,-1 0-1,0 0 1,1 1-1,-1-1 0,1 1 1,3 0-1,-6 0 32,0 0 1,0 1-1,-1-1 0,1 0 0,0 0 0,0 0 1,-1 1-1,1-1 0,0 1 0,0-1 1,-1 0-1,1 1 0,-1-1 0,1 1 0,0-1 1,-1 1-1,1 0 0,-1-1 0,1 2 0,0-1 6,-1 0 0,1 1 0,-1-1-1,0 0 1,1 1 0,-1-1 0,0 0-1,0 1 1,0-1 0,0 0 0,0 1-1,0-1 1,0 0 0,-1 1 0,0 0-1,-7 27 128,-17 39 0,-2 7-141,16-42 30,-4 12 256,-12 64 0,26-106-199,1 0 0,-1 0-1,1 1 1,0-1-1,0 0 1,0 4-1,0-6-62,0-1-1,1 0 1,-1 0-1,0 1 0,0-1 1,0 0-1,0 0 1,0 1-1,0-1 1,1 0-1,-1 0 0,0 1 1,0-1-1,0 0 1,1 0-1,-1 0 0,0 0 1,0 1-1,1-1 1,-1 0-1,0 0 0,0 0 1,1 0-1,-1 0 1,0 0-1,1 0 1,11-3 187,-8 1-165,0 0-1,-1 0 0,0 0 0,1-1 1,-1 1-1,0-1 0,0 0 0,0 0 1,-1 0-1,5-7 0,2-2 41,49-60 6,120-115-1,-169 178-140,-8 7 36,1 0 1,0 0-1,0 0 1,0 0 0,0 0-1,1 1 1,-1-1 0,0 1-1,1-1 1,-1 1-1,1 0 1,-1 0 0,1 0-1,0 0 1,4 0 0,-6 1 17,-1 0 0,0 0 0,1 0 0,-1 0 1,1 0-1,-1 0 0,1 0 0,-1 0 1,1 1-1,-1-1 0,0 0 0,1 0 0,-1 0 1,0 1-1,1-1 0,-1 0 0,1 1 0,-1-1 1,0 0-1,0 1 0,1-1 0,-1 0 1,0 1-1,0-1 0,1 1 0,-1-1 0,0 0 1,0 1-1,0-1 0,0 1 0,1-1 0,-1 1 1,0-1-1,0 1 0,-1 21-180,1-19 190,-14 260 431,14-255-355,2 26 145,-1-32-178,-1 0 0,1 0-1,-1 0 1,1 0 0,0 0-1,0 0 1,0 0 0,0 0-1,0-1 1,0 1 0,0 0-1,1-1 1,-1 1 0,2 1-1,-2-3-27,0 0 1,-1 1-1,1-1 0,0 0 0,-1 0 0,1 0 1,0 1-1,-1-1 0,1 0 0,0 0 0,-1 0 0,1 0 1,0 0-1,-1 0 0,1 0 0,0 0 0,-1-1 0,1 1 1,0 0-1,-1 0 0,1-1 0,0 1 0,-1 0 1,1 0-1,-1-1 0,1 1 0,-1-1 0,1 1 0,-1-1 1,1 1-1,-1-1 0,1 1 0,-1-1 0,1 1 1,-1-1-1,1 0 0,19-30 292,-17 27-281,17-31 103,-3 3-97,2 2 0,1 0-1,29-33 1,-38 50-34,19-20-168,0 2 1,49-38-1,-65 61-39,-14 8 202,0 0 0,0 0 1,1 0-1,-1 0 0,0 0 0,0 0 0,0 0 0,0 0 1,1 0-1,-1 0 0,0 0 0,0 0 0,0 0 0,0 0 1,0 0-1,1 0 0,-1 0 0,0 1 0,0-1 1,0 0-1,0 0 0,0 0 0,0 0 0,1 0 0,-1 0 1,0 0-1,0 1 0,0-1 0,0 0 0,0 0 0,0 0 1,0 0-1,0 0 0,0 1 0,0-1 0,0 0 0,0 0 1,0 0-1,0 0 0,0 1 0,0-1 0,0 0 0,0 4-40,-1 0-1,0 0 0,0 0 1,-3 8-1,1-5 110,-12 33-11,-23 77-84,35-104 58,1 0 0,0 0 0,0 0 1,2 0-1,-1 1 0,2-1 0,1 16 0,-1-26 9,0 1-1,0 0 1,0 0-1,0-1 0,0 1 1,1 0-1,-1-1 1,1 1-1,0-1 0,0 0 1,4 5-1,-4-6-11,-1-1 0,1 0 0,0 1 0,0-1 0,-1 0 0,1 0 0,0 0 0,0 0 0,0 0-1,0-1 1,0 1 0,0 0 0,1-1 0,-1 0 0,0 1 0,0-1 0,0 0 0,0 0 0,0 0 0,1-1 0,3 0 0,3-1 10,0-1 1,0 0-1,0 0 1,0-1 0,-1 0-1,0-1 1,10-6-1,54-46 49,-55 43-80,51-48 21,18-14 39,13-7-121,-88 73-42,16-19 0,-25 28 61,-2 1 36,0 0 0,0 0 0,1 0-1,-1-1 1,0 1 0,1 0 0,-1 0-1,0-1 1,0 1 0,0 0 0,1 0-1,-1-1 1,0 1 0,0 0 0,0 0-1,0-1 1,0 1 0,1 0 0,-1-1 0,0 1-1,0 0 1,0-1 0,0 1 0,0 0-1,0-1 1,0 1 0,0 0 0,0 0-1,0-1 1,0 0 0,3-4-58,-7 10 44,-1 1 162,4-5-167,0 0 1,0 0-1,0-1 0,-1 1 1,1 0-1,0 0 0,0-1 1,0 1-1,-1-1 0,1 1 1,-2 0-1,1 0 27,-1 0 1,1 0-1,-1 1 1,1-1-1,0 1 1,-1 0-1,1-1 1,0 1-1,0 0 1,0 0 0,1 1-1,-4 3 1,-5 5 5,5-5-24,0 0 1,0 1-1,1-1 0,0 1 0,0 0 1,1 0-1,-1 0 0,-3 15 0,3-9-9,1-1 0,1 1 0,0 0-1,0 21 1,2-9 73,2 0 0,5 32 0,-6-55-37,-1 0 1,1 1-1,-1-1 1,1 0-1,0 1 1,0-1-1,0 0 1,0 0-1,0 0 1,1 0-1,-1 0 1,1 0-1,-1 0 1,1 0-1,0 0 1,-1-1-1,1 1 1,0-1-1,0 1 1,0-1-1,1 0 1,-1 0-1,0 0 1,0 0-1,1 0 1,-1 0-1,0-1 1,1 1-1,-1-1 1,1 0-1,-1 1 1,0-1-1,1 0 1,-1 0-1,1-1 1,-1 1 0,1 0-1,-1-1 1,0 0-1,1 1 1,-1-1-1,0 0 1,0 0-1,4-3 1,2 0-16,-1-1 1,1 0 0,-1 0-1,0-1 1,0 1 0,-1-2-1,9-9 1,9-8-116,-23 18-496,1-9-8251,-2 6 6944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 4384,'-6'-9'2016,"6"6"-1760,-5-3 1888,5 12-1216,-4-6 992,-1 0-1152,-6 0 256,2 0-640,-11 0-256,11 3-128,-10 3 192,10-3-96,-7-3 96,7 4-96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1145 4384,'0'1'49,"0"-1"1,0 0-1,-1 0 0,1 0 1,0 0-1,0 1 0,0-1 1,-1 0-1,1 0 0,0 0 1,0 1-1,0-1 1,0 0-1,0 0 0,-1 1 1,1-1-1,0 0 0,0 1 1,0-1-1,0 0 0,0 0 1,0 1-1,0-1 0,0 0 1,0 1-1,0-1 1,0 0-1,0 0 0,0 1 1,0-1-1,0 0 0,0 0 1,1 1-1,-1-1 0,0 0 1,0 0-1,0 1 0,0-1 1,0 0-1,1 0 1,-1 1-1,0-1 0,0 0 1,0 0-1,1 0 0,-1 0 1,0 1-1,0-1 0,1 0 1,-1 0-1,0 0 1,0 0-1,1 0 0,-1 0 1,0 0-1,1 0 0,-1 0 1,1 0-1,0 1 185,1-1 0,0 1 0,0-1 0,0 0 0,0 0 0,0 0 0,0 0 0,4-1 0,11-3 416,-1-1 1,1-1-1,-1 0 0,-1-2 0,16-8 0,68-51 492,-97 65-1113,197-161 985,-15-28-385,-126 119-323,64-106 1,-63 90-119,-10 15 161,53-102-1,-91 153-288,9-18-140,-19 38 51,0 0 0,-1 0-1,1 0 1,-1 0 0,1 0 0,-1 0-1,0 0 1,1 0 0,-1 0 0,0 0 0,0 0-1,-1 0 1,1 0 0,-1-4 0,0 5 19,1 1 1,-1-1-1,1 1 1,-1-1-1,0 1 1,1-1-1,-1 1 1,0-1-1,1 1 1,-1-1-1,0 1 1,0 0-1,1 0 1,-1-1-1,0 1 1,0 0-1,0 0 1,1 0-1,-1 0 1,0 0-1,0 0 1,0 0-1,1 0 1,-1 0-1,0 0 1,0 1-1,0-1 1,1 0-1,-2 1 1,0-1-16,-3 2 4,0 0 0,1 0 0,-1 0 0,0 1-1,1-1 1,0 1 0,0 0 0,0 0 0,-6 6-1,7-6 10,-10 9 22,1 1 0,0 1 0,1 0-1,1 1 1,0-1 0,-14 31-1,7-15 35,-22 41 359,3 1 0,4 2-1,-38 125 1,58-158-221,3 0 0,-6 58 0,14-84-95,1 0 1,0 0 0,1 0 0,0 1 0,2-1 0,0 0 0,0-1-1,1 1 1,12 27 0,-14-38-49,1 0 0,-1 1 0,0-1 0,1 0 1,0 0-1,0 0 0,1-1 0,-1 1 0,1-1 0,4 4 0,-5-5-11,0-1 0,0 1 0,0-1 1,0 1-1,0-1 0,1 0 0,-1 0 0,0 0 0,1-1 0,-1 1 0,0-1 1,1 0-1,-1 0 0,1 0 0,4-1 0,7-2 69,0 0 0,0-1 0,-1-1 0,1 0 0,-1-1 0,14-8 0,4-4 35,42-32 1,-42 25-176,46-47 1,-70 64 29,-1 0 0,0-1 0,0 0 0,-1 0 0,0 0 0,8-19 0,-14 27 3,1-1-1,0 1 1,-1-1-1,1 0 1,-1 0-1,0 1 1,1-1-1,-1 0 1,0 0-1,0 0 1,0 1-1,0-1 1,-1 0 0,1 0-1,0 0 1,-1 1-1,1-1 1,-2-2-1,1 2-7,0 1 0,0 0 0,0-1 0,-1 1-1,1 0 1,0 0 0,-1 0 0,1 0 0,0 0 0,-1 0-1,1 0 1,-1 1 0,0-1 0,1 0 0,-1 1 0,-1-1-1,-3 0-22,0 0-1,-1 0 1,1 1-1,0 0 0,0 0 1,0 1-1,0-1 1,0 2-1,0-1 0,-7 3 1,0 0 44,0 2 0,0 0-1,1 0 1,-1 2 0,2-1 0,-1 1 0,1 1 0,0 0 0,1 1 0,-13 15 0,17-18 6,0 0 1,1 1-1,0-1 1,1 1-1,0 0 1,0 0-1,0 1 0,1-1 1,1 1-1,-1 0 1,1 0-1,1 0 1,0 0-1,0 0 1,1 0-1,0 0 1,2 14-1,-2-18 25,1 0-1,1-1 1,-1 1 0,1 0-1,0 0 1,0-1-1,0 1 1,1-1-1,-1 1 1,1-1-1,0 0 1,0 0-1,1 0 1,-1-1 0,1 1-1,0-1 1,0 0-1,0 0 1,0 0-1,1-1 1,-1 1-1,1-1 1,-1 0 0,1 0-1,0-1 1,0 1-1,0-1 1,0 0-1,0-1 1,6 1-1,1-1-9,0-1 0,0-1 0,0 0 0,-1 0 0,1-1 0,-1-1 0,0 0 0,0-1 0,17-8 0,5-8 122,50-38-1,-80 56-142,38-31 23,-2-2 1,36-41 0,-8 10-225,-73 75 162,0 1-1,0-1 1,1 1-1,0 0 0,1 0 1,0 1-1,0-1 1,-4 18-1,-1 12 103,-6 43 0,13-69 62,1 0 0,0 0 0,1 0 0,1 14 0,-1-26-111,0-1 1,0 1-1,0 0 1,0-1-1,0 1 0,0-1 1,0 1-1,0-1 1,0 1-1,1 0 1,-1-1-1,0 1 0,0-1 1,1 1-1,-1-1 1,0 1-1,1-1 0,-1 1 1,0-1-1,1 0 1,-1 1-1,1-1 0,-1 1 1,1 0-1,1-2 7,-1 1 0,0 0 0,0 0 0,0 0-1,0-1 1,0 1 0,0 0 0,-1-1 0,1 1-1,0-1 1,0 1 0,0-1 0,0 0 0,0 1 0,-1-1-1,1 0 1,1-1 0,57-60 329,-12 10-183,0 7-366,1 1 1,56-37-1,-98 77-41,-11 10-8,-5 5 226,0 4-3,1 0 0,0 1 0,1 0 1,1 1-1,-8 27 0,13-35 52,-1 1 0,2 0 0,-1 0 0,1 0 0,1 0 0,0 0 0,0-1 0,1 1 0,0 0 0,0 0 0,6 17 0,-6-25-14,0 1 0,1 0 0,-1-1 1,0 1-1,1-1 0,0 0 0,0 1 0,-1-1 0,1 0 1,1 0-1,-1 0 0,0 0 0,0-1 0,1 1 0,-1-1 1,1 1-1,-1-1 0,1 0 0,0 0 0,-1 0 0,1 0 1,0 0-1,0-1 0,0 1 0,5-1 0,0 1 20,-1-2-1,1 1 0,0-1 0,-1 0 1,1 0-1,-1-1 0,0 0 1,0-1-1,9-3 0,-2-1 12,0-2 0,0 0 0,-1 0 0,0-1 0,21-21 0,51-66 125,6-25-125,-44 59-596,-44 62 267,-2 6 87,-2 7 75,-4 20 81,-14 66 46,-8 33 148,7-22 229,18-100-239,-1 0 1,-6 16 0,5-18-12,2-6 29,-4-18 98,6 14-248,-6-21-10,2-1 1,1 0-1,1 0 1,2-1-1,3-38 1,-3 63-3,0 0 0,0 0-1,0 0 1,0 0 0,0 0 0,0 0 0,0 0 0,1 0 0,-1 0-1,1 0 1,-1 0 0,0 0 0,1 0 0,0 0 0,-1 0 0,1 1-1,-1-1 1,1 0 0,0 0 0,0 1 0,1-2 0,-1 2 1,0-1 1,0 1-1,0 0 1,0 0-1,0 0 1,0 0 0,0 0-1,0 0 1,0 0-1,0 0 1,0 1-1,0-1 1,0 0 0,0 0-1,0 1 1,0-1-1,-1 1 1,2 0-1,6 3 17,-1 1-1,-1 0 1,1 1 0,6 6-1,-7-6-13,9 8-63,-8-7 24,0 0 0,1 0 0,-1-1 0,1-1 0,0 1 0,0-1 0,14 6 0,-8-7-1176,1-1 0,-1 0 1,1 0-1,17-1 1,-4 1-1228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412 642 2976,'4'-10'2908,"-2"8"-2333,0 0 1,-1-1-1,1 1 0,-1 0 0,0-1 0,0 1 1,0-1-1,2-5 0,-4 3-183,-1-1 0,1 1-1,-1-1 1,0 1 0,0-1 0,0 1 0,-6-9 0,0-1 185,4 6-334,-1 1 0,0-1 0,-1 1-1,0 0 1,-13-14 0,16 18-230,-1 1 1,1 0-1,-1 0 0,0 0 0,0 1 1,0-1-1,0 1 0,-1 0 0,1 0 1,-1 0-1,1 0 0,-1 1 0,-9-2 0,6 3-22,-1-1 0,0 1-1,1 1 1,-1-1-1,0 2 1,1-1 0,-1 1-1,1 0 1,-1 1-1,1 0 1,0 0 0,0 1-1,0 0 1,1 0-1,0 1 1,-9 6 0,3 0 1,1 0 1,0 0 0,1 1-1,0 0 1,1 1 0,0 0-1,1 1 1,0 0 0,1 1-1,1-1 1,-8 24 0,12-28 32,0 0 1,0 0-1,1 1 1,0-1-1,1 0 1,1 1-1,-1 0 0,2-1 1,-1 1-1,1-1 1,1 1-1,0-1 1,1 0-1,-1 0 1,2 0-1,0 0 0,0 0 1,1-1-1,6 10 1,-5-10 30,1 0 1,0-1-1,0 0 1,1-1-1,0 1 1,1-1 0,0-1-1,0 0 1,0 0-1,0-1 1,12 5-1,-8-5 23,0 0 0,0-1-1,1 0 1,-1-1 0,1-1-1,-1 0 1,1-1 0,21-1-1,-22-1 8,0-1-1,0-1 0,13-5 0,-4 2 49,-10 3-89,0-2-1,13-6 0,-1 1-28,14-9 171,-17 4-80,37-35-1,15-30 62,-41 44-145,66-59 0,-30 49-243,-61 42 216,1-1-19,0 1 0,1 0 0,0 1 0,-1 0 0,1 0 0,0 1 0,0 0 0,1 1 0,-1 0 0,0 0 0,1 1 0,12 1 0,13 0 60,-34-1-13,0-1-1,0 1 1,0-1-1,0 1 0,0-1 1,0 1-1,-1-1 0,1 0 1,0 1-1,0-1 1,-1 0-1,1 0 0,0 0 1,-1 1-1,1-1 0,-1 0 1,1 0-1,-1 0 1,1 0-1,-1 0 0,0 0 1,1 0-1,-1 0 0,0 0 1,0 0-1,0 0 0,0 0 1,0 0-1,0 0 1,0 0-1,0 0 0,0 0 1,-1-2-1,0 0-26,0-1 0,-1 0-1,0 0 1,0 1 0,0-1-1,0 1 1,0 0 0,-1-1 0,1 1-1,-1 0 1,0 0 0,0 1 0,0-1-1,0 1 1,-1-1 0,1 1 0,-1 0-1,1 0 1,-1 1 0,-7-3 0,6 2-14,-1 1 1,0-1-1,0 1 1,0 1-1,0-1 1,0 1-1,0 0 1,0 0 0,0 1-1,0 0 1,0 0-1,0 0 1,-7 3-1,1 1-19,0 1-1,0 0 1,1 1-1,0 0 1,0 0-1,0 1 1,1 1-1,1 0 1,-1 0-1,-8 12 1,7-7 13,0 1 1,2 1-1,-1 0 0,2 0 1,0 1-1,-9 27 0,14-35 33,1 0-1,0 1 0,0-1 0,1 0 0,0 1 0,1-1 0,0 1 1,0-1-1,1 1 0,3 15 0,-2-18 21,1 1 1,-1-1 0,1 0-1,1 0 1,-1 0-1,1-1 1,0 1-1,1-1 1,-1 0-1,1 0 1,0 0-1,1-1 1,7 7-1,-7-7 16,1-1 0,-1 0 0,1 0 0,0 0-1,0 0 1,0-1 0,0 0 0,0-1 0,1 0-1,-1 0 1,1 0 0,0-1 0,-1 0 0,1-1-1,0 0 1,8-1 0,-12 1-8,1-1 0,0 1 0,-1-1 0,1-1-1,-1 1 1,1-1 0,-1 0 0,1 0 0,-1 0 0,0 0 0,0-1-1,0 1 1,6-7 0,-2 2-3,-1-2 0,0 1-1,0-1 1,9-14 0,-4 1 7,-1-1 0,-1 0 1,-2-1-1,0 0 0,7-34 0,-10 39-12,1-6-60,-2 0 1,0 0 0,1-44-1,-5 65-37,0 0-1,-1 0 1,1 0-1,-1 0 1,-2-5-1,3 8 62,0 1 0,0 0 0,0 0 0,0 0 0,0 0 0,0-1 0,0 1 0,0 0 0,0 0 0,0 0 0,0 0 1,0-1-1,0 1 0,0 0 0,0 0 0,-1 0 0,1 0 0,0-1 0,0 1 0,0 0 0,0 0 0,0 0 0,0 0 0,-1 0 0,1 0 0,0 0 0,0 0 0,0-1 0,0 1 0,-1 0 0,1 0 0,0 0 0,0 0 0,0 0 0,-1 0 0,1 0 0,0 0 1,0 0-1,0 0 0,0 0 0,-1 0 0,1 0 0,0 0 0,0 0 0,0 1 0,0-1 0,-1 0 0,1 0 0,0 0 0,0 0 0,0 0 0,-1 0 0,-8 12-41,6-4 11,0 0-1,1 1 1,-1-1-1,2 1 1,-1 0-1,0 14 0,1-7 43,0 10 17,1-1 0,1 1 1,1 0-1,1-1 0,2 1 1,1-1-1,10 32 0,-14-52 30,0 1-1,1-1 1,-1 1 0,1-1-1,0 0 1,1 0-1,4 5 1,-7-8-26,0 0 0,1-1 1,-1 1-1,1-1 1,0 1-1,0-1 1,-1 0-1,1 0 0,0 0 1,0 0-1,0 0 1,0 0-1,0 0 0,0 0 1,0-1-1,0 1 1,1-1-1,-1 0 0,0 0 1,0 0-1,0 0 1,5 0-1,1-3 23,0-1 0,0 0-1,0 0 1,-1 0 0,1-1 0,-1-1-1,0 1 1,8-9 0,-2 1-32,14-18 0,-2 4-17,15-15 12,35-37 65,-58 60-62,1-3-104,2 0 0,0 2 0,41-32 0,-60 51 80,0 0 0,1 0 0,-1 0 0,0 0 0,0 1 0,1-1 0,-1 0 0,1 1 1,-1-1-1,0 1 0,1-1 0,-1 1 0,1 0 0,-1 0 0,1-1 0,-1 1 0,1 0 0,-1 0 0,1 1 0,-1-1 0,1 0 0,-1 0 0,1 1 0,-1-1 0,1 1 0,-1-1 1,0 1-1,1-1 0,-1 1 0,0 0 0,1 0 0,-1 0 0,0 0 0,0 0 0,0 0 0,0 0 0,0 0 0,0 0 0,0 1 0,0-1 0,0 0 0,-1 0 0,1 1 1,-1-1-1,1 1 0,0 1 0,4 10 27,-1 0 0,0 1 0,-1-1 0,3 28 0,-3 56-7,-3-92-13,0 43 119,-6 46-1,4-87 23,2-6-113,-1-1 0,1 1 0,0 0 0,0 0 0,0-1 0,-1 1 0,1 0 0,0 0 0,0 0 0,0-1 0,0 1 0,0 0 0,0 0 0,0 0 0,1-1 0,-1 1 0,0 0 0,0 0 0,0 0 0,1-1 0,-1 1 0,1 0 0,-1-1 0,0 1 0,1 0 0,0 0 0,0-1-12,-1 0-1,0 0 1,1 0-1,-1 0 0,0 0 1,0 0-1,1 0 1,-1 0-1,0 0 1,1 0-1,-1 0 0,0 0 1,1-1-1,-1 1 1,0 0-1,0 0 0,1 0 1,-1 0-1,0-1 1,0 1-1,0 0 1,1 0-1,-1-1 0,0 1 1,0 0-1,0 0 1,1-1-1,8-13 87,-6 10-72,10-19-21,-1-1 0,0-1 0,7-27 0,2-3-78,-14 40 41,4-13-18,1 0-1,1 1 1,2 0-1,19-26 1,-33 52 34,-1 0 0,1 1 1,0-1-1,-1 0 1,1 0-1,-1 1 1,1-1-1,0 0 0,0 1 1,-1-1-1,1 1 1,0-1-1,0 1 0,0-1 1,0 1-1,0 0 1,-1-1-1,1 1 1,0 0-1,1 0 0,-1 0 1,0 0 0,-1 0-1,1 0 1,-1 1-1,1-1 1,0 0 0,-1 1-1,1-1 1,-1 1-1,1-1 1,-1 0 0,1 1-1,-1-1 1,1 1-1,-1-1 1,1 1-1,-1 0 1,0-1 0,1 1-1,-1-1 1,0 2-1,3 4-28,-1 1-1,0 0 0,-1-1 1,1 9-1,-1-12 62,6 114 130,-5-40-33,0-51-51,-2-9 4,1 0 1,1 0-1,1-1 1,0 1 0,1-1-1,6 18 1,-9-34-59,0 1 1,-1-1-1,1 1 0,-1-1 1,1 1-1,0-1 0,-1 0 0,1 0 1,0 1-1,-1-1 0,1 0 1,0 0-1,0 0 0,-1 0 1,1 0-1,0 0 0,0 0 1,-1 0-1,1 0 0,0 0 0,-1 0 1,1 0-1,0 0 0,0 0 1,-1-1-1,1 1 0,0 0 1,-1-1-1,2 0 0,24-11 248,-14 5-229,-1-1 0,0 0 0,0-1 0,-1-1 0,14-15 0,39-56-99,29-57 100,-86 130-48,72-89 159,-67 85-189,2 0 0,-1 0 0,1 1 0,1 1-1,18-11 1,-28 19 16,0 0 1,0 0-1,0 0 0,0 1 0,1 0 0,4-1 0,-7 1 15,0 1-1,0 0 0,0 0 1,0 0-1,0 0 1,0 0-1,0 0 0,0 1 1,0-1-1,0 1 1,0-1-1,0 1 0,0 0 1,-1-1-1,4 3 1,-4-3 14,1 2-10,0-1 0,0 1-1,0-1 1,0 1 0,0 0-1,0 0 1,0 0 0,0 0-1,-1 0 1,1 0 0,-1 0 0,0 0-1,1 1 1,-1-1 0,1 4-1,3 12 15,-2 0 0,0 0-1,-1 0 1,0 0 0,-3 32-1,1-22-28,6 43 122,-13 8-70,4-58-15,3-19-3,-1 0 0,1 0 0,0 0 0,0 0 0,0 1 0,0-1 0,0 0 0,0 0 0,1 3 0,-1-5-6,0 0-1,0 1 1,0-1 0,0 0-1,1 1 1,-1-1-1,0 1 1,0-1 0,0 0-1,0 1 1,0-1 0,0 0-1,0 1 1,0-1 0,0 1-1,-1-1 1,1 0-1,0 1 1,0-1 0,0 0-1,0 1 1,0-1 0,-1 0-1,1 1 1,0-1 0,0 0-1,0 1 1,-1-1 0,1 0-1,0 0 1,-1 1-1,1-1 1,0 0 0,0 0-1,-1 1 1,1-1 0,-1 0-1,1 0 1,0 0 0,-1 0-1,1 0 1,-1 1-3,1-1-1,0 0 1,-1 0 0,1 0-1,0 0 1,-1 0 0,1 0-1,0 1 1,0-1 0,-1 0-1,1 0 1,0 0 0,0 1-1,-1-1 1,1 0 0,0 0-1,0 1 1,0-1 0,-1 0-1,1 0 1,0 1 0,0-1 0,0 0-1,0 1 1,0-1 0,0 0-1,-1 1 1,4 23 102,-3-22-213,0-2 115,-1 0 0,1 0 0,0 0 0,-1 0 0,1 0-1,0 1 1,-1-1 0,1 0 0,0 0 0,0 0 0,-1 1-1,1-1 1,0 0 0,0 0 0,0 1 0,-1-1 0,1 0-1,0 0 1,0 1 0,0-1 0,0 0 0,-1 1 0,1-1 0,0 0-1,0 1 1,0-1 0,0 0 0,0 1 0,0-1 0,0 0-1,0 1 1,0-1 0,0 0 0,0 1 0,0-1 0,0 0 0,1 0-1,-1 1 1,0-1 0,0 0 0,0 1 0,1-1 0,-1 5-3,0-2-5,0-1 1,1 1 0,-1-1-1,-1 0 1,1 0 0,0 1 0,0-1 0,-1 0 0,0 0 0,1 1 0,-1-1 0,0 0-1,-1 2 1,-4 7-25,3-6 70,1 0 0,-1-1 0,0 0 0,-5 6 0,9-16 105,-1 1 1,1 0-1,0 0 0,2-6 0,10-32-131,9-56 1,6-23 118,22-7-404,-42 109 130,-7 18 128,0 0 0,0 0 0,0 0 0,1 0 1,-1 1-1,0-1 0,1 0 0,2-2 1,-4 4 6,0 0 1,1 0 0,-1 0 0,0-1 0,0 1-1,0 0 1,1 0 0,-1 0 0,0 0 0,0 0-1,1 0 1,-1 0 0,0 0 0,0 0 0,0 0-1,1-1 1,-1 1 0,0 0 0,0 0 0,1 0-1,-1 1 1,0-1 0,0 0 0,1 0 0,-1 0-1,0 0 1,0 0 0,1 0 0,-1 0 0,0 0-1,0 0 1,1 1-9,-1 0-1,1 0 1,-1 0-1,0-1 1,1 1-1,-1 0 1,0 0-1,0 0 1,0-1-1,1 1 1,-1 0-1,0 0 1,0 0-1,0 1 1,-4 250-238,5-211 366,6 42 0,-7-82-96,0 1 0,1 0-1,-1-1 1,0 1 0,1 0 0,-1-1 0,1 1 0,0-1 0,-1 1 0,1-1 0,0 1 0,0-1 0,0 1 0,0-1 0,3 2 0,-3-2-1,0 0 1,0-1 0,1 1-1,-1 0 1,0-1-1,1 0 1,-1 1-1,0-1 1,1 0 0,-1 0-1,0 0 1,1 0-1,-1 0 1,1 0-1,-1 0 1,0 0 0,1 0-1,1-1 1,3-2 5,0 1 0,-1-1 0,0 0 1,1 0-1,-1-1 0,0 0 1,0 0-1,4-4 0,7-6-18,32-24-2,64-67 0,-69 63-151,-23 20 48,-14 15 84,1 0 0,13-10 0,-13 14-110,-7 7 70,-10 16 25,7-14 11,2-4 12,-20 34-58,3 0 0,1 2 0,-15 50 0,31-83 71,-1 0-1,1 0 1,1 0 0,-1 0-1,1 0 1,0 0 0,0 5 0,1-7 4,-1-1 1,1 0 0,-1 0 0,1 0 0,0 0-1,0 0 1,0 0 0,0 0 0,0 0 0,0 0-1,1 0 1,-1-1 0,0 1 0,1 0-1,0-1 1,-1 1 0,1-1 0,3 2 0,-1 0 18,1-1 0,-1 0 0,1-1 0,0 1 0,0-1 0,0 0 0,-1 0 1,1 0-1,0-1 0,0 1 0,0-1 0,0-1 0,0 1 0,0-1 0,0 1 0,0-1 1,0-1-1,-1 1 0,1-1 0,0 0 0,-1 0 0,1 0 0,4-4 0,-4 3-15,0 0 0,0-1 0,0 0 0,-1 0 0,0 0 0,0-1 0,0 0 0,0 1 0,0-1 0,3-9 0,-1 4 25,-1-1-1,-1-1 1,0 1-1,4-18 1,-7 23-65,0-1 1,-1 1-1,1-1 1,-1 1-1,-1-1 1,1 1-1,-1 0 1,-2-10-1,2 13 5,0-1-1,0 0 0,-1 1 1,1-1-1,-1 1 0,0-1 1,1 1-1,-2 0 0,1 0 1,0-1-1,-1 2 0,1-1 1,-1 0-1,-6-4 0,-1-1 56,9 7-45,0 0-1,1 1 1,-1-1-1,0 0 1,0 1-1,0-1 1,0 1-1,0-1 1,0 1-1,1-1 1,-1 1-1,0 0 1,-1-1-1,0 1 1,18-1 31,0 0 0,0-1 1,0 0-1,0-1 0,0-1 1,0-1-1,-1 0 1,0-1-1,0-1 0,23-14 1,-6-2 14,-1-2 0,29-29 0,19-16 121,-52 49-99,75-63 53,-82 65-127,-1-1 1,31-40-1,-26 26 35,-2 0-1,-2-2 0,25-59 1,-16 32-594,-56 113 487,3 0 0,-30 93 0,37-89 146,3 1 0,-8 64 0,0 124-10,21-201 95,3 0-1,1 0 0,15 73 1,-13-100-373,-1-1-934,-3-3-3983,-10-21-3046,8 8 7311,-8-7-1346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7:5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17 133 8480,'-16'-13'2730,"15"12"-2674,1 1-1,0-1 0,0 1 0,0 0 0,0-1 1,0 1-1,0 0 0,0-1 0,0 1 0,0-1 1,0 1-1,0 0 0,0-1 0,1 1 1,-1-1-1,0 1 0,0 0 0,0-1 0,0 1 1,1 0-1,-1-1 0,0 1 0,0 0 0,1 0 1,-1-1-1,0 1 0,0 0 0,1 0 1,-1-1-1,0 1 0,1 0 0,-1 0 0,1-1 1,1 0 241,0 0 1,0 0 0,0 0 0,0 0-1,0 0 1,0 0 0,1 0-1,-1 0 1,0 1 0,1-1 0,2 1-1,7-2 589,86-17 1245,-31 7-1665,7-4-646,94-17 914,-123 26-3504,77-2 0,-91 10-1929,-5 2 1505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347 560 2720,'0'-3'74,"0"1"125,0 0 1,1-1 0,-1 1 0,-1 0-1,1-1 1,0 1 0,0 0-1,-1-1 1,1 1 0,-1 0-1,0 0 1,0 0 0,0-1-1,0 1 1,0 0 0,0 0-1,0 0 1,-1 1 0,1-1-1,-1 0 1,0 0 0,-2-1-1,0 0-4,0 0-1,-1 1 1,1-1-1,-1 1 1,0 1-1,0-1 1,0 0 0,1 1-1,-1 0 1,0 0-1,-1 1 1,1 0-1,0-1 1,0 2-1,0-1 1,0 0-1,-8 3 1,3-1-26,-1 1 1,1 0 0,-1 0-1,1 1 1,0 1 0,1 0-1,-17 10 1,14-6-58,0 1 1,0 0-1,1 0 1,0 1-1,-17 22 0,22-24-46,1 0-1,0 0 0,0 1 1,0 0-1,2 0 0,-1 0 1,1 0-1,0 0 1,-1 15-1,3-16 10,-1 3 32,1 1 0,0 0 0,1 18 1,0-28-65,1 0-1,-1 0 1,0-1 0,1 1 0,0 0 0,0 0-1,0 0 1,0-1 0,0 1 0,0-1-1,1 1 1,-1-1 0,1 1 0,0-1 0,0 0-1,-1 0 1,1 0 0,1 0 0,-1 0 0,0 0-1,4 1 1,-1 0 11,-1-2 0,1 1-1,1 0 1,-1-1 0,0 0-1,0-1 1,0 1 0,1-1 0,-1 0-1,0 0 1,0 0 0,1-1-1,-1 0 1,0 0 0,0 0-1,0 0 1,0-1 0,0 0 0,0 0-1,4-3 1,5-3 5,-1 0 0,0-1 0,0 0 1,-1-1-1,18-18 0,-18 16-13,-1-1-1,-1 0 1,0 0 0,0-1-1,-1 0 1,9-22 0,-11 21-30,-1 1 1,-1-1 0,0 0-1,-1-1 1,-1 1 0,0-1-1,1-31 1,-5 43-24,-1 5-54,-1 7 1,-2 16 224,2-1-1,0 1 1,1 0 0,3 47-1,0-60-19,1 0 0,0 0 0,0 0 0,1-1 0,0 1-1,1-1 1,0 0 0,1 1 0,0-2 0,0 1 0,1-1-1,0 1 1,10 8 0,-15-16-111,1 0 0,-1 0 0,1-1 0,0 1 0,0-1 0,0 0 0,0 1 0,0-1 0,0 0 0,0 0 0,1 0 0,-1 0 0,0-1 1,1 1-1,-1-1 0,0 1 0,1-1 0,-1 0 0,1 0 0,-1 0 0,0 0 0,1 0 0,-1-1 0,0 1 0,1-1 0,-1 1 0,0-1 0,1 0 0,-1 0 0,4-2 0,2-2-5,0-1 0,-1 1 0,1-1-1,-1-1 1,0 1 0,-1-1 0,6-9 0,38-59 195,-19 26-141,-14 24-79,1 1 0,1 1 1,1 0-1,39-34 0,-35 37-62,-16 12 53,0 1-1,0 0 0,1 1 1,0 0-1,0 0 0,1 1 1,16-7-1,-25 12 5,-1-1 0,0 1 0,1 0 0,-1 0 0,1 0 1,-1 0-1,1 0 0,-1 0 0,1 0 0,-1 0 0,1 0 0,-1 0 0,1 1 0,-1-1 0,0 0 0,1 0 0,-1 0 1,1 0-1,-1 1 0,0-1 0,1 0 0,-1 0 0,1 1 0,-1-1 0,0 0 0,1 1 0,-1-1 0,0 0 0,0 1 0,1-1 1,-1 1-1,0-1 0,0 0 0,0 1 0,1-1 0,-1 1 0,0-1 0,0 1 0,0-1 0,0 1 0,0-1 0,0 0 1,0 1-1,0-1 0,0 1 0,0-1 0,0 2 0,-4 24 75,4-23-70,-22 75 41,14-57 15,2 0 1,1 1-1,0 0 1,-2 38-1,7-59-48,0-1 0,0 1 0,-1-1 0,1 0 0,0 1 0,1-1 0,-1 0-1,0 1 1,0-1 0,0 1 0,0-1 0,0 0 0,0 1 0,0-1 0,1 0-1,-1 1 1,0-1 0,0 0 0,0 1 0,1-1 0,-1 0 0,0 0 0,0 1-1,1-1 1,-1 0 0,0 0 0,1 1 0,-1-1 0,1 0 0,0 0 11,-1 0-1,1 0 1,0 0 0,0 0 0,-1 0 0,1 0 0,0 0 0,0 0-1,0 0 1,-1-1 0,1 1 0,0 0 0,1-1 0,23-16 369,-14 6-354,16-18-1,-16 17-11,16-16 0,1 4-76,1 3 1,1 0-1,43-23 0,-67 42 30,29-14-61,-33 15 65,1 0 1,0 0 0,0 0-1,0 1 1,0-1 0,1 1 0,-1 0-1,0 0 1,5 0 0,-7 1 5,-1-1 0,1 0 1,0 0-1,0 1 0,0-1 1,-1 1-1,1-1 0,0 1 1,-1-1-1,1 1 0,0-1 1,-1 1-1,1-1 0,-1 1 1,1 0-1,-1 0 0,1-1 1,-1 1-1,1 0 0,-1 0 0,0-1 1,1 1-1,-1 1 0,4 21 102,-3-17-112,0 13-34,-1 0 0,-4 30 0,0 6 167,4-48-81,0 1 1,0-1-1,1 1 1,0-1-1,0 0 1,1 0 0,0 0-1,0 0 1,0 0-1,1 0 1,4 7-1,-7-13-13,1 0-1,0 0 1,0 0 0,0 0-1,-1 0 1,1 0-1,0 0 1,0 0 0,0 0-1,0-1 1,1 1-1,-1 0 1,0-1-1,0 1 1,0-1 0,1 1-1,-1-1 1,0 1-1,0-1 1,1 0-1,-1 0 1,0 0 0,1 0-1,-1 0 1,0 0-1,1 0 1,-1 0 0,0 0-1,0 0 1,1-1-1,-1 1 1,0-1-1,0 1 1,1-1 0,-1 1-1,0-1 1,2-1-1,6-3 50,-1-1 0,0 0 0,0-1 0,7-7 0,-5 4-67,17-13 83,192-155-363,-155 131 482,-60 44-200,-3 3-15,0 0 0,-1-1-1,1 1 1,-1 0 0,1-1 0,-1 1 0,1-1 0,-1 1-1,1 0 1,-1-1 0,1 0 0,-1 1 0,1-1 0,-1 1-1,0-1 1,1 1 0,-1-1 0,0 0 0,0 1 0,0-1-1,1 0 1,-2 0-4,0 1 0,1 0 0,-1 0 1,0 0-1,0 0 0,1 0 0,-1 0 0,0 0 0,0 0 0,1 0 0,-1 0 0,0 0 0,0 0 0,0 1 0,0-1-6,-3 1 4,-1 1 0,1 1 0,-1-1 1,1 1-1,0-1 0,0 1 0,-7 6 0,-1 1-6,2-2 3,0 1-1,0-1 1,1 2 0,0-1-1,1 1 1,0 1 0,0 0-1,1 0 1,0 0 0,1 1-1,1 0 1,0 0 0,0 0-1,1 1 1,-4 22 0,7-24 47,0 1 1,0-1 0,1 0-1,0 1 1,1-1-1,3 13 1,-4-21-13,1 0-1,0-1 1,-1 1-1,1-1 1,0 1-1,0-1 1,0 1-1,1-1 1,-1 0 0,0 0-1,1 0 1,0 1-1,-1-2 1,1 1-1,0 0 1,0 0 0,0 0-1,0-1 1,1 1-1,-1-1 1,0 0-1,1 0 1,-1 0-1,1 0 1,-1 0 0,1 0-1,-1 0 1,1-1-1,-1 1 1,1-1-1,4 0 1,-2 0 19,-1-1-1,1 0 1,0 1 0,0-2 0,-1 1-1,1 0 1,-1-1 0,1 0-1,-1 0 1,0-1 0,0 1 0,8-6-1,-2-1 25,1-1-1,-1 1 1,10-14 0,12-19-41,-2 0 0,-2-2 0,-2-1 0,-1-1 0,-3-1 0,-2-1 0,-2-1 0,-2-1 0,-2 0 0,12-95 0,-19 75-110,-7 60 44,0 1 0,0-1 0,-1 0 1,0 1-1,-3-11 0,4 20 41,0-1 0,0 1 0,0-1-1,0 1 1,0 0 0,0-1 0,0 1 0,0-1 0,-1 1 0,1 0 0,0-1-1,0 1 1,0 0 0,-1-1 0,1 1 0,0 0 0,0-1 0,-1 1 0,1 0-1,0 0 1,-1-1 0,1 1 0,0 0 0,-1 0 0,1-1 0,0 1 0,-1 0-1,1 0 1,-1 0 0,1 0 0,0 0 0,-1 0 0,1 0 0,0 0 0,-1 0-1,1 0 1,-1 0 0,1 0 0,-1 0 0,1 0 0,0 0 0,-1 0 0,1 0-1,0 0 1,-1 0 0,1 1 0,-1-1 0,1 0 0,-1 1 0,0 0-21,-1 0 1,1 0 0,-1 1 0,1-1-1,0 0 1,-1 1 0,1-1 0,-2 4-1,-5 16-131,0 0 0,1 1 0,-7 40-1,6-26 172,0-1 36,2 0-1,-3 50 0,9-66 43,0 1 1,1-1-1,1 1 0,1-1 0,10 36 0,-12-50-40,32 86 483,-29-80-467,1-1-1,1 0 0,0-1 1,0 1-1,0-1 0,12 12 1,-15-19-118,0 1 0,0-1 0,0 0 0,1 1 0,-1-2 0,0 1 0,1 0 0,-1-1 0,1 1 0,0-1 0,-1 0 0,1 0 0,0-1 0,0 1 1,0-1-1,-1 0 0,8 0 0,2-1-1115,0-1 0,1-1 0,21-7-1,88-32-8844,-54 21 5695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8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155 152 2656,'-2'-40'2133,"0"-4"6480,4 49-7851,1 7-452,3 20 601,-4-22-681,0-1-1,-1 1 1,1 9 0,-2-16-201,0 53 738,-10 81-1,-8-44 239,-49 152 1,64-237-893,0 0 0,0 0 0,-1 0 0,0 0 1,0-1-1,-1 0 0,0 0 0,-8 9 0,12-15-88,1-1-1,0 1 0,-1 0 0,1-1 0,-1 1 0,1-1 1,-1 1-1,1-1 0,-1 1 0,0-1 0,1 1 0,-1-1 1,1 0-1,-1 1 0,0-1 0,1 0 0,-1 0 1,0 1-1,0-1 0,1 0 0,-2 0 0,1 0-4,0-1 0,0 0 0,0 0 0,1 1 0,-1-1 0,0 0 0,1 0 0,-1 0 0,1 0 0,-1 0 0,1 0 0,-1 0 0,1 1 0,-1-3 0,0 0-16,0 0 0,1 0 0,-1 0 1,1 0-1,-1-1 0,1 1 0,0-5 0,0-10-5,-1 1-32,1 0 0,0 0-1,2 1 1,0-1 0,1 1-1,0-1 1,1 1 0,1 0-1,1 0 1,0 1 0,11-19-1,-8 18-13,1 1 0,1 0 0,0 1-1,1 0 1,0 0 0,17-12 0,92-66 9,-51 42 49,33-34 291,-82 65-1601,-2-1 0,30-37 0,-24 28-3085,-14 16-767,-10 13 4890,-1-1 0,1 0 0,-1 0 0,1 1 0,-1-1 0,1 0 0,-1 0 0,0 0 0,1 0 0,-1 0 0,0 0 0,0 1 0,0-1 0,0 0 0,0-1 0,-3-15-2315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1225 3808,'0'0'1227,"1"0"-742,13 0 755,-1-1 1,1-1-1,-1 0 0,17-5 1,-14 2-615,-1 0 0,0-2 0,19-9 0,-18 7-434,-1-1 0,0-1 1,-1 0-1,0 0 1,-1-2-1,0 0 0,18-23 1,-12 9 69,-1 0 0,-2-1 0,0-1 0,-2-1 0,-1 0 0,12-44 0,-19 50 182,-1 0 0,-1-1 0,2-44 0,-10 26-203,4 40-257,-1 0 0,0 0 0,1 0 0,-1 0 0,0 0 0,-1 0 0,1 0 0,0 1 0,-1-1-1,-3-5 1,5 8 8,-1 0 0,1 0 0,0 0-1,0 0 1,0 0 0,-1 1 0,1-1 0,0 0-1,0 0 1,0 0 0,0 0 0,-1 0-1,1 0 1,0 0 0,0 0 0,0 0-1,0 0 1,0 1 0,0-1 0,-1 0-1,1 0 1,0 0 0,0 0 0,0 0 0,0 1-1,0-1 1,0 0 0,0 0 0,0 0-1,0 0 1,-1 0 0,1 1 0,0-1-1,0 0 1,0 0 0,0 0 0,0 1-1,0-1-46,4 35-318,1 64 469,-5 129-37,0-217-67,0-1 0,1 1 0,1-1 0,-1 1 0,1-1 0,1 0 0,5 14 0,-7-21 40,1 0 1,-1 0 0,1 0 0,0-1-1,-1 1 1,1 0 0,1-1 0,-1 1 0,0-1-1,0 0 1,1 0 0,0 1 0,-1-2-1,1 1 1,0 0 0,0-1 0,0 1-1,0-1 1,0 0 0,0 0 0,0 0-1,0 0 1,1 0 0,-1-1 0,0 0 0,1 1-1,5-2 1,17-2 57,0-2 1,0 0-1,30-12 0,-32 10-19,21-6-40,-2-2-1,0-2 0,-1-2 1,0-2-1,-2-2 1,48-35-1,-31 16 29,67-64 0,-114 94 13,-1 4 246,-9 9-309,1 0 1,-1 0 0,0 0 0,0 0 0,0 0 0,0 0 0,-1 1-1,1-1 1,0 0 0,0 0 0,-1 0 0,1 0 0,-1 1 0,-6 20 5,-1 0 0,-1 0 1,0-1-1,-2 0 0,-19 28 0,-77 90 123,97-127-182,-15 25 0,22-34 43,2 0 0,-1 1-1,0-1 1,1 1 0,-1-1-1,1 1 1,0 0-1,0-1 1,1 1 0,-1 0-1,1 0 1,0 0 0,0 3-1,0-5 11,1-1 0,-1 1 0,1-1 0,-1 1-1,1-1 1,0 0 0,-1 1 0,1-1 0,0 0-1,0 1 1,0-1 0,0 0 0,0 0 0,0 0-1,0 0 1,0 0 0,1 0 0,-1 0 0,0 0-1,1-1 1,-1 1 0,0 0 0,1-1 0,-1 1-1,1-1 1,-1 0 0,1 1 0,-1-1 0,1 0-1,-1 0 1,1 0 0,0 0 0,1 0 0,4 0 94,0-1 0,-1 0 0,1 0 0,0-1 0,11-3 0,-9 1-74,0-1 0,0 1-1,0-2 1,-1 1 0,0-1 0,0 0 0,-1-1 0,0 1 0,0-1 0,0-1 0,-1 0 0,0 0 0,-1 0 0,6-10-1,-2 0-29,0 0 0,-2-1 0,0-1 0,-1 1 0,6-35-1,-10 46-108,-2 11-114,-2 14-2,-3 10 111,3-19 110,1 0 1,0 0-1,0 0 0,0 0 0,2 16 0,-1-20 7,1 0 0,0 1 0,0-1 0,0 0 0,0 0 0,1 0 0,0 0 0,-1 0 0,2 0 0,2 4 0,-3-5 9,0-1-1,0 0 1,0 0 0,0-1-1,0 1 1,0 0 0,1-1-1,-1 1 1,0-1 0,1 0-1,-1 1 1,1-1-1,0-1 1,-1 1 0,1 0-1,0-1 1,5 1 0,10-1 39,0 0 0,0-2 1,0 0-1,30-8 0,-25 5-35,19-4 12,-1-2 0,-1-2-1,0-1 1,-1-2 0,0-2-1,-1-2 1,-2-1 0,0-2-1,48-39 1,-48 29-75,-36 32 50,1 1-1,-1 0 1,0-1 0,0 1-1,0 0 1,1 0 0,-1-1-1,0 1 1,0 0 0,0 0-1,1-1 1,-1 1 0,0 0-1,1 0 1,-1 0 0,0 0 0,0-1-1,1 1 1,-1 0 0,0 0-1,1 0 1,-1 0 0,0 0-1,1 0 1,-1 0 0,0 0-1,1 0 1,-1 0 0,0 0-1,1 0 1,-2 5-12,1-5 5,-20 39-175,-9 15 243,-22 15 6,12-17-207,35-46 125,-15 23-12,18-28 25,0 1 1,0-1 0,1 1-1,-1 0 1,1-1 0,-1 1 0,1 0-1,-1-1 1,1 1 0,0 0-1,0-1 1,0 1 0,0 0 0,0 0-1,0 2 1,1-4 2,-1 1 0,0 0-1,1-1 1,-1 1 0,0-1 0,1 1 0,-1-1-1,1 1 1,-1-1 0,1 1 0,-1-1 0,1 0-1,-1 1 1,1-1 0,-1 0 0,1 1 0,0-1-1,-1 0 1,1 0 0,0 0 0,-1 1 0,1-1-1,-1 0 1,1 0 0,0 0 0,-1 0-1,2 0 1,19-3 6,-19 2-5,5 0 6,-1-1 1,0 0 0,0-1-1,0 1 1,0-1 0,-1 0-1,1-1 1,5-4 0,0-1-1,0-1 1,14-15 0,9-19 45,-1 0 1,33-63 0,-44 71-19,-16 26-36,119-191 246,-43 63-133,-71 116-77,-1-1 0,-1 0 0,-1-1-1,8-34 1,-15 53-85,-1 0 1,1 0-1,-1-1 0,-1-7 0,2 12 36,-1 0 0,0 1-1,0-1 1,0 0 0,0 1 0,-1-1-1,1 0 1,0 1 0,0-1 0,0 0 0,-1 1-1,1-1 1,0 0 0,0 1 0,-1-1-1,1 1 1,-1-1 0,1 1 0,0-1-1,-1 1 1,1-1 0,-1 1 0,1-1 0,-1 1-1,0-1 1,1 1 0,-1 0 0,1-1-1,-1 1 1,0 0 0,1 0 0,-1-1-1,0 1 1,1 0 0,-1 0 0,0 0-1,1 0 1,-1 0 0,0 0 0,1 0 0,-1 0-1,0 0 1,1 0 0,-1 0 0,0 1-1,1-1 1,-2 1 0,-4 1-19,0 1-1,0 1 1,0-1-1,1 1 1,-1 0-1,1 0 1,-9 10-1,-33 42-88,34-38 110,0 1-1,2 1 1,0 0-1,2 0 1,0 1-1,1 0 1,1 1-1,-8 38 1,10-33 12,0 0 1,2 0-1,1 0 0,1 0 1,1 1-1,2-1 0,8 47 1,-8-65 35,1 0 0,0-1 0,0 1 0,1-1 0,0 1 0,10 13 1,-11-18-17,-1-1 1,1 1-1,0-1 1,1 1-1,-1-1 1,0 0-1,1 0 1,0-1 0,0 1-1,0-1 1,0 0-1,0 0 1,0 0-1,0 0 1,8 1-1,-4-2 14,-1-1 0,1 0 0,0 0-1,0 0 1,0-1 0,-1 0 0,1-1 0,0 0-1,-1 0 1,1 0 0,-1-1 0,0 0 0,0-1-1,0 1 1,0-2 0,9-6 0,9-9-9,-2 0 0,37-41 0,-59 60-28,95-122-194,-94 120 164,-2 30-243,-1-20 258,-9 61 26,-2 11 66,11-71-83,1-1 1,0 1-1,1-1 0,-1 1 1,1-1-1,1 1 0,0-1 1,3 9-1,-5-15 10,1 0 0,-1 1 0,1-1 0,0 0 0,0 1 0,-1-1 0,1 0 0,0 0 0,0 0 0,0 0 0,1 0 0,-1 0 0,0 0 0,0 0 0,0 0 0,1 0 0,-1-1 0,0 1 0,1 0 0,1 0 0,0-1 8,0 1-1,-1-1 0,1 0 1,0 0-1,0 0 0,0 0 1,-1 0-1,1-1 1,0 1-1,3-2 0,3-1 7,-1 0-1,1-1 1,-1 0 0,0-1-1,14-10 1,37-33 10,37-27-115,-72 58 60,29-18 70,58-30 0,-110 66-127,-4 5 24,-10 15-8,-22 28 61,-92 140-4,122-182 55,1 0 0,0 1-1,1-1 1,-6 15 0,9-21-35,0 0 0,0 0 0,-1 0-1,1 0 1,0 1 0,0-1 0,0 0 0,0 0 0,0 0 0,0 0-1,1 0 1,-1 0 0,0 0 0,0 0 0,1 0 0,-1 0 0,1 0-1,0 2 1,0-2-3,0 0-1,0 0 1,0-1-1,1 1 1,-1 0-1,0-1 0,0 1 1,0-1-1,1 1 1,-1-1-1,0 0 1,0 1-1,1-1 1,-1 0-1,0 0 0,1 0 1,-1 0-1,0 0 1,1 0-1,0-1 1,8-1-1,0 0 1,0-1 0,0 0 0,-1 0-1,1-1 1,-1-1 0,0 1-1,0-2 1,8-5 0,-15 9-10,16-10 35,-1-1 0,0-1 0,-1-1 0,-1 0 0,0-1 0,13-19 1,0-5 29,36-66 1,-51 82-219,19-51 0,-39 89-109,-3 6 228,-8 26 0,14-30 19,0-1-1,1 1 0,1 0 1,0-1-1,1 22 0,1-31 34,0 0 0,1-1-1,0 1 1,0 0 0,0-1-1,1 1 1,0-1 0,0 0-1,0 1 1,1-1 0,-1 0-1,1 0 1,1-1 0,-1 1-1,1 0 1,-1-1 0,9 7-1,-10-10-11,-1 1 0,1-1 0,0 0 0,0 0 0,0 0 0,0 0 0,0 0 0,0 0 0,0-1 0,0 1 0,0-1 0,0 1 0,1-1 0,-1 0 0,0 0 0,0 0 0,0 0 0,0 0 0,0 0 0,1-1 0,-1 1 0,0-1 0,0 0 0,2 0 0,2-2 10,0 0 0,-1-1 0,1 1 0,-1-1 0,0 0 0,7-7 0,5-8 44,-2 0 0,0-1 1,0-1-1,20-41 1,-21 35-19,118-210 260,-104 185-348,-2-1 1,25-70-1,16-84 199,-62 195-267,-1 0-1,-1 0 0,3-17 1,-7 24-148,-3 11 178,-4 21 31,-11 35-60,-42 162 102,47-162 118,-10 108 1,22 82 258,3-139 241,-1-112-336,4 1-395,6 8 123,-10-9 5,0-1 0,1 0 1,-1 1-1,0-1 0,0 0 0,1 1 0,-1-1 1,0 0-1,1 1 0,-1-1 0,0 0 0,1 1 0,-1-1 1,1 0-1,-1 0 0,0 0 0,1 1 0,-1-1 1,1 0-1,-1 0 0,1 0 0,-1 0 0,1 0 0,-1 0 1,0 0-1,1 0 0,0 0 0,2 0 5,-2 0 54,13 5-54,-14-5-48,1 0 0,-1 0 0,0 0 0,0 0 0,1 0 0,-1 0 1,0 0-1,1 0 0,-1 0 0,0 0 0,0 0 0,1 0 0,-1 0 0,0 0 0,1 0 0,-1 0 1,0 0-1,0-1 0,1 1 0,-1 0 0,0 0 0,0 0 0,1 0 0,-1-1 0,0 1 0,0 0 0,1 0 1,-1 0-1,0-1 0,0 1 0,0 0 0,0 0 0,1-1 0,-1 1 0,0 0 0,6-17-2664,-1-22-2769,-6 28 3600,1-1-1,-4-15 0,3 26 1758,-4-28-2142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3968,'-2'-2'298,"1"0"16,0 0-1,-1 0 1,0 1-1,1-1 1,-1 1-1,0-1 1,0 1 0,1-1-1,-1 1 1,0 0-1,-1 0 1,-8-4 9118,14 4-9425,1 1-1,-1-1 1,1 1 0,-1 0 0,1 0 0,-1 1-1,1-1 1,-1 1 0,1 0 0,4 1-1,7 4 47,1 0 0,21 13 0,-22-10-110,4 0-13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3136,'-11'-7'7269,"17"7"-3930,48-9-166,89-5-3109,-118 11-853,-5 7 213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7456,'-28'-22'3392,"28"19"-2944,0-3 320,0 12-512,3-6-448,17 0 96,0 0-96,-1 0 128,10 3-5152,0 6 2848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6 354 3136,'-6'-7'6042,"23"7"-991,-9-1-4719,0 0-1,0 0 1,0 0 0,0-1 0,0 0 0,0-1-1,0 0 1,-1 0 0,1 0 0,-1-1 0,0 0-1,9-7 1,-7 4-267,-1 0 1,0 0-1,0-1 0,-1 0 0,0 0 0,0 0 1,-1-1-1,0 0 0,6-15 0,1-3 105,9-32 0,-19 51-161,-1 0-1,0 0 1,-1 0 0,1 0-1,-1-1 1,-1 1 0,0 0-1,0 0 1,-2-10 0,2 14-41,-1 1 0,0-1 0,0 1 0,-1 0 0,-1-5 0,2 7 12,1 0 1,0 1-1,-1-1 1,1 0-1,-1 1 1,1-1-1,-1 1 1,1-1 0,-1 1-1,1-1 1,-1 1-1,0-1 1,1 1-1,-1 0 1,0-1-1,1 1 1,-1 0 0,0-1-1,0 1 1,1 0-1,-1 0 1,0 0-1,0 0 1,1 0-1,-1 0 1,0 0 0,0 0-1,1 0 1,-1 0-1,0 0 1,0 0-1,1 0 1,-2 1-1,-4 2 20,0 0-1,0 1 1,0-1-1,0 1 0,1 0 1,0 1-1,0-1 0,0 1 1,-6 8-1,-37 55 605,37-52-309,1 1 0,1 0 0,0 1 1,1-1-1,1 2 0,-7 28 0,13-40-193,0 0 0,0 0 0,1 0-1,0 0 1,0 0 0,1 0-1,-1 0 1,1-1 0,4 11-1,-4-12-42,2 1 0,-1-1-1,1-1 1,-1 1-1,1 0 1,1 0 0,-1-1-1,0 0 1,1 0-1,0 0 1,0 0-1,1 0 1,5 3 0,-3-3-14,-1 0 1,1 0-1,1-1 1,-1 0-1,0 0 0,1-1 1,-1 0-1,1 0 1,0 0-1,13 0 1,-8-2-174,1-1 0,-1 1 0,0-2 1,1 0-1,18-6 0,16-6-379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0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39 4160,'-1'-2'231,"1"0"-1,-1 0 1,1 0 0,0 0 0,0 0-1,0 0 1,0 0 0,1-2 0,0-6 1510,-1 10-1636,-1 0-1,1-1 1,0 1-1,0-1 1,0 1-1,0-1 1,0 1-1,-1 0 0,1-1 1,0 1-1,0 0 1,-1-1-1,1 1 1,0 0-1,-1-1 1,1 1-1,0 0 0,-1-1 1,1 1-1,0 0 1,-1 0-1,1 0 1,0-1-1,-1 1 1,1 0-1,-1 0 0,1 0 1,-1 0-1,1 0 1,0 0-1,-2 0 1,-10-1 403,7 3-404,0 0 1,0 0-1,0 0 1,1 1-1,-1-1 1,1 1 0,-1 0-1,1 0 1,0 1-1,-5 5 1,2-3-2,-7 8 82,0 0 0,1 1 0,1 1 0,0 0 0,-9 18 0,-43 91 359,56-107-431,1 0 1,-8 32 0,14-46-57,0-1 0,1 0 0,-1 1 0,1-1 0,0 0 0,0 1 0,0-1 0,1 1 0,-1-1 0,1 0 0,0 0 0,0 1 0,0-1 0,0 0 0,0 0 0,4 6 0,-4-7-13,1-1 0,-1 0 0,0 1 0,1-1 1,-1 0-1,1 1 0,-1-1 0,1 0 0,0 0 1,-1 0-1,1-1 0,0 1 0,0 0 0,0-1 1,0 1-1,-1-1 0,1 1 0,0-1 0,0 0 1,0 0-1,0 0 0,0 0 0,0 0 0,0 0 1,0-1-1,0 1 0,0-1 0,1 0 0,8-3 48,-1 0-1,-1 0 0,1-1 1,-1-1-1,0 1 0,0-1 1,0-1-1,-1 0 0,0 0 1,-1-1-1,1 0 0,-1 0 0,-1-1 1,11-17-1,-6 7-94,-1-2 0,-1 1 0,0-2 0,-2 1 1,-1-1-1,5-23 0,-11 25-251,0 13-367,1 17 688,0 0-1,0 0 1,1 0-1,0 0 1,1-1-1,0 1 1,1-1-1,0 1 1,0-1-1,1 0 1,8 11-1,-1-3 149,1-1 0,1 0 0,0-1-1,26 21 1,-32-29-145,0-2 0,0 1-1,1-1 1,0-1 0,0 0 0,1 0 0,-1 0-1,1-2 1,0 1 0,0-1 0,16 2-1,-20-4-62,0 0 0,0-1 0,0 1 0,0-1-1,0 0 1,0 0 0,0-1 0,0 0 0,10-4-1,-6 0-987,1 1 1,9-8-1,9-6-912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1018 1984,'0'0'30,"0"-1"0,0 1 1,-1 0-1,1 0 0,0 0 0,0 0 0,0-1 1,0 1-1,0 0 0,0 0 0,-1 0 0,1 0 1,0 0-1,0 0 0,0 0 0,0 0 0,-1-1 1,1 1-1,0 0 0,0 0 0,0 0 1,0 0-1,-1 0 0,1 0 0,0 0 0,0 0 1,0 0-1,-1 0 0,1 0 0,0 0 0,0 0 1,0 0-1,0 0 0,-1 0 0,1 0 0,0 1 1,0-1-1,0 0 0,0 0 0,-1 0 1,1 0-1,0 0 0,0 0 0,0 0 0,0 1 1,0-1-1,-1 0 0,1 0 0,0 0 0,0 0 1,0 1-1,4 11 2683,-3-10-2452,0-1 1,0 1-1,0-1 1,0 1 0,0-1-1,0 0 1,0 1-1,0-1 1,1 0-1,-1 0 1,0 0 0,1 0-1,-1 0 1,1 0-1,-1 0 1,4 1-1,-2-2-127,-1-1-1,1 1 0,-1-1 1,0 1-1,1-1 1,-1 0-1,0 0 0,1 0 1,-1 0-1,0 0 1,0-1-1,0 1 0,0-1 1,0 1-1,2-3 1,5-5 81,-2 0 1,8-10-1,-6 7 12,33-46 572,30-37-94,-66 89-880,-4 6 41,-5 13-10,1-6 133,-24 97 113,16-56-12,-102 415 988,57-192 884,54-253-1231,4-34 378,-1-10-961,2 1 0,1 0 0,1 0 0,11-30 0,48-101-60,-59 143-73,143-272-149,-117 232 67,3 1 0,3 2 0,1 1 0,88-82-1,-120 125 38,4-5-47,1 1-1,0 0 0,1 0 1,0 1-1,17-7 0,-28 15 66,1 0 0,-1 0 0,0 1 0,1-1 0,-1 1 0,1-1-1,0 1 1,-1 0 0,3 0 0,-3 0 14,-1 0-1,0 0 1,0 1-1,0-1 1,0 0-1,0 0 1,0 1 0,0-1-1,0 1 1,0-1-1,0 1 1,0-1-1,0 1 1,0 0 0,0-1-1,0 1 1,0 0-1,-1 0 1,1-1-1,0 1 1,-1 0 0,2 1-1,-1 2-13,0-1-1,0 1 1,0 0 0,0-1-1,-1 1 1,1 0-1,-1 0 1,0 7 0,-6 30 7,5-33 14,-7 37 49,-3 0-1,-1-1 0,-33 75 1,41-109-5,-1 0-1,-1-1 1,1 0 0,-2 0 0,-11 14 0,14-19-12,0 0 0,0 0 0,-1 0 0,0-1 0,1 1 1,-1-1-1,0 0 0,0-1 0,-1 1 0,1-1 0,-12 4 0,15-6-31,-1 0 0,1 0 0,0 0 1,-1 0-1,1 0 0,-1 0 0,1-1 0,0 1 0,-1-1 0,1 0 0,0 1 0,0-1 0,-1 0 0,1 0 0,0-1 0,0 1 0,0 0 0,0-1 0,0 1 0,1-1 0,-1 0 0,0 1 0,1-1 0,-1 0 0,-1-3 0,2 3-22,0 1-1,0-1 1,0 1 0,1-1-1,-1 0 1,1 1 0,-1-1-1,1 1 1,-1-1-1,1 0 1,0 0 0,0 1-1,0-1 1,0 0-1,0 1 1,0-1 0,1 0-1,-1 1 1,0-1 0,1 0-1,-1 1 1,1-1-1,0 1 1,-1-1 0,1 1-1,0-1 1,0 1-1,0-1 1,0 1 0,0 0-1,1 0 1,-1-1 0,0 1-1,0 0 1,1 0-1,1-1 1,4-1-1,0 0 1,0 0-1,1 1 0,-1 0 0,1 0 0,-1 1 1,13-1-1,5-2 94,-1 0-85,-1-1 1,0-1 0,0-1-1,0-1 1,-1-1 0,0-1-1,28-18 1,121-87 148,-43 27 110,-98 67-237,0-1 0,32-34-1,-42 37 1,-1-2 0,-1 0 0,0-1 0,-2 0 0,-1-2 0,-1 0 0,12-26 0,99-265 14,-100 252-72,-12 33-182,10-41-1,-29 86-458,-4 25 658,-16 84 423,-5-1 0,-91 230 0,74-234-120,-29 67 160,74-178-489,-9 18 585,12-26-531,1 0 1,-1 0-1,0 0 1,0 0-1,0 0 1,0 0-1,0 0 1,0 0-1,0 0 1,0 0 0,0 0-1,0 0 1,0 0-1,0 0 1,0 0-1,1 1 1,-1-1-1,0 0 1,0 0-1,0 0 1,0 0-1,0 0 1,0 0-1,0 0 1,0 0-1,0 0 1,0 0-1,0 0 1,0 0-1,0 0 1,0 0-1,0 0 1,0 0 0,0 0-1,0 1 1,0-1-1,0 0 1,0 0-1,0 0 1,0 0-1,0 0 1,0 0-1,0 0 1,0 0-1,0 0 1,0 0-1,0 0 1,0 0-1,0 1 1,0-1-1,0 0 1,0 0-1,0 0 1,0 0-1,0 0 1,0 0-1,0 0 1,0 0 0,0 0-1,0 0 1,0 0-1,0 0 1,-1 0-1,1 0 1,0 0-1,0 0 1,10-11 188,2-6-104,55-72 68,-52 71-227,1 1 1,31-26-1,-44 40 38,0 1-1,0 0 0,0 0 0,1 0 1,5-3-1,-8 5 27,0 0 1,-1 0-1,1 0 1,0-1-1,-1 1 0,1 0 1,0 0-1,0 0 1,-1 0-1,1 0 1,0 0-1,-1 0 1,1 1-1,0-1 1,-1 0-1,1 0 0,0 0 1,-1 1-1,1-1 1,0 0-1,-1 1 1,1-1-1,0 0 1,-1 1-1,1-1 0,-1 1 1,1-1-1,-1 1 1,1-1-1,-1 1 1,0 0-1,1-1 1,-1 1-1,1 0 1,-1-1-1,0 1 0,0 0 1,1 1-1,1 7-20,0 0 0,0 0 0,-1 1 0,0 16-1,2 16 24,-2-34-1,8 37 20,-9-42-10,1 0 1,0-1-1,0 1 0,0 0 0,1-1 0,-1 1 0,0-1 0,1 1 0,0-1 1,-1 0-1,1 0 0,4 4 0,-5-6-2,0 1 0,0-1 0,0 1 0,0-1-1,0 0 1,0 0 0,0 1 0,0-1 0,0 0 0,0 0 0,0 0 0,0 0 0,1 0-1,-1 0 1,0 0 0,0-1 0,0 1 0,0 0 0,0 0 0,0-1 0,0 1 0,0-1-1,2 0 1,21-17 56,-18 14-36,1-2-3,51-38 89,104-60 1,-74 61-427,-87 43 265,-2 3 36,-5 8 42,0 1-13,-17 30 3,7-11-112,-15 37-1,28-59 103,-5 11 7,-7 32 1,14-47-7,-1 1 0,2 0 0,-1 0 1,1 0-1,0-1 0,0 1 0,0 0 0,1 0 0,0 0 0,3 9 0,-4-14 2,1 0 0,-1 1 0,1-1 1,-1 0-1,1 0 0,0 0 0,-1 1 0,1-1 1,0 0-1,0 0 0,0 0 0,0 0 0,0 0 0,0-1 1,0 1-1,0 0 0,0 0 0,0-1 0,1 1 0,-1-1 1,0 1-1,0-1 0,1 1 0,-1-1 0,0 0 0,1 1 1,-1-1-1,2 0 0,0 0 14,0-1 0,0 1-1,1-1 1,-1 0 0,0 0 0,0 0 0,0 0 0,0 0 0,-1-1-1,5-2 1,0-1 1,0 0-1,0-1 0,-1 0 1,0 0-1,0 0 1,9-13-1,23-44 11,-32 52-27,0 0-1,-1 0 1,0-1 0,-1 0 0,0 0 0,-1 0 0,-1 0 0,0-1 0,0 1 0,-1-1-1,-1 1 1,0-1 0,-1 1 0,-3-18 0,4 28-21,0 1 1,-1-1-1,1 0 1,-1 1-1,0-1 1,1 1-1,-1-1 1,0 1-1,0-1 0,0 1 1,0 0-1,0 0 1,0-1-1,0 1 1,0 0-1,0 0 1,-1 0-1,1 0 0,0 0 1,-1 0-1,1 0 1,-1 1-1,1-1 1,-1 0-1,1 1 1,-1 0-1,0-1 0,1 1 1,-1 0-1,0-1 1,1 1-1,-1 0 1,0 0-1,1 1 1,-1-1-1,1 0 0,-1 0 1,-2 2-1,-1-1-21,0 0-1,1 1 1,-1 0-1,0 0 1,1 0-1,0 0 0,0 1 1,-1 0-1,2 0 1,-1 0-1,-5 6 1,7-7 32,0 0 0,0 0 1,1 1-1,-1-1 1,1 0-1,-1 1 0,1 0 1,0-1-1,0 1 0,0 0 1,1-1-1,-1 1 0,1 0 1,-1 0-1,1 0 1,0 5-1,1-4 0,0 0 0,0 0 1,0 0-1,0-1 0,1 1 0,-1 0 0,1-1 0,0 0 1,0 1-1,1-1 0,-1 0 0,4 4 0,-1-2 15,0 0 0,0-1 0,1 1 0,0-1 0,0 0 0,0 0 0,0-1-1,1 0 1,-1 0 0,1-1 0,0 1 0,0-1 0,0-1 0,0 0 0,0 1 0,0-2 0,8 1-1,-5-1 8,1-1 0,-1 0 0,0 0 0,1-1 0,-1 0 0,0-1 0,0 0 0,-1 0 0,1-1 0,0-1 0,12-7 0,4-7 43,-1 0 0,-1-2 0,31-33 0,57-78-43,-93 103 34,-2 0 0,0-1 0,17-44-1,-27 58-54,18-52-83,-16 41 64,-8 24-26,0 1-1,0-1 0,-1 0 0,1 0 1,0 0-1,-1 0 0,0-1 1,0-5-1,0 9 15,0-2-58,0 8 224,0-1 99,0-11-24,1 3-192,-1-1-1,1 1 1,0 0 0,1 0-1,-1 0 1,0 1-1,3-5 1,8-19 167,43-154-73,-44 150-91,-6 17-5,0-1 0,-1 0 0,5-27 0,-9 39-29,0 1 1,0 0-1,1-1 1,-1 1-1,-1 0 1,1-1-1,0 1 1,0 0-1,0 0 1,-1-1-1,1 1 1,-1 0-1,1 0 0,-1-2 1,0 3-5,1-1 0,0 1 0,-1 0 0,1-1 0,-1 1 0,1 0 0,0 0 1,-1-1-1,1 1 0,-1 0 0,1 0 0,-1-1 0,1 1 0,-1 0 0,1 0 0,-1 0 0,1 0 0,-1 0 0,1 0 1,-1 0-1,1 0 0,-1 0 0,1 0 0,-2 0 0,-1 2-32,0-1-1,-1 0 1,1 1 0,0 0-1,0 0 1,0 0 0,0 0 0,0 0-1,-5 5 1,-3 5 22,0 1 1,1 0-1,1 1 0,0 0 1,0 0-1,-8 22 0,-35 99-109,51-131 134,-6 17-2,-93 295-142,92-284 218,1 0 0,2 0 0,1 1 0,1 0 0,2 39 0,1-68-38,0 0-1,1 0 1,-1 0-1,1 0 1,0 1-1,0-1 0,0-1 1,1 1-1,-1 0 1,4 6-1,-4-9-22,0-1 1,-1 1-1,1 0 0,0-1 0,0 1 0,-1 0 0,1-1 1,0 1-1,0-1 0,0 1 0,0-1 0,0 0 0,0 1 1,0-1-1,0 0 0,0 1 0,2-1 0,-1 0 6,1 0 1,-1-1-1,1 1 0,-1-1 0,1 1 1,-1-1-1,1 0 0,-1 0 0,5-2 1,87-51 108,-6 3-242,68-21 179,-98 47 72,-49 21-102,-5 2-97,0 1 0,0-1-1,0 0 1,7-5 0,-16 11 8,0 1 0,-1-1 0,-7 4 1,-19 14 64,22-13-9,1 0 0,0 0 0,1 1 0,0 0 0,0 1 0,-6 12 0,12-20 0,-1 1 0,2 0 0,-1 1 0,0-1 0,1 0 0,-1 0 0,1 1 0,1-1 0,-1 1 0,0-1 0,1 1 0,0-1 0,0 1 0,1-1 0,-1 1 0,1-1 0,0 1 0,0-1 0,0 0 0,0 1 0,3 4 0,-2-7 10,0 1 1,0-1-1,0 1 0,0-1 0,0 1 0,0-1 0,0 0 0,1 0 0,-1 0 0,1-1 1,0 1-1,-1-1 0,1 1 0,0-1 0,0 0 0,0 0 0,0 0 0,0 0 1,0 0-1,0-1 0,0 0 0,1 1 0,-1-1 0,0 0 0,4-1 0,1 0 18,-1 0 0,1-1-1,-1 1 1,1-2-1,-1 1 1,0-1-1,0 0 1,0 0-1,10-7 1,-5 2-5,-1 0 0,0-1 0,0 0-1,0 0 1,-1-1 0,15-20 0,-22 25-4,-1 0 0,1 0 0,-1 0 0,0 0 1,3-11-1,-5 14-26,1 0 1,-1 0-1,0 0 1,1 0-1,-1 0 1,0 0-1,0 0 1,-1 0-1,1 0 1,0 0-1,-1 0 1,1 0-1,-1 0 1,1 0 0,-1 0-1,0 1 1,0-1-1,0 0 1,0 0-1,-2-1 1,-1-1-16,0 0 0,-1 1 1,0-1-1,0 1 1,0 1-1,0-1 1,0 1-1,0-1 0,-1 1 1,1 1-1,-9-3 1,-2 2-41,0-1 1,-30 1 0,16 4 157,193-8-315,-152 5 181,10 0 95,35 1-1,-26 1-6,-23-2-63,1 1 1,0 1-1,-1-1 1,13 3-1,-18-2 20,0-1-1,0 1 0,0 0 1,0 0-1,-1 0 1,1 0-1,0 0 0,0 0 1,-1 0-1,1 1 1,0-1-1,-1 1 0,0-1 1,1 1-1,-1-1 1,0 1-1,0 0 0,0 0 1,0 0-1,0 0 1,1 2-1,-1 1-3,0 0 1,0 0-1,0 0 0,-1 0 0,0 0 1,0 0-1,-1 11 0,-9 35-57,9-47 61,-2 10 43,-6 29 198,8-40-214,1-1-1,0 1 1,0-1 0,-1 1-1,2-1 1,-1 1 0,0-1-1,0 1 1,1-1 0,-1 1-1,1-1 1,1 4 0,-2-6-30,0 0 1,1 0-1,-1 0 0,0 0 1,0 0-1,0 0 1,0 0-1,1 0 1,-1 0-1,0 1 1,0-1-1,0 0 1,1 0-1,-1 0 1,0 0-1,0 0 0,1 0 1,-1 0-1,0 0 1,0 0-1,0-1 1,1 1-1,-1 0 1,0 0-1,0 0 1,0 0-1,0 0 1,1 0-1,-1 0 1,0 0-1,0 0 0,0-1 1,0 1-1,1 0 1,7-8 73,20-23 100,-16 17-148,0 0 1,1 1 0,0 0-1,25-17 1,-30 25-61,1 0-1,0 0 1,0 1-1,0 0 1,0 1 0,17-5-1,-21 8 29,0-1-1,-1 0 0,1 1 1,0 0-1,0 0 0,0 1 0,0-1 1,-1 1-1,1 0 0,0 0 1,0 0-1,-1 1 0,1 0 0,-1 0 1,7 4-1,9 8 57,0 1 1,21 22-1,22 17 9,-54-48-51,-1 0 0,1-1 0,1 0 1,-1 0-1,20 6 0,-26-10-98,1 0-1,-1-1 1,1 0 0,0 1 0,-1-1 0,1-1 0,0 1 0,-1 0 0,1-1 0,-1 0 0,6-1 0,-8 1-134,1 1-1,-1-1 1,1 1 0,0-1 0,-1 0-1,1 0 1,-1 0 0,0 0 0,1 0-1,-1 0 1,0 0 0,0 0 0,0-1-1,1 1 1,-1 0 0,0-1 0,-1 1-1,1-1 1,0 1 0,0-1 0,-1 1-1,1-1 1,-1 0 0,1 1 0,-1-1-1,0 0 1,1-2 0,-1 2-228,0-2-231,0 0 1,0 0 0,-1 0-1,1 0 1,-1 0-1,0 1 1,0-1 0,0 0-1,-2-4 1,-18-17-4356,-2 2 1711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9376,'0'-3'4256,"54"-1"-3680,-20-1 800,0 5-864,38-9 127,11 5-351,28-8-128,-3 3-96,3-4-192,-14 4 64,-9-3-2367,-11 6 1343,-9-6-6464,-5 3 4192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145 868 2976,'0'-2'149,"1"0"0,0 1 0,0 0-1,4-9 6963,-14 15-6612,0 0 1,-9 9 0,6-3-372,1 1 1,0 1-1,1 0 0,1 0 1,0 1-1,1 0 0,0 1 0,2-1 1,-1 2-1,2-1 0,0 1 1,0-1-1,2 1 0,0 0 1,1 1-1,0 24 0,2-37-51,0 0 1,0 1-1,1-1 0,-1 0 0,1 0 0,0 1 1,0-1-1,1 0 0,-1 0 0,1 0 0,3 5 0,-4-7-38,0-1 0,1 1 0,-1-1 0,0 1-1,1-1 1,-1 0 0,1 0 0,-1 0-1,1 1 1,0-2 0,0 1 0,-1 0 0,1 0-1,0 0 1,0-1 0,0 1 0,0-1-1,0 0 1,0 1 0,0-1 0,0 0 0,-1 0-1,1 0 1,0 0 0,0-1 0,3 0 0,6-1 59,-1-1 0,1-1 1,-1 0-1,1-1 1,17-10-1,47-37 209,-39 27-186,154-118 407,-182 137-554,0-1 0,0 0 0,-1 0 0,0-1 0,0 0 0,-1 0 0,0-1 0,9-17-1,-14 26 20,-1 0 0,0-1-1,0 1 1,0 0 0,1 0-1,-1-1 1,0 1 0,0 0-1,0-1 1,0 1 0,0 0-1,0-1 1,0 1-1,0 0 1,1-1 0,-1 1-1,0 0 1,0-1 0,-1 1-1,1 0 1,0-1 0,0 1-1,0 0 1,0-1-1,0 1 1,0 0 0,0-1-1,0 1 1,-1 0 0,1-1-1,0 1 1,0 0 0,0-1-1,-1 1 1,1 0 0,0 0-1,0 0 1,-1-1-1,1 1 1,0 0 0,-1 0-1,1 0 1,0-1 0,-1 1-1,1 0 1,-1 0 0,0 0-23,-1 0 0,1 0 1,0 0-1,-1 0 1,1 0-1,0 1 0,-1-1 1,1 0-1,0 1 1,-1-1-1,1 1 0,-2 1 1,-1 0 33,1 0 1,-1 0 0,1 1-1,-1 0 1,1-1 0,0 1-1,0 0 1,1 1 0,-1-1-1,1 0 1,-1 1-1,1 0 1,0-1 0,0 1-1,1 0 1,-1 0 0,1 0-1,0 0 1,0 0 0,-1 6-1,2-4 8,0-1-1,0 1 1,0 0-1,1-1 1,0 1 0,0 0-1,0-1 1,1 0-1,0 1 1,0-1 0,0 0-1,0 0 1,1 0-1,0 0 1,5 6-1,-3-4 65,1 0-1,0-1 0,1 1 0,-1-1 0,1 0 1,1-1-1,-1 0 0,1 0 0,0 0 0,0-1 0,9 3 1,-13-5-27,1 0 1,0-1 0,0 0 0,0 0-1,0 0 1,0-1 0,0 0 0,1 0-1,-1 0 1,0 0 0,0-1-1,0 0 1,0 0 0,0 0 0,0-1-1,-1 0 1,1 0 0,0 0 0,-1 0-1,8-6 1,-1 0 30,-1 0 0,0-1-1,0-1 1,-1 0 0,15-20 0,-20 24-74,1-1 1,-2 1 0,1-1 0,-1 0 0,1 0-1,-2-1 1,1 1 0,-1-1 0,0 1-1,-1-1 1,1-12 0,-2 18-24,-1-1-1,1 1 1,0-1-1,-1 1 1,0-1-1,0 1 1,0 0-1,0-1 1,0 1-1,0 0 1,0 0-1,-1 0 1,1 0-1,-1 0 1,0 0-1,0 0 1,-2-1-1,-2-4-100,6 7 115,0 0-1,0 0 0,0 0 0,0-1 1,0 1-1,0 0 0,0 0 0,0 0 1,0 0-1,0 0 0,-1 0 0,1 0 1,0-1-1,0 1 0,0 0 0,0 0 1,0 0-1,0 0 0,0 0 0,-1 0 1,1 0-1,0 0 0,0 0 0,0 0 1,0 0-1,0 0 0,0 0 0,-1 0 1,1 0-1,0 0 0,0 0 0,0 0 1,0 0-1,0 0 0,-1 0 0,1 0 1,0 0-1,0 0 0,0 0 0,0 0 1,0 0-1,0 0 0,0 0 0,-1 0 1,1 1-1,0-1 0,0 0 0,0 0 1,0 0-1,0 0 0,0 1 17,1-1 0,-1 0-1,1 1 1,0-1 0,-1 1 0,1-1-1,-1 0 1,1 0 0,0 1 0,-1-1-1,1 0 1,0 0 0,-1 0-1,1 0 1,0 1 0,-1-1 0,1 0-1,0 0 1,-1 0 0,2-1 0,24 2-20,38-9 103,123-21 96,-168 24-94,-14 4-88,0-1 0,-1 1 0,1 0 0,0 0 0,0 1 0,0-1 0,0 1 0,0 0 0,6 1 0,18 0 315,-19-6-149,4 2-166,0 0 0,-1-2 0,20-8 0,-19 7 51,98-44 147,-100 46-385,-12 5 174,1-1-1,-1 0 1,0 0-1,0 0 1,0 0-1,0 0 1,0 0-1,1 0 1,-1 0-1,0 0 1,0 0 0,0 0-1,0 0 1,0 1-1,0-1 1,0 0-1,1 0 1,-1 0-1,0 0 1,0 0-1,0 0 1,0 1-1,0-1 1,0 0-1,0 0 1,0 0-1,0 0 1,0 0-1,0 1 1,0-1 0,0 0-1,0 0 1,0 0-1,0 0 1,0 0-1,0 1 1,0-1-1,0 0 1,0 0-1,-11 22-129,5-12 150,-3 4-47,0 0 0,-1-1-1,-21 22 1,21-25 60,1 1 0,-1 0 0,2 0 0,-1 1 0,-10 22 0,19-33-23,-1-1 0,1 1 0,0 0 0,-1 0 0,1 0 0,0 0 0,0 0-1,-1 0 1,1 0 0,0 0 0,0 0 0,0 0 0,0 0 0,1 0 0,-1 0 0,0 0 0,0 0 0,0 0 0,1 0 0,-1 0 0,1-1-1,-1 1 1,1 1 0,0-1-1,0 0 0,0 1 1,1-1-1,-1 0 0,0 0 0,1-1 0,-1 1 0,0 0 0,1 0 0,-1-1 0,1 1 0,2 0 0,2 1 32,0-1-1,0-1 0,0 1 1,0-1-1,0 0 0,9-1 1,-2 0-16,0-1 1,0-1 0,0 0 0,0-1 0,-1 0-1,0-1 1,0-1 0,0 0 0,0 0 0,15-12-1,108-74 133,-77 46-86,-3-1 1,-1-4-1,84-101 0,-125 136-102,154-206 109,-142 184-129,-1-1 0,-3-1-1,-1 0 1,16-50-1,-35 84-221,-6 11 76,-14 21-34,7-8 135,-45 56 7,-100 158 38,-22 59 202,173-282-149,-117 193 96,109-176-4,-41 85 707,51-98-500,4-12-287,0-1 0,1 0 1,-1 0-1,0 0 1,0 1-1,0-1 0,0 0 1,1 0-1,-1 0 1,0 0-1,0 0 0,1 1 1,-1-1-1,0 0 1,0 0-1,1 0 0,-1 0 1,0 0-1,0 0 1,1 0-1,-1 0 0,0 0 1,0 0-1,1 0 1,-1 0-1,0 0 0,0 0 1,1 0-1,-1 0 1,0 0-1,0 0 0,1 0 1,-1-1-1,0 1 1,0 0-1,1 0 0,4-3 15,1 0-1,-1-1 0,0 1 0,0-1 1,0 0-1,0 0 0,5-7 1,2-1-14,22-17-231,-4 27 362,-15 0-132,-1-1 0,0-1 0,0 0 0,0-1 0,16-8 0,0-2 18,32-21 1,-46 25 2,-1-1 0,-1 0-1,0 0 1,0-2 0,12-16 0,1-5 44,22-39 1,23-58-57,-22 38-31,-6 25 11,3 2 0,58-65 0,-11 16-127,-66 84 77,-22 25-60,1 0 1,-1 0-1,-1-1 1,10-14-1,-20 30 30,1-1 1,-1 1-1,-11 12 1,0 0-29,-27 45 85,3 2 1,-36 81 0,-3 30 120,-90 182 58,156-334-83,-42 84 854,55-110-920,0 0 0,0 0-1,0 0 1,-1 0-1,1 0 1,0 0 0,0 0-1,0 1 1,0-1 0,0 0-1,0 0 1,0 0-1,0 0 1,0 0 0,0 0-1,0 1 1,0-1 0,0 0-1,0 0 1,0 0 0,0 0-1,0 0 1,0 0-1,0 1 1,0-1 0,0 0-1,0 0 1,0 0 0,0 0-1,0 0 1,0 1-1,0-1 1,0 0 0,0 0-1,0 0 1,0 0 0,0 0-1,0 0 1,0 0-1,0 1 1,1-1 0,-1 0-1,0 0 1,0 0 0,7-4 164,11-12-64,9-13-76,40-58 0,-42 53-112,37-42 0,-59 73 46,0 1-1,-1-1 1,1 0-1,1 1 1,-1-1-1,0 1 1,6-3 0,-8 5 18,0 0 0,0-1 0,0 1 1,0 0-1,0 0 0,0 0 1,1 0-1,-1 0 0,0 0 1,0 0-1,0 0 0,0 0 1,0 0-1,0 1 0,0-1 1,0 0-1,1 1 0,-1-1 0,0 1 1,0-1-1,-1 1 0,1 0 1,0-1-1,0 1 0,0 0 1,0 0-1,0-1 0,1 3 1,5 6-24,0 1 0,-1 0 0,0 1 0,5 11 0,-6-10 34,1-1 0,0 1 1,1-1-1,9 10 0,-3-6 224,19 17 0,-29-29-343,0 0 1,1-1-1,-1 1 1,1 0-1,-1-1 1,1 0-1,0 0 1,0 0-1,0-1 1,0 1-1,0-1 1,8 2-1,-6-5-2281,3 1 703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7712,'-26'-21'3520,"52"21"-3072,-3 0 320,7 5-512,22-1 384,8-1-352,8 3 0,0 3-192,-5-2-64,-11 2 0,2 0 320,-9 0-192,-11-6-1056,-2 6 480,-12-9-2688,-6 4 1760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45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68 2080,'0'0'78,"0"0"-1,0-1 1,0 1 0,0-1-1,0 1 1,0 0 0,0-1-1,0 1 1,1-1-1,-1 1 1,0 0 0,0-1-1,0 1 1,0-1 0,1 1-1,-1 0 1,0-1 0,0 1-1,1 0 1,-1-1 0,0 1-1,0 0 1,1 0 0,-1-1-1,0 1 1,1 0 0,-1 0-1,0 0 1,1-1 0,-1 1-1,1 0 1,-1 0-1,0 0 1,1 0 0,13 2 1897,-14-2-1905,1 0 1,-1 0-1,1 0 1,-1 0-1,0 0 0,1 1 1,-1-1-1,1 0 0,-1 0 1,1 0-1,-1 0 0,1 0 1,-1 0-1,0 0 0,1-1 1,-1 1-1,1 0 0,-1 0 1,1 0-1,-1 0 0,0 0 1,1-1-1,-1 1 0,1 0 1,-1 0-1,0-1 1,1 1-1,-1 0 0,0-1 1,1 1-1,-1 0 0,0-1 1,0 1-1,1 0 0,-1-1 1,0 1-1,0-1 0,0 1 1,1 0-1,-1-1 0,0 1 1,0-1-1,0 1 0,0-1 1,0 1-1,0-1 1,0 1-1,0 0 0,0-1 1,0 1-1,0-1 0,0 1 1,0-1-1,-1 1 0,1-1 1,0-2 20,-1 0 1,1 1-1,-1-1 1,0 0-1,0 1 1,0-1-1,-2-3 1,2 4-74,-1 0 0,0 1 0,1-1 0,-1 1 0,0-1 0,0 1-1,0 0 1,0-1 0,0 1 0,0 0 0,-1 0 0,1 1 0,0-1 0,0 0 0,-1 1 0,1-1 0,0 1 0,-1 0-1,-2 0 1,-6 0-9,0 0-1,-21 5 0,17-2 20,5-1-50,0 0 0,1 1 0,-1 1 1,1 0-1,-12 6 0,-10 4-55,12-6 72,0 1 1,1 1-1,1 0 1,0 1-1,-24 21 1,35-25 21,0 0-1,1 0 1,0 0-1,1 1 1,0-1-1,-4 10 1,4-8 0,2-5-7,0 1 0,0-1 0,1 1-1,0-1 1,0 1 0,0 0 0,0 0 0,1 0-1,0 0 1,0 0 0,0-1 0,0 1 0,1 0-1,0 0 1,0 0 0,3 6 0,-1-2 68,1-1 1,0 1-1,1-1 1,0 0-1,0 0 1,1 0-1,10 10 1,-13-15 34,0 0 0,0 0 0,0-1 0,0 1 0,0-1 0,1 1 0,-1-1 0,1 0 1,-1 0-1,1-1 0,0 1 0,-1-1 0,1 0 0,7 1 0,-11-2-108,0 0 1,0 0-1,0 0 0,0 0 1,0-1-1,0 1 0,0 0 1,0 0-1,0 0 0,0 0 1,0 0-1,-1 0 0,1-1 1,0 1-1,0 0 0,0 0 1,0 0-1,0 0 0,0 0 1,0 0-1,0-1 0,0 1 1,0 0-1,-1 0 0,1 0 1,0 0-1,0 0 0,0 0 1,0 0-1,0 0 0,0 0 1,-1 0-1,1 0 0,0 0 1,0 0-1,0 0 0,0 0 1,0 0-1,-1 0 0,1 0 1,0 0-1,0 0 0,0 0 1,0 0-1,0 0 0,-1 0 1,1 0-1,0 0 0,0 0 1,0 0-1,0 0 0,0 0 1,0 0-1,-1 0 0,1 0 1,0 1-1,-6 0-98,1 1 0,-1 0 0,0 0 0,1 0 0,0 1 0,-1 0 0,-7 5 0,-33 30-166,35-28 222,-1 2-48,0 1 1,2 1-1,-1 0 0,2 0 1,0 0-1,1 2 0,-8 18 1,11-25 55,1 1 1,0 0-1,1 0 1,0 0-1,0 1 1,1-1 0,1 1-1,-1-1 1,2 1-1,0 0 1,1 15-1,-1-23 51,1 0 0,0 0 0,-1 1 0,1-1 0,1 0 0,-1 0 0,0 0 0,1 0 0,-1 0 0,1 0 0,0-1 0,0 1 0,0 0 0,0-1 0,3 3 0,-1-2 23,0-1 0,0 1 1,-1-1-1,2 0 1,-1 0-1,0 0 1,0-1-1,1 1 1,7 1-1,6-1 134,1-1-1,-1-1 1,0 0 0,26-4-1,-32 3-95,35-4 170,166-21 560,-208 25-871,7-1 488,-9 1-791,-5 0-935,-1 2 629,0 0 0,1 0 0,-1 0 0,1 0 0,-1 0 0,1 0 0,-1 1 0,1-1 0,0 1 0,-4 3 0,0-1-151,-12 10-2552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38 5312,'-48'-37'2400,"42"37"-2080,1 0 192,10 0-352,1 0-352,3 0 96,14 0 0,11 0 96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32 342 3328,'-22'-3'1340,"13"1"885,11 1-606,0 1-1348,-1 0 1,1-1 0,0 1-1,0-1 1,-1 1 0,1-1-1,0 0 1,1-1 0,10-3 499,165-39 2940,-134 31-3202,81-38 1,-109 43-452,0 0 0,-1-2 1,17-13-1,-24 17 12,0-1 1,-1 0-1,0-1 0,0 0 1,-1 0-1,9-15 0,-13 19-52,0 1 0,-1 0-1,0-1 1,1 1-1,-1-1 1,-1 1-1,1-1 1,0 0-1,-1 1 1,0-1-1,0 1 1,0-1-1,0 0 1,0 1 0,-1-1-1,-1-5 1,1 7-31,1 0 0,-1 0-1,0 0 1,0 0 0,-1 0 0,1 1 0,0-1 0,-1 0 0,1 0 0,-1 1 0,1-1 0,-1 1 0,0 0 0,1-1 0,-1 1 0,0 0 0,0 0 0,0 0 0,0 0 0,0 0 0,-1 1 0,1-1 0,0 0 0,0 1 0,0 0 0,0 0 0,-1-1 0,-3 2-1,-2-1-18,1 1-1,-1 0 0,0 1 0,1 0 0,-1 0 0,1 1 0,0 0 0,-1 0 0,-7 5 0,-6 5-29,-34 26 0,39-26 74,2 0-1,-1 1 1,-17 23 0,25-27 46,-1 0 0,2 0 0,-1 1 0,1 0 0,1 1 0,-7 19 0,11-29-28,1 0-1,-1 0 0,1 0 1,0 0-1,-1 0 0,1 1 1,0-1-1,1 0 0,-1 0 1,0 0-1,0 0 0,1 0 1,0 0-1,-1 0 0,1 0 1,0 0-1,0 0 0,0 0 0,0 0 1,0-1-1,0 1 0,0 0 1,3 1-1,-1 0 61,0 0 0,0-1 1,1 1-1,-1-1 0,1 0 0,-1 0 1,1 0-1,0-1 0,0 1 0,6 1 0,4 0 106,1-1-1,-1-1 0,1 0 1,0 0-1,21-3 0,-2-2-13,40-11 0,-31 4-155,-1-2 0,0-2-1,0-2 1,-2-2 0,52-32-1,-76 42 17,50-29 39,-56 33-126,0 0 0,1 1 0,0 0-1,15-3 1,-25 7 34,1 0 0,-1-1 0,1 1 0,-1 0 0,1 0 0,0 0 0,-1 0 0,1 0 0,-1 0 0,1 0 0,-1 1-1,1-1 1,0 1 0,-1-1 0,1 1 0,-1-1 0,0 1 0,1 0 0,-1 0 0,0 0 0,2 1 0,-2-1 18,0 0 0,0 1-1,-1-1 1,1 0 0,0 1 0,-1-1 0,1 1 0,-1-1 0,0 1 0,1-1 0,-1 1-1,0-1 1,0 1 0,0-1 0,0 1 0,0-1 0,0 1 0,0 0 0,-1-1 0,1 1 0,-2 2-1,-4 14 137,-2-1 0,0 0 0,-14 21-1,-4 9-142,2-5 511,24-42-498,1 0-1,-1 0 0,0 0 1,0 0-1,0 0 0,0 1 1,0-1-1,0 0 0,0 0 1,0 0-1,1 0 0,-1 0 1,0 0-1,0 0 0,0 0 1,0 0-1,0 0 0,0 0 1,1 0-1,-1 0 0,0 0 1,0 0-1,0 0 0,0 0 1,0 0-1,1 0 0,-1 0 1,0 0-1,0 0 0,0 0 1,0 0-1,0 0 0,0 0 1,1 0-1,-1 0 0,0 0 1,0 0-1,0 0 0,0 0 1,0-1-1,0 1 0,0 0 1,1 0-1,-1 0 0,0 0 1,0 0-1,0 0 0,0 0 1,0-1-1,43-25 143,53-42 0,25-16-260,-118 83 102,17-11-149,29-13 0,-47 24 133,0 0 0,0 1 0,0-1 0,-1 1 0,1-1 0,0 1 0,0 0 0,0-1 0,0 1 0,0 0 0,0 0 0,0 0 0,0 1 0,0-1 0,-1 0 0,4 2 0,-3-1 5,-1 0 0,1 0 0,-1 0 0,0 0 0,0 0 0,1 0 0,-1 0 0,0 1 0,0-1 0,0 0 0,0 1 0,0-1 1,-1 1-1,1-1 0,0 1 0,-1-1 0,1 1 0,-1-1 0,1 3 0,1 6-5,-1 0 0,0 1 0,0 12 0,-1-12 20,0-1 0,1 0-1,3 15 1,-3-22 21,0 1 1,0-1-1,0 1 0,1-1 1,0 0-1,-1 1 0,1-1 0,0 0 1,1 0-1,-1-1 0,0 1 0,1 0 1,5 3-1,-3-2 28,0-1 0,0 0-1,1 0 1,-1 0 0,1 0 0,0-1 0,0 0-1,0-1 1,0 1 0,0-1 0,0 0 0,10 0 0,-7-1-31,1-1 1,0 0 0,0 0 0,0-1-1,-1 0 1,1 0 0,11-6 0,15-5 30,-18 7-16,-1-1 1,0 0 0,-1-1-1,25-16 1,-26 13-8,-1-1 0,-1 0 0,0-1-1,0 0 1,-1-1 0,-1-1 0,0 0 0,12-24 0,-21 34-38,1 0 0,-1-1 0,-1 0 1,1 1-1,0-11 0,-2 16 5,1-1 1,-1 1-1,0-1 0,0 1 0,0-1 1,0 0-1,0 1 0,0-1 0,0 1 1,0-1-1,0 1 0,0-1 1,0 1-1,0-1 0,0 0 0,-1 1 1,1-1-1,0 1 0,0-1 1,-1 1-1,1-1 0,0 1 0,-1 0 1,1-1-1,0 1 0,-1-1 1,1 1-1,-1 0 0,1-1 0,-1 1 1,1 0-1,0-1 0,-1 1 0,1 0 1,-1 0-1,0-1 0,1 1 1,-1 0-1,1 0 0,-1 0 0,1 0 1,-1 0-1,1 0 0,-2 0 1,-1 0-34,0 0-1,0 1 1,0-1 0,0 1 0,0 0 0,0 0 0,0 0 0,-3 2 0,-4 3 11,0 0 0,0 1-1,1 0 1,0 0 0,0 1-1,1 1 1,0-1 0,-13 19-1,13-16 19,1 1 0,0 0 0,1 0-1,0 0 1,1 0 0,1 1 0,-5 19-1,8-27 16,0-1 0,1 0 0,0 0-1,-1 1 1,2-1 0,-1 0 0,0 1-1,1-1 1,0 0 0,0 0 0,2 6-1,-2-8 12,0 1-1,1 0 1,-1-1 0,1 0-1,0 1 1,-1-1 0,1 0-1,0 0 1,1 1-1,-1-2 1,0 1 0,0 0-1,1 0 1,-1-1-1,1 1 1,0-1 0,3 2-1,1-1 28,0 0-1,0-1 1,1 0-1,-1 0 1,0 0-1,0-1 1,9 0-1,53-9 273,-50 6-265,13-4-6,-1-1 0,44-19-1,-62 23-45,19-10 1,-1-1 0,-1-1 0,46-32 0,-67 41 17,0-1 0,0 0 0,9-11 0,6-5-106,-24 24 86,0 0-1,0 0 1,0 0-1,0-1 1,0 1 0,0 0-1,0 0 1,0 0-1,0 0 1,0 0-1,0 0 1,0 0 0,0 0-1,0 0 1,0 0-1,0 0 1,0 0 0,0 0-1,0 0 1,1 0-1,-1-1 1,0 1 0,0 0-1,0 0 1,0 0-1,0 0 1,0 0 0,0 0-1,0 0 1,0 0-1,0 0 1,0 0 0,0 0-1,1 0 1,-1 0-1,0 0 1,0 0 0,0 0-1,0 0 1,0 0-1,0 0 1,0 0-1,0 0 1,0 1 0,0-1-1,0 0 1,0 0-1,1 0 1,-1 0 0,0 0-1,0 0 1,0 0-1,0 0 1,0 0 0,0 0-1,0 0 1,0 0-1,0 0 1,0 0 0,0 1-1,-1 7-160,-8 22-51,3-9 125,4-10 59,0 1 1,0 0 0,2-1 0,-1 16 0,2-23 45,-1 0 1,0-1-1,1 1 1,0 0-1,0-1 1,0 1-1,0-1 1,0 1-1,1-1 1,0 1-1,0-1 1,-1 0-1,2 0 1,-1 0-1,0 0 1,1 0-1,3 3 1,-1-3 2,0 1 1,1-1 0,-1 0-1,1 0 1,0-1 0,0 0-1,0 0 1,0 0-1,0-1 1,0 1 0,1-2-1,-1 1 1,0-1 0,12 0-1,5-3 85,0 0-1,38-11 0,-40 8-38,10-1-30,199-59-11,-200 55-15,1-1 0,-1-2 1,-1-1-1,-1-1 1,33-24-1,6-14 40,-67 54-55,1-1 0,0 0 0,0 0-1,-1 0 1,1 0 0,0 0 0,-1 1 0,1-1 0,-1 0 0,1 0-1,-1-1 1,1 0 0,-1 2 6,0 0-1,0 0 1,0-1-1,0 1 1,0 0 0,0 0-1,0 0 1,0 0-1,0 0 1,0 0 0,0 0-1,0 0 1,0 0-1,0 0 1,0-1-1,0 1 1,0 0 0,0 0-1,0 0 1,-1 0-1,1 0 1,0 0 0,0 0-1,0 0 1,0 0-1,0 0 1,0 0-1,0 0 1,0 0 0,0 0-1,0 0 1,-1 0-1,1 0 1,0 0 0,0 0-1,0 0 1,0 0-1,0 0 1,0 0 0,0 0-1,0 0 1,0 0-1,-1 0 1,1 0-1,0 0 1,-11 5-92,-104 71-88,96-65 143,-63 40-247,70-43 296,1 1 1,0 0-1,0 1 0,-14 17 0,24-25 6,-1 0 0,1 0 0,-1 0 0,1 0 0,0 0 0,0 0 0,0 1 0,0-1 0,0 0 0,1 1-1,-1-1 1,1 0 0,-1 1 0,1 2 0,0-4-10,1 1 0,-1-1 0,0 1 1,1-1-1,-1 0 0,1 1 0,-1-1 0,1 0 0,-1 1 0,1-1 1,0 0-1,0 0 0,0 0 0,0 1 0,0-1 0,0 0 0,0 0 0,0 0 1,0-1-1,0 1 0,1 0 0,-1 0 0,0-1 0,3 2 0,1-1 17,-1 1-1,1-1 1,0 0-1,0 0 1,0-1 0,0 0-1,0 1 1,0-2-1,0 1 1,0-1-1,0 1 1,0-1-1,0-1 1,0 1-1,6-3 1,0-1 53,0 0-1,0 0 1,0-1 0,0 0 0,12-11 0,-17 11-77,1 0 0,-1-1 0,0 0 0,0 0 0,8-13 1,19-43-256,-23 43 141,-49 104-740,-2 6 754,-30 97 0,53-137 82,-41 111 279,-98 191 0,155-348-220,-1 1 34,0 1 0,0-1 0,0 0 0,-6 6 0,8-10-57,1 0 1,-1-1-1,1 1 1,-1 0-1,0-1 1,1 1-1,-1-1 1,0 1 0,0-1-1,1 1 1,-1-1-1,0 0 1,0 1-1,0-1 1,1 0-1,-1 0 1,0 1-1,0-1 1,0 0-1,0 0 1,0 0 0,1 0-1,-1 0 1,0 0-1,0 0 1,0-1-1,0 1 1,0 0-1,1 0 1,-1-1-1,0 1 1,0 0 0,0-1-1,1 1 1,-1-1-1,0 1 1,-1-2-1,-1-2-8,0 0 0,0 0 0,0 0 0,0 0-1,1-1 1,-1 1 0,1-1 0,0 1 0,1-1-1,-2-7 1,-2-7 8,-3-25 0,5 1-83,2 0 0,1 0-1,13-85 1,-10 110 41,1 1 1,0 1 0,1-1-1,1 0 1,1 1-1,0 0 1,1 1-1,1 0 1,20-28-1,-19 32 11,0 0 1,1 1-1,0 1 0,0-1 0,1 2 1,0 0-1,0 0 0,25-10 0,6 0-119,65-16 0,-64 22 175,62-27 0,132-81 213,-205 99-320,-2-3 0,41-36 0,-66 54 78,7-7-261,-10 12 106,-5 7 56,-5 10-7,-2 0 0,-12 18 0,-9 15-90,26-42 191,0 1 47,0 0-1,0 0 0,0 0 1,-3 16-1,7-23-45,0 0 0,-1 0 0,1 1 0,0-1 0,0 0 0,0 0 0,0 1 0,0-1-1,1 0 1,-1 0 0,0 1 0,0-1 0,1 0 0,-1 0 0,1 0 0,-1 0-1,2 2 1,-1-2-4,0 0 0,0 0 0,0 0 0,0-1-1,1 1 1,-1 0 0,0-1 0,0 1 0,1-1-1,-1 1 1,0-1 0,1 0 0,-1 0 0,0 1-1,1-1 1,-1 0 0,1 0 0,-1 0 0,0 0-1,2-1 1,14-1 100,0-1-1,0-1 1,30-10-1,48-25 129,-75 29-200,33-23 1,-6 3-408,-45 30 359,-1-1 0,0 0 1,0 1-1,0-1 0,0 1 0,1-1 0,-1 1 0,0-1 0,0 1 0,1 0 0,-1 0 0,0 0 0,1 0 0,-1 0 0,3 0 1,-4 0 5,1 0 1,-1 1 0,1-1 0,-1 0-1,1 1 1,-1-1 0,1 0 0,-1 1 0,0-1-1,1 1 1,-1-1 0,1 1 0,-1-1-1,0 1 1,0-1 0,1 1 0,-1-1-1,0 1 1,0-1 0,1 1 0,-1-1 0,0 1-1,0 0 1,0 0 0,0 3-19,0 0 0,0 0 1,0 0-1,-1 0 0,0 0 1,0 0-1,0 0 0,-2 6 1,-31 63-63,27-59 69,-62 115 56,-137 194 1,177-284 187,-1-1 0,-2-1 1,-58 50-1,88-84-190,0-1 0,0 0-1,-1-1 1,1 1 0,0 0 0,-1-1 0,0 1 0,1-1-1,-1 0 1,0 1 0,1-1 0,-1-1 0,0 1-1,0 0 1,0-1 0,-4 1 0,5-1-26,1 0 0,0 0 0,0 0 0,0-1 0,0 1 0,-1 0 0,1-1 0,0 1 0,0 0 0,0-1 0,0 0 1,0 1-1,0-1 0,0 1 0,0-1 0,0 0 0,0 0 0,1 0 0,-2-1 0,0 0 0,1 0-1,-1-1 1,1 1 0,0 0-1,0-1 1,0 1-1,0-1 1,0-3 0,0-2 15,0 0 0,0 0 0,1 0 0,2-16 0,1-3 31,2 1 1,1-1 0,0 1-1,3 0 1,0 1-1,15-30 1,-16 41-66,0 0 0,1 1 1,0 0-1,1 0 0,0 1 0,1 1 0,0 0 0,1 0 0,0 1 0,1 1 1,0 0-1,16-8 0,-4 5-22,0 1 0,1 1 0,1 2 0,28-6 1,-8 5-186,72-4 1,-115 13-32,3-1-390,-1 1-1,0 0 1,1 0-1,-1 0 1,0 1-1,1 0 1,-1 0-1,12 4 0,-2 3-1568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3072,'-10'-3'953,"10"2"-910,-1 1-1,1 0 1,0 0 0,0 0 0,0 0 0,-1 0 0,1 0 0,0 0-1,0 0 1,-1 0 0,1 0 0,0 0 0,0 0 0,-1 0-1,1 0 1,0 0 0,0 0 0,-1 0 0,1 0 0,0 0-1,0 0 1,0 0 0,-1 0 0,1 1 0,0-1 0,0 0 0,-1 0-1,1 0 1,0 0 0,0 0 0,0 1 0,0-1 0,-1 0-1,1 0 1,0 0 0,0 1 0,0-1 0,0 0 0,0 1-1,-1 0 168,1 0-1,0 0 0,0 0 0,1 0 0,-1 0 0,0 0 0,0 1 1,0-1-1,1 0 0,-1 0 0,0 0 0,1 0 0,0 1 0,4 3 64,0 0 0,0-1 0,1 0 0,-1 0-1,1 0 1,0 0 0,0-1 0,0 0-1,1-1 1,-1 1 0,1-1 0,-1 0 0,1-1-1,0 1 1,-1-1 0,10 0 0,-8-1-127,0 0 0,0-1 1,0 0-1,0 0 0,0 0 1,0-1-1,-1 0 0,1-1 0,-1 0 1,1 0-1,-1 0 0,0-1 1,0 0-1,6-5 0,-7 4-73,0 0 1,-1 0-1,1-1 0,-1 1 1,-1-1-1,1 0 0,-1-1 0,0 1 1,0-1-1,3-7 0,-5 9-33,-1 0 0,1 0 0,-1 0 0,0 0-1,-1 0 1,1 0 0,-1 0 0,0 0-1,0 0 1,-1 0 0,1 0 0,-1 0 0,0 0-1,0 0 1,-1 0 0,-2-5 0,3 8-52,0-1 0,0 1 0,0 0 0,-1 0 1,1 0-1,0 0 0,-1 0 0,0 0 0,0 0 1,1 0-1,-1 1 0,0-1 0,0 1 0,0-1 0,-4 0 0,5 1-12,-1 0-1,1 1 0,-1 0 0,1-1 1,-1 1-1,1 0 0,-1 0 0,0 0 0,1 0 1,-1 0-1,1 0 0,-1 1 0,1-1 0,-1 0 1,1 1-1,-1-1 0,1 1 0,-1-1 0,1 1 1,0 0-1,-1 0 0,1 0 0,0 0 1,0 0-1,-1 0 0,0 2 0,-5 4-9,0 1 1,1 0-1,0 0 0,1 1 1,0 0-1,0 0 0,-5 15 0,3-2 7,0 0 0,-4 31-1,9-44 69,1 0 0,0 1 0,0-1 1,1 0-1,2 16 0,-1-20 13,0 0 1,0 0-1,1-1 1,0 1-1,-1-1 1,2 1-1,-1-1 1,0 0-1,1 1 0,0-1 1,0-1-1,5 7 1,-6-8-10,0 0 0,0-1 0,0 1 0,0-1 0,1 0 0,-1 0 0,0 1 0,1-1 0,-1-1 0,0 1 0,1 0 0,-1-1 0,1 1 0,-1-1 0,1 1 0,-1-1 0,1 0 0,0 0 0,-1-1 0,1 1 0,2-1 0,6-2 111,-1 0 0,0-1 1,18-8-1,-25 11-145,117-55 355,200-99-332,-314 152-65,-1 0-1,1 1 1,-1 0 0,1-1-1,0 2 1,0-1-1,0 1 1,8-1-1,-11 2 18,0 0 0,0 0 0,-1 1 0,1-1 0,0 1 1,-1-1-1,1 1 0,0 0 0,-1 0 0,1 0 0,-1 1 0,0-1 0,1 0 0,-1 1 0,0 0 0,0-1 0,0 1 0,0 0 0,0 0 0,3 4 0,14 21-70,-10-14 141,1 0-1,15 15 1,-17-20 8,0 0 0,1-1-1,0 0 1,1 0 0,0-1 0,0-1 0,0 1 0,0-2 0,1 1 0,0-2 0,14 4-1,-14-4-53,20 5 271,42 4-1,-63-11-314,-1-1 1,1 0-1,-1 0 0,1-1 0,-1 0 0,1-1 0,-1 0 0,0 0 1,10-4-1,-15 4-706,1 0-1,-1-1 1,1 1 0,6-6 0,3-1-1154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9 4992,'0'0'78,"1"-1"0,-1 1 0,0 0 0,0-1 1,0 1-1,0 0 0,0 0 0,-1-1 0,1 1 0,0 0 0,0-1 1,0 1-1,0 0 0,0-1 0,0 1 0,0 0 0,-1 0 0,1-1 1,0 1-1,0 0 0,0 0 0,-1-1 0,1 1 0,0 0 0,0 0 1,0 0-1,-1-1 0,1 1 0,0 0 0,-1 0 0,-9 2 1753,-13 13 150,22-13-1895,-58 40 2630,-90 48 1,83-52-1874,-64 49 0,76-46-453,-71 72-1,123-111-468,0 0 1,-1 0-1,1 0 1,-1 0-1,1 0 0,-7 2 1,0 0-2694,7-1 1296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164 563 3904,'4'-13'1370,"-4"12"-1141,0 0 1,1 0-1,-1-1 1,0 1-1,1 0 0,-1 0 1,1 0-1,-1 0 0,1 0 1,-1 0-1,2-2 0,-2 3-174,0 0-1,0 0 0,1 0 0,-1 0 1,0 0-1,0 0 0,0 0 0,0-1 1,0 1-1,0 0 0,0 0 0,0 0 1,0 0-1,0 0 0,0 0 0,0 0 1,0-1-1,0 1 0,0 0 0,0 0 1,0 0-1,0 0 0,0 0 0,0 0 1,0 0-1,0-1 0,0 1 0,0 0 1,0 0-1,0 0 0,0 0 0,0 0 1,0 0-1,0 0 0,0 0 0,0 0 1,0-1-1,-1 1 0,1 0 0,0 0 1,0 0-1,0 0 0,0 0 0,0 0 1,0 0-1,0 0 0,0 0 0,0 0 1,-1 0-1,1 0 0,0 0 0,0 0 1,0 0-1,0 0 0,0 0 0,0 0 1,0 0-1,-1 0 0,1 0 0,-9-2 958,4 2-874,0 1 1,1 0-1,-1 0 1,0 1-1,1-1 1,0 1-1,-1 0 1,1 0-1,0 1 1,0-1-1,0 1 1,0 0-1,0 0 1,-6 7-1,-2 3 251,0 0-1,-17 27 1,23-32-304,1 0 1,1 0 0,0 1 0,0 0 0,0 0-1,1 0 1,0 0 0,-2 15 0,5-17-47,-1-1 1,1 0-1,0 0 1,1 0-1,-1 0 1,1 0 0,1 0-1,-1 0 1,1 0-1,0-1 1,0 1-1,0 0 1,1-1-1,5 9 1,-3-7 34,0 0-1,0-1 1,8 10 0,-11-14-32,1-1-1,-1 1 1,0 0 0,1-1 0,-1 1 0,1-1-1,0 1 1,-1-1 0,1 0 0,0 0-1,0-1 1,0 1 0,5 0 0,3-1 68,0 0 1,-1-1-1,1 0 0,0-1 1,0 0-1,14-5 0,1-2 21,30-16 0,17-7-87,-38 18 17,51-30 0,-59 28 129,-12 8-164,0-1 0,0-1 0,-1 0 0,-1 0 0,15-16 0,-24 21-4,0 0 0,-1 0 0,0 0 0,0-1-1,0 0 1,-1 1 0,0-1 0,0 0 0,1-7-1,-2 10-12,-1 0 0,0-1 0,1 1 0,-1 0-1,0 0 1,-1-1 0,1 1 0,-2-5 0,2 6-24,-1 1 0,1-1 1,-1 0-1,0 1 0,0-1 1,0 1-1,0-1 0,0 1 1,0 0-1,0-1 0,0 1 1,0 0-1,-1 0 0,1 0 1,0 0-1,-4-2 0,2 2-13,0 0 0,0 0-1,-1 0 1,1 0 0,-1 0-1,1 1 1,0-1 0,-1 1-1,1 0 1,-1 0-1,1 0 1,-1 1 0,1-1-1,-1 1 1,1 0 0,-1 0-1,-4 2 1,-6 3-62,1 1 1,-23 14-1,35-21 85,-7 6-9,1-1-1,-1 1 0,1 0 0,0 1 0,0 0 0,1 0 0,0 0 0,-11 17 0,15-20 10,-1 1-1,1 0 0,0 0 0,0 0 0,0 0 0,1 0 0,0 1 0,0-1 0,0 0 1,1 1-1,-1-1 0,1 1 0,0-1 0,1 0 0,0 1 0,0-1 0,2 9 0,0-6 53,0-1-1,1 1 1,0-1-1,0 1 1,1-1-1,-1-1 1,2 1-1,-1-1 1,1 0-1,0 0 1,0 0-1,0-1 1,1 0-1,0 0 0,0-1 1,0 0-1,1 0 1,8 3-1,-8-4-2,1 0 0,0 0 0,-1-1 0,1-1 0,0 0 0,0 0 0,0 0 0,0-1 0,0-1 0,0 1 0,-1-1 0,1-1 0,0 0 0,0 0 0,-1-1 0,1 0 0,8-4 0,72-43 25,-51 28-47,-21 10 67,27-22 1,-10 7-19,-29 24-58,-1 0-1,0 0 1,-1 0 0,1 0-1,-1-1 1,1 1-1,-1-1 1,0 0-1,0 0 1,-1 0-1,1-1 1,-1 1-1,0 0 1,0-1-1,0 0 1,-1 1-1,1-1 1,-1 0 0,0-6-1,-1 9-15,0 1 0,0-1-1,0 1 1,-1 0 0,1-1-1,0 1 1,-1 0 0,1-1 0,-1 1-1,0 0 1,1-1 0,-1 1 0,0 0-1,0 0 1,0 0 0,0 0 0,0 0-1,0 0 1,0 0 0,0 0 0,0 0-1,0 0 1,0 0 0,-1 1 0,1-1-1,0 1 1,-1-1 0,1 1-1,0-1 1,-1 1 0,-2-1 0,1 1-29,-1-1 0,1 1 0,-1 0 1,0 0-1,1 0 0,-1 0 1,1 0-1,-1 1 0,1 0 0,-7 2 1,5 0-3,0 0 0,0 0 0,0 0 1,0 1-1,1 0 0,0 0 0,-1 0 0,1 0 1,1 1-1,-5 6 0,2-2-4,0 1 1,1 0-1,0 0 0,-5 15 1,7-16 58,1 0 1,0 0 0,0 0-1,1 0 1,0 0 0,1 1-1,0-1 1,0 0-1,1 0 1,0 0 0,1 1-1,0-1 1,0 0 0,1-1-1,0 1 1,1 0-1,5 9 1,-7-16 5,0 1 1,0-1-1,0 1 1,0-1-1,1 0 0,-1 0 1,0 0-1,1 0 0,0 0 1,0-1-1,-1 1 1,1-1-1,0 1 0,0-1 1,0 0-1,0-1 0,0 1 1,0 0-1,1-1 1,-1 1-1,0-1 0,0 0 1,0 0-1,1-1 0,-1 1 1,0-1-1,0 1 1,0-1-1,4-1 0,79-37 198,-66 29-242,263-102-57,-188 78 10,-33 13 129,-36 14-50,-1-2-1,0-1 0,25-14 0,-50 24-11,0 0-1,0 0 0,0 0 1,0 0-1,0 0 0,0 0 1,0 0-1,0 0 0,0 0 0,0 0 1,0 0-1,0 0 0,0 0 1,0 0-1,0 0 0,0 0 1,0 0-1,0 0 0,0 0 1,0 0-1,0 0 0,0 0 0,0 0 1,0 0-1,0 0 0,0 0 1,0 0-1,0 0 0,0 0 1,0 0-1,0 0 0,0 0 1,-8 2-76,-13 6-96,-42 20 286,34-16-220,0 2 0,-38 24 1,59-33 103,1 0 0,0 1 0,0 0 0,0 1 1,1-1-1,0 1 0,0 0 0,1 1 0,-1-1 0,2 1 1,-1 0-1,-6 17 0,10-21 9,0 0 1,0 0-1,0-1 0,0 1 1,1 0-1,-1 0 0,1 0 1,1 8-1,-1-11-1,0 0 0,0 1-1,1-1 1,-1 0 0,1 0 0,-1 0-1,1 0 1,-1 1 0,1-1 0,0 0-1,-1 0 1,1 0 0,0 0 0,0 0-1,0-1 1,0 1 0,0 0 0,0 0-1,0 0 1,0-1 0,0 1 0,0-1 0,0 1-1,0-1 1,0 1 0,1-1 0,-1 1-1,0-1 1,0 0 0,1 0 0,1 0-1,3 0 19,1 0 0,-1-1 0,0 0 0,0-1 0,0 1 0,0-1 0,0 0 0,0 0-1,0-1 1,-1 0 0,1 0 0,6-6 0,11-7 16,28-27-1,-42 35-39,19-16 38,-1-1-1,-2-2 1,0 0 0,-2-1 0,31-50 0,56-144-4,-90 178 19,-3-2 0,-2 0 0,15-76 0,-28 110-81,-1 1-1,0-1 0,-1-15 0,0 24-1,0 0-1,-1 0 1,1-1-1,-1 1 1,0 0-1,0 0 0,0 0 1,0 0-1,0 0 1,-1 0-1,1 0 1,-1 0-1,0 0 0,0 1 1,-3-5-1,3 6 12,0 0-1,1 0 1,-1 0 0,0 0-1,0 0 1,0 0-1,0 0 1,0 0-1,0 1 1,0-1-1,0 1 1,0 0 0,0-1-1,0 1 1,0 0-1,0 0 1,0 0-1,0 1 1,0-1 0,0 0-1,0 1 1,0-1-1,0 1 1,-3 1-1,-1 1-13,1-1 0,0 1 0,0 0 0,1 0 1,-1 1-1,0 0 0,-5 6 0,2-1-12,1 1 0,0 1 0,1-1 0,0 1 0,0 0 0,-6 21 0,-3 9-6,2 1-1,-9 51 1,-4 88 33,22-150 10,2 0 0,2 62 0,2-80 50,0 0 1,0 0 0,1 0 0,1-1 0,0 1 0,1-1 0,0 1-1,1-1 1,12 18 0,-17-27-18,1 0-1,0-1 1,0 1-1,0 0 1,1-1 0,-1 0-1,1 0 1,-1 1-1,1-2 1,0 1-1,0 0 1,0 0 0,0-1-1,0 0 1,0 1-1,0-1 1,0 0 0,0-1-1,1 1 1,-1 0-1,0-1 1,1 0-1,-1 0 1,0 0 0,1 0-1,-1 0 1,0-1-1,6-1 1,25-8 113,0-2 0,-1-2 0,61-34 0,-29 14-166,-48 24-74,-8 5 1,0 0 0,14-5 1,-21 9 80,0 0-1,-1 1 1,1-1 0,0 1-1,0-1 1,0 1 0,0 0 0,0 0-1,0-1 1,0 2 0,0-1 0,0 0-1,0 0 1,0 1 0,-1-1 0,1 1-1,0-1 1,3 2 0,-4-1 23,0 0 0,0 0 0,0 0 1,0 0-1,-1 0 0,1 0 0,0 0 1,0 0-1,-1 0 0,1 0 0,-1 0 1,1 1-1,-1-1 0,1 2 0,3 22 78,-3-15-64,1 35 2,-2-37 69,0 1 1,0 0-1,1 0 1,0 0-1,5 15 1,-6-23-78,0-1 0,0 1 0,0-1 0,0 1 1,0-1-1,1 1 0,-1-1 0,0 1 0,0-1 1,1 1-1,-1-1 0,0 1 0,1-1 0,-1 1 0,0-1 1,1 0-1,-1 1 0,1-1 0,-1 1 0,1-1 1,-1 0-1,0 0 0,1 1 0,0-1 0,-1 0 1,1 0-1,-1 1 0,1-1 0,-1 0 0,1 0 0,-1 0 1,1 0-1,-1 0 0,1 0 0,0 0 0,-1 0 1,1 0-1,0 0 0,1-2 7,0 1 0,0 0 0,0-1-1,0 1 1,0-1 0,-1 1 0,3-3 0,2-2-27,76-60 193,-77 61-250,2 0 8,0 0-1,15-7 1,-21 11 43,0 0 1,1 1 0,-1-1-1,0 0 1,1 1 0,-1 0-1,0-1 1,1 1 0,-1 0 0,0 0-1,1 0 1,-1-1 0,1 2-1,-1-1 1,1 0 0,-1 0-1,0 0 1,1 1 0,-1-1 0,0 0-1,1 1 1,-1 0 0,0-1-1,2 2 1,-2-1 4,-1-1 1,0 1-1,1 0 0,-1-1 0,0 1 1,0 0-1,1 0 0,-1-1 1,0 1-1,0 0 0,0 0 0,0 0 1,0-1-1,0 1 0,0 0 1,0 0-1,-1 0 0,1 3-5,0 1 12,1 28 75,-2 1-1,-10 61 1,12-93 194,3-6-110,13-15-44,1-4-61,5-5-96,-15 17 51,1 1-1,15-15 1,-7 10-29,0 1 1,24-13-1,-35 23 5,1 0 0,0 1 0,0 0 0,0 0 0,0 0 0,1 1 0,-1 0 0,1 1 0,-1 0 0,9-1 0,-14 2 4,-1 0 0,0 0 0,1 0 0,-1 1 0,0-1 0,1 0 0,-1 0 0,0 1 0,0-1 0,1 1 0,-1-1 0,0 1 0,0-1 0,1 1 0,-1 0 0,0 0 0,0-1 0,0 1 0,0 0 0,0 0 0,0 0 0,-1 0 0,1 0 0,0 0 0,0 0 0,-1 1 0,1-1 0,0 0 0,-1 0 1,1 2-1,0 4 11,0-1 0,0 0 1,0 1-1,-1-1 1,-1 9-1,2 12-9,-1-20 31,1 1 0,1-1 0,-1 0 0,1 0 0,1 0 0,-1 0-1,1 0 1,0 0 0,4 6 0,-5-11-9,0 1 0,0-1 0,-1 0 0,1 0 0,1 0 0,-1 0 0,0 0 0,0-1 0,1 1 0,-1-1 0,1 1-1,-1-1 1,1 0 0,-1 0 0,1 0 0,0 0 0,0-1 0,-1 1 0,1-1 0,0 1 0,0-1 0,0 0 0,0 0 0,-1 0 0,1-1 0,0 1 0,4-2 0,9-3 12,0 0 1,-1-2 0,21-10-1,-13 6-90,7-5 13,0-1 0,30-24 0,50-46 311,-109 86-255,31-26 24,-30 24-26,1 1-1,-1-1 1,0 0-1,1 0 1,-1 0 0,0 0-1,-1 0 1,3-5-1,-4 8-1,0-1-1,0 1 0,0 0 0,0 0 1,0-1-1,0 1 0,0 0 0,0 0 1,0-1-1,0 1 0,0 0 0,0 0 1,0 0-1,0-1 0,0 1 0,0 0 1,0 0-1,-1-1 0,1 1 0,0 0 1,0 0-1,0 0 0,0 0 1,0-1-1,-1 1 0,1 0 0,0 0 1,0 0-1,0 0 0,-1-1 0,1 1 1,0 0-1,0 0 0,-1 0 0,1 0 1,-2 0-12,1 0 1,-1 0-1,1 0 1,0 0-1,-1 0 1,1 0 0,-1 1-1,1-1 1,-1 0-1,1 1 1,0-1-1,-1 1 1,1 0-1,0-1 1,0 1 0,-2 1-1,-23 19-94,14-11 49,2-3 38,1 1 0,1 0-1,-1 1 1,1 0-1,1 0 1,-8 12 0,13-17 20,0 0 1,-1 1-1,1-1 1,1 1 0,-1 0-1,1 0 1,-2 8 0,3-10 0,-1 0 1,1-1-1,0 1 1,1 0-1,-1 0 1,0 0-1,1 0 1,0 0-1,0-1 1,-1 1-1,2 0 0,-1 0 1,0-1-1,2 4 1,-2-5 11,0 0 1,-1 0-1,1 0 1,0 0-1,0-1 1,0 1-1,0 0 1,0 0-1,0-1 1,0 1-1,0 0 1,0-1-1,0 1 1,0-1-1,1 1 1,-1-1-1,0 0 1,0 1-1,0-1 1,1 0-1,-1 0 1,0 0-1,0 0 1,1 0-1,-1 0 1,0 0-1,0 0 1,0-1-1,1 1 1,-1 0-1,0-1 1,0 1-1,0-1 1,2 0-1,1-1 7,-1-1 0,1 1-1,-1 0 1,1-1 0,-1 0-1,0 0 1,0 0 0,4-4-1,4-10-19,0 0 0,-2-1 0,0 0 1,12-33-1,-20 45-108,-3 6-103,-7 12-28,-2 14 179,1 1 0,-12 56-1,12-41 51,-2 6 19,-3 16-50,-4 0-1,-27 66 0,41-119 45,-30 62 101,29-63 24,0-1-1,0 1 1,0-1 0,-16 16-1,20-24-76,0 1-1,0-1 0,0 1 0,0-1 1,0 1-1,0-1 0,-2 1 0,4-2-45,0 0-1,0 0 0,0 0 1,-1 0-1,1 0 0,0 0 1,0 0-1,0 0 0,0 0 0,0 0 1,-1 0-1,1 0 0,0 0 1,0 0-1,0 0 0,0 0 1,0 0-1,0 0 0,-1 0 0,1 0 1,0 0-1,0 0 0,0 0 1,0 0-1,0 0 0,0 0 1,0 0-1,-1 0 0,1-1 0,0 1 1,0 0-1,0 0 0,0 0 1,0 0-1,0 0 0,0 0 0,0 0 1,0-1-1,0 1 0,2-10 184,11-16-422,23-34 1,-21 36-103,10-19-1093,31-45-7581,-41 64 4428,-1 0 1509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91 7808,'-71'-56'3520,"45"35"-3040,17 12 256,4 5-1088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3232,'0'0'1035,"14"0"1391,6-10-888,1-1 0,31-23-1,-39 25-1142,12-8-55,106-74 739,-100 66-926,0-2 0,27-30-1,-21 10 11,-1-1 1,37-68-1,-54 84-55,32-47 67,-6 8 358,41-86 1,-81 141-570,-5 12-214,-4 9-221,-24 57 172,-47 186 394,22 10-174,52-252 86,-8 62 205,8-62-68,1 0 0,0 0 0,0 0 0,1 0 0,0 0 0,0 0 0,0 0 0,1 0 0,2 6 0,-3-12-117,-1 1-1,0 0 1,1-1 0,-1 1 0,0 0 0,1-1 0,-1 1-1,1-1 1,-1 1 0,1-1 0,-1 1 0,1-1-1,0 1 1,-1-1 0,1 0 0,0 1 0,-1-1-1,1 0 1,0 1 0,-1-1 0,1 0 0,0 0-1,-1 0 1,1 0 0,0 0 0,0 0 0,-1 0 0,1 0-1,0 0 1,0 0 0,-1 0 0,1 0 0,0 0-1,-1-1 1,1 1 0,1-1 0,4-1 90,-1-1 0,1 0 1,10-8-1,40-31-32,-1-3 1,-2-2-1,-3-3 0,-1-1 1,68-96-1,120-217-58,-219 331-25,-2 0-1,22-62 1,-49 119-201,-15 26 1,3-6 392,-4 7 79,-44 94 121,33-64-150,-3-1-1,-95 137 1,134-213-222,-115 145 1342,113-143-988,5-7-128,12-11-13,18-17-68,15-15-339,79-59 1,-121 100 135,-1 1 1,1 0-1,-1 0 1,1 0-1,0 0 1,0 0-1,0 1 1,0 0-1,0 0 0,8-1 1,-10 2 15,0 0-1,0 0 1,0 0-1,0 1 1,0-1 0,0 1-1,0 0 1,0 0 0,-1 0-1,1-1 1,0 1-1,0 1 1,-1-1 0,1 0-1,0 0 1,-1 1 0,0-1-1,1 1 1,-1-1 0,0 1-1,1 0 1,-1-1-1,1 5 1,23 43-51,-19-35 95,1-1 0,0 1 0,1-2 0,10 15 1,-14-23 17,-1-1 0,1 1 0,0 0 1,0-1-1,0 0 0,1 0 0,-1 0 0,1-1 1,0 1-1,-1-1 0,1 0 0,0 0 1,0-1-1,1 0 0,9 2 0,-8-3 5,-1 0-1,1-1 0,0 0 1,0 0-1,-1 0 0,1-1 1,0 0-1,-1 0 1,1 0-1,-1-1 0,0 0 1,0 0-1,0-1 0,8-6 1,-6 4-9,0-1 0,0 0 0,0 0 0,-1-1 1,0 0-1,0 0 0,-1-1 0,0 1 0,5-12 1,-7 9-37,0 1 0,-1-1 0,-1 0 1,1 1-1,-2-1 0,1 0 0,-2 0 0,1 0 1,-2 0-1,1 0 0,-3-14 0,2 23-13,1 0 0,-1-1 0,1 1 0,-1 0-1,0 0 1,0 0 0,0 0 0,0 0 0,0 0-1,0 0 1,-1 0 0,1 1 0,-3-4 0,3 5 0,1 0 0,-1-1 0,1 1 1,-1 0-1,1-1 0,-1 1 1,1 0-1,-1 0 0,1-1 1,-1 1-1,0 0 0,1 0 0,-1 0 1,0 0-1,1 0 0,-1 0 1,1 0-1,-1 0 0,-1 0 1,1 1-9,0-1 0,0 1 1,0-1-1,0 1 0,0 0 1,0-1-1,0 1 0,0 0 1,0 0-1,1-1 0,-1 1 1,0 0-1,0 0 0,0 1 1,-3 5-19,1 0 0,0 0 1,0 0-1,0 0 0,1 0 1,0 0-1,0 1 0,1-1 0,0 1 1,0-1-1,1 1 0,0-1 1,1 12-1,0-14 53,-1 1 0,1 0-1,0-1 1,1 1 0,-1 0 0,1-1 0,0 0-1,1 1 1,-1-1 0,1 0 0,0 0 0,0 0-1,1-1 1,0 1 0,-1-1 0,1 0 0,1 0 0,5 5-1,6-1-137,-1 0-1,1-1 0,1-1 1,-1-1-1,1 0 0,25 4 1,-7-7-2689,-1-2 769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6560,'-5'-4'2976,"73"4"-2592,-28-9 416,3 5-512,39-19 32,6 2-192,38-14 320,-4 5-224,9-8-960,-14 2 384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1133 4064,'7'-1'1299,"-1"0"0,1 1 0,12-1 0,7 0-410,-22 1-753,112-14 2758,-102 10-2635,0 1 1,0-1 0,0-1 0,-1-1-1,0 0 1,16-10 0,-12 6-37,-2-1 1,1-1-1,23-23 1,-35 30-169,0 1 1,0-1 0,0 0 0,0 0 0,-1-1-1,1 1 1,-1-1 0,-1 1 0,1-1 0,-1 0-1,0 0 1,-1 0 0,1 0 0,-1-1 0,1-6-1,-2 10-63,0 1-1,-1 0 0,1-1 0,0 1 0,-1 0 0,1 0 0,-1-1 0,0 1 0,0 0 0,-1-3 0,2 5-5,-1-1 1,1 1-1,0-1 1,-1 1-1,1-1 1,-1 1 0,1-1-1,-1 1 1,1 0-1,-1-1 1,1 1-1,-1 0 1,1-1-1,-1 1 1,0 0-1,1 0 1,-1 0-1,1-1 1,-1 1-1,0 0 1,1 0-1,-1 0 1,0 0 0,1 0-1,-1 0 1,1 0-1,-1 0 1,0 1-1,1-1 1,-1 0-1,0 0 1,1 0-1,-1 1 1,1-1-1,-1 0 1,1 1-1,-1-1 1,0 1 0,-8 5-42,1 1 1,-1 0 0,2 0 0,-1 0 0,1 1-1,-7 10 1,-35 55 55,46-68 26,0 1 1,0 0 0,0 0-1,1 1 1,0-1-1,0 0 1,1 1 0,-1-1-1,1 1 1,1 0-1,-1 11 1,2-14-2,-1-1 0,0 0 0,1 0 0,0 1 0,0-1 0,0 0 0,0 0 0,0 0 0,1 0 0,-1 0 0,1 0 0,0 0 0,0-1 0,0 1 0,0-1 0,0 1 1,1-1-1,-1 0 0,1 0 0,-1 0 0,1 0 0,0 0 0,0 0 0,0-1 0,6 3 0,-2-2 70,0 0 0,0-1-1,0 1 1,1-1 0,-1-1 0,1 0 0,-1 0 0,0 0-1,12-2 1,5-3 129,41-14 0,4-5 60,113-57 0,-150 63-274,-1-1 0,-1-1-1,-1-2 1,-1-1 0,-1-1-1,46-52 1,124-169 384,-189 235-377,24-32 38,-1-2 0,49-91 0,-55 78-136,33-112 0,-53 148 52,-1 1 0,3-35-1,-6 46 7,0-12-87,-1 21 97,0-1-1,0 1 0,0-1 1,0 0-1,-1 1 0,1-1 1,0 0-1,0 1 1,0-1-1,-1 1 0,1-1 1,0 1-1,-1-1 0,1 0 1,0 1-1,-1 0 1,1-1-1,-1 1 0,1-1 1,-1 1-1,1-1 0,-2 0 1,2 1 3,-1 0 0,1 0 0,-1 0 0,1 0 0,-1 0 0,1 0 0,-1 0 0,1 0 0,-1 1 0,1-1-1,-1 0 1,1 0 0,-1 0 0,1 0 0,-1 1 0,1-1 0,-1 0 0,1 1 0,0-1 0,-1 0 0,1 1 0,0-1 0,-1 0 0,1 1 0,-1 0 0,-11 12-85,1 0 0,1 1 0,0 0 0,0 1 0,-7 17 0,8-16 71,-27 53 13,2 2-1,3 1 0,4 2 1,3 1-1,-18 95 0,28-81 123,-2 105 0,15-174 8,0-1-1,5 36 0,-4-50-69,1 0 1,0 0 0,0 0-1,1 0 1,0 0 0,0 0-1,0-1 1,0 1 0,0-1-1,1 0 1,0 1 0,0-1-1,0 0 1,1-1 0,7 7-1,-8-8-8,0 0-1,0-1 0,0 0 1,1 0-1,-1 0 0,0 0 1,1-1-1,-1 1 0,1-1 1,-1 0-1,1 0 0,-1 0 1,1 0-1,-1 0 0,0-1 1,6-1-1,2 0-29,10-2 14,0-1 0,0-2 0,32-13-1,-34 12-5,9-3 43,29-17 1,-45 21-29,0 0 0,-1-1 1,-1 0-1,20-19 1,-25 22-10,-1-1-1,0 1 1,0-1 0,-1 0 0,1 0 0,-1-1 0,-1 1 0,1 0 0,-1-1-1,2-10 1,-3 13-32,0-1 1,-1 1-1,1-1 0,-1 1 0,0-1 1,-1 0-1,1 1 0,-1-1 0,1 1 0,-1-1 1,-1 1-1,1 0 0,-1-1 0,1 1 1,-5-7-1,5 9-15,0 1 0,0-1 0,-1 1 1,1 0-1,0-1 0,-1 1 0,1 0 1,0 0-1,-1 0 0,0 0 0,1 0 1,-1 0-1,1 0 0,-1 1 0,0-1 0,0 1 1,1-1-1,-1 1 0,-3-1 0,1 1 8,1 0 0,-1 1 0,1-1 0,-1 1-1,1-1 1,-1 1 0,1 0 0,0 1 0,-6 2-1,-2 2-18,0 1 0,0 0-1,1 1 1,-14 13-1,-1 5-108,-24 31-1,43-50 132,0 1 10,1 0 0,-1 0 0,2 0 0,-1 1 0,1 0 0,0 0 0,1 0 0,0 0 0,1 0 0,-1 1 0,0 10 0,3-17 11,0 0-1,-1-1 1,1 1-1,1-1 1,-1 1-1,0 0 1,0-1 0,1 1-1,0-1 1,-1 1-1,1-1 1,0 1-1,0-1 1,0 1 0,1-1-1,-1 0 1,0 0-1,3 3 1,-1-3 6,-1 1 1,1-1-1,0 0 1,1 0-1,-1 0 1,0 0-1,0 0 1,1 0-1,-1-1 1,1 0-1,4 1 0,9 1 37,0 0-1,0-2 1,1 0-1,23-3 0,-29 2-47,33-1 56,-1-2-1,0-3 1,0-1 0,61-18 0,-46 6-76,-2-4 0,71-36-1,-58 27 105,-51 25-65,-1-1 1,0-1 0,26-16-1,-38 20-82,-13 9-57,-15 13-29,-2 4 106,3-3-24,-28 30 1,44-43 56,1 1 1,-1 0-1,1 0 0,0 0 1,1 0-1,-1 1 1,1-1-1,0 1 1,1 0-1,-3 12 0,4-18 11,1 0 0,0 0 0,0 0 0,0 0 0,0 1 0,0-1 0,0 0 0,0 0-1,0 0 1,0 0 0,0 0 0,0 0 0,0 0 0,1 0 0,-1 0 0,1 0 0,-1 0 0,1 0-1,-1 0 1,1 0 0,-1 0 0,1 0 0,0-1 0,-1 1 0,1 0 0,0 0 0,0-1-1,0 1 1,0 0 0,-1-1 0,1 1 0,0-1 0,0 1 0,0-1 0,0 0 0,2 1 0,3 0 43,0 0 1,0-1 0,0 0 0,0 0 0,10-1-1,6-2 12,0-1-1,-1-1 1,1-1-1,32-14 1,-21 6-33,-1-2 0,32-21 0,-48 25-9,0 0 0,0-1 0,-1 0 0,-1-2 0,-1 1 0,24-33-1,54-109 169,-61 100-120,-28 53-63,43-80-19,44-107 1,-78 157-29,-1 1-1,7-43 0,-15 67 0,-1 7 26,-1 0 1,0 0-1,1 0 0,-1 0 1,0 0-1,0 0 0,0 0 1,1 0-1,-1 0 0,0-1 1,0 1-1,-1 0 0,1 0 1,0 0-1,0 0 0,0 0 1,-1 0-1,1 0 0,0 0 1,-1 0-1,1 1 0,-2-2 1,2 1 10,0 1 0,0 0 0,0 0 0,0 0 0,-1 0 0,1 0 0,0 0 0,0 0 0,0 0 0,-1 0 0,1 0 0,0 0 0,0 0 0,-1-1 0,1 2 0,0-1 0,0 0 0,0 0 0,-1 0 0,1 0 1,0 0-1,0 0 0,0 0 0,-1 0 0,1 0 0,0 0 0,0 0 0,0 0 0,-1 1 0,1-1 0,0 0 0,0 0 0,0 0 0,-5 5-54,0-1 0,0 0 0,1 1 0,0 0 0,0 0 0,0 0 0,-4 10 0,0-1 58,2 1 0,-7 20 1,-47 219-175,52-211 149,-17 113 5,23-127 54,0 0 0,3 0 1,4 43-1,-4-68-3,-1 1 0,1-1 0,0 0 0,1 0 1,-1 0-1,1 0 0,-1 0 0,1 0 0,0 0 0,1-1 1,-1 1-1,1-1 0,3 4 0,-4-5-3,0-1 0,0 1 0,0-1 0,0 1-1,1-1 1,-1 0 0,0 0 0,1 0 0,-1 0 0,1 0-1,0-1 1,-1 1 0,1-1 0,-1 0 0,1 1 0,0-1-1,-1 0 1,1-1 0,0 1 0,-1 0 0,1-1 0,4-1-1,13-5 4,0-2 1,-1 0-1,0-1 0,30-21 0,-27 17 7,4-4-32,-1 0 1,0-2-1,-2-1 0,0-1 1,24-31-1,-34 39 69,-11 12-85,1 0-1,-1-1 1,0 1 0,0 0 0,0-1 0,0 0-1,0 1 1,-1-1 0,1 0 0,-1 0 0,0 0-1,0 0 1,0 0 0,0 0 0,0-3 0,-1 6 7,0-1 0,0 1 0,0 0 0,0-1 0,0 1 0,0 0 1,0-1-1,0 1 0,0 0 0,0-1 0,0 1 0,0 0 0,0 0 1,0-1-1,-1 1 0,1 0 0,0 0 0,0-1 0,0 1 0,-1 0 1,1 0-1,0-1 0,0 1 0,0 0 0,-1 0 0,1 0 0,0-1 0,0 1 1,-1 0-1,1 0 0,-1 0 0,-11 1-27,9 1 28,-1 0 0,1-1 0,0 1 0,-7 5 0,6-3-23,0 1 1,0-1-1,0 1 1,0 0-1,1 0 1,0 0-1,0 0 1,-4 12-1,3-6-1,0-1 0,2 1-1,-4 22 1,5-27 29,0-1 1,1 1 0,0-1 0,0 1-1,1-1 1,-1 1 0,1-1-1,0 1 1,0-1 0,1 1 0,0-1-1,0 0 1,0 0 0,1 0 0,-1 0-1,1 0 1,0 0 0,1-1-1,-1 0 1,1 1 0,0-1 0,0 0-1,0-1 1,0 1 0,1-1-1,0 0 1,-1 0 0,1 0 0,0-1-1,7 3 1,5 0 25,0 0-1,0 0 1,1-2 0,-1 0-1,1-1 1,0-1 0,-1-1-1,1 0 1,0-1 0,0-1-1,-1-1 1,1 0 0,-1-2-1,0 0 1,20-8 0,-20 4-3,-9 6-46,-18 20-268,4-8 246,0-1 21,1 0 1,0 0-1,1 0 0,-6 14 1,9-19 32,0-1 0,1 1 0,-1 0 1,1 0-1,-1 0 0,1 0 0,0 0 1,0 0-1,0 0 0,1 0 0,-1 0 1,1 0-1,-1-1 0,1 1 0,0 0 1,0 0-1,0 0 0,1-1 0,2 5 1,-3-5 6,1 0 1,-1 0 0,1-1 0,-1 1 0,1 0-1,-1-1 1,1 0 0,0 1 0,0-1 0,0 0-1,0 0 1,0 0 0,0 0 0,0 0-1,0 0 1,1-1 0,2 1 0,-1 0 26,0-1 0,1 0 0,-1 0 0,0 0 0,0-1 0,0 1 0,0-1 0,0 0 0,5-2 1,-3 0-12,0 1 0,0-1 1,0 0-1,0 0 0,-1-1 1,0 0-1,1 0 0,-1 0 1,-1 0-1,1-1 1,-1 0-1,6-7 0,-8 8-29,0-1-1,0 1 0,0 0 0,-1-1 1,0 0-1,0 1 0,0-1 0,0 1 1,-1-1-1,0 0 0,0 0 0,0 1 1,0-1-1,-1 0 0,0 0 0,0 1 1,0-1-1,0 1 0,-1-1 0,0 1 0,0 0 1,-3-5-1,-17-30-164,20 36 151,-1 0 1,1 0-1,-1 0 1,1 1-1,-1-1 1,0 1-1,0-1 1,0 1-1,-6-3 1,8 5-10,-1-1 0,1 1 0,0 0-1,-1 0 1,1-1 0,0 1 0,-1 0 0,1 0 0,0 0 0,0 1-1,-1-1 1,1 0 0,0 0 0,-1 1 0,1-1 0,0 1 0,0-1 0,0 1-1,-1-1 1,1 1 0,-2 1 0,-7 4 67,70-14 240,2-5-253,21-4-151,105-9-1,-179 26 108,1 0 0,-1 0 0,1 1 0,-1 0 0,16 4 0,-22-4 6,0 0-1,0 0 1,0 0 0,-1 1-1,1-1 1,0 1-1,-1-1 1,0 1 0,5 4-1,-6-5 14,0 0 0,0 1 0,0-1 0,0 1 0,0-1 0,0 1 0,-1-1 0,1 1 0,0 0 0,-1-1 0,0 1 0,1 0 0,-1-1 0,0 1 0,0 0 0,0-1 0,0 1 0,0 3 0,-1 0 18,0 0 1,-1 0 0,0 0-1,0 0 1,0-1 0,0 1 0,-1-1-1,0 1 1,-5 7 0,-1-2 14,-1 1 0,-15 14 0,17-19-35,-5 6 38,0-1 0,-1 0 0,-23 13 0,33-21 255,9-3-96,12-6-131,-1 0 1,0-2-1,-1 0 0,0-1 0,0 0 0,14-13 0,79-73-179,-104 91 102,9-9-14,-1 1-50,1 0 1,0 2 0,17-13-1,-29 23 61,-1-1 0,1 1 0,-1 0-1,1-1 1,-1 1 0,1 0 0,-1-1 0,1 1-1,0 0 1,-1 0 0,1-1 0,-1 1-1,1 0 1,0 0 0,-1 0 0,1 0 0,0 0-1,-1 0 1,1 0 0,0 0 0,-1 0-1,1 0 1,0 0 0,-1 0 0,1 1 0,0-1-1,-1 0 1,1 0 0,-1 1 0,1-1-1,-1 0 1,1 1 0,-1-1 0,1 1 0,-1-1-1,1 1 1,-1-1 0,1 1 0,-1-1-1,1 1 1,-1-1 0,1 1 0,0 3-22,0 0 0,0 0 1,0-1-1,0 1 0,-1 0 1,1 4-1,-1-1 4,3 48-20,-4-44 98,1 0 1,1 1-1,0-1 1,0 0 0,1 0-1,1 0 1,0 0-1,0 0 1,5 10-1,-6-18-24,-1-1-1,0-1 0,1 1 0,-1 0 1,1 0-1,0 0 0,-1-1 0,1 1 1,0-1-1,0 1 0,0-1 0,0 0 1,0 0-1,0 0 0,0 0 0,1 0 1,-1 0-1,0-1 0,1 1 0,-1-1 1,0 0-1,1 1 0,-1-1 0,0 0 1,1 0-1,-1-1 0,0 1 0,1 0 1,2-2-1,4 0 38,-1 0 1,0-1 0,0 0-1,0-1 1,0 0 0,-1 0-1,11-7 1,3-6-3,0 0 0,-1-2 0,-1 0 0,32-42 0,52-96-371,-98 149 282,-1 2 12,-2 2 3,1 0 0,-1-1 0,1 1 0,0 0 0,1 0 0,3-3 0,-6 7 4,-1-1 0,0 1 0,0 0 0,0 0 0,0 0 0,1 0 0,-1-1 0,0 1 0,0 0 0,0 0 0,1 0 0,-1 0 0,0 0 1,0 0-1,0 0 0,1 0 0,-1 0 0,0 0 0,0 0 0,1 0 0,-1 0 0,0 0 0,0 0 0,1 0 0,-1 0 0,0 0 0,0 0 0,0 0 0,1 0 0,-1 0 0,0 0 0,0 0 0,0 1 0,1-1 0,-1 0 0,0 0 1,0 0-1,0 0 0,1 1 0,1 8-106,-2 7 58,-1 0 1,-1 0 0,-1-1 0,0 1 0,-9 27-1,4-22 21,-1 0 0,-1-1-1,-20 30 1,17-29 97,-33 45 81,39-56-61,-1 0 0,0-1-1,-1-1 1,-14 12 0,22-19-56,-1 1 1,0-1 0,0 0-1,1 0 1,-1 0 0,0 0 0,0 0-1,0 0 1,0-1 0,0 1-1,0-1 1,-1 1 0,-1-1 0,4 0-26,0 0 1,0 0 0,-1 0 0,1 0-1,0 0 1,0 0 0,0 0 0,-1 0-1,1 0 1,0 0 0,0 0 0,0 0-1,-1 0 1,1 0 0,0 0 0,0 0-1,0 0 1,0 0 0,-1-1 0,1 1-1,0 0 1,0 0 0,0 0 0,0 0-1,0 0 1,0-1 0,-1 1 0,1 0-1,0 0 1,0 0 0,0 0 0,0-1 0,0 1-1,0 0 1,0 0 0,0 0 0,0-1-1,0 1 1,0 0 0,0 0 0,3-11 51,10-7-57,-4 10-2,1 0 1,0 1-1,0 0 0,1 1 0,0 0 0,0 1 1,1 0-1,0 1 0,12-3 0,17-3-124,56-6 0,-41 8-455,-28 4-3300,49-16-1,-68 18 2860,-8 2 797,0 0 0,0-1 1,0 1-1,0 0 0,0 0 1,-1 0-1,1 0 0,0-1 1,0 1-1,0-1 0,-1 1 1,1 0-1,0-1 0,0 1 1,-1-1-1,1 1 0,0-1 1,-1 0-1,1 1 0,-1-1 1,1 0-1,-1 1 0,1-1 1,-1 0-1,1 0 0,-1 1 1,0-1-1,1-1 0,0-8-2776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51 179 7712,'-50'-35'3520,"55"26"-3072,15 6 320,5-3-512,27-6 832,11 3-640,35-13 96,8 4-352,36-3-32,-11 5-96,0-2-64,-14 9 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46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27 1888,'-3'-1'548,"0"-1"0,0 1 0,-1-1-1,1 0 1,0 0 0,0 0 0,1 0 0,-1 0 0,0 0 0,-2-4-1,2 3-130,6 6-178,-3-3-89,1 5 191,0-2-216,1 0 1,0 0-1,-1 1 1,1-1-1,0 0 0,1 0 1,-1-1-1,0 1 0,1 0 1,0-1-1,-1 0 1,1 1-1,0-1 0,0 0 1,0 0-1,1-1 1,-1 1-1,4 0 0,5 3 137,0-1 0,1 0 0,19 3-1,185 19 1297,-201-25-1305,0-2 0,0 0 1,29-5-1,-42 5-212,0 0 0,0 0 1,0 0-1,0 0 0,-1 0 0,1-1 0,0 1 1,-1-1-1,1 0 0,-1 0 0,1 1 0,-1-2 1,0 1-1,2-3 0,10-8-2579,-13 12 2149,0 1-1,0-1 1,0 1 0,0-1-1,0 1 1,0 0 0,0-1-1,0 1 1,0 0 0,0 0-1,1 0 1,-1 0 0,1 0-1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17 989 3072,'-13'3'1230,"10"-2"247,10-2-403,5-2-577,-1 0 0,1-1 0,-1 0 0,0 0 0,0-2 0,-1 1 0,1-1 0,-1-1 0,0 0 0,12-11 0,-9 6-300,-1 1 0,-1-2 0,0 0 0,17-26 1,-19 27-96,114-161 655,10 16-384,-42 67-105,56-63 395,-126 128-501,-2 0 1,0-2 0,-2 0-1,22-48 1,-13 3 285,-80 137-784,36-42 315,-70 102-87,73-101 114,1 2-1,1 0 1,-13 36 0,14-24 91,1 0 1,-10 67-1,19-88-36,0-1-1,2 1 0,-1 0 1,2-1-1,0 1 0,2 0 1,-1-1-1,2 1 0,6 18 0,-7-29-5,-1 0 0,1 0 0,1-1 0,-1 1-1,1-1 1,0 1 0,0-1 0,1 0-1,-1-1 1,1 1 0,0-1 0,0 0 0,1 0-1,-1-1 1,1 1 0,0-1 0,0-1-1,0 1 1,0-1 0,0 0 0,1 0 0,-1-1-1,1 0 1,8 1 0,-6-1-9,0-1 0,0-1 0,0 1 0,0-1 0,0-1 0,0 0 0,0 0 0,-1-1 0,1 0 0,-1 0 0,0-1 0,0 0 0,0 0 0,0-1 0,-1 0 0,1 0 0,9-11 0,5-8 23,0 0 0,-2-2 1,-1-1-1,28-53 0,-40 64-87,9-27 1,-8 18-225,-7 15 2,-6 15 48,-11 16 0,6-5 195,1 1 0,1 0 0,-12 33-1,-10 59-88,30-104 73,-4 12 91,-3 26 1,7-39-34,0 1 0,0-1 0,0 1 0,0-1 1,1 1-1,0-1 0,0 1 0,0-1 0,0 1 0,4 6 0,-4-8-4,1-1-1,-1 1 1,1-1-1,-1 1 0,1-1 1,0 0-1,0 0 0,0 0 1,3 3-1,-4-5-27,0 0 1,0 1-1,0-1 0,-1 0 1,1 1-1,0-1 0,0 0 0,0 0 1,0 0-1,0 0 0,-1 0 1,1 0-1,0 0 0,0 0 1,0 0-1,0 0 0,0-1 1,-1 1-1,1 0 0,0-1 0,0 1 1,0 0-1,-1-1 0,1 1 1,0-1-1,0 1 0,-1-1 1,1 1-1,-1-1 0,1 0 1,0 1-1,-1-1 0,1 0 0,-1 0 1,1 1-1,-1-2 0,3-1 14,-1-1-1,-1 1 0,1 0 1,0-1-1,-1 1 1,0-1-1,0 0 0,0 1 1,0-1-1,0 0 0,-1 1 1,0-1-1,0 0 1,0 0-1,-1-7 0,-1-3-54,-1 1 1,-10-27-1,8 25 68,2 7-75,0 1 0,0-1 0,0 1 0,-1 0 0,0 1 0,-9-12 0,5 12 44,7 5-13,0 1 0,1 0-1,-1-1 1,1 1 0,-1 0-1,1-1 1,-1 1 0,1-1-1,-1 1 1,1 0 0,-1-1-1,1 0 1,0 1 0,-1-1-1,1 1 1,-1-2 0,3 1 13,-1 0 0,1 1 1,-1-1-1,1 0 0,0 1 1,-1-1-1,1 1 0,0-1 1,-1 1-1,1 0 0,2 0 1,60 3 230,-33-2-186,-1 2 0,0 1 0,0 1 0,52 17 0,113 50 351,-189-69-376,-6-3-74,18 7 480,-13-7-1118,-9-4-2886,-9-6 386,-2 1 1039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7040,'-11'5'3200,"22"4"-2752,-2-9 1280,11 4-1024,39-8 832,4 4-864,34-9 64,5 9-448,10-9-97,-15 6-127,10-12 32,-10 8-64,9-7 64,-18 10-64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1034 4896,'-1'-1'103,"1"1"0,0-1 0,0 1-1,0-1 1,-1 0 0,1 1 0,0-1 0,0 1 0,0-1 0,0 0 0,0 1 0,0-1 0,0 1-1,1-1 1,-1 1 0,0-1 0,0 0 0,0 1 0,1-1 0,-1 1 0,0-1 0,0 1 0,1-1-1,-1 1 1,0-1 0,1 0 0,13-12 1087,7 1-132,-11 7-667,0 0 0,0-1 0,-1-1 0,14-12 0,73-74 1331,103-131-1,-92 100-1329,43-57 251,-123 144-408,-2 0 0,-1-2 0,20-45 0,-44 83-220,1-1-1,0 0 0,0 1 0,-1-1 1,1 0-1,-1 1 0,0-1 0,1 0 1,-1 0-1,0 1 0,0-1 0,0 0 1,0 0-1,0 0 0,-1-3 0,0 5-15,1 0 0,0 0-1,0 0 1,0-1 0,0 1 0,-1 0-1,1 0 1,0 0 0,0-1 0,0 1-1,-1 0 1,1 0 0,0 0 0,0 0-1,-1 0 1,1 0 0,0 0-1,0-1 1,-1 1 0,1 0 0,0 0-1,0 0 1,-1 0 0,1 0 0,0 0-1,-1 0 1,1 0 0,0 0-1,0 0 1,-1 1 0,1-1 0,0 0-1,0 0 1,-1 0 0,-1 1-17,1 0 0,-1 0 0,0 0 0,1 0 0,-1 1 0,1-1 0,-1 0 0,-1 3 0,-16 18-155,-54 67 74,41-42 161,2 2-1,3 1 1,2 1 0,2 1-1,2 1 1,-27 110 0,40-127-38,-8 50 205,14-75-126,1 0 1,1 0 0,0 0-1,1 0 1,2 17-1,-2-24-43,-1-1 0,1 0 0,0 0 0,0 1 0,1-1 0,-1 0-1,0 0 1,1 0 0,0-1 0,0 1 0,0 0 0,0-1 0,4 4 0,-4-4-40,0-1 0,0 1 0,1-1 0,-1 0 0,1 0 0,0 0 0,-1 0 0,1-1 0,-1 1 1,1-1-1,0 1 0,0-1 0,-1 0 0,1 0 0,0 0 0,0 0 0,3-2 0,11-1 3,0-1 0,-1-1 0,0 0-1,0-1 1,17-10 0,77-46 39,-71 38 17,134-85-97,-60 36 169,-111 72-153,-1 0 0,0 0-1,0 0 1,0 1 0,0-1 0,0 0 0,0 0-1,0-1 1,0 1 0,1-1 0,-2 2 0,0 0 0,0 0 1,0 0-1,0-1 0,0 1 1,0 0-1,0 0 0,0 0 1,0 0-1,0 0 0,0 0 1,-1 0-1,1 0 0,0 0 1,0 0-1,0 0 0,0 0 1,0 0-1,0 0 0,0 0 1,0-1-1,0 1 0,0 0 1,0 0-1,0 0 0,0 0 0,0 0 1,0 0-1,0 0 0,0 0 1,0 0-1,0 0 0,0 0 1,0 0-1,-1 0 0,1 0 1,0 0-1,0 0 0,0 0 1,0 0-1,0 0 0,0 0 1,0 0-1,0 0 0,0 0 1,0 0-1,0 0 0,0 0 1,0 0-1,0 0 0,0 0 1,-1 0-1,1 0 0,0 0 1,0 0-1,0 0 0,0 0 0,0 0 1,0 0-1,0 0 0,0 1 1,-11 4-180,-35 27 95,-55 56 5,17-14 141,38-34-7,-63 70 1,105-105 6,2-3-27,0-1 1,1 1-1,-1 0 0,1 0 1,-1-1-1,1 1 0,0 0 1,0 0-1,0 1 0,0-1 1,0 0-1,0 0 0,0 0 0,0 3 1,1-5-25,0 1 0,0-1-1,1 0 1,-1 1 0,0-1 0,0 0 0,0 1 0,0-1 0,0 0 0,0 1 0,1-1 0,-1 0 0,0 0 0,0 1 0,0-1-1,1 0 1,-1 0 0,0 1 0,0-1 0,1 0 0,-1 0 0,0 0 0,0 1 0,1-1 0,-1 0 0,0 0 0,1 0-1,-1 0 1,0 0 0,1 0 0,-1 0 0,0 0 0,1 1 0,-1-1 0,0 0 0,1 0 0,-1-1 0,1 1 0,13-2 76,-14 2-81,20-6 72,-1-1-1,0 0 1,0-2-1,-1 0 1,0-1-1,21-16 1,-6 0 7,-1 0 0,31-35 1,9-17-356,-71 77 253,0 0 0,-1 0 1,1 0-1,0 0 0,0 1 1,0-1-1,0 0 0,0 0 1,0 1-1,0-1 0,0 1 1,0-1-1,0 1 0,1-1 1,-1 1-1,0 0 0,0-1 1,0 1-1,2 0 1,-2 0 4,0 1 0,0-1 0,0 1 1,-1-1-1,1 1 0,0 0 0,0-1 1,-1 1-1,1 0 0,0-1 0,-1 1 1,1 0-1,-1 0 0,1 0 0,-1 0 1,1 0-1,-1-1 0,0 1 0,0 0 1,1 0-1,-1 0 0,0 0 0,0 0 1,0 0-1,0 2 0,3 45-63,-3-36 85,0 0 0,1 0-1,3 12 1,-3-20 8,1 1 0,-1-1 1,1 0-1,-1 0 0,1 0 0,0-1 1,1 1-1,-1 0 0,1-1 1,-1 1-1,1-1 0,5 4 0,-7-5-3,1-1-1,-1 0 0,1 0 0,0 1 1,0-1-1,0 0 0,0 0 0,-1-1 0,1 1 1,0 0-1,0-1 0,0 1 0,1-1 1,-1 0-1,0 1 0,0-1 0,0 0 0,0 0 1,0 0-1,0-1 0,0 1 0,0 0 1,0-1-1,0 0 0,0 1 0,0-1 1,0 0-1,3-2 0,4-2 33,0-1 0,-1-1 0,0 0 0,12-13 0,-16 16-38,71-84 75,-20 22 23,84-80 17,-32 34-47,-80 82-64,-1-1-1,-2-2 1,-1 0 0,-1-2-1,17-39 1,8-35-12,-39 88-61,-1-1-1,-1-1 1,2-23-1,-9 35-84,-2 9 62,-3 7 3,-18 32-6,-39 77 0,54-95 82,-13 23 44,-30 63-2,43-83-11,1 1 0,-11 45 1,12-24 77,2 0 1,2 1 0,2-1-1,6 59 1,11 16-2910,-12-97 1152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6560,'-5'-5'2976,"59"5"-2592,-20-4 512,5 4-576,38-9 128,6 6-256,43-12-32,-4 8-96,9-7 288,-20 1-160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17 601 3072,'-17'-1'1820,"26"0"2086,29-5-1307,-30 3-2407,-1 0 0,1 0-1,0-1 1,-1 0 0,0-1 0,0 0 0,-1 0 0,9-8-1,44-51 815,-56 60-954,24-28 519,39-60-1,-63 87-509,0-1-1,0 0 0,0 1 1,-1-1-1,0 0 0,2-8 1,-4 12-51,1 0 0,-1-1 0,0 1 0,0 0 0,0-1 0,0 1 0,0 0 0,-1-1 0,1 1 0,0 0 0,-1-1 1,0 1-1,0 0 0,0 0 0,0 0 0,0 0 0,0 0 0,0 0 0,-3-4 0,3 5-31,0 0-1,-1 0 1,1 0 0,0 0-1,0 0 1,-1 1 0,1-1-1,0 0 1,-1 0 0,1 1-1,-1-1 1,1 1 0,-1 0-1,1-1 1,-1 1 0,1 0-1,-1 0 1,0 0-1,1 0 1,-1 0 0,1 0-1,-1 0 1,1 1 0,-1-1-1,1 1 1,-1-1 0,1 1-1,-1-1 1,1 1 0,0 0-1,-3 1 1,0 1 15,-1 0 0,1 0 0,0 1 0,0-1 1,0 1-1,1 0 0,0 0 0,-6 8 0,2 1 52,1 0 1,0 1-1,0 0 0,1 0 0,1 1 0,0-1 0,-1 21 0,0 9 255,2 53 0,4-76-17,3 27 0,-3-40-137,0-1 1,1 1-1,0-1 0,0 0 1,1 1-1,6 10 1,-9-16-107,1-1 1,0 0 0,-1 0 0,1 0-1,0 1 1,0-1 0,0 0-1,0 0 1,0 0 0,0 0-1,0 0 1,0-1 0,1 1 0,-1 0-1,0 0 1,0-1 0,1 1-1,-1-1 1,0 1 0,1-1-1,-1 0 1,1 1 0,-1-1-1,1 0 1,-1 0 0,0 0 0,1 0-1,-1 0 1,1-1 0,0 1-1,4-2 47,0 0 1,-1-1-1,1 1 0,-1-1 0,0 0 0,9-7 0,111-89 435,34-24-475,34 1-27,-187 119-31,-1 0-1,1 0 1,0 1-1,0 0 1,0 0-1,11-2 1,-16 4 12,0 0 1,1 0-1,-1 0 1,0 0-1,1 0 1,-1 0-1,0 0 1,1 1-1,-1-1 1,0 0-1,0 1 1,1-1-1,-1 1 1,0 0-1,0-1 1,0 1-1,0 0 1,0 0-1,0-1 1,0 1-1,0 0 1,0 0-1,0 0 1,0 0-1,0 0 1,-1 1-1,1-1 1,0 0-1,-1 0 1,1 0-1,-1 1 1,0-1-1,1 0 1,-1 0-1,0 1 1,1-1-1,-1 0 1,0 1-1,0 0 1,0 13 77,0 0 1,-1 0 0,-6 28-1,4-19 3,-4 17 93,-2 0 0,-1-1 0,-24 59 0,26-77 208,7-13-165,1-8-213,0-1 0,0 0 0,0 0 0,0 0 0,0 0 0,0 0 0,1 0 0,-1 0 0,0 0 0,0 1 0,0-1 0,0 0 0,0 0 0,0 0 0,0 0 0,0 0 0,0 0 1,0 0-1,0 0 0,0 0 0,0 0 0,1 0 0,-1 0 0,0 1 0,0-1 0,0 0 0,0 0 0,0 0 0,0 0 0,0 0 0,0 0 0,1 0 0,-1 0 0,0 0 0,0 0 0,0 0 1,0 0-1,0 0 0,0 0 0,0 0 0,0 0 0,1 0 0,-1 0 0,0 0 0,0 0 0,0-1 0,0 1 0,0 0 0,0 0 0,0 0 0,0 0 0,2-1 10,-1 0-1,1 0 1,-1 0-1,1 0 1,-1 0-1,0 0 0,0-1 1,1 1-1,-1 0 1,0-1-1,0 1 1,-1-1-1,1 0 1,0 1-1,0-1 1,-1 1-1,1-3 0,5-9 65,75-122 117,-69 114-222,-2 0-20,1 2 0,1 0-1,0 0 1,20-21 0,30-13-61,-58 49 84,0 0 1,0 1 0,1 0-1,0 0 1,0 0-1,0 1 1,8-4 0,-12 6 8,0-1 0,1 1 0,-1 0 1,0-1-1,0 1 0,1 0 0,-1 0 1,0 0-1,1 0 0,-1 0 0,0 0 1,1 1-1,-1-1 0,0 0 0,0 1 1,1-1-1,-1 1 0,0-1 0,0 1 0,0-1 1,0 1-1,1 0 0,-1 0 0,0 0 1,0-1-1,-1 1 0,1 0 0,0 0 1,0 0-1,0 0 0,-1 1 0,1-1 0,0 0 1,-1 0-1,1 0 0,-1 1 0,1 0 1,1 5 7,-1 0 1,0 0-1,0 0 1,-1 13-1,1-4-4,-2 59-64,0-49 70,1 0 0,1 0 0,6 35-1,-5-55 24,-1 0 0,1 0-1,0-1 1,0 1 0,4 7-1,-4-10 0,-1-1 0,1 0 0,-1 0 0,1 0-1,0 0 1,-1 0 0,1-1 0,0 1-1,0-1 1,0 1 0,0-1 0,1 1 0,-1-1-1,0 0 1,1 0 0,2 0 0,0 1 13,0-2 1,0 1 0,0-1 0,0 1-1,0-1 1,0-1 0,0 1-1,0-1 1,0 0 0,7-2 0,5-3 80,26-12 0,-41 18-113,26-15 28,0 0 0,-1-2 0,-1-1 0,-1 0 0,36-35 0,-25 16 34,-2-1-1,50-70 0,-78 100-73,0 0-1,-1-1 1,0 0 0,0 0-1,-1 0 1,0 0-1,-1-1 1,4-17-1,-6 26 4,-1 1-1,0-1 0,0 1 0,0-1 0,0 1 1,0-1-1,0 1 0,0-1 0,0 1 0,0-1 1,0 1-1,0-1 0,-1 1 0,1-1 1,0 1-1,0-1 0,0 1 0,-1-1 0,1 1 1,0-1-1,-1 1 0,1 0 0,0-1 1,-1 1-1,1-1 0,0 1 0,-1 0 0,0-1 1,0 1-6,0-1-1,0 1 1,0 0 0,0 0 0,0 0 0,0 0 0,0 0-1,0 0 1,0 0 0,0 0 0,0 0 0,0 0 0,-2 1-1,-2 1-28,-1 0-1,0 1 0,1-1 0,-8 5 0,5-1 31,0 0-1,0 1 1,0 0 0,1 0-1,0 1 1,0 0-1,-10 17 1,8-11 12,1 1 1,1 0-1,0 1 1,-5 19 0,8-21 6,0 0 1,2 0 0,-1 1 0,2-1 0,0 29 0,2-35 12,-1 0 1,1 0 0,1 0-1,-1 0 1,2-1-1,-1 1 1,1-1 0,0 1-1,0-1 1,1 0 0,0 0-1,7 9 1,-9-14-10,1 1-1,-1-1 1,1 1 0,0-1-1,-1 0 1,1 0-1,0 0 1,1 0 0,-1-1-1,0 1 1,0-1 0,1 0-1,-1 0 1,1 0 0,-1 0-1,1 0 1,-1-1-1,1 0 1,-1 0 0,1 0-1,-1 0 1,1 0 0,0-1-1,-1 0 1,1 1 0,4-3-1,7-3 41,-1 0-1,1 0 0,-2-2 0,22-13 1,89-63 24,17-12-40,-57 42-65,60-37-69,-122 76 19,-9 6-22,-12 9 42,-5 4-5,-4 3 31,1 1 0,1-1-1,-1 2 1,1-1 0,1 1 0,-7 11-1,3-2 15,1 0 0,-7 25 0,12-32 15,1 0-1,0 1 1,0 0 0,1-1-1,1 1 1,0 0-1,0 0 1,3 12-1,-2-17 43,0 1-1,1-1 1,0 0-1,1 1 1,-1-1-1,1 0 1,0-1-1,1 1 1,0-1-1,0 1 1,0-1-1,1 0 1,8 8-1,-10-12-13,0 1 0,0-1 0,0 0-1,1 0 1,-1 0 0,0 0 0,1 0-1,0-1 1,-1 0 0,1 1 0,0-1 0,0-1-1,5 1 1,-3 0 3,-1-2 1,1 1-1,0 0 1,0-1-1,-1 0 0,1-1 1,0 1-1,6-4 0,6-4 52,1-1-1,-1 0 0,32-26 0,-38 27-43,258-171-75,-103 86 70,-166 94-28,9-5-16,-1 0-1,1-1 0,-1 0 1,0 0-1,15-15 0,-24 21 15,1 0-1,-1 0 1,0 0-1,1-1 1,-1 1-1,0 0 1,0 0-1,1 0 1,-1-1-1,0 1 1,0 0-1,0 0 1,1-1-1,-1 1 1,0 0-1,0-1 1,0 1-1,0 0 0,0 0 1,1-1-1,-1 1 1,0 0-1,0-1 1,0 1-1,0 0 1,0-1-1,0 1 1,0 0-1,0-1 1,0 1-1,0 0 1,-1-1-1,1 1 1,0 0-1,0-1 1,0 1-1,0 0 1,0 0-1,0-1 1,-1 1-1,1 0 1,0-1-1,0 1 1,0 0-1,-1 0 1,1-1-1,-2 1-8,0-1-1,0 1 1,0 0-1,0-1 1,0 1-1,0 0 1,0 0-1,0 0 1,0 1 0,0-1-1,-2 1 1,-15 4-15,1 0 1,-1 2 0,1 0 0,0 1 0,1 1 0,0 0 0,0 2 0,1 0-1,-15 13 1,9-4-10,2 0-1,0 2 0,1 1 1,1 0-1,1 1 0,1 1 1,-15 32-1,26-49 56,2 0 0,-1 1 0,1-1 0,0 1 1,1 0-1,0 0 0,1 0 0,0 0 0,0 0 0,1 0 0,0 10 0,0-16-2,1-1-1,-1 0 0,0 1 1,1-1-1,-1 0 0,1 0 1,0 1-1,0-1 0,0 0 1,2 4-1,-2-5-6,0 0-1,0-1 1,-1 1-1,1 0 1,0 0 0,0-1-1,0 1 1,0-1-1,0 1 1,0-1-1,0 1 1,0-1 0,0 0-1,0 1 1,0-1-1,0 0 1,0 0 0,0 0-1,0 0 1,0 0-1,0 0 1,1 0-1,-1 0 1,0 0 0,0 0-1,0 0 1,2-2-1,4 0 34,1-2 0,-1 1 0,0-1 1,0 0-1,0 0 0,-1-1 0,1 0 0,10-11 0,45-56 166,-62 72-208,117-163-129,-80 119 134,-21 25-56,0-1 0,25-42 0,-34 51-362,-15 34 178,-21 61 32,-45 159 79,69-226 112,-81 210-21,39-115 41,-31 67 265,72-165-221,-1 0-1,-1 0 1,0-1 0,-1 0-1,0 0 1,-1-1 0,-13 12-1,21-22-21,0 0 0,-1 0-1,1-1 1,0 1-1,-1 0 1,0-1 0,1 0-1,-1 0 1,-4 2-1,6-3-11,-1 0 0,1 0 0,-1 0 0,1 0 0,-1 0 0,1 0 0,-1 0 0,0 0 0,1 0 0,-1-1 0,1 1 0,-1-1 0,1 1 0,0-1 0,-1 0 0,1 1-1,-1-1 1,1 0 0,0 0 0,-2-2 0,-6-8-1,1 0 0,0 0 0,1-1-1,0 0 1,-6-18 0,3 8 5,2 0 1,0-1-1,2 0 1,-5-32-1,10 49-44,0 0 0,0 0 0,1 0 0,0 1 0,0-1 0,0 0 0,1 0 0,0 0 0,0 1 0,1-1 0,-1 0 0,1 1 0,0-1 0,1 1 0,-1 0 0,1 0 0,0 0 0,0 0 0,1 0 0,-1 0 0,1 1 0,0 0 0,1 0 0,-1 0 0,1 0 0,-1 1 0,1 0 0,0 0 0,0 0 0,1 0 0,7-2 0,39-11 42,1 2-1,94-12 1,-11 4-144,-102 14 101,-1-1 0,33-13-1,-38 9 36,-1 0-1,-1-2 1,39-29 0,-38 25 6,174-130 80,-79 56-17,-82 63-50,-1-1 0,-1-3 0,65-73 0,-89 87-25,-1 0 0,-1-1 1,11-25-1,1-1-100,-15 30 18,12-34 1,-20 39-250,-1 12 255,0 4 40,0 0-6,-1 0-1,0 0 0,0 0 1,-2 8-1,1-9 55,1 1-1,0 0 1,0 0-1,0 8 1,-4 2 34,0 0-169,5-14 122,0 0 0,0 1 0,0-1 0,0 0 0,0 0 0,0 0 0,0 0 0,0 1 0,0-1 0,0 0 0,0 0 0,-1 0-1,1 0 1,0 1 0,0-1 0,0 0 0,0 0 0,0 0 0,1 0 0,-1 1 0,0-1 0,0 0 0,0 0 0,0 0 0,0 0 0,0 1 0,0-1 0,0 0-1,0 0 1,0 0 0,0 0 0,1 0 0,-1 1 0,0-1 0,0 0 0,0 0 0,0 0 0,0 0 0,0 0 0,1 0 0,-1 1 0,-9 9-300,9-7 290,-2 10 88,1-4-117,1-8 36,0-1 1,0 1 0,0 0-1,0 0 1,0 0 0,0 0-1,0 0 1,0-1 0,0 1-1,0 0 1,-1 0 0,1 0-1,0-1 1,-2 3 0,-13 27-133,12-21 65,-1-1 0,-8 13 1,6-12 79,0 1 1,1 0-1,0 0 1,0 1-1,1 0 1,1-1-1,0 2 1,0-1-1,1 0 0,0 12 1,2-19 6,0 0-1,0 0 1,1 0-1,-1-1 1,1 1-1,0 0 1,1 0 0,-1 0-1,0-1 1,1 1-1,0-1 1,3 6 0,-4-8 2,0 0 0,0 0 1,0 0-1,0 0 0,0 0 1,0 0-1,1 0 0,-1-1 0,0 1 1,0 0-1,1-1 0,-1 1 1,1-1-1,-1 1 0,0-1 1,1 0-1,-1 1 0,1-1 1,-1 0-1,1 0 0,-1 0 1,1 0-1,-1 0 0,1-1 1,-1 1-1,0 0 0,1-1 1,-1 1-1,1-1 0,-1 1 1,0-1-1,1 1 0,-1-1 1,0 0-1,2-1 0,14-10 11,0-1-1,-1 0 1,0-1 0,22-25-1,50-74 110,-20 24-100,-4 6-327,-77 120-268,-25 43 625,-64 184-327,97-249 264,-37 95 89,-98 183 1,56-140 140,-128 172 1,208-319-217,-60 72 261,57-70-221,-1 0 1,0-1-1,-1 0 1,0-1-1,0 1 1,-17 7 0,25-13-47,-1 0 1,0 0 0,0 0-1,0-1 1,0 1 0,0-1 0,0 1-1,0-1 1,0 0 0,0 0 0,0 0-1,0 0 1,0 0 0,0 0-1,0-1 1,0 1 0,0-1 0,0 1-1,-2-2 1,1 1 9,1-1 1,0 1-1,-1-1 0,1 0 1,0 0-1,0 0 0,0 0 1,0 0-1,1-1 0,-1 1 1,1 0-1,-2-4 0,-2-5 32,0 0 0,1-1-1,1 0 1,0 1 0,-1-16-1,0 4-51,2-1 1,1 1-1,1 0 0,1 0 1,1-1-1,0 1 0,2 0 0,1 1 1,1-1-1,1 1 0,1 0 1,0 0-1,21-34 0,-6 21 2,2 1 0,1 2-1,1 0 1,47-40 0,-27 32-23,0 3 1,3 1-1,54-29 0,-17 20 94,160-57 0,66 13-448,-223 65-924,75-12-4983,-85 23 3137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2976,'2'-4'482,"0"-1"0,-1 1 1,1 0-1,-1-1 0,1-5 0,-1-15 4358,-1 25-4798,0-1 0,0 1-1,-1 0 1,1 0 0,0 0 0,0 0 0,0-1 0,0 1-1,0 0 1,0 0 0,0 0 0,0 0 0,0-1-1,0 1 1,0 0 0,0 0 0,0 0 0,1 0 0,-1-1-1,0 1 1,0 0 0,0 0 0,0 0 0,0 0-1,0-1 1,0 1 0,0 0 0,0 0 0,1 0 0,-1 0-1,0 0 1,0 0 0,0 0 0,0-1 0,0 1-1,1 0 1,-1 0 0,0 0 0,0 0 0,0 0 0,0 0-1,1 0 1,-1 0 0,0 0 0,0 0 0,0 0-1,0 0 1,1 0 0,-1 0 0,0 0 0,1 0 22,-1 1 0,0-1 0,1 1 0,-1-1 0,0 0 0,1 1 0,-1-1 0,0 1 0,1-1 0,-1 1 0,0-1 0,0 1 0,0-1 0,1 1 0,-1 0 0,0-1 0,0 1 0,0-1 0,0 1 0,0 0 0,1 16 343,0-1-1,1 1 1,9 30-1,3 18-32,15 162 515,-15-102-594,4 20 348,47 295 1583,-63-434-996,0-13-841,-2-19-205,1-4-175,2-1 1,0 1-1,2 0 0,1 0 1,2 0-1,0 1 0,18-38 1,-25 64-32,6-11-128,16-26 0,-21 37 135,0 0 1,0 0 0,0 1 0,0-1 0,0 1-1,1-1 1,0 1 0,-1 0 0,1 0 0,0 0-1,0 0 1,0 1 0,0-1 0,0 1 0,5-2-1,-6 3 19,-1 0-1,1 0 1,0 0-1,0 1 1,0-1-1,-1 0 1,1 1-1,0-1 1,-1 1-1,1 0 1,0 0-1,-1-1 1,1 1-1,-1 0 0,1 0 1,0 2-1,22 19 216,-16-12-60,0 0 0,-1 1 1,0 0-1,0 1 0,-1-1 1,-1 1-1,5 15 0,20 89 279,-7 29-620,-22-139-1770,-1-3 528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3552,'-5'-9'9013,"25"9"-4251,-13 1-4548,-1-1-1,1 1 1,-1 0-1,0 0 1,1 1-1,-1 0 1,0 0-1,0 1 1,0-1-1,-1 1 1,1 0-1,10 8 1,-1 2-60,0 0 0,25 30 0,-23-24-74,13 16 184,35 50 0,-61-80-217,-1 1 0,-1 0 0,1 0 1,-1 1-1,0-1 0,0 0 0,-1 1 0,1-1 1,-1 1-1,-1-1 0,0 1 0,0-1 0,0 1 1,0-1-1,-1 1 0,0 0 0,-3 7 0,2-7 1,0 0 0,-1 0 0,1 0 0,-2-1 0,1 1 0,-1-1 0,0 0-1,0 0 1,0 0 0,-1 0 0,0-1 0,0 0 0,-1 0 0,-11 8 0,16-12-32,0 0 0,0-1 0,-1 1 1,1-1-1,0 1 0,0-1 1,0 0-1,0 1 0,-1-1 0,1 0 1,0 0-1,0 0 0,-1 0 0,1 0 1,0 0-1,0 0 0,-1 0 1,1 0-1,0-1 0,0 1 0,0 0 1,-1-1-1,1 1 0,0-1 0,0 0 1,0 1-1,0-1 0,0 0 1,0 1-1,0-1 0,0 0 0,0 0 1,0 0-1,1 0 0,-1 0 0,0 0 1,1 0-1,-1 0 0,0 0 0,1-1 1,-1 1-1,1 0 0,0 0 1,-1 0-1,1-1 0,0 1 0,0 0 1,0 0-1,0 0 0,0-1 0,0 1 1,0 0-1,0 0 0,0-1 1,1 1-1,-1 0 0,0 0 0,2-2 1,0-3 15,1 0 0,0 1 0,0-1 1,1 1-1,-1-1 0,1 1 0,0 0 1,9-7-1,4-3 12,22-14 1,-32 23-24,24-14 205,44-22 1,7-4 120,-51 27-178,-1-2 0,-2-1 1,30-30-1,-47 41-111,0 0 1,-1-1-1,-1 0 0,0-1 0,0 0 0,-1 0 0,-1-1 0,0 0 0,8-27 0,-14 36-79,1 0 0,-1-1 0,0 1 0,-1 0-1,1-1 1,-1 1 0,-1-10 0,1 13-290,-1-1 1,0 1-1,1 0 1,-1-1-1,0 1 1,0 0-1,0 0 1,-1-1-1,1 1 1,-1 0-1,1 0 1,-1 1-1,1-1 1,-1 0-1,0 0 1,0 1-1,0-1 1,-3-1-1,4 3-36,1 0 0,-1-1-1,0 1 1,1 0 0,-1 0 0,0-1-1,0 1 1,1 0 0,-1 0 0,0 0-1,0 0 1,1 0 0,-1 0 0,0 1-1,0-1 1,1 0 0,-2 1 0,-4 3-2261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61 101 3968,'-2'-8'1285,"1"7"-768,-1 0 383,-1 1 0,1 0 0,0 0 0,0 0 0,0 1 0,-1-1 0,-1 1 0,1 1-743,1-1 0,-1 1 0,1 0 0,-1 0 0,1 0 0,0 0 0,0 0 0,0 1 0,0-1 1,1 1-1,-1-1 0,0 1 0,1 0 0,0-1 0,0 1 0,0 0 0,0 0 0,0 0 0,0 0 0,0 4 0,0 0-21,1 1-1,-1 0 1,1 0 0,0-1 0,1 1 0,0 0-1,2 7 1,-2-9-40,1-1 0,-1 0 0,1 1 0,1-1 0,-1 0 0,1 0 0,0 0 0,0 0 0,0 0 0,1-1 0,4 5 0,-5-6-27,0-1 0,0 0-1,0 0 1,0 0 0,0 0 0,1 0-1,-1-1 1,0 1 0,1-1 0,-1 0 0,1 0-1,0 0 1,-1-1 0,1 1 0,-1-1-1,1 0 1,0 0 0,7-1 0,-2 0 63,0-1-1,0-1 1,0 0 0,0 0 0,0 0 0,-1-1 0,0-1 0,1 0 0,-2 0-1,1 0 1,0-1 0,9-9 0,-9 7-24,-1 0 1,0 0-1,0-1 1,-1 0-1,0 0 0,-1 0 1,0-1-1,0 0 1,-1 0-1,4-16 0,-6 22-99,-2 0-1,1-1 1,0 1-1,-1 0 1,0-1-1,1 1 1,-2 0-1,1-1 1,-1 1-1,1 0 1,-1 0-1,0-1 1,-1 1-1,1 0 1,-1 0-1,1 0 1,-1 0-1,-1 0 1,-2-3-1,2 3-42,0 1-1,0-1 1,-1 1-1,0 0 1,0 0-1,1 1 1,-2-1-1,1 1 1,0 0-1,0 0 1,-1 0 0,1 0-1,-1 1 1,0 0-1,1 0 1,-10-1-1,2 2-154,1 1-1,-1 1 0,1 0 1,-1 0-1,1 1 1,0 0-1,0 1 0,-12 6 1,-6 6-1742,8 5 544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14 3648,'2'-2'358,"0"1"0,0-1-1,0 1 1,0 0 0,1 0 0,-1 0 0,0 0 0,1 0-1,-1 0 1,0 1 0,1-1 0,-1 1 0,1 0 0,-1 0 0,1-1-1,4 2 1,-6-1-121,31 0 3795,-30 0-2528,-21 10 1994,-46 30-2225,-11 8-695,33-16-298,-63 62 0,51-37 156,-82 83 301,98-104-550,-71 50-1,-2-15 81,103-68-113,18-1 183,-1 3-339,0-1 0,1 0 0,-1-1 0,1 0 0,12 3 0,51 7 240,-23-5-144,13 3-4,71 4 1,175 11 74,-235-20 46,-8 0-873,-22-4-4823,-38-2 3613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40 129 6144,'-13'-5'1002,"9"4"-581,1 0 1,0 0-1,-1-1 1,1 0-1,-7-8 5681,11 10-5993,9-4 3508,20-3-1227,89-4 505,-36 4-1742,113-19 294,127-12-803,-95 27-538,-207 10-237,-1 0-1,35 3 1,-29-1-622,-21-2 153,1 1 1,-1 0-1,0 1 0,1-1 1,5 2-1,-10-1 316,0-1 0,0 0 0,0 1 0,0-1 0,0 1 0,0-1 0,-1 1 0,1-1 0,0 1-1,0 0 1,0-1 0,-1 1 0,1 0 0,0 0 0,-1 0 0,1-1 0,0 1 0,-1 0 0,1 0 0,-1 0 0,0 0 0,1 0-1,-1 0 1,0 0 0,1 0 0,-1 0 0,0 0 0,0 0 0,0 0 0,0 2 0,0 22-3097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46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44 3552,'-8'-1'1127,"8"1"-1111,0 0 0,0 0 0,0 0 0,0 0 0,0 0 0,0 0 1,0 1-1,0-1 0,0 0 0,0 0 0,0 0 0,0 0 0,-1 0 0,1 0 0,0 0 0,0 0 0,0 1 0,0-1 0,0 0 0,0 0 0,0 0 0,0 0 0,0 0 0,0 0 1,1 0-1,-1 0 0,0 1 0,0-1 0,0 0 0,0 0 0,0 0 0,0 0 0,0 0 0,0 0 0,3 1 2913,1 0-2539,-1-1-1,1 0 0,-1 0 1,0 0-1,1 0 0,-1-1 1,1 0-1,-1 1 0,0-1 1,1 0-1,4-3 0,9-3-153,-1 1-1,1 1 1,1 1-1,-1 0 0,1 1 1,26 0-1,1 7-1904,-43-4 1164,1 0 0,-1 0-1,0 0 1,1 0 0,-1 0 0,0-1 0,0 1-1,1-1 1,-1 1 0,4-3 0,11-3-3495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3968,'-1'-4'607,"0"0"0,0 0 0,1 0 0,0-1 0,0 1 0,0 0 0,0 0 0,1-1 0,-1 1 0,3-5 0,-1 3 1524,0 1 558,-2 8-1994,5 21 428,-1-9-823,6 78 776,0 0-29,-4-59-378,2 67 1,-8-101-647,0-1 1,0 1-1,1 0 0,-1-1 1,0 1-1,0-1 1,0 1-1,0-1 0,1 1 1,-1 0-1,0-1 1,0 1-1,1-1 0,-1 1 1,0 0-1,1-1 1,-1 1-1,1 0 1,5-7 144,28-58 339,-18 40-498,1 1 0,2 1 1,40-41-1,-50 55 61,1 1 0,0 1 1,1 0-1,-1 0 0,18-8 0,-25 14-58,0 0 0,0 0 0,0 0 0,0 0 0,0 0 0,-1 1 0,1-1 0,0 1 0,1 0 0,-1-1 0,0 2-1,0-1 1,0 0 0,0 1 0,0-1 0,-1 1 0,1 0 0,0 0 0,0 0 0,0 0 0,0 0 0,-1 1 0,1-1 0,-1 1 0,1 0 0,-1 0-1,0 0 1,1 0 0,1 3 0,0 0 69,1 0-1,-1 1 0,-1 0 1,1 0-1,-1 0 1,0 0-1,0 0 0,-1 1 1,0-1-1,0 1 1,2 9-1,0-1-82,-4-15 8,0 1 0,0-1 0,1 0 0,-1 1 0,0-1 0,0 0 0,1 0 0,-1 1 0,0-1 0,0 0 0,1 0 0,-1 1 0,0-1 0,1 0 0,-1 0 0,1 0 0,-1 0 0,0 1 0,1-1 0,0 0 0,1-1 34,0 1 0,0 0 0,0-1 0,0 0 0,0 1 0,0-1 0,0 0 0,0 0-1,3-2 1,-4 3-30,5-5 14,0 1-1,1-1 1,-2 0 0,1-1-1,0 1 1,-1-1 0,7-10-1,9-10-132,-11 14 71,-5 6 18,1 0 0,-1 0 0,1 0-1,0 1 1,1 0 0,-1 0 0,1 0 0,0 1-1,10-5 1,-16 9 23,1-1 0,-1 1 0,1 0 1,-1-1-1,1 1 0,0 0 0,-1 0 0,1 0 0,-1 0 0,1 0 0,0 0 0,-1 1 0,1-1 0,-1 0 0,1 1 0,-1 0 1,1-1-1,-1 1 0,1 0 0,-1-1 0,1 1 0,-1 0 0,0 0 0,0 0 0,2 2 0,2 3 33,0 0-1,0 0 0,-1 0 1,5 9-1,-1 0 39,-3-8-7,-1 1-1,0 0 1,0 0 0,-1 1-1,0-1 1,-1 1 0,0 0-1,0-1 1,1 14 0,-3-18-152,1 0 0,0 0 1,0 0-1,0 0 0,1 0 1,-1-1-1,5 8 0,4-6-7659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4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95 4064,'0'-2'269,"1"0"1,-1 1-1,0-1 1,1 0-1,0 1 1,-1-1-1,1 0 1,0 1-1,0-1 1,0 1-1,0-1 1,0 1 0,0 0-1,1-1 1,-1 1-1,0 0 1,1 0-1,-1 0 1,1 0-1,-1 0 1,4-1-1,-3 0 343,1 0 0,-1 1 0,1-1 0,-1 0 0,0 0 0,2-3 0,-3 4-428,-1-1 1,1 1-1,-1-1 1,0 1-1,0-1 1,0 1-1,0-1 1,0 1-1,0-1 1,0 1-1,0 0 0,-1-1 1,1 1-1,0-1 1,-1 1-1,1-1 1,-1 1-1,0 0 1,1-1-1,-1 1 1,0 0-1,0 0 1,0-1-1,0 1 1,0 0-1,0 0 0,0 0 1,0 0-1,-1 0 1,1 1-1,0-1 1,0 0-1,-3 0 1,-1-1-58,-1 1 1,1 1-1,-1-1 1,0 1-1,1 0 1,-1 0-1,0 1 1,1 0-1,-1 0 1,1 0-1,-1 0 1,1 1-1,0 0 1,-1 0-1,1 1 1,0-1 0,-7 6-1,-3 2-5,0 1 1,1 0-1,0 1 0,-15 18 0,23-23-34,-1 1-1,1-1 0,1 1 1,-1 0-1,1 0 0,-6 15 1,9-19-50,1 0 0,0 1 0,0 0 0,0-1 0,1 1 0,-1-1 1,1 1-1,0 0 0,0 0 0,1-1 0,-1 1 0,1-1 0,0 1 0,0 0 0,3 5 1,1 3 74,1-1 1,0 0 0,1-1-1,0 1 1,17 19 0,-17-23-64,0-1 0,0-1 0,0 1 0,0-1 1,1-1-1,0 1 0,0-1 0,1-1 0,9 4 1,-15-7-49,1 0 1,0 0 0,0 0 0,0-1-1,0 0 1,0 0 0,0 0 0,0 0-1,7-2 1,35-10-2301,-45 11 2153,11-3-1636,0-1 1,-1 0-1,1-1 1,-1 0 0,14-11-1,-2 4-645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5728,'-12'-15'1840,"12"15"-1734,0-1-1,-1 1 1,1 0 0,0-1 0,0 1 0,-1 0 0,1-1 0,0 1-1,0 0 1,0-1 0,0 1 0,-1-1 0,1 1 0,0 0-1,0-1 1,0 1 0,0-1 0,0 1 0,0 0 0,0-1-1,0 1 1,0-1 0,0 1 0,1 0 0,-1-1 0,8-3 4811,2-2-2940,-8 4-1701,0 0-1,0 1 1,1 0-1,-1-1 1,1 1-1,-1 0 1,0 0-1,1 0 1,0 0-1,3 0 1,16-3 576,-11 2-441,0 0-1,12 0 1,-20 2-345,0 0 0,-1 0 0,1 0-1,0 1 1,-1-1 0,1 1 0,-1-1 0,1 1 0,0 0-1,-1 0 1,0 0 0,1 1 0,-1-1 0,3 2 0,-4-2-40,0 1 0,0-1 1,0 0-1,0 1 0,0-1 1,0 1-1,-1-1 0,1 1 1,0 0-1,-1-1 0,1 1 1,-1 0-1,0-1 0,1 1 0,-1 0 1,0-1-1,0 1 0,0 0 1,-1 2-1,-6 37 215,5-31-182,-10 35 225,-24 58 0,3-10-137,32-88-81,-1 0 1,1 0-1,0 0 0,0 0 1,0 1-1,1-1 1,0 0-1,1 7 0,-1-10-25,0 0-1,1 1 1,0-1 0,0 0-1,-1 0 1,1 0-1,0-1 1,1 1-1,-1 0 1,0 0 0,0 0-1,1-1 1,-1 1-1,1-1 1,0 1-1,-1-1 1,1 0 0,0 1-1,0-1 1,0 0-1,0 0 1,2 1 0,3 0-28,-1 0 0,1-1 0,-1 1 0,1-1 0,0-1 0,0 1 0,-1-1 0,9-1 0,-6 1-971,1 0 1,14 2 0,-21-2 211,1 1 0,-1 0 0,0 0 0,0 0 0,0 0 0,0 1 0,0-1 0,-1 1 0,1 0 0,0 0 0,3 3 0,5 5-5046,2 2 1894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2816,'0'-9'9920,"10"6"-6758,10-2-1909,-6 1-778,1 1 0,-1 0-1,18-1 1,64 1 314,217-9 171,20 13-145,-204 1-590,425-4 449,-480 1-569,615-18 535,0-14 352,-88-3-139,24-8-434,-463 32-304,-132 10-183,66-3-883,-104 12-2334,7-7 3258,-63 27-5189,-2-10 1248,-6 4 1318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6656,'0'0'2144,"1"-2"-1307,1-2-565,-1 3-95,-1 0 0,1 0-1,-1 0 1,1 0 0,-1 0-1,1 0 1,0 0 0,-1 0-1,1 1 1,0-1 0,0 0 0,0 1-1,0-1 1,1-1 0,4-1 397,-1-1 1,0 0-1,0 0 1,0 0-1,4-6 1,9-8 223,-1 4-376,0 0 1,0 1-1,1 1 0,38-19 1,-55 31-400,1-1 1,-1 0-1,1 1 0,-1-1 1,1 1-1,-1-1 0,1 1 1,-1 0-1,1-1 1,-1 1-1,1 0 0,0 0 1,-1 0-1,1 1 0,-1-1 1,1 0-1,-1 0 1,1 1-1,-1-1 0,1 1 1,-1-1-1,3 2 1,-3 0 15,1-1 1,-1 1 0,0-1 0,0 1 0,0-1 0,0 1 0,0 0 0,-1-1 0,1 1 0,0 0-1,-1 0 1,1-1 0,-1 1 0,0 0 0,1 0 0,-1 0 0,0 0 0,-1 2 0,-2 215 509,16 46-191,-6-192-17,26 114 0,-23-153-164,16 39 0,-1-7 72,-24-65-237,9 23 307,-10-24-303,1 1 0,-1-1 0,0 1 0,0-1 0,1 1 0,-1-1 0,0 0 0,1 1 1,-1-1-1,1 0 0,-1 1 0,0-1 0,1 0 0,-1 1 0,1-1 0,-1 0 1,1 0-1,-1 1 0,1-1 0,-1 0 0,1 0 0,-1 0 0,1 0 0,-1 0 0,1 0 1,-1 0-1,1 0 0,0 0 0,-1 0 0,1 0 0,-1 0 0,1 0 0,-1 0 1,1 0-1,-1-1 0,1 1 0,-1 0 0,1 0 0,-1-1 0,1 1 0,-1 0 0,1-1 1,2-3 16,0 1 0,0-1 0,-1 0 0,1 0 0,-1-1 0,0 1 0,0 0 0,-1-1 0,3-8 0,1-1-17,11-32-169,13-65 0,1-51-176,-18 96 244,60-294-251,-32 142 208,-7 73 96,-30 136 84,-1 1-1,1 0 1,1 0-1,0 0 1,0 0-1,0 0 1,1 1-1,8-10 1,-9 12-31,1 0 0,0 1 1,0-1-1,1 1 1,-1 0-1,1 1 0,0-1 1,-1 1-1,2 0 0,-1 1 1,0 0-1,9-3 1,67-8 100,478-33 511,-455 40-556,-25 2-35,338-16 214,106-7 427,-2-10 208,-388 26-688,577-56 271,-534 48-256,-79 9-2084,-87 10-187,-23 10-3227,-4-2 3515,-23 15-2182,-4 7 1302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91 3808,'0'-45'2298,"0"43"-1798,1-1-1,-1 1 0,1-1 0,-1 1 0,1-1 0,0 1 0,0 0 1,0-1-1,0 1 0,1 0 0,-1 0 0,0 0 0,4-3 0,-2 0 828,-2 4-1274,-1 1-1,0 0 1,0 0 0,0-1-1,0 1 1,0 0 0,0 0 0,0-1-1,1 1 1,-1 0 0,0 0-1,0 0 1,0-1 0,0 1-1,1 0 1,-1 0 0,0 0 0,0 0-1,1 0 1,-1-1 0,0 1-1,0 0 1,0 0 0,1 0-1,-1 0 1,0 0 0,1 0 0,-1 0-1,0 0 1,0 0 0,1 0-1,-1 0 1,0 0 0,0 0 0,1 0-1,-1 0 1,0 0 0,0 0-1,1 0 1,-1 0 0,0 0-1,0 1 1,1-1 0,-1 0 0,0 0-1,0 0 1,0 0 0,1 1-1,-1-1 1,0 0 0,0 0-1,0 0 1,0 1 0,1-1 0,-1 0-1,0 0 1,0 0 0,0 1-1,0-1 1,0 0 0,0 0 0,0 1-1,0-1 1,0 0 0,0 1-1,0-1 1,0 0 0,0 1-1,4 20 945,-4-19-766,1 19 307,0 0 0,-2 0 0,-4 34-1,-18 63 487,6-40-722,12-49-307,-36 171 639,36-189-708,-1 5-909,6-16 845,0 0 0,0 1-1,0-1 1,0 1 0,0-1-1,0 0 1,0 1 0,1-1-1,-1 0 1,0 1-1,0-1 1,0 0 0,0 1-1,0-1 1,1 0 0,-1 1-1,0-1 1,0 0 0,1 1-1,-1-1 1,0 0 0,0 0-1,1 1 1,-1-1-1,0 0 1,1 0 0,-1 0-1,0 0 1,1 1 0,-1-1-1,0 0 1,1 0 0,-1 0-1,0 0 1,1 0 0,-1 0-1,1 0 1,32 4-5291,-9 1 3285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8736,'-1'0'127,"1"-1"1,0 1-1,0 0 1,0 0-1,0 0 0,0 0 1,-1 0-1,1-1 1,0 1-1,0 0 1,0 0-1,0 0 1,0-1-1,0 1 0,0 0 1,0 0-1,-1-1 1,1 1-1,0 0 1,0 0-1,0 0 1,0-1-1,0 1 0,0 0 1,0 0-1,0 0 1,1-1-1,-1 1 1,0 0-1,0 0 1,0-1-1,0 1 0,0 0 1,0 0-1,0-1 1,9-4 2590,21-2-126,-22 5-1765,74-16 1679,134-11 1,-92 27-2594,-73 3-3085,-36-1 1476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5 125 6048,'-1'0'169,"1"-1"0,-1 1 0,1-1-1,0 0 1,-1 1 0,1-1 0,0 1 0,-1-1 0,1 0 0,0 1 0,0-1 0,-1 0 0,1 0 0,0 1-1,0-1 1,0 0 0,0 0 0,0 1 0,0-1 0,0 0 0,0 1 0,1-1 0,-1 0 0,0 0 0,0 1 0,0-1-1,1 0 1,-1 1 0,0-1 0,1 1 0,-1-1 0,1 0 0,-1 1 0,1-1 0,-1 1 0,1-1 0,-1 1-1,1-1 1,-1 1 0,1 0 0,0-1 0,-1 1 0,1-1 0,0 1 0,-1 0 0,1 0 0,0 0 0,-1-1-1,1 1 1,0 0 0,-1 0 0,1 0 0,0 0 0,0 0 0,-1 0 0,1 0 0,0 0 0,0 0 0,-1 1 0,1-1-1,0 0 1,-1 0 0,2 1 0,5 2 105,-1 1 0,0-1 0,0 1 0,0 0 0,-1 0 0,1 1 0,-1 0 0,0 0 0,-1 0 0,1 0 0,-1 1 0,0 0 0,0 0 0,6 12 0,2 9-100,-2 0-1,10 36 0,-14-43 125,9 29-91,58 170 551,-70-213-689,-1 0-1,1 1 1,-2-1-1,1 1 1,1 13 1060,6-32-750,-4 3-324,-1 1-1,0-1 1,0 0 0,-1-1 0,0 1 0,3-18-1,4-13 43,15-53 187,24-75-305,-39 142-35,0 2 0,1 0 1,2 0-1,23-34 0,-27 46-305,18-26 330,-18 18-2231,-5 1-3452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5632,'-3'-1'8190,"11"-3"-3687,-2-1-4626,-2 3 303,-1 0 0,0 0 0,0 1 0,1-1 0,-1 0 0,1 1 0,-1 0 0,1 0 0,0 0 0,-1 0 0,1 1 0,7-1 0,-5 1-105,0 0 0,0 1 0,0-1 0,0 1-1,0 0 1,0 1 0,10 3 0,-13-3-75,0-1 0,-1 1-1,1 0 1,-1-1 0,0 1 0,1 0 0,-1 1 0,0-1 0,0 0 0,0 1 0,-1-1 0,1 1 0,0-1 0,-1 1 0,0 0 0,0 0-1,1 0 1,-2-1 0,2 6 0,-1-3 14,0 0-1,0 0 1,-1 0-1,0 0 0,0 0 1,0 0-1,-1 0 1,1 0-1,-1 0 1,-1 0-1,-1 6 1,-3 3 86,0 0 0,-1 0 0,-1 0 0,-11 15 0,14-23-41,0 0-1,0 0 0,0 0 0,-1-1 1,0 0-1,0 0 0,0 0 0,0-1 1,-1 0-1,-11 5 0,17-9-50,0 1 71,-1-1-1,1 0 0,0 1 1,0-1-1,0 1 1,0-1-1,0 1 0,0-1 1,0 1-1,0 0 1,-1 1-1,5 2 453,10 1-390,4-2-68,-1 0-1,1-1 0,0-1 0,0 0 1,17-2-1,-4 0-1546,16 7-8531,-31-6 5520,4 3 1488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1261 0 6240,'-1'1'193,"1"-1"1,-1 0-1,0 0 0,1 1 1,-1-1-1,1 0 1,-1 1-1,0-1 0,1 1 1,-1-1-1,1 0 1,-1 1-1,1-1 0,-1 1 1,1-1-1,0 1 1,-1 0-1,1-1 0,-1 2 1,-8 17 1491,1-4-326,1-4-789,0-1 0,-1-1 0,0 0 0,-1 0 0,-12 10 0,-51 34 1214,68-51-1703,-47 32 829,2 3 0,-73 69 0,-55 85 315,102-108-850,24-29-152,-2-2-1,-104 79 0,-25-6-173,38-27-669,115-83-1538,23-13-1422,9-2 1815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49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143 661 3648,'-3'0'286,"2"0"-245,1-1 0,-1 1 0,1 0 0,-1 0 0,1 0 1,-1 0-1,1 0 0,-1 0 0,1 0 0,-1 0 0,1 0 0,-1 0 0,1 0 0,-1 0 1,1 0-1,-1 0 0,1 1 0,0-1 0,-1 0 0,1 0 0,-1 1 0,1-1 0,-1 0 1,1 0-1,0 1 0,-1-1 0,1 0 0,0 1 0,-1-1 0,1 1 0,0-1 0,-1 2 1835,2-9 385,0 2-2064,1 1-1,0 0 0,0 0 0,0 0 0,1 0 0,3-5 1,7-10 115,19-45 233,-3-1 0,-3-1 1,25-104-1,-33 117-189,-12 37-352,-1 1 1,0-1-1,-2 0 1,3-17 0,0-8-119,-3 30-90,-2 0 0,2-17 0,-8 83-942,0-24 1048,-1 43 1,3-20 62,-2-4 11,-37 367 288,24-295-37,-47 167 0,60-272-126,0 2 77,-1-1-1,-12 26 1,16-40-47,0 1 0,-1 0 0,0-1 0,0 0 0,0 1 0,-1-1 0,1-1 1,-1 1-1,0 0 0,0-1 0,0 0 0,-1 0 0,-7 5 0,10-8-84,0 1 1,0-1-1,0 1 0,0-1 0,0 0 1,0 0-1,0 0 0,0 0 1,0 0-1,0 0 0,0 0 1,0-1-1,0 1 0,0-1 1,0 1-1,0-1 0,1 0 1,-1 0-1,0 0 0,0 0 1,1 0-1,-1 0 0,0 0 0,1 0 1,0-1-1,-1 1 0,-1-2 1,-2-3-30,0 0 0,1 0 1,-1-1-1,1 1 0,-5-12 1,4 9-40,1-2 0,0 1 0,1 0 0,0-1 0,1 0 0,0 1 0,0-1 0,1 0 0,1 0 0,0 0 0,0 0 0,1 0 0,1 0 0,-1 0 0,2 1 0,0-1 0,0 1 0,1-1 0,0 1 0,0 0 1,1 0-1,1 1 0,0 0 0,0 0 0,1 0 0,0 0 0,11-9 0,0 3-78,0 1 0,1 0 0,0 2 0,35-17 1,6-3-37,-56 30 128,12-7 41,0-1 1,-1 0-1,0 0 1,0-2-1,-1 0 1,21-23-1,-18 13 68,0 0 1,-1-1-1,-1-1 0,-1-1 0,20-51 1,-16 33-135,-10 25 35,6-20-1,-9 27 53,0-5-905,-7 53 667,-9 54 0,-2 15 27,12-91 163,0 9 65,0 1 0,4 26 1,-3-49-33,0 0 1,1 0-1,-1 0 1,1 0 0,0 0-1,-1-1 1,1 1 0,0 0-1,0 0 1,0-1 0,0 1-1,1-1 1,-1 1 0,0-1-1,1 1 1,-1-1 0,1 0-1,-1 1 1,1-1 0,-1 0-1,1 0 1,0 0-1,0 0 1,-1-1 0,1 1-1,0 0 1,0-1 0,0 1-1,0-1 1,0 0 0,0 0-1,0 0 1,2 0 0,8 0 160,1 0 1,-1-1 0,0-1 0,15-3 0,-14 2-135,-2 0-50,-1 0 0,-1 0 0,14-7-1,6-2-94,-18 9 84,-1-1-1,0-1 0,0 0 1,-1 0-1,1-1 0,-1 0 1,11-10-1,-20 15 0,1 0-1,0 0 1,-1 0-1,1 0 1,-1 0-1,1 0 1,-1 0-1,0 0 1,1 0-1,-1 0 1,0-1-1,0 0 1,2-3 77,0 0 0,0 0 0,0 0 0,4-6 0,11-23 244,-13 23-286,0-1 0,-1 1 1,0-1-1,-1 1 0,0-1 0,0-13 1,-2 19-77,1 0 1,-2 0 0,1-1-1,-1 1 1,0 0-1,0 0 1,-1 0 0,1 0-1,-1 0 1,-1 0 0,1 0-1,-1 1 1,-4-8-1,6 12 4,0 0-1,0 0 0,0 0 0,0 0 0,0 0 0,0 0 0,0 0 0,0 0 0,0 1 0,0-1 0,0 0 0,-1 1 0,1-1 0,0 1 0,0-1 0,-1 1 0,1-1 0,0 1 0,-1 0 0,1 0 1,-2 0-1,1 0 0,0 0 0,0 1 0,0-1 0,0 1 0,-1 0 0,1 0 0,1 0 0,-1 0 0,0 0 0,0 0 0,0 0 0,-1 2 0,-5 4-67,1 0 0,0 1-1,0 0 1,-6 11 0,10-16 48,-4 7 13,0 0 0,1 1 0,0 0-1,1 0 1,0 1 0,1-1 0,0 1 0,1 0 0,-2 14 0,4-20 34,1 1-1,-1 0 1,1-1 0,1 1 0,-1 0-1,1-1 1,1 1 0,-1-1 0,1 1-1,0-1 1,0 1 0,1-1 0,0 0-1,0 0 1,0-1 0,1 1 0,0 0-1,6 6 1,-4-7 68,0 1 0,0 0-1,1-1 1,0-1 0,0 1-1,0-1 1,1 0 0,-1 0-1,1-1 1,0 0 0,0-1 0,0 0-1,0 0 1,0 0 0,1-1-1,14 0 1,-16-1-8,0 0 0,-1-1-1,1 0 1,0 0 0,0 0 0,-1-1 0,1 0 0,-1 0-1,0-1 1,1 0 0,-1 0 0,0 0 0,-1-1 0,1 0-1,-1 0 1,1 0 0,-1-1 0,0 1 0,-1-1-1,1-1 1,4-7 0,3-7 54,-1-1 1,-1 0-1,14-43 0,11-70 76,-19 62-146,7-24-313,13-123-1,-36 218 223,0-13-129,-1 10-259,-3 8-663,-10 24 892,0 1-1,-10 35 1,24-62 211,-11 32-26,1 2 1,-9 64 0,6 72 21,12-163 29,0 19 57,3 46 0,-1-66-42,0 0 0,0 0 0,1 0 0,0-1 0,1 1 0,0-1 0,0 1 0,0-1 0,1 0 0,7 10 0,-9-15-13,1 1 0,0-1 0,-1 1 0,1-1 0,0 0 0,0 0 0,0 0 0,1-1-1,-1 1 1,0-1 0,0 0 0,1 0 0,-1 0 0,1 0 0,-1-1 0,1 1 0,0-1 0,-1 0 0,1 0 0,-1 0 0,1 0 0,4-2 0,9-1 84,0 0 0,-1-2 0,21-8 0,-35 13-93,19-9 76,-1 0 0,0-1-1,-1-2 1,0 1-1,-1-2 1,28-25-1,-24 18-64,-2-2 0,0 0 0,-1-1 0,23-38 0,-8-7-1079,-160 318-22,122-241 1092,0 0 1,1 0-1,0 1 0,1-1 1,-2 18-1,4-24 11,0-1 1,0 1-1,0 0 1,0-1-1,0 1 1,1-1-1,-1 1 0,1-1 1,0 1-1,0-1 1,2 4-1,-2-5-3,0 1 0,0-1 0,0 0 1,0 0-1,0 1 0,0-1 0,1 0 0,-1 0 0,0 0 0,1-1 0,-1 1 0,1 0 0,-1 0 1,1-1-1,-1 1 0,1-1 0,0 1 0,-1-1 0,3 0 0,-1 1 23,0-1 0,0 0 0,-1 0 0,1-1 0,0 1 0,-1 0 1,1-1-1,0 0 0,-1 0 0,1 1 0,-1-2 0,1 1 0,-1 0 0,1 0 0,-1-1 0,0 1 0,0-1 0,0 0 0,0 0 0,0 0 0,0 0 0,0 0 0,0 0 1,1-3-1,3-5 71,-1 1 0,0-1 0,0 0 1,4-17-1,13-54 160,19-135-1,-7 26-599,-6 43-535,-27 139 434,0 3-241,-1 9 194,1 9 379,5 128-73,17 111 304,-3-93 130,-9-85-878,-4-16-4372,-10-52 1648,0-2 1104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72 3712,'1'-2'253,"1"-1"-1,-1 1 1,0 0 0,1 0 0,0 0-1,-1-1 1,4-1 0,6-10 1774,-8 0 2078,-2 8-2968,1-5 811,-2 10-1872,0 1 1,0 0-1,0-1 1,0 1-1,-1 0 1,1 0-1,0-1 1,0 1-1,0 0 1,0 0-1,0-1 1,-1 1-1,1 0 1,0 0-1,0-1 1,0 1-1,-1 0 1,1 0-1,0 0 1,0-1-1,-1 1 1,1 0-1,0 0 1,-1 0-1,1 0 0,0 0 1,0 0-1,-1-1 1,1 1-1,0 0 1,-1 0-1,1 0 1,0 0-1,-1 0 1,1 0-1,-1 0 1,-5 1 235,0 0 1,0 0-1,0 0 1,0 0-1,0 1 1,0 0 0,-6 3-1,-41 22 63,27-12-29,-147 70 657,67-30-675,90-45-198,1 1 1,0 0 0,1 0-1,-20 22 1,29-28-68,0 0 0,1 0 0,0 1 0,0 0 0,1 0 0,-4 7 0,6-11-22,1 0 0,-1-1 0,0 1-1,1 0 1,-1 0 0,1 0 0,0 0 0,0 0 0,0 0 0,0 0 0,0 0 0,0 0-1,0 0 1,0 0 0,1 0 0,-1 0 0,1 0 0,0-1 0,-1 1 0,1 0-1,0 0 1,0 0 0,0-1 0,0 1 0,3 2 0,0 0 39,1 0 0,0-1-1,0 0 1,0 0 0,0 0 0,0 0 0,1-1 0,-1 0 0,1 0-1,10 2 1,5 0 89,35 2 0,115-1-1061,-137-7-966,45-8 0,-65 7 163,0-1 0,-1 0 0,1-1 0,15-8 1,-9 4-722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2:38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6048,'0'-1'276,"0"0"1,1-1 0,-1 1 0,0 0-1,0 0 1,1 0 0,-1 0-1,0 0 1,1 0 0,-1 0-1,1 0 1,-1 0 0,1 0-1,0 0 1,-1 1 0,1-1-1,0 0 1,0 0 0,1 0-1,0-1 277,1 0 0,0 1 0,-1-1 0,1 1 0,0-1 0,5 0 0,5-2 783,0 2 0,19-2-1,-27 4-1099,2-1-19,1 0-1,0 1 1,-1 0-1,1 1 0,-1-1 1,1 1-1,-1 1 0,10 2 1,-15-3-163,-1 0 0,1 0-1,0 0 1,0 0 0,0 0 0,-1 0 0,1 0-1,-1 0 1,1 1 0,-1-1 0,1 1 0,-1-1-1,0 1 1,0 0 0,1 1 0,-1 0-2,0-1 0,0 0-1,-1 1 1,1-1 0,-1 1 0,0-1-1,0 1 1,0-1 0,0 1 0,0-1 0,0 0-1,-1 1 1,1-1 0,-1 1 0,-1 3 0,-7 17 275,-1 0 0,-1-1 1,-15 23-1,12-24-77,2 1 0,1 0 0,-13 34 0,22-48-163,1-5-31,-1 1 0,1 0 0,0 0-1,1 0 1,-1 0 0,0 8 0,1-11-41,1 0 0,-1 0 0,0 0 1,0 0-1,1 0 0,-1 0 0,1-1 1,-1 1-1,1 0 0,-1 0 0,1 0 1,0 0-1,-1 0 0,1-1 0,0 1 1,-1 0-1,1-1 0,0 1 0,0-1 1,0 1-1,0 0 0,0-1 1,0 0-1,0 1 0,0-1 0,0 0 1,0 1-1,0-1 0,0 0 0,0 0 1,0 0-1,1 0 0,9 1-54,0-1 1,-1 0-1,1-1 0,13-2 0,0 0-497,151-30-5959,-152 28 4899,26-4-686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3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56 173 1888,'-2'0'922,"-1"-1"0,1 1-1,-1-1 1,1 1 0,0-1 0,-1 0-1,-2-1 1,-26-17 3640,30 17-4400,1 0 0,-1 0 0,1 0 0,0 0 0,0 0 0,0 0 0,0 0 0,0 0 0,0 0 0,0 0 0,2-4 0,-2 4 315,3 1-434,1 0 1,-1 0-1,0 1 1,1 0 0,-1-1-1,0 1 1,1 0-1,-1 1 1,7 0-1,8 0 50,72-5 529,162-30 1,-148 17-535,134-26 131,-82 25-65,-21 17 345,-66 2-267,-68-1 552,-22 0-800,17 0 47,2-1-40,1 1 1,0 0-1,-1 0 1,1 0-1,-1 0 1,1 0-1,-1 1 1,1-1-1,0 0 1,-1 1-1,1-1 1,-2 2-1,-9-2-487,9 5 512,2 0 32,1 0-1,-1 0 0,1 0 1,0 0-1,2 9 1,-1 8 248,-1 71 83,5-62 965,-11-36-933,5 4-409,0-1 0,0 0 1,1 0-1,-1 0 0,0 0 0,1 0 1,-1-1-1,1 1 0,0 0 1,0-3-1,-3-18 159,1 16-162,1 5-13,1 1 1,-1-1-1,1 0 0,-1 1 1,1-1-1,0 0 0,-1 1 1,1-1-1,0 0 0,0 1 1,1-4-1,0-2 3,-1-1 11,0 3 0,0 1 0,0-10 48,0 9-361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2656,'7'-13'10062,"2"18"-8945,0 0-766,16 18 574,69 59 942,-72-64-1541,1-2 1,36 20-1,15 5 244,114 87 1,-132-90-422,-31-22-109,30 25 0,-52-38-21,0 0-1,0 0 0,1-1 1,-1 1-1,1-1 0,-1 0 0,1 0 1,0 0-1,0 0 0,0-1 1,0 1-1,0-1 0,7 1 0,-10-2-10,0 1 0,0-1 0,0 0 0,0 0 0,0 1 0,0-1 0,-1 0 0,1 1 0,0-1 0,0 1 0,0-1 0,0 1 0,-1 0 0,1-1 0,2 3 1083,-3-3-1091,0-1 0,0 1 0,0 0 0,0-1 0,0 1 0,0-1 0,0 1 0,0 0 0,0-1 0,0 1 0,0-1 0,0 1 0,0 0 0,0-1 0,0 1 0,0-1 0,-1 1 0,1 0 0,0-1 0,0 1 0,0 0 0,-1-1 0,1 1 0,0 0 0,-1-1 0,1 1 0,0 0 0,0 0 0,-1-1 0,0 1 0,-28 6-315,27-6 319,0 0-1,0 1 0,0-1 0,0 1 0,0-1 0,0 1 0,0 0 1,0 0-1,0 0 0,0 0 0,0 0 0,0 0 0,1 1 1,-3 1-1,-15 10 8,-12 6-74,1 1 0,1 2 0,-29 27 0,25-20 80,-201 188-38,204-188-4,21-22 12,0 1 0,-12 15 0,6-4 28,-4 5-147,12-15 173,6-9-34,1 1 1,0-1-1,-1 0 1,1 0-1,-1 0 1,1 0-1,0 0 1,-1 0-1,1 0 1,-1 0-1,1 0 1,0 0-1,-1-1 1,1 1-1,-1 0 1,1 0-1,0 0 1,-1 0-1,1-1 1,0 1-1,-1 0 1,0-1-1,0-2-54,3 12-66,14-6 161,6-1 8,0-1 1,0-1-1,28-4 0,-21 1-94,37-5 244,113-29 0,-61 10-170,-74 20-58,-18 2 153,36-9 0,43-13 87,-99 24-296,-6 3 74,0 0 1,0 0-1,1 0 0,-1-1 0,0 1 0,0 0 0,0 0 0,0 0 0,0 0 0,0 0 0,0 0 0,1 0 0,-1 0 1,0 0-1,0 0 0,0 0 0,0 0 0,0 0 0,0 0 0,0 0 0,1 0 0,-1 0 0,0 0 0,0 0 0,0 1 0,0-1 1,0 0-1,0 0 0,0 0 0,1 0 0,-1 0 0,0 0 0,0 0 0,0 0 0,0 0 0,0 0 0,0 0 0,0 1 0,0-1 1,0 0-1,0 0 0,0 0 0,0 0 0,0 0 0,0 0 0,0 0 0,0 1 0,1-1 0,-1 0 0,5 5 44,-3-1-14,0-1 0,0 1 0,-1 0 0,1-1 0,-1 1 0,0 0 0,0 0 0,0 0 0,0 0 0,-1 0 0,0 0 0,0 4 0,2 8 180,0 2-74,2 10 8,-3-20 115,0-11 242,0-26-6924,3 20 3985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3552,'0'0'7589,"-11"5"-5376,1 0-1928,0 1-1,0 1 0,0 0 1,1 0-1,0 0 1,1 1-1,-1 1 0,1 0 1,1 0-1,0 0 0,-10 17 1,-2 10 175,1 1 1,-15 41 0,-7 34 278,4 1 1,-22 127-1,50-193-472,3-1 0,2 1-1,5 89 1,1-99-159,2 0-1,1 0 1,1-1-1,3 0 1,21 57-1,-21-75 5,0 0 0,1 0 0,0-1 0,2 0 0,20 21 0,-26-31-23,1 0 0,14 8 0,-14-9-469,1 0-1,9 9 1,-17-14 234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13 128 3232,'-10'-4'2079,"8"4"-1465,5 1 1247,-3-2-1764,0 1-1,0 0 0,0 0 0,0-1 0,0 1 0,0 0 0,0-1 0,0 1 0,0 0 1,0 0-1,0-1 0,0 1 0,0 0 0,0 0 0,0-1 0,0 1 0,0 0 0,1 0 1,-1-1-1,0 1 0,0 0 0,0 0 0,0-1 0,1 1 0,-1 0 0,0 0 0,0 0 0,0 0 1,1-1-1,-1 1 0,0 0 0,0 0 0,1 0 0,-1 0 0,0 0 0,1 0 0,-1 0 1,0 0-1,0 0 0,1 0 0,-1 0 0,0 0 0,0 0 0,1 0 0,-1 0 0,0 0 1,1 0-1,11-2 992,-3 0-738,11-3 397,43-6 1,-46 10-489,-1 0 1,1 1 0,27 5-1,-33-4-140,-1 2 0,0 0 0,0 0 0,0 1 0,-1 0-1,1 0 1,9 7 0,-6-3 11,-2-2 158,-1 1 0,16 13 1,-22-16-240,0 0 1,-1 0 0,0 0 0,0 1 0,0-1 0,0 1 0,-1-1 0,1 1 0,1 6-1,-1-1-7,-1-1-1,1 1 0,-2 0 0,1 0 0,-2 0 0,1-1 0,-1 1 0,-2 14 0,-3 9 69,-10 38-1,2-15 49,10-41-63,0 0 1,-1-1-1,0 1 0,-1-1 0,-1 0 0,-8 15 1,9-19-7,-1-1 0,0-1 1,-7 9-1,13-17-87,0 0 0,0 0 0,0 0-1,0 0 1,0 0 0,0 0 0,0 0 0,0 0-1,0 0 1,1 0 0,-1 0 0,0 0 0,0 0 0,0 0-1,0 0 1,0 1 0,0-1 0,0 0 0,0 0 0,0 0-1,0 0 1,0 0 0,0 0 0,0 0 0,0 0 0,0 0-1,0 0 1,0 0 0,0 0 0,0 0 0,0 0-1,0 0 1,0 0 0,0 0 0,0 0 0,0 0 0,0 0-1,0 0 1,0 0 0,0 1 0,0-1 0,0 0 0,0 0-1,0 0 1,0 0 0,0 0 0,0 0 0,0 0 0,0 0-1,9 2 20,-5-2 12,-1 0 0,1 0-1,-1 0 1,0 0 0,1-1 0,-1 1 0,0-1 0,1 0-1,-1 0 1,0 0 0,0 0 0,4-3 0,-4 3-17,5-3 30,-1 0-1,0 0 1,0-1 0,0 0 0,9-7 0,30-34-56,-23 23 97,10-9 181,240-219 312,-261 241-544,0 0 0,-1 0 0,-1-1 0,1-1 0,-2 0 0,0 0 0,14-26 0,-22 36-30,1-1 1,-1 0 0,0 0 0,0 0-1,-1 0 1,1 0 0,-1 0 0,1 0-1,-1 0 1,0 0 0,0-1 0,0 1-1,-1 0 1,1 0 0,-1 0 0,0 0-1,-1-4 1,0 3-19,0 0 1,-1 0-1,1 0 0,-1 1 1,1-1-1,-1 1 0,-1-1 1,1 1-1,0 0 0,-1 1 1,-3-4-1,-2 1-2,1 0 0,-1 1 1,1 0-1,-1 0 0,-1 1 0,1 0 0,0 1 0,-1 0 1,1 0-1,-15 0 0,-40 10-210,63-8 164,1 0 0,0 0 0,-1 0 0,1 0 0,0 0 0,-1 0 1,1 0-1,0 1 0,0-1 0,-1 0 0,1 0 0,0 0 0,-1 0 0,1 1 0,0-1 0,0 0 0,0 0 0,-1 0 1,1 1-1,0-1 0,0 0 0,0 0 0,-1 1 0,1-1 0,0 0 0,0 1 0,0-1 0,0 0 0,0 0 0,0 1 0,0-1 1,0 0-1,0 1 0,0-1 0,0 0 0,0 1 0,0-1 0,0 0 0,0 1 0,0-1 0,0 0 0,0 0 0,0 1 1,0-1-1,0 0 0,0 1 0,1-1 0,-1 0 0,0 0 0,0 1 0,5 0-1145,0 0 0,-1 0 0,1 0 0,0-1 0,8 0-1,-9 0 533,18 0-1545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 4480,'-12'-7'1445,"12"7"-1437,0 0 0,0 0 0,0 0 0,0 0 0,0 0 0,0 0 0,0 1 0,0-1 0,0 0 0,0 0 0,0 0 0,0 0 0,0 0 0,0 0 0,0 0 0,0 0 0,0 0 0,0 0 0,0 1 0,0-1 0,0 0 0,0 0 0,0 0 0,0 0 0,0 0 0,0 0 0,0 0 0,-1 0 0,1 0 0,0 0 0,0 0 0,0 0 0,0 1 0,0-1 0,0 0 0,0 0 0,0 0 0,0 0 0,0 0 0,0 0 0,0 0 0,-1 0 0,1 0 0,0 0 0,0 0 0,0 0 0,0 0 0,0 0 0,0 0 0,0 0 0,0 0 0,0 0 0,0 0 0,-1 0 0,1 0 0,0 0 0,0 0 0,0 0 0,0 0 0,0 0 0,0 0 0,0 0 0,0-1 0,0 1 0,0 0 0,0 0 0,0 0 0,-1 0 0,1 0 0,-2 9 861,-1 0-1,0 0 1,-1 0-1,1 0 1,-2-1-1,-5 9 1,5-9-303,0 0 0,0 1 0,1-1 0,-5 14 1,7-16-402,1-1 1,-1 0-1,1 1 0,0-1 1,0 1-1,1-1 1,-1 1-1,2 10 1,-1-15-130,1 1 1,-1-1-1,1 0 0,-1 1 1,1-1-1,0 1 1,0-1-1,-1 0 0,1 0 1,0 1-1,0-1 1,0 0-1,0 0 0,1 0 1,-1 0-1,0 0 1,0 0-1,1-1 0,-1 1 1,0 0-1,1-1 1,-1 1-1,1-1 0,-1 1 1,1-1-1,-1 1 1,1-1-1,-1 0 1,1 0-1,2 0 0,5 0 159,-1 0-1,1-1 1,17-3-1,-24 4-170,6-2 38,-1 0-1,1-1 0,-1 1 0,0-2 1,0 1-1,0-1 0,0 0 0,10-8 0,-7 5 42,-2-1 0,1 0 0,-1-1 0,0 0 0,8-13-1,-14 19-80,0 0 0,0-1 0,0 1 0,-1 0 0,0-1 0,0 1 0,0-1 0,0 1 0,0-1 0,0 1 0,-1-1 0,0 0 0,0 1 0,0-1 0,0 0 0,-1 1 0,1-1 0,-1 0 0,0 1 0,0-1 0,-2-4 0,1 3-24,0 1 0,-1 0 1,0-1-1,0 1 0,0 0 1,0 0-1,0 1 0,-1-1 1,0 1-1,0 0 1,0 0-1,0 0 0,0 0 1,-8-3-1,9 5-26,1 0 1,-1 0-1,1 1 0,-1-1 1,1 1-1,-1 0 0,0 0 1,1-1-1,-1 2 0,0-1 1,1 0-1,-1 1 0,0-1 1,-4 3-1,-2 0-49,1 0 0,-14 9 0,19-10 67,-4 2-23,0 0 0,1 1 0,-1-1 0,1 1-1,1 1 1,-1-1 0,-7 11 0,10-12-438,0 0 1,1 0-1,-1 0 0,1 0 1,0 1-1,0-1 0,1 1 1,-1 0-1,1-1 0,0 1 1,0 0-1,0 7 0,3-4-2702,7 0 1040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3808,'-14'-9'5914,"16"9"-5786,-1 1 1,1-1-1,-1 1 0,1-1 0,-1 1 0,0 0 0,1 0 0,-1 0 0,0 0 0,3 2 1,7 5 429,5 2-108,1 0-1,-2 2 0,1 0 0,-2 0 0,0 2 0,0 0 1,-1 0-1,-1 1 0,15 25 0,0 4 86,-2 2-1,25 64 1,-38-83-325,26 72 559,-32-80-562,0-1 0,-2 1 1,3 31-1,-3 7 204,-3-1-1,-1 1 1,-4-1 0,-2 1-1,-23 98 1,12-95-187,-31 73 0,27-84-148,-23 49 3,11-36 106,5-7-943,8-20-2808,13-17 1332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20 3648,'-7'-5'6612,"4"11"-5390,-29 48 1454,11-22-1752,-4 13-108,2 1-1,-28 79 0,-14 101 414,45-125-179,19-95-792,1-7 23,5-13 12,12-59-84,28-109-2,-31 136-146,36-83 1,-32 90 281,2 1 0,44-61 0,-62 96-334,0 0 0,0 1 0,0-1 0,0 1 0,1 0 0,-1 0 0,1 0 1,-1 0-1,1 0 0,0 0 0,0 1 0,0-1 0,0 1 0,0 0 0,0 0 0,0 0 0,0 0 0,6 0 0,-5 1-4,0 0 0,1 1 1,-1 0-1,0 0 0,0 0 0,0 0 1,0 0-1,-1 1 0,1 0 1,0 0-1,0 0 0,-1 0 0,7 6 1,11 9 4,-1 2 0,-1 0 0,-1 2 0,0 0 0,-2 1 0,0 0 1,-2 1-1,0 1 0,14 34 0,68 192-123,-84-218 103,9 25-85,25 77 665,-45-129-495,1 0 0,-1 0 0,0 0-1,-1 1 1,1-1 0,-2 9 0,1-13-42,0 0-1,0 1 1,0-1-1,-1 0 0,1 1 1,0-1-1,-1 0 1,1 0-1,-1 1 1,0-1-1,1 0 1,-1 0-1,0 0 1,0 0-1,0 0 1,1 0-1,-1 0 1,0 0-1,0 0 0,-1 0 1,1-1-1,0 1 1,0 0-1,0-1 1,0 1-1,-1-1 1,1 1-1,0-1 1,-1 0-1,0 1 1,-10 0 31,1-1 0,-1-1 1,1 1-1,0-2 0,0 0 1,-1 0-1,-10-4 0,-10-1-2,-102-14 157,10 3-220,97 13-94,-118-25-1548,143 30 1274,1 0 0,-1-1 0,1 1 0,-1-1 1,1 1-1,-1-1 0,1 1 0,-1-1 0,1 0 1,-1 0-1,1 0 0,-1-1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83 253 2816,'-3'-2'234,"-3"-1"1357,0 0 0,-1 1-1,-7-3 1,-10-8 3641,11 8-3111,12 5-2031,0 0 0,1-1-1,-1 1 1,1 0 0,-1-1 0,1 1-1,-1 0 1,1-1 0,-1 1 0,1-1-1,-1 1 1,1-1 0,-1 1 0,1-1-1,0 1 1,-1-1 0,1 0 0,0 1 0,0-1-1,-1 1 1,1-2 0,49 7 1467,-26-2-1440,0 1-1,0 1 1,0 1-1,-1 1 1,0 0-1,28 16 1,-42-19-72,-1 0 0,0 0 0,0 1 0,-1 0 0,1 1 0,-1-1 0,-1 1-1,1 1 1,-1-1 0,0 1 0,7 10 0,-7-7 48,-1 0-1,0 0 1,0 0 0,-1 1-1,0-1 1,-1 1-1,2 21 1,-4-9-9,0 1 0,-2 0 0,0-1 0,-2 1 0,0-1 0,-2 0 0,-11 30 0,10-34 12,0-1 0,-2 0 0,0-1 0,0 1 0,-19 22 0,25-35-84,0-1-8,0 0 0,0 0 0,0-1 0,0 0 0,-4 4-1,6-6 6,0 0-1,0-1 1,0 1-1,0-1 1,0 1 0,0-1-1,0 1 1,0-1-1,0 1 1,0-1-1,0 0 1,0 0-1,0 0 1,0 1-1,0-1 1,0 0-1,-1 0 1,1-1-1,0 1 1,0 0-1,0 0 1,0 0-1,0-1 1,0 1 0,0-1-1,0 1 1,0 0-1,-2-2 1,3 1 0,0 0 1,0 0 0,1 0 0,-1 0 0,0 1 0,0-1 0,1 0 0,-1 0-1,1 0 1,-1 1 0,1-1 0,-1 0 0,1 1 0,-1-1 0,1 0-1,0 1 1,-1-1 0,1 1 0,1-2 0,-1 2 1,0-1 1,0 0-1,0 0 0,0 1 1,0-1-1,0 0 0,0 0 1,0 0-1,0 0 0,0 0 0,0 0 1,0-2-1,10-10 77,236-199 1117,14 9-794,-255 199-403,93-77 99,-83 65-52,1 0 0,-2-1 0,22-30 1,-32 39-23,-1 0 1,0-1 0,0 0 0,0 0-1,-1 0 1,-1 0 0,1 0 0,0-13 0,-2 17-32,-1 0 1,0-1 0,0 1 0,0 0-1,-1-1 1,0 1 0,-1-7 0,1 10-26,0-1 0,0 0 1,0 0-1,-1 1 1,1-1-1,-1 1 1,0-1-1,1 1 1,-1 0-1,0-1 1,0 1-1,-1 0 1,-3-3-1,3 4 18,0-1-1,0 1 0,0-1 1,-1 1-1,1 0 1,-1 0-1,1 0 0,0 1 1,-1-1-1,1 1 1,-1 0-1,0 0 0,1 0 1,-1 0-1,1 1 0,-7 1 1,4 0-363,-1 0 1,1 0 0,0 0-1,0 1 1,0 0-1,0 0 1,-9 8 0,12-7-2535,5 1 886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49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12 6720,'-95'-12'2496,"73"12"-1952,-9 0-128,21 5-384,1-1-96,1-1-32,16 5-896,16 1 576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81 3648,'-3'-2'561,"1"1"1,-1 0-1,1-1 1,-1 1-1,0 0 1,1 1-1,-1-1 1,0 0-1,1 1 1,-1 0-1,0-1 1,0 1-1,-4 1 1,3-1-235,0 1 1,0 0-1,0 1 1,1-1-1,-1 1 1,0-1-1,0 1 1,1 0-1,-5 4 1,1-1-130,0 1 1,1 0 0,0 0-1,1 0 1,-1 1 0,1 0-1,0 0 1,1 0-1,0 0 1,0 1 0,0 0-1,1 0 1,0 0 0,1 0-1,-2 11 1,3-16-142,1-1 0,0 0 0,0 0 0,0 1 0,0-1 0,1 0 0,-1 1 0,0-1 1,1 0-1,0 0 0,-1 0 0,1 1 0,0-1 0,0 0 0,0 0 0,1 0 0,1 2 0,-1-1 7,1-1 0,-1 0 0,1 1-1,0-1 1,0 0 0,0 0 0,0-1 0,0 1 0,0-1-1,5 2 1,2 0 114,0 0-1,0-1 0,0-1 1,1 0-1,-1 0 0,17-1 1,-22 0-119,0-1 1,0 1 0,0-1 0,0 0-1,0 0 1,0 0 0,-1-1 0,1 0-1,0 0 1,-1 0 0,0 0-1,1-1 1,-1 0 0,6-4 0,-5 1-13,0 1-1,0-1 1,0 0 0,-1 0 0,1 0 0,-2-1 0,1 0 0,-1 1-1,0-1 1,0 0 0,-1-1 0,0 1 0,2-9 0,-4 10-37,1 0 0,-1 0 0,0 0 0,-1-1 0,0 1 0,0 0 0,0 0 0,0 0 0,-1 0 0,0 1 0,-1-1 1,1 0-1,-1 1 0,0-1 0,0 1 0,-1 0 0,-4-6 0,2 6-37,-1 0 0,0 0 0,1 0 0,-1 1 1,-1 0-1,1 0 0,-1 1 0,1 0 0,-1 0 0,0 1 0,0 0 0,0 1 1,-1-1-1,-12 1 0,15 1-185,-1 0 0,1 0 0,0 1 0,0 0 0,0 0 0,0 1 0,0 0 0,0 0 0,-5 3 0,7-3-297,0 0 0,0 0-1,1 1 1,-1-1 0,1 1-1,0 0 1,0 0 0,0 0 0,0 1-1,0-1 1,1 1 0,-1-1-1,-2 8 1,-2 14-2520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3136,'1'-7'1708,"-1"6"-1330,0 0 1,1 1-1,-1-1 0,0 0 1,0 0-1,0 0 0,0 0 1,0 0-1,0 1 0,0-1 1,-1 0-1,1 0 0,0 0 1,0 1-1,-1-1 0,1 0 1,0 0-1,-9-8 7610,10 10-7949,0-1 0,0 1 0,0 0-1,0-1 1,0 1 0,0-1 0,0 0 0,0 1-1,0-1 1,0 0 0,1 0 0,-1 1 0,0-1-1,0 0 1,2 0 0,-1 0 76,20 1 35,0-1 1,0-1-1,0 0 0,0-2 1,23-6-1,42-4-1,71 6-41,-21 1 141,-109 4-160,-3 1 0,1-2 1,26-5-1,-50 7-20,-2 1-142,0 0 1,1 1-1,-1-1 1,1 0-1,-1 0 1,0 0-1,1-1 1,-1 1-1,0 0 1,1 0-1,-1 0 0,1 0 1,-1 0-1,0 0 1,1 0-1,-1-1 1,0 1-1,0 0 1,1 0-1,-1 0 1,0-1-1,1 1 1,-1 0-1,0 0 1,0-1-1,1 1 0,-1 0 1,0-1-1,0 1 1,0 0-1,0-1 1,1 1-1,-1 0 1,0-1-1,0 1 1,0 0-1,0-1 1,0 1-1,0-1 1,0 1-1,0 0 0,0-1 1,0 1-1,0 0 1,0-1-1,0 1 1,0-1-1,0-3-1052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3552,'-13'-7'1881,"13"7"-1792,0 0 0,0 0 0,-1-1 0,1 1 0,0 0 0,0 0 0,0 0 0,-1 0 0,1-1 0,0 1 0,0 0 0,0 0 0,0 0 0,0-1 0,-1 1 0,1 0 0,0 0 0,0 0 0,0-1 0,0 1 0,0 0 0,0 0 0,0-1 0,0 1 0,0 0 0,0 0 0,0-1 0,0 1-1,0 0 1,0 0 0,0-1 0,0 1 0,0 0 0,3-12 2735,-3 11-2615,0 0-1,0 0 0,0-1 0,0 1 0,1 0 0,-1 0 0,0 0 0,1 0 1,-1-1-1,1 1 0,-1 0 0,1 0 0,-1 0 0,1 0 0,0 0 1,0 0-1,0-1 0,2 0 126,77-64 4425,-73 62-4635,1 0 1,-1 0-1,1 1 0,-1 0 0,10-2 1,-8 2-18,17-4 2,0 1 0,0 1-1,1 1 1,0 1 0,-1 2-1,1 1 1,31 3 0,-34 0-136,0 0 0,0 2 1,0 0-1,0 2 0,40 18 1,-47-14-711,0 1-2004,-16-12 2382,-1 1-1,1-1 0,0 0 1,-1 1-1,1-1 0,0 0 0,-1 0 1,1 1-1,0-1 0,-1 0 0,1 0 1,0 0-1,0 0 0,-1 0 1,1 0-1,0 0 0,0 0 0,-1 0 1,2-1-1,4 0-2877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3808,'-4'-16'7408,"8"33"-2939,-3 140-127,-5 245-3260,2-306-757,-1-60-504,2-34-194,1 0 0,0-1 0,-1 1 0,1 0 0,-1-1 0,1 1 0,-1-1 0,0 1 0,-1 2 0,-3-11-4928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6048,'-1'1'321,"0"-1"0,-1 0 0,1 1 1,0 0-1,0-1 0,-1 1 0,1 0 0,0-1 0,0 1 1,0 0-1,0 0 0,0 0 0,0 0 0,0 0 0,0 0 1,0 0-1,-1 2 0,-1 3 187,-1-1 1,0-1-1,-1 1 1,1-1-1,-1 1 1,0-1-1,-10 6 0,2 0 92,-69 46 1567,55-38-1833,0 0-1,2 2 0,0 0 1,-26 29-1,21-14-108,2 0 1,2 2-1,-39 71 0,49-72-2,15-33-171,0 0-1,0 0 1,1 0-1,-1-1 1,1 1-1,-1 0 1,1 0-1,0 0 1,0 0-1,1 5 1,-1-8-39,0 1 0,1 0 0,-1-1 0,0 1 0,1 0 0,-1-1 0,1 1 0,-1 0 0,1-1 0,-1 1 0,1-1 0,-1 1 0,1-1 0,0 1 0,-1-1 0,1 0 0,0 1 0,-1-1 0,1 0 0,0 1 1,-1-1-1,1 0 0,0 0 0,0 0 0,0 1 0,22-2 85,-17 0-50,14-1 24,-1 0 0,1-2 0,32-10 0,-5 1-35,81-21-90,227-55 266,-337 83-128,-14 4-378,0 1 0,0 0-1,0 0 1,0 0 0,6 0 0,-7 1 719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76 262 2816,'-3'-1'439,"0"0"1,0 0-1,0 0 0,0 1 1,0-1-1,0 1 1,0 0-1,0 0 0,0 0 1,0 0-1,0 0 1,0 1-1,0-1 0,0 1 1,0 0-1,-5 2 1,-4 0 1332,5 0 409,13-2-475,17-3-372,-1-2-283,39-10 0,-34 6-690,262-71 1486,161-13-844,2 38-337,-262 38-1082,-187 16 105,7-1 244,-16 8-5470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5216,'0'-21'3056,"2"31"4184,7 12-4148,3 12-1947,-7-7-552,0 0-1,-2 1 1,-1 52 0,-1-19-191,17 201 441,-17-226-757,-2-24 10,2-1-1,0 0 1,2 14 0,-2-16-3641,0-16-926,7-2 2061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5 164 5312,'-4'-16'2378,"4"16"-2290,0 0 0,0 0-1,0 0 1,1 0-1,-1 0 1,0 0-1,0 0 1,0 0-1,0 0 1,1 0-1,-1 0 1,0 0-1,0 0 1,0 0-1,0 0 1,1 0 0,-1 0-1,0 0 1,0 0-1,0 0 1,0 0-1,0 0 1,1 0-1,-1 0 1,0 0-1,0 0 1,0 0-1,0-1 1,0 1 0,1 0-1,-1 0 1,0 0-1,0 0 1,0 0-1,0 0 1,0-1-1,8-4 2109,-7 5-1915,0-1 0,1 1 0,-1-1 1,0 0-1,1 0 0,-1 0 0,0 1 0,0-1 0,0 0 0,0-1 1,2-1-1,7-7 830,13-5 156,0 0 1,45-19-1,-39 22-1086,1 1 1,1 2-1,0 1 1,38-5-1,-65 12-174,1 1 0,0 0 0,-1 0 0,1 0 0,-1 0 0,1 1-1,0 0 1,-1 0 0,1 0 0,-1 0 0,0 1 0,1 0 0,-1 0-1,0 0 1,0 0 0,0 1 0,0-1 0,5 6 0,-7-6 10,1 1-1,-1 0 1,0-1 0,0 1 0,0 0-1,0 0 1,0 0 0,-1 0 0,0 0-1,1 0 1,-1 1 0,0-1 0,0 0-1,-1 1 1,1-1 0,-1 1 0,0-1-1,0 0 1,0 1 0,0-1 0,0 1-1,-1-1 1,0 1 0,-1 4 0,0-2-23,-1 0 1,0-1 0,0 1-1,0-1 1,-1 0 0,0 0-1,-6 8 1,-37 30-46,22-21 81,-56 50 210,80-71-238,1-1 0,-1 1 1,0-1-1,1 1 1,-1-1-1,0 1 1,1-1-1,-1 1 0,1 0 1,-1-1-1,1 1 1,-1 0-1,1 0 0,-1-1 1,1 1-1,0 0 1,0 0-1,-1 0 0,1-1 1,0 1-1,0 0 1,0 0-1,0 0 0,0 0 1,0 0-1,0-1 1,0 1-1,0 0 1,0 0-1,0 0 0,1 0 1,-1-1-1,0 1 1,1 0-1,-1 0 0,0 0 1,1-1-1,-1 1 1,1 0-1,-1-1 0,1 1 1,0 0-1,-1-1 1,2 1-1,1 2 15,1 0-1,0-1 0,0 1 1,0-1-1,0 0 1,0 0-1,5 1 1,54 14 69,-36-10-34,45 17 0,-65-21-61,0 0 0,0 0 1,-1 1-1,1 0 0,-1 1 0,0-1 1,-1 1-1,1 0 0,-1 1 0,0-1 1,6 8-1,-9-9 48,0 1 1,0-1-1,0 0 1,-1 0-1,1 1 1,-1-1-1,0 1 0,0-1 1,-1 1-1,1 0 1,-1-1-1,0 1 1,-1 0-1,1-1 0,-1 1 1,1-1-1,-1 1 1,-1-1-1,-2 8 1,0-2 25,0 0 1,-1 0-1,0-1 0,-1 0 1,0 0-1,-1 0 1,-8 9-1,6-10-31,0 1 0,-1-1 1,0 0-1,-1-1 0,1 0 0,-1-1 0,-18 8 1,-6-1-536,-42 11 0,76-24 477,-10 3-1153,-1-1 0,-19 3 0,15-2-599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2:5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80 5056,'-1'-1'375,"-1"0"1,0 0-1,0 0 0,1 0 1,-1 0-1,0 1 0,0-1 1,0 0-1,0 1 1,0 0-1,0-1 0,-4 1 1,-2-3 2950,8 3-3235,-1 0 0,1 0 0,0 0 0,0 0 0,0-1 1,0 1-1,-1 0 0,1 0 0,0 0 0,0 0 0,0 0 0,-1 0 1,1 0-1,0 0 0,0 0 0,-1 0 0,1 0 0,0 0 1,0 0-1,0 0 0,-1 0 0,1 0 0,0 0 0,0 0 1,-1 0-1,1 0 0,0 0 0,0 0 0,0 0 0,-1 0 1,1 0-1,0 0 0,0 1 0,0-1 0,-1 0 0,1 0 1,0 0-1,2 6 5126,7-1-4101,15 3-672,19-5 58,0-2-1,84-9 0,-101 5-425,25-3 89,-1-1 0,85-25 0,-99 19-280,48-8 1,-84 20 111,1 1 0,-1 0 0,0 0 0,1 0 0,-1 0 0,1 0 0,-1 0 0,0 0 0,1 0 0,-1 0 0,0 0 0,1 0 0,-1 1 0,0-1 0,1 0 0,-1 0 0,0 0 0,1 0 0,-1 0 0,0 1 0,1-1 0,-1 0 0,0 0 0,1 1 0,-1-1 0,0 0 0,0 0 0,1 1 0,-1 0 0,2 12-185,-9 19-84,6-32 272,-2 11 17,-2 0-1,0 0 1,0 0 0,-1-1-1,-7 11 1,-39 45 173,0-2-74,-8 27-52,-82 167 0,122-220-531,10-20-2044,-11 27 1,14-18-152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2656,'0'-16'1531,"0"16"-1502,0 0 1,0 0-1,0 0 1,0 0-1,0 0 1,0 0-1,0 0 1,0 0 0,0 0-1,0 0 1,-1 0-1,1 0 1,0 0-1,0 0 1,0 0-1,0 0 1,0 0 0,0 0-1,0 0 1,0 0-1,0 0 1,0 0-1,0 0 1,0 0-1,0 0 1,0 0 0,0 0-1,0 0 1,0 0-1,0 0 1,0 0-1,0 0 1,0 0 0,0-1-1,0 1 1,0 0-1,-1 0 1,1 0-1,0 0 1,0 0-1,0 0 1,0 0 0,0 0-1,0 0 1,0 0-1,0 0 1,0 0-1,0 0 1,0 0-1,0 0 1,0 0 0,0 0-1,0 0 1,0 0-1,0-1 1,1 1-1,-1 0 1,0 0-1,0 0 1,0 0 0,0 0-1,-8 2 2634,9-2-2584,-1 1 0,0-1-1,1 0 1,-1 0-1,1 0 1,-1 1 0,1-1-1,-1 0 1,1 1 0,-1-1-1,0 0 1,1 1-1,-1-1 1,0 0 0,1 1-1,-1-1 1,0 1 0,0-1-1,1 1 1,-1-1-1,0 0 1,0 1 0,0-1-1,0 1 1,1-1 0,-1 1-1,0-1 1,0 1-1,0-1 1,0 2 0,0 22 698,0-17-594,1 18 785,6 47 0,-6-66-866,1-1 774,4-13-222,-3 4-547,-1-1 0,0 1 0,0-1 0,0 1-1,-1-1 1,0 0 0,1-5 0,3-37 27,-3 28-20,1-12-69,3-64 1,-6 94 0,0 1 0,0-1 0,0 0 1,0 1-1,-1-1 0,1 0 0,0 0 0,0 1 0,-1-1 0,1 1 0,-1-1 0,1 0 0,-1 1 0,1-1 0,-1 1 1,1-1-1,-1 1 0,0-1 0,2 1 275,6 3-9,7 1-78,-1 0 0,1-1 0,0 0 0,1-1-1,-1-1 1,22 0 0,87-12 192,-60 4-195,354-12-2,-345 13-139,1 1-207,-11 9 336,-61-4-256,-1 0-196,-1 0 230,0 1-1,1-1 1,-1 1-1,1-1 1,-1 1 0,1-1-1,-1 1 1,1-1 0,0 1-1,-1-1 1,1 1-1,0 0 1,-1-1 0,1 1-1,0 0 1,0-1 0,-1 1-1,1 1 1,-7 11 6,-37 41-3,30-37 0,0 1 0,-19 34 0,-5 8 0,-89 106 0,70-103 114,-3-3 0,-73 59 0,88-81 119,-48 52 0,72-66-196,1 0 0,1 2-1,-29 52 1,9-8 379,22-36-299,14-30-132,-15 27-114,-1 12 127,-45 74-1,57-106 34,6-8-19,-1 0 0,0 0 0,0 0 1,0 0-1,0 0 0,0 0 0,-4 2 0,207-135 1257,-188 123-1272,0 0 0,0 1-1,0 0 1,0 1 0,1 0-1,0 2 1,19-4 0,30-5 121,-27 4 3,-1 2 0,65-3 0,-89 9-107,0 1 0,0 0 0,0 0 0,0 1 0,-1 0 0,1 1 0,-1 0 0,1 1 0,-1 0 0,0 1 0,0 0 0,-1 0 0,14 11 0,18 21 253,-23-22 266,-23-32-9551,4 4 6298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51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91 530 2400,'1'-3'472,"0"-1"0,-1 0 0,1 0-1,-1 0 1,0 0 0,0 0 0,0 0 0,-1-5 0,1 8-403,0 1 1,0-1 0,0 0-1,0 0 1,-1 0 0,1 1-1,0-1 1,-1 0 0,1 0-1,0 1 1,-1-1 0,1 0-1,-1 0 1,1 1 0,-1-1-1,0 1 1,1-1-1,-1 1 1,1-1 0,-1 1-1,0-1 1,0 1 0,1-1-1,-1 1 1,0 0 0,0-1-1,0 1 1,1 0 0,-1 0-1,0 0 1,0-1 0,0 1-1,1 0 1,-1 0 0,0 0-1,0 0 1,0 1-1,0-1 1,1 0 0,-1 0-1,0 0 1,0 1 0,0-1-1,0 1 1,-1 0-35,0 0-1,0 0 1,0 0-1,0 0 1,0 1-1,0-1 1,0 1-1,1-1 1,-1 1-1,1 0 1,-1-1-1,1 1 1,-2 3-1,-12 28 96,-3 31 125,16-56-158,0 0 0,1 1 0,1-1 0,-1 1 1,3 16-1,-2-23-41,0 0 0,1-1 0,-1 1 1,1 0-1,-1 0 0,1 0 0,0-1 1,0 1-1,0 0 0,0-1 0,0 1 1,0-1-1,0 1 0,1-1 1,-1 0-1,0 1 0,1-1 0,-1 0 1,1 0-1,0 0 0,-1 0 0,1 0 1,0 0-1,-1-1 0,1 1 0,0-1 1,2 1-1,-2 0 28,1-1 1,-1 0-1,0 0 1,1 0-1,-1 0 1,1 0-1,-1-1 1,0 1 0,1-1-1,-1 1 1,0-1-1,0 0 1,0 0-1,1 0 1,-1 0-1,0 0 1,0-1-1,0 1 1,-1-1-1,1 1 1,3-4-1,-1 0 12,0-1-1,-1 0 0,1 0 0,-1 0 1,-1 0-1,1 0 0,-1-1 0,0 1 1,0-1-1,-1 0 0,1-12 1,-1 7-100,0 0 0,-2 0 0,1-1 0,-1 1 0,-6-22 0,1 13-140,-1 0 0,-10-21 0,16 41 109,1 0-1,0 0 1,-1 0-1,1 0 1,-1 0 0,1 0-1,-1 0 1,0 0-1,1 1 1,-1-1-1,0 0 1,1 0 0,-1 1-1,0-1 1,0 0-1,0 1 1,0-1 0,-1 0-1,1 1-18,0 0-1,0 0 1,0 0-1,0 1 0,0-1 1,0 0-1,0 0 1,0 0-1,0 1 1,0-1-1,0 1 1,0-1-1,0 1 1,0-1-1,0 1 1,0 0-1,-1 11-233,2-7 267,9-14 1309,6-11-779,-9 7-344,0 0-1,-1 0 0,6-19 0,2-7 11,-2 8-33,4-11-56,2 1 0,41-72 0,-30 60-896,-28 53 778,0 0 0,0-1 0,0 1 0,0 0 0,0 0 0,0 0 0,0 0 1,0 0-1,0-1 0,1 1 0,-1 0 0,0 0 0,0 0 0,0 0 0,0 0 1,0 0-1,0 0 0,1 0 0,-1-1 0,0 1 0,0 0 0,0 0 0,0 0 1,1 0-1,-1 0 0,0 0 0,0 0 0,0 0 0,0 0 0,1 0 0,-1 0 1,0 0-1,0 0 0,0 0 0,0 0 0,1 0 0,2 6-288,-2 12 230,0 95-65,-7 227 54,2-242 177,-10 97 40,-1-95-47,-10 59 614,25-157-561,-1 0-1,1 0 0,-1 0 1,0 0-1,0 0 0,0 0 1,0 0-1,0 0 1,0-1-1,-3 4 0,4-5-96,0 0 0,0 1 0,-1-1 0,1 0 1,0 0-1,0 0 0,0 0 0,-1 1 0,1-1 0,0 0 0,0 0 0,-1 0 0,1 0 0,0 0 0,0 0 0,-1 0 0,1 0 0,0 0 0,-1 0 0,1 0 0,0 0 0,0 0 0,-1 0 0,1 0 0,0 0 0,0 0 0,-1 0 0,1 0 0,0 0 0,0-1 0,-1 1 0,0-1 12,1 1 0,-1-1 1,0 0-1,1 0 0,-1 0 0,1 0 0,-1 0 0,1 0 0,0 0 1,-1 0-1,1 0 0,0 0 0,-1-1 0,-2-21 107,0 1 0,0-39 0,3 54-163,0 0 1,1 0-1,0 0 0,0 0 1,1 0-1,0 0 0,0 0 1,0 0-1,1 1 1,0-1-1,1 1 0,4-7 1,-3 5 13,2 1 1,-1-1-1,1 1 1,0 1-1,1-1 1,-1 1-1,18-10 1,-5 6 41,1 0-1,0 2 1,1 0 0,0 1-1,0 2 1,41-6 0,-49 9-241,1 0 0,-1 2 1,20 0-1,-30 1-157,-1-1 1,1 0-1,0 1 0,-1 0 0,1 0 1,-1 0-1,1 0 0,-1 1 0,1-1 0,-1 1 1,0 0-1,1 0 0,-1 0 0,0 1 1,-1-1-1,1 0 0,0 1 0,2 4 1,-2-3-193,-1 1 0,0-1 0,0 1 0,0-1 0,2 10 0,2 23-3409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5408,'-19'0'1728,"12"2"-1046,-3 4-297,-13 10 6117,23-16-6328,-1 1 1,0 0-1,1-1 0,-1 1 0,1 0 0,-1-1 1,1 1-1,0 0 0,-1 0 0,1 0 1,0-1-1,-1 1 0,1 0 0,0 0 0,0 0 1,0 0-1,0 0 0,0 0 0,0-1 1,0 1-1,0 0 0,0 0 0,0 0 1,0 0-1,0 0 0,1-1 0,-1 2 0,1-1-46,0 0 0,0 0-1,0 0 1,0 0-1,0 0 1,0 0-1,0-1 1,0 1 0,0 0-1,0-1 1,1 1-1,-1-1 1,0 1 0,0-1-1,1 1 1,-1-1-1,0 0 1,2 0-1,5 2 239,6 1-99,0 0 1,0-1 0,0-1 0,1 0-1,-1-1 1,25-4 0,-7 2-25,32-2 13,112-3-37,-152 6-968,26-3 0,-49 4 679,13-1-928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67 2080,'-7'-5'8460,"-6"2"-4920,-7 1-964,18 0-1280,3 1-1281,-1 1 0,0 0 0,0-1 0,1 1 0,-1 0-1,0-1 1,0 1 0,1 0 0,-1 0 0,0-1 0,1 1 0,-1 0-1,0 0 1,1-1 0,-1 1 0,0 0 0,1 0 0,-1 0 0,0 0-1,1 0 1,-1 0 0,0 0 0,1 0 0,86-15 1259,-71 12-1078,-1-2 0,27-11-1,-37 14-178,1 0-1,0 0 1,-1 1 0,1 0-1,0 0 1,0 0 0,0 1-1,0 0 1,0 0-1,0 0 1,8 2 0,-11-1-17,0-1 1,0 1 0,0 0-1,0 0 1,-1 0 0,1 1-1,0-1 1,0 1 0,-1 0-1,4 2 1,-4-3 13,-1 1 1,0-1-1,1 1 0,-1-1 0,0 1 1,0 0-1,0-1 0,0 1 1,-1 0-1,1 0 0,0 0 0,-1-1 1,1 1-1,-1 0 0,0 0 1,1 0-1,-1 3 0,-1 0 18,1 0 0,-1-1 0,0 1 0,0-1 1,0 1-1,-1-1 0,1 0 0,-1 1 0,0-1 0,-1 0 0,-4 7 0,-5 4 84,-22 23-1,17-20-91,-97 92 501,89-87-271,24-22-227,-1 1 0,1-1 0,0 0 0,-1 1 0,1 0 0,0-1 0,0 1 0,0 0 0,0-1 0,-1 4 0,2-5-7,0 1-1,0-1 1,0 1-1,0-1 1,0 1-1,0-1 1,0 1 0,1-1-1,-1 1 1,0-1-1,0 1 1,0-1 0,0 1-1,1-1 1,-1 0-1,0 1 1,1-1 0,-1 1-1,0-1 1,1 1-1,-1-1 1,0 0-1,1 1 1,-1-1 0,1 0-1,-1 0 1,0 1-1,1-1 1,-1 0 0,1 0-1,-1 1 1,1-1-1,-1 0 1,1 0-1,-1 0 1,1 0 0,-1 0-1,1 0 1,-1 0-1,1 0 1,0 0 0,14 1 171,0 0 0,-1-1 1,1-1-1,0 0 1,-1-1-1,17-4 1,15-3-124,25 5-762,-69 4 192,-1 0 1,1 0-1,-1 0 0,1 0 0,-1 1 0,1-1 1,-1 0-1,1 1 0,-1-1 0,1 1 0,-1 0 1,0-1-1,1 1 0,-1 0 0,0 0 0,0 0 1,1 0-1,-1 0 0,0 0 0,0 0 0,1 2 1,9 9-2811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331 139 3392,'0'-26'2142,"0"13"2809,-6 21-1899,-5 13-2179,-70 173 1691,-4 10-1533,82-198-1005,-34 69 502,-61 94 0,89-153 81,10-13-118,7-5-103,-2-2-329,-1 0 0,0 0-1,1-1 1,-1 0 0,-1 0-1,1 0 1,-1-1 0,6-9-1,6-11 8,-1-2 0,19-48 0,14-64-71,-20 56-6,-18 54 51,17-49 119,51-105-1,-62 145 176,-13 31-360,0 0 0,0 0 0,7-11-1,-9 18 21,-1 0 0,1 1 0,-1-1 0,1 0 0,0 0 0,-1 1 0,1-1 0,0 0 0,0 1-1,-1-1 1,1 1 0,0-1 0,0 1 0,0 0 0,0-1 0,0 1 0,-1 0 0,1-1 0,0 1 0,0 0 0,0 0-1,0 0 1,2 0 0,-1 0 4,0 1 0,0-1 0,0 1 0,0-1-1,0 1 1,0 0 0,0 0 0,0 0 0,0 0 0,2 2-1,4 3-6,0 1 0,-1 0 0,10 12 0,-15-16-19,14 17-2,-1 2 0,-1 0 1,-1 0-1,13 33 0,-12-25 120,189 347 22,-177-329 3,27 64-1,-50-105-62,0 0 0,-1 0 0,0 1 0,0-1 0,-1 0 0,1 1-1,-2-1 1,1 0 0,-1 1 0,-1 14 0,0-21-25,1 0 0,0 0 0,0 0 0,-1 1 0,1-1-1,-1 0 1,1 0 0,-1 0 0,1 0 0,-1 0 0,0 0 0,1 0 0,-1 0 0,0-1 0,0 1 0,1 0-1,-1 0 1,0-1 0,0 1 0,0 0 0,0-1 0,0 1 0,0-1 0,0 1 0,0-1 0,-1 0 0,1 1-1,0-1 1,-1 0 0,-5 1 18,0-1 0,0 0-1,0 0 1,-9-2 0,9 1-20,-160-19 263,124 16-299,-27-3 51,-100 3 0,167 4-83,-18 1-233,0 0 0,0-1 0,-25-4 1,42 2-1654,7 0 86,10-2-897,15-2-1335,9-3 1377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 5472,'-1'-5'623,"1"4"-297,0-1 1,0 1-1,0 0 0,-1-1 1,1 1-1,0 0 0,-1-1 1,1 1-1,-1 0 0,1 0 0,-1-1 1,0 1-1,1 0 0,-1 0 1,0 0-1,-1-2 0,2 3-259,0 0-1,0 0 0,0 0 1,0 0-1,0 0 0,0 0 1,1 0-1,-1 0 0,0 0 1,0 0-1,0 0 0,0 0 1,1-1 529,-1 1-529,0 0-1,0 0 0,0 0 1,0 0-1,0 0 0,0 0 1,0 0-1,0 0 0,0 0 1,0 0-1,0-1 0,0 1 1,0 0-1,0 0 0,0 0 1,0 0-1,0 0 0,0 0 1,0 0-1,0 0 0,0-1 1,0 1-1,0 0 0,0 0 1,0 0-1,0 0 0,0 0 1,0 0-1,0 0 0,0 0 1,0 0-1,0-1 0,1 2 41,0-1 1,0 1-1,0-1 0,1 0 0,-1 0 0,0 1 0,0-1 1,1 0-1,-1 0 0,0 0 0,2-1 0,8 2 586,-6 1-515,0 0 1,0 0 0,0 1-1,5 3 1,16 8 176,44 16 503,-22-10-400,71 40 0,-104-51-371,-1 0 1,0 2 0,0-1 0,-1 2 0,-1 0 0,0 1 0,0 0 0,16 25 0,-22-30 11,-1 1-1,0 1 1,-1-1-1,0 0 1,-1 1 0,1 0-1,-2 0 1,3 14 0,-5-19-69,1 1 1,-1 0-1,0-1 1,-1 1 0,1 0-1,-1-1 1,-1 1-1,1 0 1,-1-1 0,0 0-1,0 1 1,0-1 0,-1 0-1,1 0 1,-1 0-1,-6 7 1,-2 0 55,1-1-1,-2-1 1,-22 17-1,-41 21 229,-57 30 150,129-76-425,0 0-1,-1-1 1,1 1-1,0-1 1,-1 0-1,1 0 1,-1 0-1,1-1 1,-1 1 0,1-1-1,-1 1 1,-4-1-1,28-10 58,299-87 320,-298 89-402,0-1 0,0-1 0,-1-1 0,0 0 0,28-22 0,-11 3 123,52-55 0,-69 60-23,0 0 0,-1-1 0,-2-1 0,28-56 0,-38 70-83,-1 0 0,-1 0 0,0-1-1,-1 1 1,0-1 0,-2 0 0,1 0 0,0-22 0,-3 31-52,0 0 0,-1 0 0,1 0 0,-1-1 1,0 1-1,-1 0 0,1 0 0,-4-6 1,4 9 15,0 0-1,0 0 1,0 0 0,0 0 0,-1 1 0,1-1 0,-1 0 0,1 1 0,-1-1 0,0 1 0,0-1 0,0 1 0,0 0-1,0 0 1,0 0 0,0 0 0,0 0 0,0 0 0,0 0 0,0 1 0,-4-1 0,3 0-37,-1 0 0,0 1 1,0 0-1,0-1 0,1 1 0,-1 1 0,0-1 1,0 1-1,0-1 0,1 1 0,-5 1 1,8-2-126,-1 0-1,1 0 1,0 0 0,0 0 0,-1 0 0,1 0 0,0 1 0,-1-1 0,1 0 0,0 0 0,0 0 0,-1 0 0,1 0 0,0 1 0,-1-1 0,1 0 0,0 0 0,0 0 0,0 1 0,-1-1 0,1 0 0,0 0 0,0 1-1,0-1 1,-1 0 0,1 0 0,0 1 0,0-1 0,0 0 0,0 1 0,0-1 0,0 0 0,0 1 0,10 4-4799,22-2-1417,0-3 3503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7296,'-1'-1'166,"0"1"1,0 0-1,-1-1 1,1 1-1,0 0 1,-1 0 0,1 0-1,0 0 1,-1 0-1,1 0 1,0 0-1,-1 0 1,1 0-1,0 1 1,-1-1-1,1 1 1,0-1 0,0 1-1,0-1 1,-1 1-1,1 0 1,0-1-1,-1 2 1,0-1-175,-13 10 1389,-1 1 1,2 0-1,-19 20 0,31-30-1303,0 0 0,0 0 1,0 0-1,1 1 0,-1-1 0,0 0 0,1 1 0,0 0 1,0-1-1,0 1 0,0 0 0,0 0 0,0 0 0,0 5 0,1-6-12,0 0 0,1 0-1,-1 0 1,0-1 0,1 1-1,0 0 1,-1 0 0,1 0-1,0 0 1,0-1 0,0 1-1,0 0 1,0-1 0,0 1-1,1-1 1,-1 1 0,0-1-1,1 0 1,-1 1 0,1-1-1,-1 0 1,4 1 0,-2 0 22,0-1 0,0 1 0,1-1 1,-1 0-1,1 0 0,-1 0 0,1-1 0,-1 1 1,1-1-1,0 0 0,-1 0 0,1 0 0,4-1 1,6-2 249,27-7 0,-39 9-319,7-2 120,0-1-1,-1 1 1,0-2-1,14-8 1,-17 9-42,0 1 0,-1-1 0,1 1 1,-1-1-1,0 0 0,0-1 1,-1 1-1,6-8 0,-9 10-86,1 1 0,0 0-1,-1-1 1,1 1 0,-1-1-1,0 1 1,1 0-1,-1-1 1,0 1 0,0-1-1,0 1 1,0-1 0,0 1-1,0-1 1,0 1 0,0-1-1,-1 1 1,1-1 0,0 1-1,-1-1 1,0 1 0,1 0-1,-1-1 1,0 1 0,1 0-1,-1 0 1,0 0-1,0-1 1,0 1 0,0 0-1,0 0 1,-1 0 0,1 0-1,0 1 1,-3-3 0,1 1-43,-1 1 0,1-1 0,-1 1 0,1-1 0,-1 1 0,0 0 0,0 0 0,0 1 0,1-1 0,-1 1 0,-7 0 0,-3 2-220,0 1 0,0 0 0,1 1 0,-26 11 0,21-6-1612,-1 0-1,-26 19 1,15-2-386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11 381 4640,'-11'-18'9717,"17"18"-7605,65 3 583,40-2-1657,345-62 1058,-104-6-1631,-161 30-221,358-64 204,283 2 912,-818 98-1330,56 0-8,-64 1-30,0 1-1,0 0 1,0 0 0,-1 0-1,1 1 1,0 0-1,-1 0 1,1 0 0,5 4-1,-11-6-69,1 0 0,-1 1-1,1-1 1,0 0 0,-1 1 0,1-1-1,-1 1 1,1-1 0,-1 0 0,1 1-1,-1-1 1,0 1 0,1 0 0,-1-1-1,0 1 1,1-1 0,-1 1-1,0 0 1,0-1 0,1 1 0,-1-1-1,0 1 1,0 0 0,0-1 0,0 1-1,0 0 1,0-1 0,0 1 0,0 0-1,0-1 1,0 1 0,0 0 0,-1-1-1,1 1 1,0 0 0,0-1-1,-1 1 1,1-1 0,-1 2 0,-4 10-1576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12 185 2496,'-11'0'9701,"21"-4"-7312,13-1-978,-15 3-1057,0 0 0,0 1 0,14-1 0,25 3 305,-1 3 1,68 13-1,-96-13-585,-1 0 0,1 1-1,-1 1 1,0 1-1,-1 1 1,0 0 0,28 19-1,-35-21-25,-1 1 0,0 1 0,0-1 0,-1 1-1,1 1 1,-2-1 0,1 1 0,-1 1 0,-1-1 0,0 1 0,0 0-1,-1 0 1,6 21 0,-7-19 35,0 0 1,-1 1-1,-1-1 0,0 1 0,-1-1 1,0 1-1,-1 0 0,0-1 0,-1 1 1,-1-1-1,0 0 0,0 0 0,-1 0 1,-1 0-1,0-1 0,0 1 0,-13 17 1,-2 3 47,-2-2 0,-2-1 0,0 0 0,-36 31 1,168-104 1313,60-40-1265,-138 66-119,-1-2-1,0 0 0,35-35 0,-30 23-24,-2-2-1,40-55 0,-57 68-10,-1-1 0,-1-1 0,-1 0 0,-1-1 0,14-47 0,-21 58-70,17-76-66,-19 78 95,-1 0 0,0 0 1,-1 0-1,-1 0 0,0 0 0,-2-13 1,-7 6-610,-1-1-3357,11 19 3788,0 0-1,0-1 1,0 1-1,0 0 0,0 0 1,0-1-1,0 1 1,0 0-1,0-1 1,0 1-1,0 0 1,0 0-1,0-1 1,0 1-1,0 0 1,0 0-1,0-1 0,0 1 1,0 0-1,0 0 1,0-1-1,0 1 1,1 0-1,-1 0 1,4-3-3502,-4 3 3501,0 0 0,1 0 1,-1 0-1,0 0 1,1 0-1,-1 0 1,0 0-1,1 0 1,7 3-2766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24 4480,'-7'-3'1445,"5"2"-885,-8 2 3733,5 3-3873,0 0-1,0 1 1,0 0-1,0-1 1,1 2-1,-1-1 0,1 0 1,1 1-1,-1 0 1,1 0-1,0 0 1,-4 12-1,6-14-258,-1 0 0,1 0 0,1 0 0,-1 1 1,0-1-1,1 0 0,0 0 0,0 1 0,0-1 0,0 0 0,1 0 0,0 1 0,0-1 1,0 0-1,0 0 0,1 0 0,-1 0 0,1 0 0,0 0 0,0-1 0,4 6 0,-5-8-111,0 0-1,0 0 0,0 0 0,0-1 1,0 1-1,0 0 0,0 0 0,0-1 1,0 1-1,0 0 0,0-1 0,0 1 0,0-1 1,1 0-1,-1 1 0,0-1 0,0 0 1,1 0-1,-1 1 0,0-1 0,0 0 1,1 0-1,-1-1 0,0 1 0,0 0 1,1 0-1,-1-1 0,0 1 0,0 0 0,0-1 1,1 1-1,-1-1 0,0 0 0,0 1 1,1-2-1,5-3 79,-1 0 1,-1 0-1,1-1 0,7-9 1,-8 9-42,0 0-30,1-1 0,-1 0 0,-1 0 0,1 0 0,3-11 0,-6 15-56,-1-1 0,0 0 0,1 0 0,-2 0 0,1 1 0,0-1 0,-1 0 0,0 0 1,0 0-1,0 0 0,0 0 0,-1 0 0,-1-6 0,1 7-18,0 0 0,0 1 0,0 0 0,-1-1 0,1 1 0,-1 0 0,1 0 0,-1 0 0,0 0 0,0 0 0,0 0 0,0 0 0,0 0 0,0 1 0,-1-1 0,1 1 0,-1 0 0,1 0 0,-1 0 0,1 0 0,-4-1 0,0 0-38,0 1 0,-1 0 0,1 0 0,-1 1 0,1-1 0,0 2 0,-1-1 0,-7 2 0,9-2-7,-7 2-398,-1 1 1,-20 6 0,28-7-269,0 0 1,1 0 0,-1 1 0,1 0-1,0-1 1,0 1 0,0 1 0,0-1-1,1 1 1,-6 6 0,1 3-4649,7 4 1723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1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1984,'0'1'146,"1"0"0,-1 0 1,1 1-1,-1-1 0,1 0 0,0 0 0,0 0 1,-1 0-1,1 0 0,0 0 0,2 1 0,3 6 1199,-4-5-1025,1 1 1,0-1-1,0 0 1,0 0-1,0-1 1,1 1-1,-1-1 1,1 1 0,-1-1-1,1 0 1,0 0-1,0-1 1,0 1-1,0-1 1,0 0-1,0 0 1,0 0 0,0-1-1,1 1 1,-1-1-1,0 0 1,0 0-1,1 0 1,-1-1 0,0 0-1,0 0 1,7-2-1,-7 1-194,1-1-1,0 0 1,-1 0-1,1 0 1,-1-1-1,0 0 1,0 0-1,0 0 1,-1 0-1,1 0 0,4-9 1,1-3 213,14-35 1,-22 49-322,7-21 85,0-1 0,-2 1-1,-1-2 1,-1 1 0,-1-1 0,0-28 0,4-119 1134,-7 151-1044,2 1 0,1-1 0,0 1 0,13-38 0,-14 52-145,1 0-1,0 0 1,0 0-1,1 1 1,-1-1-1,1 1 0,0 0 1,0 0-1,1 0 1,0 1-1,0 0 0,8-6 1,5-2 132,1 1 0,28-12 1,-6 7-24,0 3 0,68-14-1,-98 24-141,7-1-12,0 1-1,0 1 1,1 0 0,-1 1-1,23 2 1,-39-1 19,1 1-1,0-1 0,-1 1 1,1 0-1,0 0 1,-1 0-1,1 0 1,-1 0-1,1 0 1,-1 1-1,1-1 1,-1 1-1,0-1 1,0 1-1,0 0 1,0 0-1,0 0 1,0 0-1,-1 1 1,1-1-1,-1 0 1,1 1-1,-1-1 0,0 1 1,0-1-1,0 1 1,0-1-1,-1 1 1,1 0-1,-1 0 1,1-1-1,-1 1 1,0 0-1,0 0 1,0-1-1,-1 5 1,-3 18 269,2-11-181,-6 26 1,0-6 30,1 1-1,-3 49 1,8-65-78,-10 208 769,13-209-651,1 0-1,1 0 1,0 0-1,1 0 1,1-1-1,8 19 1,-12-32-122,1-1-1,0 1 1,-1-1-1,1 0 1,0 1-1,0-1 1,1 0 0,-1-1-1,1 1 1,-1 0-1,1-1 1,0 1 0,0-1-1,0 0 1,0 0-1,6 3 1,-6-4-21,-1 0 1,1 0-1,0-1 0,0 1 1,-1-1-1,1 1 0,0-1 1,0 0-1,0 0 1,0-1-1,-1 1 0,1 0 1,0-1-1,0 0 0,0 1 1,-1-1-1,1 0 0,0 0 1,-1-1-1,1 1 0,3-3 1,9-7-2020,27-25-1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83 153 4576,'-6'1'2252,"11"3"109,11 2 290,-8-4-2193,0-1 1,0-1 0,1 0 0,-1 0 0,0 0-1,1-1 1,-1 0 0,0-1 0,0 0 0,0 0-1,15-7 1,-6 1-221,0-1 1,0 0-1,30-24 0,-44 31-220,0-1 0,-1 0 0,1 1 0,-1-1 0,1 0 1,-1 0-1,0 0 0,0 0 0,-1 0 0,1-1 0,0 1 0,-1-1 0,2-6 0,-3 8-14,0 1-1,1 0 1,-1-1-1,0 1 1,0-1 0,0 1-1,0-1 1,-1 1-1,1 0 1,0-1 0,-1 1-1,1-1 1,-1 1-1,1 0 1,-1-1-1,0 1 1,1 0 0,-1 0-1,0 0 1,0 0-1,0-1 1,0 1 0,0 0-1,0 0 1,0 1-1,0-1 1,0 0 0,0 0-1,-1 0 1,1 1-1,0-1 1,-1 1 0,1-1-1,0 1 1,-1-1-1,1 1 1,-2 0-1,-2-1 64,0 1 0,0-1 0,0 1-1,0 0 1,0 1 0,0-1 0,0 1-1,0 0 1,-6 2 0,9-2-36,-14 4 242,0 0 1,1 2-1,-30 15 1,24-10-56,2-3 166,1 2 1,-21 17-1,32-23-257,0 1-1,1 0 1,0 0 0,0 0-1,1 1 1,0-1 0,0 2 0,-6 10-1,10-16-88,0 0 1,0 0-1,1 0 0,-1 0 0,0 0 0,1 1 1,0-1-1,-1 0 0,1 0 0,0 0 0,0 0 1,1 0-1,-1 0 0,0 1 0,1-1 0,-1 0 1,1 0-1,-1 0 0,1 0 0,0 0 0,0 0 1,0 0-1,0-1 0,0 1 0,1 0 0,-1 0 1,0-1-1,1 1 0,-1-1 0,1 1 0,0-1 1,-1 0-1,1 0 0,3 2 0,4 2 38,1 0 0,-1-1 0,1 0 0,0-1-1,17 4 1,-2-2-112,0-2-1,0-1 1,1-1 0,32-2-1,9-5-4911,-13-5-3904,-49 10 7704,24-5-3129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54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0 2656,'-3'1'10010,"16"3"-9899,1-1 0,-1 0 1,1-1-1,-1-1 0,22 0 0,35 1 143,-26 0-138,44-5-1,32 0-77,-87 2 47,-38 9 22,0-2-61,-1-1 0,-12 9 0,-7 5 146,-119 131-202,89-87 251,-116 100 0,-82 31 45,234-180-128,13-9 212,0 0 0,-14 8 1,32-18-249,1 1-1,-1 1 1,1 0 0,0 1 0,15-2-1,75-2-249,85 11 12,-40 1 120,-33 1-4,-68-3 0,-2-3 70,-60 0-2362,12-1 1709,1 1 1,-1-1-1,1 0 1,-1 0-1,1 0 1,-1 0-1,1 0 1,-1-1-1,-3 0 1,-7-3-4170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1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2496,'-18'-12'2667,"16"13"-1967,0-1 1,0 0 0,0 1 0,0-1 0,1 0 0,-1 0-1,0-1 1,0 1 0,0 0 0,0-1 0,0 1 0,0-1-1,0 1 1,0-1 0,1 0 0,-4-1 0,5 1-632,0 1 1,0 0-1,0-1 0,0 1 1,1 0-1,-1-1 0,0 1 1,0 0-1,0-1 0,0 1 1,0 0-1,1-1 0,-1 1 1,0 0-1,0 0 0,0-1 1,1 1-1,-1 0 1,0 0-1,0-1 0,1 1 1,-1 0-1,0 0 0,1 0 1,-1 0-1,0-1 0,0 1 1,1 0-1,-1 0 0,1 0 1,13-7 137,7 0 73,0 1-1,0 1 1,1 1-1,32-2 1,-3 0-142,-48 6-136,-1-1 1,0 1-1,0-1 0,0 1 0,1 0 1,-1 0-1,0 0 0,0 0 1,1 0-1,-1 1 0,0-1 0,0 1 1,0-1-1,1 1 0,-1 0 1,0 0-1,0 0 0,0 0 0,0 0 1,3 3-1,-5-3-14,1 1 0,-1-1 1,1 1-1,-1-1 0,0 1 0,0-1 0,0 1 1,0 0-1,0-1 0,0 1 0,0-1 0,-1 1 1,1-1-1,0 1 0,-1-1 0,1 1 0,-2 1 1,0 3 10,-2 12 68,-2 0 1,0 0-1,-1-1 1,-1 0 0,-15 24-1,-56 74 568,37-64-343,26-33-48,1 1 0,-20 32 0,34-47-170,-1 0 1,0-1-1,1 1 1,-1 0-1,0 7 1,2-9-33,-1-1-1,1 1 1,0-1-1,0 1 1,0-1-1,0 1 1,0-1 0,0 1-1,1-1 1,-1 1-1,0-1 1,1 1-1,-1-1 1,1 1 0,0-1-1,-1 0 1,1 1-1,1 1 1,1-1 12,0 0-1,0 1 1,0-1 0,1 0-1,-1-1 1,1 1 0,-1-1-1,1 1 1,-1-1 0,1 0 0,0 0-1,0-1 1,0 1 0,-1-1-1,1 0 1,0 0 0,7 0-1,4-2 35,0 0 0,-1-1 0,18-5-1,-9-1 55,0 0 0,-2-1 0,36-22 0,15-8-6571,-57 33 1789,-1 5 1494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1306 3072,'17'-1'3385,"34"-5"0,49-17-1007,-68 14-1452,-9 3-656,-1-1 0,0 0-1,-1-2 1,0-1 0,0 0 0,33-24-1,-29 15-64,-2 0 0,29-32-1,38-51 134,-15 15-138,154-146 413,-215 220-584,25-22 109,-3-2 0,60-78 0,-72 78-37,-1-1-1,-2-1 1,-2-1-1,-2 0 1,-1-2 0,10-45-1,-22 71-81,-1-1 0,1-17 0,-3 28-66,-1 1 0,0-1 1,0 1-1,-1-1 0,0 1 0,0 0 1,0-1-1,-1 1 0,-3-10 0,4 14 32,1 0-1,-1 0 0,0-1 1,0 1-1,1 0 0,-1 0 1,0 0-1,0 0 0,0 0 1,-1 0-1,1 0 0,0 0 1,0 1-1,0-1 0,-1 0 1,1 1-1,0-1 0,-1 1 0,1-1 1,0 1-1,-1 0 0,1-1 1,-1 1-1,1 0 0,0 0 1,-1 0-1,1 0 0,-1 0 1,1 0-1,0 1 0,-1-1 1,-1 1-1,-5 2 1,0 0 0,0 0 0,1 1-1,-12 7 1,9-5 32,-15 9 143,2 1 0,-39 33 0,-31 42 443,59-55-291,2 1-1,2 2 0,2 1 1,-40 73-1,52-83-160,3-7-24,1 1-1,2 0 0,-10 28 0,12-19 44,1 0 1,2 1-1,1-1 0,2 1 0,1 0 0,2 0 0,1 0 0,11 57 0,-12-86-143,0 1 109,1 0-1,-1 0 1,1 0 0,5 11 0,-7-16-114,1 0-1,0 0 0,-1 0 0,1 0 1,0 0-1,0 0 0,0 0 0,0 0 1,0 0-1,0 0 0,0 0 0,0-1 1,0 1-1,1 0 0,-1-1 0,0 1 1,0-1-1,0 1 0,1-1 0,-1 0 1,0 1-1,1-1 0,-1 0 0,0 0 1,1 0-1,-1 0 0,0 0 0,3 0 1,2-2 34,0 0 0,-1 0 1,1-1-1,-1 1 0,1-1 0,-1-1 1,0 1-1,9-8 0,-8 7-34,14-12 50,24-25 1,0 0 22,-25 25-79,173-143 837,-179 148-855,9-8-31,-21 19 33,0-1-1,0 1 1,-1-1 0,1 1 0,0-1-1,0 1 1,0 0 0,-1-1-1,1 1 1,0 0 0,0 0-1,0 0 1,0 0 0,0 0-1,-1 0 1,1 0 0,0 0-1,0 0 1,0 0 0,0 0-1,0 0 1,-1 0 0,1 1 0,1-1-1,-1 2 3,-1-1-1,0 1 0,1-1 0,-1 0 1,1 1-1,-1-1 0,0 1 0,0-1 1,0 1-1,0-1 0,0 1 0,0-1 1,-1 1-1,1-1 0,0 0 0,-1 3 1,-8 33 41,-21 62 1,-24 35 131,38-96 32,12-22 37,8-11 38,-4-5-266,1 0 0,-1 0 0,1 0-1,-1 0 1,1 0 0,0 0 0,-1 0-1,1 0 1,-1 0 0,1 0 0,-1-1 0,1 1-1,-1 0 1,1 0 0,-1-1 0,2 1 0,13-10 62,0 0 0,0-1 0,24-23 0,34-45-29,-57 62 27,-12 12-64,34-35-1,-34 37-44,-1-1 0,1 1-1,0 0 1,1 1-1,-1-1 1,0 1-1,1-1 1,7-1 0,-11 3 19,0 1 0,1 0 0,-1 0 0,0 0 0,0 0 0,1 0 0,-1 0 0,0 0 1,1 0-1,-1 0 0,0 0 0,1 1 0,-1-1 0,0 1 0,0-1 0,0 1 1,1-1-1,-1 1 0,0 0 0,0-1 0,0 1 0,0 0 0,0 0 0,0 0 1,0 0-1,-1 0 0,1 0 0,0 0 0,0 0 0,-1 0 0,1 0 0,-1 0 0,2 3 1,1 3-3,-1 1 0,0 0 0,0-1 0,0 12 0,-1-16 18,5 47 326,-2 54 0,0-67-181,-2-26-208,-2-10-30,0-1 0,0 1 0,1-1 0,-1 1 0,0-1 0,0 1 1,0-1-1,0 0 0,1 1 0,-1-1 0,0 1 0,0-1 0,1 1 1,-1-1-1,0 0 0,1 1 0,-1-1 0,1 0 0,-1 1 0,0-1 1,1 0-1,-1 1 0,1-1 0,-1 0 0,1 0 0,0 1 1,9-2-6897,-1 1 3846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41 4384,'-8'-11'1424,"8"11"-1413,0 0-1,0 0 1,0 0 0,0 0 0,0 0-1,0 0 1,0 0 0,0 0 0,0-1-1,0 1 1,0 0 0,0 0 0,0 0 0,0 0-1,-1 0 1,1 0 0,0 0 0,0 0-1,0-1 1,0 1 0,0 0 0,0 0-1,0 0 1,0 0 0,0 0 0,0 0 0,0 0-1,0 0 1,1-1 0,-1 1 0,0 0-1,0 0 1,0 0 0,0 0 0,0 0-1,0 0 1,0 0 0,0 0 0,0 0-1,0 0 1,0-1 0,0 1 0,0 0 0,0 0-1,1 0 1,-1 0 0,0 0 0,0 0-1,0 0 1,0 0 0,0 0 0,0 0-1,20-25 3814,-32 39 3105,2 1-6090,-17 33 1,-75 234 970,48-120-932,-8 12-217,57-159-593,3-12-21,1 1-1,-1-1 1,1 1-1,0 0 1,-1 6-1,3-10-166,-1 1-1,1-1 1,-1 0-1,1 0 1,-1 0 0,1 0-1,-1 1 1,1-1 0,0 0-1,-1 0 1,1 0-1,-1 0 1,1 0 0,-1-1-1,1 1 1,-1 0 0,1 0-1,-1 0 1,1 0-1,0-1 1,13-6-3032,5 1 950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91 6656,'0'0'131,"-11"-11"1918,11 11-1982,0 0 1,0-1 0,-1 1 0,1 0-1,0 0 1,-1-1 0,1 1 0,0 0 0,0 0-1,-1 0 1,1-1 0,0 1 0,-1 0-1,1 0 1,-1 0 0,1 0 0,0 0-1,-1 0 1,1 0 0,0 0 0,-1 0 0,1 0-1,0 0 1,-1 0 0,1 0 0,-1 0-1,1 0 1,0 0 0,-1 0 0,1 0-1,0 1 1,-1-1 0,1 0 0,0 0-1,-1 0 1,1 1 0,0-1 0,0 0 0,-1 1-1,-5 11 571,1 0-1,1 1 0,0-1 0,1 1 1,-4 26-1,6-33-471,0 2 6,0 0 0,0 0 0,1 1 1,0-1-1,1 0 0,0 0 0,0 1 1,0-1-1,1 0 0,3 8 1,-3-11-84,0 0 0,1 0 0,0 0 0,-1 0 0,1-1 0,1 1 0,-1-1 0,1 0 0,-1 0 0,1-1-1,1 1 1,-1-1 0,0 1 0,1-1 0,-1-1 0,8 4 0,-4-3 43,1 0 0,-1 0-1,1-1 1,0-1-1,0 1 1,0-2-1,-1 1 1,1-1 0,0 0-1,0-1 1,13-2-1,-3-1 26,0-1 0,0-1 0,-1 0-1,19-10 1,-20 8-32,0-1-1,-1-1 1,0 0-1,-1-1 1,0-1-1,-1 0 1,0-1 0,-1 0-1,0-2 1,-1 1-1,-1-1 1,0-1-1,10-20 1,-19 32-89,0 0-1,0-1 1,-1 1-1,0 0 1,0-1-1,0 1 1,0 0-1,0-1 1,-1 1 0,0-1-1,0-6 1,-1 9-33,1-1 0,-1 0 0,1 0 0,-1 0 0,0 1 0,0-1 0,0 0 0,0 1 0,-1-1 0,1 1 0,-1-1 0,1 1 0,-1 0 1,0 0-1,0 0 0,0 0 0,0 0 0,0 0 0,-3-2 0,0 1-1,-1 0-1,1 0 1,-1 1 0,1-1-1,-1 1 1,0 0 0,-8-1-1,-5 0-14,0 1 0,0 1-1,0 1 1,1 1 0,-1 0-1,-30 6 1,18 0 2,0 1-1,1 2 1,-30 13 0,52-20-102,0 1 0,0 0 0,0 1 0,1 0 0,-1 0 0,1 0 0,1 1 0,-1 0 0,1 1 0,-9 11 0,11-13-417,1 0 0,0 1 0,1-1 0,-1 0-1,1 1 1,0 0 0,1-1 0,-1 1 0,1 0-1,0 0 1,1 0 0,-1 0 0,1 0 0,0 0-1,1-1 1,1 9 0,2 4-1396,1 0 0,0 0-1,2-1 1,0 0 0,14 24 0,-20-39 1954,0 0-1,0 0 1,0 0 0,0 0 0,-1 0-1,1 0 1,-1 0 0,1 0 0,-1 0 0,0 0-1,1 4 1,-2 0 764,-1 0-1,1-1 1,-4 11 0,4-14-655,-11 26 1758,-1-1-1,-16 26 1,14-26-474,0 0 0,-10 29 0,23-51-1217,1 0 1,-1 1 0,1-1 0,0 0-1,0 0 1,1 1 0,0-1 0,-1 0-1,2 1 1,0 8 0,0-12-119,0 1 1,-1-1-1,1 0 1,0 0-1,0 0 1,0 0-1,1 0 1,-1 0-1,0 0 1,1 0-1,-1 0 1,1-1-1,0 1 1,-1 0-1,1-1 1,0 0-1,0 1 1,0-1-1,0 0 1,0 0-1,1 0 1,-1 0-1,0 0 1,0-1-1,5 2 1,-1-2 29,0 1 1,0-1-1,0 0 1,1 0-1,-1-1 1,0 0-1,0 0 1,0 0-1,0-1 1,0 0-1,8-4 1,3-2 50,-1 0 0,25-18-1,-32 20-35,0-1 0,0 0 0,0 0 0,9-11 0,-16 16-114,-1 0-1,1-1 0,0 1 1,0-1-1,-1 1 0,0-1 0,1 0 1,-1 1-1,0-1 0,0 0 1,0 0-1,-1 0 0,1 0 0,-1 0 1,0 0-1,0 0 0,0 0 1,0 0-1,0 0 0,0 0 0,-2-5 1,0 4-67,0-1 1,0 1-1,0-1 1,-1 1-1,1 0 1,-1-1-1,0 1 0,-1 1 1,1-1-1,-1 0 1,1 1-1,-1 0 1,0 0-1,0 0 1,-1 0-1,1 1 1,-9-4-1,9 4-127,0 1 0,0-1 0,-1 1 0,1 0-1,0 1 1,-1-1 0,1 1 0,0 0 0,-5 0 0,6 0-217,0 1 1,-1-1 0,1 1-1,0 0 1,0 0 0,0 0 0,0 0-1,0 1 1,1-1 0,-1 1-1,0 0 1,-4 4 0,7-6 319,-1 0-1,1 0 1,0 0 0,0 0 0,-1 0-1,1 0 1,0 1 0,0-1 0,0 0-1,0 0 1,-1 0 0,1 1 0,0-1-1,0 0 1,0 0 0,0 1 0,0-1 0,-1 0-1,1 0 1,0 0 0,0 1 0,0-1-1,0 0 1,0 1 0,0-1 0,0 0-1,0 0 1,0 1 0,0-1 0,0 0-1,8 3-3335,6 0 1181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86 131 4480,'-5'-15'1583,"4"14"-1236,1-1 1,-1 1 0,1-1-1,-1 1 1,1-1 0,-1 1-1,1-1 1,0 1-1,0-1 1,-1 1 0,2-4-1,1-18 3520,0 19-3645,1 1 0,-1-1 0,1 0 0,0 1 0,0-1 0,0 1 0,0 0 0,1 0 0,-1 0 0,1 1 0,0-1 0,0 1 0,0 0 0,0 0 0,0 0 0,8-2 0,5-1 367,1 0 0,30-4 0,-42 8-522,0 1 0,0-1 1,0 1-1,0 1 0,0-1 0,0 1 0,0 0 1,0 0-1,0 0 0,-1 1 0,7 3 0,-10-4-55,0-1 0,0 2 0,-1-1 0,1 0 0,0 0 0,-1 1 0,1-1 0,-1 0 0,1 1 0,-1 0 0,0-1 0,0 1 0,0 0 0,0 0 0,0-1 0,0 1 0,0 0 0,0 0 0,-1 0 0,1 0 0,-1 0 0,0 0 0,1 0 0,-1 0 0,0 0 0,0 0 0,0 0 0,0 1 0,-1-1 0,1 0-1,-1 0 1,1 0 0,-1 0 0,0-1 0,-1 4 0,-6 12 73,-1 1-1,-1-2 1,-16 23-1,6-10-27,-72 114 391,89-138-418,-1 0 0,2 0 0,-1 0 0,0 1 0,1-1 0,0 1 0,1 0 0,-2 7 0,2-11-16,1 0 0,0 1 0,0-1 0,0 0 0,0 1-1,1-1 1,-1 0 0,1 1 0,-1-1 0,1 0 0,0 0 0,0 1-1,0-1 1,0 0 0,0 0 0,0 0 0,1 0 0,-1-1-1,1 1 1,-1 0 0,1 0 0,0-1 0,3 3 0,59 36-106,-3-2 728,-59-37-568,-1 0-1,1 1 1,0-1 0,-1 1 0,1 0 0,-1-1 0,2 3 0,-3-3-38,1-1 0,-1 1 1,0-1-1,1 1 0,-1 0 0,0-1 1,0 1-1,0 0 0,1-1 0,-1 1 1,0 0-1,0-1 0,0 1 0,0 0 1,0-1-1,0 1 0,0 0 0,-1-1 1,1 1-1,0 0 0,0-1 0,0 1 1,-1 0-1,1-1 0,0 1 0,0-1 1,-1 1-1,1-1 0,-1 2 0,-4 1 30,0 1 0,0-1 1,0 0-1,0 0 0,0-1 0,-1 0 0,1 0 0,-9 2 0,0 1-62,-99 42-46,84-34-1024,15-7-2247,0 0 0,-25 17 0,18-6 386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43 392 4800,'-28'-3'1557,"27"3"-1421,0 0 0,0 0 0,0 0-1,0 0 1,-8-1 8101,36 4-5516,73-8-60,264-53 43,108-56-1301,-394 92-1363,296-89 69,-356 105-407,129-39 791,-71 27-1966,-2 6-4006,-53 12 1266,-1 4 1408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7 174 5824,'-5'-16'2017,"3"10"-94,4 12 649,3 13-1632,-2 0 0,0 1 0,0 22 0,-2-16-319,7 33 0,1-24-238,-4-21 61,-3-10 724,37-134-406,-31 93-747,-7 26-49,1-1 0,1 1 0,0 0 0,1 0 0,0 1 0,9-18-1,-12 26 100,1 0 0,0 0 0,0 0 0,0 1 0,0-1 0,0 0 0,0 1 0,0-1 0,0 1 0,0 0 0,1 0 0,-1 0 0,0 0 0,1 0 0,-1 1 0,1-1 0,-1 1 0,3-1 0,6 0 135,1 1 0,20 2-1,-5-1 63,34-3 260,66-10-1,56-18 116,52-7-498,63 6-240,-288 30 98,1 1 1,-1 1-1,11 1 1,24 0-111,-44-2 182,-11 6-341,1-1 289,0 0 0,0 0-1,0 1 1,-13 12-1,-12 8-61,-25 14 13,-105 96 0,-5 35 2,132-131 54,-53 56 186,-126 128 284,112-115-161,-15 14 81,48-52-318,69-69-80,2-2-2,0 1-1,-1-1 0,1 0 0,0 1 1,-1-1-1,1 0 0,0 0 0,-1 0 1,1 1-1,0-1 0,-1 0 0,1 0 1,-1 0-1,1 0 0,-1 0 0,1 1 0,0-1 1,-1 0-1,1 0 0,-1 0 0,1 0 1,-1 0-1,1-1 0,0 1 0,-1 0 1,1 0-1,-1 0 0,1 0 0,0 0 1,-1 0-1,1-1 0,-1 1 0,1 0 1,-1-1-1,1 0 6,0-1 0,0 1 0,0 0 0,0-1 0,0 1 0,1-1 0,-1 1 0,0 0 0,1-1 0,-1 1 0,1 0 0,-1-1 0,1 1 1,0 0-1,-1 0 0,1-1 0,0 1 0,0 0 0,0 0 0,1-1 0,31-20-8,-13 10-27,2 0 0,-1 1 1,2 2-1,39-13 1,-61 21 18,23-7-9,47-14-8,-65 21 4,1-1 1,0 1-1,0 0 1,-1 1-1,1-1 1,0 1-1,12 2 1,-16-2 15,0 1 0,0-1 0,0 0 0,0 0 0,0 0 0,0-1 0,0 1 0,0-1 0,0 0 0,0 0 0,4-1 0,0-1 64,-1 0 0,0-1 0,8-6 0,-13 9-48,6-4-36,0 0 0,0 1 1,0-1-1,0 1 0,9-3 0,-14 6 0,0 1-1,-1-1 1,1 1-1,0 0 1,0-1-1,0 1 1,0 0-1,0 0 1,-1 0 0,1 0-1,0 0 1,0 1-1,0-1 1,0 1-1,-1-1 1,1 1-1,0-1 1,0 1-1,-1 0 1,1 0 0,0 0-1,-1 0 1,1 0-1,-1 0 1,1 1-1,-1-1 1,0 0-1,2 2 1,7 11 177,0 1-1,0-1 1,8 19 0,-3 3 61,-7-23-26,-8-13-210,1 0-1,-1 0 1,0 0 0,0 1-1,0-1 1,0 0-1,1 0 1,-1 0-1,0 0 1,0 0-1,0 0 1,1 0-1,-1 0 1,0 0-1,0 0 1,0 0 0,1 0-1,-1 0 1,0 0-1,0 0 1,0 0-1,1 0 1,-1 0-1,0 0 1,0 0-1,0 0 1,1 0 0,-1 0-1,0-1 1,5-7-1575,-1 2 278,3-8-2345,2 1 1,0 0-1,17-19 1,-3 14-619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5888,'-6'-2'1364,"-7"-5"9175,83 5-4374,33-7-4117,16-1-1930,-22 2-2577,-83 12 1003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4064,'1'-1'225,"0"0"1,0-1 0,0 1-1,0 0 1,0 0-1,0 0 1,0 0 0,0 0-1,1 0 1,-1 0-1,0 0 1,1 0 0,-1 1-1,1-1 1,-1 1-1,1-1 1,2 0-1,1 0 870,0 1 1,1-1-1,9 2 0,-3-1 677,-12 0-1684,0 0 0,1 0 0,-1 1 0,0-1 0,0 0 0,1 0 0,-1 0 0,0 0 1,0 1-1,1-1 0,-1 0 0,0 0 0,0 0 0,0 1 0,0-1 0,1 0 0,-1 0 0,0 0 0,0 1 0,0-1 0,0 0 1,0 1-1,0-1 0,0 0 0,0 0 0,1 1 0,-1-1 0,0 0 0,0 0 0,0 1 0,0-1 0,-1 0 0,1 1 0,0-1 1,0 0-1,0 0 0,0 1 0,0-1 0,-3 15 751,2-12-521,-6 16 188,0 0 1,-1 0 0,-1-1-1,-14 20 1,-15 34-182,26-47-241,4-9 125,-9 28 0,10-30-59,3-5-331,19-21-8188,2 2 5836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5824,'1'1'318,"-1"1"1,1 0-1,-1-1 1,1 1-1,-1-1 1,0 1-1,0 0 0,0-1 1,0 1-1,0 0 1,-1-1-1,1 1 1,0 0-1,-1-1 1,1 1-1,-1 0 0,1-1 1,-1 1-1,0-1 1,0 0-1,-1 3 1,-4 6 1133,-15 17-1,17-22-1206,-45 52 2363,-23 30-763,-55 95-341,55-85-2016,-128 134 0,201-231 472,-1 0-1,0 0 0,0 0 0,0 0 1,0 0-1,0 0 0,0 0 1,0 0-1,0 1 0,0-1 0,0 0 1,0 0-1,1 0 0,-1 0 0,0 0 1,0 0-1,0 0 0,0 0 1,0 0-1,0 0 0,0 0 0,0 0 1,0 0-1,0 0 0,0 0 1,0 0-1,0 1 0,0-1 0,0 0 1,0 0-1,0 0 0,0 0 0,0 0 1,0 0-1,0 0 0,0 0 1,0 0-1,0 0 0,0 0 0,0 1 1,0-1-1,0 0 0,0 0 0,0 0 1,0 0-1,0 0 0,0 0 1,0 0-1,0 0 0,0 0 0,0 0 1,0 0-1,0 0 0,0 1 0,0-1 1,0 0-1,0 0 0,0 0 1,-1 0-1,1 0 0,0 0 0,9-2-1829,-6 2 975,16-1-1446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55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49 4320,'-2'-1'2421,"2"-1"-768,0 2-1594,10-2 1966,27 0-1410,-2 0 228,-4-1-326,113-18 710,-112 15-938,1 2 1,46-1 0,-77 5-306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82 6304,'-9'-10'2032,"10"9"-1870,-1 1 0,0-1 0,0 0 0,0 1 0,1-1 0,-1 1 0,0-1 0,1 0 0,-1 1 0,1-1 0,-1 1 0,1-1 0,-1 1 0,1 0-1,-1-1 1,1 1 0,-1-1 0,1 1 0,-1 0 0,1 0 0,0-1 0,-1 1 0,2 0 0,0-2 1028,13-6-369,0-1-1,1 2 1,0 0 0,0 1 0,0 1-1,1 1 1,0 0 0,24-2-1,-27 4-493,-1 2-1,16 0 1,-25 0-291,0 0 0,-1 1 1,1-1-1,0 1 0,0 0 0,-1 0 1,1 1-1,0-1 0,-1 1 0,1 0 1,-1 0-1,5 3 0,-7-4-18,0 0 1,0 1-1,0-1 1,0 0-1,0 1 1,0-1-1,0 1 1,-1-1-1,1 1 1,-1-1-1,1 1 1,-1-1-1,1 1 1,-1-1-1,0 1 1,0 0-1,1-1 0,-1 1 1,-1-1-1,1 1 1,0 0-1,0-1 1,0 1-1,-1-1 1,1 1-1,-1 0 1,0-1-1,0 2 1,-3 6 107,0-1 0,-1 0 1,-10 14-1,7-11-63,-111 143 790,112-146-833,0 0 0,1 1 0,0 0 0,0 0-1,-4 11 1,9-18-7,0 0 0,0 1 0,0-1 0,1 1 1,-1 0-1,1-1 0,-1 1 0,1-1 0,0 1 0,0 0 0,0-1 0,0 1 0,1 0 0,-1-1 0,1 1 0,-1 0 0,1-1 0,0 1 0,0-1 1,0 0-1,0 1 0,1-1 0,-1 0 0,1 0 0,3 4 0,8 7 41,0-2 0,20 14 0,-22-18 197,-1 0-1,0 1 0,-1 0 1,1 1-1,-2 0 0,11 14 1,-18-22-209,0 0 0,0 0 0,-1 0 1,1 0-1,-1 1 0,1-1 0,-1 0 1,1 0-1,-1 1 0,0-1 0,0 0 1,0 1-1,1-1 0,-1 0 1,-1 1-1,1-1 0,0 0 0,0 1 1,0-1-1,-1 0 0,1 0 0,0 1 1,-1-1-1,1 0 0,-1 0 1,0 0-1,1 1 0,-1-1 0,0 0 1,0 0-1,-1 1 0,0 0-17,-1 1-1,0-1 0,0 0 1,0 0-1,0 0 1,0 0-1,0-1 1,0 1-1,0-1 0,-5 1 1,-33 8-1118,-57 5 0,51-10-3782,1 0-4037,6-2 3211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41.161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17 332 1056,'4'-8'105,"0"0"1,0 0-1,1 1 1,1-1-1,-1 1 0,1 0 1,0 1-1,12-11 1,6-1 484,31-20-1,-41 29-344,11-6 110,0 2 0,0 1 0,2 0 1,-1 2-1,1 1 0,40-7 0,11 2-65,83-2 1,91 11 419,-160 6-535,228 3 2326,-325-4-1850,-42-1-498,1 3 0,-57 10 0,23 4-199,-148 50 1,-123 45 326,337-106-269,-120 31 113,-119 40 262,224-63-339,26-13-455,7-4 274,13-6 172,24-8 99,54-15 1,-46 17-85,84-30 63,134-44 74,2 15-121,-62 31-70,241-21 0,-416 62 39,58-3 349,-105 16 28,-41 13-261,-2-3 0,-76 17 0,127-35-151,-92 24 5,-269 76 126,-325 109-55,680-207-67,9-3-6,-1 0-1,1 0 1,0 1-1,0 0 1,0-1-1,-6 5 1,10-6-14,-1 0-1,1 0 1,0 0 0,0 0 0,-1 1-1,1-1 1,0 0 0,0 0 0,-1 0-1,1 0 1,0 1 0,0-1-1,0 0 1,0 0 0,-1 1 0,1-1-1,0 0 1,0 0 0,0 1 0,0-1-1,0 0 1,0 0 0,0 1-1,0-1 1,0 0 0,0 1 0,0-1-1,0 0 1,0 0 0,0 1 0,0-1-1,0 0 1,0 0 0,0 1 0,0-1-1,0 0 1,0 0 0,0 1-1,0-1 1,1 0 0,-1 0 0,0 1-1,0-1 1,1 0 0,12 8-151,-2-5 129,1 0 1,-1 0-1,1-1 0,21 1 1,52-4 34,-39 0 8,14 1 73,78 0-50,148 18-1,-275-17 25,-9-1-33,1 0-1,0 0 0,-1 1 1,1-1-1,0 1 1,-1-1-1,1 1 0,-1 0 1,1 0-1,4 3 1,-7-4-22,0 0 0,0 0 0,0 0 1,0 0-1,1 1 0,-1-1 1,0 0-1,0 0 0,0 0 1,0 1-1,0-1 0,0 0 0,0 0 1,0 1-1,0-1 0,0 0 1,0 0-1,0 1 0,0-1 0,0 0 1,0 0-1,0 0 0,0 1 1,0-1-1,0 0 0,0 0 1,0 1-1,0-1 0,0 0 0,0 0 1,0 0-1,0 1 0,-1-1 1,1 0-1,0 0 0,0 0 0,0 1 1,0-1-1,-1 0 0,1 0 1,0 0-1,0 0 0,0 0 1,-1 1-1,-11 6 119,11-7-112,-183 73 515,93-39-331,55-22-72,-1 0-1,-49 7 1,83-18-119,-1 0-11,0-1 1,0 1-1,0 0 0,0 1 1,-7 2-1,11-4 4,0 0-1,0 0 1,0 0-1,-1 0 1,1 0-1,0 0 1,0 0-1,0 0 0,0 0 1,0 0-1,0 0 1,0 0-1,-1 0 1,1 1-1,0-1 1,0 0-1,0 0 1,0 0-1,0 0 1,0 0-1,0 0 1,0 0-1,-1 0 1,1 0-1,0 0 1,0 1-1,0-1 0,0 0 1,0 0-1,0 0 1,0 0-1,0 0 1,0 0-1,0 1 1,0-1-1,0 0 1,0 0-1,0 0 1,0 0-1,0 0 1,0 0-1,0 1 1,0-1-1,0 0 1,0 0-1,0 0 0,0 0 1,0 0-1,0 0 1,0 0-1,0 1 1,1-1-1,-1 0 1,0 0-1,0 0 1,0 0-1,0 0 1,0 0-1,0 0 1,0 0-1,0 0 1,1 0-1,-1 1 1,0-1-1,14 2-139,22-2-67,235-41 319,-258 38-147,12-1 35,80-13 114,-84 13 21,-15 3 50,-14 3 15,-39 10-99,-133 32-77,-152 16 206,278-47-245,47-9-201,13-2 86,16-1 37,71-2 190,131-18 0,-109 2 80,-108 17 313,-16 2-337,-23 4-164,-237 26-168,-3-17 408,238-13-45,27 0-252,0-2 0,0 1 0,-1-1 1,1 0-1,0-1 0,-13-2 0,41-2-469,309-42 304,-172 30 14,2-9-2174,-121 22 1050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52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2595 18 2080,'15'-4'3153,"-13"4"-2768,-1 0 0,1 0 0,0-1 0,-1 1-1,1 0 1,-1-1 0,1 0 0,-1 1 0,1-1 0,1-1-1,6-5 1817,-12 8-1221,-7 1-294,-31 12-287,0 2-1,-63 33 1,53-24-64,-118 49 406,-56 3-129,133-47-424,-160 64 473,236-84-369,16-10-284,0 0 0,0 0 0,0 0 0,-1 0 0,1 0 0,0 0 1,0 0-1,0 0 0,0 1 0,0-1 0,0 0 0,-1 0 0,1 0 0,0 0 0,0 0 1,0 1-1,0-1 0,0 0 0,0 0 0,0 0 0,0 0 0,0 0 0,0 1 0,0-1 1,0 0-1,0 0 0,0 0 0,0 1 0,0-1 0,0 0 0,0 0 0,0 0 0,0 0 0,0 1 1,0-1-1,0 0 0,0 0 0,0 0 0,0 0 0,3 1 30,-1 0 0,0 0 0,0-1 0,0 1 0,0-1 0,0 1 1,0-1-1,1 0 0,-1 0 0,3-1 0,87 0-36,77 2-66,-123 1-158,75 13-1,-116-14 164,1 0 0,0 0 0,-1 1 0,1 0 0,9 5 0,-14-6 77,0 0 0,1 0 1,-1 0-1,0 0 0,0 0 1,1 0-1,-1 0 0,0 0 1,0 1-1,0-1 0,-1 0 1,1 1-1,0-1 0,0 1 1,-1-1-1,1 1 0,-1 0 0,1-1 1,-1 1-1,0-1 0,0 1 1,0 0-1,0 1 0,0-1 7,0-1-1,0 1 0,0-1 1,0 1-1,0-1 0,0 1 1,-1-1-1,1 1 0,-1-1 1,1 1-1,-1-1 0,0 0 1,1 1-1,-1-1 0,-1 2 1,-8 8 74,-1-1 0,0 1 0,0-2 0,-1 1 0,0-2 0,-17 10 0,-87 45 560,-135 52-1,-265 66-146,55-48-280,398-115-224,-385 138 142,357-114 34,-2 1-1728,87-42-1681,13-6 937,13-7-791,17-4 466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53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546 4 2144,'0'0'87,"0"-1"0,1 1 0,-1 0 1,0 0-1,0 0 0,1-1 0,-1 1 0,0 0 0,0 0 0,1 0 1,-1-1-1,0 1 0,1 0 0,-1 0 0,0 0 0,1 0 1,-1 0-1,0 0 0,1 0 0,-1 0 0,1 0 0,-1 0 1,0 0-1,1 0 0,-1 0 0,0 0 0,1 0 0,-1 0 0,0 0 1,1 1-1,-1-1 0,0 0 0,0 0 0,1 0 0,-1 0 1,0 1-1,1-1 0,-1 0 0,0 0 0,0 1 0,1-1 0,-1 0 1,0 1-1,0-1 0,0 0 0,0 0 0,1 1 0,-1-1 1,0 0-1,0 1 0,0-1 0,0 0 0,0 1 0,0-1 1,0 0-1,0 1 0,0 0 109,0 0 0,0 0-1,1 0 1,-1 0 0,-1 0 0,1 0 0,0 0 0,0 0 0,0 0-1,0 0 1,-1 0 0,1-1 0,0 1 0,-1 0 0,1 0 0,-1 0-1,1 0 1,-1-1 0,0 2 0,-2-1 27,0 1-1,-1-1 1,1 0 0,0 0-1,0 0 1,-1 0-1,1-1 1,-1 1 0,-5-1-1,-33-1 717,33 0-712,-63-3 922,-69-5 240,41-7-1085,91 15-289,-8-1 156,-1 0 0,1 1 0,-1 1 0,-28 3 0,44-2-154,0-1-1,0 0 1,0 1 0,0-1 0,0 1-1,0 0 1,0 0 0,0 0 0,0-1-1,-3 4 1,5-4-7,0 0 0,0 0 0,0 1-1,-1-1 1,1 0 0,0 0 0,0 0 0,0 1-1,0-1 1,0 0 0,0 0 0,0 0 0,0 1-1,0-1 1,0 0 0,0 0 0,0 1-1,0-1 1,0 0 0,0 0 0,0 1 0,0-1-1,0 0 1,0 0 0,0 0 0,0 1 0,0-1-1,1 0 1,-1 0 0,0 0 0,0 1 0,0-1-1,15 9 476,-3-3-134,-8-4-306,0 0-1,0 0 0,0 0 0,1 0 0,-1-1 0,1 0 0,-1 0 1,1 0-1,-1-1 0,7 0 0,234-14 627,-97 2-777,-120 10 49,12 0-25,1 0 0,65 8-1,-106-6 82,1 0-1,0 0 0,0 0 1,-1 0-1,1 0 1,0 0-1,0 0 0,-1 1 1,1-1-1,0 0 0,-1 1 1,1-1-1,0 0 0,-1 1 1,1-1-1,0 1 0,-1-1 1,1 1-1,-1-1 1,1 1-1,-1-1 0,1 1 1,-1 0-1,0-1 0,1 1 1,-1 0-1,0-1 0,1 1 1,-1 0-1,0-1 0,0 1 1,0 0-1,1 0 0,-1-1 1,0 1-1,0 0 1,0 0-1,0-1 0,-1 2 1,1 1 23,-1-1 0,0 1 0,0-1 0,0 1-1,0-1 1,0 0 0,0 1 0,-1-1 0,1 0 0,-4 4 0,-5 4 64,0-1-1,0 0 0,-1-1 0,0 0 0,-15 8 0,-66 29 503,32-17-316,-108 59 160,160-82-466,0 0 0,1 0 1,-8 7-1,4 0-2407,11-11 2188,0 0 1,-1-1-1,1 1 0,0-1 1,0 1-1,0-1 0,0 1 1,0 0-1,0-1 0,0 1 1,0-1-1,0 1 0,0 0 1,0-1-1,0 1 1,0-1-1,1 1 0,-1-1 1,0 1-1,0 0 0,1-1 1,-1 1-1,0-1 0,1 1 1,-1-1-1,0 0 0,1 1 1,-1-1-1,1 1 0,-1-1 1,1 1-1,12 12-3608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55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232 82 3392,'-5'-9'3296,"2"13"-1680,-1 8-1265,-1-1 0,-1 0 0,1 0 0,-11 13 0,8-11-42,0 1 0,-7 16 0,-8 37 313,4 0-1,-14 88 1,-2 8 372,30-143-803,-19 83 1255,21-93-555,1-9-176,2-21 111,11-73-705,5 1 0,32-104 0,-40 172-156,0 1-1,2 0 1,1 1 0,1 0-1,0 1 1,22-27 0,-6 14 103,1 0 0,56-48 0,-76 75-79,-1-1-1,1 1 1,0 1-1,1 0 1,17-8-1,-24 12 3,-1 1 0,1 0 0,0 1 0,0-1 0,0 0 0,0 1 0,0 0-1,-1-1 1,1 1 0,0 0 0,0 0 0,0 1 0,0-1 0,0 1 0,0 0 0,0-1-1,0 1 1,-1 0 0,1 1 0,0-1 0,-1 0 0,1 1 0,-1-1 0,1 1 0,-1 0 0,4 4-1,0 0 23,-1 1-1,0 0 1,0 0-1,0 1 1,-1-1 0,0 1-1,0 0 1,-1 0-1,0 1 1,-1-1-1,1 1 1,1 16-1,-2 7-29,0 0 0,-4 37-1,1-52 35,-1 47 2,-4 73 173,3-105-70,-2-1 0,-10 40-1,13-65-85,-27 87 303,24-81-227,0-1 1,-1 0 0,0 1 0,-1-2-1,-13 17 1,16-22-66,-1-1-1,0 0 1,0 0-1,0 0 1,0-1-1,0 0 1,-1 0-1,0 0 1,1-1-1,-1 0 1,-7 2-1,-3 0-2,0-1-1,0 0 0,-17 0 0,-12-1-83,-83 4 0,116-6-97,-38 0 145,19 0-3506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58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27 485 3552,'-21'0'1147,"21"0"-1100,-1 0 1,1 0 0,0 0-1,0 0 1,0 0 0,-1 0-1,1 0 1,0 0 0,0 0-1,-1 0 1,1 0 0,0 0 0,0 0-1,0 1 1,0-1 0,-1 0-1,1 0 1,0 0 0,0 0-1,0 1 1,0-1 0,-1 0 0,1 0-1,0 0 1,0 0 0,0 1-1,0-1 1,0 0 0,0 0-1,0 1 1,0-1 0,0 0 0,0 0-1,0 0 1,0 1 0,0-1-1,0 0 1,0 0 0,0 1-1,0-1 1,0 0 0,0 0-1,0 0 1,0 1 0,0-1 0,0 0-1,0 0 1,0 0 0,1 1-1,4 8 1728,-2-8-1472,1-1 0,-1 1 0,1-1 0,-1 0 0,1 1 0,-1-2 0,1 1 0,-1 0-1,1-1 1,-1 1 0,1-1 0,-1 0 0,0 0 0,0-1 0,1 1 0,-1-1 0,0 1 0,0-1-1,4-3 1,5-5-159,0 0 0,-1 0 0,11-13-1,-18 19 19,24-30 86,-1 0 1,22-39-1,-9 12-204,57-92 623,-62 103-827,-65 153-586,27-91 729,-14 53 425,-15 128 0,31-185-317,1-1 1,0 0-1,0 1 0,1-1 0,0 0 1,4 14-1,-4-19-43,-1 0 0,1 0 0,0 0 0,0 0 0,-1 0 0,2 0 0,-1 0 0,0 0 0,0-1 0,1 1 0,-1 0 0,0-1 0,1 1 0,0-1 0,-1 0 0,1 1 1,0-1-1,0 0 0,0 0 0,-1 0 0,1 0 0,0-1 0,0 1 0,1 0 0,-1-1 0,0 1 0,0-1 0,4 0 0,2 0 67,0-1 0,0 0-1,0 0 1,0-1 0,0 0-1,12-5 1,-1-2-4,24-14-1,-31 16-79,1-1 1,-1 0-1,-1-1 0,0 0 1,0-1-1,-1 0 0,11-14 1,3-5-58,-3-1 0,0-1 0,-2-1 1,-1 0-1,23-60 0,-28 61-470,-13 31 489,0 0-1,0 1 1,0-1-1,0 0 1,0 0-1,0 0 1,0 0-1,0 0 1,0 0-1,1 1 1,-1-1-1,0 0 1,0 0-1,0 0 1,0 0-1,0 0 1,0 0-1,0 0 1,0 0-1,0 1 1,1-1-1,-1 0 1,0 0-1,0 0 1,0 0-1,0 0 1,0 0-1,0 0 1,0 0-1,1 0 1,-1 0-1,0 0 1,0 0-1,0 0 1,0 0-1,0 0 1,1 0-1,-1 0 1,0 0-1,0 0 1,0 0-1,0 0 1,0 0 0,0 0-1,1 0 1,-1 0-1,0 0 1,0 0-1,0-1 1,0 1-1,0 0 1,0 0-1,0 0 1,0 0-1,1 0 1,-1 0-1,0 0 1,0 0-1,0-1 1,2 15-99,-5 32 164,-15 87-1,-2 12 687,18-128-735,2-10 18,-1 1 0,1-1 0,0 0 0,1 12 0,0 3 400,-1-22-413,0 0 1,0 1 0,0-1 0,0 0-1,0 1 1,0-1 0,0 0 0,1 0-1,-1 1 1,0-1 0,0 0 0,0 1-1,0-1 1,0 0 0,1 0 0,-1 1-1,0-1 1,0 0 0,0 0-1,1 1 1,-1-1 0,0 0 0,0 0-1,1 0 1,-1 1 0,0-1 0,0 0-1,1 0 1,-1 0 0,0 0 0,0 0-1,1 0 1,-1 1 0,0-1 0,1 0-1,-1 0 1,0 0 0,1 0-1,-1 0 1,0 0 0,1 0 0,-1 0-1,0-1 1,1 1 0,-1 0 0,0 0-1,0 0 1,1 0 0,-1 0 0,0 0-1,1-1 1,-1 1 0,0 0 0,2-1 40,0 0 1,0 0 0,0 0 0,0-1 0,0 1 0,0 0-1,2-4 1,4-4 0,-1 0 0,1-1 0,-2-1 0,1 1 0,5-14 0,51-155-29,-57 160-77,-2 7-79,0 0 1,-1-1-1,0 0 1,-1 1-1,0-14 1,13 60-518,-9-12 677,13 28-1,-16-44-13,0 0 1,0 0 0,0 0-1,1 0 1,0-1-1,0 0 1,1 1-1,9 8 1,-11-12 19,1 0 0,-1 0 1,1 0-1,0-1 0,-1 1 0,1-1 0,0 0 0,0 0 1,0 0-1,0 0 0,0-1 0,0 0 0,0 0 0,0 0 1,0 0-1,0 0 0,-1-1 0,1 0 0,0 0 0,5-1 1,0-2 43,0 0 0,1 0 0,-1 0 1,-1-1-1,1-1 0,12-9 0,-8 3-48,-1 1 0,0-2 0,0 1-1,-1-2 1,-1 1 0,13-24 0,-18 29-61,-1 0 1,0 0 0,-1 0-1,0-1 1,0 1-1,-1-1 1,0 0-1,0 0 1,-1 0-1,0 0 1,0 0 0,-1 0-1,-2-17 1,1 24 6,1 0 1,0 0 0,0 1-1,-1-1 1,1 0 0,-1 1-1,0-1 1,1 0-1,-1 1 1,0-1 0,0 1-1,0-1 1,0 1 0,0 0-1,0-1 1,0 1 0,-1 0-1,1 0 1,0 0 0,-1-1-1,1 2 1,-1-1-1,1 0 1,-1 0 0,0 0-1,-1 0 1,0 1 0,0 0-1,1 0 1,-1 0 0,0 0-1,0 1 1,1-1-1,-1 1 1,0 0 0,1 0-1,-1 0 1,1 0 0,-1 0-1,1 0 1,0 1-1,-1-1 1,-2 4 0,-8 5-9,1 1 0,0 0 0,1 1 1,0 1-1,1 0 0,1 0 0,0 1 1,-14 28-1,12-18 46,1 0 1,2 0-1,0 1 0,2-1 1,-4 29-1,9-42 26,0 0 0,0 1 0,1-1 0,1 0 0,1 12 0,-1-20-19,-1 0 1,1 0-1,-1 0 1,1 0 0,0 0-1,0 0 1,0 0-1,1 0 1,-1 0 0,1-1-1,0 1 1,-1-1-1,1 1 1,0-1 0,0 0-1,1 1 1,-1-1-1,0 0 1,1 0 0,0-1-1,-1 1 1,1 0-1,4 1 1,0-1 52,-1-1-1,1 0 1,0 0-1,0-1 1,0 0-1,0 0 1,0-1-1,0 1 1,-1-1-1,9-3 1,7-2 30,36-15 0,-40 12-78,0 0 0,0-1-1,-1 0 1,0-2 0,-1 0 0,19-18-1,-8 3-66,-1-1-1,30-43 0,-47 59-16,-1 2 31,-1 0 1,0-1-1,6-13 1,-12 14-325,-1 9 148,0 8 151,-1 54-61,0-22 108,1-1 0,2 1 0,7 42 0,-8-75 39,1 0 0,-1 0 0,1 0 0,0 0 0,1 0 0,4 8 1,-6-12-19,0-1 0,0 0 0,0 1 0,0-1 0,0 0 0,1 0 0,-1 0 0,0 0 0,1 0 0,-1 0 1,0 0-1,1 0 0,-1-1 0,1 1 0,0 0 0,-1-1 0,1 0 0,-1 1 0,1-1 0,0 0 0,-1 0 1,1 0-1,0 0 0,-1 0 0,1 0 0,0 0 0,-1 0 0,1-1 0,2 0 0,7-3 28,1 0 0,-1-1 0,0-1-1,0 1 1,16-14 0,47-39 78,-71 56-109,215-197 240,-216 197-242,7-6-56,0 0 1,-1-1-1,0 0 1,-1 0-1,9-15 1,-16 24 38,0 0 0,0 0 0,1 0 0,-1-1 0,0 1 0,0 0 0,0 0 0,0-1 0,1 1 0,-1 0 0,0-1 0,0 1 0,0 0 0,0 0 0,0-1 1,0 1-1,0 0 0,0-1 0,0 1 0,0 0 0,0 0 0,0-1 0,0 1 0,0 0 0,0-1 0,0 1 0,0 0 0,-1 0 0,1-1 0,0 1 0,-9 2-187,-12 12-93,-23 27 109,-58 69 1,87-91 132,-27 39 0,39-53 50,0 1 0,0 0 0,0 0-1,0 0 1,1 0 0,0 0 0,1 1-1,-1-1 1,1 1 0,0-1 0,1 1-1,0 8 1,0-13 7,0 0-1,1 0 1,0 0 0,-1 0 0,1-1-1,0 1 1,0 0 0,0-1 0,0 1-1,0 0 1,0-1 0,0 1 0,0-1-1,1 0 1,-1 1 0,1-1 0,-1 0 0,1 0-1,-1 0 1,1 0 0,0 0 0,-1 0-1,1 0 1,0-1 0,0 1 0,0-1-1,3 1 1,0 0 17,-1 0 0,1-1 0,0 1 0,-1-1 1,1 0-1,0 0 0,0-1 0,-1 0 0,1 0 0,6-2 0,-3-1 13,0 0 0,0-1-1,0 0 1,-1-1-1,0 0 1,0 0 0,0 0-1,5-8 1,1-2-24,-1 0 0,-1-1 0,-1-1 0,0 0-1,-2 0 1,10-25 0,15-33-180,-26 59-53,-5 12 54,-4 7-110,-2 8 181,0 0 0,1 0 0,-3 11 0,-3 14-13,-59 127-140,1-4 201,-7 68 146,35-106 19,36-109-87,-1 3 55,-10 21-1,13-32-50,-1 0-1,1-1 1,-1 1-1,0 0 1,0-1-1,0 1 0,0-1 1,-1 1-1,1-1 1,0 0-1,-1 0 1,-4 3-1,6-5-27,0 1-1,0-1 0,0 1 0,-1-1 0,1 0 1,0 0-1,0 1 0,0-1 0,0 0 0,0 0 1,0 0-1,-1 0 0,1 0 0,0-1 1,0 1-1,0 0 0,0 0 0,0-1 0,0 1 1,0-1-1,-1 1 0,1-1 0,1 1 1,-1-1-1,0 0 0,0 1 0,0-1 0,0 0 1,0 0-1,0 0 0,1 1 0,-1-1 1,-1-2-1,-1-3-1,-1 0 0,1 0 0,0-1 0,-2-8 0,2 8-4,-2-10-17,0 0 1,2 0 0,-4-34-1,4 24-85,2 14 62,0 0-1,0 0 1,2-1 0,0 1-1,0 0 1,1-1-1,1 1 1,0 0 0,6-14-1,-8 25 21,0-1-1,0 1 0,1 0 1,-1-1-1,1 1 1,-1 0-1,1 0 0,0 0 1,0 0-1,0 0 1,0 1-1,0-1 0,4-2 1,3 0 9,0-1 0,12-4 0,-13 6 19,37-12 9,1 2 1,54-9-1,37-10 153,-116 25-111,0 0 0,-1-1 0,0-1 1,25-16-1,-33 17-71,-1 0 0,1-1 0,-2-1 0,1 0 0,-2 0 0,1-1 0,-1 0 1,-1 0-1,0-1 0,0-1 0,-2 1 0,7-15 0,-4 3 11,-1-1 1,-1-1-1,-1 1 1,-1-1-1,3-43 1,-7 48-89,1 11 23,-1 0 1,-1 1-1,0-1 0,0 1 0,-1-1 0,-3-18 1,4 28 48,0-1 0,0 1 1,0 0-1,0-1 1,0 1-1,0-1 1,0 1-1,-1 0 0,1-1 1,0 1-1,0-1 1,0 1-1,0 0 1,-1-1-1,1 1 0,0 0 1,0-1-1,-1 1 1,1 0-1,0 0 1,-1-1-1,1 1 0,0 0 1,-1 0-1,1-1 1,0 1-1,-1 0 0,1 0 1,0 0-1,-1 0 1,1 0-1,-1-1 1,1 1-1,0 0 0,-1 0 1,1 0-1,-1 0 1,1 0-1,-1 0 1,1 0-1,0 1 0,-1-1 1,1 0-1,-1 0 1,1 0-1,0 0 1,-1 0-1,1 1 0,0-1 1,-1 0-1,1 0 1,0 0-1,-1 1 1,1-1-1,0 0 0,-1 1 1,1-1-1,0 0 1,0 1-1,-1-1 0,1 1 1,-3 2-48,1 1 0,-1 0 0,1 0 0,-4 8 0,-2 9 53,1 0-1,1 0 0,0 1 0,2 0 0,1 0 1,0 0-1,2 1 0,2 42 0,2-42 21,8 35 0,-9-50 43,0 0 1,1 0 0,1 0-1,-1-1 1,1 1 0,0-1-1,10 13 1,-13-19-29,0 1-1,1 0 1,-1-1 0,1 1 0,-1-1-1,1 0 1,-1 1 0,1-1-1,0 0 1,0 0 0,0 0-1,0 0 1,-1 0 0,1-1 0,0 1-1,1 0 1,-1-1 0,0 0-1,0 1 1,0-1 0,0 0 0,0 0-1,0 0 1,0 0 0,0-1-1,0 1 1,0-1 0,0 1-1,0-1 1,0 1 0,0-1 0,0 0-1,2-2 1,6-3 12,0-1 0,-1 0 0,0-1 1,0 0-1,7-9 0,-9 10-34,107-127 116,-82 95-123,25-35-75,31-35-105,-88 108 160,1-1 0,0 1 0,0 0 0,0 0 1,0 0-1,0 0 0,0 0 0,0 0 0,0 1 1,0-1-1,0 0 0,1 0 0,-1 1 0,0-1 1,1 1-1,-1-1 0,0 1 0,1 0 0,2-1 1,-4 2 6,1-1 0,0 1 1,0-1-1,-1 1 0,1-1 1,0 1-1,-1 0 0,1-1 1,-1 1-1,1 0 1,-1-1-1,1 1 0,-1 0 1,0 0-1,1 0 0,-1-1 1,0 1-1,1 0 1,-1 0-1,0 0 0,0 0 1,0 0-1,0-1 0,0 1 1,0 0-1,0 0 1,0 0-1,0 1 0,-2 17-2,-1-1 0,0 1 0,-1-1 0,-1 0 0,-15 34 0,18-46 17,-11 26 56,-1 0-1,-32 51 1,34-64-19,0-2 1,-2 1-1,0-2 0,-1 0 0,-24 19 0,35-31-6,-1-1 0,0 0-1,0 0 1,0 0 0,0-1 0,0 0-1,0 0 1,-1 0 0,1-1-1,-1 0 1,1 0 0,-1 0 0,-7 0-1,11-2-32,-1 1 0,1-1-1,0 0 1,0 0 0,-1 0 0,1 0-1,0 0 1,0 0 0,0 0 0,0-1-1,0 1 1,1-1 0,-1 0 0,0 1-1,1-1 1,-1 0 0,-1-3 0,3 4-8,-1 1 1,1 0-1,0-1 1,0 1-1,0 0 1,0-1-1,-1 1 1,1 0-1,0 0 1,0-1-1,0 1 1,0-1-1,0 1 1,0 0-1,0-1 1,0 1-1,0 0 1,0-1-1,0 1 1,0 0-1,1-1 1,-1 1-1,0 0 1,0 0-1,0-1 1,0 1-1,0 0 1,1-1-1,-1 1 1,0 0-1,0 0 1,0-1-1,1 1 1,-1 0-1,0 0 1,1-1-1,-1 1 1,0 0-1,0 0 1,1 0-1,-1 0 1,0 0-1,1-1 1,-1 1-1,0 0 1,1 0-1,-1 0 1,0 0-1,1 0 1,-1 0-1,1 0 1,20-3-67,-20 2 70,28 1 32,1 0-1,-1 2 0,32 6 0,22 1 63,-1-1 121,49 2-362,-125-10-203,1-1 0,-1 1 0,1-1 0,6-2 0,13-6-6232,-26 9 6449,0 0 0,0 0 0,1 0 0,-1 0 0,0 0 0,0 0 0,0 0 0,1 0 0,-1 0 0,0 0 0,0 0 0,1-1 0,-1 1 0,0 0-1,0 0 1,0 0 0,1 0 0,-1-1 0,0 1 0,0 0 0,0 0 0,0 0 0,0-1 0,0 1 0,1 0 0,-1 0 0,0 0 0,0-1 0,0 1-1,0 0 1,0 0 0,0-1 0,0 1 0,0-1 0,-7-9-4701,-7-5 753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3:59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30 160 8128,'-29'-43'3680,"32"25"-3168,8 6-224,4 3-256,8-13-384,11 4 224,20-3-2176,5 4 1280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01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384 617 640,'0'-1'131,"0"0"1,0 0-1,0 1 1,1-1-1,-1 0 1,0 0-1,1 1 1,-1-1-1,0 0 1,1 1-1,-1-1 1,1 1-1,-1-1 1,1 0-1,-1 1 1,1-1-1,-1 1 0,1-1 1,0 1-1,-1 0 1,1-1-1,0 1 1,-1 0-1,1-1 1,0 1-1,-1 0 1,1 0-1,0-1 1,0 1-1,-1 0 1,2 0-1,0 0 416,0-1 0,0 0-1,0 1 1,0-1 0,0 0-1,0 0 1,-1 0 0,1 0 0,2-2-1,-4 3-500,1 0 0,-1 0-1,0-1 1,0 1 0,0 0-1,0 0 1,0 0 0,0 0-1,0 0 1,0 0 0,0 0-1,0 0 1,0 0 0,1 0-1,-1 0 1,0 0 0,0 0-1,0 0 1,0-1 0,0 1-1,0 0 1,0 0 0,0 0-1,0 0 1,0 0 0,0 0-1,0 0 1,0 0 0,0 0-1,0-1 1,0 1 0,0 0-1,0 0 1,0 0 0,0 0-1,0 0 1,0 0 0,0 0-1,0 0 1,0 0 0,0-1 0,0 1-1,0 0 1,-1 0 0,1 0-1,0 0 1,0 0 0,0 0-1,0 0 1,0 0 0,0 0-1,0 0 1,0 0 0,0 0-1,0 0 1,0 0 0,-1-1-1,1 1 1,0 0 0,0 0-1,0 0 1,-10 0 942,-14 5-456,12 1-364,1 0 0,-1 1 0,1 0 0,0 1 0,1 0 0,-18 19-1,18-18 18,-215 222 1036,214-218-1083,2-3-25,1-1-1,-7 12 1,13-18-61,0 1 1,0-1-1,1 1 0,-1-1 0,1 1 1,0 0-1,0 0 0,0-1 1,1 1-1,-1 7 0,1-9-8,0-1 1,0 1-1,0 0 0,1-1 0,-1 1 0,0 0 1,1-1-1,-1 1 0,1-1 0,0 1 0,-1-1 1,1 1-1,0-1 0,0 0 0,0 1 1,0-1-1,0 0 0,0 0 0,2 2 0,0-1 20,0-1-1,0 1 0,0 0 0,0-1 0,0 0 1,0 0-1,0 0 0,0 0 0,4 1 0,1-1 2,0 0 1,0-1-1,0 0 0,0 0 0,-1-1 0,1 0 0,14-3 0,-10-1-26,0 1 0,-1-2 0,1 0 0,-1 0 0,0-1 0,-1-1 0,0 1 0,0-2 0,0 1 0,-1-2 0,-1 1 0,1-1 0,10-18 0,4-8 86,-3-1 1,29-70 0,-46 99-203,0 0-1,-1 0 1,0 0 0,0 0-1,-1-1 1,0 1 0,0-12-1,-1 13-101,-3 9 23,-2 12-13,4-9 172,-6 17 17,1 0 0,-4 38 0,0 48 473,8-82-326,1-5-34,0 0 0,3 28 0,-1-43-59,-1-1-1,1 0 0,0 1 0,1-1 1,-1 0-1,1 0 0,0 0 1,0 0-1,1 0 0,0 0 0,0-1 1,0 1-1,0-1 0,5 5 1,-6-7-33,0-1 0,0 1 0,0-1 0,0 0 0,0 0-1,1 0 1,-1 0 0,0 0 0,0-1 0,1 1 0,-1-1 0,1 1 0,-1-1 0,0 0 0,1 0 0,-1 0 0,1 0 0,-1 0 0,0-1 0,5 0 0,5-3 13,-1 0 1,0 0-1,13-7 1,3-2 51,-19 10-104,66-28 111,-64 26-77,0-1 0,0 0 0,-1 0 0,0-1-1,11-11 1,-8 7-86,54-60 170,145-246-4,-204 307-110,6-13-8,11-15-6,-2-1 0,21-48 0,-11-2-203,33-145 0,-63 223 191,-1 7-7,0 1-1,0-1 0,0 1 0,-1-1 1,1 1-1,-1-1 0,0 1 0,0-1 1,0 1-1,-1-6 0,0 7-63,-2 7 1,-20 67-289,-5 8 308,-35 124 254,15 43-120,42-193 14,2 0 0,4 90-1,1-129-97,1 0 0,0-1-1,1 0 1,0 1 0,1-1-1,1 0 1,0-1 0,1 1-1,0-1 1,1 0 0,1-1-1,13 18 1,-20-29-171,1 1 1,-1-1 0,1 1-1,-1-1 1,0 0-1,1 1 1,0-1-1,-1 0 1,1 0-1,0 0 1,0 0-1,0-1 1,-1 1-1,1 0 1,0-1-1,0 1 1,0-1-1,0 0 1,0 0-1,3 0 1,15 0-1815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01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79 8896,'-29'-27'4032,"49"24"-3520,4-3 1152,6 6-1024,19-3 511,3-1-671,27-5-288,3 0-96,24-3-96,2 6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03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15 969 4160,'-3'-1'436,"3"1"-372,-1 0 0,1 0 0,0 0 1,-1 0-1,1 0 0,-1 0 0,1 0 0,0 0 0,-1 0 0,1 0 0,-1 0 0,1 0 0,-6 4 5179,17-11-2753,-7 4-2319,0 0-1,0 0 1,-1 0-1,1-1 1,-1 1-1,4-6 1,2-3 59,103-130 633,-29 35-563,62-60 182,-84 98-335,-16 18 88,39-60-1,-68 87-12,-2 0-1,0 0 0,-2-1 1,-1-1-1,11-37 0,-13 21 3,-8 38-239,-1 0 0,1 0 1,-1-1-1,0 1 0,-1 0 0,1 0 1,-1 0-1,-1-5 0,2 8 13,0 1-1,0-1 0,0 1 1,-1 0-1,1-1 0,0 1 1,0 0-1,0-1 1,-1 1-1,1 0 0,0 0 1,0-1-1,-1 1 1,1 0-1,0 0 0,0-1 1,-1 1-1,1 0 1,0 0-1,-1 0 0,1-1 1,0 1-1,-1 0 1,1 0-1,-1 0 0,1 0 1,0 0-1,-1 0 1,1 0-1,0 0 0,-1 0 1,1 0-1,0 0 1,-1 0-1,1 0 0,-1 0 1,1 0-1,0 0 1,-1 1-1,1-1 0,0 0 1,-1 0-1,1 0 0,0 0 1,-1 1-1,1-1 1,0 0-1,0 0 0,-1 1 1,-18 18 15,17-17-19,-92 113 323,91-110-282,-20 25 96,3 0-1,0 2 1,2 0-1,1 1 1,2 1-1,1 0 0,2 1 1,1 1-1,2 0 1,-7 60-1,14-79-54,1 0 0,2 1 0,-1-1 0,2 0-1,7 32 1,-8-42-9,2 1-1,-1-1 1,1 0-1,0 0 1,0 0 0,1 0-1,0-1 1,0 1-1,1-1 1,-1 0-1,1 0 1,1-1-1,-1 1 1,1-1-1,8 5 1,-8-6-21,1 0 0,0 0 0,0-1 0,0 0 0,0-1 0,1 1 0,-1-1 0,1-1 1,-1 0-1,1 0 0,-1 0 0,1-1 0,0 0 0,0 0 0,-1-1 0,1 0 0,-1-1 0,1 1 0,-1-1 0,1-1 0,11-5 0,-5 0-15,0 0 0,-1-1 0,0 0 0,-1-1 0,0-1 0,-1 0 0,18-22 0,-9 7-55,-1-2 0,27-50 0,-42 71-18,-3 5 2,0 1-1,0-1 0,0 1 0,-1-1 0,1 1 1,-1-1-1,1 1 0,-1-1 0,1 0 0,-1-2 1,-9 16-451,-9 30 459,-19 71 0,34-103 81,1-1 0,0 1 1,0 0-1,1 0 0,0 0 0,1 0 1,0 0-1,1 0 0,0 0 0,1 0 1,-1 0-1,6 13 0,-7-21-15,1 0 0,0-1 1,0 1-1,-1-1 0,1 1 0,0-1 0,0 1 0,1-1 1,-1 0-1,0 1 0,0-1 0,1 0 0,-1 0 0,0 0 1,1 0-1,-1 0 0,1 0 0,0 0 0,-1-1 0,1 1 1,0 0-1,-1-1 0,1 0 0,0 1 0,0-1 0,2 0 1,1-1 3,0 0 0,0 0-1,-1-1 1,1 0 0,-1 0 0,1 0 0,-1-1 0,0 1 0,0-1 0,0 0 0,0 0 0,5-5 0,-4 2-5,0 0 0,0-1-1,0 0 1,-1 1 0,0-2 0,6-14 0,-5 6-32,0-1 0,0-1 0,-2 1 0,0-1 0,-1 1 0,0-23 0,-3 34-53,1 1 0,0-1-1,-1 1 1,0-1-1,-1 1 1,1-1 0,-1 1-1,0 0 1,0 0 0,-6-8-1,7 11 38,0 0-1,0 0 1,-1 0-1,1 1 1,-1-1-1,1 1 1,-1-1 0,1 1-1,-1-1 1,0 1-1,0 0 1,0 0-1,0 0 1,0 0-1,0 0 1,0 1-1,0-1 1,0 0-1,0 1 1,0 0-1,-1-1 1,1 1 0,0 0-1,0 0 1,0 0-1,0 0 1,-1 1-1,1-1 1,-4 2-1,2 0 11,-1 0 0,1 0-1,0 0 1,0 1-1,0-1 1,1 1 0,-1 0-1,0 1 1,1-1 0,0 0-1,0 1 1,0 0-1,0 0 1,1 0 0,-1 0-1,1 0 1,0 0 0,-2 7-1,3-8 24,0 0 0,0 0-1,0 0 1,0 0 0,1 0 0,-1 0-1,1 0 1,0 0 0,0 0 0,0 0-1,0 0 1,0 0 0,1 1 0,0-1-1,-1 0 1,1 0 0,0 0 0,0-1-1,1 1 1,-1 0 0,1 0 0,-1-1-1,1 1 1,0 0 0,0-1-1,0 0 1,4 4 0,-4-5 9,-1 0 0,1 0-1,0 0 1,-1 0 0,1 0 0,0-1-1,0 1 1,-1-1 0,1 1 0,0-1 0,0 0-1,0 0 1,0 0 0,-1 0 0,4 0 0,25-8 130,-23 6-103,23-9 77,0-1 0,40-22 1,51-40-247,-63 38 167,-38 24-36,3-1 0,-2-1 0,32-27 0,-41 31-168,-1 1 1,16-10 0,-27 19 148,0 0 0,0 0 0,0 0 0,0 0 0,0 0 0,0 0 0,0 0 0,0 0 0,0 0 0,0 0 0,0 0 0,0 0 0,0 0 0,0 0 0,0 0 0,0 0 0,0 0 0,1 0 0,-1 0 0,0 0 0,0 0 0,0 0 0,0 0 0,0 0 0,0 0 0,0 0 0,0 0 0,0 0 0,0 0 0,0 0 0,0 0 0,0 0 0,0 0 0,0 0 0,1 0 0,-1 0 0,0 0 0,0 0 0,0 0 0,0 0 0,0 0 0,0 0 0,0 0 0,0 1 0,0-1 0,0 0 0,0 0 0,0 0 0,0 0 0,0 0 0,0 0 0,0 0 0,0 0 0,0 0 0,0 0 0,0 0 0,-1 7-123,-4 14-12,4-17 125,-30 94 74,15-55 116,-17 84 1,32-122-102,1 1 0,-1-1-1,1 0 1,0 0 0,1 11 0,-1-16-60,0 1 0,0 0 0,1 0 1,-1-1-1,0 1 0,1 0 0,-1 0 0,0-1 1,1 1-1,-1 0 0,1 0 0,-1-1 0,1 1 1,-1-1-1,1 1 0,-1 0 0,1-1 0,0 1 1,-1-1-1,1 0 0,0 1 0,0-1 0,-1 1 1,1-1-1,0 0 0,0 0 0,-1 1 1,1-1-1,0 0 0,0 0 0,0 0 0,-1 0 1,1 0-1,0 0 0,0 0 0,0 0 0,0 0 1,-1 0-1,1-1 0,0 1 0,0 0 0,-1-1 1,1 1-1,0 0 0,1-1 0,3-2 6,0 1 0,1-1 0,-1 0 0,0 0 0,0-1 0,-1 0 0,1 0 0,6-7-1,3-5-1,13-20 0,-14 17 26,55-73-169,-68 92 112,1-1 0,-1 1 0,0-1 0,1 0 0,-1 1 1,1-1-1,-1 1 0,1-1 0,-1 1 0,1-1 0,-1 1 0,1-1 0,-1 1 0,1 0 0,0-1 0,-1 1 0,1 0 0,0 0 0,-1-1 0,1 1 0,0 0 0,-1 0 0,2 0 0,-1 0 3,-1 0 0,1 1 0,-1-1 0,1 0 1,-1 1-1,1-1 0,-1 1 0,1-1 0,-1 1 0,1-1 0,-1 1 0,0-1 0,1 1 0,-1 0 0,0-1 0,1 1 0,-1-1 0,0 1 0,0 1 0,2 5-26,-1 1 1,1-1-1,-1 9 0,-1-13 26,2 23 0,2 63 27,1-38 567,-2-58-157,4-1-223,2-9-95,0 0 0,11-33-1,0-2-58,-10 28-87,1 2 0,1-1 0,1 2 1,1 0-1,19-23 0,-26 36 38,0 1 1,1-1-1,0 1 0,0 1 0,1 0 1,0 0-1,0 0 0,1 1 0,-1 0 1,1 1-1,0 0 0,0 1 0,1 0 1,20-3-1,-13 5-31,1 0 0,-1 1 0,1 1 0,23 4-1,73 20-2487,-114-25 2490,4 1-359,64 19-5517,-58-16 2623,-1 0 1,12 7 0,-4 1-1047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59:55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116 137 3808,'-5'3'5416,"5"-3"-5257,0 0 1,0 0-1,0 0 0,0 0 0,0 1 1,-1-1-1,1 0 0,1 0 1,-1 0-1,0 1 0,0-1 0,0 0 1,0 0-1,0 1 0,0 0-1138,0 0 1566,2 0-32,6 3-393,1 0 0,0 0 0,0-1 0,0 0 0,1-1 0,-1 0 0,15 1 0,-17-3-14,-1 1 0,1-2 1,0 1-1,0-1 0,-1 0 0,1 0 1,0-1-1,-1 0 0,11-4 1,-14 5-91,-1 0 1,1-1-1,0 1 1,-1-1-1,0 1 0,1-1 1,-1 0-1,0 0 1,0 1-1,0-2 1,0 1-1,0 0 0,0 0 1,-1-1-1,1 1 1,-1-1-1,1 1 1,-1-1-1,0 0 1,0 1-1,0-1 0,-1 0 1,1 0-1,-1 0 1,1-2-1,-1 0-53,0 0-1,-1 0 1,1 1-1,-1-1 1,0 0-1,0 1 1,0-1-1,-1 1 1,0-1-1,0 1 1,0 0-1,0 0 1,0 0-1,-4-4 1,4 5-50,-1 1 0,0-1-1,1 1 1,-1 0 0,0 0 0,0 0 0,0 0 0,0 1 0,-1-1 0,1 1-1,0-1 1,-1 1 0,1 1 0,-1-1 0,1 0 0,-1 1 0,1-1 0,-1 1-1,1 0 1,-5 1 0,-1 0-63,0 1-1,-1 0 1,1 0-1,0 1 1,-11 5-1,-43 22-40,53-25 216,1 1 1,-1 0-1,1 1 0,0 0 0,-12 13 0,18-17-42,0 0 0,0 1 0,0-1 0,1 1 0,0 0 0,0-1 0,0 1 0,0 0 0,0 0 0,1 0 0,0 1 0,-1-1 0,2 0 0,-1 1 0,0-1 0,1 0 1,0 6-1,0-7 32,1 0 0,-1 0 0,1-1 1,0 1-1,0 0 0,0-1 1,0 1-1,0-1 0,1 1 1,-1-1-1,1 1 0,-1-1 0,4 3 1,0 0 8,-1-2 0,1 1 0,0 0 1,-1-1-1,2 0 0,4 3 0,6 1 35,0-1 0,0-1 0,26 5 0,-35-8-93,18 4 167,1-1-1,-1-1 0,1-2 0,35 0 1,-38-3-70,-14 1-256,0-1 0,0 0 1,0 0-1,0-1 0,17-5 0,-10 1-2361,0 4 699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09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142 921 2496,'-14'8'1509,"24"-17"6074,1-4-6455,13-21 1,-2-1-108,53-78 289,115-101-344,-80 99-658,-44 36 44,100-156 0,-146 205-314,9-18-508,-26 44 130,-2 5 161,-2 8 31,-6 13 116,-16 38 0,-8 0 63,-2-2-1,-43 57 0,-80 137 21,109-169-6,19-34-20,-126 204 571,115-196-245,-2-2 0,-64 66 1,74-89-136,-39 37 768,58-58-510,15-15-3,22-16-147,38-31-204,57-60 0,-2-13-78,-37 39-20,6-3 216,3 3 0,129-91 1,-159 127-79,-65 53-190,1 1 1,0-1-1,0 1 1,1 0-1,-1-1 1,1 2-1,0-1 1,0 0-1,-3 10 1,-4 10 48,-8 31 1,15-45-25,1 0 0,1-1-1,-1 1 1,2 0 0,-1 0 0,2-1 0,2 18 0,-2-20 33,0-1 0,1 0 1,0 0-1,0 0 0,1-1 0,0 1 0,0 0 0,0-1 0,1 0 1,0 0-1,0 0 0,7 7 0,-9-11 2,1 0 0,0 1 1,0-1-1,-1 0 0,1 0 0,0 0 1,1-1-1,-1 1 0,0-1 0,0 0 1,1 0-1,-1 0 0,0 0 0,6 0 1,-4 0-9,1-2 0,-1 1 0,0 0 0,0-1 0,0 0 0,0 0 0,0-1 0,9-3 0,4-4 3,0-1 0,-1 0 0,0-2-1,16-14 1,-13 10 42,147-90 340,-108 71-344,62-47 0,-103 69-33,-10 7-15,0 0 0,0 0 1,10-13-1,-17 19-21,-1 0 0,0-1 1,1 1-1,-1 0 0,0-1 0,1 1 1,-1-1-1,0 1 0,1 0 1,-1-1-1,0 1 0,0-1 1,0 1-1,0-1 0,1 1 1,-1-1-1,0 1 0,0 0 0,0-1 1,0 1-1,0-1 0,0 1 1,0-1-1,0 1 0,0-1 1,0 1-1,0-1 0,-1 1 0,1-1 1,0 1-1,0-1 0,0 1 1,-1 0-1,1-1 0,0 1 1,0-1-1,-1 1 0,1 0 1,0-1-1,-1 1 0,1 0 0,0-1 1,-1 1-1,1 0 0,-1 0 1,1-1-1,-1 1 0,1 0 1,0 0-1,-1 0 0,1 0 1,-1-1-1,1 1 0,-1 0 0,1 0 1,-1 0-1,0 0 0,-3 0-37,0-1-1,0 0 0,0 1 1,0 0-1,-8 1 1,-8 3 26,1 1 1,0 1-1,0 1 0,0 1 1,1 0-1,0 1 1,0 1-1,1 1 1,-18 15-1,25-18-5,0 1 1,1-1-1,0 1 0,-15 21 0,22-27 42,0 0 0,0 0 0,0 1 0,0-1 0,0 1 0,0-1-1,1 1 1,0 0 0,0-1 0,0 1 0,0 0 0,1 0 0,-1 0 0,1 0 0,0 0 0,0 0 0,1 0 0,-1 0 0,1-1 0,1 6 0,-1-7-7,0 0 0,0 0 0,0 0 0,0 0 1,1-1-1,-1 1 0,1 0 0,-1-1 0,1 1 1,0-1-1,-1 1 0,1-1 0,0 0 0,0 0 1,0 0-1,0 0 0,0 0 0,0 0 0,0-1 1,0 1-1,3 0 0,3 0 4,0 0-1,0 0 1,0-1-1,15-1 1,20-4 73,0-2 0,-1-2 0,0-2 0,75-29-1,-40 6-4,112-68 0,-172 92-53,-1-1 0,16-15 0,-25 17-65,-7 9 26,0-1 0,0 1 0,0 0 0,0 0 0,0 0 0,0 0 0,0 0 0,0-1 0,-1 1 0,1 0 0,0 0 0,0 0 0,0 0 0,0 0 0,0 0 0,0-1 1,0 1-1,-1 0 0,1 0 0,0 0 0,0 0 0,0 0 0,0 0 0,0 0 0,-1 0 0,1 0 0,0 0 0,0 0 0,0-1 0,0 1 0,0 0 0,-1 0 0,1 0 0,0 0 0,0 1 1,-2-1-42,0 0 1,-1 0-1,1 0 1,0 0 0,0 1-1,0-1 1,0 1 0,-2 1-1,-11 6-32,1 2 0,0-1 0,1 2 0,0 0 0,-15 17 0,18-18 105,1 0-1,0 1 1,0 0-1,1 0 1,1 1-1,0 0 1,1 0-1,0 0 1,0 1-1,2 0 0,-1 0 1,2 1-1,0-1 1,1 1-1,0 0 1,0 13-1,2-24 2,0-1-1,0 0 1,0 1-1,1-1 1,-1 1-1,1-1 1,0 0-1,-1 0 1,1 1-1,0-1 1,0 0-1,3 4 1,-3-6-21,-1 1 0,1 0 1,-1-1-1,1 1 0,0-1 1,-1 1-1,1-1 0,0 1 1,0-1-1,-1 1 0,1-1 1,0 0-1,0 1 0,0-1 0,-1 0 1,1 0-1,0 0 0,0 0 1,0 0-1,0 1 0,0-2 1,-1 1-1,1 0 0,0 0 1,0 0-1,0 0 0,0 0 0,0-1 1,-1 1-1,1 0 0,0-1 1,0 1-1,-1-1 0,2 0 1,3-3 22,-1-1 1,0 1 0,0-1-1,0 0 1,-1 0 0,0 0-1,0 0 1,0 0 0,3-11-1,0 3 70,81-145 62,-54 90-326,-33 68 161,0 0 0,0 0 0,0 0 0,0 0-1,1-1 1,-1 1 0,0 0 0,0 0 0,0 0-1,0 0 1,0 0 0,0 0 0,0 0 0,1-1 0,-1 1-1,0 0 1,0 0 0,0 0 0,0 0 0,0 0 0,0-1-1,0 1 1,0 0 0,0 0 0,0 0 0,0 0 0,0-1-1,0 1 1,0 0 0,0 0 0,0 0 0,0 0-1,0 0 1,0-1 0,0 1 0,0 0 0,0 0 0,0 0-1,0 0 1,-1 0 0,1-1 0,0 1 0,0 0 0,0 0-1,0 0 1,0 0 0,0 0 0,0 0 0,-1 0-1,1-1 1,0 1 0,0 0 0,0 0 0,0 0 0,-8 4-175,2 4 107,1 0 0,0 1-1,-4 8 1,-4 8 20,-36 70 100,-38 62 98,47-98-89,-4-3 1,-51 52 0,45-55-68,-14 12 270,-97 130 0,79-69 88,74-116-171,8-10-170,-1 0 0,1 0 1,0 0-1,0 0 0,0 0 0,0 0 0,0 0 1,0 0-1,0 0 0,0 1 0,-1-1 0,1 0 1,0 0-1,0 0 0,0 0 0,0 0 1,0 0-1,0 0 0,-1 0 0,1 0 0,0 0 1,0 0-1,0 0 0,0 0 0,0 0 0,0 0 1,-1 0-1,1 0 0,0 0 0,0 0 0,0 0 1,0 0-1,0-1 0,0 1 0,-1 0 1,1 0-1,0 0 0,0 0 0,0-1 10,0 0 1,0 0-1,0 0 0,1-1 0,-1 1 0,0 0 0,0 0 0,1 0 0,-1 0 1,1 0-1,-1 0 0,1 0 0,-1 0 0,1 1 0,0-1 0,-1 0 1,1 0-1,1-1 0,14-15-4,0 1-1,1 0 1,0 1 0,20-13-1,83-45 84,-57 35-72,-18 10-2,-1-2 1,69-63-1,9-40 23,-52 52-40,-27 34-18,83-90-44,-88 98 40,60-45 1,42-25 17,-116 96-348,-21 13 281,-1-1-1,1 0 1,-1-1 0,0 1 0,1 0 0,-1-1 0,4-3 0,-49 74-87,12-22 119,-43 94 0,54-100 220,14-30-114,0 0 0,1 0 1,1 1-1,0 0 1,-3 13-1,7-25-62,0 1-1,0-1 0,-1 0 1,1 0-1,0 1 1,0-1-1,0 0 0,0 1 1,0-1-1,0 0 1,0 1-1,0-1 0,0 0 1,0 0-1,1 1 0,-1-1 1,0 0-1,0 1 1,0-1-1,0 0 0,0 0 1,0 1-1,1-1 1,-1 0-1,0 0 0,0 1 1,0-1-1,1 0 1,-1 0-1,0 0 0,0 1 1,1-1-1,-1 0 1,0 0-1,0 0 0,1 0 1,-1 0-1,0 1 1,1-1-1,-1 0 0,0 0 1,0 0-1,1 0 0,-1 0 1,0 0-1,1 0 1,-1 0-1,0 0 0,1 0 1,-1 0-1,0 0 1,0 0-1,1-1 0,-1 1 1,0 0-1,1 0 1,-1 0-1,0 0 0,0 0 1,1-1-1,8-4 56,-1 0-1,0-1 0,0 0 1,0 0-1,-1-1 1,13-14-1,-7 8-48,97-101 150,54-53-511,-137 145 106,-39 74-358,9-41 616,0 0 0,1 0 1,1 0-1,0 0 0,0 1 0,1-1 0,2 16 0,-1 10 259,-1-34-250,0 0 0,0 0 0,1 0 0,-1 0 0,1 0 0,0 0 0,0 0 0,0 0 0,0 0 0,0 0 0,1 0 0,3 4 0,-4-5-12,0-1 1,0 0-1,0 0 1,0 0-1,0 0 1,0 0-1,0-1 1,1 1-1,-1 0 1,0 0-1,1-1 1,-1 1-1,0-1 1,1 1-1,-1-1 0,1 0 1,-1 1-1,1-1 1,-1 0-1,1 0 1,-1 0-1,0 0 1,1 0-1,-1 0 1,1-1-1,-1 1 1,1 0-1,1-2 1,19-7 35,0-2 1,-1 0 0,21-17 0,11-4-41,44-21 99,96-60 20,-188 110-172,1-1 0,-1-1 0,0 1 0,-1-1 0,1 0 0,-1 0 0,0 0 0,6-10 0,-11 15 19,1 0 0,-1 0 1,0 0-1,1-1 0,-1 1 1,1 0-1,-1 0 0,1 0 1,-1 0-1,0 0 0,1 0 1,-1 0-1,1 1 1,-1-1-1,1 0 0,-1 0 1,1 0-1,-1 0 0,1 1 1,-1-1-1,1 0 0,-2 1 1,-24 10-103,13-4 97,0 1-1,1 0 0,-1 1 1,2 1-1,-1-1 0,1 2 1,1 0-1,-11 13 0,16-17 38,0 0-1,1 1 1,-1-1-1,2 1 1,-1 0-1,-4 16 1,7-19 20,-1 0 1,2 0 0,-1 1 0,1-1 0,-1 0 0,2 1 0,-1-1 0,0 0 0,1 1-1,0-1 1,4 10 0,-5-13-14,1 0-1,0 0 0,0-1 0,0 1 1,0-1-1,0 1 0,0 0 1,1-1-1,-1 0 0,0 1 1,1-1-1,-1 0 0,1 0 0,-1 0 1,1 0-1,0 0 0,0 0 1,-1 0-1,1 0 0,0-1 1,0 1-1,0-1 0,0 1 1,-1-1-1,1 0 0,0 0 0,0 0 1,0 0-1,0 0 0,2 0 1,3-1 0,0 0 1,0-1 0,0 0 0,0 0 0,-1 0-1,11-6 1,43-26 58,-14 7-27,5-4-30,-25 15-122,0 2 0,42-18 1,-68 32 97,1-1 0,-1 1 0,0 0 1,1 0-1,-1 0 0,1-1 1,-1 1-1,0 0 0,1 0 1,-1 0-1,1 0 0,-1 0 0,1 0 1,-1 0-1,0 0 0,1 0 1,-1 0-1,1 0 0,-1 0 0,1 0 1,-1 0-1,0 0 0,1 0 1,-1 0-1,1 1 0,-1-1 1,1 0-1,-1 0 0,0 0 0,1 1 1,-1-1-1,0 0 0,1 1 1,-1-1-1,0 0 0,0 1 1,1-1-1,-1 0 0,0 1 0,0-1 1,1 0-1,-1 1 0,0-1 1,0 1-1,0-1 0,0 1 1,0-1-1,1 0 0,-1 1 0,0-1 1,0 1-1,0-1 0,0 1 1,0-1-1,-1 1 0,1 4-34,-1 0-1,0 0 1,0 0 0,-3 5-1,3-4 35,-36 99 143,21-60 67,14-37-4,4-6-51,9-10 28,12-19-90,-1 0-9,36-35 1,-48 53-120,0 0 0,0 1 0,1 0 0,0 1 0,1 0 0,0 1 0,13-5 1,-5 7-136,-19 4 169,-1 0 0,1 0 0,0 0 0,-1 1 0,1-1 0,-1 0 0,1 0 0,0 0 0,-1 0 0,1 1 0,-1-1 0,1 0 0,-1 0 0,1 1 0,-1-1 0,1 0 0,-1 1 1,1-1-1,-1 1 0,1-1 0,-1 1 0,0-1 0,1 1 0,-1-1 0,0 1 0,1-1 0,-1 1 0,0-1 0,0 1 0,1-1 0,-1 1 0,0 0 0,0 7-31,0 0 0,0-1 0,-3 13 0,0 6 30,-3 18-6,3-29 72,-1 29-1,4-39-24,1-1 0,-1 1 0,1 0 0,-1 0 0,1-1 0,0 1 0,1-1 0,-1 1 0,1-1 0,3 6 0,-4-8-18,1-1 0,-1 1 0,1-1 0,-1 1 1,1-1-1,-1 0 0,1 0 0,0 0 0,0 0 0,0 0 0,-1 0 0,1 0 0,0-1 0,0 1 0,0 0 0,0-1 0,0 0 0,0 1 1,1-1-1,-1 0 0,0 0 0,0 0 0,0-1 0,2 1 0,8-2 16,1 0 0,20-7 0,-29 8-42,27-9 34,-1-2 0,37-19 0,56-38 115,-65 36-121,56-39-12,-105 67-110,-1 0 0,18-7 1,-21 9-70,-6 5 70,-5-2 126,3 1-35,1-1 0,-1 1 1,1 0-1,-1 0 0,0 0 1,1 0-1,-1 0 0,1 0 1,0 1-1,-1-1 0,1 1 1,0-1-1,0 1 0,0 0 1,0 0-1,-2 3 0,-7 8-32,-13 22 0,20-29 20,-7 15 53,0 0 0,2 0-1,0 1 1,1 0 0,2 1 0,0 0 0,1 0 0,-2 29 0,7-46 0,-1 1 1,1-1 0,0 0 0,1 1 0,0-1 0,2 10 0,-3-14-15,1 0-1,-1-1 1,1 1-1,-1 0 1,1 0 0,0-1-1,0 1 1,0-1 0,0 1-1,0-1 1,0 1 0,1-1-1,-1 1 1,0-1-1,1 0 1,-1 0 0,1 0-1,-1 0 1,1 0 0,0 0-1,-1 0 1,1 0 0,0-1-1,0 1 1,-1-1 0,3 1-1,2-1 10,-1 0-1,0-1 1,0 1-1,0-1 1,0 0 0,0-1-1,0 1 1,0-1-1,0 0 1,-1 0-1,1 0 1,4-4 0,6-1-13,232-129 67,-64 33 54,2-1-99,-159 88-469,41-19 0,-81 51 450,2 0 1,0 1 0,1 0 0,1 1 0,0 0 0,1 1 0,1 0 0,1 0 0,1 0 0,1 1 0,0 0 0,-2 29 0,6-43 23,1 0 0,1-1 1,-1 1-1,1-1 0,0 1 1,3 9-1,-4-14-24,0 0 1,0 0-1,1 0 1,-1 0-1,1 0 1,-1 0-1,1-1 1,-1 1-1,1 0 1,-1 0-1,1-1 1,0 1-1,0 0 1,-1-1-1,1 1 1,0-1-1,0 1 1,-1-1-1,3 1 1,-2 0 3,0-2 0,1 1-1,-1 0 1,0 0 0,0 0 0,0 0 0,1-1 0,-1 1 0,0-1 0,0 1-1,0-1 1,0 1 0,0-1 0,0 1 0,0-1 0,0 0 0,0 0 0,0 1-1,0-1 1,1-2 0,16-17 146,24-36 0,0 0-153,-18 27-49,2 1 0,0 1 0,2 1 0,1 1 0,42-27-1,-59 48-130,-12 4 165,0 0 0,1 0 1,-1 0-1,0 1 0,0-1 1,1 0-1,-1 0 0,0 0 1,0 0-1,1 0 0,-1 0 1,0 0-1,0 1 0,1-1 1,-1 0-1,0 0 0,0 0 1,0 1-1,0-1 0,1 0 0,-1 0 1,0 0-1,0 1 0,0-1 1,0 0-1,0 0 0,0 1 1,1-1-1,-1 0 0,0 0 1,0 1-1,0-1 0,0 0 1,0 1-1,0-1 0,0 0 1,0 0-1,0 1 0,0-1 1,0 0-1,-1 0 0,1 1 1,0-1-1,0 0 0,0 0 0,0 1 1,0-1-1,-1 1 0,-12 28-196,-3 5 114,-67 184 11,-48 109 104,109-280 25,-68 140 104,62-133-24,-50 68-1,73-114-91,0-1 0,-1 0 0,0 0 0,-1 0 0,1-1-1,-1 0 1,-1 0 0,-10 6 0,16-11-25,0 1 0,-1-1-1,1 0 1,-1 0 0,1 0-1,-1 0 1,1-1 0,-1 1-1,0-1 1,1 1 0,-1-1-1,0 0 1,1 0 0,-1 0-1,0 0 1,1-1 0,-1 1 0,0-1-1,1 0 1,-1 1 0,1-1-1,-1 0 1,-2-2 0,0 0-4,1 0 0,0-1 1,0 1-1,0-1 0,0 1 1,1-1-1,0-1 0,-1 1 1,1 0-1,-3-8 0,1 1-5,0 0 0,1 0 0,0 0 0,1-1-1,0 0 1,1 1 0,0-1 0,1 0 0,0 0 0,1 0 0,1 0-1,0 0 1,0 0 0,1 0 0,0 0 0,1 1 0,1-1 0,0 1-1,0 0 1,9-15 0,-6 16-5,1 0-1,0 0 1,0 1-1,1 0 1,0 1-1,18-13 1,-2 4 78,44-21 0,-22 16 48,84-25 1,-92 34-120,275-83-51,-84 19-100,-135 41-3055,-44 18 1197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29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49 239 4576,'6'-14'2179,"9"-19"1,-10 25-1147,-1-8 563,0 4 1500,-4 23-1340,-24 136-1319,-3 122-80,20-153-101,7-81-217,0-27 117,0-1-1,0 0 1,0 1 0,-1-1 0,0 1 0,-1-1 0,-3 10-1,5-17-139,0 0-1,0 0 0,0 0 0,0 1 0,0-1 1,0 0-1,0 0 0,0 0 0,0 0 0,0 0 1,0 0-1,0 0 0,0 0 0,0 0 0,0 0 1,0 0-1,0 0 0,0 0 0,0 0 0,0 0 1,0 0-1,0 0 0,0 0 0,0 1 0,-1-1 1,1 0-1,0 0 0,0 0 0,0 0 0,0 0 1,0 0-1,0 0 0,0 0 0,0 0 0,0 0 1,0 0-1,0 0 0,0 0 0,0 0 0,0 0 0,0 0 1,-1 0-1,1 0 0,0 0 0,0 0 0,0 0 1,0 0-1,0 0 0,0-1 0,0 1 0,0 0 1,0 0-1,0 0 0,0 0 0,0 0 0,0 0 1,0 0-1,0 0 0,0 0 0,0 0 0,0 0 1,-4-7 407,-1-13-125,4 9-253,1 0 0,-1 1 0,3-18 0,-1 13-47,-2-32 0,-2 14-14,1-59 0,4 6-101,-3 50 96,2 0-1,2 0 1,12-62 0,11-8-70,-25 100 73,0 2 22,0 1 0,0-1 0,0 1-1,0 0 1,1 0 0,-1-1 0,1 1 0,0 0 0,0 0 0,0 1 0,0-1 0,0 0-1,1 1 1,-1-1 0,1 1 0,3-3 0,1 1-21,0-1 0,0 1 1,0 1-1,1-1 0,0 1 0,0 1 0,0-1 1,0 1-1,0 1 0,0-1 0,1 1 0,-1 1 1,0 0-1,1 0 0,-1 0 0,0 1 0,1 0 1,-1 1-1,13 4 0,-16-4 12,7 3 8,-1 0 0,15 9 0,-23-13 4,-1 1-1,1 0 0,-1 0 0,1 0 0,-1 0 0,0 0 0,0 1 0,0-1 0,0 1 1,0-1-1,0 1 0,-1 0 0,0 0 0,3 4 0,-2 3 26,-1 0-1,0 0 0,0 0 1,0 0-1,-2-1 1,1 1-1,-1 0 1,-3 12-1,0-5 37,0 0 0,-1-1 0,-14 30 0,3-17 60,0-2 0,-2 0 0,-28 32 0,42-53-113,0-1-1,-1-1 1,1 1 0,-1-1 0,0 1 0,0-1 0,0-1 0,0 1-1,-1-1 1,1 0 0,-1 0 0,0 0 0,-11 3 0,2-3-83,11 0-104,7 0-122,122 36 293,-105-31-15,0 1 1,-1 1-1,0 0 0,20 17 0,-31-22 14,31 27 102,-35-28-77,0 0 0,0 0 0,-1 0 1,0 0-1,0 0 0,0 1 0,3 6 0,-5-9 0,-1 0-1,1-1 1,-1 1-1,0 0 1,0-1 0,1 1-1,-1 0 1,0 0-1,0-1 1,-1 1 0,1 0-1,0-1 1,-1 1-1,1 0 1,-1 0 0,1-1-1,-1 1 1,0-1-1,1 1 1,-1-1-1,0 1 1,-2 1 0,-1 2 56,1-1 1,-2 0 0,1 0-1,0 0 1,-8 5-1,-8 4 47,0-1 1,-1-1-1,-1-1 0,-34 12 0,18-10-41,-74 12-1,100-22-88,0 0-1,0-1 1,0 0 0,0-1-1,-22-3 1,24 0 31,10-1-1,6 1 6,5-3-21,1 1-1,0 0 1,0 1 0,20-5-1,-5 1 33,110-25 142,3-1 9,-92 20-149,59-21-28,-92 29 9,0-1 0,-1-1 0,0 0 0,25-19 0,-25 16 27,-8 7-71,-1 0 0,0 0-1,-1 0 1,1 0 0,-1-1-1,6-7 1,-31 72-233,11-34 294,2 1 0,-8 36-1,15-60-16,1 0 0,-1 0 0,1 0 0,0 1 0,0-1 0,1 0 0,0 6 0,-1-8-15,0 0 0,0-1 0,1 1 0,-1 0 0,0-1 0,0 1 0,1 0 0,-1-1 0,0 1-1,1 0 1,-1-1 0,0 1 0,1-1 0,-1 1 0,1 0 0,-1-1 0,1 1 0,-1-1 0,1 0 0,0 1 0,-1-1 0,1 1 0,-1-1-1,1 0 1,0 1 0,0-1 0,-1 0 0,1 0 0,0 0 0,-1 0 0,1 1 0,0-1 0,-1 0 0,1 0 0,0 0 0,0 0 0,-1-1 0,1 1-1,0 0 1,1 0 0,6-4 67,0-1 1,-1 1-1,1-1 0,-1-1 0,13-10 1,13-15 65,-7 7-135,0 1 0,57-36-1,-66 47-57,-14 9 40,1 1 0,-1 0 1,1 0-1,-1 0 1,7-3-1,-10 5 4,0 0 0,0 0 0,1 0 0,-1 0 0,0-1 0,0 1 0,0 0 1,1 0-1,-1 0 0,0 0 0,0 0 0,0 0 0,1 0 0,-1 0 0,0 0 0,0 0 0,0 0 0,1 0 0,-1 0 0,0 0 0,0 0 1,1 0-1,-1 0 0,0 0 0,0 0 0,0 0 0,1 0 0,-1 0 0,0 0 0,0 0 0,0 1 0,0-1 0,1 0 0,-1 0 1,0 0-1,0 0 0,0 0 0,0 1 0,1-1 0,-1 0 0,0 0 0,0 0 0,0 1 0,0-1 0,0 0 0,0 0 0,0 0 0,0 1 1,0-1-1,0 0 0,0 0 0,0 0 0,0 1 0,0-1 0,0 0 0,0 0 0,0 0 0,0 1 0,-5 11-237,4-10 178,-18 31-103,9-15 147,0 0 1,1 1-1,-7 20 0,16-37 34,-1-1-1,1 1 1,-1-1 0,1 1-1,-1-1 1,1 1-1,0 0 1,0-1 0,0 1-1,0 0 1,0-1-1,0 1 1,1 0-1,-1-1 1,0 1 0,1-1-1,-1 1 1,1 0-1,0-1 1,0 1 0,-1-1-1,1 0 1,0 1-1,0-1 1,0 0-1,0 1 1,0-1 0,1 0-1,-1 0 1,0 0-1,1 0 1,-1 0 0,0 0-1,1-1 1,-1 1-1,1 0 1,-1-1-1,1 1 1,0-1 0,-1 1-1,1-1 1,0 0-1,-1 0 1,1 1 0,-1-1-1,1-1 1,0 1-1,-1 0 1,1 0-1,0 0 1,-1-1 0,4 0-1,9-4 65,-1-1 0,16-8 0,1-1-114,-17 10 43,0-1 1,-1-1 0,1 0-1,-1-1 1,-1 0 0,1-1 0,-1 0-1,18-20 1,-7-1 7,-1 0-1,-1-2 1,30-64 0,-21 33 19,32-105 1,-48 125 19,47-181-241,-59 215 37,-3 9-26,-7 22 16,4-7 133,-4 8-18,-5 26 0,-3 48 63,-7 138 0,18-163 111,4-19-56,2 0-1,3 0 1,2-1-1,12 59 1,-16-108-136,5 21 331,-6-23-327,0 0 0,1 0 0,-1-1 1,0 1-1,0 0 0,1 0 0,-1-1 1,1 1-1,-1 0 0,1-1 0,-1 1 1,1-1-1,-1 1 0,1-1 0,-1 1 1,1-1-1,-1 1 0,1-1 0,0 1 1,-1-1-1,1 0 0,0 1 0,0-1 1,1 1-1,-1-1-114,0-1 0,-1 1 0,1 0 0,0-1 0,0 1 0,0 0 0,0-1 0,-1 1 0,1-1 0,0 1 0,0-1 0,-1 0 0,1 1 0,0-1 0,-1 0 0,1 1 0,-1-1 0,1 0 0,-1 0 0,1 0 0,-1 1 0,1-2 0,9-24-3264,-8 18 2288,1 2 194,-2 0 0,1-1-1,-1 1 1,1-11 0,-1 13 558,3-19-1523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30.0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96 7808,'-35'-9'3520,"41"14"-3040,3-5 1760,5 0-1312,20-5 1247,6 5-1247,8-9 160,6 0-672,0-7-96,-2 7-192,2-9-32,-6 11-32,-3-8-256,-2 12 96,-9 6-3967,-5 6 2207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33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12 971 4320,'-1'-3'497,"1"2"-434,0 1 1,0 0 0,0-1-1,0 1 1,-1-1-1,1 1 1,0 0 0,0-1-1,0 1 1,0-1-1,-1 1 1,1 0 0,0-1-1,0 1 1,-1 0 0,1-1-1,0 1 1,-1 0-1,1-1 1,0 1 0,-1 0-1,1 0 1,0 0-1,-1-1 1,1 1 0,0 0-1,-1 0 1,1 0 0,-1-1-1,-2 2 1377,6 2 185,0 1 233,17-18 2088,-18 13-3796,0-1 0,0 1 0,0-1 0,0 1 0,0 0 0,1 0 0,-1 0-1,4-1 1,15-8 384,-3-4-274,-1-1 0,0 0 0,-1-2 0,24-31 0,-36 43-222,63-78 245,-45 46-83,-16 27-208,0 1 0,8-12 0,-14 21 1,0 0 0,0 0 0,0 0 0,0 0 0,0 0 0,0 0 0,0 0 0,0 0 0,0 0 0,1 1 0,-1-1 0,0 0 0,0 0 0,0 0 0,0 0 0,0 0 0,0 0 0,0 0 0,0 0 0,0 0 0,0 0 0,0 0 0,0 0 0,0 0 0,0 0 0,0 0 0,0 0 0,0 0 0,0 0 0,1 0 0,-1 0 0,0 0 0,0 0 0,0 0 0,0 0 0,0 0 0,0 0 0,0 0 0,0 0 0,0 0 0,0 0 0,0 0 0,0 0 0,0 0 0,0 0 0,0 0 0,0 0 0,0 0 0,0 0 0,1 0 0,-1 0 0,0-1 0,0 1 0,0 0 0,0 0 0,0 0 0,0 0 0,0 0 0,0 0 0,0 0 0,0 0 0,0 0 0,-1 8-118,-5 11 110,-26 64 121,17-44 3,-15 55 1,-47 321 221,69-374-227,5-24 225,0 0 1,-1 26 0,5-33 213,0-24 125,0-26-593,2 0 0,2 0 0,2 0 1,1 1-1,2 0 0,1 1 0,2 0 1,22-43-1,35-51-48,121-172-1,-181 290-54,-4 4-15,0 1 0,1 0-1,1 0 1,-1 0 0,1 1 0,1 0 0,13-10 0,-21 18 33,0-1 1,0 0-1,0 1 1,0-1-1,0 1 0,0-1 1,0 1-1,0 0 1,0-1-1,0 1 0,1 0 1,-1 0-1,0 0 1,0 0-1,0 0 0,0 0 1,0 0-1,0 0 1,1 0-1,-1 0 0,0 1 1,0-1-1,0 0 1,0 1-1,0-1 0,0 1 1,0-1-1,0 1 1,0-1-1,0 1 0,0 0 1,-1 0-1,1-1 1,0 1-1,0 0 0,0 0 1,-1 0-1,1 0 1,-1 0-1,2 1 0,1 5 2,-1-1 0,1 1 0,-1-1 0,0 1 0,1 8-1,-2-2 31,1 0 0,-2 0 0,1 1 0,-2-1 0,0 0 0,-1 0 0,0 1 0,-1-1 0,0-1 0,-8 21 0,5-18 31,-1-1 0,0 0 0,0 0 1,-2-1-1,0 0 0,0 0 0,-1-1 0,-19 18 0,18-20 2,-1-2 1,-1 1-1,1-2 0,-27 13 0,34-18-37,2-1-13,0 1-1,0-1 1,0 0 0,1 0 0,-2 0 0,1-1 0,0 1 0,0-1 0,0 1 0,0-1-1,0 0 1,0 0 0,0 0 0,0-1 0,0 1 0,0-1 0,0 0 0,0 0 0,0 0-1,0 0 1,0 0 0,0-1 0,-2-1 0,5 3-10,0 0 1,0 0-1,0 0 1,0 0-1,0 0 0,0 0 1,0 0-1,0 0 1,0 0-1,0 0 1,0 0-1,0 0 0,1 0 1,-1 0-1,0 0 1,0-1-1,0 1 0,0 0 1,0 0-1,0 0 1,0 0-1,0 0 1,0 0-1,0 0 0,0 0 1,0 0-1,0 0 1,0 0-1,0 0 0,0 0 1,0 0-1,0-1 1,0 1-1,0 0 1,0 0-1,0 0 0,0 0 1,0 0-1,0 0 1,0 0-1,0 0 0,0 0 1,0 0-1,0 0 1,0 0-1,0 0 1,0 0-1,0-1 0,0 1 1,0 0-1,0 0 1,0 0-1,-1 0 0,1 0 1,0 0-1,0 0 1,0 0-1,0 0 1,8 0-48,-6 0 27,4-1 30,0-1 1,0 0-1,0 0 0,5-3 0,17-6 71,7 2-52,-7 3 33,-1-1 0,0-2 0,-1 0 0,30-16 0,-43 18 19,-1-1 0,1-1 0,-1 0 0,-1-1 0,0 0 0,0 0 0,17-22 0,80-141 120,-2 3-136,-64 116 19,18-23-99,-7 10 26,-19 26 100,-26 30-68,2-1-47,0-1 0,11-21-1,-21 34 7,0 0-1,0 0 1,0 0-1,0 0 1,0 0-1,0 0 1,0 0-1,0 0 1,0 0-1,-1 0 1,1 0-1,0 0 1,0 0-1,0 0 1,0 0-1,0 0 0,0 0 1,0 0-1,0 0 1,0 0-1,0 0 1,0 0-1,0 0 1,0 0-1,0 0 1,0 0-1,0 0 1,0 0-1,0 0 1,-9 9-55,-12 17-24,-4 4 78,9-10-52,0 0-1,1 1 1,-20 36 0,3 18 70,-26 86 1,38-103 25,-66 245 755,85-294-441,8-18-104,6-10-214,23-34 44,-25 33-69,23-26-1,-24 34-42,-5 6 12,-1 0 0,1 1 0,0 0 1,0 0-1,1 1 0,9-7 0,-15 10 16,1 1 0,0-1 0,0 1 0,-1-1 0,1 1 0,0 0 0,0 0 0,-1-1 0,1 1 0,0 0 0,0 0 0,0 0 0,-1 0 0,1 0 0,0 0 0,0 0 0,0 0 0,-1 0 0,1 0-1,0 0 1,0 0 0,0 1 0,-1-1 0,2 1 0,-1 0-2,0 0 0,0-1 0,0 1 0,0 0 0,-1 0-1,1 0 1,0 1 0,-1-1 0,1 0 0,0 0 0,-1 0 0,0 0-1,1 0 1,-1 2 0,2 3-13,-2 0-1,1 0 1,0 0 0,-1 0-1,-1 8 1,-5 29 13,3-18 54,-1 31 1,3-55-43,1 1 1,1-1-1,-1 0 1,0 0-1,0 0 1,0 1-1,1-1 1,-1 0 0,0 0-1,1 0 1,-1 0-1,1 0 1,-1 0-1,1 0 1,0 0-1,-1 0 1,1 0-1,0 0 1,0 0 0,0 0-1,0-1 1,0 1-1,0 0 1,0 0-1,0-1 1,0 1-1,0-1 1,0 1-1,0-1 1,0 0 0,0 1-1,0-1 1,1 0-1,-1 0 1,0 1-1,0-1 1,0 0-1,1 0 1,-1-1-1,1 1 1,7-1 47,-1 0 0,0 0 0,1-1 0,10-4 0,-18 6-54,33-11-14,1-2-1,-2-2 0,57-32 1,-87 45-4,-1 1 1,0 0-1,0 0 1,1 0-1,-1 0 1,1 0-1,3-1 1,-6 2 14,1 0 0,-1 0 0,1 0 1,-1 0-1,0 0 0,1 0 0,-1 0 0,1 1 0,-1-1 0,0 0 1,1 0-1,-1 0 0,1 0 0,-1 1 0,0-1 0,1 0 0,-1 0 0,0 1 1,1-1-1,-1 0 0,0 0 0,1 1 0,-1-1 0,0 0 0,0 1 1,1-1-1,-1 1 0,0-1 0,0 0 0,0 1 0,1-1 0,-1 1 1,0-1-1,0 0 0,0 1 0,0-1 0,0 1 0,0-1 0,0 1 1,0-1-1,0 0 0,0 1 0,0-1 0,0 1 0,0-1 0,-1 1 0,1-1 1,0 0-1,0 1 0,-2 5 1,1-1 1,-1 0 0,0 1-1,0-1 1,-4 6-1,3-5-34,0-1-1,0 1 0,1 0 1,-3 9-1,5-12 50,0-1 0,0 1-1,0-1 1,0 1 0,0-1 0,1 1 0,-1-1-1,1 1 1,0-1 0,-1 1 0,1-1 0,0 0-1,0 0 1,1 1 0,-1-1 0,0 0 0,1 0-1,-1 0 1,1 0 0,0-1 0,0 1 0,-1 0-1,1-1 1,0 1 0,0-1 0,1 1 0,-1-1-1,0 0 1,0 0 0,1 0 0,-1 0 0,0-1-1,1 1 1,-1-1 0,1 1 0,-1-1 0,1 0-1,-1 0 1,4 0 0,-3-1 2,-1 0 1,0 0-1,1 0 0,-1 0 1,0 0-1,1-1 0,-1 1 1,0-1-1,0 1 0,0-1 1,0 0-1,0 0 1,-1 0-1,1 0 0,-1 0 1,1 0-1,-1-1 0,0 1 1,1 0-1,-1-1 0,-1 1 1,1-1-1,0 1 0,0-1 1,0-3-1,0-5-16,0 0 1,0 1-1,-1-1 0,0 1 0,-2-13 1,1 14 39,-5-29-175,5 36 121,0-1 0,0 0 1,0 1-1,0-1 1,-1 1-1,1-1 0,-1 1 1,1-1-1,-1 1 1,0 0-1,-2-2 1,3 3 7,0 0 0,1 1-1,-1-1 1,0 1 0,0 0 0,1-1 0,-1 1 0,0-1 0,0 1 0,0 0 0,1 0 0,-1-1 0,0 1 0,0 0 0,0 0 0,0 0 0,0 0 0,1 0 0,-1 0 0,0 0 0,0 0 0,0 1 0,0-1 0,0 0 0,1 0 0,-1 1 0,0-1 0,0 0 0,0 1 0,1-1 0,-1 1 0,0-1 0,1 1 0,-1-1 0,0 1 0,1 0 0,-1-1 0,1 1 0,-1 0 0,1 0 0,-1-1 0,1 1 0,0 0 0,-1 0 0,1-1 0,0 1 0,-1 0 0,1 0 0,0 0-1,0 0 1,0 0 0,0-1 0,0 1 0,0 0 0,0 0 0,0 0 0,0 0 0,0 0 0,1 1 0,0 0 12,0 0-1,0 0 1,0 0 0,0-1-1,0 1 1,0 0-1,1 0 1,-1 0-1,1-1 1,-1 1 0,1-1-1,-1 1 1,1-1-1,0 0 1,0 0-1,0 0 1,0 0 0,0 0-1,0 0 1,0 0-1,0 0 1,0-1 0,0 1-1,1-1 1,-1 0-1,0 0 1,3 0-1,3 0 22,0 0 0,-1-1 0,1 0 0,-1 0 0,1-1 0,13-5 0,-15 4-13,0 0 0,0 0 0,0-1-1,-1 0 1,1 0 0,-1-1 0,0 1 0,0-1 0,7-9 0,2-6 50,16-26 1,1-6 66,157-240-47,-145 233-64,40-73-1,-34 28-290,-48 96 81,-4 8 131,-12 13 45,-9 14-29,1 0 0,2 2 0,1 0 0,-30 60 1,30-47 59,2 1 0,3 1 0,-15 60 0,15-38 17,-18 78-82,31-130 90,0-1 0,1 1 0,0 0 0,1 0 1,1-1-1,3 22 0,-4-34-25,0 1 0,0-1-1,0 1 1,1 0 0,-1-1 0,1 1 0,-1-1-1,1 1 1,-1-1 0,1 0 0,0 1 0,0-1-1,0 0 1,0 1 0,0-1 0,0 0 0,0 0-1,0 0 1,0 0 0,1 0 0,-1 0 0,0 0-1,1 0 1,-1-1 0,0 1 0,1 0 0,-1-1-1,1 1 1,-1-1 0,1 0 0,-1 1 0,1-1-1,0 0 1,-1 0 0,1 0 0,2 0 0,3-2-14,1 1 1,-1-1-1,0-1 1,0 1-1,0-1 1,7-5 0,12-7-16,-1-1 0,-1-1 1,-1-1-1,0-1 0,-2-1 1,0-1-1,25-32 0,-41 48-28,-4 6-50,-5 12-81,-9 9 4,2-4 189,1 1-1,-8 19 1,11-20-100,2-9 95,2 0-1,-1 1 0,1-1 0,1 1 1,-2 10-1,4-17-2,0-1 1,0 1-1,0-1 0,0 0 1,0 1-1,0-1 0,1 1 1,0-1-1,-1 0 0,1 1 1,0-1-1,0 0 0,0 1 1,0-1-1,0 0 0,1 0 1,-1 0-1,1 0 0,-1-1 1,1 1-1,0 0 0,0 0 1,0-1-1,0 1 0,0-1 1,2 2-1,1-1 5,-1 0 0,1 0 0,0-1 0,0 1 1,0-1-1,-1 0 0,1 0 0,0 0 0,0-1 0,0 0 1,0 0-1,1 0 0,-1 0 0,0-1 0,-1 0 0,1 0 0,0 0 1,0-1-1,0 0 0,-1 0 0,1 0 0,-1 0 0,1-1 0,-1 0 1,6-4-1,-3 1-11,-1 1 0,1-1 0,-1 0 0,0-1-1,-1 0 1,1 1 0,-1-2 0,-1 1 0,0-1 0,0 1 0,0-1 0,-1 0 0,0-1 0,3-10 0,-6 15-8,1-1 0,0 0 0,-1 1 0,0-1 0,0 0 0,-1 1 0,1-1-1,-1 1 1,0-1 0,0 1 0,0-1 0,-1 1 0,-3-7 0,4 8-16,-1 1-1,1-1 1,-1 1-1,0 0 1,0-1-1,0 1 1,0 0-1,0 0 1,-1 0-1,1 1 1,-1-1-1,1 0 1,-1 1-1,0 0 0,1-1 1,-1 1-1,0 0 1,0 1-1,0-1 1,0 0-1,-4 1 1,-1-1 34,1 1-1,-1 1 1,0 0 0,1 0 0,-1 0 0,0 1-1,-10 4 1,-22 4-55,37-9 58,13-2-76,17-5-41,4-6 76,-7 2-18,37-9 0,-54 17 34,1 1 1,0 0-1,0 0 1,0 1-1,0 0 1,0 0-1,0 0 1,-1 1-1,10 3 1,-14-4 5,0 1 1,0 1 0,0-1 0,-1 0 0,1 1 0,-1-1-1,1 1 1,-1 0 0,0 0 0,1 0 0,-1 0 0,0 0 0,0 0-1,0 1 1,-1-1 0,1 1 0,-1-1 0,1 1 0,-1 0-1,0-1 1,0 1 0,0 0 0,0 0 0,0 0 0,0 4 0,0 1 6,-1 0 1,1 1 0,-1-1 0,-1 0 0,1 0 0,-2 0 0,1 0 0,-3 9 0,0-6 33,1 0 1,1 1 0,-3 21-1,6-28 309,2-6-245,3-7-137,-6 7 53,6-8-36,1 1 0,0-1 0,0 1-1,1 0 1,0 1 0,1 0 0,-1 0-1,14-8 1,-20 14 6,0 0-1,0 0 1,0 1-1,0-1 1,0 0-1,0 1 1,1-1-1,-1 1 1,0-1-1,0 1 1,1 0-1,-1 0 1,0 0 0,0 0-1,1 1 1,-1-1-1,0 1 1,0-1-1,0 1 1,0 0-1,3 1 1,3 2 14,-1 1 1,0-1 0,0 2-1,8 6 1,-1 0 13,6 4-37,-3-2 84,22 14 0,-34-24-90,1-1 0,0 0 0,0 0-1,0-1 1,0 0 0,0 0 0,1 0 0,8 1 0,-7-2-372,33 1-3790,-38-2 3211,0-1-1,-1 1 0,1-1 1,0 0-1,0 1 1,5-4-1,-8 4 763,1 0-1,0 0 1,-1-1 0,0 1-1,1 0 1,-1-1 0,1 1 0,-1-1-1,1 1 1,-1-1 0,0 1-1,1-1 1,-1 1 0,0-1 0,0 1-1,1-1 1,-1 1 0,0-1-1,0 1 1,0-1 0,0 1-1,0-1 1,1 0 0,-1 1 0,0-1-1,0 1 1,0-1 0,-1 0-1,1 1 1,0-1 0,0 1 0,0-1-1,-1 0 1,1-3-1055,-1-14-2301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34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19 104 8896,'-18'-14'4032,"32"7"-3520,-5 2 1856,11 5-1409,19-9 577,4 5-896,35-9-64,10 1-384,19-3 32,-6 8-128,-8-2-192,-10 9 32,-15-9-2560,-16 9 1409,2 0-4193,-9 9 3008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37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12 439 4160,'-3'-3'459,"-3"-1"385,6 4-761,0 1-1,-1-1 0,1 0 0,0 0 1,0 0-1,0 0 0,0 0 0,-1 1 1,1 4 4342,17-2-297,-5-3-3736,0-1 1,-1-1-1,1 1 0,-1-2 1,0 0-1,0 0 0,0-1 1,13-7-1,-7 2-219,0 0-1,-1-2 1,0 0 0,16-14-1,-25 18-126,1 0-1,-1 0 0,-1 0 1,1-1-1,-1 0 0,-1-1 1,1 1-1,-1-1 0,-1 0 1,0 0-1,6-18 0,-5 9 5,-1 1 0,0 0 0,2-29 0,-6 38-78,1 0-1,-1 0 0,-1 0 0,1 0 0,-2 0 0,1 0 0,-1 0 1,0 1-1,0-1 0,-6-11 0,6 16-25,0-1 0,0 1 0,-1 0 0,1 0 0,-1 0 0,0 0 0,-5-3 0,7 4 20,-1 1-1,1 0 0,-1 0 0,0 0 0,1 1 0,-1-1 1,0 0-1,1 1 0,-1-1 0,0 1 0,0 0 1,0-1-1,1 1 0,-1 0 0,0 0 0,0 0 0,0 0 1,-3 1-1,0 1 6,1 0 0,0 0 0,-1 0 0,1 1 0,0 0 0,0 0 0,0 0 0,0 0 0,1 1 0,-1-1-1,1 1 1,0 0 0,0 0 0,0 0 0,-3 8 0,-4 6 79,2 0 0,-10 32 0,14-39 2,-30 108 559,31-103-461,0 0 0,1-1 0,0 1 0,1 0 0,3 28 0,-1-39-82,0-1 0,0 1 0,0 0 0,1 0 0,-1-1 1,1 1-1,0-1 0,1 0 0,-1 1 0,1-1 0,0 0 0,0-1 0,0 1 1,0 0-1,1-1 0,0 0 0,-1 0 0,1 0 0,0 0 0,0 0 0,1-1 1,-1 0-1,1 0 0,5 2 0,1 0 42,0-1-1,1-1 1,-1 0 0,0-1-1,1 0 1,-1 0 0,1-1-1,-1-1 1,17-3 0,-1-1-69,0-2 1,0-1 0,-1-2-1,0 0 1,-1-2 0,0 0 0,-1-2-1,0-1 1,-2 0 0,39-35-1,50-56 162,-110 106-201,0-2 8,1 1 0,0-1 1,0 1-1,0-1 0,-1 1 1,2 0-1,1-2 0,2 5 103,-3 9 111,-2 4-101,0 0-1,-1 0 1,-1 0-1,-3 19 1,-16 57 28,7-37 13,10-43 216,12-27-162,15-23-204,2 2 1,2 1 0,2 1 0,36-34 0,-63 67-34,-1-1-1,1 1 0,0 0 1,0 0-1,0 1 0,0-1 1,0 1-1,0-1 0,0 1 1,0 0-1,4-1 0,-6 2 11,1 0 0,-1 0 0,0 0 0,1 0 0,-1 0 0,1 0 0,-1 1 1,0-1-1,1 0 0,-1 1 0,0-1 0,0 1 0,1-1 0,-1 1 0,0 0 0,0 0 0,0-1 0,0 1 0,1 0 0,-1 0 0,-1 0 0,1 0 0,0 0 0,0 0 0,0 0 0,0 1 0,-1-1 0,2 2 0,1 5 7,-1 0 0,1 0 0,-1 1 0,-1-1 0,1 1 0,-2-1 0,1 1 0,-1 0 0,-2 14 0,2-7 58,1 29 0,0-41-23,0 1-1,0 0 0,0 0 1,0-1-1,1 1 0,0-1 1,0 1-1,0-1 1,1 0-1,2 5 0,-2-7 6,-1 1 1,0-1-1,0-1 0,1 1 0,-1 0 1,1 0-1,0-1 0,-1 0 0,1 1 0,0-1 1,0 0-1,0 0 0,0-1 0,5 2 1,0-1 8,0-1 0,0 1 1,0-1-1,12-1 1,-4-2-37,-1 0 1,1-1 0,-1-1-1,0 0 1,0-1-1,-1 0 1,0-1-1,0-1 1,-1 0-1,1-1 1,12-11-1,-14 9 8,1-1-1,-1 0 1,-1-1-1,0 0 1,-1-1-1,-1 0 0,0 0 1,-1-1-1,0 0 1,7-20-1,-13 29-24,3-9-28,1 0 1,-2 0-1,0-1 0,-1 0 1,1-20-1,-4 35 30,1 0 0,-1 0-1,0 1 1,0-1 0,0 0 0,0 1-1,-1-1 1,1 0 0,0 0 0,0 1-1,0-1 1,-1 0 0,1 1 0,0-1-1,-1 0 1,1 1 0,0-1 0,-1 1-1,0-2 1,1 2-6,-1 0-1,1 0 0,0 0 1,-1 0-1,1 0 1,-1 0-1,1 0 0,0 0 1,-1 0-1,1 0 1,-1 0-1,1 0 0,0 0 1,-1 0-1,1 0 1,-1 0-1,1 1 0,0-1 1,-1 0-1,1 0 1,-1 0-1,1 1 0,-1-1 1,-3 4-93,-1 0 1,1 0-1,-6 8 0,8-10 107,-28 37-76,-33 56 1,29-41 123,27-44-25,1 1 1,0-1-1,0 1 1,1 0-1,1 0 1,-5 17-1,8-26-17,1 1-1,-1 0 0,1 0 0,0 0 1,-1 0-1,1 0 0,0 0 1,1 0-1,-1 0 0,1 0 1,-1 0-1,1-1 0,0 1 1,0 0-1,0 0 0,0-1 1,0 1-1,1 0 0,0-1 1,-1 1-1,1-1 0,0 0 1,0 0-1,0 1 0,0-1 1,0-1-1,1 1 0,-1 0 1,1 0-1,-1-1 0,4 2 1,0 0 40,0 0 0,0-1 0,1 0 0,-1 0 0,1 0 0,-1-1 0,1 0 0,0 0 0,0-1 0,11 0 1,-10-1-55,0 0 1,0-1 0,1 0 0,-1 0 0,0-1 0,-1 0-1,1-1 1,10-6 0,95-63 166,0-1-139,-58 34-211,-55 40 184,0 0-1,1 0 1,-1 0-1,1 1 1,-1-1-1,0 0 1,1 0 0,-1 0-1,0 1 1,0-1-1,1 0 1,-1 0-1,0 1 1,1-1-1,-1 0 1,0 0-1,0 1 1,0-1 0,1 0-1,-1 1 1,0-1-1,0 0 1,0 1-1,0-1 1,1 0-1,-1 1 1,0-1 0,0 1-1,0-1 1,0 0-1,0 1 1,0-1-1,0 1 1,2 15-77,-2-7 80,1 1 0,-1-1 0,2 1 0,-1-1 1,6 17-1,-5-22 18,0 1 1,-1-1 0,2 0-1,-1 0 1,0 0-1,1 0 1,0 0 0,0 0-1,0-1 1,0 0-1,1 1 1,-1-1 0,6 3-1,0 0 23,1-1-1,0-1 0,0 0 1,0 0-1,0-1 1,1 0-1,-1-1 0,1 0 1,-1-1-1,1 0 0,0-1 1,0 0-1,16-2 1,-10-1-7,0 0 0,0-1 0,0 0 0,-1-2 0,1 0 0,-1-1 0,25-14 0,-26 10-9,0 0 1,-1-1 0,0 0 0,-1-1-1,18-22 1,-4 1-81,-1-1 0,38-73 0,-63 107 53,0 0 0,-1 0-1,1-1 1,0 1 0,0 0 0,-1-1 0,1 1 0,-1-1 0,1 1 0,-1-1-1,0 1 1,1-1 0,-1 1 0,0-1 0,0 1 0,0-1 0,0 1-1,0-1 1,-1-2 0,1 4 0,0 0 0,0 0 0,0 0-1,0 0 1,-1-1 0,1 1 0,0 0 0,0 0 0,0 0-1,0 0 1,0 0 0,0 0 0,0-1 0,0 1 0,0 0-1,0 0 1,-1 0 0,1 0 0,0 0 0,0 0 0,0 0-1,0 0 1,0 0 0,0 0 0,-1 0 0,1 0-1,0 0 1,0-1 0,0 1 0,0 0 0,0 0 0,-1 0-1,1 0 1,0 0 0,0 0 0,0 0 0,0 1 0,0-1-1,0 0 1,-1 0 0,1 0 0,0 0 0,0 0 0,-8 6-95,-7 12-15,1 0 135,-77 114-173,74-104 98,1 0 0,2 1-1,-12 32 1,25-56 59,-1 1-1,1 0 1,-1-1-1,1 1 0,1 0 1,-1 8-1,1-11 15,0-1 0,1 0 0,-1 0 0,0-1-1,0 1 1,1 0 0,-1 0 0,1 0-1,0 0 1,0 0 0,0 0 0,-1 0 0,2-1-1,-1 1 1,0 0 0,0-1 0,0 1-1,1-1 1,-1 0 0,1 1 0,-1-1 0,1 0-1,2 2 1,-3-3-10,1 1 0,-1-1 1,0 0-1,1 1 0,-1-1 0,1 0 0,-1 0 0,1 0 1,-1 0-1,1 0 0,-1 0 0,1 0 0,-1-1 0,1 1 1,-1 0-1,1-1 0,-1 1 0,0-1 0,1 0 0,-1 1 1,0-1-1,1 0 0,0-1 0,4-2 3,-1-1 1,0 1-1,7-10 1,-4 4 11,-1 1 1,0-2 0,-1 1 0,0-1 0,0 0 0,6-21-1,-2-2-138,6-36-1,-14 62 22,-2 11-76,-3 14-12,-57 264-229,-3 7 555,53-251-105,-14 44 34,21-73-38,0-1-1,-1 1 1,0 0 0,0-1 0,-1 0 0,0 0 0,-8 9 0,11-15-26,1 1 0,-1 0 0,0-1 0,0 0 0,1 1 0,-1-1 0,0 0 1,0 0-1,-1 0 0,1 0 0,0 0 0,0-1 0,0 1 0,-1-1 0,1 1 0,0-1 0,0 0 0,-1 0 1,1 0-1,0 0 0,-4-1 0,2 0-7,-1 0 0,1-1 0,-1 0-1,1 0 1,0 0 0,0 0 0,0-1 0,0 1 0,0-1 0,-4-4 0,2 0-16,-1 1 0,1-1 0,1 0 0,-1-1 0,1 1 0,1-1 0,-1 0 0,1 0 0,-4-13 0,1-2 7,0-1-1,-4-36 1,9 50-13,1-1 0,0 1 0,1-1-1,1 1 1,-1-1 0,2 1 0,-1-1 0,5-12 0,-4 16-3,0 1 1,1-1-1,0 0 1,0 1-1,1 0 1,0 0 0,0 0-1,0 0 1,1 0-1,0 1 1,0 0-1,0 0 1,8-6 0,1 2 23,0 1 1,1 0 0,0 1 0,18-6 0,67-17 23,-43 14-22,-33 9-3,203-70 200,-197 65-173,-2-2 0,1-1-1,-2-1 1,0-1 0,36-31-1,-41 26-29,-1 0 0,0-1 0,22-34 0,-29 34-20,-12 18-16,1 1 0,-1 0 0,1 0 0,0 0 0,0 1 0,6-7 0,-12 56-390,1-25 509,-6 21 0,4-22-116,-2 25 1,4-21-18,1-16 110,0 1 1,1 0-1,0-1 1,0 1-1,1 0 1,3 14-1,-4-22-42,1 0-1,-1 0 0,0 0 1,1 0-1,-1 0 1,1 0-1,-1 0 0,1 0 1,0 0-1,-1 0 1,1-1-1,0 1 1,-1 0-1,1-1 0,0 1 1,0 0-1,0-1 1,0 1-1,0-1 0,0 1 1,-1-1-1,1 1 1,0-1-1,0 0 1,1 1-1,-1-1 0,0 0 1,0 0-1,0 0 1,0 0-1,0 0 0,0 0 1,0 0-1,0 0 1,0 0-1,0-1 1,0 1-1,0 0 0,2-2 1,2 1 15,-1-1 1,1-1 0,-1 1-1,1-1 1,-1 0-1,0 0 1,7-6-1,5-8 20,-1-2-1,-1 0 1,17-28-1,-16 23-77,1 0-1,21-21 1,-35 41 3,1 1 0,0 0 0,0 0 0,0 0 0,1 1 1,-1-1-1,1 1 0,-1 0 0,7-3 0,-10 5 17,1 0 0,-1-1 0,1 1 0,-1 0 0,1 0 0,-1 0-1,1 0 1,-1 0 0,1 0 0,-1 0 0,1 0 0,-1 0 0,1 0 0,0 0 0,-1 0 0,1 0-1,-1 0 1,1 0 0,-1 0 0,1 1 0,-1-1 0,1 0 0,-1 0 0,0 1 0,1-1 0,-1 0 0,1 1-1,-1-1 1,0 0 0,1 1 0,-1-1 0,0 1 0,1-1 0,-1 0 0,0 1 0,1-1 0,-1 1-1,0-1 1,0 1 0,0-1 0,0 1 0,1-1 0,-1 2 0,0 1-1,0 1 0,1-1 0,-2 1 1,1-1-1,-1 5 0,1-4-2,-3 14 7,0 0 0,-1-1-1,-1 1 1,-13 31-1,-39 67 21,30-65 23,18-33-35,-15 32 118,-42 62-1,31-67-87,33-43-36,-3 5 24,0-1 1,0 1 0,-1-1 0,0 0 0,0 0 0,0-1 0,-8 6 0,12-10-5,0 0 0,0 1-1,0-1 1,0 0 0,-1 0-1,1-1 1,0 1 0,-1 0-1,1-1 1,-4 1 0,5-1-13,0 0 0,0 0 0,0-1 0,0 1 0,1 0 1,-1 0-1,0-1 0,0 1 0,0-1 0,0 1 0,0 0 0,1-1 1,-1 0-1,0 1 0,0-1 0,1 1 0,-1-1 0,0 0 0,1 0 1,-1 1-1,1-1 0,-1 0 0,1 0 0,-1 0 0,1 1 0,0-1 1,-1 0-1,1 0 0,0 0 0,-1-1 0,1-3-6,-1 1 0,1-1 0,-1 1 0,1 0 0,1-1 0,-1 1 0,1 0 0,-1-1 0,1 1 0,0 0 0,1 0 0,-1 0 0,1-1 0,0 2-1,0-1 1,3-5 0,2-2 9,1 0-1,1 0 1,-1 1-1,12-10 0,-5 7-39,0 0-1,1 1 0,1 1 1,0 0-1,0 2 0,27-12 1,-1 5-705,72-18 1,21 10-7507,-105 23 5829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38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43 137 1824,'0'-3'136,"0"1"0,0-1-1,0 1 1,-1 0 0,1-1 0,-1 1 0,1-1-1,-2-1 1,1 1 508,-1 1 0,1 0 0,-1 0 0,1 0 0,-1 0-1,0 0 1,-3-3 0,-12-6 4176,11 8-1687,12 10-1630,-2-4-1315,0 0 0,0 0-1,0 0 1,1-1 0,-1 1 0,1-1 0,-1 0 0,1-1 0,0 1 0,0-1 0,0 0-1,5 1 1,26 2 410,-1-1-1,46-3 0,286-36 1631,-306 29-1960,485-50 799,-317 40-1067,237 13 0,-334 17-2170,-115-10 471,1 0 0,-1 2 1,0 0-1,-1 1 0,22 10 1,2 9-2494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42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18 4160,'5'-17'7190,"-2"25"-5778,-2 1-986,0 1-1,0-1 1,-1 0-1,0 0 1,-2 11-1,1-5-172,-4 68 567,-5 69-19,1-41-294,-6 47 234,13-144-653,-5 33 399,-1 57-1,12-79 906,5-33-1296,0-1-1,-1 1 1,0-1-1,0-1 1,11-18-1,-8 11-55,28-41-41,-22 31 5,2 0 0,22-25 0,-40 51 19,0-1 1,0 1-1,1 0 0,-1 0 1,0 0-1,0 0 0,1 0 0,-1 0 1,1 0-1,-1 0 0,0 0 1,1 1-1,0-1 0,-1 1 1,1-1-1,-1 1 0,1 0 0,2-1 1,-3 2-9,1-1 0,-1 0 0,1 1-1,-1 0 1,1-1 0,-1 1 0,1 0 0,-1 0 0,0 0 0,1 0 0,-1 0 0,0 0 0,0 0 0,0 0 0,0 0 0,0 1 0,0-1-1,0 0 1,1 3 0,1 4 64,1 0 0,-1 0 0,0 0-1,-1 1 1,0 0 0,0-1 0,-1 1-1,0 0 1,-1 12 0,3 15-51,-2-28 3,-1-1 0,-1 1 0,0 8 0,0-11-2,0 1 0,1 0 1,0-1-1,0 1 0,1 9 0,0 2-1965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45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3 3072,'-3'-1'353,"0"1"0,-1-1 1,1 1-1,-1 0 0,1 0 0,-1 0 0,1 0 1,-1 1-1,1-1 0,0 1 0,-1 0 1,-5 2-1,-3-2 3439,12-1-3731,0 1 0,0-1 0,0 0 0,0 0 0,0 0 0,0 1 0,0-1 0,0 0 0,0 0 0,0 0 0,0 1 0,0-1 0,0 0 0,0 0 0,0 0 0,0 0 0,0 1 0,0-1 0,0 0 0,0 0 0,0 0 0,0 1 0,0-1 0,0 0 0,1 0 0,-1 0 0,0 0 0,0 0 0,0 1 0,0-1 0,0 0 0,1 0 1,-1 0-1,0 0 0,0 0 0,1 0 0,5 7 961,11 5 865,-4-3-1114,26 14 1,18 1 116,-34-15-722,0 1 0,29 18-1,-45-24-111,0 1-1,-1 0 0,1 1 0,-1-1 0,0 1 0,0 1 0,-1-1 1,0 1-1,0 0 0,8 15 0,-10-17 0,-1 1-1,1-1 1,-1 1-1,0 0 1,0 0-1,0 0 1,-1 0-1,0 0 1,0 0-1,-1 0 1,0 0-1,0 0 1,0 1-1,-1-1 1,0 0-1,0 0 1,-3 8-1,1-5 85,0-1 0,-8 14-1,10-20-118,0 0 0,0 0 0,-1 0 0,1-1 0,-1 1 0,1 0 0,-1-1 0,0 1 0,0-1 0,0 1 0,1-1 0,-1 0 0,0 0 0,-1 0 0,-3 1 0,4-1 27,0-1 0,0 1 0,0-1 0,0 0 0,0 0 1,0 0-1,0 0 0,0 0 0,-1 0 0,-2-1 0,5 0-34,-1 1 1,1 0 0,0 0-1,-1 0 1,1-1-1,0 1 1,-1 0 0,1 0-1,0-1 1,-1 1 0,1 0-1,0-1 1,-1 1 0,1 0-1,0-1 1,0 1 0,-1 0-1,1-1 1,0 1-1,0 0 1,0-1 0,0 0-1,0 0-3,-1 0-1,2 0 0,-1 0 1,0 0-1,0 0 0,0 0 0,0 1 1,1-1-1,-1 0 0,0 0 1,1 0-1,-1 0 0,1 0 1,0-1-1,3-3-1,0-1 1,1 1 0,0 0-1,0 0 1,0 0-1,11-7 1,9-8 38,52-48 159,36-34 10,-90 80-127,-2-2-1,32-44 1,-50 63-80,-2 4-21,-1 1-1,1-1 1,-1 1 0,1-1-1,-1 0 1,0 1-1,1-1 1,-1 0 0,0 1-1,1-1 1,-1 0 0,0 0-1,0 1 1,0-2 0,0 2-22,-1-1 0,1 1 0,-1 0 0,1 0 0,-1 0 0,1 0 0,-1-1 0,1 1 0,-1 0 0,1 0 0,-1 0 0,0 0 0,1 0 0,-1 1 0,1-1 0,-1 0 0,1 0 0,-1 0 0,1 0 0,-1 0 0,1 1 0,-1-1 0,0 1 0,-1-1-398,-6 3-1916,26-5-11517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46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28 6816,'-1'0'165,"1"-1"0,0 1 0,0-1 0,-1 1 0,1-1 0,0 1 0,0 0-1,-1-1 1,1 1 0,-1-1 0,1 1 0,0 0 0,-1-1 0,1 1 0,-1 0 0,1-1 0,-1 1 0,1 0 0,-1 0 0,1 0 0,-1-1 0,1 1 0,-1 0 0,1 0 0,-1 0 0,1 0 0,-1 0 0,0 0 0,-35 55 4149,34-49-4138,-1 0-1,2 1 1,-1-1-1,1 0 1,-1 1-1,2 0 1,-1-1-1,1 1 1,0 6-1,0-11-119,1 0 1,-1 0-1,0 0 0,1-1 0,-1 1 0,1 0 0,-1 0 0,1-1 0,0 1 1,0 0-1,-1-1 0,1 1 0,1 0 0,-1-1 0,0 0 0,0 1 1,0-1-1,1 0 0,-1 1 0,1-1 0,-1 0 0,1 0 0,-1 0 0,1 0 1,0-1-1,-1 1 0,1 0 0,0-1 0,0 1 0,0-1 0,-1 1 1,1-1-1,0 0 0,0 0 0,2 0 0,-1 0-3,-1 0 0,0 0 0,1-1 0,-1 1 0,0-1 0,1 0 0,-1 1 0,0-1-1,0 0 1,0 0 0,1 0 0,2-3 0,20-20 265,-14 12-257,-6 7 6,0 0-1,-1 0 1,0 0 0,0-1 0,0 0 0,5-11 0,-8 13-23,0 1 0,1-1 0,-1 0-1,-1 1 1,1-1 0,-1 0 0,1 0 0,-1 1 0,0-1 0,0 0 0,-1 0 0,1 0-1,-2-6 1,1 8-59,0 0-1,0 0 1,0 0-1,0 0 1,0 1-1,0-1 0,-1 0 1,1 1-1,-1-1 1,1 1-1,-1-1 1,1 1-1,-1 0 1,0-1-1,0 1 0,1 0 1,-1 0-1,0 1 1,0-1-1,0 0 1,0 1-1,0-1 1,0 1-1,-1-1 0,1 1 1,0 0-1,-2 0 1,-2 0-21,1 0 0,-1 0 0,1 1 0,0-1 0,-1 1 0,1 0 0,0 1 1,0 0-1,-6 2 0,2 1-390,0 0 1,0 0-1,0 1 1,1 1 0,0-1-1,1 1 1,-1 1-1,1-1 1,1 1 0,-1 0-1,1 1 1,1 0 0,0 0-1,0 0 1,1 0-1,-7 20 1,-2 14-3682,3 0 1345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 2912,'3'-9'1098,"-3"8"-1034,1 1 1,-1-1-1,0 1 1,0-1-1,0 1 1,1-1-1,-1 1 1,0 0-1,0-1 1,0 1-1,0-1 0,0 1 1,0-1-1,0 1 1,0-1-1,0 1 1,0-2-1,-7-4 3651,2 5-3550,1-1-1,-1 0 1,0 1 0,-1 0-1,1 0 1,0 0 0,-8 1-1,-35 3 642,46-3-1031,1 0 0,-1 0-1,1 1 1,-1-1 0,0 1 0,1-1 0,-1 1 0,1 0 0,-2 1 0,2-2 133,1 0-1,0 0 1,-1 1 0,1-1-1,0 0 1,0 0 0,-1 1-1,1-1 1,0 0 0,0 1-1,0-1 1,-1 0-1,1 1 1,0-1 0,0 0-1,0 1 1,0-1 0,0 1-1,0-1 1,0 0 0,0 1-1,0-1 1,0 0 0,0 1-1,0-1 1,0 0-1,0 1 1,0-1 0,0 1-1,0-1 1,0 0 0,0 1-1,1-1 1,-1 0 0,0 1-1,0-1 1,0 0 0,1 0-1,-1 1 1,1-1 0,10 12-2191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00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503 226 2560,'3'-5'2613,"-1"-3"3712,-1-2-6218,-1 0 0,-1 0-1,0 0 1,0 0 0,-1 0-1,0 0 1,-1 0 0,-5-13-1,4 16-167,1 1 76,-1-1 1,0 1 0,0 0-1,0 0 1,-1 1 0,-9-9-1,9 9-8,-1-1-1,0 2 0,0-1 1,0 1-1,-1 0 1,1 0-1,-1 1 0,0-1 1,-9-1-1,8 2-45,-1 1-1,1 1 1,-1 0-1,1 0 0,-1 0 1,0 1-1,0 0 1,1 1-1,-1 0 1,0 1-1,1-1 0,0 1 1,-1 1-1,1 0 1,0 0-1,0 1 0,0 0 1,-10 6-1,14-7 26,0-1 0,0 1-1,0 0 1,0 0 0,0 0-1,1 1 1,-1-1-1,1 1 1,0 0 0,0 0-1,0 0 1,-4 8 0,1 4 20,0-1 0,1 1 0,1 0 0,0 0 1,2 0-1,-1 1 0,2-1 0,0 1 0,1-1 1,1 1-1,1-1 0,4 25 0,-3-30 75,0 0-1,0 0 1,1 0-1,0-1 1,1 0-1,0 1 1,1-2-1,0 1 1,0-1-1,1 0 1,0 0-1,1-1 1,0 0-1,0 0 1,1-1-1,0 0 1,0 0-1,0-1 1,11 5-1,-16-10 64,-1 1 0,1-1 0,0 0-1,-1 0 1,1 0 0,0-1 0,0 0-1,5 1 1,-8-1-118,-1 0 0,1 0-1,-1 0 1,1 0 0,-1 0 0,1 0-1,0 0 1,-1 0 0,1-1 0,-1 1-1,1 0 1,-1 0 0,1 0 0,0-1-1,-1 1 1,1 0 0,-1-1 0,0 1-1,1 0 1,-1-1 0,1 1 0,-1 0-1,1-1 1,-1 1 0,0-1 0,1 1-1,-1-1 1,0 1 0,0-1 0,1 1-1,-1-1 1,0 0 0,0 1 0,0-1-1,1 1 1,-1-1 0,0 1 0,0-1-1,0 0 1,0 1 0,0-1 0,0 1-1,0-1 1,-1 1 0,1-1 0,0 0-1,0 1 1,0-1 0,-1 1 0,1-1-1,0 1 1,0-1 0,-1 1 0,1-1-1,-1 0 1,-2-4 11,0 0 0,0 1 0,0-1 0,0 1 0,-1 0 0,0 0 0,0 0 0,0 0 0,-1 0 0,1 1 0,-1 0 0,-6-3 0,-3-1-277,-1 0-1,-28-7 1,39 13 179,-1 0 1,1 0-1,0 0 0,0 1 0,-1-1 1,1 1-1,-1 0 0,1 1 1,0-1-1,-1 1 0,1 0 0,0 0 1,0 0-1,-5 2 0,3 0-24,1 0 0,-1 0 0,1 0-1,0 1 1,0 0 0,1 0 0,-1 0 0,-7 10-1,1 1 74,0 1-1,1 1 0,1 0 0,1 0 0,-8 23 1,14-34 55,0 1 1,0-1 0,1 1 0,0 0 0,1 0 0,-1 0 0,1 0 0,0 0 0,1-1 0,0 1 0,0 0 0,0 0 0,1-1-1,0 1 1,5 10 0,-6-13 3,1 0-1,0 0 1,1 0-1,-1 0 0,1-1 1,0 1-1,-1-1 1,2 0-1,-1 0 0,0 0 1,1 0-1,-1 0 1,1-1-1,0 1 0,0-1 1,0 0-1,0 0 1,0 0-1,0-1 0,0 0 1,1 0-1,-1 0 1,0 0-1,1 0 0,4-1 1,17-2 161,1-1 0,-1-1-1,48-15 1,-21 6-63,-9-2 10,-7 2-1835,-21 8 248,-13 4 963,0-1-1,0 1 1,0 0 0,0 0 0,1 0 0,-1 1 0,0-1 0,1 1-1,-1 0 1,0 0 0,1 0 0,-1 0 0,0 1 0,4 0-1,11 9-1364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47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5 341 3392,'-3'0'7184,"3"-11"-2592,0 10-4367,-1-2 248,1 0 0,0 0 0,0 0 0,0-1 0,1 1-1,0-5 1,4 6-424,0 2-1,0-1 1,-1 0-1,1 1 1,0 0-1,0 0 1,9 2-1,9-1 156,50-4 417,122-22-1,-37 2-453,236-11 212,-253 23 165,-93 12 107,-47-1-598,-1-5 230,0 2-262,-1-1-1,1 1 1,-1 0 0,0 0 0,0 0 0,0 0 0,0 0 0,0 0 0,-1 0-1,1 1 1,-3-4 0,-26-32 55,10 15-98,-3-4-26,14 19 18,1-2-1,-8-11 1,15 20 25,1 1 0,-1-1 1,1 0-1,0 1 0,-1-1 0,1 0 0,-1 1 1,1-1-1,0 0 0,0 1 0,-1-1 1,1 0-1,0 0 0,0 1 0,0-1 0,0 0 1,0 0-1,0 0 0,0 1 0,0-1 0,0 0 1,0 0-1,0 1 0,1-1 0,-1 0 1,0 0-1,0 1 0,1-1 0,-1 0 0,1 1 1,-1-1-1,0 0 0,1 1 0,-1-1 0,1 1 1,0-1-1,-1 1 0,1-1 0,-1 1 0,1-1 1,0 1-1,-1 0 0,1-1 0,0 1 1,-1 0-1,1-1 0,0 1 0,0 0 0,1 0 1,4-2-9,1 1 0,-1 0 1,1 1-1,10 0 1,-14 0 37,5 0-28,-1 0 0,0 1 0,0 0 0,0 1 0,0-1 0,0 1 0,0 1 0,0-1 0,8 5 0,-12-5 4,0 0 1,1 0 0,-1 0-1,0 1 1,0-1-1,0 1 1,0 0-1,-1-1 1,1 1 0,-1 0-1,0 1 1,0-1-1,0 0 1,0 1-1,0-1 1,-1 1 0,1-1-1,0 7 1,0 0 53,-1 0 0,-1 0 0,0 0 0,0 0 0,-1 0 1,0 0-1,-5 17 0,-2 2 132,-15 34 1,12-41-107,0 0 1,-1-1-1,-1 0 1,-1-1-1,-1-1 1,-23 25-1,23-25-1937,14-18 621,1-1 1162,0 0 0,0 1 1,0-1-1,0 0 0,0 0 1,1 0-1,-1 0 0,0 0 1,0 0-1,0 0 0,0 0 1,0 0-1,2 2-1743,11-8-2689,1-2 505,5-1 1350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4:48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44 165 6720,'0'-1'235,"0"0"0,0 1-1,0-1 1,0 0 0,0 0 0,1 0 0,-1 0 0,0 1 0,1-1-1,-1 0 1,1 0 0,-1 1 0,1-1 0,-1 0 0,1 0 0,-1 1 0,2-1-1,1 1 1325,-3 9 633,-9 28-448,-15 52 747,20-78-2299,0 1 1,0 1-1,2-1 1,-1 1-1,2-1 1,-1 1-1,2 14 1,0-22-103,0 1 0,1-1 0,0 1-1,0-1 1,0 0 0,1 1 0,0-1 0,0 0 0,0 0 0,1 0 0,0 0 0,0 0-1,0-1 1,0 1 0,1-1 0,-1 0 0,1 0 0,6 4 0,-4-3 5,1-1 0,0 0 0,0 0 0,1 0 0,-1-1 0,1-1 0,0 1 0,-1-1 0,1 0 1,0-1-1,0 0 0,0 0 0,0-1 0,1 0 0,-1 0 0,15-3 0,6-3 51,-1-1-1,1-2 0,31-13 1,-51 18-126,12-4-2,-1-1 1,0-1-1,-1 0 0,33-25 0,-43 28-4,1-2 0,-1 1 0,-1-1 0,0 0 0,0-1 0,0 0 0,-2 0 1,1 0-1,-1-1 0,5-13 0,-7 12-6,1-1 1,-2 1 0,0-1-1,-1 0 1,0 0 0,0 0 0,-2 0-1,0 0 1,0 0 0,-4-23 0,2 31-17,1-1 0,-1 0 0,-1 1 0,1-1 0,-1 1 0,0-1 0,0 1 0,-1 0 0,1 1 0,-1-1 0,0 0 0,0 1 0,-1 0 0,1 0 0,-1 0 0,0 1 1,0 0-1,0 0 0,-7-3 0,-2 0-27,0 0-1,0 1 1,-1 1 0,1 0 0,-1 1-1,-24-1 1,22 3 32,0 1-1,0 0 1,0 2 0,0 0-1,0 1 1,0 0-1,1 2 1,0 0-1,0 1 1,-22 10 0,24-9-234,1 1 0,0 1 1,0 0-1,-20 18 0,24-18-480,1 1 0,-1 0 0,1 0 0,1 0 0,0 1 0,-6 12 0,1 12-1378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54 1984,'0'-1'9,"0"0"108,-1 0-1,1 1 1,0-1-1,-1 0 1,1 1-1,0-1 1,0 0-1,-1 1 1,1-1-1,0 0 1,0 0-1,0 1 1,0-1-1,0 0 1,0 0-1,0 1 1,0-1-1,0 0 1,1 1-1,-1-1 1,0 0-1,0 0 1,1 1-1,-1-1 1,0 0-1,1 1 1,-1-1-1,1 1 1,-1-1-1,1 0 1,-1 1-1,1-1 1,-1 1-1,1-1 1,-1 1-1,2-1 1,9-11 2562,4-3 2070,-15 15-4711,0 0 0,0 0 0,0 0 0,0 0 0,0 0 0,1 0 0,-1 0 0,0 0 0,0-1 0,0 1 0,0 0 0,0 0 0,0 0 0,0 0 0,0 0 0,0 0 0,1 0 0,-1 0 0,0 0 0,0 0 0,0 0 0,0 0 0,0 1 0,0-1 0,0 0-1,0 0 1,0 0 0,0 0 0,1 0 0,-1 0 0,0 0 0,0 0 0,0 0 0,0 0 0,0 0 0,0 0 0,0 0 0,0 0 0,0 0 0,0 0 0,0 1 0,0-1 0,0 0 0,0 0 0,0 0 0,0 0 0,0 0 0,0 0 0,0 0 0,0 0 0,0 0 0,0 1 0,-1 12 1246,-25 65 19,3-8-686,-15 102 292,26-105-620,-35 105 1,6-70-344,40-98 32,1-3-75,0-1 0,0 1-1,-1-1 1,1 0 0,0 1-1,0-1 1,0 1 0,-1-1-1,1 0 1,0 1 0,0-1 0,-1 0-1,1 1 1,0-1 0,-1 0-1,1 1 1,0-1 0,-1 0-1,1 0 1,0 1 0,-1-1 0,1 0-1,-1 0 1,1 0 0,-1 0-1,1 0 1,-1 1 0,-1 2-1444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95 5216,'-12'-4'638,"9"3"-447,0 0-1,0 0 0,-1 1 1,1-1-1,0 1 1,0-1-1,0 1 0,-4 0 1,-14 0 576,-7 0 3591,20-4-2052,8 4-2266,0 0-1,0 0 1,0 0 0,0 0 0,0 0 0,0 0 0,0 0-1,0 0 1,0 0 0,0-1 0,0 1 0,0 0 0,0 0 0,0 0-1,0 0 1,0 0 0,0 0 0,0 0 0,0 0 0,0-1-1,0 1 1,0 0 0,0 0 0,0 0 0,0 0 0,0 0 0,0 0-1,0 0 1,0-1 0,0 1 0,0 0 0,0 0 0,0 0 0,0 0-1,0 0 1,0 0 0,0 0 0,1 0 0,-1 0 0,0 0-1,0 0 1,0 0 0,0-1 0,0 1 0,0 0 0,0 0 0,0 0-1,1 0 1,-1 0 0,0 0 0,0 0 0,0 0 0,0 0-1,0 0 1,0 0 0,0 0 0,1 0 0,-1 0 0,0 0 0,0 0-1,0 0 1,0 0 0,0 0 0,0 1 0,88-6 2139,160-28 1,23-3-1697,-210 32-429,0 3-1,0 3 0,61 8 1,-77-3 185,-26-4-3364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178 907 3072,'1'-1'336,"0"-1"0,0 1 0,1-1 0,-1 1 0,0-1 0,0 0 0,-1 1 0,1-1 0,0 0 0,-1 0 0,1 0 0,-1 1 0,1-1 0,-1 0 0,0 0 0,0 0 0,0 0 0,0 0 0,0 0 0,0 0 0,-1-3 0,1 5-229,-1 0 1,1-1 0,0 1-1,-1-1 1,1 1 0,-1 0-1,1-1 1,-1 1 0,1 0 0,-1-1-1,1 1 1,-1 0 0,0 0-1,1-1 1,-1 1 0,1 0-1,-1 0 1,0 0 0,1 0-1,-1 0 1,1 0 0,-1 0-1,0 0 1,1 0 0,-1 0 0,1 0-1,-2 1 1,-13 3 807,0 3-335,0 1 1,-20 15-1,14-10-86,15-9-413,1 0-1,-1 0 1,1 0 0,-1 1 0,1-1-1,1 1 1,-1 0 0,1 1 0,-1-1-1,2 1 1,-1 0 0,1 0 0,-4 8-1,7-13-53,-1 0 0,0 0-1,1 1 1,0-1-1,-1 0 1,1 1-1,0-1 1,0 0 0,-1 1-1,1-1 1,0 1-1,0-1 1,1 0-1,-1 1 1,0-1 0,0 0-1,1 1 1,-1-1-1,1 0 1,-1 1-1,1-1 1,-1 0-1,2 1 1,0 0 4,-1 0 0,1 0-1,0-1 1,0 1 0,0-1 0,0 1 0,0-1 0,0 0-1,0 0 1,0 0 0,1 0 0,2 0 0,3 1 56,0 0 1,0-1-1,0 0 1,0 0-1,0-1 1,0 0 0,10-2-1,-9 1-8,-1-1 0,1 0-1,-1-1 1,0 0 0,0 0 0,0-1-1,0 0 1,0 0 0,-1-1 0,0 0 0,0 0-1,12-12 1,-16 13-53,0 0 1,-1 0-1,1 0 1,-1-1-1,0 1 1,0-1-1,0 0 0,0 1 1,1-9-1,0 2-2,-3 7-43,1 0 1,0-1-1,-1 1 0,0 0 1,0-1-1,0 1 0,0 0 1,-1 0-1,0-1 1,0 1-1,0 0 0,0 0 1,-1 0-1,1 0 0,-1 0 1,-3-5-1,1 3-137,0-1 1,-1 1-1,0 1 1,0-1-1,0 0 0,-1 1 1,1 0-1,-9-5 1,19 13 151,0-1 0,0 1 0,0-1 1,0-1-1,0 1 0,1-1 0,-1 0 1,0 0-1,1 0 0,-1-1 0,8 0 0,7-1 155,35-6 0,-44 5-102,0-1 1,-1 0-1,0-1 1,0 0-1,0-1 1,0 0-1,-1 0 1,0-1-1,0 0 1,0-1-1,-1 0 1,0 0 0,10-12-1,77-89 327,80-84 112,-157 175-438,12-11-36,-2-1-1,26-35 1,-38 42 14,-1-1 1,-1-1 0,-1 0-1,-1 0 1,-1-2 0,-1 1-1,12-51 1,-22 73-43,1 0 1,-1-1-1,0 1 1,0 0-1,0 0 0,0 0 1,0 0-1,-2-5 1,2 7 7,0 1 1,0 0 0,0-1-1,0 1 1,0 0 0,0-1-1,-1 1 1,1 0 0,0 0-1,0-1 1,0 1 0,-1 0-1,1 0 1,0-1 0,0 1 0,-1 0-1,1 0 1,0-1 0,-1 1-1,1 0 1,0 0 0,-1 0-1,1 0 1,0 0 0,-1-1-1,1 1 1,0 0 0,-1 0 0,1 0-1,0 0 1,-1 0 0,0 1-12,-1-1 0,1 1 0,0-1 0,-1 1 0,1 0 1,0 0-1,0-1 0,0 1 0,0 0 0,0 0 1,0 0-1,0 0 0,-1 2 0,-30 33-151,-88 110 32,97-112 140,1 2 0,2 1 0,-27 70 0,25-43 79,-23 100-1,14 31 233,29-177-260,1 1 0,1 19-1,0-33 12,1 1 0,-1-1-1,1 0 1,0 0 0,1 0 0,-1 0-1,1 0 1,0 0 0,0 0 0,1 0-1,-1-1 1,4 5 0,-3-7-39,-1 1-1,1-1 1,-1-1 0,1 1 0,0 0 0,0-1 0,0 1 0,0-1 0,0 0-1,0 0 1,0 0 0,0 0 0,1 0 0,-1-1 0,0 0 0,0 1-1,1-1 1,-1 0 0,0-1 0,5 0 0,3 0 15,-1-1 0,1-1-1,-1 0 1,20-8 0,-5-1-5,0-1 1,-1-1-1,0-1 0,-1-1 1,-1-1-1,29-29 0,-9-4-122,-1-1-98,-36 46 147,0 0-1,0 1 1,1-1 0,-1 1-1,1 0 1,11-5 0,-15 8 30,0 1 0,0-1 0,0 1 0,-1 0 0,1-1 0,0 1 1,0 0-1,0 0 0,0 0 0,0 1 0,0-1 0,-1 0 0,1 1 1,0-1-1,0 1 0,0 0 0,-1-1 0,1 1 0,0 0 0,-1 0 0,3 1 1,3 3-38,0 1 0,-1-1 0,7 8 0,-10-10 13,-1-1 58,0 0 1,1 0-1,-1 0 1,1-1-1,0 1 0,3 1 1,6 4-31,-11-7 168,-3-1-148,1 1 1,-1-1 0,1 0 0,-1 0-1,1 0 1,-1-1 0,1 1 0,-2-3-1,-2 0-10,2 3-43,0 0 0,0 0 0,0 1 0,-1-1 0,1 1 1,0 0-1,0 0 0,0 0 0,-1 0 0,1 0 0,0 1 0,0-1 1,0 1-1,0 0 0,-5 2 0,-3 1-46,0 1 0,-16 10 1,16-8 102,1 1 0,0 0 1,0 1-1,1 0 1,0 1-1,1-1 0,0 2 1,1-1-1,-10 19 1,13-23 14,2 0 1,-1 1-1,-3 10 1,6-16-34,-1 0 1,1 1-1,0-1 0,-1 0 1,1 1-1,0-1 1,0 1-1,0-1 0,0 0 1,0 1-1,0-1 1,1 1-1,-1-1 1,0 0-1,1 1 0,-1-1 1,1 0-1,-1 1 1,1-1-1,-1 0 0,1 0 1,0 1-1,1 0 1,1 0 38,0 0 0,0 0 1,0 0-1,1 0 1,-1-1-1,1 1 1,-1-1-1,1 0 0,-1 0 1,1-1-1,0 1 1,-1-1-1,5 1 1,-4-2-12,-1 1 1,1-1 0,-1 0-1,0 0 1,1 0 0,-1 0 0,0 0-1,0-1 1,1 1 0,-1-1-1,4-3 1,31-28 190,-28 25-182,-3 1-36,0 0 0,-1 0 1,0-1-1,0 0 0,8-14 1,17-44-55,-26 52 23,-1 3-96,-3 6-102,0 9-278,-7 42 155,3-34 341,1 0 0,1 0 0,0-1 1,1 16-1,0-24 26,0-1-1,0 1 1,1-1 0,-1 1 0,1-1-1,0 0 1,0 1 0,0-1-1,0 0 1,0 1 0,0-1 0,1 0-1,-1 0 1,1 0 0,-1 0 0,1 0-1,0 0 1,0-1 0,0 1 0,0 0-1,0-1 1,0 0 0,0 1 0,4 0-1,-3-1 4,-1 0-1,0-1 0,0 1 0,1-1 1,-1 0-1,0 0 0,0 0 1,1 0-1,-1 0 0,0 0 1,0-1-1,1 1 0,-1-1 0,0 0 1,0 1-1,0-1 0,0 0 1,0 0-1,0-1 0,3-1 0,4-3 61,-1-1 0,16-16 0,-15 14-10,16-17-27,-2 0 0,27-41 1,35-65 49,-26 39-81,-14 27-16,35-58 157,-55 80-186,-3-2-1,32-94 1,-30 69-311,-23 60 73,-6 13 33,-7 15 45,-21 39 120,-27 64 1,49-93 128,1 1-1,1 0 1,1 0 0,-6 53-1,10-45-51,1 1 0,2-1 0,1 0 0,2 1 0,2-1-1,11 47 1,5-10-2313,-2-30-2822,-12-32 1027,-1-7 1397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6560,'-31'-21'2976,"37"14"-2592,3 1 1920,7 6-1344,16-3 1568,13-3-1441,18-3 513,0 2-928,30-7-384,-1 10-192,10-5 32,-11 9-64,-8-4-736,-15 8 384,-14 1-4415,-5 3 2591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0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4 353 3552,'-4'-9'3328,"14"18"-235,5-6-2330,1 0-1,0-1 1,0-1-1,-1 0 1,24-3 0,-21 0-543,0 0 1,0-2-1,0 0 0,-1-1 1,0-1-1,0 0 1,0-1-1,15-10 1,-24 12-177,-1 0 0,1-1 1,-1 0-1,-1 0 0,1 0 1,-1-1-1,0 0 0,-1 0 1,0 0-1,0-1 0,0 0 1,6-16-1,-7 14-45,-1-1-1,0 1 1,0-1-1,-1 0 1,0 0-1,-1 0 1,0 0-1,-1 0 1,-1 0-1,-1-15 1,1 21-27,0-1 1,-1 1-1,1-1 0,-1 1 1,0 0-1,-5-9 0,6 12 10,0 0-1,-1 1 1,1-1-1,0 0 1,-1 1-1,1-1 1,-1 1-1,1 0 1,-1-1-1,0 1 1,1 0-1,-1 0 1,0 0 0,0 0-1,0 0 1,0 0-1,0 1 1,0-1-1,0 1 1,0-1-1,0 1 1,-3 0-1,-2 0 23,1 1 1,-1 0-1,1 1 0,-1-1 0,1 1 0,-1 1 1,1-1-1,0 1 0,0 0 0,0 1 1,0-1-1,1 1 0,0 0 0,-1 0 0,-5 7 1,3-3 71,0 1 0,1 0 0,0 0 0,0 1 0,1-1 0,0 2 0,0-1 0,-4 13 0,6-12 12,0 1 0,1-1-1,1 1 1,-1 0 0,0 18-1,3-25-39,0 1-1,1 0 1,0-1-1,-1 1 0,2-1 1,-1 1-1,1-1 1,-1 0-1,2 0 0,-1 0 1,0 0-1,1 0 1,0 0-1,4 5 0,2 1 99,1-1-1,0 0 0,1-1 0,-1 0 0,2-1 0,-1 0 0,1 0 0,0-1 0,23 8 0,-28-13-86,0 1-1,0-2 1,0 1 0,1-1-1,-1-1 1,0 1 0,1-1-1,-1 0 1,0-1 0,1 0-1,-1 0 1,0 0 0,1-1-1,-1 0 1,0-1 0,0 1-1,-1-1 1,1-1 0,-1 1-1,1-1 1,9-8 0,101-91 155,-17 16 228,-77 67-305,-15 12-93,0 0-1,1 1 1,0 1-1,1-1 1,0 1 0,11-5-1,-20 11-45,0-1-1,0 0 1,1 1-1,-1 0 1,0-1-1,1 1 1,-1 0-1,0 0 1,1-1-1,-1 1 1,0 0-1,1 0 1,-1 1-1,0-1 1,1 0-1,-1 0 1,0 1-1,1-1 1,-1 1-1,0-1 1,0 1-1,0-1 1,1 1-1,-1 0 1,0-1-1,0 1 1,0 0-1,0 0 1,0 0-1,0 0 1,0 0-1,-1 0 1,1 0-1,0 0 1,0 1-1,-1-1 1,1 0-1,-1 0 1,1 0-1,-1 1 1,1 1-1,0 3 9,1 0 0,-1 0 0,-1 1-1,1-1 1,-1 0 0,0 0 0,-2 9 0,0-2 27,-1 0 0,-1-1 0,0 1 1,-1-1-1,-8 16 0,-36 56 273,24-45 58,25-39-343,1 1 0,-1-1 0,1 0 0,-1 0 0,1 0 1,-1 0-1,0 0 0,1 0 0,-1 0 0,1 0 0,-1 0 0,1 0 0,-1 0 0,0 0 0,1 0 0,-1-1 1,1 1-1,-1 0 0,1 0 0,-1 0 0,1-1 0,25-16 202,26-20-1,-4 2-187,-5 2-82,59-60 0,-26 23-248,-73 67 249,0 1 0,0-1 0,0 1 0,1 0 0,-1 0 0,0 1 0,7-3 0,-9 3 38,0 1-1,0 0 1,0 0-1,-1 0 0,1 0 1,0 0-1,0 0 0,0 0 1,0 0-1,0 0 0,-1 0 1,1 0-1,0 0 1,0 1-1,0-1 0,0 0 1,-1 1-1,1-1 0,0 0 1,0 1-1,-1-1 0,1 1 1,0-1-1,-1 1 1,1 0-1,0-1 0,-1 1 1,1 0-1,-1-1 0,1 1 1,-1 0-1,1 0 0,-1-1 1,0 1-1,1 0 1,-1 0-1,0 0 0,1 1 1,1 12 2,0 0 0,0 0 0,-2 0 0,1 1 1,-3 17-1,1-25 3,-1 27 47,0-14-43,1-1 0,2 31-1,0-44 38,0 0 0,0 0 0,1 0 0,-1 0 0,1 0 0,0-1-1,1 1 1,0-1 0,0 1 0,0-1 0,0 0 0,7 7 0,-9-10-14,0-1-1,1 0 1,-1 0-1,0 0 1,1 0-1,-1 0 1,1 0 0,-1 0-1,1 0 1,-1 0-1,1-1 1,0 1 0,-1-1-1,1 1 1,0-1-1,-1 0 1,1 0 0,0 0-1,-1 0 1,1 0-1,0 0 1,0 0-1,-1 0 1,1 0 0,3-2-1,2 0 25,1-1 1,-1 0-1,0 0 0,0 0 0,0-1 0,10-7 0,35-31 218,-36 27-160,0-1 1,16-20 0,-25 26-114,-1 1 0,1-1 0,-2 0 0,1-1 1,-2 1-1,5-13 0,-5 9-38,-1 1 1,0-1 0,-2 0-1,1 0 1,-1-21-1,-1 33 24,0-1-1,-1 1 0,1 0 1,0-1-1,-1 1 0,1 0 1,-1-1-1,0 1 0,1 0 1,-1 0-1,0-1 0,-1 1 1,1 0-1,0 0 1,0 0-1,-3-2 0,3 3 4,0 0 0,0 1-1,0-1 1,-1 0-1,1 1 1,0-1 0,0 1-1,-1-1 1,1 1 0,0-1-1,-1 1 1,1 0 0,0 0-1,-1 0 1,1-1 0,-1 1-1,1 1 1,0-1-1,-1 0 1,1 0 0,0 0-1,-1 1 1,1-1 0,0 1-1,-1-1 1,1 1 0,0 0-1,0-1 1,0 1-1,-3 1 1,-2 3-31,0-1-1,0 1 1,0 0 0,-5 7-1,1-1 15,2 0 0,0 0 0,0 1 0,1 1 0,-11 23 0,6-5 2,-10 44-1,20-67 51,0-1 0,1 1 0,0-1 0,0 1 0,1 0 0,-1-1 0,2 1 1,1 9-1,-2-15 1,1 0 0,-1 0 0,1 0 1,-1 0-1,1 0 0,0 0 1,0 0-1,0 0 0,1 0 1,-1 0-1,0-1 0,1 1 0,-1 0 1,1-1-1,-1 1 0,1-1 1,0 1-1,-1-1 0,1 0 0,0 0 1,0 0-1,0 0 0,0 0 1,0 0-1,0-1 0,0 1 0,0-1 1,1 1-1,-1-1 0,0 0 1,0 0-1,4 0 0,21-2 115,1-2-1,-1-1 0,0 0 0,38-15 1,-36 11-112,-3 1-5,-1-2 0,0-1 0,-1-1 0,-1-1 0,0-1 0,0-1 0,-1-1 0,19-19 0,-31 26-48,-1 0 0,0-1 0,-1 0 0,0-1 0,8-13 0,-15 21-9,2 0 1,-1 0-1,0 0 0,0 0 1,1 0-1,0 0 0,4-3 1,-7 7 21,0 0 1,1 0-1,-1 0 1,0 0-1,0 0 1,-1 0-1,1 0 0,0 0 1,0 0-1,0 0 1,-1 0-1,1 0 1,0 0-1,-1 2 1,0-1 8,-2 10 16,-7 26-183,7-26 184,0 0 0,0 0-1,1 0 1,1 1 0,0-1 0,0 0-1,1 1 1,1-1 0,0 0 0,4 17 0,-4-26 10,0 0 1,0 0 0,0 0 0,0-1 0,1 1-1,-1 0 1,1-1 0,-1 1 0,1-1 0,0 1-1,0-1 1,0 0 0,0 0 0,0 0 0,1 0-1,-1 0 1,1-1 0,-1 1 0,1-1 0,0 1-1,-1-1 1,1 0 0,0 0 0,0 0 0,0 0-1,0-1 1,0 1 0,0-1 0,0 0 0,4 0-1,4 0 27,0-1 0,0 0-1,0-1 1,0 0 0,-1-1 0,1 0-1,12-5 1,39-16 58,50-21-49,-92 35-35,35-14-24,-2-2 0,84-56 0,-120 70 5,13-8-36,-28 18 18,1 0 1,-2 1-1,1-1 0,0 0 1,0 0-1,-1 0 0,1 0 1,-1 0-1,3-4 1,-4 6 17,0 0 0,0 0 1,0 0-1,0 0 1,0-1-1,0 1 0,0 0 1,0 0-1,0 0 1,0 0-1,-1-1 0,1 1 1,0 0-1,0 0 1,0 0-1,0 0 0,0 0 1,0-1-1,0 1 1,0 0-1,0 0 0,0 0 1,-1 0-1,1 0 0,0 0 1,0 0-1,0 0 1,0-1-1,0 1 0,0 0 1,-1 0-1,1 0 1,0 0-1,0 0 0,0 0 1,0 0-1,-1 0 1,1 0-1,0 0 0,0 0 1,0 0-1,0 0 1,0 0-1,-1 0 0,1 0 1,0 0-1,0 0 1,0 0-1,0 0 0,-1 0 1,1 0-1,0 1 1,-3 0-2,0 0 1,0 0 0,0 0 0,0 0 0,0 1 0,1-1-1,-1 1 1,-5 4 0,-5 3-31,-54 32-200,33-21 209,-46 35 1,68-46-9,-61 55-84,66-57 133,0 1 1,0 0-1,0 1 1,1 0 0,1 0-1,-10 18 1,14-25-7,0 0 0,1 0 1,-1 1-1,0-1 1,1 0-1,-1 1 1,1-1-1,0 1 1,0-1-1,0 0 0,0 1 1,0-1-1,0 0 1,1 1-1,-1-1 1,1 0-1,0 1 1,0-1-1,1 3 0,-1-4 0,0 1 0,0-1 0,0 0 0,1 1-1,-1-1 1,0 0 0,1 0 0,-1 0 0,1 0-1,-1 0 1,1 0 0,0 0 0,-1 0 0,1-1 0,0 1-1,0-1 1,0 1 0,-1-1 0,1 0 0,0 1-1,0-1 1,0 0 0,0 0 0,2-1 0,7 0 40,1-1 1,-1 0 0,1-1 0,-1 0 0,21-9 0,-13 2-47,1 0 0,21-16 1,-31 18 1,0-1 1,0 0-1,0 0 0,-1-1 1,-1-1-1,0 1 1,0-1-1,-1-1 1,0 1-1,-1-1 1,0-1-1,-1 1 1,-1-1-1,0 0 1,-1 0-1,4-23 1,-7 35-33,0 0 0,1-1 1,-1 1-1,0-1 0,0 1 0,0-1 1,0 1-1,0-1 0,0 1 1,0-1-1,-1 1 0,1-1 1,-2-2-1,2 4 19,0 0 0,0 0 0,0 0-1,0 0 1,-1 0 0,1 0 0,0 0 0,0 0 0,0 0-1,0 0 1,-1 0 0,1 0 0,0 0 0,0 0 0,0 0 0,-1 0-1,1 0 1,0 0 0,0 0 0,0 0 0,0 0 0,-1 0 0,1 0-1,0 0 1,0 0 0,0 0 0,0 1 0,0-1 0,-1 0 0,1 0-1,0 0 1,0 0 0,0 0 0,0 1 0,-10 12-65,-100 212-251,19 12 372,58-146 33,-29 60 37,47-119-55,-2 0 0,-31 43 1,41-66 14,0-1 1,-13 11 0,19-18-62,0 1-1,0-2 1,0 1-1,0 0 1,0 0 0,0 0-1,0 0 1,0-1 0,-1 1-1,1 0 1,0-1-1,-1 0 1,1 1 0,0-1-1,-1 1 1,1-1 0,0 0-1,-1 0 1,1 0 0,-1 0-1,1 0 1,-3-1-1,2 1-19,1-1 0,-1 0 0,0 0 0,1-1-1,-1 1 1,0 0 0,1 0 0,-1-1 0,1 1-1,0-1 1,0 1 0,-1-1 0,1 0-1,0 0 1,0 1 0,-1-5 0,-1-2-51,0-1-1,0 1 1,0-1 0,1 0 0,1 0 0,0 1-1,0-1 1,0 0 0,2-18 0,1 13 23,0 0 1,1 0-1,1 0 1,0 0-1,10-23 1,-6 18 54,31-59-10,-34 69-24,1 0 0,0 1 0,1 0 0,-1 0 0,2 0-1,9-8 1,7-2 42,1 1-1,37-19 1,57-20-101,-15 7 28,-54 24 35,55-29 207,-93 46-210,0 0-1,-1 0 0,0-1 1,-1 0-1,0-1 1,13-16-1,14-27 162,32-62-1,-60 93-334,-4 9-81,-5 30 110,-2-1 95,-1 10 20,-7 34 0,3-31 130,-6 40-1,13-66-65,-1 0 1,1 1-1,0-1 0,0 1 1,0-1-1,1 1 1,0 6-1,0-10-13,-1 1 0,0-1 0,0 0 1,0 1-1,1-1 0,-1 0 0,0 1 0,0-1 0,1 0 0,-1 1 0,0-1 1,1 0-1,-1 0 0,0 0 0,1 1 0,-1-1 0,0 0 0,1 0 0,-1 0 1,1 0-1,-1 1 0,0-1 0,1 0 0,0 0 0,0 0 27,1 0 0,-1-1 0,1 1 0,-1 0 0,1-1-1,-1 1 1,1-1 0,-1 1 0,3-2 0,9-6 41,1 0 1,-2 0 0,1-1-1,-1-1 1,20-21-1,113-108-381,-142 137 278,0-1 1,0 1 0,0-1 0,1 1 0,-1 0 0,1 0 0,3-1 0,-6 2 12,0 1-1,0 0 1,0 0-1,-1 0 1,1 0-1,0 0 1,0 0 0,-1 0-1,1 0 1,0 0-1,0 0 1,0 0-1,-1 0 1,1 0 0,0 1-1,0-1 1,-1 0-1,1 1 1,0-1-1,-1 1 1,1-1-1,0 0 1,-1 1 0,1-1-1,-1 1 1,1 0-1,-1-1 1,1 1-1,-1-1 1,1 1-1,-1 0 1,1-1 0,-1 1-1,0 0 1,1 0-1,-1-1 1,0 1-1,0 1 1,1 0 2,0 1-1,-1-1 1,0 0 0,1 1 0,-1-1 0,0 0-1,0 1 1,0-1 0,-1 0 0,1 1-1,0-1 1,-1 0 0,-1 4 0,-1 5 3,-10 37-88,-2-1-1,-24 51 0,1-4 1,0 14 137,-40 99 130,62-167-83,-20 43 83,31-73-100,-1-1 0,1 0 0,-2 0 0,1-1 0,-1 1 0,-8 6 0,13-13-42,0 0 0,0-1 0,0 1-1,-1-1 1,1 0 0,0 1 0,0-1 0,-1 0-1,1 0 1,0-1 0,-1 1 0,1 0 0,-1-1 0,1 0-1,-6 1 1,6-2-16,0 1 1,0 0-1,0-1 0,0 1 0,1-1 1,-1 0-1,0 1 0,0-1 0,1 0 1,-1 0-1,0 0 0,1 0 0,-1-1 0,1 1 1,-1 0-1,1-1 0,0 1 0,-1-1 1,1 1-1,0-1 0,0 1 0,0-1 1,0-2-1,-3-4-4,1-1 1,0 1-1,1-1 1,0 0 0,1 0-1,-1 0 1,2 0-1,-1 0 1,1 0-1,1 0 1,-1 0-1,2 0 1,4-17-1,-1 8 13,0 1 0,2-1-1,0 1 1,1 1-1,1 0 1,13-20-1,-9 19 4,0 1-1,2 0 0,0 1 0,0 0 0,2 1 0,-1 1 0,2 1 0,0 0 0,0 1 0,35-14 0,-26 13-474,1 1 1,0 1-1,1 1 0,43-7 1,-70 16 96,0 0 0,0 0 0,-1 0 0,1 0 0,0 0 0,0 0 0,0 0 0,0 0 0,0 1 0,0-1 0,-1 1 0,1 0 0,0-1 0,0 1 0,-1 0 0,3 2 0,-3-2 76,0-1 0,0 1 0,-1 0-1,1 0 1,0 0 0,-1 0 0,1 0 0,-1 1-1,1-1 1,-1 0 0,0 0 0,1 0-1,-1 0 1,0 0 0,0 1 0,0-1 0,0 0-1,0 0 1,0 0 0,0 1 0,0-1 0,0 0-1,-1 0 1,1 0 0,0 0 0,-1 2 0,-11 18-5548,-3 1 1926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4 925 3328,'-3'-5'9319,"36"1"-8350,-22 3-845,0-2 0,-1 1 1,1-1-1,0-1 1,-1 0-1,0 0 1,0-1-1,12-7 1,-1-5-10,-1-1 0,0-1 0,-2-1 0,24-30 1,55-94 34,-63 90-108,-4 6 28,66-98 126,-95 144-195,98-144 164,-87 126-54,-2 0 0,0-1 0,-1 0 0,-1 0 0,7-33 0,-14 49-75,0 1 0,-1 0 0,0 0 0,0-1 0,0 1 0,-1-7 0,1 10-43,0 0 1,0 0-1,0 0 0,-1 0 1,1 1-1,0-1 0,0 0 1,-1 0-1,1 0 1,-1 1-1,1-1 0,0 0 1,-1 1-1,1-1 0,-1 0 1,0 1-1,1-1 1,-1 1-1,0-1 0,1 0 1,-1 1-1,0 0 0,1-1 1,-1 1-1,0-1 1,0 1-1,0 0 0,1 0 1,-1-1-1,0 1 0,0 0 1,0 0-1,0 0 1,1 0-1,-1 0 0,0 0 1,0 0-1,0 0 0,0 0 1,1 1-1,-2-1 1,-5 3-22,0-1 1,0 2-1,1-1 1,-1 1 0,1 0-1,0 0 1,0 0 0,1 1-1,-10 10 1,-1 1 113,-23 36 0,19-22 9,2 0 1,1 1-1,2 1 0,1 1 0,-18 64 1,21-52 34,2 0 0,2 1 0,2 0 0,2 47-1,3-79-40,0 0-1,2-1 0,-1 1 0,7 21 0,-6-29-25,0 0 0,0 0 1,0-1-1,1 1 0,0-1 1,1 1-1,-1-1 0,1 0 0,0 0 1,0-1-1,9 9 0,-10-11-28,1 1 1,0-1-1,-1 0 0,1 0 0,0-1 0,0 1 0,0-1 0,0 0 0,0 0 0,1 0 0,-1-1 0,0 1 0,0-1 0,0 0 1,1 0-1,-1 0 0,7-2 0,6-2 51,-1 0 0,-1-1 0,18-7 0,-8 1-38,-1-1 0,0-1 0,0-1 0,38-30 0,-43 26-1,0-1 1,-1-1-1,-1-1 0,-1 0 0,21-36 0,-34 51-110,1-1 0,-1 0 0,2-7 0,-5 14 49,1-1 1,-1 1 0,0-1-1,0 1 1,0-1 0,0 0-1,0 1 1,1-1 0,-1 1 0,0-1-1,0 1 1,0-1 0,-1 1-1,1-1 1,0 0 0,0 1-1,0-1 1,0 1 0,0-1 0,-1 1-1,1-1 1,-1 1-9,0 0 0,1-1-1,-1 1 1,0 0 0,0 1 0,1-1-1,-1 0 1,0 0 0,1 0 0,-1 0 0,0 0-1,0 1 1,1-1 0,-1 0 0,1 1 0,-1-1-1,0 0 1,1 1 0,-1-1 0,1 1 0,-1-1-1,0 2 1,-17 11-47,1 2-1,0 0 0,-28 35 1,21-20 115,-31 54-1,50-76-23,1 1 0,-1-1-1,2 1 1,-1 0 0,1 0-1,0 1 1,-1 11-1,3-17 9,1 0 0,0 0-1,0 0 1,0 1 0,0-1-1,1 0 1,0 0-1,0 0 1,0 0 0,0 0-1,0 0 1,1 0 0,0 0-1,0-1 1,0 1 0,0-1-1,0 1 1,6 5-1,-6-7 5,0 0-1,0 0 0,0-1 1,1 1-1,-1 0 0,0-1 1,1 0-1,-1 1 0,1-1 1,-1 0-1,1 0 0,0-1 1,-1 1-1,1 0 1,0-1-1,-1 0 0,1 0 1,0 1-1,0-2 0,0 1 1,-1 0-1,1 0 0,0-1 1,-1 0-1,5-1 0,-2 1-5,-1-1 0,0 0 0,0-1 0,1 1 0,-1-1 0,0 1 0,-1-1 0,1-1 0,-1 1 0,1 0 0,-1-1 0,0 1 0,3-6 0,1-2 11,-1 0-1,-1 0 1,1 0-1,3-13 1,-7 17-28,-1-1-1,1 1 1,-1-1-1,-1 1 1,1-1-1,-1 1 1,0-1-1,-2-7 1,1 5-74,-1 1 0,0 0 1,0 0-1,-1 0 0,0 0 0,-1 1 0,0-1 1,-9-14-1,12 22 45,0 0-1,1 1 1,-1-1 0,0 0 0,0 0 0,0 0 0,0 1-1,0-1 1,0 0 0,0 1 0,0-1 0,0 1 0,-1-1-1,1 1 1,0 0 0,0 0 0,0-1 0,0 1 0,-1 0-1,1 0 1,-2 0 0,2 0 9,0 1-1,1-1 1,-1 0 0,0 1-1,0-1 1,1 0 0,-1 1 0,0-1-1,1 1 1,-1-1 0,1 1-1,-1-1 1,1 1 0,-1-1-1,1 1 1,-1 0 0,1-1-1,-1 1 1,1 0 0,0-1 0,-1 1-1,1 0 1,0 0 0,0-1-1,-1 1 1,1 0 0,0 0-1,0 0 1,0-1 0,0 1-1,0 0 1,0 0 0,0-1 0,1 1-1,-1 0 1,0 0 0,0 0-1,1 0 1,0 4 11,1 0-1,-1-1 1,1 1 0,1 0 0,-1-1-1,1 0 1,-1 0 0,1 1-1,0-2 1,1 1 0,-1 0-1,1-1 1,0 1 0,-1-1 0,2 0-1,7 5 1,-1-2 87,0 0 1,0-1-1,0 0 1,1-1-1,21 5 0,-28-8-48,1 0 0,-1 0 0,1-1-1,0 1 1,-1-2 0,1 1 0,-1 0-1,1-1 1,0 0 0,-1-1 0,11-3-1,-9 2 12,0-1-1,0 0 0,-1 0 1,1 0-1,-1-1 0,0 0 1,9-10-1,1-4-6,-1 0 0,-2-2 0,1 0 1,13-30-1,-18 32-69,57-101-246,-56 109 27,-8 13 163,-1 8 89,-2 18 60,-2 0 0,-6 34-1,-18 55-224,19-83 106,-20 70 113,22-85 159,-1 1 1,-20 35-1,27-53-181,-1-1-1,0 1 0,0-1 1,0 0-1,0 1 0,-1-1 1,1 0-1,0 0 0,-1 1 1,1-1-1,0 0 0,-1 0 1,1-1-1,-1 1 0,-2 1 1,4-2-26,-1 0 0,1 0-1,0 0 1,-1 0 0,1 0 0,-1 0 0,1 0 0,0 0 0,-1 0 0,1 0 0,-1 0 0,1 0-1,0 0 1,-1 0 0,1-1 0,0 1 0,-1 0 0,1 0 0,0 0 0,-1-1 0,1 1 0,0 0-1,-1 0 1,1-1 0,-1 0-14,1 0-1,-1 0 1,1 0-1,-1 0 0,1 0 1,0 0-1,-1 0 1,1 0-1,0 0 1,0 0-1,0-1 0,0 1 1,0-1-1,0 0-1,0-1-1,1 1 0,-1-1 0,1 1 0,0-1 1,0 1-1,0-1 0,0 1 0,0 0 0,0 0 1,1 0-1,-1-1 0,1 1 0,-1 0 1,3-1-1,-1-1-9,1 1 0,-1 0-1,1 0 1,0 1 0,0-1 0,0 1 0,5-3 0,4 1 25,-1 1 0,0 0-1,1 1 1,20-1 0,15-4 237,-35 5-190,0-2 0,0 1 0,-1-2 0,1 0-1,-1 0 1,-1-1 0,1-1 0,-1 0 0,0 0 0,0-1 0,13-14 0,12-15 34,-2-3 0,44-65 0,-37 48-87,-26 34-54,-12 16 5,1 1-1,0 0 1,0 0-1,1 1 1,-1-1-1,10-7 1,-14 13 37,1 0 0,-1 0 0,0 0 1,1 0-1,-1 0 0,0 0 0,1 0 0,-1 0 0,0 0 0,1 0 1,-1 0-1,0 0 0,1 0 0,-1 0 0,0 1 0,1-1 0,-1 0 1,0 0-1,1 0 0,-1 0 0,0 1 0,0-1 0,1 0 0,-1 0 1,0 1-1,0-1 0,0 0 0,1 1 0,-1-1 0,0 0 0,0 1 1,0-1-1,0 0 0,0 0 0,1 1 0,-1-1 0,0 0 0,0 1 1,0-1-1,0 1 0,0-1 0,0 0 0,0 1 0,0-1 0,0 0 0,-1 1 1,2 14-80,0-1 1,-1 1 0,-4 24 0,2-21 64,-3 14 23,-1-1 1,-1 1-1,-2-2 0,-20 47 1,20-56 10,0 0 0,-22 33 0,27-47 69,0-1 0,-1 1 0,-1-1-1,1 0 1,-1 0 0,0-1 0,0 0 0,0 0-1,-1 0 1,-11 6 0,16-10-60,-1 0-1,1 0 1,-1 0 0,1 0-1,-1-1 1,1 1 0,-1-1-1,0 1 1,1-1 0,-1 0-1,1 0 1,-1 0 0,0 0-1,1-1 1,-1 1 0,0-1-1,1 0 1,-1 1 0,1-1-1,-5-2 1,4 0-22,0 1 0,0 0 0,0-1 0,1 1 0,-1-1 0,1 0 0,-1 0 0,1 0 0,0 0 0,0 0 0,1 0 0,-1-1 0,-2-5 0,2 2-7,0 1 1,0-1-1,0 1 0,1-1 1,-1-8-1,2 14 2,0 0-1,0-1 1,0 1 0,0 0-1,0 0 1,0 0 0,0-1-1,1 1 1,-1 0 0,0 0-1,1 0 1,-1 0-1,1 0 1,0 0 0,-1-1-1,1 1 1,0 0 0,-1 1-1,1-1 1,0 0 0,0 0-1,0 0 1,0 0 0,0 1-1,0-1 1,0 0-1,0 1 1,0-1 0,0 1-1,0-1 1,1 1 0,-1 0-1,0-1 1,0 1 0,2 0-1,6-1 21,0 0 0,1 1 0,-1 0 0,0 1 1,0 0-1,0 1 0,10 2 0,65 24 123,-19-6-101,-44-17-189,0 0 0,0-1 0,42 1 0,-22-7-4142,1-5-5441,-17 1 5146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1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5 937 2304,'-5'-4'8256,"17"-6"-5386,-8 8-2589,-1 0 0,0 0 0,0-1 0,-1 1 0,1-1 0,4-6 0,9-16 697,24-52 1,-6 10-526,-8 17-182,3 1-1,46-58 0,52-29-139,-75 83-28,59-76-1,-86 92 137,-1-1-1,-3-1 1,22-51 0,-42 87-329,-4 6 12,-5 9-80,-31 65 174,-13 4-34,30-48 35,1 0-1,1 0 0,3 2 1,-16 41-1,20-35 201,-15 74 0,25-93-112,0 0-1,2 0 1,0 0-1,2 1 1,4 30 0,-5-48-47,1-1 0,1 1 0,-1 0 0,1-1 0,-1 1 0,1-1 0,1 0 0,4 8 0,-6-10-26,1 0 1,-1-1-1,1 1 0,0 0 0,-1-1 1,1 0-1,0 1 0,0-1 0,0 0 1,0 0-1,0 0 0,0 0 0,0 0 1,0 0-1,0-1 0,0 1 0,0-1 1,1 0-1,-1 1 0,0-1 0,4 0 1,1-1 35,0-1 1,0 1-1,0-1 1,0-1-1,0 1 1,0-1-1,-1 0 1,9-6-1,3-2 45,27-24 0,-4-1-122,-2-2 0,-1-2-1,57-78 1,-89 110-24,-4 6 14,0 0 0,-1-1 0,1 1 0,0-1 0,-1 1 0,1-1 0,-1 0 0,0 0 0,0 0 0,0 0 0,1-3 0,-20 31-269,2 11 205,2 0 1,-11 43-1,20-61 127,2-1 1,0 0-1,1 1 0,0-1 0,2 1 1,0 0-1,3 21 0,-1-30 5,0-1 0,0 1 1,4 8-1,-5-14-14,0 0 0,1-1 0,-1 1 0,0-1 0,1 1 0,-1-1 0,1 0 1,0 1-1,0-1 0,0 0 0,0 0 0,0 0 0,3 1 0,-3-2-19,-1-1 0,0 1 0,0-1 0,0 1-1,0-1 1,1 0 0,-1 0 0,0 0 0,0 0-1,0 0 1,1 0 0,-1 0 0,0 0 0,0 0 0,0 0-1,1-1 1,-1 1 0,0-1 0,0 1 0,0-1 0,0 1-1,0-1 1,0 1 0,0-1 0,0 0 0,0 0-1,0 1 1,0-1 0,0 0 0,0 0 0,-1 0 0,1 0-1,1-2 1,1-2 27,0 0 0,-1 0 0,1 0-1,-1 0 1,0-1 0,2-9 0,-1-8-35,0 0 0,-1-1 0,-2 1 0,0-1 0,-2 1 0,0 0 0,-11-44 0,10 54-60,1 3-26,-1 0 0,1 1-1,-1 0 1,-9-17 0,8 14-14,4 12 89,0 0 0,0 0 0,0 0 0,0 0 1,0 0-1,0 0 0,0 0 0,0-1 0,0 1 0,0 0 0,0 0 0,0 0 0,0 0 0,0 0 0,0 0 0,0 0 0,0 0 0,0-1 0,0 1 0,0 0 0,0 0 0,1 0 1,-1 0-1,0 0 0,0 0 0,0 0 0,0 0 0,0 0 0,0 0 0,0 0 0,0 0 0,0 0 0,0 0 0,1 0 0,-1 0 0,0 0 0,0 0 0,0 0 0,0 0 1,0 0-1,0 0 0,0 0 0,0 0 0,1 0 0,-1 0 0,0 0 0,18 8-159,-9-2 287,3-1-89,-1-1 0,1 0 0,-1-1 0,1 0 0,0-1 0,21 1 0,73-4 109,-93 0-131,3 0-197,0-1 0,17-4 0,9-7-2964,-41 13 2996,-1 0 0,1 0-1,0 0 1,0-1 0,-1 1-1,1 0 1,0-1 0,-1 1 0,1 0-1,0-1 1,-1 1 0,1-1 0,-1 1-1,1-1 1,0 1 0,-1-1 0,1 0-1,-1 1 1,0-1 0,1 0 0,-1 1-1,1-1 1,-1 0 0,0 0 0,0 1-1,1-1 1,-1 0 0,0 0 0,0 1-1,0-1 1,0 0 0,0 0-1,0 0 1,0 1 0,0-1 0,0 0-1,-1-1 1,0 0-312,0 0 1,0 0-1,0 0 0,0-1 0,-1 2 1,1-1-1,-1 0 0,1 0 0,-1 0 1,0 1-1,-2-2 0,-15-11-2102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1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61 6816,'-43'-5'3072,"37"10"-2656,12-5 1792,3 4-1280,16-4 1120,4 5-1184,33-10 95,12 5-575,32-9-224,2 5-96,3-4 0,-14 4-32,0-9-736,-15 8 416,6-8-4415,-10 4 2591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01.8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65 1824,'-4'-1'742,"3"0"-290,1-1 374,-4 1 1042,1 1-1415,0 0-1,0-1 1,1 1 0,-1-1 0,1 1 0,-1-1 0,0 0 0,1 0-1,0 0 1,-3-2 0,3 2 142,5-9 1941,50 3-1800,37-5-315,0 3 0,0 5 1,93 7-1,-115-2 69,-55-7-1649,-3 1-5431,-1 4 3684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1134 4384,'2'0'450,"-1"1"-1,1-1 1,0 0 0,0-1 0,0 1-1,-1 0 1,1 0 0,0-1 0,0 1-1,-1-1 1,1 0 0,0 1-1,-1-1 1,4-2 0,4-1 291,-1 0 1,15-10-1,32-33 705,64-69-1,-58 47-910,-31 35-53,44-40-1,-69 70-398,-3 6-39,-4 11 9,-1-4-3,-30 95 456,13-45-351,-66 170 186,71-197-188,-69 158 500,29-27-236,32-88 78,18-61 163,-9 20 1,18-79 658,5 11-1210,0 1 0,21-47-1,101-213 150,-28 76-424,-76 171 107,1 1 0,51-60-1,-68 91-9,24-21 0,-32 32 53,0 1 0,0-1 1,0 1-1,1 0 1,-1-1-1,1 2 0,-1-1 1,1 0-1,0 1 0,0-1 1,0 1-1,0 0 1,7 0-1,-10 1 9,1 0 1,0 0-1,-1 1 1,1-1-1,-1 0 0,1 1 1,0-1-1,-1 1 1,1 0-1,-1 0 1,1 0-1,-1-1 0,0 1 1,1 0-1,-1 1 1,0-1-1,0 0 0,1 0 1,-1 0-1,0 1 1,0-1-1,0 1 1,-1-1-1,1 1 0,1 2 1,1 4-30,0 0 0,-1 1 0,3 15 0,-4-17 34,3 18 14,-2 1-1,0 0 0,-4 36 1,-16 77 59,15-124 5,-1-1 0,0 1-1,-1-1 1,-1 0 0,-13 23 0,17-33-45,1-2 8,0 1-1,-1-1 0,1 0 1,0 1-1,-1-1 0,0 0 1,1 0-1,-1 0 0,0 0 1,0 0-1,0-1 1,0 1-1,-4 1 0,5-2-19,0-1-1,0 1 1,0-1 0,0 1-1,0-1 1,0 1-1,-1-1 1,1 0-1,0 0 1,0 0-1,0 0 1,-1 0 0,1 0-1,0 0 1,0 0-1,0 0 1,0 0-1,-1-1 1,1 1 0,0 0-1,0-1 1,-1 0-1,-1 0-6,1-1 0,0 1 1,0-1-1,0 0 0,0 0 0,0 0 0,0 0 0,1 0 0,-3-4 0,0-1-6,0 0-1,1 0 1,0 0-1,0 0 1,1-1-1,-2-7 1,-3-19 10,4 26-83,1-1 0,1 0 0,-2-14 1,3 23 62,0-1 1,0 0 0,0 1 0,0-1 0,0 1 0,0-1 0,0 0 0,0 1 0,0-1-1,0 1 1,0-1 0,0 0 0,0 1 0,0-1 0,1 1 0,-1-1 0,0 0-1,1 1 1,-1-1 0,0 1 0,1-1 0,-1 1 0,0-1 0,1 1 0,-1 0 0,1-1-1,-1 1 1,1-1 0,-1 1 0,1 0 0,-1 0 0,1-1 0,-1 1 0,1 0 0,-1 0-1,1-1 1,0 1 0,-1 0 0,1 0 0,-1 0 0,1 0 0,0 0 0,-1 0-1,1 0 1,0 0 0,-1 0 0,1 0 0,-1 0 0,1 1 0,-1-1 0,2 0 0,4 3-50,-1-1 1,1 1-1,-1 0 1,8 5-1,-4-2 28,-1-2 45,1 1-1,-1-1 0,1-1 1,0 1-1,0-2 0,0 1 1,1-1-1,14 1 0,-17-3-2,0 1 1,0-2-1,0 1 0,0-1 0,0 0 0,-1-1 0,1 1 0,0-2 1,-1 1-1,1 0 0,-1-1 0,0-1 0,7-3 0,11-12 94,44-43-1,-31 26-85,18-12 39,76-51-1,-129 98-61,178-134 96,-165 122-96,-1-1 0,0-1 0,18-25 0,25-56-32,10-54 183,-42 90-169,5-18 2,4-9-202,-32 82 130,0 0 0,0 0 0,3-10 0,-39 139-398,22-74 435,3-9 119,-19 52 1,-60 97 229,8-41-170,-63 128 347,105-205 880,67-115-1051,0 1-395,1 2 0,3 2 1,1 0-1,46-37 0,-66 62 107,24-17-101,-35 28 46,1 0 0,-1-1 0,1 1 0,0 1-1,0-1 1,-1 1 0,1-1 0,7 0 0,-10 2 30,0-1 0,0 1 0,0 0 0,0 0 0,0 0 0,0 1 0,0-1 0,0 0 0,0 0 0,0 0 0,0 1 0,0-1 0,0 1 0,0-1 0,0 1 0,0-1 0,0 1 0,0-1 0,0 1 0,0 1 0,1-1 4,-1 1 0,0 0 1,0-1-1,0 1 0,0 0 1,0 0-1,0 0 0,0 0 1,0 3-1,1 5 13,-1-1 0,0 1 0,-1 15 0,0-18-23,-5 60 53,3-51 18,0 0-1,2 0 0,-1 1 1,5 31-1,-3-45 20,0 1 0,-1-1 0,1 0-1,0 0 1,1 0 0,-1 1 0,1-1 0,2 4 0,-3-6-62,-1-1-1,1 1 1,-1-1 0,0 1 0,1-1-1,-1 0 1,1 1 0,0-1 0,-1 0-1,1 0 1,-1 1 0,1-1 0,-1 0-1,1 0 1,0 0 0,-1 0 0,1 0 0,-1 1-1,1-1 1,0 0 0,0-1 0,1 1 3,-1 0 0,1-1 1,-1 0-1,1 1 1,-1-1-1,1 0 1,-1 0-1,0 1 1,1-1-1,-1 0 0,2-3 1,129-126 335,-97 97-446,4-5 0,60-44-1,-65 57-107,-55 48-140,-34 47 1,45-53 358,0 0 0,1 0 1,1 1-1,1 0 0,-9 32 0,15-44-2,0 0 0,0 0-1,0 0 1,1 0 0,-1 0-1,1 0 1,1 0 0,-1 0-1,1 0 1,0 0 0,1 0 0,-1 0-1,1 0 1,0-1 0,1 1-1,-1 0 1,1-1 0,0 0-1,1 0 1,-1 0 0,8 8 0,-8-10 11,-1-1 1,1 0 0,-1 0 0,1 0 0,0 0 0,0 0 0,0-1 0,0 1 0,0-1 0,0 0 0,0 0 0,1 0-1,-1 0 1,0 0 0,1-1 0,-1 0 0,0 1 0,1-1 0,-1-1 0,4 1 0,0-3 10,0 0 0,-1 0 0,0 0-1,1-1 1,-1 0 0,-1 0 0,1 0 0,0-1 0,-1 0 0,0 0 0,7-9 0,-2-2-6,0 0 0,-1-1 0,0 1 0,-2-2 0,0 1 0,6-27 0,-9 34-30,-1 1-50,-1 1 0,1-1 0,-2 0 0,1 0 0,-1 0 0,0 0 0,-1 1 0,0-1 0,-1 0 0,-2-15 1,2 21 39,0 1 0,0-1 0,0 0 0,-1 0 0,0 1 0,1-1 0,-1 1 0,0-1 0,0 1 0,0 0 0,0 0 0,-1 0 0,1 0 0,-1 0 0,1 1 0,-1-1 0,1 1 0,-1-1 0,0 1 0,0 0 0,-5-1 0,3 0-8,1 1 0,-1 0 0,1 0 0,-1 1-1,1-1 1,-1 1 0,0 0 0,1 0 0,-1 1 0,0-1 0,1 1-1,-1 0 1,-6 3 0,10-4 22,1 0-1,-1 1 0,0-1 1,0 0-1,0 1 1,1-1-1,-1 1 0,0-1 1,0 1-1,1-1 0,-1 1 1,0 0-1,1-1 1,-1 1-1,1 0 0,-1-1 1,1 1-1,-1 0 1,1 0-1,0 0 0,-1-1 1,1 1-1,0 0 0,0 0 1,-1 0-1,1 0 1,0 0-1,0 1 0,0-2-1,1 1 0,-1 0-1,1 0 1,-1 0 0,1-1 0,-1 1-1,1 0 1,-1 0 0,1-1-1,0 1 1,-1 0 0,1-1-1,0 1 1,-1-1 0,1 1 0,0-1-1,0 1 1,0-1 0,-1 0-1,1 1 1,0-1 0,0 0-1,0 0 1,0 0 0,0 1-1,0-1 1,1 0 0,12 0 41,-1 0 0,1-1 0,0-1-1,-1 0 1,21-6 0,-30 7-40,11-3-27,-1-2 1,0 1-1,26-15 1,-20 9 42,3-1 13,-1-1 1,0-2-1,-1 0 0,-1-1 0,-1-1 0,0 0 0,-1-2 1,23-30-1,93-155-22,-99 146 6,114-196-301,-143 245 251,-5 8 16,-1 1 0,1-1-1,-1 0 1,1 0-1,0 0 1,-1 0 0,0 0-1,1 0 1,-1-1 0,0 1-1,1 0 1,-1 0-1,0 0 1,0 0 0,0 0-1,0 0 1,0-1 0,0-1-1,0 3 12,0 0 0,0 0 0,0 0 0,-1-1 0,1 1 0,0 0 0,0 0 0,0 0-1,0-1 1,0 1 0,0 0 0,-1 0 0,1 0 0,0 0 0,0-1 0,0 1 0,0 0 0,-1 0 0,1 0 0,0 0 0,0 0-1,0 0 1,-1-1 0,1 1 0,0 0 0,0 0 0,-1 0 0,1 0 0,0 0 0,0 0 0,0 0 0,-1 0 0,1 0 0,0 0-1,0 0 1,-1 0 0,1 0 0,0 0 0,0 0 0,0 1 0,-1-1 0,1 0 0,0 0 0,0 0 0,0 0 0,-1 0 0,-10 7-130,4-1 81,1 1-1,-1-1 1,1 1 0,-7 10-1,3-4 2,-21 29 32,2 1-1,-35 71 0,-35 103 90,67-145-71,14-30 15,1 2-1,2 0 1,-16 75 0,27-95 81,-6 48 191,9-66-239,1 0 0,0 0 0,1 0 1,-1 0-1,1 0 0,0 0 0,1 0 1,3 11-1,-4-15-33,-1-1 0,0 0 1,1 0-1,-1 0 0,1-1 1,-1 1-1,1 0 0,0 0 0,0 0 1,-1 0-1,1 0 0,0-1 0,0 1 1,0 0-1,-1-1 0,1 1 1,0-1-1,0 1 0,0-1 0,0 1 1,0-1-1,0 0 0,1 1 0,-1-1 1,0 0-1,0 0 0,0 0 1,0 0-1,0 0 0,0 0 0,0 0 1,0 0-1,0 0 0,0 0 0,1-1 1,-1 1-1,1-1 0,4-2 17,0 0 0,0-1 0,0 0 0,0 0 0,5-4 0,-3 1 0,61-43-57,106-57-1,-163 101-7,2-1-153,-1-1 0,19-13-1,-62 68 15,-16 25 75,42-62 118,-1-1 1,2 0-1,-1 1 1,1 0-1,0 0 1,-1 14 0,4-22-5,-1 1 0,1 0 0,0-1 0,0 1 0,0-1 0,0 1 0,1 0 0,-1-1 1,1 1-1,0-1 0,-1 1 0,1-1 0,0 0 0,0 1 0,1-1 0,-1 0 0,0 0 1,1 1-1,-1-1 0,1 0 0,0-1 0,0 1 0,0 0 0,3 2 0,-2-2 1,0-1-1,0 1 0,0-1 0,0 0 0,0 0 1,0-1-1,0 1 0,0-1 0,0 1 0,0-1 1,1 0-1,-1 0 0,0 0 0,0-1 0,0 1 1,0-1-1,0 0 0,0 1 0,6-4 1,3-2 19,0-1 1,0 0 0,0-1 0,-1 0-1,0-1 1,-1 0 0,0-1 0,0 0 0,-1-1-1,0 0 1,12-21 0,-18 27-46,0 0 0,0-1 1,-1 1-1,1-1 0,-1 0 0,0 1 1,1-12-1,-2 15-2,-1 0 0,0 0 1,0-1-1,0 1 0,0 0 1,0 0-1,0 0 0,0 0 0,-1 0 1,1 0-1,-1 0 0,0 0 1,1 0-1,-1 0 0,0 0 1,0 0-1,0 0 0,0 0 0,-1 1 1,1-1-1,0 1 0,-1-1 1,1 1-1,-1-1 0,1 1 1,-3-2-1,-9-3-15,0 0 1,0 1-1,0 1 0,-23-5 1,24 6 128,12 3-97,0 0-1,0 0 1,0 0-1,0 0 1,0 0-1,0 0 1,0 0-1,0 0 1,0 0-1,0 0 1,0 0-1,0 0 0,-1 0 1,1 0-1,0 0 1,0 0-1,0 0 1,0 0-1,0 0 1,0 0-1,0 0 1,0 0-1,0-1 1,0 1-1,0 0 1,0 0-1,0 0 1,0 0-1,0 0 1,0 0-1,0 0 1,0 0-1,0 0 1,0 0-1,0 0 1,0 0-1,-1 0 1,1 0-1,0 0 1,0 0-1,0 0 1,0 0-1,0-1 1,0 1-1,0 0 0,0 0 1,0 0-1,0 0 1,0 0-1,0 0 1,1 0-1,-1 0 1,0 0-1,0 0 1,0 0-1,0 0 1,0 0-1,0 0 1,0 0-1,0 0 1,0-1-1,0 1 1,0 0-1,6-3 51,12-3-74,-16 5 22,43-13 10,63-10-1,-86 20-64,0 2 0,1 0 0,-1 2 0,1 0-1,22 4 1,-39-3 32,0 0-1,-1 0 1,10 4 0,-13-4 20,0 0 0,0 0 1,-1 0-1,1 0 1,0 0-1,0 0 0,-1 0 1,1 1-1,0-1 1,-1 1-1,0-1 0,1 1 1,1 3-1,-1 0-1,0 0 0,0 0 0,-1 0-1,0 0 1,0 0 0,0 0 0,-1 1 0,0 6-1,-4 47-86,2-46 76,-25 135 195,26-145-151,1-1 0,-1 1 0,1 0 0,-1 0 0,1 0 1,0 0-1,0-1 0,0 1 0,1 0 0,0 4 0,-1-7-19,0 0 1,1 0-1,-1 0 1,0 1-1,0-1 0,0 0 1,1 0-1,-1 0 1,0 0-1,0 1 0,1-1 1,-1 0-1,0 0 1,0 0-1,1 0 0,-1 0 1,0 0-1,0 0 1,1 0-1,-1 0 1,0 0-1,0 0 0,1 0 1,-1 0-1,0 0 1,1 0-1,-1 0 0,0 0 1,0 0-1,1 0 1,-1 0-1,0 0 1,0 0-1,1-1 0,-1 1 1,0 0-1,0 0 1,1 0-1,-1 0 0,0-1 1,0 1-1,0 0 1,0 0-1,1 0 0,-1-1 1,0 1-1,0 0 1,0 0-1,0-1 0,31-50-32,-11 25-17,1 0 0,1 2 0,1 0 0,1 1 1,1 2-1,1 0 0,1 2 0,30-17 0,-53 34 12,0 0 1,-1 0-1,1 1 0,0-1 1,6-1-1,-10 3 18,1 0 0,-1 0 0,1 0 0,-1 0 0,1 0 0,-1 0 0,1 0 0,-1 0 0,1 0 0,0 0 0,-1 0 0,1 0 0,-1 0 0,1 1 1,-1-1-1,1 0 0,-1 0 0,1 1 0,-1-1 0,1 0 0,-1 1 0,0-1 0,1 0 0,-1 1 0,1-1 0,-1 0 0,0 1 0,1-1 0,-1 1 0,0-1 0,0 1 0,1-1 0,-1 1 0,0-1 0,0 1 0,0-1 0,0 1 0,1-1 1,-1 1-1,0-1 0,0 1 0,0 0 0,0-1 0,0 1 0,0-1 0,-1 2 0,0 21 30,-5 28 0,3-28-50,-1 30 1,4-42 49,0 1 0,1-1 0,1 0 1,0 1-1,0-1 0,1 0 0,7 18 0,-8-25-9,0 1-1,0-1 1,1 0-1,0 0 1,-1-1-1,1 1 1,0 0 0,1-1-1,-1 0 1,1 0-1,-1 0 1,1 0-1,0 0 1,0-1 0,0 0-1,0 1 1,1-2-1,-1 1 1,0 0-1,1-1 1,6 1 0,-7-1 3,1-1 1,-1 0-1,1 0 1,-1-1 0,0 1-1,1-1 1,-1 0 0,0 0-1,1 0 1,-1-1 0,0 0-1,0 1 1,0-2 0,0 1-1,4-4 1,2-1 14,-1 0 0,0-1 0,0 0 0,11-15 0,0-3 41,16-29 0,-3 4-24,3-4-29,-17 24-138,1 1 1,25-28 0,-37 50 108,-5 4-42,0 1-1,0-1 1,1 1-1,5-5 1,4 4-81,-13 4 132,1 0 0,-1 0 0,0 0 0,0 0 0,0 0 0,0 0 0,1 0 0,-1 0 0,0 0 0,0 0 0,0 0 0,0 0 0,1 0 0,-1 0 0,0 0 0,0 1 0,0-1 0,0 0 1,0 0-1,1 0 0,-1 0 0,0 0 0,0 0 0,0 0 0,0 1 0,0-1 0,0 0 0,0 0 0,1 0 0,-1 0 0,0 0 0,0 1 0,0-1 0,0 0 0,0 0 0,0 0 0,0 0 1,0 1-1,0-1 0,0 0 0,0 0 0,0 0 0,0 0 0,0 1 0,-1 6-30,0-1 1,0 1-1,-1-1 1,0 1-1,-5 12 1,-1 2 16,-22 76-74,-27 79 160,37-136 232,20-40-291,-1 1 0,1 0 0,0 0 0,-1-1 0,1 1 0,-1 0-1,0 0 1,1-1 0,-1 1 0,1-1 0,-1 1 0,0-1 0,0 1 0,-1 0 0,2-1-6,-1 0 0,1 0-1,-1 0 1,1 0-1,-1-1 1,1 1-1,-1 0 1,1 0-1,-1-1 1,1 1-1,-1 0 1,1 0-1,-1-1 1,1 1 0,0-1-1,-1 1 1,1 0-1,0-1 1,-1 1-1,1-1 1,0 1-1,0-1 1,-1 1-1,1-1 1,0 1-1,0-1 1,0 1-1,0-1 1,0 1 0,-1-1-1,1 1 1,0-2-1,-2-8-6,0 0 0,1 0 0,0 0 0,0-1 0,1 1 0,0 0 0,1-1 0,0 1 0,1 0 0,0 0 0,1 0 0,7-19 0,-9 27-3,0 0-1,0-1 1,1 1 0,-1 0-1,1 0 1,0 0-1,-1 0 1,1 0-1,0 1 1,0-1 0,0 0-1,0 1 1,1-1-1,-1 1 1,0 0 0,1 0-1,-1 0 1,1 0-1,-1 0 1,3 0-1,6-1 20,-1 1-1,1 0 0,17 0 0,-25 1-9,13 0-115,145-5 282,-81-6-1811,-60 6-2,-1 0-1,19-8 0,-33 11 1064,-3 2 265,-1-1-1,1 1 0,-1-1 0,0 1 1,1-1-1,-1 1 0,0-1 0,1 0 1,-1 0-1,0 0 0,0 0 0,0 0 1,0 0-1,0 0 0,0 0 0,0 0 1,0 0-1,0-1 0,1-1 0,3-7-2417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51 123 4736,'-6'-7'558,"5"5"-427,-1 0 0,1 1 0,0 0 0,-1-1-1,1 1 1,-1 0 0,1 0 0,-1 0-1,1 0 1,-1 0 0,-2-1 0,-17-11 2515,21 13-2486,-1 0 1,1-1-1,0 1 0,0 0 1,-1 0-1,1-1 0,0 1 1,0 0-1,-1-1 0,1 1 1,0 0-1,0-1 0,0 1 1,0 0-1,-1-1 0,1 1 1,0-1-1,0 1 0,0 0 1,0-1-1,0 1 0,0-1 0,0 0 1,1 1-5,-1-1 0,0 1 0,1-1 0,-1 1 0,1-1 0,-1 1 0,1 0 0,0-1 1,-1 1-1,1-1 0,-1 1 0,1 0 0,0 0 0,-1-1 0,1 1 0,0 0 0,-1 0 0,1 0 0,1 0 0,6-2 288,0 2 0,0-1-1,1 1 1,-1 0-1,14 3 1,9 0 132,33-1 609,107-12 1,61-24-430,-183 27-673,-26 3-132,129-16 138,-131 19-624,-1 1 1,0 0-1,0 2 0,1 0 1,28 7-1,-44-7-149,4 0-357,0 1 0,11 5 0,-17-7 383,0 1 1,0 0-1,0 0 1,0 0 0,-1 0-1,1 0 1,-1 0-1,0 1 1,0-1-1,3 4 1,5 10-2463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207 555 1664,'-1'-2'283,"1"1"0,-1 0 0,1-1 1,0 1-1,0-1 0,0 1 0,0-1 0,0 1 1,0-1-1,0 1 0,0-1 0,1 1 0,-1 0 0,0-1 1,1 1-1,0-2 0,0 1 5,0 0 0,-1 0 0,1 1 1,-1-1-1,1 0 0,-1 0 0,0 0 0,0 0 0,0 1 0,0-1 0,0 0 1,-1-3-1,0 2-102,-1 0 0,1 0 0,-1 0 0,1 1 0,-1-1 0,0 0 1,0 1-1,-1 0 0,1-1 0,0 1 0,-1 0 0,1 0 0,-1 0 0,0 1 1,1-1-1,-1 1 0,0-1 0,0 1 0,-6-2 0,3 2-113,-1 0 0,1 1-1,-1 0 1,1 0 0,0 0-1,-1 1 1,1-1 0,-1 2 0,1-1-1,0 1 1,0 0 0,0 0-1,0 0 1,0 1 0,1 0-1,-1 0 1,1 1 0,-9 7 0,11-9-45,0 0 1,0 1 0,0-1 0,1 1-1,-1 0 1,1 0 0,0 0 0,0 0-1,0 1 1,0-1 0,1 0 0,-1 1 0,1-1-1,0 1 1,0-1 0,0 1 0,0 0-1,1 0 1,0-1 0,-1 1 0,1 0-1,1 0 1,-1-1 0,0 1 0,1 0-1,0-1 1,0 1 0,0 0 0,0-1 0,1 1-1,-1-1 1,4 6 0,1-1 72,-1 0 0,1-1-1,0 0 1,0 0 0,1 0 0,0-1 0,0 0 0,13 8 0,-17-13-61,-1 1 0,1 0 0,0-1 0,0 1 0,0-1 1,0 0-1,0 0 0,0 0 0,1-1 0,-1 1 0,0-1 0,0 1 1,1-1-1,-1 0 0,0 0 0,0-1 0,1 1 0,-1-1 0,0 1 1,0-1-1,0 0 0,0 0 0,0-1 0,0 1 0,0 0 0,0-1 1,4-3-1,-4 2-3,-1 0 0,1 0 0,-1 0 0,0 0 0,0 0 0,0 0 1,0-1-1,0 1 0,-1-1 0,0 0 0,0 1 0,2-7 0,-1-2 3,-1 0 0,1-23 0,-2 30-82,0 0-1,-1 0 0,0 0 0,0 0 0,0 0 1,0 0-1,-5-9 0,5 12-4,0 0 1,0 0-1,0 0 1,0 0-1,-1 0 0,1 0 1,-1 0-1,0 0 0,1 1 1,-1-1-1,0 0 1,0 1-1,0 0 0,0-1 1,0 1-1,0 0 1,0 0-1,-1 0 0,-1 0 1,2 1 13,0 0 0,0 0 0,0 0 1,0 0-1,1 0 0,-1 1 0,0-1 1,0 1-1,0 0 0,1-1 0,-3 2 0,3-1 33,0-1 1,0 0-1,1 1 0,-1-1 0,0 1 0,1-1 0,-1 0 0,0 1 1,1 0-1,-1-1 0,1 1 0,-1-1 0,1 1 0,-1 0 0,1-1 1,-1 1-1,1 0 0,0-1 0,-1 1 0,1 0 0,0 0 0,0-1 1,-1 1-1,1 0 0,0 0 0,0 0 0,0-1 0,0 1 0,0 1 0,0-2 36,1 1 0,-1 0 0,1-1 0,-1 1 0,0-1 0,1 1-1,-1-1 1,1 1 0,0-1 0,-1 1 0,1-1 0,-1 0 0,1 1-1,0-1 1,-1 0 0,1 1 0,0-1 0,-1 0 0,1 0 0,0 0-1,-1 0 1,1 0 0,0 1 0,-1-1 0,1 0 0,0-1-1,0 1 1,-1 0 0,2 0 0,22-6 750,-2-4-422,-2 0 0,1-2 0,33-25 0,-21 14-130,-2 1-141,-2-2 0,0 0 0,-1-3 0,-2 0-1,0-1 1,-2-2 0,-2 0 0,0-1 0,32-65-1,-11 14-118,-66 133-598,-28 58 544,15-46 76,-46 88-83,2 40 137,47-107 45,-65 118 0,-27-13 721,107-168-352,17-20-446,1-1 1,-1 1-1,1-1 1,0 1-1,-1-1 0,1 1 1,-1-1-1,1 0 1,-1 1-1,1-1 1,-1 0-1,1 1 0,-1-1 1,1 0-1,-1 1 1,0-1-1,1 0 1,-1 0-1,0 0 0,1 0 1,-1 0-1,1 1 1,-1-1-1,0 0 1,1 0-1,-1-1 0,0 1 1,1 0-1,-1 0 1,1 0-1,-1 0 1,0-1-1,0 0-1,1-1-1,0 1 1,0 0 0,-1-1-1,1 1 1,0-1 0,0 1-1,0-1 1,1 1 0,-1-1-1,0 1 1,1-1 0,-1 1 0,1 0-1,-1-1 1,1 1 0,-1 0-1,2-2 1,-1 1 7,10-19 74,0 1 0,2 0 0,21-26 0,-12 17 108,1 0-92,2 1 0,1 2 0,0 0 0,35-24 0,-38 33-169,0 2 1,1 1-1,1 1 0,0 0 0,0 2 0,32-9 0,-43 17-568,-1-1 0,1 2 1,0-1-1,23 1 0,2 5-1255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216 863 3392,'-28'3'7541,"49"-18"-5618,34-35-1,-40 36-1596,17-16-56,6-5-124,-1-1-1,-2-3 1,38-52 0,43-106 242,-92 155-253,116-194 791,-134 226-839,28-46 206,-34 55-291,1 0 0,-1 1 0,1-1 0,-1 0 0,0 1 0,1-1 0,-1 0 0,0 1 0,0-1 0,0 0-1,1 0 1,-1 1 0,0-1 0,0 0 0,0 0 0,0 1 0,0-1 0,-1-1 0,0 3 0,0-1 1,0 0-1,0 1 0,0 0 1,0-1-1,0 1 1,0 0-1,0-1 0,0 1 1,0 0-1,0 0 0,1 0 1,-1 0-1,0 0 0,-1 2 1,-22 30-86,1 1-1,2 1 1,-21 48 0,6-13 42,-185 284 919,-27-20 590,182-248-1195,27-35 212,-38 65 1,73-104 75,5-12-549,-1 1-1,0-1 0,0 0 0,1 0 0,-1 0 0,0 1 0,1-1 0,-1 0 0,0 0 0,1 0 1,-1 0-1,1 0 0,-1 0 0,0 0 0,1 0 0,-1 0 0,0 0 0,1 0 0,-1 0 0,1 0 0,-1 0 1,0 0-1,1 0 0,-1 0 0,0-1 0,1 1 0,-1 0 0,0 0 0,1 0 0,-1 0 0,0-1 1,1 1-1,12-7 82,-1-1 0,1 1 1,21-20-1,160-147 152,264-226-26,-392 349-496,-83 67 237,9-9 41,-1 1-1,-6 9 1,9-11 1,1 1 0,0 0-1,1 0 1,0 1 0,0-1-1,1 1 1,-1 0-1,2 0 1,-1 0 0,1 0-1,0 0 1,-1 17 0,3-22 16,1-1 0,-1 1 0,0-1 0,1 1 0,-1 0 0,1-1 0,0 1 0,0-1 1,0 0-1,0 1 0,0-1 0,1 0 0,-1 1 0,1-1 0,0 0 0,-1 0 0,1 0 1,0-1-1,0 1 0,0 0 0,0-1 0,0 1 0,1-1 0,-1 0 0,0 0 0,6 2 0,0 0 15,1 0-1,-1-1 0,1 0 0,0-1 1,0 0-1,14 0 0,11-3 33,0-1 0,0-2 0,-1-1 0,1-2 0,63-23 0,-77 24-1,-1-1 0,0-1 0,-1-1 0,1-1 0,-2 0 0,0-1 0,29-27 0,-25 14-79,-21 24 2,1 0 0,-1 1-1,1-1 1,-1 0-1,1 0 1,-1 0 0,1 1-1,-1-1 1,0 0-1,1 0 1,-1 0 0,0 0-1,0 0 1,1 0-1,-1 1 1,0-1 0,0 0-1,0 0 1,0 0-1,0 0 1,-1 0 0,1 0-1,0 0 1,0 0-1,-1-1 1,0 2-5,0 0 1,0 0 0,1 0-1,-1 0 1,0 0-1,0 0 1,0 0-1,0 0 1,1 0-1,-1 0 1,0 0-1,0 0 1,0 1-1,0-1 1,1 0-1,-1 0 1,0 1 0,0-1-1,1 1 1,-2 0-1,0 0-31,-12 7-20,1 0 0,0 1-1,0 0 1,-17 17 0,16-13 154,8-9-57,1 1 1,0 0 0,0 0 0,1 1-1,-1-1 1,-3 8 0,7-12-22,1 0 0,-1 0 0,0 0 0,1 1 0,-1-1 0,1 0 0,0 0 0,-1 1 0,1-1 1,0 0-1,0 1 0,0-1 0,0 0 0,0 1 0,0-1 0,0 0 0,0 1 0,1-1 0,-1 0 0,0 0 0,1 1 0,-1-1 0,1 0 0,0 0 0,-1 0 0,1 1 0,0-1 1,0 0-1,-1 0 0,1 0 0,0 0 0,0 0 0,0-1 0,0 1 0,0 0 0,0 0 0,1-1 0,-1 1 0,0-1 0,2 1 0,2 2 39,0-1-1,0-1 0,0 1 1,0-1-1,0 0 1,1 0-1,-1-1 0,0 1 1,1-1-1,-1 0 0,9-2 1,7-1 74,32-10 1,-34 8-112,310-77-185,-202 48 437,-121 33-222,-5 0-39,0 1 1,0 0-1,0 0 1,1-1 0,-1 1-1,0-1 1,0 1-1,0-1 1,0 1-1,0-1 1,0 0-1,0 1 1,0-1 0,0 0-1,-1 0 1,2-1-1,-2 2-1,0 0-1,0 0 1,0 1-1,0-1 0,0 0 1,0 0-1,0 0 1,0 0-1,0 0 1,-1 0-1,1 0 0,0 0 1,0 0-1,0 0 1,0 0-1,0 0 0,0 0 1,0 0-1,0 0 1,0 0-1,0 0 1,0 0-1,0 0 0,0 0 1,0 0-1,-1 0 1,1 0-1,0 0 1,0 0-1,0 0 0,0 0 1,0-1-1,0 1 1,0 0-1,0 0 1,0 0-1,0 0 0,0 0 1,0 0-1,0 0 1,0 0-1,0 0 1,0 0-1,0 0 0,0 0 1,0 0-1,0 0 1,0 0-1,0 0 1,0 0-1,0-1 0,0 1 1,0 0-1,0 0 1,0 0-1,0 0 1,0 0-1,0 0 0,0 0 1,0 0-1,-13 0-76,0 2-1,1-1 0,-1 2 0,-23 7 0,-48 22 195,75-28-104,-11 5 33,0 0 1,0 2-1,-34 23 1,47-28-29,-1 0 0,1 1-1,0-1 1,1 2 0,-1-1 0,1 1 0,1 0-1,0 0 1,0 0 0,0 1 0,-3 10 0,6-16 0,1 0 0,1 0 0,-1 0 0,0-1 0,1 1 0,0 0 0,-1 0 0,1 0 0,0 0 0,1 0 0,-1 3 0,1-5-7,-1 0 1,0 0-1,1 0 1,-1 0-1,1 0 0,-1 0 1,1 0-1,0 0 1,-1 0-1,1-1 1,0 1-1,0 0 1,-1 0-1,1-1 1,0 1-1,0-1 1,0 1-1,0-1 1,0 1-1,0-1 0,0 1 1,0-1-1,0 0 1,0 1-1,0-1 1,0 0-1,0 0 1,0 0-1,0 0 1,0 0-1,0 0 1,0 0-1,1-1 1,5 0 35,0 0 0,0-1 1,0 0-1,0 0 0,0 0 1,-1-1-1,11-6 0,44-31 105,-43 27-171,-7 6 13,162-108-13,-144 90-151,-26 22-17,-5 4 5,-18 15-43,17-12 218,-18 14-47,-27 32 1,-228 323 145,150-207 45,70-94 21,15-24 680,41-48-830,0 0 1,0 0-1,0 0 0,0 0 0,0 0 0,0 0 0,0 0 1,0 0-1,0 0 0,0 0 0,0 0 0,0 0 0,0 0 1,0 0-1,0 0 0,1 0 0,-1 0 0,0 0 1,0 0-1,0 0 0,0 0 0,0 0 0,0 0 0,0 0 1,0 0-1,0 0 0,0 0 0,0 0 0,0 1 0,0-1 1,0 0-1,0 0 0,0 0 0,0 0 0,0 0 0,0 0 1,0 0-1,0 0 0,0 0 0,0 0 0,0 0 1,0 0-1,0 0 0,0 0 0,0 0 0,0 0 0,6-3 156,11-9-49,140-124-56,63-66-111,42-47 53,-178 169-165,79-96-1,-162 175 146,-1 1 0,0-1 0,0 1-1,1 0 1,-1-1 0,0 1 0,0 0 0,1-1-1,-1 1 1,0-1 0,1 1 0,-1 0 0,1 0-1,-1-1 1,0 1 0,1 0 0,-1 0-1,1-1 1,-1 1 0,1 0 0,-1 0 0,0 0-1,1 0 1,0 0 0,-1 10-223,-10 21 111,-4 1 46,-33 78 220,39-87-115,1-1 0,0 1-1,-4 42 1,10-54-30,0-9 98,1 1-1,0-1 1,0 1 0,-1-1 0,2 1-1,-1 4 1,0-7-80,0 0 1,0 0 0,1 0-1,-1 0 1,0 0-1,0 0 1,0 0-1,0 0 1,0 1 0,0-1-1,0 0 1,0 0-1,1 0 1,-1 0 0,0 0-1,0 0 1,0 0-1,0 0 1,0 0-1,0 0 1,0 0 0,1 0-1,-1 0 1,0 0-1,0 0 1,0 0 0,0 0-1,0 0 1,0 0-1,1 0 1,-1 0-1,0 0 1,0 0 0,0 0-1,0 0 1,0 0-1,0-1 1,0 1-1,1 0 1,-1 0 0,0 0-1,0 0 1,0 0-1,0 0 1,0 0 0,0 0-1,11-14 188,5-9-176,1 0 1,1 1 0,1 0 0,0 2 0,2 0-1,34-25 1,89-49-153,-137 91 121,-2-1-35,1 0 0,-1 1-1,1 0 1,0 1 0,0-1 0,0 1-1,1 0 1,7-1 0,-14 3 43,0 0 1,0 0 0,0 0 0,0 0-1,0 0 1,1 1 0,-1-1 0,0 0 0,0 0-1,0 0 1,0 0 0,0 0 0,0 1-1,0-1 1,0 0 0,1 0 0,-1 0-1,0 0 1,0 1 0,0-1 0,0 0 0,0 0-1,0 0 1,0 0 0,0 1 0,0-1-1,0 0 1,0 0 0,0 0 0,0 0 0,-1 1-1,1-1 1,0 0 0,0 0 0,0 0-1,0 0 1,0 1 0,0-1 0,0 0 0,-4 10-142,3-9 88,-5 14-79,1-3 120,0 0 0,0 0 0,2 1 0,-6 25 0,9-35 30,0-1 1,0 1-1,0-1 0,0 1 1,0-1-1,0 1 0,0-1 1,1 1-1,-1-1 0,1 1 0,0-1 1,0 1-1,0-1 0,0 0 1,0 0-1,1 1 0,-1-1 0,0 0 1,1 0-1,0 0 0,0 0 1,-1-1-1,1 1 0,0 0 0,0-1 1,0 1-1,1-1 0,-1 0 1,0 0-1,0 0 0,1 0 1,3 1-1,0-1 25,-1 0-1,1 0 1,0 0 0,0-1-1,-1 0 1,1-1 0,11-1 0,41-11 46,-28 5-29,-1-2 0,1-1 0,41-22 0,-62 28-78,0-1 1,-1 1 0,0-1-1,0-1 1,0 0 0,-1 0-1,0-1 1,0 1 0,-1-1-1,10-16 1,-16 23 11,1 1 1,-1-1-1,0 1 1,0-1-1,1 0 0,-1 1 1,0-1-1,0 1 1,0-1-1,0 0 0,0 1 1,0-1-1,0 0 1,0 1-1,0-1 0,0 0 1,0 1 0,0-1 0,0 1 1,0 0-1,-1 0 0,1 0 0,0-1 1,0 1-1,0 0 0,0 0 0,-1 0 0,1 0 1,0-1-1,0 1 0,-1 0 0,1 0 1,0 0-1,0 0 0,-1 0 0,1 0 1,0 0-1,0 0 0,-1 0 0,1 0 1,0 0-1,0 0 0,-1 0 0,1 0 0,-2 0-34,-1 1-1,1-1 1,0 1-1,0 0 1,0 0-1,0-1 1,0 2-1,-2 0 1,-52 38-176,48-34 203,1 0-1,-1 0 0,2 1 1,-1 0-1,0 0 0,1 1 1,-8 13-1,13-17 29,-1-1 0,1 0 0,0 0 0,1 1 0,-1-1 0,0 1 0,1-1 0,0 0 0,0 1 1,0-1-1,0 1 0,1-1 0,-1 0 0,1 1 0,1 3 0,-1-4 17,0 0 0,0 0 1,0 0-1,0-1 0,1 1 1,-1 0-1,1-1 0,0 1 0,0-1 1,0 0-1,0 1 0,0-1 1,0 0-1,0 0 0,1-1 0,-1 1 1,5 2-1,-5-4-14,0 1-1,0 0 1,0-1 0,1 0-1,-1 0 1,0 0 0,0 0 0,1 0-1,-1 0 1,0 0 0,0-1-1,0 1 1,1-1 0,2-1-1,31-14 148,-31 13-123,76-45 180,-59 35-226,-3 2-45,0 0 1,0 1-1,39-13 1,-55 23 5,27-7-157,-30 7 195,1 0 0,-1 0 1,1 0-1,-1 0 0,0 0 1,1 0-1,-1 0 0,1 0 0,-1 0 1,1 0-1,-1 0 0,0 1 1,1-1-1,-1 0 0,0 0 0,1 0 1,-1 1-1,0-1 0,1 0 1,-1 0-1,0 1 0,1-1 1,-1 1-10,0 0 1,0-1 0,0 1-1,0-1 1,0 1 0,0 0 0,0-1-1,0 1 1,0-1 0,0 1-1,-1 0 1,1-1 0,0 1 0,0-1-1,-1 1 1,1-1 0,0 1-1,-1-1 1,1 1 0,-1 0 0,-27 34 54,-23 34 217,40-55-243,9-12 46,-1 1 1,1 0-1,-1 0 1,1 0-1,0 1 1,0-1 0,1 0-1,-1 1 1,1-1-1,-2 7 1,3-10-54,0 0 1,0 0-1,0 0 1,0 0-1,0 0 1,0 1-1,0-1 1,0 0-1,0 0 1,0 0-1,0 0 1,0 0-1,0 0 1,0 0-1,1 0 0,-1 0 1,0 0-1,0 0 1,0 0-1,0 0 1,0 0-1,0 0 1,0 0-1,0 0 1,0 0-1,0 0 1,1 1-1,-1-1 1,0 0-1,0 0 1,0 0-1,0 0 1,0 0-1,0-1 1,0 1-1,0 0 1,0 0-1,0 0 1,1 0-1,-1 0 0,0 0 1,0 0-1,0 0 1,0 0-1,0 0 1,0 0-1,0 0 1,0 0-1,0 0 1,0 0-1,0 0 1,0 0-1,0 0 1,1-1-1,-1 1 1,0 0-1,7-5 32,-4 2 8,32-20-87,1 1-1,0 2 1,2 2-1,0 1 0,40-12 1,-47 21-82,-29 8 116,1-1-1,-1 1 0,0 0 1,1 0-1,-1 0 0,0 0 1,1 0-1,-1 1 0,1-1 1,3 2-1,-5-2-3,0 1 1,0 0-1,0-1 1,-1 1 0,1 0-1,0 0 1,-1-1-1,1 1 1,-1 0-1,1 0 1,-1 0-1,1 0 1,-1 0-1,1-1 1,-1 1-1,0 0 1,1 0 0,-1 0-1,0 0 1,0 0-1,0 0 1,0 0-1,0 0 1,0 0-1,0 0 1,0 0-1,0 0 1,-1 2-1,-8 29 5,6-25 0,2-4 22,0 0 0,1 0-1,-1 0 1,0 0 0,1 0 0,0 0-1,0 0 1,0 0 0,0 0-1,0 0 1,1 0 0,-1 0 0,1 0-1,0 0 1,2 6 0,-2-8-1,0 1-1,0-1 1,0 1 0,1-1 0,-1 1 0,0-1-1,1 0 1,-1 1 0,1-1 0,-1 0-1,1 0 1,0 0 0,0-1 0,-1 1 0,1 0-1,0 0 1,0-1 0,0 1 0,-1-1 0,1 0-1,0 0 1,0 1 0,0-1 0,0 0 0,0-1-1,2 1 1,8-2 52,-1 0 0,1 0 0,-1-1 0,1-1 1,12-5-1,54-30-57,-44 21 1,-11 6-17,14-8-32,39-13 0,-44 19 14,-22 9-5,-9 4-44,-6 1-58,-3 4 90,1-1 0,-1 1 1,1 0-1,0 0 1,0 1-1,-12 10 0,11-9 46,-3 3 28,1 0 0,0 1 0,1 0 0,0 0 0,0 1 0,-13 22 1,17-24-29,1 0 1,-1 1 0,1-1-1,1 1 1,0 0 0,0-1-1,1 1 1,0 1 0,0 17 0,2-24 25,0 0 0,0 1 0,1-1 0,-1 0 0,1 1 1,0-1-1,1 0 0,-1 0 0,2 4 0,-2-7-16,0 1-1,-1-1 1,1 0-1,0 0 1,0 0-1,0 0 1,0 0-1,0-1 1,0 1-1,0 0 0,0 0 1,0-1-1,0 1 1,0 0-1,0-1 1,1 1-1,-1-1 1,0 0-1,0 1 1,1-1-1,-1 0 1,0 0-1,1 1 1,-1-1-1,0 0 1,0-1-1,1 1 0,-1 0 1,0 0-1,1 0 1,-1-1-1,0 1 1,0-1-1,2 0 1,49-24 82,-13 5-91,300-122 278,-160 56-320,-124 59 47,-38 17-42,15-5-251,-53 62-170,14-29 446,-9 22 191,2 2 0,-10 47-1,21-74-170,1 0-1,0 0 0,1 0 1,1 0-1,2 20 1,-2-34 11,0 1 1,1-1-1,-1 0 1,0 1-1,1-1 0,-1 1 1,1-1-1,-1 0 1,1 1-1,0-1 1,0 0-1,-1 0 1,3 2-1,-3-3-14,0 1 1,1-1-1,-1 0 1,1 0-1,-1 0 0,1 1 1,-1-1-1,1 0 0,-1 0 1,0 0-1,1 0 0,-1 0 1,1 0-1,-1 0 1,1 0-1,-1 0 0,1 0 1,-1 0-1,1 0 0,-1 0 1,1-1-1,-1 1 1,1 0-1,-1 0 0,0 0 1,1-1-1,4-2 42,-1-1 1,0 0-1,0 0 0,0 0 1,5-7-1,-5 6-39,47-62 73,-24 30-40,1 2 0,50-49 0,-67 74-54,13-12-150,0 1 0,1 1 0,56-33 0,-88 59 110,1-1 0,0 2 0,-8 11 0,-12 20-77,-34 66 0,-14 54 144,20-42-7,-111 194 15,162-304-26,-57 90 121,50-82-38,0-1 0,-1 0 1,-1-1-1,-17 16 0,27-27-69,0 1 1,1-1-1,-1 1 1,0-1-1,0 0 0,0 1 1,0-1-1,-1 0 0,1-1 1,0 1-1,0 0 0,-1-1 1,1 1-1,0-1 0,-1 1 1,1-1-1,0 0 0,-1 0 1,1 0-1,0-1 1,-1 1-1,1 0 0,0-1 1,0 0-1,-1 1 0,1-1 1,0 0-1,0 0 0,0 0 1,0 0-1,0-1 0,-4-2 1,0-1-3,1 0 1,-1 0 0,1-1 0,0 0-1,1 0 1,-1 0 0,1 0-1,1-1 1,-1 1 0,1-1 0,0 0-1,-3-11 1,3 11-17,1-1 0,1 0 0,-1 1 1,1-1-1,1 0 0,-1 0 0,1 0 0,0 1 0,1-1 0,0 0 1,4-15-1,-3 18 2,1-1-1,-1 1 1,1 0 0,1 0 0,-1 0 0,1 0-1,-1 1 1,1-1 0,0 1 0,1 0 0,-1 0-1,1 1 1,7-5 0,0 1 31,1 0 0,1 0 0,-1 2 0,18-6 0,3 4-20,-1 0 0,1 3 0,66-1-1,-45 2 5,23 1 35,96-10-2172,-145 9-356,12-3-1525,-14-2-2851,-7-1 2391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3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99 276 3136,'-1'0'67,"-2"-2"249,-1 0-1,0 1 1,0-1 0,0 1 0,0-1-1,0 1 1,0 1 0,0-1 0,0 0-1,0 1 1,-7 0 0,-24 2 7890,26-3-3637,26 1-1867,-5 1-2439,0 0 1,0 1 0,20 6-1,2 1-128,17 0 23,-25-5-52,0 1-1,35 12 1,-55-15-70,12 4-53,0 1 1,0 1-1,-1 0 0,22 15 1,-35-20 20,0 0 0,0 0 0,0 1 0,0 0 0,0 0 0,-1 0 0,0 0 0,0 0 0,0 0 0,0 1 0,-1 0 0,0-1 0,0 1 0,0 0 0,0 0 0,-1 0 0,0 0 0,0 1 0,0-1 0,-1 10 0,0-5 50,0 1-1,-2 0 1,1-1 0,-1 1 0,-1-1 0,0 1-1,0-1 1,-1 0 0,0 0 0,-1-1-1,-9 15 1,13-22-36,0-1 1,0 1-1,0-1 0,0 1 0,-1-1 1,1 0-1,0 0 0,-1 1 0,1-1 1,-1 0-1,1 0 0,-1 0 0,0 0 1,1-1-1,-1 1 0,0 0 0,1-1 1,-1 1-1,0-1 0,0 0 0,0 1 1,1-1-1,-4 0 0,3 0-7,1-1 1,-1 1-1,1-1 0,-1 1 0,1-1 1,-1 0-1,1 0 0,0 1 0,-1-1 0,1 0 1,0 0-1,0 0 0,0 0 0,-1 0 0,1-1 1,0 1-1,0 0 0,1-1 0,-1 1 0,0 0 1,0-1-1,1 1 0,-1-1 0,1 1 1,-1-1-1,1 1 0,-1-4 0,1 3-8,-1 0 0,1 0-1,0 0 1,0 0 0,1 0-1,-1 0 1,0 0 0,1-1-1,-1 1 1,1 0 0,-1 0-1,1 0 1,1-2 0,16-24 102,-13 22-40,4-4-19,1 0 0,0 0 0,0 1 0,1 1 0,1 0 0,-1 0 0,24-11 0,3 1 159,79-26 0,-60 23-60,16-5 124,87-47 1,-150 68-210,-1-1 1,1 0 0,-1 0 0,0-1 0,-1 0 0,0-1 0,10-10 0,-15 13-56,0 1 1,0-1-1,0 0 1,0 1-1,-1-1 1,0 0-1,0 0 1,0-1 0,-1 1-1,0 0 1,0-1-1,0 1 1,0 0-1,-1-1 1,0 1-1,-1-6 1,1 5-48,-1 0 0,0 1 0,0-1 0,-1 1 0,0 0 0,0 0-1,0-1 1,0 1 0,-1 1 0,0-1 0,0 0 0,0 1 0,-1-1 0,0 1 0,1 0 0,-1 0 0,-1 0 0,-4-3 0,3 3-1417,-1 0-1,0 0 1,0 0-1,-8-2 1,11 5-124,12 10-4844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3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53 5472,'-11'-36'2469,"10"35"-2347,1 1 1,0-1-1,-1 1 1,1-1-1,0 1 0,-1-1 1,1 1-1,-1-1 0,1 1 1,-1-1-1,1 1 0,-1-1 1,1 1-1,-1 0 0,0-1 1,1 1-1,-1 0 1,1 0-1,-1-1 0,0 1 1,1 0-1,-1 0 0,0 0 1,1 0-1,-1 0 0,0 0 1,1 0-1,-1 0 1,0 0-1,1 0 0,-1 0 1,0 0-1,1 0 0,-1 1 1,0-1-1,-4 2 353,0 0-1,1 0 1,-1 0 0,-6 5 0,1-1-55,0 2 1,0-1 0,1 2-1,0-1 1,0 1 0,1 0-1,-12 17 1,17-22-321,0 0 1,1 1-1,-1-1 1,1 0-1,0 1 0,1-1 1,-1 1-1,1-1 1,0 1-1,0 0 0,0 0 1,0 0-1,1-1 1,0 1-1,0 0 0,0 0 1,1 0-1,0 0 0,0-1 1,0 1-1,0 0 1,4 7-1,-2-7-26,-1-1 0,1 0 0,0-1 0,0 1 0,1 0 0,-1-1 0,1 0 0,-1 0 0,1 0 0,0 0 1,0-1-1,1 1 0,-1-1 0,0 0 0,1 0 0,-1-1 0,1 1 0,0-1 0,-1 0 0,1 0 0,0-1 0,8 1 0,0-1 61,0-1 0,0 0 0,-1 0 0,1-1 1,-1-1-1,1 0 0,16-7 0,-20 6-76,0 1 0,0-2 0,0 1 0,-1-1-1,0 0 1,0-1 0,0 0 0,-1 0 0,0-1 0,0 0 0,-1 0 0,1 0 0,-2-1 0,1 0-1,-1 0 1,0 0 0,-1-1 0,0 0 0,0 0 0,-1 0 0,0 0 0,2-13 0,-4 20-69,-1-1 1,0 1 0,0-1 0,1 0 0,-2 1-1,1-1 1,0 1 0,0-1 0,-1 0 0,0 1-1,1-1 1,-1 1 0,0 0 0,0-1 0,0 1-1,0 0 1,-1-1 0,1 1 0,-1 0-1,-1-2 1,0 1-24,-1 0 0,1 1 0,0 0-1,-1-1 1,1 1 0,-1 0 0,0 1-1,0-1 1,0 1 0,0-1 0,-5 0 0,-8-1-185,-1 2 0,1-1 1,-1 2-1,1 0 1,-1 1-1,1 1 0,0 1 1,0 0-1,-30 11 1,-3 6-813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4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16 461 2496,'-10'6'820,"4"-3"299,7 1-146,-1-4-836,0 1 0,0-1 0,0 0 1,1 0-1,-1 1 0,0-1 0,0 0 0,0 1 1,0-1-1,0 0 0,0 0 0,0 1 0,0-1 1,0 0-1,0 1 0,0-1 0,0 0 0,0 1 1,0-1-1,0 0 0,0 1 0,0-1 0,0 1 1,0-1-101,0 0 0,-1 0 0,1 1 0,0-1 0,0 0 0,0 0 0,0 0 0,0 0 0,0 0 0,0 1 0,0-1 0,0 0 0,0 0 0,0 0 0,0 0 0,0 1 0,0-1 0,0 0 0,0 0 0,0 0 0,0 0 0,0 0 0,0 1 0,0-1 0,0 0 0,1 0 0,-1 0 0,0 0 0,0 0 0,0 1 0,0-1 0,0 0 0,0 0 0,0 0 0,1 0 0,-1 0 0,0 0 1,0 0-1,0 0 0,0 1 0,0-1 0,1 0 0,-1 0 0,0 0 0,0 0 0,0 0 0,0 0 0,0 0 0,1 0 0,-1 0 0,0 0 0,0 0 0,0 0 0,0 0 0,1 0 0,-1 0 0,0 0 0,0-1 0,11 1 258,-1-1 0,1-1-1,-1 0 1,0-1 0,0 0 0,0 0-1,0-1 1,0 0 0,-1-1 0,0 0 0,0-1-1,0 0 1,-1 0 0,11-10 0,1-3-212,0-1 0,-1-1 0,-1-1 0,17-27 0,-11 9 212,0 0 0,20-52 0,-44 92-294,0 0 0,0 0-1,0 0 1,0 0-1,0 0 1,0 1-1,0-1 1,0 0-1,0 0 1,0 0-1,0 0 1,0 0-1,0 0 1,0 0-1,0 0 1,0 0 0,0 0-1,0 0 1,0 1-1,0-1 1,0 0-1,1 0 1,-1 0-1,0 0 1,0 0-1,0 0 1,0 0-1,0 0 1,0 0-1,0 0 1,0 0-1,0 0 1,0 0 0,0 0-1,0 0 1,1 0-1,-1 0 1,0 0-1,0 0 1,0 0-1,0 0 1,0 0-1,0 0 1,0 0-1,0 0 1,0 0-1,0 0 1,1 0 0,-1 0-1,0 0 1,0 0-1,0 0 1,0 0-1,0 0 1,0 0-1,0 0 1,0 0-1,1 9 1,-2 29 293,-12 67-1,6-69 11,-2-1 0,-18 47 0,-36 65 571,18-45-598,-57 128 363,84-184-407,13-32 73,-1 0 1,-8 15-1,14-29-282,0 0 0,0 0 0,0-1 0,0 1 0,0 0 0,0 0 0,0 0 0,0 0 0,0 0-1,-1 0 1,1 0 0,0-1 0,0 1 0,0 0 0,0 0 0,0 0 0,0 0 0,0 0 0,0 0 0,0 0 0,0 0 0,-1 0 0,1 0 0,0 0 0,0 0 0,0 0 0,0 0 0,0 0-1,0 0 1,0 0 0,-1 0 0,1 0 0,0 0 0,0 0 0,0 0 0,0 0 0,0 0 0,0 0 0,0 0 0,-1 0 0,1 0 0,0 0 0,0 0 0,0 0 0,0 0 0,0 0 0,0 0-1,0 0 1,0 0 0,-1 0 0,5-11 88,-1 1 0,7-14-1,-7 17-88,65-146 14,10 16 11,3-9-91,-11-6 73,-37 78-70,33-62 4,-53 115-13,0 0 1,1 1 0,1 1 0,19-21-1,-30 36 15,0 0 0,1 1 0,-1-1-1,1 1 1,-1 0 0,1 0 0,8-3-1,-11 5 20,-1 0-1,1 1 1,0-1-1,-1 1 1,1 0-1,0 0 1,0-1-1,0 1 1,-1 0-1,1 0 0,0 1 1,0-1-1,-1 0 1,1 1-1,0-1 1,0 1-1,-1-1 1,1 1-1,0 0 1,-1 0-1,1-1 1,-1 1-1,1 0 1,-1 1-1,0-1 1,3 2-1,1 4-5,1 0 0,-1 0 0,-1 1 0,1-1 0,-1 1 0,-1 0 0,0 1 0,0-1 0,0 0 1,2 16-1,-1 1 44,-1 0 1,-1 37-1,-2-41-20,-1 0-1,-2-1 1,0 1-1,0-1 1,-9 22-1,9-31 52,-1 0-1,-1 0 0,0 0 1,0-1-1,-1 1 1,-1-1-1,0-1 0,0 1 1,-1-1-1,-12 11 1,15-16-20,-1-1-1,1 1 1,-1-1 0,0-1 0,0 1 0,0-1 0,-1 0 0,1 0-1,0-1 1,-1 0 0,0 0 0,1 0 0,-1-1 0,1 0 0,-1 0 0,1-1-1,-1 1 1,0-2 0,-7-1 0,9 1-57,0 0-1,1-1 1,0 1 0,-1-1-1,1 0 1,0 0 0,-6-7-1,15 14-12,0 0 1,1 0-1,-1-1 0,1 0 0,0 0 0,0-1 0,0 1 1,0-1-1,0-1 0,1 1 0,-1-1 0,12 1 0,9 0 130,-1-2-1,30-2 0,-54 2-89,53-4 55,0-2 0,58-14 0,-95 14-41,0-1-1,-1-1 1,0 0-1,-1-1 1,0-1-1,23-18 1,-23 15 4,0-2-1,0 0 1,-2 0 0,0-2 0,0 1 0,-2-2 0,19-34 0,-16 24 41,-2-1 0,-2-1 0,0 0 0,10-50 0,-20 77-93,-1 0 0,1-1 0,-1 1 0,0 0 0,0 0 0,0-1 0,-1 1 0,1 0 0,-1 0 0,1 0 0,-1 0 0,0 0 0,0-1 0,0 2 0,-3-5 0,4 7 26,0-1 0,0 1 0,0 0 0,0 0 0,0 0 0,-1 0 0,1 0 0,0-1 0,0 1 0,0 0 0,0 0 0,0 0 0,-1 0 0,1 0 0,0 0 0,0 0 0,0 0 0,0-1 0,-1 1 0,1 0 0,0 0 0,0 0 0,0 0 0,-1 0-1,1 0 1,0 0 0,0 0 0,0 0 0,0 0 0,-1 0 0,1 0 0,0 0 0,0 0 0,0 1 0,0-1 0,-1 0 0,1 0 0,0 0 0,0 0 0,-1 0 0,-4 3-24,0 0 0,0 0 0,-1 0 0,2 1 0,-1 0 0,0 0 0,1 0 0,0 0 0,0 1 0,0-1 0,-3 7 0,-3 4 36,1 1-1,0 1 1,2 0-1,0 0 1,1 0-1,0 1 1,2 0-1,0 0 1,1 0 0,1 1-1,-1 23 1,3-29-2,1 0 1,-1-1 0,2 1-1,0 0 1,1 0 0,0 0-1,0-1 1,2 0 0,-1 0-1,2 0 1,8 15 0,-12-24 15,1 0 0,-1 0 0,1 0 0,-1 0 0,1-1 0,0 1 0,0-1 0,0 0 0,0 1 0,1-1 0,-1-1 0,0 1 0,1 0 0,-1-1 0,1 0 0,0 0 0,-1 0 0,1 0 0,0-1 0,0 1 1,0-1-1,-1 0 0,1 0 0,0-1 0,0 1 0,0-1 0,5-1 0,4-2 85,-1 0 1,1-1 0,-1 0-1,-1-1 1,1-1 0,20-14-1,182-160 154,-158 129-426,-44 42-19,21-14 0,-32 23 179,-1 1-1,1-1 0,0 1 1,-1-1-1,1 1 0,0-1 1,-1 1-1,1 0 1,0-1-1,0 1 0,0 0 1,-1 0-1,1 0 0,0 0 1,0-1-1,0 1 0,-1 0 1,1 0-1,0 0 1,0 1-1,0-1 0,0 0 1,-1 0-1,1 0 0,0 1 1,0-1-1,-1 0 1,1 1-1,0-1 0,0 1 1,-1-1-1,1 0 0,0 1 1,-1 0-1,1-1 0,-1 1 1,1-1-1,-1 1 1,1 0-1,-1-1 0,1 1 1,0 1-1,0 2 29,1 0 0,-1 0 1,0 0-1,0 0 0,0 0 0,1 8 0,1 64 386,-3-50-90,1 1 0,9 49 0,-8-68-226,0-1 0,1 0 0,0 0 0,0 0 0,1 0 0,0 0 0,0-1 0,0 0 0,9 10 0,-11-14-38,0 1 0,0-1-1,1 0 1,-1 0 0,1 0-1,0 0 1,-1 0 0,1-1-1,0 1 1,0-1 0,0 0-1,0 0 1,0 0 0,0 0-1,1 0 1,-1-1 0,0 1-1,0-1 1,0 0 0,1 0-1,-1 0 1,0 0-1,0-1 1,1 0 0,3 0 0,6-5 16,0 1 1,-1-2 0,0 1 0,0-2 0,17-13 0,-2-2-963,25-26 1,-18 17-182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91 357 1888,'1'-3'422,"1"0"-1,-1 1 1,1-1 0,0 1 0,0-1 0,0 1-1,0 0 1,0-1 0,1 1 0,-1 0-1,5-2 1,-16 23 5291,-3 7-4909,-1 2 118,-12 37 1,-5 14-96,23-64-572,-9 32-1,14-41-185,1-1 1,0 1 0,0-1-1,0 1 1,1-1 0,0 1-1,0-1 1,1 1 0,-1-1-1,2 7 1,-1-10-27,0 0 0,0 0 0,0-1 0,0 1 0,0 0 0,0-1 0,0 1 0,1-1 0,-1 1 1,1-1-1,-1 0 0,1 1 0,-1-1 0,1 0 0,0 0 0,0 0 0,-1 0 0,3 0 0,1 1 65,-1-1 0,0 1 0,1-1 0,-1 0-1,1-1 1,7 1 0,1-1-25,1-1 0,-1-1 0,0 0 0,0-1 0,0 0 0,0-1 0,0 0-1,-1-1 1,0-1 0,0 0 0,19-12 0,-16 7-44,-1-1 0,0 0 0,0 0 0,-1-2 0,-1 1 0,0-2 0,17-28 0,-17 25 8,24-43 30,-31 51-136,0 1 0,-1-1 0,-1 0 0,4-14 0,-3 15-16,-2 7-20,-2 5-194,-20 80 343,2 19 42,15-90-64,1 1 1,0-1-1,0 1 1,2 0-1,-1 0 1,2 0-1,0-1 1,0 1 0,5 20-1,-5-32 4,-1 0 0,0 1 1,1-1-1,-1 0 0,1 0 0,0 0 0,-1 1 0,1-1 0,0 0 1,0 0-1,0 0 0,0 0 0,-1 0 0,1 0 0,1 0 1,-1-1-1,0 1 0,0 0 0,0 0 0,0-1 0,1 1 1,-1-1-1,0 1 0,0-1 0,1 0 0,-1 1 0,0-1 1,1 0-1,-1 0 0,2 0 0,1 0 51,0-1 0,0 1-1,0-1 1,-1 0 0,1 0 0,0 0 0,-1-1 0,1 1 0,4-3-1,3-5-38,1 0 1,-1-1-1,-1 0 0,0 0 0,16-22 0,-18 22-91,10-13-25,45-51 83,-51 62-27,-1 1 0,2 0-1,24-16 1,-35 25 12,1 1 0,-1 0 0,1 0 0,-1 0 0,1 0 0,-1 0 0,1 1 0,-1-1 0,1 1 0,0 0-1,4 0 1,-5 0 1,-1 0-1,0 0 1,1 0-1,-1 0 1,0 1-1,1-1 1,-1 1-1,0-1 1,1 1-1,-1-1 1,0 1-1,0 0 1,0-1-1,1 1 1,-1 0-1,0 0 1,0 0-1,0 0 1,0 0-1,-1 0 1,1 0-1,0 0 0,0 2 1,2 3 21,-1 0 1,0 0-1,-1 1 1,0-1-1,0 1 1,0-1-1,-1 1 1,1-1-1,-2 1 1,1-1-1,-1 1 1,0-1-1,0 1 1,-1-1-1,-2 7 1,-5 12 107,-1 0-1,-19 31 1,21-40-106,-15 16 440,63-52 678,201-128-1414,-160 101 165,-79 46 95,-1 1 0,1-1 0,-1 0 0,1 1 0,0-1-1,-1 0 1,1 1 0,-1 0 0,1-1 0,0 1 0,-1 0 0,1 0 0,0 0 0,-1 0 0,1 0 0,0 0 0,-1 1-1,1-1 1,0 0 0,-1 1 0,1 0 0,-1-1 0,1 1 0,-1 0 0,1-1 0,1 2 0,-2 0 10,1 0-1,-1 0 1,1 0 0,-1 0 0,0 0 0,0 0 0,0 0 0,0 1-1,0-1 1,0 0 0,-1 0 0,1 1 0,-1-1 0,0 0 0,1 1-1,-2 4 1,-1 20 40,-1 0-1,-1 1 0,-11 34 1,15-60-29,0-1 0,-1 1 0,1 0 1,0 0-1,0-1 0,0 1 0,1 0 0,-1-1 1,0 1-1,0 0 0,2 1 0,-2-2 6,0-1 0,0 1 0,1 0-1,-1-1 1,0 1 0,0-1 0,1 1 0,-1-1-1,1 1 1,-1-1 0,0 0 0,1 1-1,-1-1 1,1 1 0,-1-1 0,1 0-1,-1 0 1,1 1 0,0-1 0,-1 0 0,1 0-1,-1 1 1,1-1 0,-1 0 0,1 0-1,0 0 1,-1 0 0,1 0 0,-1 0-1,1 0 1,0 0 0,-1 0 0,1 0 0,-1 0-1,1-1 1,0 1 0,0 0 0,6-2 22,0-1 0,0 1 1,0-1-1,-1-1 0,1 1 1,-1-1-1,0 0 0,10-8 1,63-67 19,-38 37-248,-41 42 188,0 0-1,0 0 1,0 0 0,0 0-1,0 0 1,0 0 0,0-1-1,0 1 1,0 0-1,0 0 1,0 0 0,0 0-1,1 0 1,-1 0-1,0 0 1,0 0 0,0 0-1,0 0 1,0 0 0,0 0-1,0 0 1,0 0-1,0 0 1,0 0 0,0 0-1,1 0 1,-1 0-1,0 0 1,0 0 0,0 0-1,0 0 1,0 0-1,0 0 1,0 0 0,0 0-1,0 0 1,0 1 0,0-1-1,1 0 1,-1 0-1,0 0 1,0 0 0,0 0-1,0 0 1,0 0-1,0 0 1,0 0 0,0 0-1,0 0 1,0 0 0,0 0-1,0 1 1,0-1-1,0 0 1,0 0 0,0 0-1,0 0 1,2 9-15,-3 11 62,-3-3-79,2 0 1,0 0 0,0 0 0,3 29 0,1-25 149,-2-19-94,0 1-1,0-1 1,0 0 0,0 0 0,1 0 0,-1 1 0,1-1-1,0 0 1,1 4 0,-1-5-9,0 0 1,0 0-1,0-1 0,0 1 1,0 0-1,1 0 0,-1-1 0,0 1 1,0-1-1,1 1 0,-1-1 1,0 1-1,0-1 0,1 0 0,-1 0 1,0 0-1,1 1 0,-1-1 1,0-1-1,3 1 0,1 0 47,0-1 0,0 1 0,0-1 1,0 0-1,-1-1 0,1 1 0,7-4 0,32-20 154,-14 8-259,-12 7 67,-1 0 0,0-1-1,0-1 1,-1-1 0,-1 0 0,0-1-1,-1-1 1,13-16 0,-1-6-29,0 0 1,28-58-1,-35 59 15,102-222 180,-76 155-443,-41 96 229,-3 4-44,1 0-1,-1 1 1,0-1 0,0 0-1,0 0 1,0 0 0,0-5-1,-14 37-290,2 2 328,1 0 1,2 1 0,-10 60-1,12-42 81,1 0 0,2 0 0,3 1 0,8 67 0,-3-81 25,-3-13-48,8 28 1,-8-45 5,0 1 0,1 0 1,0-1-1,0 1 0,1-1 0,0 0 0,7 9 1,-10-14-162,1 1 1,0-1 0,1 0 0,-1 0-1,0-1 1,0 1 0,1 0 0,-1-1-1,1 1 1,3 0 0,-6-2-87,1 1 0,-1-1-1,1 0 1,-1 0 0,1 1 0,0-1 0,-1 0 0,1 0-1,0 0 1,-1 0 0,1 0 0,-1 0 0,1 0 0,0 0-1,-1 0 1,1 0 0,0 0 0,-1 0 0,1-1 0,-1 1-1,1 0 1,0 0 0,-1-1 0,1 1 0,-1 0 0,1-1 0,-1 1-1,1 0 1,-1-1 0,1 1 0,-1-1 0,1 1 0,-1-1-1,0 1 1,1-1 0,-1 1 0,0-1 0,0 0 0,1 1-1,-1-1 1,0 1 0,0-1 0,0 0 0,1 0 0,-1-1-398,0 0 1,1 0 0,-1 0-1,0 0 1,0 0 0,0 0 0,0 0-1,0 0 1,-1 0 0,0-3-1,-4-6-1891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243 315 7456,'-15'-16'3392,"30"2"-2944,1 6 1184,2 8-992,21-9 704,4 0-768,11 1 64,0 4-384,-5-1-97,-6 5-95,2 0-128,-8 9 32,-6-4 32,-3 2 0,-8-2-3039,-5 4 1663</inkml:trace>
  <inkml:trace contextRef="#ctx0" brushRef="#br0" timeOffset="1">49 14 5408,'-43'-13'2432,"37"13"-1408,15 0-768,2 0-224,9 0-64,18 0-2048,6 0 1152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1171 3328,'-4'-2'1445,"5"3"-444,13 4 1379,-4-6-1795,1 0-1,0 0 1,-1-1-1,1 0 0,-1-1 1,0 0-1,10-5 0,1-2-66,-2 0 0,26-17 1,-12 3-191,55-51 0,80-89 102,-88 85-290,-52 50-133,259-271 525,-271 281-550,-1-1 0,-1 0 1,-1-1-1,-1 0 0,-1-1 0,0 0 0,-2 0 1,8-29-1,-16 38-131,-1 13 148,0 0-1,0 0 1,0 0-1,-1 0 1,1 0 0,0 0-1,0-1 1,0 1-1,0 0 1,0 0-1,0 0 1,-1 0-1,1 0 1,0 0-1,0 0 1,0 0-1,0 0 1,0 0-1,-1 0 1,1 0-1,0 0 1,0 0 0,0 0-1,0 0 1,0 0-1,-1 0 1,1 0-1,0 0 1,0 0-1,0 0 1,0 0-1,0 1 1,0-1-1,-1 0 1,1 0-1,0 0 1,0 0 0,0 0-1,0 0 1,0 0-1,-16 17 83,-52 65 341,43-56-14,-34 50-1,41-48-175,1 0-1,2 2 1,0 0-1,-19 61 0,28-69-91,1 0 0,1 0 0,1 0 0,0 0 0,2 29-1,1-42-79,1-1-1,0 1 0,1 0 0,0-1 0,0 1 1,1-1-1,0 0 0,0 0 0,1 0 0,0 0 1,0-1-1,1 1 0,0-1 0,1 0 0,-1-1 1,9 9-1,-9-10-16,0-1 0,1 1 0,-1-1 0,1 0 0,0-1 0,0 1 0,1-1 0,-1 0 0,0-1 0,1 0 0,0 0 0,-1 0 1,1-1-1,0 0 0,0 0 0,0 0 0,0-1 0,0 0 0,0-1 0,0 1 0,0-2 0,0 1 0,-1 0 0,1-1 0,0-1 0,6-2 0,-1-2 6,0 0-1,-1 0 0,1-1 0,-2-1 0,1 0 0,-1 0 0,-1-1 1,0-1-1,0 1 0,9-16 0,-5 5 26,-1-1 1,-1 0-1,-1 0 0,14-45 1,-22 57-123,1 0 0,-1 0 0,-1-1 0,0-17 0,0 26 26,-1-1 0,0 1 0,-1 0 0,1 0 0,0 0 0,-1 0 0,1-1 0,-1 1 0,0 0 0,1 0 1,-1 0-1,0 0 0,0 0 0,-1 1 0,1-1 0,0 0 0,0 0 0,-1 1 0,-2-3 0,3 3 11,0 1 0,0-1-1,0 1 1,0-1 0,0 1 0,0 0-1,0-1 1,0 1 0,0 0 0,0 0-1,0 0 1,0 0 0,0 0 0,0 0-1,0 0 1,0 0 0,-1 1 0,0-1-1,0 1 0,0 0 0,0 0 0,0 0 0,1 0 0,-1 0 0,0 0 0,0 1 0,1-1 0,-1 0 1,-1 3-1,-6 8-21,1 1 1,0 0-1,0 1 1,1-1-1,-5 18 1,4-13 72,-42 113 289,45-114-214,1 0 0,1 0 0,0 1 0,1-1 0,1 35 0,1-47-51,1 0 1,0 0 0,0 0 0,0 1 0,1-1 0,0 0-1,0 0 1,0-1 0,4 8 0,-5-10-28,1 0 0,-1 0 0,1 0 0,0 0 0,0 0 0,-1 0 0,1 0 0,0-1 0,0 1 0,1-1-1,-1 1 1,0-1 0,0 0 0,1 0 0,-1 0 0,1 0 0,-1 0 0,1-1 0,-1 1 0,1-1 0,3 1 0,0-2 42,-1 1 0,1-1-1,0 0 1,0-1 0,-1 1 0,1-1 0,8-4-1,39-24 75,-39 22-125,210-142 44,-167 110 74,-51 35-167,1 1 0,0 0 0,10-5 0,-16 9 15,0 0 0,0-1 0,0 1 0,0 0-1,0 0 1,0-1 0,0 1 0,0 0 0,0 0 0,0 0-1,0 0 1,0 0 0,0 0 0,0 0 0,0 1-1,1-1 1,-1 1 4,-1-1 0,1 1 1,-1-1-1,1 1 0,-1 0 0,1-1 0,-1 1 0,0-1 0,1 1 0,-1 0 0,0-1 1,0 1-1,1 0 0,-1 0 0,0-1 0,0 1 0,0 0 0,0-1 0,0 1 0,0 0 1,0 0-1,0-1 0,0 1 0,0 0 0,0 0 0,-1 0 0,-4 22 64,-1-1 0,-2 0 0,0-1 0,-14 28 0,-17 24 434,38-63-322,1-9-169,0-1 0,0 0 0,0 0-1,1 1 1,-1-1 0,0 0 0,0 0 0,0 1-1,0-1 1,0 0 0,0 0 0,1 0-1,-1 1 1,0-1 0,0 0 0,0 0 0,0 0-1,1 0 1,-1 1 0,0-1 0,0 0-1,1 0 1,-1 0 0,0 0 0,0 0 0,1 0-1,-1 0 1,0 0 0,0 0 0,1 0-1,-1 0 1,0 0 0,0 0 0,1 0 0,-1 0-1,0 0 1,0 0 0,1 0 0,-1 0 0,0 0-1,0 0 1,0 0 0,1 0 0,-1 0-1,0-1 1,14-6 38,-2 0 1,1-2-1,-1 1 0,0-1 1,16-17-1,-17 16-15,99-97 257,-74 71-351,-33 32 26,1 1-1,0 0 1,0 0 0,0 0 0,0 0 0,7-2 0,-11 4 29,1 1 1,0 0 0,-1 0-1,1-1 1,0 1 0,0 0 0,-1 0-1,1 0 1,0 0 0,0 0-1,0 0 1,-1 0 0,1 0 0,0 0-1,0 0 1,-1 0 0,1 1 0,0-1-1,1 1 1,-1-1 4,-1 1-1,1 0 1,-1 0 0,1-1 0,0 1-1,-1 0 1,1 0 0,-1 0 0,0 0-1,1 0 1,-1 0 0,0 0-1,1 0 1,-1 0 0,0 0 0,0 0-1,0 0 1,0 0 0,0 0-1,0 1 1,-2 20-77,-7 44 1,5-44 164,-3 47 1,7-66-60,0 0 0,1 0 0,-1 0 0,0 0 0,1 0 0,0-1 0,0 1 0,0 0 0,0 0 0,1 2 0,-1-4-7,0 0 0,-1 0 0,1 0-1,0 0 1,0 0 0,0 0 0,0 0 0,0 0 0,0 0 0,0-1 0,0 1 0,0 0 0,0-1 0,1 1 0,-1-1 0,0 1 0,0-1-1,0 0 1,1 1 0,-1-1 0,0 0 0,1 0 0,-1 0 0,0 0 0,3 0 0,0-1 32,0 0-1,1 0 1,-1 0-1,0-1 1,0 1 0,0-1-1,7-4 1,28-21 27,-20 13-51,103-65-25,25-16-190,-36 3 239,-109 91-69,-1 0 0,1 0 0,-1-1-1,0 1 1,0-1 0,0 1 0,1-1 0,0-2 0,-2 4 19,0 0 1,0 0-1,0 0 1,0 0-1,0 0 1,0 0-1,0 0 1,0 0-1,0 0 1,0-1-1,0 1 1,0 0-1,0 0 1,0 0-1,-1 0 1,1 0-1,0 0 1,0 0-1,0 0 1,0 0-1,0 0 1,0 0-1,0 0 1,0 0 0,0 0-1,0 0 1,0 0-1,0 0 1,0 0-1,0 0 1,0 0-1,0 0 1,0 0-1,0 0 1,0-1-1,-1 1 1,1 0-1,0 0 1,0 0-1,0 0 1,0 0-1,0 0 1,0 0-1,0 0 1,0 1-1,0-1 1,0 0-1,0 0 1,0 0-1,0 0 1,0 0-1,0 0 1,-1 0-1,1 0 1,0 0-1,0 0 1,0 0-1,0 0 1,0 0-1,0 0 1,0 0-1,0 0 1,0 0-1,0 0 1,0 0-1,0 0 1,0 0-1,-11 9-69,-45 38 19,19-16-101,-57 61 1,79-76 151,-20 25 22,33-39-24,0 1 1,0 0-1,1 0 1,-1 0-1,1 1 0,-1-1 1,1 0-1,0 0 1,0 1-1,1-1 1,-2 6-1,2-7 10,0-1 0,0 1 0,1-1 0,-1 1 0,0-1 0,0 1 0,1-1 1,-1 1-1,1-1 0,-1 0 0,1 1 0,0-1 0,0 0 0,-1 0 0,1 1 0,0-1 0,0 0 0,0 0 0,2 2 0,0-2 18,-1 1-1,1-1 1,-1 0-1,1 1 1,0-1 0,-1 0-1,1-1 1,0 1-1,4 0 1,2 0 19,-1 0 0,1-1 0,-1-1 0,1 1 0,14-4 0,-15 2-6,-1-1-1,0 0 1,-1 0 0,1-1 0,0 1 0,-1-1-1,0-1 1,0 1 0,0-1 0,8-9 0,-2 1-12,-2 0 1,1 0 0,13-24 0,-13 12-209,-11 25 177,0 0-1,0 0 0,0 0 1,0 0-1,0 0 1,0 0-1,-1 0 1,1 0-1,0 0 0,0 0 1,0 0-1,0 0 1,0 0-1,0 0 0,0 0 1,0-1-1,0 1 1,0 0-1,0 0 1,0 0-1,0 0 0,0 0 1,0 0-1,0 0 1,0 0-1,0 0 1,0 0-1,0 0 0,0 0 1,0 0-1,0 0 1,0 0-1,0 0 0,0 0 1,-6 8-163,-7 15-93,-10 22 69,-41 60 0,-8 17 189,55-92-10,-31 76-81,37-77 180,-1-2 0,-2 0 0,0 0 0,-23 31 0,36-56-68,0-1 0,-1 1 1,1-1-1,0 1 0,-1-1 0,1 0 0,-1 0 0,1 1 0,-1-1 0,1 0 0,-1 0 1,0 0-1,0-1 0,1 1 0,-1 0 0,0-1 0,-2 1 0,3-1-12,-1 0 1,1-1-1,-1 1 0,1-1 0,0 1 0,-1-1 0,1 1 0,0-1 0,-1 0 1,1 0-1,0 0 0,0 0 0,0 1 0,0-2 0,0 1 0,0 0 0,0 0 1,0 0-1,0 0 0,0-1 0,1 1 0,-1 0 0,0 0 0,1-1 0,-1-1 1,-3-8 32,0 0 1,1 1 0,0-1 0,1 0-1,0-1 1,0 1 0,2 0 0,-1 0 0,3-23-1,0 22-70,-1 0 0,2-1 0,0 1 0,0 0 0,2 1-1,-1-1 1,1 1 0,13-21 0,-14 27 23,0-1 1,0 1 0,1 0-1,0 1 1,0-1-1,1 1 1,-1 0-1,1 1 1,7-5 0,6-1-31,31-10 1,41-9 28,-55 17 30,1 0 0,-2-3-1,43-21 1,-59 23-10,-1 0 1,0-1-1,-1-1 0,0-1 0,-1 0 1,22-29-1,72-114 114,-32 40-259,135-125 171,-181 210-38,-1-3-1,-2 0 1,48-80 0,-71 105 21,-3 8-64,-1-1-1,0 1 1,0-1 0,0 0-1,-1 0 1,1 0 0,-1 0-1,2-7 1,-4 11 38,1 0 1,0 0 0,0 0-1,0 0 1,0 0-1,0-1 1,0 1-1,0 0 1,0 0-1,0 0 1,0 0 0,0 0-1,0 0 1,-1 0-1,1 0 1,0 0-1,0 0 1,0 0-1,0 0 1,0 0 0,0 0-1,0 0 1,0 0-1,0 0 1,-1 0-1,1 0 1,0 0-1,0 0 1,0 0 0,0 0-1,0 0 1,0 0-1,0 0 1,0 0-1,0 0 1,-1 0-1,1 0 1,0 0 0,0 0-1,0 0 1,0 0-1,0 0 1,0 1-1,0-1 1,0 0-1,0 0 1,0 0 0,0 0-1,0 0 1,0 0-1,0 0 1,0 0-1,-1 0 1,1 0-1,0 1 1,0-1 0,0 0-1,0 0 1,0 0-1,0 0 1,0 0-1,-7 9-152,-72 86-320,-33 45 305,99-121 185,1 0-1,1 1 1,1 0 0,0 1-1,-12 40 1,9-12 62,-12 90 1,25-134-41,0 0 0,0 1 0,0-1 1,1 0-1,0 0 0,2 7 0,-3-11-12,1 1 0,0 0-1,-1-1 1,1 1 0,0-1-1,0 0 1,0 1 0,0-1-1,0 0 1,2 2 0,-3-2-6,1-1 1,-1 1-1,1-1 1,0 1 0,0-1-1,-1 0 1,1 0-1,0 1 1,-1-1-1,1 0 1,0 0-1,0 0 1,-1 0-1,1 0 1,0 0-1,0 0 1,0 0-1,-1 0 1,1 0-1,0 0 1,0 0-1,-1 0 1,2-1 0,6-4 19,0 1 1,0-1-1,-1-1 1,0 0 0,0 0-1,0 0 1,7-10 0,-3 5-48,101-112-24,13-12 38,-103 114 13,-2-1-1,-1-1 0,-1-1 1,-1-1-1,-1 0 0,-1-1 1,18-44-1,-4 3-11,22-57-376,-50 123 342,-1-1 1,0 1-1,0 0 0,1 0 1,-1 0-1,1 0 1,-1 0-1,1 0 0,0 0 1,-1 0-1,1 0 0,0 0 1,1-1-1,-2 3 14,0-1 0,1 1-1,-1-1 1,0 1 0,0-1-1,0 1 1,1-1 0,-1 1 0,0-1-1,0 1 1,0 0 0,0-1-1,0 1 1,0-1 0,0 1-1,0 0 1,0 0 0,-4 39-172,-1-12 183,-1 0 0,-17 47-1,-29 52-80,9-25 108,-88 259 447,123-341-349,-22 69 662,30-88-758,-1 0 0,1 0 1,0 0-1,0 0 0,0 0 1,0-1-1,0 1 1,0 0-1,0 0 0,0 0 1,0 0-1,0 0 0,1 0 1,-1 1-1,5 0 315,4-8-115,10-16-228,0 0 0,-2-2 0,16-26 1,25-34-36,-54 78 17,-1 2-50,0 0 1,0 1-1,0-1 0,1 1 0,4-4 1,-8 7 60,0-1 0,1 1 1,-1 0-1,1 0 0,-1 0 1,1-1-1,-1 1 0,1 0 0,-1 0 1,1 0-1,-1 0 0,1 0 1,-1 0-1,1 0 0,-1 0 1,1 0-1,-1 0 0,1 0 1,-1 0-1,1 0 0,0 0 0,0 1 5,-1-1 0,1 1 0,0 0-1,-1-1 1,1 1 0,0 0-1,-1-1 1,1 1 0,-1 0 0,1 0-1,-1 0 1,0-1 0,1 1-1,-1 0 1,0 0 0,1 1 0,1 5 38,38 111 96,-35-107-110,0 0 1,1 0 0,1 0-1,-1-1 1,2 0 0,-1 0-1,19 17 1,-25-25-24,1-1 1,-1 0 0,1 0-1,0 0 1,-1 0-1,1 0 1,0 0-1,0 0 1,0 0-1,0-1 1,0 1 0,0-1-1,0 1 1,0-1-1,0 0 1,0 0-1,0 0 1,0 0-1,0 0 1,0-1 0,0 1-1,0 0 1,0-1-1,0 0 1,0 1-1,0-1 1,3-2-1,-1 1-518,0-1 0,0 1-1,-1-1 1,1 0-1,-1 0 1,0-1-1,0 1 1,0-1-1,0 0 1,4-7-1,7-11-1524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04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13 2144,'-1'0'70,"1"-1"0,0 1-1,0-1 1,0 1 0,0 0 0,0-1 0,0 1 0,0-1-1,0 1 1,0-1 0,0 1 0,0 0 0,0-1 0,0 1-1,0-1 1,0 1 0,1 0 0,-1-1 0,0 1 0,0-1-1,0 1 1,1 0 0,-1-1 0,0 1 0,0 0-1,1-1 1,-1 1 0,0 0 0,1-1 0,-1 1 0,1 0-1,0 0 75,-1 0 0,1 1 0,0-1 0,0 1 0,-1-1 0,1 0 0,0 1 0,-1 0-1,1-1 1,-1 1 0,1-1 0,-1 1 0,1 0 0,0 0 0,16 31 1884,-11-11-1568,-1 1-1,-1-1 0,3 40 1,-6-40-287,10 98 625,28 245 761,-17-182-754,-6-54-23,-9-80-625,-5-24 326,-1 28-1,14-60-11132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6240,'-20'-16'2816,"29"20"-2464,2-8 1600,9-1-1152,23-4 864,5 5-960,20-5-320,4 5-224,7-5 0,-11 9-96,-10-5 32,-4 10-32,-15-5-2944,-6 4 1568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436 622 3136,'0'-1'257,"0"0"0,0 0 0,1 0 1,-1 0-1,0 0 0,0 0 0,1 0 0,-1 0 0,1 0 1,-1 0-1,1 0 0,0-1 0,0 1-55,-1 1 0,1-1 0,-1 1 0,0-1 0,1 1 0,-1-1-1,0 0 1,0 1 0,1-1 0,-1 1 0,0-1 0,0 0 0,0 1 0,0-1 0,0 1-1,0-1 1,0 0 0,0 1 0,0-1 0,0 0 0,0 1 0,0-1 0,0 1 0,0-1 0,-1 0-1,1 1 1,0-1 0,0 1 0,-1-1 0,1 1 0,0-1 0,-1 1 0,0-2 0,0 1-75,0 0 1,0 1 0,-1-1 0,1 0 0,0 0 0,-1 1 0,1-1-1,-1 0 1,1 1 0,0 0 0,-1-1 0,1 1 0,-1 0 0,1 0-1,-1-1 1,0 1 0,1 1 0,-1-1 0,-2 0 0,-2 0 147,-9 1 24,0 1 1,-1 0-1,1 1 1,0 0 0,1 1-1,-1 1 1,1 0-1,-19 11 1,-2 2 44,1 3 0,-32 24-1,49-32-293,1 0-1,-17 19 1,27-25-30,0-1 0,1 1 0,-1 0 0,2 1 0,-1-1 0,1 1 1,-6 13-1,9-18 10,1-1 0,-1 0 0,0 1 1,1-1-1,-1 1 0,1-1 0,0 1 0,0-1 1,0 1-1,0-1 0,0 1 0,1-1 1,-1 1-1,1-1 0,-1 1 0,1-1 0,0 0 1,0 1-1,0-1 0,0 0 0,1 0 0,1 3 1,-1-3 16,1 0 1,-1 0-1,1 0 1,-1 0 0,1-1-1,-1 1 1,1-1 0,0 0-1,0 1 1,0-1-1,0 0 1,0-1 0,0 1-1,0-1 1,0 1-1,0-1 1,5 0 0,-1 0 21,1-1 1,-1 0-1,0-1 0,0 1 1,0-1-1,0 0 1,8-5-1,6-3 43,19-13-1,-28 16-82,-1-2 0,0 1 0,0-1-1,-1-1 1,10-11 0,-2-1 34,24-38 0,54-127-48,-86 165-46,10-22 17,-2 0 0,18-71-1,-6-14-65,-25 97 43,-1 1 0,1-36-1,-5 59-74,-1 0 0,1 0 0,-4-12 0,4 20 109,0 0-1,0 0 1,0 0-1,0 0 1,0-1-1,0 1 1,0 0-1,0 0 1,0 0-1,0 0 1,0 0-1,0 0 1,0 0-1,-1 0 1,1 0-1,0 0 1,0 0 0,0 0-1,0 0 1,0 0-1,0 0 1,0 0-1,0 0 1,0 0-1,0 0 1,-1 0-1,1 0 1,0 0-1,0 0 1,0 0-1,0 0 1,0 0-1,0 0 1,0 0-1,0 0 1,0 0-1,0 0 1,0 0-1,-1 0 1,1 0-1,0 0 1,0 0-1,0 0 1,0 0-1,0 0 1,0 1-1,0-1 1,0 0-1,0 0 1,0 0-1,0 0 1,0 0-1,0 0 1,0 0-1,0 0 1,0 0-1,0 0 1,0 0-1,0 1 1,0-1-1,0 0 1,0 0-1,-7 10-16,-5 14 20,-9 27 97,2 1 0,2 1 0,3 0 0,1 1 0,-7 81 0,13-59 152,4 1-1,8 102 1,3-116 103,-6-55-281,-1-1-1,1 0 1,0 0 0,1 0 0,0 0 0,4 8 0,-6-14-194,0 0-1,0 0 1,0 0-1,-1 1 1,1-1-1,0 0 1,0 0-1,1-1 1,-1 1-1,0 0 1,0 0-1,0 0 1,0-1-1,1 1 1,-1-1-1,0 1 1,1-1-1,-1 1 1,0-1-1,1 0 1,-1 0-1,1 0 1,-1 0-1,0 0 1,1 0-1,-1 0 1,1 0-1,-1 0 1,0 0-1,1-1 1,-1 1-1,0-1 1,1 1-1,-1-1 1,0 0-1,1 1 1,0-2-1,6-3-1773,-1 0-1,0-1 0,0 0 1,10-10-1,-9 7 224,12-8-918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5152,'0'-1'387,"0"-1"0,0 1 0,0 0 0,0 0 0,0 0 0,0-1 0,0 1 0,1 0 0,-1 0 0,0 0 0,2-2 0,-2 2-57,1 0 0,0 1 0,0-1 0,0 1 0,0 0 0,0-1 0,0 1 0,-1-1 0,1 1 0,0 0 0,0 0 0,2 0 0,2-2 85,0 2-89,0-1 1,-1 1 0,1 0-1,0 0 1,0 1-1,0-1 1,0 1 0,0 0-1,-1 1 1,1-1-1,0 1 1,-1 0-1,1 0 1,4 3 0,1 0-56,-1 1 1,0 1-1,0-1 1,0 2-1,10 11 1,3 6 164,-1 0 0,-1 2 0,22 39 0,30 60 369,-63-116-2314,-8-9 1000,0-1 0,0 1 0,0-1 0,0 1 0,0-1 0,1 0 0,-1 0 0,0 1 0,0-1 0,0 0 0,1 0 0,-1 0 0,1 0 1,12 0-2148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15 6560,'-9'-15'2117,"8"15"-1951,1 0-1,-1 0 1,1 1-1,-1-1 1,1 0-1,-1 0 1,1 0-1,-1 0 1,1 1-1,-1-1 1,1 0 0,-1 0-1,1 1 1,0-1-1,-1 0 1,1 1-1,-1-1 1,1 0-1,0 1 1,-1-1-1,1 1 1,0-1 0,0 1-1,-1 0 1,-26 42 5029,17-26-4367,0 0-1,-1-2 1,0 1-1,-28 27 1,-14 1 324,-100 65 0,83-65-909,27-19-103,1 3-1,-59 49 0,88-65-463,0 0 1,1 1-1,0 0 1,1 1-1,-12 20 1,22-31-362,-1 0 0,1 0 0,0 0 0,0 0 0,0 0 0,-1 5 0,2-5 190,0 0 0,0-1-1,0 1 1,0 0 0,1-1 0,0 5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4 574 3072,'-3'3'10419,"21"-7"-3426,-8 1-8459,5-3 1984,0 0-1,0-1 1,0-1-1,16-10 1,50-41 237,-79 57-722,25-21 124,-1-1-1,-1 0 1,-1-2-1,34-49 1,67-125 125,-103 160-216,-19 36-91,0 0 1,-1 0-1,0 0 0,0 0 1,0-1-1,-1 1 1,0-1-1,1 0 1,0-7-1,-8 21-145,-9 34 64,-1-2 115,2 2-1,-13 70 1,27-111-4,-9 73 248,9-66-149,0 0 0,0 0 0,1-1 0,0 1 0,1 0 0,3 12 0,-3-18-67,-1 0 1,0 0-1,1 0 0,-1-1 0,1 1 0,0 0 1,0-1-1,0 1 0,0-1 0,0 0 0,1 0 1,-1 0-1,1 0 0,0 0 0,-1 0 1,1-1-1,0 1 0,0-1 0,0 0 0,0 0 1,0 0-1,0 0 0,0 0 0,0-1 0,0 0 1,1 1-1,-1-1 0,0 0 0,0 0 0,0-1 1,0 1-1,1-1 0,-1 0 0,0 1 0,0-1 1,0-1-1,0 1 0,0 0 0,-1-1 0,4-1 1,5-5 41,0 0 0,-1 0 0,0-1 1,0-1-1,12-15 0,42-61 38,-32 41-21,15-16-64,70-72 0,-112 128-142,1 0 0,0 0 0,0 0 0,9-5 0,-14 10 107,-1 0 0,0-1-1,1 1 1,-1 0-1,1 0 1,-1 0 0,0 0-1,1 0 1,-1 0 0,1 0-1,-1-1 1,1 1 0,-1 0-1,1 0 1,-1 1 0,0-1-1,1 0 1,-1 0 0,1 0-1,-1 0 1,0 0 0,1 0-1,-1 0 1,1 1 0,-1-1-1,0 0 1,1 0 0,-1 1-1,0-1 1,1 0 0,-1 0-1,0 1 1,1-1-1,-1 0 1,1 1 0,3 14-5,-3-4 16,-1 0 0,-1 0-1,1 0 1,-2 0-1,-3 14 1,-18 57-16,13-50 100,-2-2 1,-1 0 0,-30 51-1,30-62 50,-1 1-1,0-2 0,-1 0 1,-1 0-1,-1-2 0,-21 17 1,37-32-119,0 0 1,0 0-1,0-1 1,0 1 0,0 0-1,0 0 1,-1-1-1,1 1 1,0-1 0,0 1-1,-1-1 1,1 0 0,-3 1-1,9-10 180,2 3-179,0 1 0,0 0 0,1 0 0,0 1 0,0 0 0,11-5-1,55-13-131,-41 13 81,121-28 347,-54 15-2565,-54 13-875,-27 6-1693,19-6-1,-23 7 2084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5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6240,'-14'-30'2816,"14"39"-2464,5-9 256,-2 5-416,8-5-224,9 4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1472,'-5'7'13399,"-1"1"-10623,-7 5-2752,-10 12 160,-4 3 285,-31 27 0,-11 10 39,64-60-494,-111 124 726,100-107-605,1-1 0,1 2 0,0 0 0,-17 44 0,17-27 42,1 1 1,3 0-1,1 1 0,2 0 1,2 0-1,1 0 0,4 49 1,3-64-86,1 1 0,1-1 0,16 46 0,-17-63 0,0-1 0,1 0 0,0 0 0,0-1 0,1 1 0,10 11 0,2 3 245,-14-18-238,0 1-1,1-1 1,0 0 0,0-1-1,10 8 1,-14-11 546,-1-2-1472,0-1 0,0 1-1,0-1 1,0 1 0,0-1 0,0 1-1,0 0 1,0-1 0,1 1-1,0-3 1,0 1-228,0 0 0,1 0 0,0 0 0,-1 0 0,1 0 0,2-3 0,10-4-2267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4 308 2144,'-4'3'6778,"4"-2"-6647,6 7 2333,12 7-1074,-17-15-1183,1 2-124,0-1-1,0 0 0,1 0 1,-1 0-1,0 0 0,1 0 1,-1-1-1,1 1 0,-1-1 1,1 1-1,-1-1 0,1 0 1,0 0-1,-1 0 1,1 0-1,-1-1 0,1 1 1,-1-1-1,1 1 0,-1-1 1,0 0-1,1 0 0,-1 0 1,0 0-1,3-2 0,4-2 92,1-1-1,-2-1 0,1 1 1,11-12-1,-7 3-28,-1 0 0,0-1 0,0-1 0,14-30 0,-19 36-65,-2 1-76,-1 0-1,0 0 0,0 0 0,-1 0 0,3-17 0,-5 20-16,0 3 9,0-1 1,-1 1-1,0-1 0,0 0 1,0 1-1,-1-1 0,1 1 1,-3-8-1,3 10-5,-1 0 1,0 0-1,1 0 0,-1 0 0,0 0 0,0 0 1,0 0-1,0 0 0,0 0 0,-1 1 1,1-1-1,-1 1 0,1-1 0,-1 1 0,1-1 1,-1 1-1,0 0 0,0-1 0,1 1 1,-1 0-1,0 0 0,-3 0 0,2 0 59,-1 0 0,0 1 0,0-1 0,0 1 0,0 0-1,0 0 1,0 1 0,0-1 0,0 1 0,0 0 0,1 0 0,-1 0 0,0 0-1,0 1 1,1 0 0,-1-1 0,1 1 0,0 1 0,-1-1 0,1 0 0,0 1 0,0-1-1,0 1 1,1 0 0,-4 5 0,0 0 63,0 1-1,0 0 0,1 0 1,1 0-1,-1 0 1,1 1-1,1 0 1,-5 20-1,5-11 24,0 0-1,1 1 0,0 0 1,2-1-1,4 38 1,-2-46-69,0 1 1,1-1 0,0 0 0,1 0 0,1 0 0,-1 0 0,2-1 0,-1 0-1,2 0 1,-1 0 0,9 9 0,-7-9-44,17 16 113,-24-25-118,1 0-1,0 1 1,0-1 0,0 0-1,0 0 1,0 0-1,0 0 1,0-1-1,0 1 1,1-1 0,-1 1-1,0-1 1,4 1-1,0-2 21,-1 1 0,1-1-1,-1 0 1,1-1 0,-1 1 0,0-1-1,0 0 1,1 0 0,-1-1-1,-1 1 1,1-1 0,0 0 0,-1-1-1,9-6 1,3-7-7,0 0 1,18-26-1,-15 18 53,-5 7-50,49-57-77,-52 63 52,0 1 0,1 0 0,1 1 0,13-9 0,-24 18-9,-1 0 1,0 0 0,0 0-1,1 1 1,-1-1 0,1 0-1,-1 1 1,0-1 0,1 1-1,-1 0 1,1 0 0,-1-1-1,1 1 1,-1 0 0,4 0-1,-5 1-1,1-1 0,0 1 0,0-1 0,0 0 0,-1 1 0,1 0 0,0-1 0,-1 1 0,1-1 0,0 1 0,-1 0 0,1 0 0,-1-1 0,1 1 0,-1 0 0,1 0 0,-1 0 0,1-1 0,-1 1 0,0 0 0,0 0 0,1 0 0,-1 0 0,0 0 0,0 1 0,2 10 37,-1 0-1,0 0 1,-1 0-1,-1 0 1,0 0-1,-3 19 0,-24 69 480,18-68-295,9-25 349,6-13-391,3-6-138,4-7-8,12-22 1,13-21 64,-18 34-173,2 1-1,38-37 1,-45 51-28,1 0 0,1 1 1,-1 1-1,2 0 0,34-16 0,-50 26 104,0 1 1,0-1-1,0 1 0,0-1 0,1 1 0,-1 0 0,0-1 0,0 1 1,0 0-1,1 0 0,-1 0 0,0 0 0,0 0 0,0 0 1,1 0-1,-1 0 0,0 1 0,0-1 0,0 0 0,0 1 0,1-1 1,0 2-1,-1-1 2,1 0 0,-1 0 1,0 1-1,0-1 0,0 0 1,0 1-1,0-1 0,0 1 1,0-1-1,-1 1 0,1-1 1,-1 1-1,1 0 0,0 1 0,0 6-22,0 0-1,0 0 0,-1-1 0,0 1 0,-1 10 1,-4 22-15,2-16 36,0 0 0,2-1-1,2 32 1,0-50 20,0 0 1,0 0-1,1 0 1,0 0-1,0 0 0,0 0 1,1 0-1,0-1 1,0 1-1,0-1 0,1 0 1,-1 0-1,9 8 1,-10-10-4,1-1 0,0 0 1,-1 0-1,1 0 1,0-1-1,0 1 0,0 0 1,0-1-1,1 0 1,-1 0-1,0 0 0,1 0 1,-1-1-1,0 1 0,1-1 1,-1 0-1,0 0 1,1 0-1,-1 0 0,1 0 1,-1-1-1,0 0 1,1 1-1,-1-1 0,0-1 1,5-1-1,1-2-6,0 0 0,0 0 0,-1-1 0,0-1 0,0 1 0,9-11 0,37-47 206,-47 54-180,0-1 0,-1 0 0,-1 0 0,0 0 0,0 0 0,-1-1 0,-1 0 0,4-15 1,-6 22-65,0 0 0,0 0 0,-1 0 0,0 0 0,0 0 0,0 0 0,0 0 0,-1 0 0,1 0 0,-1 0 0,-1 0 0,1 0 0,-1 0 0,1 0 0,-1 1 0,-1-1 0,1 1 0,-1 0 0,0-1 0,0 1 0,-4-4 0,7 7 10,-1 1-1,0-1 0,0 0 1,0 1-1,0-1 1,0 1-1,0-1 1,0 1-1,0-1 0,0 1 1,0 0-1,0 0 1,-1-1-1,1 1 0,0 0 1,0 0-1,0 0 1,0 0-1,0 0 0,0 1 1,0-1-1,0 0 1,-1 0-1,1 1 0,0-1 1,0 1-1,0-1 1,0 1-1,0-1 0,0 1 1,1-1-1,-1 1 1,0 0-1,-1 1 1,-2 1 5,1 0 0,0 1 1,0 0-1,0 0 0,0 0 1,-3 6-1,1-1-21,1 1-1,0 0 1,1 1 0,-1-1 0,2 0 0,0 1-1,0 0 1,1 0 0,0 15 0,2-11 26,0 0 0,1 0 0,0 1 0,1-1 0,1-1 0,7 18 0,-10-27 24,1 0-1,1 0 0,-1 0 0,1 0 0,0 0 1,0-1-1,0 1 0,6 5 0,-6-8 13,-1 0 0,1 0 0,0 0-1,0 0 1,-1-1 0,1 1 0,0-1-1,0 0 1,1 0 0,-1 0 0,0 0-1,0 0 1,0-1 0,1 0 0,5 0-1,2 0 0,1-2 0,-1 0 0,0 0 0,0-1-1,0 0 1,-1-1 0,1 0 0,-1-1 0,13-7 0,8-7 82,44-35 0,-46 32-89,13-10-40,-1-2 1,60-65-1,-132 195-377,27-83 361,1 1 1,0 0 0,1 0 0,1 1 0,0-1 0,2 19 0,-1-29 37,1 0 1,0 0-1,-1 0 1,1 0-1,1 0 1,-1 0 0,0-1-1,1 1 1,0 0-1,0-1 1,0 1-1,0-1 1,1 0-1,-1 1 1,1-1 0,0 0-1,0-1 1,0 1-1,0-1 1,1 1-1,-1-1 1,0 0 0,1 0-1,0 0 1,-1-1-1,1 1 1,4 0-1,-3 0 29,-1-2-1,1 1 1,-1 0-1,1-1 1,0 0 0,-1 0-1,1 0 1,-1-1-1,1 1 1,-1-1-1,7-2 1,-4 1-2,0-1 1,0-1 0,0 1-1,-1-1 1,1 0 0,7-6-1,5-7-30,-1 0-1,-1-2 0,18-22 1,-26 29-41,121-143-95,-120 142 172,0 0-1,-1-1 0,-1 1 1,0-2-1,7-17 0,-15 32-46,0-1-1,0 1 1,0-1-1,1 1 1,-1-1-1,0 0 1,0 1-1,0-1 0,0 1 1,0-1-1,0 0 1,0 1-1,0-1 1,0 1-1,0-1 1,0 0-1,-1 1 1,1-1-1,0 1 1,0-1-1,-1 0 1,1 1-2,-1-1 0,0 1 0,1 0 0,-1 0 0,1 0 0,-1-1 0,1 1 0,-1 0 0,0 0 0,1 0 0,-1 0 0,0 0 0,1 0 0,-1 0 0,1 0 0,-1 0 0,0 1 0,1-1 0,-1 0 0,1 0 0,-1 0 0,1 1 0,-1-1 0,1 0 0,-1 1 0,1-1 0,-2 1 0,-4 3-12,-1 1 0,1 0 1,-1 0-1,2 0 0,-1 1 0,0 0 1,1 0-1,0 0 0,-6 12 0,-34 68-29,41-78 28,-7 13 6,2 1 1,0 0-1,1 0 1,1 1-1,1 0 1,-4 42-1,8-48 5,0 17 32,2-32-3,0-1 0,0 1 1,0-1-1,0 1 0,0-1 1,1 1-1,-1-1 0,1 1 1,-1-1-1,1 0 0,0 1 0,-1-1 1,1 0-1,0 1 0,0-1 1,1 1-1,-2-1-4,1-1-1,-1 0 1,0 0 0,1 1-1,-1-1 1,1 0-1,-1 0 1,0 0 0,1 0-1,-1 0 1,1 0 0,-1 0-1,1 0 1,-1 0 0,0 0-1,1 0 1,-1 0-1,1 0 1,-1 0 0,1 0-1,-1 0 1,0 0 0,1 0-1,-1-1 1,1 1 0,-1 0-1,0 0 1,1 0 0,-1-1-1,0 1 1,1 0-1,-1-1 1,0 1 0,0 0-1,1-1 1,-1 1 0,0 0-1,0-1 1,1 1 0,-1 0-1,0-1 1,10-18 88,-9 16-49,12-28-35,-2-1 0,-1 1 0,-1-2 0,5-40 0,0-46-133,-13 107-65,-1 12 178,0 0 0,0 0 1,0 0-1,0 0 0,0 0 0,0 0 0,-1 0 0,1 0 0,0 0 1,0 0-1,0 0 0,0 0 0,0 0 0,0 0 0,0 0 0,0 0 1,0 0-1,0 0 0,0 0 0,0 0 0,0 0 0,0 0 0,0 0 1,0 0-1,0 0 0,0 0 0,0 0 0,0 0 0,0 0 0,0 0 1,-1 0-1,1 0 0,0 0 0,0 0 0,0 0 0,0 0 0,0 0 1,0 0-1,0 0 0,0 0 0,0 0 0,0 0 0,0 0 1,0 0-1,0 0 0,0 0 0,0 0 0,0 0 0,0 0 0,0 0 1,0-1-1,0 1 0,0 0 0,0 0 0,0 0 0,0 0 0,0 0 1,0 0-1,-1 3-30,0-1 0,1 1 0,-1 0 1,0-1-1,1 1 0,0 4 0,-20 201-142,14-131 53,-44 343 300,43-371-163,5-35 82,0 1 0,-1-1 1,0 1-1,-1-1 0,0 0 0,-12 22 1,16-34-83,-1-1 1,0 0 0,1 0-1,-1 1 1,0-1 0,1 0 0,-1 0-1,0 0 1,0 0 0,0 0 0,0 0-1,0-1 1,0 1 0,-1 0-1,1 0 1,0-1 0,0 1 0,0 0-1,-1-1 1,1 0 0,0 1 0,-1-1-1,1 0 1,0 1 0,-1-1-1,1 0 1,-1 0 0,1 0 0,0 0-1,-1-1 1,1 1 0,0 0-1,-1 0 1,1-1 0,0 1 0,-1-1-1,1 1 1,0-1 0,0 0 0,0 1-1,0-1 1,-1 0 0,1 0-1,0 0 1,-1-2 0,-8-5-8,1-2 1,1 1-1,0-1 1,0-1-1,1 1 0,-10-21 1,13 22-20,1 1 0,0 0 0,0-1 0,1 0 0,0 1 0,1-1 0,0 0 0,0 0 0,1 0 0,1-15 0,0 16-12,0 1 0,0 0 0,0-1 0,1 1 0,0 0 0,1 0 0,-1 0 0,1 0 0,1 0 0,-1 1 0,1 0 0,0-1 0,1 1 0,-1 1 0,10-10 0,24-16 129,41-25 0,-37 27-102,20-11 1,-38 26 55,-1-1 0,34-30 1,-35 25-20,-1 2-75,-2 0 0,0-2 1,-1 0-1,18-28 0,2-16 139,40-95 0,-72 147-114,10-27 58,-15 48-146,0-1 0,-1 17 0,-10 83 14,-3 59 126,13-160-30,0 7 138,3 24-1,-3-36-109,1 0 0,-1 1-1,0-1 1,1 0-1,0 0 1,-1 1-1,1-1 1,0 0-1,0 0 1,0 0 0,0 0-1,1 0 1,-1-1-1,1 1 1,-1 0-1,1 0 1,3 2 0,-4-4-24,0 1 1,0-1 0,0 1-1,0-1 1,0 1 0,0-1 0,0 0-1,0 0 1,0 0 0,0 1-1,1-1 1,-1 0 0,0-1 0,0 1-1,0 0 1,0 0 0,0 0-1,0-1 1,0 1 0,0 0 0,0-1-1,0 1 1,0-1 0,0 1-1,0-1 1,1 0 0,2-2 10,-1 0-1,0 0 1,0 0 0,5-8 0,-4 5 22,9-11 7,-1 0 0,-1-1 0,12-24 0,20-61-79,-10 23-28,-29 70-8,-3 7 20,0 0 0,0 0 0,1 0 1,-1 0-1,1 0 0,0 0 0,-1 0 1,1 1-1,0-1 0,4-3 0,-6 6 36,0 0 0,0 0 0,0 0 0,0 0-1,1 0 1,-1 0 0,0 0 0,0 0 0,0 1 0,0-1 0,1 0-1,-1 0 1,0 0 0,0 0 0,0 0 0,0 0 0,0 0-1,0 0 1,1 0 0,-1 0 0,0 0 0,0 1 0,0-1 0,0 0-1,0 0 1,0 0 0,0 0 0,1 0 0,-1 0 0,0 1-1,0-1 1,0 0 0,0 0 0,0 0 0,0 0 0,0 1 0,0-1-1,0 0 1,0 0 0,0 0 0,0 0 0,0 0 0,0 1 0,1 9-2,0 1 1,-1-1 0,0 0 0,-3 20 0,0 2 9,2-10-7,-4 80-56,-19 110 0,-46 122 229,64-313-33,-14 38-1,18-53-64,-1 0 0,0 0 0,0-1 0,-1 1 0,1-1 0,-1 0 0,0 0-1,0-1 1,-1 1 0,-8 6 0,11-10-61,0 0 1,0 1-1,0-1 0,0 0 0,0-1 1,0 1-1,-1 0 0,1-1 0,0 1 1,0-1-1,-1 0 0,1 1 0,0-1 1,-1 0-1,1-1 0,0 1 0,-5-1 1,3-1-9,-1 1 1,1-1-1,-1 0 0,1 0 1,0-1-1,0 1 1,0-1-1,-5-4 1,-3-4-1,1-1 0,-1-1 0,-17-25 1,23 29-2,0 0 0,1 0 0,0-1 0,0 0 0,1 0 0,1 0 0,-1 0 0,-3-21 0,7 26-2,-1-1-1,1 1 1,0 0-1,0 0 1,1 0-1,0-1 1,0 1-1,0 0 0,0 0 1,1 0-1,0 0 1,0 0-1,0 1 1,0-1-1,1 0 1,0 1-1,0 0 1,0 0-1,0 0 0,5-4 1,-2 3 12,-1 0 1,1 1-1,1-1 1,-1 1-1,1 1 1,0-1-1,8-2 1,52-14 143,-45 15-129,80-17 105,-89 21-674,0-1-1,0 2 1,0 0 0,0 0 0,23 5 0,-34-5-76,-1 0 0,1 1 0,-1-1 0,0 0 0,1 1 0,-1 0-1,0-1 1,0 1 0,1 0 0,1 1 0,0 4-4443,-3-6 4600,1 1 0,-1 0 0,0-1 0,0 1 0,0 0 0,0 11-3785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150 164 2560,'-2'-5'479,"0"1"1,0-1-1,1 0 0,0 0 1,0 0-1,0 0 0,0-10 0,-4 100 5860,-9 2-3825,-32 87-391,-24 65 58,67-234-1079,4-17-670,7-21-195,21-44-216,8-25-10,15-65 163,27-83 303,-77 243-465,-1 3-23,0 0 1,0-1 0,1 1-1,0 0 1,0 0 0,0 0-1,0 0 1,1 0-1,-1 1 1,1-1 0,0 1-1,6-6 1,-9 9 5,0 0 0,0 0-1,0 0 1,0-1 0,1 1 0,-1 0 0,0 0 0,0 0-1,1 0 1,-1 0 0,0 0 0,0 0 0,0 0 0,1 0-1,-1 0 1,0 0 0,0 0 0,0 0 0,1 0-1,-1 0 1,0 0 0,0 0 0,1 0 0,-1 1 0,0-1-1,0 0 1,0 0 0,0 0 0,1 0 0,-1 0 0,0 0-1,0 1 1,0-1 0,1 0 0,4 11-64,1 20 77,-5-22-17,1 11 30,-1 0 0,-1 0-1,0 1 1,-6 32 0,4-38-23,-2 9 92,0-1 1,-2 0 0,-1 0-1,-1 0 1,0-1 0,-17 29-1,18-37 68,-14 22-1,20-36-157,1 1-1,0-1 1,0 0 0,-1 1 0,1-1-1,0 1 1,0-1 0,0 0 0,-1 1-1,1-1 1,0 1 0,0-1 0,0 1-1,0-1 1,0 0 0,0 1 0,0-1-1,0 1 1,0-1 0,0 1 0,0-1-1,1 1 1,-1-1 0,0 0 0,0 1-1,0-1 1,1 1 0,-1-1 0,0 0-1,0 1 1,1-1 0,-1 0-1,0 1 1,0-1 0,1 0 0,-1 1-1,1-1 1,-1 0 0,0 0 0,1 1-1,-1-1 1,1 0 0,-1 0 0,0 0-1,1 0 1,-1 0 0,1 1 0,-1-1-1,1 0 1,24 5 85,-24-5-66,12 1 14,0-1 1,0 0-1,0-1 0,1 0 1,23-6-1,-4-2-2,36-16-1,86-41 226,-125 50-117,0-1-1,53-41 1,-76 52-127,0-1 0,0 0-1,-1 0 1,0 0 0,0-1 0,0 0 0,-1 0 0,-1-1 0,5-9-1,-7 13-17,0 1-1,0-1 0,-1 0 1,0 0-1,0 0 0,0 0 0,0 0 1,-1 0-1,0 0 0,0 0 0,0 0 1,0 0-1,-1 0 0,0 0 1,0 0-1,0 1 0,-1-1 0,0 0 1,-2-5-1,3 9 5,0-1 0,0 0-1,0 0 1,0 1 0,-1-1 0,1 1 0,-1-1-1,1 1 1,-1 0 0,1-1 0,-1 1 0,1 0-1,-1 0 1,0 0 0,0 0 0,0 0 0,0 1-1,0-1 1,-3 0 0,2 1-11,0 0 0,0 0 0,0 0 1,0 0-1,0 1 0,0-1 0,0 1 0,0 0 0,0 0 0,0 0 1,-4 3-1,-3 2-19,0 1 0,0 0 0,1 0 0,0 1 0,-11 14 1,10-11 26,0 2 0,2-1 0,-1 1 0,2 1 0,0 0 0,0 0 0,1 0 0,1 0 0,0 1 0,1 0 0,1 0 0,0 0 0,1 1 0,1-1 0,0 18 0,2-28 35,-1 0 0,1 0 0,0 0 0,0 0 0,0 0 0,0 0 0,1-1 0,0 1 0,0 0 0,0-1 0,1 0 0,-1 1 0,1-1 0,0 0 0,0 0 0,1-1 0,-1 1 0,1-1 1,0 1-1,0-1 0,0 0 0,0-1 0,0 1 0,7 2 0,-2-2 30,0 0 1,0 0-1,0-1 1,0 0-1,1-1 1,-1 0-1,0 0 1,1-1-1,-1 0 1,1-1-1,17-3 1,-9-1-60,0 0 0,0-1 0,-1-1-1,0 0 1,0-1 0,20-14 0,88-71-3,-40 26-23,-84 67 19,0-1 1,-1 0 0,1 1 0,0-1 0,0 0 0,0 1 0,0-1 0,0 1 0,-1-1 0,1 1 0,0 0 0,0-1-1,0 1 1,0 0 0,0 0 0,0 0 0,0 0 0,0 0 0,0 0 0,0 0 0,0 0 0,0 0 0,0 0 0,0 0-1,0 1 1,0-1 0,0 0 0,0 1 0,0-1 0,0 1 0,0-1 0,0 1 0,0-1 0,-1 1 0,1 0-1,0-1 1,0 1 0,-1 0 0,1 0 0,0-1 0,-1 1 0,1 0 0,0 1 0,1 3 44,0 0 0,0 0 1,0 0-1,-1 0 0,0 0 1,0 0-1,0 6 0,1 11 148,-1-6 148,1 0 0,4 19 0,-5-31-221,0 1-1,1-1 1,0 1-1,0-1 1,0 1-1,0-1 1,1 0 0,-1 0-1,1 0 1,0 0-1,6 5 1,-6-6-57,1-1 0,-1 0 0,1 0 0,0 0 0,-1 0 0,1-1 1,0 0-1,0 1 0,0-1 0,0-1 0,0 1 0,7 0 0,3-1 44,0 0 0,18-2 0,-11-1-99,0-1-1,0-1 1,25-8-1,-27 6-1646,28-16-1,-7 4-429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2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6 832,'0'0'23,"0"-1"0,0 1-1,0 0 1,1-1 0,-1 1 0,0 0 0,0 0 0,1-1-1,-1 1 1,0 0 0,0 0 0,1-1 0,5 0 4997,-13 6-1495,-38 36 2167,22-21-4063,-24 27-1,24-16-486,1 1 0,1 1 0,-31 66-1,38-70-865,-8 20 513,-31 97 1,42-100-368,-7 57 0,11-58-258,-26 247 1084,32-240-958,8 56 1,0-61-157,2 0-1,24 71 1,-21-75-34,-3-13 32,2 0 0,0-1 0,21 36 0,-27-57-84,0 0 0,0-1 0,1 0 0,13 13 0,-19-20-101,0 1 0,0-1 0,1 0 0,-1 0-1,0 1 1,0-1 0,1 0 0,-1 1 0,0-1 0,1 0 0,-1 0 0,1 0-1,-1 0 1,0 1 0,1-1 0,-1 0 0,0 0 0,1 0 0,-1 0-1,1 0 1,-1 0 0,0 0 0,1 0 0,-1 0 0,1 0 0,-1 0 0,1 0-1,-1 0 1,0 0 0,1 0 0,-1-1 0,0 1 0,1 0 0,-1 0 0,0 0-1,1-1 1,-1 1 0,0 0 0,1 0 0,-1-1 0,0 1 0,1 0-1,-1-1 1,0 1 0,1-1 0,9-20-4958,-7 13 3709,7-14-1685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08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22 1408,'-4'-4'1138,"3"3"-358,3 2 801,-16-7 2226,11 4-3634,2 1-102,1 1 0,-1-1 0,1 1 0,-1-1 0,0 1 0,1 0 0,-1-1 0,0 1 0,1 0 0,-1-1 0,0 1 0,0 0 0,1 0 0,-1 0 0,0-1 0,0 1 0,0 0 0,1 0 0,-1 0 0,-1 1 0,0-1-16,1 0 0,0 0 0,-1 0 0,1 1 0,-1-1 0,1-1 0,-1 1 0,1 0 0,0 0 0,-1 0 1,1-1-1,-2 0 0,2 1-40,0-1 1,0 1-1,0 0 1,0-1-1,0 1 1,0 0-1,0 0 1,0 0-1,0 0 1,0 0-1,0 0 1,0 0-1,0 0 1,0 0 0,0 0-1,0 1 1,0-1-1,0 0 1,0 1-1,0-1 1,0 1-1,0-1 1,-1 1-1,-2 4 46,-1-1-1,1 1 1,1 0-1,-1 0 1,1 1-1,0-1 1,0 1-1,0-1 1,1 1-1,0 0 1,0 0-1,0 0 1,1 0-1,0 0 1,-1 10-1,2-11-13,-1 0 0,1 0 0,0 1 1,1-1-1,-1 0 0,1 0 0,0 0 0,0 1 0,1-1 0,0 0 0,0-1 0,0 1 0,0 0 0,1 0 0,-1-1 0,1 0 0,0 1 0,1-1 1,5 5-1,-3-4 57,1 0 1,0-1 0,0 1 0,1-2 0,-1 1 0,1-1 0,0 0 0,0-1-1,0 0 1,0 0 0,0-1 0,0 0 0,1 0 0,10-1 0,-6 0-20,0-1 0,0-1 1,0 0-1,-1-1 0,1 0 1,-1-1-1,1-1 1,15-7-1,-22 8-8,0 1 1,0-1-1,0-1 0,-1 1 0,0-1 1,0 1-1,0-2 0,0 1 1,-1 0-1,0-1 0,0 0 1,5-9-1,-8 12-67,0 0 0,1 0 1,-1 0-1,0 0 0,-1-1 0,1 1 1,0 0-1,-1 0 0,0 0 0,0-1 1,0 1-1,0 0 0,0-1 0,-1 1 0,0 0 1,1 0-1,-1 0 0,0 0 0,0 0 1,-1 0-1,1 0 0,-1 0 0,1 0 0,-1 0 1,0 1-1,0-1 0,0 1 0,-1-1 1,-2-2-1,-1 1-17,0 0 0,0 0 0,0 1 1,0 0-1,-1 0 0,1 1 0,-1-1 0,-10-1 0,-57-9-267,55 11 222,0 0 1,-1 1-1,1 0 1,0 2-1,-28 4 1,32 1-197,14-6 204,1 0 0,0 0 1,0 0-1,0 0 1,-1 1-1,1-1 0,0 0 1,0 0-1,0 0 0,0 0 1,-1 0-1,1 1 0,0-1 1,0 0-1,0 0 1,0 0-1,0 0 0,0 1 1,0-1-1,-1 0 0,1 0 1,0 0-1,0 1 1,0-1-1,0 0 0,0 0 1,0 1-1,0-1 0,0 0 1,0 0-1,0 0 0,0 1 1,0-1-1,0 0 1,0 0-1,0 0 0,0 1 1,1-1-1,-1 0 0,0 0 1,0 0-1,0 1 0,0-1 1,0 0-1,0 0 1,1 0-1,-1 0 0,0 1 1,0-1-1,0 0 0,0 0 1,1 0-1,-1 0 0,0 0 1,0 0-1,0 0 1,1 1-1,-1-1 0,0 0 1,0 0-1,0 0 0,1 0 1,-1 0-1,0 0 0,0 0 1,0 0-1,1 0 1,-1 0-1,12 3-1273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9 2976,'0'-9'4848,"-9"20"9,-16 9-2352,25-20-2481,-9 7 435,-203 164 4005,168-129-3641,-71 89 1,95-104-656,1 0 0,2 1 0,1 1 0,1 1 1,-13 39-1,9-7 1,2 1 0,-8 71 0,0 138 150,25-213 39,10 93-1,18-16-195,-9-61-89,-7-22 24,35 87 1,6-17-2725,-47-110 440,3-4 672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3072,'2'3'708,"0"-2"0,0 1 0,0 0 0,1 0 0,-1-1 0,0 1 0,1-1-1,-1 1 1,4 0 0,0 1-31,1 0 0,-1 0 0,12 2-1,-13-4-476,0-1-1,0 0 1,0 0-1,-1-1 1,1 1 0,0-1-1,0-1 1,0 1-1,-1 0 1,1-1-1,-1 0 1,1 0-1,-1 0 1,0-1-1,0 0 1,0 1 0,0-1-1,0-1 1,-1 1-1,4-4 1,5-6 69,-1-1 0,-1 0 0,0-1 0,8-16 0,3-9 171,25-67 0,-43 99-395,9-18 118,-8 23-147,-3 9-73,-3 14 2,-18 108 261,-13 65 255,-38 102 888,39-179-532,27-97-354,0-9 56,4-11-471,1 0 1,0 0-1,-1 0 0,1-1 0,0 1 1,-1 0-1,1 0 0,0 0 1,0 0-1,0-1 0,0 1 0,1-2 1,5-101 527,-4 77-580,1 0 0,12-45 0,22-52-56,-17 64 46,0-6-50,48-103-1,-55 143 34,1 1 0,0 0 0,2 1 0,2 1 0,0 0 0,33-31 0,-46 49-21,1 0 1,0 0 0,0 1 0,1 0 0,7-4 0,-12 7 43,-1 0 1,1 0-1,-1 1 0,1-1 1,-1 1-1,1-1 0,-1 1 1,1 0-1,0 0 1,-1-1-1,1 1 0,-1 0 1,1 0-1,0 1 0,-1-1 1,1 0-1,0 0 1,-1 1-1,1-1 0,-1 1 1,1 0-1,-1-1 0,1 1 1,-1 0-1,1 0 1,-1 0-1,0 0 0,3 2 1,-2 0 11,0-1 0,0 1 0,-1 0 0,1 0 0,-1 0 1,1 0-1,-1 0 0,0 0 0,0 0 0,0 1 0,-1-1 1,1 5-1,0 3-12,-1 1 0,-1 13 1,0-15-8,-1 16 76,-2 1 1,-1-1 0,-1 0-1,-1 0 1,-2-1 0,0 0 0,-2 0-1,0-1 1,-2 0 0,-1-1-1,0-1 1,-2 0 0,-33 35 0,46-53-24,0-1 1,-1 1-1,1-1 1,-1 1-1,0-1 1,-1 0 0,1-1-1,0 1 1,-1-1-1,1 1 1,-1-1-1,-5 1 1,-1-2-34,9-2-5,5-3 7,-3 4-4,0 0-2,27-14-111,39-15 0,-7 4 181,67-40 67,-103 51-111,-1-1 0,0-1-1,26-25 1,-14 4-37,-1-3 0,40-60 0,-28 36 56,-18 26-38,-2 0 0,-2-2 0,-1-1 0,-2-1 0,24-74 0,-16 39-61,-10 31-155,-17 32 175,-1 13 32,0 1 0,0-1 0,0 1 1,0-1-1,0 0 0,0 1 1,0-1-1,0 0 0,0 1 0,0-1 1,0 0-1,0 1 0,0-1 0,0 1 1,0-1-1,1 0 0,-1 1 1,0-1-1,1 1 0,-1-1 0,0 0 1,1 1-1,-1-1 0,0 1 0,1 0 1,-1-1-1,1 0 0,-1 11-143,-89 298 80,23-41 590,33-123-289,2-6 275,31-133 226,5-17-515,7-21-213,0 4-55,26-47 1,-26 53 90,-4 9-163,12-19-1,-18 30 88,1 0 0,-1 0 0,0 0-1,1 1 1,0-1 0,0 1 0,-1-1 0,1 1-1,1 0 1,-1 0 0,7-3 0,-9 5 24,0 0 1,0 0 0,1 0 0,-1 0 0,0 0 0,1 0-1,-1 1 1,0-1 0,0 0 0,1 1 0,-1-1-1,0 1 1,0-1 0,0 1 0,0 0 0,0-1 0,0 1-1,0 0 1,0 0 0,0 0 0,0 0 0,0 0 0,0 0-1,0 0 1,-1 0 0,1 0 0,0 0 0,0 2 0,3 4-61,0 1 1,5 14 0,-9-22 64,5 14-3,-2 0 0,4 24 0,-4-21 18,8 31 0,-9-43 22,0 0 0,0 0 0,0 0 0,0-1-1,1 1 1,0-1 0,0 0 0,0 0 0,1 0 0,5 6 0,-7-9-25,-1 0 0,1 0 1,0 0-1,-1 0 0,1 0 1,0 0-1,0-1 0,-1 1 1,1-1-1,0 1 0,0-1 1,0 0-1,0 1 0,3-1 1,0-1 1,-1 1 0,1-1 0,-1 0 0,1 0 0,-1 0 0,5-2 0,3-3 2,0 0-1,0 0 1,16-13 0,-10 5 18,-1 0 0,28-32 0,23-38 115,-30 36-113,-37 47-37,8-9-134,-8 10 34,-3 6 12,-41 83-236,39-78 292,-6 11-169,-10 37 0,18-52 224,0-1 0,1 0-1,0 1 1,1-1 0,-1 1-1,1-1 1,1 1 0,-1-1-1,1 1 1,0-1 0,2 7-1,-2-10 29,0-1 0,0 0 0,0 1 0,0-1 0,1 0 0,-1 1 0,1-1 0,-1 0 0,1 0 0,3 2 0,-5-3-39,1-1 0,-1 1 0,1-1 0,0 0 0,-1 1 0,1-1 0,0 0 0,-1 1 0,1-1 0,0 0 0,-1 0 0,1 0 0,0 0 0,0 0 0,-1 0 0,1 0 0,0 0 0,-1 0 0,1 0 0,0 0 0,0 0 0,-1 0 0,1-1 1,0 1-1,-1 0 0,1 0 0,0-1 0,-1 1 0,1-1 0,-1 1 0,1 0 0,-1-1 0,1 1 0,-1-1 0,1 1 0,-1-1 0,1 0 0,-1 1 0,1-1 0,-1 1 0,1-2 0,2-4-4,1 0 0,-1-1 0,-1 1 0,1-1-1,-1 0 1,0 1 0,-1-1 0,1 0 0,-1 0 0,-1 0-1,1-1 1,-1 1 0,-1 0 0,0-8 0,-1 2-25,0 1 0,-1-1 0,0 1 0,-1 0 0,-1 0 0,0 0 0,-9-15 0,10 21-21,-1 0 0,0 0-1,0 1 1,0 0 0,-1 0-1,0 0 1,0 0 0,-9-4 0,17 12 21,0 0 1,0-1 0,1 1 0,-1-1 0,0 0 0,1 0 0,-1 0-1,1 0 1,6 3 0,-4-4 27,1 0-1,0-1 0,0 1 1,0-1-1,0-1 1,-1 1-1,1-1 0,0 0 1,0 0-1,0-1 1,-1 1-1,1-1 0,-1-1 1,0 1-1,10-7 1,-2 1 34,0 0 1,-1-2-1,-1 1 1,20-21-1,91-115 198,-41 45-178,-58 74-75,-1-1 0,-1-1 0,29-52 0,-15 9 23,-3-2 0,28-92-1,-45 100-207,-15 63 180,1 0 1,-1 0-1,0 0 1,0 0-1,0 1 1,0-1-1,0 0 0,-1-2 1,1 3 10,0 1 1,0 0-1,0 0 0,0 0 1,0-1-1,0 1 1,0 0-1,-1 0 0,1 0 1,0 0-1,0-1 0,0 1 1,0 0-1,0 0 0,-1 0 1,1 0-1,0 0 1,0-1-1,0 1 0,-1 0 1,1 0-1,0 0 0,0 0 1,0 0-1,-1 0 1,1 0-1,0 0 0,0 0 1,0 0-1,-1 0 0,-11 7-187,4 1 127,0 1 1,0 0 0,1 1-1,0 0 1,-7 11 0,-27 62 13,23-45 42,-85 170 10,77-146 23,2 2-1,3 1 0,3 0 1,-16 107-1,29-127 106,0 61 0,5-99-91,0 0 0,1 0 1,-1-1-1,1 1 0,3 7 0,-4-13-22,0 0 0,0 0-1,1 0 1,-1 0 0,0 0-1,1 0 1,0 0 0,-1 0 0,1 0-1,-1 0 1,1 0 0,0 0 0,0-1-1,-1 1 1,1 0 0,0 0 0,0-1-1,0 1 1,0 0 0,0-1-1,0 1 1,0-1 0,0 1 0,0-1-1,0 0 1,0 1 0,0-1 0,0 0-1,0 0 1,1 0 0,-1 0 0,0 0-1,0 0 1,0 0 0,0 0-1,2-1 1,3-1 1,0 0 1,0 0-1,-1-1 0,1 0 0,-1 0 0,0 0 1,0-1-1,5-4 0,38-38-7,107-108 87,-139 140-557,-16 14 455,1 0 0,-1 0 0,0 0 1,0-1-1,0 1 0,0 0 0,0 0 0,0 0 1,1 0-1,-1 0 0,0 0 0,0 0 0,0 0 0,0 0 1,1 0-1,-1 0 0,0 0 0,0 0 0,0 0 1,0 0-1,1 0 0,-1 0 0,0 0 0,0 0 1,0 0-1,0 0 0,0 0 0,1 0 0,-1 0 1,0 0-1,0 0 0,0 0 0,0 0 0,0 0 0,1 1 1,-4 10-66,-14 26 106,6-12-59,0 0 1,-12 43-1,21-61 25,1 0 1,-1 0-1,1 1 0,1-1 1,0 0-1,0 1 0,0-1 0,1 0 1,0 0-1,0 1 0,0-1 1,1 0-1,1 0 0,5 12 1,-8-18 11,1 1 1,-1-1 0,1 0 0,0 0 0,0 0 0,0 0 0,0 0 0,-1 0 0,1 0 0,0 0 0,1-1 0,-1 1 0,0 0 0,0 0 0,0-1 0,0 1 0,1-1 0,-1 1 0,0-1-1,0 0 1,1 1 0,-1-1 0,0 0 0,1 0 0,-1 0 0,0 0 0,1 0 0,-1 0 0,0 0 0,1 0 0,-1-1 0,0 1 0,0 0 0,1-1 0,-1 1 0,0-1 0,0 0 0,2 0-1,1-2-2,0 1-1,-1-1 0,1 1 0,-1-1 1,1 0-1,-1-1 0,0 1 0,0 0 1,0-1-1,-1 0 0,3-4 0,-1-1 20,-1 0-1,1 0 1,-2-1-1,1 0 1,-1 1-1,1-18 1,-2 9-47,-1-1-1,-3-29 1,2 39 7,-1 0 0,0-1 0,-1 1 0,0 0 0,0 1 0,-1-1 0,-9-15 0,10 20-10,1 0 0,-1 0 0,0 0-1,0 1 1,0-1 0,0 1 0,-1 0 0,0 0 0,1 0 0,-1 0 0,0 1 0,0-1 0,-1 1 0,1 0 0,0 0 0,-8-1 0,-3 2-52,14 1 69,1 0 0,0 0 0,0 0 0,-1 1 0,1-1 0,0 0 0,-1 0 0,1 0 0,0 0 0,0 0-1,-1 0 1,1 1 0,0-1 0,0 0 0,0 0 0,-1 1 0,1-1 0,0 0 0,0 0 0,0 0 0,0 1 0,-1-1 0,1 0-1,0 1 1,0-1 0,0 0 0,0 0 0,0 1 0,0-1 0,0 0 0,0 1 0,0-1 0,0 0 0,0 0 0,0 1 0,0-1-1,0 0 1,0 1 0,0-1 0,0 1 0,1-1 7,-1 1 1,0-1-1,1 1 0,-1 0 0,0-1 0,1 1 0,-1-1 1,1 1-1,-1-1 0,1 0 0,-1 1 0,1-1 0,-1 1 1,1-1-1,0 0 0,-1 1 0,1-1 0,0 0 0,-1 0 1,1 0-1,-1 1 0,1-1 0,0 0 0,0 0 0,-1 0 1,1 0-1,0 0 0,0 0 0,28-4 87,-16 2-143,212-11 47,-207 11 11,0 1 0,0 1 0,-1 1 0,1 0 0,20 4 0,-33-4-7,-1 0 1,0 1-1,0-1 1,1 1-1,-1 0 1,0 0-1,-1 0 0,1 0 1,0 1-1,0-1 1,-1 1-1,0 0 1,1 0-1,-1 0 0,0 1 1,-1-1-1,1 1 1,-1-1-1,1 1 1,-1 0-1,0 0 0,-1 0 1,1 0-1,-1 1 1,2 6-1,-2-4 3,0 0-1,-1 0 0,1-1 1,-2 1-1,1 0 0,-1 0 1,0-1-1,-3 10 0,-2 5 111,-10 22-1,16-43-111,-2 4 15,-2 6 74,0-1 0,0 0-1,-1 0 1,-10 15-1,9-18 20,5-5-105,1-1 1,0 0-1,0 0 1,0 0 0,0 0-1,0 0 1,0 0-1,0 0 1,-1 0-1,1 0 1,0 0-1,0 0 1,0 0-1,0 0 1,0 0 0,-1 0-1,1 0 1,0 0-1,0 0 1,0 0-1,0 0 1,0 0-1,-1 0 1,1 0-1,0 0 1,0 0 0,0 0-1,0 0 1,0 0-1,0 0 1,-1 0-1,1 0 1,0 0-1,0 0 1,0 0-1,0-1 1,0 1 0,0 0-1,0 0 1,0 0-1,0 0 1,-1 0-1,1 0 1,0 0-1,0-1 1,0 1-1,0 0 1,0 0 0,0 0-1,0 0 1,0 0-1,0-1 1,0 1-1,0 0 1,0 0-1,0 0 1,0 0-1,0 0 1,0-1 0,0 1-1,0 0 1,0 0-1,0 0 1,0 0-1,1 0 1,-1-1 5,0 1 0,0-1 0,0 1 0,0 0 1,0-1-1,0 1 0,0 0 0,0-1 0,0 1 0,0 0 0,0-1 1,1 1-1,-1 0 0,0-1 0,0 1 0,0 0 0,1-1 0,-1 1 1,0 0-1,1 0 0,-1-1 0,0 1 0,1 0 0,5-7 60,34-51-27,7-9-102,-40 59 8,-1 0 0,1 1 0,1 0-1,-1 0 1,15-9 0,-21 15 51,0 1 1,0-1-1,-1 1 0,1-1 1,0 0-1,0 1 0,0 0 1,0-1-1,1 1 0,-1 0 1,0-1-1,0 1 0,0 0 1,0 0-1,0 0 0,0 0 0,0 0 1,0 0-1,0 0 0,1 0 1,-1 0-1,0 1 0,0-1 1,0 0-1,1 1 0,0 1-3,-1-1 0,1 1-1,-1-1 1,0 1-1,1 0 1,-1-1 0,0 1-1,0 0 1,0 0 0,0 0-1,-1 0 1,2 4-1,1 5 13,0 0-1,1 17 0,2 11 142,-1-16-55,-1-4 114,0-1-1,1 0 0,1 1 0,15 29 1,-18-43-150,0-1-1,0-1 1,0 1 0,1 0 0,0-1 0,0 0-1,0 0 1,0 0 0,0 0 0,1 0-1,-1-1 1,1 0 0,-1 0 0,1 0 0,0-1-1,0 0 1,0 0 0,0 0 0,0 0 0,8-1-1,-6 1-257,0-1-1,0 0 1,1-1-1,-1 0 0,0 0 1,0 0-1,0-1 1,0 0-1,-1 0 0,1-1 1,0 0-1,-1 0 1,9-6-1,-12 7-266,-1 0 0,1-1 0,-1 1 0,1-1 0,-1 0 0,0 0 0,0 0 0,0 0 0,0 0 0,-1 0 0,3-5 0,-2 3-222,13-21-2106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69 4160,'-31'-7'1333,"30"7"-1274,0 0-1,1 0 1,-1 0-1,0 0 1,1 0 0,-1 0-1,1-1 1,-1 1-1,0 0 1,1 0-1,-1-1 1,1 1 0,-1 0-1,1-1 1,-1 1-1,1 0 1,-1-1-1,1 1 1,-1-1 0,1 1-1,-1-1 1,1 1-1,0-1 1,-1 1-1,1-1 1,0 1 0,-1-1-1,1 0 1,0 1-1,0-1 1,0 0-1,0 1 1,-1-2 989,35 6 3304,86-6 2464,0-2-3589,241-18-1702,-117 6-2062,-139 10-7155,-75 5 2289,-1 3 1809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7040,'0'0'2282,"3"3"-1386,44 49 3779,11 13-1067,91 125 114,-128-162-3441,0 0-1,-1 2 0,-2 1 1,-2 0-1,0 1 1,12 39-1,-9-6-64,-2 1 0,-3 0 0,5 73 0,-13 4 111,-8-113-196,0-1 0,-14 57 0,2-37 37,-3-1 0,-2 0 0,-42 75 0,45-95-645,-2 0 1,-1-1-1,-1-1 0,-25 26 1,26-33-2468,-2-1-1,-39 27 1,15-14-1498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10 1888,'0'0'52,"0"-1"1,0 1-1,1-1 1,-1 1-1,0-1 0,0 1 1,0 0-1,0-1 1,0 1-1,1-1 0,-1 1 1,0 0-1,0-1 1,1 1-1,-1 0 1,0-1-1,1 1 0,-1 0 1,0-1-1,1 1 1,-1 0-1,0 0 0,1-1 1,-1 1-1,1 0 1,-1 0-1,0 0 0,1 0 1,-1 0-1,1-1 1,-1 1-1,1 0 1,-1 0-1,0 0 0,1 0 1,-1 0-1,1 0 1,-1 0-1,1 0 0,-1 1 1,1-1-1,-1 0 1,0 0-1,1 0 0,-1 0 1,5 5 4250,-7-4-3882,0-1 0,0 0 0,0 0 0,0 1-1,0-1 1,1 1 0,-1 0 0,0-1-1,0 1 1,0 0 0,1 0 0,-1 0 0,1 0-1,-1 1 1,-2 1 0,-20 28 1252,8-10-655,-139 180 2614,120-156-3445,-2-1-1,-1-2 1,-58 48 0,89-84-241,-11 10-602,-20 22 0,36-34 426,1-4 37,1 1-1,-1 0 1,1 0 0,-1-1 0,0 1-1,1 0 1,-1-1 0,0 1-1,1-1 1,-1 1 0,0-1 0,0 1-1,0-1 1,1 1 0,-1-1 0,0 0-1,0 1 1,0-1 0,-1 0-1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4640,'-5'-4'665,"4"3"-549,1 1 0,-1-1 1,0 1-1,0-1 0,1 1 0,-1 0 1,0-1-1,0 1 0,1 0 0,-1-1 1,0 1-1,0 0 0,0 0 0,1 0 0,-1 0 1,0 0-1,-1 0 0,10 8 6869,12 22-3370,-9-11-2221,95 163 2729,-65-107-3564,15 37-307,-23-48 83,2 6-3374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2 4896,'-10'-1'1178,"-1"1"1,1 0 0,0 0-1,-1 1 1,1 0-1,0 1 1,0 0 0,-15 5-1,-8 5 548,-36 20 0,31-14-447,11-5-812,2-1-10,-43 14 0,19-10-346,-17 5-333,-1-2 0,-70 9 1,116-24-1188,17-3 797,0 0 1,0 0 0,0 0-1,0-1 1,0 0 0,0 1-1,0-1 1,0 0 0,0-1-1,0 1 1,0-1 0,0 0-1,-3-1 1,7 2 428,0-1 0,0 1 0,0 0 0,0-1 0,0 1 1,0 0-1,0-1 0,0 1 0,0 0 0,0-1 0,0 1 0,0 0 0,1 0 0,-1-1 0,0 1 1,0 0-1,0-1 0,1 1 0,-1 0 0,0 0 0,0-1 0,1 1 0,-1 0 0,0 0 0,1-1 1,7-4-1868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4480,'-3'1'4199,"3"-1"-4068,1 7 814,0 0-1,0-1 0,-1 1 1,0 0-1,0 0 0,-2 10 0,1 4 345,-11 143 2593,-2 76-2228,10-189-1669,4-31-1634,-2 0 1,-7 35 0,2-32-2896,6-6 1435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40 2080,'0'-3'466,"0"1"-317,-1 1-1,1 0 0,0 0 0,0-1 1,0 1-1,0 0 0,0-1 0,1 1 1,-1 0-1,0 0 0,1-3 0,0 4 44,0-1-1,0 1 1,0 0-1,0-1 1,-1 1 0,1-1-1,0 1 1,0-1-1,-1 0 1,1 1-1,-1-1 1,2-1 0,0-7 4602,-2 8-4740,0 1 0,0 0 0,0 0 0,0 0 0,0 0-1,0 0 1,-1 0 0,1 0 0,0 0 0,0 0 0,0 0-1,0 0 1,0 0 0,0 0 0,-1 0 0,1 0 0,0 0 0,0 0-1,0 0 1,0 0 0,0 0 0,0 0 0,-1 0 0,1 0 0,0 0-1,0 0 1,0 0 0,0 0 0,0 0 0,0 0 0,0 0-1,-1 0 1,1 1 0,0-1 0,0 0 0,0 0 0,0 0 108,-5 26 1966,-33 108 1875,21-75-3073,-36 92 828,31-90-1297,-18 38-93,14-48-1478,52-67-16222,-12 12 15337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14 5568,'-3'-9'1648,"0"4"2104,-1 10-582,3 0-2518,-1 0 0,1-1-1,0 1 1,-1 5-1,-2 15 582,-30 71 1465,16-47-1791,-108 245 1450,108-257-2661,-36 55 0,54-92 147,-14-26-16075,17 9 13502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08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 3136,'-10'-5'7722,"10"14"-7279,11 419 1111,-5-236-703,-1 131 664,-3-260-1455,3 73 216,-3-104-123,2-1 0,10 38 0,-9-47 85,-5-18-142,1 1 0,0 0 1,1 0-1,-1 0 0,3 4 0,-4-8-100,0-1 0,0 0 0,0 0 0,0 1 0,0-1 0,0 0 0,0 0 0,0 0 0,1 1 0,-1-1 0,0 0 0,0 0 0,0 0 0,0 0 0,0 1 0,0-1 0,0 0 0,1 0 0,-1 0 0,0 0 0,0 1-1,0-1 1,0 0 0,1 0 0,-1 0 0,0 0 0,0 0 0,0 0 0,1 0 0,-1 0 0,0 0 0,0 0 0,0 0 0,1 0 0,-1 0 0,0 0 0,0 0 0,1 0 0,-1 0 0,0 0 0,0 0 0,0 0-1,1 0 1,-1 0 0,0 0 0,0 0 0,1-1-120,0 0 0,-1-1 0,1 1 0,-1 0 0,1 0-1,-1 0 1,1-1 0,-1 1 0,0 0 0,0 0 0,1-2 0,0-24-3146,3-2 924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55 289 5632,'-51'-16'3333,"51"16"-3224,0 0 0,0 0 0,0 0 0,0-1 0,-1 1 1,1 0-1,0 0 0,0 0 0,0 0 0,0 0 0,-1 0 0,1 0 0,0-1 0,0 1 0,0 0 0,0 0 0,0 0 0,0 0 0,-1 0 1,1-1-1,0 1 0,0 0 0,0 0 0,0 0 0,0-1 0,0 1 0,0 0 0,0 0 0,0 0 0,0-1 0,0 1 0,0 0 0,0 0 1,0-1-1,6-5 3232,16-8 359,-18 11-3674,14-7 826,198-108 3896,-172 97-4586,0 2 0,1 2 0,1 1 0,92-17 1,-109 29-193,35-1 1,-53 4 28,1 2 1,-1-1-1,0 2 0,0-1 0,1 1 0,12 5 1,-24-7-59,1 0 1,-1 0 0,1 1-1,-1-1 1,1 0 0,-1 0-1,1 0 1,-1 1 0,0-1-1,1 0 1,-1 0 0,1 1-1,-1-1 1,0 0 0,1 1 0,-1-1-1,0 1 1,0-1 0,1 0-1,-1 1 1,0-1 0,0 1-1,0-1 1,1 1 0,-1-1-1,0 1 1,0-1 0,0 1 0,0-1-1,0 1 1,0-1 0,0 1-1,0-1 1,0 1 0,0-1-1,0 0 1,0 1 0,0-1-1,0 1 1,-1-1 0,1 1-1,0-1 1,0 1 0,-1-1 0,1 0-1,0 1 1,0-1 0,-1 1-1,1-1 1,0 0 0,-1 1-1,0-1 1,-23 22-5467,24-22 5474,-46 28-6997,31-19 4944,-9 7-162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39 138 5728,'-12'3'804,"-15"0"1773,58-2 5653,-11 1-6947,-1-2 0,25-2 1,98-29 1916,-50 8-2235,164-29-144,-83 24-3221,-170 27 2240,7 0-1341,0-1 1,12-3 0,-11 3-168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1013 1984,'-21'14'13467,"22"-23"-10834,8-15-3064,8-5 684,0 0 0,2 1 1,1 1-1,1 1 0,1 1 1,1 1-1,52-42 0,92-80 1206,-77 63-902,-6 21 355,-84 62-905,0-1 0,0 1 0,0 0 0,1 0 0,-1 0 0,0 0 0,0 0 0,0 0 0,0 0 0,1 0 0,-1 0 0,0 0 0,0 0 0,0-1 0,0 1 0,1 0 0,-1 0 0,0 0 0,0 0 0,0 0 0,0 0 0,1 1 0,-1-1 0,0 0 0,0 0 0,0 0 0,1 0 0,-1 0 0,0 0 0,0 0 0,0 0 0,0 0 0,0 0 0,1 0-1,-1 1 1,0-1 0,0 0 0,0 0 0,0 0 0,0 0 0,0 0 0,0 1 0,1-1 0,-1 0 0,0 0 0,0 0 0,0 0 0,0 1 0,0-1 0,0 0 0,0 0 0,0 0 0,0 1 0,0-1 0,2 14 185,-1-10-48,-1 2-69,1 1-1,-1 0 0,0 0 0,-1 0 0,0-1 1,0 1-1,0 0 0,-4 8 0,-21 53 272,14-43-226,0 0 0,-1-1 0,-24 31 0,27-48 237,8-6-299,6-3-196,2-1 72,1 0 0,-1-1 0,0 0 0,-1-1 0,1 1 0,5-6 0,4-3-112,105-77-457,-67 55 689,31-19-150,-84 54 92,0 0 1,0-1-1,0 1 0,0 0 1,1 0-1,-1 0 1,0 0-1,0-1 1,1 1-1,-1 0 1,0 0-1,0 0 1,1 0-1,-1 0 1,0 0-1,0 0 0,1 0 1,-1 0-1,0 0 1,0 0-1,1 0 1,-1 0-1,0 0 1,0 0-1,1 0 1,-1 0-1,0 0 1,0 0-1,0 0 0,1 0 1,-1 1-1,0-1 1,1 0-1,-2 9 124,-10 17 397,10-25-479,-40 74 483,25-49-326,2 0 0,1 1 0,-15 42 1,28-69-196,0 0 1,0 0 0,0 0 0,-1 0 0,1 0 0,0 1-1,0-1 1,0 0 0,0 0 0,0 0 0,0 0-1,0 0 1,0 1 0,0-1 0,0 0 0,0 0 0,0 0-1,0 0 1,0 1 0,0-1 0,0 0 0,0 0 0,0 0-1,0 0 1,0 1 0,1-1 0,-1 0 0,0 0 0,0 0-1,0 0 1,0 0 0,0 0 0,0 1 0,0-1-1,1 0 1,-1 0 0,0 0 0,0 0 0,0 0 0,0 0-1,0 0 1,1 0 0,-1 0 0,0 0 0,0 0 0,0 1-1,0-1 1,0 0 0,1 0 0,-1 0 0,0 0 0,0 0-1,1 0 1,13-5 68,17-13-145,95-55-934,-48 29 964,-9-2-125,-69 46 173,0 0-1,0 0 1,0 0-1,1 0 1,-1 0-1,0 0 1,0 0-1,0 1 1,0-1-1,0 0 1,0 0-1,1 0 1,-1 0 0,0 0-1,0 0 1,0 0-1,0 0 1,0 0-1,0 0 1,0 0-1,1 1 1,-1-1-1,0 0 1,0 0-1,0 0 1,0 0-1,0 0 1,0 0-1,0 1 1,0-1-1,0 0 1,0 0-1,0 0 1,0 0-1,0 0 1,0 1-1,0-1 1,0 0 0,0 0-1,0 0 1,0 0-1,0 0 1,0 1-1,0-1 1,0 0-1,0 0 1,0 0-1,0 0 1,0 0-1,0 0 1,-1 1-1,-1 16 180,-9 20 151,10-33-287,-1-1 0,1 1-1,0 0 1,0-1 0,1 1-1,-1 0 1,1-1 0,-1 1 0,1 0-1,0 0 1,1 0 0,-1-1-1,1 1 1,-1 0 0,1-1-1,0 1 1,1 0 0,-1-1-1,0 1 1,4 4 0,-1-3 22,5 5 182,7-11 80,-14 1-291,6-1-111,0-1 0,0 0 1,0-1-1,-1 1 0,1-1 1,-1-1-1,0 0 0,13-8 1,2-5-337,25-23 0,-43 36 403,26-31-47,-26 32 50,-5 2 38,0 1-23,0 0 0,1 0 0,-1 1 0,1-1 0,0 0 0,-1 1 0,1-1 0,-1 0 1,1 1-1,-1-1 0,1 1 0,0-1 0,-1 1 0,1-1 0,0 1 0,0-1 0,-1 1 0,1 0 0,-1 1 72,-4 8 103,1-1 0,1 1 0,0 0 0,0 1 0,-2 13 0,4-15-175,0 0 1,0 0 0,1 0 0,1 0 0,-1 0-1,1 0 1,1 0 0,-1-1 0,2 1 0,-1-1-1,1 1 1,0-1 0,1 0 0,8 14 0,-11-21-3,0 0 1,-1 0-1,1 0 1,0 0-1,0 0 1,0 0-1,1 0 1,-1 0-1,0-1 1,0 1 0,0-1-1,0 1 1,1-1-1,-1 1 1,0-1-1,0 1 1,1-1-1,-1 0 1,0 0 0,1 0-1,-1 0 1,0 0-1,1 0 1,-1 0-1,0 0 1,1-1-1,-1 1 1,0 0 0,1-1-1,-1 1 1,0-1-1,0 1 1,0-1-1,3-1 1,2-2-98,0 0-1,0 0 1,-1 0 0,1-1-1,8-10 1,111-113-1321,-118 122 1390,-1 1 1,1 0-1,0 0 0,1 0 0,-1 1 1,1 0-1,0 1 0,0-1 1,0 1-1,0 1 0,0 0 1,1 0-1,-1 1 0,1 0 1,-1 0-1,1 1 0,0 0 1,16 2-1,53 7 551,-108-1-522,17-3 37,-24 3 0,20-6 5,1 1 1,0 0-1,1 1 0,-1 1 1,0 0-1,1 1 0,0 1 1,1 0-1,0 1 0,-21 16 1,32-21-20,-1 1 1,1-1-1,0 1 1,0 0 0,0 0-1,1 1 1,-1-1 0,1 0-1,0 1 1,0 0 0,1-1-1,-1 1 1,1 0-1,-1 9 1,1-8-16,1 0-1,0 0 1,0 0 0,0 0 0,1 0-1,-1-1 1,1 1 0,1 0-1,-1 0 1,1-1 0,0 1-1,4 6 1,-4-8 4,0-1-1,1 0 1,-1 0-1,1-1 1,-1 1-1,1 0 1,0-1-1,0 0 1,0 0-1,0 0 1,1 0-1,-1 0 1,0 0-1,1-1 1,-1 0-1,1 0 1,4 1-1,-1 0-20,0-1 0,0-1 0,-1 1-1,1-1 1,0-1 0,0 1 0,-1-1 0,12-3 0,32-12-77,0-2 0,-1-3 1,59-34-1,-81 40-147,0 0-1,-1-2 1,-1-1 0,-1-1 0,0-1 0,-1-1-1,-2-1 1,29-37 0,-22 19 13,-3-1-1,28-62 1,26-93-219,-76 188 407,7-17 33,-2 1 1,0-1 0,-2 0 0,4-33 0,-9 54 9,-1-3-51,1 0-1,-1 1 0,-1-1 0,-1-11 1,2 17 21,0-1 1,0 1-1,-1 0 1,1 0-1,-1 0 1,1 0-1,-1-1 1,1 1-1,-1 0 1,1 0-1,-1 0 1,0 0-1,0 0 1,0 1-1,1-1 1,-1 0-1,0 0 1,0 0-1,0 1 1,0-1-1,0 0 1,-1 1-1,1-1 1,0 1-1,0 0 1,0-1-1,0 1 1,-1 0-1,1-1 1,0 1-1,0 0 1,-2 0-1,1 0 40,0 1-1,1-1 1,-1 1-1,0-1 1,0 1-1,0 0 1,1 0-1,-1 0 1,0-1-1,1 2 1,-1-1-1,1 0 1,-1 0-1,1 0 1,-1 1-1,0 1 1,-20 26 377,21-27-394,-10 17 92,0 0 0,2 0 0,-12 34 0,-13 65 3,22-72-18,-11 67 264,6-23-136,13-75-119,-37 173 795,41-182-858,-1 0 1,1 0-1,0-1 1,0 1-1,1 0 1,0 0-1,0-1 1,2 9 0,-2-12-39,0 0 1,-1 1 0,1-1 0,-1 0 0,0 1 0,0-1 0,0 5 0,0-5-28,0 0-1,0 0 0,0 0 1,0 0-1,1 0 0,-1 1 1,2 2-1,1 9 144,-3-13-119,0 0 0,0-1 0,1 1-1,-1 0 1,0 0 0,0 0 0,1-1-1,-1 1 1,0 0 0,1 0 0,-1-1-1,1 1 1,-1 0 0,1-1 0,-1 1 0,1 0-1,-1-1 1,1 1 0,0-1 0,-1 1-1,1-1 1,0 1 0,-1-1 0,1 1-1,1-1 1,0 1-3,0 1-1,0-1 0,1 0 1,-1-1-1,0 1 0,1 0 1,-1-1-1,1 1 0,-1-1 1,1 0-1,-1 0 1,1 0-1,-1 0 0,1 0 1,-1 0-1,1-1 0,-1 1 1,1-1-1,-1 0 0,4-1 1,3-3-178,1 0 1,-1 0-1,14-11 1,-2 2-384,-1 2 63,30-26 0,-44 32 478,0 1-1,-1-1 0,1 0 1,-1 0-1,0 0 0,-1-1 1,1 0-1,4-10 0,-9 15 25,1 0-1,-1 1 1,1-1-1,-1 1 1,0-1-1,1 0 1,-1 1-1,0-1 1,0 0-1,0 1 1,-1-1-1,1 0 1,0 1-1,-1-1 1,1 0-1,-1 1 1,1-1-1,-1 1 1,0-1-1,1 1 1,-1-1-1,0 1 1,0 0 0,0-1-1,0 1 1,0 0-1,-1 0 1,1 0-1,0-1 1,-1 1-1,1 1 1,0-1-1,-1 0 1,1 0-1,-1 0 1,-1 0-1,0 0 15,1 0 0,-1 0-1,0 0 1,1 1 0,-1-1-1,0 1 1,1-1 0,-1 1-1,0 0 1,0 0 0,0 0 0,1 0-1,-1 1 1,0-1 0,1 1-1,-1 0 1,0-1 0,1 1-1,-1 0 1,1 1 0,-4 1 0,-1 2 226,0 1 1,1-1-1,0 1 0,-7 10 1,10-12-159,1 1-1,-1-1 1,1 1 0,0-1-1,0 1 1,0 0 0,1 0-1,-2 10 1,3-9-45,0 0-1,0 0 1,0 0 0,1 1-1,0-1 1,0 0 0,0 0 0,1 0-1,0 0 1,0 0 0,4 7 0,-3-7 0,0-1 0,0 0 0,0-1 0,0 1 1,0 0-1,1-1 0,0 0 0,0 0 1,0 0-1,1 0 0,-1-1 0,9 5 1,-8-6-20,-1 0 1,1-1-1,0 0 1,0 0-1,0 0 1,0 0-1,0-1 1,6 0-1,40-4 0,-45 3-15,20-3-39,-1-2 1,40-13-1,47-25-116,-80 30 61,-1-1 0,-1-2-1,36-26 1,-48 31-11,-11 7 74,0 0 0,-1 0 0,1 0 0,-1-1-1,0 1 1,6-10 0,-6 8 24,-5 7 23,0-1 0,-1 1 1,1-1-1,0 0 0,-1 1 1,1-1-1,-1 0 0,1 1 1,-1-1-1,0 0 0,1 0 1,-1 1-1,0-1 0,1 0 1,-1 0-1,0-1 0,-13 12 319,6-3-148,1 2 1,0-1-1,1 1 0,0-1 1,0 2-1,1-1 0,0 0 1,-5 19-1,8-22-160,-1 0-1,1 0 1,1 1 0,-1-1-1,1 0 1,0 0 0,0 0-1,1 0 1,-1 0 0,2 0-1,-1 0 1,1 0 0,-1 0-1,2 0 1,-1 0 0,4 5-1,-5-9-14,0 0-1,0-1 1,0 0-1,0 1 1,1-1-1,-1 0 0,1 1 1,-1-1-1,1 0 1,-1 0-1,1 0 1,0 0-1,-1 0 0,1-1 1,0 1-1,0 0 1,-1-1-1,1 0 1,0 1-1,0-1 0,0 0 1,0 0-1,0 0 1,2 0-1,4-1-30,-1 0 0,1-1 0,0 0 0,10-4 0,-9 3-101,-3 1-464,0-1-1,0 0 1,0 0 0,0 0 0,-1 0 0,8-7 0,-10 7-429,1 0 0,-1 0 0,0 0 0,0-1 0,0 0 0,0 0 0,-1 1 0,1-1 0,1-6 0,5-6-1932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44 10400,'-29'-43'4704,"23"43"-4096,1 0 223,10 0 1377,1 0-2368,-1 0 32,-1 0-2591,7 3 1471,3 6-4672,6 9 3328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4992,'-7'-5'1527,"9"0"910,-1 4-2183,0 1 0,-1 0 0,1-1 0,0 1-1,0-1 1,0 1 0,-1 0 0,1 0 0,0 0-1,0-1 1,0 1 0,0 0 0,0 0 0,0 0-1,-1 0 1,1 1 0,1-1 0,5 1 623,-1 0 1,1-1 0,-1 0-1,10 0 1,15-1 200,259 14 1461,-55-5-1845,107 2-172,238 1 22,32-5 560,-14-2 197,-270 14-330,-316-17-1451,17 1 764,-22-1-3172,-28 3-9382,5 4 8894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487 126 2912,'-17'-27'1501,"10"13"891,-1 2 0,-13-17 0,16 23-1451,-1 0 0,0 0 1,-8-6-1,11 10-701,0 0 1,0 1-1,-1-1 1,1 1-1,0 0 1,-1 0-1,1 0 1,0 0-1,-1 0 1,-4 1-1,-2 0 22,0 0 0,0 1 0,0 0 0,0 1 0,0 0 0,0 0 0,0 1-1,1 1 1,-1 0 0,1 0 0,0 0 0,0 1 0,1 1 0,-12 8 0,-9 10 476,1 1 1,-38 42-1,63-64-665,-44 53 458,42-50-439,0 1 0,1 0 0,0 1 0,0-1 0,0 1 0,-2 10 0,5-14-55,0-1 0,1 0-1,0 1 1,0-1 0,0 1 0,0-1-1,0 1 1,1-1 0,-1 0 0,1 1-1,0-1 1,0 0 0,0 0 0,1 0-1,-1 0 1,1 0 0,-1 0 0,1 0-1,0 0 1,0 0 0,5 4-1,0-1 22,0 0 0,-1 0-1,2 0 1,-1-1 0,1 0-1,-1-1 1,12 5 0,-5-4 48,0 0 1,0-1-1,1-1 1,-1 0-1,21 1 1,-10-3-104,-1-1 1,37-4 0,-18-5-473,-17 1-3435,-25 8 3558,-1-1 1,1 1-1,-1-1 0,1 1 1,0-1-1,-1 0 0,1 1 1,-1-1-1,1 0 0,-1 1 1,0-1-1,1 0 0,-1 0 1,0 1-1,1-1 0,-1 0 1,0 0-1,0 0 1,0 1-1,0-1 0,0 0 1,0 0-1,0 0 0,0 0 1,0 1-1,0-1 0,0 0 1,0 0-1,-1 0 0,1 1 1,-1-2-1,0-5-2187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6304,'0'-1'163,"1"1"-1,-1-1 1,0 0 0,0 1 0,0-1 0,0 1-1,1-1 1,-1 0 0,0 1 0,0-1 0,1 1-1,-1-1 1,0 1 0,1-1 0,-1 1 0,1-1-1,-1 1 1,1-1 0,-1 1 0,1-1 0,-1 1-1,1 0 1,-1-1 0,1 1 0,0 0 0,-1 0-1,1-1 1,-1 1 0,1 0 0,0 0 0,-1 0-1,1 0 1,0 0 0,-1 0 0,1 0 0,0 0-1,0 0 1,1 0 136,-1 0 1,1 0-1,-1 0 0,0 1 0,1-1 1,-1 0-1,0 1 0,1-1 0,-1 1 1,0-1-1,0 1 0,1 0 1,-1 0-1,0-1 0,0 1 0,0 0 1,2 2-1,-1 1 123,1 0 1,-1 1 0,0-1-1,-1 0 1,1 1 0,-1 0-1,0-1 1,0 1 0,0 0-1,0 5 1,-1 6 558,-3 28 0,1-21-488,-13 51 765,11-48-980,7-16-209,27-22-981,-20 6 813,0 0 0,-1-1 0,0 0 0,0 0 0,8-10 0,7-5-96,81-78 259,-101 96 40,1-1 0,-1 1 0,1 0 0,0 1 0,11-7 0,-15 10-59,0-1 0,0 1 1,0-1-1,0 1 0,0-1 1,1 1-1,-1 0 0,0 0 1,0 0-1,0-1 0,0 1 1,0 0-1,0 0 0,1 1 1,-1-1-1,0 0 0,0 0 1,0 0-1,0 1 0,0-1 1,0 1-1,0-1 0,0 1 1,0-1-1,0 1 0,0-1 1,0 1-1,0 0 0,0 0 1,-1-1-1,1 1 0,0 0 1,-1 0-1,1 0 0,0 0 1,-1 0-1,1 0 0,-1 0 1,1 1-1,1 4 40,1 0 0,-2 0 0,1 0 0,-1 1 1,0-1-1,0 0 0,0 1 0,-1-1 0,0 0 0,-1 1 1,-1 7-1,-2 8 228,-13 39 1,11-40-278,4-9-70,9-20-722,5-6 175,7-5 36,24-25-333,-33 32 905,0 1 0,1 1 0,1 0 0,-1 0 1,2 1-1,-1 1 0,1 0 0,1 1 1,26-11-1,-30 15 128,1 0 1,-1 0-1,1 1 0,-1 0 1,1 1-1,0 0 0,0 1 1,0 0-1,0 1 0,-1 0 1,1 0-1,0 1 0,-1 1 1,18 6-1,-20-6-107,0 1-1,-1 0 1,1 0-1,-1 0 1,0 1-1,-1 0 1,1 1-1,-1 0 1,0-1-1,0 2 1,9 12-1,-11-13-19,-1-1-1,0 1 1,-1 0 0,1 0-1,-1 0 1,0 0 0,0 0-1,-1 0 1,0 0 0,0 1-1,-1-1 1,1 1 0,-1-1-1,-1 0 1,1 1-1,-3 7 1,1-5-115,0 0 0,-1-1 1,0 1-1,-6 10 0,-4-2-5500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5216,'-6'3'13935,"22"-3"-10863,37 0-1953,-14-2-555,0 3 0,66 9 0,-88-7-488,37 9 32,-49-11-71,0 1 0,0 0 0,0 0 0,0 1 0,0 0 0,-1-1 0,9 8 0,-13-10-21,1 1 1,-1 0 0,1-1-1,-1 1 1,1-1-1,-1 1 1,1 0 0,-1 0-1,1-1 1,-1 1-1,0 0 1,1 0 0,-1-1-1,0 1 1,0 0-1,0 0 1,0 0 0,0-1-1,0 3 1,0-2 11,0 0 0,-1 1 0,1-1 0,0 0 0,-1 1 0,0-1 0,1 0 0,-1 1 0,0-1 0,0 0 0,1 0 0,-1 0 0,0 0 0,-2 1 0,-4 5 75,-1 0 1,0-1-1,-1 0 1,-14 7-1,-44 18 151,15-6-188,-37 20 142,84-42-221,0-1 0,0 1-1,0 0 1,1 0 0,-6 5-1,6-5-71,-6 4-105,10-7 188,0 1 0,0-1-1,0 0 1,0 0 0,0 1-1,0-1 1,0 0 0,0 0-1,0 1 1,0-1 0,0 0 0,0 0-1,0 1 1,0-1 0,0 0-1,0 0 1,0 1 0,0-1-1,0 0 1,0 0 0,1 1-1,-1-1 1,0 0 0,0 0 0,0 0-1,0 1 1,0-1 0,1 0-1,-1 0 1,0 0 0,0 0-1,0 1 1,1-1 0,-1 0 0,0 0-1,0 0 1,1 0 0,-1 0-1,0 0 1,0 0 0,1 0-1,-1 0 1,0 1 0,1-1 0,234 106 839,-231-104-797,8 4 191,21 12 0,-31-17-195,0 0-1,0 0 0,0 0 1,-1 1-1,1-1 1,-1 0-1,1 1 0,-1 0 1,1-1-1,-1 1 1,0 0-1,0-1 1,0 1-1,0 0 0,0 0 1,0 0-1,0 0 1,-1 0-1,2 3 0,-3-4-20,1 0 0,0 1-1,0-1 1,-1 0-1,1 0 1,0 0-1,-1 0 1,1 0-1,-1 0 1,1 0 0,-1 0-1,0 0 1,1 0-1,-1 0 1,0 0-1,0 0 1,0 0-1,0-1 1,0 1 0,0 0-1,0-1 1,0 1-1,-2 0 1,-26 10 113,22-9-88,-23 6 28,0 0 0,0-2 0,-38 3 0,52-9-687,0 1 0,-33-6 1,37 3-675,0 0 0,0-2 0,0 1 1,-19-10-1,9 2-2819,6 6 1350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3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 3136,'1'-16'11867,"-1"16"-11716,9 8 4753,1 1-5635,7 7 1306,-1 2 0,-1 0 0,0 1 0,20 35-1,38 90 312,-54-104-464,-13-26-338,18 34 386,-3 2-1,18 60 1,-20-24-62,12 139 0,-26-182-338,13 221 500,-19-157-87,-5-1 1,-30 170-1,30-248-430,-2 0 0,0-1 0,-2 0-1,-1-1 1,-18 30 0,11-25 4,-3-1 0,0-1 0,-43 45-1,-19 7-235,38-39-1928,-52 64-1,19 7-5423,50-63 796,11-6 2191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2080,'23'-16'2511,"-10"5"8714,-23 13-7132,5 0-3823,-1 1 0,2-1 0,-1 1 0,0 0 0,0 0 0,1 0 0,0 1 0,0 0 0,0 0 0,-4 5 1,-1-1-32,-39 44 1116,-59 80 0,10-2-625,79-104-678,-2-1 1,-1-1-1,-1-1 0,-41 34 1,41-33-3387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0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77 2912,'-1'-1'172,"0"0"-1,0 1 1,0-1 0,0 0-1,0 1 1,0-1 0,0 1-1,0 0 1,0-1 0,0 1-1,0 0 1,0-1 0,0 1-1,0 0 1,-2 0-1,3 0-83,0 0 0,-1 0-1,1 0 1,0 0-1,-1 0 1,1 0-1,-1 0 1,1 0-1,0 0 1,-1 0 0,1 0-1,0 0 1,-1 0-1,1 0 1,0 0-1,-1 0 1,1 0-1,0 0 1,0-1 0,-1 1-1,1 0 1,0 0-1,-1 0 1,1-1-1,0 1 1,0 0-1,-1 0 1,1-1-1,0 1 1,0 0 0,0-1-1,0 1 1,-1 0-1,1-1 1,0 1-1,0 0 1,0-1-1,0 1 1,0 0 0,0-1-1,0 1 1,0 0-1,0-1 1,0 1-1,0 0 1,0-1-1,0 1 1,0 0-1,0-1 1,0 1 0,0 0-1,1-1 1,-1-2 871,0 3-878,0-1-1,1 0 1,-1 1-1,0-1 1,0 0-1,1 1 1,-1-1-1,0 1 0,1-1 1,-1 1-1,0-1 1,1 1-1,-1-1 1,1 1-1,-1-1 1,1 1-1,-1-1 1,1 1-1,-1 0 1,1-1-1,0 1 0,-1 0 1,1 0-1,0-1 1,-1 1-1,1 0 1,-1 0-1,1 0 1,0 0-1,-1 0 1,1 0-1,1 0 1,32 0 55,-13 1 32,76-12 443,30-1-288,-75 7-167,-38 3-189,0 0 1,0 1 0,27 2-1,-8 1 289,-30-2-250,0 0 1,-1 0-1,1-1 0,-1 1 1,1-1-1,-1 1 0,1-1 1,-1 0-1,1 0 0,1-1 1,-4 2-18,1 0 1,-1 0-1,0 0 1,0-1-1,0 1 1,0 0 0,0 0-1,0 0 1,0 0-1,0 0 1,0-1 0,1 1-1,-1 0 1,0 0-1,0 0 1,0 0 0,0-1-1,0 1 1,0 0-1,0 0 1,0 0-1,0 0 1,0-1 0,0 1-1,0 0 1,0 0-1,-1 0 1,1 0 0,0-1-1,0 1 1,0 0-1,0 0 1,0 0 0,0 0-1,0 0 1,0-1-1,0 1 1,-1 0 0,1 0-1,0 0 1,0 0-1,0 0 1,0 0-1,0 0 1,-1-1 0,1 1-1,0 0 1,0 0-1,0 0 1,0 0 0,-1 0-1,1 0-186,-1 0 0,1 0 0,-1 0 0,0 0 0,1 0 0,-1 0 0,1 0 0,-1 0 0,0 0 0,1 0 0,-1 0 0,1 0 0,-1 0 0,1 1 0,-1-1 0,1 0-1,-1 0 1,1 1 0,-1-1 0,1 0 0,-1 1 0,1-1 0,-1 0 0,1 1 0,-1-1 0,1 1 0,-1 0 0,-4 9-1984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5216,'-3'-18'1696,"3"17"-1567,0 1 0,0-1 0,0 1 0,0-1 0,0 1 0,0 0 0,4-8 5800,-2 8-5643,-1 0 1,1-1-1,-1 1 1,1 0-1,-1 0 1,1-1 0,-1 1-1,1 0 1,-1 0-1,1 1 1,-1-1-1,1 0 1,-1 1 0,0-1-1,1 0 1,-1 1-1,1 0 1,-1-1-1,0 1 1,1 0 0,-1 0-1,0-1 1,0 1-1,2 2 1,7 5 855,17 17 1,-22-19-801,54 54 1084,53 52-267,-81-85-929,62 44 1,-28-21-1200,-52-39-1060,-10-8-151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12 3712,'-9'-12'1685,"9"13"-1524,0-1 0,-1 1 0,1-1-1,0 0 1,-1 1 0,1-1 0,-1 0-1,1 1 1,-1-1 0,1 0 0,-1 1 0,1-1-1,-1 0 1,0 0 0,1 0 0,-1 1 0,1-1-1,-1 0 1,1 0 0,-1 0 0,0 0-1,1 0 1,-1 0 0,1 0 0,-1 0 0,1 0-1,-2-1 1,-7 2 1166,-117 30 5823,77-21-5713,-153 29 1821,137-26-3520,0-3-1,-1-2 0,-127-3 1,186-5-451,0-1 0,0 0 0,0 0 0,0-1 0,-8-2 0,-1-2-1190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4480,'1'1'7315,"3"27"-4070,-2 84 671,-3-63-2825,-14 286 854,13-301-2114,0-7-1649,5-1 500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214 135 2912,'-1'-2'267,"1"2"-233,0 0-1,0 0 1,0 0 0,0 0 0,-1 0-1,1-1 1,0 1 0,0 0 0,0 0 0,0 0-1,0 0 1,0 0 0,0 0 0,0-1-1,0 1 1,-1 0 0,1 0 0,0 0-1,0 0 1,0 0 0,0-1 0,0 1 0,0 0-1,0 0 1,0 0 0,0 0 0,0 0-1,0-1 1,0 1 0,0 0 0,0 0 0,0 0-1,0 0 1,1-1 0,-1 1 0,0 0-1,0 0 1,0 0 0,0 0 0,0 0-1,0 0 1,0-1 0,0 1 0,0 0 0,1 0-1,-1 0 1,0 0 0,0 0 0,0 0-1,0 0 1,0 0 0,0 0 0,1 0 0,-1 0-1,0-1 1,0 1 0,0-12 5022,0 5-3981,1 4-705,-1 0 1,0 1 0,0-1-1,0 0 1,-1 0 0,1 0-1,-1 1 1,0-1-1,1 0 1,-1 0 0,0 1-1,-3-5 1,3 6-299,1 0 1,-1 1 0,0-1-1,0 0 1,0 1 0,0-1-1,0 1 1,0-1-1,0 1 1,0 0 0,0-1-1,0 1 1,0 0 0,0 0-1,0 0 1,0 0-1,0-1 1,0 1 0,0 1-1,-2-1 1,-18 3 428,17-1-420,0 0-1,0 0 0,1 1 1,-1-1-1,1 1 0,-1 0 1,1 0-1,0 0 0,0 0 0,-4 7 1,-4 6 296,-9 17 0,15-24-319,-7 12 62,-3 4 52,1 0-1,-19 51 1,30-66-150,1 0 1,0-1-1,0 1 0,1 0 1,0 0-1,1 13 0,0-17 2,1 0-1,0 0 1,0 0-1,0 0 0,1 0 1,0 0-1,0-1 1,0 1-1,1-1 1,-1 1-1,7 7 0,-5-8 5,0 0 1,0 0-1,1 0 0,0 0 0,0-1 0,0 0 0,0 0 0,9 4 0,-11-6-29,1 0 0,-1-1 0,1 0 0,-1 0-1,1 0 1,0 0 0,0-1 0,-1 0 0,1 1 0,0-1 0,0 0 0,-1-1-1,1 1 1,0-1 0,6-1 0,7-5-61,0-1 1,0-1-1,-1 0 0,0-1 0,-1 0 1,19-17-1,-18 13 156,1-1 0,-2-1 0,0 0-1,-1-1 1,-1-1 0,0 0 0,-1-1 0,-2 0 0,11-22 0,-19 35-80,-1 0 0,1 0 0,-1 0 0,0 0 0,0 0 0,-1 0 0,0-11 0,0 16-33,0 1 0,0 0 0,0-1 0,0 1 1,0-1-1,0 1 0,0-1 0,0 1 0,0 0 0,0-1 1,0 1-1,1-1 0,-1 1 0,0 0 0,0-1 0,0 1 1,1 0-1,-1-1 0,0 1 0,0 0 0,1-1 0,-1 1 1,0 0-1,1 0 0,-1-1 0,0 1 0,1 0 0,-1 0 1,0 0-1,1-1 0,-1 1 0,1 0 0,-1 0 0,0 0 1,1 0-1,-1 0 0,1 0 0,-1 0 0,0 0 0,1 0 1,-1 0-1,1 0 0,-1 0 0,1 0 0,-1 0 0,2 1 3,-1-1-1,0 1 0,0-1 1,0 1-1,0-1 0,0 1 1,0-1-1,0 1 0,0 0 1,-1 0-1,1 0 1,0-1-1,0 1 0,-1 0 1,1 0-1,0 0 0,-1 0 1,1 0-1,-1 0 0,1 2 1,3 12 91,0 0 0,-1 1 1,-1-1-1,0 31 0,-2-33-45,0 1 0,1-1-1,1 0 1,0 1-1,1-1 1,0 0-1,9 22 1,-10-32-17,1 0 0,-1 0-1,0 1 1,1-2 0,-1 1 0,1 0-1,0 0 1,0-1 0,0 0 0,0 0 0,1 0-1,-1 0 1,1 0 0,-1 0 0,1-1-1,-1 0 1,1 0 0,0 0 0,0 0 0,-1 0-1,1-1 1,0 0 0,7 0 0,1 0-29,1-1 0,-1 0 1,1-1-1,-1-1 1,0 0-1,15-5 0,1-4 17,0 0 0,-1-1 0,0-2 0,-1-1 0,33-26 0,-53 37 21,1 1 1,-1-1 0,12-4-1,-18 11 13,0-1-1,0 0 0,0 0 0,0 0 0,0 1 1,0-1-1,0 0 0,-1 0 0,1 0 0,0 1 0,-1-1 1,0 1-1,1-1 49,-4 14 222,-1 2-206,1 1-1,1 0 0,-2 24 1,5-38-101,1 0 0,-1 0 1,1 0-1,0 0 0,0 0 0,0 0 1,0 0-1,1-1 0,0 1 0,-1 0 0,1-1 1,0 0-1,1 1 0,4 4 0,-7-8 17,1 1-1,0-1 1,0 0-1,0 0 1,0 0-1,-1 0 1,1 0-1,0 0 1,0 0-1,0 0 1,0 0-1,0 0 1,-1-1-1,1 1 1,0 0-1,0 0 1,0-1-1,-1 1 1,2-1-1,1-1-16,-1 2-10,-1-1-1,1 0 1,0 0-1,-1 0 1,1 0-1,-1 0 1,1-1-1,-1 1 1,0 0-1,0-1 1,1 1-1,-1-1 1,0 1-1,0-1 1,0 0-1,-1 1 1,1-1-1,0 0 1,-1 0-1,1 1 1,-1-1-1,1 0 1,-1-2-1,1-3 20,0 0-1,0 0 1,-1 0-1,0-1 1,-1-8-1,0 10-3,0-5 2,0 1 0,-1 0 0,0-1 0,0 1 0,-1 0-1,-7-15 1,10 24-13,-1 0 0,0 0 0,0 0 0,1 0 0,-1 0 0,0 1 0,0-1 0,0 0 0,0 0-1,0 0 1,0 1 0,0-1 0,-2 0 0,2 1 5,1-1 0,0 1 1,-1 0-1,1 0 0,-1 0 0,1 0 0,-1 0 0,1 0 1,-1 1-1,1-1 0,-1 0 0,1 0 0,0 0 0,-1 0 0,1 0 1,-1 1-1,1-1 0,-1 0 0,1 0 0,0 1 0,-1-1 1,1 0-1,0 1 0,-1-1 0,0 2-14,0 0 1,0-1-1,0 1 1,0 0-1,0 0 1,0 0-1,1 0 1,-1 0-1,0 0 1,1 0-1,0 0 0,0 0 1,-1 3-1,2 2 8,-1 1-1,1 0 0,0 0 0,0-1 1,4 11-1,-5-16 29,1 0 1,-1-1-1,1 1 0,0 0 0,0-1 0,0 1 1,-1 0-1,1-1 0,1 1 0,-1-1 1,0 1-1,0-1 0,1 0 0,-1 1 0,0-1 1,1 0-1,-1 0 0,1 0 0,0 0 1,-1 0-1,1 0 0,0-1 0,-1 1 0,1 0 1,0-1-1,0 1 0,3-1 0,-4 0 2,1 0-1,0 0 1,-1-1 0,1 1-1,-1-1 1,1 1-1,-1-1 1,1 1-1,-1-1 1,1 0 0,-1 0-1,0 0 1,1 0-1,0-1 1,6-4 92,4-2-68,-1-2 1,0 1 0,0-1 0,-1-1 0,0 0 0,8-13-1,-10 13-24,30-37 34,77-95-107,-78 102-99,52-47 0,-89 88 155,0-1 0,0 1 0,0 0 0,0 0 0,0 0 0,1 0 0,-1 0 0,0 0 0,0 0 0,0 0 0,0-1 0,1 1 0,-1 0 0,0 0 0,0 0 0,0 0 0,0 0 0,1 0 0,-1 0 0,0 0 0,0 0 0,0 0 0,0 0 0,1 0 0,-1 0 0,0 0 0,0 0 0,0 1 0,0-1 0,1 0 0,-1 0 0,0 0 0,0 0 0,0 0 0,0 0 0,0 0 0,1 0 0,-1 1 0,0-1 0,0 0 0,0 0 0,0 0 0,0 0 0,0 0 0,0 1 0,0-1 0,1 0 0,3 14 88,-2 19-40,-14 190 274,9-204-229,-1 0 0,0 0 1,-1 0-1,-1 0 0,-1-1 1,0 0-1,-17 28 0,22-42-102,-1 0 0,1 0 0,-1 0 0,0-1-1,0 1 1,-1-1 0,1 0 0,-1 0 0,1 0-1,-1-1 1,0 1 0,0-1 0,0 0 0,0 0 0,0 0-1,-1 0 1,1-1 0,-1 0 0,1 0 0,-1 0 0,1 0-1,-1-1 1,1 0 0,-1 0 0,0 0 0,1 0 0,-1-1-1,1 0 1,-1 0 0,1 0 0,-1 0 0,1-1-1,-8-3 1,-3-4-141,0 0-1,0 0 0,-20-19 1,26 18 95,8 8-174,13 8-65,-4-1 279,0-1-1,0-1 0,0 0 1,0 0-1,1 0 0,13 1 1,-3-1 128,-1-1 1,20 0 0,-14-2 6,-1-2 0,0 0 0,0-2 0,37-9 0,-47 9-96,0-1-1,0 0 1,-1-1 0,0 0-1,0 0 1,0-2-1,0 1 1,-1-2 0,12-11-1,-11 7 15,-1 0-1,0-1 1,-1 0-1,-1-1 1,0 0-1,-1 0 1,-1-1-1,10-28 1,-7 16-37,-3 5-106,14-29-1,-18 43 107,-2 8-18,-1 0 0,0 0 0,0 0-1,1 0 1,-1 1 0,0-1 0,1 0 0,-1 0 0,1 0 0,0 0 0,-1 1 0,2-2 0,8 20-206,-8-11 249,0-1-1,0 1 1,-1 0-1,0 0 1,0 1-1,-1-1 1,0 13-1,0 10 18,7 36-73,2 44 345,-9-96-194,-1 1-1,-3 23 0,4-35-80,-1 0-1,0 0 0,1-1 0,-1 1 0,0 0 1,0-1-1,0 1 0,-1 0 0,1-1 0,-1 0 1,1 1-1,-1-1 0,0 0 0,0 0 0,0 0 1,0 0-1,0 0 0,-1 0 0,-3 2 1,2-3-78,1-1 1,-1 1 0,0-1 0,1 0 0,-1 0 0,1 0 0,-1 0 0,1-1 0,-1 0 0,0 0-1,1 0 1,0 0 0,-7-3 0,7 3 43,-119-49-397,118 48 380,-13-7-72,-11-4-219,27 12 281,0 1 0,0-1 0,0 1 0,1 0 0,-1 0-1,0-1 1,0 1 0,0 0 0,0 0 0,0 0 0,1 0 0,-1 0 0,0 0 0,0 0 0,0 0 0,0 0 0,0 0 0,1 0 0,-1 1 0,0-1 0,-1 1 0,3 42-170,-1-42 239,0 0-1,0-1 1,0 1-1,0 0 1,0-1-1,0 1 1,1 0 0,-1 0-1,0-1 1,1 1-1,-1 0 1,0-1 0,1 1-1,-1-1 1,1 1-1,-1 0 1,1-1-1,-1 1 1,2 0 0,3 4-2401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19 851 6976,'-18'4'7392,"21"-2"-7214,0-1 1,1 0 0,-1-1 0,1 1 0,-1-1 0,0 1 0,1-1 0,-1 0 0,1 0 0,-1-1 0,1 1 0,-1-1 0,1 0 0,-1 1 0,0-2 0,1 1-1,-1 0 1,0-1 0,0 1 0,0-1 0,0 0 0,0 0 0,0 0 0,-1 0 0,1-1 0,-1 1 0,1-1 0,2-4 0,8-11 113,-1-1 0,-1 0 0,12-30 0,20-66 723,-13 30-452,-14 46-340,2 0 0,2 1-1,23-36 1,-41 73-186,-1-1 0,0 0 0,1 0 0,-1 0 1,1 1-1,0-1 0,1-1 0,-2 3-25,-1-1 0,1 1 0,-1 0 1,1 0-1,-1 0 0,1-1 0,0 1 0,-1 0 0,1 0 1,-1 0-1,1 0 0,-1 0 0,1 0 0,0 0 0,-1 0 0,1 0 1,-1 0-1,1 0 0,-1 0 0,1 0 0,-1 1 0,1-1 0,-1 0 1,1 0-1,0 1 0,-1-1 0,0 0 0,1 1 0,-1-1 1,1 0-1,-1 1 0,1-1 0,-1 1 0,0-1 0,1 1 0,-1 0 1,3 3 15,-1 1 1,0 0-1,0 0 1,0-1-1,-1 1 1,0 0-1,0 1 1,0-1-1,-1 0 1,1 7-1,0 0 21,4 55 149,-2 1-1,-9 84 0,4-130-14,-2 1 0,0-1 0,-2 0 0,0 0 0,-2 0-1,-17 36 1,23-55-194,0 1-1,0-1 0,0 1 1,-1-1-1,1 0 1,-1 1-1,1-1 0,-1-1 1,0 1-1,-6 4 0,8-7-20,-1 1 0,1 0 0,-1-1 0,1 1 0,-1-1-1,1 1 1,-1-1 0,1 0 0,-1 0 0,0 0-1,1 0 1,-1 0 0,1 0 0,-1 0 0,1 0-1,-1-1 1,0 1 0,1-1 0,-1 1 0,1-1-1,0 1 1,-1-1 0,1 0 0,-1 0 0,1 0-1,0 0 1,0 0 0,-2-1 0,-9-9-86,1 1-1,1-1 1,0-1-1,-16-23 1,19 26 65,-1-5 31,0 1-190,11 14-104,0 0 278,-1-1 1,0 1-1,1 0 0,-1 0 0,0 0 0,0 1 0,1-1 0,-1 0 0,0 1 0,2 2 1,13 7-32,-5-5 118,0-1 1,0-1-1,1 0 1,-1-1-1,1 0 1,0-1-1,0 0 1,0-1-1,0-1 0,23-2 1,6-3-38,-1-1-1,0-3 1,0-1 0,62-26 0,-82 28-32,-1-2 0,-1-1 0,1 0 1,-2-2-1,34-28 0,-40 30 46,-1 0 1,0-1-1,-1 0 0,0-1 0,-1 0 1,-1 0-1,0-1 0,0 0 0,5-15 1,-11 22 21,0 1 0,0-1 0,1-10 0,-3 15-34,0 0-1,0 0 0,0 0 1,0 0-1,0 1 1,0-1-1,-1 0 1,1 0-1,0 0 1,-1 1-1,0-1 1,1 0-1,-1 0 1,0 1-1,0-1 0,-2-2 1,2 3-15,1 1 0,-1-1 0,0 0 0,0 1 0,1-1 1,-1 1-1,0-1 0,0 1 0,0 0 0,0-1 0,0 1 0,0 0 0,0 0 1,0 0-1,0-1 0,0 1 0,0 0 0,1 0 0,-1 0 0,-1 1 0,-21 5-49,12-1 133,2 1 0,-1 0 1,0 1-1,1 0 1,-14 15-1,15-15-23,-8 9-64,0 0 1,0 1 0,2 1-1,0 0 1,1 1 0,1 0-1,-19 42 1,28-52 16,0 0 1,0 0 0,0 1-1,1-1 1,1 1-1,-1 0 1,1 17-1,1-23-7,1-1 0,-1 1 1,1-1-1,-1 1 0,1-1 0,0 1 0,0-1 0,1 1 0,-1-1 0,1 0 1,0 0-1,0 0 0,0 0 0,0 0 0,0 0 0,0 0 0,1-1 0,0 1 1,-1-1-1,1 0 0,0 0 0,0 0 0,0 0 0,5 2 0,2 0-12,-1-1 1,1 0-1,0-1 0,0 0 0,0-1 1,0 0-1,0 0 0,0-1 0,0 0 0,0-1 1,14-3-1,-4 0-66,1-1 1,-1-1-1,0-1 1,27-13 0,-28 9 70,35-24 1,0-1-31,-17 15-52,56-23-1,-72 35 118,1 2-1,1 0 0,-1 2 0,31-4 1,-22 9 62,-29 0 576,-7 4-171,-7 5-406,0-1 0,0-1 0,-1 0 1,0 0-1,0-2 0,-17 6 0,13-5-32,1 1 0,-1 0-1,-26 17 1,-44 37-159,84-59 50,1 0-1,0 1 1,0-1-1,-1 1 1,2 0-1,-1-1 1,0 1-1,0 0 1,1 0-1,-2 5 1,2-7 37,1 0 0,-1 0 0,1 0 0,-1 1 0,1-1 0,0 0 1,0 0-1,0 0 0,-1 0 0,1 0 0,0 1 0,1-1 0,-1 0 0,0 0 0,0 0 0,0 0 0,1 0 1,-1 1-1,0-1 0,1 0 0,-1 0 0,1 0 0,-1 0 0,1 0 0,0 0 0,-1 0 0,1-1 0,0 1 1,0 0-1,0 0 0,0 0 0,1 0 0,2 1-58,1 0 0,0 0 1,0 0-1,0-1 0,0 1 0,1-1 0,-1-1 1,0 1-1,6-1 0,7 0 83,24-5 1,-7 2-150,2-1 95,-1-1-1,1-2 1,-1-2-1,39-14 1,-60 17 12,-1 0 1,0 0-1,0-2 1,-1 0-1,0 0 1,-1-1-1,0-1 1,0 0-1,-1-1 1,0 0-1,-1-1 1,0 0-1,10-16 1,16-35-58,32-75 0,26-46-93,-79 158 123,55-97 144,-60 103-56,-1-1 1,-1 1-1,-1-1 0,6-29 0,-11 43-21,-1 4-5,-1-1 0,1 1 0,-1-1 0,1 0 0,-1 1 0,0-1 0,0 0 0,-1-4 1,1 8-9,0 0 1,-1 0-1,1 0 0,0-1 1,0 1-1,0 0 1,0 0-1,-1-1 1,1 1-1,0 0 1,0 0-1,0 0 1,-1 0-1,1-1 1,0 1-1,0 0 1,-1 0-1,1 0 1,0 0-1,0 0 1,-1 0-1,1 0 0,0 0 1,0 0-1,-1-1 1,1 1-1,0 0 1,0 0-1,-1 1 1,1-1-1,0 0 1,0 0-1,-1 0 1,1 0-1,0 0 1,-1 0-1,1 0 1,0 0-1,0 0 0,0 0 1,-1 1-1,1-1 1,0 0-1,0 0 1,0 0-1,-1 1 1,1-1-1,0 0 1,0 0-1,0 0 1,0 1-1,-1-1 1,1 0-1,0 1 1,-12 12 56,12-13-53,-20 25 147,9-11-51,0 0-1,-15 27 0,6-1 28,1 0 0,2 2 0,2 0 0,2 0 0,-10 55 0,-2 95-34,12-79 63,12-103-146,1 0 0,0 1 1,2 17-1,1 9 194,-3-36-198,0 0-1,-1 0 1,1 0 0,0 0-1,0 0 1,0 0 0,1 0-1,-1 0 1,0 0 0,0 0-1,0 0 1,1 0 0,-1 0-1,1 0 1,-1 0-1,1 0 1,-1 0 0,1 0-1,-1 0 1,1-1 0,0 1-1,-1 0 1,1 0 0,0-1-1,0 1 1,0 0 0,-1-1-1,1 1 1,0-1-1,0 1 1,0-1 0,2 1-1,0-1 10,0 0-1,1 0 1,-1 0-1,0 0 0,1-1 1,-1 0-1,0 1 1,0-1-1,6-3 1,2 0-49,1-2 1,-1 0-1,0 0 1,16-12-1,38-37 35,-5 5-209,28-14 185,-80 60-6,-6 7 25,-3 5 24,-3 9 96,-1 1 1,-11 25 0,9-27-83,2 0-1,-1 1 0,-3 23 0,9-37-27,0-1 0,0 1 0,0 0 0,0-1-1,0 1 1,0 0 0,1-1 0,0 1 0,-1 0 0,1-1-1,0 1 1,0-1 0,1 0 0,0 3 0,-1-3-21,0-1 1,1 1 0,-1-1-1,0 1 1,0-1-1,1 0 1,-1 0 0,1 0-1,-1 0 1,1 0-1,-1 0 1,1 0 0,-1 0-1,1 0 1,0-1 0,0 1-1,-1-1 1,1 1-1,0-1 1,0 0 0,2 0-1,10 0-97,0-1 0,0-1-1,0-1 1,0 0 0,-1 0-1,1-1 1,18-9 0,3-4 183,47-31 0,-71 41-58,16-11 46,-37 36 365,2-2-327,0-5-149,1 1 0,-11 22 0,17-32 39,0 1 1,0 0-1,0 0 1,0 0-1,0-1 1,0 1-1,1 0 1,0 0-1,-1 0 0,1 0 1,0 0-1,0 0 1,1 0-1,-1 0 1,1 0-1,-1 0 1,1 0-1,0 0 0,2 3 1,-3-5 5,0-1 0,1 1 0,-1-1 0,1 1 0,-1-1 1,1 1-1,-1-1 0,1 1 0,-1-1 0,1 0 0,-1 1 0,1-1 0,0 0 0,-1 1 1,1-1-1,0 0 0,-1 0 0,1 0 0,0 0 0,-1 0 0,1 1 0,0-1 0,-1 0 1,2-1-1,16-3-247,-16 3 162,4-1 98,0-1 0,-1 0 0,1 0 0,-1 0-1,1 0 1,-1-1 0,0 0 0,0 0 0,-1 0 0,1-1 0,-1 1-1,0-1 1,0 0 0,-1-1 0,0 1 0,1 0 0,-2-1 0,1 0-1,-1 0 1,3-7 0,-3 6 67,1-1 0,-1 1 0,-1-1 0,0 0 0,1-12 0,-2 18-63,0-1 1,0 1-1,0 0 0,-1-1 1,1 1-1,-1-1 0,0 1 1,1 0-1,-1 0 0,0-1 0,0 1 1,-1 0-1,1 0 0,0 0 1,-1 0-1,1 0 0,-1 0 1,0 1-1,1-1 0,-1 0 1,0 1-1,-3-2 0,-1 0-11,1 1 0,-1 0 0,1 0 0,-1 1 0,0-1 0,0 1 0,1 1 0,-1-1 0,0 1 0,-10 1 0,13-1-32,3 0-64,1 0-133,10-1 155,-1-1 0,1 1 0,14-6 0,8 0-46,45-4 179,-68 10-4,0 1 0,-1 0 0,1 1 0,0 0 0,18 5 0,-25-4-5,1-1-1,-1 1 0,0-1 1,0 1-1,0 0 1,0 1-1,0-1 0,-1 0 1,1 1-1,-1-1 1,1 1-1,-1 0 0,0 0 1,0 0-1,0 0 0,-1 0 1,1 0-1,-1 0 1,0 1-1,1-1 0,-1 1 1,-1-1-1,1 1 1,0 6-1,0-4 14,-1 0 0,1 0 0,-1 1 0,-1-1 0,1 0 0,-1 0 0,0 0 0,0 0 0,-1 0 0,0 0 0,0 0 0,0 0 0,-5 7 0,-9 13 140,12-24-278,19-10-421,-6 3 358,68-36 79,30-13 198,-91 47-95,-11 4 4,0 1 1,0 0 0,0 0 0,1 0 0,5 0 0,-9 1-49,0 1 0,0 0 0,0 0 0,0 0 0,0 1 0,0-1 0,0 0-1,0 1 1,0-1 0,0 1 0,0 0 0,0 0 0,0-1 0,-1 1 0,1 0 0,0 1 0,-1-1 0,3 2 0,1 2 126,-1 0 1,1 1 0,-1-1-1,0 1 1,0 0-1,4 11 1,10 14 101,-8-17-211,-1-1-92,0-2 0,14 16 0,-19-23-54,1-1-1,-1 0 0,1 0 0,0 0 0,0 0 0,0-1 0,0 0 1,1 0-1,-1 0 0,1 0 0,-1-1 0,1 0 0,-1-1 0,1 1 0,0-1 1,-1 0-1,1 0 0,0-1 0,6-1 0,-3 1-763,16-5-4236,-24 6 4941,-1 0 0,1 0-1,-1 0 1,0-1 0,1 1 0,-1 0-1,1 0 1,-1 0 0,0-1 0,1 1 0,-1 0-1,0 0 1,1-1 0,-1 1 0,0 0 0,1-1-1,-1 1 1,0 0 0,1-1 0,-1 1 0,0 0-1,0-1 1,0 1 0,0-1 0,1 1-1,-1-1 1,0 1 0,0 0 0,0-1 0,0 1-1,0-1 1,0 1 0,0-1 0,0 1 0,0-1-1,0 1 1,0 0 0,0-1 0,0 1-1,-1-1 1,1 1 0,0-1 0,0 0 0,-12-15-5139,-8-6 1971,9 10 2396,-27-26-1077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11648,'-25'-21'4288,"21"15"-3329,-1 3-255,5-3-640,5 3-864,10 3 416,-6 0-2495,2 0 1599,-2 3-4224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56 12128,'-24'-38'4479,"4"33"-3455,6 1 640,23 0-1376,5 4 1440,12 0-960,8 0 352,3-5-640,17 5-512,29 0 0,14 0-864,5 0 480,-10 5-3040,-13-1 1888,-8 9-5503,-11 14 3967,-6-2-1184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61 4224,'-5'-9'15546,"1"12"-12540,4-3-2967,39 6 313,143-14-24,-74 2-218,13 4-99,-42 1 397,109-14-1,-182 14-345,-4 1 23,0 0 1,0 0-1,0-1 1,0 1-1,0-1 1,0 1-1,3-2 1,-5 2-78,0-1 0,0 1 0,0 0 0,0 0 0,0 0 0,0 0 0,0 0 0,0 0 0,0-1 0,1 1 0,-1 0 0,0 0 0,0 0 0,0 0 0,0 0 0,0-1 0,0 1 1,0 0-1,0 0 0,0 0 0,0 0 0,0 0 0,0-1 0,0 1 0,0 0 0,-1 0 0,1 0 0,0 0 0,0 0 0,0 0 0,0-1 0,0 1 0,0 0 0,0 0 0,0 0 0,0 0 0,-11-8 27,7 6-29,0 0 0,-1 1 1,1-1-1,-1 1 0,1 0 1,-1 1-1,1-1 0,-1 1 0,0 0 1,1 0-1,-1 0 0,-5 1 1,-11 0 140,-30-1 17,-72 1-24,98 0-118,-179 11 431,132-6-371,-79 10 198,132-13-307,13-2-3,0 0 1,-1 0 0,1 0 0,0 1 0,0 0-1,0 0 1,-10 6 0,11-6 28,1-1 0,-1 1 0,1-1 0,-1 0 0,1-1 0,-1 1 1,0-1-1,-8 0 0,10 0 116,1 0 221,11 6-294,42 31-343,119 80-6,-136-97 303,122 75 99,-109-63 137,53 46 0,-89-68-42,0 0 0,17 20 0,-28-30-173,0 0 0,0 1-1,1-1 1,-1 0 0,0 0-1,0 1 1,0-1-1,1 0 1,-1 0 0,0 1-1,0-1 1,0 0 0,0 1-1,0-1 1,0 0-1,0 1 1,0-1 0,0 0-1,0 0 1,0 1 0,0-1-1,0 0 1,0 1-1,0-1 1,0 0 0,0 1-1,0-1 1,0 0 0,0 1-1,0-1 1,-1 0-1,1 0 1,0 1 0,0-1-1,0 0 1,0 0 0,-1 1-1,1-1 1,0 0-1,0 0 1,-1 1 0,1-1-1,0 0 1,-1 0 0,1 0-1,0 0 1,0 0-1,-1 1 1,1-1 0,-1 0-1,-14 2-21,4-2 40,0-2 0,0 1 0,-12-4 0,11 2-57,-22-3 0,16 6 31,-1 0-1,1 1 1,1 1 0,-1 0-1,0 2 1,0 0-1,1 1 1,0 1 0,0 0-1,1 1 1,-1 1 0,-16 11-1,-114 73 61,110-68-39,-80 37-1,86-49-29,21-9-6,-1 1-1,1 1 0,-11 6 0,18-9-33,-1 0-1,1 0 0,0 0 0,-1 0 0,0 0 0,1-1 0,-1 0 0,0 0 0,0 0 1,0 0-1,-4 0 0,12 6-71,0-5 97,-1-1 0,0 1 0,0-1-1,1 1 1,-1-1 0,1 0 0,0-1 0,-1 1 0,1 0 0,-1-1 0,5 0 0,9 2-23,25 3 49,-1-2-1,1-1 1,42-5 0,61-7-84,53-1-89,31 11 237,-228 0-64,1 0-1,0 0 1,-1 0 0,1 0 0,-1 1-1,1-1 1,-1 0 0,1 1 0,-1-1 0,1 1-1,-1 0 1,1-1 0,-1 1 0,0 0-1,1 0 1,1 2 0,-2-3 2,-1 1-1,0 0 1,1 0 0,-1-1-1,1 1 1,-1 0 0,0 0-1,0 0 1,1 0 0,-1-1-1,0 1 1,0 0 0,0 0-1,0 0 1,0 0 0,0 0-1,0 0 1,0-1 0,0 1-1,-1 0 1,1 0 0,0 0-1,0 0 1,-1-1 0,1 1-1,-1 0 1,1 0 0,0 0-1,-1-1 1,0 2 0,-3 5 55,0 0 1,1 0-1,-5 13 0,-7 16 64,-10 15 39,11-67-11195,12 5 6343,3-2 2427,-1 0 544,0-24-3511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6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40 111 4160,'0'0'95,"-1"0"0,1-1 0,-1 1 0,1 0 0,0 0 1,-1 0-1,1 0 0,-1 0 0,1-1 0,0 1 0,-1 0 0,1 0 0,0-1 0,-1 1 1,1 0-1,0 0 0,0-1 0,-1 1 0,1 0 0,0-1 0,0 1 0,-1-1 0,1 1 1,0 0-1,0-1 0,0 1 0,0-1 0,0 1 0,-1 0 0,1-1 0,0 1 0,0-1 1,0 1-1,0 0 0,0-1 0,0 1 0,0-1 0,1 1 0,-1 0 0,0-1 0,0 1 1,0-1-1,0 1 0,0 0 0,1-1 0,-1 1 0,0-1 0,0 1 0,1 0 0,-1 0 1,0-1-1,1 1 0,-1 0 0,0-1 0,1 1 0,0-1 404,0 0 0,-1 0 1,1 0-1,0 0 0,-1 0 0,1 0 0,-1 0 0,1-1 0,-1 1 1,0-6 5191,-4 13-2216,-4 11-1733,6-12-1731,0 0 0,0-1 1,-1 1-1,0-1 0,0 1 0,0-1 1,0 0-1,-5 5 0,8-9-12,0 0 0,0 0 0,0 0 1,0 0-1,0 0 0,0 0 0,0 0 0,0 0 0,1 1 0,-1-1 0,0 0 0,0 0 0,0 0 0,0 0 1,0 0-1,0 0 0,0 0 0,0 0 0,0 0 0,0 0 0,0 0 0,1 0 0,-1 1 0,0-1 0,0 0 1,0 0-1,0 0 0,0 0 0,0 0 0,0 0 0,0 0 0,0 0 0,0 0 0,0 1 0,0-1 0,0 0 0,0 0 1,0 0-1,0 0 0,0 0 0,0 0 0,0 0 0,0 1 0,0-1 0,0 0 0,0 0 0,0 0 0,-1 0 1,1 0-1,14-6-412,-8 0 265,-1 0 0,1 0 0,-2-1 0,1 1 0,-1-1 0,0 0 0,0 0 0,-1-1 0,0 1 0,0-1 0,-1 1 0,0-1 0,0 0 0,-1 0 0,1-15 0,-5 12-788,-17 38-15189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4576,'-19'11'8123,"-29"12"-3697,13-8-2901,0 1 0,-33 22 1,55-30-1267,0 2 0,1-1 1,0 1-1,0 1 0,1 0 1,1 1-1,-16 21 0,13-10-158,0-1 1,2 2-1,0-1 0,2 1 0,1 1 0,-9 42 0,8-20-22,3 1 0,0 80-1,6-120-231,0 0-1,1 0 0,0-1 1,0 1-1,1 0 0,0 0 1,0-1-1,0 1 0,1-1 1,0 1-1,1-1 0,0 0 1,0-1-1,0 1 0,6 6 1,-8-11-326,0-1 0,0 0 0,0 1 1,0-1-1,0 0 0,0 0 1,0 0-1,0 0 0,0 0 0,0-1 1,0 1-1,1 0 0,-1-1 0,0 0 1,0 0-1,5 0 0,7 0-2123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0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95 4640,'-6'-1'870,"4"0"118,5 0 620,13-12 1556,-14 10-3057,0 1-1,0 0 1,1 0-1,-1 0 1,1 0-1,3-2 1,8-1 127,1 0 1,0 0 0,0 1-1,0 1 1,20-2 0,83 0 385,-44 3-67,-30-1-169,117-3-117,-155 6-204,1 0 0,0 0 1,0-1-1,-1 0 1,1 0-1,0-1 0,-1 0 1,9-3-1,-15 5-217,0-1 0,0 1 0,0 0 0,0 0 0,0 0 0,0-1 0,0 1 0,0 0 0,0 0 0,0 0 0,0-1 0,0 1 0,0 0 0,0 0 1,-7-3-6060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7392,'-12'-6'2373,"12"5"-2135,0 0 0,0 1 0,0-1-1,0 0 1,0 0 0,0 0 0,0 0 0,0 0 0,0 1 0,0-1-1,0 0 1,0 0 0,1 0 0,0-1 0,-1 3-44,1-1 0,-1 1 0,1-1 0,-1 0 0,1 1-1,-1-1 1,1 0 0,-1 1 0,1-1 0,0 0 0,-1 0 0,1 0 0,0 0 0,-1 1 0,1-1 0,0 0 0,-1 0-1,1 0 1,0 0 0,0-1 0,23 1 873,-16 0-564,0 1-94,1 0 1,-1 0-1,1 1 0,-1 0 0,14 5 0,38 19 635,-53-22-967,0 0 1,0 0-1,0 1 1,-1 0-1,0 0 0,0 0 1,0 1-1,-1 0 1,0 0-1,0 0 0,0 1 1,-1 0-1,0-1 1,0 2-1,-1-1 0,0 0 1,0 1-1,-1-1 1,0 1-1,2 11 0,-1 10 126,0 0 0,-2 1 0,-1-1 0,-6 37 0,5-51-19,-1-1 1,-1 1-1,-1 0 0,0-1 1,0 1-1,-14 26 1,14-35 26,4-5-203,-1 0-1,1 1 1,-1-1-1,1 0 1,-1 0-1,0 0 1,1 0-1,-1 0 0,0 0 1,0 0-1,0 0 1,0 0-1,0 0 1,0-1-1,0 1 0,0 0 1,0-1-1,0 1 1,0-1-1,-1 1 1,1-1-1,0 1 1,0-1-1,-1 0 0,-1 1 1,2-1-147,3 0-655,2-1 775,0 1 1,0-1 0,0 0 0,-1 0 0,1 0 0,0-1-1,0 1 1,3-3 0,32-19 45,-30 17-40,23-16 223,50-46-1,-22 16 199,-12 12-75,68-74 1,-110 107-267,0 1 1,-1-1-1,0-1 1,0 1 0,-1-1-1,1 0 1,-2 0-1,4-9 1,-6 15-88,0 0 0,-1-1 0,1 1 0,-1-1 0,0 1-1,1 0 1,-1-1 0,0 1 0,0-1 0,-1 1 0,1-1 0,0 1 0,-1 0 0,0-1 0,1 1 0,-1 0-1,0-1 1,0 1 0,0 0 0,-1 0 0,1 0 0,0 0 0,-1 0 0,1 0 0,-1 0 0,0 1-1,0-1 1,1 1 0,-1-1 0,0 1 0,0-1 0,-1 1 0,-2-1 0,-8-4-516,1 2 0,-2 0 0,1 0 0,0 1 1,-21-1-1,-2-2-1918,-7 2-4207,28 4 101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 2496,'1'-1'521,"0"0"-1,0 0 1,0 1-1,0-1 1,0 0 0,0 0-1,0 1 1,0-1-1,1 1 1,-1-1 0,5 0 4114,-15-3 720,8 3-5269,0 1 1,0 0-1,-1-1 1,1 1 0,0 0-1,0 0 1,0 0-1,0 0 1,0 0-1,0 0 1,0 0-1,0 1 1,0-1 0,0 0-1,0 1 1,-1-1-1,1 1 1,0-1-1,1 1 1,-1-1 0,0 1-1,0-1 1,0 1-1,0 0 1,0 0-1,1-1 1,-1 1-1,0 0 1,1 0 0,-1 0-1,-1 2 1,1-1-71,0 0 0,-1 0 0,1 0 1,0 1-1,0-1 0,0 1 0,0-1 0,1 1 1,-1-1-1,1 1 0,-1-1 0,1 1 1,0-1-1,0 4 0,0-5 0,1 0-1,-1 1 1,0-1 0,0 1 0,1-1-1,-1 0 1,1 1 0,0-1 0,-1 0-1,1 1 1,0-1 0,0 0-1,-1 0 1,1 0 0,0 0 0,0 0-1,0 0 1,0 0 0,1 0 0,-1 0-1,0 0 1,0 0 0,1-1-1,-1 1 1,0-1 0,1 1 0,-1-1-1,0 1 1,1-1 0,-1 0 0,1 0-1,-1 1 1,0-1 0,1 0-1,-1 0 1,1-1 0,-1 1 0,3-1-1,6-1 87,-1 0 0,0-1 1,0 0-1,15-7 0,-16 6-122,18-10 425,-25 13-344,0 0 1,1 0 0,-2 0-1,1 0 1,0 0 0,0 0-1,0 0 1,0 0-1,-1 0 1,1 0 0,0-1-1,-1 1 1,1 0 0,-1 0-1,0-1 1,1 1-1,-1 0 1,0-1 0,0-1-1,0 3-47,0-1-1,-1 1 1,1-1-1,-1 1 1,1 0 0,-1-1-1,1 1 1,-1 0-1,1-1 1,-1 1-1,0 0 1,1 0-1,-1 0 1,1-1 0,-1 1-1,-1 0 1,2 0 6,-15-6-160,7 3-27,-1 0 0,-15-4 0,21 7-89,0-1 0,0 1-1,1 0 1,-1 0-1,0 0 1,0 0 0,0 1-1,1-1 1,-1 1 0,0 0-1,0-1 1,-4 4 0,2-4-1963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 4992,'-14'-11'9301,"111"83"-5003,-78-60-3971,-1 2-1,-1 0 0,0 0 0,16 21 0,-23-24-189,-1 0 0,-1 1 0,0 0 0,-1 1-1,0 0 1,-1 0 0,7 22 0,-7-10 49,0 1 1,-2 0 0,-1 0-1,-1 0 1,-1 1 0,-3 34-1,0-44-62,-1 0 0,0 0 0,-1 0 0,-1-1 0,0 0 0,-1 0 0,-1 0-1,-1 0 1,-13 20 0,1-8 180,-1 0-1,-1-2 1,-44 41 0,41-44-213,-86 88-534,65-65-2867,11-16-3334,32-27 5697,-21 17-6477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398 109 4064,'-1'0'233,"1"-1"0,0 1 0,0-1 0,0 1 0,1-1 0,-1 1 0,0-1 0,0 1 0,9-10 8571,-15 24-6708,-39 75 1479,-22 41-2398,39-87-772,-61 70 0,-45 29 123,101-106-623,29-30-80,4-4 16,22-14 39,-11 3 109,0 0-1,0 0 1,-1-1 0,-1-1-1,0 0 1,0 0 0,9-16-1,43-90 183,-5-10-200,30-59 735,-44 93 727,-26 55-844,-15 38-113,2 5-173,5 16-71,5 23-225,21 108-124,-27-109 119,2-1-1,2 0 1,2 0 0,1-1 0,30 58 0,-28-70 135,1 0 0,2-1 1,25 29-1,-43-55-226,14 18 676,-15-20-565,0 1 1,1-1-1,-1 0 0,0 1 1,0-1-1,0 1 0,0-1 1,1 0-1,-1 1 0,0-1 1,0 1-1,0-1 0,0 0 1,0 1-1,0-1 0,0 1 1,0-1-1,0 1 0,0-1 1,0 0-1,0 1 0,-1-1 1,1 1-1,0-1 0,0 0 1,0 1-1,-1-1 0,1 0 1,0 1-1,0-1 0,-1 0 1,1 1-1,0-1 0,0 0 1,-1 1-1,1-1 0,0 0 1,-1 0-1,1 0 0,-1 1 1,1-1-1,0 0 0,-1 0 1,1 0-1,0 0 0,-1 0 1,1 0-1,-1 1 0,1-1 1,-1 0-1,-9 0 10,1 1 0,-1-1 0,1-1 0,-1 0 0,-12-2 0,-19-2-32,-87-11-636,44-2-4338,78 17 3689,-13-4-2099,18 5 2926,1 0 1,-1 0-1,1-1 1,-1 1 0,0-1-1,1 1 1,-1 0-1,1-1 1,-2-1-1373,1 1 1373,0 0-1,0-7-2816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 4896,'-1'-2'158,"0"1"1,0-1 0,0 1-1,0 0 1,-1-1-1,1 1 1,0 0 0,-1 0-1,1-1 1,-1 1-1,1 0 1,-1 1 0,1-1-1,-1 0 1,0 0 0,1 1-1,-1-1 1,0 1-1,0-1 1,1 1 0,-1 0-1,-4-1 1,-13-4 4230,8 5 2691,28 6-5019,3 4-1811,31 21 0,-43-25-238,0 1 0,0-1 0,0 1-1,-1 1 1,12 16 0,-4-3 126,-2 0 0,0 1 0,-1 1 1,-2 0-1,0 0 0,-1 1 0,-2 1 0,0-1 1,-2 1-1,0 0 0,1 49 0,-6-67-42,-1 1 0,1-1-1,-2 1 1,1-1 0,-1 0-1,0 0 1,-1 0 0,1 0 0,-2 0-1,-5 10 1,4-8 43,-2-1 0,1 1 0,-1-1 0,0-1 1,-1 1-1,-14 10 0,18-15-121,-1 0 0,1 0 1,-1-1-1,0 0 0,1 0 0,-1 0 0,0 0 1,0-1-1,-1 0 0,1 0 0,-9 0 1,34-15-713,15 0 743,0-1 0,-1-1 0,0-2 0,37-28 1,-54 34 80,-1 0 1,-1-2 0,0 0 0,0 0 0,19-28 0,-29 36-130,-1-1-1,-1 1 1,1-1 0,-1 1 0,0-1-1,0 0 1,-1 0 0,0 0-1,0-1 1,-1 1 0,0 0 0,0-1-1,-1 1 1,0-1 0,0 1 0,0 0-1,-1-1 1,0 1 0,-3-9 0,2 11-326,-1-1 0,1 1 0,-1 0 0,0-1 0,-1 1 0,1 1 0,-1-1 0,0 0 0,0 1 0,-1 0 0,-7-6 0,-16-17-6570,28 26 6417,-1 1 297,1 0 0,0 0 0,-1 0 0,1 0 0,0-1 0,0 1 0,-1 0 0,1 0 0,0-1 0,0 1 0,0 0 0,-1 0 0,1-1 0,0 1 0,0 0 0,0-1 0,0 1 0,-1 0 1,1-1-1,0 1 0,0 0 0,0-1 0,0 1 0,0 0 0,0-1 0,0 1 0,0 0 0,0-1 0,0 1 0,0 0 0,0-1 0,1 1 0,-1 0 0,0-1 0,0 1 0,0 0 0,0-1 0,1 1 0,11-4-4581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1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 7136,'-2'-1'199,"0"-1"199,1 1 0,0 0-1,-1 0 1,1 1-1,-1-1 1,1 0-1,-1 0 1,1 1-1,-1-1 1,0 1-1,1-1 1,-1 1 0,0 0-1,1-1 1,-1 1-1,0 0 1,0 0-1,1 0 1,-1 1-1,0-1 1,1 0-1,-1 1 1,0-1 0,-1 1-1,-3 1 183,1 0-291,-1 0 0,1 1 0,-1-1 0,1 1-1,-10 7 1,14-9-280,0 0-1,1 0 1,-1 0 0,0 0-1,0 0 1,0 0-1,1 0 1,-1 0 0,0 0-1,1 0 1,-1 1-1,1-1 1,-1 0-1,1 0 1,0 1 0,0-1-1,-1 0 1,1 0-1,0 1 1,0-1-1,0 0 1,0 1 0,1-1-1,-1 0 1,0 1-1,1-1 1,-1 0-1,0 0 1,1 0 0,-1 1-1,1-1 1,0 0-1,-1 0 1,2 1-1,0 1 34,0 1-1,0-1 1,0 0-1,1 0 0,-1 0 1,1-1-1,-1 1 1,1-1-1,0 1 1,0-1-1,0 0 0,1 0 1,-1 0-1,0 0 1,1-1-1,-1 0 0,1 1 1,0-1-1,-1 0 1,1-1-1,0 1 0,-1-1 1,1 0-1,0 0 1,0 0-1,0 0 0,-1 0 1,1-1-1,0 0 1,-1 0-1,1 0 1,0 0-1,4-2 0,-4 1 56,2 0 57,-1-1-1,0 1 1,0-1-1,9-6 1,-12 8-79,-1 0 1,0-1-1,0 1 1,1-1-1,-1 1 0,0-1 1,0 1-1,0-1 1,0 0-1,-1 1 1,1-1-1,0 0 1,-1 0-1,1 0 0,-1 1 1,0-1-1,0 0 1,1 0-1,-1-2 1,-1 2-44,1 0 0,-1 0 0,1 0 0,-1 0 0,1 1 0,-1-1 0,0 0 0,0 0 0,0 1 0,0-1 0,0 1 0,-1-1 1,1 1-1,0-1 0,-1 1 0,1 0 0,-1-1 0,1 1 0,-1 0 0,0 0 0,1 0 0,-4-1 0,-1-1-124,-1 0 1,0 1-1,1 0 0,-1 0 0,-9-2 0,-40-2-1687,47 6 412,-1 0 0,1 0 0,-19 4-1,27-4 1107,0 0 0,0 1 0,0-1-1,0 0 1,0 1 0,0-1-1,1 1 1,-1-1 0,0 1-1,0-1 1,0 1 0,0 0-1,0 0 1,-5 12-2192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 2720,'3'-9'19039,"-2"9"-18943,1 0 0,-1 0-1,0-1 1,0 1 0,1 0 0,-1-1-1,0 1 1,0-1 0,0 0 0,0 1-1,1-2 1,-1 2-77,-1-1 0,1 1 1,-1 0-1,1-1 0,-1 1 0,0 0 0,1-1 1,-1 1-1,1 0 0,0 0 0,-1-1 0,1 1 1,-1 0-1,1 0 0,-1 0 0,1 0 0,-1 0 1,1 0-1,-1 0 0,1 0 0,0 0 0,-1 0 1,1 0-1,-1 0 0,2 1 0,-1-1 109,4 1 182,2 2-323,0-1 0,0 1 0,0 1 1,-1-1-1,1 1 0,-1 1 1,0-1-1,0 1 0,0 0 0,-1 0 1,1 1-1,4 6 0,4 8 22,-2 0 0,0 1-1,-2 0 1,0 1 0,-1 0-1,-1 0 1,9 44 0,-8 2 199,-3 1 0,-3 0 0,-5 71 0,-1-108-58,-2 0 0,-12 45 0,-25 58 446,13-47-234,7-14-109,-60 135 0,78-201-267,-46 84 449,44-82-648,-1 0-1,-1 0 1,0-1 0,0 1 0,0-2-1,-13 10 1,8-7-1165,8-6 329,-1-1 0,1 0 0,-8 4-1,12-7 204,-1 0 0,0-1 0,0 1 0,0 0 0,0-1 0,0 0 0,0 1 0,-4-1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22 3552,'0'0'59,"0"-1"0,-1 1 1,1 0-1,0 0 0,0-1 0,0 1 0,-1 0 1,1-1-1,0 1 0,0 0 0,0 0 0,0-1 1,0 1-1,0 0 0,0-1 0,-1 1 1,1-1-1,0 1 0,0 0 0,0-1 0,0 1 1,0 0-1,1-1 0,-1 1 0,0 0 0,0-1 1,0 1-1,0 0 0,0-1 0,0 1 1,1 0-1,-1-1 0,0 1 0,0 0 0,0 0 1,1-1-1,-1 1 0,0 0 0,0 0 0,1-1 1,-1 1-1,1 0 107,-1 0 1,0-1-1,1 1 1,-1 0-1,0-1 1,0 1 0,1 0-1,-1-1 1,0 1-1,0 0 1,1-1-1,0-4 4010,-3 6-3857,1-1 1,0 0-1,0 0 0,0 0 0,0 1 1,0-1-1,0 1 0,0-1 0,0 1 1,0-1-1,-1 2 0,-18 16 982,13-11-849,-77 71 2269,-98 102 419,118-118-2724,8-7-443,49-45-28,7-10-70,-1 1 0,1 0 0,0-1 0,0 1 0,-1 0 0,1-1 0,-1 1 0,1 0 0,-1-1 0,1 1 0,-1-1 0,1 1 0,-1-1 0,0 1 0,1-1 0,-1 1 0,0-1 0,1 0 0,-1 1 0,0-1 0,-1 1 0,3-18-9750,6-6 4918,0 4 2814,1-9-396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5984,'-13'-11'5797,"11"26"-373,2-9-4640,0 0-175,0 0 0,0 0 0,1 1 0,1 5 0,-1-10-512,0 1 0,0-1-1,0 0 1,0 1 0,0-1 0,0 0 0,1 0 0,-1 0-1,1 0 1,0 0 0,-1 0 0,5 2 0,11 9 177,1 0 0,1-2 1,-1 0-1,2-1 0,-1-1 1,26 8-1,5-2-184,73 12 1,-115-25-502,0 0 1,-1 0-1,9 4 0,-15-5-767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 8320,'-5'-2'656,"4"2"-558,0-1 1,1 1 0,-1 0 0,0-1-1,0 1 1,1 0 0,-1-1 0,0 1-1,0 0 1,0 0 0,1 0 0,-1 0-1,0 0 1,0 0 0,0 0 0,1 0-1,-1 0 1,0 0 0,0 0 0,0 0-1,1 0 1,-1 1 0,0-1 0,0 0-1,1 1 1,-1-1 0,0 0 0,1 1-1,-1-1 1,-1 2 0,0-1 86,0 1 0,-1-1 1,1 0-1,0 1 0,-1-1 0,1 0 1,-1-1-1,0 1 0,1 0 0,-1-1 0,0 0 1,-5 1-1,-3 0 330,-128 19 4336,-69 4-2087,134-13-2195,52-6-373,0-2 0,0 0 0,0-2-1,-1 0 1,-32-4 0,41 2-1493,11 1 519,1 0 0,0 0 0,-1 0-1,1-1 1,0 1 0,-1-1 0,-3-1 0,5 2 638,1-1-1,-1 1 0,1-1 1,-1 1-1,1-1 1,0 1-1,-1-1 0,1 1 1,0-1-1,0 1 0,-1-1 1,1 1-1,0-1 1,0 0-1,0 1 0,0-1 1,0 1-1,0-1 0,-1 0 1,2 1-1,-1-1 1,0 1-1,0-1 0,0 0 1,0 1-1,0-1 1,0 1-1,1-1 0,-1 0 1,0 1-1,0-1 0,1 1 1,-1-1-1,0 1 1,1-1-1,0 0 0,2-8-2045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5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285 228 1728,'0'0'127,"0"0"1,-1-1 0,1 1-1,-1-1 1,1 1-1,0 0 1,-1-1-1,1 1 1,-1 0-1,1-1 1,-1 1-1,1 0 1,-1 0 0,1 0-1,-1-1 1,0 1-1,1 0 1,-1 0-1,1 0 1,-1 0-1,1 0 1,-1 0-1,1 0 1,-2 0-1,1 0 26,0 0-1,0 0 0,0 0 0,0 0 1,0 0-1,0 0 0,0-1 1,0 1-1,0 0 0,0-1 0,0 1 1,-1-1-1,2 1-1,-1 0-79,0 0 0,1-1 0,-1 1 0,1 0 0,-1 0 0,1 0 0,-1 0 1,1 0-1,-1-1 0,1 1 0,-1 0 0,1-1 0,-1 1 0,1 0 0,-1-1 0,1 1 1,-1 0-1,1-1 0,0 1 0,-1-1 0,1 1 0,0-1 0,-1 1 0,1-1 1,0 1-1,-1-1 0,1 1 0,0-1 0,0 1 0,0-1 0,0 0 0,-22-24 686,15 14-767,3 10 10,2-1 55,1-1 171,0 0-124,0 3 50,1 0-137,-1 0 1,1 0-1,0 0 0,-1 0 0,1 0 1,-1 0-1,1 0 0,-1 0 0,1 0 1,-1 0-1,1 0 0,-1 0 0,1 0 1,0 0-1,-1 0 0,1 0 1,-1 0-1,1-1 0,-1 1 0,1 0 1,0 0-1,-1 0 0,1-1 0,-1 1 1,1 0-1,0-1 0,-1 1 0,1 0-44,-1 0 0,1 0 1,-1 0-1,1 1 0,-1-1 0,1 0 0,0 0 0,-1 1 0,1-1 0,0 0 0,-1 1 0,1-1 0,0 0 0,-1 1 0,1-1 0,0 1 0,0-1 0,-1 1 1,1-1-1,0 0 0,0 1 0,0-1 0,0 1 0,0-1 0,0 1 0,-6 10 141,3-5-76,0 0 1,1-1-1,-1 1 0,1 0 0,1 1 1,-1-1-1,0 10 0,1 4 56,1 22-1,1-11 310,-5-15-42,4-12 176,1-4-114,0-15-4,0-1 0,5-18 0,2-20 381,-3-153-1983,-5 206 1051,1 1 130,0 0 1,1 0 0,-1 0-1,0 0 1,0 0-1,0 0 1,0 0 0,0 0-1,0 0 1,0 1 0,2 0-1,1 0 26,19 1 190,-1-1 0,29-2 0,-7-1 23,31 1 193,118-17 1,-159 14-386,66 1 1,-86 3 84,-12 0 122,-21 0-70,15 0-143,3 0-38,-17 15-182,13-10 181,1-1 1,-1 1-1,-5 9 0,-6 7-44,-3 2 15,2 1 0,1 0 0,-22 44 0,5-8 38,11-23-12,-2-2 0,-2 0 0,-1-2 0,-1-1 0,-2-1 0,-1-1 0,-64 45 0,66-52 11,0 1 0,1 1-1,-42 50 1,17-14 212,36-36-268,13-19 105,1 0 1,-1 0-1,-1-1 1,1 0-1,-1 0 1,-8 8-1,7-12 269,6-1-313,0 0 0,0 0 1,0 0-1,-1 0 1,1-1-1,0 1 0,0 0 1,0 0-1,0 0 0,0 0 1,0 0-1,0-1 1,0 1-1,0 0 0,0 0 1,0 0-1,0 0 0,0 0 1,0 0-1,0-1 1,0 1-1,0 0 0,0 0 1,0 0-1,0 0 1,0 0-1,1 0 0,-1-1 1,0 1-1,0 0 0,0 0 1,0 0-1,0 0 1,0 0-1,0 0 0,0 0 1,0 0-1,1 0 0,-1-1 1,0 1-1,10-10 142,-4 4-164,0 0-1,0 0 1,13-9-1,-5 7-11,0 1 0,1 0 0,0 1 0,16-4 0,64-14 29,-83 21-11,19-4-9,0 2 0,0 0-1,0 2 1,0 2 0,61 4-1,-83-1 15,-1 0 0,1 0 0,-1 1 0,1 0 0,-1 0-1,0 1 1,0 0 0,-1 1 0,1-1 0,-1 1 0,0 1-1,7 6 1,-13-11-15,0 0 0,0 0 0,0 0 0,0 1 1,0-1-1,-1 0 0,1 1 0,0-1 0,0 3 0,2 24 190,-3-27-85,0-3-1462,0 1 1154,0 1 1,0-1-1,0 1 0,0-1 0,1 0 0,-1 1 0,0-1 0,0 1 0,1-1 0,-1 0 0,0 1 0,0-1 0,2 0 0,-1-2-943,3-11-2205,0 2 1104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 8128,'-1'-2'220,"1"2"-104,0-1 1,-1 0 0,1 1 0,0-1-1,0 1 1,-1-1 0,1 1-1,0-1 1,0 1 0,0-1-1,0 0 1,0 1 0,0-1 0,0 1-1,0-1 1,0 1 0,0-1-1,0 0 1,0 1 0,0-1-1,1 1 1,-1-1 0,0 1 0,0-1-1,0 1 1,1-1 0,-1 1-1,0-1 1,1 1 0,-1-1-1,1 1 1,-1-1 0,0 1 0,2-2 1588,-6 98 3789,-11 46-3560,1-20-642,5 68-460,8-111-4379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38 3904,'4'-12'11351,"-5"10"-10642,1 1-322,0 0 0,-1 0 0,1 0 0,0 0 0,-1 0 0,1 0 0,-1 0 0,0 0 0,1 1 0,-1-1 0,-1-1 0,1 1-254,0 0 1,-1-1 0,1 1-1,-1 0 1,1 0 0,-1 1-1,1-1 1,-1 0 0,0 0-1,0 1 1,1-1 0,-1 1-1,0 0 1,-3-1 0,-39 7 1226,17-2-875,21-3-465,0 1-1,0-1 1,1 1 0,-1 0 0,0 0 0,1 1-1,-1 0 1,1 0 0,0 0 0,0 0-1,0 1 1,1 0 0,-1 0 0,1 0-1,0 1 1,-6 7 0,9-10-21,0 0-1,0-1 1,0 1 0,0 0-1,0 0 1,1 0 0,-1 0-1,0 0 1,1 0 0,0 0 0,-1 0-1,1 0 1,0 0 0,0 0-1,0 0 1,1 3 0,0 0-1,0-1-1,0 1 1,1-1 0,0 1 0,0-1 0,0 0 0,3 4 0,5 6 17,1 0 1,24 24-1,-34-37-11,11 11 64,1-1 1,0 0-1,17 10 1,-22-16-192,-1-1 1,1 0 0,-1 0-1,1-1 1,0 0 0,1-1 0,-1 0-1,10 2 1,-15-4-120,0 0 0,-1 0 0,1-1 0,0 1 0,-1-1 0,1 1 0,-1-1 0,1 0 0,-1 0 0,1 0 0,-1 0 0,0-1 0,1 1 0,-1-1 0,0 1 0,0-1 0,0 0 0,0 0 0,0 0 0,-1 0 0,3-2 0,3-7-1735,0 1-1,0-1 1,5-12 0,-10 19 1221,8-17-1815,-1-1-1295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56 109 4800,'2'-13'731,"-1"4"-324,1 0 1,-1 0-1,2 0 0,2-9 1,10-23 8685,-14 48-8739,0 0 0,-1 0 0,0 0-1,0 0 1,-1 1 0,0-1 0,-2 9 0,1-9-161,0 6 44,-29 190 1675,21-106-1438,-24 375 1457,33-454-1943,0-14-175,1 1 0,0-1 0,0 1 0,0-1 0,0 0 0,1 1 0,0-1 0,0 0 0,2 7 0,5-19-4032,20-20-2474,-9 10 1136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7136,'0'-8'2621,"1"-1"-814,13 5 330,14-1 1048,-6 0-1900,1 1 0,35-1 0,-51 5-1159,7 0 280,0 0-1,0 1 1,22 4 0,-32-3-287,1-1 0,0 1 1,0 0-1,-1 0 0,1 0 0,-1 1 1,0-1-1,1 1 0,-1 0 0,-1 1 1,1-1-1,0 1 0,5 6 0,-4-3 5,0 0 0,-1 1 0,1-1 0,-1 1 0,-1 0 0,5 16 0,-1 1 168,2 27 1,1 4 297,23 68-131,-28-105-478,-4-12-487,1-1 0,0 1-1,1-1 1,4 9 0,-4-14-1563,3-4 801,-1-1 1,0 1-1,1-1 0,-1 0 1,0 0-1,-1-1 0,1 1 1,-1-1-1,5-7 0,2-1-1116,8-8-1589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7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8 7872,'-13'-7'2560,"-1"15"2378,-57 22 502,6-4-3648,-15 13 343,-132 85 0,76-22-4025,14 13-7135,90-81 5388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1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2976,'0'-1'37,"0"1"0,0 0 0,0-1 0,0 1 0,0-1 0,0 1 0,0-1 1,0 1-1,1 0 0,-1-1 0,0 1 0,0 0 0,0-1 0,1 1 0,-1 0 0,0-1 0,1 1 0,-1 0 0,0-1 1,1 1-1,-1 0 0,0 0 0,1-1 0,-1 1 0,0 0 0,1 0 0,-1 0 0,1-1 0,-1 1 0,0 0 0,1 0 1,-1 0-1,1 0 0,-1 0 0,0 0 0,1 0 0,-1 0 0,1 0 0,-1 0 0,1 0 0,-1 0 0,0 0 0,1 1 1,5-1 4954,-6-1-4883,0 1 1,1 0 0,-1-1 0,0 1-1,0-1 1,0 1 0,0 0 0,0-1 0,0 1-1,0-1 1,1 1 0,-1 0 0,0-1-1,0 1 1,1 0 0,-1-1 0,0 1-1,0 0 1,1-1 0,-1 1 0,0 0-1,1 0 1,-1 0 0,0-1 0,1 1-1,-1 0 1,1 0 0,-1 0 0,0 0-1,2-1 862,-11 2 478,8-1-1368,0 1 0,1-1 0,-1 1 0,1 0 0,-1-1 0,1 1 0,-1 0 0,1-1 0,0 1 1,-1 0-1,1-1 0,0 1 0,-1 0 0,1 0 0,0-1 0,0 1 0,0 0 0,0 0 0,-1 0 1,2 1-1,-6 32 340,1 1 68,-2 10 53,-2 61 0,-2 18 144,-2 21-257,1-20-154,-4 114 457,14-220-728,-1 44 143,-5 73 213,7-105 32,0-14-139,0-16 25,0-12-70,1-5-310,1 0 1,4-17-1,0-2-36,-2 5 67,-1 1-67,2 0 0,1 0-1,15-45 1,-11 49 23,2 0 0,0 0-1,1 1 1,28-37 0,-27 43 58,-10 12-9,0 0-1,1 1 1,-1-1-1,1 1 1,1 0-1,8-6 0,-13 10 81,0 0 1,1 1-1,-1-1 0,0 1 0,0-1 0,0 1 0,1-1 0,-1 1 0,0 0 0,0-1 0,1 1 0,-1 0 0,0 0 0,0 0 0,1 0 0,-1 0 0,0 0 1,1 1-1,-1-1 0,0 0 0,0 1 0,1-1 0,-1 1 0,0-1 0,0 1 0,0-1 0,0 1 0,0 0 0,0 0 0,0 0 0,0-1 0,0 1 0,0 0 1,0 0-1,1 2 0,3 4 84,-1 0 0,0 0 1,0 0-1,4 12 0,-5-13-88,0 4 103,0-1 0,0 1 0,-1 0-1,-1 0 1,2 17 0,-4 54 337,0-35-238,-2-5-43,2-30-83,0 1-1,1-1 1,1 17 0,-1-25-89,1 1-1,-1-1 1,1 0-1,-1 0 1,0 0 0,0 0-1,-1 0 1,1 0-1,-1 0 1,-1 5 0,3-20-9080,-1 4 6513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3232,'3'-9'1199,"-12"9"2411,4 0-467,21 2 4195,-9-1-7177,1 1 0,0 0 0,0 0 0,-1 1 0,9 3-1,-3 2-33,-2-2 70,-1 1 0,16 12 0,-22-15-67,-1 0 0,1 0 0,-1 0-1,1 1 1,-1-1 0,-1 1 0,1 0 0,0 0 0,1 5-1,-1 2 5,0-1-1,-1 1 1,-1 0 0,0 0-1,0 0 1,-1 0-1,-1 0 1,-1 14-1,-1 26 287,3-36-335,0-3 43,0 1 0,-1-1 0,0 1 0,-4 14 0,-3 10 257,7-28-327,-1-1 1,0 1-1,-1 0 1,0-1-1,0 0 1,-9 16 0,8-18-14,-9 13 193,8-14-194,5-6-45,0 0-1,0 0 1,0 0-1,0 0 1,0 0-1,0 0 1,0 0-1,0 0 1,0 0 0,0 0-1,-1 0 1,1 0-1,0 0 1,0 0-1,0 0 1,0 0-1,0 0 1,0 0-1,0 0 1,0 0-1,0 0 1,0 0-1,0 0 1,0 0-1,0 0 1,0 0-1,0 0 1,0 0-1,0 0 1,0 0-1,0 0 1,-1 0-1,1 0 1,0 0-1,0 0 1,0 0-1,0 0 1,0 0 0,0 0-1,0 0 1,0 0-1,0 0 1,0 0-1,0 0 1,0 0-1,0 0 1,0-1-1,0 1 1,0 0-1,0 0 1,0 0-1,0 0 1,0 0-1,0 0 1,0 0-1,0 0 1,0 0-1,0 0 1,0 0-1,0 0 1,0 0-1,0 0 1,0 0-1,0 0 1,0 0 0,0 0-1,0 0 1,0-1-1,0 1 1,21-22-373,-1 1 258,32-25-1,-22 20 25,137-102 235,-110 88 346,91-84-1,-141 117-384,0-1 1,0 0 0,-1 0-1,6-9 1,-10 14-54,0 0 0,-1 0 0,0 0 0,1-1 0,-1 1 0,0 0 0,-1 0 0,1-1 0,0 1 0,-1-1 0,0 1 0,0 0 0,0-1 0,0 1 0,-1-4 0,0 2-48,0 1 0,-1 0 0,1-1 0,-1 1 1,0 0-1,0 0 0,0 0 0,-1 0 1,1 0-1,-1 1 0,0-1 0,-5-4 0,3 3-545,0 1-1,-1 0 0,0 1 0,-9-6 1,14 9 242,0-1 1,0 0 0,0 0 0,0 0 0,0 0-1,0 0 1,0-1 0,1 1 0,-1 0 0,0 0-1,1 0 1,-1-1 0,1 1 0,-1 0 0,1-1-1,-1 1 1,1 0 0,0-1 0,0 1 0,0-1-1,0 1 1,0 0 0,0-1 0,0 1 0,1-3 0,0-4-1917,0 1 1,1-1 0,4-10 0,6-8-1902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48 7648,'-1'0'217,"1"0"1,0 0-1,-1-1 1,1 1-1,-1 0 1,1 0 0,0 0-1,-1 0 1,1 0-1,-1 0 1,1 0-1,0 0 1,-1 0-1,1 0 1,0 0-1,-1 0 1,1 0 0,-1 0-1,1 1 1,0-1-1,-1 0 1,1 0-1,0 0 1,-1 0-1,1 1 1,0-1-1,-1 0 1,1 0-1,0 1 1,-1-1 0,1 0-1,0 1 1,0-1-1,-1 0 1,1 1-1,0-1 1,0 0-1,0 1 1,-13 20 1170,9-15-781,-4 10-330,0 1 0,1-1 0,0 2-1,2-1 1,0 1 0,1 0 0,0 0-1,-1 36 1,5-47-259,1-1 0,-1 1 0,1-1 0,1 1 0,-1-1 0,1 1 0,0-1 0,0 0 0,7 11 0,-8-15 12,0 0 1,0-1 0,0 1-1,0 0 1,0-1 0,1 1-1,-1-1 1,1 1-1,-1-1 1,1 0 0,0 1-1,-1-1 1,1 0 0,0 0-1,0 0 1,0-1 0,0 1-1,0 0 1,0-1-1,0 1 1,0-1 0,0 0-1,0 1 1,0-1 0,0 0-1,0 0 1,0 0-1,0-1 1,0 1 0,0 0-1,0-1 1,0 0 0,4-1-1,-2 0 32,-1 0-1,0-1 0,1 1 0,-1-1 1,0 0-1,0 0 0,0 0 0,-1 0 1,1-1-1,-1 1 0,1-1 0,2-5 1,-1 1 21,7-12 177,-1-1-1,-1 0 1,-1 0 0,-1 0-1,5-26 1,-9 39-152,-1-1 0,-1 0 1,1 1-1,-2-1 0,1 0 0,-1 0 1,0 0-1,-1 0 0,0 1 1,-1-1-1,1 0 0,-7-15 1,7 21-125,0 1 1,0 0 0,-1 0 0,1-1-1,-1 1 1,1 0 0,-1 0 0,0 1-1,1-1 1,-1 0 0,0 0 0,0 1 0,-1 0-1,1-1 1,0 1 0,0 0 0,-1 0-1,1 0 1,-1 0 0,1 0 0,0 1-1,-1-1 1,0 1 0,1-1 0,-1 1 0,1 0-1,-1 0 1,1 0 0,-1 1 0,1-1-1,-1 1 1,1-1 0,-1 1 0,-2 1 0,-1 0-395,0 0 1,1 0-1,0 1 1,0 0 0,-1 0-1,-4 5 1,5-5-552,1 0-1,1 1 1,-1 0 0,0 0 0,1 0-1,-5 7 1,0 7-5556,6 0 2053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5 5408,'0'0'80,"-1"0"1,1-1 0,0 1-1,0 0 1,0 0-1,0 0 1,0 0 0,0 0-1,0 0 1,0 0-1,0-1 1,0 1-1,0 0 1,0 0 0,0 0-1,0 0 1,0 0-1,1-2 1049,-1 2-1049,0 0 1,1 0-1,-1 0 1,0 0 0,0 0-1,0 0 1,0 0-1,0 0 1,0 0 0,0 0-1,1 0 1,-1 0-1,0 0 1,0 0-1,0 0 1,0 0 0,2 2 1874,-2-2-1779,1 0 0,-1 0 0,0 0-1,0 1 1,0-1 0,0 0 0,0 0-1,0 0 1,0 1 0,0-1 0,0 0-1,0 0 1,0 1 0,0-1 0,0 0 0,0 0-1,0 1 1,0-1 0,0 0 0,0 0-1,0 1 1,0-1 0,0 0 0,-1 0-1,1 1 1,-16 28 2792,11-18-2572,-1 0 0,-1-1 1,0 1-1,-11 12 0,-7 4-3,-35 37 350,-210 209 502,236-237-1284,-24 23 46,-71 80-297,125-133-402,-1-1-1,0 1 1,0-1-1,-1-1 1,-7 7-1,13-11 638,-1 0 0,1 0 0,0 0-1,0 0 1,0 0 0,0 0-1,0 1 1,0-1 0,0 0 0,0 0-1,-1 0 1,1 0 0,0 0-1,0 0 1,0 0 0,0 0 0,0 0-1,0 0 1,-1 0 0,1 0-1,0 0 1,0 0 0,0 0 0,0 0-1,0 0 1,-1 0 0,1 0-1,0 0 1,0 0 0,0 0 0,0 0-1,0 0 1,-1 0 0,1 0 0,0 0-1,0 0 1,0 0 0,0 0-1,0 0 1,0 0 0,0 0 0,-1-1-1,1 1 1,0 0 0,0 0-1,0 0 1,0 0 0,0 0 0,0 0-1,0-1 1,0-6-2624,5-3 354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7040,'-17'-11'2282,"16"11"-1908,-1-1 0,1 1-1,-1-1 1,1 1-1,-1 0 1,1-1 0,-1 1-1,-8 1 7929,12 0-8198,0-1 1,0 1 0,0 0-1,0 0 1,0 0 0,0 0-1,-1 0 1,4 3 0,6 3 233,-10-7-314,36 21 668,70 26 0,3-16-401,-8-2-216,-84-23-25,0 1 0,-1 0-1,26 17 1,-27-13-234,4 3-3203,-18-13 2681,0 0 0,0 0 0,0-1 1,0 1-1,0 0 0,0-1 0,0 0 0,0 1 1,3-1-1,6 0-1779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5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3648,'0'0'2837,"1"-1"-2564,0 1-1,0 0 1,0 0-1,1 0 1,-1 0-1,0 1 0,0-1 1,0 0-1,0 0 1,2 1-1,3 2 37,0-1 0,1 0 0,-1 0 0,1-1 1,0 1-1,-1-2 0,1 1 0,13-1 0,6 1 408,-11 0-447,0-1 1,-1 0 0,1-2-1,0 1 1,19-6-1,-6-1-18,47-19 1,-43 16 99,-32 11-360,0 0 0,0 0 0,0 0 0,0 0 0,0 0-1,0 0 1,0 0 0,0 0 0,0 0 0,0 0 0,-1 0 0,1 0 0,0 0 0,0 0 0,0-1 0,0 1 0,0 0 0,0 0 0,0 0 0,0 0 0,0 0-1,0 0 1,0 0 0,0 0 0,0 0 0,0 0 0,0 0 0,0 0 0,0 0 0,0-1 0,0 1 0,0 0 0,0 0 0,0 0 0,1 0 0,-1 0-1,0 0 1,0 0 0,0 0 0,0 0 0,0 0 0,0 0 0,0 0 0,0 0 0,0 0 0,0 0 0,0 0 0,0 0 0,0 0 0,0 0 0,0 0 0,0-1-1,0 1 1,1 0 0,-1 0 0,0 0 0,0 0 0,0 0 0,0 0 0,0 0 0,0 0 0,0 0 0,0 0 0,0 0 0,0 0 0,0 1 0,1-1-1,-2-1-162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948 45 7136,'-3'-6'775,"2"4"-558,1 0 1,-1 1-1,0-1 1,0 0-1,0 0 1,0 1-1,0-1 1,0 1-1,-1-1 1,1 1-1,0-1 1,-1 1-1,1 0 1,-1 0-1,0 0 1,1 0-1,-1 0 1,0 0-1,-3-1 1,-6-1 685,0 1-1,0 0 1,0 1 0,0 0 0,-1 0-1,1 2 1,-16 1 0,-1 2 435,-49 13 0,-18 17-21,23-7-724,5-2-608,1 2 1,1 4 0,2 2 0,1 2-1,-63 50 1,97-60-428,-8 5-1018,32-28 812,1 0 1,0-1 0,0 1-1,-1-1 1,-6 3 0,11-13-6266,9-5 3175,8-5 512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7968,'-24'-6'2565,"24"6"-2466,-1 0-1,1 0 1,0 0-1,-1 0 1,1 0 0,0-1-1,-1 1 1,1 0-1,0 0 1,-1-1 0,1 1-1,0 0 1,-1 0-1,1-1 1,0 1 0,0 0-1,-1-1 1,1 1-1,0 0 1,0-1 0,0 1-69,0 0 0,0 0 0,0 0 0,0 0 0,0 0 0,0 0 0,-1 0 0,1 0 0,0 0 0,0 0 0,0 0 0,0 0 0,0 0 0,0 1 0,0-1 0,0 0 0,0 0 0,0 0 0,0 0 0,0 0 0,0 0 0,0 0 0,0 0 0,0 0 0,0 0 0,0 0 0,0 0 0,0 0 0,0 0 0,-1 0 0,1 0 0,0 0 0,0 0 0,0 0 0,0 0 0,0 0 0,0 0 0,0 0 0,0 0 0,0 0 0,0 0 1,0 0-1,0 0 0,0 0 0,0 0 0,-1 0 0,1 0 0,0 0 0,0 0 0,0 0 0,0 0 0,0 0 0,0 0 0,0 0 0,0 0 0,0 0 0,0 0 0,0-1 0,0 1 0,-2 6 565,0 0 1,1-1-1,-1 1 0,1 0 1,1 0-1,-1 0 0,1 9 1,0-2 49,-6 41 982,3-29-910,0 29 0,32 393 904,-27-429-1869,8 27 1,4-7-4580,-14-37 4652,0-1-1,0 1 1,0-1 0,1 1 0,-1-1-1,0 1 1,0-1 0,1 1 0,-1-1-1,0 1 1,1-1 0,-1 0 0,0 1-1,1-1 1,-1 0 0,1 1 0,-1-1-1,1 0 1,0 1 0,-1-1-205,1 0-1,-1-1 1,1 1 0,-1 0 0,1-1-1,3-4-4182,-4 4 4182,8-13-4509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2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1205 3072,'-5'0'10048,"13"-26"-5835,-6-24-2256,11-62-700,17-115-919,-20 136-8,-4-170 1,-7 173-374,2 41-23,12-75-1,-12 101-27,-2 18 94,1 0 1,0 1 0,0-1-1,0 0 1,0 0 0,1 0-1,-1 1 1,1-1-1,-1 0 1,1 0 0,0 1-1,0-1 1,3-4 0,-4 7-3,0 0 0,1 0 0,-1-1 1,0 1-1,0 0 0,0 0 0,1 0 0,-1 0 1,0 0-1,0 0 0,0 0 0,1 0 0,-1 0 1,0 0-1,0 0 0,0 0 0,1 0 0,-1 0 1,0 0-1,0 0 0,1 0 0,-1 0 1,0 0-1,0 0 0,0 0 0,1 0 0,-1 0 1,0 1-1,0-1 0,0 0 0,1 0 0,-1 0 1,0 0-1,9 10-50,6 16 127,-4-1 139,-1 1 0,-1 0-1,8 42 1,-11-42-157,-4-18-40,40 148 341,-31-124-204,1 0 0,28 52 1,19 12 226,19 36-149,8 71 312,-60-135-414,22 67 263,-41-109-233,-6-25 256,-1-20 352,0-47-326,2-2-487,12-75 0,-2 76-25,34-106 1,42-113-118,-3 46-367,-53 161 507,-19 49-258,16-54 1,-28 81 79,0 0 1,-1 0-1,1 0 1,-1 0-1,0 0 1,0 0-1,0 0 1,0 1-1,-1-1 1,0-3-1,1 6 114,0-1-1,0 1 0,0 0 0,0 0 1,0-1-1,0 1 0,0 0 1,0 0-1,0-1 0,0 1 0,0 0 1,0 0-1,0 0 0,0-1 1,0 1-1,0 0 0,-1 0 0,1 0 1,0-1-1,0 1 0,0 0 0,0 0 1,-1 0-1,1 0 0,0-1 1,0 1-1,0 0 0,-1 0 0,1 0 1,0 0-1,0 0 0,0 0 1,-1 0-1,1 0 0,0 0 0,0 0 1,-1 0-1,1 0 0,0 0 0,0 0 1,0 0-1,-1 0 0,1 0 1,0 0-1,0 0 0,-1 0 0,1 0 1,0 0-1,0 0 0,0 0 1,-1 0-1,1 0 0,0 0 0,0 1 1,0-1-1,-1 0 0,1 0 1,-6 8-2945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 2976,'0'0'6757,"-11"10"-2618,7-7-3800,0 0 0,-1 0 1,1-1-1,-1 1 0,-7 2 0,-12 6 484,-7 8 374,1 1 0,-37 33 0,-48 54 452,112-104-1614,-16 18 52,1 0 1,-24 36 0,18-22 33,-34 51-121,54-81-876,1-1 0,0 1 1,-1-1-1,-7 6 0,11-10 743,0 1 0,-1-1 0,1 0 0,0 0 0,0 0-1,-1 0 1,1 0 0,0 0 0,0 0 0,-1 0 0,1 0 0,0 0 0,0 0-1,-1 0 1,1 0 0,0 0 0,0 0 0,0 0 0,-1-1 0,1 1 0,0 0 0,0 0-1,-1 0 1,1 0 0,0 0 0,0 0 0,0-1 0,0 1 0,-1 0 0,1 0-1,0 0 1,0-1 0,0 1 0,0 0 0,0 0 0,0 0 0,-1-1 0,1 1-1,0 0 1,0 0 0,0-1 0,0 1 0,0 0 0,0 0 0,0-1 0,0 1 0,0 0-1,0 0 1,0 0 0,0-1 0,0 1 0,-1-15-4241,0-5 1223,-4 3 868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10 106 4480,'-1'-2'149,"-1"0"0,1 0 1,0 0-1,0 0 0,1 0 0,-1-1 0,0 1 1,1 0-1,0 0 0,-1-1 0,1 1 1,0 0-1,0-4 0,1 2 522,0 0-1,0 0 1,1 0 0,-1 0-1,1 0 1,4-6 0,-3 5 182,-1 0 502,1 0-1,0 0 1,0 0 0,6-5-1,-9 10-1294,0-1 0,1 1 0,-1 0 0,1 0 0,-1-1 0,0 1 0,1 0 0,-1 0 0,1 0 0,-1 0 0,1 0 0,-1 0 0,1-1 0,-1 1 0,1 0 0,-1 0 0,1 1 0,-1-1 0,1 0 0,-1 0-1,1 0 1,-1 0 0,0 0 0,1 0 0,-1 1 0,1-1 0,-1 0 0,1 0 0,-1 1 0,0-1 0,1 0 0,-1 1 0,1-1 0,10 13 557,23 32 183,9 16-272,-40-56-517,1 0 0,0 0-1,7 7 1,-7-8 4,0 0 0,-1 0 0,0 0-1,4 6 1,-6-9-298,0 0 0,-1 0-1,1 1 1,0-1 0,0 0 0,0 0-1,0 0 1,0 0 0,0 0 0,0 0-1,0-1 1,1 1 0,-1 0 0,0-1-1,1 1 1,-1 0 0,0-1-1,1 1 1,-1-1 0,0 0 0,1 0-1,-1 1 1,1-1 0,-1 0 0,3 0-1,2-1-1610,0 0-1,0-1 0,0 1 0,10-5 0,5-1 239,7 2-888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27 6240,'5'-2'784,"-4"1"-617,0 1 1,0 0-1,0 0 1,0-1-1,0 1 1,0-1-1,0 1 1,0-1-1,-1 1 1,1-1-1,0 0 1,0 1-1,-1-1 1,1 0-1,0 1 1,-1-1-1,1 0 1,-1 0-1,1 0 1,-1 0-1,1 0 1,-1 0-1,1 1 1,-1-1-1,0 0 1,1-2-1,-2 2 59,0 1 0,0-1 0,0 1 0,0-1 0,0 1 0,0 0-1,0-1 1,0 1 0,0 0 0,0 0 0,0 0 0,0 0 0,0 0 0,0 0-1,0 0 1,0 0 0,-2 1 0,-3-1 183,-38 1 1378,1 2 1,-87 17-1,-78 41-483,53-9-1053,143-47-260,-5 1-695,16-5 633,1-1 1,0 0-1,-1 0 0,1 0 1,0 0-1,-1 0 1,1 0-1,-1 0 1,1 0-1,0 0 1,-1 0-1,1 0 1,-1 0-1,1 0 1,0 0-1,-1 0 1,1 0-1,0 0 1,-1 0-1,1 0 1,0-1-1,-1 1 1,1 0-1,0 0 1,-1 0-1,1-1 1,-1 1-1,1-1-295,1 1 1,-1-1-1,0 1 0,1-1 1,-1 1-1,0-1 0,1 1 0,-1-1 1,1 1-367,-1-1 367,1 1-1,-1-1 0,1 1 1,-1 0-1,1 0 0,0-1 0,2-1-1653,30-24-7554,-18 14 8106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7040,'-14'-37'6149,"19"47"-3146,-3-5-2680,-1 0 0,0 0 0,0 1 1,0-1-1,-1 0 0,1 1 0,-2 10 1,1 8 535,14 126 1861,-10-110-2538,17 70-1,-18-96-288,-1-8-323,0 1 1,0-1-1,4 9 1,-6-13 7,1-1 1,0 1-1,0 0 1,0-1-1,0 1 0,0-1 1,1 1-1,-1-1 1,0 0-1,1 1 0,-1-1 1,1 0-1,-1 0 1,1 0-1,-1 0 0,1 0 1,2 0-1,17 1-6708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20 3968,'-2'-1'376,"-30"-18"15450,36 24-15680,-1-1-1,1 1 1,0-1 0,0 0 0,0 0-1,0-1 1,1 1 0,-1-1-1,1 0 1,0 0 0,0 0-1,0-1 1,9 3 0,8 2 58,0-1 0,25 3 0,-33-7-99,70 12 261,165 6-1,-207-18-289,80 15 0,-77-10-20,-14-6 200,-35-2-235,-1 1-1,1-1 1,0 0 0,0-1-1,0 1 1,-4-3 0,-14-4-59,-31-6 52,0 3 0,-68-7 0,41 11-27,-132-4-245,184 11 226,1 2 0,0 1 0,-1 1 0,2 2-1,-46 14 1,65-17 73,-6 1-45,1 1 1,1 0-1,-15 9 1,3-1-178,23-13 479,0 1-196,5 9-117,0-2 0,0 1 1,1 0-1,7 7 0,10 18-29,-12-18 45,0-1-1,1 0 1,0-1 0,1 0-1,1-1 1,0 0 0,25 16-1,-13-12 56,2-1 0,0-1 0,51 19 1,124 47 145,-146-51-103,-42-22-72,0 1 1,24 8 0,-37-17 94,-23 14-90,4-8-32,-33 6 0,10-4 0,-188 64 49,200-61-71,1 2-1,0 1 1,0 1 0,2 1-1,-45 37 1,52-37-12,-79 76-55,62-58-22,6-8 164,-2 2 143,25-24-214,-1 1 1,2 1 0,-1-1-1,1 1 1,-1 0 0,2 0-1,-1 0 1,1 0 0,0 1-1,-4 9 1,7 0 54,1-15-37,-1-1 0,1 0 0,0 1-1,0-1 1,0 0 0,0 1 0,0-1-1,0 1 1,0-1 0,0 0 0,0 1-1,0-1 1,0 1 0,0-1 0,0 0-1,0 1 1,1-1 0,-1 0 0,0 1-1,0-1 1,0 1 0,0-1 0,1 0 0,-1 1-1,0-1 1,0 0 0,1 0 0,-1 1-1,0-1 1,1 0 0,-1 0 0,0 1-1,1-1 1,-1 0 0,0 0 0,1 0-1,-1 0 1,0 1 0,1-1 0,-1 0-1,1 0 1,0 0 10,10 8 188,-9-7-192,0 1 0,0-1 0,-1 0 1,1 0-1,1 0 0,-1 0 0,0 0 0,0 0 0,0 0 0,0-1 0,1 1 0,2 0 1,7-1 30,0 1 1,0-1-1,0-1 1,19-4 0,47-14 180,-30 6-166,313-70 34,-337 77-77,-15 3-6,1 1-1,0 0 1,0 0-1,0 1 0,0 0 1,15 1-1,-22 0-10,-1 1-1,0 0 0,1-1 0,-1 1 1,0 0-1,1 0 0,-1 0 0,0 1 1,0-1-1,0 0 0,0 1 0,0 0 1,2 2-1,0 0 54,-1 0 0,0 0 0,0 1 0,0 0 0,4 8 0,-3-2-6,0-1 1,0 1-1,-1 0 0,-1-1 1,2 16-1,-3-16 36,1-1 0,4 14 0,-4-17-187,-1 0 0,1 1 0,-1 0-1,0 8 1,9-78-19112,-6 3 15617,-3-2 1895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123 162 3968,'0'-10'470,"1"8"-387,-1 1 0,0-1 1,0 0-1,0 0 0,0 0 0,0 1 1,0-1-1,-1 0 0,1 0 1,-1 1-1,1-1 0,-1 0 1,0 0-1,1 1 0,-2-3 0,1 2 149,1 0 0,-1 0 0,1-1 0,0 1 0,-1 0 0,1 0 0,0-1 0,1 1 0,-1 0 0,0 0 0,1-1-1,-1 1 1,1 0 0,0 0 0,-1 0 0,3-3 0,2-14 1804,-4-24 3432,-1 26-2819,0 17-2629,0 0 0,0 0 1,0 0-1,0 0 0,0 0 0,0 0 0,0 0 0,0 0 1,1 0-1,-1 0 0,0-1 0,0 1 0,0 0 0,0 0 1,0 0-1,0 0 0,0 0 0,0 0 0,0 0 0,0 0 1,0 0-1,0 0 0,0 0 0,-1-1 0,1 1 0,0 0 1,0 0-1,0 0 0,0 0 0,0 0 0,0 0 0,0 0 1,0 0-1,0 0 0,0 0 0,0 0 0,0 0 0,0 0 1,0 0-1,0 0 0,0 0 0,0 0 0,0-1 1,-1 1-1,1 0 0,0 0 0,0 0 0,0 0 0,0 0 1,0 0-1,0 0 0,0 0 0,0 0 0,0 0 0,0 0 1,0 0-1,-1 0 0,1 0 0,0 0 0,-4 6 518,-4 9-205,7-15-329,-9 23 504,-11 39 1,-2 3-6,-5-1-71,28-64-410,0 1 0,0-1-1,-1 1 1,1-1 0,0 1-1,0-1 1,0 0-1,-1 1 1,1-1 0,0 1-1,-1-1 1,1 1 0,0-1-1,-1 0 1,1 1 0,0-1-1,-1 0 1,1 1 0,-1-1-1,1 0 1,-1 0 0,1 1-1,-1-1 1,0 0-7,1 0 0,0 0 0,-1-1 0,1 1 0,0 0 0,-1 0 0,1 0 0,0-1 0,-1 1 1,1 0-1,0 0 0,-1-1 0,1 1 0,0 0 0,0-1 0,-1 1 0,1 0 0,0-1 0,0 1 0,0 0 0,-1-1 0,1 1 0,0-1 0,0 1 1,0 0-1,0-1 0,0 1 0,0-1 0,0 1 0,0-1 0,-2-18-11,1 0 0,2-33 0,-1-11-1216,-3 17-1316,3 45 2276,1 0 1,-2 0-1,1 0 0,0 0 0,0 0 0,0 0 1,0 0-1,-1 0 0,1 0 0,0 0 1,-1 1-1,1-1 0,-1 0 0,1 0 1,-1 0-1,0-1 0,1 2 192,0 0 0,0 0 0,0 0-1,0 0 1,0 0 0,-1 0 0,1 0 0,0 0-1,0 0 1,0 0 0,0 0 0,0 0 0,0 0-1,0 0 1,0 0 0,-1 0 0,1 0 0,0 0 0,0 0-1,0 0 1,0 0 0,0 0 0,0 0 0,0 0-1,0 0 1,-1 0 0,1 0 0,0 0 0,0 0-1,0 1 1,0-1 0,0 0 0,0 0 0,0 0-1,0 0 1,0 0 0,0 0 0,0 0 0,0 0 0,0 0-1,-1 0 1,1 1 0,0-1 0,-1 11-3700,1 16 454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3328,'-9'1'147,"10"-6"2755,0 4-2637,-1 1 0,0-1 0,0 1 0,1-1-1,-1 1 1,0-1 0,0 1 0,0-1 0,0 1-1,0-1 1,1 1 0,-1-1 0,0 1 0,0-1 0,0 1-1,0-1 1,-1 1 0,1-1 0,0 1 0,0-1-1,-5-6 5461,5 5-4208,0 2-1428,0 0 0,0 0 0,0-1 0,0 1 0,0 0 1,0 0-1,0-1 0,0 1 0,0 0 0,0 0 0,0-1 0,0 1 0,0 0 0,0 0 0,0 0 0,0-1 0,0 1 0,0 0 0,0 0 0,0-1 0,0 1 0,0 0 0,0 0 0,1 0 0,-1-1 0,0 1 0,0 0 1,0 0-1,0 0 0,1-1 0,19-1 565,-18 2-636,1-1 0,0 1-1,0-1 1,-1 1-1,1 0 1,0 0 0,0 0-1,-1 1 1,1-1 0,0 1-1,0-1 1,-1 1-1,4 1 1,6 4 16,0 1 1,-1 1-1,0-1 0,0 2 1,17 17-1,-21-19-12,-1 0-1,0 1 1,0 0-1,-1 0 1,0 0-1,0 0 1,-1 1-1,0 0 1,3 11-1,-3-1 25,0 0-1,-1 0 0,-1 0 1,-1 0-1,-1 0 0,0 0 1,-1 1-1,-2-1 0,0 0 1,-1 0-1,-8 24 0,6-21 151,-2 0 0,0-1 0,-18 32 0,20-41-123,-7 12 35,13-23-103,-1 0 1,0-1 0,1 1-1,-1 0 1,0 0-1,1 0 1,-1-1 0,0 1-1,0 0 1,0-1 0,0 1-1,0-1 1,1 1 0,-1-1-1,0 0 1,0 1-1,0-1 1,0 0 0,0 1-1,-2-1 1,3 0 453,-2-1-261,2 1-199,-1 0 0,1 0 1,0 0-1,0 0 1,0 0-1,0 0 0,0 0 1,0 0-1,0 0 1,-1 0-1,1 0 1,0 0-1,0 0 0,0 0 1,0 0-1,0 0 1,0 0-1,0 0 0,0 0 1,-1 0-1,1 0 1,0 0-1,0 0 1,0 0-1,0 0 0,0 0 1,0 0-1,0-1 1,0 1-1,0 0 0,0 0 1,0 0-1,-1 0 1,1 0-1,0 0 1,0 0-1,0 0 0,0-1 1,0 1-1,0 0 1,0 0-1,0 0 0,0 0 1,0 0-1,0 0 1,0 0-1,0-1 1,0 1-1,0 0 0,0 0 1,0 0-1,0 0 1,0 0-1,0 0 0,1 0 1,-1 0-1,0-1 1,0 1-1,0 0 1,0 0-1,0 0 0,0 0 1,0 0-1,0 0 1,8-11-40,0 0 0,0 0 0,1 1 0,1 0 1,0 1-1,21-16 0,73-39 132,129-65 975,-224 124-1057,23-14 238,35-25 0,-52 32-113,-9 8-71,1-1-1,-1 1 1,-1-1 0,1-1 0,-1 1 0,8-11-1,-4 2 47,-1 0 0,0 0 0,-1-1 0,9-28 0,-14 37-192,0 0 1,0-1-1,-1 1 1,0-1-1,0 1 1,-1-1-1,0 1 1,0-1-1,0 1 1,-1-1-1,0 1 1,-1-1-1,-2-8 1,1 3-897,1 4-2022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8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40 362 1824,'-6'-1'1167,"4"2"-860,4-1 208,-1 0 195,-8 0 1108,7 0-1723,-1-1-1,1 1 0,-1 0 1,1 0-1,-1-1 0,1 1 1,-1 0-1,1-1 1,-1 1-1,1-1 0,-1 1 1,1 0-1,0-1 1,-1 1-1,1-1 0,-1 0 1,-3-4 1361,3 5-1439,1 0 0,0 0-1,0 0 1,0 0-1,0-1 1,0 1 0,-1 0-1,1 0 1,0 0 0,0 0-1,0 0 1,0-1-1,0 1 1,0 0 0,0 0-1,0 0 1,0-1 0,0 1-1,-1 0 1,1 0-1,0 0 1,0 0 0,0-1-1,0 1 1,0 0 0,0 0-1,0 0 1,0-1-1,1 1 1,-1 0 0,0 0-1,0-1 13,0 1 0,0-1 0,0 1 0,0 0 0,0-1 1,0 1-1,0-1 0,0 1 0,0-1 0,0 1 0,-1 0 0,1-1 0,0 1 0,0-1 0,0 1 0,0 0 0,-1-1 0,1 1 0,0 0 0,0-1 0,-1 1 0,1 0 0,0-1 0,-1 1 0,1 0 0,0 0 0,-1-1 1,1 1-1,0 0 0,-1 0 0,0-1 0,-4-5 925,4 4-744,1 2-191,0 0 0,0 0 1,0 0-1,1 0 1,-1 0-1,0 0 0,0-1 1,0 1-1,0 0 0,1 0 1,-1 0-1,0 0 1,0 0-1,0-1 0,0 1 1,0 0-1,0 0 1,0 0-1,1-1 0,-1 1 1,0 0-1,0 0 0,0 0 1,0-1-1,0 1 1,0 0-1,0 0 0,0 0 1,0-1-1,0 1 1,0 0-1,0 0 0,0 0 1,0-1-1,0 1 0,0 0 1,-1 0-1,1-1 1,0-3 113,0-14 390,0 19-513,0-4 60,0 2-33,0-1 0,0 1 0,0 0 0,0 0 0,0 0 0,1 0 0,-1 0 0,0 0 0,0 0 0,1 0 0,-1 0 0,1 0 0,-1 1 0,1-1 1,-1 0-1,1 0 0,0 0 0,-1 0 0,2 0 0,3-11 46,-4 11-69,-1 1-1,0-1 1,0 0 0,0 1-1,0-1 1,1 0-1,-1 1 1,0-1 0,1 1-1,-1-1 1,0 1 0,1-1-1,-1 1 1,1-1-1,-1 1 1,1-2 0,16-15-302,-16 16 233,-1 1 48,1-1 0,-1 1 0,0 0 0,1 0 1,-1-1-1,0 1 0,1 0 0,-1 0 0,0 0 0,1 0 0,-1 0 0,0-1 0,1 1 1,-1 0-1,1 0 0,-1 0 0,0 0 0,1 0 0,-1 0 0,1 0 0,0 0 0,11 1 11,42 7 225,-53-8-127,0 0-104,-1 0 0,1-1 0,-1 1 0,1 0 0,0 0 1,-1 0-1,1-1 0,-1 1 0,1 0 0,0 0 0,-1 0 1,1 0-1,0 0 0,-1 0 0,1 0 0,0 0 0,-1 1 1,1-1-1,-1 0 0,1 0 0,0 0 0,-1 1 0,2-1 1,10 8-35,-12-7 43,1 0 1,0 0-1,0 0 1,1-1-1,-1 1 1,0 0-1,0-1 1,0 1-1,0-1 1,0 1-1,1-1 1,-1 0-1,0 0 1,0 1-1,1-1 1,1 0-1,-1 0 7,-1 0 0,1 1 1,0-1-1,0 1 0,0-1 0,0 1 0,0 0 0,0 0 0,0-1 0,2 3 0,-3-2 12,1 1 0,0-1 0,0 0 0,0 0 0,0 0 0,0 0 0,0-1 0,0 1 0,0-1 0,0 1 0,0-1 0,0 1 0,0-1 0,1 0 0,-1 0 0,0 0 0,3-1 0,-4 1-24,2 0 36,1-1 0,-1 1 1,0-1-1,1 0 1,-1 0-1,0 0 0,1 0 1,-1-1-1,0 1 1,0-1-1,0 0 0,0 0 1,-1 0-1,1 0 1,0 0-1,-1-1 0,1 1 1,-1-1-1,3-4 1,-2 2 3,0 1 0,0-1 0,0 1 0,0-1 0,-1 0 0,0 0 0,0 0 0,0 0 0,-1 0 0,0-1 0,0 1 0,0 0 0,0-1 0,-1 1 0,0 0 0,-1-11 0,0 9-25,0-8 14,-1 0 1,-5-21 0,6 31-57,0 1 0,-1-1 0,0 1 0,0-1 0,0 1 0,-1 0 0,1 0 0,-1 0 0,0 0 0,0 0 0,0 1 0,-5-5 0,6 7-1,1 0 1,-1 0 0,1 0-1,-1 0 1,0 0 0,1 0-1,-1 0 1,0 1 0,0-1-1,0 1 1,0-1 0,0 1-1,0-1 1,1 1 0,-5 0-1,4 1 33,-1-1 1,0 1-1,0-1 0,1 1 0,-1 0 0,1 0 0,-1 0 0,1 1 0,-1-1 1,1 1-1,-4 2 0,5-4-14,-66 57 10,59-49 11,1 0-1,0 0 1,0 1-1,1 0 1,0 0-1,-5 12 1,5-9-5,1 0 0,0 1 0,-6 23 1,10-30 16,1-1-1,-1 1 1,1 0 0,0 0 0,0 0-1,1 0 1,0 0 0,0-1 0,0 1 0,0 0-1,4 7 1,-2-5 6,0 0 0,0-1 0,0 1 0,1-1 0,0 0 0,1 0 0,0-1 0,0 1 0,0-1 0,8 7 0,-6-6 61,0-2-1,1 1 1,0-1-1,15 8 0,-18-11-14,-1 0-1,1-1 0,0 0 0,0 1 1,0-2-1,0 1 0,0 0 0,0-1 1,0 0-1,7-1 0,129-26 727,-22 2-1587,-51 14-3280,-36 10 1935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117 118 6464,'-5'-2'664,"0"0"1,0 0-1,-1 0 0,1 1 1,-11-1-1,14 2-312,0 0-1,-1 0 1,1 1-1,-1-1 1,1 1-1,0-1 1,-1 1-1,1 0 1,0 0-1,0 0 1,0 0-1,-1 0 1,1 0 0,0 1-1,0-1 1,-2 3-1,-3 2 541,4-3-552,-1 0 0,1 0 0,0 1 0,0-1 0,0 0 0,-3 6 0,6-9-309,-1 1 0,1 0 0,0 0 0,-1 0 0,1 0 0,0 0 0,0 0 0,0 1 0,-1-1-1,1 0 1,0 0 0,1 0 0,-1 0 0,0 0 0,0 0 0,0 0 0,1 0 0,-1 0 0,0 0-1,1 0 1,-1 0 0,1 0 0,-1 0 0,1-1 0,-1 1 0,1 0 0,0 0 0,-1 0 0,1-1 0,0 1-1,1 1 1,2 1 96,0-1 0,0 1 1,0-1-1,0 0 0,0 0 0,1 0 0,-1-1 0,1 1 0,-1-1 0,1 0 0,6 0 0,-2 0 20,0 0 1,0-1-1,0 0 0,18-3 1,0-1 60,-20 3-90,1 0 1,0 0-1,-1 0 0,0-1 0,1 0 1,-1-1-1,0 0 0,0 0 0,0 0 1,9-7-1,-12 7-60,0 0-1,0 0 1,-1-1-1,1 0 1,-1 1-1,0-1 1,0 0 0,0 0-1,-1-1 1,5-8-1,-7 11-29,1 0 0,-1-1 0,1 0 0,-1 1 0,0-1-1,0 1 1,0-1 0,0 1 0,0-1 0,-1 1-1,1-1 1,-1 1 0,1-1 0,-1 1 0,0 0 0,0-1-1,0 1 1,-1 0 0,1 0 0,0-1 0,-1 1 0,1 0-1,-3-2 1,-2-1-60,1-1 0,-1 1-1,0 1 1,0-1 0,-1 1 0,1 0-1,-14-6 1,7 5-241,1 1 1,0 0-1,-24-4 0,30 7-514,0 1-1,1 0 1,-13 0 0,17 1 411,-1-1 1,1 0-1,0 0 1,-1 1-1,1-1 1,-1 1-1,1-1 1,0 1-1,-2 1 1,2-2 134,1 0 1,0 1-1,-1-1 0,1 0 1,0 1-1,0-1 1,-1 0-1,1 1 0,0-1 1,0 0-1,-1 1 0,1-1 1,0 1-1,0-1 1,0 1-1,0-1 0,0 1 1,0-1-1,-1 0 0,1 1 1,0-1-1,0 1 0,1-1 1,-1 1-1,0-1 1,0 1-1,0-1 0,0 1 1,5 8-5456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22 4160,'0'-2'142,"0"1"0,1 0 1,-1 0-1,0-1 0,1 1 0,-1 0 0,1 0 1,0 0-1,-1-1 0,1 1 0,0 0 0,0 0 1,0 0-1,0 0 0,4-3 4269,-13 21-108,4-11-3524,-5 9-46,-1 0-1,-1 0 1,-18 19 0,-42 36 682,48-49-1014,-46 41 547,-32 31-211,86-77-608,2 0 0,0 0 0,1 1 0,-17 31 0,11-4 81,1-1-1,2 2 0,-16 89 1,25-102-99,1 1 0,2-1 0,1 55 1,3-73-141,0-1 1,1 0 0,0 0 0,1 0 0,0 0-1,1-1 1,1 1 0,0-1 0,1 0 0,0-1-1,14 21 1,-13-23-350,1-1 0,0 0 0,1-1 0,-1 0 0,1 0 0,1-1 0,-1 0 0,1-1 0,0 0 0,16 5 0,6 1-2335,0-2-1,42 6 1,-10-7-700,8-6-1131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8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7456,'-1'0'137,"0"0"1,0 1 0,-1-1-1,1 0 1,0 1 0,0-1-1,0 1 1,0-1 0,-1 1-1,1 0 1,0-1 0,0 1-1,0 0 1,1 0 0,-1 0-1,0 0 1,0 0 0,0 0-1,1 0 1,-1 0 0,0 0-1,1 0 1,-2 3 0,2-2 73,-1 1 0,0 0 0,1 0 0,0 0 0,0 0 1,0 0-1,0 0 0,0 0 0,1 0 0,1 4 0,55 213 5138,-14-77-3662,-23-85-811,-3 1 0,14 90 0,-26-97-571,-1 0-1,-3 0 1,-10 89 0,4-105-374,-2 0 0,-1-1 0,-2 0 0,-1 0 0,-2-1 0,-21 41 0,27-63-390,0 0 1,0 0-1,-1-1 1,-1-1-1,0 1 1,0-1-1,-16 12 1,15-14-965,-1-1-1,1 0 1,-1-1 0,-24 10 0,-14-1-2411,3-8-1190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196 258 1728,'6'-4'973,"-5"4"-846,0 0 0,-1-1-1,1 1 1,0 0 0,0-1 0,-1 1-1,1-1 1,0 1 0,-1-1 0,1 0-1,0 1 1,-1-1 0,1 0 0,0 0 0,-1 0-297,6-15 9727,-9 21-7953,-48 87 1801,28-52-2782,-34 79 0,35-55-220,3 1 1,-12 79-1,22-107 44,5-29 21,7-23-396,55-333-104,-42 210 693,2-15 422,-11 120-638,2-39 1,-9 67-317,0 1 1,1 0 0,0 0 0,0 0-1,0 0 1,1 0 0,0 0 0,2-6 0,-4 10-129,0 0 1,1 0 0,-1 0 0,0 0-1,0 0 1,0 0 0,0 0 0,0 0 0,0 0-1,0 0 1,0 0 0,0 0 0,0 0-1,0-1 1,0 1 0,0 0 0,0 0 0,1 0-1,-1 0 1,0 0 0,0 0 0,0 0-1,0 0 1,0 0 0,0 0 0,0 0 0,0 0-1,0 0 1,0 0 0,0 0 0,1 0-1,-1 0 1,0 0 0,0 0 0,0 0 0,0 1-1,0-1 1,0 0 0,0 0 0,0 0-1,0 0 1,0 0 0,0 0 0,0 0 0,0 0-1,0 0 1,1 0 0,-1 0 0,0 0-1,0 0 1,0 0 0,0 0 0,0 1 0,0-1-1,0 0 1,0 0 0,0 0 0,0 0-1,0 0 1,0 0 0,0 0 0,0 0 0,0 0-1,0 0 1,0 0 0,0 1 0,0-1-1,0 0 1,12 17 66,19 36 0,1 3-49,-17-34-18,1-2 0,1 0 1,26 24-1,63 46 0,-68-61-2,-2 2 1,62 68 0,-70-61 20,-1 1 0,-2 2 0,21 47 0,-3-16-60,-33-58 124,-1 1-1,0 0 1,-1 1-1,0 0 0,-1 1 1,6 22-1,-13-38-50,0 1 0,0-1 0,1 0 0,-1 1 0,0-1 0,-1 1 0,1-1 0,0 1 0,0-1-1,-1 0 1,1 1 0,0-1 0,-1 0 0,1 1 0,-1-1 0,0 0 0,0 1 0,1-1 0,-1 0 0,0 0 0,0 0 0,0 0-1,0 0 1,0 0 0,0 0 0,0 0 0,-1 0 0,1-1 0,0 1 0,0 0 0,-1-1 0,-1 2 0,-5 0 50,-1 1-1,1-1 1,0 0 0,-12 1 0,13-2-53,-36 2 3,-85-2 1,100-2-96,-118-6-270,111 4-160,-1-2 0,-37-11 0,61 13-295,1 0 0,0-1-1,0-1 1,0 0 0,-11-7 0,20 11 435,0 0 0,0-1 1,0 1-1,1-1 0,-1 1 1,0-1-1,1 0 0,-1 0 0,1 0 1,0 0-1,-1 0 0,1 0 1,-1-4-1,1 4 2,1 0 0,0 0-1,0 1 1,0-1 0,0 0 0,0 0-1,0 0 1,0 0 0,1 1 0,-1-1-1,1 0 1,-1 0 0,1 1 0,0-1-1,0 0 1,0 1 0,0-1 0,0 1 0,0-1-1,2-1 1,22-22-5079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7232,'-11'-8'1932,"-4"-4"-321,10-1 7362,5 13-8876,11 0 1150,10 3-809,45 15 527,94 38 1,-137-47-840,1 1 4,24 15-1,-40-21-103,0 1 0,-1 0-1,0 1 1,0-1 0,-1 2 0,1-1 0,5 8 0,-7-7 35,0-1 1,-1 1 0,0 0-1,0 0 1,0 1 0,-1-1 0,0 1-1,0 0 1,-1 0 0,0 0-1,-1 0 1,1 0 0,-1 10 0,-1 9 38,1-2 87,-4 32 1,2-49-157,-1-1 0,1 1 1,-1 0-1,-1-1 0,1 1 1,-1-1-1,-1 0 1,-4 9-1,-3 1 337,7-9-240,-1-1 0,1 0 0,-12 12 0,27-20 235,-7-1-311,1 1 0,-1-1 1,0 0-1,0 0 0,0 0 1,0 0-1,0-1 0,6-5 1,27-30 127,-29 30-133,26-28 160,48-50 46,-64 69-170,2 0 0,34-23 0,85-36 365,-37 13 112,-98 61-549,1-1-1,-1-1 0,0 1 0,1 0 0,-2-1 0,7-6 0,-10 9-20,1 0-1,-1 0 0,1 0 0,-1 1 1,1-1-1,-1 0 0,1 0 1,-1 0-1,0 0 0,0 0 1,1 0-1,-1 0 0,0 0 0,0 0 1,0-1-1,0 1 0,0 0 1,0 0-1,-1 0 0,1 0 1,0 0-1,0 0 0,-1 0 0,1 0 1,-1 0-1,1 0 0,-1 1 1,1-1-1,-1 0 0,1 0 1,-1 0-1,0 0 0,1 1 0,-1-1 1,0 0-1,0 1 0,0-1 1,0 0-1,1 1 0,-3-1 0,-8-6-368,-2 0-1,1 1 0,-17-6 0,-13-5-2525,36 14 1189,-1-1 1,1 0-1,0 0 1,-6-5-1,12 9 1547,0-1-1,-1 1 1,1 0-1,0-1 1,0 1-1,-1 0 1,1-1 0,0 1-1,0 0 1,0-1-1,-1 1 1,1 0-1,0-1 1,0 1-1,0-1 1,0 1 0,0 0-1,0-1 1,0 1-1,0-1 1,0 0-1,6-11-6464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0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75 156 3648,'2'-6'8738,"-1"3"-7658,-2 3-610,-1-1 0,1 0 0,0 0-1,0 1 1,0-1 0,-1 1 0,1-1-1,0 1 1,-1 0 0,1-1 0,-2 1 0,2 0-409,0 0 0,1 0 1,-1 0-1,1 0 1,-1-1-1,0 2 1,1-1-1,-1 0 0,1 0 1,-1 0-1,0 0 1,1 0-1,-1 0 0,1 1 1,-1-1-1,1 0 1,-1 0-1,1 1 1,-1-1-1,1 0 0,-1 1 1,1-1-1,-1 1 1,1-1-1,-1 0 0,1 1 1,0-1-1,-1 1 1,-6 14 930,5-11-910,0-1 1,1 0 0,-1 1-1,1-1 1,0 1 0,0-1-1,0 5 1,-2 8 81,2 1 1,0-1-1,1 1 1,1-1-1,4 27 1,-5-40-117,1 0 0,0 0 0,0-1 1,1 1-1,-1 0 0,0 0 1,1-1-1,0 1 0,0 0 0,0-1 1,0 0-1,0 1 0,0-1 1,0 0-1,1 0 0,-1 0 0,1-1 1,-1 1-1,1 0 0,0-1 0,0 0 1,0 0-1,0 0 0,5 1 1,-4-1-13,-1 0 1,1-1-1,-1 0 1,1 0-1,-1 0 1,1 0-1,-1-1 1,1 1-1,-1-1 1,1 0-1,-1 0 1,0 0-1,1 0 1,-1-1 0,0 0-1,0 1 1,0-1-1,0 0 1,0 0-1,0-1 1,4-4-1,-1 0 32,0-1 0,-1 0-1,0-1 1,-1 1 0,0-1 0,0 0-1,0 0 1,-1 0 0,-1-1 0,0 1-1,0-1 1,-1 1 0,0-1 0,0-11-1,-1 9-36,-1 0-1,0 0 1,0 1-1,-1-1 1,-1 0-1,0 0 0,0 1 1,-1 0-1,-1 0 1,0 0-1,-7-12 1,8 18-66,0 0 1,1 0 0,-2 1-1,1-1 1,0 1 0,-1 0-1,-7-5 1,10 7-24,0 1 1,-1 0-1,1 0 1,0 0-1,0 0 0,-1 0 1,1 0-1,0 0 1,-1 1-1,1 0 1,-1-1-1,1 1 0,-1 0 1,1 0-1,-1 0 1,1 0-1,-1 1 1,1-1-1,-1 0 0,1 1 1,-3 1-1,0 1-225,0-1 0,1 1 0,-1 0 0,1 1 0,0-1 0,0 1 0,0 0 0,1 0 0,-1 0 0,1 1 0,0-1 0,0 1 0,1-1 0,-1 1 0,1 0 0,-2 7 0,1-4-588,0 1 0,1-1-1,1 1 1,-1 0-1,2-1 1,-1 1 0,1 0-1,0 0 1,2 8-1,-1-12-410,0 0 0,0-1 0,1 1 0,2 4 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32 5152,'30'-25'12410,"-30"25"-12348,0 0 1,0 0-1,0-1 1,0 1-1,0 0 1,0 0 0,0 0-1,0 0 1,0-1-1,0 1 1,1 0-1,-1 0 1,0 0 0,0 0-1,0-1 1,-1 1-1,1 0 1,0 0-1,0 0 1,0 0-1,0-1 1,0 1 0,0 0-1,0 0 1,0 0-1,0 0 1,0-1-1,0 1 1,0 0-1,-1 0 1,1 0 0,0 0-1,0 0 1,0 0-1,0-1 1,0 1-1,0 0 1,-1 0 0,1 0-1,0 0 1,0 0-1,0 0 1,0 0-1,-1 0 1,1 0-1,0 0 1,0 0 0,0 0-1,0 0 1,-1 0-1,1 0 1,0 0-1,0 0 1,0 0-1,-1 0 1,1 0 0,0 0-1,0 0 1,-6 1 311,0 0 1,0 1-1,0-1 1,0 1-1,0 1 1,1-1-1,-1 1 1,-8 5-1,0 0-91,-38 19 589,-80 57 0,59-31-611,-202 166-239,251-197-272,-73 76-5356,96-97 5058,0 0 0,0 0 1,1 0-1,-1 0 1,0 0-1,0-1 0,0 1 1,0 0-1,-1 0 0,1-1 1,-1 2-1,2-3 198,0 0 0,0 1 0,-1-1 0,1 0-1,0 0 1,1 1 0,-1-1 0,0 0 0,0 0 0,0 1-1,0-1 1,0 0 0,1 1 0,-1-1 0,0 0 0,1 1-1,-1-1 1,1 0 0,-1 1 0,1-2 0,12-22-3698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47 8384,'-8'-7'1022,"7"5"-772,-1 0-1,0 0 1,0 0 0,0 1 0,0-1 0,0 1 0,-1 0 0,1-1 0,0 1-1,-5-1 1,-6-6 1344,13 8-1264,-1-1-1,1 0 1,-1 1-1,1-1 1,-1 1-1,1-1 1,-1 0-1,1 1 1,0-1-1,-1 0 1,1 1-1,0-1 1,0 0-1,-1 0 1,1 0-1,0-2 2085,16 8-163,9 4-1746,0 1 0,-1 1 0,0 2 0,-1 0 1,25 19-1,-11-4-362,-2 1 0,38 41 1,-38-37-22,8 7-1540,-42-39 1117,-1-1 0,0 0-1,1 0 1,-1 1 0,1-1 0,0 0 0,-1 0-1,1 0 1,-1 0 0,1 1 0,-1-1 0,1 0 0,-1 0-1,1 0 1,-1 0 0,1 0 0,0 0 0,-1-1 0,1 1-1,-1 0 1,1 0 0,-1 0 0,1 0 0,-1-1 0,1 1-1,-1 0 1,1-1 0,0 1 0,21-15-3193,-6 4 389,14-6 113,4 1-1173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45 5568,'7'-4'569,"-4"3"-330,0 0 0,0-1-1,0 1 1,-1-1 0,1 0-1,0 1 1,-1-2-1,1 1 1,-1 0 0,4-4 1823,-8-2 3490,0 7-5273,0 0 0,0 0 0,0-1 0,-1 2 0,1-1 0,0 0 0,0 0 0,-1 1 0,1-1 0,0 1 0,-5 0 0,-29 0 705,24 1-500,-171 19 2185,1 15-1320,25-4-1047,157-31-340,-129 19-128,74-17-8547,59-2 7708,-1 0-1,0-1 1,0 1 0,0-1-1,6-1 1,10-6-1224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7552,'-1'-6'983,"-4"-7"473,5 13-1195,-1 0-1,1-1 1,0 1-1,-1 0 1,1 0 0,-1-1-1,1 1 1,0 0 0,-1 0-1,1 0 1,-1-1-1,1 1 1,-1 0 0,1 0-1,-1 0 1,1 0 0,-2 0-1,7 10 3255,-3-3-2929,0-1 1,-1 1-1,0-1 0,0 13 1,2 11 566,2 24 472,-4 89-1,-2-76-1294,3 52 321,-1-62-1549,0 0-4055,4-67-1953,-2 5 5359,19-28-2459,2-9-708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1170 3328,'0'0'134,"-1"0"0,1 0 0,-1 0 0,1 1 0,-1-1 0,1 0 1,-1 1-1,1-1 0,0 0 0,-1 1 0,1-1 0,0 1 0,-1-1 0,1 0 0,0 1 0,-1-1 0,1 1 1,0-1-1,0 1 0,0-1 0,-1 1 0,1 4 3881,36-33-36,-14 3-3246,36-52 0,-39 51-599,56-87 154,10-14 474,-74 113-512,-2-1 0,1-1-1,-2 1 1,0-1 0,9-29 0,-16 37-116,-1 6-150,0 5-54,14 1 11,85 28 336,-91-30-288,-1 1 0,0 0 0,0 0-1,0 0 1,0 1 0,-1 0-1,9 7 1,-12-9 19,0 1-1,0 0 1,0 0 0,0 0-1,-1 1 1,0-1 0,1 0-1,-1 1 1,0 0 0,-1-1-1,1 1 1,0 0-1,-1 0 1,0 0 0,1 5-1,0 27 113,-1 1 0,-2 0 0,-6 38 0,5-51-140,-5 65 108,7-75-21,0-1 1,1 1 0,1-1-1,5 21 1,-6-30-31,0 0 0,1 0 0,0 0 0,-1 0 0,1 0 0,0-1 0,1 1 0,-1-1 0,1 1 0,5 4 0,-6-6-10,0 0 0,0-1 0,0 1-1,0-1 1,0 0 0,1 0 0,-1 0 0,0 0 0,1 0-1,-1 0 1,1 0 0,-1-1 0,1 1 0,0-1 0,-1 0-1,1 0 1,-1 0 0,1 0 0,2-1 0,8-1 48,-1-1 0,0-1 1,0 0-1,0-1 0,-1 0 0,13-8 1,64-44-49,-62 39-11,157-112 16,-96 54 195,-34 30-139,-31 28-20,-2-2 0,1 0 0,23-32 0,-43 52-61,0-1 1,0 0-1,-1 0 0,1 0 1,0 0-1,-1-1 1,1 1-1,-1 0 0,1 0 1,-1 0-1,1-2 0,-1 3-9,-1 0 0,1 0 0,0-1 0,0 1 0,-1 0 0,1 0 0,0 0 0,-1 0 0,1 0 0,0 0 1,0 0-1,-1 0 0,1 0 0,0 0 0,0 0 0,-1 0 0,1 0 0,0 0 0,0 1 0,-1-1 0,1 0 0,0 0 0,0 0 0,-1 0 0,1 0 0,0 0 0,0 1 0,0-1 0,-1 0 0,1 1 0,-5 2-29,-1 1 0,1 0 1,-6 7-1,-3 5 28,2 1-1,-15 25 1,15-22 2,-4 6-43,-21 50-1,31-62 60,0 1 0,2-1 0,0 1-1,1 0 1,-2 19 0,4-28 25,1-1 0,0 0 0,0 1 0,1-1 0,-1 1 0,1-1 0,0 0 0,1 0 0,-1 1 0,1-1 0,3 6 0,-4-9-8,1 0 0,-1-1 0,0 1 0,1 0-1,-1 0 1,1-1 0,0 1 0,0-1 0,-1 1-1,1-1 1,0 0 0,0 1 0,0-1 0,0 0-1,1-1 1,-1 1 0,0 0 0,0 0 0,0-1 0,1 0-1,-1 1 1,0-1 0,1 0 0,-1 0 0,0 0-1,1 0 1,2-1 0,0 0-9,-1-1 0,1 1 0,-1-1 0,0 0 0,0 0 0,0 0 0,0 0 0,0-1 0,-1 0 0,1 0 0,-1 0 0,1 0 0,-1 0 0,0-1 0,0 1 0,3-6 0,4-8 94,0 0-1,10-25 0,-18 38-83,11-26 22,-1-1 0,-2-1-1,10-50 1,-13 50-64,-4 22-161,-1 1 0,0-1 1,1-18-1,-3 28 156,0-1 0,0 1 0,0-1 0,0 1 0,0 0 0,0-1 0,0 1 0,0-1-1,0 1 1,0 0 0,0-1 0,0 1 0,0-1 0,-1 1 0,1 0 0,0-1 0,0 1 0,0-1 0,-1 1 0,1 0 0,-1-1 0,-5 3-225,4-1 212,1 0-1,0 0 1,0 0 0,0 0 0,0 0-1,0 0 1,0 1 0,0-1 0,1 0-1,-2 4 1,-1 6 8,0 0 0,2 0 0,-1 0 0,1 1 0,1-1 0,0 1 0,2 12 0,0-6 12,2 0-1,0-1 1,11 31 0,-13-43 15,0 0 0,0-1 1,0 1-1,1-1 0,0 0 1,0 0-1,0 0 1,0 0-1,0 0 0,1-1 1,0 1-1,-1-1 0,1 0 1,6 3-1,-6-4 17,0 0 0,0-1-1,0 1 1,0-1 0,0 0-1,1 0 1,-1-1 0,0 1 0,1-1-1,-1 0 1,0 0 0,0 0 0,1-1-1,-1 1 1,0-1 0,1 0 0,3-2-1,14-5 79,0-1-1,-1-2 0,35-21 0,55-48 55,-99 70-182,167-140 146,-159 130-93,-1-1 0,0 0 0,-2-2 0,0 0 1,-2-1-1,15-31 0,26-89 172,-36 85-496,-15 45 215,4-11-515,-7 19 475,-3 10 151,1 70-174,-1-67 142,-1 0 1,1-1-1,-1 0 0,-1 1 1,1-1-1,-1 0 0,0 0 0,0 0 1,-7 8-1,-5 11-88,-1 3 4,-2-1 0,-43 49 0,37-47 51,-38 58 0,56-77 36,0 2 0,0-1 0,1 0 0,1 1-1,0 0 1,1 0 0,0 1 0,1-1 0,-2 19-1,3-13-3,1-1 0,1 1-1,4 23 1,-4-35 20,1 0 0,-1 0 0,1 0 0,0 0 0,0-1 0,1 1 0,0-1 0,0 1 0,0-1-1,1 0 1,0 0 0,0-1 0,5 6 0,-8-9 1,0 0 0,1 0 0,-1 0 0,0 0 0,1 0-1,-1 0 1,1-1 0,-1 1 0,1 0 0,0-1 0,-1 0 0,1 1-1,0-1 1,-1 0 0,1 0 0,0 0 0,-1 0 0,1 0-1,0 0 1,-1 0 0,1 0 0,-1-1 0,1 1 0,0-1 0,-1 1-1,1-1 1,-1 0 0,1 1 0,-1-1 0,2-1 0,3-2 17,-1-1-1,0 1 1,0-1 0,0 0 0,7-10 0,0-1-17,-1-1 0,-1-1 0,-1 0 0,10-24 0,21-78 205,-39 118-216,6-24 93,-1 1 0,4-48 0,-6-47-16,-14-136-441,6 175 394,4-26 57,1 51-172,-6 11-791,3 70 604,-5 34 0,0-8 277,-1 63 20,6 128 0,3-209-1,1-1 0,2 1-1,12 49 1,-10-60 0,1-1 1,1 1-1,1-1 1,1-1-1,24 37 0,-30-50 14,1-1 0,0 0 0,1 0 0,-1-1 0,1 1 0,0-1-1,0 0 1,1-1 0,0 1 0,0-1 0,0-1 0,0 1 0,0-1 0,1 0-1,-1-1 1,1 0 0,0 0 0,0-1 0,0 0 0,10 0 0,-3-2 18,0 0 0,0-1 0,-1-1 0,1 0 1,-1-1-1,0-1 0,0 0 0,27-15 0,-1-3 37,59-45 0,-50 26-64,-35 28-134,1 2 1,19-14 0,-34 26 88,0 0 1,0 0-1,0 0 1,0 0-1,0 0 1,0 0-1,0 0 1,0 0-1,0 0 1,1 0-1,-1 0 1,0-1-1,0 1 1,0 0-1,0 0 1,0 0-1,0 0 1,0 0-1,0 0 1,1 0-1,-1 0 1,0 0-1,0 0 1,0 0-1,0 0 1,0 0 0,0 0-1,0 0 1,0 0-1,1 0 1,-1 1-1,0-1 1,0 0-1,0 0 1,0 0-1,0 0 1,0 0-1,0 0 1,0 0-1,0 0 1,0 0-1,1 0 1,-1 0-1,0 0 1,0 0-1,0 1 1,0-1-1,0 0 1,0 0-1,0 0 1,0 0-1,0 0 1,0 0-1,0 0 1,0 0-1,0 1 1,0-1-1,-1 12-254,-10 22 145,6-20 122,2 0 0,0 1 1,0 0-1,2 0 0,-1 0 0,2 0 0,0 0 0,1 0 0,3 16 1,-3-26 14,0-1-1,1 1 1,-1-1 0,1 1 0,0-1 0,0 0 0,3 5 0,-4-8-5,0 1 0,0-1 0,0 0 0,0 0 0,0 1 0,0-1 0,0 0 0,0 0-1,1 0 1,-1-1 0,0 1 0,0 0 0,1 0 0,-1-1 0,1 1 0,-1 0 0,1-1 0,-1 0 0,1 1 0,-1-1 0,1 0 0,-1 0 0,1 1 0,-1-1 0,1-1 0,1 1 0,5-3 53,-1 0 0,0 0 1,0-1-1,0 0 1,0-1-1,6-5 1,11-6-135,30-16 64,2 3 1,1 2-1,68-21 0,55-20 62,-159 56-131,-18 9-146,-13 6-47,-19 10 190,2 1 0,0 1 0,1 2 0,-35 27 1,51-36 75,0 1 0,1 1 0,0-1 1,0 2-1,1-1 0,1 1 0,0 0 0,0 1 1,1 0-1,1 0 0,0 0 0,0 0 1,-2 14-1,6-22 31,0 0 0,1-1-1,-1 1 1,1 0 0,0-1 0,0 1-1,0 0 1,1 0 0,-1-1 0,1 1 0,0 0-1,2 3 1,-3-5-18,1-1 0,0 1 0,0-1 0,0 1 0,0-1 0,0 0 0,0 0 0,0 0 0,0 1 0,0-1 0,1 0 0,-1 0 0,0-1 0,1 1 0,-1 0 0,1 0 0,-1-1-1,1 1 1,-1-1 0,1 1 0,-1-1 0,1 0 0,0 1 0,-1-1 0,1 0 0,-1 0 0,1 0 0,0 0 0,1-1 0,2 0 3,0 0 0,-1 0 0,1-1 0,-1 1 0,0-1 0,1 0 0,-1 0 0,0-1 0,0 1 0,0-1 0,6-6 0,3-4 105,20-24 0,5-14-67,-3-1 0,29-57 0,-59 99-156,1-5-346,-4 15 184,-4 9 29,-1 2 222,1 0 1,1 0-1,0 0 0,1 0 1,0 0-1,0 0 1,1 0-1,0 0 0,1 0 1,6 18-1,-7-25 31,0-1 0,1 1 0,-1-1 0,1 0 0,0 0 0,0 0 0,0 0 0,0 0 0,1 0 0,4 4 0,-6-6-3,0 0 1,1 0 0,-1 0 0,0 0 0,1 0-1,-1 0 1,1-1 0,-1 1 0,1 0 0,0-1-1,-1 1 1,1-1 0,-1 0 0,1 1 0,0-1-1,-1 0 1,1 0 0,0 0 0,-1 0 0,1-1-1,0 1 1,-1 0 0,1-1 0,0 1-1,1-1 1,6-5 23,1 0 0,-1-1-1,-1 1 1,1-2-1,-1 1 1,8-11 0,6-4-67,49-43 153,-43 42-72,-1-2 0,-1-1-1,-2-1 1,28-38 0,-19 13 8,27-60 1,19-64-222,-44 96-21,-32 74 155,11-29-209,-13 33 192,0 0 0,-1 0 0,1 0 0,-1 0 0,0 0 0,0 0 0,0 0 0,0 0 0,0 0 0,0 0-1,0 0 1,-1 0 0,0-3 0,1 5 34,0 0-1,-1 0 0,1-1 1,0 1-1,-1 0 0,1 0 1,0 0-1,-1 0 0,1 0 1,0 0-1,-1 0 0,1 0 1,0 0-1,-1 0 0,1 1 1,0-1-1,-1 0 0,1 0 1,0 0-1,0 0 0,-1 0 1,1 0-1,0 1 0,0-1 1,-1 0-1,1 0 0,0 0 1,0 1-1,-1-1 0,1 1 1,0-1 4,-4 4-30,0 0-1,0 1 1,0 0-1,1 0 0,0 0 1,-4 8-1,-14 38-142,13-32 143,-92 251 167,89-242-176,2 1-1,0-1 0,-6 49 0,12-57 106,1 1 1,2 1-1,0-1 0,1 0 0,8 40 0,17 74-46,-23-124 74,1 0 1,1 0 0,-1-1-1,11 15 1,-15-23 58,27 14 134,-21-14-277,0 0 0,0 0 0,0 0 0,0-1 0,1 0 0,-1 0 0,0 0 0,1-1 0,-1 0 0,0-1 0,1 1 0,-1-1 0,0 0 0,0-1 0,0 1 0,0-1 0,0-1 0,0 1 1,9-6-1,0-1 30,-1 0 0,0-1 0,-1-1 0,0 0 0,0-1 0,12-16 0,-11 12 15,56-69 106,-56 66-155,-2-1 1,0-1-1,-1 0 0,9-25 0,-19 41-14,0 1 1,1 0-1,-2 0 0,1-1 1,0-8-1,-1 12 1,0 1 0,0-1 0,0 0 0,0 1 0,0-1 0,0 0 0,0 1-1,0-1 1,0 1 0,0-1 0,0 0 0,0 1 0,-1-1 0,1 0 0,0 1 0,0-1 0,-1 1 0,1-1 0,0 1-1,-1-1 1,1 1 0,-1-1 0,1 1 0,-1-1 0,1 1 0,-1-1 0,1 1 0,-1 0 0,1-1 0,-1 1 0,1 0-1,-1 0 1,0-1 0,1 1 0,-1 0 0,0 0 0,1 0 0,-1 0 0,1 0 0,-1 0 0,0 0 0,1 0 0,-1 0-1,0 0 1,1 0 0,-1 0 0,0 0 0,1 0 0,-2 1 0,-5 2-37,0 0 0,0 1 0,0 0 0,1 0 0,0 0 0,-1 1 0,1 0 0,1 0 0,-1 0 1,1 1-1,0 0 0,0 0 0,1 0 0,-7 12 0,4-5 27,0 1 0,1 0 1,0 1-1,1-1 0,1 1 1,-4 23-1,5-20 43,1 0 0,2 0 0,-1 1 0,2-1 0,3 19 0,-3-29 14,0-1 0,1 0-1,0 0 1,0 0 0,1 0 0,-1 0-1,2 0 1,-1 0 0,1-1 0,0 0-1,0 0 1,1 0 0,0 0-1,0-1 1,6 6 0,-8-9-13,-1 0 1,0-1-1,1 1 1,-1-1-1,1 0 1,-1 0-1,1 0 0,0 0 1,0-1-1,-1 1 1,1 0-1,0-1 1,0 0-1,-1 0 0,1 0 1,4 0-1,1-2 1,1 0 0,-1 0 0,0-1-1,9-4 1,4-2-2,-1-2 0,0 0 0,-1-1 0,-1-1 0,31-28 0,76-88 25,-88 88-7,-24 27-22,46-45 12,-48 49-176,-1-1 0,17-20 1,-26 32 71,0 4 17,-1 6 6,0 9 51,-1 0 0,-2-1 0,0 1 0,-11 37 0,1-9 37,5-17 66,-16 39 0,21-62-88,-1-1 0,1 1 1,-1-1-1,-1 0 0,0 0 0,0 0 1,0-1-1,-1 0 0,0 0 1,-6 6-1,10-11 1,0 0 1,0 0 0,0 0-1,1 0 1,-1-1-1,0 1 1,0 0-1,0-1 1,-1 1 0,1-1-1,0 0 1,0 0-1,0 1 1,0-1-1,0-1 1,0 1-1,0 0 1,0-1 0,0 1-1,0-1 1,0 1-1,0-1 1,0 0-1,0 0 1,0 0 0,0 0-1,0 0 1,1 0-1,-3-2 1,-4-4 8,0 0 0,0 0 0,1-1 0,-8-10 0,13 15-2,-1 0-29,2 2-9,0 0 0,0-1-1,0 1 1,0 0 0,0 0 0,0-1 0,0 1 0,1-1 0,-1 1 0,0-1 0,0-2 0,6-1-95,10 2 39,77-2 132,-15 2 134,-48 0-82,-1-2 0,0-2-1,0 0 1,36-15 0,101-57-5477,-121 52-651,-29 18 3631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19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21 242 1152,'-1'0'53,"0"1"1,0-1-1,0 0 0,0 0 1,-1 1-1,1-1 0,0 0 1,0 0-1,-1 0 0,1 0 1,0 0-1,0-1 0,-4-1 3918,19 4 1726,-2-4-5120,-5 0-318,0 0-1,0 1 1,0 0 0,0 1-1,14-1 1,13 0 291,184-17 895,123-23-368,-8-16-747,-110 20-441,55-4 163,2 23 93,-220 19-57,69 10 0,-92-3-21,-30-6 13,0 0 1,1-1-1,-1 1 1,10-1-1,-16-1-42,5-14-2545,-10-3-815,2 0 970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25 6048,'-6'-13'11685,"6"12"-11512,0 1-1,-1-1 1,1 1 0,0-1 0,-1 0 0,1 1-1,-1-1 1,1 1 0,-1-1 0,1 1-1,-1-1 1,1 1 0,-1-1 0,1 1 0,-1 0-1,0-1 1,1 1 0,-1 0 0,0-1 0,1 1-1,-1 0 1,0 0 0,1 0 0,-1 0-1,0 0 1,1 0 0,-1 0 0,-1 0 0,-23-2 951,24 2-1035,-19 1 118,1 1-1,-1 0 1,1 2 0,0 0 0,-20 7 0,3 2-140,-55 28 1,76-33-14,-1 1 1,2 1 0,-1 0 0,1 1 0,1 0 0,0 1 0,1 1 0,0 0 0,-19 28 0,24-31-26,1 0 0,1 0 1,0 1-1,0-1 0,1 1 1,1 1-1,0-1 0,0 0 1,1 1-1,0-1 0,1 1 1,0 0-1,1-1 1,1 1-1,2 20 0,-1-26-11,-1-1-1,1 1 1,0 0-1,0-1 1,1 0-1,-1 1 1,1-1-1,1 0 1,-1 0-1,5 5 1,-1-3 20,-1-1-1,1 0 1,0 0 0,1-1 0,15 10 0,-4-6-78,1 0-1,1-2 1,-1 0 0,37 7 0,-43-11-324,0-1 0,0-1 0,-1 0-1,1-1 1,0 0 0,0-1 0,23-5 0,-30 4-108,0 0-1,0 0 1,0 0-1,-1-1 1,1 0 0,-1 0-1,0-1 1,0 0-1,0 0 1,0 0 0,-1-1-1,1 1 1,-1-1-1,0-1 1,-1 1 0,8-12-1,-2-3-1313,-2-1-1,-1 0 1,0 0-1,6-38 1,-8 39 1113,9-44-2788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 6656,'-12'-26'2144,"7"16"4774,5 13-6530,-2 38 2145,-9 411 3188,8-153-4226,6 12-929,-1-287-607,-3-16-154,2 0 0,-1 0-1,1-1 1,0 1-1,1 0 1,3 10 0,-4-16-1160,13-15-7930,1-4 6560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67 8128,'-6'-8'912,"5"6"-768,1 0 0,-1 1 1,0-1-1,0 1 0,0 0 0,0-1 1,-1 1-1,1 0 0,0 0 1,0 0-1,-1 0 0,1 0 0,-1 0 1,1 0-1,-1 0 0,1 0 0,-1 1 1,-3-2-1,4 2 43,0 0-1,0 0 1,1 0 0,-1-1 0,0 1-1,0 0 1,0 0 0,0-1-1,0 1 1,0-1 0,1 1-1,-1-1 1,0 1 0,0-1 0,-1-1-1,2 2-33,1 0 0,-1-1 0,0 1 0,0-1-1,0 1 1,0 0 0,0-1 0,0 1 0,1-1-1,-1 1 1,0 0 0,0-1 0,0 1 0,1 0-1,-1-1 1,0 1 0,1 0 0,-1-1 0,0 1 0,1 0-1,-1 0 1,0-1 0,1 1 0,-1 0 0,0 0-1,1 0 1,-1 0 0,1 0 0,-1-1 0,1 1-1,-1 0 1,0 0 0,1 0 0,0 0 0,12-4 382,0 0 0,1 0 0,0 2 0,-1 0-1,1 0 1,0 1 0,0 1 0,24 2 0,-31-1-483,-1 0-1,1 0 0,-1 1 1,0-1-1,1 2 0,-1-1 1,0 1-1,-1-1 1,1 2-1,0-1 0,-1 1 1,0-1-1,1 2 0,-2-1 1,1 0-1,0 1 0,-1 0 1,0 0-1,0 0 1,5 10-1,3 12 127,-2 2 0,0-1 1,-2 2-1,7 42 0,-10-43-108,1 0 1,2 0-1,0-1 0,22 46 1,-28-70-148,0 0 1,0-1-1,0 1 1,0-1 0,1 0-1,0 0 1,-1 0 0,7 5-1,-7-7-251,-1 0-1,1 0 0,0 0 1,0 0-1,-1-1 0,1 1 1,0-1-1,0 1 0,0-1 1,0 0-1,0 0 0,-1 0 1,1 0-1,0 0 0,0 0 1,0 0-1,0 0 0,0-1 1,0 1-1,3-2 0,3-1-2101,0-1-1,0 0 1,12-8-1,3-3-2998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28 6816,'-1'0'104,"0"0"0,1 0 0,-1-1 0,1 1 0,-1 0 0,0 0 1,1-1-1,-1 1 0,1 0 0,-1-1 0,1 1 0,-1-1 0,1 1 0,-1-1 1,1 1-1,-1-1 0,1 1 0,0-1 0,-1 1 0,1-1 0,0 1 0,-1-1 0,1 0 1,0 1-1,0-1 0,0 1 0,-1-2 0,8-13 12217,-19 18-9795,-32 7-2273,25-4 36,0 1 1,1 0-1,-32 19 0,-51 38 464,38-22-529,-284 167 270,80-50-2114,232-138 990,15-10-1599,1 0 0,1 2 0,-32 28 0,19-11-6448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123 162 3136,'-5'-18'1029,"5"18"-1015,0 0-1,0 0 0,0-1 1,0 1-1,0 0 0,0 0 1,0-1-1,0 1 0,0 0 1,0-1-1,0 1 0,0 0 1,0 0-1,0-1 0,0 1 1,0 0-1,0 0 0,1-1 1,-1 1-1,0 0 0,0 0 1,0-1-1,0 1 0,0 0 1,1 0-1,-1-1 0,0 1 1,0 0-1,1 0 0,10-15 1119,16-26-1,-24 36-549,0-1 0,0 0-1,-1 0 1,1-1 0,-1 1-1,-1 0 1,1-1 0,-1 1-1,0-9 1,0 9 90,0 1-58,-3 8-193,1 1-369,1-1-1,0 1 1,0 0 0,0-1 0,1 6 0,-1 8 31,-1 13 136,-1-1-1,-10 48 1,-22 58 364,7-32-387,24-92-174,-65 237 894,49-209-670,16-32-265,3-6-70,0-1-1,-1 0 1,1 1 0,0-1-1,0 1 1,0-1 0,0 0-1,-1 1 1,1-1 0,0 0-1,-1 1 1,1-1 0,0 0-1,0 1 1,-1-1 0,1 0-1,0 0 1,-1 1 0,1-1-1,-1 0 1,1 0 0,0 0 0,-1 0-1,1 1 1,-1-1 0,0-1-295,1 0 0,0-1 1,-1 1-1,1 0 1,0 0-1,0 0 0,0-1 1,0 1-1,0 0 0,0 0 1,0-1-1,0 1 1,1-2-1,3-18-1941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5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46 157 6880,'-21'-10'2229,"19"8"-1965,0 1 1,1 0-1,-1 0 0,0-1 0,1 1 1,0-1-1,-1 1 0,1-1 0,0 0 1,0 1-1,0-1 0,0 0 1,-1-3-1,-3-4 1983,6 5-1757,6 2-236,14 2-29,-13 0-69,26-2 256,-1-1 0,0-2 1,44-13-1,28-4-8,105-3 58,-161 22-323,1 3 1,65 8-1,-80-3-5,-16-2 180,36 1 1,-55-4-305,0 0 0,0 0 0,0 0-1,1 0 1,-1 0 0,0 0 0,0 0 0,0 0 0,1 0 0,-1 0 0,0 0 0,0 0 0,0-1 0,1 1 0,-1 0 0,0 0 0,0 0 0,0 0-1,0 0 1,0-1 0,1 1 0,-1 0 0,0 0 0,0 0 0,0-1 0,0 1 0,0 0 0,0 0 0,0 0 0,0-1 0,0 1 0,0 0 0,0 0 0,0 0-1,0-1 1,0 1 0,0 0 0,0 0 0,-2-14-761,-9-9-3328,11 23 3866,-1-1 1,1 1-1,-1-1 0,1 1 0,-1-1 0,1 1 1,-1 0-1,1-1 0,-1 1 0,1 0 0,-1-1 0,0 1 1,1 0-1,-1 0 0,0-1 0,1 1 0,-1 0 1,0 0-1,1 0 0,-1 0 0,0 0 0,1 0 1,-1 0-1,0 0 0,1 0 0,-1 0 0,0 0 0,1 1 1,-1-1-1,-1 0 0,-9 8-2480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1:59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170 772 4736,'-8'-5'1805,"8"4"-1708,0 1 0,-1 0 0,1-1 0,0 1-1,0 0 1,-1-1 0,1 1 0,0 0 0,-1 0-1,1-1 1,0 1 0,-1 0 0,1 0 0,0 0-1,-1-1 1,1 1 0,-1 0 0,1 0 0,0 0-1,-1 0 1,1 0 0,-1 0 0,1 0 0,-1 0-1,1 0 1,0 0 0,-1 0 0,1 0 0,-1 0 0,1 0-1,0 0 1,-1 1 0,1-1 0,-1 0 0,0 1-1,-4 1 132,0 1 0,0 1 0,0-1-1,1 1 1,-1-1 0,1 1 0,-1 1 0,-6 8-1,-1 4-74,-12 22 0,20-32 51,-8 14 70,1 0 1,-10 28-1,18-41-188,0 0 0,1 1 0,0-1 1,1 1-1,-1-1 0,1 1 1,1-1-1,0 1 0,1 12 1,0-18-32,-1-1 0,1 1 0,0 0 0,0 0 0,-1-1 0,2 1 0,-1 0 0,0-1 0,1 1 0,-1-1 0,1 1 0,0-1 1,-1 0-1,1 0 0,0 0 0,1 0 0,3 3 0,-2-3 15,-1 0 1,1 0-1,0-1 1,-1 1-1,1-1 0,0 0 1,0 0-1,0-1 1,0 1-1,0-1 0,7 0 1,-3-1 21,0 0-1,1 0 1,-1 0 0,0-1 0,0-1 0,0 0 0,0 0 0,0 0 0,-1-1-1,0 0 1,10-7 0,-9 4-24,0 0-1,-1 0 0,0-1 1,-1 0-1,1 0 1,9-19-1,-5 4 132,13-35-1,-19 43-196,-1 1 0,0-1 0,-1 0 0,-1 1-1,0-1 1,-1 0 0,-1-1 0,-3-28-1,3 42-43,-1-1 0,1 0 0,-1 1 0,1-1 0,-1 1 0,0-1 0,0 1 0,0-1 0,-1 1-1,1 0 1,0-1 0,-1 1 0,0 0 0,1 0 0,-1 0 0,-4-3 0,4 4 5,1 0 0,-1 0-1,0 0 1,1 0 0,-1 0 0,0 1 0,0-1 0,0 0 0,0 1 0,0 0 0,0-1 0,0 1 0,1 0 0,-1 0 0,0 0-1,0 0 1,0 0 0,0 1 0,0-1 0,0 1 0,0-1 0,0 1 0,0-1 0,-2 3 0,3-3 24,-1 1-1,1 0 1,0 0 0,0 0 0,0-1 0,0 1 0,1 0-1,-1 0 1,0 0 0,0 1 0,0-1 0,1 0 0,-1 0-1,1 0 1,-1 0 0,1 1 0,-1-1 0,1 0-1,0 0 1,0 1 0,-1-1 0,1 0 0,0 1 0,0-1-1,0 0 1,0 1 0,1-1 0,-1 0 0,0 1 0,1-1-1,-1 0 1,0 0 0,1 1 0,-1-1 0,1 0-1,0 0 1,0 0 0,-1 0 0,1 0 0,0 0 0,0 0-1,0 0 1,0 0 0,0 0 0,0 0 0,0-1 0,0 1-1,0 0 1,0-1 0,3 2 0,-1-1 76,0 1 0,1-1 0,-1 1 1,1-1-1,-1 0 0,1 0 0,-1-1 0,1 1 1,-1-1-1,1 0 0,0 0 0,-1 0 0,1 0 1,0-1-1,-1 1 0,1-1 0,-1 0 0,1 0 1,3-2-1,29-14 323,55-36 0,-19 10-177,-27 19-135,-2 1 14,49-34 1,-59 33 8,44-43 0,-60 50-6,-1-1 1,0 0-1,-1-2 0,13-22 0,-7 1-12,-2 0 0,-2-1 0,-2-1 0,15-64 0,-29 104-82,-1-1 0,0 0 0,0 1 1,0-1-1,0 0 0,-1-3 0,1 6-2,0 1 1,0-1 0,0 1-1,0 0 1,0-1-1,0 1 1,-1-1-1,1 1 1,0 0 0,0-1-1,0 1 1,0 0-1,-1-1 1,1 1-1,0 0 1,0 0-1,-1-1 1,1 1 0,0 0-1,-1-1 1,1 1-1,0 0 1,-1 0-1,1-1 1,-1 2-6,0-1 1,1 0-1,-1 0 1,0 1-1,1-1 1,-1 0-1,1 1 1,-1-1-1,0 0 1,1 1-1,-1-1 1,1 1-1,0-1 1,-1 1-1,1-1 1,-1 1-1,1-1 1,0 1-1,-1 0 1,1 0-1,-14 20-131,-8 12 113,1 1 1,-18 42-1,-79 236 130,106-267-71,1 0-1,-5 61 1,2 91 232,11-124-101,3 26 8,1-50-340,-2-68-2043,-4-27 0,0 15 1189,-12-36 0,6 32 574,-2 2 0,-29-57 0,29 65 865,-2 1 1,0 0-1,-2 1 0,-1 0 0,-29-29 0,36 42 359,8 6-459,-1 0-1,1 1 1,-1 0-1,-5-4 0,9 7-298,0 0 0,-1 0-1,1 0 1,0 0-1,0 0 1,0 0-1,0 0 1,0 0-1,0 0 1,0 0-1,-1 0 1,1 0-1,0 0 1,0 0-1,0 0 1,0 0-1,0 0 1,0-1-1,0 1 1,0 0-1,-1 0 1,1 0-1,0 0 1,0 0-1,0 0 1,0 0-1,0 0 1,0 0-1,0-1 1,0 1-1,0 0 1,0 0-1,0 0 1,0 0-1,0 0 1,0 0-1,0 0 1,0-1-1,0 1 1,0 0-1,0 0 1,0 0-1,0 0 1,0 0-1,0 0 1,0 0-1,0-1 1,0 1-1,0 0 1,0 0-1,8-1 491,13 2 256,228 25 747,-247-26-1507,192 9 455,-193-9-1236,9 2-3599,8 5 2515,-8-2 318,0-2 811,0 0 1,1 0-1,-1-1 0,1-1 1,16 1-1,53-5 91,-21 4 4979,-59-1-4262,1 0 0,-1 1 0,0-1-1,0 0 1,0 1 0,0-1 0,0 1 0,0-1 0,0 0 0,0 1 0,0-1 0,0 1 0,0-1 0,0 0 0,0 1 0,0-1 0,-1 0 0,1 1 0,0-1 0,0 0 0,0 1 0,-1-1 0,1 0-1,0 1 1,0-1 0,-1 0 0,1 1 0,0-1 0,-1 0 0,-12 20 446,10-14-160,-15 19 200,2 2 0,0 0 0,-11 29 0,26-52-529,-28 82 437,26-76-346,1 0 1,0 0-1,0 0 0,2 0 0,-1 0 1,2 17-1,-1-26-85,0 0 0,0 0 0,0 1 0,0-1 0,0 0 0,0 0 0,1 0 1,-1 1-1,0-1 0,1 0 0,-1 0 0,1 0 0,-1 0 0,1 0 0,0 0 0,-1 0 0,1 0 1,0 0-1,0 0 0,0 0 0,0-1 0,-1 1 0,3 1 0,-2-2-5,0 0 0,0 0 0,0 0 0,0 0 0,0 0 0,1-1 0,-1 1-1,0 0 1,0 0 0,0-1 0,0 1 0,0-1 0,0 1 0,0-1 0,0 1 0,0-1 0,0 0 0,-1 1 0,3-2-1,3-5 77,1 0-1,-1 0 0,0 0 0,7-12 0,96-174 517,-78 134-1184,-30 54 341,-6 12-105,-6 14-99,6-9 433,2 0 0,-1 0 0,2 0 0,-1 0 0,0 19 0,3-24 0,0 0 0,1 0-1,-1 0 1,1 0 0,1 0-1,-1 0 1,1 0 0,0 0-1,1 0 1,0-1 0,3 7-1,-5-11 7,0 0-1,1 0 0,-1 0 1,1-1-1,-1 1 0,1 0 1,-1-1-1,1 1 0,0-1 1,0 0-1,0 1 0,0-1 1,0 0-1,0 0 0,0 0 0,0-1 1,0 1-1,1 0 0,-1-1 1,0 1-1,4-1 0,1 0 64,0 0 0,0-1 0,0 0 0,0 0 0,12-4 0,-3 0-5,-1-1-1,0 0 1,0-1-1,-1-1 1,1 0-1,-2-1 1,19-16-1,82-83 182,-87 80-202,-7 9 3,-1-1-1,-1-1 0,-1-1 1,25-41-1,-22 23-51,-1 0-1,24-85 1,8-137-15,-48 240-57,0 8-35,-1-1-1,-1 1 1,0-1 0,0 0 0,-3-16-1,2 30 91,0 1 0,0-1 0,0 0 0,-1 0-1,1 1 1,0-1 0,0 0 0,-1 0 0,1 1 0,0-1-1,-1 0 1,1 1 0,-1-1 0,1 0 0,0 1 0,-1-1-1,0 1 1,0-1 0,1 0 4,-1 1 0,1 0 0,-1 0 0,1 0 0,-1 0 0,1 0 0,-1 0 0,1 0 1,-1 0-1,1 0 0,0 0 0,-1 0 0,1 0 0,-1 0 0,1 0 0,-1 1 0,1-1 0,-1 0 0,1 0 0,0 0 0,-1 1 0,0-1 0,-1 2-19,0 0 0,0 0 0,0 0 0,0 0 0,1 0 0,-1 1-1,0-1 1,-2 5 0,-2 9-22,0 0 0,1 0 0,-5 29 0,-3 55 12,6-39-1,-30 184 257,25-106 22,11-124-170,1 0-1,1 15 0,0 4 54,-1-32-95,0 0-15,0-1 1,0 0-1,0 0 0,0 0 0,0 1 1,0-1-1,1 0 0,-1 0 0,0 0 1,1 0-1,-1 0 0,1 0 1,-1 0-1,1 0 0,-1 0 0,1 0 1,0 0-1,-1 0 0,2 1 0,-1-1 78,4 38-123,-4-36 18,-1-1 0,0 1 0,1-1 0,-1 0 0,1 1 1,0-1-1,0 0 0,-1 0 0,3 3 0,4 13-2,-1 7-471,1 0 882,12 36 0,-15-52-929,0-1 0,9 14 0,-10-17-370,1 0 0,0-1-1,0 1 1,0-1 0,6 5-1,10 8-2033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329 103 3328,'0'-1'84,"0"0"0,-1 1 1,1-1-1,0 0 0,-1 0 0,1 1 0,0-1 1,0 0-1,-1 0 0,1 1 0,0-1 0,0 0 1,0 0-1,0 0 0,0 1 0,0-1 0,1 0 1,-1 0-1,0 0 0,0 1 0,1-2 0,0-1-48,-1 3 61,0 0 0,0 0 0,0-1 0,0 1 0,0 0 0,0 0 0,0-1 0,-1 1 0,1 0 0,0 0 0,0-1 0,0 1 0,0 0 0,0 0 0,0 0 0,0-1 0,-1 1 0,1 0 0,0 0 0,0-1 0,0 1 0,0 0 0,-1 0-1,1 0 1,0 0 0,0 0 0,0-1 0,-1 1 0,1 0 0,0 0 0,0 0 0,-1 0 0,1 0 0,0 0 0,-1 0 0,-16-3 2028,9 3-1624,0 0 0,0 1 1,-10 1-1,-2 3-354,1 1-1,-1 1 1,1 0 0,0 2-1,1 0 1,0 1 0,-27 19-1,37-23-117,0 0-1,0 1 1,1 0-1,0 0 1,0 0-1,0 1 1,1 0-1,-9 16 0,13-21 15,0 1-1,1-1 1,-1 1-1,1-1 1,0 1-1,0 0 1,0 0-1,0-1 1,1 1-1,-1 0 0,1 0 1,0 0-1,0 0 1,1 0-1,-1 0 1,1-1-1,0 1 1,0 0-1,0 0 0,0-1 1,1 1-1,-1-1 1,1 1-1,0-1 1,5 7-1,-5-7 24,0 0-1,1-1 1,-1 1-1,1 0 1,0-1 0,0 0-1,0 1 1,0-1-1,0 0 1,0-1-1,1 1 1,-1-1-1,1 1 1,-1-1 0,1 0-1,-1 0 1,7 0-1,-5-1 6,0 0-1,0 0 1,0-1-1,0 0 0,0 0 1,0 0-1,-1-1 1,1 1-1,0-1 1,-1 0-1,1 0 1,6-5-1,1 0 38,-1-1-1,0 0 1,0 0-1,0-1 1,-1 0-1,-1-1 1,1 0-1,-2-1 0,1 0 1,-2 0-1,1-1 1,10-24-1,2-28-635,-20 63-211,-3 4 519,-3 8 166,3-1 77,1 0 0,1 0 0,0 0 0,0 0 0,1 0 0,0 0 1,0 0-1,4 16 0,-1-13 171,0 1 1,1-1 0,1 0 0,0 0-1,13 23 1,-17-35-163,0 1-1,-1-1 0,1 0 1,0 1-1,0-1 1,0 0-1,0 0 0,0 0 1,0 0-1,0 0 1,0 0-1,1 0 0,-1 0 1,0 0-1,0-1 1,1 1-1,-1 0 0,1-1 1,-1 1-1,1-1 1,-1 1-1,0-1 0,1 0 1,-1 0-1,1 0 1,0 0-1,-1 0 1,1 0-1,-1 0 0,1 0 1,-1 0-1,1-1 1,-1 1-1,0-1 0,3 0 1,11-8 156,1-1 1,-2-1-1,1 0 0,23-25 1,-9 10-75,9-8 198,62-69 0,-94 93-258,-4 8-282,-2 7-24,0 4 150,0 12 164,-1-3-34,1-1-1,4 23 0,-3-35-3,0 1 1,0-1-1,1 1 1,0-1-1,0 0 1,0 0-1,1 0 0,-1 0 1,1 0-1,0-1 1,7 7-1,-9-9 12,0-1 1,0 0-1,0 0 1,0 0-1,1 0 1,-1 0-1,1 0 0,-1 0 1,1 0-1,-1-1 1,1 1-1,-1 0 0,1-1 1,-1 0-1,1 1 1,0-1-1,-1 0 1,1 0-1,2 0 0,-1 0 7,0-1 0,-1 1 0,1-1 0,0 0 0,-1 0 0,1 0 0,-1 0 0,0-1 0,1 1 0,-1 0 0,3-3 0,4-5 34,1-1 0,-1 0 0,0 0-1,7-12 1,-8 12-110,-1 0 41,38-54 14,-40 55-26,0 1 1,-1-1 0,0 0 0,-1 0 0,5-18-1,-4 14-140,0 10-269,-3 4 340,0 0 0,0 0 0,0 0 1,0 0-1,0 0 0,0 0 0,0 0 0,-1 0 0,1 0 1,1 2-1,6 9 98,-3-4-15,1-1-1,0 1 1,1-1 0,-1 0-1,1-1 1,1 1 0,-1-2 0,1 1-1,0-1 1,10 5 0,-7-5 49,1 0 1,0-1 0,0 0 0,0-1-1,0-1 1,0 0 0,1 0 0,-1-1-1,1-1 1,-1 0 0,1 0-1,-1-2 1,1 1 0,15-5 0,-11 1 52,0-1 1,32-14 0,-42 16-116,1 0-1,-1-1 1,0 1 0,-1-1 0,1-1 0,-1 1-1,0-1 1,7-9 0,-12 13 3,0 1 0,0-1 0,0 1 0,0-1 0,0 0 0,0 1 0,0-1 0,-1 0 0,1 0 0,0 0 0,-1 0 0,0 0 1,1 1-1,-1-1 0,0 0 0,0 0 0,0 0 0,-1 0 0,1 0 0,0 0 0,-1 0 0,1 0 0,-1 1 0,1-1 0,-1 0 0,-1-2 0,1 2-25,-1 1 1,1-1-1,-1 1 0,1-1 1,-1 1-1,0-1 0,1 1 0,-1 0 1,0 0-1,0 0 0,0 0 1,0 0-1,0 0 0,0 1 0,0-1 1,0 1-1,0-1 0,0 1 1,0 0-1,-1-1 0,1 1 0,0 1 1,-4-1-1,-1 2-10,0-1 0,1 1 0,-1 0 0,0 0 0,1 1 0,0 0 0,0 0 0,0 1-1,0-1 1,0 1 0,1 1 0,-6 4 0,0 1-4,1 1 0,1-1 0,0 2 0,-15 23 0,22-30 56,0-1 0,0 0 0,1 1 0,-1-1 0,1 0 0,0 1 0,0 0 0,0-1 0,1 1 0,0 0 0,0-1 0,0 1 0,0 0 0,1-1 0,0 1 0,0-1 0,0 1 0,0-1 0,1 1 0,-1-1 0,1 0 0,1 1 0,-1-1 0,0 0 0,1-1 0,0 1 0,0 0 0,0-1 0,0 1 0,1-1 0,-1 0 0,1 0 0,0-1 0,0 1 0,0-1 0,0 0 0,8 4 0,-4-4 31,0 1 1,1-1 0,-1 0-1,1-1 1,-1 0 0,1-1 0,-1 1-1,1-1 1,13-3 0,-2 0 57,1-1 0,34-13 0,-30 8-63,0-1-1,-1-1 1,0-2 0,0 0-1,-1-1 1,-1-2 0,0 0-1,32-33 1,-35 21 56,-17 24-174,1 0 0,-1 0 0,0 1 0,1-1 0,0 1 0,0-1 0,4-3 0,-7 7 63,1 0 1,-1 0 0,0 0-1,0 0 1,0 0 0,1 0-1,-1 1 1,0-1 0,0 0-1,1 0 1,-1 0 0,0 0-1,0 0 1,0 0 0,1 0-1,-1 0 1,0 1 0,0-1-1,0 0 1,1 0 0,-1 0-1,0 0 1,0 1 0,0-1-1,0 0 1,0 0 0,1 0-1,-1 1 1,0-1 0,0 0-1,0 0 1,0 0 0,0 1-1,0-1 1,6 14-90,-3-7 103,10 24 36,-10-21-6,1-1 1,0 1 0,1-1 0,0 0 0,9 13-1,-12-20-16,3 5 51,1-1-1,-1 0 1,11 8-1,-14-12-44,1 0-1,0-1 0,0 1 1,-1-1-1,1 0 1,0 1-1,0-1 0,0-1 1,0 1-1,0 0 0,0-1 1,1 1-1,3-1 1,10-2 84,0 0 0,1-1 0,-1-1 1,0 0-1,-1-2 0,20-8 0,19-5-17,135-48-232,-158 54 148,-1-3 0,0 0 0,48-36 0,-55 32 0,2-3-69,-26 23 60,0 0 0,0 0 0,0 0 0,0 1 0,0-1 0,0 0 0,0 0 0,0 0 0,0 0 0,0 0 0,0 0-1,0 0 1,1 0 0,-1 0 0,0 0 0,0 0 0,0 1 0,0-1 0,0 0 0,0 0 0,0 0 0,0 0 0,0 0 0,0 0 0,0 0 0,0 0 0,0 0-1,0 0 1,0 0 0,0 0 0,1 0 0,-1 0 0,0 0 0,0 0 0,0 0 0,0 0 0,0 0 0,0 0 0,0 0 0,0 0 0,0 0 0,0 0 0,1 0-1,-1 0 1,0 0 0,0 0 0,0 0 0,0 0 0,0 0 0,0 0 0,0 0 0,0 0 0,0 0 0,0 0 0,0 0 0,0 0 0,0 0 0,1 0-1,-1 0 1,0 0 0,0 0 0,0-1 0,0 1 0,0 0 0,0 0 0,-5 10-211,-11 16 5,5-14 182,-25 23 1,21-21 63,-15 17 0,26-26-32,0 0 0,1 0 0,-1 0 0,1 1 0,0-1 0,1 1 0,-1 0 0,-1 6 0,4-11 8,-1 1-1,1-1 0,0 1 1,-1-1-1,1 1 1,0-1-1,0 1 0,0-1 1,0 1-1,0 0 0,0-1 1,1 1-1,-1-1 0,1 1 1,-1-1-1,1 0 1,-1 1-1,1-1 0,0 1 1,-1-1-1,1 0 0,0 1 1,0-1-1,0 0 1,0 0-1,0 0 0,0 0 1,1 0-1,-1 0 0,0 0 1,0 0-1,1-1 1,-1 1-1,0 0 0,1-1 1,-1 1-1,1-1 0,-1 1 1,1-1-1,2 1 0,0-1 30,1 1-1,-1-1 0,1 0 0,0 0 0,-1 0 0,1 0 0,-1-1 0,1 0 0,-1 0 0,1 0 0,-1 0 0,7-4 0,-1-1-5,-1 0 1,0-1-1,0 0 0,-1 0 1,0-1-1,0 0 1,-1 0-1,0-1 0,0 0 1,6-11-1,-12 13-245,-1 7 203,0 0-1,0 0 0,-1 0 0,1 0 0,0 0 1,0 0-1,0 0 0,0 0 0,0 0 0,0 1 0,0-1 1,0 0-1,0 0 0,0 0 0,0 0 0,0 0 1,0 0-1,0 0 0,0 0 0,0 0 0,0 0 0,0 0 1,0 0-1,-1 0 0,1 0 0,0 0 0,0 0 0,0 0 1,0 0-1,0 0 0,0 0 0,0 0 0,0 0 1,0 0-1,0 0 0,0 0 0,0 0 0,-1 0 0,1 0 1,0 0-1,0 0 0,0 0 0,0 0 0,0 0 0,0 0 1,0 0-1,0 0 0,0 0 0,0 0 0,0 0 1,0 0-1,0 0 0,0 0 0,-1 0 0,1 0 0,0-1 1,0 1-1,0 0 0,0 0 0,0 0 0,0 0 1,0 0-1,0 0 0,0 0 0,0 0 0,0 0 0,0 0 1,0 0-1,0-1 0,-6 12-125,0 0 1,0 0-1,-5 14 1,10-20 147,0-1 0,0 1 1,0 0-1,0-1 1,1 1-1,0 0 0,0 0 1,0-1-1,0 1 0,1 0 1,0-1-1,2 7 0,-2-7 9,0 0 0,1 0-1,0 0 1,0 0 0,0 0 0,0 0-1,1 0 1,0-1 0,0 1 0,5 5-1,-6-8 3,0 1-1,0-1 0,0 1 0,0-1 0,0 0 1,1 0-1,-1 0 0,0 0 0,1 0 1,-1 0-1,0-1 0,1 1 0,-1-1 0,1 0 1,-1 0-1,1 1 0,-1-2 0,1 1 1,-1 0-1,1 0 0,2-2 0,10-3 27,0-1 1,-1 0-1,1-1 0,-2-1 0,17-11 0,3-2 14,-12 7 22,-18 12-104,-1 0 1,1 0-1,0 0 0,0 0 0,0 1 0,0-1 1,0 1-1,1-1 0,-1 1 0,0 0 0,5 0 1,-4-2-139,-2 1 180,-2 3 123,2-3-156,1 1 0,0 0 0,-1 0 0,1 1 1,0-1-1,3 0 0,17-5-62,19-9 87,46-11 1,-80 24-35,59-11 119,-45 9-114,35-10-1,-57 14 9,1 0 1,-1 0-1,0 0 0,0 0 1,0 0-1,0 0 1,1 0-1,-1 0 0,0 0 1,0 0-1,0 0 0,0 0 1,1 0-1,-1-1 1,0 1-1,0 0 0,0 0 1,0 0-1,0 0 0,0 0 1,0-1-1,1 1 1,-1 0-1,0 0 0,0 0 1,0 0-1,0 0 0,0-1 1,0 1-1,0 0 1,0 0-1,0 0 0,0 0 1,0-1-1,0 1 0,0 0 1,0 0-1,0 0 1,0-1-1,0 1 0,0 0 1,0 0-1,0 0 0,0 0 1,0-1-1,0 1 1,-1 0-1,1 0 0,0 0 1,0 0-1,0 0 0,0 0 1,0-1-1,0 1 1,-1 0-1,1 0 0,0 0 1,0 0-1,0 0 0,0 0 1,0 0-1,-1 0 1,1-1-1,0 1 2,0 0 1,0 0-1,0 0 1,-1 0-1,1 0 0,0-1 1,0 1-1,0 0 1,0 0-1,0 0 1,-1 0-1,1 0 1,0 0-1,0 0 0,0 0 1,-1 0-1,1 0 1,0 0-1,0 0 1,0-1-1,0 1 0,-1 0 1,1 0-1,0 0 1,0 1-1,0-1 1,-1 0-1,1 0 1,0 0-1,0 0 0,0 0 1,-1 0-1,1 0 1,0 0-1,0 0 1,0 0-1,0 0 0,-1 1 1,1-1-1,0 0 1,0 0-1,0 0 1,0 0-1,0 0 1,0 1-1,0-1 0,-1 0 1,1 0-1,0 0 1,0 0-1,0 1 1,-3-1 42,-4 0-138,7 0 98,-1 0 0,1 0 0,0 0 0,-1 0 0,1-1 0,0 1 0,-1 0 0,1 0 0,0 0 0,0 0 0,-1 0 0,1 0 0,0-1 0,-1 1 0,1 0 0,0 0 0,0-1 0,0 1 0,-1 0 0,1 0 0,0-1 0,0 1 0,0 0 0,-1 0 0,1-1 0,0 1 0,0 0-1,0-1 1,0 1-1,0 0 0,0 0 1,0 0-1,0 0 1,0 0-1,0 0 0,0 0 1,0-1-1,0 1 1,0 0-1,0 0 0,-1 0 1,1 0-1,0 0 1,0 0-1,0 0 0,0 0 1,0 0-1,0 0 0,0-1 1,0 1-1,0 0 1,-1 0-1,1 0 0,0 0 1,0 0-1,0 0 1,0 0-1,0 0 0,0 0 1,0 0-1,-1 0 1,1 0-1,0 0 0,0 0 1,0 0-1,0 0 1,0 0-1,0 0 0,0 0 1,-1 0-1,1 0 1,0 0-1,0 0 0,0 1 1,0-1-1,0 0 1,0 0-1,0 0 0,0 0 1,-1 0-1,1 0 1,0 0-1,0 0 0,0 0 1,0 0-1,0 1 1,0-1-1,0 1 3,-1 0-12,-6-3-100,6 2 109,1 0 1,0 0-1,0 0 0,0 0 1,0 0-1,0-1 1,0 1-1,-1 0 0,1 0 1,0 0-1,0 0 1,0 0-1,0 0 0,0 0 1,0 0-1,0 0 0,0-1 1,0 1-1,-1 0 1,1 0-1,0 0 0,0 0 1,0 0-1,0 0 0,0-1 1,0 1-1,0 0 1,0 0-1,0 0 0,0 0 1,0 0-1,0-1 1,0 1-1,0 0 0,0 0 1,0 0-1,0 0 0,0 0 1,0 0-1,1-1 1,-1 1-3,0 0 0,0 0 0,0 0 1,0 0-1,0 1 0,0-1 0,0 0 1,0 0-1,0 0 0,0 0 1,0 0-1,0 0 0,0 0 0,0 0 1,0 0-1,0 0 0,0 0 0,0 0 1,0 0-1,0 0 0,0 0 0,0 0 1,0 0-1,0 0 0,0 0 0,0 0 1,0 0-1,0 0 0,0 0 0,0 0 1,0 0-1,1 0 0,-1 0 0,0 0 1,0 0-1,0 0 0,0 0 1,0 0-1,0 0 0,0 0 0,0 0 1,0 0-1,0 0 0,0 0 0,0 0 1,0 0-1,0 0 0,0 0 0,0 0 1,0 0-1,0 0 0,0 0 0,0 0 1,1 0-1,-1 1 209,0-10-167,0 6-1,0 5-105,0-1 22,-14 8-250,10-7 303,0-1 1,0 1-1,1-1 1,-1 1-1,-4 3 0,-15 7 83,11-7-148,0 0 0,-21 14 1,29-16 60,-1 0 1,1 1 0,0-1 0,0 1 0,0 0-1,0 0 1,0 0 0,1 1 0,-4 6 0,6-11-9,1 1 1,0 0 0,-1 0-1,1 0 1,0 0 0,-1 0 0,1 0-1,0 0 1,0 0 0,0 0 0,0 0-1,0 0 1,0 0 0,0 0-1,0 0 1,0 0 0,1 0 0,-1 0-1,0 0 1,1 0 0,0 1-1,0 0 14,0 0 0,0-1 0,1 1 0,-1-1-1,0 0 1,1 1 0,0-1 0,-1 0-1,1 0 1,2 2 0,1-1 25,0 0-1,0 0 1,0 0 0,0-1-1,0 0 1,0 0 0,10 1-1,-7-3-4,0 0 0,0 0 0,0-1 0,0 1 0,0-2 0,0 1 0,-1-1 0,1-1 0,-1 1 0,1-1 0,-1 0 0,-1-1 0,1 0 0,-1 0 0,7-6 0,17-13-38,-24 19-36,1 0 0,-1 0 0,0 0 1,0-1-1,-1 0 0,6-8 1,-11 15 38,0-1 0,0 0 0,0 0 1,0 0-1,0 0 0,0 0 1,0 0-1,0 0 0,0 0 0,0 0 1,0 0-1,0 1 0,0-1 1,0 0-1,0 0 0,0 0 0,0 0 1,0 0-1,0 0 0,0 0 1,1 0-1,-1 0 0,0 0 0,0 0 1,0 1-1,0-1 0,0 0 1,0 0-1,0 0 0,0 0 0,0 0 1,0 0-1,0 0 0,0 0 1,0 0-1,1 0 0,-1 0 0,0 0 1,0 0-1,0 0 0,0 0 1,0 0-1,0 0 0,0 0 0,0 0 1,0 0-1,0 0 0,1 0 1,-1 0-1,0 0 0,0 0 1,0 0-1,0 0 0,0 0 0,0 0 1,0 0-1,0 0 0,0 0 1,0 0-1,0 0 0,1 0 0,-1 0 1,0-1-1,1 17-114,-2 17 82,-14 71 65,-31 108-1,36-177 40,-1-1 0,-1 0 0,-26 47 0,26-59-27,-2-1 0,0 0 0,-1-1 0,-1-1 0,-34 33 0,34-38 15,0 0 1,-1-2-1,0 0 1,-1-1-1,0-1 1,-1 0-1,0-1 1,-24 7-1,39-15-41,0 0-1,0-1 1,0 1-1,0-1 0,0 0 1,0 0-1,0 0 1,0 0-1,0-1 1,0 0-1,0 0 0,0 0 1,0 0-1,0 0 1,0-1-1,0 0 1,1 0-1,-7-4 1,9 5-18,1 0 1,-1 0-1,0 1 1,1-1-1,0 0 1,-1 0-1,1 0 1,0 1-1,-1-1 1,1 0-1,0 0 1,0 0-1,0 0 1,-1 0-1,1 0 1,0 0 0,0 0-1,1 0 1,-1 1-1,0-1 1,0 0-1,0 0 1,1 0-1,-1 0 1,0 0-1,1 0 1,-1 1-1,1-1 1,-1 0-1,1-1 1,2-2-1,0 0 1,0 0-1,0 0 1,4-4-1,2 0-6,1 0 0,0 0 0,0 1 0,1 0 0,14-6 0,-5 2 8,93-47 74,56-34-36,-148 79-7,-1-1 0,0-1 1,-1-1-1,-1-1 0,16-19 0,4-8 57,50-76 0,-18 9-29,-64 101-66,0 0 1,-1 0 0,0-1-1,0 1 1,-1-1 0,0 0-1,-1 0 1,0 0 0,-1-1-1,1-18 1,-3 28-9,0 1-1,0-1 0,0 1 0,0-1 1,-1 1-1,1-1 0,0 1 1,-1-1-1,0 1 0,1-1 1,-1 1-1,0-1 0,1 1 1,-1 0-1,0 0 0,0-1 1,0 1-1,0 0 0,0 0 0,-1 0 1,1 0-1,0 0 0,0 0 1,-1 0-1,1 1 0,-1-1 1,1 0-1,0 1 0,-1-1 1,1 1-1,-1-1 0,1 1 1,-1 0-1,0 0 0,1 0 1,-1 0-1,1 0 0,-1 0 0,1 0 1,-1 0-1,1 1 0,-1-1 1,1 0-1,-1 1 0,1-1 1,-1 1-1,1 0 0,0 0 1,-1-1-1,-1 3 0,-1-1 49,0 1 0,1-1-1,-1 1 1,1 1 0,-1-1-1,1 0 1,0 1 0,0 0-1,1-1 1,-1 1 0,1 0-1,0 0 1,-2 5 0,3-6-4,0 1 1,0-1-1,0 0 1,1 1-1,0-1 1,0 1-1,-1-1 1,2 1-1,-1-1 1,0 1 0,1-1-1,0 0 1,0 1-1,0-1 1,0 0-1,0 0 1,0 0-1,4 5 1,-2-2 36,1 0 0,0-1 1,0 0-1,1 0 0,0 0 1,0 0-1,0 0 0,0-1 0,1 0 1,6 4-1,-3-4 3,0 0 1,0 0-1,0 0 0,1-1 1,-1-1-1,14 3 0,-1-3-28,0-1-1,0-1 0,-1-1 0,1 0 1,37-9-1,-33 4-469,0-2 0,41-19-1,-41 16-1151,-18 8 738,0 0 0,0-1 1,0 0-1,0 0 0,-1 0 1,1-1-1,-1-1 0,0 1 1,-1-1-1,0 0 1,9-11-1,-11 11-785,0-1 0,0-1 0,4-13 0,8-28-2793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2656,'-2'-1'179,"-5"2"3935,9 0-3737,1-1 0,-1 1-1,0 0 1,0 0 0,0 0 0,0 0-1,0 0 1,0 0 0,3 3-1,8 4 465,-9-7-674,-1 0-1,0 0 1,1 0-1,-1-1 1,1 1-1,-1-1 1,1 0-1,-1 0 1,0 0 0,1-1-1,-1 1 1,1-1-1,-1 0 1,1 0-1,-1 0 1,0 0-1,6-3 1,1-3 111,0 1 0,-1-1 0,17-16 1,-1 1-43,-19 17-154,0 0 0,-1 0 0,0 0 1,0-1-1,-1 1 0,0-1 1,0 0-1,6-12 0,-9 15-90,1 0-1,-1 0 1,0 0-1,0 0 0,0 0 1,-1-1-1,1 1 1,-1 0-1,0 0 1,0-1-1,0 1 1,0 0-1,-1 0 1,1-1-1,-1 1 0,0 0 1,0 0-1,0 0 1,0 0-1,0 0 1,-1 0-1,-1-3 1,2 5-28,0 0 0,0-1 1,0 1-1,0 0 0,0 0 1,0 0-1,0 0 1,0 0-1,0 0 0,-1 0 1,1 1-1,0-1 1,-1 0-1,1 1 0,0-1 1,-1 1-1,1-1 1,-1 1-1,1 0 0,-3-1 1,1 1-15,0 1 0,0-1 0,0 0 0,0 1 1,1 0-1,-1 0 0,0 0 0,0 0 0,1 0 1,-4 2-1,-2 3 5,-1-1 0,1 2 0,0-1 0,-13 16 1,16-16 116,-1 0 0,2 1 0,-1-1 0,1 1 0,0 0 0,0 1 1,1-1-1,0 1 0,0-1 0,1 1 0,0 0 0,-2 14 0,4-7 96,-1 0 0,2 0 0,0 0-1,1-1 1,1 1 0,3 14-1,-3-18-80,0 3 75,0-1 0,2 0 1,-1 0-1,12 21 0,-15-32-129,0 1 0,1-1 0,-1 0 1,1 0-1,-1 1 0,1-1 0,0-1 0,0 1 0,0 0 0,0 0 0,0-1 0,0 1 1,1-1-1,-1 0 0,0 1 0,1-1 0,-1 0 0,1-1 0,-1 1 0,1 0 1,0-1-1,-1 1 0,1-1 0,0 0 0,-1 0 0,1 0 0,0 0 0,-1 0 0,1-1 1,-1 1-1,4-2 0,4-1 61,0-1 1,-1 0-1,0-1 1,0 1-1,0-2 1,11-8-1,46-45-39,-47 40 3,37-27 0,9 1 102,49-33-91,-110 76-92,1 0-1,-1 0 1,1 0-1,-1 0 1,1 1-1,-1 0 1,1 0-1,0 0 1,5 0-1,-10 1 22,0 0 1,1 1-1,-1-1 0,1 0 0,-1 0 0,1 1 0,-1-1 0,0 0 0,1 0 0,-1 1 0,0-1 1,1 0-1,-1 1 0,0-1 0,1 1 0,-1-1 0,0 0 0,0 1 0,1-1 0,-1 1 0,0-1 1,0 1-1,0-1 0,0 1 0,0-1 0,1 1 0,1 16-41,-1-14 4,-1 15 32,0-1-1,-1 1 1,-1 0-1,0 0 1,-10 34-1,-3 20 426,16-63 172,5-13-297,12-22-182,-10 14-81,24-28-20,3 2-1,59-52 0,-82 78-69,-11 12 58,21-18-237,-22 18 221,1-1 1,0 1-1,-1-1 0,1 1 0,0-1 0,0 1 0,-1 0 0,1-1 0,0 1 0,0 0 0,-1 0 0,1 0 0,0 0 0,0 0 1,0 0-1,-1 0 0,1 0 0,0 0 0,0 0 0,0 0 0,-1 0 0,1 0 0,0 1 0,0-1 0,0 0 0,-1 0 0,1 1 1,0-1-1,0 1 0,0 0 2,-1 1 0,1-1 0,-1 0 0,0 1 0,1-1 1,-1 0-1,0 1 0,0-1 0,0 1 0,0-1 0,0 0 1,0 1-1,-1 1 0,1 3 51,0 105-19,0-104 3,0-1 0,0 0 0,1 0 0,0 0-1,0 0 1,1 0 0,0-1 0,0 1 0,0 0 0,0-1 0,1 1 0,6 8-1,-7-12 2,0-1-1,-1 0 1,1 1-1,0-1 0,-1 0 1,1 0-1,0-1 1,0 1-1,0 0 1,0-1-1,0 1 0,0-1 1,0 1-1,0-1 1,0 0-1,0 0 0,0 0 1,0 0-1,3-1 1,5 0 76,0-1 1,17-6 0,-22 7-72,34-14 102,-1-2 0,0-1-1,50-33 1,-50 28-83,27-17 112,-58 34-151,0 0 0,0 0 0,-1 0 0,0-1 0,0 1 0,7-11 0,-12 16-16,-1-1 1,1 1 0,0 0-1,0-1 1,-1 1-1,1-1 1,-1 1 0,1-1-1,-1 1 1,0-1 0,1 1-1,-1-1 1,0 0-1,0 1 1,0-1 0,0 1-1,-1-4 1,0 4-8,1 0 0,-1 0 0,1 0-1,-1-1 1,0 1 0,0 0 0,0 0 0,0 0 0,0 1 0,0-1 0,0 0-1,0 0 1,0 0 0,0 1 0,0-1 0,0 0 0,0 1 0,-1-1-1,1 1 1,0 0 0,0-1 0,-1 1 0,1 0 0,-2 0 0,-5-1-34,0 0 1,1 1-1,-1 0 0,0 1 1,1 0-1,-1 0 1,1 1-1,-1 0 1,1 0-1,0 0 1,-13 7-1,11-4 30,0-1-1,1 2 1,0-1-1,0 2 0,0-1 1,0 1-1,1 0 1,-12 15-1,16-18 28,0 1-1,1-1 1,-1 1-1,1 0 0,0 0 1,1-1-1,-1 1 0,1 0 1,0 1-1,0-1 0,0 0 1,1 0-1,0 0 1,0 0-1,0 1 0,1-1 1,-1 0-1,1 0 0,0 0 1,1 0-1,-1 0 1,4 5-1,-3-4 26,1 0 0,1 0 0,-1 0 1,1 0-1,0-1 0,0 1 0,1-1 0,0 0 0,0-1 1,0 1-1,0-1 0,1 0 0,-1 0 0,1-1 0,0 0 1,10 4-1,-10-5 1,1 0 0,-1 0 1,1-1-1,0 0 0,0 0 1,0 0-1,0-1 1,0 0-1,-1-1 0,10-1 1,-7 0 1,1-1 0,0 1 0,-1-2 1,0 0-1,0 0 0,13-8 1,-4 0 18,-1-1 0,0-1 0,-1 0 0,0-1 0,25-33 0,-22 26-120,-13 16 105,-1 0-1,1-1 1,-1 0 0,0 1-1,-1-2 1,0 1-1,0 0 1,6-16 0,-9 18-92,3-7-162,-3 11 182,-1 0 1,0 0-1,1 0 1,-1 0-1,0 0 1,0 0-1,0 0 1,1 0-1,-1 0 1,0-1-1,-1 0 1,1-2-162,-1 9 139,3 19 58,1 0 0,1 0 0,1 0 0,1-1 0,13 35 0,-14-44 68,-4-9-48,1-1 0,0 0-1,0 0 1,0 0 0,0 0 0,0 0 0,1-1 0,0 1 0,5 4 0,-6-6-5,0 0-1,1 0 1,-1-1-1,0 1 1,1-1 0,0 1-1,-1-1 1,1 0 0,0 0-1,-1 0 1,1-1 0,0 1-1,0-1 1,0 1-1,-1-1 1,1 0 0,3 0-1,8-2 64,-1 0 0,0 0 0,1-2-1,-1 1 1,13-7 0,61-31 44,-33 14-159,10-3 103,133-66 106,-143 71-258,-49 24 26,-2-1-68,-6 2 49,-7 2 43,-7 5 7,0 0-1,1 1 0,1 0 0,-1 1 0,1 1 1,1 1-1,0 0 0,0 0 0,-22 27 0,30-31 33,1 0 0,1 1 0,-1-1-1,1 1 1,0 0 0,1 0-1,0 1 1,0-1 0,1 1 0,0-1-1,0 1 1,1 0 0,0 0 0,1-1-1,0 1 1,0 0 0,1 0 0,0 0-1,3 9 1,-3-15 19,-1 0-1,1 0 1,1 0 0,-1 0-1,0 0 1,1 0-1,-1 0 1,1-1 0,0 1-1,0 0 1,0-1 0,0 0-1,0 1 1,1-1 0,-1 0-1,1 0 1,-1 0-1,1-1 1,0 1 0,-1-1-1,1 1 1,0-1 0,0 0-1,0 0 1,0 0 0,1-1-1,-1 1 1,0-1-1,0 1 1,0-1 0,0 0-1,1 0 1,-1-1 0,0 1-1,0-1 1,0 1 0,0-1-1,0 0 1,0 0-1,0 0 1,0-1 0,0 1-1,0-1 1,3-2 0,1-2-6,0 0 0,-1 0 0,0-1 0,-1 0 1,1 0-1,-1 0 0,-1 0 0,6-11 0,25-68 150,-23 54-115,20-74-95,-26 86-330,-6 19 202,0 3-15,-1 8 119,0 1 0,-5 20 0,0-6-26,-12 103-20,10-67 119,-18 73 0,-3-36 53,-5-2-1,-4-2 1,-4-1 0,-59 95-1,95-178 28,0 1-1,-1-1 0,0 0 1,-10 10-1,15-19-59,0 1 1,0 0-1,1-1 0,-1 1 1,0-1-1,0 0 0,0 1 1,-1-1-1,1 0 0,0 0 1,0-1-1,0 1 0,-1 0 0,-2 0 1,4-1-15,-1 0 1,1 0 0,-1-1-1,1 1 1,-1 0 0,1 0-1,0-1 1,-1 1 0,1-1-1,0 1 1,-1-1 0,1 0-1,0 0 1,0 1 0,0-1-1,0 0 1,-1 0 0,1 0-1,0 0 1,0 0 0,1 0-1,-1-1 1,-1-1 0,-3-5 29,1-1 0,0 0 0,1 0 0,0 0 0,0 0 0,1 0 0,0-1 0,-1-11 0,2 4-82,0 0 0,1 0 0,3-27 0,-2 36 17,2-1-1,-1 1 0,1 0 1,0-1-1,0 1 0,1 1 1,1-1-1,-1 0 1,1 1-1,0 0 0,1 0 1,10-10-1,7-5 13,1 2 1,32-20-1,-41 29 41,70-47-121,62-47 102,-124 85-44,-1-2-1,22-28 1,-5 7 181,118-114-93,-108 109 103,-17 19-94,1 1 0,49-31 0,-19 12-277,-54 40-173,-24 23 127,6-2 231,1 1 0,0 0 0,-8 25 1,12-31 44,1 1 1,1 0 0,0 1 0,0-1 0,1 0 0,1 0 0,0 13 0,0-19 7,1 0 1,-1-1-1,1 1 1,0 0-1,2 6 1,-2-9-13,-1 0 1,0 0-1,1-1 1,-1 1-1,1 0 0,0 0 1,-1 0-1,1 0 0,0 0 1,0-1-1,-1 1 1,1 0-1,0 0 0,0-1 1,0 1-1,0-1 1,0 1-1,0-1 0,0 1 1,0-1-1,0 0 0,0 1 1,0-1-1,0 0 1,2 0-1,-1 0 31,0 0-1,1 0 1,-1-1-1,0 1 1,0-1 0,0 0-1,0 0 1,0 0-1,1 0 1,-2 0 0,1 0-1,0 0 1,2-2-1,21-22 172,-19 18-197,32-35 88,-6 7-202,54-47 0,-86 81 75,1 0 1,0 1-1,-1-1 0,1 1 0,0-1 0,-1 1 1,1-1-1,0 1 0,0 0 0,0-1 0,-1 1 0,1 0 1,0 0-1,0-1 0,0 1 0,0 0 0,0 0 0,-1 0 1,1 0-1,1 0 0,-1 1 8,-1-1 0,1 0 0,0 1 0,-1-1 1,1 1-1,0-1 0,-1 0 0,1 1 0,-1-1 0,1 1 0,-1 0 0,1-1 1,-1 1-1,0-1 0,1 1 0,-1 0 0,0-1 0,1 1 0,-1 1 0,1 2-21,0 1 0,0 0 0,0 0 0,0 0 0,-1 0 0,-1 8 0,-26 197-153,17-153 256,-2-1-1,-2 0 0,-3-1 0,-37 83 1,36-103-21,-2 0 0,-28 37 0,41-62-50,-1 0 1,0-1 0,-1 0 0,-11 8-1,16-13 43,-1-1 0,1 0 0,-1 0 0,0 0-1,0-1 1,0 0 0,0 0 0,0 0 0,0-1-1,-11 3 1,12-4-15,-1-1 0,1 1 0,0 0 0,0-1 0,0 0-1,0 0 1,0 0 0,0 0 0,0-1 0,0 0 0,0 1-1,1-1 1,-1-1 0,1 1 0,-1 0 0,1-1 0,0 0 0,0 0-1,0 0 1,0 0 0,1 0 0,-1-1 0,1 1 0,-2-5 0,1 4-20,1 0 0,-1 0 0,1-1 0,1 1 0,-1-1 0,1 0 0,0 0 0,0 1 0,0-1 0,0 0 0,1 0 0,0 0 0,0 0 0,0 0 0,1 0 0,0 1 0,0-1 0,0 0 1,0 0-1,4-7 0,-1 4 4,1 1 0,0 0-1,1 0 1,0 0 0,0 1 0,0-1 0,1 2 0,7-7 0,3 0-18,1 1-1,22-11 1,-13 10 5,0 1 0,0 1 0,42-9 0,87-8-103,-39 16-155,-39 13-6560,-60 1 4224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1016 2976,'7'-7'7583,"6"-14"-6213,-7 9-419,19-26 324,-14 18-625,17-19 1,28-34 318,167-228 360,-88 95-996,-17-8-85,-115 208-249,13-34-257,-15 38 212,0 0 0,-1 0 0,1-1 0,-1 1 0,0 0 0,0 0 0,1 0 0,-1 0 0,-1-1 0,1 1 0,0 0 0,0 0 0,-1 0 0,-1-4 0,2 6 41,0 0-1,0-1 1,0 1 0,0 0-1,0 0 1,0 0 0,0 0-1,0 0 1,0-1 0,-1 1-1,1 0 1,0 0 0,0 0-1,0 0 1,0 0 0,0 0-1,0 0 1,-1 0 0,1 0-1,0 0 1,0 0 0,0-1-1,0 1 1,-1 0 0,1 0-1,0 0 1,0 0 0,0 0-1,0 0 1,0 0 0,-1 0-1,1 0 1,0 0 0,0 0-1,0 1 1,0-1 0,-1 0-1,1 0 1,0 0 0,0 0-1,0 0 1,0 0 0,0 0-1,0 0 1,-1 0 0,1 0-1,0 1 1,0-1 0,0 0-1,0 0 1,0 0 0,-35 28-555,15-9 552,1 2 0,1 0 0,0 1 0,2 0 0,0 2 0,-13 28 0,-64 158 55,79-175 52,-35 104 304,45-121-271,-1 1 0,2 0 0,1 0 0,0 1 0,2 29 0,0-43-56,1 1 0,0-1 0,1 1 1,-1-1-1,1 1 0,0-1 0,1 0 0,3 7 0,-4-10-24,0 0 1,0 0-1,0 0 0,0 0 0,1 0 1,-1-1-1,1 1 0,0-1 0,-1 0 1,1 1-1,0-1 0,0-1 0,1 1 1,-1 0-1,0-1 0,6 2 0,-1-1 42,0-1-1,0 0 1,0-1-1,0 1 1,0-2-1,0 1 1,0-1-1,15-3 0,6-4 67,29-12-1,-57 20-156,17-8 42,0 0 0,-1 0 0,0-2 0,-1 0-1,1-1 1,-2-1 0,0 0 0,0-1 0,-2-1 0,1 0 0,18-27 0,-6 8-5,-15 20-113,-1 0-1,0-1 1,-1 0 0,-1-1-1,10-22 1,-15 27-251,-6 13-50,-8 18 117,-7 17 211,8-20 15,2 0 0,0 1-1,-8 28 1,13-33 53,0 0 0,1 0-1,1 0 1,0 0-1,1 15 1,1-23 11,0-1 0,-1 0 1,2 0-1,-1 0 0,1 0 0,-1 0 1,5 6-1,-5-8 9,1-1-1,-1 1 1,1-1 0,0 1 0,0-1 0,0 0 0,1 0 0,-1 0-1,0 0 1,1-1 0,-1 1 0,1 0 0,4 1 0,-4-2-1,-1-1 1,1 1-1,-1-1 1,1 0-1,-1 0 1,1 0-1,-1 0 1,0 0-1,1 0 1,-1-1-1,1 1 1,-1-1-1,1 0 1,-1 0-1,0 1 1,1-2-1,-1 1 1,0 0-1,0 0 1,4-4-1,-2 2 10,-1 1 0,1-1 1,-1-1-1,0 1 0,0 0 0,0-1 1,0 0-1,-1 1 0,1-1 0,2-7 0,-4 6-63,1 0-1,-1-1 1,0 1-1,-1-1 0,1 0 1,-1 1-1,0-1 1,-1-5-1,0 7-32,1 1 1,-1-1 0,1 1-1,-1-1 1,0 1-1,-1-1 1,1 1-1,0 0 1,-1 0-1,0-1 1,0 1-1,0 0 1,-4-4-1,4 6 24,0-1 0,1 1 0,-1 0 0,0 0 0,0 0-1,1 1 1,-1-1 0,0 0 0,0 1 0,0-1 0,0 1 0,0 0-1,0-1 1,0 1 0,0 0 0,0 0 0,0 1 0,-3-1 0,2 1 9,0-1 0,0 1 0,0 0 0,1 0 0,-1 0 0,1 0 1,-1 0-1,1 1 0,-1-1 0,1 1 0,-4 2 0,5-2 4,0-1-1,-1 0 0,1 1 0,0-1 1,0 1-1,0-1 0,0 1 0,0-1 0,-2 5 1,3-6 11,0 0 1,0 0-1,0 1 1,0-1 0,0 0-1,0 1 1,0-1-1,0 0 1,0 1-1,0-1 1,1 0-1,-1 1 1,0-1 0,0 0-1,0 0 1,0 1-1,0-1 1,1 0-1,-1 0 1,0 1 0,0-1-1,0 0 1,1 0-1,-1 1 1,1-1-1,15 5 136,-5-4-72,-1-1-1,1 0 1,0 0-1,0-1 1,-1-1-1,1 0 1,-1 0-1,1-1 0,-1 0 1,0-1-1,0 0 1,14-8-1,20-12 64,-1-1 1,-1-2-1,-1-2 0,55-50 0,-15-5-201,-21 20 137,-59 63-85,1-1 0,-1 1 1,1-1-1,0 1 0,-1-1 0,1 1 1,0 0-1,0 0 0,0 0 1,0 0-1,0 0 0,0 0 1,0 1-1,3-1 0,-5 1 6,1 0 1,0 0-1,-1 0 0,1 0 1,-1 0-1,1 0 0,0 0 1,-1 1-1,1-1 0,-1 0 1,1 0-1,0 1 0,-1-1 1,1 1-1,-1-1 0,1 0 0,-1 1 1,1-1-1,0 1 0,0 1 5,0-1 1,0 1-1,-1 0 0,1-1 0,0 1 0,0 0 0,-1 0 0,1-1 0,-1 4 0,4 23-2,-1 0-1,-2 0 0,-1 1 1,-1-1-1,-2 0 0,-1 0 1,-1 0-1,-1 0 0,-18 49 1,16-60 110,0 0 0,0-1 0,-19 25 0,24-37-67,-1 0 1,1-1 0,-1 1 0,0 0 0,0-1-1,0 0 1,0 0 0,-1 0 0,1 0-1,-1-1 1,0 0 0,1 0 0,-1 0 0,0 0-1,0-1 1,-1 0 0,1 0 0,0 0-1,0-1 1,0 0 0,0 0 0,-1 0 0,1 0-1,0-1 1,0 0 0,0 0 0,0-1-1,0 1 1,0-1 0,0 0 0,0 0 0,1-1-1,-1 1 1,1-1 0,-1 0 0,1 0-1,0 0 1,-6-8 0,4 5-39,-21-25-94,25 29 89,0-1 0,1 1 0,-1-1 0,1 1 0,-1-1 0,1 1 0,0-1 0,0 0 0,0 0 0,1 0 0,-2-4 0,2 6 0,0 1 0,1 0 1,-1-1-1,0 1 0,0 0 0,0-1 0,0 1 1,0 0-1,0-1 0,0 1 0,1 0 0,-1-1 1,0 1-1,0 0 0,0 0 0,1-1 0,-1 1 1,0 0-1,0 0 0,1-1 0,-1 1 1,0 0-1,1 0 0,-1 0 0,0 0 0,0-1 1,1 1-1,-1 0 0,0 0 0,1 0 0,-1 0 1,0 0-1,1 0 0,-1 0 0,0 0 0,1 0 1,-1 0-1,0 0 0,1 0 0,-1 0 0,1 0 1,22 6-277,-11-3 332,24 8-86,36 14 1,-42-13 168,1-1 1,36 7 0,-61-17-65,0 0 0,0-1 1,0 0-1,0 0 1,0 0-1,0-1 0,0 1 1,0-2-1,0 1 0,11-4 1,-9 1 1,0 0-1,0 0 1,0-1 0,0 0-1,-1 0 1,11-11 0,1-3-38,-2-2-1,0 0 1,26-43 0,69-101-397,-111 164 351,-1 0 0,1 0 0,0 0 0,-1 0 0,1 1 0,0-1 0,0 0 0,0 0-1,0 1 1,0-1 0,2-1 0,-3 2 12,0 0-1,0 0 1,1 0 0,-1 0-1,0 0 1,0 0-1,1 0 1,-1 0-1,0 0 1,0 0 0,1 0-1,-1 0 1,0 1-1,0-1 1,1 0-1,-1 0 1,0 0 0,0 0-1,0 0 1,1 0-1,-1 1 1,0-1-1,0 0 1,0 0-1,0 0 1,1 0 0,-1 1-1,0-1 1,0 0-1,0 0 1,0 1-1,0-1 1,1 4-27,0-1 1,0 1-1,0 0 1,-1 0-1,1 5 1,-1-4 33,1 14 3,0-1 0,-1 1 0,-1 0 0,-1 0 0,-1-1 0,-1 0 0,0 1 0,-1-1 0,-1-1 0,-1 1 0,0-1 0,-1 0 0,-20 30 0,12-24 92,7-9-90,-20 22 1,25-31 29,-1-1 1,0 0-1,0 0 1,0-1 0,0 1-1,-1-1 1,1 0 0,-1-1-1,0 1 1,0-1-1,0 0 1,0-1 0,-7 2-1,9-3-19,0 1 0,1-1 0,-1 0 1,0 0-1,0 0 0,0-1 0,0 1 0,1-1 0,-1 0 0,0 0 0,1 0 0,-1-1 0,1 1 0,-1-1 0,1 0 0,-1 0 0,1 0 0,0 0 0,0-1 0,0 1 0,0-1 0,1 0 1,-4-3-1,6 6-20,0 0 0,0 0 1,0-1-1,-1 1 0,1 0 0,0 0 1,0-1-1,0 1 0,-1 0 1,1 0-1,0-1 0,0 1 1,0 0-1,0 0 0,0-1 1,0 1-1,0 0 0,0-1 1,0 1-1,-1 0 0,1 0 0,0-1 1,0 1-1,1 0 0,-1-1 1,0 1-1,0 0 0,0-1 1,0 1-1,0 0 0,0 0 1,0-1-1,0 1 0,1 0 1,-1 0-1,0-1 0,0 1 0,0 0 1,0 0-1,1-1 0,-1 1 1,1-1 2,1 1-1,-1-1 1,1 1 0,-1 0 0,0-1 0,1 1 0,-1 0 0,1 0-1,1 0 1,35 4-77,-5 2 84,74 12 283,-26-6-616,103 9 1493,-164-20-1971,0-1 0,1-1 0,-1-1 0,0-1-1,0 0 1,37-13 0,-51 14-244,3-1-2095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20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38 2912,'-3'-10'723,"2"9"-584,1 1-1,-1-1 1,1 0-1,-1 0 1,1 0-1,0 0 1,0 0-1,-1 0 1,1 0-1,0 0 1,0 0-1,0 0 1,0 0-1,0 0 1,0 0-1,0 0 1,1 0-1,-1-1 0,1-7 3000,-1 15-2809,5 96 1516,-2 147 1,2-73-1073,1-132-753,-6-41 235,0-1 1,1 1 0,-1-1-1,1 1 1,0-1-1,0 0 1,-1 1 0,2-1-1,0 3 1,2-11-164,1 1 0,-1 0 0,4-10-1,-3 8-128,-1 1 0,11-13 0,-5 8 28,1 0 0,0 1-1,1 1 1,1 0 0,-1 1 0,1 0 0,21-9 0,-26 13-37,0 1 0,0 1 0,0-1 0,1 1 0,-1 1 0,1 0 0,-1 0 0,1 0 0,0 1 0,-1 1 0,1-1 0,-1 1 0,1 1 0,14 4 0,-19-5 40,1 1 0,-1 0 0,1 1 0,-1-1 0,0 1 0,0 0 0,0 0 0,-1 0 0,1 0-1,-1 0 1,1 1 0,2 4 0,-5-7 18,0 1 1,0 0-1,0-1 0,0 1 0,0 0 0,0 0 0,-1-1 0,1 1 0,0 0 1,-1 0-1,0 0 0,1 0 0,-1 0 0,0 0 0,0 0 0,0 0 1,0 0-1,-1 0 0,1 0 0,0-1 0,-1 1 0,1 0 0,-1 0 0,0 0 1,0 0-1,1-1 0,-1 1 0,0 0 0,0-1 0,-1 1 0,-1 2 0,-3 1 59,1-1 0,-1 0 0,-1 0 0,1 0 0,-11 5-1,5-3-25,-142 66 503,65-32-142,77-35-339,-5 4-34,-1-1 0,-21 5 0,38-12-76,0-1 1,0 0 0,0 1-1,0-1 1,0 0-1,0 0 1,0 0 0,0 0-1,0 0 1,0 0-1,0 0 1,0 0 0,0 0-1,0 0 1,0 0-1,0-1 1,0 1 0,0 0-1,0-1 1,0 1-1,0-1 1,0 1 0,1-1-1,-1 0 1,0 1-1,0-1 1,0 0 0,1 1-1,-1-1 1,0 0-1,1 0 1,-1 0 0,1 0-1,-1 1 1,1-1-1,-1 0 1,1 0 0,-1 0-1,1-2 1,-1 1-336,1-1-1,0 1 1,-1-1 0,1 0-1,0 1 1,1-1 0,-1 1-1,0-1 1,1 1 0,-1-1 0,1 1-1,0-1 1,0 1 0,2-4-1,10-11-1615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234 309 3232,'0'-9'6906,"0"11"-5695,-1 7-446,0 0 1,-1 0-1,0 0 0,0 0 1,-5 9-1,-33 73 1400,12-33-1512,-12 31-154,34-73-419,-56 165 624,51-142-464,3-15-11,1 0 1,-3 32-1,9-52-183,1-4-35,1 0 1,-1 1-1,0-1 1,0 1-1,0-1 1,0 0-1,0 1 1,0-1-1,0 0 1,0 1-1,0-1 1,0 0-1,-1 1 1,1-1-1,0 0 1,0 1-1,0-1 1,0 0 0,0 1-1,-1-1 1,1 0-1,0 1 1,0-1-1,0 0 1,-1 0-1,1 1 1,0-1-1,-1 0 1,1 0-1,0 0 1,0 1-1,-1-1 1,1 0-1,-1-3 229,1-3-135,1 0 0,1 0 0,3-10 0,1-7-7,4-28 23,1 0-1,36-92 1,76-114-43,-90 197-145,3 2 0,48-59 1,-66 95 64,1 1 0,37-33 0,-47 47 2,0-1 0,1 2 0,0-1 0,0 1 0,1 1 0,0 0 0,0 0 0,0 1 0,14-3 0,-22 6 3,1 1 0,-1-1-1,1 1 1,0 0 0,-1 0 0,1 0-1,-1 1 1,1-1 0,0 1 0,-1 0-1,7 2 1,-8-2 6,1 0-1,-1 0 1,0 1-1,0-1 1,0 1-1,0 0 1,0-1-1,0 1 1,0 0 0,-1 0-1,1 0 1,-1 0-1,1 0 1,-1 1-1,0-1 1,0 0-1,1 4 1,2 6-5,0 1 0,-2-1 0,1 1 0,-2 0 0,0-1-1,0 1 1,-1 0 0,-1 0 0,0-1 0,0 1 0,-2 0 0,-3 12 0,3-14 28,-1-1-1,0 0 1,0 0 0,-1 0 0,-1 0 0,0-1-1,0 0 1,-1 0 0,0-1 0,0 1 0,-1-2 0,0 1-1,0-1 1,-16 10 0,10-8 66,-2-1 1,1-1-1,-1-1 0,0 0 0,0-1 1,0 0-1,-31 3 0,-6-3-169,-63-2 0,109-3 30,6 0-119,2 1 146,0 0 0,0 0 0,0 0 0,0 0 0,0 0 0,0 0 0,0 0 0,0 0 0,0-1 0,1 1 0,-1 0 0,0-1 0,0 1 0,3 0 0,17 6-22,0-1 25,0-2-1,0 0 1,34 0-1,64-5 21,-87-1 69,-1-1 1,1-1-1,-1-2 1,0-1-1,34-12 1,-49 13-43,-1 0 0,0-1 0,-1 0-1,0-1 1,0-1 0,-1 0 0,0-1 0,0 0 0,-1-1 0,0-1-1,18-23 1,-23 24-19,0 1 0,0-2-1,-2 1 1,1-1 0,4-16-1,-8 25-14,-1-1 0,0 1 0,0-1 0,-1 1 0,1-1 0,-1 0 0,0 0 0,0 1-1,0-1 1,0 0 0,-1 1 0,1-1 0,-1 0 0,0 1 0,0-1 0,0 1 0,-1-1 0,1 1 0,-1 0 0,0-1-1,0 1 1,-2-3 0,3 5-8,0-1 1,0 1-1,0 0 0,0 1 0,0-1 0,-1 0 0,1 0 0,0 0 1,0 1-1,-1-1 0,1 0 0,0 1 0,0-1 0,-1 1 1,1 0-1,-1-1 0,1 1 0,0 0 0,-1 0 0,1 0 0,-2 0 1,0 1-20,1-1 1,0 1-1,0 0 1,-1 0 0,1 0-1,0 0 1,0 0 0,0 0-1,0 1 1,0-1-1,-2 3 1,-3 4-80,0 0 1,1 0 0,0 0-1,-8 14 1,5-5 97,0 0 0,1 1 1,0 1-1,-5 23 1,10-34 5,1 1 1,1-1-1,0 0 1,0 1-1,1-1 1,0 0-1,0 1 1,1-1-1,0 1 1,0-1-1,1 0 1,4 11-1,-5-16 33,0 0 1,1 0-1,-1 0 0,1 0 0,0-1 0,0 1 1,0-1-1,0 1 0,0-1 0,0 0 0,1 0 1,-1 0-1,1 0 0,0 0 0,2 1 0,0-1 4,-1 0 0,0-1 0,1 0 0,-1 0 0,1 0 0,-1 0 0,1-1 0,0 0 0,6 0 0,7-2 20,-1-1 1,1-1 0,-1 0 0,22-9-1,-26 8-62,46-17 120,66-35 0,-93 39-51,48-35 0,13-8-278,-90 59 207,0 0-1,1 1 1,-1-1 0,1 1-1,0-1 1,6 0 0,-9 2 6,0 0 0,-1 0 1,1 0-1,0 0 0,0 0 1,0 0-1,0 0 0,-1 0 1,1 1-1,0-1 1,0 0-1,-1 1 0,1-1 1,0 0-1,0 1 0,-1-1 1,1 1-1,0-1 0,-1 1 1,1-1-1,-1 1 1,1 0-1,0-1 0,-1 1 1,1 0-1,-1-1 0,0 1 1,1 0-1,-1-1 0,0 1 1,1 0-1,-1 0 1,0 0-1,0-1 0,0 2 1,3 14 0,-1-1 1,0 1 0,-1 21 0,-1-22 94,0 1 0,1 0 0,6 23 1,-5-29 60,1 0 1,0-1 0,1 1 0,0-1 0,7 13 0,-9-19-100,0 0 1,1 0-1,-1 0 1,1 0-1,-1-1 0,1 1 1,0-1-1,0 0 1,0 0-1,0 0 0,0 0 1,0-1-1,0 1 1,1-1-1,-1 1 0,1-1 1,-1 0-1,5 0 1,2 0 24,-1-1 0,1 0 1,0 0-1,0-1 0,0 0 1,-1-1-1,1 0 1,0-1-1,-1 0 0,0 0 1,11-6-1,-5 2-643,0-2 0,-1 1 0,0-2-1,-1 0 1,22-21 0,-29 25-892,-1 0-1,0 0 1,-1-1-1,1 0 1,5-12-1,-1 1-4630,-4 13 2735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129 197 2816,'0'-2'203,"0"1"0,0-1 0,0 1 0,0-1 0,0 0-1,0 1 1,0-1 0,1 1 0,-1-1 0,1 1 0,-1-1 0,1 1 0,-1-1 0,1 1 0,0 0 0,0-1 0,0 1 0,-1 0 0,3-2-1,-12 22 5260,-63 204-151,18-34-3615,53-185-1631,0 1-1,0-1 0,1 0 0,0 0 0,0 0 0,0 0 1,0 1-1,1-1 0,-1 0 0,2 5 0,-1-8-33,-1 0-1,1 0 0,0 0 1,-1 0-1,1 0 0,0 0 0,-1 0 1,1 0-1,0 0 0,0 0 1,0 0-1,0 0 0,0-1 1,0 1-1,0 0 0,0-1 1,0 1-1,0-1 0,0 1 1,1-1-1,-1 1 0,0-1 1,0 0-1,1 0 0,-1 1 1,0-1-1,0 0 0,1 0 0,-1 0 1,0-1-1,0 1 0,1 0 1,-1 0-1,0-1 0,2 0 1,2 0 19,-1-1 1,1 0-1,0 0 1,-1 0-1,0 0 0,1-1 1,-1 0-1,0 0 1,0 0-1,4-5 1,5-5-19,15-23 0,-5 8 26,9-8-2,-2-2 0,-2-2 0,37-66 0,-43 68-169,-16 29 76,0 0 0,0 0 0,-1-1 0,7-19-1,-12 24-39,-5 11 3,-3 10-31,-13 32-45,-27 71 228,43-104 4,2-1-1,-1 1 0,2 0 0,0 0 0,1 0 0,1 22 0,0-33-34,0 0-1,1 0 1,0 0-1,-1 0 1,2 0-1,-1-1 0,0 1 1,1 0-1,-1-1 1,1 1-1,0-1 1,5 6-1,-5-6-2,0-1 0,0-1-1,0 1 1,1 0 0,-1 0-1,1-1 1,-1 1 0,1-1 0,-1 0-1,1 0 1,0 0 0,0 0 0,-1 0-1,1 0 1,0-1 0,0 0-1,0 1 1,3-1 0,6-1 22,0 0 0,0 0 0,0-1 1,0-1-1,-1 0 0,1 0 0,-1-1 0,0-1 1,0 0-1,12-7 0,-3-1-34,-1 0 1,0-2 0,-1 0-1,19-21 1,2-6-199,48-67 1,-86 106 158,1 1 1,0 0-1,0-1 0,0 1 1,0 0-1,0 0 0,1 1 1,-1-1-1,0 0 0,1 1 1,2-2-1,-5 3 2,1 0-1,-1 0 1,0 0 0,0 0-1,1-1 1,-1 1 0,0 0-1,0 0 1,1 0 0,-1 0-1,0 0 1,0 0 0,1 0-1,-1 0 1,0 0 0,0 0-1,1 0 1,-1 0 0,0 1-1,0-1 1,1 0 0,-1 0-1,0 0 1,0 0 0,1 0-1,-1 0 1,0 1 0,0-1-1,0 0 1,1 0 0,-1 0-1,0 0 1,0 1 0,0-1-1,0 0 1,0 0 0,1 1-1,-1-1 1,0 0 0,0 0-1,0 1 1,0-1 0,0 0 0,0 0-1,0 1 1,0-1 0,0 0-1,0 0 1,0 1 0,0-1-1,0 0 1,-2 16 13,2-13-16,-5 40-12,3-21 155,-6 29 0,-30 67 370,23-77-263,15-40-239,-6 20 417,8-17 5,5-6 108,-2-1-485,0 0-1,0 0 1,-1 0-1,5-6 1,3-2-46,-2 3-1,0-1 0,-1-1 0,10-11 0,6-8 54,-16 19-45,24-24-73,-30 32 9,-1-1-1,1 1 1,0 0-1,0 0 1,0 0-1,1 0 1,-1 0-1,0 1 1,4-2 0,-6 3 42,0 0 0,-1 0 1,1 0-1,-1 0 0,1 0 1,-1 0-1,1 0 0,0 0 1,-1 0-1,1 0 0,-1 1 1,1-1-1,-1 0 1,1 0-1,-1 1 0,1-1 1,-1 0-1,1 0 0,-1 1 1,1-1-1,-1 1 0,0-1 1,1 0-1,-1 1 1,1-1-1,-1 1 0,0-1 1,0 1-1,1-1 0,-1 1 1,0-1-1,0 1 0,1-1 1,-1 1-1,0-1 0,0 1 1,0-1-1,0 1 1,0 1-1,0 23 3,-3-1 55,2-9 8,-1 0 0,-7 23 0,6-28 37,0 1-1,-4 18 1,6-21 22,1-7-88,-1 0 0,1 0-1,0 0 1,0-1-1,0 1 1,-1 0-1,1 0 1,0 0 0,0 0-1,1 0 1,-1 0-1,0 0 1,0-1-1,0 1 1,1 2 0,0-3 5,0 0 0,0 1 1,1-1-1,-1 0 1,0 0-1,0 0 1,0 0-1,1 0 1,-1 0-1,0 0 1,0 0-1,0 0 1,1-1-1,-1 1 1,0 0-1,0-1 1,2 0-1,-1 0 35,17-5 22,-1-1 0,0-1 0,32-20 1,-20 11-112,111-71 67,-133 82-139,1 2 0,0-1 0,19-6 0,-30 17 10,1 0 0,-1 0 1,0 0-1,-3 6 0,2-3 83,-1 0 13,1 1 0,1-1-1,0 0 1,-2 19 0,4-25 1,0-1-1,0 1 1,0-1 0,0 1-1,0-1 1,1 1-1,-1 0 1,1-1 0,-1 1-1,1-1 1,0 0 0,0 1-1,0-1 1,0 0-1,1 1 1,-1-1 0,1 0-1,-1 0 1,1 0-1,0 0 1,0 0 0,3 2-1,-2-2 31,0-1 0,0 1 0,0-1 0,1 0 0,-1 0 0,0 0 0,1 0 0,-1-1-1,0 1 1,6-1 0,34-4 375,-34 3-359,0-1-39,0-1 1,0 1-1,0-1 0,0-1 1,0 1-1,-1-1 0,0-1 1,0 0-1,0 0 0,0-1 1,-1 1-1,0-2 1,0 1-1,9-13 0,4-7-1,-1-1 0,27-52 0,-39 66-2,101-218-47,-73 160 115,-25 53-151,-1 1 0,-1-1 1,-1-1-1,7-25 0,-14 44 59,1-1 0,-1 1 1,0 0-1,0-1 0,0 1 0,0 0 0,1-1 0,-1 1 0,0 0 0,0-1 0,0 1 1,0 0-1,0-1 0,0 1 0,0-1 0,0 1 0,0 0 0,0-1 0,0 1 1,-1 0-1,1-1 0,0 1 0,0-1 0,0 1 0,0 0 0,-1 0 0,1-1 0,0 1 1,0 0-1,0-1 0,-1 1 0,1 0 0,0 0 0,-1-1 0,0 1 0,0 0-4,0 0 0,0 0 0,1 0 0,-1 1 0,0-1 0,0 0 0,0 1 0,0-1 0,0 1 0,0-1 0,0 1-1,0-1 1,0 2 0,-5 2-14,1 0-1,1 1 1,-1-1 0,-5 8-1,5-5 10,0 2-1,1-1 1,0 1-1,0-1 0,-4 18 1,-7 48-6,11-48 15,1-14-21,-6 38 53,-3 55 1,11-89 1,1 0 1,0-1-1,2 1 1,-1-1-1,2 1 0,0-1 1,1 1-1,6 14 1,-7-22-68,2 4 149,0 0 1,0-1-1,2 1 1,9 13-1,-14-22-173,0 0 0,1 0 0,-1-1 0,1 1 0,0-1 0,0 1-1,0-1 1,0 0 0,0 0 0,1-1 0,-1 1 0,0-1 0,1 1 0,-1-1-1,1 0 1,0 0 0,-1-1 0,1 1 0,7-1 0,-6 0-764,1 0 0,0-1 1,-1 1-1,1-2 0,7-1 1,-10 2-77,0 0 0,0-1 0,0 1 0,0-1 0,0 1 0,0-1 1,-1 0-1,1 0 0,4-5 0,1 2-1483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6560,'-31'-39'3664,"31"39"-3582,0 0 1,0 0 0,0-1-1,0 1 1,0 0 0,0 0-1,0 0 1,0-1 0,0 1 0,0 0-1,1 0 1,-1-1 0,0 1-1,0 0 1,0 0 0,0 0-1,0 0 1,1-1 0,-1 1-1,0 0 1,0 0 0,0 0-1,1 0 1,-1 0 0,0-1-1,0 1 1,0 0 0,1 0-1,-1 0 1,0 0 0,0 0-1,1 0 1,-1 0 0,0 0 0,1 0-1,11-4 1624,1 3-1077,0-1 0,0 2-1,25 1 1,42 9-24,-34-4-525,47 9-127,-13-2-2007,-54-10-1311,27 0-1,-32-3 1100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7968,'-28'-13'3616,"28"8"-3136,5 1 288,4 8-512,11-4-320,5 9 32,3-5-2560,1 5 1408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1 844 3392,'18'1'2228,"-13"0"-1670,0-1-1,0 0 1,0 0-1,0-1 1,5 0-1,4-4-3,0 0 0,0-1 1,-1 0-1,0-1 0,0-1 0,12-9 0,1 1-182,54-41 392,-44 29-499,32-22 28,85-79 1,-101 76-110,-3-2 1,60-86 0,-88 111-160,-2 3 60,19-34-1,-33 53-68,-1 0 0,0-1 0,-1 1-1,0-1 1,-1 0 0,1 0 0,-2 0 0,1 0-1,-1-11 1,-6-5-13,5 23-8,-1 1 0,1 0 0,-1 0-1,1-1 1,-1 1 0,1 0 0,-1 0 0,0 0-1,1 0 1,-1 0 0,0 0 0,0 0 0,0 0 0,0 0-1,-2-1 1,0 2 24,0 1 1,-1 0-1,1 0 0,0 0 1,0 0-1,-4 2 0,-1 0 60,-5 3 78,0 1 1,0 0-1,1 0 1,0 1 0,0 1-1,1 0 1,0 1 0,-19 21-1,11-9 38,1 2 0,2-1-1,-20 37 1,20-29-7,2 0 0,1 1 0,2 0 1,1 1-1,1 0 0,-5 42 0,13-65-124,0 1 1,1 0-1,0 0 0,0 0 1,1-1-1,1 1 0,5 20 0,-5-24-21,0-1-1,1 0 0,0 0 0,0-1 0,0 1 0,1 0 1,0-1-1,0 0 0,0 0 0,1 0 0,-1-1 0,1 1 0,0-1 1,8 5-1,-2-3 19,1 0 0,0 0 0,0-1 0,1-1 0,-1 0 0,1 0 0,0-1 0,0-1 0,0 0 0,1-1 1,-1-1-1,0 0 0,0 0 0,1-1 0,-1-1 0,0 0 0,0-1 0,-1-1 0,1 0 0,0 0 0,-1-1 0,0-1 0,0 0 0,-1-1 1,0 0-1,0-1 0,0 0 0,-1 0 0,0-1 0,12-16 0,-13 14-43,0-1 0,-2 0-1,1 0 1,-1-1 0,5-14 0,-10 20-34,1 0 1,-1 0-1,0 0 1,0 0-1,-1 0 0,0-1 1,0 1-1,-1-1 1,1 1-1,-2-1 1,-1-13-1,1 20-12,1-1 0,-1 0 0,1 0-1,-1 0 1,0 1 0,0-1 0,0 0 0,0 1 0,0-1 0,0 0 0,0 1-1,0 0 1,-1-1 0,1 1 0,0 0 0,-3-2 0,2 2 9,1 1 0,-1-1 0,1 1-1,0-1 1,-1 1 0,1 0 0,-1-1 0,1 1 0,-1 0 0,1 0 0,-1 0 0,1 0 0,-1 1 0,1-1-1,-1 0 1,1 1 0,-1-1 0,1 1 0,-1-1 0,1 1 0,0-1 0,-2 2 0,-4 3-11,-1 0 0,1 0 0,1 0 0,-1 1-1,1 0 1,0 1 0,1-1 0,-1 1 0,-5 10 0,-1 4 122,0 0-1,-9 27 0,16-36-53,1 0 0,0 0 0,-1 14 0,4-21 12,0 1 1,0-1-1,1 0 0,0 1 0,0-1 0,1 1 0,-1-1 1,1 0-1,0 0 0,2 6 0,-2-9-15,0 1 1,0-1-1,1 1 1,-1-1-1,0 0 1,1 0-1,0 0 1,-1 0-1,1 0 1,0 0-1,0 0 1,0 0-1,0-1 0,0 1 1,1-1-1,3 2 1,-3-2 11,1 1 0,0-1 0,0 0 0,0-1 0,-1 1 0,1-1 0,0 0 0,0 0 0,0 0 0,4-1 0,9-2 31,-1-1 0,-1-1 0,1 0-1,19-10 1,-24 11-131,341-171 485,-308 145-87,-37 24-290,0 1 1,1-1 0,-1 2 0,1-1 0,0 1 0,16-6 0,-23 10-57,-1 0-1,1-1 1,0 1 0,-1 0 0,1 0 0,0 0-1,0 0 1,-1 0 0,1 0 0,0 0-1,-1 0 1,1 0 0,0 0 0,-1 1-1,1-1 1,0 0 0,-1 0 0,1 1 0,0-1-1,-1 0 1,1 1 0,-1-1 0,1 0-1,0 1 1,0 0 0,0 0 5,-1 1 0,1-1 0,0 0 1,-1 0-1,1 1 0,-1-1 0,1 1 0,-1-1 1,0 0-1,1 1 0,-1 2 0,0 5 28,-1-1 1,1 1-1,-3 11 0,2-17-30,-5 21-4,-1-1 0,-1 0 0,-1 0 0,-12 23 0,19-44 42,1 0 0,0 1 0,0-1 1,0 0-1,1 1 0,-1-1 0,1 1 1,-1-1-1,1 5 0,0-7-22,0 0-1,0 1 1,0-1-1,0 0 0,0 0 1,0 1-1,0-1 1,0 0-1,0 0 1,1 0-1,-1 1 1,0-1-1,0 0 1,0 0-1,0 0 0,1 1 1,-1-1-1,0 0 1,0 0-1,0 0 1,1 0-1,-1 1 1,0-1-1,0 0 1,1 0-1,-1 0 1,0 0-1,0 0 0,1 0 1,-1 0-1,1 0 1,15-5 354,-5 0-303,0-2-1,-1 1 1,1-1 0,15-16-1,35-40-78,2-1-174,-61 62 158,0 1 0,0-1 0,0 1-1,0 0 1,0-1 0,0 1 0,0 0-1,1 0 1,3-1 0,-6 2 14,1 0 1,-1 0-1,1 0 0,0 0 1,-1 0-1,1 0 0,-1 0 0,1 0 1,0 0-1,-1 0 0,1 0 1,0 1-1,-1-1 0,1 0 1,-1 0-1,1 0 0,-1 1 1,1-1-1,-1 0 0,1 1 1,-1-1-1,1 1 0,-1-1 1,1 1-1,-1-1 0,0 0 0,1 1 1,-1 0-1,0-1 0,1 1 1,-1-1-1,0 1 0,0-1 1,1 1-1,-1-1 0,0 1 1,0 0-1,0-1 0,0 1 1,0 1-1,1 5-15,-1 1 0,0-1 1,-1 0-1,-2 15 0,-1 5 22,1-1 7,-2 41 55,5-65-36,0-1 1,0 0 0,0 0-1,0 0 1,0 0-1,0 0 1,1 0-1,-1 0 1,0 0-1,1 1 1,-1-1 0,1 0-1,-1 0 1,1-1-1,0 1 1,-1 0-1,1 0 1,0 0-1,-1 0 1,1 0 0,0-1-1,0 1 1,0 0-1,0-1 1,0 1-1,0-1 1,0 1-1,0-1 1,0 1 0,0-1-1,0 1 1,0-1-1,0 0 1,0 0-1,2 0 1,3 1 30,1-1 0,-1 0 0,1-1 1,12-2-1,-15 2-54,23-5-22,47-18 0,-37 11 61,15-5 1,58-28 0,-93 37-51,0 0 1,0-1 0,-1 0-1,-1-2 1,0 0 0,27-27-1,-35 29-131,-9 8 6,-6 5-28,-46 26-38,1 2 0,2 3 0,-59 48 0,108-80 199,-27 27-51,27-27 59,0 0-1,0 1 1,0-1 0,0 1-1,1 0 1,-1 0 0,1 0-1,0-1 1,0 1 0,-1 4-1,2-6 10,0 0 0,0 0-1,-1 0 1,1 0-1,0 0 1,0 0 0,1 0-1,-1 0 1,0 0 0,0 0-1,0 0 1,1 0 0,-1 0-1,0 0 1,1 0 0,-1-1-1,1 1 1,-1 0 0,1 0-1,0 0 1,-1-1 0,1 1-1,0 0 1,-1-1-1,1 1 1,0 0 0,0-1-1,0 1 1,-1-1 0,1 1-1,0-1 1,0 0 0,0 1-1,0-1 1,0 0 0,0 1-1,0-1 1,0 0 0,0 0-1,0 0 1,1 0 0,3 0 38,0 0 1,0 0 0,0 0 0,0-1 0,-1 0 0,1 0-1,5-1 1,4-3-33,1-1-1,-2 0 1,1-1 0,-1-1-1,0 0 1,-1 0-1,1-2 1,-2 1 0,12-13-1,18-22-635,-57 63 459,1 1 1,-18 31 0,16-22 154,2 1 0,-13 36 1,-17 65 3,2-4 11,23-75 48,3-5 46,-2 1 0,-28 46-1,46-92-35,0 0-1,-1 0 0,1 1 1,-1-1-1,0 0 1,-4 3-1,6-5-60,-1 1-1,1-1 1,0 0-1,-1 0 1,1 1-1,-1-1 1,1 0-1,-1 0 1,1 0 0,-1 0-1,1 1 1,-1-1-1,1 0 1,-1 0-1,1 0 1,-1 0-1,1-1 1,-1 1-1,0 0 1,1 0-1,-1 0 1,1 0 0,0 0-1,-1-1 1,1 1-1,-1 0 1,1 0-1,-1-1 1,1 1-1,-1 0 1,1-1-1,0 1 1,-1 0-1,1-1 1,0 1 0,-1 0-1,1-1 1,0 1-1,0-1 1,-1 1-1,1-1 1,0 1-1,0-1 1,-6-14-358,0 1 0,1-1 0,1 0 1,1-1-1,-2-16 0,2 13 65,1 5 173,1 0 0,1 0 0,0 0 0,1 0 0,1 0 0,0 0 0,4-15 0,-4 24 88,-1 1 0,1 0 0,0-1 1,0 1-1,1 0 0,-1 0 0,1 0 0,0 0 1,0 0-1,0 1 0,1-1 0,-1 1 0,1 0 0,-1 0 1,1 0-1,0 1 0,7-4 0,7-3 69,1 1 0,34-11 0,-35 14 14,27-10 39,58-20 146,57-35 61,-136 57-234,-1-1 0,0-1 0,-1-1 1,28-27-1,-22 15 13,-2-2-1,0 0 1,21-37-1,57-106 55,-28 45-151,-27 46-25,36-54 22,-85 136 14,0 0 0,1 0 0,-1 0 0,0 0 0,0 0 0,0 0 0,0-1 0,0 1-1,1 0 1,-1 0 0,0 0 0,0 0 0,0 0 0,0 0 0,0-1 0,0 1 0,0 0 0,0 0-1,0 0 1,0 0 0,0 0 0,0-1 0,1 1 0,-1 0 0,0 0 0,0 0 0,0 0 0,0-1 0,0 1-1,0 0 1,0 0 0,-1 0 0,1 0 0,0-1 0,0 1 0,0 0 0,0 0 0,0 0 0,0 0 0,0 0-1,0-1 1,0 1 0,0 0 0,0 0 0,-1 0 0,1 0 0,0 0 0,0 0 0,0 0 0,0-1-1,0 1 1,0 0 0,-1 0 0,1 0 0,0 0 0,0 0 0,0 0 0,0 0 0,-1 0 0,1 0 0,0 0-1,0 0 1,0 0 0,0 0 0,-1 0 0,1 0 0,0 0 0,-11 3-112,6 0 106,1 0 0,-1 0-1,1 1 1,0 0 0,0-1-1,0 2 1,0-1-1,1 0 1,-1 1 0,1-1-1,0 1 1,-2 5 0,1-3 4,-26 50 19,2 0 0,3 2-1,-24 87 1,9 9 337,38-147-318,1 0 0,0 0 0,0 0 0,1 0-1,0 0 1,3 17 0,-3-23-14,0 0-1,1 0 1,0 0-1,-1-1 1,1 1-1,0 0 1,0 0-1,0 0 1,0-1-1,0 1 0,1 0 1,-1-1-1,0 1 1,1-1-1,-1 0 1,1 1-1,0-1 1,-1 0-1,1 0 1,0 0-1,0 0 1,0 0-1,0 0 1,-1-1-1,1 1 1,0-1-1,0 1 1,0-1-1,0 0 0,1 1 1,-1-1-1,2-1 1,7 1 77,0-1-1,0-1 1,0 0-1,0 0 1,-1-1 0,1 0-1,14-7 1,-7 1-57,0-1 0,-1 0 0,18-14 0,-18 11 9,-1-2-1,0 0 1,-1-1 0,22-29-1,41-74 19,-77 117-67,83-146-62,20-33-106,-48 90-290,-50 85 119,-11 11-106,-3 3 419,0 0 1,1 0-1,1 1 1,-1 0-1,1 0 1,-5 12-1,-25 63 48,31-73-31,-31 84 78,-47 116-9,-16-9 750,76-166-37,23-32-456,6-6-135,13-9-50,-15 9-117,24-18 2,-1-1 0,27-28 0,-20 18-196,-30 28 142,0 0 0,0-1 1,0 1-1,0 1 1,1-1-1,4-2 1,-8 5 28,0-1 0,0 1 0,-1 0 0,1 0 0,0 0 0,0-1 0,0 1 1,0 0-1,0 0 0,0 0 0,0 0 0,0 1 0,0-1 0,0 0 1,0 0-1,0 0 0,0 1 0,0-1 0,0 1 0,0-1 0,-1 1 1,1-1-1,0 1 0,0-1 0,0 1 0,-1 0 0,1-1 0,0 1 1,-1 0-1,1 0 0,-1-1 0,1 1 0,-1 0 0,1 0 0,-1 0 1,1 0-1,-1 1 0,7 15 28,-1 0 1,8 37-1,-11-41 62,0 1 0,0-1-1,1 0 1,1 0 0,0 0-1,1-1 1,11 18 0,-16-29-167,0 0 0,1 0 0,-1 1 1,1-1-1,-1 0 0,1 0 1,-1 0-1,1 0 0,-1-1 1,1 1-1,0 0 0,0-1 1,-1 1-1,1-1 0,0 0 0,0 1 1,0-1-1,-1 0 0,1 0 1,0 0-1,0 0 0,0-1 1,-1 1-1,1 0 0,0-1 1,3 0-1,-1-1-877,0 1 1,-1 0-1,1-1 1,0 0-1,-1 0 1,1 0-1,-1 0 1,0-1-1,0 1 0,6-7 1,1-3-1620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67 164 7648,'-52'-40'3456,"37"33"-3008,15 2 2240,4 5-1568,7-4 2143,7-1-1855,36-3-64,5-1-832,38-9-256,5 9-160,9-7 64,-8 7-96,-1-9-2848,-16 11 1536,8-2-7615,-12 9 4927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3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565 527 3392,'-1'-1'163,"1"0"1,0 0-1,0 1 1,0-1-1,-1 0 1,1 1-1,0-1 1,-1 0-1,1 1 1,0-1-1,-1 0 1,1 1-1,-1-1 1,1 1-1,-1-1 1,1 0-1,-1 1 1,0 0-1,0-1 1,-1 0 168,0 1 0,0-1 0,0 1 0,0 0 1,0 0-1,0 0 0,0 0 0,0 0 0,-3 1 1,-23 3 782,-43 6 532,2 7 28,-75 27 0,114-33-1132,1 2 0,0 1 0,1 1-1,-49 35 1,74-48-487,0 1-1,0-1 1,1 1-1,-1-1 1,1 1 0,0 0-1,0 0 1,0 0-1,-2 5 1,3-7-36,1-1-1,0 1 1,0 0 0,0-1-1,-1 1 1,1 0 0,0-1-1,0 1 1,0 0 0,0-1-1,0 1 1,0 0 0,0 0 0,1-1-1,-1 1 1,0 0 0,0-1-1,0 1 1,1 0 0,0 0-1,-1 0 8,1 0 0,0 0 0,0-1-1,0 1 1,0 0 0,0-1 0,0 1-1,0-1 1,0 1 0,0-1 0,0 1-1,1-1 1,-1 0 0,0 0 0,0 0-1,2 1 1,5-1 46,-1 0 1,0-1-1,0 1 1,0-1-1,1-1 1,7-2-1,4-1 37,16-2 11,-1-2 0,0-1 0,-1-2 0,0-1-1,43-25 1,-63 30-106,0 0-1,0-1 0,-1 0 0,-1-1 0,0 0 1,0-1-1,-1 0 0,0-1 0,-1 0 1,0 0-1,10-19 0,-2-4-51,-1 0-1,-2 0 1,-1-1 0,-2-1-1,9-54 1,-16 70 3,8-72-126,-12 85 114,0 0 0,0-1 0,0 1 0,-1-1 0,-1 1 0,1 0 0,-1 0 0,-6-14 0,8 20 44,-1 1-1,0-1 1,0 0-1,0 0 1,0 1-1,0-1 1,0 0-1,-1 1 1,1-1-1,0 1 1,-1 0-1,1-1 1,-1 1-1,1 0 1,-1 0 0,0 0-1,0 0 1,1 0-1,-1 0 1,0 1-1,0-1 1,0 1-1,0-1 1,0 1-1,0-1 1,0 1-1,0 0 1,0 0-1,0 0 1,0 0-1,0 1 1,0-1 0,1 0-1,-5 2 1,0 1 33,0-1 1,0 1-1,0 0 1,0 1-1,0-1 1,1 1-1,0 0 1,-10 10-1,8-5 47,-1 0 0,2 0 0,-1 1 0,1 0 0,1 0 0,-1 0 0,-4 15 0,1 2 197,-9 48 0,13-50-107,1-1 1,2 2-1,0-1 1,2 0-1,0 0 1,8 43-1,-6-56-31,0 0 0,2 0-1,-1 0 1,1 0-1,1-1 1,0 0 0,1 0-1,0 0 1,1 0-1,0-1 1,1 0 0,0-1-1,0 1 1,1-1-1,13 10 1,-19-17-73,1 1 1,-1-1-1,1 0 1,0-1-1,0 1 0,-1-1 1,1 1-1,0-1 1,0 0-1,0 0 0,0-1 1,1 1-1,4-1 1,-3-1-13,1 1 0,0-1 0,0-1 0,-1 1 0,1-1 0,-1 0 0,9-4 0,4-4-45,0-1 1,-1-1-1,0 0 0,16-16 1,9-14-25,9-6-58,-46 43 67,-1 1 0,2 0 0,-1 0 0,0 0 1,1 1-1,0 0 0,9-3 0,-16 6 4,1 0 0,-1 0 0,1 0 0,-1 0 1,0 0-1,1 0 0,-1 0 0,0 0 0,1 0 0,-1 0 0,1 0 1,-1 0-1,0 0 0,1 0 0,-1 1 0,0-1 0,1 0 1,-1 0-1,0 0 0,1 1 0,-1-1 0,0 0 0,0 0 0,1 1 1,-1-1-1,0 0 0,0 0 0,1 1 0,-1-1 0,0 0 0,0 1 1,0-1-1,1 0 0,-1 1 0,0-1 0,0 0 0,0 1 0,0-1 1,0 1-1,0-1 0,0 0 0,0 1 0,0 23-42,0-14 82,0-6-13,-1 15 191,2 1 0,4 28 0,-3-40-138,-1-1-1,1 0 0,1 0 0,0-1 1,0 1-1,0-1 0,0 1 0,1-1 1,0 0-1,7 7 0,-4-5 59,1 0-1,0-1 1,0 1-1,1-2 0,0 1 1,0-1-1,0-1 1,12 6-1,-13-8-246,0 0-1,0 0 1,1-1-1,11 2 1,-12-3-715,-1-1 1,0 0 0,0 0-1,0 0 1,13-3 0,-15 1-1115,-1 1 0,0-1 0,0 0 0,7-4 0,-5 3-545,4-2-713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0 7456,'-11'0'3392,"-23"16"-2944,10-3 3488,5 5-2241,-44 3 1153,-5 6-1664,-24 2 576,13 7-1024,-7 2 192,18 1-576,3 4-192,17 0-96,-1 4 0,20 1-32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4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66 856 1984,'-4'-4'734,"6"9"-356,0-1 3347,4-9-2285,2 0-1154,0-1-1,-1 0 1,0-1-1,0 1 1,-1-1-1,1-1 1,-2 1-1,10-15 1,-1-5-103,15-37 1,-22 48 26,81-196 600,-1 25-458,-33 59 19,-37 82-42,29-53 1,-44 97-570,-2 6 65,-4 13-40,-14 31-51,-53 156 330,46-114 8,-32 105 266,35-136-201,-56 104 1,-46 48 505,105-180-499,-45 66 1189,60-90-988,7-8-75,11-14-15,-12 12-256,129-120 187,-85 83-174,-18 13-22,-2-2 0,28-38 0,13-15-179,-52 65 199,25-38 1,-36 50-90,1-1 0,-1 1-1,9-7 1,-5 4-276,-5 9 197,-1 5 78,-2 12 76,0-15 22,-3 34-25,2-25-10,0 0 0,1 20 0,1-21 80,1 0 0,-1 0 1,2-1-1,-1 1 0,9 19 1,-9-27-41,-1 1 1,1-2-1,0 1 1,0 0-1,0 0 1,0-1-1,1 1 1,-1-1-1,1 1 1,-1-1-1,1 0 1,0 0-1,0-1 1,0 1-1,0 0 1,0-1-1,0 0 1,0 0-1,1 0 1,-1 0-1,0 0 1,1 0-1,2-1 0,3 1 133,0-1-1,-1 0 0,1 0 0,0-1 0,-1 0 0,14-3 0,-19 3-119,1-1-1,0 1 1,-1 0-1,0-1 1,1 0-1,-1 0 1,0 0-1,0 0 1,0 0-1,0 0 1,0-1-1,-1 0 1,1 1-1,-1-1 1,0 0-1,0 0 0,0 0 1,2-4-1,-1-2 16,0 1-1,0-1 1,-1 0-1,0 0 0,0 0 1,-1 0-1,-1 0 0,1 0 1,-1 0-1,-1 0 1,-2-16-1,1 14-88,-1 0 0,0 0 0,-1 0-1,0 0 1,-1 0 0,0 1 0,-1-1 0,-11-15 0,14 22 9,0 1 0,0-1 1,0 1-1,0 0 0,-1 0 1,1 0-1,-7-3 0,8 5-1,1 0-1,-1 0 1,0 1-1,0-1 1,0 0-1,0 1 1,0-1-1,1 1 1,-1 0-1,0 0 1,0 0-1,0 0 1,0 0-1,0 0 1,0 0-1,0 1 1,-4 0-1,5-1 22,0 1-1,0-1 1,0 1-1,0 0 1,0-1-1,0 1 1,0 0 0,1-1-1,-1 1 1,0 0-1,0 0 1,1 0-1,-1 0 1,0 0-1,1 0 1,-1 0 0,1 0-1,-1 2 1,-2 2-95,3-5 106,0 0 0,0 0 0,0 0 0,0 0 0,0 1 0,0-1-1,1 0 1,-1 0 0,0 0 0,0 0 0,0 1 0,0-1 0,0 0-1,0 0 1,0 0 0,0 0 0,0 0 0,0 0 0,0 1 0,1-1-1,-1 0 1,0 0 0,0 0 0,0 0 0,0 0 0,0 0 0,0 0-1,1 0 1,-1 1 0,0-1 0,0 0 0,0 0 0,0 0-1,1 0 1,-1 0 0,0 0 0,0 0 0,0 0 0,0 0 0,1 0-1,-1 0 1,0 0 0,0 0 0,0 0 0,0 0 0,0 0 0,1-1-1,11 1 98,-10 0-100,24-4 118,1 0 0,39-13 0,53-24-95,-53 17 26,-43 16-75,-11 3-12,1 1 0,21-5 0,-32 9 37,0 0-1,-1 0 0,1 0 0,-1 0 0,1 0 0,-1 0 0,1 0 0,-1 0 0,1 1 0,0-1 0,-1 1 0,0-1 0,1 1 1,-1-1-1,1 1 0,-1 0 0,0 0 0,3 1 0,-2 0 6,0 0 1,0 1-1,-1-1 0,1 0 1,0 0-1,-1 1 0,0-1 1,1 1-1,0 4 0,1 3 73,0 1 0,-1-1 0,0 1 0,0 11 0,0 57 154,3 22-320,-4-86 176,2 0 0,0 0 0,0 0 0,9 21 0,-11-34-59,0 1 0,0 0 0,1-1 0,-1 1 0,1-1 0,0 1 0,-1-1 0,1 0 0,0 1 0,0-1 0,1 0 0,-1-1 0,0 1 0,1 0 0,-1-1 0,1 1 0,-1-1 0,1 1 0,0-1 0,-1 0 0,1 0 0,0-1 0,0 1 0,0-1 0,0 1 0,0-1 0,0 0 0,0 0 0,-1 0 0,1 0-1,0-1 1,0 1 0,0-1 0,5-1 0,7-4-333,-1 0 0,-1 0 1,1-1-1,-1-1 0,24-18 0,-11 5-3822,39-43 1,-25 20 634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142 694 2912,'15'-20'1386,"-8"12"33,-1-1 0,0 0-1,8-16 1,-11 17 610,-6 9-937,-11 17-579,7-10-526,-17 24 239,1 1-1,2 0 0,-19 40 1,29-49-134,1-4 31,1 1-1,1 0 0,0 0 0,-6 31 1,14-49-52,0-1 0,0 0 1,0 0-1,0 1 0,1-1 1,-1 0-1,1 0 1,0 4-1,-1-5-45,1-1 0,-1 1 0,0-1 1,0 1-1,0-1 0,1 1 0,-1-1 0,0 1 1,0-1-1,1 1 0,-1-1 0,0 1 0,1-1 0,-1 0 1,1 1-1,-1-1 0,1 0 0,-1 1 0,0-1 1,1 0-1,-1 1 0,1-1 0,-1 0 0,1 0 0,0 0 1,-1 1-1,1-1 0,-1 0 0,1 0 0,-1 0 1,1 0-1,-1 0 0,1 0 0,0 0 0,-1 0 0,1 0 1,0-1-1,4-1 59,0-1 1,0 0-1,-1 0 1,1 0-1,-1-1 1,0 1-1,0-1 1,0 0-1,0-1 1,3-4-1,5-9 98,12-20 0,-12 17-214,-1 0 0,-1-1 0,-1 0 0,-1-1-1,-1 1 1,5-34 0,-10 50-94,-2 6 107,0-1 1,0 1 0,0 0-1,0-1 1,1 1-1,-1 0 1,0-1-1,0 1 1,0 0-1,0-1 1,0 1-1,0 0 1,0-1-1,0 1 1,0-1-1,0 1 1,0 0-1,0-1 1,0 1-1,-1 0 1,1-1-1,0 1 1,0 0-1,0-1 1,0 1 0,-1 0-1,1-1 1,0 1-1,0 0 1,-1-1-1,-5 14-446,-3 13 362,0 0-1,-8 52 1,16-71 131,0 1 0,0 0 0,1 0 0,1 0 0,-1 0 0,1 0 0,0 0 0,1 0 0,0 0 0,0-1 0,1 1 0,0-1 0,0 1 0,7 10 0,13 12 632,-22-29 321,5-1-1073,-2 0 6,35 8 282,-24-9-128,1-1-1,0-1 1,-1 0 0,0-1 0,0-1-1,27-12 1,-5 3 106,-24 9-160,0-1 1,0 0-1,-1 0 0,1-1 1,-2-1-1,1 0 0,12-12 1,-7 5 37,-1-2-1,0 0 1,-1-1 0,-1-1 0,12-20 0,-1-6-46,24-59-1,49-93 16,-91 183 9,0-1 0,8-27 1,1-2-132,13-27 159,-20 46-25,-1-1 0,-1-1 0,-1 1 1,4-49-1,-9 62-73,-1 9-38,1-1 1,-1 0-1,0 1 1,0-1 0,-1 1-1,1-1 1,-3-7-1,3 12 70,0 0 1,0 0-1,0-1 0,0 1 0,0 0 1,0 0-1,0 0 0,0 0 0,0 0 1,0-1-1,0 1 0,0 0 0,0 0 1,0 0-1,0 0 0,0 0 0,0 0 1,-1 0-1,1-1 0,0 1 0,0 0 1,0 0-1,0 0 0,0 0 0,0 0 1,0 0-1,-1 0 0,1 0 0,0 0 1,0 0-1,0 0 0,0 0 0,0 0 1,0-1-1,-1 1 0,1 0 0,0 0 1,0 0-1,0 0 0,0 0 0,0 0 1,-1 1-1,1-1 0,0 0 0,0 0 1,0 0-1,0 0 0,0 0 0,-1 0 1,-5 8-137,-23 47-83,2 0 1,-25 74-1,-30 138 105,63-185 75,-12 108-1,28-163 98,1 39-1,2-56 31,1 1 0,1-1 0,0 0 0,0 1-1,1-1 1,6 17 0,-8-25-40,1 0-1,-1 1 0,0-1 1,1 0-1,-1 0 1,1 0-1,0 0 1,0 0-1,-1 0 1,1 0-1,1-1 0,-1 1 1,0-1-1,0 1 1,0-1-1,1 0 1,-1 0-1,1 0 1,-1 0-1,1 0 0,-1-1 1,1 1-1,4 0 1,-3-2-13,-1 0 0,0 0 1,0 0-1,0-1 1,0 1-1,0-1 0,0 0 1,0 0-1,0 0 0,-1 0 1,1 0-1,2-3 1,25-30 208,-27 31-209,13-18 37,-1-1-1,-1-1 0,15-34 0,-1 1-27,-9 18-10,92-166-81,-77 148 63,-3-1-1,-2-2 1,-2-2-1,21-76 1,-46 132-57,0 1 1,-1-1-1,0 0 1,0 0 0,0 0-1,-1 1 1,0-1-1,-1-9 1,1 14 34,0 1 0,0 0 0,0-1 0,0 1 0,0 0 0,0-1 1,0 1-1,0 0 0,-1-1 0,1 1 0,0 0 0,0-1 0,0 1 0,-1 0 0,1-1 0,0 1 0,0 0 0,-1 0 0,1-1 0,0 1 0,-1 0 1,1 0-1,0 0 0,0-1 0,-1 1 0,1 0 0,0 0 0,-1 0 0,1 0 0,-1 0 0,1 0 0,0 0 0,-1 0 0,1 0 0,0 0 0,-1 0 1,1 0-1,0 0 0,-1 0 0,1 0 0,0 0 0,-1 0 0,1 0 0,-1 0 0,1 0 0,0 1 0,0-1 0,-1 0 0,1 0 0,0 0 0,-1 1 1,1-1-1,0 0 0,0 0 0,-1 1 0,1-1 0,-23 21-316,18-16 280,-22 23-16,1 1 0,1 1-1,-30 51 1,45-63 115,0 1 0,2 1 0,0 0 1,1 0-1,2 0 0,0 0 0,0 1 0,2 0 0,1 0 0,1 0 1,0 0-1,2 1 0,0-1 0,5 24 0,-4-36 5,1 1-1,0-1 1,0 1-1,1-1 1,0 0-1,0-1 1,1 1-1,10 14 1,-11-18-115,1 0 0,-1 0 0,1-1 1,0 1-1,0-1 0,1 0 0,-1-1 0,1 1 0,0-1 1,0 0-1,0 0 0,0-1 0,13 3 0,-7-2-714,0-1 0,1-1 0,0 0 0,-1-1-1,16-2 1,17-3-1588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21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46 2720,'-6'-2'1001,"0"1"0,-1 0 0,-8 0 0,4 0 3627,21-3-2775,29-10-1390,-32 10-349,0 1 1,0 1-1,0-1 0,15-2 1,77 1-40,-90 4-70,-8 0 3,1 0 1,0 0-1,-1 1 1,1-1-1,0 1 1,-1-1-1,1 1 1,0-1-1,-1 1 1,1 0-1,-1 0 1,0 0-1,1 0 1,-1 0-1,0 0 1,1 0-1,-1 1 1,0-1-1,0 0 1,0 1-1,0-1 1,0 1-1,0-1 1,-1 1-1,1-1 1,0 1-1,-1-1 1,1 1-1,-1 0 1,0-1-1,1 4 1,-3 10 124,1-11-113,1 0 0,-1 0-1,0 0 1,0 0 0,0 0 0,-3 5 0,-6 10 211,-2 0 0,-24 29 1,-3 5 428,31-45-519,1 1 459,7-8-584,1-1 1,-1 0 0,0 1 0,0-1 0,1 0 0,-1 1 0,0-1 0,1 0 0,-1 1 0,0-1 0,1 0 0,-1 0 0,0 1 0,1-1 0,-1 0 0,1 0 0,-1 0 0,0 1 0,1-1 0,-1 0 0,1 0-1,-1 0 1,1 0 0,-1 0 0,0 0 0,1 0 0,-1 0 0,1 0 0,11 1 135,0-1 0,0 0 0,-1-1 0,1 0 0,0 0 0,-1-1 0,18-6 0,-15 4-308,0 1 0,23-1-1,-31 3-653,0 1-1,0 1 0,-1-1 0,1 1 1,9 2-1,7 5-1546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173 911 3488,'-1'-1'69,"1"1"0,0 0 0,0-1 0,0 1 0,0 0 0,-1-1 0,1 1 1,0 0-1,0-1 0,0 1 0,0 0 0,0-1 0,0 1 0,0-1 0,0 1 0,0 0 0,0-1 0,0 1 0,0 0 1,0-1-1,0 1 0,0-1 0,0 1 0,1 0 0,-1-1 0,0 1 0,0 0 0,0-1 0,1 1 0,-1 0 0,0 0 0,0-1 1,1 1-1,13-6 1583,-3 2-549,-7 2-935,-1 0 0,0-1 0,0 0 0,0 0 0,0 0 0,0 0 0,-1 0 0,1-1 0,-1 1 0,0-1 0,0 1 0,2-7 0,4-9 326,6-25 0,-5 17-290,72-180 798,-57 155-727,55-86 0,2 9 253,-65 100-288,-1-1 0,17-48 0,-26 59-93,1-2-114,6-23 0,-13 39-266,-1 5-5,-4 10-190,-8 13 154,-35 51 275,3 2 1,-37 85 0,35-46 58,-43 94 228,-17-6 452,52-117-411,-64 113 1203,110-177-1015,9-22-497,0 0 0,0 0 0,0 0-1,0 0 1,0 0 0,0 0 0,1 0-1,-1 0 1,0 0 0,0 0-1,0 0 1,0 0 0,0 0 0,0 0-1,0 0 1,0 0 0,0 0 0,0 0-1,0 0 1,1 0 0,-1 0-1,0 0 1,0 0 0,0 0 0,0 0-1,0 0 1,0 0 0,0 0 0,0 0-1,0 0 1,0 0 0,0 0-1,0 0 1,1 0 0,-1 0 0,0 0-1,0 0 1,0 0 0,0 0 0,0 0-1,0 0 1,0 0 0,0 0 0,0 1-1,0-1 1,0 0 0,0 0-1,0 0 1,0 0 0,0 0 0,0 0-1,0 0 1,0 0 0,0 0 0,0 0-1,0 0 1,0 1 0,0-1-1,0 0 1,0 0 0,0 0 0,0 0-1,0 0 1,8-5 157,104-86 495,-84 66-736,47-55 0,101-150 91,55-43-11,-219 262-21,16-15 0,-2 2-433,-26 24 432,0 0 0,0 0 0,0 0 0,0 0 0,0 0 0,0 0 0,0 0 0,0 0 0,0 0 0,0 0 0,0 0 0,0 0 0,0 0 0,0 0 0,0 0 0,0 1 0,0-1 0,0 0 1,0 0-1,0 0 0,0 0 0,0 0 0,0 0 0,0 0 0,0 0 0,0 0 0,1 0 0,-1 0 0,0 0 0,0 0 0,0 0 0,0 0 0,0 0 0,0 0 0,0 0 0,0 0 0,0 0 0,0 0 0,0 0 0,0 0 0,0 0 0,0 0 0,0 0 0,0 0 0,0 0 0,0 0 0,0 0 0,0 0 0,0 0 0,1 0 0,-1 0 0,0 0 0,-3 10-160,-10 24 101,3-6 58,8-22 17,-42 150 78,41-138-65,0 0 0,1 1-1,1-1 1,0 1-1,2-1 1,4 32-1,-4-45 5,0-1 0,0 1 0,1-1 1,-1 1-1,1-1 0,0 0 0,0 0 0,1 0 0,-1 0 0,1 0 0,0 0 0,0-1 0,0 1 0,0-1 0,1 0 0,0 0 0,-1 0 0,1 0 0,0-1 0,0 0 0,0 0 0,1 0 0,-1 0 0,0 0 0,1-1 0,-1 0 0,1 0 0,-1 0 0,10 0 0,-3-1 46,0 0-1,0-1 1,1-1-1,-1 0 1,0 0 0,-1-1-1,13-4 1,-1-2-7,0-1 0,26-16 0,-31 16-32,-1-2 1,0 0-1,26-27 1,38-51 23,-18 19-41,14-16 95,-48 53-107,-25 32-8,-2 1-2,-1 1 0,1 0 0,-1-1 0,0 1 0,1-1 1,-1 1-1,0 0 0,1-1 0,-1 1 0,0-1 0,0 1 1,1-1-1,-1 1 0,0-1 0,0 1 0,0-1 0,1 1 1,-1-1-1,0 1 0,0-1 0,0 0 0,0 1 0,0-1 1,0 1-1,0-1 0,-1 1 0,1-1 0,0 0 0,-4 0 19,2 0 15,1 1 0,-1 0 0,1-1 0,-1 1-1,1-1 1,-1 0 0,1 1 0,-1-1-1,1 0 1,-2-1 0,2 0-38,-1 1 1,1-1-1,-1 1 0,0 0 1,1-1-1,-1 1 0,0 0 1,0 0-1,0 0 0,0 0 1,0 1-1,0-1 0,0 0 1,0 1-1,0 0 0,0-1 1,-1 1-1,1 0 1,0 0-1,0 0 0,0 0 1,0 1-1,0-1 0,0 0 1,-3 2-1,1-1-19,0 1 0,0 1 0,0-1 0,0 1 0,0-1 0,0 1 0,0 0 0,1 1 0,0-1 0,-6 8 0,-2 4-23,1 0 0,1 0 0,-10 22 0,-17 51-97,31-73 167,0-1 0,1 1 0,1 0 1,0 0-1,1 1 0,1-1 0,0 0 0,1 0 1,3 27-1,-2-38-24,-1-1 0,1 0 0,0 1 0,1-1 1,-1 0-1,0 0 0,1 0 0,0 0 0,0 0 0,0 0 1,4 4-1,-4-5 12,0 0 0,0-1 0,0 1 0,1-1 1,-1 1-1,0-1 0,1 0 0,-1 0 0,1 0 0,-1 0 1,1-1-1,0 1 0,-1-1 0,1 0 0,0 1 1,2-1-1,13-1 57,0-1 1,-1 0-1,28-8 0,53-19 236,-63 17-207,1 0-57,0-1 0,41-23 1,-60 27 13,0-1 0,-1-1 0,0 0 0,-1-1 0,0-1 0,15-17 0,-19 17-119,-6 8 47,0 0-1,0-1 1,0 0 0,-1 0 0,5-8-1,-9 14 22,0-1 1,0 1-1,0 0 0,0 0 0,0 0 0,0 0 0,0 0 0,0 0 0,0 0 1,0 0-1,0 0 0,0 0 0,0 0 0,0 0 0,0 0 0,0-1 0,0 1 1,0 0-1,0 0 0,0 0 0,0 0 0,0 0 0,0 0 0,0 0 0,0 0 1,0 0-1,0 0 0,0 0 0,0 0 0,0 0 0,0-1 0,0 1 0,0 0 1,0 0-1,0 0 0,0 0 0,0 0 0,0 0 0,0 0 0,0 0 0,0 0 1,-1 0-1,1 0 0,0 0 0,0 0 0,0 0 0,0 0 0,0 0 0,0 0 1,0 0-1,0 0 0,0 0 0,0 0 0,0 0 0,0 0 0,-1 0 0,1 0 1,0 0-1,0 0 0,0 0 0,0 0 0,0 0 0,0 0 0,0 0 0,0 0 0,0 0 1,0 0-1,-9 4-105,-7 8-129,-134 145-197,143-149 445,-37 44 30,40-47-48,1 0 0,0 0 0,0 0 0,0 1 0,0-1 0,1 1 0,0 0 0,-2 8 0,4-13 14,-1 0 0,1 0 0,0 0 0,0 0 0,0 1 0,0-1 0,0 0 0,0 0 0,1 0 0,-1 0 0,0 1 0,1-1 0,-1 0 0,0 0 1,1 0-1,-1 0 0,1 0 0,0 0 0,-1 0 0,1 0 0,0 0 0,0 0 0,0 0 0,-1-1 0,1 1 0,0 0 0,0 0 0,0-1 0,0 1 0,0-1 0,0 1 0,1-1 0,-1 1 0,0-1 0,0 0 0,0 1 0,0-1 0,0 0 0,1 0 0,-1 0 0,2 0 0,3 0 36,0 0 0,1 0 0,-1-1 0,0 0 0,0 0 0,10-3-1,-4 0-3,-1-1 0,0 0 0,0 0 0,-1-1 0,0 0 1,0-1-1,0 0 0,-1-1 0,0 0 0,0 0 0,-1-1 0,12-16 0,-9 7 25,9-18 0,8-12-246,-25 46-22,-4 6 11,-4 13-51,-6 13 117,-1-1 0,-2 0-1,-27 41 1,-63 78 236,6-9-62,22-5 193,38-65-111,31-56-102,-13 22 148,20-34-146,-1 0 0,0 1 0,0-1-1,0 0 1,0 0 0,0 0 0,0 0 0,0 0 0,0 0 0,0 0 0,0 0 0,-1 0 0,1 0 0,0-1 0,0 1 0,-1 0 0,-1 0 0,3-1-28,-1 0 0,1 0 0,0 0 0,0 0 0,0 0 0,0 0 0,0 0 0,0 0 0,0 0 0,0 0 0,0 0 0,0 0 0,0 0 0,-1 0 0,1 0 0,0 0 0,0 0 0,0-1 0,0 1 0,0 0 0,0 0 0,0 0 0,0 0 1,0 0-1,0 0 0,0 0 0,0 0 0,0 0 0,0 0 0,0 0 0,0 0 0,0 0 0,0-1 0,0 1 0,0 0 0,0 0 0,0 0 0,0 0 0,0 0 0,0 0 0,0 0 0,0 0 0,0 0 0,0 0 0,0-1 0,0 1 0,0 0 0,0 0 0,0 0 0,0 0 0,0 0 0,0 0 1,0 0-1,0 0 0,0 0 0,0 0 0,0 0 0,0 0 0,0 0 0,0 0 0,0-1 0,0 1 0,1 0 0,-1 0 0,2-5 60,0-1 0,0 1 0,1-1 0,0 1 1,5-8-1,21-29-22,2 1 1,1 2-1,2 1 1,43-37 0,6 6-83,17-16 33,-79 66-31,-2-1 0,28-38 0,75-137 71,-101 156-176,-9 15-24,18-26 0,-30 50 159,0 0-1,0 0 1,0 0-1,0 0 1,0-1-1,0 1 1,0 0-1,0 0 0,0 0 1,1 0-1,-1 0 1,0-1-1,0 1 1,0 0-1,0 0 1,0 0-1,1 0 1,-1 0-1,0 0 0,0 0 1,0 0-1,0-1 1,0 1-1,1 0 1,-1 0-1,0 0 1,0 0-1,0 0 1,1 0-1,-1 0 1,0 0-1,0 0 0,0 0 1,1 0-1,1 7-188,-3 12 64,-10 114 178,4-30-62,6-90 136,1 0-1,0 0 0,1 0 1,4 16-1,-5-29-104,0 1 0,0-1 0,0 0 0,0 1 0,0-1 0,0 0 0,1 0 0,-1 1 0,0-1 0,0 0 0,0 1 0,0-1 0,1 0 0,-1 0 0,0 1 0,0-1 0,0 0 0,1 0 0,-1 0 0,0 0 0,1 1 0,-1-1 0,0 0 0,0 0 0,1 0 1,-1 0-1,0 0 0,1 0 0,-1 0 0,0 0 0,1 1 0,-1-1 0,0 0 0,1 0 0,-1-1 0,0 1 0,0 0 0,1 0 0,-1 0 0,0 0 0,1 0 0,-1 0 0,0 0 0,1 0 0,-1-1 0,0 1 0,0 0 0,1 0 0,-1 0 0,0 0 0,0-1 0,1 1 0,18-15 352,-13 10-359,0 0 44,1-1-1,-1 0 0,-1-1 1,10-11-1,-5 5 19,197-282-127,-200 283 35,16-21-107,-22 31 107,0 1-1,0-1 0,0 1 0,0 0 0,0 0 0,1 0 0,-1-1 0,1 1 1,-1 1-1,1-1 0,-1 0 0,1 0 0,-1 0 0,1 1 0,0-1 0,-1 1 1,3-1-1,-3 1 21,0 0 0,-1 0 0,1 0 1,-1 0-1,1 0 0,0 1 0,-1-1 0,1 0 1,-1 0-1,1 0 0,-1 1 0,1-1 0,-1 0 1,1 1-1,-1-1 0,1 1 0,-1-1 0,1 0 1,-1 1-1,0-1 0,1 1 0,-1-1 1,0 1-1,1-1 0,-1 1 0,0-1 0,0 1 1,1 0-1,2 18-220,-3-14 126,7 43-33,25 93 0,-29-131 140,1-1 0,0 1-1,0-1 1,1 0 0,8 12-1,-9-16 26,-1-1-1,0 0 1,1 0-1,0 0 1,0 0-1,0 0 0,0-1 1,1 0-1,-1 0 1,1 0-1,10 4 1,-12-6-3,1-1 1,0 1-1,-1-1 0,1 0 1,0 0-1,-1 0 1,1 0-1,0-1 1,-1 0-1,1 1 0,-1-1 1,1 0-1,-1-1 1,6-2-1,-2 1-11,0-1-1,-1 0 1,1 0-1,-1 0 1,0-1-1,8-8 1,14-21 40,-1 0 1,-1-2 0,-3-1-1,0-1 1,-3-1 0,-1 0-1,19-59 1,-36 89-137,1 0 0,-1 0 0,2-15 0,-4 23 65,0 0-1,0-1 1,0 1-1,0 0 1,0 0-1,0-1 1,0 1-1,0 0 1,-1 0-1,1-1 1,0 1 0,-1 0-1,1 0 1,-1 0-1,0-2 1,1 3 3,-1-1 1,1 1-1,0 0 0,-1-1 1,1 1-1,-1 0 1,1 0-1,-1-1 0,1 1 1,-1 0-1,1 0 1,-1 0-1,1 0 1,-1 0-1,1-1 0,-1 1 1,1 0-1,-1 0 1,1 0-1,-1 0 1,1 1-1,-1-1 0,1 0 1,-1 0-1,0 0 1,-2 2-19,-1-1 0,1 1 0,0 0 0,0 0 0,0 0 0,0 0 0,0 0 0,0 1 0,-3 3 0,-3 5-14,0 1 1,1 0-1,0 1 1,1-1-1,0 1 1,1 1-1,-6 16 1,-24 104-32,31-111 95,-1 1-28,-10 50-89,15-65 135,0 1 0,1-1 0,0 1 0,0 0 0,3 17 0,6-3 165,-9-23-192,1 0 1,-1 0 0,1 0 0,0 0 0,-1 0-1,1 0 1,0 0 0,0 0 0,0 0 0,0 0-1,0 0 1,0 0 0,0-1 0,0 1-1,0 0 1,0-1 0,0 1 0,3 0 0,-1-1 29,1 0 0,0 0 0,-1 0 0,1-1 0,0 1 0,-1-1 0,1 0 0,-1 0 0,1 0 0,-1 0 0,0-1 0,0 1 0,5-4 0,4-3 71,23-19-1,-19 14-91,102-94-65,-84 74 14,1 1-1,47-33 1,-77 61-17,-1 2 1,1-1-1,0 0 0,0 1 0,9-3 0,-13 5 35,0-1 1,0 1-1,0 0 0,0 0 1,0 0-1,0 0 0,0 0 0,0 0 1,0 0-1,0 0 0,0 0 1,0 0-1,0 1 0,0-1 1,0 0-1,0 1 0,0-1 1,-1 1-1,1-1 0,0 1 1,0-1-1,0 1 0,0-1 1,-1 1-1,1 0 0,0 0 0,0-1 1,-1 1-1,1 0 0,-1 0 1,1 0-1,-1 0 0,1 0 1,-1 0-1,1 1 0,0 3-6,1 0-1,-1 0 1,0 0-1,-1 0 1,1 0-1,-1 0 1,0 0-1,0 0 1,-2 10-1,-1 4 11,-8 23-1,8-32-4,-9 32 133,-28 67 0,36-97 66,4-6 29,0-6-211,1 0-1,-1 1 1,0-1 0,0 0-1,0 0 1,0 0-1,0 0 1,0 0-1,0 0 1,0 0-1,0 0 1,0 0-1,1 0 1,-1 0 0,0 1-1,0-1 1,0 0-1,0 0 1,0 0-1,0 0 1,0 0-1,1 0 1,-1 0-1,0 0 1,0 0 0,0 0-1,0 0 1,0 0-1,0 0 1,1 0-1,-1 0 1,0 0-1,0 0 1,0-1-1,0 1 1,0 0 0,0 0-1,0 0 1,0 0-1,1 0 1,-1 0-1,6-4 43,1 0 1,-1 0-1,0-1 0,0 0 0,-1 0 0,1 0 0,5-8 0,31-46 60,-31 43-61,7-10-22,0 0-69,17-32 1,-34 55 39,4-6-57,-1 1-1,1-1 1,0 1 0,1 0-1,0 0 1,0 0 0,14-12 0,-19 20 47,-1-1 0,0 1-1,0 0 1,1 0 0,-1 0 0,0-1 0,1 1 0,-1 0 0,0 0 0,1 0 0,-1 0 0,1-1 0,-1 1 0,0 0 0,1 0 0,-1 0 0,1 0 0,-1 0-1,0 0 1,1 0 0,-1 0 0,0 0 0,1 0 0,-1 1 0,1-1 0,-1 0 0,0 0 0,1 0 0,5 11-156,-3 19 55,-6 21 27,1-32 160,2 40 0,1-22-24,-1-29-32,0 0 0,0 0 0,0 0 1,1 0-1,1 0 0,-1 0 0,4 10 1,-4-17 2,-1 0 0,1 0 0,0 0 0,-1 0 0,1 0 0,0 0 0,0 0 0,0 0 0,0-1 0,-1 1 0,1 0 0,0 0 0,0-1 1,0 1-1,1-1 0,-1 1 0,0-1 0,0 1 0,0-1 0,0 0 0,0 1 0,1-1 0,-1 0 0,0 0 0,0 0 0,0 0 0,1 0 0,-1 0 0,0 0 1,0 0-1,0-1 0,1 1 0,-1 0 0,0-1 0,2 0 0,6-3 47,-1 1 0,0-1 1,13-9-1,-13 8-61,321-169 15,-182 95-55,-80 42 84,-66 37-51,0 0 1,0-1-1,0 0 0,0 1 0,0-1 0,0 1 0,0-1 0,-1 0 1,1 0-1,0 1 0,-1-1 0,1 0 0,0 0 0,-1 0 0,1 0 1,0-1-1,-1 2-1,0 0 0,0 0 0,0 0 0,0 0 1,0-1-1,0 1 0,0 0 0,0 0 0,0 0 0,0 0 1,0 0-1,0 0 0,0 0 0,0 0 0,-1 0 1,1 0-1,0-1 0,0 1 0,0 0 0,0 0 0,0 0 1,0 0-1,0 0 0,0 0 0,0 0 0,0 0 0,0 0 1,0 0-1,0 0 0,-1 0 0,1 0 0,0 0 0,0 0 1,0 0-1,0 0 0,0 0 0,0-1 0,0 1 1,0 0-1,0 0 0,-1 0 0,1 0 0,0 1 0,0-1 1,-9 3-164,-9 11 51,1 0 0,0 2-1,-16 19 1,22-24 128,-93 97-158,90-94 169,1 1-1,-15 20 1,24-28-20,0-1 0,0 1-1,0 0 1,1 0 0,0 1 0,0-1 0,1 1 0,-3 13 0,5-18 5,0-1 0,0 1 0,0 0 1,0 0-1,0-1 0,1 1 1,-1 0-1,1-1 0,0 1 1,0-1-1,0 1 0,0-1 0,0 1 1,1-1-1,-1 0 0,1 1 1,-1-1-1,1 0 0,0 0 0,0 0 1,0 0-1,0-1 0,0 1 1,0 0-1,0-1 0,1 1 0,-1-1 1,4 1-1,4 3 28,0-2 1,1 1-1,-1-1 0,1-1 0,18 2 1,-5-2 45,0-1 0,0-2 0,1 0 1,32-7-1,-40 4-73,0 0 0,0-1 0,-1-1 0,0-1 0,0-1 0,0 0 0,15-11 0,98-79 79,-97 71-55,-9 6-42,28-30 1,-18 16 131,-25 25-142,0 0 0,-1 0 0,8-16-1,5-6 39,-16 27-55,-1-1 0,0 1 0,0-1 0,-1 1 1,1-1-1,-1 0 0,-1 0 0,1 0 0,-1 0 0,1-7 0,-12 23-387,4 7 407,-5 20 1,3-8-110,-22 51 104,-3 10-8,29-76 40,1 0-1,0-1 0,1 1 1,-1 23-1,3-34-5,-1 0 0,2 1 0,-1-1 0,0 0 0,1 0 0,-1 0 0,1 1 0,0-1 0,0 0 0,0 0 0,0 0 0,1-1 0,-1 1 0,1 0 0,0 0 0,0-1 0,0 1 0,0-1 0,0 1 0,0-1 0,1 0 0,-1 0 1,1 0-1,0 0 0,-1-1 0,1 1 0,0-1 0,0 1 0,0-1 0,0 0 0,0 0 0,0-1 0,0 1 0,7 0 0,14 2 48,0-1 0,0-1 1,0-1-1,0-2 1,35-5-1,-27 0-13,0-1 0,-1-1 1,48-21-1,-68 25-24,-1 1 0,-1-2 1,1 1-1,-1-1 0,0-1 1,0 0-1,0 0 0,-1 0 0,-1-1 1,1 0-1,-1-1 0,0 0 1,10-18-1,-12 14-27,1 0 0,-2 0 1,6-27-1,-8 32-12,-1 1 0,0-1 0,-1 0 0,0 0 0,0 0 0,-1 0 0,0 0 0,-3-12 0,4 19 14,0 0 1,0 1-1,0-1 1,-1 0-1,1 0 1,0 0-1,-1 0 1,1 0-1,-1 1 0,1-1 1,-1 0-1,1 0 1,-1 1-1,0-1 1,1 0-1,-1 1 1,0-1-1,1 1 0,-1-1 1,0 1-1,0-1 1,-1 0-1,1 1-7,0 0 0,0 0-1,0 0 1,0 0-1,0 0 1,0 1 0,0-1-1,0 0 1,0 0 0,0 1-1,0-1 1,1 1-1,-1-1 1,0 1 0,0-1-1,0 1 1,0 0 0,-4 3-45,1 0 0,0 0 0,0 0 0,1 0 0,-6 9 0,0 5 49,0 0-1,2 0 0,0 1 1,1 0-1,1 0 0,1 0 1,0 1-1,0 19 0,4-32 32,-1-1 0,2 1-1,-1-1 1,1 0 0,0 1-1,0-1 1,0 0 0,1 0-1,4 11 1,-4-14 0,0 1 1,0 0-1,0-1 1,0 1-1,1-1 0,0 0 1,-1 0-1,1 0 1,0 0-1,0 0 1,1-1-1,-1 1 0,0-1 1,1 0-1,6 3 1,-6-4 11,-1 0 0,1-1 1,0 1-1,-1-1 0,1 0 1,-1 0-1,1 0 1,-1 0-1,1-1 0,0 1 1,-1-1-1,0 0 1,6-2-1,5-3 17,24-12 0,-32 15-47,26-15 38,-1-1-1,-1-1 0,-1-2 1,0-1-1,-2-1 1,35-40-1,83-108-253,-106 129 149,-38 42 50,1 0 1,-1 0-1,0 0 1,0 0 0,0 0-1,1 0 1,-1 0-1,0 0 1,1 0 0,-1 0-1,3 0 1,-4 1 5,1 0 0,0 0 0,-1 0 0,1 0 0,-1 0 0,1 1 0,-1-1-1,1 0 1,0 0 0,-1 0 0,1 1 0,-1-1 0,1 0 0,-1 1 0,0-1 0,1 1 0,-1-1 0,1 0 0,-1 1 0,0-1 0,1 1 0,-1-1 0,0 1-1,1-1 1,-1 1 0,0-1 0,0 1 0,0-1 0,1 1 0,-1 0 0,0-1 0,0 1 0,1 2-10,-1 0-1,1-1 1,-1 1-1,0 0 1,1 0 0,-1-1-1,-1 1 1,1 0-1,0 0 1,-1-1 0,1 1-1,-2 3 1,-1 8-42,-6 28 42,-2 0-1,-2-1 0,-34 77 1,38-103 63,0 0 0,0 0-1,-2-1 1,0-1 0,0 1 0,-16 12 0,23-23-11,0 0-1,0 0 0,0-1 0,0 1 1,-1-1-1,1 0 0,-1 0 1,1-1-1,-1 1 0,-6 0 0,8-1-15,-1-1 0,0 1-1,0-1 1,1 0 0,-1 0-1,0 0 1,0 0 0,1-1-1,-1 0 1,0 0 0,1 0-1,-1 0 1,-4-2 0,8 3-18,-1 0 0,1 0 1,0 0-1,0 0 1,-1 0-1,1-1 1,0 1-1,0 0 1,-1 0-1,1 0 1,0 0-1,0 0 0,-1-1 1,1 1-1,0 0 1,0 0-1,0 0 1,-1-1-1,1 1 1,0 0-1,0 0 0,0-1 1,0 1-1,0 0 1,-1 0-1,1-1 1,0 1-1,0 0 1,0 0-1,0-1 1,0 1-1,0 0 0,0-1 1,0 1-1,0 0 1,0 0-1,0-1 1,0 1-1,0 0 1,0-1-1,1 1 0,-1 0 1,0 0-1,0-1 1,0 1-1,0 0 1,0 0-1,1-1 1,-1 1-1,0 0 0,0 0 1,0 0-1,1-1 1,-1 1-1,0 0 1,0 0-1,0 0 1,1 0-1,-1-1 1,0 1-1,0 0 0,1 0 1,0 0-1,20-7-2,-7 4-26,0 1 1,1 1-1,22 1 0,-15 1 17,98 2-14,-53-1-1120,121-9 0,-171 4-793,26-7-1,-25 4-322,-12 5 1560,-6 1 601,1 0 0,-1 1 0,0-1 0,1 0 0,-1 0 0,0 0 0,1 0 0,-1 0-1,0-1 1,1 1 0,-1 0 0,0 0 0,1 0 0,-1 0 0,0 0 0,0 0 0,1 0 0,-1-1 0,0 1 0,0 0 0,1 0 0,-1 0 0,0-1 0,0 1 0,1 0 0,-1 0 0,0-1 0,0 1 0,0 0 0,1 0 0,-1-1 0,0 1 0,0 0-1,0-1 1,0 1 0,0 0 0,0-1 0,0 1 0,0 0 0,0 0 0,0-1 0,0 1 0,0 0 0,0-1 0,0 1 0,0-1 0,-3-8-2081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8128,'-54'-56'3680,"25"29"-3168,20 18-96,4 5-320,-1-8-256,6 6 96,6 3-1888,8 3 1056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3808,'58'0'7162,"-32"-2"-6204,-1-1 0,0-1-1,0-1 1,34-12-1,-34 10-523,-12 3-279,1 0 1,0-1 0,-1-1 0,0 0 0,0 0-1,-1-1 1,0-1 0,0 0 0,-1-1 0,0 0-1,0-1 1,-1 0 0,15-19 0,-5 0 21,-1-1 0,22-52 1,19-70 164,-58 147-330,1-2-44,0-1 0,-1 1-1,0-1 1,0 0 0,0-11 0,-6 28-325,-8 53 202,-5 108 0,16-149 224,1-1-1,1 1 1,1 0-1,0-1 1,8 28-1,-1-24 274,-8-23-307,-1 0 0,1 0 0,-1 0-1,1 0 1,-1 0 0,1 0 0,0 0-1,0-1 1,-1 1 0,1 0 0,0 0-1,0-1 1,0 1 0,0 0-1,0-1 1,0 1 0,0-1 0,0 1-1,0-1 1,0 0 0,0 1 0,2-1-1,0 0 29,0-1 0,0 1 0,1-1-1,-1 0 1,0 0 0,0 0-1,-1 0 1,1 0 0,0-1-1,3-1 1,26-21 199,-27 20-232,30-27 64,-1-2 0,30-38 0,0-1-67,-28 33-15,-22 23-45,0-1 0,1 2 0,1 0 0,1 1-1,21-14 1,-37 27 22,0 0 0,0 1 0,0-1-1,0 0 1,0 1 0,1-1 0,-1 1-1,0 0 1,0-1 0,0 1 0,0 0 0,0 0-1,1-1 1,-1 1 0,0 0 0,0 0-1,0 0 1,0 1 0,1-1 0,-1 0-1,0 0 1,0 1 0,0-1 0,0 0-1,0 1 1,0-1 0,0 1 0,0 0 0,0-1-1,0 1 1,0 0 0,0-1 0,0 1-1,0 0 1,0 0 0,-1 0 0,1 0-1,0 0 1,-1 0 0,1 0 0,-1 0-1,1 0 1,0 1 0,1 4-11,-1-1 0,1 0 0,-1 0 0,0 1-1,0-1 1,-1 1 0,0-1 0,0 8 0,-2 10 28,-1-1 0,-1 1-1,-1-1 1,-1 0 0,-1-1 0,-17 37-1,10-32 186,0-1-1,-2 0 0,0-1 1,-36 39-1,41-53 95,24-19-383,3 1 77,0 1-1,1 1 1,0 0 0,1 2 0,32-6 0,4-1-146,-9 2 13,-26 6-1400,0-1 0,-1 0 0,0-2-1,22-9 1,-19 5-440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87 5984,'-31'-35'2688,"17"26"-2336,10 6 320,8-2-448,1-8-448,10 4 128,14 2-224,10 1 192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3136,'0'-3'9253,"1"16"-5568,0-12-3598,0 0-1,0 0 1,0 0 0,1 0-1,-1 0 1,0 0-1,1 0 1,-1 0-1,1 0 1,-1 0 0,1-1-1,-1 1 1,1-1-1,0 1 1,-1-1 0,1 0-1,0 0 1,-1 1-1,1-1 1,1 0 0,42-3 601,-30 1-448,14-2-29,1-2-1,42-13 1,-23 5-1,-4 3-108,0 2 0,47-3 0,-63 10 7,-1 2 1,1 0 0,-1 2-1,43 8 1,-60-8-13,-8-2-45,0 1 1,0-1-1,0 1 0,0 0 0,4 2 0,-5-2 258,-2-2-488,0 1 1,0-1 0,0 1 0,0 0 0,0-1-1,1 1 1,-1-1 0,0 1 0,0 0 0,0-1-1,1 1 1,-1 0 0,0-1 0,1 1-1,-1 0 1,0-1 0,0 1 0,1 0 0,-1 0-1,1-1 1,4-4-2645,-1 0 577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0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36 2656,'-3'-15'837,"3"15"-831,0 0 0,0 0 1,0 0-1,0 0 0,0-1 0,0 1 0,0 0 0,0 0 0,0 0 0,0 0 0,-1 0 1,1 0-1,0 0 0,0 0 0,0 0 0,0 0 0,0-1 0,0 1 0,0 0 0,0 0 1,0 0-1,0 0 0,0 0 0,1 0 0,-1 0 0,0 0 0,0 0 0,0-1 0,0 1 0,0 0 1,0 0-1,0 0 0,0 0 0,0 0 0,0 0 0,0 0 0,0 0 0,0 0 0,0 0 1,0 0-1,1 0 0,-1 0 0,0 0 0,0-1 0,0 1 0,0 0 0,0 0 0,0 0 1,0 0-1,0 0 0,0 0 0,0 0 0,1 0 0,-1 0 0,11-4 856,-11 3-605,1 1-1,-1-1 0,0 1 1,1-1-1,-1 1 0,0-1 1,1 1-1,-1-1 1,0 1-1,0-1 0,1 0 1,-1 1-1,0-1 0,0 1 1,0-1-1,0 0 0,0 1 1,0-1-1,0 0 0,-15 36 1899,9-25-1960,0-1 1,0 1 0,0-2-1,-1 1 1,-16 14-1,-43 32 477,38-33-346,-11 10 86,1 2 0,-54 63 1,71-71-190,1 1 0,1 1 0,1 1 0,-25 56-1,27-45-4,2-1 0,1 2 0,3 0 0,1 0-1,-7 80 1,16-106-90,0 1-1,1 0 1,1-1-1,0 1 1,1-1-1,1 0 1,0 0-1,1 0 1,1 0-1,11 20 0,-3-12 82,0-1-1,2 0 0,1-1 0,0-1 0,25 22 0,111 91 720,-137-122-791,0 0 0,17 8 0,0 0 134,-32-18-248,0-1-1,1 1 1,-1 0-1,1 0 1,-1-1-1,0 1 1,1 0-1,0-1 1,-1 0-1,1 1 1,-1-1-1,1 0 1,-1 0-1,1 0 1,0 0-1,-1 0 1,1 0-1,-1 0 1,1 0-1,0-1 1,1 0-1,-1 0-40,-1 0 1,0 0-1,0 0 0,1 0 1,-1 0-1,0 0 1,0 0-1,0-1 0,0 1 1,0 0-1,-1-1 0,1 1 1,0 0-1,-1-1 0,1 1 1,-1-1-1,1 1 1,-1-1-1,1 0 0,-1 1 1,0-3-1,1-71-9320,-1 48 6458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47 576,'0'0'19,"0"0"-1,0-1 1,0 1 0,0 0 0,0 0-1,1-1 1,-1 1 0,0 0 0,0 0-1,0 0 1,1-1 0,-1 1 0,0 0-1,0 0 1,0 0 0,1 0-1,-1 0 1,0-1 0,0 1 0,1 0-1,-1 0 1,0 0 0,1 0 0,-1 0-1,0 0 1,0 0 0,1 0 0,-1 0-1,0 0 1,1 0 0,11 1 1961,-12-2-1955,0 1 0,0 0 1,0 0-1,1-1 0,-1 1 0,0 0 0,0 0 1,0-1-1,0 1 0,0 0 0,0 0 1,0-1-1,0 1 0,1 0 0,-1 0 1,0 0-1,0 0 0,0-1 0,1 1 0,-1 0 1,0 0-1,0 0 0,0 0 0,1 0 1,-1-1-1,0 1 0,0 0 0,0 0 1,1 0-1,-1 0 0,0 0 0,0 0 0,1 0 1,-1 0-1,0 0 0,0 0 0,1 0 1,-1 0-1,0 0 0,0 0 0,1 0 1,-1 0-1,0 0 0,0 0 0,1 0 1,-1 1-1,0-1 0,1 0 0,-1 0 168,1 0 0,0 1 0,0-1 0,0 0 0,0 0 0,-1 0 0,1 0 0,0 0-1,0-1 1,0 1 0,-1 0 0,1 0 0,0 0 0,0-1 0,0 1 0,-1 0 0,1-1 0,0 1 0,-1-1 0,1 1 0,0-1-1,0 0 1,6-18 3930,-4 15-3618,-3 4-432,0-1 0,1 1 0,-1-1 1,0 1-1,0-1 0,0 1 1,1-1-1,-1 1 0,0-1 1,0 1-1,0-1 0,0 1 0,0-1 1,0 1-1,0-1 0,0 1 1,0-2-1,-1 2-73,1 0 1,-1 0 0,0 0-1,1 0 1,-1 0-1,0 0 1,1 0 0,-1 0-1,0 1 1,1-1-1,-1 0 1,0 0 0,1 1-1,-1-1 1,1 0-1,-2 1 1,2-1 10,-6 3 51,1 1-1,0-1 1,0 1 0,1-1-1,-8 9 1,-11 8 155,-1-3-63,-33 18 0,30-19-41,-14 7 174,-45 19 0,69-34-221,-234 117 1049,240-119-1041,0 1 1,0 0 0,1 1-1,0 0 1,1 0 0,0 1-1,0 0 1,-11 16 0,15-13-68,5-11-2,0 1 1,0-1 0,-1 0 0,1 1-1,-1-1 1,1 0 0,-1 0-1,0 0 1,-1 2 0,0 1-1,0-1 0,0 1 0,0-1 0,1 1 0,-1 0 0,1 0 0,0 0 0,-1 7 0,2-8 11,-1 0 0,1 0 0,-1 0 0,0 0 1,1-1-1,-1 1 0,0 0 0,-1-1 0,1 1 1,0 0-1,-1-1 0,0 0 0,1 1 1,-5 3-1,5-5-109,1-1 206,2 9 379,-1-7-473,0 1 0,0-1 0,0 1 0,0-1 0,1 0 0,-1 0 0,1 1 0,-1-1 0,1 0 0,2 2 0,-1 0-15,9 9 18,0-1 1,0-1-1,1 0 1,22 14-1,61 33 13,-90-55-38,110 58-97,28 16 93,-120-63 9,-1-1 128,32 24 0,19 25 158,-74-62-270,3 2 25,-1 0 0,0 0 0,1 0 1,-1-1-1,5 3 0,2-21-12715,-4 7 9062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428 506 3552,'0'-1'199,"0"0"0,0 0 0,0 0-1,0 0 1,0 0 0,1 0 0,-1-1 0,0 1 0,1 0 0,-1 0 0,1-1 0,1-3 2566,0-6-1408,-2 8-1111,1 0-1,-1 1 1,1-1 0,-1 0 0,0 0-1,-1-4 1,0 0-126,-1-1 0,-1 0 0,1 0 0,-1 1 0,-1-1 0,1 1 1,-1 0-1,-1 0 0,1 1 0,-1-1 0,0 1 0,0 0 0,-1 0 0,0 0 0,-10-6 0,12 8-47,-1 0-1,0 1 1,0 0-1,-1 0 0,1 0 1,-1 1-1,1 0 1,-1 0-1,0 0 0,0 1 1,0 0-1,0 0 1,0 0-1,0 1 1,0 0-1,0 0 0,0 0 1,0 1-1,0 0 1,1 0-1,-12 4 1,6 0-43,0 1 0,0 0 0,1 1 0,0 0 0,0 1 0,1 0 1,-1 0-1,2 1 0,0 1 0,0-1 0,0 1 0,-6 11 1,-2 7 71,2 0 0,0 1 0,-15 49 0,22-58 43,1 1 0,-4 36 1,9-48-53,0 1 0,0-1 0,1 1 0,1-1 1,0 1-1,0-1 0,1 0 0,4 14 0,-5-20-46,0 1 0,1-2 0,-1 1 0,1 0 0,0 0 1,0 0-1,0-1 0,0 1 0,0-1 0,1 0 0,-1 1 0,1-1 0,-1 0 0,1-1 0,0 1 0,0 0 0,0-1 0,0 1 0,0-1 0,0 0 1,0 0-1,0 0 0,0-1 0,1 1 0,5-1 0,-2 1 28,0-1 0,0-1 0,0 0-1,0 0 1,-1 0 0,1-1 0,0 0 0,0 0 0,-1 0 0,1-1 0,8-5 0,2-3 37,1-2 0,-2 0 0,0 0 0,28-31 0,-31 28-78,-1-1 0,-1-1 1,0 0-1,12-28 0,23-77 259,-23 48-277,12-83 0,-34 154-32,5-25-69,-2 0 1,-1-1 0,-1 0 0,-4-44-1,2 67 37,-3-25-183,1 21-244,2 11 461,0 0 0,0 0 0,0 0 0,0 0 0,0 0 0,0 0 0,0 0 0,0 0 1,0 0-1,0 0 0,0 0 0,0-1 0,0 1 0,0 0 0,0 0 0,0 0 0,0 0 0,0 0 1,0 0-1,0 0 0,0 0 0,0 0 0,0 0 0,0 0 0,-1 0 0,1 0 0,0 0 0,0 0 0,0 0 1,0 0-1,0 0 0,0 0 0,0-1 0,0 1 0,0 0 0,0 0 0,0 0 0,0 0 0,0 0 1,0 0-1,-1 0 0,1 0 0,0 0 0,0 0 0,0 0 0,0 0 0,0 0 0,0 0 0,0 0 0,0 1 1,0-1-1,0 0 0,0 0 0,0 0 0,0 0 0,0 0 0,-1 0 0,1 0 0,0 0 0,0 0 1,0 0-1,0 0 0,0 0 0,0 0 0,0 0 0,0 0 0,0 0 0,0 0 0,0 1 0,-8 15-14,0 0 0,1 1 0,-8 27 0,7-2 184,2 1 0,1 0 0,3 77 0,5-58 1,4 1 0,14 62 0,-17-102-84,9 29 78,-9-38-354,0 0 0,-1 1 0,-1-1 0,1 16 0,-3-24-645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 4480,'0'-1'428,"0"-1"0,0 1 0,0-1 0,1 1 0,-1 0 0,0-1 0,1 1 0,-1-1-1,1 1 1,0 0 0,-1 0 0,1-1 0,1 0 0,-2 2-357,0 0 0,0-1 0,0 1 0,1 0 0,-1 0 0,0 0 0,0 0 0,0 0 0,1-1 0,-1 1 0,0 0 0,0 0-1,0 0 1,1 0 0,-1 0 0,0 0 0,0 0 0,0 0 0,1 0 0,-1 0 0,0 0 0,0 0 0,1 0 0,-1 0 0,0 0 0,0 0 0,1 0 0,-1 0-1,1 0 107,-1 1-1,0-1 0,1 1 1,-1-1-1,1 1 0,-1-1 0,1 1 1,-1-1-1,0 1 0,0-1 1,1 1-1,-1-1 0,0 1 0,0 0 1,1 0-1,1 12 234,0 0 0,-1 0 1,0-1-1,-1 1 0,0 0 0,-3 13 1,1 2-275,-28 250 884,7-99-339,16-128-132,6-35-288,2-5 241,-1-11-27,2 0-326,4 0-123,-1-1 0,0 0 0,1 0-1,-1-1 1,5-2 0,15-4 27,27-1-8,-1 2 0,66 0 1,-42 3 10,39 4-156,-52 1 141,-80-8-7096,17 9 5215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27 131 5472,'-24'-13'3104,"24"13"-3025,-1 0 0,1 0 0,0 0 0,0 0 0,0 0 0,0 0 1,0 0-1,0 0 0,0 0 0,-1 0 0,1 0 0,0 0 159,0 0-159,0-1 0,0 1 0,0 0 0,0 0 0,0 0 0,0 0 0,0 0 0,-1 0 1,1 0-1,0-1 0,0 1 0,0 0 0,0 0 0,0 0 0,0 0 0,0 0 1,0 0-1,0-1 0,0 1 0,0 0 0,0 0 0,0 0 0,0 0 0,0 0 0,0 0 1,1 0-1,-1-1 0,0 1 0,0 0 0,0 0 0,0 0 0,8-5 2395,15-5-36,-19 9-2082,96-28 2607,-55 17-2363,12-3-126,56-17-127,-110 30-337,0 1-14,0 0 0,0 0 0,0 0 0,0 0 0,0 0 0,0 0 0,0 1 0,0 0 0,0-1 0,0 1-1,0 0 1,6 1 0,-8 0-129,-20 20-13728,15-12 11904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3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0 3712,'-15'7'1221,"14"-7"-1160,1 0 0,0 0 0,-1 0 0,1 1 0,0-1 1,0 0-1,0 0 0,-1 0 0,1 0 0,0 1 0,0-1 0,0 0 0,-1 0 0,1 0 0,0 1 0,0-1 0,0 0 0,0 0 0,0 1 0,0-1 0,-1 0 0,1 1 1,0-1-1,0 0 0,0 0 0,0 1 0,0-1 0,0 0 0,0 0 0,0 1 0,0-1 0,0 0 0,0 1 0,0-1 0,1 0 0,-1 0 0,0 1 0,0-1 0,0 0 0,0 0 1,0 1-1,0-1 0,1 0 0,-1 0 0,0 0 0,0 1 0,0-1 0,1 0 0,-1 0 0,0 0 0,0 0 0,1 1 0,-1-1 0,0 0 0,15 10 2867,-15-10-3086,5 3 524,1 0 0,-1-1 1,0 0-1,1 0 0,-1 0 0,1 0 0,8 0 0,43 2 719,-33-3-672,259 4 1539,-228-5-1953,-2 2 512,-12 1-1125,-12-3-3954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31 104 3232,'-21'-13'1035,"20"12"-1010,1 1 1,-1 0 0,1-1 0,-1 1 0,1 0 0,-1-1-1,1 1 1,0-1 0,-1 1 0,1-1 0,-1 1 0,1-1 0,0 1-1,0-1 1,-1 1 0,1-1 0,0 1 0,0-1 0,-1 0 0,1 1-1,0-1 1,0 1 0,0-1 0,0 0 0,0 0 0,0-1 192,-1 0 134,1 0 0,0 1 0,0-1-1,0 0 1,0 0 0,0 1 0,0-1 0,0 0 0,1 0-1,-1 1 1,1-1 0,-1 0 0,1 1 0,-1-1 0,1 0-1,0 1 1,0-1 0,0 1 0,0-1 0,0 1-1,0 0 1,0-1 0,1 1 0,1-2 0,0 0-11,0 1 1,0-1 0,0 1-1,0 0 1,1 0 0,-1 0-1,0 1 1,1-1 0,-1 1-1,1-1 1,0 1-1,5-1 1,45 0 1112,71 5 0,-18 1-863,22-9-474,-95 3-721,-5-3-4061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4576,'-7'-2'559,"6"1"-287,0 0 1,1 1 0,-1 0-1,0-1 1,0 1-1,0 0 1,0-1-1,0 1 1,0 0-1,0 0 1,0 0-1,0 0 1,0 0 0,-1 0-1,1 0 1,0 0-1,0 0 1,0 0-1,0 1 1,-1 0-1,-5 2 785,-8 6 1468,15-9-2436,-1 1 0,1 0 1,-1-1-1,1 1 0,-1 0 0,1-1 0,0 1 0,-1 0 0,1 0 0,0-1 0,0 1 0,0 0 0,0 0 0,-1 0 0,1-1 0,0 1 0,0 0 0,1 0 0,-1 0 0,0-1 0,0 2 1,2 14 957,-2-15-984,0 1 0,0-1 0,0 1 0,0-1 0,0 1 0,0-1 0,1 1 0,-1-1 0,1 0 0,-1 1 0,1-1 0,0 1 0,-1-1 0,1 0 1,0 0-1,0 1 0,0-1 0,1 1 0,7 7 135,1-1 0,0 0 0,0-1 0,20 11 0,48 17 378,-3-2-116,-31-11-323,-1 3-1,-1 1 1,-1 2-1,55 51 1,-84-66-99,0 0 0,12 18 0,13 16 56,-34-44-84,-1 0-1,1 0 1,-1 0 0,0 0-1,0 0 1,0 1 0,0-1 0,-1 1-1,1-1 1,-1 1 0,0 0-1,0-1 1,0 1 0,-1 0-1,1-1 1,-1 1 0,0 0 0,0 0-1,0 0 1,-1-1 0,-1 7-1,-1 4-6,-2 1 1,0-1-1,0 0 0,-1-1 0,-1 1 0,0-1 0,-1 0 0,-1-1 0,0 0 0,0 0 0,-1-1 1,-1 0-1,-14 11 0,-16 10 105,-2-1 1,-64 35-1,98-61-87,-128 80 127,105-63-102,1 2 1,-29 29 0,-93 107-1717,147-155 75,8-11-2084,7-6 1194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1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1664,'0'-1'78,"0"-1"0,0 1 0,0-1 0,0 1 0,-1-1 0,1 1 0,0-1 0,-1 1-1,1 0 1,-1-1 0,1 1 0,-2-2 0,-8-38 7399,9 39-6963,0 1 0,1-1 0,-1 0 0,1 1 0,-1-1 0,1 0 0,0 1 0,-1-1 0,1 0 0,0-3 0,8 18 2858,4 6-3022,3 8-111,1 0 1,31 38-1,-16-24-130,68 80 463,-1-5 8,-82-93-482,-2 0 1,0 1-1,-1 0 0,-2 1 1,0 1-1,-2 0 1,8 32-1,-5 1 57,-2 0 1,3 74-1,-11-98-31,-1-1-1,-2 1 1,-1 0-1,-2 0 1,-13 54-1,-68 187 634,61-211-593,-2-2 0,-43 72-1,54-113-69,-26 33 0,31-43-170,10-11-20,-1-1-1,1 1 0,0-1 1,-1 1-1,1-1 0,0 0 1,-1 1-1,1-1 0,-1 1 1,1-1-1,-1 0 0,1 1 1,-1-1-1,1 0 1,-1 1-1,1-1 0,-1 0 1,0 0-1,1 0 0,-1 0 1,1 1-1,-1-1 0,1 0 1,-1 0-1,0 0 0,1 0 1,-1 0-1,1 0 0,-1-1 1,0 1-1,1 0 0,-1 0 1,1 0-1,-2-1 1,2 1-127,-1-1 1,1 0-1,-1 1 1,1-1-1,-1 1 1,1-1 0,0 0-1,-1 1 1,1-1-1,0 0 1,0 0 0,-1 1-1,1-1 1,0 0-1,0 1 1,0-1-1,0 0 1,0 0 0,0 1-1,0-1 1,0 0-1,0 0 1,0 1 0,1-1-1,-1 0 1,0 0-1,1 0 1,10-17-3037,11-16-2138,6-1 1776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3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66 4064,'-1'0'130,"1"-1"-1,-1 1 1,1-1-1,-1 1 1,1-1 0,-1 1-1,1-1 1,-1 1 0,0 0-1,1-1 1,-1 1-1,-6-2 6177,6 3-6244,0-1 0,0 1 0,0 0 1,0-1-1,1 1 0,-1 0 0,0 0 0,1-1 0,-1 1 0,1 0 1,-1 0-1,1 0 0,-1 0 0,1 0 0,-1 0 0,1 0 0,0 2 1,-4 21 323,3-13-286,-7 39 280,-3 35 190,-9 214 288,20-220-282,1-31 939,-1-129-566,15-117 0,-9 159-943,11-49 90,-14 75-79,1 1 1,1 0 0,0 0 0,1 0 0,7-11-1,-5 10-34,1 0-1,1 0 1,0 1-1,0 1 1,1 0-1,0 0 1,1 1-1,1 1 1,-1 0-1,1 0 1,1 2-1,0-1 1,18-6-1,-31 14 17,18-7-108,-1 0 0,1 2 0,31-6 0,-45 11 104,0-1 0,0 1 1,0 0-1,0 0 0,0 0 0,0 1 0,0 0 1,0 0-1,0 0 0,0 1 0,0-1 0,0 1 0,-1 0 1,1 0-1,-1 1 0,1 0 0,-1-1 0,0 2 1,5 3-1,-8-5 0,1 0 0,0 0 0,-1 0 0,1 0 0,-1 0 1,1 0-1,-1 0 0,0 0 0,0 1 0,0-1 0,0 0 1,-1 1-1,1-1 0,0 1 0,-1-1 0,0 6 0,0-5 5,0 1 1,-1 0-1,0-1 0,0 1 0,0 0 0,0-1 1,0 1-1,-1-1 0,1 0 0,-4 5 0,-3 3 45,0-1-1,0 0 1,-1 0-1,-1-1 1,-12 10-1,9-8 30,-1-2-1,0 1 0,-1-2 0,0 0 1,0 0-1,-26 7 0,30-11-10,1-1 0,-2-1 0,1 1 0,0-2 0,0 0 0,-1 0 0,1-1 0,0 0 0,-1-1 0,-17-4 0,29 5-67,0 0-1,1 0 1,-1 0 0,0 0 0,0 1 0,0-1 0,0 0 0,0 0 0,0 0-1,0 0 1,0 0 0,0 0 0,0 0 0,0 0 0,0 0 0,0 0-1,0 0 1,0 0 0,0 0 0,0 1 0,0-1 0,0 0 0,0 0-1,0 0 1,-1 0 0,1 0 0,0 0 0,0 0 0,0 0 0,0 0 0,0 0-1,0 0 1,0 0 0,0 0 0,0 0 0,0 0 0,0 0 0,0 1-1,0-1 1,0 0 0,0 0 0,0 0 0,-1 0 0,1 0 0,0 0 0,0 0-1,0 0 1,0 0 0,0 0 0,0 0 0,0 0 0,0 0 0,0 0-1,0 0 1,0 0 0,0 0 0,0 0 0,-1 0 0,1 0 0,0 0 0,0 0-1,0-1 1,0 1 0,0 0 0,0 0 0,0 0 0,0 0 0,6 8-221,10 7 37,-16-14 188,29 26 108,40 50-1,17 38-23,-81-108-48,0-1 0,-1 1 1,5 9-1,-9-14-59,1 0 0,0 0 0,0 0 0,-1 0 0,1 0 0,-1 0 0,0 0 0,1 1 0,-1-1 0,0 0 0,0 0 0,-1 0 1,1 0-1,0 0 0,-1 0 0,0 4 0,-3 2-3108,7-8 1473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80 5824,'0'0'123,"-1"0"1,1 0-1,-1 0 1,1 1-1,0-1 1,-1 0-1,1 0 1,0 1-1,0-1 1,-1 0-1,1 1 1,0-1-1,0 0 1,-1 1 0,1-1-1,0 0 1,0 1-1,0-1 1,-1 1-1,1-1 1,0 0-1,0 1 1,0-1-1,0 1 1,-3 15 70,2-11 390,-10 88 1432,-40 116 102,21-97-1126,21-77-66,5-24 150,6-20 388,14-45-1107,18-99-250,18-51-289,-51 201 183,28-75-6,-10 29 180,-10 32-291,-9 17 111,0 0 1,1-1 0,-1 1 0,0 0-1,0 0 1,0 0 0,0 0 0,0 0-1,0 0 1,1 0 0,-1 0-1,0 0 1,0 0 0,0-1 0,0 1-1,0 0 1,1 0 0,-1 0 0,0 0-1,0 0 1,0 0 0,0 0 0,1 0-1,-1 0 1,0 0 0,0 0 0,0 1-1,0-1 1,0 0 0,1 0-1,-1 0 1,0 0 0,0 0 0,0 0-1,5 10-1,9 119 564,-8-55-316,0-16 6,11 81-160,8 37 376,-24-149-1365,4-38-7915,-5 1 6630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4800,'-7'-5'661,"1"-1"469,7 10-271,2 2 1205,-3-5-1848,1-1-1,-1 1 1,0-1-1,1 1 1,-1 0-1,1-1 1,-1 1-1,1-1 1,-1 1 0,1-1-1,-1 0 1,1 1-1,0-1 1,-1 1-1,1-1 1,0 0-1,11 8 760,-10-6-877,1 0 1,-1 0 0,1 0 0,0-1 0,0 1-1,0-1 1,0 0 0,0 0 0,0 0 0,0 0-1,3 0 1,3 0 61,9 2-153,0-1 0,22-1 0,-34-1-520,0 0-1,0-1 1,0 0 0,0 0 0,-1-1-1,1 1 1,0-1 0,-1-1 0,1 1-1,-1-1 1,6-3 0,8-10-3077,1 3 1148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5472,'0'-1'2526,"2"5"-1483,-1 9-68,-3 114 2890,-7 63-2254,5-112-1429,4-42-76,-2 19 756,2-49-1739,-1 0 1,0 0-1,-4 9 1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68 101 5056,'-13'-28'1642,"12"27"-1593,1 0-1,-1 0 1,1 0-1,0 1 1,-1-1 0,1 0-1,0 0 1,-1 0-1,1 0 1,0 0-1,0 0 1,0 0-1,0 0 1,0 0-1,0 0 1,0 0-1,0 1 1,0-3-1,1-1 193,-1 2-110,1 1 0,-1-1 0,0 1 0,1-1 0,-1 1 0,1 0 0,-1-1 0,1 1 0,0-1 0,0 1 0,0 0 0,-1 0 0,1-1 0,0 1 0,0 0 0,1 0 0,-1 0 0,0 0 0,0 0 0,0 0 0,2 0 0,3-2 120,-1 0 0,0 1 1,1-1-1,8-1 1,-5 2-65,-1 0 0,1 1 0,0 0 0,0 0 0,0 1 1,0 0-1,0 1 0,0 0 0,0 1 0,-1-1 1,1 2-1,0-1 0,-1 1 0,0 0 0,0 1 0,0 0 1,0 0-1,0 1 0,-1 0 0,13 11 0,-10-7 62,0 1-1,0 0 1,-1 1 0,-1 0-1,1 0 1,-2 1-1,0 0 1,0 0 0,-1 1-1,0-1 1,-1 1-1,5 23 1,-7-22-79,0 0 1,-1 1-1,-1-1 0,0 1 0,-1-1 1,-1 1-1,0-1 0,-1 1 0,0-1 1,-1 0-1,-1 1 0,-6 16 0,6-24-128,0 1 0,-1-1 0,0 1 0,0-1 0,-1-1 0,0 1-1,0-1 1,0 0 0,-1 0 0,0-1 0,0 0 0,0 0 0,-1 0-1,1-1 1,-14 5 0,-3 0-157,-2 0-1,1-2 1,-52 8-1,15-8-3798,20-4-2603,21 2 2949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2720,'-1'0'25,"1"-1"29,0 1 1,-1 0 0,1 0-1,-1-1 1,1 1 0,0 0-1,-1 0 1,1 0-1,-1-1 1,1 1 0,-1 0-1,1 0 1,-1 0 0,1 0-1,-1 0 1,1 0 0,-1 0-1,1 0 1,-1 0-1,1 0 1,0 0 0,-1 0-1,1 0 1,-1 1 0,1-1-1,-1 0 1,1 0 0,-1 0-1,0 1 1,-7 9 4928,7-8-4375,-1-1 1,1 0-1,0 0 0,-1 1 1,1-1-1,-1 0 0,1 0 1,-1 0-1,-7 4 5888,15-3-6187,-1 0-284,0 1-1,0-1 1,1 0-1,-1 0 0,0-1 1,1 1-1,-1-1 0,10 0 1,49 0 323,-34-2-217,108-3 50,-40 0-63,79-4 120,49-1-92,-90 13 99,-117-3 372,-11 1-1565,1-2-4038,-29-3-10251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72 3136,'-10'-4'1079,"9"3"-781,0 0 0,0 1 0,0-1 0,-1 1 0,1-1 0,0 1 0,0 0 0,0-1 0,-1 1 1,1 0-1,-2 0 0,2 0 55,1 0 0,-1 0 0,1 1-1,-1-1 1,1 0 0,-1 0 0,0 0 0,1 0 0,-1 1 0,1-1 0,-1 0 0,0 0 0,1 0 0,-1 0 0,1-1 0,-1 1 0,-1 0-1,-10-6 5524,13 7-5715,0 0 532,6 0-375,0-1-1,0 1 1,0-1-1,1 0 1,9-2-1,-6 1-105,140-21 1206,-28 3-1070,191 1 73,-263 21-490,-1 1-1,84 18 1,-131-21-171,0-1 0,-1 1-1,1 0 1,-1 0 0,1 0 0,-1 0 0,5 3-1,8 9-5010,-5-5 3070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3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584 138 2144,'2'-4'9072,"-1"3"-9328,-37-39 1795,25 27-1265,0 0 0,-14-11 1,20 19-175,-1 2 1,1-1 0,-1 0 0,0 1 0,1 0-1,-1 1 1,-1-1 0,-11-2 0,1 1 13,1 1 0,-1 1 0,1 1 0,-1 0 0,0 2 0,0-1 0,1 2 0,-1 0 0,1 2 0,-1-1 0,1 2 0,-31 12 1,40-13-67,1 1 0,-1-1 0,1 1 0,0 1 0,0-1 0,0 1 0,1 0 0,0 0 0,0 0 0,0 1 0,1 0 0,0 0 0,0 0 0,-5 15 0,2-1-5,0 0-1,2 0 1,1 1-1,-3 25 1,6-33-19,0-1-1,1 0 1,0 0 0,1 1 0,1-1 0,3 18-1,-3-25-17,0 0-1,0 0 0,1 0 0,-1 0 1,1 0-1,0-1 0,1 1 0,0-1 1,-1 0-1,2 0 0,-1 0 0,0-1 1,1 1-1,0-1 0,7 4 0,32 18 563,-39-23-436,-1-1 0,1 0 1,0 0-1,0-1 1,0 1-1,0-1 1,10 1-1,-14-2-78,-1 0-41,0 0 0,1 0-1,-1 0 1,0 0-1,0 0 1,0 0-1,1 0 1,-1 0-1,0 0 1,0 1-1,0-1 1,0 0-1,1 0 1,-1 0-1,0 0 1,0 0-1,0 0 1,1-1 0,-1 1-1,0 0 1,0 0-1,0 0 1,1 0-1,-1 0 1,0 0-1,0 0 1,0 0-1,1 0 1,-1 0-1,0-1 1,0 1-1,0 0 1,0 0-1,0 0 1,0 0 0,1-1-1,-1 1 1,0 0-1,0 0 1,0 0-1,0 0 1,0-1-1,0 1 1,0 0-1,0 0 1,0 0-1,0-1 1,0 1-1,0 0 1,0 0-1,-4 0-22,0 0 0,0 1-1,1-1 1,-1 1-1,0 0 1,0 1-1,-7 2 1,-5 2-120,4-2 147,-1 1-1,1 0 1,1 1 0,-1 0-1,1 1 1,-19 14-1,23-15 51,0 1 0,0 0 0,1 0 0,-1 0 0,2 1 0,-1 0 0,1 0 0,0 1 0,1-1 0,-5 12 0,3-2-95,1 0 0,0 0 0,-4 35-1,8-44 43,1 0-1,0 1 0,0-1 0,1 0 0,0 0 0,1 0 1,0 0-1,0-1 0,1 1 0,4 9 0,-6-17 6,-1 1 0,1-1 0,0 0-1,0 1 1,0-1 0,0 0-1,0 0 1,0 0 0,0 0-1,0 0 1,1 0 0,-1 0 0,0 0-1,1 0 1,-1 0 0,0-1-1,1 1 1,2 0 0,-1 0 12,0-1 1,0 1-1,0-1 1,1 0-1,-1 0 0,0 0 1,0 0-1,6-2 1,2-1 22,1 0-1,-1-1 1,20-11 0,79-47-2081,-104 58 1613,-2 2-332,-1 1 1,0-1-1,0 0 1,0 0-1,-1 0 1,1 0-1,0-1 0,-1 1 1,0-1-1,1 0 1,-1 0-1,3-5 1,0 0-1815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 2400,'-19'-8'1408,"11"7"4586,8 2-5809,0-1-1,0 0 0,-1 0 0,1 0 0,0 0 1,-1 0-1,1 0 0,0 0 0,0 1 0,-1-1 1,1 0-1,0 0 0,0 0 0,-1 1 0,1-1 1,0 0-1,0 0 0,0 1 0,-1-1 0,1 0 1,0 0-1,0 1 0,-3 3 2011,-9-3 1371,7-1-2355,8-1 583,-1 1-1496,4 0-143,-1 0 1,1-1-1,0 0 0,6-3 0,-4 2-28,0 0 0,14-1 1,63 3 390,-9 0-364,251 5 128,-255-1-156,75 9 159,-117-13-936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567 655 3648,'4'-13'1864,"-4"13"-1813,0 0 0,0-1 0,0 1 0,1 0 0,-1 0 0,0 0-1,0-1 1,0 1 0,0 0 0,0 0 0,1 0 0,-1-1 0,0 1 0,0 0 0,0 0 0,1 0 0,-1 0 0,0 0 0,0 0 0,0-1 0,1 1 0,-1 0 0,0 0 0,0 0 0,1 0 0,-1 0 0,0 0 0,0 0 0,1 0-1,-1 0 1,0 0 0,0 0 0,1 0 0,-1 0 0,0 0 0,0 0 0,1 1 0,-1-1 0,0 0 0,0 0 0,1 0 0,-1 0 0,0 0 0,0 0 0,1 1 0,-1-1 14,0 0 1,0 0-1,0 0 0,0 0 1,0 0-1,0 1 1,0-1-1,1 0 0,-1 0 1,0 0-1,0 0 1,0 0-1,0 0 0,0 0 1,0 0-1,1 0 0,-1 0 1,0 0-1,0 0 1,0 0-1,0 0 0,0 0 1,0 0-1,1 0 1,-1 0-1,0 0 0,0 0 1,0 0-1,0 0 1,0 0-1,0 0 0,1 0 1,-1 0-1,0 0 1,0 0-1,0 0 0,0-1 1,0 1-1,0 0 1,0 0-1,1 0 0,-1 0 1,0 0-1,0 0 1,0 0-1,0 0 0,0-1 1,0 1-1,0 0 1,0 0-1,0 0 0,0 0 1,0-1-1,0 1 17,0 0 0,0 0 0,0 0 0,0-1 0,0 1-1,0 0 1,0 0 0,0-1 0,0 1 0,0 0 0,-1 0 0,1 0 0,0-1-1,0 1 1,0 0 0,0 0 0,0 0 0,-1-1 0,1 1 0,0 0 0,0 0 0,0 0-1,-1 0 1,1 0 0,0 0 0,0-1 0,0 1 0,-1 0 0,1 0 0,0 0 0,0 0-1,-1 0 1,1 0 0,0 0 0,0 0 0,-1 0 0,1 0 0,0 0 0,0 0-1,-1 0 1,1 0 0,-15 2 488,1-1 1,-1 2-1,1 0 0,-26 9 0,-4 1 35,6-3-232,-101 27 661,115-29-878,1 1 1,0 1-1,-36 22 0,46-24-63,2 0 1,-1 1-1,1 1 1,0 0-1,-10 13 0,15-16-85,0 0 0,1 1 0,0 0 0,1-1 0,0 2 0,0-1 0,0 0 0,1 1 0,-3 15 0,4-14 31,1 0 0,0 0 0,1 0 0,-1 0 0,2 0 0,0 0 0,0 0 0,1 0 0,0 0 0,1 0 0,0-1 0,0 1 0,8 14 0,-6-16 9,0 0 1,0 0 0,1-1-1,0 1 1,1-1-1,-1-1 1,1 1-1,1-1 1,-1 0 0,1-1-1,0 0 1,0 0-1,1-1 1,15 6 0,-17-7-4,1 0 0,0-1 0,0 0 0,0 0 0,0-1 1,0 0-1,0-1 0,0 1 0,0-1 0,0-1 0,0 0 1,0 0-1,0 0 0,12-5 0,-9 1-43,1-1-1,-1-1 1,-1 0-1,1 0 1,-1-1 0,0 0-1,-1-1 1,0 0-1,0-1 1,-1 0 0,0 0-1,7-14 1,7-15-135,-1-1 1,16-48-1,-23 53 78,0-2-79,-1-2-1,-3 0 1,11-77-1,-2-118-337,-18 225 463,2-126-75,3-31 286,-5 155-171,0-1-48,0 0 0,-1 0 0,0 0 0,-3-19 0,-1 24-108,-1 10 84,-5 16 181,7-11-26,1 0 0,1 0 0,-2 14 0,2-5-32,-2 4 13,-26 318 850,29-92-374,13-27-528,-13-184-130,-1-29-822,1 1 0,0 0 0,2 10 0,-2-17 776,0-1 1,0 0-1,0 1 0,0-1 0,0 1 0,1-1 1,-1 0-1,0 1 0,0-1 0,0 0 0,0 1 1,1-1-1,-1 0 0,0 1 0,0-1 1,0 0-1,1 0 0,-1 1 0,0-1 0,1 0 1,-1 0-1,0 1 0,1-1 0,-1 0 1,0 0-1,1 0 0,-1 0 0,0 1 0,1-1 1,-1 0-1,0 0 0,1 0 0,-1 0 1,0 0-1,1 0 0,-1 0 0,1 0 0,-1 0 1,0 0-1,1 0 0,-1 0 0,0 0 1,1-1-1,0 1 0,13-9-3638,-13 9 3192,14-10-2306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7296,'-5'-4'6966,"14"-2"-5084,-5 5-1470,1 1 1,0-1 0,0 1 0,0 0-1,8 2 1,9-1 470,-9 0-558,0 1-1,0 0 0,0 1 1,-1 1-1,1 0 1,-1 0-1,0 1 0,0 1 1,0 0-1,12 9 0,-17-10-155,0 1-1,-1-1 1,0 1-1,0 1 0,-1-1 1,0 1-1,5 7 1,3 8-14,11 25 1,-11-16 93,14 53-1,-9-22-238,-15-55-171,8 23-1033,0-11-2486,-11-18 3546,0-1 1,0 0-1,0 1 0,1-1 0,-1 0 0,0 1 1,1-1-1,-1 0 0,0 1 0,1-1 1,-1 0-1,0 1 0,1-1 0,-1 0 0,0 0 1,1 0-1,-1 1 0,1-1 0,-1 0 1,1 0-1,-1 0 0,0 0 0,1 0 0,-1 0 1,1 0-1,-1 0 0,1 0 0,-1 0 1,1 0-1,-1 0 0,0 0 0,1 0 1,-1 0-1,1 0 0,0-1 0,8 1-1780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5 6560,'-3'-5'2797,"1"9"40,1-2-2504,1 0 0,-1-1 0,0 1 0,1-1 0,-1 1 1,0 0-1,0-1 0,0 1 0,0-1 0,0 0 0,-2 2 1,-38 32 2279,-63 35-341,34-24-1216,-169 143 992,104-69-1315,101-86-2910,-53 67-1,81-91 719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16 3488,'1'0'163,"-1"0"-1,0-1 1,1 1 0,-1 0-1,1-1 1,-1 1 0,0-1-1,1 1 1,-1 0 0,0-1-1,0 1 1,1-1 0,-1 1-1,0-1 1,0 1 0,0-1-1,1 0 1,-1 1-1,0-1 1,0 1 0,0-1-1,0 1 1,0-1 0,0 1-1,0-2 1,-1 0 1165,1 2-1201,-1 0-1,1 0 1,-1 0 0,1 1-1,-1-1 1,1 0 0,-1 0 0,1 0-1,-1 1 1,1-1 0,-1 0-1,1 1 1,0-1 0,-1 0-1,1 1 1,0-1 0,-1 1-1,1-1 1,0 1 0,-1 0-1,0 0 153,-23 18 1070,15-12-1036,0 0 1,1 1-1,-11 12 0,-16 23 588,-107 121 630,33-61-751,-21 24 61,117-112-749,0 0-1,1 2 0,1 0 0,0 0 0,2 0 0,0 2 0,1-1 1,0 1-1,2 0 0,-5 23 0,1 2 63,2 1 0,2 0 0,1 48 0,5-73-74,0-1 0,2 1-1,1-1 1,0 0 0,1 1-1,1-1 1,1-1 0,1 1 0,15 30-1,12 10 228,57 108 234,-71-127-406,-3 1 0,16 52 1,-21-48 24,11 73 0,-21-95-54,-1 0 0,0 0-1,-2 0 1,0 0 0,-6 27-1,3-34-47,-1 0 0,0 0 0,-1 0-1,-1-1 1,-14 25 0,-53 69 465,33-50-326,-121 176-106,155-224-88,-10 14 8,-38 44 1,23-43-1116,28-21 936,-7 5-2954,11-10 3035,0 0 0,0 0 0,0 0 0,-1 0 0,1 0 0,0 0 0,0 0 0,0 1-1,-1-1 1,1 0 0,0 0 0,0 0 0,0 0 0,0 0 0,-1 0 0,1 0 0,0 0 0,0 0 0,0-1 0,0 1 0,-1 0 0,1 0 0,0 0 0,0 0 0,0 0 0,0 0 0,-1 0 0,1 0 0,0 0 0,0 0 0,0-1 0,0 1 0,0 0 0,0 0 0,-1 0 0,1 0 0,0 0 0,0-1 0,0 1 0,0 0 0,0 0 0,0 0 0,0 0 0,0-1 0,0 1 0,0 0 0,0 0 0,0 0 0,0 0 0,0-1 0,0 1-1,0 0 1,0 0 0,0 0 0,0-1 0,0 1 0,0 0 0,0 0 0,0 0 0,0 0 0,0-1 0,0 1 0,4-4-2323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27 121 3904,'-21'-7'1253,"20"7"-1189,1 0 0,0 0 0,0 0 0,-1-1 0,1 1-1,0 0 1,0 0 0,0 0 0,-1 0 0,1 0 0,0 0 0,0-1 0,0 1-1,-1 0 1,1 0 0,0 0 0,0 0 0,0-1 0,0 1 0,-1 0 0,1 0 0,0 0-1,0-1 1,0 1 0,0 0 0,0 0 0,0-1 0,0 1 0,0 0 0,0 0-1,0-1 1,0 1 0,0 0 0,0 0 0,0-1 0,0 1 0,0 0 0,0 0-1,0-1 1,0 1 0,0 0 0,0 0 0,0 0 0,0-1 0,5-1 1430,0 0 1,-1 0 0,1-1 0,5-4-1,25-13 744,-31 17-2031,1 1-1,0 1 0,0-1 0,0 1 1,0 0-1,0 0 0,0 0 0,1 1 0,-1 0 1,0 0-1,0 0 0,0 0 0,9 3 1,-7-1-72,0 0 0,0 1 0,-1 0 1,1 0-1,-1 0 0,0 1 1,0 0-1,0 0 0,8 8 0,3 4-31,0 0 0,-1 1 0,-2 0 0,1 1 0,-2 1 0,0 0 0,-2 1 0,0 0 0,9 24 0,-17-34-42,-1-1-1,0 1 0,-1 0 1,1 0-1,-2 0 0,0-1 1,0 1-1,0 0 0,-1 0 1,-1 0-1,0-1 0,0 1 1,-1-1-1,0 1 0,-7 13 1,4-11 48,-9 18 205,-26 40 1,30-55-327,4-3 41,-1-1 0,0 0 0,-1-1 0,-14 13 0,15-15 26,7-7-35,1 0 0,-1 0 0,1-1 0,-1 1 0,0 0 1,1-1-1,-1 1 0,0-1 0,0 1 0,0 0 0,1-1 0,-1 0 1,0 1-1,-1 0 0,3-2 5,0 0 1,0 0-1,-1 0 1,1 0-1,0-1 1,0 1-1,-1 0 1,1 0-1,0 0 1,0-2-1,5-9 275,1 4-246,1 0 0,0 1 0,1-1 0,-1 2 0,1-1 0,15-7 0,-15 9-51,108-57 33,4-2 230,-94 47-218,0-1 0,-1-2-1,-1 0 1,-1-2 0,-1 0 0,23-30 0,-18 13 27,-2-1 0,-2-2 0,20-45 0,-40 76-104,8-21 0,-11 30-46,-1-1 0,1 1 0,-1 0 0,1 0 1,-1-1-1,0 1 0,0 0 0,0 0 0,0-1 0,-1 1 0,1 0 0,0 0 0,-1-1 0,0 1 0,1 0 0,-3-4 1,3 6-21,-1-1 0,1 1 1,0-1-1,-1 0 0,0 1 1,1-1-1,-1 1 0,1 0 1,-1-1-1,0 1 1,1-1-1,-1 1 0,0 0 1,1 0-1,-1-1 0,0 1 1,1 0-1,-1 0 0,0 0 1,0 0-1,1 0 1,-1 0-1,0 0 0,0 0 1,1 0-1,-1 0 0,0 0 1,0 0-1,1 0 0,-1 1 1,0-1-1,1 0 0,-1 1 1,0-1-1,1 0 1,-1 1-1,0 0 0,0 0-227,-1-1 0,1 1-1,0 0 1,0 0 0,0 0 0,0 0-1,0 1 1,0-1 0,0 0 0,1 0-1,-1 1 1,0-1 0,1 0-1,-1 1 1,1-1 0,-1 0 0,1 1-1,0-1 1,-1 3 0,1-3 54,0 0 0,0 0 0,0 0 1,0 0-1,0 0 0,1 0 0,-1 0 0,0 0 1,0 0-1,1 0 0,-1 0 0,1 0 0,-1 0 1,1 0-1,-1-1 0,1 1 0,0 0 0,-1 0 1,1 0-1,0-1 0,-1 1 0,1 0 0,0-1 1,0 1-1,0-1 0,0 1 0,0-1 0,0 1 1,0-1-1,0 0 0,0 1 0,0-1 0,0 0 1,0 0-1,0 0 0,1 1 0,12-1-1498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5152,'1'-3'5990,"-4"11"-3650,-4 2-1735,1 1 0,1 0 0,-1 1 1,2-1-1,-1 1 0,2 0 0,-1 0 0,2 0 0,-2 16 0,3-22-497,1-1 0,0 0 0,0 1-1,0-1 1,0 0 0,1 1 0,0-1 0,0 0-1,1 0 1,0 0 0,-1 0 0,2 0 0,-1 0 0,0 0-1,1-1 1,0 1 0,0-1 0,1 0 0,-1 0 0,1 0-1,0 0 1,0-1 0,0 1 0,8 4 0,-7-5-22,1-1 1,0 0-1,0 0 1,0 0-1,0-1 1,0 0-1,0 0 1,0 0-1,0-1 1,0 0-1,0 0 1,0-1 0,0 0-1,1 0 1,-1 0-1,0-1 1,10-3-1,-5 0-17,-1 1 0,0-1 0,0 0-1,0-1 1,-1 0 0,1-1 0,-2 0-1,1 0 1,8-10 0,-13 12-13,14-16 103,21-29-1,-35 44-155,0 0 0,-1 0 0,0 0 0,0 0 0,0 0 0,-1-1-1,0 1 1,0-1 0,-1 1 0,2-15 0,-3 19-34,0 0 1,0-1-1,-1 1 0,1 0 0,-1 0 0,1-1 1,-1 1-1,0 0 0,0 0 0,0 0 0,0 0 1,0 0-1,0 0 0,-1 0 0,1 0 0,-1 0 0,-2-2 1,0 1-23,0 0 1,0 0-1,-1 0 1,1 1-1,-1 0 1,1 0 0,-9-3-1,-1 1-80,1 1 1,-1 1-1,0 0 1,-22 0-1,18 2-200,1 1 0,-1 1 1,0 1-1,-18 5 0,26-5-371,0 0-1,1 0 0,-1 1 1,1 1-1,0 0 1,0 0-1,1 0 0,-10 8 1,1 8-1317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4224,'-14'0'15631,"20"0"-13748,6-1-1317,0 0 0,0-1 0,0-1 0,0 0-1,21-8 1,14-5 236,-30 12-734,-1 0 0,1 1-1,0 1 1,0 0 0,0 2 0,0 0-1,0 0 1,0 2 0,30 6 0,-40-7-71,0 1 0,0-1 1,9 0-1,-14-1-120,-10 15-12925,6-14 12421,0 1-1,0-1 1,0 0 0,0 0-1,0 0 1,-3 1-1,-6 4-1313,-6 3-1109,1 4 1050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5728,'-28'3'1840,"17"2"4978,11-5-6757,22 3 5193,-18-2-5606,28 1 1801,0-1 0,0-1 0,36-5 0,32 0-339,-69 6-631,-11 0-1903,-6-1-3615,-5-1-1411,6-4 3359,-10 4 1390,9-4-672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50 111 5632,'4'-2'646,"0"0"1,0-1-1,0 1 0,15-7 7804,-22 14-6968,-15 15 45,10-12-1187,1 0 0,-1 1-1,1 0 1,1 0 0,0 0 0,0 1-1,-4 10 1,9-15-259,-1-1 0,1 0 1,1 0-1,-1 1 0,1-1 0,0 0 0,0 1 1,0-1-1,0 0 0,1 1 0,-1-1 1,1 0-1,1 1 0,-1-1 0,0 0 0,1 0 1,0 0-1,0 0 0,0-1 0,0 1 0,1 0 1,0-1-1,-1 0 0,1 1 0,4 2 0,-4-3 12,1 0-1,0 0 1,0 0-1,1 0 1,-1-1-1,1 1 1,-1-1-1,1 0 1,0-1-1,-1 1 1,1-1-1,0 0 0,0 0 1,0 0-1,0-1 1,0 0-1,0 0 1,0 0-1,0-1 1,10-1-1,-2-3 8,1 0-1,-1 0 1,0-1 0,-1-1-1,1 0 1,14-12-1,-10 6-40,0-2 0,-1 0 0,21-25 1,-32 35-47,-1-1 1,0 1 0,-1-1 0,1 0 0,-1 0 0,0 0 0,-1 0 0,1-1 0,-1 1 0,-1-1 0,1 0 0,-1 1 0,0-9 0,-1 11-70,0-1 1,0 1-1,-1-1 1,1 1 0,-1 0-1,-1-1 1,1 1-1,0 0 1,-1 0 0,0 0-1,0 0 1,0 0-1,0 0 1,-1 1-1,0-1 1,0 1 0,0 0-1,0-1 1,0 1-1,0 1 1,-5-4 0,4 3 3,0 1 0,0 0 0,0 0 0,-1 0 1,1 1-1,0 0 0,-1 0 0,1 0 1,-1 0-1,1 0 0,-1 1 0,1 0 1,-1 0-1,1 0 0,-1 1 0,1-1 0,-1 1 1,1 0-1,0 0 0,-7 3 0,-2 2-484,-1 0-1,1 0 0,0 2 1,-22 16-1,29-20-64,-1 1-356,1 0-1,-1 0 1,1 0 0,0 1 0,0 0 0,-7 10 0,2 5-1336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4.5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8 4224,'-23'-6'1365,"22"5"-1294,0 1 1,0 0-1,0-1 0,0 1 0,0 0 0,0 0 0,0 0 1,0 0-1,0 0 0,0 0 0,0 0 0,0 1 0,0-1 1,-2 1-1,-6 0 3906,26 0-512,43 3-1490,-18-2-1206,-29-2-544,0 1 1,21 4-1,-17-2 18,-11-2-469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41 164 2144,'0'0'6,"-2"0"148,0 0-1,-1 0 0,1 0 1,0-1-1,-1 1 0,1 0 1,0-1-1,-15-4 10806,12-2-7952,4 7-2927,1 0-43,0 0 0,0 0 0,0 0 0,0 0 0,1 0 0,-1 0 0,0 0-1,0 0 1,0 0 0,0 0 0,0 0 0,0 0 0,0 0 0,0 0 0,0 0 0,0 0 0,0 0 0,0 0 0,0 0 0,0 0 0,0-1 0,0 1 0,1 0 0,-1 0 0,0 0 0,0 0 0,0 0 0,0 0 0,0 0 0,0 0 0,0 0 0,0 0 0,0 0 0,0 0 0,0 0 0,0 0 0,0 0 0,0 0 0,0 0 0,0-1 0,0 1 0,0 0-1,0 0 1,0 0 0,0 0 0,0 0 0,0 0 0,0 0 0,0 0 0,0 0 0,0 0 0,0 0 0,0 0 0,0 0 0,0 0 0,0 0 0,0 0 0,0-1 0,0 1 0,-1 0 0,7-2 706,38-10 467,-36 9-1148,1 1 0,-1 0 0,0 0-1,1 0 1,0 2 0,-1-1-1,1 1 1,9 1 0,71 11 358,-79-10-380,0 0 0,0 1 0,0 0 0,-1 0 0,1 1 0,-1 1-1,0 0 1,16 11 0,-20-12-17,0 0 0,-1 0 0,1 1 0,-1 0 0,0 0 0,0 0-1,0 0 1,-1 1 0,0 0 0,0-1 0,0 1 0,-1 0 0,0 1 0,0-1 0,1 7 0,0 6 88,-1 1 0,-1 0 1,0 0-1,-4 20 1,-13 81 285,3-30-231,12-74-104,-2 0 1,0 0-1,-1 0 0,0-1 1,-2 1-1,-13 29 1,17-43 44,2-5 47,6-9 97,2-2-152,0 0 0,1 0 0,1 1 0,0 0 0,0 1 0,19-16 0,-22 21-72,97-79 208,-42 43-150,118-61 0,-158 92 32,0-1-1,-1-1 1,0-1-1,-1 0 0,23-22 1,-38 31-106,-1 0 1,0 0-1,0-1 0,0 1 1,-1-1-1,0 0 0,0 0 1,0 0-1,-1 0 0,0 0 1,0-1-1,-1 1 0,1-1 1,-1 1-1,0-13 0,0-3-12,-2-23-1,1 37-38,-1 1-1,0-1 0,0 0 0,-1 0 1,0 0-1,-6-12 0,-21-39-2545,38 70-5386,-4-5 6375,0 0 0,7 5 0,7-1-2003,0 2 1222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5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109 169 5888,'-9'-14'2052,"9"13"-1918,0 1 0,0 0 0,0-1 0,0 1 1,0-1-1,0 1 0,0 0 0,0-1 0,-1 1 0,1 0 0,0-1 0,0 1 0,0 0 0,-1-1 1,1 1-1,0 0 0,0-1 0,-1 1 0,1 0 0,0 0 0,-1-1 0,1 1 0,0 0 0,-1 0 1,1 0-1,-1-1 0,1 1 0,-1 0 0,-22 14 3589,16-7-3431,0-1 0,1 1 1,-1 1-1,2-1 1,-1 1-1,1 0 1,0 0-1,1 1 0,0-1 1,0 1-1,-4 17 1,7-24-262,1-1 1,0 1 0,0 0 0,0 0-1,0-1 1,0 1 0,0 0-1,0-1 1,1 1 0,-1 0 0,1-1-1,-1 1 1,1-1 0,-1 1-1,1-1 1,0 1 0,0-1-1,0 1 1,2 1 0,-1-1 24,0 0 0,0-1 0,0 1 0,0-1 0,0 1 0,0-1 0,1 0 0,-1 0 0,1 0 0,-1 0 0,5 0 0,1 0 88,-1 0-1,1 0 0,0-1 1,-1 0-1,1-1 0,0 0 1,14-3-1,-11 0-49,0 0 0,0 0 1,-1-1-1,1 0 0,17-13 0,-21 12-64,-1 1-1,0-1 0,-1 0 0,1 0 0,-1-1 0,-1 1 1,1-1-1,-1 0 0,0-1 0,-1 1 0,0-1 0,4-13 1,-4 13-41,-1-1 1,0 0 0,-1 1 0,0-1-1,0 0 1,-1 0 0,0 0-1,0 1 1,-1-1 0,0 0 0,-5-17-1,5 23-31,0 0 0,0 0 0,-1 0 1,1 0-1,0 0 0,-1 0 0,0 1 0,0-1 0,0 0 0,0 1 0,0 0 0,-1-1 0,1 1 0,-1 0 0,1 0 0,-1 0 0,0 1 0,1-1 0,-1 1 0,0-1 0,0 1 0,0 0 0,-1 0 0,1 0 0,0 0 0,0 1 1,0 0-1,-1-1 0,-5 1 0,0 1-62,1 1 1,0-1-1,0 2 1,0-1-1,0 1 1,0 0-1,1 0 1,-1 1-1,1 0 1,0 1-1,-9 6 1,8-5-589,0 1 1,1 0-1,-1 1 0,1 0 1,1 0-1,0 0 0,0 1 1,-9 17-1,5-1-1206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6976,'-3'-4'991,"3"3"-788,-1 1 1,1-1-1,0 0 1,-1 0-1,1 1 1,0-1-1,0 0 1,-1 0-1,1 0 1,0 0-1,0 1 1,0-1-1,0-1 1,1 14 6487,2 4-3762,-1-5-2790,0 0 0,-1 1-1,0-1 1,-1 15 0,-5 28 245,-4 26-112,7-62-79,2-15-155,0-1 1,0 1-1,0 0 1,-1 0 0,1-1-1,-1 1 1,-1 3-1,0 1 496,5-10 178,6-13-342,2-15-429,1 0 0,30-53 0,-34 71 11,0 0 1,1 1-1,0 0 0,1 0 0,1 1 0,-1 0 0,2 1 0,18-13 0,-22 18 34,-2 0 57,1 0 1,0 1-1,0 0 1,9-3-1,-14 7-29,-1-1-1,0 1 1,0-1-1,0 1 0,1 0 1,-1-1-1,0 1 1,1 0-1,-1 0 1,0 0-1,0 0 1,1 0-1,-1 0 1,0 0-1,1 1 1,-1-1-1,0 0 1,0 1-1,1-1 1,-1 1-1,0-1 1,0 1-1,0 0 1,0-1-1,0 1 1,0 0-1,0 0 1,0 0-1,0 0 1,0 0-1,0 0 1,0 0-1,0 2 1,1 1 14,0 0 0,-1 0 1,0 0-1,0 1 1,0-1-1,0 0 0,-1 1 1,0-1-1,0 0 0,0 1 1,0-1-1,-1 1 1,-1 5-1,-2 9 114,-13 32 1,12-38-52,-13 23 128,18-36-217,0 0 0,0 0 0,0 0 0,0 0 0,0 0 0,0 0 0,0 1 0,0-1 1,0 0-1,1 0 0,-1 0 0,0 0 0,0 0 0,0 0 0,0 0 0,0 0 0,0 1 0,0-1 1,0 0-1,0 0 0,0 0 0,0 0 0,1 0 0,-1 0 0,0 0 0,0 0 0,0 0 0,0 0 1,0 0-1,0 0 0,0 0 0,1 0 0,-1 0 0,0 0 0,0 0 0,0 0 0,0 0 1,0 0-1,0 0 0,0 0 0,1 0 0,-1 0 0,0 0 0,0 0 0,0 0 0,0 0 0,0 0 1,0 0-1,0 0 0,0 0 0,1-1 0,-1 1 0,10-3 31,41-30 24,19-9-322,-62 37 221,54-24-25,-55 26 46,1 0 0,-1 1 1,1 0-1,-1 0 0,1 1 0,11-1 1,-17 2 28,0 0 0,0 1 1,1-1-1,-1 0 1,0 1-1,0-1 1,0 1-1,0 0 0,1 0 1,-1 0-1,0 0 1,-1 0-1,1 0 1,0 0-1,0 1 0,0-1 1,-1 1-1,1-1 1,-1 1-1,1 0 1,-1 0-1,0-1 0,2 4 1,-1-1 15,0-1 0,-1 1 0,0-1 1,0 1-1,0 0 0,0-1 0,0 1 0,-1 0 0,0 0 1,0 0-1,0-1 0,-1 8 0,1-4 21,-2 1 0,1 0-1,-1-1 1,0 1 0,-1-1-1,0 0 1,0 0 0,-6 11-1,4-10-143,-6 8-1371,4-9-2565,22-4-4160,3-3 4917,2 0 1168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96 3712,'1'-3'243,"0"0"0,1 0 0,0 0 0,0 1 0,-1-1 0,2 1 0,-1-1 0,0 1 0,0-1 0,5-2 0,6-7 1782,-9 9-1083,17-20 3437,-20 22-4211,-1 0-1,1 0 1,-1 1 0,1-1-1,0 0 1,-1 0-1,1 0 1,-1 0 0,0 0-1,1 1 1,-1-1 0,0 0-1,0 0 1,1 0-1,-1 0 1,0 0 0,0 0-1,0 0 1,0 0 0,0 0-1,0 0 1,0 0-1,-1-2 1,0 3-116,1 0-1,0 0 0,-1-1 1,1 1-1,-1 0 1,1 0-1,-1 0 0,1 0 1,-1 0-1,1 0 1,-1 0-1,1 0 1,-1 0-1,1 0 0,-1 0 1,0 0-1,1 0 1,-1 0-1,1 0 0,0 0 1,-1 1-1,1-1 1,-1 0-1,1 0 0,-1 0 1,1 1-1,-1-1 1,1 0-1,0 1 1,-1-1-1,1 0 0,-1 1 1,-12 11 550,-6 9 23,1 0 0,2 2 1,-25 42-1,39-62-578,0 1 0,1 0 0,-1-1 0,1 1 0,-1 0 0,0 6 0,2-8-23,0-1 1,0 0 0,-1 1-1,1-1 1,0 1 0,1-1-1,-1 1 1,0-1-1,0 1 1,1-1 0,-1 1-1,0-1 1,1 0 0,0 1-1,-1-1 1,1 0-1,0 1 1,0-1 0,1 2-1,-2-3-24,1 0 1,-1 1-1,1-1 0,-1 0 0,1 0 0,-1 0 0,1 1 1,-1-1-1,1 0 0,0 0 0,-1 0 0,1 0 0,-1 0 0,1 0 1,-1 0-1,1 0 0,-1 0 0,1 0 0,-1-1 0,1 1 1,-1 0-1,1 0 0,-1 0 0,1-1 0,-1 1 0,1 0 0,-1 0 1,1-1-1,-1 1 0,1 0 0,-1-1 0,0 1 0,1-1 1,-1 1-1,0-1 0,1 1 0,-1 0 0,0-2 0,15-21-331,29-77-112,-41 93 755,0 8 186,2 11 495,-1-1-785,12 29 413,-13-31-545,0 0 0,1 0-1,0 0 1,0 0 0,1-1-1,0 1 1,9 9 0,-12-16-243,0 1 0,0-1 0,1 0 0,-1 0 0,1 0 1,-1-1-1,1 1 0,4 2 0,-4-4-483,0 1-1,0 0 1,-1-1-1,1 1 1,0-1-1,0 0 1,0 0-1,0 0 1,0-1 0,0 1-1,0-1 1,0 1-1,0-1 1,3-1-1,8-2-1647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6656,'0'-13'2144,"-1"13"-2096,1-1 0,0 1 0,0 0 0,1 0 0,-1-1 1,0 1-1,0 0 0,0-1 0,0 1 0,0 0 0,0 0 0,0-1 0,0 1 1,0 0-1,1-1 0,-1 1 0,0 0 0,0 0 0,0 0 0,1-1 0,-1 1 1,0 0-1,0 0 0,0 0 0,1-1 0,-1 1 0,0 0 0,0 0 0,1 0 1,-1 0-1,0 0 0,1 0 0,-1-1 0,0 1 0,0 0 0,1 0 0,-1 0 1,0 0-1,1 0 0,-1 0 0,0 0 0,1 0 0,-1 1 0,0-1 1,1 0-1,9 3 2799,-6 0-1970,0-1 0,0 1 0,0 0 0,0-1 0,3 5 0,4 5 551,12 18-1,-7-9-472,86 116 1114,-86-113-2410,-14-20 122,0 0 1,1 0-1,-1 0 0,1-1 0,3 4 1,-5-6-112,0-1 1,-1 0-1,1 1 1,0-1 0,0 0-1,-1 0 1,1 0 0,0 1-1,0-1 1,0 0-1,-1 0 1,1 0 0,0 0-1,0 0 1,0 0-1,-1-1 1,1 1 0,0 0-1,0 0 1,-1-1-1,1 1 1,0 0 0,0-1-1,15-9-5065,-7 4 3027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4 7040,'0'-4'3200,"-11"8"-2752,-3 1 2400,9 4-1632,-19 4 1503,4 3-1599,-28 6 960,5 5-1184,-25-6 384,5 4-768,-11 2-224,15-2-160,2-3-256,14 5 64,3-6-2560,15 4 1408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31 2560,'-9'-11'832,"7"9"-517,3-6 4250,8-2 232,-9 10-4751,0 0 0,0 1 0,0-1 1,0 0-1,0 0 0,0 0 0,0 0 0,0 0 0,0 0 0,0 0 0,0 0 1,0 0-1,0 0 0,0 0 0,0 0 0,0 0 0,0 1 369,0-1-369,-5 23 4951,1-3-4959,-6 59 723,-31 306 1032,36-320-1495,-1 0 49,4 66 0,3-20-83,-2-62 16,-2-24-264,3-22-9,-1 0-1,0 1 0,1-1 1,-1 1-1,1 0 1,0-1-1,0 1 0,1-1 1,0 4-1,0-15 172,0 0-1,0-1 1,1 1-1,0 0 1,1 0-1,4-10 1,0 6-166,1 0 0,1 1 0,10-12 0,-4 7-43,1 1 1,1 1 0,0 0-1,1 1 1,33-17-1,104-43 166,-148 70-111,0 0 1,1 1 0,0-1-1,0 2 1,-1-1-1,1 1 1,0 0 0,0 1-1,12 0 1,-18 1-1,1-1 0,0 1 1,0-1-1,0 1 1,0 0-1,-1 0 0,1 0 1,0 0-1,-1 1 0,1-1 1,-1 1-1,1 0 0,-1-1 1,0 1-1,0 0 1,0 0-1,0 0 0,0 1 1,0-1-1,0 0 0,-1 1 1,1-1-1,-1 1 0,0 0 1,0-1-1,0 1 1,1 5-1,0 2 89,-1 0 0,0 0 0,0 0 0,-2 0 0,-1 17 1,0 13 172,3 18-201,1-36-317,-2 1-1,0 0 1,-1 0-1,-7 33 1,16-67-8139,0-1 3735,19-22 1,-3 15 1435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7968,'-15'-9'8266,"48"1"-4058,5 9-2309,72 14-1,-73-10-1594,-19-2-178,0 0 1,27 8-1,-27-5 14,-1 1-1,0 1 1,0 1 0,-1 0 0,27 20-1,-37-25-87,-1 1-1,0-1 0,0 1 1,0 0-1,-1 0 0,1 1 1,-1-1-1,-1 1 0,1 0 0,-1 0 1,0 0-1,0 1 0,-1-1 1,1 1-1,-2-1 0,1 1 1,-1 0-1,1 11 0,-3 4 55,-2 0 0,-1 0 1,0 0-1,-14 38 0,-3 20 195,20-76-295,0 0 0,0-1 0,0 1 1,0 0-1,-1-1 0,-2 6 0,26-38 383,127-128-250,-64 86-19,-40 35-96,-33 27-24,2-2 27,-1 0-1,0-1 1,0 0 0,-2-1-1,1 0 1,13-22-1,-24 33-43,0 0-1,0 0 1,0 0-1,-1 0 0,1 0 1,0-1-1,-1 1 0,0 0 1,1-1-1,-1 1 0,0 0 1,-1-4-1,1 5-13,0 0 0,0-1-1,-1 1 1,1 0 0,0 0 0,-1 0-1,1 0 1,-1 0 0,1 0 0,-1 0 0,0-1-1,0 2 1,1-1 0,-1 0 0,0 0-1,0 0 1,0 0 0,0 0 0,0 1-1,0-1 1,0 0 0,0 1 0,0-1-1,0 1 1,0-1 0,0 1 0,-2-1-1,-4-1-218,1 1-1,-1-1 1,0 1-1,1 1 0,-1-1 1,0 1-1,1 0 0,-13 2 1,12-1-601,0 0 0,-1 0 1,1-1-1,-9-1 1,-1 1-4982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86 7552,'-1'-3'664,"0"1"0,0-1 1,0 0-1,1 0 0,-1 0 0,1 0 1,0 0-1,0-3 0,-1 5-584,1 1 0,0 0 0,0 0 0,0 0 0,0 0 0,0-1-1,0 1 1,0 0 0,0 0 0,0 0 0,0-1 0,0 1 0,0 0 0,-1 0 0,1 0-1,0 0 1,0 0 0,0 0 0,0-1 0,0 1 0,-1 0 0,1 0 0,0 0 0,0 0-1,0 0 1,0 0 0,-1 0 0,1 0 0,0 0 0,0 0 0,0 0 0,0 0 0,-1 0-1,1 0 1,0 0 0,0 0 0,0 0 0,-1 0 0,1 0 0,0 0 0,0 0 0,0 0-1,0 0 1,-1 0 0,1 0 0,0 0 0,-8 4 1114,4-2-980,1 1 0,-1 1 0,1-1-1,0 0 1,0 1 0,0 0 0,0 0-1,1 0 1,-1 0 0,1 0 0,0 0-1,0 0 1,-1 6 0,-1 3 34,1 1 0,0-1-1,-2 18 1,4-21-132,1-1 0,0 1-1,0-1 1,2 14 0,-1-20-56,0 1 1,-1-1 0,1 0 0,1 1 0,-1-1 0,0 0 0,1 0-1,-1 0 1,1 0 0,0 0 0,0 0 0,0 0 0,1 0 0,-1-1-1,4 3 1,-5-4-30,0 0-1,1 0 1,-1 0-1,0-1 1,1 1 0,-1-1-1,1 1 1,-1-1-1,0 1 1,1-1-1,-1 0 1,1 0-1,-1 0 1,1 0-1,-1 0 1,1 0-1,-1 0 1,1 0 0,-1 0-1,1-1 1,-1 1-1,0-1 1,1 1-1,1-2 1,2-1 45,0 0 1,1 0 0,-2-1-1,8-6 1,-1 0-7,-1 0 0,0-1 0,-1-1 0,0 1 0,-1-1 0,0-1 1,-1 1-1,0-2 0,-1 1 0,0 0 0,-1-1 0,-1 0 0,3-15 0,-7 24-87,1 0-1,-1 0 0,0 1 1,0-1-1,0 0 0,-1 1 1,1-1-1,-1 0 0,-1 1 1,-1-7-1,2 9 5,0 0 0,0 0 0,0 0 0,0 1-1,0-1 1,-1 0 0,1 1 0,-1-1 0,1 1 0,-1-1 0,0 1-1,1 0 1,-1-1 0,0 1 0,0 0 0,0 0 0,0 0 0,0 1-1,0-1 1,0 0 0,0 1 0,0-1 0,0 1 0,-3 0 0,-1 0-68,1 0 0,-1 0-1,1 1 1,0 0 0,-1 0 0,1 1 0,0-1 0,0 1 0,0 0 0,0 0 0,0 1 0,0 0 0,1 0 0,-1 0 0,1 0 0,0 0 0,0 1 0,0 0 0,-4 4 0,0 2-992,0 1 0,1-1 1,0 1-1,0 1 0,1-1 0,-9 25 0,5 1-1337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1221 4992,'0'-3'1089,"0"1"0,0 0 0,0-1 0,1 1 0,0 0 0,-1 0 1,2-3-1,8-13 2300,-8 14-3066,1 0 1,-1-1 0,0 1-1,-1 0 1,1-1 0,1-6-1,8-54 835,56-233-204,-59 248-942,2-59 0,-8 86-20,5-121-135,5-57 516,-2 143-264,-2 15-170,-5 31 56,0-11-108,-3 22 117,0 0 0,1-1-1,-1 1 1,0 0-1,1 0 1,-1 0-1,0 0 1,1 0 0,-1 0-1,1 0 1,0 0-1,-1 0 1,1 0 0,0 0-1,1 0 1,-1-1-12,0 0 1,0 1-1,1-1 0,-1 1 1,0-1-1,0 0 1,-1 0-1,2-2 1,18-56 1,-19 52 17,-1 3 36,0-4 67,0 7-103,0 5-71,0-2 1,0 4 54,1 15 25,1-1 0,1 1 0,1 0-1,7 20 1,6 29 68,51 194 194,-50-210-174,35 72 0,-32-81-78,-1-5 93,34 50 0,-33-55 109,0 0 1,19 46 0,8 54-15,-46-128-175,0-1 0,0 1-1,-1 0 1,1 0 0,0 12-1,-2-17 614,3-17-298,-1-2-172,2 1 1,0 0 0,11-27-1,34-82 166,-20 40-258,29-134-1,-15 46-258,-42 172 157,51-169-486,-32 97 20,-19 70 467,0 0-231,0 1 0,0-1 0,0 0 0,1 0 0,-1 1 0,1-1-1,0 1 1,2-5 0,-2 6-391,0 0-1,0 0 0,-1-1 1,0 1-1,1-1 0,1-4 1,-1 2-1113,2-1 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7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1100 2240,'-1'0'188,"1"-1"1,0 1-1,-1-1 1,1 1-1,-1-1 1,1 0-1,0 1 0,0-1 1,-1 1-1,1-1 1,0 0-1,0 1 1,0-1-1,0 0 1,0 1-1,0-1 0,0 1 1,0-1-1,0 0 1,0 1-1,0-1 1,0 0-1,0 1 1,0-1-1,1 0 0,-1 1 1,0-1-1,1 1 1,-1-2-1,14-23 754,-8 15-268,17-31 458,2 1 1,48-58-1,-64 87-1059,17-17 340,-2-1 0,31-50 0,61-141 499,-31 17-404,-44 97-168,-36 96-324,-1 2-46,-1 0-1,0-1 1,0 1 0,-1-1 0,3-16 0,-16 50-39,-36 143-7,-14 41 445,-31 14 42,-67 151 143,145-339-263,-2 1-1,-2-2 1,-31 48 0,44-75-135,-1 1-1,0-1 1,-1 0 0,-9 8-1,3-6-115,8-7-47,4-6-234,3-14-180,10 1 357,0 0 0,0 1-1,29-28 1,53-38 49,-44 40-140,142-104 189,-9 9 343,-178 134-298,-1-1 0,0 0 0,0 0 1,0-1-1,0 1 0,-1-1 0,1 0 0,-1 0 0,0 0 0,-1 0 0,3-6 0,-4 7-26,-1 3-49,1 0 0,-1 0 0,0-1 0,0 1 0,1 0 0,-1 0 0,0 0 0,0 0 0,-1 0 0,1-1 0,0 1 0,0 0 1,0 0-1,-1 0 0,0-2 0,0 1-26,3-19-31,3-15-171,-2 26 159,-2 9 54,0 0 1,-1 0-1,1 0 1,-1 0-1,1 0 0,-1 0 1,0-1-1,0 1 1,1 0-1,-1 0 1,0-2-1,-14 88-933,5-44 959,1-9-57,7-26 57,0 0-1,0 0 0,1 0 0,0 0 0,0 0 0,0 0 0,1 0 0,0 0 0,0 0 0,3 9 0,-2-7 280,-2-8-291,0 1-1,0-1 1,0 1-1,0-1 1,0 1-1,0-1 1,0 1-1,0-1 1,1 1-1,-1-1 1,0 1-1,0-1 1,0 1-1,1-1 1,-1 0-1,0 1 1,1-1-1,-1 1 1,0-1-1,1 0 1,-1 1-1,1-1 1,-1 0-1,0 1 1,1-1-1,-1 0 1,1 0-1,-1 1 1,1-1-1,-1 0 1,1 0-1,-1 0 1,1 0-1,-1 0 1,1 0-1,-1 1 1,2-2-1,9 2-45,19-2 273,23-14-137,-1-1 1,-1-3-1,61-31 0,-104 46 8,0-1 0,0 1 0,8-7-1,-14 10-89,-1-1 0,1 1 0,0 0-1,-1-1 1,1 1 0,-1-1 0,0 0 0,1 0-1,-1 1 1,0-1 0,0 0 0,0 0 0,0 0-1,-1 0 1,1 0 0,0 0 0,-1 0 0,1-3-1,-1 4-31,-1 0-1,1 1 0,0-1 0,0 1 1,-1-1-1,1 1 0,0-1 1,-1 1-1,1-1 0,-1 1 0,1-1 1,-1 1-1,1 0 0,-1-1 0,1 1 1,-1 0-1,1-1 0,-1 1 1,1 0-1,-1 0 0,0-1 0,1 1 1,-1 0-1,1 0 0,-1 0 0,0 0 1,0 0-1,-21-2-319,12 3 265,0 0 0,0 1-1,0 0 1,1 1 0,-1 0 0,1 1-1,0 0 1,0 0 0,-13 9-1,19-11 41,1 0 0,-1 0 0,0 0 0,1 0 0,-1 0 0,1 1 0,0-1 0,0 1 0,0 0-1,0 0 1,0 0 0,0 0 0,1 0 0,0 0 0,-1 0 0,1 0 0,-1 6 0,2-4 26,-1 0 0,1 0 1,0 0-1,0 0 1,1 0-1,0 0 0,-1 0 1,2 0-1,-1 0 1,0-1-1,4 7 0,-3-5 52,1 0 0,1 0 0,-1 0 0,1 0 0,0-1 0,0 1 0,1-1 0,-1 0 0,1 0-1,0-1 1,1 1 0,-1-1 0,1 0 0,0-1 0,0 1 0,0-1 0,13 4 0,-12-5 17,1-1 0,0 0 0,0-1 0,-1 0 1,1 0-1,0 0 0,0-1 0,0 0 0,7-3 0,-3 1 5,-1-1 0,1-1-1,-1 1 1,0-2 0,15-9-1,-13 5-13,1 0-1,-1-1 1,-1 0-1,0-1 1,-1 0-1,0-1 0,-1 0 1,17-28-1,-19 27-7,5-10 38,14-37 1,-6-6-118,14-94-1,-19 81 58,-3-1 0,2-122-1,-21 105-201,5 87 60,1 10 98,0 0-1,0 0 1,0 0 0,0 0 0,-1 0-1,1 0 1,0 0 0,0 1-1,-1-1 1,1 0 0,0 0-1,-1 0 1,1 0 0,-1 0 0,1 0-1,-1 0 1,-1-1 0,2 2 7,-1 0 0,1 0 0,-1 0 0,1 0 0,-1 0 0,1 0 0,0 0 0,-1 0 0,1 0 0,-1 1 0,1-1 0,0 0 0,-1 0 0,1 0 0,-1 0 0,1 1 0,0-1 0,-1 0 0,1 0 1,0 1-1,-1-1 0,1 0 0,0 0 0,-1 1 0,1-1 0,0 0 0,-1 1 0,-2 4-89,0-1 1,0 1-1,1 0 1,-5 9-1,-6 27 108,-11 61-1,16-62 1,-60 341 548,64-317-372,6 79 1,-2-133-81,1 1 1,1 0-1,-1-1 0,2 1 1,-1-1-1,5 12 0,-6-20-66,0 0 1,1 1-1,-1-1 0,0 0 0,1 0 0,-1 0 0,1 0 0,0 0 0,-1 0 1,1-1-1,0 1 0,0-1 0,3 3 0,-3-3-18,0-1 0,0 1-1,0-1 1,-1 1 0,1-1 0,0 0-1,0 1 1,0-1 0,0 0 0,0 0 0,0-1-1,0 1 1,0 0 0,0-1 0,0 1-1,0-1 1,0 1 0,0-1 0,2-1-1,11-6 38,-1-1 0,0 0 0,20-17-1,15-10-82,93-48 192,-130 79-124,-11 5-34,0-1 1,0 1-1,0-1 1,0 1-1,0-1 0,0 1 1,-1-1-1,1 1 0,0-1 1,0 0-1,0 0 1,-1 1-1,2-3 0,-59 39-402,48-29 383,2 1 1,-1 0-1,1 0 0,0 1 0,1 0 0,0 0 0,0 0 0,1 1 0,0 0 0,1 0 0,0 0 0,1 0 0,0 1 0,0-1 0,1 1 1,1 0-1,0 0 0,0 0 0,1 0 0,0 0 0,1 0 0,4 20 0,-4-29 55,-1 0-1,1 0 1,0-1-1,0 1 1,0 0-1,0 0 1,0-1-1,0 1 1,2 1-1,-2-2-15,-1 0 0,1-1 0,0 1 0,-1-1 0,1 1 0,0-1 0,-1 1 0,1-1 0,0 1 0,0-1-1,-1 0 1,1 1 0,0-1 0,0 0 0,0 0 0,-1 0 0,1 1 0,0-1 0,0 0 0,0 0 0,0 0 0,0 0-1,0-1 1,3 0 28,0-1 0,0 0 0,0 0 0,-1 0 0,1 0 0,-1-1 0,0 0 0,4-3 0,26-30-2,-20 20-12,12-11-10,-1 0 97,-1 0-1,34-54 1,-35 40-108,-2 0-1,28-87 0,6-128 206,-48 226-269,-1-3 41,3-64 0,-10 84-299,-1 9-10,-3 11-25,1 3 305,1 0-1,0 0 1,0 0-1,1 0 0,-3 19 1,-5 60 162,9-60-131,-12 228 110,15-220-211,2-1 0,1 0-1,2 0 1,1 0 0,13 35 0,-2-31-2789,-18-40 2777,0 0-1,0 1 1,0-1-1,0 1 1,0-1-1,1 0 1,-1 1-1,0-1 1,0 0-1,1 1 1,-1-1-1,0 0 0,0 1 1,1-1-1,-1 0 1,0 0-1,1 1 1,-1-1-1,0 0 1,1 0-1,-1 0 1,0 1-1,1-1 1,-1 0-1,1 0 1,-1 0-1,0 0 1,1 0-1,-1 0 1,1 0-1,-1 0 1,0 0-1,1 0 1,-1 0-1,1 0 1,-1 0-1,0 0 1,1 0-1,-1 0 1,1 0-1,-1-1 1,0 1-1,1 0 1,-1 0-1,0 0 1,1-1-1,-1 1 1,0 0-1,1-1 1,-1 1-1,0 0 1,0 0-1,1-1 0,-1 1 1,0 0-1,0-1 1,0 1-1,1-1 1,-1 1-1,0 0 1,0-1-1,0 1 1,0-1-1,0 1 1,0-1-1,4-8-2162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52 2560,'0'0'25,"0"0"1,1 0 0,-1-1-1,0 1 1,0 0-1,0 0 1,0 0-1,0 0 1,0 0-1,0-1 1,1 1-1,-1 0 1,0 0-1,0 0 1,0 0 0,0-1-1,0 1 1,0 0-1,0 0 1,0 0-1,0 0 1,0-1-1,0 1 1,0 0-1,0 0 1,0 0 0,0-1-1,0 1 1,0 0-1,0 0 1,0 0-1,0 0 1,0-1-1,-1 1 1,1 0-1,0 0 1,0 0-1,0 0 1,0 0 0,0-1-1,0 1 1,0 0-1,-1 0 1,1 0-1,0 0 1,0 0-1,0 0 1,0 0-1,-1 0 1,1-1-1,0 1 1,0 0 0,0 0-1,-1 0 1,-2-1 164,-1-2 1180,7 3 34,-3 0-1342,1 0 1,-1 0-1,0 0 1,0-1-1,0 1 1,0 0-1,0 0 1,0-1-1,0 1 1,0 0-1,0 0 1,0-1-1,0 1 0,0 0 1,0 0-1,0 0 1,0-1-1,0 1 1,0 0-1,0 0 1,0-1-1,0 1 1,0 0-1,0 0 1,0-1-1,0 1 0,0 0 1,-1 0-1,1 0 1,0-1-1,0 1 1,-6-13 4182,6 13-4153,0-1-1,-1 1 1,1 0-1,0-1 1,0 1-1,0-1 1,0 1 0,0 0-1,0 0 1,0-1-1,-1 1 1,1 0-1,0-1 1,0 1 0,0 0-1,-1-1 1,1 1-1,0 0 1,0 0-1,-1 0 1,1-1 0,0 1-1,0 0 1,-1 0-1,1 0 1,0-1 0,-1 1-1,1 0 1,0 0-1,-1 0 1,1 0-1,0 0 1,-1 0 0,0 0-1,0 1 929,9-1 520,-4 1-1407,19 3 340,0-1 0,23 1 0,507 4 1138,-368-10-1451,-141-4-15,-29 4-95,22-1 0,-35 2-50,-1 1-1,1 0 1,-1-1 0,1 1-1,-1-1 1,1 1 0,-1-1-1,1 0 1,1-1 0,1 1 216,-4 1-301,-11-4-139,-1 1 180,0 1 0,-1 1 0,1 0 0,0 0 0,0 1 0,-13 2 1,-7-1-61,-36-1 102,-365 18 159,251 8 323,159-23-360,-15 3 1,36-6-103,0 1-1,0-1 0,0 1 0,1 0 1,-1-1-1,0 1 0,0 0 0,1 0 1,-1 0-1,1 0 0,-1 1 0,1-1 1,-1 0-1,1 1 0,-2 1 0,0 2 205,2-4-198,0-1-1,1 1 0,-1 0 1,1-1-1,-1 1 0,1 0 1,-1 0-1,1-1 0,0 1 1,-1 0-1,1 0 0,0 0 1,0 0-1,-1 0 0,1-1 1,0 1-1,0 0 0,0 0 1,0 0-1,0 0 0,0 0 1,0 0-1,1 0 0,-1 0 1,2 8 60,1-1 0,0 0 0,1 0 0,0 0 0,0-1 0,0 0 0,9 11 0,16 20 85,-15-19-126,0 0 0,34 31 0,-11-20-83,0-1-1,57 31 1,90 35 225,-112-65-178,21 10 258,-68-22-185,-23-14-100,-7 1-24,3-4 37,0 0 0,0 0 0,1 0 0,-1 0 0,0-1 0,0 1-1,0 0 1,-2-1 0,-29 5-40,-68 13-194,47-7 258,-88 21 30,112-25-16,1 2 0,0 1 0,1 1 0,-30 17 0,5 1 6,2 3 1,1 1-1,2 3 0,1 2 1,-74 78-1,116-110 51,-1 0 0,1 0 0,0 0 0,1 0 0,0 1 0,0 0 0,0 0 0,1 0 0,-3 8 0,6-14-77,-1 1 0,1-1 1,0 0-1,0 0 0,0 0 1,0 0-1,0 1 0,0-1 0,1 0 1,-1 0-1,0 0 0,1 0 1,-1 1-1,0-1 0,1 0 0,-1 0 1,1 0-1,0 0 0,-1 0 1,1 0-1,0 0 0,0 0 0,0-1 1,-1 1-1,1 0 0,0 0 1,0-1-1,0 1 0,0 0 0,0-1 1,0 1-1,1-1 0,-1 1 1,0-1-1,0 0 0,0 0 0,2 1 1,4 0 61,0 0 0,1 0 0,-1-1 0,13-1 1,12-3-66,-1-2 1,1-1-1,-1-2 1,34-14-1,-28 9-23,0 2-1,58-10 1,-83 20 20,0 0 1,1 2 0,-1 0-1,0 0 1,0 1-1,0 0 1,0 1 0,0 0-1,0 1 1,-1 1 0,1 0-1,14 7 1,63 40-30,1 2 373,-69-43-270,30 16-440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63 2240,'-9'-12'720,"9"12"-534,-1-1 1,0 1-1,0 0 1,1-1-1,-1 1 0,0 0 1,0-1-1,0 1 1,1 0-1,-1 0 0,0 0 1,0 0-1,0 0 1,1 0-1,-1 0 1,0 0-1,0 0 0,0 0 1,0 1-1,-3-1 475,-30-3 3044,31 2-3382,1 1-1,-1-1 0,1 1 0,0-1 0,-1 0 0,1 0 0,0 0 0,0 0 0,-1-1 0,-2-2 0,-11-10 2344,16 13-1325,5 1-518,11 2-240,-7-1-360,0-1 1,1 1-1,-1 1 0,0 0 1,0 0-1,-1 1 0,16 6 1,9 5 263,-24-12-373,-1 1-1,1 1 1,-1 0 0,0 0 0,0 0-1,-1 1 1,10 8 0,-5-3 35,-1 0-1,-1 1 1,17 21-1,-24-27-98,0-1 0,-1 1 0,1 0 0,-1 0 0,0-1 0,-1 2 0,1-1 0,-1 0 0,0 0 0,0 0 0,-1 0 0,1 1 0,-1-1 0,-1 8 0,-3 11 145,-1-1 1,-2 0-1,0-1 1,-1 1-1,-12 20 1,10-19-9,9-23-168,1 0 1,-1 0-1,1 0 0,-1 0 1,1 0-1,-1 0 1,0 0-1,1 0 0,-1-1 1,0 1-1,0 0 0,0 0 1,1-1-1,-2 2 1,2-4 297,10-6-141,7-4-64,16-14-1,-20 14-25,2 1-1,19-13 1,145-58 292,-95 47-276,-84 34-103,25-9-14,-1-1-1,0-2 0,23-16 1,-41 24-4,0 0 0,0 1 0,-1-2 1,1 1-1,-1-1 0,0 1 1,-1-1-1,1-1 0,-1 1 0,-1-1 1,1 1-1,-1-1 0,0 0 1,-1-1-1,4-12 0,-5 16-31,-1 1-1,1-1 1,-1 1 0,0-1-1,0 0 1,-1 1 0,0-6-1,1 8 9,0 0 0,-1 0 0,1 1 1,0-1-1,-1 0 0,1 1 0,0-1 0,-1 0 0,1 1 0,-1-1 0,1 0 0,-1 1 0,1-1 1,-1 1-1,1-1 0,-1 1 0,0-1 0,1 1 0,-1-1 0,0 1 0,1 0 0,-1-1 0,0 1 0,0 0 1,1 0-1,-1 0 0,0-1 0,0 1 0,1 0 0,-1 0 0,0 0 0,0 0 0,0 0 0,1 0 1,-1 0-1,0 1 0,0-1 0,-1 1 0,-8-1-5624,21 4 298,0 1 1794,3-1 1196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48 5056,'0'0'117,"0"-1"1,0 1-1,0-1 0,0 1 1,0 0-1,0-1 0,0 1 1,0-1-1,0 1 1,0 0-1,0-1 0,0 1 1,-1-1-1,1 1 0,0 0 1,0-1-1,0 1 1,0 0-1,-1-1 0,1 1 1,0 0-1,0-1 0,-1 1 1,1 0-1,0-1 1,-1 1-1,1 0 0,0 0 1,-1-1-1,1 1 0,0 0 1,-1 0-1,1 0 1,-1 0-1,1-1 0,-1 1 1,-1 0 230,1 1 0,-1-1 0,1 0 1,-1 1-1,1-1 0,0 1 0,-1-1 1,1 1-1,-1-1 0,-1 2 0,-4 3 441,1 0-1,-1 0 1,-7 8-1,5-4-95,1-1-47,1 0 1,-1 0-1,1 1 0,-10 17 0,15-22-524,1-1-1,0 0 0,0 0 0,0 1 0,0-1 1,0 0-1,0 1 0,1-1 0,0 1 0,0-1 1,0 1-1,0-1 0,0 1 0,1-1 0,0 1 1,-1-1-1,1 0 0,0 1 0,1-1 0,1 3 1,-2-4-65,0 0 0,0 0 0,0-1 0,1 1 0,-1-1 0,1 1 0,0-1 1,-1 1-1,1-1 0,0 0 0,-1 0 0,1 0 0,0 0 0,0 0 0,0 0 1,0-1-1,0 1 0,0 0 0,0-1 0,1 0 0,-1 1 0,0-1 0,0 0 1,0 0-1,0 0 0,0-1 0,3 0 0,1 1-9,0-1 0,-1-1 0,1 1 0,-1-1 0,1 0 0,-1 0 0,0-1 0,0 1 1,9-7-1,-6 2-10,1 0 1,-1 0 0,0-1-1,-1 0 1,0-1 0,10-15-1,-15 21-61,0-1-1,0 1 1,0-1-1,-1 0 1,0 0-1,1 1 0,-1-1 1,0 0-1,-1 0 1,1 0-1,-1 0 1,0 0-1,0-1 1,0 1-1,0 0 0,-1 0 1,0 0-1,1 0 1,-2 0-1,-1-6 1,1 7-23,0-1 1,0 1 0,-1-1-1,1 1 1,-1 0 0,1 0-1,-1 0 1,0 1 0,0-1 0,-1 0-1,1 1 1,0 0 0,-1 0-1,1 0 1,-1 0 0,0 1-1,0-1 1,1 1 0,-7-1 0,5 1-20,0 0 0,1 1 0,-1-1 0,0 1 0,1 0 0,-1 1 0,0-1 0,1 1 0,-1 0 0,0 0 0,1 0 0,0 1 0,-1-1 0,1 1 0,0 0 0,-7 4 0,-3 5-2047,0 0 0,-23 22 0,21-11 86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5 6240,'-1'0'151,"1"-1"0,-1 0 0,0 1 0,0 0 0,0-1 0,0 1 1,0-1-1,0 1 0,0 0 0,0 0 0,1-1 0,-1 1 0,0 0 0,0 0 0,0 0 1,0 0-1,0 0 0,0 0 0,0 1 0,0-1 0,0 0 0,0 0 0,0 1 0,0-1 0,0 0 1,0 1-1,1-1 0,-1 1 0,0-1 0,0 1 0,0 0 0,0 0 0,-6 6 616,0 0-1,1 0 0,-10 17 1,-10 12 493,23-32-1100,-149 172 3882,109-133-3272,1 2 0,-58 80-1,83-98-583,1 0-1,1 1 1,2 1 0,1 0-1,1 1 1,-9 38-1,15-47-176,1 1 0,1-1 0,1 0 0,0 1 0,2-1 0,1 1 0,0-1 0,2 0 0,0 1 0,9 25 0,-8-34-212,2 0 1,-1 0 0,2 0-1,0-1 1,0 0-1,1 0 1,1-1 0,0 0-1,0-1 1,1 1 0,13 9-1,-9-9-817,1-1 0,-1 0 0,1-1 0,1-1 0,17 7 0,21 6-1508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11 7136,'0'-1'129,"0"1"0,0-1-1,0 0 1,0 1 0,0-1 0,1 1 0,-1-1 0,0 1 0,0-1 0,1 1 0,-1-1-1,0 1 1,1-1 0,-1 1 0,0 0 0,1-1 0,-1 1 0,1-1 0,-1 1-1,1 0 1,0-1 0,13 3 1895,-11-2-1593,1 2-126,0-1-1,1 1 0,-1 0 0,0 0 0,-1 0 1,1 0-1,0 1 0,0-1 0,-1 1 1,0 0-1,1 0 0,-1 0 0,-1 1 1,1-1-1,3 6 0,3 6 302,0 0 0,9 25 0,-17-38-572,14 36 522,-2 0 0,-1 1 0,-2 1 0,-2 0 0,5 69 0,-10-53 38,-3-1 0,-3 1 0,-15 92 0,9-106-354,-2-1 0,-1 0 0,-3-1 1,0-1-1,-3 0 0,-27 43 0,21-42-241,-2-2 0,-2-2 0,-1 0 0,-2-2 0,-56 49 0,85-82-35,-65 52-2684,53-43-49,-21 9 0,14-9-2516,5 3 1707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529 651 4992,'0'-1'113,"0"1"0,0 0 1,-1 0-1,1-1 0,0 1 1,0 0-1,-1-1 0,1 1 0,0 0 1,0-1-1,0 1 0,0 0 1,-1-1-1,1 1 0,0-1 0,0 1 1,0 0-1,0-1 0,0 1 1,0-1-1,0 1 0,0 0 0,0-1 1,0 1-1,0 0 0,0-1 1,1 1-1,-1-1 0,0 1 0,0 0 1,0-1-1,0 1 0,1 0 1,-1-1-1,0 1 0,0 0 0,1-1 1,-1 1-1,0 0 0,0 0 1,1-1-1,-1 1 0,1 0-4,-1-1 1,1 1-1,-1-1 0,1 1 1,-1-1-1,0 1 0,1-1 1,-1 1-1,0-1 1,1 1-1,-1-1 0,0 1 1,0-1-1,0 1 0,1-1 1,-1 0-1,0 1 0,0-1 1,0 1-1,0-1 0,0 0 1,0 1-1,0-1 0,0 1 1,0-1-1,0 0 0,-1 1 1,1-1-1,0 1 0,0-1 1,-1 1-1,1-1 0,0 1 1,0-1-1,-1 1 0,1-1 1,-1 1-1,1-1 0,0 1 1,-1-1-1,1 1 0,-1 0 1,1-1-1,-1 1 1,1 0-1,-2-1 0,-4-2 187,-1 1 0,1 0 0,-1 0 0,0 0 0,1 1 0,-1 0 0,0 0 0,0 1 0,-13 1 0,-22-1 523,1 3 0,-50 9-1,66-7-563,0 1-1,0 1 0,0 1 1,-40 21-1,58-26-224,-1 2 1,1-1-1,0 1 0,0 0 1,1 1-1,0 0 0,0 0 0,0 0 1,0 0-1,1 1 0,0 0 1,1 0-1,-1 0 0,2 1 1,-1 0-1,1 0 0,0 0 0,0 0 1,1 0-1,0 0 0,-1 10 1,3-5 23,0-1 1,1 1 0,0-1-1,1 1 1,0-1-1,1 0 1,9 24 0,-10-32-15,0 1 1,0-1 0,1 1 0,0-1-1,0 0 1,0 0 0,0 0-1,1 0 1,7 5 0,-8-7 6,0 0-1,0 0 1,0 0-1,0-1 1,1 1-1,-1-1 1,1 0-1,-1 0 1,1 0 0,0-1-1,-1 1 1,1-1-1,0 0 1,-1 0-1,5 0 1,-1-1 19,0-1 0,0 1 0,1-1 1,-1-1-1,0 1 0,-1-1 0,1-1 0,0 1 0,-1-1 1,8-6-1,1-2-72,-1 0-1,24-26 1,-33 33-5,15-17-65,0-1 0,-1-1 1,29-50-1,-26 27 42,-1 0 0,19-66 0,-18 34-107,13-98 0,-31 151 130,15-111-228,-18 118 202,0 1 1,-1-1-1,-1 1 1,-1-1-1,-4-21 0,6 40 35,0 0-1,0-1 1,0 1-1,0 0 1,0 0 0,0 0-1,0 0 1,0-1-1,0 1 1,0 0-1,0 0 1,0 0-1,-1 0 1,1 0-1,0-1 1,0 1-1,0 0 1,0 0-1,0 0 1,0 0 0,0 0-1,0-1 1,-1 1-1,1 0 1,0 0-1,0 0 1,0 0-1,0 0 1,0 0-1,-1 0 1,1 0-1,0 0 1,0 0 0,0 0-1,0 0 1,-1 0-1,-4 5-46,-3 14 67,-10 55 414,3 1 0,-7 103 0,15-73-14,13 196 1,-4-210-389,1 7-87,3-64-612,-6-33 483,0 0 0,0 0 0,0 0 0,1 0 1,-1-1-1,0 1 0,1 0 0,-1 0 0,1 0 0,-1 0 0,1 0 0,-1 0 0,1-1 0,0 1 0,0 0 0,-1-1 0,1 1 0,0 0 0,0-1 0,0 1 0,-1-1 0,1 1 0,0-1 0,0 1 0,0-1 0,2 1 0,6-1-1644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6720,'-31'-6'3555,"17"5"2331,18 2-3082,30 18-1466,6-1-596,-11-7-275,-1 2 1,29 18-1,-41-20-126,24 19 1,-35-26-261,0 1 1,-1 0 0,1 0 0,-1 1 0,0-1 0,-1 1-1,1 0 1,2 8 0,-1-5 17,-1 0 1,-1 1 0,0-1-1,0 1 1,-1 0-1,0 0 1,-1 0-1,0 0 1,-1 0-1,0 0 1,-2 17 0,-2-8 16,0-1 0,-2 0 1,0 1-1,-1-2 0,-17 31 0,1-11 232,-39 49-1,32-53-316,22-26 88,1 1 0,-12 14 1,19-18 96,6-4-108,7-4 65,-13 4-169,19-7 91,0-1-1,-1 0 1,0-2-1,0 0 1,-1-1-1,21-16 0,80-88 120,-44 41-172,-26 28-28,73-52-1,-100 83-29,-6 6-23,-1-1 0,-1-1 0,0 0 0,0 0 0,20-25-1,-31 33 16,0-1 0,0 1-1,0 0 1,-1-1-1,1 1 1,-1-1-1,0 1 1,0-1-1,0 1 1,0-1-1,-1 0 1,1-6-1,-1 8-11,0 0-1,0 0 1,-1 0-1,1 1 0,-1-1 1,1 0-1,-1 0 0,0 1 1,1-1-1,-1 0 1,0 1-1,0-1 0,0 1 1,0-1-1,-1 1 1,1 0-1,0-1 0,0 1 1,-1 0-1,1 0 1,-1 0-1,1 0 0,-1 0 1,0 0-1,1 0 0,-4 0 1,-1-1-301,0 0 0,0 1 0,-1 0 0,1 0 0,-1 0 0,-12 1 0,12 1-666,0-1 0,0 1-1,-1 1 1,1 0 0,-10 3-1,16-4 761,0-1 0,0 0-1,0 0 1,0 1 0,1-1-1,-1 0 1,0 1 0,0-1-1,1 1 1,-1-1 0,0 1-1,1 0 1,-1-1 0,1 1 0,-1-1-1,1 1 1,-1 0 0,0 1-1,1-1 33,0-1 1,1 0-1,-1 1 0,0-1 0,0 1 1,1-1-1,-1 1 0,0-1 0,1 0 1,-1 1-1,1-1 0,-1 0 0,0 1 0,1-1 1,-1 0-1,1 0 0,-1 0 0,1 1 1,-1-1-1,1 0 0,-1 0 0,1 0 1,-1 0-1,1 0 0,-1 0 0,1 0 1,-1 0-1,1 0 0,-1 0 0,2 0 0,19 3-2247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 7808,'-1'-1'325,"-1"0"1,0 1-1,0-1 1,0 1-1,0 0 0,0 0 1,0 0-1,0 0 1,1 0-1,-1 0 1,0 0-1,0 1 1,0-1-1,0 1 1,0-1-1,0 1 0,1 0 1,-1-1-1,0 1 1,1 0-1,-1 0 1,0 0-1,-1 2 1,-2 0 221,1 1 0,-1 0 1,1 0-1,0 0 0,0 0 1,-6 8-1,9-9-420,-1-1 1,0 1-1,1 0 0,-1 0 1,1 0-1,0 0 1,0 0-1,0 0 0,1 0 1,-1 0-1,1 0 0,-1 0 1,1 1-1,0-1 0,0 0 1,1 0-1,-1 0 0,1 0 1,0 5-1,2-3 70,-1 0-1,1 0 1,0 1-1,0-2 1,0 1-1,1 0 0,-1-1 1,1 1-1,7 4 1,-9-6-144,1-1 0,0 0 0,0 0 1,0 0-1,0-1 0,0 1 0,0-1 0,1 0 0,-1 1 1,0-1-1,1-1 0,-1 1 0,1-1 0,-1 1 1,1-1-1,-1 0 0,1 0 0,-1 0 0,1-1 0,-1 1 1,1-1-1,-1 0 0,1 0 0,4-2 0,-3 1 26,1-1-1,-1 1 0,0-1 1,0 0-1,0-1 0,0 1 1,-1-1-1,1 0 1,-1 0-1,0-1 0,0 1 1,0-1-1,3-7 1,-5 10-114,-1-1 0,0 0 0,0 0 0,0 0 0,0 0 0,-1 0 1,1 0-1,-1 0 0,0-1 0,0 1 0,0 0 0,0 0 1,-1 0-1,1 0 0,-1 0 0,0 0 0,1 0 0,-2 0 1,1 0-1,0 0 0,0 0 0,-4-3 0,3 2-27,0 1 0,0 0 0,0 1 0,-1-1 0,1 0 0,-1 1 0,0-1 0,0 1 0,0 0 0,0 0 0,0 0-1,-1 0 1,1 1 0,-1-1 0,1 1 0,-1 0 0,1 0 0,-1 0 0,-4 0 0,2 1-409,0 0 1,-1 1-1,1-1 1,0 2-1,0-1 1,0 1-1,0-1 1,0 2-1,0-1 0,1 1 1,-1 0-1,-7 4 1,-12 16-1887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1984,'9'-16'8778,"-19"25"-7482,8-6-1159,-1 1 0,1 0 0,0 0 0,0 0 0,0 0-1,1 1 1,-2 5 0,-6 17 198,-1-2-100,1 1 1,1 0 0,1 1 0,2 0 0,1 0 0,0 0 0,2 0-1,3 52 1,0-72-119,0 0 0,0 0 0,1 1 1,0-1-1,0 0 0,0 0 0,1-1 0,4 10 0,-6-14-59,0-1 0,0 1 0,0-1 1,0 1-1,1-1 0,-1 1 0,0-1 0,1 0 0,-1 1 0,1-1 1,-1 0-1,1 0 0,-1 0 0,1 0 0,0 0 0,-1 0 1,1-1-1,0 1 0,0-1 0,0 1 0,0-1 0,-1 0 0,1 1 1,0-1-1,0 0 0,0 0 0,0 0 0,0-1 0,0 1 0,0 0 1,-1-1-1,1 1 0,0-1 0,0 0 0,0 1 0,2-3 0,1 0-4,0 0-1,0-1 0,-1 0 0,1 0 0,-1 0 0,0-1 1,0 1-1,6-11 0,-1 1 56,0 0 0,6-16 0,-11 18-75,0-1-1,0 1 1,-1-1 0,0 1 0,-1-1-1,-1 0 1,0-16 0,-1 6-7,-2 1 0,0-1 0,-7-25 0,7 40-68,0-1-1,-1 0 1,0 1-1,-7-14 1,9 19 9,-1 1 1,1-1-1,-1 1 1,0-1-1,0 1 1,0 0 0,0 0-1,0 0 1,-1 0-1,1 0 1,0 0 0,-1 0-1,0 1 1,1 0-1,-1-1 1,0 1-1,-4-1 1,6 2 12,-1 0 0,1 0 1,0 0-1,0 0 0,0 0 0,-1 0 0,1 0 1,0 0-1,0 1 0,-1-1 0,1 0 0,0 1 0,0-1 1,0 1-1,0-1 0,0 1 0,0 0 0,0-1 0,0 1 1,0 0-1,0 0 0,0 0 0,0 0 0,1 0 1,-1 0-1,0 1 0,-3 4-24,0 0 1,1 0 0,-4 10-1,5-12 17,-4 11-359,1 0 1,0 0-1,-3 26 0,6-30-815,1 0-1,0 0 1,2 16-1,2-5-740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1728,'0'0'12389,"7"1"-12208,3 1-101,-1-1-1,1 0 0,0 0 0,0-1 1,0-1-1,14-1 0,10-1 38,178-17 513,-140 18-576,19-2 228,-76 3-100,-1 1 1,25 3-1,-3 0 710,-37 18-5270,-2-15 2117,2 1 741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7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207 60 7712,'-67'-60'3520,"-4"60"-3072,47 0-384,16 0-128,-10 0-192,8 0 160,2 0-512,13 8-1952,3 4 1568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2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27 122 2144,'-18'-11'2688,"21"10"-374,-9-9 257,6 9-2517,0 1 1,0 0-1,-1-1 1,1 1-1,0 0 0,0-1 1,0 1-1,0 0 0,0-1 1,0 1-1,0 0 1,0-1-1,0 1 0,0-1 1,0 1-1,0 0 1,0-1-1,0 1 0,0 0 1,0-1-1,1 0 0,0-5 889,-1 6-845,0-1 1,0 0-1,-1 0 0,1 0 1,0 1-1,0-1 1,-1 0-1,1 0 1,0 0-1,-1 1 1,1-1-1,-1 0 1,1 1-1,-1-1 0,1 0 1,-2 0-1,2 1-82,0 0-1,1 0 0,-1 0 0,0 0 0,0 0 1,0 0-1,0 0 0,0 0 0,0 0 0,0 0 0,0 0 1,0 0-1,0 0 0,1 0 0,-1 0 0,0 0 1,0 0-1,0-1 0,0 1 0,0 0 0,0 0 1,0 0-1,0 0 0,0 0 0,0 0 0,0 0 1,0 0-1,0 0 0,0 0 0,0 0 0,0-1 1,0 1-1,0 0 0,0 0 0,0 0 0,0 0 1,0 0-1,0 0 0,0 0 0,0 0 0,0 0 1,0-1-1,0 1 0,0 0 0,0 0 0,0 0 1,0 0-1,0 0 0,0 0 0,0 0 0,0 0 1,3-2 511,-2 2-508,-1 0 1,1-1 0,0 1 0,-1 0 0,1 0 0,-1 0-1,1 0 1,0-1 0,-1 1 0,1 0 0,-1 0-1,1 0 1,0 0 0,-1 0 0,1 0 0,0 1 0,12 0 339,0 0 1,23-2 0,-10 0-58,4 0 86,49-8 1,-35 2-110,60-11 226,-21 2-66,-61 12-344,-2 0-3,0 1 0,0 1 0,0 1-1,24 1 1,-2 1 95,-40-1-336,5 0-4155,-9 12-2613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0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2976,'-5'-4'6986,"-1"4"-3617,4 0-2847,7 0 1976,89-3-1247,38 0-651,-1 17 477,-109-12-843,-20-2-213,0 0 1,0 0-1,1 0 1,-1 0-1,0 0 1,0 1-1,4 0 1,-5 0 244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0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346 564 4160,'0'0'70,"0"0"-1,-1 0 1,1-1 0,0 1-1,0 0 1,-1 0 0,1-1-1,0 1 1,0 0 0,0-1-1,-1 1 1,1 0 0,0 0-1,0-1 1,0 1 0,0 0-1,0-1 1,0 1 0,0 0-1,0-1 1,0 1 0,0 0-1,0-1 1,0 1 0,0 0-1,0-1 1,0 1 0,0 0-1,0-1 1,0 1 0,0 0-1,0-1 1,0 1 0,2-3 2718,-3 3-2436,0 1 1,-1-1-1,1 0 0,0 1 0,-1-1 1,1 0-1,0 0 0,-1 0 1,1 0-1,-1 0 0,-1 0 1,-12 0 768,-111 49 1710,69-25-2147,43-19-630,1 1 0,0 0 1,1 1-1,-1 0 0,-16 14 1,26-18-70,-1 1 1,1-1-1,0 0 1,0 1 0,0-1-1,1 1 1,-1 0-1,1 0 1,-2 5 0,3-6-5,0 0 0,0 0-1,1 0 1,-1 0 0,1 0 0,0 0 0,0 0 0,0 0 0,0 0 0,0 0 0,1 0 0,-1 0 0,1-1 0,0 1 0,1 4 0,2 0 51,-1 0 0,1-1 0,0 0 1,0 0-1,0 0 0,1 0 0,0-1 0,8 7 0,-3-4 80,-1-1 0,1 0-1,0 0 1,16 7 0,-22-13-73,0 1-1,0-1 1,0 0-1,0 0 1,0 0-1,0 0 1,0-1-1,0 1 1,0-1-1,0 0 1,0-1-1,0 1 1,0 0-1,0-1 1,5-2-1,-2 1 7,-1-1-1,0 1 0,-1-1 0,1-1 0,0 1 0,-1-1 0,0 0 0,10-10 0,-4 2-147,0 0-1,-1-1 1,-1-1-1,0 1 1,-1-2-1,8-16 1,-3 0 41,16-62 0,-20 53-7,-3-1 0,-1 0 0,-2-68 0,-1 31 121,-2 8-89,-14-114 0,13 169-65,1 12 0,0 0 0,0 0 0,0 0 0,-1 0-1,-1-6 1,0 6 9,-1 8 202,1 8 136,-2 36 335,-6 74 14,8-61-321,0 133 238,4-115-445,-2-39 67,2 1-1,8 46 1,-7-59-76,-2-23-109,0 0 1,-1 0-1,2 0 1,-1 0-1,1 0 0,4 10 1,-3-9-1023,2 5-247,2-9-2300,1-3 1488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5216,'-1'-2'188,"0"2"-24,1-1 0,-1 1 0,1-1 0,-1 1 0,0-1 0,1 0 0,-1 1 0,1-1 0,0 0 0,-1 0 0,1 1 0,-1-1 0,1 0 0,0 0 0,0 0 0,-1 0 0,11-3 4224,3 1-3062,23-1 0,-27 4-1038,1 1 0,0 0 1,-1 1-1,0 0 0,1 0 1,-1 1-1,0 0 0,0 1 1,0 0-1,-1 1 0,1 0 1,-1 0-1,0 0 0,7 8 1,-6-6-80,-1 0 0,0 0-1,0 1 1,-1 0 0,11 15 0,6 12-50,-2-6-91,-2 2 0,20 42 0,-36-66-326,-1-1 1,0 0 0,1 1-1,1-1 1,6 8 0,-9-12-76,0 0 0,0 0 0,1-1 0,-1 1 0,0-1 0,0 1 0,1-1 0,2 1 1,-4-1-105,1-1 0,-1 1 0,1-1 0,-1 0 0,1 0 0,0 0 1,-1 0-1,1 0 0,-1 0 0,1 0 0,-1 0 0,1 0 0,0-1 1,2 0-1,9-4-1515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0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0 5984,'-3'2'589,"1"0"0,0 0 0,0 0 0,0 0 1,0 0-1,0 1 0,0-1 0,0 1 0,1-1 0,-1 1 1,-1 5-1,-13 19 1775,0-11-1300,0 0 0,-1 0 0,-33 22-1,-66 36 310,58-39-958,-13 14-407,-84 73 0,128-99-1267,10-2 336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 2976,'-1'-1'113,"0"1"-1,0 0 1,1 0 0,-1 0 0,0 0 0,0 0-1,0 0 1,0 0 0,0 0 0,1 0 0,-1 1-1,0-1 1,0 0 0,0 0 0,1 1-1,-1-1 1,0 0 0,0 1 0,1-1 0,-1 1-1,0-1 1,1 1 0,-1 0 0,0-1 0,1 1-1,-2 1 1,-23 24 2074,12-10-1626,0-1 0,-1 0 0,-27 22 0,-54 33 743,-8 7-455,89-65-693,0 1 1,1 0-1,1 1 0,-20 28 0,25-30-105,1 0-1,0 0 0,1 1 1,0 0-1,1-1 1,1 2-1,-3 12 1,2 4 86,1 0 1,2 30-1,2-29-42,1 1-1,2-1 1,1 0-1,1 0 1,2-1-1,23 59 1,-20-66 197,2-1 0,28 42 0,7 9 128,-42-62-383,0 1 0,-1-1 1,-1 1-1,0 0 0,3 13 1,0 13 88,-2 1 0,-1-1 0,-2 1 0,-2 0 0,-1 0 0,-2 0 0,-2-1 0,-1 0 0,-3 0 0,0 0 1,-3-1-1,-1 0 0,-18 35 0,12-34 48,-84 178 718,86-176-747,-27 75-146,43-111 21,-1-1 0,1 1-1,-1-1 1,0 1-1,0-1 1,-3 4 0,-5 1-1076,9-8 950,1 0-1,0 0 1,-1 0-1,1 0 1,0 0-1,-1 0 1,1 0-1,-1 0 1,1 0-1,0 0 1,-1 0 0,1 0-1,0 0 1,-1 0-1,1 0 1,0 0-1,0-1 1,-1 1-1,1 0 1,0 0 0,-1 0-1,1-1 1,0 1-1,0 0 1,-1 0-1,1 0 1,0-1-1,0 1 1,-1-1 0,0-3-1862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3808,'-10'0'9290,"11"2"-8991,8 5-68,-5-3-60,0 0 1,1 0-1,-1-1 0,8 4 1,40 17 409,-27-12-346,1 0 0,30 21-1,-46-25-177,0 0 0,-1 1 0,0 0 0,-1 0 1,1 1-1,-2 0 0,0 0 0,0 1 0,-1 0 0,0 0 0,0 0 0,-2 1 0,1 0 0,3 20 0,-5-17 31,0-1-1,-1 1 1,-1 0 0,0 0-1,-1 0 1,-1 0-1,0 0 1,-1 0-1,-1 0 1,0 0 0,-1-1-1,-6 15 1,-2-1 36,-1-1 0,-2-1 0,-27 39 0,31-49 19,8-12-96,1 0 0,-1 0 1,0 0-1,-1 0 1,1-1-1,-6 6 0,-1 0-138,10-9 100,0 0 0,0 0-1,0 0 1,-1 0-1,1 0 1,0 1-1,0-1 1,0 0 0,0 0-1,0 0 1,0 0-1,0 0 1,0 0-1,0 0 1,0 0 0,0 0-1,0 1 1,0-1-1,0 0 1,0 0-1,0 0 1,0 0 0,0 0-1,0 0 1,0 0-1,0 0 1,0 1-1,0-1 1,0 0 0,0 0-1,0 0 1,0 0-1,0 0 1,1 0-1,-1 0 1,0 0 0,0 0-1,0 0 1,0 0-1,0 1 1,0-1-1,0 0 1,0 0 0,0 0-1,0 0 1,0 0-1,1 0 1,-1 0-1,0 0 1,0 0 0,0 0-1,3 0 116,-1 0 0,1-1 1,-1 1-1,1 0 0,-1-1 0,0 0 0,1 0 0,2-1 0,17-6-61,134-49 424,-141 52-465,-1 0 0,1-2 0,-1 1 1,-1-1-1,20-14 0,-26 16 22,8-5-14,-1 1 1,0-2-1,-1 0 0,-1 0 0,1-1 1,13-19-1,-13 11 65,-1-1 0,14-35 0,12-45 73,-27 67-112,10-50-1,-19 71-41,0 0-1,-1 0 1,-1 0-1,0-1 1,0 1-1,-2 0 1,-2-13-1,3 22-171,-1-6 189,0 0-1,-1 1 0,-6-13 0,8 20-162,1 0-1,-1 0 1,0 0-1,0 1 1,0-1-1,0 0 1,-1 1-1,1-1 1,0 1-1,-1-1 1,1 1-1,-1 0 1,1 0-1,-1-1 1,0 1-1,1 0 1,-1 0-1,0 1 1,0-1-1,0 0 1,0 1-1,0-1 1,0 1-1,-2-1 1,3 1-98,1 0 0,-1 0 0,0 0 0,1 0 1,-1 0-1,1 0 0,-1 0 0,1 1 0,-1-1 0,1 0 1,-1 0-1,1 0 0,-1 1 0,1-1 0,0 0 0,-1 0 0,1 1 1,-1-1-1,1 1 0,0-1 0,-1 0 0,1 1 0,0-1 1,-1 1-1,1-1 0,0 1 0,0-1 0,-1 0 0,1 1 1,0 0-1,-1 6-1770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79 2656,'0'0'837,"0"-11"827,-11 15 2795,6-4-4205,1 1 1,-1 0-1,0 0 1,1 0-1,0 0 0,-1 1 1,1-1-1,0 1 1,0 0-1,0 1 1,0-1-1,0 1 1,-4 4-1,0-1 33,1 1 0,0 0 0,1 0 1,0 1-1,-7 10 0,12-17-244,0 0 1,0 1-1,1-1 0,-1 0 1,0 0-1,1 1 0,-1-1 1,0 0-1,1 1 0,0-1 1,-1 1-1,1-1 0,0 1 1,0-1-1,0 1 0,0-1 1,0 1-1,0-1 0,0 0 1,1 1-1,-1-1 1,0 1-1,1-1 0,0 3 1,1-2 12,-1-1 1,0 0-1,1 1 1,0-1-1,-1 0 1,1 0-1,0 0 1,-1 0-1,1 0 1,0 0-1,0 0 1,0-1-1,0 1 1,0-1 0,0 1-1,0-1 1,3 1-1,5-1 73,0 0 0,0-1 0,-1 1 0,1-2 0,0 1 0,-1-2 0,20-5 0,63-33 599,-85 37-688,-1 1 0,0-1 0,1 0 0,-1 0-1,-1-1 1,1 0 0,-1 0 0,6-6 0,-10 9-47,1 0 0,-1 0 0,0 0 0,1-1 1,-1 1-1,0 0 0,0 0 0,-1-1 0,1 1 0,0 0 0,-1-1 1,1 1-1,-1 0 0,0-1 0,0 1 0,0-1 0,0 1 0,0-1 1,-1 1-1,1 0 0,-1-1 0,0 1 0,1 0 0,-1-1 1,0 1-1,0 0 0,0 0 0,-3-3 0,2 2-54,1 0 0,-1 1 0,-1 0 0,1-1 0,0 1 0,-1 0 0,1 0-1,-1 0 1,1 0 0,-1 1 0,0-1 0,0 1 0,0-1 0,-4 0 0,2 1 0,-1-1 1,1 2-1,0-1 1,-1 0-1,0 1 0,1 0 1,-11 2-1,6 0-136,0 0-1,0 0 1,0 1-1,0 1 1,1 0-1,-1 0 1,1 1-1,-14 9 1,20-11-231,-1-1 1,1 1 0,-1 0 0,1 1 0,0-1 0,-4 7 0,6-9 27,0 1-1,0 0 1,0 0-1,0 0 1,0 0 0,1 0-1,-1 0 1,1 0-1,-1 0 1,1 0-1,0 0 1,0 0-1,0 0 1,0 0-1,0 1 1,1 2-1,6 15-2217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1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3712,'-15'-12'6352,"15"26"-2598,0-4-3279,-1-1 0,-1 1 0,-4 14 0,4-14-250,-1 1 0,2-1 0,-2 18 0,6 37 1775,8-91-1735,1 0 1,1 1-1,18-25 0,-24 42-315,0 0-1,0 1 0,0 0 1,1 0-1,0 0 0,1 1 1,13-7-1,-21 12 53,0 0 1,1 1-1,-1-1 0,0 1 1,0-1-1,1 1 0,-1 0 1,0-1-1,1 1 0,-1 0 1,1 0-1,-1 0 0,0 0 1,1 0-1,-1 1 0,0-1 0,1 0 1,-1 0-1,0 1 0,1-1 1,-1 1-1,0-1 0,0 1 1,1 0-1,-1 0 0,0-1 1,0 1-1,0 0 0,0 0 1,0 0-1,0 0 0,0 0 1,0 0-1,-1 0 0,1 0 1,0 1-1,-1-1 0,1 0 0,-1 0 1,1 1-1,-1-1 0,1 0 1,-1 1-1,0-1 0,1 2 1,-1 60 445,0-61-150,6-10 332,45-23-204,-43 26-503,0 0 1,0 1-1,1 0 0,-1 0 0,1 1 0,0 0 0,-1 0 0,12-1 0,-18 4 83,1-1 0,-1 1 0,1 0 0,-1 0 0,1 0 0,-1 0 1,0 0-1,1 1 0,-1-1 0,1 1 0,-1-1 0,0 1 0,1 0 0,-1 0 0,0 0 0,0 0 0,0 0 0,0 1 0,0-1 0,0 0 0,0 1 1,0 0-1,0-1 0,-1 1 0,1 0 0,-1 0 0,1 0 0,-1 0 0,0 0 0,0 1 0,0-1 0,0 0 0,0 0 0,1 4 0,-2 0 47,1 0 0,-1 0 1,0 0-1,0 0 0,0 0 0,-1 0 0,0 0 0,0 0 0,-1 0 0,-2 6 0,3-8-71,-1 1 0,1 0-1,0 0 1,0 0 0,0 0 0,1-1 0,-1 1 0,1 0 0,1 0-1,0 7 1,0-6-1109,-1-5 1037,0-1 0,0 0-1,0 0 1,0 0 0,0 0-1,0 1 1,0-1 0,0 0 0,0 0-1,0 0 1,0 0 0,0 0-1,0 1 1,0-1 0,0 0 0,0 0-1,0 0 1,1 0 0,-1 0-1,0 1 1,0-1 0,0 0-1,0 0 1,0 0 0,0 0 0,0 0-1,1 0 1,-1 0 0,0 0-1,0 1 1,0-1 0,0 0 0,0 0-1,1 0 1,-1 0 0,0 0-1,0 0 1,0 0 0,0 0 0,1 0-1,-1 0 1,0 0 0,0 0-1,0 0 1,0 0 0,0 0-1,1 0 1,3 0-1776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1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 4224,'-1'-4'274,"1"4"-210,0-1-1,0 1 1,0 0 0,0-1-1,0 1 1,0-1-1,0 1 1,0-1 0,0 1-1,-1 0 1,1-1-1,0 1 1,0-1 0,0 1-1,-1 0 1,1-1-1,0 1 1,0 0 0,-1-1-1,1 1 1,0 0-1,-1-1 1,1 1 0,0 0-1,-1 0 1,1-1-1,0 1 1,-1 0 0,1 0-1,-1 0 1,1 0 0,-1-1-1,-2 1 345,2 0 397,1 0-716,1 0 0,-1 0 0,0 0 0,0 0 0,0 0 0,0 0 0,1 0 0,-1 0 0,0 0 0,0 0 0,0 0 0,1 0 0,-1 0 0,0 0 0,0-1 0,0 1 0,0 0 0,0 0-1,1 0 1,-1 0 0,0 0 0,0 0 0,0-1 0,0 1 0,0 0 0,0 0 0,0 0 0,1 0 0,-1-1 0,0 1 0,0 0 0,0 0 0,0 0 0,0 0 0,0-1 0,0 1 0,0 0 0,0 0 0,0 0 0,0-1 0,0 1 0,0 0 0,0 0 0,0 0 0,0 0-1,0-1 1,0 1 0,0 0 0,-1 0 0,1 0 0,0 0 0,0-1 0,0 1 0,0 0 0,0 0 0,0 0 0,0 0 0,-1 0 0,1 0 0,0-1 0,-1 1 17,1 0 1,0 0-1,-1-1 1,1 1 0,-1 0-1,1 0 1,-1 0-1,1 0 1,-1 0-1,1 0 1,0 0-1,-1 0 1,1 0-1,-1 0 1,1 0-1,-1 0 1,1 0-1,-1 0 1,1 0-1,0 1 1,-1-1-1,1 0 1,-1 0-1,-16 10 985,-14 15-296,21-15-405,1 0 0,0 0-1,-11 19 1,17-24-288,0 0 0,1 0-1,-1 1 1,1 0 0,0-1-1,0 1 1,1 0 0,0 0-1,0 0 1,-1 9 0,2-14-75,0 0-1,0 0 1,1 0 0,-1 0 0,0 0 0,0 0 0,0 0 0,1 0-1,-1 0 1,0 0 0,1 0 0,-1 0 0,1 0 0,-1 0 0,1 0 0,-1 0-1,1-1 1,1 2 0,-1-1-5,-1-1 0,1 0 0,0 1 0,-1-1 0,1 0 0,0 0 0,-1 0 0,1 1 0,0-1 0,0 0-1,-1 0 1,1 0 0,0 0 0,0 0 0,-1 0 0,1-1 0,0 1 0,-1 0 0,1 0 0,0 0 0,-1-1 0,1 1 0,0 0 0,-1-1 0,1 1 0,0 0-1,-1-1 1,1 0 0,5-4 40,-1 0 0,-1 0 0,1-1 0,-1 1 1,0-1-1,0 0 0,0 0 0,-1-1 0,4-8 0,6-13-267,-11 25 149,8-13-400,-10 16 448,0 0 0,0 0 0,0-1 0,0 1 0,0 0 0,0 0 0,0 0 0,1-1 0,-1 1 0,0 0 0,0 0 0,0 0 0,0 0 0,1-1 0,-1 1 0,0 0 0,0 0 0,1 0 0,-1 0 0,0 0 0,0 0 0,0 0 0,1 0 0,-1 0 0,0 0 0,0 0 0,1 0 0,-1 0 0,0 0 0,0 0 0,1 0 0,-1 0 0,0 0 0,0 0 0,0 0 0,1 0 0,-1 0 0,0 0 0,0 0 0,1 0 0,-1 0 0,0 1 0,0-1 0,0 0 0,0 0 0,1 0 0,-1 0 0,0 1 0,0-1 0,0 0 0,0 0 0,0 0 0,1 1 0,-1-1 0,0 0 0,0 0 0,0 1 0,0-1 0,0 0 0,1 2 29,-1 0-1,1 0 1,-1 0-1,0 0 1,0 0-1,0 1 1,0-1-1,0 2 1,0 14 274,21 47 360,-13-40-414,-7-22-212,1 1-1,-1-1 0,1 1 0,0-1 0,0 1 0,0-1 1,1 0-1,3 4 0,-6-7-12,1 1 1,0 0-1,0 0 0,0 0 0,0 0 1,0-1-1,0 1 0,1 0 0,-1-1 1,0 1-1,0-1 0,0 1 0,1-1 1,-1 0-1,0 1 0,0-1 0,1 0 1,-1 0-1,0 0 0,1 0 0,-1 0 1,0 0-1,0-1 0,1 1 0,-1 0 1,0 0-1,0-1 0,1 1 0,1-2 1,5-4 32,1 0 1,-1-1-1,-1 0 1,0 0 0,8-10-1,8-8-16,3-2-117,32-29 265,-51 49-260,1 1 1,1 0 0,-1 0 0,1 1-1,16-7 1,-24 12 70,-1-1 0,1 1 0,-1 0-1,1 0 1,0 0 0,-1-1 0,1 1 0,0 0 0,-1 0 0,1 0 0,-1 0 0,1 0-1,0 0 1,-1 0 0,1 0 0,0 0 0,-1 0 0,1 1 0,0-1 0,-1 0 0,1 0-1,-1 1 1,1-1 0,0 0 0,-1 0 0,1 1 0,-1-1 0,1 1 0,-1-1 0,1 1-1,0 0 1,0 1-1,0 1 1,0-1-1,0 1 0,0-1 0,0 1 0,0 3 0,2 4 43,8 30 79,13 42 291,-20-70-386,1 0 0,0-1 0,1 1 1,12 16-1,-17-27-233,0 0 0,0 1-1,0-1 1,1 0 0,-1 0 0,0 0 0,1 0 0,-1 0-1,0 0 1,1 0 0,-1 0 0,1 0 0,0-1-1,-1 1 1,1-1 0,-1 1 0,1-1 0,0 0 0,0 1-1,-1-1 1,1 0 0,0 0 0,-1 0 0,1 0-1,0-1 1,0 1 0,-1 0 0,1-1 0,-1 1 0,1-1-1,0 0 1,-1 1 0,1-1 0,-1 0 0,1 0 0,1-1-1,4-3-1211,0-1-1,0 0 0,-1 0 1,1 0-1,7-10 0,6-7-1142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49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80 620 3072,'0'0'976,"10"-10"3050,-10 10-3806,0-1 0,0 1-1,0-1 1,0 1-1,0-1 1,-1 1 0,1 0-1,0-1 1,0 1-1,0-1 1,0 1 0,-1 0-1,1-1 1,0 1-1,0-1 1,-1 1 0,1 0-1,0-1 1,-1 1-1,1 0 1,0 0 0,-1-1-1,0 1 1,-13-3 1680,12 3-1861,0 0 0,0 0 0,0 1 0,0-1 0,0 1 0,-1-1 0,1 1 0,0 0 0,0 0 0,1 0 0,-1 0 0,0 0 0,-3 2 1,2 2 14,-1-1 1,1 0 0,0 1 0,0-1 0,1 1 0,-1 0 0,1 0 0,0 0 0,0 0 0,1 0 0,-1 1 0,0 5 0,0 8-19,0-1-1,0 23 1,2-36 14,0 0 0,0 0 0,0 0 0,1 0 0,-1-1 1,1 1-1,0 0 0,1 0 0,-1-1 0,1 1 0,0 0 0,0-1 1,0 0-1,5 7 0,-7-11-22,0 1 0,1-1 0,-1 0 1,1 1-1,-1-1 0,1 1 0,-1-1 0,1 0 0,-1 1 1,1-1-1,-1 0 0,1 0 0,-1 1 0,1-1 0,-1 0 1,1 0-1,0 0 0,-1 0 0,1 0 0,-1 0 1,1 0-1,-1 0 0,1 0 0,0 0 0,-1 0 0,1 0 1,-1 0-1,1 0 0,1-1 0,-1 0 18,1 0 1,0 0-1,0 0 0,0-1 0,-1 1 1,1 0-1,-1-1 0,3-3 0,1-1 59,0-1 0,-1 0-1,6-13 1,-6 9-49,0 1 1,-1-1 0,-1 0-1,0 0 1,0 0 0,0-18-1,-2 23-74,0-1 0,0 1-1,-1 0 1,0 0-1,0 0 1,-1 0-1,1 0 1,-1 0 0,-1 0-1,1 1 1,-1-1-1,0 1 1,-5-8-1,-5 3-168,2 2-356,14 12-121,0 0 659,0 0-1,1-1 1,-1 1-1,7 4 1,-9-7 52,0 0 0,0-1 1,0 1-1,0-1 0,0 1 0,0-1 0,0 1 1,0-1-1,0 0 0,0 1 0,0-1 0,0 0 1,0 0-1,1 0 0,-1 0 0,0 0 0,0 0 1,0 0-1,0 0 0,0 0 0,0-1 0,0 1 1,0 0-1,0-1 0,0 1 0,0-1 0,0 1 1,0-1-1,2-1 0,4-4 78,0-1 1,0 0-1,-1 0 0,0-1 0,0 0 1,5-10-1,26-57 203,-33 65-296,67-161 137,49-102-444,-119 272 244,0-1 0,-1 1 0,1 0 0,0-1 0,0 1 0,0 0 1,0-1-1,0 1 0,0 0 0,1 0 0,1-1 0,-3 2 23,0-1 0,0 1 0,1 0 0,-1 0 0,0 0 0,0 0 0,1 0 0,-1 0 0,0 0 0,1 0 0,-1 0 0,0 1 0,0-1 0,1 0 0,-1 0 0,0 0 1,0 0-1,1 0 0,-1 0 0,0 0 0,0 1 0,1-1 0,-1 0 0,0 0 0,0 0 0,0 1 0,1-1 0,6 16-81,-2-1 69,-1 1 0,0 1 0,1 24-1,-1 56-109,-3-48 90,-1 60 215,-5 0 0,-4-1-1,-33 147 1,35-219 76,-2 0-1,-1-1 1,-26 57 0,34-87-140,-1 0 0,0-1 0,0 1 0,0-1 1,0 0-1,-5 5 0,7-8-101,0-1 1,1 1-1,-1 0 1,0-1-1,0 1 0,0 0 1,0-1-1,0 1 1,0-1-1,0 0 0,0 1 1,0-1-1,0 0 1,0 1-1,0-1 0,0 0 1,0 0-1,0 0 1,0 0-1,0 0 0,0 0 1,0 0-1,0 0 1,0-1-1,0 1 0,0 0 1,0-1-1,0 1 1,0 0-1,0-1 0,0 1 1,0-1-1,0 0 1,0 1-1,0-1 0,1 0 1,-1 1-1,-1-2 1,-2-4-13,0 1 0,0 0 0,1-1 1,0 1-1,0-1 0,0 0 0,1 0 1,-3-10-1,-11-57-176,11 44-7,3 20 71,0 1-1,1-1 1,1 1-1,0-18 1,0 23 78,0 1 0,1-1 0,-1 0 0,1 1 0,0-1 0,0 1 0,-1-1 0,2 1 0,-1 0 0,0-1 0,0 1 0,1 0 0,-1 0 0,1 0 0,0 0 0,0 0 0,-1 0 0,1 0 0,1 1 0,2-3 0,5-1 0,-1 1-1,0 1 1,1 0-1,0 0 1,0 1-1,0 0 1,0 1-1,0 0 1,0 0-1,0 1 1,17 2-1,6 2 84,-1 2-1,40 12 0,-46-10-250,41 17-1,-56-20-1563,0 1 0,0 0-1,11 9 1,-12-8-1960,2 0 1211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12 3968,'-1'-1'316,"1"0"-1,-1 0 1,1 0-1,-1 1 1,1-1 0,-1 0-1,1 0 1,-1 1 0,0-1-1,0 1 1,1-1-1,-1 0 1,0 1 0,0-1-1,-1 1 1,1 0-4,0 0 0,0 0 1,0 1-1,-1-1 0,1 1 0,0-1 1,0 1-1,0-1 0,0 1 0,0 0 0,0 0 1,-1 1-1,-87 53 4546,-67 62-2630,126-91-2145,1 2-1,-46 55 0,3 18-1130,33-30-3216,26-36 2062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2400,'0'-1'115,"0"0"0,0 0 0,0 0 0,0 0 0,1 0 0,-1 0 0,0 0 0,0 0 1,1 0-1,-1 0 0,1 1 0,-1-1 0,1 0 0,-1 0 0,1 0 0,-1 1 0,1-1 0,1-1 0,-2 2 56,1-1-1,0 1 0,-1-1 1,1 0-1,-1 1 1,0-1-1,1 0 0,-1 1 1,1-1-1,-1 0 0,0 1 1,0-1-1,1 0 1,-1 0-1,0 1 0,0-1 1,0-1-1,-2 43 2149,-9 46-1,5-41-1287,-2 56 0,6-3 227,2 63-47,2-30-528,6 75-44,-7-190-587,2 20 175,11 50 1,-8-54-16,-5-24-133,1-1 1,-1 0-1,1 0 0,1 1 1,4 9-1,-7-18-56,0 0 0,0 0 1,1 1-1,-1-1 0,0 0 0,1 0 0,-1 0 0,0 0 1,0 0-1,1 0 0,-1 1 0,0-1 0,1 0 1,-1 0-1,0 0 0,1 0 0,-1 0 0,0 0 0,1 0 1,-1 0-1,0 0 0,1-1 0,-1 1 0,0 0 0,0 0 1,1 0-1,-1 0 0,0 0 0,1 0 0,-1-1 1,0 1-1,0 0 0,1 0 0,-1 0 0,0-1 0,0 1 1,0 0-1,1 0 0,-1-1 0,0 1 0,0 0 0,0-1 1,1 1-1,10-15 56,5-12 11,-1 0 0,20-57 1,-33 81-80,28-84 50,-18 49-102,33-68 0,-34 82-82,-9 18 36,1 0 1,-1 0-1,1 0 0,0 0 1,1 1-1,0 0 1,-1-1-1,2 1 0,-1 1 1,1-1-1,4-4 0,-8 9 71,-1 0 0,1-1 0,-1 1 0,1 0 0,-1 0-1,1-1 1,-1 1 0,1 0 0,-1 0 0,1 0 0,-1 0 0,1 0-1,0 0 1,-1 0 0,1 0 0,-1 0 0,1 0 0,-1 0-1,1 0 1,-1 0 0,1 0 0,0 0 0,-1 1 0,1-1-1,-1 0 1,1 0 0,0 1 0,0 0 25,0 0-1,0 0 1,0 1-1,0-1 1,0 0-1,0 1 1,0-1-1,0 0 1,1 4-1,1 1 102,-1 1 0,0 0-1,0 0 1,0 8 0,7 108 1088,-2-15-604,1 119-530,-11-207-1814,18-29-8607,-1-1 7323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2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4800,'-15'-5'2299,"10"0"298,5 5-2427,1 0-1,-1 0 1,0 0 0,1 0 0,-1 0 0,0 0 0,1-1 0,-1 1-1,0 0 1,1 0 0,-1 0 0,0 0 0,0 0 0,1-1 0,-1 1 0,0 0-1,1 0 1,-1 0 0,0-1 0,0 1 0,1-1 0,-1 0-13,1 1 0,0-1 0,-1 0 0,1 1 0,0-1 0,0 1 0,0-1 0,-1 1 1,1-1-1,0 1 0,0-1 0,0 1 0,0 0 0,0-1 0,1 1 0,18-6 709,-14 4-609,-1 0 1,1 1-1,0 0 1,0 0-1,8 0 1,-2 1-107,0 0 0,-1 2 0,1-1 0,-1 2-1,1-1 1,-1 1 0,0 1 0,19 9 0,-22-9-90,-1 0 0,0 1 0,0-1 0,-1 1-1,1 1 1,-1 0 0,0-1 0,0 2 0,-1-1 0,0 1-1,0 0 1,7 14 0,-5-5 11,-1 0 0,0 0 0,-1 1 0,-1 0 0,-1 0-1,0 0 1,-1 0 0,-1 0 0,-1 1 0,-3 32 0,0-28 16,-1 0 1,-1 0-1,-1-1 1,-1 0-1,-1 0 1,0 0-1,-23 37 1,-8-10 332,32-39-377,7-8-38,0-1-1,0 0 0,-1 0 0,1 1 0,0-1 0,0 0 0,0 0 1,-1 0-1,1 1 0,0-1 0,0 0 0,-1 0 0,1 0 0,0 0 1,0 1-1,-1-1 0,1 0 0,0 0 0,0 0 0,-1 0 0,1 0 1,0 0-1,-1 0 0,1 0 0,0 0 0,0 0 0,-1 0 0,1 0 1,0 0-1,-1 0 0,1 0 0,0 0 0,0 0 0,-1-1 0,1 1 0,-1 0 1,6-4 54,0-1 1,0 1 0,0 1 0,7-5 0,28-16-74,-15 9 74,-1-1 0,35-28 0,-36 21 33,-2 0 0,0-1 0,-2-1 0,0-1 0,-2-1-1,15-29 1,70-180 540,-99 228-638,-1 0 0,1 0 0,-1 0 0,-1 0 1,0 0-1,0 0 0,0 0 0,-1 0 0,0 0 0,-3-16 0,2 22-39,1 1 1,-1-1-1,0 0 0,0 0 0,0 0 1,0 1-1,0-1 0,0 0 0,0 1 1,-1-1-1,1 1 0,-1 0 0,1-1 0,-1 1 1,-2-2-1,2 2-594,-1-1-1,1 1 1,-1-1-1,1 1 1,-1 0 0,1 0-1,-1 1 1,0-1-1,1 0 1,-5 0-1,2 9-4348,9-4 3045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116 170 4224,'-2'-4'434,"1"0"1,0 1-1,0-1 1,1 0-1,-1 0 1,1 0 0,0-8-1,0 9 207,0 2-522,0 1 0,1 0 0,-1-1 0,0 1 1,0-1-1,0 1 0,0 0 0,0-1 0,0 1 0,0-1 0,0 1 0,0-1 0,-1 1 0,1 0 1,0-1-1,0 1 0,0-1 0,0 1 0,-1 0 0,1-1 0,0 1 0,0 0 0,-1-1 0,1 1 0,0 0 1,-1-1-1,1 1 0,0 0 0,-1-1 0,1 1 0,0 0 0,-1-1 0,0 2-10,0-1-1,0 0 1,0 0-1,0 1 0,1-1 1,-1 0-1,0 1 1,0-1-1,0 1 0,1-1 1,-1 1-1,0-1 1,1 1-1,-2 1 1,-19 24 979,19-22-915,-1 1 0,1 0 0,0-1 0,1 1 0,-1 0 0,1 0 0,0 0 0,0 0 0,1 0 0,-1 1 0,1-1 0,0 0 0,0 0 0,2 8 0,-1-10-105,0 0-1,0 1 1,0-1 0,0 0 0,1 0 0,-1 0 0,1 0-1,0 0 1,0 0 0,0 0 0,0-1 0,0 1 0,0-1-1,1 0 1,-1 1 0,1-1 0,0 0 0,0 0-1,0-1 1,0 1 0,0-1 0,5 3 0,-1-2 75,0-1 0,1 1 1,-1-1-1,0 0 0,1-1 1,-1 0-1,1 0 1,-1 0-1,0-1 0,1 0 1,10-4-1,-14 4-120,0 0 0,0 0 0,0-1 0,-1 0 0,1 1 0,0-2 0,-1 1 0,1 0 1,-1-1-1,0 1 0,0-1 0,0 0 0,0 0 0,0 0 0,-1 0 0,1-1 0,-1 1 0,0-1 0,0 0 0,0 1 0,-1-1 0,2-5 0,-1-2-14,0-1-1,-1 0 1,-1 1-1,1-1 1,-2 0-1,0 0 0,-1 0 1,0 1-1,0-1 1,-1 1-1,-9-22 1,10 28-69,-1 1-1,1-1 1,-1 1 0,0 0 0,0 0 0,-1 0-1,1 0 1,-1 0 0,0 1 0,0 0 0,0 0 0,-5-4-1,6 6 32,0-1 0,0 1 0,0 0-1,0 0 1,-1 0 0,1 0-1,0 1 1,0-1 0,0 1 0,-1 0-1,1 0 1,0 0 0,-1 0-1,1 0 1,0 1 0,0-1 0,0 1-1,-1 0 1,1 0 0,-4 2-1,-5 4-323,1-1 0,-1 2-1,1-1 1,0 2-1,1-1 1,-16 18-1,19-19-509,1 0 0,1 1 1,-1 0-1,-5 12 0,8-15 18,1 0 0,0 0 0,1 0-1,-1 0 1,1 1 0,0-1 0,0 0 0,0 9 0,3 8-2424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2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39 178 2400,'0'-3'279,"-1"-1"-1,1 0 1,0 1 0,-1-1-1,2 1 1,-1-1 0,0 0-1,1 1 1,0-1 0,0 1-1,2-7 1,-3 1 1873,-1 10-1168,-2 5-776,0 11 444,1 0 1,-1 31-1,2-17-23,-13 137 1751,4-57-1061,4 113 1,6-104-1040,4 40 773,-4-117-408,0-42-255,0-11 303,26-388-58,-6 89-637,-18 236-135,-1 30 50,-1 15 146,4-33 1,-1 51-38,-2 19-117,1 10 40,11 59 227,8 37-45,-6-62 184,3 0 1,46 96 0,-14-37-90,7 29 295,-41-104-407,12 35 420,-28-70-499,1 1 0,0-1 0,0 1 0,0-1 0,0 1 0,0-1 1,0 0-1,1 1 0,-1-1 0,3 3 0,-3-5 17,2-10 51,1-1 0,-1 0 0,-1 0 0,0 0 0,1-19 0,0 4-75,11-47 93,4 1-1,33-87 0,-5 15-97,-21 57-57,57-174-228,-72 229 59,-6 17-1447,11-25 1,-9 33-923,4 6 827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2144,'1'-1'188,"0"0"1,0-1-1,-1 1 0,1 0 0,0-1 1,0 1-1,0 0 0,0 0 1,0 0-1,0 0 0,2-1 1,4-4 1343,-2-5-118,-5 11-1284,0-1 1,0 0 0,0 1-1,0-1 1,0 1 0,1-1-1,-1 0 1,0 1-1,0-1 1,1 1 0,-1-1-1,0 1 1,1-1 0,-1 1-1,1-1 1,-1 1-1,1-1 1,4-1 1501,-5 8 231,0 7-697,-8 150 1848,2-43-2321,4-51-404,2 2 4,-4-1 0,-17 95 0,21-164-408,0-1 0,0 1 1,0-1-1,0 1 0,0 0 0,0-1 1,0 1-1,0-1 0,0 1 0,-1 0 1,1-1-1,0 1 0,0-1 1,-1 1-1,1-1 0,0 1 0,-1-1 1,1 1-1,0-1 0,-1 1 0,1-1 1,-1 1-1,1-1 0,-1 0 1,1 1-1,-1-1 0,1 0 0,-2 1 1,1-2-218,0 1 1,0-1-1,0 0 1,0 1 0,1-1-1,-1 0 1,0 1-1,0-1 1,0 0-1,1 0 1,-1 0 0,0 0-1,1 0 1,-2-1-1,-4-8-1422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 3488,'-5'-5'5658,"3"5"-5324,1 1 0,-1 0 0,1-1-1,-1 1 1,1 0 0,0 0-1,0 0 1,-1 0 0,1 0 0,0 0-1,0 1 1,-1 0 0,-6 6 170,-23 21 834,-43 42 508,43-31-1258,-46 78 0,73-113-554,-45 92 775,36-68-706,11-24-92,-8 12 314,31-34-6,2 1-1,28-15 0,-23 17-366,0 1-1,1 1 1,0 1-1,0 2 1,1 1 0,1 1-1,-1 2 1,1 1-1,0 1 1,0 2 0,0 1-1,40 5 1,-67-5-226,-1 1 0,0-1 0,0 1-1,1 0 1,-1 0 0,0 0 0,4 2 0,-6-2 80,-1-1-1,1 1 0,-1-1 1,1 1-1,-1-1 1,1 1-1,-1-1 0,1 1 1,-1-1-1,0 1 1,1-1-1,-1 1 1,0 0-1,1-1 0,-1 1 1,0 0-1,0-1 1,1 1-1,-1 0 1,0-1-1,0 1 0,0 0 1,0 0-1,0-1 1,0 1-1,0 0 0,0-1 1,-1 1-1,1 0 1,0-1-1,0 1 1,0 0-1,-1-1 0,1 1 1,0 0-1,-1-1 1,1 1-1,-1-1 1,1 1-1,-1 0 0,-11 13-4428,3 2 1508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4064,'-5'-2'7960,"15"-1"-5786,22-2-1338,192-12 1905,582-38-602,-727 53-2200,105 11-1,-156-8-489,-17-1-2887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4320,'-8'-21'1392,"8"20"-1338,0 0 1,0 0-1,-1 1 0,1-1 1,0 0-1,0 0 0,0 1 1,0-1-1,0 0 0,0 0 1,0 1-1,0-1 0,0 0 1,0 0-1,1 1 0,-1-1 1,0 0-1,0 0 0,1 1 1,-1-1-1,0 0 0,1 1 1,-1-1-1,1 0 0,-1 1 1,1-1-1,-1 1 0,1-1 1,-1 1-1,1-1 0,1 0 1,2-4 1208,-4 5-1199,0 0 0,0 0 0,0 0 0,0-1-1,0 1 1,0 0 0,1 0 0,-1 0 0,0-1 0,0 1-1,0 0 1,0 0 0,0 0 0,0-1 0,0 1-1,0 0 1,1 0 0,-1 0 0,0 0 0,0-1 0,0 1-1,0 0 1,1 0 0,-1 0 0,0 0 0,0 0-1,0 0 1,0 0 0,1 0 0,-1 0 0,0-1 0,0 1-1,0 0 1,1 0 0,-1 0 0,0 0 0,0 0-1,1 0 1,-1 0 0,0 0 0,0 0 0,1 1 0,3 14 2045,3 26 75,4 77 1,-9 45-261,-3-89-1583,-5 9-162,4-59-427,-1-8-265,2-5-2329,8-22-2315,-1 0 2176,2-2 1029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4 133 3712,'0'0'33,"0"0"0,0 0 0,0 1-1,0-1 1,0 0 0,-1 0 0,1-1 0,0 1 0,0 0 0,0 0-1,0 0 1,0 0 0,0 0 0,-1 0 0,1 0 0,0 0 0,0 0 0,0 0-1,0 0 1,0 0 0,0 0 0,0 0 0,-1 0 0,1-1 0,0 1 0,0 0-1,0 0 1,0 0 0,0 0 0,0 0 0,0 0 0,0 0 0,0-1 0,0 1-1,0 0 1,0 0 0,0 0 0,0 0 0,0 0 0,0-1 0,0 1 0,0 0-1,0 0 1,0 0 0,0 0 0,0 0 0,0 0 0,0-1 0,5-8 1138,8-7 1444,6-1-1175,1 2 0,0 0 0,32-17 0,-47 30-1353,3-3 64,0 2-1,0-1 1,0 1-1,10-2 1,-16 4-109,-1 1 1,0 0 0,1-1 0,-1 1-1,0 0 1,1 0 0,-1 0 0,0 0-1,1 0 1,-1 0 0,0 0 0,1 1-1,-1-1 1,0 0 0,1 1 0,-1-1-1,0 1 1,0 0 0,1-1 0,-1 1-1,0 0 1,0 0 0,0-1 0,0 1-1,0 0 1,0 0 0,0 0 0,0 0-1,0 1 1,-1-1 0,1 0 0,0 0-1,-1 0 1,1 2 0,1 1 69,-1 0 0,0-1 0,-1 1 0,1 0 0,-1 0 0,1 0 0,-1 0 0,0 0 0,-1 0 0,1-1 0,-1 1 0,1 0 0,-1 0 0,-2 5 0,-2 2 10,0 0 1,-1-1-1,-9 14 0,9-16-57,1 0 0,0 1 0,0 0 0,1 0 1,-5 15-1,8-23-78,1 1 1,0-1 0,0 1-1,0 0 1,0-1-1,0 1 1,0-1-1,1 1 1,-1 0 0,1-1-1,-1 1 1,1-1-1,-1 1 1,1-1 0,0 0-1,0 1 1,-1-1-1,1 0 1,0 1 0,0-1-1,1 0 1,0 1-1,4 4 41,1 0-1,0-1 1,7 5 0,-1-2 136,4 3-34,-14-9-106,1 0 0,-1 0 0,0 0 0,1 1 0,3 4 0,-6-6 26,0 1 0,0-1 0,0 1 1,0 0-1,0-1 0,0 1 0,0 0 0,-1 0 1,1 0-1,-1 0 0,0 0 0,1-1 1,-1 1-1,0 0 0,0 3 0,0-2-4,0 0-1,-1-1 0,1 1 0,-1 0 1,1 0-1,-1 0 0,0 0 0,0 0 1,-1-1-1,1 1 0,0 0 0,-1-1 1,0 1-1,1-1 0,-1 0 0,0 0 0,0 1 1,-3 1-1,-3 2 27,0 0 1,-1-1-1,1 0 0,-13 5 1,16-8-135,-1 0 1,1 0 0,-1-1 0,0 0 0,0 0 0,0 0-1,0-1 1,0 0 0,-10-1 0,0-1-1634,0-1 1,-22-6-1,35 9 1279,2 0 291,1 0 0,0 0 0,-1 0 0,1-1 0,-1 1 0,1 0 0,0 0 0,-1 0 0,1 0 0,-1 0 0,1 0 0,0-1 0,-1 1 0,1 0 0,0 0 0,-1 0 0,1-1 0,0 1 0,-1 0 0,1-1 0,0 1 0,-1 0 0,1 0 0,0-1 0,0 1 0,0-1 0,-1 1 0,1 0 0,0-1 0,0 1 0,0-1 0,2-1-1704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51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0 2144,'-18'2'1001,"-5"-1"3352,18-1-3729,0 0 0,0 1 0,0-1 0,0 1 0,1 0 0,-1 0 0,0 0 0,-4 3 0,-5 1 580,13-5-1071,-1 0-1,1 1 1,0-1-1,0 0 1,0 1-1,-1-1 1,1 1-1,0-1 1,0 1-1,0-1 1,0 1-1,0 0 1,0-1-1,0 1 1,0 0-1,0 0 1,-1 1-1,20-2 924,491-12-34,-458 11-1089,101 1 494,-66 5 453,-85-5-688,-15 0 426,1 0-683,0 0 0,0 1 0,0 1 0,-12 3 0,0-2-53,-4 1 65,27-2 41,-1 0 0,0 0 1,0-1-1,0 1 0,1-1 0,-4 1 0,1 0 22,0 0 0,0 0 1,1 0-1,-6 4 0,-13 12-3,0 1 0,2 0-1,0 2 1,2 1-1,-18 24 1,-80 129-122,56-78 14,19-35 221,-69 78 0,-34 30 590,124-142-684,17-23 116,0 1-1,0-1 0,0 0 1,-1 0-1,-9 7 0,51-57 126,-23 34-317,1 1 0,0 0-1,0 0 1,1 2 0,1 0 0,-1 0 0,1 2 0,0 0-1,33-6 1,-5 4-12,0 2 0,81 1 0,-114 5 55,0 0-1,0 1 1,0 1-1,0 0 1,0 1-1,0 0 1,-1 0-1,18 9 1,-22-8 24,0-1 0,0 2 0,-1-1 1,0 1-1,0 0 0,0 0 1,0 1-1,-1 0 0,0 0 1,0 0-1,0 0 0,-1 1 0,0 0 1,3 7-1,-2-2 32,0 0-1,0 1 1,-2 0-1,0-1 1,0 1 0,-1 0-1,0 0 1,-1 14-1,-1-17-67,0-2 43,-9-13-1250,7 4 983,1 0 0,0 0-1,-1 0 1,1-1 0,0 1 0,0 0 0,0-1-1,0 1 1,0-1 0,0 0 0,0 1 0,0-3-1,-3-4-733,-10-16-846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66 4736,'-17'-3'1530,"17"3"-1477,0 0 0,-1 0 0,1 0 0,-1 0 0,1 0-1,-1 0 1,1-1 0,0 1 0,-1 0 0,1 0-1,-1 0 1,1-1 0,0 1 0,-1 0 0,1-1-1,0 1 1,0 0 0,-1-1 0,1 1 0,0 0-1,0-1 1,-1 1 0,1-1 0,0 1 0,0 0-1,0-1 1,0 1 0,-1-1 0,1 1 0,0 0-1,0-1 1,0 0 0,0 1-12,0 0 1,0 0-1,0 0 1,0 0-1,0 0 0,0 1 1,0-1-1,0 0 0,0 0 1,0 0-1,0 0 1,0 0-1,0 0 0,-1 0 1,1 0-1,0 0 1,0 0-1,0 0 0,0 0 1,0 0-1,0 0 0,0 0 1,0 0-1,0 0 1,-1 0-1,1 0 0,0 0 1,0 0-1,0 0 0,0 0 1,0 0-1,0 0 1,0 0-1,0 0 0,0 0 1,0 0-1,-1 0 0,1 0 1,0 0-1,0 0 1,0 0-1,0 0 0,0 0 1,0 0-1,0 0 1,0 0-1,0 0 0,0 0 1,0 0-1,0-1 0,-1 1 1,1 0-1,0 0 1,0 0-1,0 0 0,0 0 1,0 0 102,0 0 1,0 0 0,0 1-1,-1-1 1,1 0-1,0 0 1,0 0 0,0 0-1,-1 0 1,1 1 0,0-1-1,0 0 1,-1 0-1,1 0 1,0 0 0,0 0-1,-1 0 1,1 0 0,0 0-1,0 0 1,-1 0-1,1 0 1,0 0 0,0 0-1,-1 0 1,1 0 0,0 0-1,0 0 1,-1-1 0,2 0 576,7 2 362,6 2 91,-1 0 0,26 0 0,63-6-29,-58 0-777,-8-1-135,0-1 0,39-11 0,-26 5-89,17-9-173,-65 20 31,-1 0-7,0 0-1,1 0 1,-1 0 0,0-1 0,1 1-1,-1 0 1,0 0 0,0 0-1,1 0 1,-1 0 0,0 0 0,1 0-1,-1 0 1,0 0 0,1 0-1,-1 0 1,0 0 0,1 0 0,-1 0-1,0 1 1,0-1 0,1 0-1,-1 0 1,0 0 0,0 0 0,1 0-1,-1 1 1,0-1 0,0 0-1,1 0 1,-1 0 0,0 1 0,0-1-1,0 0 1,1 0 0,-1 1 0,0-1-1,0 1 1,0 15-25,-1-10 78,-1 0 1,0 0-1,-3 9 0,-3 0 184,-1-2-1,0 1 1,0-1-1,-16 17 1,-50 42 420,47-47-680,-41 48 1,11 4-1376,48-62-514,-11 26 0,21-41 1905,-9 22-2864,8-9 503,1-13 2159,1 1 1,-1-1 0,0 0 0,0 1 0,0-1 0,0 0 0,0 1 0,0-1 0,0 0 0,1 1 0,-1-1 0,0 0 0,0 0 0,1 1 0,-1-1 0,0 0 0,0 0 0,1 1 0,-1-1 0,0 0 0,0 0 0,1 0 0,-1 0 0,0 1 0,1-1 0,0 0 0,7 1-3131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2144,'-9'-3'11514,"11"3"-11135,21-3 447,-19 2-693,1 0-1,-1 0 1,1 1-1,0 0 1,5 0-1,138 23 1260,-68-19-754,160-14 0,-112 2-378,-95 7-120,-11 0-67,0 0-1,34-7 0,-25 4-72,-25 4 0,0-1 0,0 1 0,0-1 0,0-1 0,0 1 0,9-5 0,18-11 198,-22 17-70,-12 1-115,0-1 0,0 0 0,0 1 0,0-1 0,1 1 1,-1-1-1,0 1 0,0-1 0,0 1 0,1 0 0,-1-1 1,0 1-1,0 0 0,0 1 0,-14 19 48,8-12-15,-13 19 105,-1-1 0,-43 40 0,-109 87 94,107-98-103,-46 36 132,-19 17 293,104-84-388,2 1 0,-38 50 0,47-51-103,1 1-1,1 0 0,-13 36 1,20-47 86,2 5-134,0-1-18,13-21 226,-1-1 1,1 1 0,-1-1 0,7-5 0,84-61-125,-83 60-118,0 2 0,0 0 0,1 0 0,0 1 0,0 1 0,0 1 0,0 0 0,18-1 0,-18 3 55,0 1 0,-1 0 0,1 1 0,0 1 0,0 1-1,20 4 1,-27-4-4,1 1-1,-1 0 0,0 0 1,-1 1-1,1 0 1,-1 1-1,1 0 0,-1 0 1,-1 1-1,1 0 1,10 12-1,5 11-140,-21-28 37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6880,'-5'0'6377,"4"0"-6221,81-1 4931,190 10-4137,-257-7-1590,-11-2 79,1 1 0,-1-1 0,1 1 0,0-1 0,-1 0-1,1 0 1,0 0 0,-1 0 0,1 0 0,-1-1 0,1 1 0,0-1-1,4-1 1,-3 1-1625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5888,'-4'-4'6144,"4"13"-4160,0 4-1152,0 8 448,0 5-737,0 0-415,0 5-128,0 0 32,0-6 0,0-4-639,0 1 319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4480,'-17'-3'1801,"8"1"1843,11-2-1272,3-1-99,13-4-959,1 1-1,0 1 1,36-9-1,-47 14-1256,1 1 0,-1 0 0,0 0-1,1 0 1,-1 1 0,1 0 0,-1 1 0,0 0 0,1 0-1,-1 1 1,15 5 0,-22-7-41,0 1 0,1-1-1,-1 1 1,0 0 0,0-1 0,1 1 0,-1 0-1,0 0 1,0 0 0,0-1 0,0 1 0,0 0-1,0 1 1,0-1 0,-1 0 0,1 0 0,0 0-1,0 0 1,-1 1 0,1-1 0,-1 0 0,1 1-1,-1-1 1,0 0 0,1 1 0,-1-1 0,0 0-1,0 1 1,0-1 0,0 1 0,0 1 0,-2 1 12,1 0 1,0 1-1,-1-1 1,0 0-1,0 0 1,0 0 0,0-1-1,-5 7 1,-6 5 105,0-1 0,-26 22 0,-11 12 418,34-30-246,1 1-1,1 0 0,-19 36 1,32-53-240,0 1 1,0 0 0,0-1 0,0 1 0,1 0 0,-1 3-1,0-5-47,1-1 0,0 1 0,0-1-1,0 1 1,0-1 0,0 1 0,0-1 0,0 1-1,0-1 1,0 1 0,1-1 0,-1 1-1,0-1 1,0 1 0,0-1 0,1 1 0,-1-1-1,0 1 1,0-1 0,1 1 0,-1-1 0,0 1-1,1-1 1,-1 0 0,1 1 0,-1-1-1,0 0 1,1 1 0,-1-1 0,1 0 0,-1 1-1,1-1 1,-1 0 0,1 0 0,-1 0-1,1 1 1,5-1 41,0 0 1,0-1-1,0 1 0,0-1 0,0 0 0,8-3 0,4 0-33,26-6 60,43-7-2676,-76 16 1091,1 0 1,0 0-1,0 1 1,0 1-1,16 2 1,1 5-1543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3808,'-9'-5'9130,"20"9"-4643,3 0-3369,13-1-738,0-2 0,31-3-1,-9 0-51,282-13 1293,-330 15-1610,296-23 755,-120 9-572,-30 2-62,625-34 701,-596 46-1035,-146 0-769,-26 0 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3712,'-3'-9'18192,"7"10"-20747,96 18 3218,4 1-425,-85-15-208,87 25 42,-91-25-24,1 1 0,-1 1-1,0 0 1,21 15 0,-32-19-26,1 0 0,-1 0 0,0 1 0,0 0 0,-1 0 0,1 0-1,-1 0 1,0 1 0,0-1 0,0 1 0,-1-1 0,0 1 0,0 0 0,3 8-1,-4-5 42,1 0 0,-2 0-1,1 0 1,-1 0 0,0 0-1,-1 0 1,1-1 0,-2 1-1,-2 10 1,-4 8 50,-1-1 0,-1 1 0,-1-2 0,-20 34 0,16-34-20,-1 0 0,-1 0 0,-1-2 0,-35 36-1,20-28 84,107-80 502,-20 2-620,63-70 1,-57 55-139,-13 13 134,-18 17 52,46-37 1,-62 59-15,0-1 1,0-1 0,-1 1 0,18-26 0,-27 33-77,0 1-14,1-1 0,-1 0 0,-1 1 0,1-2 0,-1 1 0,3-9 0,-5 13-27,0-1 1,1 0-1,-1 0 0,0 0 0,0 1 0,-1-1 0,1 0 1,0 0-1,0 0 0,-1 1 0,1-1 0,-1 0 0,0 1 1,0-1-1,1 0 0,-1 1 0,0-1 0,0 1 0,0-1 1,-1 1-1,1 0 0,0-1 0,0 1 0,-1 0 0,1 0 0,-3-2 1,-19-10-882,22 12 654,0 1 0,-1-1 1,1 1-1,0-1 0,0 1 1,-1-1-1,1 1 1,0 0-1,-1 0 0,1 0 1,0 0-1,-1 0 0,1 0 1,0 0-1,-1 0 0,-1 1 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 4800,'-1'-1'356,"-1"-1"1,1 1-1,-1 0 1,1 0-1,-1 0 1,1 0-1,-1 0 1,-2-1-1,2 1 372,-3 7 718,0 2 0,1-1 1,-6 13-1,-1-1-143,9-14-1078,0-1 1,0 0-1,0 1 1,0-1 0,1 1-1,-1-1 1,1 1-1,1 0 1,-1 0 0,0 8-1,1-10-168,1-1-1,-1 0 1,0 1-1,1-1 1,-1 0-1,1 1 1,0-1-1,0 0 1,0 0-1,0 1 1,0-1-1,0 0 1,1 0-1,-1 0 1,1-1-1,-1 1 1,1 0-1,0 0 1,0-1-1,0 1 1,0-1-1,2 2 1,-1-2 3,-1 1 0,0-1 0,1 0 0,-1 1 0,1-1 0,0-1 0,-1 1 0,1 0 0,0-1 1,-1 1-1,1-1 0,0 0 0,0 0 0,-1 0 0,1 0 0,0 0 0,0 0 0,-1-1 0,1 0 0,0 1 0,-1-1 0,1 0 1,-1 0-1,1-1 0,-1 1 0,1 0 0,-1-1 0,0 0 0,0 1 0,1-1 0,-1 0 0,0 0 0,1-3 0,0 1-24,0 0 0,0 0-1,-1-1 1,0 1 0,0-1-1,0 0 1,0 0-1,-1 0 1,1 0 0,-2 0-1,1 0 1,0 0 0,-1-9-1,0 8-35,-1 0 0,1-1-1,-1 1 1,-1 0 0,1 1 0,-1-1 0,0 0-1,0 0 1,-1 1 0,1-1 0,-7-7-1,8 11-13,-1 0 0,1 1-1,-1-1 1,0 1 0,1-1 0,-1 1-1,0 0 1,0 0 0,0 0-1,0 0 1,0 0 0,0 0-1,0 0 1,-1 1 0,1-1-1,0 1 1,0 0 0,-1 0 0,1-1-1,0 1 1,0 1 0,-1-1-1,1 0 1,0 0 0,0 1-1,-4 1 1,-4 1-117,1 0 0,0 1 0,0 0-1,1 0 1,-9 6 0,11-6-96,-9 5-1285,0 1 0,-25 23 1,19-12-233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3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5 764 1248,'-5'0'6080,"7"1"-5238,-1-1-589,1 1 0,-1 0-1,1-1 1,-1 1-1,1-1 1,0 0 0,-1 1-1,1-1 1,-1 0-1,1 0 1,0 0 0,-1 0-1,1 0 1,-1-1-1,1 1 1,3-1 0,-3 0-68,1-1 0,0 1 0,0-1 0,-1 1 1,1-1-1,-1 0 0,1 0 0,2-3 0,3-5-19,0 0 0,-1 0 0,9-16-1,-15 24-101,15-27 139,-2 0 1,10-31-1,17-65 331,-20 57-126,9-35 61,-25 85-375,-1 0 0,0 0 0,2-34 0,-5-57 258,-1 64-34,1 38-212,-1-2 573,-1 9-666,1 0 1,-1-1-1,1 1 1,-1 0-1,1 0 0,0 0 1,-1 0-1,1 0 1,-1 0-1,1 0 0,-1 1 1,1-1-1,-1 0 0,1 0 1,0 0-1,-1 0 1,1 0-1,-1 1 0,1-1 1,0 0-1,-1 0 1,1 1-1,0-1 0,-1 0 1,1 1-1,-1-1 0,-2 3 72,-1 0 0,1-1-1,0 1 1,0 0 0,0 1-1,0-1 1,1 0 0,-1 1-1,1-1 1,-3 8 0,1-4 34,-17 22 93,10-15-141,-9 12 152,6-8 7,-16 28-1,19-27-75,-15 41-1,23-51-137,1 0-1,-1 1 1,1-1 0,1 0-1,0 1 1,0-1 0,1 13-1,15 99 283,-11-97-224,2 0-1,1-1 1,9 24-1,-14-42-50,0-1 0,1 1 0,0-1 0,0 0 0,0 0 0,0 0 0,0 0 0,7 5 0,-9-7-5,1-1 0,0 0 0,-1 0 0,1 0 0,-1 0 0,1 0 0,0 0 1,0 0-1,0-1 0,-1 1 0,1-1 0,0 1 0,0-1 0,0 0 0,0 1 1,0-1-1,0 0 0,0 0 0,0 0 0,0-1 0,0 1 0,-1 0 0,1-1 0,0 0 1,3 0-1,2-3-14,0 0 1,0 0-1,0 0 1,-1-1 0,0 0-1,0 0 1,0-1-1,0 1 1,-1-1-1,0-1 1,0 1 0,0-1-1,4-10 1,-7 13 1,0 0 0,0 0 1,0 0-1,0 0 0,0 0 0,1 1 1,0-1-1,0 1 0,0-1 1,3-2-1,3-3-25,-9 8 14,1 0 1,0 1-1,-1-1 1,1 0-1,0 0 1,-1 0 0,1 1-1,0-1 1,0 0-1,0 1 1,0-1-1,0 1 1,0-1-1,0 1 1,0-1-1,0 1 1,0 0-1,0-1 1,0 1 0,0 0-1,2 0 1,0 0 12,-1-1 25,8-3 0,-9 4-32,0 0-1,0 0 1,-1 0 0,1 0-1,0 1 1,0-1-1,-1 0 1,1 0 0,0 0-1,-1 1 1,1-1-1,0 0 1,-1 1-1,1-1 1,-1 1 0,1-1-1,0 1 1,-1-1-1,1 1 1,-1-1-1,1 1 1,-1-1 0,0 1-1,1 0 1,-1-1-1,1 1 1,-1 0 0,1 0-1,9 23-187,-8-15 201,0 0 0,0 1 1,-1-1-1,0 1 0,-1-1 1,-1 16-1,0 1-72,0-6 80,0 0-1,-2 0 0,-5 23 1,7-38-12,1-1 0,-1 1 0,1-1 0,0 7 1,1-3 50,-1-6 136,1-3-21,3-1-143,0-1 1,0 0-1,0 0 0,0 0 0,-1-1 1,1 1-1,-1-1 0,5-7 1,5-4-67,0 1-15,2 1 0,0 0 0,0 1 0,1 1 0,22-12 0,-36 22 44,0 0 0,0 0 1,0 0-1,0 1 0,0-1 0,0 0 1,0 1-1,0-1 0,0 1 1,0 0-1,0 0 0,0-1 1,0 2-1,0-1 0,0 0 1,0 0-1,0 1 0,0-1 0,0 1 1,0-1-1,0 1 0,0 0 1,0 0-1,0 0 0,0 0 1,-1 0-1,1 0 0,0 0 1,2 3-1,0 1 11,1 0 0,-1 1 0,0-1 0,0 1 0,-1 0 0,0 0 0,0 0 0,3 7 0,-4-3 12,-1 0 0,1-1 1,-1 1-1,-1 0 0,0 0 1,0 0-1,-2 11 0,1-19-174,1 1 0,-1-1 0,0 0 0,1 0 0,-1 0 0,0 1 0,-2 1 0,-1 5-2261,2 1-3421,13-5-333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2976,'2'-7'7106,"-1"20"-2586,0-4-5042,-5 365 6543,-1-303-5577,-1 0-216,6-69-210,0 0 0,0 0 1,0 0-1,0-1 0,-1 1 0,1 0 1,-1 0-1,1-1 0,-1 1 1,0 0-1,0-1 0,0 1 0,-1 1 1,1-2 93,1-19-14853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5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8064,'-17'-5'3648,"34"13"-3168,1-3 1344,10 4-1088,25-9 352,11 3-672,30-3 63,4 0-319,15-3 64,-15 3-128,2-9 160,-10 4-160,-6-6-2495,-15 7 1311,-11-9-2752,-8 10 2176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52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57 4160,'-1'-2'256,"1"1"-134,0 1 0,0 0 1,0 0-1,0-1 0,0 1 1,0 0-1,0-1 0,-1 1 1,1 0-1,0 0 1,0-1-1,0 1 0,0 0 1,-1 0-1,1-1 0,0 1 1,0 0-1,-1 0 1,1 0-1,0-1 0,0 1 1,-1 0-1,1 0 0,0 0 1,-1 0-1,1 0 0,0 0 1,-1 0-1,1-1 1,0 1-1,-1 0 0,1 0 1,0 0-1,-1 1 0,12-4 5795,24-3-4394,206-18 877,-173 17-2517,-66 7 8,-1 0 1,0 0 0,0 0-1,0 0 1,0-1 0,0 1-1,0 0 1,0-1-1,0 1 1,0-1 0,0 1-1,1-2 1,2 0-1016,5 0-300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94 130 3968,'5'-12'5539,"-11"31"-2337,-3-1-2030,-15 26 0,12-24-445,-11 25 0,20-39-634,1 0 0,0 0 0,0 0 0,1 1 0,0-1 0,0 0 0,0 1 0,1 12-1,0-17-60,1 1 0,-1 0-1,1 0 1,0 0 0,0-1-1,0 1 1,0-1 0,1 1-1,-1-1 1,1 1-1,-1-1 1,1 1 0,0-1-1,0 0 1,0 0 0,0 0-1,0 0 1,3 1-1,2 2 76,0-1 0,0 0 0,1 0 0,0-1 0,8 3 0,-11-5-59,-1 0 0,0 0 0,0-1-1,1 0 1,-1 1 0,0-1 0,1-1 0,-1 1 0,0-1-1,0 0 1,1 0 0,-1 0 0,0 0 0,0-1-1,0 0 1,0 1 0,-1-1 0,1-1 0,0 1 0,-1-1-1,6-4 1,-3 1 0,0 0-1,0 0 0,0 0 1,0-1-1,-1 0 1,-1 0-1,1 0 0,-1-1 1,0 0-1,3-8 0,-1-3 11,0-1 0,-2 0 0,0-1 0,2-38 0,-6 49-44,0 0 0,-1 0 0,0 0 1,-1 0-1,-3-11 0,3 15-4,0 0 0,0 1 0,0 0 0,-1 0 0,0-1 0,0 1 0,-1 1 0,1-1 0,-8-7 0,7 9-26,0 0 0,0 0 1,0 0-1,-1 1 0,1-1 0,-1 1 0,0 0 1,0 0-1,1 1 0,-1-1 0,0 1 0,0 0 1,0 1-1,0-1 0,-1 1 0,1 0 0,0 0 1,0 1-1,0-1 0,-7 3 0,6-2-157,0 1 1,0 0-1,0 0 0,1 0 0,-1 1 0,1 0 1,-1 0-1,1 0 0,0 1 0,0-1 0,0 1 1,0 1-1,1-1 0,0 1 0,0-1 1,-5 9-1,4-4-598,1 0 1,0 0 0,0 0-1,1 1 1,1 0-1,-4 19 1,4-10-1141,1 0 1,2 33-1,4-17-1481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3328,'-3'3'496,"1"0"-1,0 0 1,0 0 0,0 0 0,-3 6 0,1-2 513,-18 22 1991,18-24-2689,1-1 0,-1 1 0,1 0 1,0 0-1,0 0 0,0 1 0,1-1 0,-1 0 0,0 8 1,2-9-171,0 0 1,0 0 0,1 0 0,-1 0-1,1 0 1,0 0 0,0 0 0,1 0-1,-1 0 1,1 0 0,2 7-1,-2-9-79,0-1 0,0 1-1,0 0 1,0 0 0,0-1-1,0 1 1,1 0 0,-1-1-1,1 1 1,-1-1 0,1 0-1,0 0 1,-1 1 0,1-1-1,0 0 1,0 0 0,0 0-1,0-1 1,-1 1 0,1 0-1,0-1 1,1 1 0,-1-1-1,4 0 1,1 0 41,1 0-1,0-1 0,-1 0 1,1 0-1,-1-1 1,0 0-1,1 0 1,-1-1-1,0 0 0,0 0 1,-1-1-1,11-6 1,-4 1 193,0-1-1,-1 0 1,0 0 0,21-25 0,-32 34-296,0-1-1,1 1 1,-1 0 0,0-1 0,-1 0-1,1 1 1,0-1 0,0 1 0,-1-1 0,1 0-1,-1 0 1,1 1 0,-1-1 0,0 0-1,1 0 1,-1 1 0,0-1 0,0 0 0,-1 0-1,1 0 1,0 1 0,0-1 0,-1 0 0,1 0-1,-1 1 1,0-1 0,1 0 0,-1 1-1,0-1 1,0 1 0,0-1 0,0 1 0,0 0-1,-1-1 1,1 1 0,0 0 0,0 0-1,-1-1 1,1 1 0,-1 0 0,1 0 0,-1 1-1,0-1 1,1 0 0,-1 1 0,0-1 0,1 1-1,-4-1 1,-6-2-386,-1 1 0,-21-1 1,9 2-2468,36 3-2086,5 0 3334,10-2-1835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 5568,'-10'-15'970,"8"11"-612,0 1-1,-1-1 0,1 1 1,-1 0-1,-4-4 5531,18 11-3744,-2-2-1488,0-1 1,1 0 0,18 0-1,-21-1-450,100-8 979,-77 4-1150,1 2-1,0 1 0,37 4 0,-66-3-6,-1 0-1,1 0 0,-1 0 1,1 0-1,-1 1 0,1-1 1,-1 0-1,1 1 0,-1-1 1,1 1-1,-1 0 0,1 0 1,-1-1-1,0 1 0,0 0 1,1 0-1,-1 0 1,0 0-1,0 0 0,0 1 1,0-1-1,0 0 0,0 0 1,-1 1-1,1-1 0,0 1 1,-1-1-1,1 0 0,-1 1 1,1-1-1,-1 1 0,0-1 1,1 1-1,-1-1 0,0 1 1,0 0-1,0-1 0,0 1 1,0-1-1,-1 1 0,0 1 1,-1 5 114,0 1 0,-1-1 0,0 0 1,0-1-1,-1 1 0,-6 9 0,-3 1 79,0-1 0,-1-1-1,-31 28 1,9-9-69,-47 58-173,70-76-139,0 1 0,2 0 0,-17 36 0,-15 58-3431,32-79-1350,-8 47 1,18-60-297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2720,'12'4'5610,"-8"-2"-5065,0 0-1,0-1 0,0 0 0,0 0 0,0 0 1,0 0-1,0 0 0,0-1 0,6 0 0,41-3 1998,32-12-10,-50 8-2088,402-114 2296,-202 50-2328,-67 32-408,-135 34-193,1 1 0,1 1 0,39 2 0,-70 1 76,1 0 1,-1 1-1,0-1 0,0 0 0,0 1 1,0-1-1,0 1 0,0 0 1,0 0-1,0 0 0,0 0 0,2 1 1,-3-1 7,-1-1 0,1 1 0,-1 0 1,1-1-1,-1 1 0,0 0 0,1 0 1,-1-1-1,0 1 0,1 0 0,-1 0 1,0 0-1,0-1 0,0 1 0,0 0 0,0 0 1,0 0-1,0 0 0,0-1 0,0 1 1,0 0-1,0 0 0,0 0 0,-1 0 1,1-1-1,0 1 0,-1 0 0,1 0 1,0-1-1,-1 1 0,1 0 0,-2 1 0,-7 10-1526,-1 0-1,0 0 0,0-1 0,-1 0 0,-1 0 0,-16 10 0,9-6-432,-9 7-64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2720,'5'5'11269,"-1"2"-11093,-2-3 121,1 0 0,-1 1 0,1-1 1,-1 0-1,-1 1 0,1 0 0,-1-1 0,1 1 0,-2 0 1,1 0-1,0 8 0,0-8-258,-1 1 0,1-1 0,0 0 0,0 1-1,1-1 1,0 0 0,3 7 0,-4-11 905,0-2-581,4-9-260,0-1 1,-1 0-1,5-19 1,5-15 196,-12 41-285,1-2-96,-1 1 0,0-1 1,0 0-1,0 0 1,1-8-1,-3 12 103,0 0 1,1 0-1,-1 0 1,1 0-1,0 0 0,-1 1 1,1-1-1,0 0 1,2-2-1,-2 3-11,0 1 117,6 1 75,0 0 0,0 0 0,0 1-1,7 2 1,16 5 468,-20-8-506,1 2-41,0-1 0,0-1 0,0 0-1,19-1 1,126-12 466,128-15-401,-252 23-123,62-1 1,-95 5-84,0 1 1,0-1-1,0 1 0,0-1 1,1 0-1,-1 1 0,0-1 1,0 1-1,0 0 0,1-1 1,-1 1-1,-1 1 0,-6 4-38,-34 18 33,1 2 0,1 2 0,2 1 0,0 3-1,2 0 1,-42 51 0,-109 164 230,151-199-109,-49 50 0,63-79 31,-4 5-47,25-23-76,-1 0 1,1 1-1,0-1 0,-1 0 1,1 0-1,-1 0 0,1 0 1,-1 0-1,1 0 0,-1-1 1,0 1-1,0 0 0,1-1 1,-1 0-1,-3 1 0,3 0 20,-1 1 0,2-1 127,12-2-143,2-1-30,-1-1 1,0-1-1,24-10 0,-24 8-13,2 1 0,-1 0 0,15-2 0,-20 5 17,1 1 0,0 1 0,-1-1 0,1 1 0,0 1 0,-1-1 0,1 1 0,0 1 0,-1 0 0,0 0 0,1 1 0,-1 0 0,0 0-1,0 1 1,-1 0 0,15 9 0,-19-11 33,3 2 83,0-1 0,-1 1 0,1 0 0,-1 1 0,7 6 0,-12-10-457,1-1 0,-1 1-1,1-1 1,-1 1-1,1-1 1,0 0 0,-1 1-1,1-1 1,-1 0 0,1 1-1,0-1 1,-1 0 0,1 0-1,0 0 1,-1 0 0,1 0-1,0 0 1,-1 0-1,1 0 1,0 0 0,0 0-1,-1 0 1,1 0 0,0 0-1,-1 0 1,2-1 0,17-9-3474,-16 8 2764,17-11-1648,8-4-1046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2912,'1'-1'303,"0"0"0,-1 0 0,1 0 0,0 0 1,0 0-1,0 0 0,0 1 0,0-1 0,0 0 0,0 0 0,0 1 1,0-1-1,0 0 0,0 1 0,0 0 0,0-1 0,1 1 0,1-1 0,-3 1-144,1 0 0,0 1 0,-1-1-1,1 0 1,0 0 0,0 1 0,-1-1-1,1 0 1,-1 1 0,1-1 0,0 1-1,-1-1 1,1 0 0,-1 1 0,1 0-1,-1-1 1,1 1 0,-1-1 0,1 1-1,-1 0 1,0-1 0,1 1 0,-1 0-1,0-1 1,1 1 0,-1 0 0,0-1-1,0 1 1,0 0 0,0 0 0,0-1-1,0 1 1,0 1 0,2 21 2589,-3 44 0,0-20-2543,1-46-256,0 0 0,0 0-1,0 0 1,-1 0 0,1 0 0,0 0-1,0 0 1,0 0 0,-1 0 0,1 0-1,0 0 1,-1 0 0,1-1 0,-1 1-1,1 0 1,-1 0 0,0 0 0,1 0-1,-1-1 1,0 1 0,1 0 0,-2 0-1,21-9-10969,-11 3 9845,18-12-2402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5568,'0'0'69,"-1"0"1,1 0-1,-1 0 0,1-1 1,-1 1-1,1 0 1,0 0-1,-1 0 0,1 0 1,-1 0-1,1 0 0,-1 0 1,1 0-1,-1 0 1,1 0-1,-1 0 0,1 0 1,-1 1-1,1-1 1,0 0-1,-1 0 0,1 0 1,-1 1-1,1-1 1,0 0-1,-1 0 0,1 1 1,-1-1-1,0 13 1673,0-1-1006,1-9-479,-1-1-1,0 1 1,0-1-1,0 1 0,0-1 1,0 0-1,0 1 1,0-1-1,-1 0 1,1 0-1,-1 0 0,-3 3 1,-26 21 1879,22-20-1675,-88 59 2719,59-42-2426,-39 32 0,50-35-729,2 2 0,1 1 1,-22 26-1,42-43-79,3-4-144,0 0 0,0 0 0,-1 0-1,1-1 1,-1 1 0,0-1 0,1 1-1,-1-1 1,0 1 0,-3 1-1,5-3 121,0 0-1,0 0 0,0 0 1,-1 0-1,1 0 0,0 0 1,0 1-1,0-1 0,0 0 0,0 0 1,0 0-1,-1 0 0,1 0 1,0 0-1,0 0 0,0 0 1,0 0-1,0 0 0,-1 0 1,1 0-1,0 0 0,0 0 0,0 0 1,0 0-1,0 0 0,-1-1 1,1 1-1,0 0 0,0 0 1,0 0-1,0 0 0,0 0 0,0 0 1,0 0-1,-1 0 0,1 0 1,0 0-1,0-1 0,0 1 1,1-6-2430,8-9-620,4 3-168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4736,'-1'0'3280,"7"0"-1215,42 3 846,-19 4-1511,53 18 0,-80-25-1379,-1 0 0,0 1 1,1 0-1,-1-1 0,0 1 1,1 0-1,-1 0 1,0-1-1,0 1 0,0 0 1,0 0-1,0 0 0,0 1 1,0-1-1,0 0 0,0 0 1,0 0-1,0 1 1,-1-1-1,1 0 0,-1 1 1,2 2-1,-2-1 16,0-1-1,0 1 1,0 0 0,0-1-1,-1 1 1,1-1 0,-1 1-1,1 0 1,-1-1 0,0 1-1,-2 4 1,-2 2 101,-1 0 0,0 0 0,0 0 0,0-1 0,-11 10 0,-5 1 195,-9 10 287,29-27-630,0 1 1,-1-1-1,2 1 1,-1 0-1,0 0 1,1-1-1,-1 1 1,1 0-1,0 0 1,-1 4-1,2-5 7,-1-1-1,1 1 0,1-1 0,-1 1 0,0-1 0,0 1 0,0-1 0,1 1 0,-1-1 0,1 0 0,-1 1 1,1-1-1,0 0 0,-1 1 0,1-1 0,0 0 0,0 0 0,0 0 0,0 1 0,0-1 0,1 1 0,5 4 68,0-1 0,12 8-1,-2-1 296,-11-7-174,0 0 0,0 1 0,-1 0 0,0 0 0,0 0-1,6 10 1,-9-13-77,0 0 0,-1 0-1,0 1 1,1-1 0,-1 0-1,0 0 1,-1 1 0,1-1-1,0 0 1,-1 1 0,0-1-1,0 1 1,0-1 0,0 0-1,-1 1 1,1-1 0,-2 5-1,0-3-26,0 0 1,0 0-1,0-1 0,-1 1 0,0-1 0,0 0 0,0 1 0,0-1 0,0-1 1,-1 1-1,-5 4 0,2-3-65,0 0 0,0-1 0,0 0 1,-1 0-1,0-1 0,-10 4 0,-8-1-1078,0-1-1,0 0 1,-37 0 0,51-4-233,-1-1 1,1 0-1,0-1 1,-1 0 0,1-1-1,-20-5 1,28 5 235,0 0 0,1 0 0,-1 0 0,-6-6 0,10 8 994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55 196 2816,'-14'0'867,"-26"3"5007,43-3-4194,77-5 3737,45-14-2903,-85 12-2205,251-51-79,-146 19-2878,-1-10-4929,-87 27 4879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259 419 3488,'0'-9'4962,"-12"10"-3903,4 0-712,0 1 1,0 1-1,0 0 1,0 0-1,1 0 0,-1 1 1,1 0-1,0 0 1,0 1-1,1 0 0,-11 9 1,3 0 36,0 1 1,1 0-1,-19 28 1,21-26-249,1 1 0,0 0 0,2 0 0,0 1 0,1 1 0,0-1 0,-6 40 0,13-57-120,0 1 0,0-1 0,0 1 1,0-1-1,0 0 0,0 1 0,1-1 1,-1 1-1,1-1 0,0 0 1,-1 0-1,1 1 0,0-1 0,1 0 1,-1 0-1,0 0 0,1 0 0,-1 0 1,1 0-1,-1-1 0,1 1 1,0 0-1,0-1 0,0 1 0,0-1 1,0 0-1,0 1 0,0-1 0,0 0 1,0 0-1,3 0 0,3 1 23,0 0 0,0 0-1,-1-1 1,1 0 0,0 0 0,0-1-1,0 0 1,11-2 0,-6 1-29,-1-2 1,0 0 0,1 0-1,-1-1 1,-1 0 0,1-1-1,0-1 1,-1 0 0,0 0-1,-1-1 1,0-1-1,13-11 1,-9 6-51,-1-1 0,0-1 0,-1 0 0,-1-1 0,-1 0 0,0-1 0,11-26 0,-7 11 84,-2-1 0,-1-1 0,-2 0 0,-1 0 0,-1-1 0,1-36 0,-6 45 103,-2 1 0,-1-1 0,-1 0-1,-1 1 1,-1-1 0,-1 1 0,-1 0 0,-2 1 0,-10-25-1,17 45-110,-1 1 0,1-1 0,-1 1 0,0-1 0,-5-5-1,7 9-30,-1 0 0,1-1 0,-1 1 0,1-1 0,-1 1-1,1 0 1,-1 0 0,1-1 0,-1 1 0,1 0 0,-1 0-1,0 0 1,1-1 0,-1 1 0,1 0 0,-1 0 0,1 0-1,-1 0 1,0 0 0,1 0 0,-1 0 0,1 0 0,-1 0-1,0 1 1,1-1 0,-1 0 0,1 0 0,-1 0 0,1 1-1,-1-1 1,1 0 0,-1 1 0,1-1 0,-1 0 0,1 1-1,-1-1 1,1 0 0,0 1 0,-1-1 0,1 1 0,0-1-1,-1 1 1,1-1 0,0 1 0,-1 0 0,-3 5 64,1 0 1,0 0-1,0 1 1,0-1 0,1 1-1,0-1 1,0 1-1,0 0 1,1-1 0,0 1-1,1 0 1,0 11-1,1 9 259,10 52-1,-6-47-137,9 57-16,15 121 31,-10-51-264,-18-142-1281,-1-15 661,-1 1 0,1-1 0,1 1 0,-1-1 0,0 1 0,1 0 0,-1-1 1,2 5-1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52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15 2656,'3'-4'305,"6"-4"1092,-8 8-1344,-1-1 0,0 1 0,0 0 1,0 0-1,1 0 0,-1 0 1,0 0-1,0-1 0,1 1 1,-1 0-1,0 0 0,0 0 1,1 0-1,-1 0 0,0 0 1,0 0-1,1 0 0,-1 0 1,0 0-1,0 0 0,1 0 1,-1 0-1,0 0 0,1 0 1,-1 0-1,0 0 0,0 1 1,1-1-1,-1 0 0,2 1 1504,-7 3 1174,-1 7-1873,0 0 0,-1 0 1,0-1-1,-1 0 0,-17 16 0,-14 19-540,34-39-506,-9 15 518,14-20-468,0 0 0,-1 0-1,1-1 1,0 1 0,-1 0-1,1 0 1,0 0-1,0 0 1,0 0 0,0 0-1,0 0 1,0 0-1,0 0 1,0 0 0,0 0-1,0 0 1,0-1 0,1 1-1,-1 0 1,0 0-1,1 0 1,0 1 0,7 9-1654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6560,'0'0'147,"-1"-1"0,1 0 0,-1 0 0,1 0 1,0 0-1,-1 1 0,1-1 0,0 0 0,0 0 0,0 0 0,-1 0 1,1 0-1,0 0 0,0 0 0,0 0 0,0 0 0,1-1 1,-1 1-86,1 1 1,-1-1 0,1 0 0,0 1-1,-1-1 1,1 1 0,-1-1 0,1 1 0,0-1-1,-1 1 1,1 0 0,0-1 0,0 1 0,-1 0-1,1 0 1,0-1 0,0 1 0,0 0 0,-1 0-1,1 0 1,0 0 0,0 0 0,0 0 0,1 0-1,25-1 1404,-19 0-983,0 0 0,0 1 0,0 0-1,0 1 1,8 1 0,-12-1-407,1 0 0,-1 0 1,1 1-1,-1 0 0,0 0 1,0 0-1,0 0 0,0 0 0,0 1 1,0 0-1,0 0 0,-1 0 1,0 0-1,1 1 0,-1-1 0,0 1 1,-1 0-1,1-1 0,-1 1 1,0 1-1,0-1 0,2 5 0,4 8 154,-2 0 0,0 0 0,-1 0-1,0 1 1,-2 0 0,0 0 0,-1 0-1,-1 0 1,0 0 0,-2 0 0,0 0-1,-4 19 1,3-26-77,0 5 56,-2 0 1,0 0-1,-1 0 1,-11 26-1,1-4 516,6-12-223,3-19-249,6-6-252,0-1 0,0 0 0,0 0 0,-1 0 0,1 0 0,0 0 0,0 0 0,0 0 0,0 0 0,0 0 0,0 0 0,0 0 0,0 0 0,0 0 0,0 0 0,-1 0 0,1 0 1,0 0-1,0 0 0,0 0 0,0 0 0,0 0 0,0 0 0,0 0 0,0 0 0,0 0 0,-1 0 0,1 0 0,0 0 0,0 0 0,0 0 0,0 0 0,0 0 0,0 0 0,0 0 0,0 0 0,0 0 0,-1 0 0,1 0 1,0 0-1,0 0 0,0 0 0,0 0 0,0-1 0,0 1 0,0 0 0,0 0 0,0 0 0,0 0 0,0 0 0,0 0 0,0 0 0,0 0 0,0 0 0,0-1 0,0 1 0,0 0 0,0 0 0,0 0 0,0 0 0,0 0 1,0 0-1,0 0 0,6-6 185,12-10-73,-1-1 1,-1-1-1,26-35 0,-23 27 330,143-183 1301,-126 155-1620,-7 9-306,-28 44 145,5-6-363,-1-1-1,0 0 1,0 1 0,0-2 0,-1 1 0,3-11 0,-6 18-176,-1-1 0,0 0 0,0 1 0,0-1-1,0 1 1,0-1 0,0 1 0,0-1 0,0 0-1,-1-1 1,1 2 137,-1 1 0,1-1-1,0 1 1,0-1 0,-1 1 0,1-1-1,-12-5-9223,4 6 7236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90 6976,'0'0'92,"0"-1"1,-1 1-1,1 0 1,-1 0-1,1 0 1,-1-1-1,1 1 1,-1 0-1,0 0 1,1 0-1,-1 0 1,1 0-1,-1 0 1,1 0-1,-1 0 1,1 0-1,-1 0 1,1 0-1,-1 0 1,1 0-1,-1 1 1,1-1-1,-1 0 1,1 0-1,-1 0 1,1 1-1,-1-1 1,1 0-1,-1 1 1,1-1-1,-1 0 1,1 1-1,0-1 1,-1 1-1,1-1 1,0 1-1,-1-1 1,1 0-1,0 1 1,0-1-1,0 1 1,-1-1-1,1 1 1,0-1-1,0 2 1,-5 7 793,-19 22 1950,15-21-2136,1 1 1,1-1-1,-10 18 1,16-25-637,0-1-1,0 1 1,-1 0 0,2 0-1,-1 0 1,0 0 0,1 0-1,-1 0 1,1 0 0,0 0-1,0 0 1,0 0 0,0 0 0,0 0-1,1 0 1,0 0 0,-1 0-1,1 0 1,2 5 0,-2-6-10,0 0-1,0 0 1,0-1 0,1 1 0,-1 0-1,0 0 1,0-1 0,1 1 0,-1-1 0,1 1-1,0-1 1,-1 0 0,1 0 0,0 0 0,0 1-1,0-2 1,0 1 0,0 0 0,0 0 0,0-1-1,0 1 1,0-1 0,0 1 0,0-1-1,0 0 1,0 0 0,0 0 0,0 0 0,1 0-1,-1-1 1,0 1 0,0 0 0,0-1 0,0 0-1,3-1 1,-1 1 27,0-1 0,-1 0 0,1-1 0,0 1 0,0-1 0,-1 1 0,0-1-1,1 0 1,-1-1 0,0 1 0,-1 0 0,1-1 0,0 0 0,-1 1 0,0-1 0,3-6 0,-3 2-31,0-1 0,0 0 0,-1 1 0,0-1 0,0 0 0,-1 0 0,0 0 0,-1 0 0,-1-8 0,-3-11-465,-13-40-1,17 65 107,0 0-1,0 0 1,-1 0-1,0 0 1,0 0-1,1 0 1,-2 0-1,-3-4 1,6 7 154,0-1 0,-1 1 0,1-1 1,-1 1-1,0-1 0,1 1 0,-1-1 1,1 1-1,-1-1 0,0 1 0,1 0 1,-1-1-1,0 1 0,1 0 0,-1 0 1,0-1-1,0 1 0,1 0 0,-1 0 1,0 0-1,0 0 0,1 0 0,-1 0 1,0 0-1,1 0 0,-1 0 0,0 1 1,0-1-1,1 0 0,-1 0 0,0 1 1,1-1-1,-1 0 0,0 1 0,1-1 1,-1 0-1,0 1 0,1-1 0,-1 1 1,1-1-1,-1 1 0,1 0 0,-1 0 1,-23 32-8801,14-24 6614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44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2144,'0'0'20,"0"0"0,0 0 0,1 0 1,-1 0-1,0 0 0,0 0 0,0 0 0,0 0 0,0 1 1,0-1-1,0 0 0,0 0 0,1 0 0,-1 0 0,0 0 0,0 0 1,0 0-1,0 0 0,0 0 0,0 1 0,0-1 0,0 0 1,0 0-1,0 0 0,0 0 0,0 0 0,0 0 0,0 1 1,0-1-1,0 0 0,0 0 0,0 0 0,0 0 0,0 0 0,-2 2 1798,8 3-715,0 7-867,0 0 0,1-1-1,0 0 1,0 0 0,1-1-1,1 0 1,18 17-1,78 56 504,-102-80-712,33 23 36,-1 2 0,-1 1 0,-2 2 0,38 47 0,57 96 41,-72-95 361,98 109 0,-126-159-618,2-1-1,1-1 1,1-1-1,40 25 0,-70-49-1654,-6 4-1994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4:46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3072,'-5'-4'4533,"6"6"-4272,9 14-38,1 0 0,1-1 0,1 0 1,0-1-1,0 0 0,2-1 0,-1 0 0,2-1 0,0-1 0,20 11 0,130 49 368,-28-15-238,-63-19-180,128 88 0,55 66-191,-230-169 20,18 12 158,15 12-83,60 60 1,-115-101-467,0 1-1,0 0 1,-1 0 0,0 0-1,-1 1 1,1 0 0,-1 0-1,3 8 1,-6-11-345,0 0 0,0 0-1,-1 0 1,1 0 0,-1 6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5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4 603 3968,'0'1'162,"-1"1"0,1-1 1,-1 0-1,1 1 0,0-1 0,-1 1 1,1-1-1,0 1 0,0-1 0,0 1 1,0-1-1,0 1 0,0-1 0,1 1 1,-1-1-1,0 0 0,1 1 1,-1-1-1,1 1 0,0-1 0,-1 0 1,1 0-1,0 1 0,0-1 0,0 0 1,0 0-1,0 0 0,1 1 0,-1 0 4,1-1-1,-1 1 1,1-1-1,-1 0 1,1 0-1,0 1 1,-1-1-1,1 0 1,0-1-1,0 1 1,0 0-1,0 0 1,-1-1-1,1 1 1,0-1-1,0 0 1,0 1-1,0-1 1,0 0-1,4-1 1,-4 1-30,0-1-1,0 0 1,1 0 0,-1 0 0,0 0-1,0 0 1,0 0 0,0-1 0,0 1-1,0-1 1,-1 1 0,3-4 0,16-24 772,-15 21-813,7-12 197,-2-1-1,-1 1 1,10-32-1,12-64 924,-30 113-1170,4-20 338,-1 1 0,-1 0-1,-1-32 1,-3 23 58,-1 1 0,-10-45 0,12 72-438,-1 1 0,1-1 1,0 1-1,0-1 0,0 1 1,0-1-1,0 0 0,1 1 1,-1-1-1,1 1 0,-1-1 1,1 1-1,0 0 0,0-1 0,0 1 1,1 0-1,1-4 0,0 2 4,1 1 0,-1-1 0,1 1 0,-1 0 0,1 0 0,0 0-1,0 0 1,9-3 0,1-1 0,1 2-1,0 0 1,0 1 0,32-5-1,-31 7-27,1 0 0,-1 1-1,1 1 1,-1 1 0,1 0-1,-1 2 1,0-1 0,31 11-1,-44-12 25,1 1 0,-1-1 0,0 1 0,0 0 0,0 0 0,0 0 0,0 0 0,-1 1 0,1-1 0,0 1 0,-1-1 0,0 1 0,0 0 0,0 0 0,0 0 0,0 0-1,-1 1 1,1-1 0,-1 0 0,0 1 0,0-1 0,0 1 0,0-1 0,-1 1 0,1-1 0,-1 1 0,0 0 0,0-1 0,0 1 0,-1-1 0,1 1 0,-1-1 0,0 1 0,0-1 0,0 1-1,0-1 1,-3 5 0,-14 27 164,8-15-159,1 0-1,0 0 1,-7 28 0,13-34 47,1 0 1,0 0-1,1 0 1,1 0-1,0 0 1,1 0 0,0 0-1,1 0 1,1 0-1,0 0 1,1-1-1,0 1 1,1-1-1,1 0 1,0 0 0,1-1-1,0 0 1,1 0-1,0-1 1,1 0-1,0 0 1,1-1-1,10 9 1,-13-13 14,0-1 0,0-1 0,1 0 0,-1 0 0,1 0 0,0-1 0,0 0 0,9 2 0,-13-4-255,0 0 1,0 0-1,1-1 0,-1 1 1,0-1-1,0 0 1,1 0-1,-1-1 0,0 1 1,0-1-1,1 0 0,-1 0 1,0 0-1,0-1 1,0 1-1,0-1 0,4-3 1,12-7-4920,-11 7 3003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5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9 234 5888,'3'0'453,"0"-1"0,0 1 1,-1-1-1,1 1 0,0-1 1,0 0-1,-1 0 0,1 0 1,-1 0-1,1 0 0,-1-1 1,0 1-1,1-1 0,-1 0 1,3-2-1,6-4 294,-7 4-561,0 0 1,0 0 0,0-1 0,-1 1 0,0-1 0,1 1-1,-2-1 1,1 0 0,0 0 0,1-7 0,1 2-24,-3 3-79,1 0 1,-1 0-1,0-1 0,-1 1 0,1 0 1,-1-1-1,-1 1 0,0 0 1,0-1-1,0 1 0,-1-1 0,0 1 1,0-1-1,-4-11 0,4 18-79,1 0 0,0 0 1,0 0-1,-1 0 0,1 1 0,-1-1 0,1 0 0,0 0 1,-1 0-1,0 1 0,1-1 0,-1 0 0,1 0 0,-1 1 1,0-1-1,0 1 0,1-1 0,-1 0 0,0 1 0,0-1 1,0 1-1,0 0 0,1-1 0,-1 1 0,0 0 0,0 0 1,0-1-1,0 1 0,0 0 0,0 0 0,0 0 0,0 0 1,0 0-1,0 0 0,0 0 0,0 1 0,0-1 0,0 0 1,1 0-1,-1 1 0,0-1 0,0 1 0,0-1 0,0 1 1,0 0-1,-3 1 83,0 1 0,0 0 1,1 0-1,-1 1 0,1-1 0,0 0 1,-4 7-1,0 2 67,1 0 0,0 1 1,1 0-1,0 0 0,1 0 0,1 1 0,0-1 1,1 1-1,-1 15 0,3-22-27,0 1 0,1 0 0,-1 0 0,2-1 0,-1 1 1,1-1-1,0 1 0,5 11 0,-4-14-48,-1 0 0,0-1 0,1 1 0,0-1 0,0 0-1,0 1 1,1-1 0,-1-1 0,1 1 0,0 0 0,0-1 0,0 0 0,7 4 0,-1-3-39,-1 0 1,1-1-1,-1 0 0,1-1 0,0 0 1,17 1-1,-6-2 30,-1-1 0,28-3-1,-31 0-560,1 0-1,-1-1 0,1-1 1,-2-1-1,1 0 0,16-9 1,-4 0-1020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5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80 3328,'-1'-2'361,"-1"0"1,1 0 0,0 0-1,-1 1 1,0-1-1,1 0 1,-1 1 0,0-1-1,0 1 1,0-1-1,0 1 1,0 0 0,0 0-1,-3-1 1,5 1-68,-1-1 1,1 1-1,-1 0 1,1 0 0,-1 0-1,1-1 1,0 1-1,0 0 1,0-1 0,-1 1-1,1 0 1,0 0-1,1-1 1,-1 1-1,0 0 1,1-3 0,-1-4 2206,2 7-2393,-1-1 0,0 1 1,0 0-1,1 0 0,-1 0 1,0 0-1,1 0 0,-1 0 1,1 0-1,-1 0 0,1 1 1,0-1-1,-1 0 0,1 1 1,2-1-1,4-1-56,-1 0-1,0 1 1,1-1-1,-1 2 1,1-1-1,0 1 1,-1 0 0,1 1-1,-1-1 1,1 2-1,12 2 1,-18-3-49,1 0 0,-1 0 0,1 0 0,-1 0 0,1 1 0,-1-1 0,5 4 0,-6-4 10,0 0 0,0 1 1,0-1-1,0 1 0,-1-1 1,1 1-1,0-1 0,-1 1 1,1 0-1,-1-1 0,1 1 1,-1 0-1,0 0 0,1 1 1,-1 10 43,1 0 1,-2 0 0,0 0-1,0-1 1,-1 1-1,-5 16 1,-28 73 188,30-90-207,-5 11 68,-18 28 0,18-33 126,0-1-1,-13 38 1,22-54-177,0 1 0,1 0 1,-1 0-1,1 0 0,0-1 1,-1 1-1,1 0 0,0 0 1,0 0-1,0-1 0,0 1 0,1 0 1,-1 0-1,1 3 0,0-4-12,0 0 0,0 0-1,0 0 1,0 0-1,0 0 1,0 0-1,0 0 1,0 0 0,0 0-1,0-1 1,0 1-1,1 0 1,-1-1 0,0 1-1,1-1 1,-1 0-1,0 1 1,1-1-1,-1 0 1,2 0 0,14 2 18,0-2 0,0 0 0,26-4 0,-11 1-102,19-2-15,24-1-3560,-31 5 1423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10 787 3136,'0'0'68,"0"0"0,0 0 0,-1 0 0,1 0 0,0 0 0,-1 0 0,1 0 1,0 0-1,-1 0 0,1 0 0,0 0 0,-1 0 0,1 0 0,0 0 0,-1 0 0,1 0 0,0 0 0,-1 0 0,1 0 0,0 0 1,-1 1-1,1-1 0,0 0 0,0 0 0,-1 0 0,1 1 0,0-1 0,0 0 0,-1 0 0,1 1 0,0-1 0,0 1 0,7 6 3233,19 6-624,-23-12-2494,1 0 1,-1-1 0,1 1 0,-1-1-1,1 1 1,-1-1 0,1 0 0,-1 0-1,1-1 1,-1 1 0,0-1 0,1 0-1,-1 0 1,6-2 0,-5 1-21,1-1 1,-1 1-1,0-1 1,0 0-1,0-1 0,0 1 1,0-1-1,-1 1 1,4-6-1,4-7 108,-1-1-1,0-1 1,-2 1-1,9-23 1,-7 15-47,14-28 36,15-36 152,10-29 554,-43 102-724,0 0 0,-1 0 1,-1-1-1,0 1 1,1-22-1,-1-84 973,-4 105-1090,0 16-109,1-1-1,-1 0 1,0 0-1,1 0 1,-1 0-1,1 1 0,0-1 1,0 0-1,0 1 1,0-1-1,0 0 1,0 1-1,0-1 1,0 1-1,0 0 1,1-1-1,-1 1 0,1 0 1,-1 0-1,3-2 1,4-2-15,0 1 0,17-7 1,-16 7 27,22-9 12,1 2 0,0 1 1,1 2-1,-1 1 0,1 2 1,1 1-1,45 0 0,-76 4-46,1 0 1,-1 0-1,1 1 0,-1-1 0,1 1 0,-1 0 0,1 0 0,-1 0 0,0 0 1,0 0-1,1 1 0,-1 0 0,0 0 0,0-1 0,-1 2 0,1-1 0,0 0 1,-1 1-1,1-1 0,-1 1 0,0-1 0,3 4 0,-3-1 23,0 0-1,1 0 0,-2 0 1,1 0-1,0 0 1,-1 0-1,0 0 1,0 0-1,-1 0 0,1 1 1,-1-1-1,0 0 1,-1 1-1,0 6 1,-5 12 81,0 1 1,-11 25-1,-3 10 211,15-40-171,1 0 0,1 1 0,1-1 0,1 40 1,15 81 438,-11-115-396,2 1 1,16 49-1,-18-66-87,1-1 1,1 0-1,-1 0 0,1 0 1,1 0-1,-1-1 0,2 0 1,-1 0-1,1-1 0,0 1 1,10 6-1,-15-12-70,0 0 0,0-1 0,1 1 0,-1-1 1,1 0-1,-1 1 0,1-1 0,-1-1 0,5 2 0,-6-2-81,0 0 0,-1 0 0,1 0 0,0 0-1,0 0 1,0 0 0,0-1 0,-1 1 0,1 0 0,0-1-1,0 1 1,-1 0 0,1-1 0,0 1 0,-1-1 0,1 1-1,0-1 1,-1 0 0,1 1 0,-1-1 0,1 1 0,-1-1-1,1 0 1,-1 0 0,1 1 0,-1-1 0,0 0 0,1 0-1,-1 1 1,0-1 0,0 0 0,0 0 0,0 0 0,0 0-1,1-1 1,5-39-8018,-6 27 5317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11 209 5888,'-10'5'1864,"13"-1"-242,3 4-218,-4-7-1172,-1 0 0,0-1 0,0 1 0,1 0-1,-1 0 1,0-1 0,1 1 0,-1-1 0,1 1 0,-1-1-1,1 1 1,-1-1 0,1 0 0,1 0 0,-1 1-136,6 0 114,0 0 1,-1 0 0,1 0-1,0-1 1,0 0 0,0-1-1,0 0 1,0 0 0,-1-1-1,1 0 1,7-3-1,5-4 29,-1-1-1,32-23 0,-43 27-174,-1-1 0,1 0 0,-1 0 0,0 0 0,0-1 0,-1 0 0,0 0 0,6-12 0,-10 16-52,-1 1 1,1 0-1,-1-1 0,0 1 0,0-1 1,0 1-1,-1-1 0,1 1 0,-1-6 1,0 7-4,0 0 0,-1 0 0,1-1 1,0 1-1,-1 0 0,0 0 1,1 0-1,-1 0 0,0 1 0,0-1 1,0 0-1,0 0 0,-1 0 0,1 1 1,0-1-1,-1 1 0,1-1 1,-4-1-1,2 0 65,-1 1 1,1 0 0,-1 0-1,0 0 1,0 0 0,0 1-1,0 0 1,-1-1 0,1 1-1,0 1 1,0-1 0,-1 1-1,1 0 1,0 0 0,-1 0-1,1 0 1,-7 2 0,1 0 77,1 1 0,-1 0 0,1 0 0,0 1 0,0 0 0,0 1 0,-8 5 0,10-5-19,1 0 0,0 1 0,0 0 0,0 0 1,1 0-1,0 1 0,0 0 0,1 0 0,-1 0 1,1 0-1,1 1 0,-6 15 0,7-14-10,-1-1 1,1 1-1,0 0 0,1 0 1,0 0-1,1 0 0,-1 1 0,2-1 1,-1 0-1,1 0 0,4 15 0,-2-16-67,0 0 0,0 0 1,1-1-1,0 1 0,0-1 0,1 0 0,0 0 0,0-1 0,0 1 0,1-1 0,7 6 0,-4-5 60,0 0-1,1-1 0,-1 0 1,1 0-1,1-1 0,-1-1 1,17 6-1,-11-6-359,1 0-1,-1-1 0,1-1 1,28 1-1,-28-3-908,-1-1 0,1-1 0,0 0 0,21-7 0,-32 7 373,0 0 0,0 0-1,-1-1 1,1 1-1,-1-2 1,0 1-1,0 0 1,6-6 0,12-9-2180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2720,'-1'-1'118,"1"1"1,-1 0-1,0 0 0,1 0 1,-1 0-1,1-1 0,-1 1 1,1 0-1,-1 0 0,0 0 1,1 0-1,-1 0 1,1 1-1,-1-1 0,0 0 1,1 0-1,-1 0 0,1 0 1,-1 1-1,1-1 0,-1 0 1,1 0-1,-1 1 0,1-1 1,-1 0-1,1 1 1,-1-1-1,1 1 0,-1-1 1,1 1-1,0-1 0,-1 1 1,1 0-1,-1 0 170,0 0 1,1 0-1,-1-1 0,0 1 1,0 0-1,1 0 0,-1-1 1,0 1-1,0 0 0,0-1 1,0 1-1,0-1 0,0 1 1,0-1-1,0 0 0,0 1 1,0-1-1,0 0 0,0 0 1,-1 1-1,1-1 0,-1 0 1,-3 0 807,-5-1 3307,22-8-3108,-6 6-1137,0 0 0,1 0 0,-1 1-1,1 0 1,11-3 0,40-3-12,-36 6-44,-9 0-76,-1 1 1,1 1 0,18 2 0,-27-2-38,-1 0 0,1 1 0,-1-1 0,1 1 0,0 0 0,-1 0 0,0 0 0,1 1 0,-1-1 0,0 1 0,0 0 0,1 0 0,-1 0 0,-1 0 0,1 0 0,3 4 0,-5-5 10,-1 0 0,1 0 0,-1 0 0,1 0 0,-1 0 0,0 0 0,1 0 0,-1 0 0,0 0 0,0 0 1,1 0-1,-1 0 0,0 0 0,0 0 0,0 0 0,0 0 0,-1 0 0,1 0 0,0 0 0,0 0 0,-1 0 0,1 0 0,0 0 1,-2 2-1,0 0 18,0 0 0,0 0 0,0 0 0,-1 0 1,-2 3-1,-76 63 419,20-17 184,49-41-333,0 2-1,1 0 1,1 0 0,-16 25 0,25-37-247,1 0 0,-1 0 0,1 0 0,-1 0 0,1 0 0,-1 0-1,1 0 1,0 0 0,-1 0 0,1 0 0,0 0 0,0 0 0,0 0 0,0 0-1,0 0 1,0 0 0,0 0 0,1 2 0,-1-3-13,0 1 0,1 0 0,-1-1 0,1 1-1,-1-1 1,1 1 0,-1-1 0,1 1 0,-1-1 0,1 1 0,0-1 0,-1 0 0,1 1 0,0-1 0,-1 0 0,1 1 0,0-1-1,-1 0 1,1 0 0,1 1 0,4-1 67,1 1-1,0-1 1,-1 0-1,13-2 0,-9 1-139,74-11 95,5-1-1834,-74 12-280,28 1 0,-15 6-2580,-3 6 1493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0:55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78 5216,'-3'-2'219,"1"1"0,-1 0 0,1 0 0,-1 0 0,1 0 0,-1 0 0,0 1 0,0-1 0,1 1 1,-1 0-1,0 0 0,-3 0 0,-5 2 6149,23 1-5611,48 5 1189,24 9-490,-39-12-1142,76 5 343,-114-10-538,0 0 0,0-1-1,0 0 1,9-3 0,-13 3-57,0 0-1,0 0 1,0 0-1,0-1 1,0 1 0,0-1-1,0 1 1,-1-1 0,1 0-1,-1 0 1,4-4-1,-5 5-35,0-1 0,0 1 0,-1 0 0,1-1-1,-1 1 1,1-1 0,-1 1 0,1 0-1,-1-1 1,0 1 0,0-1 0,1 0 0,-1 1-1,0-1 1,-1 1 0,1-1 0,0 1 0,-1-3-1,0 1 4,1 1 0,-1-1 0,0 1 0,0-1 0,0 1 0,-1-1-1,1 1 1,-1 0 0,-1-3 0,-1 2-52,1 0 1,-1 0-1,0 1 1,0-1-1,0 1 1,0 0-1,0 0 1,-1 0-1,1 1 1,0-1-1,-1 1 1,1 0-1,-1 1 1,1-1-1,-1 1 0,0 0 1,1 0-1,-9 1 1,0 0-41,0 1 0,1 1 0,-1 0 0,1 1 1,-21 9-1,13-4 108,-31 20 0,44-25 12,0 1 0,1 0 0,0 0 0,0 1 0,1 0 0,-1 0 0,1 0-1,-5 8 1,8-11-26,1 0-1,-1 0 0,1 1 1,0-1-1,0 0 0,0 1 0,0-1 1,0 0-1,1 1 0,0-1 1,-1 1-1,1-1 0,1 1 1,0 6-1,0-5 2,1 0 0,-1 0 0,1 0 0,0 0 0,1 0 0,-1-1 0,1 1 0,0-1 0,4 5 0,-1-1 18,1-1 0,1 0 0,-1 0 0,1-1 0,1 0 0,-1 0 0,1-1 0,-1 0 0,20 7 0,-9-6 43,1-1-1,0 0 1,0-2-1,0-1 1,24 1-1,103-10-2077,-93 3-825,-34 4 426,-1 1 0,27 3 0,3 2-3754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1111 2080,'-3'1'241,"2"-1"-199,1 0 0,-1 0 0,1 0 0,-1 0 0,1 0 0,-1 0 0,1 1 0,-1-1 0,-5 7 6000,13-4-3927,-7-3-2042,0 0-1,0 1 1,1-1-1,-1 0 1,0 0-1,1 0 1,-1 1-1,0-1 1,1 0-1,-1 0 1,1 0-1,-1 0 1,0 0 0,1 1-1,-1-1 1,1 0-1,-1 0 1,0 0-1,1 0 1,-1 0-1,1 0 1,-1-1-1,0 1 1,1 0-1,-1 0 1,1 0 0,-1 0-1,1-1 1,38-14 2476,-26 7-2260,-1 0 0,0 0-1,21-21 1,28-36 183,-50 53-371,68-82 251,11-11 16,-14 26-147,-21 23-163,57-77-1,-97 112-6,-1-1 1,0-1-1,-2-1 1,-1 0-1,-1 0 1,-1-1-1,8-32 1,-13 41-29,-2 0 0,1 0 0,-2 0-1,0-1 1,-1 1 0,-1 0 0,0 0 0,-1 0 0,-1 0 0,0 0-1,-1 0 1,-12-28 0,14 40-38,0 0-1,0 1 0,0-1 1,0 1-1,-1 0 1,0 0-1,1 0 1,-1 0-1,0 0 1,-1 0-1,1 1 1,0 0-1,-1-1 0,1 1 1,-1 1-1,-7-4 1,8 4 13,0 0 0,0 1 0,0-1 0,0 1 0,0 0 0,0-1 0,0 1 0,0 1 0,0-1 0,0 0 0,0 1 0,0 0 0,0-1 0,0 1 0,0 0 0,0 0 1,0 1-1,0-1 0,1 1 0,-1-1 0,1 1 0,-5 3 0,-5 7 41,0 0-1,1 0 1,0 1 0,1 1 0,0 0-1,1 0 1,1 1 0,0 0 0,1 0 0,-5 18-1,-20 75 177,-10 29 61,35-114-211,0 1 0,2-1 0,-4 38 0,7-46 0,2-1 0,0 0-1,1 1 1,0-1 0,1 0 0,1 1 0,5 16 0,5 11 102,-10-27-98,2 0 0,0 0 0,1-1 0,0 1 0,1-1 0,11 16 0,-17-28-46,1 0-1,-1 0 0,1 0 0,0 0 0,-1-1 0,1 1 0,0 0 1,0-1-1,0 0 0,1 1 0,-1-1 0,0 0 0,0 0 1,1 0-1,-1-1 0,0 1 0,1 0 0,-1-1 0,1 0 1,-1 1-1,0-1 0,1 0 0,3-1 0,-1 0 6,0 0 0,-1 0 0,1-1 0,-1 1 0,0-1 0,0 0 0,1 0 0,-1-1 0,0 1 0,-1-1 0,1 0 0,4-4 0,4-5 115,5-4-102,31-23-1,-28 25-4,0 0-17,0 1 0,1 0 0,30-12 0,-4 8 26,0 2-1,91-17 1,-127 30-25,1 1 0,-1 0 0,1 0 1,15 3-1,-26-2-23,0 0 0,1 1 0,-1-1-1,0 1 1,1-1 0,-1 1 0,0 0 0,0 0 0,1-1 0,-1 1 0,0 0-1,0 0 1,0 0 0,0 0 0,0 0 0,-1 0 0,1 1 0,0-1-1,0 0 1,-1 0 0,1 1 0,-1-1 0,1 0 0,-1 1 0,1-1 0,-1 0-1,0 1 1,0-1 0,0 1 0,1-1 0,-2 3 0,1 5-15,0 1 0,-1-1-1,-3 15 1,3-17 20,-4 17 65,-1-1 0,-11 28 0,-8 26 100,12-34 68,22-48 21,1-5-202,-1-1 0,-1-1 1,14-23-1,-3 6 17,-10 14-94,1 0 1,1 1-1,1 0 0,0 1 1,0 0-1,2 1 0,21-16 1,-18 16 13,-15 10 4,0 0 0,1 0-1,0 0 1,-1 0 0,1 0 0,0 0 0,0 1 0,0 0 0,0-1 0,0 1 0,0 0-1,0 1 1,1-1 0,-1 0 0,6 1 0,-8 0 10,1 1 0,-1-1 0,1 1 0,-1 0 0,0-1 1,1 1-1,-1 0 0,0 0 0,0 0 0,1 0 0,-1 0 0,0 1 0,0-1 0,0 0 1,0 0-1,0 1 0,-1-1 0,1 0 0,0 1 0,0 2 0,2 2 28,-1 0 1,0 0-1,1 11 0,27 211 756,-23-197-801,0-15-1628,3-6-3678,-10-10 5101,1 0 0,0 0 0,-1 1-1,1-1 1,-1 0 0,1 0 0,0 0 0,-1 0 0,1 0 0,-1 0 0,1 0 0,0 0 0,-1 0 0,1 0-1,0 0 1,0 0 0,17-10-7057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3808,'0'-4'316,"0"1"0,0-1 0,-1 0 1,1 0-1,-1 1 0,-1-5 0,1-8 3637,1 5-568,0 11-3337,0 0-1,0 0 0,0 0 0,0 0 1,0 0-1,0 0 0,0 0 0,0-1 1,-1 1-1,1 0 0,0 0 0,0 0 1,0 0-1,0 0 0,0 0 0,0 0 1,0 0-1,0 0 0,0-1 0,0 1 1,0 0-1,0 0 0,-1 0 0,1 0 1,0 0-1,0 0 0,0 0 0,0 0 1,0 0-1,0 0 0,0 0 1,0 0-1,-1 0 0,1 0 0,0 0 1,0 0-1,0 0 0,0 0 0,0 0 1,0 0-1,0 0 0,0 0 0,-1 0 1,1 0-1,0 0 0,0 0 0,0 0 1,0 0-1,0 0 0,0 0 0,0 1 1,0-1-1,0 0 0,-1 0 0,1 0 1,0 0-1,0 1 41,-1-1 0,1 1 0,0-1 0,-1 1 0,1-1 0,0 1 0,-1-1 0,1 1 0,0 0 0,0-1 0,-1 1 0,1-1 0,0 1 0,0 0 0,0 1 0,-1 1 152,-3 18 311,1 0-1,0 0 1,2 0 0,2 38 0,-1-22-361,5 276 956,1-112-319,-6-201-860,0 0 0,0 1 1,0-1-1,0 0 0,-1 0 0,1 0 1,0 0-1,0 0 0,0 0 0,0 0 1,0 0-1,0 0 0,0 0 0,0 1 1,0-1-1,0 0 0,0 0 0,-1 0 1,1 0-1,0 0 0,0 0 0,0 0 1,0 0-1,0 0 0,0 0 0,0 0 1,-1 0-1,1 0 0,0 0 0,0 0 1,0 0-1,0 0 0,0 0 0,0 0 1,0 0-1,0 0 0,-1 0 0,1 0 1,0 0-1,0 0 0,0 0 0,0 0 1,0-1-1,0 1 0,0 0 0,0 0 1,0 0-1,-1 0 0,1 0 0,0 0 1,0 0-1,0 0 0,0 0 0,0-1 1,-5-4-1255,4 0 172,0-1 1,0 1-1,1 0 1,0-1-1,0 1 0,0-1 1,1 1-1,0-1 0,1-5 1,10-14-3430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5888,'-6'-29'1898,"6"28"-1818,0 1 0,0-1-1,0 1 1,0-1 0,-1 1-1,1-1 1,0 1 0,0 0-1,0-1 1,-1 1 0,1-1-1,0 1 1,-1 0 0,1-1-1,0 1 1,-1 0 0,1-1-1,0 1 1,-1 0 0,1-1-1,-1 1 1,1 0 0,0 0-1,-1-1 1,1 1 0,-2 0-1,-3-4 2960,5 4-2963,0-1 0,0 1 1,0 0-1,-1 0 0,1-1 1,0 1-1,0 0 0,-1 0 1,1-1-1,0 1 1,0 0-1,-1 0 0,1 0 1,0 0-1,-1-1 0,1 1 1,0 0-1,-1 0 0,1 0 1,0 0-1,-1 0 1,1 0-1,0 0 0,-1 0 1,1 0-1,0 0 0,-1 0 1,1 0-1,0 0 0,-1 0 1,1 0-1,0 0 0,-1 0 1,1 1-1,0-1 1,-1 0-1,1 0 0,0 0 1,0 0-1,-1 1 0,1-1 1,0 0-1,-1 0 0,1 1 1,0-1-1,-15 15 1225,14-14-1144,-5 5 27,1 1 1,-1 0-1,2 0 0,-1 0 1,1 1-1,0 0 0,0 0 0,1 0 1,0 0-1,1 0 0,0 1 1,0-1-1,1 1 0,0-1 0,0 1 1,1 0-1,1 10 0,5 26 264,15 48 0,-19-87-403,0 0 0,0 0 0,0 0 0,1-1 0,0 1 0,0-1 0,0 1 0,1-1 0,0 0 0,8 7 0,-11-10-24,1 0 0,1-1 1,-1 1-1,0-1 0,0 0 0,1 1 0,-1-1 1,0 0-1,1 0 0,-1 0 0,1-1 0,-1 1 1,1-1-1,0 1 0,-1-1 0,1 0 0,-1 0 0,1 0 1,0 0-1,-1-1 0,1 1 0,-1-1 0,1 1 1,-1-1-1,1 0 0,-1 0 0,5-2 0,1-3 21,0 1 0,0-1-1,0-1 1,-1 0 0,0 0-1,0 0 1,-1 0 0,0-1 0,0-1-1,0 1 1,-1-1 0,-1 1-1,0-1 1,0-1 0,0 1-1,-1 0 1,-1-1 0,0 0 0,0 0-1,0 0 1,-1-16 0,-2 20-45,0 0 0,0 0 0,-1 0 1,0 0-1,0 0 0,0 1 1,-1-1-1,0 0 0,0 1 0,0 0 1,-1 0-1,1 0 0,-1 0 0,-1 1 1,1-1-1,-1 1 0,-9-7 1,7 6-46,0 0 1,-1 0 0,0 1 0,0 0 0,0 1 0,0 0 0,-1 0 0,1 0 0,-1 1 0,0 1-1,1-1 1,-12 1 0,19 1-106,-1 0 1,1 0-1,0 0 0,-1 0 0,1 0 0,-1 0 0,1 1 0,0-1 0,-1 0 1,1 1-1,0-1 0,0 1 0,-1 0 0,1-1 0,0 1 0,0 0 0,0 0 1,0 0-1,-2 1 0,2 0-458,0 0 0,0 0 1,0 0-1,1 0 0,-1 0 0,0 0 1,1 0-1,-1 0 0,1 0 1,0 0-1,0 0 0,0 4 0,0 11-4055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4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6816,'-3'0'207,"1"0"1,0 0-1,-1 0 1,1 0-1,-1 0 1,1 1-1,0-1 0,0 1 1,-1-1-1,1 1 1,0 0-1,0 0 1,0 0-1,-4 3 1,2-1 198,-1 0 0,1 0 1,1 1-1,-1-1 1,1 1-1,-6 7 0,4-3 72,0 0-1,1 0 0,-1 0 1,2 1-1,-1 0 1,1 0-1,-3 13 0,5-16-322,1 0-1,0 0 1,0 0-1,0 0 1,1-1-1,0 1 1,0 0-1,1 0 0,-1-1 1,1 1-1,0-1 1,1 1-1,-1-1 1,1 0-1,0 0 1,0 0-1,1 0 0,-1-1 1,1 1-1,0-1 1,1 0-1,-1 0 1,7 4-1,-8-6-84,0 0-1,0 0 1,1-1-1,-1 1 1,0-1-1,1 0 1,0 0-1,-1 0 1,1 0-1,-1-1 1,1 1-1,0-1 1,-1 0-1,1 0 1,0 0-1,-1-1 1,1 1-1,0-1 1,-1 0-1,1 0 1,-1 0-1,1-1 1,-1 1-1,0-1 1,0 0-1,1 0 1,-1 0-1,0 0 1,4-4-1,-1 1 14,-1-1 0,1 1 1,-1-1-1,0 0 0,0-1 0,-1 1 0,0-1 0,0 0 0,5-12 0,-8 16-100,0-1 0,0 1 0,-1-1 0,1 1 0,-1-1 0,0 1 0,0-1 0,0 1-1,0-1 1,-1 1 0,1-1 0,-1 1 0,0-1 0,0 1 0,0-1 0,-1 1 0,1 0 0,-1 0 0,0 0 0,1 0 0,-1 0 0,-1 0 0,-3-4 0,4 5-70,0 0 1,0 0-1,0 1 0,0-1 1,0 1-1,0-1 1,-1 1-1,1 0 1,0 0-1,-1 0 1,1 0-1,-1 0 1,1 1-1,-1-1 1,1 1-1,-1-1 1,0 1-1,1 0 0,-1 0 1,-3 1-1,3-1-295,0 1-1,1 0 1,-1-1 0,1 1-1,0 0 1,-1 0-1,1 0 1,0 1-1,-1-1 1,1 1-1,0-1 1,-3 3 0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4480,'-2'-2'284,"0"0"1,-1 0-1,1 0 1,-1 1-1,0-1 0,1 1 1,-1-1-1,0 1 1,-3-1-1,-11 3 11837,20 6-11172,0-4-759,0 0 1,0 0-1,1 0 1,-1-1-1,1 1 1,0-1-1,-1 0 1,1 0-1,0 0 1,1 0-1,-1-1 0,4 2 1,11 1 433,28 3 0,-43-6-513,16 1 7,1-1 0,-1-1 1,0 0-1,34-7 1,5 0-60,13-4-102,107-13 37,-175 23 5,29-1 49,-23 4-67,-10-2 16,0 0 1,0 0 0,0 0-1,0 1 1,0-1 0,0 0-1,0 0 1,0 0 0,0 0-1,0 1 1,0-1 0,0 0-1,0 0 1,0 0 0,0 0-1,0 0 1,0 1 0,0-1-1,0 0 1,0 0 0,0 0-1,0 0 1,-1 0 0,1 1-1,0-1 1,0 0 0,0 0-1,0 0 1,0 0 0,0 0-1,-1 0 1,1 0 0,0 0-1,0 0 1,0 0 0,0 1-1,0-1 1,-1 0 0,1 0-1,0 0 1,0 0 0,0 0-1,0 0 1,-1 0 0,1 0-1,-10 4-68,-85 48-170,82-44 230,1 1 1,0 1 0,0 0 0,1 0 0,-11 13 0,-7 16 103,-29 49 0,29-40 25,-46 89-70,27-45-160,40-77-94,-15 27-1413,10-12-4375,8-13-725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 3968,'-1'-1'212,"-3"-1"3245,6 2-2225,2 0-286,1-1 0,-1 1 0,1-1 0,-1 0 0,1 0 0,-1 0 0,7-3 0,-4 2-508,-1 0-1,1 0 1,-1 1 0,1 0 0,-1 1-1,1 0 1,-1 0 0,12 1 0,21 0 283,101-19 391,-23 2-619,-85 13-429,731-57 502,-5 42-33,-435 17-3296,-361 5-2474,5-3 2907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3712,'-1'1'129,"1"-1"0,0 0 0,0 0 1,-1 0-1,1 0 0,0 1 0,0-1 0,-1 0 0,1 0 1,0 0-1,0 1 0,0-1 0,0 0 0,-1 1 0,1-1 1,0 0-1,0 0 0,0 1 0,0-1 0,0 0 0,0 1 1,0-1-1,0 0 0,0 0 0,0 1 0,0-1 0,0 0 1,0 1-1,0-1 0,0 0 0,0 1 0,0-1 0,2 18 5184,0-6-5576,3 31 2007,-5-27-1071,0-10 1368,19-33-1209,-16 23-759,-1 1 1,0-1-1,1 1 0,0 0 0,-1 0 0,1 0 1,1 0-1,-1 0 0,0 1 0,1-1 0,-1 1 1,1 0-1,-1 0 0,1 0 0,4-1 0,10-3 59,37-10 0,-9 8 265,79-4 0,-89 10-370,303-3 449,-205 6-61,54 3-341,-163-3 39,-16-1-87,0 1 1,0-1 0,0-1-1,0 1 1,13-4-1,-20 3 6,-16 8-211,12-6 172,-83 39 131,48-22 34,-74 45-147,74-41 87,2 1 0,0 1 0,2 2 1,-40 40-1,-18 36-256,51-54 172,-10 9 111,-103 93 0,94-102-39,-107 69-1,162-115-57,0 0 1,0 1-1,1 0 1,-1 0-1,1 0 1,0 0-1,0 0 1,-2 4-1,-11 5-49,8-7 250,7-5 118,16 0 10,3-1-240,0-1 1,-1 0-1,27-8 0,-20 4-165,25-3 0,-38 8 84,169-14-71,-149 14 80,1 2 0,-1 1 0,52 9 1,-61-5 24,-1 1 0,1 2 0,36 19 1,-10-5-43,-33-19-106,-11-3-538,-9-3-1031,2 0 599,1 0 0,-1-1 1,1 1-1,0 0 1,0-1-1,0 1 1,0-1-1,0 0 0,0 0 1,-1-4-1,-1 0-1039,-5-13-1006,4-1-240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54 135 5632,'-47'-44'3077,"46"43"-2862,0 0 0,1 0 1,-1 0-1,0 0 0,1-1 0,-1 1 0,1 0 0,-1 0 1,1 0-1,0-1 0,0 1 0,0 0 0,-1-1 1,1 1-1,0 0 0,0 0 0,1-3 0,-1 2 195,0-1 0,1 0 0,-1 1 0,1-1-1,0 0 1,0 1 0,1-3 0,0 1-171,0 1 0,0 1-1,1-1 1,0 0 0,-1 0 0,1 1 0,0 0 0,0-1 0,0 1-1,0 0 1,1 1 0,-1-1 0,1 1 0,-1-1 0,1 1 0,-1 0-1,8-1 1,5 0 438,0 0-1,30 1 1,-30 1-281,13 2 98,1 1 0,56 14-1,-57-10-410,0-2-1,57 5 0,-80-10 116,-4 0-553,0 0 0,-1 0 0,1 0 0,0 0 0,0 0 0,0-1 0,-1 1 0,1 0 0,0-1 0,2 0 0,-3 0 61,0 0 0,-1 0 0,1 0 0,-1 1 0,0-1 0,1 0 0,-1 0 0,0 0 0,1 0 0,-1 0 0,0 0 0,0 1 0,0-1 0,0 0 0,0 0 0,0 0 0,0 0 0,0 0 0,0 0 0,0 0 0,-1 0 1,1 0-1,-1-1 0,-3-12-5386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3552,'0'-2'184,"-1"-1"1,1 0 0,-1 1-1,1-1 1,0 0-1,0 1 1,0-1-1,1-2 1,0-6 292,-1 10-20,0-1 0,0 1-1,0-1 1,1 1-1,-1-1 1,0 1-1,1-1 1,-1 1-1,1 0 1,-1-1 0,2 0-1,2 0 3587,1 9-2477,-1 6-983,-1 0 1,0 1-1,-1 0 0,-1 0 0,-1-1 0,-1 27 1,0-7 122,1 160 254,-5-145-2688,24-61-10566,-19 13 12173,10-12-4423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4160,'2'-3'320,"0"1"1,0 0-1,1 0 1,-1 0-1,1 0 1,-1 1 0,1-1-1,0 0 1,-1 1-1,1 0 1,0 0-1,0 0 1,0 0-1,0 0 1,0 1-1,0-1 1,1 1-1,-1 0 1,4 0 1327,-7 13 1078,-1-8-2434,0 1 0,0-1 1,0 0-1,0 0 0,-1 0 1,0 0-1,0 0 0,-1-1 1,1 1-1,-1-1 0,0 1 1,0-1-1,-4 4 1,-7 8 695,-29 25 0,-15 9 119,-43 39-10,81-70-913,2 1 1,-32 44-1,-21 44-307,66-99-583,-3 4-954,4-20-4891,4 6 6193,0-1 0,1 1 0,-1 0 0,0 0 0,1-1 0,-1 1 0,1 0 0,-1 0 0,1 0 0,-1 0 0,1 0 0,0 0 0,0 0 0,1-2 0,20-14-4618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1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652 312 2304,'8'-2'1867,"-7"2"-986,11-8 9690,-10 5-9690,2-9-1236,-5-6 669,0 1 0,-2-1 0,1 1 0,-2-1 0,-1 1 0,0 0 0,-1 1 0,-13-26 0,15 34-226,-1 0 0,0 0-1,0 1 1,-1-1-1,0 1 1,0 1-1,-1-1 1,0 1-1,-9-6 1,10 8-84,-1 0-1,0 0 0,0 1 1,0 0-1,0 1 1,0 0-1,0 0 1,-1 0-1,1 1 1,-1 0-1,-12 0 1,8 1-14,0 2-1,0-1 1,1 1 0,-1 1 0,1 0 0,-1 1-1,1 0 1,0 1 0,1 0 0,-1 0 0,1 1-1,0 1 1,-14 11 0,7-4 10,1 1 0,1 1 0,0 1-1,1 0 1,1 0 0,-16 28 0,23-33-30,-1 0 0,2 0 1,-1 1-1,2 0 1,0 0-1,-3 16 0,6-25 50,0 1-1,1-1 1,-1 1-1,1-1 0,0 1 1,0-1-1,1 1 1,-1-1-1,1 1 1,0-1-1,0 1 1,1-1-1,-1 1 1,1-1-1,0 0 1,0 0-1,1 0 0,-1 0 1,1-1-1,-1 1 1,1 0-1,4 3 1,-2-4 43,0 0 0,0 0 0,0 0 0,7 3 0,-11-6-17,0 1 1,0 0 0,1-1 0,-1 1 0,0-1 0,1 1-1,-1-1 1,1 0 0,-1 1 0,0-1 0,1 0 0,-1 0-1,1 0 1,-1 0 0,1-1 0,-1 1 0,0 0 0,1 0-1,-1-1 1,1 1 0,-1-1 0,2 0 0,-39 3 577,30 0-699,1 0 1,0 0-1,-1 1 1,-4 3-1,-2 2-32,-2 0 40,0 0 0,0 2 0,1 0 0,1 0 0,-12 13 0,17-15-9,1-1 0,0 1 0,1 0 0,-1 1 0,1-1 0,1 1-1,0 0 1,0 0 0,-4 18 0,5-14 64,1-1 1,0 1-1,1 0 0,0 0 1,1 0-1,0-1 1,3 15-1,-2-20 46,1-1 0,-1 1-1,1-1 1,1 1 0,-1-1 0,1 0 0,0 0-1,0 0 1,1 0 0,0 0 0,0-1 0,0 1 0,1-1-1,-1-1 1,7 6 0,-7-8 10,0 1 1,0-1-1,0 0 1,0 0-1,1 0 0,-1-1 1,1 0-1,-1 0 1,1 0-1,-1 0 0,1-1 1,0 1-1,-1-1 1,1 0-1,5-1 0,7-2 38,0 0-1,28-9 1,135-36 83,-145 32-3013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5152,'-5'-7'2956,"12"9"1867,11 3-2426,56-7 1190,62 3-2060,-120 0-1392,-6-1-58,0 0 0,13 4 0,-21-4-65,0 1 1,0-1-1,-1 1 1,1-1-1,0 1 1,0 0-1,-1 0 0,1 0 1,0 0-1,-1 0 1,1 0-1,-1 0 1,1 0-1,-1 1 1,0-1-1,1 1 1,-1-1-1,1 3 1,-2-3 12,1 0 0,-1 0-1,0 0 1,0 0 0,0 0 0,0 0 0,0 0 0,0 0 0,0 1 0,0-1 0,0 0 0,-1 0 0,1 0 0,0 0 0,-1 0 0,1 0-1,-1 0 1,1 0 0,-1 0 0,0 0 0,1-1 0,-1 1 0,0 0 0,1 0 0,-1 0 0,0-1 0,0 1 0,0 0 0,-1 0-1,-28 18 365,-80 28 7,99-43-355,10-4-38,0 1 0,0-1 0,-1 1 0,1-1 0,0 1 1,0 0-1,0-1 0,0 1 0,0 0 0,0 0 0,0 0 0,0 0 0,0 0 0,0 0 0,-1 1 0,2-1-1,0 0-1,0-1 1,0 1-1,0-1 0,0 1 1,0 0-1,0-1 1,0 1-1,0-1 1,0 1-1,0 0 0,1-1 1,-1 1-1,0-1 1,0 1-1,0-1 0,1 1 1,-1 0-1,0-1 1,1 1-1,-1-1 0,1 0 1,-1 1-1,0-1 1,1 1-1,-1-1 1,1 0-1,-1 1 0,1-1 1,-1 0-1,1 1 1,0-1-1,14 10-145,2 0 136,-1 0-1,-1 1 1,0 1-1,21 21 0,-33-29 76,0 0-1,0 1 1,0-1 0,-1 0-1,0 1 1,0-1-1,0 1 1,1 7-1,-2-10-23,-1 1-1,1-1 0,-1 0 1,0 1-1,1-1 0,-1 1 1,-1-1-1,1 1 0,0-1 0,0 0 1,-1 1-1,0-1 0,1 0 1,-1 1-1,0-1 0,0 0 1,0 0-1,0 0 0,-2 3 1,-3 0-43,0 1 1,0-1-1,-1 0 0,0 0 1,0-1-1,0 1 1,0-2-1,-1 1 1,1-1-1,-1 0 1,0-1-1,0 0 0,0 0 1,-12 1-1,-1-1-610,0 0 0,0-2-1,0 0 1,-32-5-1,40 3-723,0-1-1,0 0 0,-24-10 1,7-1-4463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469 445 3712,'0'0'67,"0"-1"1,0 1-1,0-1 1,0 1-1,0-1 1,0 0-1,0 1 1,0-1-1,1 1 1,-1-1 0,0 1-1,0-1 1,0 1-1,0-1 1,1 1-1,-1-1 1,0 1-1,1-1 1,-1 1-1,8 0 1198,-7 1-966,0-1-1,0 0 1,0 0 0,0 1 0,0-1 0,0 0 0,0 0 0,0 0 0,0 0 0,0 0 0,0 0 0,0 0 0,0-1-1,2 1 1,-3-1-166,0 1-1,0 0 1,1 0-1,-1-1 1,0 1-1,0 0 1,0-1-1,0 1 0,0 0 1,0-1-1,1 1 1,-1 0-1,0-1 1,0 1-1,0 0 1,0-1-1,0 1 1,0 0-1,0-1 1,0 1-1,0 0 0,-1-1 1,1 1-1,0 0 1,0-1-1,0 1 1,0 0-1,0-1 1,-1 1-1,1 0 1,0-1-1,0 1 1,0 0-1,-1 0 0,1-1 1,0 1-1,0 0 1,-1 0-1,1 0 1,0-1-1,-1 1 1,0 0-1,-6-3 324,-2 1 0,1 1 0,0-1 1,0 1-1,-11 0 0,-44 3 151,49-2-431,-8 2-55,0 1-1,0 1 1,1 1-1,-1 1 1,1 0-1,0 2 1,1 1-1,0 0 1,-21 14-1,32-18-97,0 1 0,0 1-1,0 0 1,1 0 0,1 1-1,-1-1 1,1 2 0,0-1-1,1 1 1,0 0 0,0 0-1,1 1 1,1 0 0,-1 0-1,1 0 1,1 0 0,0 1-1,1-1 1,-3 21 0,3-12 17,2-1 1,0 1-1,0 0 1,2 0-1,4 18 1,-5-29-1,1 1 1,1-1-1,0 0 1,0 0 0,0 0-1,1 0 1,0-1-1,1 1 1,-1-1-1,2 0 1,-1 0-1,1-1 1,8 8-1,-11-12-4,0 0 0,0 0-1,0 0 1,0 0-1,0 0 1,0-1 0,1 1-1,-1-1 1,1 0-1,-1 0 1,1 0 0,-1-1-1,1 1 1,0-1-1,-1 0 1,1 0 0,-1 0-1,1-1 1,0 1-1,-1-1 1,1 0 0,-1 0-1,1 0 1,-1 0-1,6-3 1,2-2-3,-1-1 0,1 0 0,-1 0 0,-1-1 0,1 0 1,10-12-1,6-10-64,-1-1-1,-2-1 1,-1-1 0,-1-1 0,-2-1 0,-2 0 0,-1-2 0,-1 0 0,-2 0 0,-2-1-1,8-52 1,-12 18 88,-3-139 1,-5 121-135,1 87 86,0 0-3,0 1 1,0 0 0,0 0-1,0-1 1,0 1-1,-1 0 1,1 0-1,-1 0 1,-1-5-1,2 7-5,0 0 0,0 0-1,0 0 1,0 0 0,0 0-1,-1 0 1,1-1 0,0 1-1,0 0 1,0 0-1,0 0 1,0 0 0,0 0-1,0 0 1,0 0 0,-1 0-1,1 0 1,0 0 0,0 0-1,0 0 1,0 0 0,0 0-1,0 0 1,0 0 0,-1 0-1,1 0 1,0 0 0,0 0-1,0 0 1,0 0 0,0 0-1,0 0 1,0 0 0,-1 0-1,1 0 1,0 0 0,0 0-1,0 0 1,0 0-1,0 0 1,0 0 0,0 1-1,0-1 1,-1 0 0,1 0-1,0 0 1,0 0 0,0 0-1,0 0 1,0 0 0,0 0-1,0 0 1,0 1 0,0-1-1,0 0 1,0 0 0,-2 4 9,0 1 0,1 0 0,0-1 0,0 1 0,0 0-1,0-1 1,0 9 0,0-3-4,-3 34 140,1 1-1,3-1 1,1 0 0,2 1 0,17 77 0,61 166 531,-72-258-678,-6-18-97,1-1 0,0 1 1,1-1-1,0 1 1,7 10-1,-11-21-188,0-1 0,0 1 0,0-1 0,0 0-1,0 1 1,1-1 0,-1 0 0,0 0 0,0 0 0,0 0-1,0 0 1,0 0 0,0 0 0,0 0 0,0 0 0,0 0-1,2-1 1,-3 1-120,19-7-6346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7040,'0'0'84,"-1"0"0,1 0 0,0 0 0,-1 0 0,1 0 0,0 0 0,-1 0 0,1-1 0,0 1 0,-1 0 0,1 0 0,0-1 0,0 1 0,-1 0 0,1 0 0,0-1-1,0 1 1,-1 0 0,1 0 0,0-1 0,0 1 0,0 0 0,0-1 0,-1 1 0,1 0 0,0-1 0,0 1 0,0-1 0,0 1 0,0 0 0,0-1 0,0 1 0,0 0 0,0-1 0,0 1 0,0 0 0,0-1 0,0 1 0,0 0 0,0-1 0,1 1 0,-1-1 0,0 1 0,2-2 611,1 0 0,-1 0 0,1 1 0,-1-1 0,1 1 0,3-2 0,1 0-256,0 0 0,0 1 0,1 0 0,0 1 0,-1-1 1,1 1-1,0 1 0,-1-1 0,1 1 0,0 1 1,8 1-1,10 2 526,47 14-1,-49-11-577,0 1 0,0 1 0,23 13 0,-36-15-288,0 0 0,0 0 0,-1 1 1,0 0-1,0 1 0,-1 0 0,14 18 1,41 73 169,-21-28-410,-37-65-2712,1-11-2168,-4 1 3887,-2 2 576,1 0-1,-1 0 1,0-1 0,0 1 0,0 0 0,0 0-1,0-1 1,0 1 0,0-1 0,0 1 0,0-3-1,0-8-2059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 7872,'0'0'87,"0"0"0,-1 0 0,1-1 0,0 1 0,0 0 1,0 0-1,-1 0 0,1 0 0,0-1 0,0 1 0,0 0 0,-1 0 0,1 0 1,0 0-1,0 0 0,-1 0 0,1 0 0,0 0 0,0 0 0,-1 0 0,1 0 1,0 0-1,0 0 0,-1 0 0,1 0 0,0 0 0,0 0 0,-1 0 0,1 0 1,0 0-1,0 0 0,-1 0 0,1 0 0,3 8 1356,-3-7-1206,-1 0 0,1 0-1,-1 0 1,1-1 0,-1 1 0,0 0 0,1 0-1,-1-1 1,0 1 0,0 0 0,1-1 0,-2 1 0,1 0 172,-71 60 5203,-43 25-2728,-159 78-1120,88-57-1672,96-56-1707,32-20-3666,55-30 4555,-10 4-3481,13-5 4092,-1 0-1,1 0 0,0 0 1,0 0-1,-1 0 1,1 0-1,0 0 0,0 0 1,-1 0-1,1 0 1,0 0-1,0 0 0,-1 0 1,1 0-1,0 0 1,0 0-1,0 0 0,-1-1 1,1 1-1,0 0 1,0 0-1,0 0 0,-1 0 1,1-1-1,0 1 1,0 0-1,0 0 0,0 0 1,-1-1-1,1 1 0,0 0 1,0 0-1,0 0 1,0-1-1,0 1 0,0 0 1,0 0-1,0-1 1,0 1-1,0 0 0,0 0 1,0-1-1,0 1 1,0 0-1,0-1 0,3-14-5078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10.65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201 10 2816,'-2'-6'4875,"12"3"-3091,19 3-1193,-22 0 628,3 19-323,-9-15-819,0 0 0,0 0 1,0 0-1,0 0 0,0 0 0,-1 0 1,0 0-1,0 0 0,0 0 0,-1 8 1,-11 42 727,10-47-695,-14 45 427,-44 94-1,24-66-78,34-74-440,-70 177 203,57-138-75,2 1 0,-8 51 0,19-71 55,-1 8-135,2-29-20,1-1 0,0 1 0,0-1 0,0 9 1,1-10-18,-1 0 1,1 0 0,-1 0 0,0 0 0,0 0 0,-1 0-1,1 0 1,-1 1 0,1-1 0,-1 0 0,0-1 0,-1 4-1,2-5-43,0 0-1,0 0 0,0 0 0,0 0 0,0 0 0,0 0 0,0-1 1,0 1-1,0 0 0,1 0 0,-1 0 0,0 0 0,1-1 0,-1 1 1,0 0-1,1 0 0,-1 0 0,1-1 0,-1 1 0,1 0 0,0-1 1,-1 1-1,1-1 0,0 1 0,-1-1 0,1 1 0,1 0 0,8 1 15,0 0-1,1-1 1,-1 0-1,20-1 1,43-7-56,-46 4 8,129-23-72,-47 6 21,298-15 70,-250 26 202,-94 9 78,-62 0-209,0 0 0,0 0 0,1 0 0,-1-1 1,0 1-1,0 0 0,0 0 0,0-1 0,0 1 0,0-1 1,0 1-1,0-1 0,0 1 0,0-1 0,-1 1 0,1-1 1,0 0-1,0 1 0,0-1 0,-1 0 0,1 0 0,0 0 1,-1 0-1,1 0 0,-1 0 0,1 0 0,-1 0 0,1 0 1,-1 0-1,0 0 0,1-1 0,0-7 11,0 0 0,-1 0 0,0 0 0,-1 0 0,1 0 0,-5-16 0,1-4-93,1-18 9,5-63 0,1 31 82,-3 67-43,-1-19-41,2 0 0,8-50 0,-4 52-76,0-2-228,11-38-1,-13 60 255,0 0 0,1 0 0,0 0-1,1 0 1,7-10 0,-9 15 40,0 0-1,0 0 1,1 0 0,0 0-1,-1 1 1,1 0 0,0-1-1,1 1 1,-1 1 0,10-5 0,-32 6 732,-22 5-621,35-4-50,-148 17 198,20-8-37,-192 38 0,290-39-257,20-4 7,0-1 0,1 0-1,-24 1 1,16-2-262,16 0 124,15-1 26,72 6 279,-71-7-126,0 1 0,0 0 0,20 5 0,-26-5 14,1 1 0,-1-1 1,1 1-1,-1 0 0,1 0 0,-1 1 1,0-1-1,0 1 0,0 0 0,5 5 0,-8-7 27,0 0 0,0 1 0,0-1 0,0 1 0,0-1 0,-1 1 0,1-1 0,0 1 0,-1 0 0,1-1 0,-1 1 0,0 0-1,0-1 1,0 1 0,0 0 0,0-1 0,0 1 0,0 0 0,0 1 0,-2 5 73,0 0 0,-6 14 0,1-4 53,-26 68 173,9-26 15,23-57-310,0 0-1,0-1 0,0 0 1,1 1-1,-1-1 0,1 1 0,-1-1 0,1 3 0,2-5 135,4-3-141,-1-1 0,0 1 0,0-1 0,0-1 0,6-6 0,16-14-104,-3 7-23,2 2-1,0 0 0,1 2 1,1 1-1,0 1 0,1 1 1,0 1-1,43-7 0,-52 16 115,-20 1 9,0 0 1,0 0-1,0 0 1,1 0 0,-1 0-1,0 0 1,0 0-1,0 0 1,0 0-1,0 0 1,0 0-1,1 0 1,-1 0 0,0 0-1,0 0 1,0 0-1,0 0 1,0 0-1,0 0 1,0 1 0,1-1-1,-1 0 1,0 0-1,0 0 1,0 0-1,0 0 1,0 0-1,0 0 1,0 0 0,0 1-1,0-1 1,0 0-1,0 0 1,0 0-1,0 0 1,1 0-1,-1 0 1,0 1 0,0-1-1,0 0 1,0 0-1,0 0 1,0 0-1,0 0 1,-1 0-1,1 1 1,0-1 0,0 0-1,0 0 1,0 0-1,0 0 1,0 0-1,0 0 1,0 1-1,-1 1 15,-1 1-1,1 0 0,-1-1 1,1 1-1,-1-1 0,0 1 1,0-1-1,0 0 0,0 0 0,0 0 1,0 0-1,-1 0 0,-2 1 1,-2 2 2,-79 61 115,-77 61 725,116-91-557,41-31-238,6-5-74,0 0-1,0 1 1,0-1-1,-1 0 1,1 1-1,0-1 1,0 0 0,-1 0-1,1 1 1,0-1-1,0 0 1,-1 0-1,1 1 1,0-1 0,-1 0-1,1 0 1,0 0-1,-1 0 1,1 0-1,0 1 1,-1-1 0,1 0-1,-1 0 1,1 0-1,0 0 1,-1 0-1,1 0 1,0 0 0,-1 0-1,1 0 1,0 0-1,-1 0 1,1-1-1,-1 1 1,1 0 0,0 0-1,-1 0 1,1 0-1,0 0 1,-1-1-1,1 1 1,0-1-1,-1 1-1,1 0 0,0 0 1,0 0-1,0 0 1,0-1-1,0 1 0,0 0 1,0 0-1,0 0 1,0-1-1,0 1 0,0 0 1,0 0-1,0 0 1,0-1-1,0 1 0,0 0 1,0 0-1,0-1 1,0 1-1,0 0 0,0 0 1,0 0-1,0-1 1,0 1-1,0 0 0,0 0 1,1 0-1,-1 0 1,0-1-1,0 1 0,0 0 1,1 0-1,4-8-98,0 0 1,1 1-1,1 0 0,-1 1 1,1-1-1,0 1 1,1 0-1,-1 1 0,1 0 1,0 0-1,11-5 0,6-1 29,0 1-1,46-12 0,-49 16 52,46-10-58,-62 15 89,1 0-1,-1 1 0,1-1 0,-1 1 1,1 1-1,0-1 0,11 3 1,-16-2 7,-1-1 0,1 0 0,-1 1 0,1-1 0,-1 1 0,1 0 0,-1-1 1,0 1-1,1 0 0,-1 0 0,0 0 0,1 0 0,-1 0 0,0 0 0,0 0 1,0 0-1,0 1 0,0-1 0,0 0 0,0 1 0,-1-1 0,1 0 1,0 1-1,-1-1 0,1 1 0,-1-1 0,1 1 0,-1-1 0,0 1 0,0 0 1,0-1-1,0 1 0,0-1 0,0 1 0,0-1 0,0 1 0,-1 1 1,-1 4 22,0-1 0,0 0 0,-1 0 0,0 0 1,0-1-1,0 1 0,-7 7 0,-10 13 154,-1 0-1,-2-2 1,0 0 0,-33 25-1,49-44-519,0-1 0,0 0-1,-9 4 1,3-2-1507,2 2 454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3072,'2'-8'8639,"-2"8"-8505,0 0 1,0 0-1,1-1 0,-1 1 0,0 0 0,0 0 1,1 0-1,-1 0 0,0-1 0,0 1 0,1 0 1,-1 0-1,0 0 0,0 0 0,1 0 0,-1 0 1,0 0-1,1 0 0,-1 0 0,0 0 0,1 0 1,-1 0-1,0 0 0,0 0 0,1 0 0,0 0-77,0 0 0,0 1-1,0-1 1,0 1-1,0-1 1,0 1 0,0-1-1,-1 1 1,1 0 0,0-1-1,0 1 1,0 0-1,-1-1 1,1 1 0,0 2-1,2 3 146,0 1 0,-1 0 0,0 0 0,0 0-1,-1 0 1,0 0 0,0 1 0,-1 12 0,1-2-30,-9 467 1689,6-454-1796,-5 69 585,4-88-535,2-12-105,1 1 0,0-1 0,-1 1 0,1-1 0,0 1-1,0-1 1,0 1 0,-1 0 0,1-1 0,0 1 0,0-1-1,0 1 1,0 0 0,0-1 0,0 1 0,0-1 0,0 1 0,0 0-1,1-1 1,-1 1 0,0-1 0,0 2 0,1-2 262,15 0 544,35 0-675,86-12 0,-99 4-110,-22 5-49,-1 0 1,0 0-1,1 2 1,-1 0-1,26 1 1,-26 4-924,-15-3 797,0-1 0,0 1 0,0-1 1,0 1-1,0-1 0,0 1 0,-1-1 0,1 1 0,0-1 1,0 0-1,0 1 0,-1-1 0,1 1 0,0-1 1,-1 1-1,1-1 0,0 0 0,-1 1 0,1-1 0,-1 1 1,-3 4-734,3-4 538,0 0 0,0 0-1,0 0 1,0 0 0,0 0-1,0 0 1,0-1 0,0 1-1,0 0 1,-1 0 0,-1 0-1,-2 1-777,-5 6-925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1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25 270 1888,'-12'-23'613,"11"23"-591,1-1 0,-1 0 0,1 0 0,-1 0 0,1 0 0,0 0 0,-1 0-1,1 0 1,0 0 0,0 0 0,0 0 0,0 0 0,0 0 0,0 0 0,0 0 0,0 0-1,0 0 1,1-2 0,-1-1 149,-5-43 3675,4 41-3036,0 0 0,0-1 0,0 1 0,1 0 0,0-1 0,0 1 0,1-1 0,-1 1 0,4-11 0,-3 15-665,0 1-1,-1 0 0,1 0 1,0 0-1,0 0 1,0 0-1,1 0 0,-1 0 1,0 0-1,0 0 1,0 0-1,1 1 0,-1-1 1,0 0-1,1 1 1,-1-1-1,1 1 0,-1 0 1,0-1-1,3 1 1,35-4 849,-27 3-562,4-1 72,32-9 0,-15 2-462,16-4-55,19-3 202,23 3-130,-76 8-986,-14 5 803,-1 0 0,0 0-1,0 0 1,0 0 0,1 0 0,-1 0-1,0-1 1,0 1 0,0 0 0,1 0-1,-1 0 1,0 0 0,0 0-1,0 0 1,0-1 0,0 1 0,1 0-1,-1 0 1,0 0 0,0-1 0,0 1-1,0 0 1,0 0 0,0 0 0,0-1-1,0 1 1,0 0 0,0 0 0,0 0-1,0-1 1,0 1 0,0 0-1,0 0 1,0 0 0,0-1 0,0 1-1,0 0 1,0 0 0,0 0 0,0-1-1,0 1 1,0 0 0,0 0 0,0 0-1,-1-1 1,1 1 0,0 0 0,0 0-1,0 0 1,0 0 0,0 0-1,-1-1 1,1 1 0,0 0 0,0 0-1,0 0 1,-1 0 0,1 0 0,0 0-1,0 0 1,0 0 0,-1 0 0,1-1-1,-4 1-1981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2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29 193 5408,'-2'-2'352,"0"0"0,0 0 0,0 0 0,0 0 0,0 0 0,-3-1 0,-6-6 1989,11 8-2182,0 1 0,0 0 0,0-1 0,-1 1 0,1 0 0,0-1 0,0 1 1,0-1-1,0 1 0,0 0 0,0-1 0,0 1 0,1-1 0,-1 1 0,0 0 0,0-1 0,0 1 0,0 0 0,0-1 0,0 1 0,1 0 0,-1-1 0,0 1 1,0 0-1,1-1 0,-1 1 0,0 0 0,7-8 1147,8-1-626,-1 1-1,2 1 1,-1 0 0,1 1 0,18-5 0,-13 4-386,171-52 665,-94 37-1680,0 9-3469,-74 12 185,-4 3 1280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3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63 5216,'-5'0'14314,"7"0"-13834,8-1-272,0 0 1,0-1-1,0 0 1,1-1-1,11-4 0,27-8-34,9 4-69,0 2 0,111-3 0,-78 16-852,-100 0-4399,-25 21-1297,9-4 3718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21 218 5984,'-5'-3'361,"4"2"-96,-1 0-1,1 0 1,-1 0 0,1 0-1,0 0 1,-1 0 0,1 0 0,0 0-1,-2-3 1,3 3-113,0 1 1,0-1-1,0 0 0,0 0 1,-1 1-1,1-1 0,1 0 0,-1 0 1,0 1-1,0-1 0,0 0 1,0 0-1,0 1 0,1-1 1,-1 0-1,0 0 0,1 1 0,-1-1 1,0 0-1,1 1 0,-1-1 1,1 1-1,-1-1 0,2-1 1,20-25 2694,26-25 1,-39 44-2563,0-1 0,1 2 0,1-1 0,-1 1 0,1 1 0,14-7 0,-2 4-243,1 0-1,0 2 1,0 1-1,0 1 1,1 1 0,0 1-1,0 1 1,-1 1-1,35 4 1,-48-3-702,0 2 0,0-1-1,-1 1 1,15 5 0,-24-7 491,-1 0 0,0 0 1,1 0-1,-1 1 0,1-1 1,-1 0-1,1 0 0,-1 1 1,1-1-1,-1 0 0,0 1 1,1-1-1,-1 0 0,0 1 1,1-1-1,-1 1 0,0-1 1,1 1-1,-1-1 0,0 1 1,0-1-1,0 1 0,1-1 0,-1 1 1,0-1-1,0 1 0,0-1 1,0 2-1,-4 14-6505,3-14 6006,-3 11-2559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1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58 4064,'-2'-4'615,"1"1"1,0-1 0,0 0-1,1 0 1,-1 0-1,1 1 1,0-1-1,0 0 1,0-5-1,1-5 3315,-4 33 272,-5 20-3015,-3 9-1126,2 30 462,2 97 0,4-140-377,2-27-110,1-1 0,-1 1 0,1-1-1,2 13 1,-1 15-84,-1-34 112,8-12-4336,-3 3 2694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3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 8640,'0'-3'3904,"20"6"-3392,-11-6 2048,5-3-1505,20-3 225,6 2-800,19-7-352,-1 5-128,10-4-224,0 10 128,-5-10-1216,-6 13 705,-12 0-4961,-11 4 3104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6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62 2816,'0'-2'251,"0"0"0,0 0 0,1 0 0,-1 0 0,1 0 0,-1 0 1,1 0-1,1-3 0,-1 3 43,0 0 0,0 0 0,-1 0 0,1-1 0,-1 1 0,1 0 0,-1 0 0,0-4 0,2-7 2174,-1 9-1196,0 5-510,-1-1-719,0 1 1,0 0 0,0 0 0,1-1 0,-1 1 0,0 0 0,0 0-1,1-1 1,-1 1 0,0 0 0,1-1 0,-1 1 0,0 0 0,1-1-1,-1 1 1,2 0 0,3 6 181,10 23 469,-1 2-1,12 39 0,-13-33-282,55 208 1176,-36-117-1185,-26-109-358,63 262 872,-44-192 231,-24-86-123,1-4-421,2-10-264,2-17-337,3-8 60,2-15-119,-8 30-30,1-1 1,0 1-1,2 0 0,0 0 1,1 1-1,1 0 0,17-30 1,-23 46 37,0 0 1,1 0 0,-1 0-1,1 0 1,-1 0 0,1 1-1,0-1 1,4-2 0,-6 4 49,0 1 0,1-1 0,-1 0 0,0 1 0,0 0 0,0-1 0,1 1 0,-1 0 0,0-1 0,0 1 0,1 0 0,-1 0 0,0 0 0,0 0 0,1 0 0,-1 1-1,0-1 1,0 0 0,1 0 0,-1 1 0,0-1 0,0 1 0,0-1 0,1 1 0,-1-1 0,0 1 0,0 0 0,0 0 0,1 0 0,3 5 87,0-1-1,-1 1 0,1-1 0,-1 1 1,0 0-1,5 13 0,15 40 716,-18-42-614,-2 0 0,4 34-1,0-3 104,-7-27-302,-1-21-98,0 1 0,0-1 1,0 1-1,0-1 0,0 0 0,0 1 1,0-1-1,0 0 0,-1 1 1,1-1-1,0 0 0,0 1 1,0-1-1,0 0 0,-1 1 1,1-1-1,0 0 0,0 0 0,-1 1 1,1-1-1,0 0 0,-1 0 1,1 1-1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7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68 5152,'-1'0'212,"1"0"1,-1-1 0,1 1-1,0-1 1,-1 1 0,1-1-1,-1 1 1,1-1 0,0 1-1,0-1 1,-1 0-1,1 1 1,0-1 0,0 1-1,0-1 1,0 0 0,0 1-1,0-1 1,0 1-1,0-1 1,0 0 0,0 1-1,0-1 1,0 1 0,0-1-1,0 0 1,1 0-1,-1 1 7,1-1 0,0 1 0,0-1 0,0 1 0,0 0 0,0-1-1,0 1 1,0 0 0,0 0 0,0 0 0,0 0 0,0 0-1,0 0 1,0 0 0,0 0 0,0 0 0,-1 0 0,3 1 0,38 2 1553,-30-2-1563,1 0 0,0 0 0,13 4-1,-9 0-124,0 0 0,-1 1-1,0 1 1,0 0-1,-1 1 1,0 0-1,0 2 1,14 11 0,-18-12-57,-1 1 0,1 0 0,-2 0 0,1 1 0,-1 0 0,-1 0 1,0 1-1,-1 0 0,0 0 0,5 17 0,19 74 720,-28-94-682,0-1 1,0 1 0,-1-1-1,0 1 1,-1 0 0,1-1-1,-2 1 1,1 0 0,-1-1-1,-1 1 1,1-1 0,-1 1-1,-1-1 1,0 0 0,-5 11-1,5-13-38,0 2 39,-1 1 0,-1-1 0,1 0 0,-1 0 0,-1 0 0,0-1 0,-8 10 0,1-4-33,12-11 10,0 0 1,0 0-1,-1 0 1,0 0-1,1 0 1,-1-1 0,0 1-1,0-1 1,1 1-1,-1-1 1,0 0-1,-1 0 1,1 0 0,0 0-1,0 0 1,-3 1-1,5-2-37,0 0-1,0 0 1,0 0-1,0 0 1,0 0-1,0 0 1,0 0-1,0 0 1,0 0-1,0 0 1,0-1-1,0 1 1,0 0-1,0 0 1,0 0-1,0 0 1,0 0-1,0 0 1,0 0-1,0 0 1,0 0-1,0 0 0,0 0 1,0 0-1,0 0 1,0 0-1,0 0 1,0 0-1,0 0 1,0 0-1,0 0 1,0 0-1,0 0 1,0 0-1,0 0 1,0 0-1,0 0 1,0 0-1,0 0 1,0 0-1,0 0 1,7-4 119,11-2-22,-12 3-100,0 0 1,0 0-1,-1-1 0,1 0 1,-1 0-1,0 0 1,0-1-1,8-9 0,8-8-12,6-1 118,-2-2 0,-1-1 0,-1-1 0,-2-1 0,0-1 0,16-32 0,-14 22-21,-6 9 46,17-38 1,-33 64-108,10-21 92,-2-1 0,13-52 0,-21 73 2,7-34-2296,-7 37 1556,-1 0 0,1 0 0,0 0 0,0 0 0,-1 0 0,1 1 1,0-1-1,1 0 0,-1 0 0,0 1 0,0-1 0,1 1 0,-1-1 0,1 1 0,3-3 0,5 1-4618,-1 7 1728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8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41 7136,'-4'-4'545,"3"2"-113,0 1 0,0 0-1,0 0 1,0 0 0,0 0 0,-1-1 0,1 2 0,0-1 0,-2-1-1,1 1-212,1 1 0,0 0 0,0 0 0,0 0 0,0 0 0,0 0 0,0 0 0,0 1 0,0-1 0,0 0 0,0 0 0,0 1 0,0-1 0,0 1 0,0-1 0,-1 2 0,-1-1-108,0 1 0,0 0 0,0 0 0,1 0 0,-1 0 0,1 1 0,-1-1 0,1 1 0,0-1-1,0 1 1,0 0 0,0 0 0,1 0 0,-3 6 0,3-7-91,1-1 0,-1 1 1,1 0-1,-1 0 0,1 0 0,0-1 0,0 1 0,0 0 1,0 0-1,0 0 0,1 0 0,-1-1 0,0 1 0,1 0 1,-1 0-1,1-1 0,0 1 0,0 0 0,0-1 0,-1 1 1,2-1-1,-1 1 0,0-1 0,0 1 0,0-1 0,0 0 1,1 0-1,-1 1 0,1-1 0,-1 0 0,3 1 0,8 6 192,1-1-1,0 0 0,24 8 1,-33-14-137,-1 1 1,0-1 0,1 0 0,-1-1 0,1 1-1,-1-1 1,1 1 0,0-1 0,-1 0 0,1 0 0,-1-1-1,1 1 1,-1-1 0,1 0 0,-1 1 0,1-2-1,-1 1 1,0 0 0,1-1 0,5-3 0,-7 2-16,-1 1 0,1-1 1,0 0-1,-1 0 0,1 1 1,-1-1-1,0 0 0,0-1 1,0 1-1,-1 0 0,1 0 0,-1 0 1,0 0-1,0-6 0,1 1 17,-1 5-54,0-1 0,0 1 0,0 0 0,0 0 0,0 0 0,-1 0 0,0 0 0,0 0 0,1 0 0,-2 0 0,1 0 0,0 0 0,-1 1 0,1-1 0,-1 0 0,-3-3 1,2 2-17,0 1 1,-1 0-1,0 0 1,0-1 0,0 2-1,0-1 1,0 1-1,0-1 1,-1 1 0,-4-2-1,3 2-140,1 1 0,-1 0-1,1-1 1,-1 2 0,0-1 0,1 0-1,-1 1 1,-9 1 0,12 0-114,-1-1 0,1 1 0,-1 0 0,1 0 0,-1 0 0,1 0 0,0 0 0,0 1 0,0 0 1,0 0-1,0 0 0,0 0 0,-5 4 0,-2 11-1630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29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4800,'0'-5'-98,"0"3"823,0 1 0,0-1 1,0 0-1,0 0 1,0 0-1,1 0 1,-1 0-1,2-2 1,-2 3-585,0 1 1,1 0 0,-1-1-1,0 1 1,1 0 0,-1-1-1,1 1 1,-1 0 0,1 0-1,-1-1 1,1 1 0,-1 0-1,1 0 1,-1 0 0,1 0-1,-1 0 1,1 0-1,-1-1 1,1 1 0,-1 0-1,1 1 1,0-1 0,-1 0-1,1 0 1,-1 0 0,1 0-1,-1 0 1,1 0 0,-1 1-1,1-1 1,-1 0 0,1 0-1,-1 1 1,0-1 0,1 1-1,5 2 111,-1 1 0,1 0 0,-1 0 0,0 0 0,-1 1 0,1-1-1,-1 1 1,0 0 0,0 0 0,0 1 0,-1-1 0,4 9 0,6 15 118,-9-24-261,-1 1 0,0 0-1,-1 1 1,0-1 0,0 0 0,0 1-1,0-1 1,0 12 0,-1-19-48,-1 1-1,1 0 1,-1 0 0,1 0-1,-1 0 1,1 0-1,-1 0 1,1-1 0,-1 1-1,1 0 1,-1-1 0,0 1-1,1 0 1,-1 0 0,1-1-1,-1 1 1,0-1-1,1 1 1,-1 0 0,0-1-1,1 1 1,-1-1 0,0 0-1,15-17 149,-8 7-188,4-5-17,0 0 0,0 1 0,17-17 0,-23 28-62,-1 0-1,1 0 1,-1 1-1,1 0 1,0-1-1,0 2 1,0-1-1,8-2 1,-11 4 55,1 0 0,-1 1 0,0-1 1,1 1-1,-1 0 0,1 0 1,-1 0-1,0 0 0,1 1 0,-1-1 1,1 0-1,-1 1 0,0 0 1,0-1-1,1 1 0,-1 0 0,0 0 1,0 1-1,0-1 0,0 0 0,0 1 1,0-1-1,2 3 0,0 0 39,0 0-1,0 0 0,-1 1 0,1-1 0,-1 1 0,0 0 1,0 0-1,2 5 0,-2 1 37,1-1-1,-2 1 0,3 13 1,-5-23-51,0 0 0,0-1 0,0 1 0,0-1 0,0 1 0,0-1 0,0 1 0,0 0 0,0-1 0,1 1 0,-1-1 0,0 1 0,0-1 0,1 1 0,-1-1 0,0 1 0,0-1 0,1 1 0,-1-1 0,1 1 0,-1-1-1,0 1 1,1-1 0,-1 0 0,1 1 0,-1-1 0,1 0 0,0 1 0,0-2 3,1 1 0,-1 0 0,0-1 0,0 0-1,1 1 1,-1-1 0,0 0 0,0 0 0,0 1-1,2-3 1,-1 2-51,7-7 49,0-1 1,-1 1-1,10-14 1,-10 12-58,0 0 1,0 1-1,12-9 1,-13 12 11,0 1 1,0 0-1,0 1 1,16-8 0,-22 12 32,0-1 1,0 1-1,0-1 0,0 1 1,0-1-1,1 1 1,-1 0-1,0 0 1,0 0-1,0 0 0,1 0 1,-1 0-1,0 0 1,0 0-1,0 0 1,0 0-1,1 1 0,-1-1 1,0 0-1,0 1 1,0-1-1,0 1 1,0-1-1,0 1 1,0 0-1,0 0 0,0-1 1,0 1-1,0 0 1,0 0-1,-1 0 1,1 0-1,0 0 0,-1 0 1,1 0-1,0 0 1,-1 0-1,1 0 1,-1 0-1,0 0 0,1 0 1,-1 0-1,0 1 1,0-1-1,1 1 1,0 7 93,-1-1 1,1 0 0,-1 1 0,-1-1-1,0 1 1,0-1 0,0 0 0,-4 10-1,4-13-76,1-4-139,0 0-1,0 0 1,-1 0-1,1-1 1,0 1-1,-1 0 1,1 0-1,0-1 0,-1 1 1,1 0-1,-1-1 1,1 1-1,-1 0 1,1-1-1,-1 1 1,0 0-1,1-1 1,-1 1-1,0-1 1,0 1-1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30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4 6976,'-9'-4'8586,"2"8"-5493,-15 7-1773,0-1-432,17-7-740,0 1-1,0 0 0,0-1 0,1 1 0,0 1 0,-7 7 0,10-11-129,0 0-1,1 0 0,-1 0 0,0 0 1,1 0-1,0 0 0,-1 0 0,1 0 1,0 1-1,-1-1 0,1 0 0,0 0 1,0 0-1,0 0 0,0 0 1,0 1-1,0-1 0,0 1 0,1 0-15,0-1-1,0 0 1,-1 1-1,1-1 1,0 0-1,0 0 1,0 0-1,0 0 1,0 0-1,1 0 1,-1 0-1,0 0 1,0 0-1,1 0 1,-1 0-1,0-1 1,1 1-1,1 0 1,3 1 31,0 0 0,1-1 0,-1 1 0,0-1 0,1-1 0,-1 1 0,1-1 0,8-1 0,-11 1-23,1-1 0,-1 1 1,0-1-1,0 0 1,0 0-1,0 0 1,0-1-1,0 1 0,0-1 1,-1 0-1,1 0 1,-1-1-1,7-4 1,-7 4-76,22-26 5,-23 27-35,-1 0 1,1-1-1,-1 1 1,1 0-1,-1-1 1,0 1-1,0 0 1,0-1-1,0 0 1,-1 1-1,2-4 1,7 13 441,-4-1-191,1-1 1,-1 1 0,0 0 0,-1 0-1,0 1 1,6 10 0,-5-8 30,0 0 0,10 11 0,10 13 154,-20-25-313,1 0 1,0 0-1,0-1 0,1 0 0,0 0 1,13 9-1,-19-15-9,0 0 0,1 1 1,-1-1-1,1-1 0,0 1 0,-1 0 1,1 0-1,0 0 0,-1-1 0,1 1 0,0-1 1,0 0-1,0 1 0,-1-1 0,1 0 1,0 0-1,0 0 0,0 0 0,0 0 1,-1-1-1,1 1 0,0 0 0,0-1 0,0 0 1,-1 1-1,1-1 0,0 0 0,-1 0 1,1 0-1,-1 0 0,1 0 0,-1 0 0,1 0 1,-1-1-1,0 1 0,0 0 0,2-3 1,60-58 102,-58 58-96,0 0-1,-1 0 0,2 0 0,-1 0 1,0 1-1,1 0 0,-1 0 0,1 1 1,0-1-1,0 1 0,0 0 0,0 1 1,0 0-1,0 0 0,1 0 0,-1 0 1,0 1-1,9 1 0,-2 1 27,-1 0 0,1 1 0,-1 0 0,0 1 0,0 1 0,0 0 0,-1 0 0,1 1-1,-1 0 1,-1 1 0,1 1 0,-1 0 0,-1 0 0,14 14 0,-18-16-594,-1-3 877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7:30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428 4 8960,'-11'-3'4064,"11"6"-3520,-3 1 1184,-3 1-1056,-13 4 1279,-1 4-1119,-18 8 800,4 1-960,-20 12 416,11 0-608,-5 9-192,8-3-192,1-1-160,10-5 32,0-3-1952,15-6 1088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2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54 153 3136,'0'-1'113,"0"1"1,0 0 0,0 0-1,0-1 1,0 1-1,0 0 1,0 0-1,0-1 1,0 1-1,0 0 1,0-1-1,-1 1 1,1 0 0,0 0-1,0 0 1,0-1-1,0 1 1,-1 0-1,1 0 1,0 0-1,0-1 1,0 1-1,-1 0 1,1 0-1,0 0 1,0 0 0,-1 0-1,1-1 1,0 1-1,0 0 1,-1 0-1,1 0 1,0 0-1,-1 0 1,1 0-1,0 0 1,0 0 0,-1 0-1,1 0 1,0 0-1,0 0 1,-1 0-1,1 0 1,0 0-1,-1 1 1,1-1-1,0 0 1,-4 0 2446,1 0-1995,1 0 0,0 0 0,-1 0 0,1 0 0,0-1 0,0 1 0,-1-1 0,1 0-1,-4-1 1,5 1-486,1 1 0,-1 0 0,0-1 0,1 1-1,-1-1 1,1 1 0,-1-1 0,1 0 0,-1 1 0,1-1 0,-1 0-1,1 1 1,-1-1 0,1 0 0,0 0 0,0 1 0,-1-1-1,1 0 1,0 0 0,0 1 0,0-1 0,0 0 0,0-1-1,-4-3 574,4 5-648,0 0 0,0 0 0,0 0 1,0 0-1,0 0 0,0 0 0,1 0 1,-1 0-1,0 0 0,0 0 0,0 0 1,0 0-1,0 0 0,0 0 0,0 0 1,0 0-1,0 0 0,0 0 0,1 0 1,-1 0-1,0 0 0,0 0 1,0-1-1,0 1 0,0 0 0,0 0 1,0 0-1,0 0 0,0 0 0,0 0 1,0 0-1,0 0 0,0 0 0,0 0 1,0-1-1,0 1 0,0 0 0,0 0 1,0 0-1,0 0 0,0 0 0,0 0 1,0 0-1,0 0 0,0 0 1,0-1-1,0 1 0,0 0 0,0 0 1,0 0-1,0 0 0,0 0 0,0 0 1,0 0-1,0 0 0,-1 0 0,1 0 1,0 0-1,0 0 0,0 0 0,0-1 1,0 1-1,0 0 0,0 0 0,0 0 1,0 0-1,0 0 0,-1 0 0,1 0 1,36-14 753,6-2-354,-17 6-263,-1 1 0,1 1 0,0 1 0,50-6-1,-58 12 156,23 2 0,-9 0-34,1 3-81,-30-4-168,0 0 1,0 1-1,0-1 0,-1 1 1,1 0-1,0 0 0,0 0 1,-1-1-1,1 2 0,0-1 1,-1 0-1,1 0 0,0 2 1,-1-2 71,5-7 192,-5 4-238,1 1-202,-1-1-1,0 1 1,0-1 0,0 0-1,0 1 1,-1-1 0,1 0-1,0 0 1,-1 0 0,0 0-1,1 0 1,-1 0 0,0 1-1,0-1 1,0 0 0,0 0-1,0-3 1,-1-10-1304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2.7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61 4224,'-4'-6'9744,"4"6"-9601,0 0-7,0-1 1,0 0-1,1 1 0,-1-1 1,0 1-1,1-1 0,-1 1 1,0-1-1,1 1 0,-1-1 1,1 1-1,-1-1 0,1 1 0,-1-1 1,1 1-1,-1 0 0,1-1 1,-1 1-1,1 0 0,0-1 1,-1 1-1,1 0 0,-1 0 1,1 0-1,0 0 0,0-1 0,25 1 1260,87-1 792,-108 0-2179,24 1 56,-1-2-1,0-2 0,0 0 1,51-15-1,-45 6-331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4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4224,'0'-7'8309,"2"8"-7242,1 2-794,1 1 0,-1-1 0,0 1 0,0 0 0,0-1 0,0 1 0,-1 1 0,0-1 0,1 0 0,-2 1 0,4 7 0,-1 4 415,5 35 0,-6-28-434,0 0 367,-2 36 1,0-64-412,0 0 0,0 1 1,1-1-1,-1 1 0,1-1 1,0 1-1,0 0 0,3-5 0,28-44-482,-20 34 406,-10 14-106,4-6-144,15-19 1,-20 27 84,1 1 1,-1-1 0,1 1-1,0 0 1,0-1 0,0 1 0,0 1-1,0-1 1,0 0 0,0 1 0,0 0-1,4-2 1,-6 3 48,1 0 0,-1 1 0,1-1 0,-1 0-1,1 0 1,-1 1 0,0-1 0,1 0 0,-1 1 0,0 0 0,1-1 0,-1 1-1,0 0 1,0-1 0,1 1 0,-1 0 0,0 0 0,0 0 0,0 0 0,0 0-1,0 0 1,1 3 0,17 27 272,-19-31-287,4 6 60,-2 0 1,1 0-1,0 1 1,-1-1-1,-1 1 1,1 0-1,-1-1 1,0 1-1,0 12 1,-1-19-55,0 1 1,0 0 0,0 0-1,0 0 1,0 0 0,0 0-1,0-1 1,0 1 0,0 0-1,1 0 1,-1 0 0,0-1-1,1 1 1,-1 0 0,0 0-1,1-1 1,0 2 0,-1-2 5,0 0 1,1 0 0,-1 0-1,0 0 1,1 0-1,-1 0 1,0 0 0,1 0-1,-1 0 1,0 0-1,1 0 1,-1 0 0,0 0-1,1-1 1,-1 1-1,0 0 1,1 0-1,-1 0 1,0 0 0,0-1-1,1 1 1,-1 0-1,0 0 1,0-1 0,1 1-1,-1 0 1,0-1-1,21-29 683,-15 20-860,20-21 77,-18 22-27,0-1 0,12-18 0,-19 26 88,0 0 0,0 1 0,0-1 0,1 1 0,-1-1 0,0 1 0,0 0 0,1 0 0,2-3 0,-3 4 25,0 0 1,-1 0-1,1 0 1,-1-1-1,1 1 1,-1 0-1,1 0 1,0 0-1,-1 0 1,1 0-1,-1 0 1,1 0-1,0 0 1,-1 0-1,1 0 1,-1 0-1,1 1 1,0-1-1,-1 0 1,1 0-1,-1 0 1,1 1-1,-1-1 1,1 0-1,-1 1 1,1-1-1,-1 1 1,1-1-1,-1 0 1,1 1 0,-1-1-1,0 1 1,1-1-1,-1 1 1,0-1-1,0 1 1,1-1-1,-1 2 1,3 6 177,-1-1-1,0 1 1,0 0 0,1 13 0,-1-5-12,-2-12-123,0 0 1,0 0-1,0 0 1,0 0-1,-1 0 0,-2 7 1,2-9-48,1 0 0,-1 0 0,1 0 1,-1 0-1,1 0 0,0 1 0,0-1 1,0 0-1,0 0 0,0 0 0,0 0 0,0 0 1,2 3-1,-1-3-706,0 17-11408,6-4 8469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2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58 2976,'-8'4'15456,"15"-1"-12417,-5-2-3108,1 0-1,-1-1 1,1 1 0,-1-1 0,1 1-1,-1-1 1,5 0 0,332-38 1194,-259 24-1047,20-2-273,-63 16-2083,-33 0 934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4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311 74 4736,'1'-1'483,"0"0"0,0 0 0,0 0 1,-1 0-1,1 0 0,0 0 0,0-1 0,-1 1 1,1 0-1,-1 0 0,1-1 0,-1 1 0,1 0 0,-1-3 1,-6-8 3596,5 10-3861,-1-1 0,1 1 0,-1-1 1,1 1-1,-1 0 0,0 0 1,0 0-1,0 0 0,0 0 1,-1 0-1,1 0 0,0 1 1,-1-1-1,1 1 0,-1 0 1,0-1-1,1 1 0,-1 0 1,0 1-1,0-1 0,-5 0 1,0-1-127,-1 1 0,1 0 0,-1 0 0,0 1 0,0 0 1,-9 2-1,3 1 10,1 0 1,0 1 0,0 0 0,0 2-1,0-1 1,1 2 0,-1 0 0,2 0-1,-1 1 1,-21 19 0,32-26-85,0 1-1,1 0 1,-1 0 0,0 0 0,1 0-1,0 0 1,-1 1 0,1-1 0,0 0-1,0 1 1,0-1 0,1 0 0,-1 1-1,1-1 1,-1 1 0,1-1 0,0 1-1,0-1 1,0 1 0,0 0 0,0-1-1,1 1 1,-1-1 0,1 1 0,-1-1-1,1 0 1,0 1 0,0-1-1,0 0 1,0 1 0,1-1 0,-1 0-1,1 0 1,1 2 0,3 2 32,0 0 0,0 0-1,1-1 1,-1 0 0,1-1 0,0 1 0,1-1-1,-1-1 1,1 1 0,-1-1 0,1-1 0,10 3 0,-9-3-73,0 0 1,0-1 0,1 0-1,-1 0 1,1-1 0,-1 0 0,0-1-1,1 0 1,-1-1 0,14-3 0,-12 1-1476,0 0 0,16-9 0,2-7-6535,-19 15 5046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5.3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55 4320,'-2'-2'764,"-1"1"1,1-1-1,-1 1 1,1 0-1,-1 0 1,0 0 0,-3-1-1,1 1 768,5-5 2258,5-5-2548,-5 10-851,0 0-305,1-1 0,0 1 0,-1 0-1,1 0 1,0 0 0,-1 0-1,1 0 1,0 0 0,0 0 0,0 0-1,0 1 1,0-1 0,0 0-1,0 0 1,0 1 0,0-1 0,0 1-1,1-1 1,1 0 0,26-3 390,-15 3-197,-7 0-225,0 0 0,1 1 0,-1 0 1,0 1-1,0 0 0,0 0 0,0 0 1,0 1-1,0 0 0,0 0 0,11 6 1,-15-7-48,0 1-1,-1 0 1,1-1 0,-1 1 0,1 0 0,-1 0 0,0 1 0,0-1 0,0 0-1,0 1 1,0-1 0,0 1 0,-1 0 0,1-1 0,-1 1 0,0 0 0,0 0-1,0 0 1,0 0 0,-1 0 0,1 0 0,-1 0 0,1 0 0,-1 0-1,0 1 1,0-1 0,-1 0 0,1 0 0,-1 0 0,0 3 0,-7 20 182,0-1-1,-2 0 1,-1-1 0,-18 31 0,-18 40 1267,47-94-1430,0 0 0,-1 0 0,1 0 1,0 0-1,0 0 0,0 0 1,0 0-1,0 0 0,0 0 0,0 0 1,0 0-1,0 0 0,0 0 0,0 0 1,1 0-1,-1 0 0,0 0 0,1 0 1,-1 0-1,0 0 0,1-1 1,0 1-1,-1 0 0,1 0 0,-1 0 1,1-1-1,0 1 0,0 0 0,-1-1 1,1 1-1,0-1 0,0 1 0,0-1 1,0 1-1,-1-1 0,1 1 1,0-1-1,0 0 0,0 1 0,2-1 1,2 2 38,1-1 1,0 0 0,1 0 0,-1 0 0,8-1 0,46-2-311,-2-1-2269,-45 3 86,0 0 0,16 3 0,-4 5-766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6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1 308 3072,'0'3'14361,"16"3"-11581,-5-3-2926,0 0 0,13 2 0,10-3 525,0-2 0,0-1 0,42-8 0,9 0 36,-14 3-180,187-17 255,146-31-47,177-61 565,-418 75-849,156-27 530,-298 64-665,28 0 1,-42 3-75,-1 1 1,1-1 0,0 1 0,-1 0-1,1 1 1,-1 0 0,1 0 0,7 4-1,-13-6-5,-1 1 0,1-1 0,0 1 0,-1 0 0,1-1 0,0 1 0,-1 0-1,1 0 1,-1-1 0,1 1 0,-1 0 0,0 0 0,1 0 0,-1 0 0,0 0 0,1 0 0,-1 0-1,0 0 1,0-1 0,0 1 0,0 0 0,0 0 0,0 0 0,0 0 0,0 0 0,0 0 0,0 0 0,-1 0-1,1 0 1,0 0 0,-1 1 0,-2 4-863,1 0 0,-1 0 1,-4 8-1,1-6-1378,0 1 0,-12 13 1,15-18 1294,-13 17-2460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7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13 621 3712,'-1'-2'346,"0"1"-1,0-1 1,1 1 0,-1 0-1,0-1 1,0 1 0,0 0-1,0 0 1,-1-1 0,-1 0-1,4 2 273,0 1 0,0-1-1,0 0 1,0 1 0,0-1 0,0 0-1,0 0 1,0 0 0,0 0-1,2 0 1,4-4 635,0-1 0,0-1 0,9-9 1,34-43-335,-16 17-217,-21 29-422,-13 12-267,1 0-1,-1 0 0,0 0 1,0 0-1,1 0 0,-1 0 1,0 0-1,0-1 0,0 1 1,1 0-1,-1 0 0,0 0 1,0 0-1,1 0 0,-1 0 1,0 0-1,0 1 0,1-1 1,-1 0-1,0 0 0,0 0 1,1 0-1,-1 0 0,0 0 1,0 0-1,0 0 0,1 1 1,-1-1-1,0 0 0,0 0 1,0 0-1,1 1 0,0 1 38,0 1 0,0 0 1,-1 0-1,1-1 0,0 1 0,-1 0 0,0 6 0,1 10-32,-2 27 0,-1-27 63,3 25 0,1 86 426,-3-92-368,1-1-1,9 62 0,29 64 278,-19-91-197,-19-70-196,2 4 250,5-9-22,-6 1-238,1 0 20,1-1 0,-1 0 0,-1 0 0,1 0 0,0-1 0,-1 1 0,1 0 0,-1-1 0,0 1 0,0-1 1,-1 1-1,2-7 0,-1 2-15,20-90-87,26-107-507,68-219 405,-105 378 39,10-39-93,-11 56 22,5-37 0,-8 50 227,-5 15-55,0-1 0,-1 0 0,1 0 0,0 1 0,-1-1 0,1 0 0,-1 0-1,0-2 1,31 5 309,244-19 746,466-58-326,-246 51-612,-469 24-54,4-1 20,-15 1-25,1 1 0,25 1 0,-2 1-20,-24-3-793,-12 1-309,-6 0-1043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8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55 3328,'-1'-1'220,"0"-1"1,0 0 0,0 1-1,0-1 1,0 0-1,0 0 1,0 0-1,0 0 1,1 1-1,-1-1 1,1 0 0,0 0-1,-1 0 1,1 0-1,0 0 1,0-1-1,0 1 1,1 0-1,0-3 1,-1-9 6333,6 40-2586,2 153 778,-7-160-4584,-1 23-1,0-16-260,-4-9-900,20-28-12631,-3 5 11364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8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18 6560,'-3'0'772,"3"0"-704,0 0 0,0 0-1,-1 0 1,1 0 0,0 0-1,0 0 1,-1 0 0,1 0-1,0 1 1,0-1 0,-1 0-1,1 0 1,0 0 0,0 0 0,0-1-1,-1 1 1,1 0 0,0 0-1,0 0 1,-1 0 0,1 0-1,0 0 1,0 0 0,0 0-1,-1 0 1,1-1 0,0 1 0,0 0-1,0 0 1,-1 0 0,1 0-1,0-1 1,0 1 0,0 0-1,0 0 1,0 0 0,0-1-1,-1 1 1,1 0 0,0 0 0,0 0-1,0-1 1,0 1 0,0 0-1,21-1 9480,32-5-6934,-27 3-2212,1 1 1,-1 0-1,36 4 0,4 0-22,-35-1-7846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9.2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87 5888,'0'0'139,"-1"-1"0,1 1 1,-1 0-1,1-1 0,-1 1 0,1 0 1,0-1-1,-1 1 0,1-1 0,0 1 0,-1-1 1,1 1-1,0-1 0,0 1 0,-1-1 1,1 1-1,0-1 0,0 1 0,0-1 1,0 1-1,0-1 0,-1 0 0,1 1 1,0-1-1,0 1 0,1-1 0,-1 1 1,0-1-1,0 0 0,0 1 0,0-1 1,0 1-1,1-1 0,-1 1 0,0-1 1,0 1-1,1-1 0,-1 1 0,0-1 1,1 1-1,-1 0 0,0-1 0,1 1 0,-1-1 1,1 1-1,0-3 1171,1 8 1247,1 0-2195,1 1 0,-1-1 0,0 1 0,0 0 0,-1 0 1,0 0-1,0 0 0,2 12 0,1 2-27,20 78 654,-9-32-405,-12-44-561,-4-17 33,1 0-1,0-1 0,0 1 1,0 0-1,0-1 1,4 7 1380,-1-14-1348,-1 1 0,0-1-1,0 0 1,-1 0-1,1 0 1,3-5 0,28-43 269,-1 0-296,-4 5-143,-12 18 76,-10 17-66,16-22 0,52-55-2109,-75 87 2064,4-4-1130,0 0 1,0 0 0,1 0 0,-1 1 0,10-8 0,0 7-1282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19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5632,'4'0'7693,"10"0"-4158,45 0-1318,-57 0-2197,-1 0 0,0 0 0,1 0 0,-1 1 0,1-1 0,-1 1 0,0-1 1,1 1-1,-1 0 0,0-1 0,1 1 0,-1 0 0,0 0 0,0 0 0,0 0 0,0 0 0,0 0 1,0 0-1,0 0 0,0 0 0,0 1 0,0-1 0,-1 0 0,1 1 0,-1-1 0,1 0 0,-1 1 1,1-1-1,-1 1 0,1 1 0,0 2 67,0 1-1,-1-1 1,1 0 0,-1 1 0,0-1 0,0 1-1,-2 6 1,-3 11 415,-2 1 1,-12 30-1,10-32-128,2 0 0,-8 33 0,15-39 16,1-5-252,-1-11-137,1 1-1,-1-1 1,0 1 0,1-1-1,-1 1 1,1-1-1,-1 1 1,1-1 0,-1 1-1,1-1 1,-1 0-1,1 1 1,-1-1-1,1 0 1,-1 1 0,1-1-1,0 0 1,-1 0-1,1 0 1,0 0 0,-1 1-1,1-1 1,-1 0-1,1 0 1,0 0-1,0 0 1,21 1-342,-20-1 240,33 4-5115,-21 1 3435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20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938 5 5824,'1'0'104,"-1"0"-1,0 0 1,0-1 0,0 1-1,0 0 1,0 0 0,0-1 0,0 1-1,0 0 1,1 0 0,-1 0 0,0-1-1,0 1 1,0 0 0,1 0 0,-1 0-1,0 0 1,0-1 0,0 1-1,1 0 1,-1 0 0,0 0 0,0 0-1,1 0 1,-1 0 0,0 0 0,0 0-1,1-1 1,-1 1 0,0 0 0,1 8 2582,-6 16 105,-2-9-2025,-1-1 0,-1 1 0,0-1 0,-14 16-1,-47 47 817,69-75-1548,-31 29 481,-1 0 0,-1-2 1,-2-2-1,-39 23 0,-173 108 40,-33 55-561,269-204-627,-24 14 0,10-7-4335,33-29-5725,12 1 7696,8 0 922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20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44 4320,'3'-14'2082,"-3"11"-742,0 0 1,0 0 0,-1 0-1,1 1 1,-1-1 0,-1-5-1,2 8-1273,0 0 0,0-1 1,-1 1-1,1 0 0,0-1 0,0 1 0,-1 0 0,1 0 0,0-1 1,-1 1-1,1 0 0,0 0 0,-1 0 0,1 0 0,0-1 0,-1 1 1,1 0-1,0 0 0,-1 0 0,1 0 0,-1 0 0,1 0 0,0 0 1,-1 0-1,1 0 0,0 0 0,-1 0 0,1 0 0,-1 0 0,1 0 1,0 0-1,-1 1 0,1-1 0,0 0 0,-1 0 0,1 0 0,0 0 1,-1 1-1,1-1 0,-1 1 0,-13 9 893,13-9-940,-6 5 310,1 1 0,-10 13 0,-2 2 62,5-7-55,1 1 1,1 0 0,-13 28 0,12-22-180,4-8-53,1 1 0,1 1 0,0-1 1,1 1-1,0 0 0,-2 21 0,7-33-57,0 0 0,0-1 0,0 1 0,0 0 0,1 0 0,0-1 0,0 1 0,0 0 0,0-1 0,0 1 0,1-1 0,0 1 0,-1-1 0,1 0 0,1 1 0,-1-1 0,0 0 0,1-1 0,-1 1 0,1 0 0,0-1 0,0 1 0,0-1 0,0 0 0,5 2 0,-6-3-46,0 0-1,0 0 1,0 0-1,0 0 1,0-1-1,0 1 1,1-1 0,-1 0-1,0 1 1,0-1-1,0 0 1,3-1 0,28-4-720,-13 1-414,-11 2-32,-1 0 0,1-1 0,-1 0 0,1 0 0,11-8 0,0 0-3304,20-16 0,-8 3 703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3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142 32 3904,'0'-1'272,"1"0"-1,-1 0 1,0 0-1,0 0 1,1 0 0,-1 1-1,0-1 1,1 0-1,-1 0 1,1 0 0,-1 0-1,1 0 1,0-1 0,0 2 225,0-1 1,0 0 0,-1 0 0,1-1 0,0 1 0,-1 0 0,1 0 0,-1 0-1,0 0 1,1 0 0,-1-1 0,0 1 0,1-2 0,-5 23 2463,-2-4-2392,-12 22 1,18-37-484,-29 59 789,-17 34-336,38-78-453,1 1 0,-6 19 1,-8 17-416,18-43-1810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21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13 5216,'-25'-13'7840,"27"13"-6598,29 0 791,72 3 1449,-93-2-3296,1 0-1,-1 1 0,0 1 0,0-1 1,0 2-1,0-1 0,15 9 0,-24-11-145,1-1 0,-1 1 0,0 0 0,1 0 0,-1 0 0,0 0 0,0 0 0,0 1-1,0-1 1,0 0 0,0 0 0,0 1 0,0-1 0,0 0 0,0 1 0,0 2 0,0-2 8,-1-1 0,0 1 1,0-1-1,0 0 0,0 1 1,-1-1-1,1 0 0,0 1 1,0-1-1,-1 1 0,1-1 0,-1 0 1,1 0-1,-1 1 0,-1 1 1,-3 3 146,0 0 1,0 0 0,0-1-1,-1 0 1,-9 7 0,10-8-134,-20 20 387,20-18-368,0-1 0,0 0 1,-9 6-1,13-10 121,4-1-26,145-8-320,-129 7-1711,-1 1-1,24 3 1,-33-2 445,20 0-1117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25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 5888,'6'0'15631,"3"0"-14708,-1-1-543,1 0 1,-1-1-1,0 0 1,0 0-1,13-5 1,-1 0-173,9-1-62,0 2 1,0 0-1,53-2 1,88 10-275,-87 6 116,-51-3-371,33-1 0,-63-4-705,-8-5-4304,4 4 4926,0 1 0,0-1 0,1 1 1,-1-1-1,0 1 0,0-1 0,0 1 1,0 0-1,0 0 0,0 0 0,-3 1 1,-17 2-3759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25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7296,'2'-5'5854,"-2"5"-5757,17 3 4404,-1-1-3247,-6-1-383,1 0 0,0 1-1,18 6 1,11 1 142,-15-5-427,8 1-66,57 3 1,-17-10-1195,0-4 0,122-24 0,-180 27 427,49-13-3959,-56 14 3343,-1-1 0,0 1 0,-1-1-1,1-1 1,0 0 0,7-5 0,-10 5-503,1-1 0,-1 1 0,0-1 0,5-8-1,-9 13 1350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33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57 752 2304,'3'-8'16736,"6"21"-16475,1-2-28,38 40 423,-43-46-576,1-1 0,-1 0 1,1 0-1,0 0 0,0 0 0,0-1 0,12 4 0,-16-6-49,0-1-1,0 1 0,0-1 0,0 1 0,0-1 0,0 0 0,0 0 1,0 0-1,0 0 0,1 0 0,-1-1 0,0 1 0,0-1 0,0 1 1,0-1-1,0 0 0,0 1 0,0-1 0,-1 0 0,1 0 1,0-1-1,0 1 0,-1 0 0,1-1 0,-1 1 0,3-3 0,-1 1 19,-1-1 0,1 0-1,-1 0 1,0 0-1,0 0 1,0 0 0,-1 0-1,0 0 1,1-1-1,-1 1 1,0-5 0,1-4-18,-1-1 0,-1 1 0,0 0 0,-1 0 0,-4-25 1,4 32-48,-1 1 1,1-1-1,-1 1 1,0-1 0,-1 1-1,1 0 1,-1 0-1,0 0 1,0 1 0,-1-1-1,1 1 1,-1-1 0,0 1-1,0 0 1,0 1-1,-6-4 1,8 5 16,0 1 1,0 0-1,0 0 1,0 1-1,0-1 1,-1 0-1,1 1 1,0-1-1,0 1 1,-1 0-1,1 0 1,0 0-1,0 0 1,-1 0-1,1 0 0,0 0 1,0 1-1,-1 0 1,1-1-1,0 1 1,0 0-1,0 0 1,-3 2-1,-3 1 2,0 2-1,1-1 1,0 1-1,-10 10 1,7-4 49,-1 0 0,2 1 1,0 0-1,0 0 0,1 1 0,1 0 0,0 0 1,1 1-1,1 0 0,0 0 0,1 0 1,1 1-1,0-1 0,1 1 0,0 0 0,2-1 1,0 1-1,4 31 0,-3-41-23,1 0 0,0-1 0,0 1 0,1-1-1,-1 0 1,1 0 0,0 0 0,1 0 0,-1 0 0,1-1 0,0 1 0,0-1 0,8 6-1,-5-4 45,0-1 0,1 0 0,0 0 0,0-1 0,0 0 0,0 0 0,0-1 0,12 3 0,-1 0 39,-16-5-105,1 0 1,-1 0 0,1 0-1,-1 0 1,1-1 0,4 1 0,1-1 17,0 0 1,0-1 0,1 0-1,-1 0 1,0-1 0,0 0-1,-1-1 1,1 0 0,0-1 0,9-4-1,-18 7-21,1 0 0,0 1 0,0-1 0,0 0 1,0 1-1,0-1 0,0 1 0,0-1 0,0 1 0,0 0 0,1 0 0,-1-1 0,0 1 0,0 0 0,2 0 0,2-1 11,-4 0-57,3-3 180,8-4-165,-10 7 33,0 0 1,-1 0-1,1 0 0,0 0 1,-1 0-1,1-1 0,-1 1 1,0 0-1,1-1 1,1-1-1,7-13 20,13-18 100,20-41-1,4-14-224,3 1-1,66-83 1,-96 142 32,0 0 1,-2-1-1,-1-1 1,23-62-1,-34 75 38,-1 0-1,0 0 1,-1 0-1,-2 0 1,0 0 0,0-1-1,-2 1 1,0-1-1,-2 1 1,-6-36 0,7 46-51,-1 0 0,0 1 0,0-1 0,-1 1 0,0 0 0,0 0 0,-1 0 0,0 0 0,-5-6 0,8 12 66,1 0 1,-1 0-1,0 1 1,0-1-1,0 0 1,0 1-1,0-1 1,0 0-1,1 1 1,-1 0-1,0-1 1,0 1 0,-1-1-1,1 1 1,0 0-1,0 0 1,0 0-1,0 0 1,0 0-1,-2 0 1,1 0-2,0 0 0,0 1 0,0 0 0,1-1 0,-1 1 0,0 0 0,0 0 0,0 0 0,1 0 0,-3 2 0,-2 2 9,0 0 1,1 1 0,0 0-1,-7 10 1,-33 48-35,-50 95 0,78-124 102,2 0 0,-16 55 1,24-57 0,-4 51 1,8-62-127,-1 114 383,4-101-272,2-11 14,0 0 1,2-1 0,0 1-1,2-1 1,0 0 0,2 0-1,10 22 1,-15-38-51,1 1 1,0-1-1,0 0 1,1 0 0,0-1-1,7 8 1,-9-11 5,-1 0 0,1-1 0,0 1 0,0-1 0,0 0 0,0 0 0,0 0 0,0 0 0,1 0 0,-1-1 0,1 0 0,-1 1 0,1-1 0,-1-1 0,1 1 1,4 0-1,14 0 263,-17 0-256,0-1 1,0 1-1,0-1 0,0-1 1,0 1-1,6-2 0,74-22-11,-71 19-62,0 0 1,-1-2 0,25-14-1,-30 16 10,-1-1 0,-1-1 0,1 1 0,-1-1 0,0 0 0,-1-1 0,0 0-1,0 1 1,0-2 0,-1 1 0,0 0 0,-1-1 0,5-17 0,-2 4-12,-2-1 0,0 0 0,-1 0-1,-1-31 1,-2 40-38,-1 0-1,-1 0 0,-4-22 1,4 30 74,0-1 0,0 0-1,0 1 1,-1 0 0,0 0 0,-1-1 0,1 2 0,-1-1-1,-6-6 1,10 10 6,-1 1 0,0 0 1,0 0-1,0 0 0,0 0 0,0 0 0,-1 0 0,1 1 0,0-1 0,0 0 0,0 1 0,-1-1 1,1 1-1,0-1 0,-1 1 0,1-1 0,0 1 0,-1 0 0,1 0 0,-1 0 0,1 0 0,-1 0 0,1 0 1,0 0-1,-1 0 0,1 0 0,-1 1 0,1-1 0,0 0 0,-1 1 0,1 0 0,0-1 0,0 1 0,-1 0 1,1-1-1,0 1 0,0 0 0,0 0 0,0 0 0,-1 1 0,-2 2 17,1 0 0,0 1 0,-1-1 0,2 0 0,-1 1 0,1 0 0,-1-1 0,1 1 0,-2 10 0,1-1 16,1 0 0,0 0 1,2 0-1,-1 0 1,2 0-1,0 0 0,0 0 1,7 25-1,1-7 57,1-1 0,25 51 0,-30-71-48,1-1-1,0 0 1,1 0 0,0-1-1,9 10 1,-12-15 4,0 1 0,1-1-1,-1 0 1,1 0 0,0-1 0,1 1 0,-1-1 0,0 0 0,1-1 0,0 1-1,8 2 1,-11-5-18,0 0 0,0 0-1,0 0 1,0 0 0,0 0-1,0 0 1,0-1 0,4-1-1,7-1 50,-10 3-67,-1-1 1,1-1 0,0 1-1,-1-1 1,1 1 0,-1-1 0,1 0-1,-1 0 1,0 0 0,4-4-1,3-3-166,14-16 0,-16 15 108,-1 0-1,-1-1 1,1 1-1,4-14 1,14-23-121,-5 15 137,16-38 0,-4 8 46,-29 56-50,0 1 0,1-1 1,7-8-1,-10 12 19,1 1 1,-1 0-1,0-1 0,1 1 1,0 0-1,-1 0 0,1 0 1,-1 0-1,1 0 0,0 1 1,0-1-1,0 0 0,-1 1 1,1-1-1,0 1 0,0 0 1,2-1-1,-1 1 108,4 4-46,2 5 56,-8-9-79,-1 0-1,1 1 1,-1-1-1,1 1 0,-1-1 1,1 0-1,-1 1 1,1-1-1,-1 1 1,0-1-1,1 1 0,-1-1 1,0 1-1,0-1 1,1 1-1,-1 0 1,0-1-1,0 1 0,0-1 1,1 1-1,-1 0 1,-1 0-7,0 0 1,1 0-1,-1 0 1,0 0-1,0-1 1,1 1-1,-1 0 0,0-1 1,0 1-1,0-1 1,0 1-1,0-1 1,-1 1-1,-75 34-268,69-30 230,0 1 0,1-1 0,0 1 0,0 1 0,0-1 0,1 1 1,0 1-1,-6 8 0,3-1 27,0 0 0,0 0 0,-8 25 1,15-31 25,-1 1 0,2-1 1,-1 1-1,1 0 0,0 0 0,2 15 1,-1-9 18,0-13-26,0 0-1,1 0 1,-1 0 0,1 0 0,-1 0-1,1 0 1,0-1 0,0 1-1,0 0 1,1 0 0,-1-1-1,1 1 1,-1-1 0,3 3 0,0-1 8,-1 0 1,1-1 0,0 1-1,0-1 1,0 0 0,0 0 0,8 3-1,0-1 58,0 0 0,1-1 0,-1-1 0,1 0 0,21 3 0,-13-5-51,0 0 0,0 0 0,0-2 0,0-1 0,0-1 1,-1 0-1,21-7 0,-28 6-49,0 0 1,-1-1-1,0-1 1,0 0-1,0-1 1,-1 0-1,0 0 1,0-1-1,-1-1 1,0 1-1,0-2 0,10-12 1,-3-2-58,-1-1 1,-1 0-1,-1-1 1,12-32-1,34-114-430,-58 163 478,8-22-96,-1-2 0,-3 1 1,0-1-1,1-55 0,-5 48 119,-2-163-112,0 163 173,1 31-35,-1 0-1,-1 0 1,-1-12-1,3 21-22,-1 0 0,0 0 0,0 0 0,0 0 0,0 0 0,0 0 0,0 0 1,0-1-1,0 1 0,0 0 0,0 0 0,0 0 0,0 0 0,0 0 0,0 0 0,0 0 0,0-1 0,0 1 0,0 0 0,0 0 0,0 0 0,0 0 0,0 0 0,-1 0 0,1 0 0,0 0 0,0 0 0,0-1 0,0 1 0,0 0 0,0 0 0,0 0 0,0 0 0,0 0 0,0 0 0,0 0 0,0 0 0,-1 0 0,1 0 0,0 0 0,0 0 0,0 0 0,0 0 0,0 0 0,0 0 0,0 0 1,0 0-1,-1 0 0,1 0 0,0 0 0,0 0 0,0 0 0,0 0 0,0 0 0,0 0 0,0 0 0,-1 0 0,1 0 0,0 0 0,0 0 0,0 0 0,0 0 0,0 0 0,0 0 0,0 0 0,0 0 0,0 0 0,0 1 0,-1-1 0,-2 8-52,-17 108 38,4 12 107,3-39 50,-3 107 1,12-138-17,1-26-103,1 42 1,13 82 228,-10-150-206,0 1 0,0-1 0,0 0 1,1 1-1,0-1 0,1 0 0,-1 0 0,1 0 0,7 10 1,-8-14-11,-1 0 0,1 0 1,0 0-1,-1 0 1,1 0-1,0 0 1,1-1-1,-1 1 1,0-1-1,0 0 1,5 3-1,-5-4-24,-1 0 0,1 1-1,0-1 1,0 0 0,0 0 0,-1 0 0,1 0 0,0 0-1,0 0 1,0 0 0,-1-1 0,1 1 0,0-1-1,0 1 1,-1-1 0,1 0 0,-1 1 0,4-3 0,4-4-95,1 0 0,-1 0 0,-1-1 0,0 0 0,0 0 0,0-1 0,-1 0 0,11-19 0,-5 5 188,-2-1 0,16-43 1,-24 58-90,-2 1-1,1-1 1,-1 0-1,0 1 1,-1-1 0,-1-11-1,1 0-15,-3 4 8,-1-8-78,4 24 61,0-1-1,0 0 0,0 1 1,0-1-1,0 0 0,0 0 1,0 1-1,0-1 0,0 0 1,1 1-1,-1-1 0,0 0 1,0 1-1,1-1 0,-1 0 1,0 1-1,1-1 0,-1 1 1,1-1-1,-1 1 0,1-1 1,-1 0-1,1 1 0,0-1 1,1 0 6,-1 0 1,0 1 0,1-1 0,-1 0-1,0 1 1,1-1 0,-1 1 0,1 0 0,-1-1-1,1 1 1,-1 0 0,1 0 0,0 0-1,-1 0 1,1 0 0,-1 0 0,1 0-1,-1 1 1,1-1 0,-1 1 0,1-1 0,-1 1-1,0-1 1,1 1 0,-1 0 0,0 0-1,1-1 1,-1 1 0,0 0 0,0 0 0,0 0-1,0 1 1,0-1 0,0 0 0,0 0-1,0 0 1,1 3 0,6 10 50,0 0 0,-1 0 0,-1 1 0,0 0 0,-1 0 0,4 19 0,-3-13 135,0-1 0,15 33 0,-15-43-162,-1 1 1,2-1 0,0 0 0,0-1 0,0 0-1,1 0 1,10 9 0,-14-15-12,0 0 0,0 0 0,0 0 0,0-1 0,0 0 0,1 0 0,-1 0 0,1 0 0,0-1 0,-1 1 0,1-1 0,0 0 0,0-1 0,-1 1 0,1-1 0,0 0 0,0 0 0,0-1 0,9-1 0,-6 0-25,0 0-1,0-1 1,0 0-1,0-1 0,0 1 1,-1-1-1,0-1 1,0 0-1,0 0 1,0 0-1,-1 0 1,0-1-1,0 0 0,0-1 1,-1 1-1,0-1 1,0 0-1,5-11 1,3-3-34,-9 16 68,-1 0-1,1 0 1,-1-1-1,0 1 1,0-1-1,-1 0 0,0 0 1,0 0-1,0 0 1,-1 0-1,1-9 1,-3 12-95,-3 7 53,-2 8 23,1-2 28,1 1 0,1-1-1,0 1 1,0 0 0,1 0-1,0 0 1,1 1 0,0-1-1,1 0 1,2 21 0,-1-26-25,1 0 0,-1-1 0,1 0 1,1 1-1,-1-1 0,1 0 1,-1 0-1,1 0 0,1-1 0,-1 1 1,1-1-1,0 1 0,8 6 1,-11-10-4,0-1 1,0 1 0,0-1-1,1 1 1,-1-1 0,0 1-1,0-1 1,0 0 0,1 0 0,-1 1-1,0-1 1,0 0 0,1 0-1,-1 0 1,0 0 0,0-1-1,1 1 1,-1 0 0,0 0-1,0-1 1,0 1 0,1-1 0,-1 1-1,0-1 1,0 0 0,0 1-1,0-1 1,0 0 0,0 0-1,0 1 1,0-1 0,0 0 0,-1 0-1,2-2 1,-1-4-32,0-1 0,-1 1 0,0-1 0,0 1 0,-1-1 0,0 1 0,0-1-1,-4-11 1,1 1 65,-4-17-30,-2 0 1,-20-46-1,6 20-2,21 49-88,-3-7-152,6 19 232,0 0-1,1-1 1,-1 1-1,0 0 1,0 0 0,1-1-1,-1 1 1,0 0-1,1 0 1,-1 0-1,0-1 1,1 1-1,-1 0 1,1 0-1,-1 0 1,0 0 0,1 0-1,-1 0 1,0 0-1,1-1 1,-1 1-1,1 0 1,-1 0-1,0 1 1,1-1-1,-1 0 1,1 0 0,0 0-1,16 0 144,11 7 103,-19-5-219,-1 1 1,1-2-1,0 1 1,11-1 0,2-1 25,0 2 1,31 5-1,-42-5-16,0 1-1,-1 0 1,1 0-1,-1 1 1,0 1 0,19 10-1,-27-13-18,1 0 0,0 0 0,-1 1 0,0-1-1,1 0 1,-1 1 0,0 0 0,0 0 0,-1-1 0,1 1 0,0 0-1,-1 0 1,2 5 0,-2-2 37,1 0 0,-1 0 1,0 1-1,-1-1 0,1 0 0,-2 12 0,-1-4 102,-1 1 0,0-1-1,0 0 1,-2 0-1,-8 20 1,7-22-55,3-5-61,0 0 0,0 0 0,-1-1 0,1 1 0,-9 8 0,17-27 51,59-75-917,-50 70 761,1 0 1,30-27-1,-36 37 41,1-1 0,-1 1 0,1 1-1,1 0 1,-1 0 0,1 1 0,12-4 0,-21 8 53,1 0 1,-1 1 0,1-1-1,-1 0 1,1 1-1,-1 0 1,1 0 0,0-1-1,-1 2 1,1-1 0,-1 0-1,1 0 1,-1 1 0,1-1-1,-1 1 1,1 0 0,-1 0-1,0 0 1,1 0 0,-1 0-1,0 0 1,0 1-1,0-1 1,0 1 0,0 0-1,0-1 1,0 1 0,3 4-1,0 3 82,0 0-1,-1 0 1,1 0 0,-2 1-1,6 19 1,1 4 144,-2-10-132,-5-12-2,1-1 0,0 1 0,10 17 0,-13-26-93,1 1-1,0-1 1,-1 0-1,1 0 1,0 0-1,0 0 1,0 0-1,1 0 1,-1 0-1,0 0 1,1-1 0,-1 0-1,1 1 1,-1-1-1,1 0 1,0 0-1,-1 0 1,1-1-1,0 1 1,3 0-1,2-1-144,-1 1-1,1-2 1,0 1-1,0-1 1,0 0-1,-1-1 1,1 0-1,0 0 0,-1-1 1,0 1-1,10-6 1,-8 2-755,1 0 0,-1-1 0,0 1 0,-1-2 0,1 1 0,-2-1 0,11-12 0,-9 8-972,0 0 1,-1-1-1,0 1 0,0-2 0,6-18 1,-4 1-2871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33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96 7392,'-20'-12'2720,"15"15"448,15-3-2304,5 0 1344,8 0-1281,8 0 737,6-3-960,17-3-32,20-1-384,17-2-288,21 0 0,-10 0-2272,-9 0 1248,-10 2-4031,-6 2 2847,0-17-3584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37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5 349 3328,'-4'1'1161,"8"3"-136,12 4 940,-13-7-1476,36 12 3441,-30-9-3491,0-2-1,1 1 0,-1-1 0,1-1 0,-1 0 1,1 0-1,0-1 0,0 0 0,-1 0 0,1-1 1,16-4-1,-19 3-351,-1-1 1,0 1-1,0-1 1,0 0-1,0-1 0,-1 0 1,1 1-1,-1-2 1,0 1-1,0-1 1,0 1-1,7-11 1,0-2 91,0 0 0,16-35 0,-22 39-135,1 0 0,-2-1-1,0 0 1,-1 0-1,0 0 1,-1-1-1,-1 1 1,0-1-1,-1 1 1,-1-1 0,-1-23-1,0 35-19,1 0 1,-1-1-1,0 1 0,0 0 1,0 0-1,0 0 1,-1 0-1,1 0 0,-1 0 1,-3-5-1,4 8-11,0-1 0,1 0-1,-1 0 1,0 1 0,0-1 0,0 0-1,0 1 1,1-1 0,-1 1 0,0 0-1,0-1 1,0 1 0,0-1 0,0 1-1,0 0 1,0 0 0,0 0 0,0 0 0,0 0-1,0 0 1,0 0 0,0 0 0,0 0-1,0 0 1,0 0 0,0 1 0,0-1-1,0 0 1,0 1 0,0-1 0,0 1 0,0-1-1,0 1 1,0-1 0,0 1 0,1 0-1,-1-1 1,0 1 0,0 1 0,-5 4 53,0 0 0,0 1 1,1 0-1,0 0 0,0 0 1,-5 12-1,-19 50 451,27-65-485,-5 14 121,0 0 0,1 0 0,1 0 1,1 0-1,0 1 0,-1 27 0,5-36-43,-1 0 1,2 0-1,-1 0 1,2 0-1,-1-1 0,1 1 1,0 0-1,1-1 1,7 16-1,-6-16 38,1 1 0,0-1 1,6 8-1,-9-15-110,0 1 0,-1-1 0,1 0 1,0 0-1,0 0 0,0 0 0,0-1 1,1 1-1,-1-1 0,0 1 0,1-1 0,-1 0 1,1 0-1,0 0 0,-1 0 0,5 1 1,0-2 4,-1 1 1,1-2-1,-1 1 0,1-1 1,-1 0-1,1 0 1,-1 0-1,0-1 1,0 0-1,1-1 1,-1 1-1,7-5 0,6-5-15,-2 0-1,24-21 0,-8 6-49,106-92 166,-116 98-108,-18 16-67,1 0 1,-1 0-1,1 0 1,0 1-1,1 0 1,-1 0-1,8-3 1,-13 6 30,-1 1 0,1 0 0,-1 0 0,1 0 0,-1 0 0,1-1 1,0 1-1,-1 0 0,1 0 0,-1 0 0,1 0 0,0 0 1,-1 0-1,1 1 0,-1-1 0,1 0 0,-1 0 0,1 0 1,-1 0-1,1 1 0,0-1 0,-1 0 0,1 1 0,-1-1 0,0 0 1,1 1-1,-1-1 0,1 0 0,-1 1 0,1-1 0,-1 1 1,0-1-1,1 1 0,-1-1 0,0 1 0,0-1 0,1 1 0,-1-1 1,0 1-1,0 0 0,0-1 0,0 1 0,0 0 0,1 5 27,0-1-1,-1 0 0,0 0 1,0 6-1,-1-4-15,0 19 83,-2 0-1,-1 0 1,-2-1 0,-13 41-1,13-45-76,2 1-145,15-26 262,-1-1-143,0-1 0,-1 1 1,0-2-1,0 1 0,0-1 0,11-12 1,44-55 45,-31 34-120,6-10 162,23-23-286,-60 70 194,1 1 1,-1 0-1,1 0 1,0 0-1,-1 0 0,1 0 1,0 0-1,0 1 1,4-2-1,-6 3 18,-1 0-1,1 0 0,0 0 1,-1-1-1,1 1 1,0 0-1,0 0 1,-1 0-1,1 0 1,0 1-1,-1-1 0,1 0 1,0 0-1,-1 0 1,1 1-1,0-1 1,-1 0-1,1 0 1,0 1-1,0 0 4,0 0 1,0 0-1,0 0 0,-1 0 1,1 0-1,-1 0 0,1 0 0,0 0 1,-1 0-1,0 1 0,1-1 1,-1 0-1,0 0 0,1 0 1,-1 2-1,2 19 287,-3 38-1,1-24-184,-4 24-64,2-44-27,1 0 1,0 0-1,1-1 1,3 22 0,-2-34-20,0 0 0,-1 0 1,1 0-1,0 0 0,1 0 1,-1 0-1,1-1 0,-1 1 1,1 0-1,4 4 1,-5-6 0,0 0 1,0 0 0,0 0 0,1 0 0,-1 0 0,0 0 0,1 0 0,-1 0 0,1 0 0,-1-1 0,1 1-1,-1-1 1,1 1 0,-1-1 0,1 0 0,-1 0 0,1 1 0,0-1 0,-1 0 0,1 0 0,-1-1 0,4 1 0,8-4-76,1 0 1,-1-1 0,-1 0 0,1-1 0,-1 0 0,0-1 0,0 0 0,-1-1 0,20-18 0,-25 20 33,0 1 0,-1-1-1,1-1 1,-1 1 0,-1-1 0,1 1 0,-1-1 0,-1-1 0,1 1-1,-1 0 1,0-1 0,-1 0 0,0 0 0,0 0 0,0 0 0,-1 0 0,-1 0-1,1-10 1,-2 11 38,0-1-1,0 1 1,0 0-1,-1 0 1,0 0-1,-4-9 1,5 13-14,-1 0-1,1 1 1,-1-1 0,1 0 0,-1 1-1,0-1 1,0 1 0,0 0 0,-1 0 0,1 0-1,-1 0 1,1 0 0,-1 0 0,1 1 0,-1-1-1,0 1 1,-4-2 0,5 3 15,1-1 0,-1 1 0,1 0 0,-1 0 1,0 0-1,1 0 0,-1 0 0,1 0 0,-1 1 0,1-1 0,-1 0 1,1 1-1,-1-1 0,1 1 0,-1 0 0,1-1 0,-1 1 0,1 0 0,0 0 1,-1 0-1,1 0 0,0 0 0,0 0 0,0 0 0,0 0 0,0 1 1,0-1-1,0 0 0,-1 3 0,-3 4 25,1 0 1,1 0-1,-6 16 1,9-23-28,-4 10 3,1 0 1,1 1-1,0 0 0,1 0 0,0-1 0,0 1 0,3 21 0,-2-27 21,1-1 0,0 1 0,0-1 0,1 1 0,0-1 0,-1 0 0,2 0 0,-1 0 0,1 0 0,0 0 0,0 0 0,0-1 0,0 1 0,1-1 0,0 0 0,0 0 0,0 0 0,8 5 0,-3-4 28,0-1 1,0 0-1,1 0 0,-1-1 0,1 0 0,0 0 0,0-1 0,0-1 1,1 1-1,-1-2 0,0 1 0,1-2 0,11-1 0,-2 0-50,0-2-1,0 0 0,-1-2 0,0 0 0,33-15 1,-36 12-36,0-1 0,0 0 0,-1 0 0,-1-2 0,0 0 0,-1 0 0,0-2 0,-1 1 0,0-1 0,-1-1 0,-1 0 0,0-1 0,-1 0 0,9-23 0,2-5 144,-17 36-231,-3 8 193,-2 16-14,1 19 31,2 47-21,0-71-11,0 1 0,1-1 0,0 1 0,7 18 0,-7-25-29,0 0 0,0 0 0,1 0 0,0 0 0,0-1 0,0 1 1,1-1-1,-1 0 0,5 4 0,-5-6-6,-1 0 0,0 0 0,1-1 0,0 1 0,-1 0-1,1-1 1,0 0 0,0 0 0,-1 0 0,1 0 0,0 0 0,0 0 0,0-1 0,0 0 0,1 1 0,-1-1 0,3-1 0,12-1-58,1-1 1,-1-2-1,0 0 1,-1 0-1,31-15 1,78-50-514,-105 58 434,176-129 182,-175 125 64,-22 16-135,0 0 1,1 0 0,-1-1 0,1 1 0,-1 0-1,0 0 1,1 0 0,-1-1 0,0 1 0,1 0-1,-1 0 1,0-1 0,0 1 0,1 0 0,-1-1-1,0 1 1,0 0 0,1-1 0,-1 1 0,0 0-1,0-1 1,0 1 0,0-1 0,1 1 0,-1 0-1,0-1 1,0 1 0,0-1 0,0 1 0,0 0-1,0-1 1,0 1 0,0-1 0,-1 0 0,1 1-7,-1 0 0,0 0-1,0 0 1,1 0 0,-1 0 0,0 0 0,0 0 0,1 0 0,-1 0 0,0 0 0,0 0 0,1 1 0,-1-1 0,0 0 0,1 1 0,-1-1 0,0 0 0,1 1 0,-1-1 0,-1 2 0,-16 12-17,-1 1-1,-19 21 1,27-25-34,-20 18 100,2 2 0,1 1 0,-39 56 0,65-85-24,0 0 0,1 1 0,-1-1 0,1 0 0,0 1 0,-1-1 0,1 1 0,1 0 0,-1-1 0,1 1 0,-1 0 0,1-1 0,0 1 0,0 0 0,1 3 0,0-5-6,-1 0 0,1 0 0,-1-1 0,1 1 0,0 0 0,0-1 0,0 1 0,0-1 0,0 1 0,0-1 0,0 0 0,0 1 0,1-1 0,-1 0 0,1 0 0,-1 0 0,1 0 0,-1 0 0,1 0 0,-1 0 0,1-1 0,0 1 0,-1 0 0,1-1 0,0 1 0,0-1 0,-1 0 0,1 0 0,0 0 0,0 0 0,3 0 0,-1 0-51,1 0-1,0-1 0,0 0 1,0 1-1,-1-2 1,1 1-1,-1 0 1,1-1-1,-1 0 0,1 0 1,-1-1-1,0 1 1,5-5-1,2-2-47,0-1 1,-1 0-1,9-13 0,-8 10 96,19-18 1,-20 25 125,-2-2-56,-1 18 77,-4-4-110,-1 0 1,0 0 0,0 0 0,-1 0-1,1 1 1,-1-1 0,-1 0 0,1 1-1,-1-1 1,0 1 0,-1-1-1,1 0 1,-1 1 0,-3 8 0,2-6 33,-1-1 0,0 0 1,0 0-1,-1 0 1,0 0-1,0 0 0,-1-1 1,0 0-1,0 0 0,-10 10 1,-3 0-57,-2 0 0,0-1 1,-1-1-1,-30 16 0,38-24-27,0-1 0,0 0 0,-1-1 0,0-1 0,0 0-1,0-1 1,0 0 0,-1-1 0,-16 0 0,17-2-211,0-1-1,-1 0 1,1-1 0,0-1 0,0 0 0,-13-6 0,27 9 215,-1 0 1,1 0-1,0 0 1,-1 0-1,1-1 1,0 1 0,-1 0-1,1 0 1,0 0-1,0-1 1,-1 1-1,1 0 1,0 0 0,0-1-1,0 1 1,-1 0-1,1-1 1,0 1-1,0 0 1,0-1 0,0 1-1,0 0 1,0-1-1,0 1 1,0 0 0,0-1-1,-1 1 1,2-1-1,2-13-121,-2 12 112,1-1 1,-1 1 0,0 0-1,1-1 1,-1 1-1,1 0 1,0 0-1,0 0 1,2-2-1,8-2 45,0-1 1,1 2-1,-1-1 0,21-4 0,57-10 254,-35 9-166,-5 0 2,113-28 52,-121 27-59,75-33 1,-95 34-5,0 0 0,-1-2 0,29-21 0,-41 26-65,0 1 1,-1-2-1,0 1 1,0-1 0,-1-1-1,0 1 1,-1-1 0,0 0-1,7-16 1,3-11 8,-2 8 7,9-33 0,-14 41 20,-5 15-80,-3 6 1,-1 0 0,0 0 0,0 0 0,0 1 0,1-1 0,-1 0 0,0 0 0,0 0-1,0 1 1,0-1 0,0 0 0,1 0 0,-1 1 0,0-1 0,0 0 0,0 0 0,0 1 0,0-1 0,0 0 0,0 1 0,0-1 0,0 0 0,0 0 0,0 1 0,0-1 0,0 0 0,0 0 0,-1 1 0,-3 170 494,3-154-437,0 1 1,2-1 0,4 33-1,-5-45-37,1 0 0,1 0-1,-1 0 1,1 0 0,0 0-1,0-1 1,0 1 0,0-1-1,1 1 1,0-1 0,0 0-1,0 0 1,0 0 0,1 0-1,0-1 1,-1 0 0,1 1-1,5 1 1,-7-3-6,1-1 0,0 0 0,-1 0 0,1-1 0,0 1 0,-1-1 0,1 1 0,0-1 0,0 0 0,0 0 1,-1 0-1,1 0 0,0 0 0,5-2 0,4-1 26,-1-1 0,14-6 0,-11 5-41,13-8-78,42-24 0,-7 2 98,-58 33-41,0 0 0,1 0 1,-1 1-1,0-1 0,0 1 1,0 1-1,1-1 0,-1 0 1,8 1-1,-11 0 17,0 0 0,1 0 0,-1 0 0,0 1 0,0-1 1,1 0-1,-1 1 0,0-1 0,0 1 0,0-1 0,0 1 0,0 0 0,0-1 0,0 1 1,0 0-1,0 0 0,0 0 0,0 0 0,0 0 0,0 0 0,-1 0 0,1 0 0,0 0 0,-1 0 1,1 0-1,-1 0 0,1 0 0,-1 1 0,1-1 0,-1 0 0,0 0 0,0 1 0,0-1 0,1 0 1,-1 0-1,-1 3 0,1 1 25,-1 1 0,0-1 0,0 0 0,0 0 0,-1 1-1,0-1 1,0 0 0,0-1 0,-4 7 0,-2 3 10,-19 23-1,-26 26 9,-3-2-1,-81 68 0,120-115-22,-27 18 1,39-29-38,0 0 0,-1 0 0,1 0-1,-1-1 1,1 0 0,-1 0 0,0-1 0,1 1-1,-1-1 1,-8 0 0,12-1 2,0 0 1,0 0-1,0 0 0,0-1 0,0 1 1,0 0-1,0-1 0,0 0 0,0 0 1,1 1-1,-1-1 0,0 0 1,0 0-1,1-1 0,-1 1 0,1 0 1,-1 0-1,1-1 0,-1 1 0,1-1 1,0 1-1,0-1 0,0 0 0,0 0 1,0 1-1,0-1 0,0 0 0,0 0 1,1 0-1,-1 0 0,0-3 0,0 0 19,1 0-1,-1 0 0,1 0 0,0 0 0,0 0 1,1 0-1,-1 0 0,1 0 0,0 0 0,1 0 1,2-7-1,-1 5 6,1 1 1,0 0 0,1-1-1,-1 2 1,1-1-1,1 0 1,-1 1-1,1 0 1,-1 0-1,2 1 1,-1 0 0,0 0-1,1 0 1,12-5-1,9-1-79,1 0 0,39-7 0,-48 12 23,45-11-392,26-6-2491,-30 8-3297,-60 14 6153,20-5-3747,-16 3 737,-14 1-138,-17 1-956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8:37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77 2912,'0'-1'47,"0"1"1,0-1-1,0 0 0,-1 1 0,1-1 1,0 0-1,0 1 0,0-1 1,0 0-1,0 1 0,0-1 0,1 0 1,-1 1-1,0-1 0,0 0 1,0 1-1,1-1 0,-1 0 1,0 1-1,0-1 0,1 1 0,-1-1 1,1 1-1,-1-1 0,0 1 1,1-1-1,-1 1 0,1-1 1,-1 1-1,1-1 0,0 1 0,-1 0 1,1-1-1,28-18 1633,-17 11 232,-6 4-1280,-1 1 1,0-1-1,1 1 1,0 0-1,0 0 1,0 1-1,0 0 1,0 0-1,9-2 1,-14 4-515,1 0 0,-1 0 0,0 0 0,0 1 0,1-1 1,-1 0-1,0 0 0,0 1 0,0-1 0,1 1 0,-1-1 0,0 1 0,0 0 1,0-1-1,0 1 0,0 0 0,0 0 0,0-1 0,0 1 0,0 0 0,-1 0 0,1 0 1,0 0-1,0 0 0,-1 0 0,1 1 0,-1-1 0,2 2 0,-1 2 126,1 0 1,-1 1-1,1-1 0,-1 0 0,0 9 0,0-2-210,-1 1-1,-1-1 0,0 0 0,0 0 0,-1 0 1,-7 21-1,4-20-1802,0 1 0,-1-1 1,-8 12-1,0-6-1212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40.36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311 191 1728,'6'-4'4197,"-2"14"-3988,0 0 0,0 0 0,-1 0 0,-1 1 0,1-1 0,0 15 0,3 11-3,2 14 186,-3 1 0,-1 89 0,3 38 496,-2-123-621,8 52-54,-1-24 3,1 90 0,-8-71-93,-2-58-76,19 168 183,22 69-11,1-10-131,-9-47 117,-16-110-157,-5 1 0,0 118 0,-11-11 192,7 84-224,-6-221 101,3 88 241,-17-52-150,7-114-121,2-6-91,-1 1-1,1-1 1,-1 0 0,1 0-1,0 1 1,-1-1 0,1 0 0,0 1-1,0-1 1,0 0 0,0 1-1,0-1 1,0 2 0,-4 0-780,19-4 625,0 0 0,-1-1-1,19-6 1,-15 4 6,33-4-1,81-3 41,91-4-286,-167 14 279,111 13 0,-44 7 37,155 18-138,-50-15 413,87 4-246,73-17-347,-20 0-94,-147-6 188,39 3 76,-21-5 146,-124-2-38,316-20-453,-314 15 343,-13 1 167,9-3 57,179-17 103,47-6-142,227-47 224,-285 38-224,-48 8 96,229-20 123,212 43-320,-576 13 67,342 26 372,-146-4-194,449-18 0,-182-11-198,-438 7 53,66 0-46,341 0 101,-61 14 36,-218-5-84,-182-10 75,130 3 19,196 11-10,-4 0-20,-368-17-27,412 8-187,84 22 138,-417-25 197,432 13 82,194-9 767,-27-23-565,-579 6-550,376-19 214,-248 10-4,-74 4-51,425-43 598,-138-1-170,-199 27-5,-52-4 69,-64 16-342,202-28-9,-273 34-29,303-36 130,48 3 576,-348 33-698,59-5 93,165-14-14,-272 27-116,-9 0-64,34-1 0,-37-1 349,-20 5-393,1 1 0,-1 0 0,1 0 0,0-1 1,-1 1-1,1 0 0,-1-1 0,1 1 0,-1 0 0,1-1 0,-1 1 0,1-1 0,-1 1 0,0-1 0,1 1 0,-1-1 0,1 1 0,-1-1 0,0 1 0,0-1 0,1 0 0,-1 1 0,0-1 0,0 1 0,0-1 0,0 0 0,0 1 0,1-1 0,-1 0 1,-1 0-1,-8-42-987,3 23 695,1 0 1,1 0-1,-2-36 0,2 14 81,-3-16 6,-68-488-380,38 320 652,-24-127 47,-6-17-234,-14-68 484,69 370-469,-3-116 0,11 115 42,1 25 71,-5-63 62,9-122 1,0 135 87,-2 56-114,1 27-51,-1 0 1,0 1 0,0-1-1,-2 0 1,1 1 0,-1 0-1,-5-12 1,4 10-8,4 10-7,-1 1 1,1-1-1,-1 0 0,1 0 0,-1 0 1,0 0-1,0 1 0,0-1 0,0 0 1,0 1-1,0-1 0,-1 1 0,1-1 0,-3-1 1,4 2-7,-1 1-1,0-1 1,1 1 0,-1 0 0,0-1 0,1 1 0,-1 0 0,0-1 0,0 1 0,1 0 0,-1 0-1,0-1 1,0 1 0,1 0 0,-1 0 0,0 0 0,0 0 0,0 0 0,1 0 0,-1 0-1,0 1 1,0-1 0,1 0 0,-1 0 0,0 0 0,0 1 0,1-1 0,-2 1 0,-21 15-308,15-9 304,-10 4 6,1 0-1,-1-2 1,-1 0 0,0-1-1,0-1 1,-40 10 0,-128 10-82,144-22 249,-178 15 108,49-6-170,-168-1 88,113-8 16,-134 4 151,-421 20-143,473-12 186,-131-13-287,338-6-102,-178-8 165,12-1-191,102 6 111,-171-13-228,-340-7 248,363 19-233,-268-2 486,89 4-463,152 4 183,100 1 22,-116-4 104,-246-7-220,369 25-24,11-1 53,121-13 23,-158 7 158,-125 4-146,184-7 26,-240 8-58,-703 29-325,838-30 503,64-2-105,-270 4-62,177-6-22,23-3 36,-87 4 62,-44 0 186,199-6-157,-158-5-64,139-1-51,-120-3 92,6 0 86,-59-2 36,-136 2-19,318 9-92,-234 8 181,33-5-32,291-7-308,-172 5 76,-62 13 37,194-5 60,135-11 56,1-3 0,-73-12 0,-54-3 72,-81 15-1250,150 3-6413,96-1 2489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0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3488,'0'-4'5904,"1"9"-3190,0 2-2150,1 0-1,-1 0 1,0 0-1,0 0 1,-1 0-1,0 0 1,-1 11-1,0 5 86,-9 159 1874,9-161-2381,0-14-71,1 0 0,-1 0 1,-2 8-1,0-6 118,1-2-65,-1 1 0,1-1 0,1 1 0,-1-1 0,1 14 0,1-20-94,0-1 0,0 0 0,1 1 0,-1-1 0,0 0 0,0 1-1,1-1 1,-1 0 0,0 0 0,1 1 0,-1-1 0,0 0 0,1 0 0,-1 0 0,0 1 0,1-1 0,-1 0-1,1 0 1,-1 0 0,0 0 0,1 0 0,-1 0 0,1 0 0,-1 0 0,0 0 0,1 0 0,-1 0 0,1 0 0,-1 0-1,0 0 1,2-1 0,20-2-58,-11 1 91,78-15 143,-69 12-136,-1 1-1,1 0 1,-1 2 0,1 0-1,33 2 1,-10 0-417,-41 0 214,-7 12-10235,-3-10 7152,7 2 1078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74 4064,'-10'-1'585,"7"1"-282,0 0 1,0 0-1,-1-1 0,1 1 1,0-1-1,0 0 0,0 0 0,0 0 1,0 0-1,0 0 0,0-1 0,-3-1 1,6 3-190,0-1 0,-1 1 1,1 0-1,0 0 0,0 0 1,0-1-1,0 1 0,0 0 1,0 0-1,0-1 0,-1 1 0,1 0 1,0 0-1,0-1 0,0 1 1,0 0-1,0 0 0,0-1 1,0 1-1,0 0 0,0 0 1,0 0-1,0-1 0,1 1 1,-1 0-1,0 0 0,0-1 0,0 1 1,0 0-1,0 0 0,0-1 1,0 1-1,1 0 0,-1 0 1,0 0-1,0 0 0,0-1 1,0 1-1,1 0 0,-1 0 0,0 0 1,16-9 2035,21-2 18,9 3-510,-7 1-1199,80-4 0,-85 13-585,-14-1-2027,0 0-5493,-6-10 356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4.1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 3072,'-19'-3'13354,"22"3"-12847,177 14 1376,-39-1-1436,-64-9-31,152-14 0,-214 6-259,-13 4-143,0-1-1,0 1 0,0-1 1,0 1-1,0 0 1,0-1-1,0 1 0,3 0 1,-4 1-318,-1-1 191,-1 0 0,1-1 0,0 1 0,0 0 0,0 0 0,0-1 0,0 1 0,-1 0 1,1 0-1,0 0 0,0 0 0,0-1 0,-1 1 0,1 0 0,0 0 0,0 0 0,0 0 0,-1 0 0,1 0 1,0-1-1,0 1 0,-1 0 0,1 0 0,0 0 0,0 0 0,-1 0 0,1 0 0,0 0 0,0 0 0,-1 0 1,1 0-1,0 0 0,0 0 0,-1 1 0,1-1 0,0 0 0,-12 3-4232,4 2 692,4-2 1232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6400,'-23'-16'2880,"17"20"-2496,1-4 1120,10 0-896,1-4 1728,3 4-1312,5-9 703,11 0-991,4-9-64,5 11-384,0-11-288,-5 9 0,-4-3-160,-7 3 96,-2 0-2495,-2 5 1375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4736,'-8'-4'10688,"53"68"-6188,-27-41-4127,44 41 1,64 41 81,-102-86-296,0 1-31,-13-10-99,1-1 0,0 0 1,21 12-1,-32-21 10,1 1 0,-1 0 0,1 0 0,-1-1 0,0 1 0,1 0 1,-1 0-1,0 0 0,0 0 0,0 0 0,0 0 0,0 1 0,2 1 0,-3-3-48,0 1 0,0 0 0,0 0 0,0 0 0,0 0 0,0 0 0,-1 0 0,1 0 0,0 0 0,0 0 0,-1 0 0,1-1 0,0 1 0,-1 0 0,1 0 0,-1 0 0,1-1 0,-1 1 0,1 0 0,-1 0 0,0-1 0,1 1 0,-2 1 0,-25 30-61,18-19 166,-1-1 0,-19 17 0,-27 24 510,-95 114-1,128-135-549,-28 46 0,10 1-2867,33-60 138,7-11 469,15-12-6086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3808,'-1'-3'340,"-3"2"2834,11 2-1115,11 8-1102,0 1-1,0 0 1,28 22-1,-37-24-702,0 0 0,0 1-1,0 0 1,-1 0 0,0 1 0,-1 0-1,11 20 1,-4 1 140,-1 2 0,-1-1 0,-2 1 0,6 35 0,-7-14 343,5 100 1,-14-112-370,-2 0 0,-2 0 0,-1 0 0,-16 58 0,2-25 123,-3 0 0,-54 118 0,54-147-723,-2-1 0,-1-1 0,-3-1-1,-2-1 1,-40 43 0,66-81-599,-1 1 0,1-1 0,-1 0 0,0 0 0,-11 5 0,5 0-1569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4160,'0'-1'135,"-1"0"0,1 0 1,0 1-1,-1-1 0,1 0 0,0 1 1,0-1-1,0 0 0,0 0 0,0 1 1,0-1-1,0 0 0,2-3 2907,-2 5-2876,1-1 0,-1 1 0,0 0 0,1-1 0,-1 1 0,1 0 0,-1-1 0,1 1 0,0-1 0,-1 1 0,1-1 0,-1 1 0,1-1 0,1 1 0,-1 0 192,6 5 34,0 0 0,-1 1 0,1 0 0,-2 1 0,1 0 0,-1-1 0,0 1 0,-1 1 0,0-1 0,0 1 0,3 13 0,1 8-65,-2 0 1,4 33-1,-9-51-200,3 32 383,-2 46 0,-2-67 16,-12-52-40,6 5-608,0 1 0,1-1 1,2 0-1,0 0 0,2 0 1,0 0-1,2 0 0,1-1 0,0 1 1,10-37-1,-10 56 78,0 0 0,-1 0 0,2 0 0,-1 0 0,0 1 0,1-1 0,0 1 1,0 0-1,0 0 0,1 0 0,4-4 0,-6 6 38,0 1-1,0 0 1,0-1 0,0 1 0,0 0-1,0 0 1,0 0 0,1 0 0,-1 0 0,0 1-1,1-1 1,-1 1 0,0-1 0,1 1 0,-1 0-1,1 0 1,-1 0 0,0 0 0,1 0 0,-1 1-1,1-1 1,-1 1 0,0 0 0,5 1-1,-5-1 27,0 0 0,0 0-1,1 0 1,-1 0 0,0 1-1,0-1 1,0 1-1,-1-1 1,1 1 0,0-1-1,0 1 1,-1 0-1,1 0 1,-1 0 0,0 0-1,0 0 1,0 0 0,2 4-1,-3-4 3,0 0-1,1 0 1,-1 0 0,0 0-1,0 0 1,-1 0-1,1 0 1,0 0 0,-1 0-1,1 0 1,-1 0-1,1 0 1,-1 0 0,0 0-1,0-1 1,0 1-1,0 0 1,0 0 0,-1-1-1,1 1 1,-3 2-1,-2 1 27,0 0 1,0 0-1,0 0 0,-1-1 0,-10 5 0,-13 10 53,28-18-66,1 0 0,-1 1 0,1-1 1,-1 1-1,1-1 0,0 1 0,0 0 1,0-1-1,0 1 0,0 0 0,0 0 1,0 0-1,1 0 0,-1 0 0,1 0 0,-1 0 1,1 0-1,0 0 0,0 0 0,0 0 1,0 0-1,0 0 0,0 0 0,0 0 1,1 0-1,-1 0 0,1 0 0,-1-1 0,3 5 1,1 4 111,1 0 0,0 0 0,1 0 0,6 8 0,100 135 946,-97-134-1054,-15-18-244,0-1-1,1 1 1,-1-1-1,0 1 1,1-1-1,-1 1 0,0-1 1,1 1-1,-1-1 1,1 1-1,-1-1 1,0 0-1,1 1 1,-1-1-1,1 0 1,-1 1-1,1-1 0,0 0 1,-1 0-1,2 1 1,-2-6-1272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2976,'0'0'283,"-1"0"1,1 1-1,-1-1 1,1 1-1,-1-1 1,1 1-1,0-1 1,-1 1-1,1-1 1,0 1-1,0-1 1,-1 1-1,1 0 1,0-1-1,0 1 1,0-1-1,0 1 1,-1 0-1,1 0 1,-3 21 942,2-12-437,-27 110 2499,8-38-2112,4-11-595,14-63-335,1-9-243,2-11-188,20-85-261,-15 63 418,14-49 1,-11 55 10,-4 10 545,1 0 0,1 1 0,15-29 1,-22 45-493,0 1 0,0 0 0,0 0 1,0-1-1,0 1 0,1 0 0,-1 0 0,0-1 0,0 1 1,1 0-1,-1 0 0,0 0 0,0-1 0,1 1 0,-1 0 1,0 0-1,0 0 0,1 0 0,-1 0 0,0-1 1,1 1-1,-1 0 0,0 0 0,0 0 0,1 0 0,-1 0 1,0 0-1,1 0 0,-1 0 0,1 0 0,8 8 789,5 18 179,-11-21-813,31 69 412,3 3-475,-22-44-1795,28 45 0,-40-73-716,0 0 751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7392,'-6'-4'3360,"17"1"-2944,-6-3 928,-1 6-832,10-3 64,6-3-352,9-3-192,1 6-64,4-10-2304,1 8 1280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6560,'-1'-1'162,"1"1"0,-1 0 0,0 0 0,0 0 1,0 0-1,0 0 0,1 0 0,-1 1 0,0-1 0,0 0 1,1 0-1,-1 0 0,0 1 0,0-1 0,1 1 0,-1-1 1,0 0-1,1 1 0,-2 0 0,2 0-54,-1 0 0,1 0 1,0 0-1,0 0 0,0 0 0,0 0 0,0 0 1,0 0-1,0 0 0,0 0 0,0 0 0,1 0 1,-1 0-1,0 0 0,1 0 0,0 1 0,8 29 1870,7 42-1,-1-6-2241,-14-61 88,10 43-1155,-11-46 908,1 0 0,-1 0-1,0 0 1,0 0 0,0 0 0,0 0 0,0 0 0,-1 0 0,0 0-1,1 0 1,-1 0 0,-2 5 0,-4-5-2953,1 0 1115</inkml:trace>
  <inkml:trace contextRef="#ctx0" brushRef="#br0" timeOffset="1">1 62 4896,'0'-15'1584,"2"10"-976,2 2-181,1 0 1,-1 0-1,1 1 0,0-1 1,-1 1-1,1 1 1,0-1-1,0 1 0,1 0 1,6-1-1,-1 0 201,0 2-1,0-1 1,0 1 0,14 2 0,-11 0 8,-1 1 1,-1 0 0,1 1 0,0 0 0,19 10 0,-26-11-409,-1 0 0,1 1 0,-1-1 0,1 1 0,-1 0 0,0 1 0,-1-1 0,1 1 0,-1 0 0,0 0 0,0 0 0,-1 1 0,6 10 0,-5-4 1,-1-1-1,0 1 1,-1-1 0,0 1 0,-1 0 0,0 0 0,-1 0-1,-1 17 1,-3 5 155,-13 56-1,15-80-548,-1 0-1,0 0 0,0 0 0,-1-1 1,-1 1-1,1-1 0,-1 0 1,-1 0-1,0-1 0,0 1 0,0-1 1,-1-1-1,-15 14 0,20-19-106,0-1 0,0 1-1,0 0 1,-1-1 0,1 0 0,-1 1-1,1-1 1,-1 0 0,1 0-1,-1-1 1,1 1 0,-1 0 0,0-1-1,1 0 1,-1 1 0,0-1-1,-4-1 1,-19-2-1978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2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3648,'-6'-11'1195,"6"11"-1037,-1-1 1,1 0-1,-1 0 1,1 1 0,0-1-1,-1 0 1,1 1-1,0-1 1,0 0-1,-1 0 1,1 0-1,0 1 1,0-1 0,0-1-1,3-16 5845,-2 9-3332,-1 20-129,6 113-1494,-1-3-742,-16 260 750,10-223-536,2-75-202,-4-124-10601,3 22 7905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 4576,'3'-8'9511,"-4"18"-6984,-2 24-2160,-24 47 763,22-62-1021,-1 0 0,0 0 0,-1 0 0,-16 27-1,8-21 98,-1 0-1,-1-1 0,-1-1 1,-1-1-1,-1 0 0,-2-1 1,1-2-1,-2 0 0,-32 20 1,44-32 155,1 0-1,-17 17 1,29-23-304,0-1 0,1 1 1,-1-1-1,0 1 0,0-1 0,1 0 0,-1 0 0,0 0 0,3 0 0,240-12 1011,2 0-792,-210 12-385,57-1-1304,-81 0 158,-1-1 1,21-5 0,-16-1-2106,-3 2 1099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3072,'0'-9'6517,"6"22"-3413,-4-10-2869,0 1 1,0 0 0,-1 0-1,1 0 1,-1 1-1,0-1 1,0 0-1,0 0 1,-1 1-1,1-1 1,-1 7 0,-1-7-185,1 11 376,0-14-406,0-1-1,0 0 1,0 1-1,0-1 1,0 1-1,0-1 1,0 0-1,0 1 1,0-1-1,1 0 1,-1 1-1,0-1 1,0 0-1,0 1 1,0-1-1,0 0 0,1 1 1,-1-1-1,0 0 1,0 0-1,0 1 1,1-1-1,-1 0 1,0 0-1,1 1 1,-1-1-1,0 0 1,0 0-1,1 1 1,0-6 933,8-93-36,0 21 276,-9 77-1187,0 0 0,0-1 0,0 1 0,0 0 0,0 0 0,1 0 0,-1-1 0,0 1-1,0 0 1,0 0 0,0 0 0,0 0 0,1 0 0,-1-1 0,0 1 0,0 0 0,0 0-1,1 0 1,-1 0 0,0 0 0,0 0 0,0 0 0,1 0 0,-1 0 0,0 0 0,0 0-1,0 0 1,1 0 0,-1 0 0,0 0 0,0 0 0,0 0 0,1 0 0,-1 0-1,0 0 1,0 0 0,0 0 0,1 0 0,-1 0 0,0 0 0,0 0 0,1 1 0,10 3 250,-10-4-176,8 3 71,-1 0 0,1 0 0,0-2-1,0 1 1,16 0 0,45-4 158,-43 1-182,194-9 91,-66 8-221,-96 4 211,111-14 0,-131 11-138,-19 1 55,-19 0-126,-2 1-111,1-1 111,0 0 0,-1 0 0,1 0 1,0 0-1,-1 0 0,1 1 0,-1-1 1,1 0-1,0 0 0,-1 1 0,1-1 1,0 0-1,0 1 0,-1-1 0,1 0 1,0 0-1,0 1 0,-1-1 0,1 1 1,-14 17 142,-7 11-494,-5 18 324,-2-2 0,-2-1 1,-38 45-1,-6-14-66,-107 87 1,81-76-6,72-58 195,2 0 0,1 2 1,1 1-1,-19 33 0,28-42-120,-11 16 6,1 1-1,-25 57 1,48-92 32,0 1 6,1 0 0,-2 0 0,1-1 0,0 1-1,-1-1 1,0 1 0,0-1 0,-6 6 0,-2 4 63,11-12-91,-1-1-1,0 1 0,0-1 1,0 0-1,0 1 0,0-1 0,0 0 1,0 0-1,0 1 0,-3 1 1,-3 0 63,8-6 132,5-8 16,2-7-155,1 1 1,0 0 0,13-18-1,-17 28-56,0 0-1,1 1 0,0-1 1,0 1-1,0 0 1,1 1-1,-1-1 0,1 1 1,12-6-1,-14 9-2,-1 0-1,1 1 0,0-1 0,-1 1 1,1 0-1,0 0 0,0 1 1,0 0-1,-1-1 0,1 2 0,0-1 1,0 0-1,8 3 0,-7-1-4,1 0 1,-1 1-1,0-1 0,0 1 0,0 1 0,0-1 0,-1 1 0,1 0 1,5 7-1,2 0 35,-1 1 0,0 1 0,12 18 0,-13-17 22,0-1 1,1 0 0,0 0-1,1-2 1,1 1 0,-1-2-1,2 1 1,0-2 0,0 0-1,18 7 1,-14-9-1536,-33-32-15504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4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755 10 3712,'-2'-1'238,"1"1"-1,-1-1 1,0 0-1,0 1 1,0-1 0,0 0-1,1 0 1,-3-1-1,4 1-126,0 1 0,-1 0-1,1 0 1,0 0-1,-1 0 1,1 0-1,0 0 1,-1 0-1,1 0 1,0 0-1,0 0 1,-1 0-1,1 0 1,0 0-1,-1 0 1,1 0-1,0 0 1,-1 0-1,1 0 1,0 0 0,0 0-1,-1 0 1,1 1-1,0-1 1,-1 0-1,1 0 1,0 0-1,0 1 1,-1-1-1,-10 11 1611,-2 2-352,-76 47 2896,46-32-3187,-250 170 1029,67-31-1958,200-150-78,25-16-286,0 0-1,0-1 1,0 1 0,0-1 0,0 1-1,-1-1 1,1 1 0,0-1 0,0 1-1,-1-1 1,1 0 0,0 0 0,-1 0-1,1 0 1,0 0 0,-1 0 0,1 0-1,0 0 1,-3-1 0,4 0-177,0 0 1,1 0-1,-1 0 0,0 1 1,0-1-1,1 0 1,-1 0-1,0 0 0,1 1 1,-1-1-1,1 0 1,-1 1-1,2-2 0,10-10-1906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3904,'0'0'89,"-1"0"0,1 0 0,-1-1 0,1 1 0,-1 0 0,1 0 0,-1 0 0,1-1 0,-1 1 0,1 0 0,0-1 0,-1 1 0,1 0 0,0-1 0,-1 1 0,1 0 1,0-1-1,-1 1 0,1-1 0,0 1 0,0 0 0,-1-1 0,1 1 0,0-1 0,0 1 0,0-1 0,0 1 0,0-1 0,0 1 0,0-1 0,0 1 0,0-1 0,0 1 0,0-1 0,0 1 0,0-1 0,0-1 307,0 2-288,0 0-1,0 0 0,0-1 1,0 1-1,0 0 0,0 0 0,0-1 1,0 1-1,0 0 0,0 0 0,0 0 1,0-1-1,0 1 0,0 0 0,0 0 1,0-1-1,0 1 0,0 0 1,-1 0-1,1 0 0,0-1 0,0 1 1,0 0-1,0 0 0,-1 0 0,1 0 1,0-1-1,0 1 0,0 0 0,-1 0 1,1 0-1,0 0 0,0 0 1,0 0-1,-1 0 0,1-1 0,0 1 1,0 0-1,-1 0 0,1 0 0,0 0 1,0 0-1,0 0 0,-1 0 1,1 0-1,0 0 0,0 0 0,-1 1 1,1-1-1,0 0 0,0 0 0,-1 0 1,1 0-63,0 0 0,0 0 0,-1 0 1,1 1-1,0-1 0,0 0 0,0 0 1,0 0-1,0 0 0,0 1 0,-1-1 1,1 0-1,0 0 0,0 0 0,0 0 1,0 1-1,0-1 0,0 0 0,0 0 1,0 0-1,0 1 0,0-1 0,0 0 1,0 0-1,0 0 0,0 1 0,0-1 1,0 0-1,0 0 0,0 0 0,0 1 0,0-1 1,0 0-1,0 0 0,0 0 0,0 1 1,0-1-1,1 0 0,-1 0 0,0 0 1,0 0-1,0 0 0,0 1 0,0-1 1,1 0-1,-1 0 0,0 0 0,0 0 1,0 0-1,0 0 0,1 0 0,-1 1 1,0-1-1,0 0 0,0 0 0,1 0 1,-1 0-1,0 0 0,0 0 0,0 0 1,1 0-1,12 4 605,-1 0 1,1-1-1,1 0 1,-1-1 0,16 1-1,69-3 222,-85 0-645,223-13 787,-195 11-1244,79-15 1,-113 14-838,-4-10-9551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2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3904,'-12'-6'1110,"12"5"-1001,-1 1-1,1 0 0,0-1 0,-1 1 0,1 0 0,-1 0 0,1 0 0,-1-1 0,1 1 0,-1 0 0,1 0 0,-1 0 0,1 0 0,0 0 0,-1 0 0,1 0 0,-1 0 1,1 0-1,-1 0 0,1 0 0,-2 0 0,6-19 5454,-4 18-5447,0 0 0,0 1-1,0-1 1,0 0-1,0 1 1,1-1 0,-1 1-1,0-1 1,0 0 0,1 1-1,-1-1 1,0 1-1,1-1 1,-1 1 0,1-1-1,-1 1 1,1-1 0,-1 1-1,1-1 1,-1 1-1,1 0 1,-1-1 0,1 1-1,-1 0 1,1-1 0,0 1-1,-1 0 1,1 0-1,0 0 1,-1-1 0,1 1-1,0 0 1,0 0 0,4-1-93,7-3 146,1 0-1,0 2 1,0 0-1,0 0 1,-1 1-1,1 1 1,0 0 0,0 0-1,0 2 1,0-1-1,20 7 1,-12-3-104,-13-3-9,0 0-1,1 0 1,-2 1-1,13 5 0,-18-7-32,-1 0 0,1 0 0,-1 0-1,1 0 1,-1 0 0,0 0-1,1 1 1,-1-1 0,0 0-1,0 1 1,0-1 0,0 1 0,0-1-1,0 1 1,0-1 0,-1 1-1,1 0 1,0-1 0,-1 1-1,0 0 1,1 0 0,-1-1 0,0 1-1,0 0 1,0 0 0,0 3-1,-1-2 40,0 0-1,0 0 1,0 1-1,0-1 1,0 0-1,-1 0 1,0 0-1,1 0 1,-1 0 0,0-1-1,0 1 1,-4 3-1,-34 30 435,21-20-70,-26 32 598,37-40-755,8-7-256,-1-1 0,1 1 0,-1-1 0,1 0 0,0 1 0,-1-1 0,1 1 0,0-1 0,-1 1 0,1 0 0,0-1 0,-1 1 0,1-1 0,0 1 0,0-1 0,0 1 0,0 0 0,0-1 0,0 1 0,0 0 0,0-1 0,0 1 0,0-1 0,0 1 0,0 0 0,0-1 0,0 1 0,0-1 0,1 1 0,-1 0 0,0-1 0,0 1 0,1-1 0,-1 1 0,0-1 0,1 1 0,-1-1 0,1 1 0,-1-1 0,0 1 0,1-1 0,-1 0 0,1 1 0,-1-1 0,1 0 0,0 1 0,-1-1 0,1 0 0,-1 0 0,2 1 0,3 1 25,1 0-1,-1-1 1,1 1 0,6 0-1,-8-1-15,53 5-45,-43-5-877,-1 0 0,1 1 1,-1 0-1,26 9 0,-10 4-1297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3 988 3392,'-3'1'1573,"7"-2"612,-4 1-2045,1 0-1,-1 0 1,0 0-1,1 0 1,-1 0 0,0 0-1,1 0 1,-1-1 0,0 1-1,1 0 1,-1 0-1,0 0 1,1 0 0,-1-1-1,0 1 1,0 0-1,1 0 1,-1-1 0,0 1-1,0 0 1,0-1-1,1 1 1,-1 0 0,0 0-1,0-1 1,0 1-1,0 0 1,1-1 0,-1 0-1,2-3 480,0 0 0,0 0-1,-1 0 1,1 0 0,-1 0-1,0-1 1,2-8 0,13-105 847,2-266-447,-18 149-763,6 144-587,-5 74 304,1 0 0,5-25-1,-4 28-119,0 9 124,-3 4 20,1 1-1,-1-1 1,1 0 0,-1 0 0,0 0 0,1 0-1,-1 0 1,0 0 0,0 0 0,0 1-1,1-1 1,-1 0 0,0 0 0,0 0-1,-1-2 1,4 5-5,-1-1-1,0 1 1,0 0-1,0 0 0,0 0 1,-1 0-1,1 0 1,0 0-1,1 3 1,20 33-37,-14-23 35,0 0 0,7 17 0,3 6 331,29 48-1,15 28-129,30 136 315,-50-122-249,-8-11 292,-32-102-446,-3-12-83,1-1 0,-1 1 0,0-1 0,1 0 0,-1 0 0,1 1 0,0-1 0,0 0 0,0 0 0,0 0 0,0 0 0,2 3 0,-3-5 33,1 18 75,3-12-91,-2 2 540,-3-14-295,9-171 411,0 83-531,10-69-84,29-146-323,-42 243 23,-4 38 96,8-42-1,-8 54-324,-1 13-167,0 9 93,0 72-10670,0-57 8673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1984,'0'-4'10042,"0"21"-7151,-18 216 702,17-223-3474,-1 6-81,-29 215 825,19-165-308,-31 98-1,10-81-159,14-39 53,15-40-57,6-5-78,-1 1-14,10-3 133,12-1-305,36-12 0,9-3-72,9 5-66,79-6 1,-75 12 132,-71 10-21,-2 0-1673,-10-7-1538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19 298 5632,'-15'-11'1834,"15"11"-1788,0-1 0,-1 1-1,1-1 1,-1 1-1,1-1 1,0 1-1,0-1 1,-1 1-1,1-1 1,0 1 0,0-1-1,0 1 1,-1-1-1,1 1 1,0-1-1,0 1 1,0-1-1,0 0 1,0 1 0,0-1-1,0 1 1,0-1-1,0 1 1,1-1-1,-1-1 1,0 2 151,0-1 22,1 0 0,-1-1 1,0 1-1,1 0 0,-1 0 1,0 0-1,1 0 0,-1 0 1,1 0-1,0 0 0,-1 0 1,1 0-1,0 0 0,-1 0 1,3-1-1,15-13 1557,-8 7-1120,22-18 2028,63-40-1,-53 42-2141,1 1-1,86-30 1,-109 45-526,1 2 0,34-7 0,-34 10-131,-5 0-654,24 0-1,-39 3-334,-11-1-7041,1 0 5000,0 3-1148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7040,'-12'-18'2282,"12"17"-2172,-1 1-1,1-1 1,0 0-1,-1 0 0,1 0 1,0 0-1,-1 0 1,1 0-1,0 0 1,0 0-1,0 0 0,0 0 1,0 0-1,0 0 1,0 0-1,0 0 0,0 0 1,1 0-1,-1 0 1,0 0-1,1 0 1,-1 0-1,0 0 0,1 0 1,0 0-1,0-1 1,0 0 615,1-1-148,0 0 0,0 0 0,1 0-1,-1 0 1,1 0 0,0 1 0,0-1-1,0 1 1,6-4 0,33-14 1180,-37 18-1559,27-11 156,0 2 0,53-10 0,68-2-382,-6 14-1892,-110 10-576,-35-1 2164,-1 0 0,1 0 0,0 0 0,-1 1 0,1-1 1,0 1-1,-1-1 0,1 1 0,-1 0 0,1-1 0,-1 1 0,1 0 0,-1 0 1,1 0-1,-1 0 0,2 3 0,-2-1-2904,-1-2 2987,0-1 0,0 0 0,0 0 0,0 1 0,-1 1-1494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35 194 4064,'-1'-1'195,"1"1"1,-1-1-1,0 0 0,0 1 1,0-1-1,1 1 1,-1-1-1,0 1 0,0-1 1,0 1-1,0 0 1,0-1-1,0 1 0,0 0 1,0 0-1,0 0 1,0 0-1,0 0 0,0 0 1,0 0-1,0 0 1,0 0-1,0 0 1,0 0-1,0 1 0,0-1 1,0 0-1,0 1 1,0-1-1,1 1 0,-1-1 1,0 1-1,0-1 1,-2 3 2450,4 5-1510,0-7-1064,0 0-1,0 0 1,0-1-1,0 1 1,0 0-1,0-1 1,1 1-1,-1-1 1,0 1-1,2-1 1,6 4 373,3 1-213,-1-1 1,1-1-1,0 0 0,0 0 0,0-1 1,1-1-1,17 0 0,-2 1 81,38 2 341,96-7 0,58-19-109,-139 13-366,395-47 217,638-61 866,-724 87-616,-182 26-946,-179 4-259,-53 6-3381,10-2 2307,-94 32-10755,104-35 12222,-47 17-2117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3712,'0'-1'54,"0"1"1,0 0-1,-1-1 1,1 1-1,0 0 1,0-1-1,0 1 1,0-1-1,0 1 1,0 0-1,0-1 1,-1 1-1,1-1 1,0 1-1,0 0 1,0-1-1,0 1 1,1-1-1,-1 1 1,0 0-1,0-1 1,0 1-1,0 0 1,0-1-1,0 1 1,1 0-1,-1-1 1,0 1-1,0 0 1,0-1-1,1 1 1,-1 0-1,0-1 1,1 1-1,-1 0 1,0 0-1,1-1 1,-1 1-1,0 0 1,1 0-1,-1 0 1,0 0-1,1-1 1,0 1-1,8-7 2400,-8 6-2295,0 0 0,0 0-1,0 1 1,1-1 0,-1 1 0,0-1-1,0 1 1,1-1 0,-1 1-1,0 0 1,0-1 0,1 1-1,-1 0 1,0 0 0,1 0-1,-1 0 1,0 0 0,1 1 0,-1-1-1,0 0 1,0 0 0,1 1-1,-1-1 1,0 1 0,0-1-1,1 1 1,-1 0 0,0-1-1,0 1 1,0 0 0,0 0 0,0 0-1,0 0 1,0 0 0,-1 0-1,1 0 1,0 0 0,0 0-1,-1 0 1,1 0 0,0 0-1,-1 1 1,0-1 0,1 3 0,1 3 139,-1 0 0,-1 0 1,1 0-1,-1 0 0,0 0 1,-2 10-1,0 11 264,-18 239 1388,7-110-1607,9-76 15,3-45-4124,5-52-2255,1 2 3419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4320,'-3'-2'-5,"2"1"114,1 1-1,0 0 1,-1 0-1,1 0 1,0 0 0,0 0-1,-1 0 1,1 0-1,0 0 1,0 0-1,-1-1 1,1 1-1,0 0 1,0 0 0,-1 0-1,1-1 1,0 1-1,0 0 1,0 0-1,-1 0 1,1-1-1,0 1 1,0 0 0,0 0-1,0-1 1,0 1-1,0 0 1,0-1-1,-1 1 1,1 0-1,0 0 1,0-1-1,0 1 1,0 0 0,0-1-1,0 1 1,1-1-1,-1-6 2838,1 6-2765,-1 0 0,1 0 0,0 0 0,0 0 0,-1 1 0,1-1 0,0 0 0,0 0 0,0 1 0,0-1 0,0 0 0,0 1 0,0-1 0,0 1 0,0 0 0,0-1 0,3 0 0,6-3 764,2-2-444,-1 0 1,1 1-1,1 1 1,-1 0-1,18-3 1,-6 1-151,-12 4-286,0 0 1,0 1-1,0 0 1,0 1-1,0 0 0,0 1 1,0 0-1,0 1 1,0 1-1,16 5 1,-26-8-55,1 1 1,-1 0 0,0 0 0,0 0-1,0 0 1,0 0 0,0 1 0,0-1-1,0 1 1,0-1 0,-1 1-1,1 0 1,0-1 0,-1 1 0,2 3-1,-2-3 26,-1 0-1,1-1 0,-1 1 0,0 0 0,0-1 0,0 1 0,0 0 0,0 0 1,0-1-1,0 1 0,0 0 0,-1-1 0,1 1 0,-1 0 0,1-1 0,-1 1 1,0 0-1,0-1 0,0 1 0,0-1 0,0 0 0,-2 3 0,-15 19 422,-32 30 1,36-39-368,0 0 1,0 1 0,2 0-1,0 1 1,-18 32 0,28-44-75,1-2-12,0 0 0,-1 1 0,1-1 0,0 0 0,1 0 0,-1 0 0,0 1 0,1-1 0,-1 0 0,1 1 0,-1-1 0,1 0 0,0 1 0,0-1 0,1 0 0,-1 1 1,0-1-1,1 1 0,-1-1 0,2 5 0,2-1-2,0 1 0,0 0 1,1-1-1,-1 0 1,2 0-1,-1 0 1,0-1-1,8 6 0,4 6-33,21 18 25,-19-17 40,0 0 1,31 40-1,-49-56-10,1 0-1,-1 0 1,0 0-1,0 0 1,0 1-1,0-1 1,0 0-1,-1 0 1,1 1 0,0-1-1,-1 0 1,0 1-1,0-1 1,0 1-1,0-1 1,0 0 0,0 1-1,0-1 1,-1 1-1,1-1 1,-1 0-1,0 0 1,0 1 0,1-1-1,-3 3 1,-1 0 62,1 0 1,-1 0 0,0-1 0,0 1 0,-1-1 0,1 0 0,-1-1-1,-10 7 1,1-2-57,-1 0-1,0-2 0,0 0 1,-1-1-1,0 0 0,0-1 1,0-1-1,0 0 1,0-2-1,-1 0 0,1 0 1,-24-3-1,4-3-1509,34 5 1060,-1-1-1,1 1 0,-1-1 0,1 0 1,-1 0-1,1 0 0,-1 0 0,1 0 1,0-1-1,-5-2 0,7 3 244,0 1 0,0 0 1,0-1-1,0 1 0,0-1 0,0 1 0,0-1 0,0 1 1,0-1-1,0 1 0,0-1 0,0 1 0,0-1 1,0 1-1,1-1 0,-1 1 0,0-1 0,0 1 0,0-1 1,1 1-1,-1 0 0,0-1 0,1 1 0,-1-1 0,0 1 1,1 0-1,-1-1 0,0 1 0,1 0 0,-1-1 0,1 1 1,-1 0-1,1-1 0,2-1-747,11-11-4778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6:3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3904,'-12'-8'15935,"29"14"-15606,-1-1 0,1-1 0,0 0 0,0-1 0,1-1 0,-1 0 0,0-2-1,19-1 1,308-41-30,-328 38-274,-9 3-14,0-1 0,1 1 0,-1 0 0,10 1 0,-16 0 37,-1 1-27,0 2-23,0-1-1,-1 0 0,1 0 1,-1 0-1,0 0 1,1 0-1,-1 0 0,0 0 1,0 0-1,0 0 1,-1 0-1,1 0 0,0-1 1,-4 4-1,-27 23 107,17-16-67,-5 7 106,1 0 0,0 2 0,2 0 0,-22 33 0,-47 97 102,5-6-155,40-79-270,10-16-2170,1-4-4917,21-35 3897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4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 3072,'-18'-3'4176,"27"11"-1675,88 119 3265,-41-50-4583,57 59-99,-7-10-61,-99-115-2458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2656,'5'5'8469,"-20"-5"-3783,9 0-3444,8 0 600,0 0-1511,3 0-141,1-1-1,0 0 1,0 0 0,-1-1-1,10-3 1,19-5-64,-21 8-180,5-2 57,36-2 0,-30 2 1138,-44 5-361,-10-1-776,20 0-29,0-1-1,0 1 0,1 1 0,-1 0 1,-18 4-1,16-2 3,0-1 0,-18 1-1,-10 0-472,78-2 811,-6-1-171,61-5 0,-68 2-419,-20 3-353,0 0-1,0 0 1,0-1-1,0 0 1,0 0 0,0-1-1,0 1 1,4-3-1,6-4-1418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2720,'5'-9'16437,"15"9"-16027,37-5 157,-11 0-302,63 1 110,139-12 536,-202 12-855,10-1 80,-38 3 53,2-1-410,-20 2-105,0 0-1,1 1 1,-1-1 0,0 0 0,0 0 0,0 0 0,1 0 0,-1 0 0,0 0-1,0 0 1,0 0 0,0 1 0,-1-3 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3072,'0'0'976,"-7"-7"714,9 7-557,8 3 7180,-3-3-8137,15-8 941,1 2 1,41-6 0,49 0-328,-99 12-816,370-39-2022,-359 37 939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9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1152,'0'3'9466,"0"3"-8266,11 254 2531,-7-184-3099,0-20-323,2 64 395,-6-107-702,0 0 0,5 24 0,3-14-2770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364 564 2912,'0'0'59,"0"0"1,0 0-1,0 0 1,0 0-1,0-1 1,0 1-1,0 0 0,0 0 1,0 0-1,0 0 1,0-1-1,0 1 1,0 0-1,0 0 0,0 0 1,0 0-1,0 0 1,0-1-1,0 1 1,0 0-1,0 0 0,0 0 1,0 0-1,0 0 1,0-1-1,1 1 1,-1 0-1,0 0 1,0 0-1,0 0 0,3-2 2709,-8 7-1122,2-3-1317,-1 0 0,0 0 0,1-1 0,-1 1 1,0-1-1,0 0 0,0 0 0,-5 0 0,8-1-273,-30 8 1625,-16 2-28,33-8-1357,-43 5 1073,-56 14 0,106-19-1313,1 0-1,0 0 1,0 1 0,-10 5-1,15-7-50,-1 0-1,1-1 0,0 1 0,0 0 0,0 0 0,0 0 1,-1 0-1,1 0 0,1 0 0,-1 0 0,0 0 0,0 0 0,0 0 1,1 0-1,-1 1 0,0-1 0,1 0 0,-1 1 0,1-1 1,-1 0-1,1 1 0,0-1 0,0 0 0,0 1 0,0-1 0,0 1 1,0 1-1,0-2 6,1 1-1,0-1 1,0 0 0,-1 0 0,1 1-1,0-1 1,0 0 0,0 0 0,0 0-1,1 0 1,-1 0 0,0 0 0,0-1-1,0 1 1,1 0 0,-1 0 0,0-1-1,3 1 1,27 8 281,-26-7-255,3-1-54,0 1 1,1-1 0,-1 0-1,0 0 1,1-1 0,-1 0-1,1-1 1,-1 0-1,0 0 1,1-1 0,-1 0-1,0 0 1,12-6 0,-14 5-62,0 0 1,-1-1 0,0 1 0,1-1 0,-1 0 0,-1-1 0,1 1-1,0-1 1,-1 0 0,0 0 0,0-1 0,-1 1 0,0-1 0,0 1-1,0-1 1,0 0 0,-1 0 0,2-7 0,2-19-104,-1 1 1,2-44-1,-5 52 156,13-170 191,-10-48 1787,-2 328-986,7 107-518,11 22-395,-13-166 45,0-6-1933,-6-14-3900,9-23-1715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 1248,'0'0'34,"0"0"-1,0 0 1,0 0 0,-1 0 0,1 0-1,0 0 1,0 0 0,0-1 0,0 1-1,0 0 1,0 0 0,0 0-1,0 0 1,0 0 0,0 0 0,0 0-1,-1 0 1,1 0 0,0 0 0,0 0-1,0 0 1,0 0 0,0 0-1,0-1 1,0 1 0,0 0 0,0 0-1,0 0 1,0 0 0,0 0 0,0 0-1,0 0 1,0 0 0,0 0-1,0 0 1,0-1 0,0 1 0,0 0-1,0 0 1,0 0 0,0 0 0,0 0-1,0 0 1,0 0 0,0 0-1,0 0 1,0 0 0,0-1 0,0 1-1,0 0 1,1 0 0,-1 0 0,0 0-1,0 0 1,0 0 0,0 0-1,0 0 1,0 0 0,0 0 0,0 0-1,0 0 1,0 0 0,12 0 7638,-19 8-5336,-14 24-1232,-1-1 1,-27 29 0,3-2-574,-74 101 541,90-120-821,-73 99 426,92-124-619,9-12-29,0 0 0,1 0 0,-1 0 0,0 1 0,1-1 0,-1 1 0,1-1 0,0 1 0,0-1 0,0 1-1,-2 5 1,4-6-17,0 1 0,-1-1 0,1 0 0,0 0 0,1 1 0,-1-1 0,0 0-1,0 0 1,1 0 0,-1 0 0,1-1 0,0 1 0,2 1 0,8 12 184,5 10-113,1 0 1,25 24-1,-30-36-58,0-1 0,1-1 0,0 0 0,1 0 0,16 8 0,104 46-4809,-101-48 2966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3552,'5'0'6240,"-7"1"-6041,0-1 0,1 1 0,-1 0 0,1 0 0,-1 0 0,0 0 0,1 1 0,0-1 0,-1 0 0,1 1 0,0-1 0,0 1 0,-1-1 0,1 1 0,0-1 1,1 1-1,-2 2 0,-8 10 196,-76 98 2114,74-94-2227,1 1 1,1 1-1,1 0 0,-12 37 0,-22 141 1153,33-147-1078,-24 151 703,29-158-741,3 0-1,4 75 1,3-63-109,2-1 0,2 0 0,3 0 0,23 64 0,-26-95-550,2-1 1,0 1-1,2-2 0,25 36 0,-27-43-557,1-2 0,1 0 0,-1 0 0,2-1 1,0 0-1,0-2 0,26 15 0,-6-10-5167,-5-6 1878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 1728,'12'-6'17514,"-12"7"-17303,2 14 1745,-1 20-2070,-14 108 1754,-54 251 0,32-214-1083,24-119-474,9-41-56,2-17-19,0 0 0,0 0 0,-1 0 0,1-1 0,-1 1 0,0 0 0,-1 3 0,6-4 112,0-1 1,0 0-1,0 0 0,0 0 1,0-1-1,4 1 1,15-3 75,-1 0 1,1-2 0,-1-1-1,38-12 1,32-7-199,-78 21 103,0 1 1,15 0-1,-28 2-202,-1 0 0,0 0 0,0 0 0,1 0 0,-1 0 0,0-1 1,0 1-1,1 0 0,-1 0 0,0 0 0,0 0 0,1 0 0,-1-1 0,0 1 0,0 0 0,0 0 1,0 0-1,1-1 0,-1 1 0,0 0 0,0 0 0,0 0 0,0-1 0,0 1 0,0 0 1,0 0-1,1-1 0,-1 1 0,0 0 0,0 0 0,0-1 0,0 1 0,0 0 0,0 0 0,0-1 1,0 1-1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5632,'-2'-1'7793,"6"-2"-5283,8-6 152,-10 6-2181,1 1 0,-1 0 0,0-1 0,1 1 0,-1 0 0,1 0 0,0 0 0,0 1 0,-1-1 0,1 1 0,0 0 0,0-1 0,4 1 0,3-2-121,0 0 1,1 1-1,11-1 1,-5 2-181,-8-1-121,0 2 0,0-1 0,1 1-1,12 2 1,21 4 121,-19-2-147,39 9-1,-46-10-144,-15-2-156,-1-1 1,1 0-1,0 1 1,0-1-1,0 1 1,0-1-1,-1 1 1,1 0-1,0-1 1,-1 1-1,3 2 1,-16-8-9957,2 2 7460,-1 0 0,-13-6-1,8 3 920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5632,'-5'-19'17764,"19"29"-15690,16 7-1513,-14-11-305,-1 0 0,1-2 0,0 0 0,0-1 0,0 0 0,23 0 0,99-6 165,-87 1-330,-26 0-44,42-10 0,-27 5-125,-12 0-2025,-25 7 1300,-1-1 0,0 0-1,0 0 1,0 0 0,0 0-1,0 0 1,0 0-1,3-3 1,-2 2-1319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5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21 5632,'-98'-20'2560,"53"25"-2208,30-5 512,12 0-544,6 0-416,7 0 32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09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23 3552,'-16'0'9853,"5"0"-5173,20 0-4307,119-5 414,40 1-577,-38 5 233,-71-1 37,-59 0-462,1 0-1,-1 0 1,1-1-1,-1 1 1,1 0 0,-1 0-1,0 0 1,1 0-1,-1 0 1,1 0 0,-1-1-1,1 1 1,-1 0-1,0 0 1,1-1 0,-1 1-1,1 0 1,-1-1-1,1 0 1,-1 1-292,-1 0 1,1-1-1,0 1 0,0-1 1,0 1-1,0-1 0,0 1 1,-1-1-1,1 1 0,0 0 1,0-1-1,-1 1 0,1-1 1,0 1-1,-1 0 0,1-1 1,0 1-1,-1 0 0,1 0 1,0-1-1,-1 1 0,1 0 1,-1 0-1,1-1 0,-1 1 1,1 0-1,-1 0 0,1 0 1,0 0-1,-1 0 0,1 0 1,-1 0-1,1 0 0,-1 0 1,-5 2-1215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4160,'-11'0'2467,"8"0"-1267,6 0 1890,-23 0 7224,19 2-10061,0-1 0,0 1 0,0 0 0,0 0 0,0 0 0,0 0 0,1 0-1,-1 0 1,1 0 0,0 0 0,-1 3 0,1-1-34,-1 1-95,1 0 0,0 0 0,0 0 1,0 0-1,1 0 0,0 0 0,0 0 1,0 0-1,0 0 0,1 0 1,0-1-1,0 1 0,3 4 0,5 9 294,23 30 1,-9-18-234,1-2 0,2 0 0,30 24 0,97 64 50,-95-76-239,-18-14 22,62 53 0,-92-69-74,-1-1 90,0 0 1,0 1 0,-1 0 0,0 0 0,-1 1-1,8 15 1,-5-11-3,-11-14-30,0-1-1,0 1 1,0-1 0,0 1-1,0-1 1,0 0 0,0 1-1,0-1 1,0 1-1,0-1 1,-1 1 0,1-1-1,0 1 1,0-1 0,-1 1-1,1-1 1,0 0-1,0 1 1,-1-1 0,1 0-1,-1 1 1,1-1 0,0 0-1,-1 1 1,1-1-1,-1 0 1,1 0 0,-1 1-1,-17 10 30,14-8-61,-13 5-8,-1 1 0,1-2 0,-34 10 0,5-2 14,-1 4-17,1 2 0,-68 43 0,80-41 46,1 1-1,1 1 0,-29 30 1,-77 97-289,128-141-53,-10 13-683,10-6-4114,9-10 2734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3488,'-12'-10'1115,"11"9"-1036,1 0 1,0 0-1,0 1 1,0-1 0,0 0-1,0 1 1,0-1 0,0 0-1,0 0 1,0 1 0,1-1-1,-1 0 1,0 1-1,0-1 1,1 0 0,-1 1-1,1-2 1,0 0 1164,-1-11 8963,1 18-8324,20 22-239,-12-15-1220,0 0 1,13 24-1,3 16 179,-3 0 0,22 85-1,7 115 566,-45-194-783,-2 0 0,-3 0 1,-3 0-1,-12 86 0,-63 223 292,67-327-990,-1-2 1,-3 1-1,0-2 1,-35 62-1,47-96 230,1 0-390,0-1-1,0 1 1,-1-1-1,1 0 1,-1 0-1,0 0 1,1 0 0,-1 0-1,0 0 1,0 0-1,0 0 1,-1-1-1,1 1 1,0-1-1,-5 2 1,-5 0-5287,6 1 1835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86 3968,'5'-12'9082,"-4"17"-8614,-1-1 0,1 1 0,0 0 0,3 6 0,3 16 206,-5 8-27,-1 0 0,-6 48 0,0 13-130,2 62 54,-1-140-188,4-17-346,0 0 0,0-1 0,0 1 0,0 0-1,0-1 1,-1 1 0,1-1 0,0 1 0,0-1 0,-1 1 0,1 0-1,0-1 1,-1 1 0,1-1 0,-1 1 0,1-1 0,0 0 0,-1 1-1,1-1 1,-1 1 0,-2-3 0,1 1-1,0-1 0,1 1 1,-1-1-1,0 0 1,0 0-1,1 0 1,-1 0-1,1 0 1,0-1-1,-1 1 0,1 0 1,0-1-1,1 1 1,-1-1-1,-1-3 1,-7-42-44,5 10-15,2 0-1,1 0 0,8-67 1,-5 95 15,0-1 0,1 1 0,0-1 0,1 1 0,0 0 0,1 0 0,0 1 0,0-1 0,1 1 0,0 0 0,1 1 0,12-14 0,-3 6 93,1 2-1,0 0 0,1 0 0,1 2 1,20-11-1,-34 20-56,3-1 108,1-1 0,-1 1 0,1 1 0,16-6 0,-22 9-113,-1-1 0,0 1-1,1 0 1,-1 0 0,0 0-1,1 0 1,-1 0 0,0 0-1,1 1 1,-1-1 0,0 1 0,1-1-1,-1 1 1,0 0 0,0 0-1,0 0 1,0 0 0,0 1-1,0-1 1,0 1 0,0-1 0,0 1-1,-1-1 1,3 4 0,-1-2-14,-1 0 0,0 0 0,0 1 0,0-1 0,0 0 0,-1 1 1,1 0-1,-1-1 0,0 1 0,0 0 0,0 0 0,0-1 0,-1 1 1,0 0-1,0 0 0,0 0 0,0 0 0,0 0 0,-1-1 0,0 1 1,1 0-1,-1 0 0,-1-1 0,-2 7 0,0-2 18,0-1 0,0 0-1,-1 0 1,0-1 0,0 1 0,0-1-1,-1-1 1,0 1 0,0-1 0,-1 0 0,-7 5-1,-27 14 146,-1-3-1,-52 20 1,88-39-176,0 0 1,1 0 0,-1-1-1,0 0 1,0 0 0,-7 0 0,18 3 327,25 11-69,-1 2 0,-1 0 0,0 3 0,-1 0 0,-2 1 0,0 2 0,-1 0 0,25 32 0,-38-41-277,-1 1-1,0 0 1,-1 0 0,0 1-1,-2 0 1,0 1 0,0-1-1,5 28 1,-12-43-321,0 0 0,1 0 0,-1 0 0,0 0 0,-1 1 0,1-1 0,0 0 0,0 0 0,0 0 0,-1 0 0,1 1 0,-1-1 0,1 0 0,-1 0 0,0 1 0,-2 6-6202,6-3 4278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116 108 5472,'-1'0'241,"1"-1"1,-1 1-1,1-1 0,-1 1 1,0 0-1,1-1 0,-1 1 1,1 0-1,-1-1 0,0 1 1,0 0-1,1 0 1,-1 0-1,0-1 0,-1 1 1,0 9 3257,0 11-1506,-48 199 2749,36-151-4167,2 7-127,-5 21 198,12-82-32,3-18-480,5-30-290,8-40-66,21-79 1,-18 102 217,2 1 1,34-69-1,-46 110 16,48-92 1854,-50 98-1560,1-2 420,-3 5-711,1 0 0,-1 0 0,0 0 0,0 0 0,1 0 0,-1 0 0,0 0 0,0 0 0,1 1 0,-1-1 0,0 0 0,0 0 0,1 0 0,-1 0 0,0 0 0,0 1 0,0-1 0,1 0 0,-1 0 0,0 0 0,0 1 0,0-1 0,0 0 0,0 0 0,1 1 0,-1-1 0,0 0 0,0 0 0,0 1 0,4 8 100,0-1 0,0 1-1,3 16 1,4 10 253,8 23-152,-3 1 0,14 88 0,-24-111-203,-2-10-401,1 32 1,-4-3-4198,0-54 4349,-1 0 0,0-1 0,0 1-1,0 0 1,0 0 0,0 0 0,0 0-1,0 0 1,-1-1 0,1 1 0,0 0-1,0 0 1,-1 0 0,1-1 0,0 1-1,-1 0 1,1 0 0,0-1 0,-1 1-1,0 0 1,1-1 0,-1 1 0,1 0-1,-1-1 1,0 1 0,1-1 0,-1 1-1,0-1 1,1 1 0,-1-1 0,0 0-1,0 1 1,1-1 0,-1 0 0,0 0-1,0 1 1,0-1 0,0 0 0,1 0-1,-1 0 1,-1 0 0,-3-1-841,0 0 0,1 0 0,-1 0 0,0 0 0,-7-5 0,11 6 1073,-19-9-2071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6976,'-4'-5'1053,"-6"-8"1142,10 12-2123,0 1-1,0 0 1,-1-1 0,1 1 0,0 0 0,0 0 0,0-1-1,0 1 1,-1-1 0,1 1 0,0 0 0,0-1-1,0 1 1,0 0 0,0-1 0,0 1 0,0-1 0,0 1-1,0 0 1,0-1 0,0 1 0,0 0 0,0-1-1,0 1 1,0 0 0,1-1 0,-1 1 0,0-1-1,1 1 1,8-7 1590,-6 6-1277,0-1 1,0 0-1,0 0 0,-1 0 0,4-3 1,2-3-201,1 0 1,0 1 0,0 0 0,1 1 0,0 0 0,0 1-1,0 0 1,21-7 0,-8 3-472,-4 2-1379,21-5 0,-24 8-1014,0-1 1,21-9 0,-13 4 305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01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4320,'0'-1'68,"0"1"0,0 0 0,0 0-1,0-1 1,0 1 0,0 0 0,0 0 0,0-1 0,0 1 0,0 0 0,0 0-1,0-1 1,0 1 0,0 0 0,0 0 0,0 0 0,0-1 0,0 1 0,0 0 0,0 0-1,0-1 1,0 1 0,1 0 0,-1 0 0,0 0 0,0-1 0,0 1 0,0 0 0,1 0-1,-1 0 1,0 0 0,0-1 0,0 1 0,1 0 0,-1 0 0,0 0 0,0 0 0,0 0-1,1 0 1,-1 0 0,0 0 0,0-1 0,1 1 0,-1 0 0,0 0 0,0 0-1,1 0 1,0 1 93,-1-1 0,1 0-1,0 1 1,-1-1 0,1 1 0,-1-1-1,1 1 1,-1-1 0,1 1-1,-1-1 1,1 1 0,-1-1 0,1 1-1,0 1 1,5 10 1950,-2-5-1402,0 1 1,0 0-1,-1 1 1,0-1-1,2 12 1,5 53 1070,2 134 0,-5-49-1852,-6-95-1358,-2-56 737,-1-7-321,-2-15-526,-2-30 757,-7-81 824,12 102 89,2-124 1059,0 131-634,2-1 0,0 1 1,0 0-1,2 0 0,0 0 0,11-23 0,-16 38-411,1 0-1,0 0 0,0 0 0,0 0 0,0 0 0,1 0 1,-1 1-1,0-1 0,1 0 0,-1 1 0,1-1 0,0 1 0,-1 0 1,1-1-1,0 1 0,0 0 0,0 0 0,0 0 0,0 0 1,0 1-1,0-1 0,0 0 0,3 0 0,-3 2 17,1-1 1,0 0-1,-1 1 0,1-1 0,0 1 0,-1 0 1,1 0-1,-1 0 0,1 0 0,-1 0 1,0 1-1,1-1 0,-1 1 0,0 0 0,0-1 1,0 1-1,0 0 0,2 3 0,1 2 82,1 0 0,-1 1 0,0 0 0,-1 0 0,0 1 0,0-1 0,4 17 0,13 65 902,-20-84-1077,6 28 311,-2 1 1,-2 0 0,-1 0-1,-5 67 1,1-84-295,-1 0 0,0-1 0,-7 20-1,8-32-105,0 1-1,0-1 0,-1 1 0,0-1 0,0 0 1,0 0-1,0 0 0,-1 0 0,0-1 0,0 1 0,0-1 1,0 0-1,-8 5 0,4-5-781,0-1 1,0 1-1,0-1 0,0-1 1,-1 0-1,0 0 0,1-1 0,-1 0 1,-9 0-1,13 0 6,1-1-1,-1 0 1,1 0 0,-1-1-1,1 1 1,0-1 0,-1 0-1,1 0 1,0 0 0,0-1 0,-1 0-1,1 1 1,0-1 0,1-1-1,-5-2 1,-24-19-5047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1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515 626 2144,'0'-1'304,"0"0"-1,0-1 1,0 1 0,0 0-1,0 0 1,0 0-1,0 0 1,0 0 0,-1 0-1,1 0 1,0 0 0,-1 0-1,1 1 1,0-1 0,-1 0-1,1 0 1,-1 0 0,-1-1-1,1 1 159,-1 0-1,1 1 1,-1-1 0,0 1-1,0-1 1,1 1 0,-1 0-1,0-1 1,-3 1-1,-10-2-900,-1 1 889,0 1-1,-18 1 1,-9 0-7,-83 12 737,117-12-1090,-8 1-9,0 0 1,1 2-1,-1 0 1,1 1 0,0 0-1,0 1 1,1 1-1,0 1 1,-27 17 0,38-22-45,1 0 0,-1 1 0,1-1 1,0 1-1,0-1 0,0 1 1,0 0-1,1 0 0,-1 0 1,1 1-1,0-1 0,1 1 0,-1-1 1,1 1-1,-1 5 0,1-7-1,1-1 0,0 1-1,0 0 1,0 0 0,0 0 0,0 0-1,1 0 1,-1 0 0,1 0-1,0-1 1,0 1 0,0 0 0,0 0-1,1-1 1,-1 1 0,1-1-1,-1 1 1,1-1 0,0 0 0,0 0-1,0 0 1,0 0 0,0 0-1,0 0 1,5 3 0,-2-3 29,0 1 0,0-1 0,1 0 0,-1 0 0,0-1 0,1 1 1,-1-1-1,1-1 0,-1 1 0,1-1 0,0 0 0,-1 0 0,1 0 0,-1-1 0,1 0 1,8-2-1,5-3 133,-1 0 0,1-1-1,23-14 1,-21 9-114,1-1-1,-2-1 0,0-1 0,31-30 0,-43 37-76,-1 0-1,0-1 1,0 0-1,-1 0 1,10-18 0,-6 4 48,10-31 0,-8 16-46,-1 0 0,11-71-1,-11 25 46,8-62 84,-14 111-839,0-59 0,-14 129-441,0 38 1613,3-1-1,5 103 1,2-82-43,20 165 314,-18-243-2104,-1-7-1645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46 416,'1'0'12,"0"0"49,-1-1-1,1 1 0,0-1 0,-1 1 0,1-1 1,0 1-1,-1-1 0,1 1 0,0-1 1,-1 0-1,1 1 0,-1-1 0,1 0 1,-1 1-1,1-2 0,13-10 3993,-11 8-3508,-3 3-424,0 1-1,1 0 0,-1 0 1,0-1-1,0 1 0,1 0 1,-1-1-1,0 1 0,0-1 0,0 1 1,0 0-1,1-1 0,-1 1 1,0 0-1,0-1 0,0 1 1,0-1-1,0 1 0,0-1 1,0 1-1,0 0-55,0 0 0,1 0 0,-1 0 0,0 0 0,0 0 0,1-1 1,-1 1-1,0 0 0,0 0 0,1 0 0,-1 0 0,0 0 0,0 0 0,1 0 0,-1 0 0,0-1 0,0 1 0,0 0 0,1 0 0,-1 0 0,0-1 0,0 1 1,0 0-1,0 0 0,0 0 0,1-1 0,-1 1 0,0 0 0,0 0 0,0-1 0,0 1 0,0-1 0,6-4 1258,-8 13 236,-2-1-1307,1 1-1,-1-2 1,-1 1-1,1 0 1,-1-1-1,-7 8 1,-8 10 137,-87 132 1105,12-13-978,91-138-489,-46 62 408,-60 63-1,47-59-140,28-32 111,27-30-243,8-9-130,-1 1 0,1-1-1,0 0 1,-1 1 0,1-1 0,-1 1 0,1-1-1,0 0 1,-1 1 0,1-1 0,0 1 0,-1-1-1,1 1 1,0 0 0,0-1 0,0 1-1,-1 0 1,10 12 167,61 53-204,-44-36 81,0 2 1,22 36-1,11 31 407,7 12 85,-19-40-314,68 98-386,-115-169 157,3 5-508,0-1 1,0-1-1,0 1 1,6 5-1,-8-9 117,0 1 1,0-1-1,-1 1 1,1 0-1,0-1 1,0 0-1,0 1 1,0-1-1,0 0 1,0 1-1,0-1 0,0 0 1,0 0-1,0 0 1,0 0-1,0 0 1,0 0-1,0 0 1,0 0-1,0 0 1,0 0-1,0 0 0,0-1 1,0 1-1,-1 0 1,1-1-1,1 0 1,13-8-3907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50 2720,'7'-6'811,"-2"2"-213,-1 1 0,0 0 0,0-1 0,0 0 0,-1 0 0,5-5 0,-2-3 2957,-14 20-1845,-15 21-730,2 4-435,2 1 0,-24 59 0,10-21 290,-10 28 222,4 1 1,-32 130 0,42-117-133,-22 181 0,42-204-287,2 120 0,9-157-356,3 1 1,1-2-1,23 86 1,-23-117-261,1-1 0,1 0 0,1-1 0,0 0 0,2 0 0,0-1 0,2 0 0,0-1 0,1-1 0,0 0 0,2-1 0,0 0 0,0-2 0,20 14 0,56 27-4009,-26-23-2591,-17-11 2776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95 1984,'4'-1'644,"-6"-2"-410,2 3-208,0-1-1,0 1 1,0 0-1,-1 0 1,1 0-1,0 0 1,0-1 0,0 1-1,0 0 1,0 0-1,-1 0 1,1-1-1,0 1 1,0 0 0,0 0-1,0 0 1,0-1-1,0 1 1,0 0-1,0 0 1,0-1 0,0 1-1,0 0 1,0 0-1,0-1 1,0 1-1,0 0 1,0 0-1,0-1 1,0 1 0,0 0-1,0 0 1,0 0-1,0-1 1,0 1-1,0 0 1,1 0 0,-1-1-1,0 1 1,0 0-1,0 0 1,3-3 370,-1-1 0,1 1 0,-1-1 0,0 1 0,-1-1 0,1 0 0,2-7 0,6-12 1657,-3 3-82,-7 17-1271,-2 12-336,-50 190 1705,23-122-1402,8-25-363,-12 45 309,-33 167 0,48-160 278,16-99-806,2-5-69,0 1-1,0 0 1,0 0 0,-1-1 0,1 1-1,0 0 1,0 0 0,0-1 0,0 1-1,0 0 1,0 0 0,0-1 0,0 1-1,1 0 1,-1 0 0,0-1 0,0 1-1,1 0 1,0 0 0,-1 0-91,1-21-8415,2 19 7242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10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4224,'2'-5'14697,"0"2"-13821,-1 2-892,22-7-139,31-5 392,110-13 1,-108 21-167,3 0-21,82 2-1,-51 4 378,-94 3-457,-3 4-3669,-3 4-5153,1-5 4447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3808,'-40'13'1227,"38"-12"-1172,0-1 1,0 1 0,0-1 0,0 1 0,0 0-1,1 0 1,-1 0 0,0 0 0,1 0 0,-1 0 0,0 0-1,-2 3 1,-1 1 194,-6 1 1196,-5 3 1335,15-9-2724,1 1 0,0-1-1,-1 0 1,1 0 0,0 0 0,0 0 0,-1 1 0,1-1 0,0 0 0,0 0 0,0 1 0,-1-1 0,1 0 0,0 1-1,0-1 1,0 0 0,0 0 0,0 1 0,0-1 0,-1 0 0,1 1 0,0-1 0,0 0 0,0 1 0,0-1 0,0 0 0,0 1-1,0-1 1,0 0 0,0 1 0,1-1 0,-1 0 0,0 0 0,0 1 0,0-1 0,0 0 0,1 1 0,-1 0 41,1-1 1,-1 1-1,1-1 1,0 1-1,0-1 1,-1 1-1,1-1 1,0 0-1,0 1 1,0-1 0,0 0-1,-1 0 1,1 0-1,0 0 1,0 1-1,0-1 1,0 0-1,1-1 1,20-1 653,-17 1-379,122-24 1236,74-9-1058,-150 31-622,0 1 0,57 7-1,-86 2-66,-5-2-1299,-17-5 1222,1 0 0,0 0-1,0 0 1,-1 0 0,1-1-1,0 1 1,-1 0 0,1 0-1,0-1 1,-1 1 0,1 0-1,0-1 1,-1 1 0,1 0-1,0-1 1,-1 1 0,1-1-1,-1 1 1,1-1 0,-1 1-1,0-1 1,1-1 0,4-2-1385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39 209 5568,'-4'-2'606,"0"0"1,-1 0-1,1 0 1,0 0-1,1-1 1,-6-4-1,8 7-456,1-1 1,-1 1-1,1-1 0,-1 1 0,1 0 0,0-1 0,-1 1 0,1-1 1,0 1-1,0-1 0,-1 0 0,1 1 0,0-1 0,0 1 0,0-1 1,-1 1-1,1-1 0,0 0 0,0 1 0,0-1 0,0 1 1,0-2-1,1 1-46,-1 0 1,1 1 0,0-1 0,-1 0 0,1 0 0,-1 1-1,1-1 1,0 0 0,0 1 0,-1-1 0,1 0-1,0 1 1,0-1 0,0 1 0,0 0 0,0-1 0,0 1-1,1-1 1,139-45 2738,129-40-1873,-138 56-3279,-126 29 1376,0 1 0,0-1-1,0 1 1,0 0 0,7 2-1,2 2-1588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26 825 3328,'-16'3'1061,"6"0"205,10-3-1211,0 1 1,0-1-1,0 0 0,0 0 0,0 0 0,0 0 0,0 0 0,0 0 0,0 0 0,0 1 0,0-1 0,0 0 0,0 0 0,0 0 0,0 0 0,0 0 0,0 0 0,0 0 0,1 0 0,-1 1 0,0-1 0,0 0 0,0 0 0,0 0 1,0 0-1,0 0 0,0 0 0,0 0 0,0 0 0,0 0 0,0 0 0,1 0 0,-1 0 0,0 0 0,0 0 0,0 0 0,0 0 0,0 0 0,0 1 0,0-1 0,1 0 0,-1 0 0,0 0 0,0 0 0,0-1 0,0 1 0,0 0 0,0 0 1,0 0-1,0 0 0,1 0 0,-1 0 0,0 0 0,0 0 0,0 0 0,0 0 0,0 0 0,0 0 0,0 0 0,0 0 0,5-1 253,1 1-1,-1-1 1,0 0-1,-1 0 1,1-1 0,0 1-1,0-1 1,-1 0-1,1 0 1,-1-1-1,6-3 1,6-5 12,22-22-1,-30 26-121,37-39 50,-1-2 0,40-57 0,-58 71-229,202-294 258,-214 303-80,-1 0 1,0 0-1,-2-1 0,11-41 1,-16 47-116,-6 20-100,0-1 0,0 1 1,0 0-1,0-1 0,0 1 1,1 0-1,-1-1 0,0 1 1,0 0-1,0-1 0,0 1 1,0 0-1,0-1 0,0 1 1,0-1-1,0 1 0,0 0 0,0-1 1,0 1-1,-1 0 0,1-1 1,0 1-1,0 0 0,0-1 1,0 1-1,-1 0 0,1-1 1,0 1-1,0 0 0,0 0 1,-1-1-1,0 1 0,0 0 19,0 1-1,-1 0 1,1 0-1,-1 0 1,1 0-1,0 0 1,0 0-1,0 0 1,0 0 0,-1 0-1,1 1 1,1-1-1,-1 0 1,0 1-1,0-1 1,-1 3-1,-2 4 45,-10 11-42,8-11 12,0 1 0,0 1 0,-7 14 1,3 4 103,0 0 1,2 1 0,-8 54-1,10-29 218,0 68 0,6-96-255,1 0 0,1 0 1,10 43-1,-10-59-22,1 1 0,1-2 0,-1 1 0,2 0 0,-1-1 0,1 0 0,1 0 0,0 0 0,0-1 0,1 1 0,0-2 0,8 9 0,-13-14-195,0-1 0,0 1 0,1-1 0,-1 1 0,0-1 0,1 0 0,-1 0 0,5 2-1,-6-3-291,1 0-1,-1 1 0,1-1 1,-1 0-1,1 0 0,-1 0 1,0 0-1,1-1 0,-1 1 1,3-1-1,2 1-1593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8544,'-9'-21'3872,"34"3"-3360,-2 5 1216,6 10-1056,20-10 288,4 4-577,16-3-95,-7 6-160,1-6-224,2 8 32,-13-5-671,2 4 415,0 1-3680,0 4 2208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6 571 3808,'-1'1'106,"1"0"1,-1-1-1,1 1 1,-1 0-1,1 0 0,-1 0 1,1 0-1,-1 0 1,1-1-1,0 1 1,0 0-1,-1 0 0,1 0 1,0 0-1,0 0 1,0 0-1,0 0 1,0 1-1,0 5 805,11-3 1377,8-12-416,-4 3-955,16-6 193,-17 3-819,1-2 0,-1 0 0,-1 0 1,0-1-1,22-24 0,51-71 165,-64 77-270,40-53 462,88-153 0,-142 224-686,-7 8-32,1 1-1,0 0 1,-1-1 0,0 1-1,1-1 1,-1 1 0,0-1-1,0 1 1,0-4 0,-2 6-568,-1 6 291,-2 12 78,-7 36 139,-4 23 282,4 41 303,11-103-305,1 0 0,0 0 0,0 1 0,2-1-1,6 23 1,-8-33-76,1 0 1,0 0-1,0-1 0,0 1 1,0 0-1,1-1 0,-1 0 0,1 0 1,0 0-1,1 0 0,-1 0 1,1 0-1,6 5 0,-9-8-36,1-1 0,-1 1 0,0-1 0,0 1 0,0-1 0,0 1 0,0-1 1,1 1-1,-1-1 0,0 0 0,0 0 0,1 0 0,-1 0 0,0 0 0,0 0 0,1 0 0,-1 0 0,0 0 0,0 0 0,0-1 0,1 1 0,-1-1 0,0 1 0,0-1 0,0 1 0,0-1 0,0 1 0,0-1 0,0 0 1,0 0-1,0 0 0,1 0 0,3-5 63,0 1 1,0-1 0,0 1 0,4-9 0,-8 12-112,18-30 151,-2-1 1,25-66 0,-26 58-107,30-56 1,-41 88-135,1 0 0,0 0 0,13-14 0,-17 21 51,0 0-1,0 0 1,0 0 0,0 0 0,1 1 0,-1-1-1,0 1 1,1-1 0,-1 1 0,1 0 0,0 0-1,-1 0 1,1 0 0,0 0 0,-1 1-1,1-1 1,0 1 0,5 0 0,-7 0 41,0 0 0,0 1 0,0-1-1,0 1 1,0 0 0,1-1 0,-1 1 0,0 0 0,-1-1 0,1 1 0,0 0 0,0 0 0,0 0 0,0 0 0,-1 0-1,1 0 1,0 0 0,-1 0 0,1 0 0,-1 0 0,1 0 0,-1 1 0,1-1 0,-1 2 0,2 4-4,-1 0 1,0 0 0,1 12-1,-2 17-68,-2-1 0,-6 42 0,-22 72 332,27-134-136,0-1-1,-2 1 1,1-1 0,-2 0-1,0 0 1,0-1 0,-10 14-1,15-25-74,0 0 0,0-1-1,-1 1 1,1-1 0,0 1 0,-1-1-1,1 0 1,0 1 0,-3 0 0,4-2-24,-1 1 0,0-1-1,0 0 1,1 0 0,-1 0 0,0 1 0,0-1 0,1 0 0,-1 0 0,0 0 0,0 0 0,0 0 0,1-1 0,-1 1 0,0 0 0,0 0-1,1 0 1,-1-1 0,0 1 0,0 0 0,1-1 0,-1 1 0,0-1 0,1 1 0,-1-1 0,0 0 0,-3-2-20,1-1 1,0 1-1,0-1 0,0 0 1,0 0-1,1 0 0,0-1 1,-1 1-1,2 0 1,-1-1-1,0 0 0,1 1 1,0-1-1,0 0 0,0 1 1,1-1-1,-1 0 1,1 0-1,1 0 0,-1 0 1,0 1-1,3-10 0,-2 12-3,0 0 0,0 0 0,1 0 0,-1 0 0,0 0 0,1 0 0,-1 0 0,1 0 0,0 1 0,0-1 0,0 0 0,0 1 0,0 0 0,0-1 0,0 1 0,0 0 0,0 0 0,0 0 0,5-1 0,2 0 29,-1 0 0,1 0-1,18 0 1,0 1-69,0 1-1,0 1 1,-1 2 0,1 0-1,-1 2 1,1 1 0,-2 1-1,1 1 1,26 12 0,-44-15-851,1 0 0,-1 0 0,0 1 0,0 0 0,-1 0 0,11 12 0,-14-11-1797,-1-4 933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5728,'-18'-13'2592,"33"9"-2240,-6-5-64,0 6-224,10-6-320,12 3 160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1259 3072,'-10'6'483,"-9"4"794,21-10 599,5 1-1237,0-1 0,-1 0 1,1 0-1,0 0 0,10-3 1,-12 1-445,0-1 0,-1 1 0,1-1 0,-1 0 0,1 0 0,-1 0 0,0-1 0,0 1 0,-1-1 0,5-5 0,1-3 139,-1 0-1,12-21 1,-2-6 72,22-71 0,-11 28-167,6-14-863,-37 130-224,2-29 855,-21 212 658,-19 0 423,9-81-248,-16 173 0,43-283-507,-1 21 1110,6-43-767,2-12-258,2-21-35,1-13-135,18-62 0,33-74-232,11-66-283,5 4 129,-61 209 47,19-37 0,-24 54 36,0 2 0,1-1 0,1 1 0,0 0 0,13-11 0,-22 23 54,6-6-141,0 0 0,1 0 1,13-8-1,-19 13 127,0 0 0,1 1 1,-1-1-1,0 0 0,0 1 1,0-1-1,0 1 0,1-1 1,-1 1-1,0 0 0,1-1 0,-1 1 1,0 0-1,0 0 0,1 0 1,-1 0-1,0 0 0,1 0 0,-1 0 1,0 1-1,1-1 0,-1 0 1,0 1-1,0-1 0,1 1 0,-1-1 1,0 1-1,0 0 0,0-1 1,0 1-1,0 0 0,0 0 1,0 0-1,1 1 0,1 2-11,-1 0 0,0 1-1,0-1 1,-1 0 0,1 1 0,-1-1-1,0 1 1,-1-1 0,1 1 0,-1 0-1,1-1 1,-2 9 0,-2 24 99,-1 0 0,-2-1 0,-1 0 0,-2 0 0,-2-1 0,-1 0 0,-2-1 0,-1 0 0,-32 52 0,33-64 29,7-9 62,-1-1 1,-14 17-1,20-26-124,0-1-1,0 0 1,0 0-1,0 0 1,-1 0-1,1 0 1,-1-1 0,1 1-1,-1-1 1,1 1-1,-1-1 1,0 0-1,0 0 1,0 0-1,0-1 1,0 1 0,-4 0-1,6-1-33,0 0 1,1 0-1,-1 0 0,0 0 1,0 0-1,1-1 0,-1 1 1,0 0-1,1 0 0,-1 0 0,0-1 1,1 1-1,-1 0 0,0-1 1,1 1-1,-1-1 0,1 1 1,-1-1-1,1 1 0,-1-1 1,1 1-1,-1-1 0,0-1 1,0 1-10,1 0 1,-1-1 0,1 1 0,0 0 0,-1-1 0,1 1 0,0-1 0,0 1 0,0-1 0,0 1 0,0-3 0,0 1-5,1 0 0,-1 0 1,1 0-1,0 0 0,0 0 1,0 0-1,0 0 0,1 0 1,-1 1-1,3-4 0,0 1-5,1 1-1,0 0 0,0 0 1,7-3-1,-4 2-9,15-8-6,1 1 0,0 1-1,1 1 1,39-10 0,-36 11 57,90-25-86,99-35 87,-95 13-142,-121 56 106,-1 0 0,0 0 0,0 0 1,0 0-1,0 0 0,1 0 0,-1 0 0,0 0 0,0 0 0,0 0 0,0 0 0,0 0 0,1 0 0,-1 0 0,0 0 0,0 0 0,0 0 0,0 0 0,0 0 0,0 0 0,1 0 0,-1 0 0,0 1 0,0-1 0,0 0 0,0 0 0,0 0 0,0 0 0,0 0 0,0 0 0,1 1 0,-1-1 0,0 0 1,0 0-1,0 0 0,0 0 0,0 0 0,0 1 0,0-1 0,0 0 0,0 0 0,0 0 0,0 0 0,0 0 0,0 1 0,0-1 0,0 0 0,0 0 0,-1 11-85,1-10 85,-2 11-64,-1 1 0,-8 21 0,-2 11-147,4-11 270,4-17-100,-4 31-1,8-43 61,1 0-1,0 0 0,0 0 1,0 0-1,0-1 1,1 1-1,0 0 0,0 0 1,0 0-1,1-1 1,2 6-1,-2-6 41,0 0-1,0-1 1,0 1-1,1 0 1,0-1-1,-1 0 1,1 0-1,0 0 1,1 0-1,-1 0 1,6 3-1,-7-5-29,0 0 0,0 0 0,0 0 0,0 0 0,1-1 0,-1 1 0,0-1 0,0 0 0,1 1 0,-1-1 0,0 0 0,1 0 0,-1 0 0,0-1 0,1 1 0,-1 0 0,0-1 0,0 0 0,1 1 0,-1-1 0,4-2 0,-1 0 18,0 1 0,-1-1 0,1 0 0,0 0-1,-1-1 1,0 1 0,0-1 0,0 0 0,0 0 0,-1 0 0,0 0 0,1-1 0,-1 1-1,2-7 1,-1 1-55,0 0 0,-1 0 0,-1-1 0,0 1 0,0-1 0,-1 0 0,0 1-1,-1-1 1,0 0 0,-1 0 0,0 1 0,-1-1 0,0 1 0,0-1 0,-1 1-1,-7-16 1,8 23-11,1 0-1,-1 1 1,0-1-1,0 1 1,0-1-1,-1 1 1,-2-2-1,1-1-52,3 5 68,1-1 0,-1 1 0,0-1 0,1 1 0,-1-1 0,0 1 1,0-1-1,1 1 0,-1 0 0,0-1 0,0 1 0,0 0 0,1 0 0,-1 0 0,0-1 1,0 1-1,0 0 0,1 0 0,-1 0 0,0 0 0,0 0 0,-1 1 0,0-1-2,0 1 0,0 0-1,1 0 1,-1 0 0,0 0-1,0 0 1,1 0 0,-1 0-1,-2 2 1,2 0-3,-1-1 0,0 1 0,1 0 0,-1 0 0,1 1 0,0-1 0,0 0-1,0 1 1,-1 4 0,1-2-11,1 1-1,0-1 0,0 1 0,0-1 0,1 1 0,1 9 0,-1-13 38,1 0 0,-1 0 0,1 1-1,0-1 1,0 0 0,0 0 0,0 0-1,1-1 1,-1 1 0,1 0 0,-1 0-1,1-1 1,0 1 0,0-1 0,3 3-1,-2-3 21,-1-1 0,1 0 0,-1 0-1,1 0 1,-1 0 0,1 0 0,0 0-1,-1 0 1,1-1 0,0 0 0,0 1-1,-1-1 1,1 0 0,0 0 0,0-1-1,-1 1 1,6-2 0,1 0 78,0 0 1,0-1 0,18-8-1,-7 0-15,-1-1 0,0 0 0,0-2 0,-2 0 0,0-1 0,0-1 0,16-20-1,93-134 391,-114 152-428,8-12-219,2 1 1,0 1-1,46-43 0,-67 70 139,-1 0 0,1 0 0,0 1 0,0-1-1,0 0 1,0 1 0,0-1 0,0 1 0,0-1 0,0 1-1,0 0 1,0-1 0,0 1 0,0 0 0,0 0 0,2 0-1,-2 0 18,-1 0 0,1 0 0,-1 0 0,1 0 0,0 1 0,-1-1 0,1 0 0,-1 1 0,1-1-1,0 0 1,-1 1 0,1-1 0,-1 1 0,1-1 0,-1 1 0,0-1 0,1 1 0,-1-1 0,1 1-1,-1 0 1,2 4 1,0 0 0,0 0 0,-1 0-1,0 1 1,1 7 0,-1-9-15,4 47-21,-1 82 1,-4-107 1,-10 201 339,9-220-241,0 0 0,0 0-1,-3 9 1,3-15-38,1 0 0,0 0 0,-1 1 0,1-1 0,-1 0 0,1 0 0,-1 1 0,0-1-1,0 0 1,0 0 0,1 0 0,-1 0 0,0 0 0,0 0 0,0 0 0,0 0 0,-1-1 0,1 1 0,0 0-1,0-1 1,0 1 0,-1 0 0,-1 0 0,0-1 9,0 0 1,1 0-1,-1-1 0,0 1 0,0-1 1,0 1-1,0-1 0,0 0 1,1 0-1,-1 0 0,0 0 0,1-1 1,-1 1-1,-3-3 0,-5-5-8,-19-17 1,15 11 3,-57-62-564,77 94 160,-2-11 381,0-1-1,0 0 1,1-1-1,0 1 1,0-1-1,0 1 1,1-1-1,0 0 1,-1-1-1,1 1 1,0-1-1,1 0 1,-1 0-1,1-1 1,-1 1-1,1-1 1,8 2-1,-7-3 34,0 0 0,0 0 0,1-1 0,-1 0 0,0 0-1,0 0 1,0-1 0,0 0 0,0-1 0,0 1 0,-1-1 0,1-1 0,0 1 0,-1-1 0,0-1 0,1 1-1,-1-1 1,0 0 0,-1 0 0,1 0 0,5-7 0,-1-1-10,-1 1 0,-1-1 0,0-1 0,8-15-1,23-59 85,-27 57-59,9-21-2,17-37-100,-32 77-16,0 0-1,1 0 0,0 1 0,1-1 0,10-10 1,-16 19 33,-1 1 0,1-1 1,0 0-1,0 1 0,0-1 1,0 1-1,1 0 0,-1 0 1,0 0-1,3-1 0,-4 2 22,-1 0-1,1 0 1,0 0-1,0 0 1,-1 0-1,1 0 1,0 0-1,0 0 0,-1 0 1,1 1-1,0-1 1,0 0-1,-1 0 1,1 1-1,0-1 1,-1 1-1,1-1 1,0 1-1,-1-1 0,1 1 1,-1-1-1,1 1 1,-1-1-1,1 1 1,-1 0-1,1-1 1,-1 1-1,0 0 1,1-1-1,-1 1 1,0 0-1,0-1 0,1 1 1,-1 0-1,0 0 1,0-1-1,0 3 1,3 10-60,-1 0 0,-1 0-1,1 21 1,-1-3 24,0 155 320,-2-104-168,1-60-37,-2 0 0,0 0 0,-2 0 0,-9 33 0,13-55-44,0 1 0,-1 0 0,1 0-1,0 0 1,-1 0 0,1 0-1,-1 0 1,1-1 0,-1 1 0,1 0-1,-1 0 1,0-1 0,1 1 0,-1 0-1,0-1 1,1 1 0,-1-1-1,0 1 1,0-1 0,0 1 0,0-1-1,1 0 1,-1 1 0,0-1-1,0 0 1,0 0 0,0 1 0,0-1-1,0 0 1,0 0 0,0 0 0,0 0-1,0 0 1,0-1 0,-1 1-1,0-1-14,0 1-1,0-1 0,-1 0 0,1 0 0,0 0 0,0 0 1,0 0-1,0-1 0,1 1 0,-1 0 0,0-1 0,0 0 1,1 1-1,-3-4 0,-13-21-106,9 13 11,-1-1-1,-13-13 1,21 28-49,2 6 55,3 7-48,-2-11 140,0 0-1,1-1 1,-1 1 0,0 0-1,1-1 1,-1 0 0,1 0 0,0 0-1,0 0 1,0 0 0,0 0-1,0-1 1,0 1 0,0-1-1,1 0 1,-1 0 0,0 0 0,1 0-1,-1-1 1,5 1 0,0-1 32,1-1 0,-1 0 0,1 0 0,-1 0 0,0-1 1,1 0-1,8-5 0,-2 1 34,0-1 1,0 0-1,-1-1 0,0-1 1,24-20-1,55-60-28,-73 68-61,29-34-3,-3-3 1,50-81-1,-84 121-61,-6 9 57,0-1-356,-5 11 135,-3 6 18,-1 14 89,-1 41-1,1-13 237,0-15-73,-5 64 30,8-84 20,1 1 0,0-1-1,1 0 1,6 26-1,-7-37-39,0 1 1,1-1-1,-1 1 0,1-1 0,-1 0 0,1 0 0,0 0 0,4 5 0,-5-7-24,-1-1-1,1 1 0,0 0 1,0-1-1,-1 1 1,1-1-1,0 1 1,0-1-1,0 0 0,0 1 1,0-1-1,-1 0 1,1 0-1,0 1 1,0-1-1,0 0 0,0 0 1,0 0-1,0 0 1,0 0-1,0 0 1,0 0-1,0-1 0,0 1 1,-1 0-1,1-1 1,0 1-1,0 0 1,0-1-1,0 1 0,0-1 1,-1 1-1,1-1 1,0 1-1,-1-1 1,1 0-1,0 1 0,-1-1 1,2-1-1,4-4 24,-1-1 0,0 0 0,0 0 0,0-1 0,4-8 0,18-46 200,-10 20-173,85-155-80,-63 137 46,56-98 4,46-131-151,-128 257 110,2 1-248,14-51-1,-29 77-213,-5 12 32,-42 107 28,-16 33 338,50-122 91,-12 22 31,-29 75 0,36-69 28,3 0-1,2 1 0,2 1 0,3 0 0,-2 86 1,10-137-34,0 0 0,0 0 0,1-1 0,0 1 0,1 4 1,-2-7-36,0-1 1,0 1 0,0 0 0,0-1 0,1 1 0,-1-1-1,0 1 1,0 0 0,1-1 0,-1 1 0,0-1 0,1 1-1,-1-1 1,1 1 0,-1-1 0,1 1 0,-1-1 0,1 0-1,-1 1 1,1-1 0,-1 0 0,1 1 0,-1-1 0,1 0-1,-1 0 1,1 1 0,0-1 0,-1 0 0,1 0 0,0 0-1,-1 0 1,1 0 0,-1 0 0,1 0 0,0 0 0,-1 0-1,1 0 1,1 0 0,3-4 42,1-1-1,0 1 1,-1-1-1,0 0 1,0 0-1,6-9 1,49-60-128,82-93-1429,-129 152 1301,-12 13 138,0 1 0,0-1 0,0 1 0,0-1-1,0 1 1,1-1 0,-1 1 0,0 0 0,1-1 0,0 1 0,-1 0 0,1 0 0,3-1 0,-4 18 33,-1-11 37,0-1 1,1 1 0,0-1 0,0 1-1,0-1 1,0 0 0,1 0-1,0 0 1,0 0 0,0 0 0,0 0-1,0 0 1,1 0 0,0-1-1,0 1 1,5 3 0,-6-5 19,0 0 1,0 0-1,0 0 1,1-1-1,-1 1 1,1-1-1,-1 0 1,1 0-1,-1 0 1,1 0-1,0 0 1,-1 0-1,1-1 1,0 1-1,0-1 1,0 0-1,-1 0 1,1 0-1,0 0 1,0 0-1,0-1 1,-1 1-1,1-1 0,0 0 1,-1 0-1,1 0 1,4-2-1,19-13 50,-1-2 0,-1-1-1,33-32 1,-21 14 13,-1-1 0,-2-2 0,28-44 0,142-242-56,-194 310-20,84-164-509,-92 177 443,0 1 0,1-1 0,-2 0 1,1 1-1,0-1 0,-1 0 0,1 0 0,-1 1 1,0-1-1,0 0 0,0-5 0,0 7 44,0 1 0,0 0 0,-1 0 0,1-1 0,0 1 0,0 0 0,0 0 0,0 0 0,-1-1-1,1 1 1,0 0 0,0 0 0,0 0 0,-1 0 0,1 0 0,0-1 0,0 1 0,-1 0 0,1 0 0,0 0 0,0 0-1,-1 0 1,1 0 0,0 0 0,0 0 0,-1 0 0,1 0 0,0 0 0,-1 0 0,1 0 0,0 0 0,0 0-1,-1 0 1,1 0 0,0 0 0,0 0 0,-1 1 0,1-1 0,0 0 0,0 0 0,0 0 0,-1 0 0,1 0 0,0 1-1,-1-1 1,-13 9-117,14-8 100,-8 5 1,0 1 0,1 0 0,0 0 1,1 0-1,0 1 0,0 0 0,-7 13 1,6-11 12,-35 63 61,3 2 0,3 1 0,-36 114 0,58-147 211,2 1 1,-11 77-1,19-92-148,2-1 1,1 0-1,2 1 0,0-1 0,9 42 0,-8-58-10,1 0 0,1 1-1,8 17 1,-10-25-36,1 1 1,0-1-1,1 0 1,-1 0-1,1-1 1,0 1-1,0-1 1,10 8-1,-11-10-30,0 0 0,0 0 0,1 0-1,-1-1 1,1 0 0,-1 1-1,1-1 1,-1 0 0,1-1 0,0 1-1,0-1 1,-1 0 0,1 1 0,0-2-1,0 1 1,-1 0 0,1-1 0,0 0-1,-1 1 1,1-2 0,5-1 0,3-2 18,0-1 0,0 0 0,-1-1 0,19-14 0,3-4-9,-2-1 1,44-46-1,-7-11-9,-58 70-52,-2 0 1,0-1-1,0 0 0,9-26 1,-16 36 14,-1 3-12,1 0 1,0 0 0,-1 0-1,0 0 1,1 0 0,-1 0-1,0 0 1,1 0 0,-1-1-1,0 1 1,0 0 0,0 0-1,0 0 1,0-1 0,0 1-1,0 0 1,0 0-1,-1 0 1,1 0 0,0 0-1,-1-1 1,1 1 0,-1 0-1,1 0 1,-1 0 0,0-1-1,0 2 3,1-1 0,0 1 0,-1-1 1,1 1-1,0 0 0,-1-1 0,1 1 0,-1-1 0,1 1 0,-1 0 0,1 0 0,-1-1 0,1 1 0,-1 0 0,1 0 0,-1-1 0,1 1 0,-1 0 1,-1 0-1,-2 0-34,-1 0 1,0 0-1,0 0 1,1 1-1,-1 0 1,0 0-1,-4 2 1,-34 12 64,34-11 5,1 0 0,0 1 1,1 0-1,-1 0 0,1 0 1,0 1-1,0 0 0,1 0 0,0 1 1,0 0-1,0 0 0,-8 16 1,11-19 1,1 1 1,0 0 0,0 1-1,0-1 1,1 0 0,0 0-1,0 1 1,0-1 0,0 1-1,1-1 1,0 1 0,0-1-1,1 1 1,-1-1 0,1 0-1,0 1 1,1-1 0,-1 0-1,1 1 1,0-1 0,1 0-1,2 5 1,1-1 42,0 0 0,0-1-1,1 0 1,0 0 0,0-1 0,1 1 0,0-2 0,0 1-1,1-1 1,0 0 0,0-1 0,0 0 0,18 6-1,-19-8-159,0-1 0,0 0 0,1 0 0,-1-1-1,1 0 1,-1 0 0,14-1 0,-15-1-402,1 0 0,-1 0 1,0-1-1,0 0 0,0 0 1,0-1-1,0 0 0,0 0 0,8-6 1,13-13-3514,-4 0 1317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81 8544,'-44'-37'3872,"40"15"-3360,8 9-960,12 5 128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1078 2720,'0'0'-3,"-1"1"237,0-1 1,1 1-1,-1-1 0,0 0 0,1 1 0,-1-1 0,0 0 0,0 0 0,0 0 0,1 0 1,-1 0-1,0 1 0,0-1 0,-1-1 0,2 0-3,0 0 0,0 0 0,0 0 0,0 0 0,0 0 0,1 0 0,-1 0 0,0 0 0,1 0 0,-1 0 0,0 0 0,2-1 0,18-39 1769,1-11-847,21-45 99,-22 61-820,44-57 0,34-28 149,-55 71-412,-2-3 0,46-76 0,19-102 178,-71 147-193,-30 72-150,-2 6 0,0-1 0,0 0 1,0 0-1,-1 0 0,0 0 0,-1 0 0,1-7 1,-2 13-15,0 1 0,0 0 0,0 0 0,0 0 1,0 0-1,0-1 0,0 1 0,0 0 0,0 0 1,0 0-1,0 0 0,0-1 0,0 1 0,0 0 1,0 0-1,0 0 0,0 0 0,0 0 0,0-1 1,0 1-1,0 0 0,0 0 0,0 0 0,-1 0 1,1 0-1,0 0 0,0-1 0,0 1 1,0 0-1,0 0 0,0 0 0,-1 0 0,1 0 1,0 0-1,0 0 0,0 0 0,0 0 0,-1 0 1,1 0-1,-8 7-297,2 2 238,1 1 1,0 0-1,-4 11 0,-2 3 45,-21 42 131,-66 100 0,-33 37 202,-84 229 811,114-214-299,71-151-577,-13 22 1021,40-78-822,3-11-430,0 0 0,0 0-1,0 1 1,0-1 0,0 0 0,0 0 0,0 0 0,0 0-1,0 0 1,0 1 0,0-1 0,0 0 0,1 0 0,-1 0-1,0 0 1,0 0 0,0 0 0,0 1 0,0-1 0,0 0 0,1 0-1,-1 0 1,0 0 0,0 0 0,0 0 0,0 0 0,0 0-1,1 0 1,-1 0 0,0 0 0,0 0 0,0 0 0,0 0-1,1 0 1,0 0 20,1 0 0,0 0 0,-1-1 0,1 1 0,0-1-1,-1 1 1,1-1 0,-1 0 0,1 0 0,1-1 0,13-10 72,0 0-1,17-18 1,18-18-19,108-99-6,-110 104-74,273-247-130,-240 217-55,-50 46-31,-32 26 174,1 0-1,0 0 1,0 0 0,-1 1-1,1-1 1,0 0 0,0 0-1,0 1 1,0-1 0,0 1-1,0-1 1,0 1 0,0 0-1,1-1 1,-7 14-518,-3 2 538,0 3 52,-56 135-3,57-132 27,1 0 1,1 1 0,0 0-1,2 0 1,-1 33-1,4-52-19,0 0-1,1 0 0,-1 0 0,1 0 1,-1 0-1,1 0 0,0 0 0,0 0 1,3 5-1,-4-7-24,0 0 1,1-1 0,0 1-1,-1 0 1,1 0-1,-1-1 1,1 1-1,0 0 1,0-1-1,-1 1 1,1-1 0,0 1-1,0-1 1,0 1-1,0-1 1,0 0-1,-1 1 1,1-1-1,0 0 1,0 0 0,0 1-1,0-1 1,0 0-1,0 0 1,0 0-1,0 0 1,0 0-1,0-1 1,0 1 0,0 0-1,0 0 1,0-1-1,1 1 1,1-2 17,1 0 1,-1 0-1,1-1 1,-1 1 0,0-1-1,0 1 1,0-1-1,0 0 1,-1 0 0,1 0-1,2-5 1,3-4 93,12-25 1,-10 15-43,-1-1 1,11-44 0,-17 54-94,0 0 0,-1-1-1,-1 1 1,-1 0 0,1 0 0,-2-1 0,-2-13-1,1 10-73,2 13 41,0 0 0,-1 0 0,0 0-1,0 0 1,0 0 0,-2-5 0,3 9 37,0 0 1,0-1-1,0 1 1,0-1-1,0 1 0,-1 0 1,1-1-1,0 1 1,0-1-1,0 1 1,1-1-1,-1 1 1,0 0-1,0-1 1,0 1-1,0-1 0,0 1 1,0 0-1,0-1 1,1 1-1,-1-1 1,0 1-1,0 0 1,1-1-1,-1 1 1,0 0-1,0 0 1,1-1-1,-1 1 0,0 0 1,1 0-1,-1-1 1,1 1-1,-1 0 1,17-7-19,-11 5 56,12-5-18,-1 1 1,1 0-1,23-3 1,-33 8-18,0 0 0,0 0-1,-1 1 1,1 0 0,0 0 0,0 1 0,0 0 0,0 0 0,0 1 0,8 3 0,-13-3 22,0-1 0,-1 1 0,1 0-1,-1 0 1,1 0 0,-1 0 0,0 0-1,0 0 1,0 1 0,0-1 0,0 1-1,0-1 1,-1 1 0,1 0 0,-1-1-1,0 1 1,1 5 0,2 4 125,-1 1 0,3 24-1,-1 47 195,4 25 142,-7-97-408,1 1 0,0-1 0,1 1 0,0-1 1,1 0-1,8 16 0,-9-23-29,-1 0-1,1 0 1,0 0 0,0 0 0,0-1 0,1 0 0,-1 0 0,1 0-1,0 0 1,1-1 0,-1 0 0,0 0 0,1 0 0,0-1 0,8 3 0,-6-3-29,-1 0 1,1-1-1,0 0 1,-1 0-1,1-1 1,0 0-1,0 0 1,-1-1-1,1 0 1,0 0-1,14-5 1,-9 1-329,0-1 1,-1 0 0,0-1-1,0 0 1,14-12 0,50-47-4586,-23 18 1873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 3968,'1'0'114,"-1"-1"0,1 1 0,-1-1-1,0 1 1,1-1 0,-1 1 0,1-1 0,-1 1 0,0-1 0,0 1 0,1-1 0,-1 1-1,0-1 1,0 0 0,0 1 0,1-1 0,-1 1 0,0-1 0,0 0 0,0 1 0,0-1 0,0 1-1,0-2 1,0 0 385,-17 6 2055,6-5-2301,1 1-1,0 1 1,-1 0-1,1 0 1,0 1-1,0 1 0,0-1 1,-11 6-1,6-2-104,0 2 0,0 0-1,1 1 1,0 0 0,1 1-1,0 1 1,0 0 0,1 0-1,0 2 1,1-1 0,1 1 0,-18 29-1,18-22-6,0 1 0,2-1 0,0 2 0,2-1 0,0 1 0,-4 34 0,9-48-49,0 0 0,1 0 0,0 0 1,3 15-1,-2-20-26,-1 1 0,1-1 1,0 0-1,0 0 0,0 0 1,1 0-1,-1 0 1,1 0-1,0 0 0,-1-1 1,1 1-1,0-1 0,1 1 1,3 3-1,-5-5-33,1 0 1,-1-1-1,1 1 1,-1 0-1,1-1 0,-1 1 1,1-1-1,-1 1 1,1-1-1,0 0 1,-1 0-1,1 0 1,0 0-1,-1 0 0,1 0 1,0 0-1,-1 0 1,1-1-1,-1 1 1,1-1-1,0 1 1,-1-1-1,1 1 0,-1-1 1,0 0-1,1 0 1,-1 0-1,1 0 1,0-1-1,4-3 87,0 0 1,0-1-1,-1 0 1,8-9-1,1-6 87,0-1 0,17-35 0,-13 21-103,-4 6-33,-2-1 1,14-49-1,-4 9-381,-19 62 225,-1 6-46,-1 0 0,0-1 0,0 1 0,0 0 0,-1 0 0,1-4 0,-1 6 112,0 1 0,0 0 0,0 0 0,0-1 0,0 1 0,0 0 0,0 0 0,0-1 0,0 1 0,0 0 0,0 0 1,0 0-1,0-1 0,-1 1 0,1 0 0,0 0 0,0-1 0,0 1 0,0 0 0,0 0 0,0 0 0,-1 0 0,1-1 0,0 1 0,0 0 0,0 0 1,-1 0-1,1 0 0,0 0 0,0 0 0,0-1 0,-1 1 0,1 0 0,0 0 0,0 0 0,-1 0 0,1 0 0,0 0 0,0 0 0,-1 0 0,1 0 0,-1 0-2,0 0-1,0 1 0,0-1 1,1 0-1,-1 1 0,0-1 1,0 0-1,1 1 0,-1-1 1,0 1-1,1-1 0,-1 1 1,-1 1-1,-1 3 34,0 1 1,-1 0-1,2 0 0,-1 0 0,1 1 0,0-1 1,0 0-1,1 1 0,-1 8 0,0-5 10,0 5 81,0 0 1,1 1-1,0-1 0,1 0 1,1 0-1,1 0 0,0 0 1,1 0-1,0 0 0,1 0 1,1-1-1,0 0 0,1 0 1,1 0-1,14 22 0,-19-33-46,0 0 1,0 0-1,0 0 0,1-1 0,-1 1 0,1-1 0,-1 1 0,1-1 0,0 0 0,0 0 0,0 0 0,0-1 0,1 1 0,-1-1 0,0 1 0,1-1 0,-1 0 0,1-1 0,-1 1 0,1 0 0,-1-1 0,7 0 0,-3-1 4,1-1 0,-1 1-1,1-2 1,-1 1-1,0-1 1,0 0-1,0 0 1,-1-1 0,8-4-1,4-5 80,30-28 0,42-59-43,-6 7-349,-81 90 249,2-1 1,-1 1-1,0 0 0,8-4 1,-11 6 3,0 1-1,0-1 1,0 1 0,0-1 0,0 1 0,0 0 0,0-1 0,0 1 0,0 0 0,0 0-1,0-1 1,0 1 0,0 0 0,0 0 0,1 0 0,-1 0 0,0 1 0,0-1 0,0 0-1,0 0 1,0 1 0,0-1 0,0 1 0,0-1 0,0 1 0,2 0 0,-3 1 10,1-1 1,0 1-1,-1 0 0,0-1 1,1 1-1,-1 0 1,0 0-1,0-1 0,0 1 1,0 0-1,0 0 1,0-1-1,0 1 0,-1 2 1,0 0 9,-4 55 197,-9 70 12,13-114 136,1-15-361,0 0 0,0 0 1,0 0-1,0 0 0,0 0 0,0 0 0,0 0 0,0 1 0,0-1 1,0 0-1,0 0 0,0 0 0,0 0 0,0 0 0,0 0 0,0 0 0,0 0 1,0 0-1,0 0 0,0 0 0,0 0 0,0 0 0,0 0 0,0 0 1,1 0-1,-1 0 0,0 0 0,0 0 0,0 0 0,0 0 0,0 0 1,0 0-1,0 0 0,0 0 0,0 0 0,0 0 0,0 0 0,0 0 1,0 0-1,1 0 0,-1 0 0,0 0 0,0 0 0,0 0 0,0 0 0,0 0 1,0 0-1,0 0 0,0 0 0,0 0 0,0 0 0,0 0 0,0 0 1,0 0-1,0 0 0,0 0 0,0 0 0,0 0 0,1 0 0,-1 0 1,0 0-1,0 0 0,0-1 0,0 1 0,0 0 0,0 0 0,0 0 1,0 0-1,0 0 0,12-22 505,-4 8-472,96-140 0,-103 153-56,-1 0-1,1 0 1,0 0 0,-1 0 0,1 0 0,0 0 0,0 1 0,0-1 0,-1 0 0,1 0 0,0 1-1,0-1 1,0 1 0,0-1 0,0 1 0,0-1 0,0 1 0,1-1 0,-1 1 0,0 0 0,0 0-1,0 0 1,2-1 0,-2 2 7,0 0 0,0-1 0,0 1-1,0-1 1,0 1 0,0 0 0,0 0-1,0-1 1,-1 1 0,1 0 0,0 0-1,-1 0 1,1 0 0,0 0 0,-1 0-1,1 0 1,-1 0 0,1 2 0,2 6 14,-1 0 0,0 1 1,2 17-1,10 77 234,-11-88-126,1 0-1,1-1 1,1 1-1,9 19 0,-13-32-70,0 0 0,-1 0-1,1-1 1,0 1 0,0 0 0,0-1-1,1 0 1,-1 1 0,1-1-1,-1 0 1,1 0 0,0 0-1,-1 0 1,1-1 0,0 1 0,0-1-1,0 0 1,1 0 0,-1 0-1,0 0 1,0 0 0,1-1-1,4 1 1,4-2-625,0 0-1,-1 0 1,1-1-1,0 0 1,12-5 0,-11 3-1672,4 1-2089,1 6 1397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17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636 12 2240,'1'0'319,"-3"0"1125,2 0-1355,0 0 1,-1 1-1,1-1 1,0 0 0,-1 0-1,1 0 1,0 1-1,0-1 1,-1 0-1,1 0 1,0 1 0,0-1-1,0 0 1,0 0-1,-1 1 1,1-1-1,0 0 1,0 1 0,0-1-1,0 0 1,0 1-1,0-1 1,0 0-1,0 1 1,0-1 0,0 1-1,0 0 72,0-1 0,0 1-1,0-1 1,0 1 0,0 0 0,0-1 0,0 1-1,-1 0 1,1-1 0,0 1 0,0-1-1,0 1 1,-1-1 0,1 1 0,0 0 0,0-1-1,-1 1 1,1-1 0,-1 1 0,1-1-1,0 0 1,-1 1 0,1-1 0,-1 1 0,1-1-1,-1 0 1,1 1 0,-1-1 0,1 0-1,-1 0 1,1 1 0,-1-1 0,0 0 0,1 0-1,-1 0 1,1 0 0,-1 0 0,0 0-1,1 1 1,-1-2 0,0 1 0,1 0 0,-1 0-1,0 0 1,-4-1 58,-1 0-1,1-1 1,0 0 0,-7-3-1,-1 0 323,-3 0-180,-1 1 0,0 0 1,-34-2-1,41 5-270,-1 1-1,1 1 1,-1 0 0,1 1 0,-1-1-1,1 2 1,-19 6 0,8 0-6,0 0 1,0 2-1,1 0 1,1 1-1,-29 23 1,41-29-64,0 1 1,0-1-1,1 1 1,-1 1-1,1-1 1,1 1-1,0 0 1,0 1-1,0-1 1,1 1 0,1 0-1,-1 0 1,1 0-1,1 0 1,0 1-1,-1 10 1,3-16-20,0 1-1,0 0 1,1 0 0,-1 0 0,1-1 0,0 1 0,1 0-1,-1-1 1,1 1 0,0-1 0,0 1 0,0-1-1,1 0 1,5 8 0,-3-7 55,0 1-1,0-1 1,1 1-1,-1-1 1,1-1-1,0 1 1,1-1-1,12 6 1,-16-9-14,1 0 1,-1 0-1,1 0 1,0 0 0,-1-1-1,1 0 1,0 0-1,4 0 1,0 0 311,-8 0-338,0 0-1,1 0 1,-1 0-1,0 0 1,1 0 0,-1 0-1,0 0 1,0 0-1,1 0 1,-1 0 0,0 0-1,1 0 1,-1 0-1,0 0 1,0-1 0,1 1-1,-1 0 1,0 0-1,0 0 1,1 0 0,-1 0-1,0-1 1,0 1-1,1 0 1,-1 0 0,0-1-1,0 1 1,0 0-1,0 0 1,1-1 0,-1 1-1,0 0 1,0 0-1,0-1 1,0 1-1,0 0 1,0 0 0,0-1-1,0 1 1,0 0-1,0-1 1,0 1 0,0 0-1,0-1 1,0 1-1,0 0 1,0 0 0,0-1-1,0 1 1,0 0-1,0-1 1,-1 1 0,1-1-12,-1 0 0,1 0 0,-1 0 0,1 0 0,-1 0 0,0 0 0,0 0 0,1 0 0,-1 0 1,0 1-1,0-1 0,0 0 0,0 1 0,-1-2 0,-3 0-25,-1 0 0,0 1 0,1-1 1,-1 1-1,0 1 0,0-1 0,0 1 0,0 0 0,1 0 0,-1 0 0,-7 2 1,-7 2-128,-34 11 0,51-14 131,-5 1-15,1 1 0,-1 0 0,1 1 0,0-1 0,0 1 0,-8 6 0,12-7-8,0 0 1,-1 0 0,1 0 0,0 1 0,0-1 0,1 1-1,-1 0 1,1 0 0,0-1 0,0 2 0,0-1 0,-1 6-1,-1 3 62,1-1 0,0 1 0,1 0 0,-1 22 0,3-29 19,1 1 1,-1-1 0,1 0 0,0 1 0,1-1 0,-1 0 0,1 0-1,1 0 1,-1 0 0,1 0 0,5 8 0,-7-13-27,0 1 1,0-1 0,0 0-1,0 0 1,1-1 0,-1 1 0,0 0-1,0 0 1,1-1 0,-1 1-1,0 0 1,1-1 0,-1 1-1,0-1 1,1 0 0,-1 1-1,1-1 1,-1 0 0,1 0-1,-1 0 1,1 0 0,-1 0-1,1 0 1,-1-1 0,0 1 0,1 0-1,-1-1 1,1 1 0,1-2-1,6-2 44,1 0 0,0 0 0,9-8-1,-10 7-33,32-15 130,0 1 0,57-16 1,-72 26-108,-2 2-204,33-7-1,-39 14 156,-5 1-445,-9 15-9527,-4-15 9649,0 0-1,1 0 1,-1 0-1,0 0 1,1 0 0,-1 0-1,0 0 1,0 1-1,0-1 1,0 0 0,0 0-1,0 0 1,0 0-1,0 0 1,0 0 0,-1 0-1,1 0 1,0 0-1,-1 0 1,1 0 0,-1 0-1,1 0 1,-1 0-1,-1 2 1,-6 13-1502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9 989 2976,'-2'-2'212,"-3"0"594,3 5-107,4-2-347,0 0 1,0 0-1,0 1 0,0-1 0,0-1 1,0 1-1,3 1 0,-2-1 238,11 4 181,0 0-1,0-1 1,0-1 0,1 0-1,0-1 1,18 1-1,-26-3-565,0 0 0,0 0 0,0 0 0,1-1 0,-1-1-1,0 1 1,0-1 0,-1 0 0,1 0 0,0-1 0,-1 0-1,1 0 1,-1-1 0,0 0 0,8-6 0,-6 2-78,1-1 0,-1-1 1,-1 0-1,0 0 0,0 0 0,-1-1 1,0 1-1,7-21 0,-10 23-111,0 1 0,-1-1 1,0 1-1,-1-1 0,0 0 0,0 1 0,0-1 0,-1 0 0,-1 0 0,1 0 0,-1 0 0,0 1 0,-1-1 0,-4-14 0,4 19-55,1-1-1,-1 1 1,0 0-1,0-1 1,-1 1-1,1 0 0,-1 0 1,1 0-1,-1 1 1,0-1-1,0 1 0,0-1 1,0 1-1,-1 0 1,1 0-1,0 0 1,-1 1-1,0-1 0,1 1 1,-1 0-1,0 0 1,1 0-1,-1 0 0,0 1 1,0 0-1,-8 0 1,6 0 12,-1 1 1,1 0 0,-1 0 0,1 1 0,-1-1-1,1 1 1,0 1 0,0-1 0,0 1 0,0 0 0,0 1-1,1-1 1,-1 1 0,1 0 0,-5 6-1,2-1 91,0 1-1,0 0 0,1 0 0,1 1 1,0 0-1,0 0 0,1 0 0,0 1 1,1 0-1,1-1 0,0 2 0,0-1 1,1 0-1,1 0 0,0 1 0,1-1 1,0 1-1,1-1 0,0 1 0,3 12 0,-2-19 10,0 1 0,0-1 0,0 0-1,1 0 1,0 0 0,1 0-1,-1 0 1,1-1 0,0 1 0,0-1-1,1 0 1,-1-1 0,1 1-1,0-1 1,0 0 0,1 0 0,-1 0-1,1-1 1,0 1 0,0-2-1,12 5 1,-9-4 1,1 0 1,-1-1-1,1-1 0,0 1 1,0-2-1,0 1 0,-1-1 1,1-1-1,0 0 0,0 0 1,0-1-1,-1 0 0,1 0 1,11-6-1,-5 1-58,0-1-1,-1-1 1,24-17 0,41-40 89,-50 40-54,171-137 306,-192 156-337,23-16 14,-2-1 1,-1-2-1,-1 0 1,25-32-1,-28 24-68,-2-1 0,-1-2 0,-2 0-1,21-54 1,21-81-276,-51 132 67,-2 1 0,7-59-1,-15 89 145,-1 7 49,1 0-1,-1-1 1,0 1-1,0 0 1,0-1 0,0 1-1,0 0 1,-1-1 0,1 1-1,-1 0 1,0-4-1,1 6 39,-1 0 0,1-1 0,0 1-1,-1 0 1,1-1 0,-1 1-1,1 0 1,0-1 0,-1 1 0,1 0-1,-1 0 1,1-1 0,-1 1 0,1 0-1,-1 0 1,1 0 0,0 0-1,-1 0 1,1 0 0,-1-1 0,1 1-1,-1 0 1,1 1 0,-1-1-1,1 0 1,-1 0 0,1 0 0,-1 0-1,1 0 1,-1 0 0,1 0-1,-1 1 1,1-1 0,-1 0 0,1 0-1,0 1 1,-1-1 0,1 0 0,-1 1-1,1-1 1,0 0 0,-1 1-1,-12 19-168,-120 273-292,95-198 397,25-65 77,2 1-1,1 0 1,1 0 0,2 1 0,1 0-1,-2 42 1,7-41 60,2 0-1,6 46 1,-5-63 33,2 0 1,0 0-1,0 0 0,2-1 1,0 1-1,15 27 1,-17-37-49,-1-1 0,1 0 0,0 0 0,1 0 0,-1 0 0,1-1 0,0 0 0,0 0 0,1 0 0,-1 0 0,7 2 0,-9-4-21,1-1 1,0 1-1,0-1 0,0 0 0,0 0 0,0 0 0,0-1 0,0 1 0,0-1 0,0 0 0,0 0 0,0 0 1,0-1-1,0 1 0,0-1 0,0 0 0,0-1 0,7-2 0,-3 0 23,-1-1 0,0 0-1,1 0 1,-2 0 0,11-11 0,27-34 49,-30 32-51,0 0-1,-1-2 1,-2 1 0,0-1 0,0-1-1,12-38 1,-22 55-84,0 0 0,0 0 1,0 0-1,-1 0 0,1 0 0,-1 0 1,0 0-1,0 0 0,0 0 0,-1 0 0,-1-6 1,2 9 21,-1 1 0,1-1 0,-1 1 1,1-1-1,-1 1 0,1-1 0,-1 1 0,1 0 1,-1-1-1,1 1 0,-1 0 0,0 0 0,1-1 1,-1 1-1,0 0 0,1 0 0,-1 0 0,0 0 1,1 0-1,-1 0 0,1 0 0,-1 0 0,0 0 1,1 0-1,-2 0 0,-18 6-197,15-4 191,-1 1-1,1 1 1,-1-1 0,1 1 0,0 0-1,1 0 1,-1 0 0,1 0 0,-1 1 0,1 0-1,1 0 1,-1 0 0,-5 11 0,-1 5-17,0 2 0,-8 30 1,11-33 86,2-5-8,1 1 1,1 0-1,-4 27 1,7-35-6,-1-1 0,1 1 0,1 0 0,0 0 0,0-1 0,0 1 0,1-1 0,0 1 0,6 13 0,-7-18-18,1-1 0,0 1 0,-1-1-1,1 0 1,0 0 0,0 0 0,0 0 0,0 0 0,1 0-1,-1-1 1,1 1 0,-1-1 0,1 1 0,-1-1 0,1 0-1,0 0 1,-1 0 0,1 0 0,0-1 0,3 1 0,5 1 11,-1-2 1,1 1-1,0-1 1,11-2-1,1-1 29,1-1 0,27-10 0,-32 9-15,60-19 21,-1-4 0,-2-3 0,0-3 0,123-79 0,-156 80 54,-33 24-149,-38 66-442,1-9 466,-2 2-44,-41 101 0,68-145 95,1 0 0,0 0 1,0 0-1,0 0 1,0 0-1,1 0 0,0 0 1,1 10-1,0-14-25,-1-1 0,0 1 0,1-1 0,-1 1 1,1-1-1,-1 1 0,1-1 0,0 0 0,0 1 0,-1-1 0,1 0 0,0 1 1,0-1-1,0 0 0,0 0 0,2 1 0,-2-1-4,1-1 0,-1 1-1,0-1 1,1 1 0,-1-1-1,1 1 1,-1-1 0,1 0 0,-1 0-1,1 0 1,-1 0 0,1 0 0,-1 0-1,1 0 1,-1-1 0,1 1-1,-1 0 1,1-1 0,-1 1 0,2-2-1,6-2 35,1 0-1,-1-1 0,-1 0 0,1-1 0,-1 0 0,8-7 0,48-50 141,-7 0-32,58-61-46,-98 107-97,165-169-116,-147 144 116,-2-2 0,-2-1 1,34-65-1,41-129-66,-85 181-238,13-65 0,-32 105-191,-2 17 476,0 1-1,0 0 0,0 0 0,0 0 0,-1 0 0,1 0 0,0 0 0,0-1 1,0 1-1,0 0 0,0 0 0,0 0 0,0 0 0,0 0 0,-1 0 1,1 0-1,0 0 0,0 0 0,0-1 0,0 1 0,0 0 0,-1 0 1,1 0-1,0 0 0,0 0 0,0 0 0,0 0 0,0 0 0,-1 0 1,1 0-1,0 0 0,0 0 0,0 0 0,0 0 0,-1 0 0,1 0 1,0 0-1,0 1 0,0-1 0,0 0 0,0 0 0,0 0 0,-1 0 1,1 0-1,0 0 0,0 0 0,0 0 0,0 0 0,0 1 0,0-1 1,-3 3-36,0 0 1,0 0 0,1 0-1,-1 1 1,1-1-1,0 1 1,-2 5 0,-71 196-273,27-64 494,30-92-132,-24 94 0,20 7 28,20-120-11,1-1 0,2 1 0,4 32 0,-4-55-75,0-1 0,1 1 0,0-1 0,0 1 0,5 10-1,-7-16-121,1 0-1,-1 0 0,1 0 0,-1 0 0,1 0 0,0 0 0,-1-1 0,1 1 0,0 0 1,-1 0-1,1 0 0,0-1 0,0 1 0,0 0 0,0-1 0,0 1 0,0-1 0,0 1 0,0-1 1,0 1-1,0-1 0,0 0 0,0 0 0,0 1 0,0-1 0,0 0 0,0 0 0,0 0 1,0 0-1,0 0 0,0 0 0,0 0 0,1-1 0,-1 1 0,0 0 0,0-1 0,0 1 0,0 0 1,0-1-1,0 0 0,1 0 0,0-1-410,1 1-1,-1-1 1,0 0 0,0-1-1,0 1 1,0 0 0,0 0-1,0-1 1,-1 1 0,3-5-1,-3 5 164,13-20-2180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7872,'-15'0'3584,"24"0"-3104,2-4 1152,7 4-992,22-9 576,3 6-704,16-6-1,-2 9-319,3-9-32,-7 5-96,-4-5-64,-1 9 32,-10-9-384,-4 9 193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2 540 5312,'-1'-4'4882,"1"4"-4788,0 0 0,0 0 0,0 0 0,0 0 0,0 0 0,-1 0 0,1 0 0,13-9 1483,-4 3-884,-1-3-442,0 0 1,-1 0-1,0-1 0,-1 0 1,0 0-1,5-13 1,15-23 169,1 3 59,2 1 0,64-69 0,-69 86-328,1 2 1,1 1-1,1 1 1,35-20-1,-37 26-90,-4 2-66,1 1-1,31-13 0,-53 24-3,0 1-1,1 0 0,-1 0 0,0 0 1,1 0-1,-1 0 0,0-1 0,1 1 1,-1 0-1,0 0 0,1 0 0,-1 0 1,0 0-1,1 0 0,-1 0 0,0 0 1,1 0-1,-1 0 0,0 0 0,1 1 1,-1-1-1,0 0 0,1 0 0,-1 0 1,0 0-1,1 0 0,-1 1 0,0-1 1,0 0-1,1 0 0,-1 0 0,0 1 1,1-1-1,-1 1 0,0 0-1,1 0 1,-1 0 0,0 0-1,0 0 1,0 0 0,0 0-1,0 0 1,0 0 0,0 0-1,-1 0 1,1 1 0,-12 30 43,11-31-28,-15 33 125,7-16-31,0 0 1,-5 20-1,7-15 36,1 1 1,-4 33-1,9-48-76,1 0 1,-1 1-1,1-1 1,1 1-1,0-1 0,0 1 1,1-1-1,0 0 1,5 11-1,-6-17-34,0 0 1,1 0-1,0 0 0,-1 0 1,1 0-1,0-1 0,0 1 1,1-1-1,-1 1 0,1-1 1,-1 0-1,1 0 0,0 0 1,-1 0-1,1 0 0,0-1 1,0 1-1,0-1 0,1 0 0,-1 0 1,0 0-1,0 0 0,1-1 1,-1 1-1,0-1 0,1 0 1,-1 0-1,0 0 0,4-1 1,4 0 29,-1-1 0,-1 0 0,1-1 1,0 0-1,-1-1 0,1 0 1,-1 0-1,13-9 0,-3-1 17,0-2 0,-1 0 0,21-22 1,-17 15-58,137-146-176,-157 167 157,-1 2-26,-1-1-1,1 1 1,0-1 0,0 0 0,-1 0 0,1 1 0,0-1 0,-1 0 0,1 0-1,-1 0 1,1 0 0,-1 0 0,0 0 0,1 0 0,-1 0 0,0 1 0,1-3-1,-12 8-615,4 3 630,1-1 0,0 1 0,0 1 1,0-1-1,1 1 0,-4 9 0,-3 5-20,4-8 11,0 0 0,1 1 0,1 0 0,-4 17 0,8-25 70,0 0 0,1 0 0,0 0 0,0 0-1,1 0 1,0 0 0,0 0 0,1 0 0,0 0 0,4 14-1,-4-19-2,0-1 0,0 1-1,0-1 1,0 0 0,0 1-1,0-1 1,1 0 0,-1 0-1,1 0 1,0 0 0,0 0-1,0 0 1,0-1 0,2 3-1,-2-3-17,-1-1-1,1 1 1,0 0-1,-1-1 1,1 1-1,0-1 1,0 1 0,0-1-1,-1 0 1,1 0-1,0 0 1,0 0-1,0 0 1,0 0-1,-1 0 1,1-1-1,0 1 1,0-1-1,3-1 1,5-2 35,0-2-1,-1 1 0,1-1 1,-1 0-1,-1-1 1,1 0-1,11-13 1,-5 3 42,-1 0 1,22-34 0,-27 35-118,-1 0 1,0 0-1,9-31 0,-16 45-2,-1 0-1,1 1 1,-1-1-1,1 0 1,-1 0-1,0 0 1,1 0-1,-1 1 1,0-1-1,0 0 1,-1 0-1,1 0 1,0 0-1,-1 0 1,1 1-1,-1-1 0,1 0 1,-1 0-1,0 1 1,0-1-1,1 0 1,-1 1-1,0-1 1,-1 1-1,1-1 1,0 1-1,0 0 1,-1-1-1,1 1 1,-1 0-1,1 0 1,-1 0-1,1 0 1,-1 0-1,0 0 1,1 1-1,-1-1 0,0 0 1,0 1-1,1 0 1,-3-1-1,-2 0 17,0-1-1,0 2 0,0-1 0,1 1 0,-1-1 0,0 2 0,0-1 0,-7 2 0,-5 2-111,-22 7-1,1 1 102,29-10 27,10-2-3,-1 0 1,0 0 0,0 0 0,0 0 0,0 0 0,0 1 0,0-1 0,0 0 0,0 1 0,0-1 0,1 0 0,-1 1 0,0-1 0,0 1 0,1 0 0,-2 0 0,17-5 595,44-15-519,0 3 0,2 2 0,0 4 0,0 2-1,102-1 1,-156 9-88,8 0 41,27 3 0,-38-3-44,0 1 1,-1 0 0,1 0 0,-1 0 0,1 0 0,-1 1 0,0-1-1,1 1 1,-1 0 0,0 0 0,0 0 0,5 4 0,-6-3 13,-1-1 1,0 0-1,1 1 1,-1-1-1,0 0 1,0 1 0,0 0-1,-1-1 1,1 1-1,-1-1 1,1 1-1,-1 0 1,0-1-1,0 1 1,0 0-1,0 3 1,-2 8 99,-6 25 1,6-28-119,-21 66 207,15-56 26,-9 43 1,18-53 56,-1-10-278,0-1 0,0 0 1,0 0-1,0 0 1,1 0-1,-1 0 1,0 0-1,0 1 0,0-1 1,0 0-1,0 0 1,1 0-1,-1 0 1,0 0-1,0 0 0,0 0 1,0 0-1,1 0 1,-1 0-1,0 0 0,0 0 1,0 0-1,1 0 1,-1 0-1,0 0 1,0 0-1,0 0 0,0 0 1,1 0-1,-1 0 1,0 0-1,14-10 310,-14 10-305,10-11 113,0 0 0,-1 0 0,12-18 0,-10 13-111,15-17 0,51-45-274,-74 75 232,0 0-1,1 0 1,0 1-1,0-1 1,0 1 0,0 0-1,0 0 1,0 1-1,0-1 1,9-1 0,-11 3 25,1-1 0,-1 1 0,0 0 0,0 0 0,0 0 0,1 1 0,-1-1 0,0 1 0,0-1 0,0 1 0,0-1 1,0 1-1,0 0 0,0 0 0,0 0 0,0 0 0,0 1 0,0-1 0,0 0 0,-1 1 0,1-1 0,-1 1 0,1 0 1,1 1-1,31 53 366,5 4-111,-33-51-225,2-1 0,-1 1 0,1-1 1,0-1-1,13 10 0,-16-14 17,0 1 0,1-2 0,-1 1 0,0 0 0,1-1-1,0 0 1,-1-1 0,1 1 0,0-1 0,0 0 0,11 0 0,-4-1-324,-1-2 1,1 0-1,-1 0 0,0-1 1,0-1-1,0 0 0,13-6 1,15-7-1214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1131 2560,'-17'3'832,"17"-3"-824,0 0 0,0 0 0,0 0 1,0 0-1,0-1 0,0 1 0,-1 0 0,1 0 1,0 1-1,0-1 0,0 0 0,0 0 0,0 0 0,0 0 1,-1 0-1,1 0 0,0 0 0,0 0 0,0 0 1,0 0-1,0 0 0,0 0 0,0 0 0,0 0 0,-1 0 1,1 1-1,0-1 0,0 0 0,0 0 0,0 0 1,0 0-1,0 0 0,0 0 0,0 0 0,0 0 0,2 4 2738,22-11 86,-6-1-2235,-1 1-1,-1-2 1,1 0 0,-2-1 0,26-21-1,-10 4-63,39-44-1,75-113 403,-113 139-782,152-195 599,-15 12 34,-133 172-575,-3-2 0,31-73-1,-60 114-474,-4 17 257,0 0 0,0 0 1,0 0-1,0 0 0,0 0 0,0 0 0,0 0 1,0 0-1,0 0 0,0 0 0,-1-1 0,1 1 0,0 0 1,0 0-1,0 0 0,0 0 0,0 0 0,0 0 1,0 0-1,0 0 0,0 0 0,0 0 0,-1 0 0,1 0 1,0 0-1,0 0 0,0 0 0,0 0 0,0 0 1,0 0-1,0 0 0,0 0 0,0 0 0,0 0 0,-1 0 1,1 0-1,0 1 0,0-1 0,0 0 0,0 0 1,0 0-1,0 0 0,0 0 0,0 0 0,0 0 0,0 0 1,0 0-1,0 0 0,0 0 0,0 0 0,0 0 1,0 1-1,-10 10-322,-43 68 316,4 1 1,-55 120 0,87-160 179,0 0 0,3 1 0,2 1 0,1 0 0,-8 69 0,18-100-40,0-1 1,1 0-1,0 0 0,1 1 1,3 16-1,-3-25-89,-1-1 0,1 1 0,-1 0 0,1 0 0,0-1 0,0 1 0,-1 0 0,1-1 0,1 1 0,-1-1 0,0 0 0,0 1 0,0-1 0,1 0 0,-1 1 0,2 0 0,-1-1-10,0-1-1,-1 1 0,1-1 1,0 0-1,-1 1 0,1-1 0,0 0 1,0 0-1,-1 0 0,1 0 1,0-1-1,-1 1 0,1 0 0,0-1 1,-1 1-1,1-1 0,0 1 1,-1-1-1,1 0 0,-1 0 0,2-1 1,30-18 153,-1-2 0,31-27 1,29-22-86,25-7-592,-107 73 216,-17 12 80,-1 0 146,1 0 61,-1 1-1,2 0 0,-1 0 0,1 1 0,0 0 0,1 0 0,0 0 0,0 0 0,-3 13 0,6-16 24,0 0 0,0 0-1,1 1 1,0-1 0,0 0-1,1 0 1,0 1 0,0-1-1,0 0 1,1 1 0,0-1-1,0 0 1,1 0 0,-1 0-1,1 0 1,5 10 0,-5-13 6,-1-1 0,1 1 0,-1-1 1,1 1-1,0-1 0,0 0 0,0 0 0,0 0 0,0 0 1,1 0-1,-1 0 0,1-1 0,-1 1 0,1-1 1,-1 0-1,1 1 0,0-1 0,0 0 0,-1-1 1,1 1-1,0 0 0,0-1 0,0 0 0,0 0 1,0 0-1,0 0 0,0 0 0,0 0 0,5-2 0,-4 1-7,0 0-1,-1 0 1,1-1-1,0 0 0,0 1 1,-1-1-1,1-1 1,-1 1-1,1 0 0,-1-1 1,0 0-1,0 0 0,0 0 1,-1 0-1,1 0 1,-1 0-1,1-1 0,-1 1 1,3-8-1,-3 5-44,0 1 0,0-1 0,-1 0 0,0 0 0,0 0 0,-1 0 0,1 0 0,-1 0 0,0 0 0,-1 0 0,0 0 0,0 0 0,0 0 0,0 0 0,-1 0 0,0 1 0,0-1 0,-1 1 0,0-1 0,0 1 0,0 0 0,0 0 0,-1 0 0,0 0 0,0 1 0,0-1 0,0 1 0,-1 0 0,-6-4 0,-7-4-147,13 8 144,9 5 36,5 2 35,1 0-1,-1-1 1,1-1 0,0 1 0,0-1 0,11-1 0,6 1 6,4 1 75,1-2-1,40-4 1,-53 2-683,0-1 0,0-1 0,-1-1 1,0-1-1,19-8 0,-35 13 119,1-1-1,0 1 1,-1-1 0,1 1 0,-1-1-1,3-2 1,-5 3 283,1 1-1,-1 0 1,0-1 0,1 1-1,-1-1 1,0 1 0,1 0-1,-1-1 1,0 1-1,0-1 1,1 1 0,-1-1-1,0 1 1,0-1 0,0 1-1,0-1 1,0 1-1,0-1 1,1 1 0,-1-1-1,0 1 1,-1-1-1,1 1 1,0-1 0,0 1-1,0-1 1,0 1 0,0-1-1,0 1 1,-1-1-1,1 1 1,0-1 0,0 1-1,-1-1 1,1 1 0,0 0-1,-1-1 1,1 1-1,0-1 1,-1 1 0,1 0-1,0-1 1,-1 1-1,0 0 1,-15-7-3633,-4 5 1285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31 118 7136,'-31'-4'3232,"37"0"-2816,5-1 1408,6 10-1088,23-10 768,8 1-864,35-8-224,9-3-256,21-1 32,-7 4-128,-4-3-96,-14 6 0,-6-3-4128,-10 3 2272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72 3072,'6'-2'40,"32"-11"2582,-36 13-2409,-1-1 0,0 1 0,0-1 0,1 1 0,-1-1 0,0 0 0,0 1 0,1-1 0,-1 0 0,0 0 0,0 0 0,0 0 1,0 0-1,0 0 0,-1 0 0,1 0 0,0 0 0,0-1 0,-1 1 0,2-2 0,-2 2-145,-1 0 0,1 1 1,-1-1-1,1 0 1,-1 1-1,1-1 1,-1 0-1,1 1 0,-1-1 1,0 1-1,1-1 1,-1 1-1,1 0 0,-1-1 1,0 1-1,0 0 1,1-1-1,-1 1 0,0 0 1,0 0-1,1-1 1,-1 1-1,0 0 0,0 0 1,0 0-1,1 0 1,-3 0-1,-29 0 475,3 4-327,2 0 0,-1 2 0,0 1 0,1 1 0,1 2 0,-1 0 0,-37 22 0,49-23-128,0 1 0,1 0 0,0 1 0,1 1 0,0 0 0,-13 16 0,19-19-25,0 0 1,0 1 0,1 0 0,1 0 0,-1 0-1,2 0 1,-1 1 0,1 0 0,1 0 0,-3 16 0,6-24-27,-1 0 0,1 0 0,0 0 0,0 0 1,0 0-1,1 0 0,-1 0 0,1-1 0,-1 1 1,1 0-1,0 0 0,0 0 0,0-1 0,2 4 1,-2-4-1,1 0 1,-1-1-1,1 1 0,-1 0 1,1-1-1,-1 1 1,1-1-1,0 0 0,0 1 1,0-1-1,0 0 1,0 0-1,0 0 1,0-1-1,0 1 0,0 0 1,0-1-1,0 1 1,4-1-1,-1 0 24,1 0 0,0 0 0,-1-1-1,1 0 1,-1 0 0,1 0 0,-1 0-1,1-1 1,-1 0 0,0-1 0,8-3 0,-2-1 37,0 0 0,-1 0 1,0-1-1,9-9 0,4-6-13,0-1 0,-2-1-1,0 0 1,-2-2-1,-1 0 1,20-42-1,-22 38-52,-16 31-47,1-1 0,-1 1-1,0-1 1,0 1 0,0 0-1,1-1 1,-1 1 0,0-1-1,0 1 1,0-1 0,0 1-1,0-1 1,0 1 0,0-1-1,0 1 1,0-1 0,0 1-1,0-1 1,0 1 0,0 0-1,-1-1 1,1 0 0,0 1 5,-1 0 0,1 0 1,0-1-1,-1 1 0,1 0 0,0 0 1,-1 0-1,1 0 0,0 0 0,-1 0 1,1 0-1,0 0 0,-1 0 0,1 0 1,0 0-1,-1 0 0,1 0 0,0 0 1,-1 1-1,1-1 0,0 0 1,-1 0-1,1 0 0,0 0 0,0 1 1,-1-1-1,1 0 0,0 0 0,0 0 1,-1 1-1,1-1 0,0 0 0,0 1 1,0-1-1,-1 0 0,1 0 0,0 1 1,0-1-1,0 0 0,0 1 0,-25 39-161,20-30 161,-15 31-9,-16 45 0,13-29-39,12-31 56,-131 282 809,64-147-345,26-48 4,50-108-378,-1 0 0,0 0 0,-6 8 0,8-12-61,0 0 1,0 0 0,0 0-1,0 0 1,0 0-1,-1 0 1,1-1 0,0 1-1,0 0 1,0-1-1,-1 1 1,1-1-1,0 1 1,-1-1 0,1 1-1,-1-1 1,-2 0-1,4 0 0,-1 0-1,0-1 0,0 1 0,0-1 1,0 1-1,0-1 0,0 1 0,0-1 1,1 1-1,-1-1 0,0 0 1,1 1-1,-1-1 0,0 0 0,1 0 1,-1 0-1,1 1 0,-1-1 0,1 0 1,-1 0-1,1 0 0,0 0 0,-1-2 1,-6-25 158,6 24-153,0-1-43,0 0 0,1-1 0,0 1 0,0 0 0,0 0 0,1 0 0,-1-1 0,1 1 0,0 0 0,1 0 0,3-9 0,0-2 5,-1 7 16,0 0 0,0 1 0,0 0 0,1-1 0,0 2 0,1-1 0,0 0 0,11-10 0,-2 3 0,1 1 1,29-20 0,102-48-129,-101 59 142,66-45 1,-71 39-2,-3-2-1,0-2 1,64-74 0,-71 69 89,-2 2-116,1 1 1,49-43-1,18-4 137,-62 51-335,-43 38 110,1 0 0,-1 1 0,-6 9 0,8-9 104,2-3 8,1 1 1,-1-1-1,1 1 1,0 0-1,0 0 1,1 1-1,-3 8 1,-29 144 91,18-82-48,13-67-1745,0-17-3008,2 4 3986,1 0 1,0 1-1,0-1 1,0-5-1,3-27-2939,4-3 1226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3968,'5'-30'1824,"-1"8"-1600,1 10 1312,4 3-896,-3-9 288,4 5-544,-1 1-448,6 3 32,-1 5-320,1 4 224,-1 4-1216,6 5 736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5056,'-3'0'5274,"3"9"-3444,-4 48 469,2-38-1678,2 36 0,24 175 2008,-16-206-1747,-8-23-827,0-1 1,1 1 0,-1 0-1,1 0 1,-1-1 0,1 1 0,-1 0-1,1-1 1,0 1 0,-1-1-1,1 1 1,0-1 0,-1 1 0,1-1-1,0 1 1,0-1 0,-1 0-1,1 1 1,0-1 0,0 0 0,0 0-1,0 1 1,1-1 0,-1 0-21,0-1-1,0 1 1,0 0 0,0-1 0,0 1 0,0 0 0,0-1 0,0 1 0,0-1 0,0 0 0,0 1-1,-1-1 1,1 0 0,0 1 0,0-1 0,-1 0 0,1 0 0,0 0 0,-1 0 0,1 1-1,-1-1 1,1 0 0,-1 0 0,1-2 0,3-5 127,12-20 3,-1-1 1,-2 0-1,11-34 0,11-23-138,-15 45-136,0 0-1049,-8 13-2604,-9 20-443,-6 21-3072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4576,'0'0'1450,"3"0"-868,13 3 295,0-2 0,0 0-1,0-1 1,0-1 0,0 0 0,0-1 0,17-5 0,15-6-49,48-19 1,-81 26-620,25-13 0,-34 15-169,-1 1 1,1-1-1,-1 0 0,0 0 1,-1 0-1,1 0 0,5-8 1,-9 11-56,-1 0 0,1 1 1,0-1-1,-1 0 0,0 1 0,1-1 1,-1 0-1,0 0 0,1 1 0,-1-1 0,0 0 1,0 0-1,1 0 0,-1 1 0,0-1 1,0-2-1,-1 3-8,1-1 0,-1 0 0,1 1 0,-1-1 0,1 1 0,-1-1 0,1 1 0,-1-1 0,0 1 0,1-1 0,-1 1 0,0 0 0,1-1 0,-1 1-1,0 0 1,0 0 0,1-1 0,-1 1 0,0 0 0,0 0 0,0 0 0,1 0 0,-1 0 0,-1 0 0,-11 0 41,1 0-1,0 0 1,-1 2 0,1-1-1,-20 6 1,10 0 349,1 0-1,-27 13 0,40-17-214,0 1 0,1 1 0,-1 0 0,1 0 0,0 0 0,1 1 0,-1 0 0,1 0 0,1 1 0,-1 0-1,1 0 1,0 0 0,-7 14 0,10-16-64,0 0 0,0 0 0,0 1 0,1-1 0,0 1 0,0-1 0,0 1 0,1-1 0,0 1 0,0 0-1,0-1 1,1 1 0,0-1 0,0 1 0,0-1 0,0 1 0,1-1 0,0 0 0,0 0 0,1 0 0,0 0 0,3 5 0,0-2 7,0 0 1,1 0 0,0-1 0,0-1-1,1 1 1,0-1 0,0 0-1,0-1 1,1 0 0,0 0-1,0-1 1,0 0 0,0 0 0,14 3-1,-4-3-193,0 0-1,0-1 1,0-1 0,0-1-1,1-1 1,29-3-1,-35 2-838,-1-2-1,1 0 1,-1 0-1,22-9 1,-21 5-3242,25-14 0,-10 5 185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3808,'0'0'45,"0"-1"0,0 1 0,0 0 0,1 0 0,-1 0 0,0-1 0,0 1-1,1 0 1,-1 0 0,0 0 0,0-1 0,0 1 0,0 0 0,0 0 0,1-1 0,-1 1 0,0 0 0,0 0 0,0-1 0,0 1 0,0 0 0,0-1 0,0 1 0,0 0 0,0 0 0,0-1 0,0 1 0,0 0-1,0 0 1,0-1 0,0 1 0,0 0 0,0-1 0,0 1 0,-1 0 0,1 0 0,0-1 0,0 1 0,0 0 0,0 0 0,-1-1 0,1 1 0,0 0 0,0 0 0,0 0 0,-1 0 0,1-1 0,0 1-1,-1 0 152,1 0 0,0 0 0,-1 0-1,1 0 1,0 0 0,0 0-1,-1 0 1,1 0 0,0 0-1,-1 0 1,1 0 0,0 0 0,0 0-1,-1 0 1,1 0 0,-2 2 1956,1-2-1956,1 1 0,0-1-1,0 0 1,0 1 0,-11 17 2064,3 1-2025,1 1-1,0 0 1,2 0 0,0 0-1,2 1 1,0 0 0,1-1-1,2 42 1,1-35-100,0-15-10,-1 0 0,4 19-1,-3-28-46,0 0-1,0 0 0,0 0 1,0 0-1,0 0 0,1 0 1,-1 0-1,1-1 0,0 1 1,0 0-1,0-1 0,0 0 0,0 1 1,5 2-1,-6-4-42,0-1 1,0 1-1,1-1 0,-1 1 1,0-1-1,0 0 0,1 0 1,-1 0-1,0 0 0,1 0 1,-1 0-1,0 0 0,1 0 1,-1 0-1,0 0 0,0-1 1,1 1-1,-1-1 0,0 1 1,0-1-1,0 1 0,1-1 1,-1 0-1,0 1 0,0-1 1,1-1-1,8-5 32,-2-1 1,11-10-1,-11 10-18,25-25 39,40-38-10,-4 12-8,60-46-114,-123 101-61,0 0-1,1 0 1,0 0-1,10-3 0,-16 7 100,-1 0 0,0 0 0,0 0-1,0-1 1,1 1 0,-1 0 0,0 0-1,0 0 1,1 0 0,-1 0-1,0 0 1,0 0 0,1 0 0,-1 0-1,0 0 1,0 0 0,0 0 0,1 0-1,-1 0 1,0 0 0,0 0-1,1 0 1,-1 1 0,0-1 0,0 0-1,1 0 1,-1 0 0,0 0 0,0 0-1,0 0 1,0 1 0,1-1 0,-1 0-1,0 0 1,0 0 0,0 1-1,0-1 1,0 0 0,1 0 0,-1 0-1,0 1 1,0-1 0,0 0 0,0 0-1,0 1 1,0-1 0,0 0-1,0 0 1,0 1 0,0-1 0,0 0-1,0 0 1,0 1 0,0-1 0,0 0-1,0 0 1,0 1 0,-6 16 17,4-14-27,-2 9 58,0 1 0,1-1 0,0 1 0,1-1-1,1 1 1,0 0 0,0 0 0,1 0-1,1 0 1,0-1 0,6 24 0,-5-30 39,-1-1 1,1 1-1,0-1 1,1 1 0,0-1-1,3 6 1,-4-9-39,-1 0 0,1 0 0,0-1 1,-1 1-1,1 0 0,0-1 0,0 1 0,0-1 1,0 0-1,0 0 0,0 0 0,0 0 0,1 0 1,-1 0-1,0 0 0,1-1 0,-1 1 0,3 0 1,0-1 8,-1 0-1,1 0 1,-1-1 0,0 1 0,1-1 0,-1 0 0,0 0 0,0-1-1,0 1 1,0-1 0,0 0 0,0 0 0,6-4 0,2-3-35,0-1 0,16-17 0,-13 13 0,3-4-22,-1 0 0,18-24-1,-29 34-102,0 1 0,0 0 0,12-10 0,-18 16 104,0 1-1,0 0 0,1 0 1,-1 0-1,0 0 0,0-1 0,0 1 1,0 0-1,0 0 0,1 0 1,-1 0-1,0 0 0,0-1 0,0 1 1,1 0-1,-1 0 0,0 0 1,0 0-1,0 0 0,1 0 1,-1 0-1,0 0 0,0 0 0,0 0 1,1 0-1,-1 0 0,0 0 1,0 0-1,1 0 0,-1 0 0,0 0 1,0 0-1,0 0 0,1 0 1,-1 0-1,0 0 0,0 1 0,0-1 1,1 0-1,-1 0 0,0 0 1,0 0-1,0 0 0,0 1 1,1-1-1,-1 0 0,0 0 0,0 0 1,0 0-1,0 1 0,0-1 1,0 0-1,0 0 0,0 0 0,1 1 1,-1-1-1,0 0 0,0 0 1,0 0-1,0 1 0,0-1 1,0 0-1,0 0 0,0 1 0,0-1 1,-1 0-1,1 26-117,-9 43 118,-3-1 1,-34 109-1,-21 0 426,12-35 196,45-116-470,-3 12 680,13-38-815,0 1-1,0-1 0,0 0 0,0 0 0,0 0 1,0 0-1,0 0 0,0 0 0,0 0 1,0 0-1,0 0 0,0 0 0,0 0 0,0 0 1,0 0-1,0 0 0,0 1 0,1-1 1,-1 0-1,0 0 0,0 0 0,0 0 1,0 0-1,0 0 0,0 0 0,0 0 0,0 0 1,0 0-1,0 0 0,0 0 0,1 0 1,-1 0-1,0 0 0,0 0 0,0 0 0,0 0 1,0 0-1,0 0 0,0 0 0,0 0 1,0 0-1,0-1 0,0 1 0,0 0 0,1 0 1,-1 0-1,0 0 0,0 0 0,0 0 1,0 0-1,0 0 0,0 0 0,0 0 1,0 0-1,0 0 0,0 0 0,0 0 0,0-1 1,0 1-1,0 0 0,0 0 0,6-5 94,21-29 118,-1-2 0,32-58 0,-5-7-268,7-14 51,47-52-224,-85 137 187,1 2 1,1 0-1,41-36 0,-55 56-30,-1 1 0,1 0 0,0 0 1,1 1-1,-1 0 0,1 1 0,0 1 0,13-5 0,-22 9 46,0-1 1,0 0-1,1 1 0,-1 0 0,0-1 0,0 1 1,0 0-1,1 0 0,-1 1 0,0-1 0,0 0 0,0 1 1,0-1-1,1 1 0,-1-1 0,0 1 0,0 0 1,0 0-1,0 0 0,2 2 0,-2-1 10,0 0 0,0 0 0,-1 1 0,1-1 0,-1 0 0,1 1 0,-1-1 0,0 1 0,0-1 0,0 1 0,0-1 0,0 1 0,-1 0 0,1 0 0,-1-1 0,0 1 0,0 3 0,0 8-14,0 1 0,-2-1 1,1 0-1,-2 0 0,0 0 1,-1 0-1,0 0 0,-10 19 1,5-13 95,-2-1 0,0 0 0,-1 0 0,0-1 0,-17 16 0,21-25 18,0-1 0,-1 0 0,0-1 0,0 0 0,-1 0 0,0-1 0,-16 8 0,24-13-74,-1 0 1,1 0-1,0 0 1,-1-1-1,1 1 1,-1 0-1,0-1 1,1 0-1,-1 0 1,1 0-1,-1 0 1,1 0-1,-6-1 1,7 1-112,-1-1 0,1 1 0,0-1 1,0 1-1,-1-1 0,1 0 1,0 1-1,0-1 0,0 0 0,0 0 1,0 0-1,0 0 0,0 0 1,0 0-1,0 0 0,0 0 0,0 0 1,1 0-1,-1 0 0,0 0 0,1-1 1,-1 1-1,1 0 0,-1-1 1,1 1-1,0-2 0,-2-4-1214,1 0 1,1 0-1,-1-12 0,1 18 1139,4-22-2550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18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24 4224,'0'-1'474,"0"-21"12022,0 24-11904,0 24-176,-8 284 1440,4-261-2037,3-17 378,1-31-80,-1-1-795,1-1 498,-1 1 1,1 0 0,0-1-1,-1 1 1,1 0-1,0-1 1,-1 1 0,1-1-1,0 1 1,0 0 0,-1-1-1,1 1 1,0-1-1,0 1 1,0-1 0,0 1-1,-1-1 1,1 1 0,0-1-1,0 1 1,0-1-1,0 1 1,0-1 0,1 0-1,-1-17-4029,0 16 3096,0-6-1073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1 962 3072,'8'-18'5948,"8"-31"-4054,-16 48-1816,10-30 624,23-48 0,-25 63-578,1 1 1,0 0-1,1 0 1,18-21-1,72-62 391,-36 37-272,-56 53-224,63-60 176,-57 56-232,1 0-1,0 1 0,17-9 1,-30 19 21,0 0 0,0 0 0,1 0 0,-1 0 0,0 0 1,0 1-1,0-1 0,1 1 0,-1-1 0,0 1 0,1 0 1,2 0-1,-4 0 18,0 1 0,0-1 1,0 0-1,0 1 0,0-1 0,0 0 1,0 1-1,0 0 0,0-1 1,0 1-1,0-1 0,-1 1 1,1 0-1,0 0 0,0 0 0,-1-1 1,1 1-1,0 0 0,-1 0 1,1 0-1,-1 0 0,1 0 0,-1 0 1,1 0-1,-1 0 0,1 2 1,0 4 40,-1-1 1,1 0 0,-1 0 0,0 1 0,-1-1 0,1 0 0,-1 0 0,-1 0 0,1 0 0,-1 0 0,-3 9-1,-4 5 158,-18 34 0,-35 39 260,12-20 550,147-153 892,53-48-2100,-143 121 137,1 1 0,-1 0 0,1 0 0,0 1 0,1 0 0,-1 1 0,18-7 0,-25 11 33,1-1 0,-1 1 0,1 0 0,-1 0 0,0 0 1,1 0-1,-1 0 0,1 0 0,-1 0 0,1 1 0,-1-1 0,1 0 0,-1 1 0,0-1 0,1 1 0,-1-1 0,0 1 0,0 0 0,1 0 0,-1-1 0,0 1 0,0 0 1,0 0-1,0 0 0,0 0 0,0 1 0,0-1 0,0 0 0,0 0 0,-1 0 0,1 1 0,0 1 0,2 4-8,-1-1 0,0 0 0,-1 1 0,0-1 0,1 9 1,0 51 329,-2-47-250,1 1 0,0-1-1,5 20 1,-5-33 5,1 0-1,0 0 1,0-1 0,1 1-1,0-1 1,6 10 0,-8-13-19,0 0 1,1-1 0,-1 1 0,0-1-1,1 1 1,-1-1 0,1 1 0,0-1-1,-1 0 1,1 0 0,0 0 0,0 0-1,0 0 1,0 0 0,0 0 0,0-1-1,0 1 1,0 0 0,0-1-1,0 0 1,0 0 0,0 0 0,3 0-1,5-2 44,0-1 0,0-1 0,-1 0 0,1 0 0,-1-1 0,0 0 0,0 0 0,0-1 0,8-7 0,8-5 93,-15 11-109,4-2 57,1-1 1,19-19-1,-31 26-130,0 1 0,0-2-1,0 1 1,-1 0 0,1 0-1,-1-1 1,0 0 0,0 1 0,0-1-1,-1 0 1,1 0 0,-1 0-1,0 0 1,0 0 0,0 0-1,0-6 1,-1 10-1,0-1-1,0 0 0,0 0 1,0 0-1,0 0 1,0 0-1,0 0 1,0 0-1,0 0 0,0 0 1,-1 0-1,1 0 1,0 0-1,-1 0 1,1 0-1,-1 1 1,1-1-1,-1 0 0,1 0 1,-1 0-1,0 1 1,1-1-1,-1 0 1,0 1-1,1-1 0,-1 0 1,0 1-1,0-1 1,0 1-1,1 0 1,-1-1-1,0 1 1,0-1-1,0 1 0,0 0 1,0 0-1,0 0 1,0-1-1,0 1 1,0 0-1,0 0 0,0 0 1,0 1-1,0-1 1,0 0-1,0 0 1,0 0-1,-1 1 1,-5 1-66,1 1 0,-1-1 0,1 1 0,0 1 0,-7 3 0,4-1 57,0 0 0,0 1 0,1 0 0,0 0 0,1 1-1,-1 0 1,1 0 0,-9 15 0,13-18 38,0 1 0,0-1 0,1 0 0,0 1 0,0 0 0,0-1 0,1 1 0,-1 0 0,2 0 0,-1 0 0,1 0 0,-1 0 0,2 0 0,-1 0 0,1 0 0,2 11 0,-2-15 12,0 1 0,0-1-1,0 1 1,0-1 0,0 1-1,1-1 1,-1 0 0,1 0-1,0 0 1,-1 0 0,1 0-1,0 0 1,0 0 0,0 0-1,1-1 1,-1 1 0,0-1-1,1 0 1,-1 1 0,0-1-1,1 0 1,0 0 0,2 0-1,4 1 34,0-1 0,0 0 1,0 0-1,0-1 0,16-1 0,16-5 71,1-2-1,-2-2 1,45-15-1,-38 10-60,140-52 8,-154 52-43,-1-2 0,0-1 0,40-29 0,-65 41-77,17-13 158,-23 18-104,0 1 0,0-1 0,0 0 1,0 0-1,0 0 0,0-1 0,0 1 1,-1 0-1,1 0 0,0 0 0,-1-1 0,1 1 1,-1 0-1,1-3 0,-1 4-13,0 0 0,0 0-1,0-1 1,0 1 0,0 0 0,0 0-1,0 0 1,0 0 0,0 0 0,0-1-1,0 1 1,0 0 0,0 0 0,-1 0-1,1 0 1,0 0 0,0 0 0,0 0-1,0-1 1,0 1 0,0 0 0,-1 0-1,1 0 1,0 0 0,0 0 0,0 0-1,0 0 1,0 0 0,-1 0 0,1 0-1,0 0 1,0 0 0,0 0 0,0 0-1,-1 0 1,1 0 0,0 0 0,0 0-1,0 0 1,0 0 0,0 0 0,-1 0-1,1 0 1,0 0 0,0 0 0,0 1-1,0-1 1,0 0 0,0 0 0,-1 0-1,1 0 1,0 0 0,0 0 0,0 0-1,0 1 1,-12 7-143,9-6 128,-18 16-51,0 1 0,1 1 0,-26 35 0,36-41 79,0 0-1,1 0 1,0 1 0,1 0-1,1 1 1,-8 25 0,13-34 30,0-1 0,1 0 0,0 1 0,-1 7 0,2-12-4,0 0 0,0 0-1,0 0 1,0 0-1,1 0 1,-1 0-1,0 0 1,1 0 0,-1 0-1,1 0 1,0 0-1,0-1 1,0 1-1,0 0 1,0 0 0,0-1-1,2 4 1,-2-5-21,0 1 1,0-1 0,0 0-1,0 1 1,0-1 0,0 0-1,0 0 1,0 0 0,0 0-1,0 0 1,0 0 0,0 0-1,0 0 1,0 0 0,0 0-1,0 0 1,0-1 0,0 1 0,0 0-1,0-1 1,0 1 0,0-1-1,-1 1 1,1-1 0,0 1-1,0-1 1,0 0 0,-1 1-1,1-1 1,1-1 0,3-3 29,0 0 1,-1 0 0,5-6 0,39-68 257,-40 65-296,-1-1 0,0-1 1,-1 1-1,-1-1 1,-1 0-1,4-19 0,-6 28 12,0-3-391,-3 9 128,-3 5 37,1-1 163,1 1-1,0 0 0,-1 0 0,1 1 1,1-1-1,-1 0 0,1 1 1,-1-1-1,1 1 0,1-1 0,-1 1 1,0 6-1,1-6 70,0 1 0,0 0 0,1 0 0,-1-1-1,1 1 1,0 0 0,1-1 0,0 1 0,4 9 0,-6-14-9,1 0 0,0 1 0,-1-1-1,1 0 1,0 0 0,0-1 0,0 1 0,0 0 0,0 0-1,0 0 1,0-1 0,0 1 0,0 0 0,0-1 0,0 1 0,1-1-1,-1 1 1,0-1 0,0 0 0,1 1 0,-1-1 0,0 0-1,0 0 1,1 0 0,-1 0 0,0 0 0,0 0 0,1 0-1,0-1 1,6-1 16,-1 0 0,1-1 0,-1 1 0,7-5 0,-4 2-4,49-21 95,14-5-151,99-60-1,-167 88 10,-1 1 8,0-1-1,0 0 1,1 1 0,0 0-1,4-2 1,-1 0-365,-7 4 205,4 10 11,-4-7 142,1 0 0,-1 0 0,0 0 0,1 1-1,-1-1 1,-1 1 0,1-1 0,0 5 0,3 13 16,5 10 1,-6-17 6,10 23-1,-12-35 1,2 7 20,1-1-1,0 0 0,1 0 0,0 0 1,6 8-1,-9-15-10,-1 1 1,1 0 0,-1-1-1,1 1 1,0-1 0,0 1 0,0-1-1,0 0 1,0 0 0,0 0-1,0 0 1,1 0 0,-1 0-1,0-1 1,0 1 0,1-1-1,-1 1 1,0-1 0,1 0-1,-1 0 1,1 0 0,-1 0-1,0-1 1,1 1 0,3-2-1,17-6 98,0-2 0,-1-1-1,-1 0 1,28-20 0,-16 10-47,-16 10-50,113-73 160,-104 65-107,0-2 0,40-42 1,-37 29-44,0-2 0,-3-1 0,27-49 1,-18 21-147,32-86 1,-61 136 86,-3 8-7,0 0 0,-1 0 1,1 0-1,-2 0 0,1 0 0,-1 0 0,1-9 0,-2 15 25,0 1 0,0-1-1,0 0 1,0 1 0,0-1-1,0 1 1,0-1 0,0 1 0,0-1-1,0 0 1,0 1 0,-1-1-1,1 1 1,0-1 0,0 1-1,-1-1 1,1 1 0,0-1-1,-1 1 1,1-1 0,0 1-1,-1 0 1,1-1 0,-1 1-1,1-1 1,0 1 0,-1 0 0,1 0-1,-1-1 1,1 1 0,-1 0-1,0 0 1,1-1 0,-1 1-1,1 0 1,-1 0 0,1 0-1,-1 0 1,0 0 0,1 0-1,-1 0 1,1 0 0,-1 0-1,0 0 1,-2 1-15,0 0 0,0 0 0,0 0 0,0 0 0,0 0 0,0 1 0,0 0-1,-3 2 1,-5 4-2,0 1-1,1 0 1,0 1-1,-11 15 0,-33 51-50,36-51 63,-14 25 27,1 0 1,3 2-1,2 2 1,-24 72-1,44-109 6,1 0-1,1 0 1,-3 30-1,6-40 3,1 0 0,0-1 0,0 1 0,1-1 0,0 1 0,0 0 0,1-1 0,-1 0 0,1 1 0,1-1 0,-1 0 0,7 11 0,-7-15 22,-1 0-1,0-1 0,1 1 0,-1-1 0,1 1 0,0-1 0,-1 0 0,1 0 1,0 0-1,0 0 0,0 0 0,0 0 0,-1 0 0,1-1 0,0 1 1,1-1-1,-1 1 0,0-1 0,0 0 0,0 0 0,0 0 0,0 0 0,0 0 1,0 0-1,0 0 0,3-2 0,6 0 83,0-1 1,-1-1-1,18-8 1,-20 8-128,147-61-184,-151 63 118,1 1 1,-1-1 0,0 1-1,1 0 1,7 0 0,-11 1 53,0 0-1,0 0 1,1 0 0,-1 0 0,0 0 0,0 0 0,1 0 0,-1 1 0,0-1 0,0 0-1,0 1 1,1-1 0,-1 1 0,0 0 0,0-1 0,0 1 0,0 0 0,0-1 0,0 1-1,0 0 1,0 0 0,-1 0 0,3 2 0,-2 1 15,1 1-1,-1-1 1,0 0 0,0 1-1,-1-1 1,1 1 0,-1 6-1,1 7-36,2 4 40,-2-8 130,0 0 1,8 27 0,-9-41-108,0 1 0,0 0 1,1 0-1,-1 0 0,0-1 0,0 1 1,1 0-1,-1 0 0,1-1 1,-1 1-1,1 0 0,-1-1 0,1 1 1,-1-1-1,1 1 0,-1 0 1,1-1-1,0 1 0,-1-1 0,1 0 1,0 1-1,0-1 0,-1 1 1,2-1-1,0 0 26,-1 0 0,1 0 0,-1 0 0,1 0 0,-1-1 0,0 1 0,1-1 0,-1 1 0,0-1 0,1 1 0,-1-1 0,0 0 0,0 0 0,2-1 0,11-8 126,12-10-145,-25 19-49,1 0-1,-1 1 1,1-1-1,-1 0 0,1 0 1,0 1-1,-1-1 0,1 1 1,0 0-1,-1-1 1,1 1-1,0 0 0,3 0 1,-5 0 3,1 0 0,0 1 0,0-1 0,-1 0 0,1 1 0,0-1 0,-1 0-1,1 1 1,0-1 0,-1 1 0,1-1 0,-1 1 0,1-1 0,0 1 0,-1-1 0,1 1 0,-1 0 0,0-1 0,1 1 0,-1 0 0,0 0 0,1-1 0,-1 1 0,1 1 0,1 20-102,-2-14 51,1 30 46,-2 1 1,-1-1-1,-2 0 1,-10 40 0,4-30 86,-1-1 0,-3 0 0,-1 0 0,-3-2 0,-1 0 0,-44 73 0,59-111 17,-1 0 1,0 0 0,0 0 0,-1 0 0,0-1-1,0 0 1,0 0 0,-13 9 0,16-14-41,1 1-1,-1-1 1,1 0 0,-1 1 0,0-1 0,0 0 0,0-1 0,0 1-1,1 0 1,-1-1 0,-4 1 0,5-1-25,1-1 1,-1 1-1,0 0 1,1-1-1,-1 1 1,0-1-1,1 1 1,-1-1-1,1 0 1,-1 0-1,1 0 1,-1 0-1,1 0 1,0 0-1,-1 0 1,1 0-1,0 0 1,0-1-1,0 1 1,0 0-1,0-1 0,-1-1 1,-1-3 2,0 0-1,0-1 1,1 1 0,0-1-1,0 1 1,1-1 0,0 1-1,0-1 1,1 0 0,-1 0-1,1 1 1,1-1 0,-1 0-1,1 0 1,0 1 0,1-1-1,4-11 1,3-6-61,1 1 1,2 0-1,0 0 1,2 1-1,0 1 0,1 0 1,1 1-1,1 1 1,1 0-1,1 2 0,0 0 1,1 1-1,1 1 1,30-17-1,-38 25 10,1 0-1,0 1 1,0 1-1,1 0 1,23-4-1,-29 7-487,1 1 1,-1 1-1,0-1 0,12 3 1,-14-2-485,0 2 1,0-1-1,0 1 0,-1 0 1,1 0-1,8 5 1,10 9-1957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320 579 3232,'0'-1'318,"0"0"1,0 0-1,0 0 0,0 0 1,0 0-1,0 1 0,0-1 1,0 0-1,0 0 1,-1 0-1,1 0 0,0 0 1,-1 0-1,1 0 0,-1 1 1,0-2-1,0 1-62,0 0-1,-1 1 1,1-1 0,0 1 0,-1-1-1,1 1 1,0-1 0,-1 1-1,1 0 1,-1-1 0,1 1 0,0 0-1,-1 0 1,-2 1 0,-1-1-103,0 1 1,-1 0 0,1 1 0,0-1 0,0 1 0,0 0-1,0 0 1,-8 6 0,-4 2 156,-16 14 1,-20 24 9,41-38-275,0 1 0,1 1 0,1-1 0,0 2 0,0 0 0,1 0 0,1 0-1,1 1 1,-1 1 0,2-1 0,0 1 0,1 0 0,-4 18 0,6-19 40,0 1 52,1 0 1,0 0 0,0 24 0,2-36-80,0 0 0,0 0 0,0 0 0,1 0 0,-1 0 0,1 0 0,0 0 0,0 0 0,0 0 0,0 0 0,0 0 0,1-1 0,0 1-1,-1-1 1,1 1 0,0-1 0,0 1 0,0-1 0,0 0 0,1 0 0,-1 0 0,0 0 0,6 2 0,-6-3-29,0 0 1,0-1-1,0 1 1,0-1-1,0 0 1,0 0-1,-1 0 1,1 0-1,0 0 1,0 0-1,0 0 1,0-1-1,0 1 1,0 0-1,0-1 1,0 0-1,0 0 1,-1 1-1,1-1 1,0 0-1,0 0 1,-1 0-1,1-1 1,-1 1-1,1 0 1,2-4-1,4-3 97,-1-1 0,0 0 0,9-14-1,-14 19-54,29-47 21,-3-1 0,-2-1 0,27-82 0,-43 99-181,-9 34 41,-1 0-1,0 0 1,1 0-1,-1 0 1,0-1 0,0 1-1,0 0 1,-1 0-1,1 0 1,0 0-1,-1 0 1,1 0-1,-1 0 1,-2-4-1,3 6 25,0 0 0,-1 0 0,1 0 0,-1 0 0,1 0 0,-1 0 0,1 0 0,0 0 0,-1 0 0,1 1-1,0-1 1,-1 0 0,1 0 0,-1 1 0,1-1 0,0 0 0,-1 0 0,1 1 0,0-1 0,0 0 0,-1 1 0,1-1-1,0 0 1,0 1 0,-1-1 0,1 0 0,0 1 0,0-1 0,0 1 0,-8 12-59,3-2 95,2 0 1,-1-1-1,1 1 0,1 1 1,0-1-1,1 0 0,0 0 1,0 1-1,1-1 0,1 1 1,0-1-1,1 0 0,0 0 1,0 0-1,8 19 0,-8-25 44,1 0-1,-1-1 0,1 1 0,0-1 0,1 1 1,-1-1-1,1 0 0,0-1 0,0 1 0,0-1 0,1 1 1,-1-1-1,1-1 0,0 1 0,-1-1 0,1 1 0,0-1 1,0-1-1,1 1 0,-1-1 0,0 0 0,1 0 1,-1 0-1,0-1 0,9 0 0,0-2 37,-1 0-1,1 0 1,-1-2-1,19-7 1,52-25 172,-41 16-122,-4 2-82,48-30 0,-65 34-78,-1-2 0,0 0 0,29-30 0,-20 9 94,-1 0 1,35-61-1,-48 72-49,40-65-75,-4-2 0,44-109 0,-92 192 14,-2 7 14,-1 0 0,1 0 0,-1 0 0,0 0-1,0-1 1,0 1 0,-1 0 0,1 0 0,-1-1-1,0-4 1,0 7 6,0 1 0,0-1 0,0 0 1,0 1-1,-1-1 0,1 1 0,0-1 0,0 0 0,-1 1 0,1-1 0,0 0 0,-1 1 0,1-1 1,0 1-1,-1-1 0,1 1 0,-1-1 0,1 1 0,-1-1 0,1 1 0,-1 0 0,0-1 1,1 1-1,-1 0 0,1-1 0,-1 1 0,0 0 0,1 0 0,-1 0 0,0-1 0,1 1 1,-1 0-1,0 0 0,1 0 0,-1 0 0,0 0 0,1 0 0,-2 1 0,-1-1-39,0 1 0,0-1 0,1 1 0,-1 0 0,0 0 0,0 1 0,1-1 0,-1 0 0,-4 4 0,-4 5-1,0 0 0,1 0 0,0 1 0,1 0 0,0 1 0,1 0 0,-11 21 0,-42 102 91,-34 131-171,81-215 186,2 1 1,2 1-1,-3 71 0,12-105 12,0 0 0,2-1 0,0 1 0,1-1 0,5 20 0,-7-36-30,0-1 1,0 1-1,0-1 1,1 0-1,-1 0 0,1 1 1,-1-1-1,1 0 0,0 0 1,-1 1-1,1-1 1,0 0-1,0 0 0,0 0 1,0 0-1,-1 0 0,2 0 1,-1 0-1,2 1 1,-2-2-13,0 0 1,1 0-1,-1 0 1,0 0-1,0-1 0,1 1 1,-1 0-1,0-1 1,0 1-1,0 0 1,1-1-1,-1 0 1,0 1-1,0-1 1,0 0-1,0 1 1,0-1-1,1-2 1,10-6 89,0-2 1,-1 0-1,10-13 1,7-8-25,39-33-77,116-88 0,-113 97-310,-55 42 99,-15 13 182,0 1-1,1 0 1,-1-1 0,1 1-1,-1 0 1,0-1-1,1 1 1,-1 0-1,0-1 1,1 1-1,-1-1 1,0 1 0,1-1-1,-1 1 1,0-1-1,0 1 1,0 0-1,0-1 1,1 0-1,-1 1 1,0-1 0,0 0-1,-11 17-141,-6 5 227,15-17 379,16-14-10,-3 0-391,0 1 0,0-1 0,-1-1 0,-1 0 0,0-1 0,11-17 0,7-26 21,-3 0 0,28-92-1,-45 124-100,9-31-80,-15 48 59,0 0-1,0 0 1,0 0 0,-1 0 0,0 0 0,-1-8-1,1 14 47,0-1-1,0 0 0,0 1 1,0-1-1,0 1 0,-1-1 1,1 1-1,0-1 1,0 0-1,0 1 0,-1-1 1,1 1-1,0-1 0,0 1 1,-1-1-1,1 1 0,-1-1 1,1 1-1,0 0 0,-1-1 1,1 1-1,-1-1 0,1 1 1,-1 0-1,1-1 0,-1 1 1,1 0-1,-1 0 1,1-1-1,-1 1 0,0 0 1,1 0-1,-1 0 0,0 0 1,-1 0-13,0 1 0,0-1 0,0 1 0,1-1 0,-1 1 0,0 0 0,0 0 0,1 0 1,-1 0-1,0 0 0,1 0 0,-1 1 0,0 0 0,-18 17-108,2 0 0,-26 36 0,-29 53 181,71-105-48,-83 142 338,74-124-224,1 1 1,2 0 0,0 1-1,1 0 1,-3 26 0,9-42-87,0 1-1,0-1 1,1 1 0,0-1 0,1 1 0,-1-1-1,2 1 1,-1-1 0,1 0 0,0 0 0,0 1-1,1-1 1,0-1 0,0 1 0,1 0 0,0-1-1,0 1 1,0-1 0,1-1 0,0 1 0,0 0-1,1-1 1,-1 0 0,1 0 0,0-1 0,0 0-1,1 0 1,-1 0 0,1-1 0,0 0 0,0 0-1,0-1 1,10 3 0,-4-3-747,0 0 0,0-1 0,1 0 0,22-2 0,-34 1 585,43-1-2097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0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159 728 4800,'0'-1'154,"0"0"0,0 0 0,0 0 0,0 1 0,0-1 0,-1 0 0,1 0 0,0 1 0,0-1 0,0 0 0,-1 0 0,1 1 0,0-1 0,-1 0 0,1 1 0,-1-1 0,1 0 0,-1 1 0,1-1 0,-1 0 0,1 1 0,-1-1 0,0 1 0,1-1 0,-1 1 0,0 0 0,1-1 0,-1 1 0,0 0 0,0-1 0,1 1 0,-1 0 1,0 0-1,0 0 0,1 0 0,-1-1 0,0 1 0,0 0 0,0 0 0,1 1 0,-1-1 0,-1 0 0,-1 1 42,-1-1 1,1 1-1,0 0 0,-1 0 1,1 0-1,0 1 1,0-1-1,0 1 1,0 0-1,-2 2 1,-4 3-81,0 0 1,1 1 0,1 1 0,0-1-1,0 1 1,0 0 0,1 1 0,0-1 0,1 1-1,0 1 1,1-1 0,0 0 0,0 1-1,1 0 1,1 0 0,0 0 0,0 0-1,1 14 1,1-21-65,0-1-1,0 1 1,0 0-1,1 0 1,0-1 0,0 1-1,0-1 1,0 1-1,0-1 1,1 1 0,3 5-1,-4-8-8,0 1 0,0-1 0,1 1 0,-1-1 0,1 1-1,-1-1 1,1 0 0,0 0 0,-1 0 0,1 0 0,0 0 0,0 0 0,0 0 0,0-1-1,0 1 1,0-1 0,0 1 0,0-1 0,0 0 0,0 0 0,0 0 0,4 0-1,1-1 40,0 0 0,1-1 0,-1 0 0,0 0 0,0-1 0,0 0 0,0 0 0,8-6 0,0-1 58,0 0 0,17-16 0,-12 8-28,20-23 1,-34 34-99,-1 1 1,0-1-1,-1 0 1,1 0-1,-1 0 1,-1-1 0,6-15-1,-8 21-38,-1 0-1,1 0 1,-1 0 0,0 0-1,1 0 1,-1 0 0,0-1 0,-1 1-1,1 0 1,0 0 0,-1 0-1,1 0 1,-1 0 0,1 0-1,-1 0 1,0 0 0,0 0-1,0 0 1,0 0 0,0 0-1,-1 1 1,1-1 0,0 0-1,-1 1 1,1-1 0,-1 1-1,0 0 1,1-1 0,-1 1 0,0 0-1,0 0 1,0 0 0,-3-1-1,-1 0-22,1 0-1,-1 0 1,0 1-1,0 0 1,1 0-1,-1 0 0,0 1 1,0 0-1,0 0 1,0 0-1,-9 3 1,-9 6-211,24-9 254,-1 0 1,1 0-1,0 1 0,-1-1 0,1 0 0,0 0 0,-1 1 0,1-1 0,0 0 0,-1 0 0,1 1 0,0-1 0,0 0 1,-1 1-1,1-1 0,0 0 0,0 1 0,0-1 0,0 0 0,-1 1 0,1-1 0,0 1 0,0 0 9,1-1 0,-1 1 0,0-1 0,1 0 0,-1 1 0,1-1 0,-1 1-1,1-1 1,-1 0 0,0 1 0,1-1 0,-1 0 0,1 1 0,0-1 0,-1 0 0,1 0-1,-1 0 1,1 0 0,-1 1 0,1-1 0,1 0 0,5 1 63,0-1 0,0 1 0,0-1 0,0-1 1,1 1-1,10-4 0,4 1 137,-1 1-74,15-2 25,1-1-1,-1-1 0,65-21 0,-78 17-72,0 0 0,-1-1-1,-1-2 1,0 0 0,24-19-1,-41 28-92,20-15 85,-1-1-1,38-41 1,-45 45-406,-13 13 331,10-15 255,0 0 0,-2-1 0,14-29 0,1-2 32,8-4-319,2 2 0,3 1 0,60-63 0,-95 110 20,4-5-51,1 0 1,0 0 0,19-14-1,-23 23-618,-6 5 428,-8 11 209,7-13-39,-15 27 14,2 2-1,-18 51 1,12-24 37,-6 9 22,-107 296 68,-1 23 27,-26-16 817,156-361-870,-4 8 215,-1 1-1,0-1 1,-15 18-1,22-32-156,-13 14 333,15-17-388,0-1 1,1 1-1,-1-1 0,0 1 1,1-1-1,-1 1 0,0-1 1,1 0-1,-1 0 0,0 1 0,0-1 1,1 0-1,-1 0 0,0 0 1,0 0-1,0 1 0,1-1 1,-1-1-1,0 1 0,0 0 0,0 0 1,1 0-1,-2 0 0,2-1-16,-1 1-1,1 0 0,-1 0 0,1-1 0,0 1 0,-1 0 1,1-1-1,0 1 0,-1 0 0,1-1 0,0 1 0,0-1 1,-1 1-1,1 0 0,0-1 0,0 1 0,0-1 0,0 1 1,-1 0-1,1-1 0,0 1 0,0-1 0,0 1 0,0-1 1,0 1-1,0-2 0,0-3 23,0-1 1,1 0-1,-1 0 1,1 0-1,0 1 1,1-1-1,-1 0 1,1 1-1,0 0 0,4-8 1,5-7-17,20-28 1,-24 39-47,165-223-428,-157 215 363,0 1-1,2 1 0,0 0 0,0 1 0,1 1 1,1 1-1,0 0 0,1 2 0,0 0 0,27-9 1,-39 16-749,1 1 0,0-1 1,0 1-1,0 1 0,0 0 1,0 0-1,0 1 1,0 0-1,0 0 0,0 1 1,13 3-1,12 4-2002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5888,'-34'-21'2688,"48"24"-2336,-3-3-64,-2 0-224,16-3-160,9 3 32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0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15 994 4736,'-4'-2'709,"-7"0"1206,22-10 3542,22-20-3357,32-17-1002,29-24-462,-77 58-527,0 0 0,-2-2 0,18-23 0,-10 6 41,31-60-1,-10 18-229,-42 73 49,0 0-171,0 10 55,-1-3 154,1 15-15,-1-1 1,0 1-1,-1 0 1,-1-1-1,-5 27 1,-1 39 41,7-79 11,0 0 0,0 0 0,1 0 0,0-1 0,0 1 0,0 0 1,1-1-1,3 10 0,-4-13-3,0 0 0,0 1 1,-1-1-1,1 0 0,0 1 1,0-1-1,1 0 0,-1 0 0,0 0 1,0 0-1,0 0 0,1 0 1,-1 0-1,0 0 0,1-1 1,-1 1-1,1 0 0,-1-1 1,1 1-1,-1-1 0,1 0 1,0 1-1,-1-1 0,1 0 1,-1 0-1,1 0 0,0 0 0,-1 0 1,1 0-1,2-1 0,8-4 77,-1 0-1,0 0 0,0-1 0,0 0 0,11-10 1,-14 11-50,64-51 182,-47 35-193,46-39-42,-4-3 0,80-94-1,-101 99 54,-1-1-1,-4-3 0,46-90 0,-82 144-74,-1-1-1,0 0 1,-1 0-1,0 0 1,0-1-1,-1 1 1,0-1-1,0-10 1,-3 17-388,-3 7 237,-3 7 89,-24 51-250,-13 30 209,-25 98 168,56-143-16,2 1-1,3 0 1,1 0 0,1 59-1,6-95 18,1 0-1,0 1 0,1-1 0,0 0 1,1 0-1,0 0 0,1 0 0,8 17 1,-10-25-20,0-1 0,1 1 0,-1-1 0,1 0 0,-1 1 0,1-1 0,0 0-1,0-1 1,1 1 0,-1 0 0,0-1 0,1 0 0,-1 0 0,1 0 0,0 0 0,0-1 0,0 1 0,0-1 0,0 0 0,4 1 0,-3-1 12,0-1 1,0 1-1,0-1 0,0 0 0,-1 0 1,1 0-1,0-1 0,0 0 1,0 0-1,0 0 0,-1-1 0,1 1 1,-1-1-1,1 0 0,-1 0 0,8-6 1,7-9-9,-2 0 1,0-1 0,-1-1-1,-1-1 1,14-21 0,9-14-116,23-28-382,-57 80 323,-5 9 32,-6 14 27,-14 31 19,-4-1 1,-58 92-1,72-128 161,8-10-69,-1 0-1,1 0 1,0 0 0,0 1-1,-3 8 1,6-12-39,-1-1 1,1 0-1,0 1 0,0-1 0,0 1 0,0-1 1,0 1-1,0-1 0,0 0 0,0 1 1,0-1-1,0 1 0,0-1 0,0 0 1,0 1-1,0-1 0,1 1 0,-1-1 1,0 0-1,0 1 0,0-1 0,0 1 1,1-1-1,-1 0 0,0 1 0,1-1 1,-1 0-1,0 0 0,0 1 0,1-1 1,-1 0-1,0 0 0,1 1 0,-1-1 1,1 0-1,-1 0 0,0 0 0,1 1 0,-1-1 1,1 0-1,-1 0 0,0 0 0,1 0 1,-1 0-1,1 0 0,0 0 0,24-2 162,-16 1-80,118-19-50,-62 7-402,-62 13 264,23-4-1438,0-1 0,0-1 1,-1-1-1,32-13 1,-40 9-1056,-3 1 892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6560,'-23'-13'2976,"28"13"-2592,4 0 64,11 0-320,8 0 320,12 0-256,8 0 32,1 0-128,14 0 288,-6 0-192,8 0 96,-2 0-160,-10 0-992,-9 4 480,-16-4-2752,-8 5 1728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69 5632,'-48'-43'2560,"28"34"-2208,16 5 224,8 4-384,7-9-512,3 6 160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3328,'11'1'3756,"-1"1"-3070,0-1-1,0-1 1,0 1-1,11-2 1,-5-3-57,-1 1-1,1-2 1,25-11 0,-32 12-497,-1 0 1,0-1-1,0 0 1,0 0-1,-1-1 0,0 0 1,0 0-1,7-9 0,-4 3 16,-1 0 0,-1-1 0,0 1 0,9-24 0,-14 31-164,-1 0 0,0-1 0,0 1 0,-1-1 0,1 0 1,-1 1-1,-1-1 0,1 0 0,-1 0 0,0 0 0,0 0 0,-1 1 0,0-1 0,-2-11 1,2 16-17,1-1 1,-1 1 0,1 0 0,-1-1 0,1 1 0,-1-1-1,0 1 1,0 0 0,1 0 0,-1-1 0,0 1 0,0 0-1,-1 0 1,1 0 0,0 0 0,0 0 0,0 0 0,-1 0-1,1 1 1,0-1 0,-1 0 0,1 1 0,0-1 0,-1 1-1,1-1 1,-4 1 0,3 0-9,-1 0-1,0 1 0,1-1 1,-1 1-1,0 0 0,1 0 1,-1 0-1,1 0 1,-1 0-1,1 1 0,0-1 1,0 1-1,-1-1 1,-2 4-1,-4 4-2,1 0 0,-1 0 0,2 1 1,-12 18-1,-23 47 582,38-66-418,1 0-1,-1-1 1,2 1-1,-1 1 1,1-1-1,-2 16 0,4-20 0,0 0 0,0 1 0,0-1-1,0 1 1,1-1 0,0 0 0,0 1-1,0-1 1,1 0 0,0 0 0,0 0-1,5 9 1,-5-12-62,0 1 1,0-1-1,0 0 0,0 0 0,1 0 1,-1 0-1,1 0 0,-1 0 0,1 0 1,0-1-1,-1 0 0,1 1 0,0-1 1,0 0-1,0 0 0,0-1 0,0 1 1,0 0-1,0-1 0,1 0 0,-1 0 1,0 0-1,0 0 0,0-1 0,5 0 1,8-2 162,-1-1 1,1-1-1,25-11 1,-39 15-207,47-18 90,103-48 46,-126 54-94,66-32-39,-74 37-35,1 1-1,-1 1 1,22-4-1,-39 10 14,0-1 0,1 1 0,-1 0 0,0 0 0,0 0 0,0 0 0,1 0 0,-1 0 0,0 0 0,0 0 0,0 0 0,1 1 0,-1-1 0,0 0 0,0 1 0,0-1-1,0 1 1,0-1 0,0 1 0,0 0 0,0-1 0,0 1 0,0 0 0,0 0 0,0-1 0,-1 1 0,1 0 0,0 0 0,0 0 0,-1 0 0,1 0 0,-1 0 0,1 1 0,-1-1-1,1 0 1,-1 0 0,0 0 0,0 0 0,1 0 0,-1 3 0,0 0 27,0 1 0,0-1 0,0 1 0,0 0 0,-1-1 0,0 0 0,1 1 0,-2-1 0,-1 6 0,-6 8 93,0 0-1,-2-1 0,0 0 0,-15 17 0,17-25-55,0 1 522,12-9-224,8-5-46,19-11-286,-1-1 0,0-1 0,-2-2 0,0-1 0,-1-1 0,33-34 0,-54 49-42,20-16-71,-24 21 76,0 0-1,0 0 1,0 0-1,1 0 1,-1 1-1,0-1 1,1 0-1,-1 1 1,0-1-1,1 1 1,-1 0-1,0-1 1,1 1-1,-1 0 1,1 0-1,-1 0 1,3 0-1,-3 1 1,-1-1 0,1 1-1,-1-1 1,1 1-1,-1 0 1,1-1-1,-1 1 1,1 0-1,-1 0 1,0-1 0,1 1-1,-1 0 1,0 0-1,0 0 1,0-1-1,0 1 1,1 0 0,-1 1-1,0-1-11,2 16-17,-1-1 0,-1 26-1,-1-25 130,1 1-1,3 19 0,-3-35-63,1 0 0,-1 0-1,1 0 1,-1 0-1,1 0 1,0 0 0,-1 0-1,1 0 1,0 0 0,0 0-1,1 0 1,-1-1-1,0 1 1,0 0 0,1-1-1,-1 1 1,1-1 0,0 0-1,-1 1 1,1-1-1,0 0 1,0 0 0,0 0-1,0 0 1,-1 0 0,1-1-1,0 1 1,1-1-1,-1 1 1,0-1 0,0 0-1,0 1 1,0-1 0,3-1-1,7 1 95,0-2 0,0 0 0,0 0 0,22-8 0,-13 4-189,25-7 111,47-18 0,-74 23-1,0-1 0,-1-1 0,0 0 1,31-24-1,-36 22-28,-4 6-1,-1 0 0,0-1 0,0 0 1,-1-1-1,0 1 0,0-1 0,-1-1 0,8-13 0,-13 21-22,-1 1 0,1-1 0,-1 0 0,1-1 0,-1 1 0,1 0 0,-1 0 0,0 0 0,0 0 0,1 0 0,-1 0 0,0 0 0,0 0 0,0-1 0,0 1 0,0 0 0,-1 0 0,1 0 0,0 0 0,0 0 0,-1 0 0,1 0 0,-1 0 0,0-2 0,0 2-8,0 0 0,0 0 0,0 1 0,0-1-1,-1 0 1,1 1 0,0-1 0,0 1 0,0-1 0,-1 1 0,1 0-1,0-1 1,0 1 0,-1 0 0,1 0 0,0 0 0,-1 0 0,1 0 0,0 0-1,0 0 1,-1 1 0,0-1 0,-8 3-40,0-1 1,0 2-1,1-1 1,-1 1-1,1 0 1,-14 10-1,-49 39-172,68-50 221,-8 6 32,2 1-1,-1 0 0,1 0 1,1 1-1,0 0 0,0 0 1,-8 16-1,16-25-19,0 0 0,0 1 0,0 0 0,0-1 0,0 1 0,1-1 0,-1 1 0,1 0 0,0 0 0,-1-1 0,2 1 0,-1 0 0,0-1 0,0 1 0,1 0 0,-1-1 0,1 1 0,0 0 0,0-1 0,0 1 0,0-1 0,0 1 0,1-1 0,-1 0 0,1 0 0,-1 1 0,1-1 0,0 0 0,0-1 0,0 1 0,0 0 0,0 0 0,1-1 0,-1 1 0,0-1 0,1 0 0,-1 0 0,1 0 0,4 2 0,2-1 71,0-1 1,0 1-1,1-2 0,-1 1 0,0-1 0,14-2 1,56-11 88,-67 11-96,6-2-39,0-1 0,0-1-1,0-1 1,-1 0 0,0-1-1,0-1 1,-1-1 0,0 0-1,-1-1 1,0-1 0,22-21-1,-33 28-65,0 1-1,1-1 0,0 1 0,0 1 1,0-1-1,0 1 0,0-1 0,1 2 1,-1-1-1,9-2 0,-14 5 35,1 0-1,-1 0 1,1-1 0,-1 1-1,1 0 1,-1 0-1,1 0 1,-1 0 0,1 1-1,-1-1 1,1 0 0,-1 0-1,1 0 1,-1 0 0,1 0-1,-1 0 1,0 1-1,1-1 1,-1 0 0,1 1-1,-1-1 1,1 0 0,-1 0-1,0 1 1,1-1 0,-1 1-1,0-1 1,1 0-1,-1 1 1,0-1 0,0 1-1,1-1 1,-1 1 0,0-1-1,0 1 1,0-1 0,0 0-1,0 1 1,1-1-1,-1 2 1,1 21-70,-2-19 55,1 15-64,1 23 128,-1-39-31,1 0 0,0 0 1,0 0-1,-1 0 0,2 0 0,-1 0 0,0 0 0,1-1 0,-1 1 0,1 0 1,2 3-1,-1-3 20,0-1 1,0 1 0,0 0 0,0-1 0,0 1 0,0-1-1,1 0 1,-1 0 0,1-1 0,-1 1 0,1-1-1,0 1 1,7 0 0,-1-1 30,0 0 1,0 0-1,0-1 0,13-2 0,33-4 30,0-2 0,0-2-1,-1-3 1,0-2 0,-1-2 0,68-33-1,-104 41-97,-1-1-1,0 0 1,-1-1-1,0 0 0,0-2 1,15-16-1,-17 16 20,-10 10-78,-9 7-214,-197 163-27,194-160 331,0 0 1,-9 9-1,15-14-18,0 0-1,1 0 1,-1 0-1,1 1 0,-1-1 1,1 0-1,0 1 0,0-1 1,0 1-1,0-1 0,0 1 1,0-1-1,1 1 1,-1 2-1,1-4-4,0 0 1,0 0-1,1-1 1,-1 1-1,0 0 1,0 0-1,0 0 0,1-1 1,-1 1-1,0 0 1,1 0-1,-1-1 1,1 1-1,-1 0 1,1-1-1,-1 1 0,1 0 1,0-1-1,-1 1 1,1-1-1,0 1 1,-1-1-1,1 1 0,0-1 1,-1 0-1,1 1 1,0-1-1,0 0 1,0 0-1,-1 1 1,1-1-1,1 0 0,1 0 33,0 1-1,0-1 0,0 0 1,0 0-1,0-1 1,0 1-1,6-2 0,0-1 7,0 0-1,0-1 1,0 0-1,0-1 1,-1 0 0,0 0-1,0-1 1,9-9-1,4-5 14,26-33 1,-29 31 13,-2-2-216,-9 12-261,-10 30 48,-26 76 17,-5 19 252,-52 203 202,73-278-14,-31 61 1,43-95-76,-1-1 0,1 0 0,-1-1 0,0 1-1,0 0 1,1 0 0,-2-1 0,1 1 0,0-1 0,0 0 0,-1 1 0,0-1 0,1 0 0,-1-1 0,0 1-1,-5 2 1,2-2 5,0-1-1,-1 0 1,1-1 0,0 1-1,0-1 1,-1 0-1,1-1 1,0 0-1,0 1 1,-1-2 0,1 1-1,-9-4 1,3 0-36,-1-1 0,1 0 1,0 0-1,-20-16 0,28 19 6,0 0 1,1 0-1,-1-1 0,1 1 0,0-1 0,0 0 0,0 0 0,0 0 1,1 0-1,0 0 0,-3-7 0,4 9-7,0 0 0,1-1 0,-1 1 0,1 0 0,0-1 0,0 1 1,0-1-1,0 1 0,0-1 0,0 1 0,0 0 0,1-1 0,-1 1 0,1 0 0,0-1 0,0 1 0,0 0 0,0 0 0,0 0 1,0-1-1,0 1 0,1 0 0,-1 1 0,4-5 0,13-9 29,1 0 0,1 2-1,0 0 1,22-11 0,3-1 52,183-123-222,-175 112 224,2 2-1,0 2 0,68-26 1,97-52-394,-211 104 305,5-2 30,-14 8-20,0 0 1,0 0-1,0 0 0,0-1 0,0 1 0,0 0 0,0 0 0,0 0 0,1 0 0,-1 0 0,0 0 0,0 0 0,0 0 0,0 0 0,0 0 0,0 0 0,1 0 1,-1 0-1,0 0 0,0-1 0,0 1 0,0 0 0,0 0 0,1 0 0,-1 1 0,0-1 0,0 0 0,0 0 0,0 0 0,0 0 0,1 0 0,-1 0 0,0 0 1,0 0-1,0 0 0,0 0 0,0 0 0,0 0 0,1 0 0,-1 0 0,0 1 0,0-1 0,0 0 0,0 0 0,0 0 0,0 0 0,0 0 0,0 0 0,0 0 1,0 1-1,0-1 0,0 5-18,0 1 1,-1-1 0,1 0 0,-2 0 0,-1 7-1,3-8 21,0 1 1,0 0-1,0 0 0,0-1 0,1 1 0,0-1 0,0 1 0,0 0 0,1-1 0,-1 1 0,1-1 0,0 0 1,3 5-1,-4-7 5,0-1 1,0 1-1,-1-1 0,1 1 1,0-1-1,-1 1 1,0-1-1,1 1 1,-1 0-1,0-1 0,0 1 1,0-1-1,0 1 1,0 0-1,0-1 1,0 1-1,-1 0 0,1-1 1,0 1-1,-2 2 1,-1 4-9,-1 1 1,-8 12 0,0 1 211,6-1 279,11-21-382,0 0 0,1-1 0,-1 1 0,0-1 0,1-1 0,-1 1 0,0-1 0,0 1 0,0-2 0,0 1 0,6-4 0,81-50 61,-55 33-140,-22 14-19,19-14 0,-15 8-232,27-17-1,-45 32 220,-1 0-1,0 0 1,0 0 0,0 0 0,0 0-1,1 0 1,-1 0 0,0 0 0,0 0-1,0 0 1,0 0 0,1 0-1,-1 0 1,0 1 0,0-1 0,0 0-1,0 0 1,1 0 0,-1 0 0,0 0-1,0 0 1,0 0 0,0 1 0,0-1-1,0 0 1,0 0 0,1 0-1,-1 0 1,0 0 0,0 1 0,0-1-1,0 0 1,0 0 0,0 0 0,0 0-1,0 1 1,0-1 0,0 0 0,0 0-1,0 0 1,0 0 0,0 1-1,0-1 1,0 0 0,0 0 0,0 0-1,0 0 1,0 1 0,0-1 0,-1 0-1,1 12-117,-5 13 72,-1-1 0,-1 1 0,-16 37 0,-2 8-2,8-11 158,-3-1 0,-39 79 1,40-102-57,-3-1 0,0 0 0,-2-2 1,-1-1-1,-2-1 0,-57 50 0,76-74 21,-1 1 0,1-1 0,-1-1 0,0 1 0,-1-1 0,-17 6 0,24-10-43,-1 0 0,1 0 0,-1 0-1,1-1 1,-1 1 0,1-1 0,-1 0-1,1 0 1,-1 0 0,0-1 0,1 1-1,-1-1 1,1 1 0,-1-1 0,1-1-1,-1 1 1,1 0 0,0-1 0,0 1-1,0-1 1,0 0 0,-4-4 0,5 4-28,0 0 1,1 0-1,-1 0 0,1 0 1,-1 0-1,1-1 1,0 1-1,0-1 1,0 1-1,0-1 1,1 1-1,-1-1 1,1 0-1,-1 1 1,1-1-1,0-5 1,0 2 14,1-1 1,-1 0-1,1 1 1,1-1-1,1-7 1,1 5-10,0 1 1,0-1 0,0 1-1,1 0 1,0 0 0,1 1-1,7-9 1,2 0-13,31-24-1,-11 14 2,1 1 1,1 2-1,1 2 0,45-18 1,-24 15-260,2 3 1,70-14 0,-114 31-1903,0 1-1,0 1 1,19 0 0,-10 4-636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7 894 3392,'-2'1'301,"-3"2"470,12-2 1511,-7-1-2199,0 0 0,0 0 0,0-1-1,0 1 1,-1 0 0,1 0 0,0 0-1,0 0 1,0 0 0,0-1 0,0 1-1,0 0 1,0 0 0,0 0 0,0 0-1,1 0 1,-1-1 0,0 1 0,0 0-1,0 0 1,0 0 0,0 0-1,0 0 1,0 0 0,0-1 0,0 1-1,0 0 1,0 0 0,0 0 0,1 0-1,-1 0 1,0 0 0,0 0 0,0-1-1,88-54 5331,-2-1-4335,-47 33-763,4-2-52,-2-1 0,59-49 0,-63 39 0,-1-1 0,47-63 0,47-95 404,-53 51-66,-52 98-482,-21 38-136,11-24 113,-14 30-127,-1 0-1,1 0 1,-1 0-1,1 1 0,-1-1 1,0 0-1,1 0 1,-1 0-1,0 0 0,-1 0 1,1 0-1,0 0 1,-1-3-1,1 4 22,0 1 1,-1 0-1,1-1 0,0 1 1,0 0-1,0 0 1,0-1-1,0 1 0,-1 0 1,1 0-1,0 0 0,0-1 1,-1 1-1,1 0 0,0 0 1,0 0-1,0 0 0,-1-1 1,1 1-1,0 0 0,-1 0 1,1 0-1,0 0 0,0 0 1,-1 0-1,1 0 1,0 0-1,-1 0 0,1 0 1,0 0-1,0 0 0,-1 0 1,1 0-1,0 0 0,-1 0 1,1 0-1,0 0 0,0 0 1,-1 0-1,1 0 0,0 1 1,-1-1-1,1 0 0,0 0 1,0 0-1,0 0 1,-1 1-1,1-1 0,0 0 1,0 0-1,0 1 0,-1-1 1,1 0-1,0 0 0,0 1 1,-14 17-8,11-14 19,-12 18-3,1 1 0,1 1 0,-13 32 0,-22 79-133,25-68 203,5-20-21,-23 74 117,36-101-92,0 0 1,2 0 0,0 0 0,0 25-1,3-37 4,1 1-1,0-1 1,0 0 0,0 0-1,6 14 1,-6-19-13,0 0 0,0 1 1,1-1-1,0 0 0,-1 0 0,1 1 1,1-1-1,-1-1 0,0 1 1,1 0-1,-1-1 0,1 1 0,0-1 1,0 0-1,3 3 0,-1-4-16,-1 1-1,0-1 0,1 1 0,-1-1 0,1-1 0,-1 1 0,1-1 1,-1 1-1,1-1 0,-1-1 0,1 1 0,0-1 0,-1 1 0,1-1 1,5-2-1,7-3 80,0-1 0,24-13 0,-30 14-31,6-3-73,1-2 1,-2 1-1,0-2 0,0 0 0,-1-1 0,-1 0 0,0-1 0,16-21 0,-30 35-41,1-1 0,-1 1 0,1-1 0,-1 1 0,1-1 0,-1 1 1,1-1-1,-1 1 0,0-1 0,1 0 0,-1 1 0,0-1 0,1 0 0,-1 1 0,0-1 0,0 0 0,0 1 0,0-1 0,0 0 0,0 1 0,0-1 0,0 0 0,0 0 0,0 1 0,0-1 0,0 0 0,0 0 14,0 1-1,0 0 1,0 0 0,0 0-1,0 0 1,0 0 0,0 0-1,0 0 1,0 0 0,-1 0-1,1 0 1,0 0 0,0 0-1,0 0 1,0-1 0,0 1-1,0 0 1,0 0 0,0 0-1,0 0 1,0 0 0,0 0 0,0 0-1,0 0 1,0 0 0,-1 0-1,1 0 1,0 0 0,0 0-1,0 0 1,0 0 0,0 0-1,0 0 1,0 0 0,0 0-1,0 0 1,0 0 0,0 0-1,-1 0 1,1 0 0,0 0-1,0 0 1,0 0 0,0 0-1,0 0 1,0 0 0,0 1-1,0-1 1,0 0 0,0 0-1,0 0 1,0 0 0,-5 2-54,1 0 0,0 0 1,0 1-1,0-1 0,0 1 1,1 0-1,-6 6 0,-26 29 46,27-29 0,1-1-3,0 1-1,1 0 0,0 0 0,-6 12 0,11-19 37,0 1-1,-1-1 1,1 1-1,0 0 1,1 0-1,-1-1 1,0 1-1,1 0 1,0 0 0,-1 0-1,1 0 1,0 0-1,0 0 1,1-1-1,-1 1 1,1 0-1,-1 0 1,1 0-1,0 0 1,2 4-1,-2-6 7,0-1 0,0 1 0,0 0 0,-1 0-1,1 0 1,0-1 0,0 1 0,0 0 0,1-1 0,-1 1-1,0-1 1,0 0 0,0 1 0,0-1 0,0 0-1,1 1 1,-1-1 0,0 0 0,0 0 0,0 0-1,1 0 1,-1 0 0,0 0 0,0-1 0,0 1 0,2-1-1,3 0 91,0-1-1,0 0 0,8-4 1,-9 4-77,0-1 0,0 1 0,-1-1 0,1 0 0,-1-1 0,0 1 0,0-1 0,0 0 0,0 0 0,0 0 0,5-9 0,-7 10-46,-1 0 1,1 0 0,-1-1-1,0 1 1,0 0 0,0-1-1,0 1 1,0-1 0,-1 1-1,1 0 1,-1-1 0,0 1-1,0-1 1,-1 1 0,1-1-1,-1 1 1,1-1 0,-3-5-1,2 8-3,1 1 1,0 0-1,0-1 0,0 1 0,-1 0 0,1 0 0,0-1 0,0 1 0,0-1 0,0 1 0,-1 0 0,1-1 1,0 1-1,0 0 0,0-1 0,0 1 0,0-1 0,0 1 0,0 0 0,0-1 0,0 1 0,0 0 1,0-1-1,1 1 0,-1 0 0,0-1 0,0 1 0,0-1 0,0 1 0,1 0 0,-1-1 0,0 1 0,0 0 1,0 0-1,1-1 0,-1 1 0,0 0 0,1 0 0,-1-1 0,1 1 0,16 2-150,-2 1 230,101 10 142,74 4-623,-176-17-793,0-1 0,0-1 1,14-2-1,-27 4 1072,0 0-1,-1 0 1,1 0 0,-1-1-1,1 1 1,0 0 0,-1 0-1,1-1 1,-1 1 0,1 0-1,0-1 1,-1 1 0,1 0-1,-1-1 1,1 1 0,-1-1-1,0 1 1,1-1 0,-1 1-1,1-1 1,-1 1 0,0-1-1,1 0 1,-1 1 0,0-1-1,0 1 1,0-1 0,1 0-1,-1 1 1,0-1 0,0 0-1,0 1 1,0-1 0,0 0-1,0 1 1,0-2 0,-1 0-241,0 0 0,1 0 0,-1 0 0,0 0 0,0 0 0,0 0 0,0 0 0,-1 0 0,1 0 1,0 0-1,-4-3 0,-20-15-2636,-4 5 1024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94 204 5152,'-68'3'2336,"48"-3"-2048,14-3 3552,17-6-1888,7 5-1152,13-8 320,6-3-640,17-10-128,0 7-225,29-11 193,-1 6-192,15-6-1247,-9 11 607,-2 1-3552,-7 13 2272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18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60 3072,'-3'0'257,"0"1"-1,0-1 1,0 1 0,0-1 0,1 1-1,-6 2 1,-9 2 4840,14-4-4580,1-1 1,-1 1-1,1-1 1,-1 1-1,1 0 1,-1 0-1,1 0 1,0 1-1,-5 2 1302,34-5-1101,1-3 0,-1 0-1,-1-1 1,35-12 0,-23 7-475,43-8 0,119-5-1763,-179 23-1197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72 3808,'5'-3'366,"0"0"0,0 1-1,0-1 1,0 1 0,1 0 0,-1 0 0,0 1 0,1 0-1,0 0 1,9-1 0,-15 2-310,5-1 415,0 0 1,-1 0 0,1 0-1,0-1 1,5-3 0,-8 4-330,-1 1 1,0-1-1,0 1 1,0-1-1,1 0 1,-1 1 0,0-1-1,0 0 1,0 0-1,0 0 1,0 0-1,-1 0 1,1 0 0,0 0-1,0 0 1,-1 0-1,1 0 1,0-1-1,-1 1 1,1-2 0,-1 2-61,0 0 1,-1 0 0,1 1 0,0-1 0,-1 0 0,1 0 0,0 1 0,-1-1-1,1 0 1,-1 0 0,0 1 0,1-1 0,-1 1 0,1-1 0,-1 1 0,0-1 0,0 1-1,1-1 1,-1 1 0,0-1 0,0 1 0,1 0 0,-1 0 0,0-1 0,0 1-1,0 0 1,0 0 0,-1 0 0,-23-3 575,8 4-470,0 1 1,0 0-1,1 1 1,-1 0-1,1 1 0,0 1 1,-19 9-1,9-2-18,0 2 0,1 0 0,-31 24-1,49-32-109,0 0 0,0 0 0,1 0 0,-1 1-1,1 0 1,1 0 0,-9 14 0,13-19-20,-1 1 1,1-1 0,0 1 0,0 0-1,0 0 1,0 0 0,0-1 0,0 1-1,1 0 1,0 0 0,-1 0 0,1 0-1,0 0 1,0 0 0,1 0 0,-1 0-1,1 0 1,-1 0 0,1-1 0,0 1-1,0 0 1,0 0 0,0-1 0,1 1 0,-1 0-1,4 3 1,-4-5-16,0 0 1,0 0-1,0 1 0,0-1 0,1 0 1,-1 0-1,1 0 0,-1-1 0,0 1 1,1 0-1,-1-1 0,1 1 1,0 0-1,-1-1 0,1 0 0,-1 1 1,1-1-1,0 0 0,-1 0 0,1 0 1,0 0-1,-1 0 0,1 0 1,-1-1-1,4 0 0,2-1 50,0-1-1,0 0 1,0 0-1,9-7 0,-9 7-63,171-116 607,-106 69-809,-70 48 163,1 0-34,1 0 0,-1 0 0,0 0 0,1 0 0,5-2 0,-9 5 58,1-1 0,-1 1 0,0-1 0,0 0 0,0 1 0,0-1 0,0 1 1,0-1-1,1 1 0,-1-1 0,0 1 0,0-1 0,0 1 0,0-1 0,-1 0 0,1 1 1,0-1-1,0 1 0,0-1 0,0 1 0,0-1 0,-1 1 0,1-1 0,-1 3-4,0 8 134,0-1 0,0 21 1,1-27-97,1 0 0,0 0 0,-1-1 1,1 1-1,1 0 0,-1-1 0,0 1 1,1 0-1,0-1 0,0 0 0,4 6 1,0-2 48,0 0 1,0-1-1,1 0 0,0-1 1,0 1-1,1-1 1,-1-1-1,1 1 1,0-1-1,0-1 1,1 1-1,14 3 1,-8-4-338,1 0 1,-1 0 0,1-2-1,0 0 1,-1 0 0,23-3 0,-28 0-888,1 0 1,-1-1-1,0 0 1,11-4-1,8-2-1521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1049 4896,'-16'15'1584,"16"-15"-1545,-1 0-1,1 1 1,0-1 0,-1 0 0,1 0 0,0 0-1,0 1 1,-1-1 0,1 0 0,0 0 0,0 1-1,-1-1 1,1 0 0,0 1 0,0-1 0,0 0 0,0 1-1,-1-1 1,1 0 0,0 1 0,0-1 0,0 0-1,0 1 1,0-1 0,0 0 0,0 1 0,0-1-1,0 0 1,0 1 0,0-1 0,0 0 0,0 1-1,0-1 1,0 0 0,1 1 0,-1-1 0,0 0-1,0 1 1,0-1 0,0 0 0,1 1 0,-1-1-1,0 0 1,0 0 0,1 1 0,-1-1 0,0 0-1,0 0 1,1 1 0,13 3 1941,-8-4-1663,-1-1 1,0 0 0,0 0 0,0 0 0,-1-1-1,1 1 1,0-1 0,0 0 0,-1-1 0,1 1-1,6-6 1,5-4 188,22-22-1,-32 28-364,22-20 194,128-119 1234,-76 70-191,137-165 1,-168 184-1160,-48 54-229,0 1 0,0 0-1,0 1 1,0-1 0,0 0 0,0 0 0,1 0 0,-1 1 0,0-1 0,1 0 0,-1 1-1,0-1 1,1 1 0,-1 0 0,3-1 0,-4 1-3,1 0 0,0 0 0,0 1 0,0-1 1,0 0-1,-1 1 0,1-1 0,0 1 0,0-1 0,-1 0 0,1 1 0,0 0 0,-1-1 1,1 1-1,0-1 0,-1 1 0,1 0 0,-1-1 0,1 1 0,-1 0 0,0 0 0,1-1 1,-1 1-1,0 0 0,1 0 0,-1 0 0,0 1 0,6 17-19,-2 1 1,0 0-1,-1 0 0,-1 0 0,-1 0 1,0 0-1,-4 22 0,-1-5 24,-1-1-1,-3-1 1,-12 40-1,5-25 73,-34 92 277,46-135-241,0-1-1,0 0 1,-8 11-1,10-15-59,-1 0 0,0 0-1,1 0 1,-1 0 0,0 0 0,0-1 0,0 1-1,-1-1 1,1 1 0,0-1 0,0 0-1,-1 0 1,-2 1 0,3-2-17,0 0 0,0 0 1,0 0-1,0 0 0,0 0 0,0 0 0,0-1 0,0 1 0,0-1 1,0 1-1,0-1 0,0 0 0,1 0 0,-1 1 0,0-1 1,0-1-1,1 1 0,-1 0 0,1 0 0,-4-3 0,-2-4 37,0 0-1,-11-14 0,13 15-51,-21-31-162,-23-46-1,21 35 91,16 36-42,10 11 26,0 0 0,0 0 0,0 0 0,0-1 0,1 1 0,-1-1-1,0 1 1,1-1 0,-2-4 0,4 7 76,1 0 1,0 0-1,0 0 0,-1 0 0,1 0 1,0 1-1,-1-1 0,1 1 0,2 0 1,8 4-3,1-1 1,0-1 0,0 0-1,0-1 1,22 2 0,31-1 264,0-3 1,75-10-1,-122 6-201,1 0-1,-1-1 1,0-2 0,0 1-1,-1-2 1,0-1-1,0 0 1,-1-1-1,0-1 1,-1-1-1,20-17 1,0-5-31,-3-1 1,-1-2-1,39-57 0,-39 55-683,-41 56 500,4-4 126,-17 29-48,-19 45-57,34-71 135,2 0 0,0-1 0,-5 31-1,9-37 50,-1 0 13,1-1-1,0 1 1,1 0 0,0-1 0,1 10-1,-1-16-31,0-1 0,0 1-1,1-1 1,-1 1 0,1-1-1,-1 1 1,1-1-1,0 1 1,-1-1 0,1 0-1,0 1 1,0-1 0,0 0-1,0 0 1,0 1-1,0-1 1,0 0 0,0 0-1,1 0 1,-1 0 0,0 0-1,1-1 1,-1 1-1,1 0 1,-1-1 0,1 1-1,-1-1 1,1 1 0,-1-1-1,1 0 1,-1 1-1,1-1 1,-1 0 0,3 0-1,8-1 75,0-1 0,0 1 0,0-2 0,13-4 0,-2 1-42,27-7-26,-1-2 1,-1-2-1,-1-2 0,0-2 1,55-35-1,-101 55-32,7-4-48,0 0 1,1 1-1,15-7 1,-22 11 25,-1-1 0,1 1 1,0-1-1,0 1 0,0 0 1,0 0-1,-1 0 0,1 0 1,0 0-1,0 0 1,2 1-1,-3-1 8,0 0-1,0 1 1,0-1 0,0 1 0,0-1-1,0 1 1,-1 0 0,1-1 0,0 1-1,0 0 1,-1 0 0,1-1 0,0 1-1,-1 0 1,1 0 0,-1 0 0,1 0-1,-1 0 1,1 0 0,-1 0 0,1 1-1,-1 1 10,1 1-1,0-1 1,-1 1 0,0-1-1,0 1 1,0-1-1,-1 1 1,1-1-1,-1 1 1,1-1-1,-3 7 1,-18 36 3,21-45-3,-8 15 13,3-7 21,0 0 0,1 1 0,0-1 0,-4 19-1,8-28-17,-1 1-1,1-1 0,0 0 1,0 1-1,0-1 1,0 1-1,0-1 0,0 1 1,0-1-1,0 1 1,0-1-1,0 1 0,0-1 1,0 1-1,0-1 1,0 1-1,0-1 0,1 1 1,-1-1-1,0 0 0,0 1 1,0-1-1,1 1 1,-1-1-1,0 0 0,1 1 1,-1-1-1,1 1 17,0-1 0,-1 0 0,1 0 0,0 0 0,0 0 0,-1 0 0,1 0 0,0 0 0,-1 0 0,1 0 0,0 0 0,0 0 0,-1 0 0,1 0 0,0-1 0,0 1 0,6-3 155,0 0-1,11-8 1,-16 10-206,127-88-103,-106 72 52,20-13-195,-40 28 222,-1 0 0,1 1-1,0 0 1,1-1 0,-1 1-1,0 0 1,0 0-1,0 1 1,0-1 0,1 1-1,6 0 1,-10 0 38,1 0-1,0 0 1,0 0-1,-1 0 1,1 0-1,0 1 1,0-1-1,-1 0 1,1 1 0,0-1-1,0 1 1,-1-1-1,1 1 1,-1-1-1,1 1 1,0-1-1,-1 1 1,1-1 0,-1 1-1,1 0 1,-1-1-1,1 1 1,-1 0-1,0-1 1,1 1-1,-1 0 1,0 0 0,0 0-1,0-1 1,1 1-1,-1 0 1,0 0-1,0 0 1,0-1 0,0 1-1,0 0 1,0 0-1,-1 0 1,1-1-1,0 2 1,-2 5-1,0 0 0,0 0 0,-5 11 0,3-8-53,-2 4 9,4-10 99,0 1 0,0 0 0,0 1 1,1-1-1,-1 0 0,0 11 0,2-15-33,0 0 0,0 0-1,0 0 1,1 0 0,-1-1 0,0 1 0,0 0 0,1 0-1,-1 0 1,0 0 0,1 0 0,-1 0 0,1-1-1,-1 1 1,1 0 0,0 0 0,-1-1 0,2 2 0,0-1 2,-1 0 0,1 0 0,0 0 0,-1-1 0,1 1-1,0-1 1,0 1 0,-1-1 0,1 1 0,0-1 0,0 0 0,0 0 0,2 0 0,21-1 115,33-7 1,-13 2-67,17-1-62,0-3-1,94-27 1,-132 30 6,-1-2 1,0 0 0,-1-2-1,0 0 1,-1-1 0,-1-2-1,30-23 1,-50 37-28,1-1 0,0 0 0,0 1 0,0-1 0,-1 0 0,1 1 0,0-1 0,-1 0 0,1 0 0,-1 1 0,1-1 0,-1 0 0,1 0 0,-1 0 0,1 0 0,-1 0 0,0 0 0,0 0 0,1 0 0,-1-1 0,0 2 11,0 0 1,0 0 0,0 0 0,0 0-1,0 0 1,0 0 0,0-1-1,0 1 1,0 0 0,0 0 0,0 0-1,0 0 1,0 0 0,0 0-1,0-1 1,0 1 0,0 0 0,-1 0-1,1 0 1,0 0 0,0 0 0,0 0-1,0 0 1,0 0 0,0 0-1,0-1 1,0 1 0,0 0 0,0 0-1,-1 0 1,1 0 0,0 0 0,0 0-1,0 0 1,0 0 0,0 0-1,0 0 1,-1 0 0,1 0 0,0 0-1,0 0 1,0 0 0,0 0 0,-1 0-1,-7 4-147,-7 8-38,-17 13 7,-50 32 0,24-19 104,53-34 96,0 0 0,0 0-1,0 1 1,0-1 0,1 1 0,0 0-1,-5 7 1,8-11-3,0 1 1,1-1-1,-1 0 0,0 1 0,1-1 1,-1 1-1,0-1 0,1 1 0,0-1 1,-1 1-1,1-1 0,0 1 0,0-1 1,0 1-1,0-1 0,0 1 0,0 0 1,0-1-1,1 1 0,-1-1 0,0 1 1,1-1-1,0 1 0,-1-1 0,1 0 1,0 1-1,-1-1 0,1 0 0,0 1 0,0-1 1,0 0-1,0 0 0,0 0 0,1 0 1,0 1-1,1 0 12,-1-1-1,0 0 1,0 0-1,1 0 1,-1 0 0,1-1-1,-1 1 1,1-1 0,-1 1-1,1-1 1,-1 0-1,1 0 1,-1 0 0,1 0-1,-1 0 1,1-1-1,-1 1 1,1-1 0,-1 0-1,0 0 1,3-1 0,4-1-2,0-2 0,0 1 0,15-11 1,-2-3-2,0 0 1,24-26 0,-36 34-6,-7 6-85,8-7-9,-11 11 52,1 0 0,-1-1 0,0 1 0,1 0 0,-1-1 0,1 1 0,-1 0 0,1 0 0,-1 0 0,1-1-1,-1 1 1,1 0 0,-1 0 0,1 0 0,-1 0 0,1 0 0,-1 0 0,1 0 0,-1 0 0,1 0 0,-1 0-1,0 0 1,2 1 0,-2-1 14,0 0 0,1 0-1,-1 1 1,0-1 0,0 0-1,0 1 1,0-1 0,1 0-1,-1 1 1,0-1 0,0 0-1,0 1 1,0-1-1,0 1 1,0-1 0,0 0-1,0 1 1,0-1 0,0 0-1,0 1 1,0-1 0,0 0-1,-1 1 1,1-1 0,0 0-1,0 1 1,0-1 0,0 0-1,-1 1 1,1-1 0,-9 18 5,5-11-26,-29 47-123,-31 84 167,11-19-56,20-59 97,-45 65-1,56-93 62,-2-2 0,-2 0 0,-45 41-1,65-65-37,5-5-56,0 0 0,0 0 0,0-1-1,0 1 1,0 0 0,0 0 0,0 0 0,0-1 0,0 1 0,0 0 0,-1-1-1,1 1 1,0-1 0,0 0 0,-1 1 0,1-1 0,0 0 0,-2 0 0,2 0-23,1 0 0,0 0 0,-1 0 1,1 0-1,-1 0 0,1 0 1,-1 0-1,1 0 0,0 0 1,-1-1-1,1 1 0,-1 0 0,1 0 1,0 0-1,-1-1 0,1 1 1,0 0-1,-1 0 0,1-1 0,0 1 1,-1 0-1,1-1 0,0 1 1,0 0-1,-1-1 0,1 1 0,0-1 1,0 1-1,0 0 0,0-1 1,0 1-1,-1-1 0,1 1 0,0 0 1,0-1-1,0 1 0,0-1 1,0 1-1,0-1 0,1 0 0,4-23-407,-5 23 404,5-13-130,2 0 0,-1 0-1,2 0 1,0 1 0,0 0 0,16-17 0,2-6 1,100-126-169,-103 135 330,1 2 1,1 0 0,2 2-1,32-22 1,-10 10-107,2 3 0,68-33 0,-89 51 94,18-9 13,0-2 1,65-45-1,-87 49-27,46-47 1,15-30-82,29-53 174,-37 47-5,-40 56-65,-11 14-141,-1-1 0,28-48 1,-44 55-170,-10 28 274,-1-1 1,0 0-1,1 0 0,-1 0 1,0 1-1,0-1 1,0 0-1,0 0 0,0 0 1,0 0-1,0 0 1,0 1-1,0-1 0,0 0 1,0 0-1,-1 0 0,1 0 1,0 1-1,-1-1 1,1 0-1,0 0 0,-1 1 1,1-1-1,-1 0 1,1 1-1,-1-1 0,-1-1 1,1 2-2,1 0 0,-1-1-1,0 1 1,0 0 0,0 0 0,0 0 0,0 0 0,0 0 0,0 0 0,0 0 0,0 0-1,0 0 1,0 0 0,0 1 0,0-1 0,0 0 0,0 1 0,0-1 0,0 0 0,0 1 0,-1 0-1,1 0-21,-6 2-8,1 1 0,0 0 0,0 1 0,-9 8 0,10-9 24,-12 14-18,1 0 0,1 1 0,1 0 0,0 1 0,2 1-1,-20 41 1,-53 174 125,52-132-3,16-53-9,-39 128 341,55-176-359,0 0 0,1 0 1,0-1-1,-1 1 0,1 0 0,0 0 1,0 0-1,1 0 0,-1 0 0,1-1 1,-1 1-1,1 0 0,0 0 0,0-1 1,0 1-1,0 0 0,1-1 0,1 4 1,-2-5 96,19 2 449,-11-3-578,1-1-1,-1 0 1,0 0-1,0-1 1,1 0-1,-1-1 1,0 0-1,-1-1 1,13-5-1,62-31 312,-60 30-324,0 0 0,-1-1 0,-1-2-1,37-27 1,-39 24-7,-2-1 1,0-1-1,0-1 0,16-26 1,-27 37 0,-1 0 1,0-1 0,-1 0-1,4-12 1,-7 19-25,0 0 0,0 0 0,-1-1 0,1 1 0,-1 0 0,0 0 1,0-1-1,0 1 0,0 0 0,0-1 0,0 1 0,0 0 0,-1 0 0,1 0 0,-1-1 0,0 1 0,1 0 1,-1 0-1,0 0 0,0 0 0,-1 0 0,-1-3 0,2 4 0,-1 0 0,1 0 0,0 0 1,0 1-1,0-1 0,0 0 0,-1 1 0,1-1 1,0 1-1,-1 0 0,1-1 0,0 1 0,-1 0 0,1 0 1,0 0-1,-1 0 0,1 0 0,0 0 0,-1 0 0,1 0 1,-1 0-1,1 1 0,0-1 0,0 1 0,-1-1 0,1 1 1,0-1-1,0 1 0,-2 1 0,-1 0-28,-8 3 6,2 0 0,-1 1 1,1 1-1,0 0 0,0 0 1,0 1-1,-11 13 0,3-1 62,1 0 1,-20 31-1,31-42 12,1 0-1,-1 1 1,1 0-1,1 0 1,0 0-1,0 0 1,-3 20 0,6-27-7,1 0 0,0 0 0,-1 0 0,1 0 1,1 0-1,-1 0 0,0 0 0,1-1 1,-1 1-1,1 0 0,0 0 0,0 0 1,0-1-1,0 1 0,1 0 0,-1-1 1,1 1-1,-1-1 0,1 1 0,0-1 1,0 0-1,0 0 0,0 0 0,1 0 1,-1 0-1,0-1 0,1 1 0,-1-1 0,1 1 1,0-1-1,-1 0 0,1 0 0,5 1 1,12 3-26,-1-2 0,1 0 0,0-2 0,30-1 0,-41 0-108,29 0-2327,49-7 0,-70 4-704,0 0 0,29-11 0,-26 9-175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8384,'-74'-64'3808,"65"60"-3328,14-1-320,10 10-192,19-5-32,4 4 0,21-1-2272,4 12 1280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126 860 4640,'-4'-3'400,"-4"-4"768,7 5-560,5 5 1381,11-8 1936,-8 2-3615,-1-1-1,1 1 0,-1-1 0,1 0 0,-1 0 1,0-1-1,-1 0 0,7-6 0,37-47 511,-35 40-626,-13 16-183,34-41 601,-2-2-1,49-85 1,-78 120-645,-5 11-30,-14 24-17,-33 77 246,-37 116-1,58-145 10,2-7-43,-64 168 211,80-211-321,-74 174 468,74-180-276,6-13-87,1 1 0,-1 0 0,1 0 0,0 0 0,0 0 0,0 1 0,1-1 0,0 0 0,0 1 1,0-1-1,1 9 0,0-14-116,0 1 1,0-1 0,0 0 0,0 0-1,0 0 1,0 0 0,0 1 0,0-1-1,0 0 1,0 0 0,0 0-1,0 0 1,0 1 0,0-1 0,0 0-1,1 0 1,-1 0 0,0 0 0,0 0-1,0 0 1,0 1 0,0-1-1,1 0 1,-1 0 0,0 0 0,0 0-1,0 0 1,0 0 0,0 0 0,1 0-1,-1 0 1,0 0 0,0 0-1,0 0 1,0 0 0,1 0 0,-1 0-1,0 0 1,0 0 0,0 0 0,1 0-1,-1 0 1,0 0 0,0 0 0,0 0-1,0 0 1,0 0 0,1 0-1,-1 0 1,0 0 0,0 0 0,0-1-1,0 1 1,0 0 0,1 0 0,-1 0-1,0 0 1,0 0 0,0-1-1,0 1 1,12-12 118,-7 6-15,8-9-63,-1 0 0,0-1 1,-2 0-1,1-1 0,12-30 1,-3 5-37,12-17-78,2 1 0,60-77 0,84-54-127,-133 145 154,-13 12 15,65-61-11,-74 73-28,0 1-1,38-22 0,-57 38 14,1 0-20,-1 1 1,1-1 0,0 1-1,9-3 1,-12 5 42,-1-1 0,0 1 1,1 0-1,-1 0 0,1 0 0,-1 0 0,0 0 0,1 0 0,-1 0 0,1 1 0,-1-1 0,0 0 1,1 1-1,-1-1 0,0 1 0,1-1 0,-1 1 0,0 0 0,0 0 0,0-1 0,0 1 0,0 0 1,2 2-1,-1-1 14,0 1 0,0 0 0,0 0 1,-1 0-1,1 0 0,-1 0 0,0 0 1,0 0-1,0 0 0,0 0 0,-1 1 1,1-1-1,-1 0 0,0 1 0,0-1 1,0 0-1,0 0 0,0 1 0,-1-1 1,0 0-1,-1 5 0,0-1 22,-1 1 0,1-1 0,-1 0 1,-1 0-1,0 0 0,0-1 0,0 1 0,-10 10 0,2-6-8,0 0 1,-1 0-1,-1-1 0,0-1 1,0 0-1,-29 12 0,11-7 176,0-2-1,-1 0 0,0-3 0,-36 7 1,66-16-161,-1 1 0,0-1 1,0 1-1,0-1 0,0 0 1,0-1-1,0 1 1,0-1-1,0 1 0,-6-3 1,37-6-21,123-18-117,-93 18 127,60-15 1,-57 3 26,-1-2 0,73-39 1,-35 12 31,-1-13-32,162-131 6,-87 30 68,-139 127-177,-1-2 1,47-76 0,-72 105 17,-3 5 32,0 0-1,0 0 1,0-1-1,0 1 1,-1-1-1,0 1 0,0-1 1,0 0-1,-1 0 1,1-8-1,-2 14 7,0-1 0,0 1-1,0-1 1,0 1 0,0-1 0,0 1-1,0-1 1,0 0 0,0 1 0,0-1-1,0 1 1,0-1 0,0 1 0,-1-1-1,1 1 1,0 0 0,0-1-1,-1 1 1,1-1 0,0 1 0,-1-1-1,1 1 1,-1-1 0,1 1-1,-1 0-1,1 0 1,-1 0 0,1 0-1,-1 0 1,1 0 0,-1 0-1,1 1 1,-1-1 0,1 0-1,-1 0 1,1 0 0,0 1-1,-1-1 1,1 0 0,-1 0-1,1 1 1,0-1 0,-1 0-1,1 1 1,-21 25-283,20-25 288,-151 239-4,81-120 140,-165 208 1,186-270-101,-60 76 505,99-121-100,7-6 152,18-10-283,-12 3-302,42-12 174,-1-2 0,43-20 0,79-46-320,-150 72 85,0 0-1,1 2 1,0 0-1,0 0 1,26-4-1,-40 10 35,0 0-1,-1 0 1,1 0-1,0 0 1,-1 0-1,1 0 1,0 0-1,0 1 1,-1-1 0,1 1-1,-1-1 1,1 1-1,0 0 1,-1-1-1,1 1 1,-1 0-1,0 0 1,3 2-1,-2-1 14,0 0-1,-1 1 0,1-1 0,0 1 0,-1-1 0,0 1 0,1-1 0,-1 1 0,0 0 0,0 3 0,1 3 4,0 0-1,-1 1 1,0-1-1,-1 1 1,-1 12-1,-1-5 51,-2 13 61,4-29-74,0 0 1,0 1-1,0-1 1,0 0-1,0 0 1,0 1 0,1-1-1,-1 0 1,0 0-1,1 1 1,-1-1-1,1 0 1,0 0-1,-1 0 1,1 0-1,0 0 1,1 2-1,-1-2-10,0-1 0,0 1 0,0-1 0,-1 1 1,1-1-1,0 0 0,0 1 0,0-1 0,0 0 0,0 1 0,0-1 0,0 0 0,0 0 0,0 0 0,0 0 0,0 0 0,0 0 0,2-1 0,23-6 147,-16 3-113,45-13-98,-2-3 1,0-3-1,-1-1 0,82-54 0,-129 75-177,-7 5-26,-13 8-20,-27 19 295,-59 54 1,99-82-22,1 0 1,0 0-1,0 0 0,0 0 1,0 1-1,0-1 0,0 0 1,0 1-1,1-1 0,-1 1 1,0-1-1,1 1 0,-1-1 1,1 1-1,-1 2 0,1-3 3,0 0 0,0 0 0,0-1 0,0 1 0,1 0 0,-1 0 0,0 0 0,0 0 0,1 0 0,-1 0 0,1 0 0,-1 0 0,1 0 0,-1-1 0,1 1 0,-1 0 0,1 0 0,0-1 0,-1 1 0,1 0 0,0-1 0,-1 1 0,1-1 0,0 1 0,2 0 0,0 0 26,0 0 0,1 0 0,-1 0 0,1-1 0,-1 1 0,1-1 0,-1 0 0,4 0 0,-2 0-14,18-1 84,0-1 0,-1 0 0,1-2 0,-1 0 0,28-10 0,-42 11-93,0 0 0,-1 0 0,1-1 0,-1 0 0,0 0 0,-1-1 0,1 0 0,-1 0 0,0 0 0,0-1 0,0 0 1,4-7-1,-8 11-31,-1 0 0,0 0 0,1-1 1,-1 1-1,0 0 0,-1-1 0,1 1 1,0-1-1,-1 1 0,1-1 0,-1 0 1,0 1-1,0-1 0,0 1 0,0-1 1,-1-4-1,1 5-3,-1 1 1,1 0-1,0-1 1,-1 1-1,0 0 1,1 0-1,-1-1 1,0 1-1,1 0 0,-1 0 1,0 0-1,0 0 1,0 0-1,0 0 1,0 0-1,0 0 1,0 1-1,0-1 1,-1 0-1,1 0 0,0 1 1,0-1-1,-1 1 1,1-1-1,0 1 1,-1 0-1,1-1 1,0 1-1,-1 0 0,-1 0 1,-4 0-11,1 0 0,-1 1 0,1 0 1,-1 0-1,1 1 0,0-1 0,0 1 0,-1 1 1,1-1-1,1 1 0,-1 0 0,-8 6 0,13-8 37,-1 0-1,1 0 0,-1 0 1,1 0-1,0 0 0,0 0 1,-1 0-1,1 1 0,0-1 1,0 0-1,0 1 0,1-1 1,-1 1-1,0-1 0,0 1 1,1-1-1,-1 1 0,1 0 1,0-1-1,-1 1 0,1 0 1,0-1-1,0 1 0,0 0 1,0-1-1,0 1 0,0 0 1,1-1-1,-1 1 0,0 0 1,1-1-1,-1 1 0,1-1 1,0 1-1,0-1 0,-1 1 1,1-1-1,0 1 0,0-1 1,0 0-1,0 0 0,1 1 1,-1-1-1,0 0 0,1 0 1,-1 0-1,3 1 0,4 2 60,0 0 0,1-1-1,0 0 1,-1 0-1,1-1 1,0 0 0,10 1-1,66 0 114,-70-3-133,-11 0-28,0-1 0,0 1 0,0-1 0,-1 0 0,1 0 0,0 0-1,-1 0 1,5-3 0,8-2 70,-13 5-95,-1 0 0,1-1 0,-1 1 0,1-1 0,-1 0 0,0 0 0,0 0 0,0 0 0,0 0 0,4-5 0,18-30 222,-17 25-186,18-24 0,1 2 1,54-55-1,-78 87-25,252-230-3,-97 96-7,-130 108-195,0-1 0,-2-1 0,40-66 0,-60 88-82,-8 11 62,-15 11 25,-64 44-126,55-38 291,-19 12 42,3 2-1,-61 62 1,67-54 29,2 2-1,3 1 1,1 1 0,2 2-1,3 1 1,2 1 0,-20 57-1,42-100-5,-1-1 1,1 1-1,1 0 0,0 0 0,0 1 0,0 11 0,1-17 0,0 0-1,0 0 0,0 0 1,1 0-1,-1 0 0,1 0 1,0 0-1,-1-1 0,1 1 1,0 0-1,0 0 0,0 0 0,0-1 1,1 1-1,-1-1 0,0 1 1,1-1-1,-1 1 0,1-1 1,-1 0-1,1 0 0,0 0 0,0 0 1,-1 0-1,1 0 0,0 0 1,3 1-1,4 0 15,0-1 1,0 0-1,0 0 1,1 0-1,-1-1 1,0-1-1,0 1 1,0-1-1,17-5 1,3 1 0,-15 3-26,29-4-23,1-2-1,-1-2 0,44-16 1,40-23-637,-126 51 437,-4 3 101,-7 10 17,-6 2 81,-27 24-1,3-5-71,38-34 82,0 0-1,0 0 1,0 0-1,0 0 1,1 0 0,-1 1-1,1-1 1,0 1 0,-1-1-1,1 1 1,0-1 0,0 1-1,1-1 1,-1 1-1,0 0 1,1-1 0,0 5-1,0-5 21,0 0 0,1 0 0,-1 1-1,1-1 1,0 0 0,0 0-1,0 0 1,0-1 0,0 1 0,0 0-1,1 0 1,-1 0 0,0-1 0,1 1-1,-1-1 1,1 1 0,0-1 0,0 0-1,-1 0 1,1 1 0,0-1 0,2 0-1,1 2-5,-1-1 0,1 0 0,0 0 0,-1-1 0,1 1-1,0-1 1,0 0 0,0 0 0,0-1 0,0 1 0,0-1-1,0 0 1,0-1 0,0 1 0,0-1 0,0 0 0,0 0 0,0-1-1,-1 1 1,1-1 0,0 0 0,-1 0 0,1-1 0,-1 1 0,0-1-1,0 0 1,0 0 0,0-1 0,-1 1 0,1-1 0,-1 0 0,0 1-1,0-2 1,0 1 0,4-9 0,-6 11-28,0 0 0,0 0-1,-1 0 1,1 0 0,0 0 0,-1 0 0,0 0 0,1 0 0,-1 0-1,0 0 1,0 0 0,0-1 0,-1 1 0,1 0 0,0 0-1,-1 0 1,1 0 0,-2-3 0,1 3-8,-1-1-1,1 1 1,-1-1 0,0 1-1,0 0 1,1-1 0,-1 1-1,-1 0 1,1 0 0,0 1-1,0-1 1,-1 0 0,1 1-1,-5-3 1,-9-2-32,-1 0 0,1 1 0,-1 1 0,-35-4 0,33 5 38,18 2 18,0 1 1,-1 0-1,1-1 1,-1 1-1,1 0 1,0 0-1,-1 0 0,1 0 1,-1 0-1,1 0 1,-1 0-1,1 0 1,0 1-1,-1-1 0,1 1 1,-3 0-1,-1 1-17,3-4 49,3 2-30,-1-1 0,0 1 1,1-1-1,-1 1 1,0-1-1,1 1 1,-1 0-1,1-1 1,-1 1-1,1 0 1,-1-1-1,1 1 0,-1 0 1,1 0-1,-1-1 1,2 1-1,41-11 49,58-8-1,-38 9 33,-51 8-106,6-2-44,35-2-1,-48 6 38,-1 0 1,1 0-1,-1 0 0,1 1 1,-1 0-1,1 0 0,-1 0 1,1 0-1,-1 0 1,0 1-1,0 0 0,1 0 1,3 3-1,-6-4 16,-1 1-1,1-1 1,-1 1 0,1-1 0,-1 1-1,0-1 1,1 1 0,-1 0 0,0 0-1,0 0 1,0 0 0,0 0 0,-1 0-1,1 0 1,-1 0 0,1 0-1,-1 0 1,1 0 0,-1 0 0,0 0-1,0 0 1,0 0 0,0 0 0,-1 4-1,-1 2 4,-1 1-1,1 0 0,-2-1 1,-5 12-1,2-4-61,1-3 50,5-11 53,-1 0 0,1 1-1,0-1 1,0 1 0,0-1 0,0 1 0,0 5 0,1-8-26,0 0-1,0 1 1,0-1-1,0 0 1,0 1 0,0-1-1,0 0 1,0 1 0,0-1-1,0 0 1,0 1-1,0-1 1,1 0 0,-1 1-1,0-1 1,0 0-1,0 1 1,1-1 0,-1 0-1,0 0 1,0 1 0,1-1-1,-1 0 1,0 0-1,0 0 1,1 1 0,-1-1-1,0 0 1,1 0 0,-1 0-1,0 0 1,1 0-1,-1 0 1,0 0 0,1 0-1,-1 0 1,0 0 0,1 0-1,14-2 124,-12 1-83,77-21 287,51-13-273,-84 23-161,-30 7 48,1 0 0,-1 2-1,1 0 1,0 1 0,21 0 0,-35 2 31,-1 0 0,1 1 0,0-1 0,-1 1 1,1 0-1,0 0 0,-1 1 0,1-1 0,-1 1 1,0-1-1,1 1 0,-1 0 0,0 0 0,3 4 0,0 0 31,0 1 0,0 0 0,-1 0-1,6 11 1,-1-3-22,-5-8 100,0 1 1,1-2 0,0 1-1,0 0 1,1-1-1,0 0 1,9 6-1,-12-10-225,1 1 0,-1 0 0,0-1 0,1 0 0,-1 0 0,1-1 0,0 1 0,0-1 0,0 0 0,0 0 0,0 0 0,-1-1 0,1 0 0,7 0 0,-10-1-344,0 1 1,0-1 0,-1 1-1,1-1 1,0 0-1,-1 0 1,1 1-1,0-1 1,-1 0-1,1-1 1,-1 1-1,1 0 1,-1 0-1,0-1 1,2-2-1,0 1-566,7-6-1422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7392,'-19'-30'3360,"58"26"-2944,-10 1 1760,5 3-1280,43-9 768,6 3-961,42 3-191,-3 6-320,4-3-128,-9 6-32,-4-3-832,-22 10 449,-3 1-4289,-10-1 2560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135 710 3648,'0'-1'216,"0"0"0,1-1 0,-1 1 0,0-1 0,1 1 0,-1 0 1,1 0-1,-1-1 0,1 1 0,0 0 0,0 0 0,-1-1 0,1 1 0,0 0 0,0 0 0,0 0 0,0 0 1,0 0-1,2 0 0,2-4 1355,-8 10 1635,-17 25-2209,1-6-760,1 1-1,1 2 1,0-1 0,3 2 0,0 0 0,-10 32 0,22-54-166,0 1-1,0-1 0,1 1 1,0-1-1,1 1 0,-1-1 1,1 1-1,0 0 1,1-1-1,0 1 0,2 10 1,-2-14-20,0 0 1,0 0 0,1-1-1,-1 1 1,0-1 0,1 1-1,0-1 1,-1 0 0,1 0-1,0 0 1,0 0 0,1 0-1,-1 0 1,0 0 0,0 0-1,1-1 1,-1 0 0,1 1-1,0-1 1,-1 0 0,1 0-1,0 0 1,0 0 0,-1-1-1,1 1 1,0-1 0,0 0-1,0 0 1,3 0 0,19-2 244,-1-1 0,0-1 0,46-14 0,-47 12-213,-1-1 0,0-1 0,0-1 1,35-21-1,-41 20-72,0-2 0,-1 0 1,0 0-1,-1-2 0,0 0 0,-1 0 1,-1-1-1,13-20 0,-12 3-165,-13 31 76,0 3-30,-4 8-107,-2 7 209,1 1-1,0 0 1,-4 36-1,9-47 44,-1 1-1,1 0 1,1 0-1,-1 0 1,1 0-1,1 0 1,-1-1-1,1 1 1,1-1-1,-1 1 0,1-1 1,5 8-1,-6-11 14,0-1-1,0 1 1,1 0-1,0-1 1,0 0-1,0 0 1,0 0-1,0 0 1,0 0 0,1-1-1,-1 1 1,1-1-1,4 2 1,-4-3-7,0 1 0,-1-2 1,1 1-1,0 0 0,0-1 1,0 0-1,-1 0 0,1 0 1,0 0-1,0 0 0,0-1 1,-1 0-1,1 0 0,0 0 1,4-2-1,5-2 37,0-1 0,0 0 0,-1-1-1,0-1 1,-1 0 0,0 0 0,13-13 0,-16 13-72,-1 1 1,0-1 0,0-1 0,-1 1 0,0-1 0,0 0 0,-1-1-1,-1 1 1,1-1 0,3-14 0,-7 22-36,-1-1-1,0 0 1,1 0-1,-1 1 1,0-1-1,0 0 1,0 0 0,-1 0-1,1 1 1,-1-1-1,1 0 1,-1 1-1,0-1 1,0 0 0,0 1-1,-1-1 1,1 1-1,0-1 1,-1 1-1,0 0 1,1 0 0,-1 0-1,0 0 1,0 0-1,0 0 1,-1 0-1,-1-1 1,3 1 5,6 0-23,12 0-15,-7 1 107,179-23 166,126-38-63,-291 58-252,-23 4 99,-1 0-1,0 0 0,1 0 1,-1 0-1,1 0 1,-1 0-1,0 0 0,1 0 1,-1 0-1,0 1 0,1-1 1,-1 0-1,0 0 0,1 0 1,-1 1-1,0-1 1,1 0-1,-1 0 0,0 0 1,0 1-1,1-1 0,-1 4-23,0-1 0,0 0-1,0 1 1,-1-1 0,0 0-1,1 0 1,-2 4 0,-1 6 11,0 1-26,-1 1 1,0-1 0,-1 1 0,-11 21-1,11-25 84,0 0 0,0 1 0,1 0 0,1 0-1,0 0 1,0 0 0,-1 19 0,4-29-24,1 1 0,-1-1 1,1 1-1,-1-1 1,1 1-1,0-1 0,0 0 1,0 0-1,0 1 1,1-1-1,-1 0 0,0 0 1,1 0-1,-1 0 1,1 0-1,3 2 0,-3-3 23,-1 1 0,1-1 0,-1 0 0,1 0 0,0 0 0,-1 0 0,1 0 0,0 0 0,0 0 0,0-1 0,-1 1 0,1-1 0,0 1 0,0-1 0,0 0 0,0 1 0,0-1 0,0 0 0,0-1 0,4 1 0,19-11 137,-1 0 0,0-1 0,-1-1 0,26-20 1,-47 32-174,38-28 46,-2-1-1,-1-2 1,42-47 0,9-23-9,130-196 1,-197 265-59,-2 0 0,0 0 0,14-39 0,-19 34-112,0 0 0,-3 0 0,9-53 0,-19 82 48,0 7-121,-2 4-39,-3 12-28,-35 79-273,5-14 404,-48 148 254,60-164-138,-43 139 58,47-145 22,-5 26 172,22-74-205,-1-1 0,1 1-1,1-1 1,0 1 0,0-1 0,0 1 0,3 12 0,-2-19-1,-1-1 1,0 1 0,1-1 0,-1 0-1,1 1 1,-1-1 0,1 1-1,0-1 1,-1 0 0,1 0 0,0 1-1,0-1 1,0 0 0,0 0-1,0 0 1,0 0 0,2 1 0,-2-1-9,1-1 1,-1 1-1,0-1 1,0 0-1,1 1 1,-1-1-1,0 0 1,0 0-1,1 0 1,-1 0-1,0 0 1,1 0 0,-1 0-1,0-1 1,0 1-1,2-1 1,3-1 10,1-1 1,-1 0 0,0 0 0,0-1-1,8-7 1,-14 11-29,9-7 5,0-1 0,-1 0 0,0-1 0,-1 1 1,0-1-1,0-1 0,8-15 0,32-76 52,-33 66 0,-8 23-41,100-207-16,79-63-193,-124 192-137,-47 72 101,-7 14-237,-10 13 158,-36 52-143,18-29 477,-26 51-1,9 0 149,-41 134-1,35-46-56,9-32 166,31-127-278,-5 25 322,9-35-273,-1 0 0,1 1 0,0-1 0,0 1 1,0-1-1,0 0 0,0 1 0,1-1 0,-1 0 0,1 1 0,1 3 0,-2-6-39,0 0 0,1 1 0,-1-1-1,0 0 1,0 0 0,1 1 0,-1-1-1,1 0 1,-1 0 0,0 0 0,1 1 0,-1-1-1,0 0 1,1 0 0,-1 0 0,1 0-1,-1 0 1,0 0 0,1 0 0,-1 0-1,1 0 1,-1 0 0,0 0 0,1 0 0,-1 0-1,1 0 1,-1 0 0,0 0 0,1-1-1,-1 1 1,0 0 0,1 0 0,-1 0-1,0-1 1,1 1 0,-1 0 0,0 0 0,1-1-1,29-33 202,-11 11-202,28-30-228,-46 53 203,-1-1-1,1 0 1,0 1 0,-1-1-1,1 1 1,0-1-1,-1 0 1,1 1-1,0 0 1,-1-1 0,1 1-1,0-1 1,0 1-1,0 0 1,-1 0-1,1-1 1,0 1 0,0 0-1,0 0 1,0 0-1,-1 0 1,1 0 0,0 0-1,0 0 1,0 0-1,0 1 1,-1-1-1,1 0 1,0 0 0,0 1-1,0-1 1,-1 0-1,1 1 1,0-1-1,0 1 1,-1-1 0,1 1-1,0-1 1,-1 1-1,1-1 1,-1 1-1,1 0 1,-1-1 0,1 2-1,3 4-69,-1-1 0,-1 1 0,1 0 0,3 11 0,-3-8 99,1 2 27,1 0 0,0 0-1,1-1 1,0 1 0,0-1 0,1-1 0,1 0 0,15 17-1,-17-21-165,0-1 1,-1 1-1,1-1 0,1 0 0,-1 0 0,1-1 0,-1 1 0,1-2 0,0 1 1,0-1-1,0 0 0,1 0 0,-1-1 0,0 0 0,9 0 0,-9-1-1231,1-1-1,-1 0 0,0 0 0,0-1 0,10-3 0,3-1-913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7232,'-29'-16'3264,"43"25"-2848,-8-6 1344,3 1-1056,10 5 576,10 0-768,5 0 128,6 0-352,-6-5-256,0 5-32,0-6-64,0 2 0,-5-1-1056,-6 0 576,-3 1-2624,-6-1 1728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6144,'-48'-13'2784,"39"13"-2432,4 0-384,10 0-64,4 0 32,7 4 64,13 1-4800,5 8 2624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124 138 2496,'-1'1'129,"0"-1"0,0 1 0,0-1 0,-1 1-1,1-1 1,0 0 0,0 1 0,-1-1 0,1 0 0,0 0 0,0 0 0,-1 0 0,0-1 0,1 1 56,-1 0 0,1 0 0,0 0 0,0 0 0,0 0 1,0 0-1,0 1 0,0-1 0,0 0 0,0 0 0,-2 1 0,-7 5 802,0 0 0,0-1-1,-1 0 1,-18 5 0,11-3 743,16-4-534,15-4 379,6-3-1188,1-2 0,-1 0 0,0-1 0,0-1 0,28-17 0,-26 14-235,-5 4-64,-1-2 0,0 0 0,0 0 0,-1-1 0,22-20 0,-24 18 11,-9 9-84,0 1 0,-1-1 0,1 0 0,-1 0 0,1 0 0,-1 0 0,3-6 0,-5 8-17,1 1-1,-1 0 1,0 0-1,0 0 1,0 0-1,0 0 1,0 0-1,1 0 1,-1 0 0,0 0-1,0 0 1,0 0-1,0 0 1,1 0-1,-1 0 1,0 0-1,0 0 1,0 0-1,1 0 1,-1 0 0,0 0-1,0 0 1,0 0-1,0 0 1,1 0-1,-1 0 1,0 0-1,0 0 1,0 0 0,0 0-1,0 1 1,1-1-1,-1 0 1,0 0-1,0 0 1,0 0-1,0 0 1,0 1-1,0-1 1,0 0 0,0 0-1,1 0 1,-1 0-1,0 0 1,0 1-1,0-1 1,0 0-1,0 0 1,0 1-1,-5 33-63,3-26 5,0 0-1,0 15 1,6 36 141,-5-57-49,1-1 0,0 1 1,0 0-1,0 0 0,1-1 1,-1 1-1,0 0 0,1-1 0,-1 1 1,1 0-1,-1-1 0,1 1 1,0 0-1,0-1 0,0 1 1,0-1-1,0 0 0,0 1 1,0-1-1,0 0 0,0 1 0,1-1 1,-1 0-1,0 0 0,1 0 1,-1 0-1,1 0 0,0-1 1,-1 1-1,1 0 0,-1-1 0,1 1 1,0-1-1,0 0 0,-1 1 1,1-1-1,0 0 0,-1 0 1,1 0-1,0 0 0,0 0 1,-1-1-1,1 1 0,0 0 0,2-2 1,21-9 114,0-1 0,-1-2 1,29-20-1,21-13-214,-56 38-16,-1 1 1,30-10-1,-45 17 66,0 1 0,0-1 0,1 1-1,-1 0 1,0-1 0,1 1-1,-1 0 1,0 0 0,1 1 0,-1-1-1,0 0 1,1 1 0,-1-1-1,0 1 1,0 0 0,0 0 0,3 1-1,-4-1 15,1 0-1,-1 0 0,0 0 1,0 0-1,1 0 0,-1 1 0,0-1 1,0 0-1,0 1 0,0-1 1,0 1-1,-1-1 0,1 1 0,0-1 1,-1 1-1,1-1 0,-1 1 1,1 0-1,-1-1 0,0 1 0,0 0 1,0 1-1,0-2 30,0-1 0,0 1 0,0-1 0,0 1 0,0-1 1,0 0-1,0 1 0,0-1 0,0 1 0,1-1 0,-1 1 0,0-1 0,0 0 0,0 1 0,0-1 0,1 0 0,-1 1 1,0-1-1,0 0 0,1 1 0,-1-1 0,0 0 0,1 1 0,-1-1 0,0 0 0,1 0 0,-1 1 0,0-1 0,1 0 1,-1 0-1,1 0 0,-1 1 0,0-1 0,1 0 0,-1 0 0,1 0 0,-1 0 0,1 0 0,-1 0 0,0 0 0,1 0 1,-1 0-1,1 0 0,-1 0 0,1-1 0,21-7 544,-21 8-569,95-41-195,-84 37 109,-1 1 1,1 0-1,-1 1 0,1 0 0,0 1 1,23 0-1,-32 1 74,1 0-1,-1 1 1,1-1 0,-1 1-1,1 0 1,-1 0 0,0 1-1,1-1 1,-1 1 0,0-1 0,0 1-1,4 3 1,-1 0-7,0 1 0,-1 0 0,10 12 0,4 7-28,-12-17 230,-1 0 0,10 17-1,-6 0-1185,-9-23 536,-1 0-1,1 0 0,-1 0 1,0-1-1,0 1 0,0 0 0,0 0 1,0 0-1,0-1 0,-2 4 1,2 4-1389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96 5632,'-48'-56'2560,"23"44"-2208,16 3 416,9 5-480,5-5-160,4 9-128,16-5-416,9 5 192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46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34 1472,'4'-6'6470,"-4"6"-6204,1 0-205,-1 0 1,0-1 0,0 1-1,0 0 1,0 0 0,1-1-1,-1 1 1,0 0 0,0 0-1,0-1 1,0 1 0,0 0-1,0 0 1,0-1 0,1 1-1,-1 0 1,0 0 0,0-1-1,0 1 1,0 0 0,0-1-1,0 1 1,0 0 0,-1 0-1,1-1 1,0 1 0,0 0-1,0 0 1,0-1 0,0 1-1,0 0 1,0 0 0,-1-1-1,1 1 1,0 0 0,0 0-1,0-1 1,0 1 0,-1 0-1,1 0 1,0 0 0,0 0-1,-1-1 1,1 1 0,0 0-1,0 0 1,-1 0 0,-9-7 1543,2 4-1143,7 2-421,0 0 1,0 1-1,0-1 1,0 1 0,0 0-1,0-1 1,0 1 0,0 0-1,-1 0 1,1 0-1,0-1 1,-2 1 0,-14 0 460,13-1-459,0 1 0,1 0 0,-1 0 0,0 0 0,1 0 0,-1 1 0,1-1 0,-1 1 0,1 0 0,-6 2 1,2 0 63,2-1-62,0 1 0,0-1 0,0 1 0,1-1 0,-5 5 0,8-6-40,-1 0 0,1 1 0,0-1 0,0 1 0,0-1 0,0 1 1,0-1-1,0 1 0,1 0 0,-1-1 0,0 1 0,1 0 0,-1 0 1,1-1-1,0 1 0,-1 0 0,1 0 0,0 2 0,0-1-3,0 1-1,0-1 1,0 0-1,0 0 1,0 0-1,1 0 1,0 0-1,-1 0 1,1 0-1,0 0 0,0 0 1,1 0-1,-1 0 1,1-1-1,-1 1 1,1 0-1,3 3 1,12 16 172,-14-18-160,0 1 0,0-1 0,1 0 0,-1 0 0,1 0 0,7 5 0,13 11 115,-21-18-96,-1 1 1,0-1-1,1 0 1,-1 0-1,1 0 1,0 0-1,0 0 1,-1-1-1,1 1 1,0-1-1,0 0 1,1 0-1,-1 0 1,0 0-1,0 0 1,5 0 0,-3-1 5,-1 0 1,0 0 0,0 0-1,1 0 1,-1-1 0,0 0 0,0 0-1,0 0 1,0 0 0,0-1 0,0 1-1,0-1 1,0 0 0,0-1-1,-1 1 1,1 0 0,-1-1 0,0 0-1,4-4 1,2-1-43,-7 6 20,-1 1 0,1-1 0,0 0 0,0 0 1,-1 0-1,1 0 0,-1 0 0,0 0 0,1 0 0,-1 0 0,0 0 0,0-1 1,0 1-1,-1-1 0,1 1 0,0-5 0,4-36 90,-5 31-255,1 10 193,-1-1-1,0 1 0,0-1 0,0 1 0,0-1 0,0 1 0,0 0 0,-1-1 1,1 1-1,-1-1 0,0 1 0,1 0 0,-1-1 0,0 1 0,-1 0 0,-1-4 0,3 6-21,-1 0 0,1-1 0,0 1-1,-1 0 1,1-1 0,-1 1 0,1 0-1,0 0 1,-1 0 0,1-1 0,-1 1-1,1 0 1,-1 0 0,1 0 0,-1 0-1,1 0 1,0 0 0,-1 0 0,1 0-1,-1 0 1,-8-2-79,4 0 45,1 1 1,-1 0 0,0-1 0,0 2-1,0-1 1,0 0 0,-8 1-1,-12-2 19,-5-1-1533,26 3 259,0 0 0,0 0 0,-1 1 0,-7 1-1,12-2 979,-1 1-1,1-1 0,-1 0 1,1 1-1,-1-1 0,1 0 1,-1 1-1,1-1 1,-1 1-1,1-1 0,-1 1 1,1-1-1,0 1 0,-1-1 1,1 1-1,0-1 0,0 1 1,-1 0-1,1-1 0,0 1 1,0-1-1,0 1 1,0 0-1,0-1 0,0 1 1,0 1-1,-1 2 61,-3 8-1425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184 100 3136,'8'-12'3429,"-7"12"-3348,9-4 1958,-9 4-1956,-1 0 1,0 0-1,0-1 1,0 1-1,1 0 1,-1 0-1,0-1 1,0 1-1,0 0 1,0 0 0,0 0-1,1-1 1,-1 1-1,0 0 1,0-1-1,0 1 1,0 0-1,0 0 1,0-1-1,0 1 1,0 0 0,0 0-1,0-1 1,0 1-1,0 0 1,0-1-1,0 1 1,0 0-1,0 0 1,0-1-1,0 1 1,-1 0 0,1 0-1,0-1 1,0 1-1,0 0 1,0 0-1,0-1 1,-1 1-1,0 0 9,1-1 0,-1 1 0,0 0 0,1 0 0,-1 0 0,0 0 0,0 0 0,1 0 0,-1 0-1,0 0 1,1 0 0,-1 0 0,0 0 0,0 0 0,1 0 0,-2 1 0,-7 2 60,1 1 0,0-1 0,0 1 0,1 1 1,-1 0-1,1 0 0,0 0 0,-10 10 0,-1 1-12,0-2 144,6-5-175,0 0-1,-15 17 1,25-23-65,-1-1 0,1 1 0,0 0 0,0 1 0,0-1 0,0 0 0,0 0 0,1 1 0,0-1 0,-1 1 0,1 0 0,1-1 0,-1 1 0,0 7-1,1-9 13,0 0-1,0 0 1,1 0-1,-1 1 1,1-1-1,0 0 0,-1 0 1,1 0-1,0 0 1,0 0-1,0 0 1,0-1-1,1 1 0,-1 0 1,0 0-1,1-1 1,0 1-1,-1-1 1,1 0-1,0 1 0,-1-1 1,1 0-1,0 0 1,0 0-1,0 0 0,0 0 1,0 0-1,4 0 1,1 1 79,0 0 1,1-1 0,-1 0 0,0 0 0,1-1-1,-1 0 1,8-1 0,0 0 152,29-7 1,-41 7-269,1 0 1,0 0-1,-1-1 1,1 1-1,-1-1 1,0 0-1,1 0 1,-1 0-1,0 0 1,0 0-1,0-1 1,0 1-1,3-6 1,-3 4-9,-1 0 1,0 0-1,0 0 1,-1 0 0,1 0-1,-1-1 1,0 1-1,0-1 1,0 1-1,0-7 1,-1 3-24,0 0-1,-1-1 1,0 1-1,0 0 1,-3-9-1,4 15 1,-1 0-1,0 0 0,0 0 1,-1 0-1,1 0 1,0 0-1,-1 0 1,1 0-1,-1 0 1,1 1-1,-1-1 0,0 1 1,0-1-1,0 1 1,1 0-1,-1 0 1,-1 0-1,1 0 1,0 0-1,0 0 1,0 0-1,0 1 0,-5-2 1,2 2-5,0-1 1,0 0-1,0 1 1,0 0-1,1 0 1,-1 1-1,0-1 1,0 1-1,0 0 1,-6 3-1,9-4 80,4 0 21,12-5 110,22-8 48,13-8-99,-11 3-37,1 2-1,42-10 1,-67 22 20,73-14 247,-76 16-371,-1 1 0,1 1 0,-1 0 0,1 0 0,-1 1 0,15 3 0,-23-4 6,0 1 0,1-1 0,-1 1 0,0 0 0,0 0 0,0 0 0,0 0 0,0 0 0,0 0 0,0 0 0,0 1 0,0-1 0,-1 1 0,1-1 0,-1 1 0,1 0 0,-1 0 0,1 0 0,-1 0 0,1 2 0,-1-1 15,0-1-1,0 1 1,-1 0 0,1 0-1,-1 0 1,0 0 0,0 0-1,0 0 1,0 0 0,0 0 0,-1-1-1,1 1 1,-1 0 0,-1 4-1,-2 5 26,-1-1-1,-1 1 0,1-1 1,-2-1-1,-8 13 0,-44 48 223,24-32 32,27-25 23,8-14-317,0 0-1,-1 0 0,1 0 1,0 0-1,0 0 0,0 0 0,0 0 1,0 0-1,0 0 0,0 1 1,0-1-1,0 0 0,0 0 1,0 0-1,0 0 0,0 0 0,0 0 1,0 0-1,0 1 0,0-1 1,0 0-1,0 0 0,0 0 1,0 0-1,0 0 0,0 0 1,1 0-1,-1 0 0,0 0 0,0 1 1,0-1-1,0 0 0,0 0 1,0 0-1,0 0 0,0 0 1,0 0-1,0 0 0,0 0 1,1 0-1,-1 0 0,0 0 0,0 0 1,0 0-1,0 0 0,0 0 1,0 0-1,0 0 0,0 0 1,1 0-1,-1 0 0,0 0 1,0 0-1,0 0 0,28-9 611,-28 8-618,209-106 436,-100 46-671,-103 58 201,0 0-1,0 0 1,1 1 0,-1 0 0,0 0 0,1 0 0,8-1 0,-13 3 21,1 0-1,-1 0 1,0 0 0,1 0 0,-1 1-1,0-1 1,1 1 0,-1-1 0,0 1-1,0 0 1,0 0 0,1 0 0,-1 0 0,0 0-1,0 1 1,0-1 0,-1 0 0,1 1-1,0 0 1,0-1 0,-1 1 0,1 0-1,-1 0 1,2 2 0,2 7 15,1-1 0,-2 1 0,0-1 0,0 1 0,2 14-1,-3-13 146,0-1-1,0 0 0,1 0 1,1 0-1,8 14 0,-12-22-108,1-1 0,0 1 0,0 0 0,0-1 0,0 1 1,1-1-1,-1 0 0,0 1 0,1-1 0,0-1 0,0 1 0,-1 0 0,1 0 0,0-1 0,0 0 0,1 0 0,-1 0 0,0 0 0,0 0 0,0 0 0,1-1 0,-1 0 0,0 1 0,1-1 0,-1-1 0,0 1 0,5-1 1,21-8 98,53-23 1,-43 10-3723,-20 13 1557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403 646 4160,'6'-4'3234,"1"-1"1,-7 5-3169,0 0 0,0 0 1,0-1-1,0 1 0,0 0 1,0 0-1,0 0 1,-1 0-1,1-1 0,0 1 1,0 0-1,0 0 0,0 0 1,0 0-1,0-1 0,0 1 1,0 0-1,-1 0 1,1 0-1,0 0 0,0 0 1,0 0-1,0-1 0,0 1 1,-1 0-1,1 0 0,0 0 1,0 0-1,0 0 1,0 0-1,-1 0 0,1 0 1,0 0-1,0 0 0,0 0 1,-1 0-1,1 0 0,0 0 1,0 0-1,0 0 1,-1 0-1,1 0 0,-12-3 974,8 1-839,-1 1 0,0 0 0,0 0 0,0 0 0,0 1 0,0-1 0,0 1 1,1 0-1,-9 2 0,-4 1-62,-1 2 1,1 0-1,1 0 1,-1 2-1,1 0 1,-18 11-1,2 2-14,-53 44 0,75-56-108,-2 1 46,1 0 0,0 1 0,1 1 0,0 0 0,-10 13 0,20-23-42,-1 0 1,0 0-1,1 0 0,-1 0 0,1 0 1,-1 0-1,1 0 0,0 0 0,-1 0 1,1 0-1,0 0 0,0 0 1,0 0-1,0 0 0,0 0 0,0 0 1,0 1-1,0-1 0,0 0 0,0 0 1,1 0-1,-1 0 0,0 0 0,1 0 1,-1 0-1,1 0 0,-1 0 0,1 0 1,-1 0-1,1 0 0,0 0 1,-1-1-1,1 1 0,0 0 0,0 0 1,1 1-1,1-1 26,-1 1 1,1-1-1,-1 0 1,1 0-1,-1 0 0,1 0 1,0 0-1,-1 0 1,1-1-1,0 1 0,0-1 1,0 0-1,3 0 1,6-1 26,-1-1 1,1-1 0,-1 0-1,0 0 1,0-1-1,11-6 1,6-3 29,26-19 0,-24 10-53,0 0 0,-2-2-1,0-2 1,-2 0 0,30-38-1,-35 37-41,-1-1 0,-2-1-1,-1-1 1,21-48 0,-13 12 17,20-77 0,-40 124-60,-1 0 0,0-1 0,-1 0 0,-2 0 0,0 0 0,-1 1 0,-3-29 0,3 45 8,-1 0-1,1 0 0,-1 0 0,0 0 0,0 0 0,0 0 0,0 0 0,0 0 1,-1 1-1,1-1 0,-1 0 0,-2-2 0,3 4 12,0 0 0,0 1 1,0-1-1,0 0 0,0 0 0,0 1 0,0-1 0,-1 1 0,1-1 1,0 1-1,0 0 0,0-1 0,-1 1 0,1 0 0,0 0 1,0 0-1,-1 0 0,1 0 0,0 0 0,-1 0 0,1 0 1,0 0-1,0 0 0,-1 1 0,1-1 0,0 1 0,0-1 0,0 1 1,-2 0-1,-5 4-1,0 0 0,1 0 0,-1 1 0,1 0 0,-11 12 0,-29 37-32,40-45 21,-6 6 33,2 2 0,0-1 0,1 2 0,1-1 0,1 1 0,0 1 0,-4 20 0,1 2 49,3 1 0,-5 54 0,11-69 41,0 1 0,2 0 0,5 40-1,-4-58-9,1 0 0,1 0 0,0-1 0,0 1 0,1-1-1,0 0 1,1 0 0,0 0 0,0-1 0,1 1 0,14 16 0,-14-20 29,1 0 0,-1 0 0,1 0 0,0-1 0,0 0 0,1 0 0,-1-1 0,1 0 0,0 0 0,16 4 0,-14-6 1,0 0-1,1 0 0,-1-1 1,1-1-1,0 1 0,-1-2 1,1 0-1,15-3 1,-12 2-68,1-2 0,-1 1 0,0-2 0,0 0 0,-1-1 0,1 0 0,-1-1 0,0 0 0,22-18 0,42-48-240,-54 50 90,-20 20 76,0 0-1,0 0 0,0 0 1,0 1-1,0-1 0,1 1 1,-1 0-1,1 0 0,0 0 1,5-1-1,-8 3 18,0 0 0,0 1 1,0-1-1,0 1 0,-1-1 0,1 1 1,0 0-1,0-1 0,-1 1 0,1 0 1,0 0-1,-1-1 0,1 1 0,-1 0 0,1 0 1,-1 0-1,1 1 0,9 18 24,-10-19-16,40 83-99,-25-56 168,-9-19-15,0 0 1,1 0-1,0 0 1,0-1-1,1 0 0,17 13 1,-4-3 15,-18-15 88,0 0 0,0-1 0,1 0 1,-1 1-1,1-1 0,0 0 0,-1-1 1,7 3-1,-6-3-446,0 0 1,0 0-1,0-1 1,0 1-1,1-1 1,-1 0-1,6-1 1,-3 0-1229,1-1 0,0 0 0,-1 0 1,1-1-1,-1 0 0,0 0 1,0 0-1,9-7 0,4-3-1096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3 5408,'0'0'54,"0"-1"0,-1 1 0,1 0 0,0 0 0,0 0 0,0 0 0,0 0 0,0 0 0,-1-1-1,1 1 1,0 0 0,0 0 0,0 0 0,0 0 0,-1 0 0,1 0 0,0 0 0,0 0 0,0 0 0,-1 0 0,1 0 0,0 0 0,0 0 0,0 0 0,-1 0 0,1 0 0,0 0 0,0 0 0,0 0 0,-1 0 0,1 0 0,0 0 0,0 0 0,0 0 0,0 1 0,-1-1 0,1 0 0,0 0-1,0 0 1,0 0 0,0 0 0,0 0 0,-1 1 0,1-1 0,0 0 0,0 0 0,0 0 0,0 0 0,0 1 0,-13 14 1281,-4 7 424,-1-6-589,-30 26 673,-107 55 882,101-66-2106,-54 33 257,-131 80 8,217-130-1520,1 0 0,1 2 1,1 0-1,-30 32 0,36-30-3284,11-2 1174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3 4896,'1'-2'2067,"0"5"-1317,-2 9 1217,-2 4-314,1-8-1165,0 0 0,0 0 0,-1 0 0,0-1 0,-6 13 0,-7 4 233,0-1 1,-2 0-1,-37 37 1,17-24-317,-51 37 0,-33 7-63,36-26-2348,86-54 2001,-25 19-1895,14-3-2899,10-2 1546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1109 2816,'0'1'79,"0"-1"0,0 0 1,0 0-1,0 0 0,0 0 1,0 1-1,0-1 0,0 0 0,0 0 1,-1 0-1,1 0 0,0 1 1,0-1-1,0 0 0,0 0 0,1 0 1,-1 1-1,0-1 0,0 0 1,0 0-1,0 0 0,0 0 0,0 1 1,0-1-1,0 0 0,0 0 0,0 0 1,0 0-1,1 1 0,-1-1 1,0 0-1,0 0 0,0 0 0,0 0 1,0 0-1,1 0 0,-1 0 1,0 0-1,0 1 0,0-1 0,0 0 1,1 0-1,-1 0 0,0 0 0,0 0 1,0 0-1,1 0 0,15 2 2306,20-3-335,-20-2-1710,1 0 1,-1-1 0,0-1 0,0 0-1,-1-1 1,1-1 0,-1-1 0,22-14-1,-5-4-62,-2-2-1,-1-1 0,49-63 1,-47 52-191,143-170 76,-59 95-154,11-14 48,-92 92 3,43-63 1,-37 40 8,57-117 1,-94 167-361,-6 12 31,-10 14 85,-136 189 490,121-166-126,2 0-1,2 2 1,2 1 0,2 1 0,1 1 0,3 1-1,1 0 1,3 1 0,-10 63 0,19-90-118,1 0 0,1 0 1,1 0-1,0 0 0,6 32 0,-5-43 15,1 0 0,0-1-1,0 0 1,1 1-1,0-1 1,0 0-1,0 0 1,1-1 0,0 1-1,1-1 1,0 0-1,0 0 1,0 0-1,0-1 1,1 0 0,0 0-1,7 5 1,-1-4 10,-1 0 0,1-1 0,0 0 0,0-1 0,1 0 0,-1-1 0,1-1 0,0 0 0,0-1 0,22 0 0,-21-1-54,1-2 0,-1 1 0,0-2 0,0 0 1,0-1-1,-1 0 0,1-1 0,-1 0 0,0-1 0,0-1 1,-1 0-1,0 0 0,0-2 0,-1 1 0,0-1 0,0-1 1,9-11-1,-4 2-15,-1 0 1,0-1-1,-1 0 1,-2-2 0,0 1-1,-1-1 1,-1-1-1,-2 0 1,7-24-1,-14 42-38,5-13-71,-2-1-1,0 0 1,2-36-1,-6 54 67,0-1 1,0 1-1,0-1 0,0 1 0,0 0 1,0-1-1,-1 1 0,1-1 1,-1 1-1,1 0 0,-1-1 1,1 1-1,-1 0 0,0 0 0,1 0 1,-3-2-1,3 2 5,-1 0-1,0 1 1,0-1-1,0 1 1,1-1-1,-1 1 1,0 0-1,0-1 1,0 1-1,0 0 1,0 0 0,0-1-1,0 1 1,0 0-1,0 0 1,0 0-1,0 0 1,-1 0-1,-3 1 8,1 1 0,-1-1-1,1 1 1,-1-1 0,1 1-1,0 0 1,0 1 0,0-1-1,-4 4 1,-9 8 35,1 1 1,0 0-1,2 1 0,0 1 1,-19 28-1,-52 101 197,77-131-201,-27 56 48,32-65-61,1 0 1,0 0 0,0 0 0,1 0 0,0 0 0,0 0 0,0 0 0,1 0 0,1 12 0,-1-15 11,1 0 1,-1 0-1,1-1 1,0 1-1,0 0 1,0 0-1,0-1 1,1 1-1,-1-1 1,1 1-1,-1-1 1,1 1-1,0-1 1,0 0-1,0 0 1,0 0-1,3 2 1,-1-2 8,0 0 0,-1 0 0,1-1 0,0 1 0,0-1 0,0 0 1,0 0-1,0 0 0,0 0 0,8-1 0,0 0 15,0-1-1,0 0 0,-1-1 1,1 0-1,-1-1 1,1-1-1,15-6 0,206-102-11,59-30-38,-253 118 105,53-44 0,-36 25-187,-42 29 53,-13 14 26,-1 0 1,0 0-1,1 0 0,-1-1 1,0 1-1,0 0 0,1 0 1,-1-1-1,0 1 0,0 0 1,0-1-1,1 1 0,-1 0 0,0-1 1,0 1-1,0 0 0,0-1 1,0 1-1,0 0 0,1-1 1,-1 1-1,0 0 0,0-1 1,0 1-1,0 0 0,0-1 1,0 1-1,-1 0 0,1-1 0,0 1 1,0 0-1,0-1 0,0 1 1,-1-1-1,-2 2-61,-33 34-112,-122 105 336,-50 48-133,196-176-14,1 1-1,-13 17 1,21-26 0,0 0-1,1 0 0,-1 0 1,1 1-1,0-1 0,1 1 1,-1 0-1,1-1 0,0 1 1,0 0-1,0 9 0,1-13 0,0-1 0,0 1 1,0 0-1,0 0 0,0 0 0,0 0 0,1 0 0,-1 0 0,0-1 0,0 1 0,1 0 0,-1 0 0,1-1 0,-1 1 1,1 0-1,-1 0 0,1-1 0,-1 1 0,1 0 0,0-1 0,-1 1 0,1-1 0,1 1 0,0 0 19,0 0-1,0 0 1,0 0-1,1-1 1,-1 1 0,0-1-1,0 1 1,1-1-1,1 0 1,6 0 65,0-1 1,0 0-1,11-3 1,-7 0-55,-1 0 1,1 0 0,-1-2-1,21-11 1,-17 7-6,-1-1 1,0 0-1,-1-1 0,0-1 1,-1 0-1,-1-1 0,0 0 1,20-29-1,2-11-56,34-74-1,-64 119-5,8-24-70,-9 24-56,-1 0-1,8-13 1,-11 22 148,0 1-1,0-1 1,0 0 0,0 0 0,0 0 0,0 0 0,0 0 0,0 0 0,0 0 0,0 0 0,0 0 0,0 0 0,0 0 0,0 0 0,0 0-1,0 0 1,0 0 0,0 0 0,0 0 0,0 0 0,0 0 0,0 0 0,0 0 0,0 0 0,0 0 0,1 0 0,-1 0 0,0 0-1,0 0 1,0 0 0,0 0 0,0 0 0,0 0 0,0 0 0,0 0 0,0 0 0,0 0 0,0 0 0,0 0 0,0 0 0,0 0-1,0 0 1,0 0 0,0 0 0,0 0 0,0 0 0,0 0 0,0 0 0,0 0 0,0-1 0,0 1 0,0 0 0,0 0 0,0 0 0,0 0-1,0 0 1,0 0 0,0 0 0,0 0 0,0 7-48,-3 16 59,3-21-20,-15 86-104,5-42 158,3 0 0,-1 60 0,8-100 11,0 0 1,1 0-1,-1 1 0,1-1 0,1 0 0,3 11 0,-4-16-24,-1 1 0,1 0 1,0-1-1,-1 1 0,1-1 0,0 0 0,0 1 0,0-1 0,0 0 0,1 1 1,-1-1-1,0 0 0,0 0 0,1 0 0,-1 0 0,1 0 0,-1 0 0,1-1 1,-1 1-1,1 0 0,-1-1 0,1 1 0,0-1 0,-1 0 0,1 1 0,0-1 0,-1 0 1,1 0-1,0 0 0,2 0 0,3-2-3,1 1 0,-1-2 0,0 1 0,1-1 1,-1 0-1,-1 0 0,1 0 0,0-1 0,-1 0 0,9-7 0,5-7-6,28-30 0,-40 40 5,156-173 44,-111 121-154,-37 46 0,-16 14 80,0 0 0,0 0 1,0 0-1,0 0 0,0 0 1,0 0-1,0 0 0,0 0 1,0 0-1,1 0 0,-1 0 1,0 0-1,0 0 0,0 0 1,0 0-1,0 0 0,0 0 1,0 0-1,0 0 0,0 0 1,0 0-1,1 0 1,-1 0-1,0 0 0,0 0 1,0 0-1,0 0 0,0 0 1,0 0-1,0 0 0,0 0 1,0 0-1,0 0 0,0 0 1,1 0-1,-1 0 0,0 0 1,0 0-1,0 0 0,0 0 1,0 1-1,0-1 0,0 0 1,0 0-1,0 0 0,0 0 1,0 0-1,0 0 1,0 0-1,0 0 0,0 0 1,0 0-1,0 0 0,0 1 1,0-1-1,0 0 0,0 0 1,0 0-1,0 0 0,0 0 1,0 0-1,0 0 0,0 0 1,0 0-1,0 0 0,0 1 1,0-1-1,0 0 0,0 0 1,-2 8-49,-53 115-170,-4 13 329,56-127-99,1-5 9,0 1 0,0 0 0,1 0-1,0 0 1,0 0 0,0 0 0,0 0-1,1 0 1,0 10 0,0-14-1,1 0 0,-1 0 0,1 0 1,-1 0-1,1 0 0,-1 0 0,1 0 0,0 0 0,0 0 1,-1 0-1,1-1 0,0 1 0,0 0 0,0-1 0,0 1 0,0 0 1,0-1-1,0 1 0,0-1 0,0 1 0,0-1 0,0 0 1,0 1-1,0-1 0,0 0 0,1 0 0,-1 0 0,0 0 1,0 0-1,0 0 0,0 0 0,2-1 0,5 0 37,0 0 1,0 0-1,11-5 0,-1-1-10,0 0 0,0-1 1,-1 0-1,-1-2 0,1 0 0,17-15 0,-11 6-40,-2-1 1,0-1-1,25-32 0,62-77-455,-108 130 449,1 0 1,-1-1-1,0 1 1,0 0-1,0 0 1,1 0-1,-1 0 0,0 0 1,0 0-1,1 0 1,-1 0-1,0 0 1,0 0-1,1 0 0,-1 0 1,0 0-1,0 0 1,1 0-1,-1 0 1,0 0-1,0 1 1,0-1-1,1 0 0,-1 0 1,0 0-1,0 0 1,0 0-1,1 0 1,-1 1-1,0-1 0,0 0 1,0 0-1,0 0 1,1 1-1,-1-1 1,0 0-1,0 0 1,0 0-1,0 1 0,0-1 1,0 0-1,0 0 1,0 1-1,0-1 1,0 0-1,0 0 0,0 1 1,6 15-8,-5-13 6,6 18-11,-4-7 7,1 0 0,1 0 0,1-1 0,0 0 0,11 19 0,-14-29 19,-1 0 1,0 0-1,1 0 1,-1 0-1,1-1 1,0 0-1,0 1 1,0-1-1,0 0 1,1 0-1,-1-1 1,0 1-1,1-1 1,-1 1 0,1-1-1,-1 0 1,1 0-1,0-1 1,-1 1-1,1-1 1,0 0-1,0 0 1,-1 0-1,1 0 1,0-1-1,6-1 1,6-3 22,-2 0 1,1-1 0,0-1 0,-1 0-1,17-12 1,-18 11-8,0-1-1,0-1 0,-1 0 1,0 0-1,-1-1 0,0 0 1,10-14-1,-13 13 16,0-1 0,0 0 0,-1-1 0,-1 1 1,0-1-1,4-15 0,-9 26-67,-1 0 0,1 0 0,-1 1 0,1-1 0,-1 0 0,0 0 0,0 1 0,0-1 0,0 0 0,-1 0 0,1 0 0,-1 1 0,0-1 1,-1-5-1,1 7 13,1 1 0,-1-1 1,0 0-1,1 0 1,-1 0-1,1 0 1,-1 0-1,0 0 1,0 1-1,0-1 1,1 0-1,-1 1 1,0-1-1,0 1 1,0-1-1,0 1 1,0-1-1,0 1 0,0-1 1,0 1-1,0 0 1,0 0-1,-1 0 1,1-1-1,0 1 1,-2 1-1,0-1-2,0 0 0,0 1 0,-1 0 0,1 0-1,0 0 1,0 0 0,0 0 0,-3 2 0,-4 3 1,0 1 0,0 0 0,0 0 1,1 1-1,0 0 0,0 1 0,1 0 0,-12 17 0,-1 7-10,-24 49-1,43-78 28,-6 11 12,1 1 0,0 0-1,2 0 1,0 0 0,0 1-1,2 0 1,-4 33 0,7-48-8,0 0 0,0 0 1,0 0-1,0 1 0,1-1 1,-1 0-1,0 0 0,1 0 1,-1 0-1,1 0 0,0 0 1,0 0-1,0-1 0,0 1 1,0 0-1,0 0 0,1-1 1,-1 1-1,0 0 1,1-1-1,-1 1 0,1-1 1,0 0-1,-1 0 0,1 1 1,0-1-1,0 0 0,0-1 1,0 1-1,0 0 0,0 0 1,0-1-1,0 1 0,0-1 1,0 0-1,4 1 0,6-1 32,0-1 0,1 0-1,-1 0 1,0-1 0,13-4-1,-24 5-35,61-16 4,-1-4-1,71-33 1,-84 33-11,-34 14-46,0 2 1,21-6-1,-34 11 40,0 0 0,0 0 1,0 0-1,0 0 0,0 0 0,0 0 1,0 0-1,0 0 0,0 0 1,0 0-1,0 0 0,0 1 0,-1-1 1,1 0-1,0 1 0,0-1 0,0 0 1,0 1-1,-1 0 0,1-1 0,0 1 1,0-1-1,-1 1 0,1 0 0,0-1 1,-1 1-1,1 0 0,-1 0 0,1-1 1,-1 1-1,1 0 0,-1 0 1,1 0-1,-1 0 0,0 0 0,0 0 1,1 1-1,0 4 11,0 1-1,0-1 1,-1 1 0,0 8 0,0-11 56,1-3-47,-1 0 1,0 0-1,0 0 1,-1 0-1,1 0 1,0 0-1,0 0 1,0 0-1,-1 0 1,1 0-1,0-1 0,-1 1 1,1 0-1,-1 0 1,1 0-1,-1 0 1,1-1-1,-1 1 1,-1 1-1,2-2-10,0 0 0,0 0 0,0 0 0,0 0 0,0 0 0,0 1-1,-1-1 1,1 0 0,0 0 0,0 0 0,0 0 0,0 0 0,0 1-1,0-1 1,0 0 0,0 0 0,0 0 0,0 0 0,-1 1 0,1-1 0,0 0-1,0 0 1,0 0 0,0 0 0,0 1 0,0-1 0,0 0 0,0 0-1,1 0 1,-1 0 0,0 1 0,0-1 0,0 0 0,0 0 0,0 0-1,0 0 1,0 1 0,0-1 0,0 0 0,0 0 0,0 0 0,1 0-1,-1 0 1,0 0 0,0 1 0,0-1 0,0 0 0,0 0 0,1 0 0,-1 0-1,0 0 1,1 1-400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39 405 4064,'-17'6'1307,"16"-6"-1272,1 0 0,-1 1 0,1-1 0,-1 0 0,0 1 0,1-1 1,-1 0-1,1 1 0,-1-1 0,1 1 0,-1-1 0,1 1 1,-1-1-1,1 1 0,0-1 0,-1 1 0,1-1 0,0 1 0,-1 0 1,1-1-1,0 2 0,-2 0 199,-7 17 9622,24-30-6176,48-64-1922,-25 28-1436,-34 42-311,97-111 170,-72 85-183,54-45-1,-68 65-45,11-10-56,41-25 0,-57 43-28,-10 3 129,0 0 0,0 0 0,0 0 0,0 0 1,0 0-1,0 0 0,0 0 0,0 0 0,0 0 0,0 0 0,0 0 0,1 0 0,-1 0 0,0 0 1,0 1-1,0-1 0,0 0 0,0 0 0,0 0 0,0 0 0,0 0 0,0 0 0,0 0 1,0 0-1,0 0 0,0 0 0,0 0 0,0 1 0,0-1 0,0 0 0,0 0 0,0 0 0,0 0 1,0 0-1,0 0 0,0 0 0,0 0 0,0 0 0,0 1 0,0-1 0,0 0 0,0 0 0,0 0 1,0 0-1,0 0 0,0 0 0,0 0 0,0 0 0,-13 19-134,-18 25 232,2 2 0,-26 56 1,32-60 87,2 0 157,1 0-1,-26 80 1,45-119-305,1 0 1,-1 0-1,1-1 0,-1 1 1,1 0-1,0 0 1,0 0-1,0 0 0,1 0 1,0 3-1,-1-4-8,1-1 1,-1 0-1,0 0 0,1 0 0,0 0 1,-1 0-1,1 0 0,0 0 0,-1 0 1,1 0-1,0 0 0,0 0 0,0 0 1,-1-1-1,1 1 0,0 0 0,0-1 1,0 1-1,1 0 0,-1-1 0,0 0 0,0 1 1,0-1-1,0 1 0,0-1 0,1 0 1,1 0-1,5 1 50,1-2 1,0 1-1,0-1 0,-1 0 1,1-1-1,0 0 0,-1 0 1,10-5-1,64-32-9,-68 32-53,188-118-43,-163 99-120,-37 25 127,0-1 0,0 1 1,0 0-1,0 0 0,0 0 1,0 0-1,0 1 0,0-1 1,0 1-1,1-1 0,-1 1 1,0 0-1,0-1 0,0 1 1,3 1-1,-4-1 12,-1 0 0,1 0-1,0 0 1,-1 1 0,1-1 0,-1 0 0,1 0 0,-1 1 0,1-1 0,-1 0-1,1 1 1,-1-1 0,1 1 0,-1-1 0,1 1 0,-1-1 0,0 1-1,1-1 1,-1 1 0,0-1 0,1 2 0,-1-1-2,1 1 0,-1-1 0,0 1 1,0 0-1,0-1 0,0 1 0,0 0 0,0-1 1,0 1-1,0-1 0,-1 4 0,-4 8 24,0 1 0,-1-1 0,-1-1 0,0 1 0,0-1-1,-1 0 1,-17 19 0,13-16 59,0 1-1,0 1 1,-9 20 0,20-36-50,1 0 0,-1-1 1,1 1-1,0-1 1,-1 1-1,1 0 0,0-1 1,0 1-1,0 0 1,-1 0-1,1-1 0,0 1 1,0 0-1,0-1 1,0 1-1,0 0 0,0 0 1,0-1-1,0 1 0,1 0 1,-1-1-1,1 2 1,-1-1-7,1-1-1,-1 0 1,1 1 0,-1-1 0,1 0 0,-1 0-1,1 0 1,0 1 0,-1-1 0,1 0 0,-1 0 0,1 0-1,0 0 1,-1 0 0,1 0 0,0 0 0,-1 0 0,1 0-1,-1-1 1,2 1 0,6-3 76,0 1 0,14-9 0,-18 9-79,21-12 102,-2-1 0,0 0 0,41-38 0,-40 32-242,1 1 0,43-27 1,-67 46 115,1 0 1,0 0-1,0 0 1,0 0-1,0 1 1,0-1-1,0 1 1,1-1-1,-1 1 1,0 0-1,0-1 1,3 1-1,-4 1 5,0-1 0,0 0 0,-1 0 0,1 1-1,0-1 1,0 0 0,-1 1 0,1-1 0,0 1-1,-1-1 1,1 1 0,-1-1 0,1 1 0,0-1 0,-1 1-1,1 0 1,-1-1 0,0 1 0,1 0 0,-1 0-1,0-1 1,1 1 0,-1 0 0,0 0 0,0-1-1,1 1 1,-1 0 0,0 0 0,0 0 0,0-1-1,0 1 1,0 0 0,0 1 0,-1 7-19,0 0 0,-1 0 1,-5 16-1,-3 21 49,10-43-13,0 0 0,0 0-1,0 0 1,0 0 0,0 0-1,0 0 1,1 0 0,0 0-1,-1 0 1,1 0 0,3 5-1,-3-6 25,0 0-1,1 0 1,-1 0 0,1-1-1,-1 1 1,1-1-1,0 1 1,0-1-1,0 0 1,-1 1 0,1-1-1,0 0 1,1 0-1,-1 0 1,0-1 0,0 1-1,0 0 1,0-1-1,1 1 1,-1-1-1,0 0 1,1 0 0,1 0-1,8 0 38,0-1 0,-1-1 0,15-3 1,-13 2-24,156-34 120,-138 28-153,0-1 1,0-2-1,35-18 1,-32 10-106,52-41 1,-74 52 84,17-15-143,-26 22 20,-5 3-14,-13 10-148,-30 24 30,-81 59 262,117-88-28,-7 4-26,-17 15 1,30-23 59,1 0 0,0 0 0,0 0 0,0 0 0,0 0 0,0 0-1,0 0 1,1 1 0,-1-1 0,1 1 0,0-1 0,-1 1 0,1 0 0,0-1 0,1 1 0,-2 4 0,2-6 7,0 1 0,1-1 1,-1 1-1,0 0 0,0-1 0,1 1 0,-1-1 0,1 1 0,0-1 0,-1 1 1,1-1-1,0 0 0,0 1 0,0-1 0,0 0 0,0 0 0,0 1 0,0-1 0,0 0 1,0 0-1,1 0 0,-1 0 0,0-1 0,1 1 0,-1 0 0,1 0 0,-1-1 1,1 1-1,-1-1 0,1 1 0,-1-1 0,3 0 0,5 2 56,0-1 0,1-1 0,-1 0 0,12-1-1,-12 0-2,-1 1-48,0-1 0,0-1 0,0 1 0,0-1-1,0-1 1,11-4 0,0-2 16,20-14 1,-23 14-35,23-19-264,-39 30-66,-2 8 157,-6 11-96,-1-2 216,-1-1-1,-23 32 0,11-19 43,-10 16 12,-138 188-61,70-116 36,-18 23 127,112-134-71,-15 20 215,-2-2 0,-37 36-1,58-60-205,-9 7 157,7-8-63,6-5 98,10-8-71,116-81-49,-41 32-333,116-108-3373,-77 44-6953,-102 102 7978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7968,'-35'-36'3616,"30"32"-3136,0 1-480,10 6-96,0 1-1376,4 5 832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35 627 3904,'-34'20'9454,"33"-20"-9298,14-17 3076,-1 2-2607,25-21 1,-2 1-325,155-157 808,-154 158-944,124-119 482,11 15 200,-164 133-894,-1 1 0,1-1 0,0 2 0,9-5 0,-16 8 46,1-1 0,-1 1 0,0 0 0,0 0-1,1 0 1,-1 0 0,0 0 0,1 0 0,-1 0-1,0 0 1,1 0 0,-1 0 0,0 0 0,1 0 0,-1 0-1,0 0 1,1 0 0,-1 0 0,0 0 0,1 0-1,-1 0 1,0 1 0,1-1 0,-1 0 0,0 0-1,0 0 1,1 0 0,-1 1 0,0-1 0,0 0 0,1 0-1,-1 1 1,0-1 0,0 0 0,0 0 0,0 1-1,1-1 1,-1 0 0,0 1 0,0-1 0,0 0-1,0 1 1,0-1 0,0 0 0,0 1 0,0-1 0,0 0-1,0 0 1,0 1 0,0-1 0,0 0 0,0 1-1,0-1 1,0 0 0,0 1 0,0 0 3,-1 13 72,-1 0-1,-1 0 0,0 0 1,-8 23-1,5-15-8,-34 104 327,-66 142 0,104-265-340,0 1-18,1 0 1,-1 0-1,1 1 1,-2 5-1,3-9-18,-1 0 0,1-1-1,0 1 1,0 0 0,0 0-1,0-1 1,0 1 0,0 0-1,1-1 1,-1 1 0,0 0 0,0-1-1,0 1 1,1 0 0,-1-1-1,0 1 1,1 0 0,-1-1-1,0 1 1,1-1 0,-1 1-1,1-1 1,-1 1 0,1-1-1,-1 1 1,1-1 0,0 1 0,-1-1-1,1 0 1,-1 1 0,1-1-1,0 0 1,0 1 0,0-1-1,0 0 1,0 1 0,-1-1-1,1 0 1,0 0 0,0 0 0,0 0-1,0 0 1,0 0 0,0 0-1,-1 0 1,1 0 0,0 0-1,0 0 1,0-1 0,0 1 0,1-1-1,8-5 80,0 0 0,-1-1 0,17-14 0,-6 4-43,61-50 77,75-60-60,-73 64-243,123-69 1,-201 129 150,0 0-1,0 0 1,0 1 0,1-1 0,-1 1-1,1 1 1,-1-1 0,1 1 0,0 0-1,9-1 1,-14 2 15,0 1 0,0-1 0,0 0 0,0 0 0,0 0 0,-1 1 0,1-1 0,0 0 0,0 1 0,0-1 0,0 1 0,-1-1 0,1 1 0,0-1 0,-1 1 0,1-1 0,0 1 0,-1 0 0,1 0 0,0 1 0,0-1-9,0 1-1,0 0 0,0 0 0,-1 0 0,1 0 0,-1 0 0,1 0 0,-1 0 1,0 3-1,0 2-20,0 1 1,-1 0-1,0-1 1,-3 14 0,-2-4 34,0 0-1,-1 0 1,-17 28 0,-34 44 138,-12 0 2,-10 17 52,76-101-160,1 0 0,0 0 0,1 0 0,-3 8 0,4-12-15,1 0 0,-1 0-1,1-1 1,0 1 0,0 0 0,-1 0-1,1 0 1,0 0 0,0 0 0,0 0-1,0 1 1,0-1 0,0 0 0,1 0-1,-1 0 1,0-1 0,0 1 0,1 0 0,-1 0-1,0 0 1,1 0 0,-1 0 0,1 0-1,-1 0 1,1 0 0,0-1 0,-1 1-1,1 0 1,0 0 0,0-1 0,-1 1-1,1-1 1,1 2 0,2-1 23,1 1 1,-1-1 0,1 0-1,-1 0 1,1 0-1,-1-1 1,1 1-1,-1-1 1,1 0-1,-1-1 1,9 0-1,5-3 49,27-8 0,-43 11-79,24-8 23,-1-1-1,0-1 1,-1-1 0,42-27-1,-27 11 17,63-60 0,-86 73-131,0 1 0,27-17-1,-42 30 73,-1 1-1,1-1 1,-1 1-1,1 0 1,-1-1-1,1 1 1,-1 0-1,1 0 1,0 0-1,-1-1 1,1 1-1,-1 0 0,1 0 1,0 0-1,-1 0 1,1 0-1,0 0 1,0 0 5,-1 0 0,0 1 0,0-1 0,0 0 0,0 0 0,1 0 0,-1 1 0,0-1 0,0 0 0,0 0 0,0 1 0,0-1 0,0 0 0,0 0 0,1 1 0,-1-1 0,0 0 0,0 1 0,0-1 0,0 0 0,0 0 0,0 1 0,0-1 0,-1 0 0,1 0 0,0 1 0,-9 26-289,6-19 248,-42 143-29,43-145 113,1 0-21,0-1-1,0 1 1,1-1-1,-1 1 1,1-1-1,0 1 0,2 8 1,-2-12 2,0 0 0,1 0 0,-1-1 0,1 1 0,-1 0 0,1 0 0,0 0 0,0-1 0,0 1 0,0 0-1,0-1 1,0 1 0,0-1 0,0 1 0,1-1 0,-1 0 0,1 1 0,-1-1 0,1 0 0,-1 0 0,1 0 0,0 0 0,-1 0 0,1-1 0,2 2 0,2-1 66,1 0 1,-1 0-1,0-1 0,0 0 0,0 0 1,1-1-1,-1 1 0,10-4 1,-11 4-69,-1-2 1,0 1-1,0 0 1,0-1-1,0 0 1,0 0-1,0 0 1,0 0-1,-1-1 1,1 1-1,-1-1 1,0 0-1,5-5 1,-4 2-9,0-1 0,-1 0 1,0 1-1,0-1 0,0 0 0,-1 0 0,0-1 0,0 1 1,-1 0-1,0-1 0,0 1 0,-1-1 0,0 1 1,0-1-1,-1 1 0,-1-8 0,-1-4-44,-2 0 0,0 0 0,-2 1 0,0 0 0,-11-21 0,15 33-10,-1 0-1,0 0 0,0 0 1,0 0-1,-1 1 1,0 0-1,0 0 1,-7-5-1,12 9 42,-1 1-1,1 0 1,0-1 0,-1 1 0,1-1-1,-1 1 1,0 0 0,1 0 0,-1-1-1,1 1 1,-1 0 0,1 0-1,-1 0 1,0-1 0,1 1 0,-1 0-1,1 0 1,-1 0 0,0 0 0,1 0-1,-1 0 1,1 0 0,-1 0 0,-1 1-1,2-1-1,-1 1 0,1-1 0,0 1 0,-1-1 0,1 1 0,0-1-1,-1 1 1,1-1 0,0 1 0,0 0 0,-1-1 0,1 1 0,0-1 0,0 1-1,0 0 1,0-1 0,0 1 0,0-1 0,0 2 0,0 1-1,0-1 0,1 1 0,-1 0-1,1-1 1,0 1 0,-1-1 0,1 1 0,0-1 0,0 0 0,1 1 0,1 2 0,1 0 51,1-1 0,0 0 0,0 0 0,1 0 0,-1-1 0,13 6 0,37 13 149,-49-21-166,30 10 25,1-2 1,0-2-1,57 4 0,-37-9-1016,1-2 0,80-11-1,-81 5-3074,-8 5 1211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13 444 4320,'-4'-2'393,"-3"-3"706,5 5-568,4 4 955,-1 3 1735,1-5-2999,0 0 0,0-1-1,1 1 1,-1-1-1,1 0 1,-1 0 0,1 1-1,-1-1 1,1-1 0,-1 1-1,1 0 1,0-1-1,-1 1 1,1-1 0,0 0-1,0 0 1,2 0 0,2-2-33,0 1 0,0-1 0,0-1 1,-1 1-1,1-1 0,-1 0 1,11-7-1,1-2 75,22-20 0,-19 14-209,-1-2 0,-1 0-1,31-43 1,-40 49-30,-1 0 1,-1-1-1,0 0 0,-1 0 1,0-1-1,-2 0 0,8-31 0,-12 40-48,0 0-1,-1-1 1,0 1-1,0 0 1,0-1-1,-1 1 1,0 0-1,-4-12 1,5 16 16,-1 1 0,0 0 0,0-1 0,0 1 0,0 0-1,0 0 1,0 0 0,-1 0 0,1 0 0,-1 0 0,0 0 0,1 0 0,-1 1 0,0-1 0,0 1 0,0-1 0,0 1 0,0 0 0,0 0 0,-1 0 0,1 0 0,0 0 0,0 0 0,-1 0 0,1 1 0,-1-1 0,1 1 0,-5 0-1,3 0 1,0 1-1,0-1 1,0 1-1,1 0 0,-1 1 1,0-1-1,1 1 0,-1-1 1,0 1-1,1 0 1,0 0-1,0 1 0,-1-1 1,1 1-1,1-1 0,-1 1 1,0 0-1,-3 5 0,-4 6 30,0 1 0,-13 27 0,23-40-17,-19 36 103,2 1 0,-14 50 0,26-71 67,0 0 1,2 0-1,0 1 1,1-1-1,1 1 1,0 0-1,4 29 1,-2-44-83,0 0 1,-1 1 0,2-1-1,-1 0 1,0 1-1,1-1 1,0 0 0,0 0-1,5 7 1,-5-8-30,1-1 1,-1 0-1,0 1 1,1-1-1,0 0 1,-1 0-1,1-1 1,0 1 0,0-1-1,0 1 1,0-1-1,0 0 1,0 0-1,5 1 1,1-1 43,0 0 0,0 0 0,0-1 1,0 0-1,14-2 0,44-12 102,-43 8-136,25-7-33,-1-1 0,-1-2 0,0-3 1,-2-1-1,0-3 0,55-37 0,-15-1 46,5-4-254,-89 64 164,0 0-1,0 0 1,1 0-1,-1 0 1,0 1-1,1-1 1,-1 0-1,1 1 1,-1-1-1,1 1 1,-1-1-1,1 1 1,-1 0-1,1 0 1,-1 0-1,1 0 1,-1 0-1,1 0 1,-1 0-1,1 0 1,-1 0-1,1 1 1,2 0-1,-3 0 13,0 1 1,0-1-1,0 0 0,0 0 0,0 1 1,-1-1-1,1 0 0,-1 1 1,1-1-1,-1 1 0,1-1 0,-1 1 1,0-1-1,1 1 0,-1-1 0,0 1 1,0-1-1,0 1 0,0-1 1,-1 1-1,1 0 0,0-1 0,-2 3 1,-2 22 64,-2 0 1,-1-1 0,-20 46-1,12-41-114,4-8 161,-10 25 1,20-37 423,1-10-534,0 0 1,0 0-1,0 0 1,0 0-1,1 0 1,-1 1-1,0-1 1,0 0-1,0 0 1,0 0-1,0 0 1,1 0-1,-1 0 1,0 0 0,0 0-1,0 0 1,1 0-1,-1 0 1,0 0-1,0 0 1,0 0-1,0 0 1,1 0-1,-1 0 1,0 0-1,0 0 1,0 0-1,0 0 1,1 0-1,-1 0 1,0 0-1,0-1 1,21-12 335,-18 10-334,34-24 76,107-75-62,-117 85-114,0 2-1,1 1 0,50-18 1,-75 31 65,1 0 1,-1 0 0,0 0-1,1 0 1,-1 1 0,1 0-1,-1 0 1,1 0 0,-1 0 0,1 0-1,-1 1 1,1-1 0,5 3-1,-7-2 9,0 0 1,0 0-1,-1 0 0,1 0 0,0 0 0,-1 1 1,1-1-1,-1 1 0,1-1 0,-1 1 0,0-1 1,1 1-1,-1 0 0,0 0 0,0 0 0,-1 0 0,1 0 1,0 0-1,0 0 0,-1 0 0,1 0 0,-1 0 1,0 0-1,0 3 0,1 9-7,-2 0 0,1 0 0,-4 15 0,2-15 26,0-1 1,1 1 0,1 23 0,1-35 15,-1 1 0,1-1 0,-1 1 0,1-1 0,0 1 0,0-1 0,0 1 0,0-1 0,0 0 0,1 1 0,-1-1 0,1 0 0,-1 0 0,1 0 0,0 0 1,0-1-1,3 4 0,-1-3 24,0 1 0,1-1 0,-1 0 0,0 0 0,1 0 0,0-1 0,-1 0 0,10 2 1,1-2 34,1 0 1,-1-1-1,0-1 1,0 0-1,16-4 1,-4-2-27,0-1 0,-1-1 0,0-2 0,0 0 0,34-23 1,-19 10-74,-2-2 0,67-57 0,-92 70 71,21-22-1,-32 31-63,0 0 0,0 0 0,0 0 0,0-1 0,-1 1 0,0-1 0,0 1 0,0-1 0,0 0 0,1-7 0,-3 11-3,0 0 0,0 0 0,0 0 0,0-1 0,0 1 0,0 0 0,0 0 0,0 0 0,0 0 0,0 0 0,-1 0-1,1 0 1,0 0 0,-1 0 0,1 0 0,-1 0 0,1 0 0,-1 0 0,0 0 0,1 1 0,-1-1 0,0 0 0,0 0 0,1 0 0,-1 1-1,0-1 1,0 1 0,0-1 0,0 0 0,0 1 0,0 0 0,0-1 0,0 1 0,0 0 0,0-1 0,0 1 0,0 0 0,0 0 0,0 0 0,0 0-1,-2 0 1,-2 0-16,-1 0-1,1 0 1,0 1-1,-1 0 0,1 0 1,-10 3-1,1 2 31,1 0 0,1 0 0,-1 1 0,1 1 1,0 0-1,-18 17 0,5-1-78,-36 46 0,52-57 64,0 0 0,1 1 0,0 1 0,1-1 0,1 1 0,0 1 0,-5 20 0,9-28 40,1 0-1,-1 1 1,1-1-1,1 0 1,-1 0-1,3 16 0,-2-22-7,0 0-1,1 0 0,-1 0 1,1-1-1,0 1 0,-1 0 1,1 0-1,0 0 0,0-1 0,0 1 1,0 0-1,1-1 0,-1 1 1,0-1-1,1 1 0,-1-1 1,1 0-1,-1 1 0,1-1 1,0 0-1,0 0 0,-1 0 1,1-1-1,0 1 0,0 0 0,0-1 1,0 1-1,0-1 0,0 1 1,0-1-1,0 0 0,0 0 1,0 0-1,2 0 0,18-2 29,0-1-1,0-1 1,36-11 0,-5 2 118,13-1-100,-1-3 0,106-43 0,-149 50-73,0-2 0,-1-1-1,0 0 1,-1-1 0,0-2 0,30-30 0,6-8-167,-56 60-18,0 0 0,-1 0 0,-1 12 0,2-15 159,-15 144 265,15-143-214,-1-1 1,1 1 0,0 0 0,0 0 0,1-1 0,-1 1-1,1 0 1,0-1 0,-1 1 0,3 4 0,-2-6 3,0-1 0,-1 1 0,1-1 0,0 0 0,0 1 0,0-1 0,0 0 0,0 0 0,0 1 0,0-1 0,0 0 0,1 0 0,-1 0 0,0-1 0,1 1 0,-1 0 0,0 0 0,1-1 0,-1 1 0,1-1 0,0 1 0,-1-1 0,1 0 0,-1 1 0,1-1 0,1 0 0,32-3 27,0-1 0,-1-2 0,55-15 0,-21 4 5,122-36 42,-151 38-97,1-1 0,58-35 0,-82 40-5,0-1 0,-1 0 0,24-25 0,-118 101-632,-55 22 465,18-13 334,111-69-139,0 0-1,0 0 1,0 0-1,-5 7 1,9-10-9,-1 1-1,1-1 1,0 0 0,0 1 0,1 0 0,-1-1 0,0 1 0,0-1-1,1 1 1,-1 0 0,1-1 0,-1 1 0,1 0 0,0 0 0,0-1-1,0 1 1,0 0 0,0 0 0,0 2 0,1-2 0,-1-1 0,1 0 0,-1 0 0,1 0 0,0 0 0,0 0 0,-1 0 0,1 0 0,0 0 0,0 0 0,0 0 1,0-1-1,0 1 0,0 0 0,0-1 0,0 1 0,0-1 0,0 1 0,1-1 0,-1 1 0,0-1 0,0 0 0,0 1 0,1-1 0,-1 0 0,0 0 0,0 0 0,1 0 0,1 0 0,5-1 19,0 1-1,0-1 0,10-3 0,-2 0-15,-1 0 0,1-1 1,-1-1-1,1 0 0,-2-1 0,1-1 0,-1 0 1,0-1-1,-1 0 0,0-2 0,18-17 1,17-19-181,-47 45-140,-5 9 148,-1 10 93,-1-1-1,-1 0 0,-13 25 0,-3 6-33,-10 30 62,8-18-9,-40 69 1,35-79 138,-2-1 1,-2-2 0,-2-1-1,-2-2 1,-2-1 0,-60 47 0,93-82-17,-1-1 0,0 0 1,-1-1-1,1 0 0,-1 0 1,0 0-1,-17 5 0,25-10-70,0 0-1,0 0 0,1 0 0,-1 0 1,0 0-1,0 0 0,0 0 1,1 0-1,-1-1 0,0 1 1,0 0-1,0 0 0,1-1 1,-1 1-1,0 0 0,0-1 1,1 1-1,-1-1 0,0 1 1,1-1-1,-1 1 0,1-1 1,-1 1-1,1-1 0,-1 0 0,1 1 1,-1-1-1,1 0 0,-1 0 1,0-1-18,0-1 0,0 1 0,0 0 0,0-1 0,1 1 0,-1 0 0,1-1 0,-1 1 0,1-4 0,0 0-9,1 1-1,-1 0 0,1 0 1,0-1-1,1 1 0,-1 0 1,1 0-1,2-5 0,4-5 17,12-18-1,-6 12 30,-4 6-51,1 1 1,0 0-1,1 1 1,1 0-1,0 1 1,1 0-1,20-13 1,118-64 41,-74 47-26,63-46 9,-75 45 47,130-63 0,-98 65-31,-1 2 49,90-53 1,-158 71-136,-25 17 44,0 1 0,0-1-1,1 1 1,-1 0 0,1 0 0,8-3 0,-6 5-142,-6 4 81,-5 6 53,2-6 39,-8 12-49,0 0 0,-21 21 1,19-23 89,1 1 1,0 0-1,-11 19 1,22-32-34,-1-1 0,1 1 1,-1 0-1,1 0 1,-1 0-1,1 0 1,0 0-1,-1 0 0,1 0 1,0 0-1,0 0 1,0 0-1,0 0 0,0 0 1,0 0-1,0 0 1,0 0-1,0 0 1,1 1-1,-1-1 4,0-1 0,1 1 0,-1-1 1,1 1-1,-1-1 0,1 1 0,0-1 0,-1 1 0,1-1 0,-1 0 0,1 1 0,0-1 1,-1 0-1,1 1 0,0-1 0,-1 0 0,1 0 0,0 0 0,-1 0 0,2 1 1,3-1 56,0 0 0,-1 0 0,1-1 0,0 1 0,0-1 0,5-2 0,9-2-1,0-2-1,0-1 1,0 0-1,17-12 1,-35 20-73,9-6-93,0 0 1,1 1-1,0 0 0,-1 0 1,2 1-1,14-3 1,-25 7 84,0 0 0,0 0 0,-1 0 0,1 0 0,0 0 0,0 0 0,0 0 0,-1 0 0,1 0 0,0 0 0,0 0 0,0 1 0,-1-1 0,1 0 0,0 1 0,0-1 1,-1 0-1,1 1 0,0-1 0,0 1 0,-1-1 0,1 1 0,-1-1 0,1 1 0,-1 0 0,1-1 0,-1 1 0,1 0 0,-1-1 0,1 1 0,-1 0 0,0 0 0,1-1 0,-1 1 1,0 0-1,0 0 0,1 0 0,-1-1 0,0 1 0,0 0 0,0 0 0,0 0 0,0 0 0,0-1 0,-1 3 0,0 5-39,0 0-1,-1 1 1,-4 14 0,5-22 45,-19 62 29,-2 0 1,-54 104 0,49-121 15,-2-2 1,-61 72 0,68-91 10,-2-1 0,-1 0 1,0-2-1,-2-2 0,-45 28 1,61-41 138,0-2 1,-17 7 0,25-11-143,-1 0-1,1 0 1,-1 0 0,0-1-1,0 1 1,1-1-1,-1 0 1,0 0-1,0 0 1,1 0-1,-7-2 1,9 2-35,0 0 0,0-1 0,0 1 0,0 0 0,0-1 0,0 0 0,0 1 0,0-1 0,0 1 0,0-1 0,0 0 0,1 0 0,-1 1 0,0-1 0,0 0 0,1 0 0,-1 0 0,0 0 0,1 0 0,-1 0 0,0-2 0,1 1 4,-1-1-1,1 1 1,0 0 0,-1-1-1,1 1 1,0 0 0,1-1 0,-1 1-1,0-1 1,1-1 0,2-6 34,0 0-1,1 1 1,8-16 0,-11 24-43,15-29-23,2 2-1,0 0 0,2 1 1,1 1-1,1 1 1,51-44-1,-41 43 17,1 2 1,2 1-1,0 2 1,1 2-1,51-21 1,-63 31-7,0 2 1,1 0-1,0 1 1,0 2-1,0 0 1,41 1-1,-42 3-719,-1 2-1,39 7 0,-43-5-973,0 1 0,0 1-1,26 12 1,-8 4-2986,-3 2 1594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5984,'0'-1'112,"0"1"1,0 0-1,0 0 0,0-1 1,0 1-1,0 0 0,0 0 1,0-1-1,0 1 0,0 0 1,1 0-1,-1 0 1,0-1-1,0 1 0,0 0 1,0 0-1,0 0 0,1-1 1,-1 1-1,0 0 0,0 0 1,0 0-1,0 0 0,1-1 1,-1 1-1,0 0 1,0 0-1,1 0 0,-1 0 1,0 0-1,1 0 0,15-10 2029,18-8-219,9-1-823,-13 6-487,-1-1-1,35-23 0,-17 4-200,-2-3 0,-2-1-1,55-62 1,159-163 309,-187 198-649,119-113 109,-60 26-39,-112 127-206,0 0 1,-2-1-1,-1-1 1,18-45-1,-29 60-121,-3 11 182,-1 0 0,1 0 0,0 0-1,0 0 1,0 0 0,0 0 0,0 0 0,-1-1-1,1 1 1,0 0 0,0 0 0,0 0-1,0 0 1,-1 0 0,1 0 0,0 0-1,0 1 1,0-1 0,0 0 0,0 0 0,-1 0-1,1 0 1,0 0 0,0 0 0,0 0-1,0 0 1,0 0 0,-1 0 0,1 0-1,0 0 1,0 1 0,0-1 0,0 0-1,0 0 1,0 0 0,0 0 0,-21 22-177,16-16 171,-210 223-182,185-193 165,2 0 0,1 2 0,-31 58 1,23-26 194,-32 89 0,37-67 20,26-77-106,1 1 1,0-1-1,-1 31 1,4-42-38,0 0 0,0 0 1,1 0-1,-1 0 0,1 0 1,0 0-1,0 0 0,0 0 1,2 5-1,-2-7-18,0-1 0,0 0 0,1 1 0,-1-1 1,0 0-1,0 0 0,1 0 0,-1 0 0,1 0 0,-1 0 0,0 0 1,1 0-1,0 0 0,-1-1 0,1 1 0,0-1 0,-1 1 0,1-1 1,0 0-1,-1 0 0,1 1 0,2-1 0,7-1 34,0 0 0,0 0 0,-1-1 1,1 0-1,0 0 0,-1-2 0,0 1 0,0-1 0,14-8 0,12-8-4,36-26 0,-39 22-7,60-57-1,17-36-64,-83 89-53,-8 3-187,-15 19-5,-12 16 103,-31 41 64,-40 71-1,68-103 116,-4 6 99,2 0 1,0 1-1,-11 39 0,23-64-101,0 0 0,1 1-1,-1-1 1,1 1-1,-1-1 1,1 1 0,0-1-1,0 1 1,0-1-1,0 1 1,0 0 0,0-1-1,0 1 1,0-1 0,0 1-1,1-1 1,-1 1-1,1-1 1,-1 1 0,1-1-1,0 0 1,-1 1-1,2 1 1,0-2 22,-1 0 1,1-1-1,-1 1 0,1 0 1,0-1-1,-1 1 0,1-1 1,0 1-1,-1-1 0,1 0 1,0 0-1,0 0 0,-1 0 1,1 0-1,0 0 0,0 0 1,-1 0-1,1-1 0,2 0 1,4-1-18,0-1 0,-1 1 1,1-2-1,0 1 0,-1-1 1,0 0-1,0-1 0,0 0 1,-1 0-1,1 0 0,-1-1 1,0 0-1,-1 0 0,0 0 1,0-1-1,0 0 0,0 0 1,-1 0-1,6-15 0,-7 15 16,2-5-80,-1 1 0,4-14 0,-7 22 6,-1 0 1,1-1 0,-1 1 0,1 0-1,-1 0 1,0 0 0,0 0 0,-1-1 0,1 1-1,0 0 1,-1 0 0,0 0 0,-2-5-1,3 7 25,-1 0-1,1 0 1,-1 1-1,1-1 1,-1 0-1,1 1 0,-1-1 1,1 0-1,-1 1 1,0-1-1,1 1 1,-1-1-1,0 1 0,1-1 1,-1 1-1,0 0 1,0-1-1,0 1 1,1 0-1,-1 0 0,0-1 1,0 1-1,0 0 1,0 0-1,1 0 1,-1 0-1,0 0 0,0 0 1,0 0-1,0 0 1,0 1-1,1-1 1,-1 0-1,0 0 0,-1 1 1,1 0 5,0-1 0,-1 1 0,1 0 0,0 0 0,0-1 0,0 1 0,0 0 0,0 0 1,1 0-1,-1 0 0,0 0 0,0 0 0,0 0 0,1 0 0,-1 0 0,1 0 0,-1 0 0,1 1 0,-1-1 0,1 0 0,0 0 1,-1 1-1,1 1 0,0 0 20,1 0 0,-1 0 0,1 0 0,0 0-1,0-1 1,0 1 0,1 0 0,-1 0 0,0-1 0,1 1 0,0-1 0,0 0 0,0 1 0,0-1 0,0 0 0,3 3 0,2 0 53,-1 0 1,1 0-1,0 0 0,13 5 1,-7-4-26,0-2 0,1 0-1,-1 0 1,1-1 0,0-1 0,0 0 0,22-1 0,-10-1-608,0-2 0,0-1 0,30-7-1,-46 7-342,1-1-1,-1 0 0,18-9 0,-24 11 567,20-8-1260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48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364 129 2144,'-1'-2'349,"0"0"0,1 0 0,-1 1 0,1-1 0,-1 0 0,1 0 0,0 0 0,-1 0 0,1 0 0,0-2 0,0 2 57,0 0 1,0 0 0,0 0 0,0 1 0,0-1 0,-1 0 0,1 0 0,-1 0 0,1 1-1,-2-3 1,1 1 82,0-1 0,0 1 0,0-1 0,1 0 0,-1 1 0,1-1 0,0 0 0,0 1 0,1-5-1,-1-4 1322,-3 15 34,1 3-1278,-6 62-267,3 12-139,1 8-11,2-47-64,3 69 1,2-72-128,3 23 228,-4-43-22,-1-1 1,-2 33-1,0-13-17,1-28-160,0-1 0,-1 1 0,0-1 0,0 1 0,-1-1 0,-3 12 0,-17 60 29,15-60 29,-2 0 0,0-1 0,-1 0 0,-20 28-1,23-37-60,2-3 39,0-1-1,0 0 0,-1 0 0,0-1 1,0 1-1,-1-1 0,0-1 1,1 1-1,-2-1 0,1 0 0,0-1 1,-1 0-1,1 0 0,-1-1 0,0 1 1,-12 0-1,17-2 1,-1-1 1,1 0-1,-1-1 1,1 1-1,-1-1 0,1 1 1,0-1-1,-1 0 1,1 0-1,0-1 0,0 1 1,-1-1-1,1 1 0,0-1 1,1 0-1,-1 0 1,0-1-1,0 1 0,1 0 1,0-1-1,-4-3 1,3 1-4,-1 0 0,1 0 0,-1-1 1,1 1-1,1 0 0,-1-1 0,1 0 0,0 0 1,1 0-1,-1 0 0,0-8 0,-1-8 8,2 13-12,0 1-1,1-1 1,-1 1 0,1-1 0,1 1 0,0-1 0,3-13 0,0 7 4,1 0 0,1 1 0,15-28 0,-16 33-18,2 0-1,-1 1 1,1 0-1,1 0 1,-1 0-1,15-10 1,-9 8 83,0 2 1,1 0 0,-1 0 0,16-5 0,59-18 195,-55 21-129,50-23-1,-52 17-41,-1-1-1,-1-1 1,0-2 0,-2-1-1,0-1 1,30-32 0,-28 23-318,95-99 338,-82 91-2342,52-39 1,-78 65 1425,52-34-6348,-31 30 3673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7872,'-19'-16'3584,"33"19"-3104,0-3 992,6 4-896,23-4 416,11 5-608,38-5-128,10 4-160,15 1 0,-6-1-64,-3-4-800,-17 3 416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537 302 1984,'25'-72'3872,"-10"13"618,-14 56-4239,-1 0 0,1-1 0,-1 1 0,1-1 0,-1 1 0,0-1 0,-1 1 0,0-5 0,1 7-198,0 0 1,0 0-1,0 0 1,-1-1 0,1 1-1,-1 0 1,1 0-1,-1 0 1,1 0 0,-1 0-1,1 0 1,-1 0 0,0 0-1,0 0 1,1 1-1,-1-1 1,0 0 0,0 0-1,0 1 1,0-1-1,0 0 1,0 1 0,0-1-1,0 1 1,0-1-1,0 1 1,0 0 0,-1-1-1,0 1 1,-3 0-18,1 0 0,-1 0 0,0 1 1,1-1-1,-1 1 0,1 0 0,-1 0 0,1 1 1,-1-1-1,1 1 0,0 0 0,0 1 0,-4 2 1,-6 4 43,0 1 0,-18 19 0,3-1 210,-42 53 1,57-63-168,1 1 1,0 1 0,2 0 0,-14 32 0,23-48-52,1 1 1,-1-1 0,1 1 0,0 0 0,0 0 0,0 0 0,1-1 0,0 1 0,0 0 0,0 0 0,0 0 0,1 0 0,1 6 0,-1-9-19,0 0 1,0 1-1,0-1 1,1 1-1,-1-1 1,1 0-1,-1 0 0,1 0 1,0 0-1,0 0 1,0 0-1,0-1 1,0 1-1,0-1 1,0 1-1,0-1 1,1 0-1,-1 1 1,1-1-1,-1-1 0,1 1 1,-1 0-1,1-1 1,-1 1-1,4 0 1,-1-1-3,-1 0 0,1 0 0,-1 0 0,1 0 0,-1-1 0,1 1 0,-1-1 0,1 0 0,-1 0-1,0-1 1,0 0 0,1 1 0,-1-1 0,0-1 0,0 1 0,-1 0 0,5-5 0,3-2 2,-1-1 0,0-1 0,0 0 0,9-14 0,-2-2 31,-1-2 1,0 1-1,-3-2 0,15-42 1,-14 38-44,-14 34-61,0 0 0,0 0 0,0 0 0,0 0 0,1 0 0,-1 0 0,0 0 0,0 0 0,0 0 0,0 0 0,0 0 0,0 0 0,0 0 0,0 0 0,0 0 0,0 0 0,0 0 0,0 0 0,0 0 0,0 0 0,-3 11-180,-4 20 83,6-27 125,-6 35-49,-1 0 1,-2-1-1,-24 59 0,-73 101 259,-14-12 129,93-145-291,-3 6 131,-2-2 0,-2-1 0,-46 45 0,76-85-119,4-3-37,0 0 0,0 0 0,0 1 0,0-1 0,-1 0 0,1 0 0,0-1 0,-1 1 0,1 0 0,0 0 0,-1-1 0,1 1 0,-1-1 0,1 1 1,-1-1-1,1 1 0,-3-1 0,3 0-23,1 0 0,0 0 0,-1 0 0,1 0 0,-1 0 0,1 0 0,0-1 0,-1 1 0,1 0 0,0 0 0,-1 0 0,1-1 0,0 1 0,-1 0 0,1 0 0,0-1 0,0 1 0,-1 0 0,1-1 0,0 1 0,0 0 0,0-1 0,-1 1 0,1 0 0,0-1 0,0 1 0,0 0 0,0-1 0,0 1 0,-1-1 0,0-11 37,1 11-25,1-4 2,-1-1 1,1 0-1,0 1 0,1-1 0,3-10 0,-1 4 4,0-2-19,1 1 0,1-1 0,0 1 0,1 1 0,0 0 0,1-1 0,16-18 1,-9 15-5,0 2 0,1-1 0,0 2 0,31-20 0,71-32 74,-49 28-65,252-144 13,-241 137-82,110-79 0,-109 60 328,140-144 0,-201 186-124,14-17-296,-37 45 82,-1-1 0,1 1 0,0-1 0,-3 15-1,-2 0 9,-13 41 226,-17 77 0,35-126-18,-1 25 1,3-34-67,1 1 0,0-1 0,0 0 0,1 0 0,-1 1 0,1-1 0,0 0 0,0 0 0,2 5 0,-2-8-62,-1-1 0,0 1-1,0-1 1,1 1 0,-1-1-1,0 1 1,1-1 0,-1 1-1,1-1 1,-1 1 0,1-1-1,-1 1 1,0-1 0,1 0-1,0 1 1,-1-1 0,1 0-1,-1 0 1,1 1 0,-1-1 0,1 0-1,-1 0 1,1 0 0,0 0-1,-1 0 1,1 0 0,-1 0-1,1 0 1,0 0 0,-1 0-1,1 0 1,0 0 0,-1 0-1,2 0 1,16-11 191,-15 8-145,32-24 76,50-52 0,-57 51-176,1 1 0,45-31 0,-73 58 32,59-40-154,99-50-1,-160 90 151,1 0 0,0 1 0,0-1 1,0 0-1,0 0 0,0 0 0,0 0 0,0 0 1,0 0-1,0 0 0,0 0 0,0 0 0,0 1 0,0-1 1,0 0-1,0 0 0,0 0 0,0 0 0,0 0 1,0 0-1,0 0 0,0 1 0,0-1 0,0 0 0,0 0 1,0 0-1,0 0 0,0 0 0,0 0 0,0 0 0,0 0 1,0 0-1,0 1 0,0-1 0,0 0 0,1 0 1,-1 0-1,0 0 0,0 0 0,0 0 0,0 0 0,0 0 1,0 0-1,0 0 0,0 0 0,0 0 0,1 0 1,-1 0-1,0 0 0,0 0 0,0 0 0,0 0 0,0 0 1,0 0-1,0 0 0,0 0 0,1 0 0,-1 0 1,0 0-1,0 0 0,0 0 0,0 0 0,0 0 0,0 0 1,0 0-1,0 0 0,1 0 0,-1 0 0,-7 15-130,-13 18 159,-15 26 28,2 2 0,-25 67 1,52-113-6,1 1 0,0-1 0,-3 20 0,8-34-34,-1 1 0,1-1 1,0 0-1,0 0 1,0 0-1,0 0 0,0 0 1,0 0-1,0 0 1,0 0-1,0 0 1,1 0-1,-1 0 0,0 0 1,1 0-1,-1 0 1,1 0-1,-1 0 0,1 0 1,0 1-1,0-1 15,0-1-1,0 1 0,0-1 0,0 1 1,-1-1-1,1 0 0,0 1 0,0-1 0,0 0 1,0 0-1,0 1 0,0-1 0,0 0 1,0 0-1,0 0 0,0 0 0,2-1 1,3 0 53,1-1-1,0 0 1,-1 0 0,11-6 0,-15 7-113,18-9 98,-1-1 0,0-1 0,-1-1 0,26-23 0,-11 4-8,34-42 0,-23 22-209,78-89-212,-120 140 324,0-1 0,-1 0-1,1 1 1,0-1 0,0 1 0,0 0-1,0 0 1,0-1 0,4 0 0,-5 2 31,0-1 1,0 1 0,0 0-1,0 0 1,0 1 0,0-1 0,0 0-1,0 0 1,0 0 0,0 1-1,-1-1 1,1 0 0,0 1-1,0-1 1,0 0 0,0 1 0,-1 0-1,1-1 1,0 1 0,0-1-1,-1 1 1,1 0 0,-1-1-1,1 1 1,0 0 0,-1 0 0,1 0-1,0 0 1,4 9-5,2-2 1,0 1-1,0-1 0,12 12 1,-14-16 30,-1-1 0,1 0 0,0 0 0,0 0 0,0-1 0,0 1 0,0-1 0,1-1 0,-1 1 0,0-1 0,7 1 0,2 0 2,0-2 0,-1 0 1,1 0-1,0-1 1,-1-1-1,1-1 1,-1 1-1,0-2 1,0 0-1,17-8 0,-14 5 42,0-1-1,0-1 0,-1-1 0,0 0 0,-1 0 0,0-2 0,18-19 1,-30 30-38,15-21-175,-17 21 133,1 0 0,-1 1 0,0-1 0,1 0 0,-1 0 0,0 0 0,1 1 0,-1-1 0,0 0 0,0 0 0,0 0 0,0 1 0,0-1 0,0 0 0,0 0 0,0 0 0,0 0 0,0 1 0,-1-1 0,1 0 0,0 0 0,0 0 0,-1 1 0,1-1 0,0 0 0,-1 0 0,1 1 0,-1-1 0,1 0 0,-2 0 0,0-1-18,-1 1 1,0-1-1,0 1 0,0 0 1,0 0-1,0 0 0,0 0 1,0 0-1,0 1 0,0-1 1,0 1-1,-5 0 1,-3 0 8,1 1 0,0 0 0,-1 1 0,1 0 0,0 1 1,0 0-1,0 0 0,0 1 0,0 0 0,1 1 1,0 0-1,-17 12 0,20-12 26,0 1 1,0-1-1,0 1 0,1 0 1,0 0-1,0 1 0,0-1 1,1 1-1,0 0 0,0 0 1,1 1-1,0-1 0,0 1 1,1-1-1,0 1 0,0 0 1,0 14-1,1-12 21,1 0 1,1 0-1,-1 0 1,2 0-1,-1 0 0,2 0 1,-1-1-1,1 1 1,1 0-1,0-1 1,0 0-1,0 0 1,1 0-1,11 13 0,-8-12-159,1 0 0,0-1 0,1 0-1,0 0 1,1-1 0,-1 0 0,1-1-1,1-1 1,-1 0 0,23 9 0,-19-10-836,1 1 1,1-2 0,-1 0-1,18 2 1,-24-6-352,1 1 0,0-1 0,-1-1-1,16-2 1,8-3-1486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61 6816,'-117'-61'3072,"65"61"-2656,32 0-320,9 0-128,2 0-384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2496,'1'-3'347,"0"1"0,-1-1 0,2 0 1,-1 1-1,0-1 0,0 1 0,1-1 0,-1 1 1,3-3-1,-2-4 4959,-4 15-4703,0-1-421,0 1 0,0-1 1,0 0-1,-1-1 0,1 1 1,-4 5-1,-9 16 286,-30 93 945,39-100-1229,2 0 1,0 0 0,1 1-1,0 28 1,3-44-131,0-1 0,0 0 0,1 0 0,-1 0 0,1 0 1,0 0-1,0 1 0,0-1 0,0-1 0,0 1 0,0 0 0,1 0 0,0 0 0,-1-1 1,1 1-1,3 3 0,-3-5-5,0 1 0,0-1 0,0 0 0,0 0 1,0 1-1,0-1 0,0-1 0,0 1 0,0 0 0,1-1 1,-1 1-1,0-1 0,1 1 0,-1-1 0,0 0 1,0 0-1,1 0 0,-1 0 0,0-1 0,1 1 0,-1-1 1,0 1-1,0-1 0,4-1 0,8-4 96,1-1 0,-1-1 0,-1 0-1,22-16 1,-10 3 29,30-30 0,41-61-6,-89 103-208,4-8-60,-9 14 44,0 0 0,0 0-1,1 0 1,-1 0 0,0 0 0,1 1 0,4-4 0,-7 6 50,0 0-1,1-1 1,-1 1 0,0 0 0,0 0 0,0 0 0,0 0-1,1 0 1,-1 0 0,0 0 0,0 0 0,0 0 0,1 0-1,-1 0 1,0 0 0,0 0 0,0 0 0,0 0-1,1 0 1,-1 0 0,0 0 0,0 0 0,0 0 0,1 0-1,-1 0 1,0 0 0,0 1 0,0-1 0,0 0 0,1 0-1,-1 0 1,0 0 0,0 0 0,0 0 0,0 1 0,0-1-1,0 0 1,1 0 0,-1 0 0,0 0 0,0 1 0,0-1-1,0 0 1,0 0 0,0 0 0,0 0 0,0 1 0,0-1-1,1 10-42,-1-4 65,-1 0-1,1 0 1,-2 0 0,-2 12 0,-4 13-37,5-5 16,-1 47-1,5-61 115,0 0 0,0 0 0,1-1 0,0 1 0,1-1 0,7 17 0,-9-25-35,0 0-1,1 0 1,-1-1-1,1 1 1,-1 0-1,1-1 1,4 4-1,-5-5-45,0 0 0,0 0-1,0-1 1,0 1 0,0 0 0,0-1 0,0 1-1,0-1 1,0 0 0,0 1 0,1-1-1,-1 0 1,0 1 0,0-1 0,0 0 0,1 0-1,-1 0 1,0 0 0,0 0 0,1 0-1,-1-1 1,2 0 0,5-2 50,0-1 0,0-1-1,-1 1 1,1-2 0,-1 1 0,0-1-1,7-7 1,6-4-7,24-18 53,5-6-258,90-55 0,-135 94 94,-1 0 0,0 0-1,1 1 1,0-1 0,-1 1 0,1 0-1,0 0 1,6-1 0,-10 2 38,0 0 0,0 0 1,1 0-1,-1 0 0,0 0 1,0 0-1,1 0 0,-1 0 1,0 0-1,0 0 0,0 0 0,1 0 1,-1 0-1,0 0 0,0 0 1,1 1-1,-1-1 0,0 0 1,0 0-1,0 0 0,1 0 1,-1 1-1,0-1 0,0 0 0,0 0 1,0 0-1,0 1 0,1-1 1,-1 0-1,0 0 0,0 0 1,0 1-1,0-1 0,0 0 1,0 0-1,0 1 0,0-1 1,0 0-1,0 0 0,0 1 0,0-1 1,0 0-1,0 0 0,0 1 1,-6 18 80,0-1-56,-44 129-23,30-89 70,-64 168 8,4-9 686,77-210-738,1-1 145,0 1 1,0-1-1,-1 0 1,0 0-1,0 0 1,0 0-1,-6 7 1,14-33 708,29-67-688,0 8-183,75-131 0,-79 163-88,2 0 0,2 2-1,73-74 1,-76 88-27,17-17-132,-41 43 172,0-1 0,0 1-1,0 1 1,1-1 0,11-4 0,-16 8 54,-1 0 1,1 0-1,0 0 1,-1 1-1,1-1 1,0 1-1,0-1 1,0 1-1,-1 0 1,1 0-1,0 1 1,0-1-1,-1 1 1,1-1-1,0 1 1,0 0-1,3 1 1,-5-1 13,1 0 0,0 1 0,0-1 0,-1 0 0,1 1 0,-1-1 0,1 1 0,-1-1 0,0 1 1,1 0-1,-1-1 0,0 1 0,0 0 0,0 0 0,0 0 0,-1 0 0,1 0 0,0 0 0,-1 0 0,0 0 1,1 0-1,-1 0 0,0 1 0,0 1 0,-1 1 11,1 0 0,-1-1 0,0 1 0,0-1 0,-1 1 0,1-1 0,-1 0 0,0 0 0,-4 7 0,-1 1 7,-17 20 1,14-21 75,0 0 0,-1 0 0,-1-1 0,0 0 0,0-1 0,-18 10 0,27-17-65,0-1 1,0 1 0,-1-1 0,1 0 0,0 0-1,-1 0 1,1-1 0,0 1 0,-1-1 0,1 0-1,-1 0 1,1 0 0,-1 0 0,1 0 0,0-1-1,-1 1 1,1-1 0,0 0 0,-1 0-1,1-1 1,0 1 0,-4-3 0,2 1-313,1 0 1,-1 0-1,1 0 0,0-1 1,-7-7-1,7 6-993,0 0 0,0-1 0,0 0 0,-3-8 0,-4-8-8379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76 180 1984,'-1'0'109,"-1"0"0,1 0 1,-1 0-1,1 0 0,0 0 0,-1 0 1,1 0-1,0 1 0,0-1 0,-1 1 0,1-1 1,0 1-1,0-1 0,-1 1 0,1 0 1,0-1-1,0 1 0,0 0 0,0 0 1,0 0-1,0 0 0,0 0 0,0 0 0,1 0 1,-1 0-1,-1 2 0,-11 14 2238,9-14-1872,1 1 0,-1-1-1,1 1 1,0 0 0,-4 7 0,6-9-263,0 0-1,0 0 1,1 0-1,-1 0 1,0 0 0,1 0-1,-1 0 1,1 0-1,0 1 1,-1-1-1,1 0 1,0 0 0,0 0-1,1 0 1,0 4-1,-1-6-146,0 1 0,0-1 0,0 0 0,0 1 0,1-1 0,-1 0 0,0 0 0,0 1 0,1-1 0,-1 0 0,0 0 0,0 1 0,1-1 0,-1 0 0,0 0 0,1 0 0,-1 0 0,0 1 0,1-1 0,-1 0 0,0 0 0,1 0 0,-1 0 0,0 0 0,1 0 0,-1 0 0,0 0 0,1 0 0,-1 0 0,0 0 0,1 0 0,-1 0 0,0 0 0,1 0 0,-1 0 1,1-1-1,29-20 1625,5-9-1055,22-15-187,151-114 266,-182 135-705,-23 20-289,-17 15-78,4-2 336,1 1-1,0 0 1,0 1-1,-8 14 1,-25 46 118,38-63-23,0 0 1,1 0-1,0 0 0,-4 16 0,7-21-15,-1 1-1,0-1 0,1 1 1,0-1-1,0 1 0,0-1 1,0 1-1,1-1 1,-1 1-1,1-1 0,0 1 1,0-1-1,0 0 0,2 4 1,-2-6-26,-1 0 0,1 0 0,0 0 0,0 0 0,0 0 0,-1 0 0,1-1 0,0 1 0,0 0 0,0-1 0,0 1 0,0-1 0,0 1 0,0-1 0,1 0 0,-1 1 0,0-1 0,0 0 0,0 0 0,0 1 0,0-1 0,1 0 0,-1 0 0,0 0 0,2-1 0,4 0 42,0 0-1,-1-1 1,10-3 0,-7 2-1,154-61 375,-129 49-454,-32 14 4,40-17 17,55-16-1,-95 34-22,-1 0 1,0-1-1,0 1 1,0 0-1,0 0 1,0 0-1,1-1 1,-1 1-1,0 1 1,0-1-1,0 0 1,1 0-1,-1 0 1,0 0-1,1 1 1,-1 0 4,0-1 0,-1 1 0,1 0 1,0 0-1,-1-1 0,1 1 0,0 0 0,-1 0 1,1 0-1,-1 0 0,0 0 0,1 0 0,-1 0 1,0 0-1,1 0 0,-1 0 0,0 1 0,1 3 16,-1 0 0,1 0 0,-1 0 0,0 0 0,-1 0 0,1 0 0,-3 9 0,-14 35 377,12-36-237,-5 22 0,8-27 85,2-6-1,1-3-8,6-13 6,9-7-224,1 0-1,0 1 1,2 1 0,0 0-1,1 2 1,32-22 0,-49 36-31,1 1 0,-1-1 0,1 1 0,0 0 0,0 0 1,0 1-1,0-1 0,0 1 0,0 0 0,1 0 1,-1 0-1,0 1 0,1-1 0,-1 1 0,0 0 0,1 0 1,5 1-1,-4 1 14,0 0 0,-1-1 0,1 2 0,-1-1 1,1 1-1,-1 0 0,0 0 0,0 0 0,0 1 1,0-1-1,7 9 0,12 12 104,-2 1 0,35 51-1,-55-72-688,0 0 1,-1 0-1,1 0 0,-1 0 0,0 0 0,0 0 0,0 5 0,-2 10-5084,1-18 5432,0-1 0,0 1 0,0-1 0,-1 1 0,1-1 0,0 1 1,-1-1-1,1 1 0,0-1 0,-1 1 0,1-1 0,0 1 0,-1-1 1,1 0-1,-1 1 0,1-1 0,-1 1 0,1-1 0,-1 0 0,1 0 1,-1 1-1,1-1 0,-1 0 0,0 0 0,-10 3-2482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81 5312,'-25'-34'2400,"2"18"-2080,14 7 96,9 4-288,0-2-192,9 7 32,5-9-640,11 9 384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1023 3808,'-1'1'139,"-1"0"0,1-1 0,0 1 0,-1 0-1,1 0 1,0 0 0,0 0 0,0 1 0,0-1 0,0 0 0,0 0 0,0 1 0,0-1 0,0 2-1,-2 1-29,3-4-59,0 0 0,0 0 0,0 1 1,0-1-1,0 0 0,0 0 0,0 0 0,0 0 0,0 0 1,0 0-1,-1 0 0,1 0 0,0 0 0,0 0 1,0 1-1,0-1 0,0 0 0,0 0 0,0 0 0,0 0 1,0 0-1,0 0 0,0 0 0,0 1 0,0-1 0,0 0 1,0 0-1,0 0 0,0 0 0,0 0 0,0 0 1,0 0-1,0 1 0,0-1 0,0 0 0,0 0 0,0 0 1,0 0-1,1 0 0,-1 0 0,0 0 0,0 0 1,0 0-1,0 1 0,0-1 0,0 0 0,0 0 0,0 0 1,0 0-1,0 0 0,1 0 0,8-5 2759,71-59 782,31-23-2766,28-20-569,-67 53-192,-47 30 3,-1 0-1,24-34 1,35-58-69,10-34-86,-49 75-123,-27 50 8,-9 17-272,-8 8 464,0 0 0,1 0 0,-1 1 0,0-1 1,0 0-1,1 1 0,-1-1 0,0 0 0,0 0 1,0 1-1,0-1 0,0 0 0,0 1 0,0-1 0,1 1 1,-1-1-1,0 0 0,0 1 0,0-1 0,0 0 0,0 1 1,0-1-1,-1 0 0,1 1 0,0-1 0,0 0 1,0 1-1,0 0 0,-4 18-15,0 1 0,-1 0 0,-1-1 0,-11 26 0,7-21 60,-54 131 547,-5 14 404,51-118-325,-15 68-1,29-105-455,2 0 0,0 0-1,1 0 1,0 15 0,1-28-146,0 1-1,0-1 1,0 1 0,1-1 0,-1 1 0,0-1-1,1 0 1,-1 1 0,1-1 0,-1 1 0,1-1-1,-1 0 1,1 1 0,0-1 0,0 0 0,1 1-1,-2-1-25,1-1-1,0 0 0,-1 1 0,1-1 0,0 0 0,-1 1 0,1-1 0,0 0 1,-1 0-1,1 0 0,0 0 0,0 0 0,-1 0 0,1 0 0,0 0 0,0 0 0,-1 0 1,1 0-1,0 0 0,-1 0 0,1-1 0,1 1 0,4-4 96,0 1 0,-1 0 0,1-1 0,-1 0 0,7-7 0,-10 9-107,19-19 73,-1-1 0,22-32 1,-13 17-92,191-261 6,-49 65-80,4-6-56,-127 167-309,-42 64 75,-6 9 170,-12 16 111,-33 42 156,-99 156 197,26-34 8,-38 65 149,127-194-26,-40 102 0,66-147-186,0-1 0,0 1 1,-7 10-1,10-17-208,0 0-1,0 0 1,0 0-1,0 0 1,0 0-1,0 0 1,0 0 0,0 0-1,0 0 1,0 0-1,0 0 1,0 0-1,0-1 1,0 1 0,0 0-1,0 0 1,0 0-1,-1 0 1,1 0-1,0 0 1,0 0 0,0 0-1,0 0 1,0 0-1,0 0 1,0 0-1,0 0 1,0 0-1,0 0 1,0 0 0,0 0-1,0 0 1,0 0-1,-1 0 1,1 0-1,0 0 1,0 0 0,0 0-1,0 0 1,0 0-1,0 0 1,0 0-1,0 0 1,0 0 0,0 0-1,0 0 1,0 0-1,-1 0 1,4-11 174,4-3-145,1 0 0,0 0-1,1 1 1,1 0 0,-1 0 0,2 1 0,12-12 0,91-70-235,-79 71 100,-33 22 67,1 0 1,-1 0-1,1 0 0,0 0 1,-1 0-1,1 0 0,0 1 1,0-1-1,0 1 0,0 0 1,4 0-1,-6 0 7,0 0 1,0 1-1,0-1 1,0 1-1,1-1 1,-1 1-1,0-1 0,0 1 1,0-1-1,-1 1 1,1 0-1,0 0 0,0-1 1,0 1-1,0 0 1,-1 0-1,1 0 1,0 0-1,-1 0 0,1 0 1,0 2-1,8 24-132,-8-19 119,5 15 9,-5-17 55,0 0 0,1 1 0,0-1 0,0 0 0,0 0 0,1-1 0,0 1 0,0 0 0,0-1 0,0 0 0,5 5 0,-3-5 30,-1-1-1,1 1 0,-1-1 1,1 0-1,1-1 0,-1 1 1,0-1-1,1 0 1,-1-1-1,1 1 0,0-1 1,0 0-1,10 1 0,-8-2-11,0 0-1,0-1 0,-1 0 1,1-1-1,0 0 0,0 0 0,0 0 1,-1-1-1,1 0 0,10-5 1,-7 2-18,-1-1 0,1 0 0,-1-1 0,0 0 1,-1 0-1,0-1 0,0-1 0,0 1 0,-1-1 0,-1-1 1,1 1-1,-1-1 0,8-17 0,-5 1-171,-10 26 124,1-1-1,-1 1 0,0-1 1,0 0-1,0 1 1,0-1-1,0 0 0,0 1 1,0-1-1,0 0 0,0 1 1,0-1-1,0 1 0,0-1 1,0 0-1,0 1 1,0-1-1,-1 0 0,1 1 1,0-1-1,0 1 0,-1-1 1,1 0-1,-1 1 1,1-1-1,0 1 0,-1-1 1,1 1-1,-1 0 0,1-1 1,-1 1-1,1-1 0,-1 1 1,1 0-1,-1-1 1,0 1-1,0 0 6,0 0 0,0-1 1,0 1-1,0 0 0,0 1 1,0-1-1,0 0 0,0 0 0,0 0 1,1 0-1,-1 1 0,0-1 0,0 0 1,0 1-1,0-1 0,1 1 0,-1-1 1,0 1-1,0-1 0,1 1 1,-1 0-1,0-1 0,1 1 0,-1 0 1,1-1-1,-1 1 0,1 0 0,-1 0 1,1 0-1,-1-1 0,1 3 1,-2 2-1,0 0 1,0 0-1,1 0 1,-1 6-1,1-7 15,1 0-1,0 0 0,0 0 0,0 0 1,0 0-1,1 0 0,-1 0 0,1-1 1,0 1-1,0 0 0,1 0 0,-1-1 1,1 1-1,4 6 0,1 1 102,1-1 1,1 0-1,12 11 0,-21-20-93,2 1-30,1 1 1,-1-1 0,1 1 0,0-1 0,0 0-1,-1 0 1,1 0 0,1-1 0,-1 1 0,0-1-1,0 0 1,0 0 0,1 0 0,-1 0-1,1 0 1,-1-1 0,0 1 0,5-1 0,2-1-1115,0-1 1,0 0-1,0-1 1,0 0-1,-1-1 1,10-4 0,11-6-1202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 8128,'-34'-18'3680,"43"27"-3168,1-9 1024,5 4-928,19-4 192,5 5-480,28-10-64,12 5-160,23-9 160,-1 5-160,1-8-3552,-9 3 1888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26 545 3392,'-26'-5'4485,"28"-11"-336,13-14-2477,44-81 1435,-46 90-2839,1 1 0,1 1 0,23-25 0,4 8 189,1 1 0,66-41-1,-58 43-344,1 3 0,64-27 0,-111 55-112,-1 0 0,1 0 0,0 1 0,0 0 0,0 0 0,1 0 0,5 0 0,-9 1 0,-1 0 0,0 0 0,1 0 0,-1 0 0,0 1 0,1-1 0,-1 0 0,0 1 0,0-1 0,1 1 0,-1-1 0,0 1 0,0 0 0,0 0 0,0-1 0,1 1 0,-1 0 0,-1 0 0,1 0 0,0 0 0,0 0 0,0 0 0,0 0 0,-1 0 0,1 0 0,0 1 0,-1-1 0,1 0 0,-1 0 0,0 1 0,1 2 0,0 2 13,-1 0 0,0 0 0,0 0 0,0 0-1,-1 0 1,0 0 0,0 0 0,-1 0 0,0 0-1,-4 9 1,-29 56 73,34-68-89,-148 272 1038,144-266-734,9-13 17,3-4-46,73-72-301,5 4 1,106-76-1,-184 148-24,0-1 0,1 0 1,-1 1-1,11-3 0,-15 6 24,-1 0 0,1 0 0,0 1 0,0-1 0,0 1 0,0-1 0,3 1 0,-5 0 15,0 1 0,0-1 0,0 0 0,0 0 0,0 0 0,1 1 0,-1-1 0,0 1 0,0-1 0,0 1 0,0-1 0,0 1 0,-1-1 0,1 1 0,0 0 0,0 0 0,0-1 0,1 2 0,-2 0 9,1-1-1,0 1 1,0 0 0,-1-1 0,1 1 0,-1 0-1,0-1 1,1 1 0,-1 0 0,0-1 0,0 1 0,0 0-1,0 0 1,0-1 0,-1 1 0,1 0 0,-1 2 0,-1 7 12,-4 49 27,2-24 40,0 61 0,4-94-45,0 1-1,0-1 1,0 0 0,1 0 0,0 1 0,0-1 0,0 0 0,0 0-1,0 0 1,0 1 0,1-1 0,0-1 0,-1 1 0,1 0 0,0 0-1,0-1 1,1 1 0,-1-1 0,1 0 0,-1 1 0,1-1 0,-1 0 0,1-1-1,0 1 1,0 0 0,0-1 0,0 0 0,0 1 0,1-1 0,-1 0-1,0-1 1,0 1 0,7 0 0,3-1 35,0-1 0,0 0 0,0-1 0,0-1-1,0 0 1,23-9 0,75-38 113,-68 28-143,-1-2 0,-1-2 0,-2-1 1,48-43-1,-81 65-42,0 0 0,-1-1 0,0 0 0,0 0 0,-1 0 0,1 0 0,-1-1 0,0 0 0,-1 0 0,0 0 0,0 0 0,-1 0 0,4-15 0,-6 21-16,0 0 0,1 0-1,-1 0 1,0 0 0,0 0 0,0 1 0,0-1 0,0 0 0,0 0 0,0 0 0,0 0 0,-1 0 0,1 0 0,0 0 0,0 0 0,-1 1 0,1-1 0,-1 0 0,1 0 0,0 0 0,-1 1-1,0-1 1,1 0 0,-1 1 0,1-1 0,-1 0 0,-1 0 0,0 0 7,1 1-1,-1 0 0,1 0 1,0 0-1,-1 0 1,1 0-1,-1 0 0,1 0 1,-1 0-1,1 0 1,-1 1-1,1-1 1,-1 1-1,1-1 0,-2 2 1,-8 3-26,0 1 0,1 1 0,-10 8 0,17-14 12,-9 9 19,0 1-1,1 0 0,1 0 1,-1 1-1,2 1 0,0-1 1,-9 17-1,12-18 34,-1 0 0,2 1 0,-1 0 0,2 0 1,-1 0-1,-3 19 0,7-26 9,0 0 0,1 1 0,-1-1 0,1 0 0,0 1 0,0-1 1,1 0-1,-1 0 0,1 1 0,0-1 0,1 0 0,-1 0 0,1 0 0,0 0 1,1 0-1,-1 0 0,1-1 0,4 6 0,-6-8-9,1 1 0,0-2 0,0 1 0,0 0 0,0 0 0,1-1 0,-1 1 0,0-1 0,1 1 0,-1-1 0,1 0 0,0 0 0,-1 0 0,1-1 0,0 1 0,-1-1-1,1 1 1,0-1 0,-1 0 0,1 0 0,0 0 0,0 0 0,-1-1 0,1 1 0,3-1 0,3-2 25,0 0 0,0-1 0,0 0 0,0 0 0,13-10 0,74-53 116,23-14 48,-102 71-282,1 0 0,0 2 1,1 0-1,0 1 0,20-5 1,-37 12 61,-1-1 0,1 1 1,0-1-1,-1 1 0,1 0 1,0-1-1,0 1 0,0 0 1,-1 0-1,1 0 0,0 1 1,0-1-1,-1 0 0,1 1 1,0-1-1,-1 1 0,1-1 1,0 1-1,-1 0 0,1 0 1,-1 0-1,1 0 0,-1 0 1,1 0-1,-1 0 0,0 0 1,1 1-1,-1-1 0,0 0 1,0 1-1,2 2 0,2 9 32,-1 0 1,0 0-1,-1 0 0,0 0 0,1 16 0,4 21-43,-3-28-15,-1-4 152,0 1-1,1-1 1,15 35 0,-18-49-69,0-1 0,0 1 0,0 0 1,1-1-1,-1 1 0,1-1 0,0 0 0,0 0 0,0 0 0,0 0 0,1 0 0,-1-1 0,1 1 1,-1-1-1,1 0 0,0 0 0,0 0 0,0-1 0,0 0 0,0 1 0,0-1 0,1-1 0,4 1 1,0-1-5,0 0 1,0-1-1,-1 0 1,1-1-1,0 0 1,-1 0-1,1-1 1,-1 0-1,0-1 1,12-6 0,1-3-67,0 0 0,29-26 0,85-82-57,-127 109-108,-6 9 92,-1 4 12,-1 0 20,0 0 75,1 1 1,0-1-1,-1 1 0,1-1 0,-1 0 0,1 1 1,-1-1-1,1 1 0,-1 2 0,0 38-1429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2 5984,'-2'-1'270,"0"1"-1,0 0 1,1-1 0,-1 1-1,0 0 1,0 0 0,0 0 0,0 0-1,0 1 1,0-1 0,0 0-1,0 1 1,0-1 0,-2 2 0,0 1 207,0-1 1,0 1-1,0-1 1,-4 6 0,-4 2 336,-3 1-29,0 0 1,-31 15 0,-7 4-24,-201 138 1324,70-31-1470,153-111-1414,1 2 0,1 1 0,-38 50 0,57-67-2471,5-3 1013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52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0 108 2304,'4'2'17612,"-2"-1"-16352,14-2-3957,-3-1 2921,0-1 0,0 0 0,0 0 0,15-7 0,9-2 107,9-1-113,-1 1-1,2 3 1,-1 2-1,57-1 1,-67 8-42,-34 0 27,15-8-2011,-10-3-3174,-4 5 199,0 3 2351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15 680 5472,'-12'8'1760,"12"-8"-1673,-1 0 0,1 1 0,0-1 1,0 0-1,0 0 0,-1 1 0,1-1 1,0 0-1,0 0 0,0 1 0,0-1 1,0 0-1,-1 1 0,1-1 0,0 0 0,0 0 1,0 1-1,0-1 0,0 0 0,0 1 1,0-1-1,0 0 0,0 1 0,0-1 0,0 0 1,0 1-1,1-1 0,-1 0 0,0 0 1,0 1-1,0-1 0,0 0 0,0 1 0,1-1 1,-1 0-1,0 0 0,0 1 0,0-1 1,1 0-1,-1 0 0,0 0 0,0 1 1,1-1-1,-1 0 0,3 0 260,-1-1 0,1 1 0,-1-1 0,1 1 0,-1-1 0,0 0 0,0 0 0,1 0 0,-1-1 0,0 1 0,0 0 0,0-1 0,0 0 0,0 1 0,2-4 0,5-5 183,12-18 1,-15 19-168,11-13-15,14-22 44,1 2 1,53-51-1,44-11-54,-60 51-143,-31 23 48,83-69 391,-91 73-163,48-57 0,-55 49-284,-23 34-190,0 0 0,0 0 1,0 0-1,0 0 0,0 0 0,0 0 1,0 0-1,0 0 0,0 0 1,0-1-1,0 1 0,0 0 1,0 0-1,0 0 0,0 0 0,1 0 1,-1 0-1,0 0 0,0 0 1,0 0-1,0 0 0,0-1 0,0 1 1,0 0-1,0 0 0,0 0 1,0 0-1,0 0 0,0 0 1,0 0-1,0 0 0,0 0 0,1 0 1,-1 0-1,0 0 0,0 0 1,0 0-1,0 0 0,0 0 1,0 0-1,0 0 0,0 0 0,0 0 1,1 0-1,-1 0 0,0 0 1,0 0-1,0 0 0,0 0 1,0 0-1,0 0 0,0 0 0,0 0 1,0 0-1,0 0 0,1 0 1,-1 0-1,0 0 0,0 0 0,0 0 1,0 0-1,0 0 0,0 0 1,0 0-1,0 1 0,0-1 1,0 6-31,-24 38 97,-39 51-179,6-9 392,48-70-240,0 1 0,1 0 0,-9 29 0,1 12 311,-15 97 1,26-112-1006,1 46 0,9 0-4166,-2-73 2434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11136,'-6'0'5056,"15"-7"-4417,2 2 993,4 5-1024,22-9-224,8 9-256,23-4-64,4 8-32,7-4-32,-12 9 32,-8 0-2656,-5 0 1441,-2 3-5025,-4 6 3488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401 758 3648,'-4'-6'416,"1"0"0,-1 1 0,0 0 0,-5-7 0,-14-14 4373,21 24-4652,-1 1-1,1-1 1,-1 1 0,0-1-1,1 1 1,-1 0 0,0 0-1,0 0 1,0 0-1,0 1 1,0-1 0,0 1-1,0 0 1,0 0 0,0 0-1,0 0 1,-6 1 0,1 1-26,1 0 1,-1 0 0,1 1 0,-1 0 0,-10 6 0,2 1 138,1 0 1,-21 18-1,26-19-121,-12 9 182,1 1 0,-35 40 0,47-48-220,1 0-1,1 1 1,0 0 0,0 0-1,1 0 1,1 1 0,-7 22-1,11-31-31,0-1-1,0 1 1,1 0-1,0 0 1,-1 0-1,1 0 0,1-1 1,-1 1-1,1 0 1,-1 0-1,1 0 1,0-1-1,0 1 1,3 5-1,-3-7-3,1 0-1,-1 0 0,1 0 0,-1 0 1,1 0-1,-1 0 0,1 0 1,0-1-1,0 1 0,0-1 1,0 1-1,0-1 0,0 0 0,1 0 1,-1 0-1,0 0 0,1 0 1,-1 0-1,0-1 0,1 1 1,-1-1-1,1 0 0,-1 0 0,3 0 1,1 0-6,1-1 0,-1 0 0,0 0 0,0 0 0,0-1 0,0 0 0,0 0 1,0-1-1,0 0 0,6-4 0,7-6 46,25-20 0,-35 25-68,7-5-7,182-150 477,-192 157-490,25-20-6,-1-1 1,46-55-1,-45 37-17,-2-1 0,-2-2 0,41-99 0,-46 88-45,-3-1-1,-3-1 1,10-64 0,-25 119 53,0 1 1,0 0-1,-1-1 1,1 1-1,-1 0 0,-1-1 1,1 1-1,-1 0 1,0 0-1,0-1 1,-2-5-1,3 10 3,-1 0 1,1 0-1,-1 1 1,1-1-1,-1 0 1,1 0-1,-1 1 0,1-1 1,-1 0-1,1 1 1,-1-1-1,0 1 1,1-1-1,-1 1 0,0-1 1,0 1-1,1-1 1,-1 1-1,0 0 0,0 0 1,0-1-1,0 1 1,1 0-1,-1 0 1,0 0-1,0 0 0,0 0 1,0 0-1,0 0 1,0 0-1,1 0 1,-1 0-1,0 0 0,0 0 1,0 1-1,0-1 1,1 0-1,-1 1 0,0-1 1,0 1-1,1-1 1,-1 1-1,0 0 1,-5 3-10,1 0 1,-1 0-1,1 0 0,1 1 1,-6 6-1,-27 39 169,2 2 0,-27 55-1,31-50 54,2 1 0,-24 72 0,44-102-136,1 0 0,1 1 0,2 0-1,-2 38 1,6-46-2,1 1 0,1-1 0,0 0 0,2 0 0,1 1-1,10 33 1,-10-46-195,-1 0 1,1 0-1,1 0 0,0-1 0,0 0 0,0 0 0,1 0 0,1 0 0,-1-1 0,15 12 0,-15-15-279,-1 0-1,0 0 0,1-1 0,0 1 0,0-1 1,0-1-1,0 1 0,0-1 0,1-1 0,-1 1 0,1-1 1,-1 0-1,1 0 0,0-1 0,-1 1 0,12-3 1,-11 1-483,0-1 1,0 0-1,0 0 1,10-5 0,26-14-2042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6144,'0'0'172,"-1"-1"0,0 0 1,0 0-1,0 0 0,0 1 0,0-1 1,0 1-1,0-1 0,0 1 0,0-1 1,0 1-1,0-1 0,0 1 0,0 0 1,0 0-1,-1-1 0,1 1 1,0 0-1,-1 0 0,12 8 8224,27 20-6979,-12-11-795,-3-3-177,0 2 0,20 19 0,-13-6-276,-2 1 0,0 1 0,-2 2 0,-2 0 0,25 48 0,15 31-105,-46-84-3504,-9-16 1402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1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1 10144,'-20'0'4576,"-12"21"-3968,-2-3 1215,-1 4-1119,-47 26 640,3 3-800,-27 28 64,4-2-352,-1 0-32,26-3-128,4-13-64,19-15 0,11-6-128,19-10 64,13-8-5119,11-1 2815</inkml:trace>
  <inkml:trace contextRef="#ctx0" brushRef="#br0" timeOffset="1">1002 670 10720,'-59'15'4864,"16"23"-4256,23-26 607,11 6-799,-7-5 64,12-1-320,-1-3-928,5 0 384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439 200 3072,'22'-44'1365,"-15"28"736,8-27 1,-11 36 245,-5 14-1590,-15 57 608,3-16-828,-2-2 0,-37 76 0,-57 84 509,25-51-380,-61 148-109,109-224-240,33-73-198,-7 18 379,10-24-473,-1 1-1,1 0 1,0-1-1,-1 1 1,1 0-1,0-1 1,0 1 0,0 0-1,0-1 1,0 1-1,0 0 1,0 0-1,0-1 1,0 1-1,0 0 1,0-1 0,0 1-1,0 0 1,1-1-1,-1 1 1,1 1-1,-1-2 10,1-1 0,0 1 0,-1 0-1,1 0 1,0-1 0,-1 1-1,1-1 1,-1 1 0,1 0-1,-1-1 1,1 1 0,-1-1-1,1 1 1,-1-1 0,1 0-1,-1 1 1,1-1 0,-1 1 0,0-1-1,1-1 1,13-23 256,201-327 10,-200 329-312,22-37 38,-2-1 1,39-99 0,14-72 159,-56 143-196,-18 53 162,36-66 0,-42 90-304,-8 11 149,0 1-1,0 0 1,1 0 0,-1 0 0,0 0 0,0 0 0,0 0 0,0 0 0,0-1-1,0 1 1,0 0 0,0 0 0,1 0 0,-1 0 0,0 0 0,0 0-1,0 0 1,0 0 0,0 0 0,0 0 0,1 0 0,-1 0 0,0 0 0,0 0-1,0 0 1,0 0 0,0 0 0,1 0 0,-1 0 0,0 0 0,0 0-1,0 0 1,0 0 0,0 0 0,1 0 0,-1 0 0,0 0 0,0 0 0,1 3-1,0-1 0,-1 0 0,1 1 0,-1-1 0,0 1 0,0-1 0,0 1 0,0 3 0,11 204 598,-2-93-430,11 199 366,18-1-36,-19-228-270,4 33-1120,-22-112-764,1 4-853,-10-17-4162,-4-12 2302,1-1 1429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7552,'-19'-22'3424,"15"18"-2976,-1-1 1600,10 10-1216,-1-5 288,6 0-672,5-5 96,8 5-321,8-7 1,-3-2-128,10-9 96,7 9-128,3-7-927,6 7 447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139 951 6976,'-20'-39'6506,"19"39"-6440,1 0 0,-1 0 1,1 0-1,-1 0 0,1-1 0,-1 1 0,1 0 0,-1 0 0,1 0 0,-1 0 0,0 0 1,1 0-1,-1 0 0,1 0 0,-1 1 0,1-1 0,-1 0 0,1 0 0,-1 0 0,1 1 0,-1-1 1,1 0-1,-1 0 0,1 1 0,-1-1 0,1 0 0,0 1 0,-1-1 0,1 1 0,-1-1 1,1 1-1,-19 20 378,4 6-107,2 0 0,1 1 0,1 1 0,-13 51 0,21-69-252,1 1 0,0 0 0,1-1-1,0 1 1,1 0 0,0 0 0,1 0-1,0 0 1,1-1 0,5 18 0,-6-25-45,1 1 0,0-1 1,0 0-1,0 0 0,0 0 1,1 0-1,-1 0 0,1 0 1,0-1-1,0 1 0,1-1 1,5 5-1,-6-6-2,1 0 1,0 0-1,-1-1 0,1 1 0,0-1 1,0 0-1,0 0 0,0 0 0,0 0 0,0-1 1,0 1-1,0-1 0,0 0 0,0-1 1,0 1-1,6-2 0,7-2-56,-1-1 1,0 0-1,0-1 0,-1-1 1,0 0-1,0-1 0,-1-1 0,1 0 1,-2-1-1,0-1 0,13-11 1,14-20-865,65-84 1,-87 103 685,17-23 31,-1-1 0,36-70-1,-49 73 195,18-54 0,9-50-65,41-214 446,-60 189 1169,-29 161-1503,-8 29-104,0 9 121,-7 34 1,-70 418 978,63-182-528,22 8-80,1-207-1270,-11-221-5502,6 95 5470,2 5 563,-1 0 1,-1 0-1,-1 1 0,-1-1 1,-17-40-1,9 35 622,-1 2-1,-2 0 1,-1 1 0,0 1-1,-41-42 1,49 57 493,0-1 0,1 0 0,-15-23 0,23 34-807,1 0 0,0-1 0,0 1 0,0-1 0,-1 1 0,1-1 0,0 1 0,0-1 0,0 1 0,0 0 0,0-1 0,0 1 0,0-1 0,0 1 0,0-1 0,0 1 0,0-1 0,0 1 0,0-1 0,0 1 0,0-1 0,1 1 0,-1 0 0,0-1 0,0 1 0,1-1 1,-1 1-1,0 0 0,0-1 0,1 1 0,-1-1 0,0 1 0,1-1 0,15-7 498,-15 7-468,37-14 401,0 2-1,45-8 0,-1-1-568,-49 12-368,39-6-1,-59 14-857,0 1 0,1 0 0,-1 1 0,1 0 0,24 4 0,-4 4-1079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1374 5408,'-1'0'140,"0"0"0,0 0 1,0 0-1,0 1 0,-1-1 0,1 0 1,0 0-1,0 1 0,0-1 0,0 1 1,0-1-1,0 1 0,0-1 0,0 1 1,0-1-1,0 1 0,0 0 0,1 0 1,-1-1-1,-1 2 0,1 1 2348,6-5-804,9-6-49,0-4-1050,-1-1 0,0 0 0,-1-1 0,0 0 0,15-26 0,-9 14-309,12-17 48,96-127 413,-85 125-499,2 1-1,2 3 0,83-59 1,-84 66-441,-43 33 194,-1 1-1,1-1 0,-1 1 1,1 0-1,-1-1 1,1 1-1,-1 0 1,1 0-1,-1 0 1,1-1-1,0 1 1,-1 0-1,1 0 1,-1 0-1,1 0 1,1 0-1,-2 0 7,0 0 1,0 0-1,0 1 1,1-1-1,-1 0 0,0 0 1,0 0-1,0 0 1,0 1-1,0-1 0,0 0 1,1 0-1,-1 0 1,0 1-1,0-1 0,0 0 1,0 0-1,0 1 1,0-1-1,0 0 1,0 0-1,0 0 0,0 1 1,0-1-1,0 0 1,0 0-1,0 1 0,0-1 1,-7 19 4,-3 3 145,-94 230 352,100-241-401,2 0 0,-3 17 0,4-24-57,1 0 0,0 0 0,0 0 0,0 0 0,0 0 1,1 0-1,-1 0 0,1 0 0,0 0 0,2 3 0,-3-6-21,1 0 0,0 0 0,-1-1 0,1 1 0,0 0 0,0-1 0,0 1 0,-1 0 0,1-1 0,0 1 0,0-1 0,0 0 0,0 1 0,0-1 0,0 0 0,0 0 0,0 1 0,0-1 0,0 0-1,0 0 1,0 0 0,0 0 0,0 0 0,0 0 0,0 0 0,0-1 0,0 1 0,0 0 0,0-1 0,1 0 0,4-1 38,0-1 0,-1 0 0,1-1 0,-1 1 0,0-1 0,8-8 0,28-31 85,-31 32-121,147-170-150,-157 181 127,5-6-101,0 1-1,0-1 1,10-7-1,-14 13 94,-1-1-1,0 1 1,0 0-1,1 0 1,-1-1-1,0 1 1,1 0-1,-1 0 1,0 0-1,1 0 1,-1-1 0,0 1-1,1 0 1,-1 0-1,0 0 1,1 0-1,-1 0 1,0 0-1,1 0 1,-1 0-1,0 0 1,1 0 0,-1 0-1,0 0 1,1 0-1,-1 1 1,0-1-1,1 0 1,-1 0-1,0 0 1,1 0-1,-1 0 1,0 1-1,0-1 1,1 0 0,-1 0-1,0 1 1,0-1-1,1 0 1,-1 0-1,0 1 1,0-1-1,0 0 1,1 1-1,-1-1 1,0 0 0,0 1-1,0-1 1,0 0-1,0 1 1,0-1-1,0 1 1,3 19-109,-11 71 185,5-62 28,1-1 0,1 31 0,1-54-53,0-1 0,1 0-1,0 1 1,2 8 0,-2-12-28,-1 0 0,0 0 0,1 0 1,-1 0-1,1 0 0,0 0 0,-1 0 1,1 0-1,0-1 0,-1 1 1,1 0-1,0 0 0,0-1 0,0 1 1,-1 0-1,1-1 0,0 1 1,0 0-1,0-1 0,0 0 0,0 1 1,0-1-1,0 1 0,1-1 1,-1 0-1,0 0 0,1 0 0,1 0 10,0 0 0,0-1 0,0 1 0,0-1 0,0 0 1,0 0-1,0 0 0,0-1 0,-1 1 0,5-3 0,26-21 123,-20 14-84,64-49-92,3 4-1,2 4 1,90-43 0,-159 89-137,-27 17-27,0 0 0,-24 24 0,-30 37 326,51-53-177,-80 96 127,83-95 52,0 0-1,2 0 1,0 2 0,-10 26 0,22-48-123,0 1 0,-1-1 0,1 1 0,0-1 0,0 1 0,0-1 0,-1 0 1,1 1-1,0-1 0,0 1 0,0-1 0,0 1 0,0-1 0,0 1 0,0-1 0,0 1 0,0-1 0,0 1 0,0-1 0,0 1 1,0-1-1,0 1 0,0-1 0,0 1 0,1-1 0,-1 1 0,0-1 0,0 1 0,1-1 0,-1 0 0,0 1 0,1-1 0,-1 1 0,0-1 1,1 1-1,1-1 9,-1 0 1,0 0-1,1 0 1,-1 0-1,0-1 1,1 1-1,-1 0 1,0-1-1,0 1 1,1-1-1,-1 1 1,0-1-1,0 1 0,0-1 1,0 0-1,2-1 1,21-17 19,0-2 0,-2 0 0,34-41 0,-27 28-18,-11 15 61,127-133 29,-90 97-865,-55 54 743,0 1 0,0 0-1,1 0 1,-1 0 0,0-1 0,0 1 0,0 0-1,0 0 1,1 0 0,-1-1 0,0 1 0,0 0-1,1 0 1,-1 0 0,0 0 0,0 0-1,0-1 1,1 1 0,-1 0 0,0 0 0,1 0-1,-1 0 1,0 0 0,0 0 0,1 0 0,-1 0-1,0 0 1,0 0 0,1 0 0,-1 0 0,0 0-1,1 0 1,-1 0 0,0 0 0,1 1 0,-1-1-2,0 1 0,0 0 0,0 0 0,0-1 0,0 1 0,0 0 0,0 0 0,0-1 0,0 1 0,0 0 0,0 0 0,0-1 0,-1 1 0,1 1 0,-31 79 86,26-62-99,1 1 0,0-1 1,0 29-1,4-38 47,0-1 0,1 1-1,0-1 1,0 0 0,1 0 0,0 1 0,0-1-1,1 0 1,6 11 0,-8-18-12,0 0 1,0-1-1,0 1 1,0 0-1,0-1 1,0 0-1,0 1 0,0-1 1,1 1-1,-1-1 1,1 0-1,-1 0 1,1 0-1,-1 0 0,1 0 1,-1 0-1,1-1 1,0 1-1,0 0 1,-1-1-1,1 1 0,0-1 1,0 0-1,0 1 1,0-1-1,-1 0 1,1 0-1,0 0 0,0-1 1,0 1-1,0 0 1,-1-1-1,1 1 1,3-2-1,1-1 26,0-1 0,0 0-1,0 0 1,-1 0 0,0-1 0,0 0 0,0 0-1,8-11 1,33-53 112,-40 59-128,31-47 99,46-54 0,-34 52-189,72-121 0,-98 142 135,132-227 49,-125 212-177,8-15-78,31-79 1,-66 140 69,-1 0-1,1 0 1,-1 0 0,-1 0 0,1 0 0,0-12 0,-2 19 60,0-1 1,0 1-1,0 0 1,0-1-1,0 1 1,0 0-1,0-1 1,0 1-1,0 0 0,0-1 1,-1 1-1,1 0 1,0-1-1,0 1 1,0 0-1,0-1 1,-1 1-1,1 0 1,0-1-1,0 1 0,-1 0 1,1 0-1,0-1 1,0 1-1,-1 0 1,1 0-1,0 0 1,-1-1-1,-11 3-165,8-1 149,0 1 1,0 0 0,0 1 0,1-1-1,-1 1 1,-3 3 0,-14 16 37,0 1 0,2 1-1,1 1 1,0 0 0,-20 43 0,-55 147 317,68-149-145,3 2 1,-18 94-1,35-134-105,1 1 0,1-1 0,2 1 0,1 0 0,1 0 0,2 0 0,0-1 0,12 43 0,-12-62-192,0 1 1,1-1 0,0 0 0,1 1 0,0-2 0,0 1 0,8 10 0,-9-15-351,-1-1 1,1 1 0,-1 0 0,1-1-1,0 0 1,0 0 0,1 0 0,-1 0-1,1-1 1,-1 0 0,1 0 0,0 0-1,0 0 1,0-1 0,9 2 0,-9-3-645,0 0 0,0 0 1,0 0-1,0-1 0,8-2 1,22-5-3374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432 544 2720,'8'0'9861,"-26"5"-8942,9-2-841,-16 4 88,1 1-1,-38 16 0,39-12-27,0 1 0,1 1 0,1 1 0,0 0 0,1 2 0,0 0 0,2 2-1,0 0 1,1 1 0,1 0 0,1 1 0,1 1 0,-15 30 0,24-41-80,1 0 1,0 0-1,1 0 0,0 0 1,-1 13-1,3-19-20,1-1 1,-1 0-1,1 0 0,0 0 1,1 0-1,-1 0 0,1 0 1,-1 1-1,1-1 0,1 0 1,-1-1-1,0 1 0,1 0 1,0 0-1,0-1 0,0 1 0,5 6 1,-3-7 16,-1 0-1,1 0 1,-1 0 0,1 0-1,0-1 1,0 0 0,0 1-1,0-2 1,1 1 0,-1 0-1,9 1 1,-5-1 56,1-1 0,0 0 0,0-1 0,1 0 0,9-1 0,-9 0-67,1-1 0,-1-1 0,1 0 0,-1 0-1,0-1 1,0 0 0,-1-1 0,1 0-1,-1-1 1,0 1 0,-1-2 0,1 1 0,-1-1-1,12-13 1,5-10 52,0-1 0,32-53 0,-49 70-59,75-128 217,-72 117-234,-1 1 1,0-1 0,-2-1-1,6-33 1,-4-12-61,1-121 0,-12 146-13,-7-47-1,6 77 38,-1 0 0,-1 0 0,-6-18 0,7 26 20,3 7-16,0 0 0,0 0 0,-1-1 0,1 1 0,-1 0 0,1 0 0,-1 0 0,1 0 0,-1 0 0,1-1 0,-1 1 0,0 0 0,0 0 0,1 1 0,-1-1-1,0 0 1,0 0 0,0 0 0,0 1 0,0-1 0,-3-1 0,4 2 7,0 0 1,-1 0-1,1 0 0,0 0 1,-1-1-1,1 1 0,-1 0 1,1 0-1,0 0 0,-1 0 1,1 0-1,-1 0 0,1 0 1,-1 1-1,1-1 0,0 0 1,-1 0-1,1 0 0,0 0 1,-1 0-1,1 1 0,-1-1 1,1 0-1,0 0 0,-1 0 1,1 1-1,0-1 0,0 0 1,-1 1-1,1-1 0,0 1 1,-4 6-8,0-1 1,1 2 0,0-1-1,0 0 1,1 0 0,0 1-1,-1 10 1,-18 86 239,4 1-1,-4 131 1,20-199-228,-1 150 249,4-127-80,11 67-1,-12-118-439,8 34-152,-8-40 193,0-1 0,-1 0 0,1 0 0,0 0 0,0 0 0,0 0 1,1 0-1,-1 0 0,0-1 0,1 1 0,-1 0 0,1-1 0,0 1 0,0-1 0,2 2 0,-3-2 73,0-1 0,0 1 0,0-1 0,0 0 1,-1 1-1,1-1 0,0 0 0,0 0 0,0 0 0,0 0 0,0 0 0,0 0 0,0 0 0,0 0 0,0 0 0,0-1 0,0 1 1,0 0-1,0 0 0,1-1 0,15-12-2417,-12 8 1638,24-19-1901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52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3328,'3'1'8717,"5"-1"-3451,5-1-2418,11-2-2899,19-2 209,75-6 1028,-44 4-580,-3-1-302,65-3-37,-83 8-1473,-51 3 188,-8-1-3115,-2-3 431,-1 1 1180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3072,'0'-15'1483,"0"10"331,0 12 2649,-7 73-1159,5-61-2811,-10 53 1189,-39 127 0,6-29-753,29-101-574,-20 106 373,34-160-614,-1 24 1,3-34-42,0 0-1,0 0 1,1 0 0,0 0 0,-1 0 0,2 0 0,-1 0 0,3 5 0,-3-8-35,0-1 0,0 1 0,0-1 0,0 1 0,0-1 0,1 0 0,-1 0 0,0 0 0,1 1 0,-1-1 0,1-1 0,0 1 0,-1 0 0,1 0 0,0-1 0,-1 1-1,1 0 1,0-1 0,-1 0 0,1 1 0,0-1 0,0 0 0,0 0 0,-1 0 0,1 0 0,0 0 0,0-1 0,3 0 0,3-1 45,0 0 0,1-1-1,-1 1 1,15-9 0,39-19 170,72-24 0,-90 40-235,52-21-30,-88 32 72,-4 2-207,-1-1 0,0 1 0,0-1 0,0 1 0,0-1 1,4-3-1,-6 4-124,0 0 0,0 0 0,0 0 1,0-1-1,0 1 0,-1 0 1,1-1-1,0 1 0,-1 0 0,1-1 1,-1 1-1,1-1 0,-1 1 0,0-1 1,0 1-1,1-1 0,-1 1 1,0-3-1,-4-14-2684,-1 4 1009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4384,'-23'-8'2645,"15"7"2415,19 3-515,200-12-973,-126 5-3368,-69 4-427,22-5-1,-5-4-2860,-27 3 413,-5 1 879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26 199 7712,'-21'-13'2506,"21"13"-2452,0 0 0,-1 0 0,1 0 0,0-1 0,-1 1 0,1 0 0,0 0 0,0 0 0,-1-1 0,1 1 0,0 0 0,0 0 0,0 0-1,-1-1 1,1 1 0,0 0 0,0 0 0,0-1 0,0 1 0,0 0 0,0-1 0,-1 1 0,1 0 0,0 0 0,0-1 0,0 1 0,0 0 0,0-1-1,0 1 1,0 0 0,0-1 0,0 1 0,0 0 0,0-1 0,1 1 0,-1 0 0,0 0 0,0-1 0,0 1 0,0 0 0,0 0 0,0-1 0,1 1-1,10-9 1827,-8 7-1445,16-11 293,0 1 1,1 1-1,0 0 0,1 2 0,24-8 0,111-27-500,82 1-516,-234 42 257,2 0-562,0 0 0,0 1 1,0 0-1,-1 0 0,1 0 0,9 3 0,4 4-1833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4 5312,'-36'-3'1701,"35"3"-1661,0 0 0,0 0 0,0 0-1,0 0 1,0 0 0,0 0 0,0 0 0,0 0 0,0 1 0,0-1-1,0 0 1,0 1 0,0-1 0,0 1 0,0-1 0,-1 1-1,-19 9 93,6-4 200,2 0 0,-1 0-1,1 2 1,0 0-1,1 0 1,-23 21 0,10-4 212,2 2 0,-31 48 1,-31 71 595,56-83-873,3 0-1,3 2 1,2 1 0,3 1-1,3 0 1,-8 99 0,18-121-126,3 84 0,3-113-89,0 0 0,2 1-1,0-1 1,1-1-1,0 1 1,2-1-1,0 1 1,12 22-1,-10-25-4,2 0 0,-1 0 0,2 0 0,0-2 0,0 1 0,1-1 0,19 13 1,-6-7-473,0-1 0,2-1 0,28 12 1,38 11-728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5408,'-1'-4'2217,"8"8"-785,16 15 47,-14-12-981,0 2-188,0 0-1,0 0 1,-1 1-1,0 0 1,-1 0-1,0 1 1,-1 0-1,7 15 1,4 14 419,12 44 0,-20-55-455,-2-8-163,14 40 838,22 114 1,-35-128-259,2 92-1,-14-27-114,-22 125 0,16-173-354,-35 111 0,30-131-114,-2-2 0,-2 0-1,-30 50 1,28-56 41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5408,'-5'-14'1728,"5"14"-1705,0 0 1,0 0 0,0 0-1,0 0 1,0 0 0,0 0-1,0 0 1,0 0 0,0 0-1,0 0 1,0 0 0,0 0-1,0-1 1,0 1 0,0 0-1,0 0 1,0 0-1,0 0 1,0 0 0,0 0-1,0 0 1,0 0 0,0 0-1,0 0 1,0 0 0,0-1-1,0 1 1,0 0 0,0 0-1,0 0 1,0 0 0,0 0-1,0 0 1,1 0 0,-1 0-1,0 0 1,0 0 0,0 0-1,0 0 1,0 0-1,0 0 1,0 0 0,0 0-1,0 0 1,0 0 0,0 0-1,0 0 1,1 0 0,-1 0-1,0 0 1,0 0 0,0 0-1,0 0 1,0 0 0,0 0-1,0 0 1,0 0 0,0 0-1,0 0 1,0 0-1,0 0 1,1 0 0,-1 0-1,0 0 1,0 0 0,0 0-1,0 0 1,5 4 1626,7 19-301,-10-19-1251,1 0-1,-1 0 0,0 0 1,0 1-1,0-1 1,-1 1-1,2 4 0,0 20 339,-1 1 0,-1 30-1,-2-29-131,1 365 2954,0-394-3146,1-1-65,-1 0 1,0 0-1,0-1 0,0 1 0,0 0 0,0 0 1,0-1-1,0 1 0,0 0 0,0 0 1,0-1-1,-1 1 0,1 0 0,0 0 0,0-1 1,-1 1-1,1 0 0,-1-1 0,0 2 0,0-6 423,0-1-380,1 0 0,-1-1 1,1 1-1,0 0 1,1-8-1,0 7-67,0-96 177,-1 30-117,2 32-77,1 1 0,1 0 0,21-76 1,-19 94-38,1 0-1,1 1 1,1 0 0,1 0 0,1 1-1,1 0 1,0 1 0,24-27 0,-29 38-8,7-8 6,23-20 0,-33 31 25,1 1 0,-1 0 0,0 0 0,1 1-1,-1-1 1,1 1 0,0 0 0,0 0 0,0 1-1,0-1 1,6 0 0,-8 2-9,1 0-1,0 1 1,-1-1-1,1 1 1,-1 0 0,1-1-1,-1 2 1,0-1-1,1 0 1,-1 1 0,0-1-1,0 1 1,0 0-1,0 0 1,0 0-1,0 1 1,-1-1 0,1 0-1,-1 1 1,1 0-1,-1 0 1,3 6 0,-1-4 10,0 2 0,-1-1 0,0 0 1,0 1-1,0-1 0,-1 1 0,0 0 1,-1 0-1,1 0 0,0 12 0,-3-13 19,1-1 0,-1 1-1,0-1 1,0 0-1,0 1 1,-1-1 0,0 0-1,0 0 1,0 0-1,-1 0 1,-5 8 0,0-2 26,-1-1 1,0 0-1,-16 14 1,17-17 6,-1 0 1,-1 0-1,1-1 1,-1 0-1,0-1 0,-15 6 1,3-4-6,0 0-1,-25 3 1,46-10-44,0 0 1,1 0-1,-1 0 0,0 0 1,0 0-1,0 0 0,1 0 0,-1 0 1,0 1-1,0-1 0,1 0 1,-1 1-1,0-1 0,0 0 0,1 1 1,-1-1-1,0 1 0,1-1 1,-1 1-1,1-1 0,-1 1 0,1 0 1,-1-1-1,1 1 0,-1 0 1,1-1-1,-1 1 0,1 0 0,0 0 1,0-1-1,-1 1 0,1 0 1,0 0-1,0 0 0,0-1 0,0 1 1,0 0-1,0 0 0,0 0 1,0-1-1,0 1 0,0 0 1,0 0-1,0 0 0,1 1 0,0 2 22,0 0-1,0 1 1,1-1-1,0 0 0,-1 0 1,1 0-1,0 0 1,4 4-1,24 29 146,-5-7 3,66 104 580,-39-56-344,-25-36-148,-14-19-139,14 32-1,-5-8 79,-16-33 69,9-27-11761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47 6400,'0'11'1913,"-1"0"0,-4 15 0,-18 64-564,10-43-560,-10 29 230,-2-1-1,-63 124 1,54-143 1189,68-143-1446,2-10-567,5-10-240,-3 26 2,3 1 0,53-76 1,-92 153 61,0 0-68,0 0 0,1-1 0,-1 1 0,1 0 1,5-5-1,-8 8 41,1 0-1,-1-1 1,1 1 0,-1 0-1,1 0 1,-1-1-1,1 1 1,-1 0 0,1 0-1,0 0 1,-1 0 0,1-1-1,-1 1 1,1 0 0,-1 0-1,1 0 1,0 0 0,-1 1-1,2-1 1,-2 0 10,1 1 0,0-1 0,0 1 0,0-1 0,-1 1 0,1-1 1,0 1-1,-1 0 0,1-1 0,0 1 0,-1 0 0,1 0 0,-1 0 0,1-1 0,-1 1 0,1 1 0,3 9 31,-1-1-1,0 1 1,0 0-1,-1 0 0,-1 1 1,1 19-1,0-1 35,23 329 514,-16-279 74,-2-26-1153,-5-19-2896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7456,'-20'-12'3392,"26"15"-2944,-1 1 1184,4 1-992,5 4 288,11-1-544,4 6 0,5-1-256,0-1 0,-5 1-64,-4-4 32,-1 0-64,-5-6-2976,1 3 1600,-6-15-3552,6 0 2784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4736,'2'5'8973,"2"28"-8042,-4 466 2210,4-436-2320,-1-27-2250,-3-25-4576,7-15 3861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 4736,'-12'-29'1530,"11"28"-1411,1 1 0,0-1 0,-1 0 0,1 0 0,0 0 0,-1 1 0,1-1 0,0 0 0,0 0 0,0 0 0,0 0 0,0 0 0,0 0 0,0 0 0,0 1-1,0-1 1,0 0 0,1 0 0,-1 0 0,0 0 0,0 0 0,1 1 0,-1-1 0,1 0 0,-1 0 0,2-1 0,-1 1 248,1 0 1,0-1-1,0 1 1,0 0-1,0 0 1,0 0-1,0 0 1,2 0-1,2-2-358,0 2 175,0-1 1,0 1-1,0 0 0,0 0 0,0 1 0,0-1 0,0 1 0,0 1 0,0-1 0,0 1 1,0 0-1,0 1 0,0-1 0,0 1 0,0 0 0,-1 0 0,1 1 0,5 3 1,-1 0-21,1 1 0,-1 0 0,0 0 0,0 1 0,-1 0 1,0 1-1,0 0 0,7 11 0,5 11 223,-2 1-1,-2 0 1,-1 2 0,-1 0-1,-2 0 1,-1 2 0,10 51-1,-19-69-262,-1 0 0,0-1 0,-1 1-1,-2 0 1,1 0 0,-2 0 0,-3 18-1,2-26-44,1 1 0,-1-1 0,0 0 0,-1 0 0,0 0 0,-1 0 0,0-1 0,-1 0 0,0 0 0,0 0-1,-1-1 1,-13 14 0,13-17-100,0 0 0,1-1 0,-1 0 0,-1 0 0,1 0 0,-1-1 0,1 0 0,-1-1 0,0 0 0,0 0 0,0 0 0,-13 0 0,4-2-1578,-1 0 1,1 0-1,0-2 0,-31-7 1,12 0-1463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56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35 1664,'-1'1'270,"1"0"1,-1 0-1,1 0 1,-1 0-1,1 0 1,-1-1-1,1 1 1,-1 0-1,0 0 1,1 0-1,-1 0 1,0-1-1,0 1 1,0 0-1,0-1 0,0 1 1,1-1-1,-1 1 1,0-1-1,-2 1 1,68 0 9445,112-2-9299,-132-4-237,65-16 0,-45 7-103,-51 13-91,-1-1 0,15 2 0,-15 0 88,27-4 1,-24 2-19,0 1-1,0 0 1,19 3 0,3-1 169,43-1-225,-81 6-182,-2 0 190,-1-1 0,1 0 0,-1 1 0,0-1-1,0 0 1,-1-1 0,-6 9 0,-35 30 191,17-17-162,-45 39 400,45-35-247,-2-1-1,-1-2 0,-46 30 1,-44 24 145,94-60-227,1 0 1,-29 32 0,-57 67 398,82-92-518,29-28 182,-5 12-550,5-8 394,0-1 0,-1 0 1,1 1-1,-1-1 0,0 0 0,0 0 0,0 1 0,0-2 1,-1 1-1,1 0 0,-1 0 0,-4 2 0,-6 8-217,12-13 127,15 0 288,4 0 252,37-8 1,-24 3-245,97-17-45,89-10-26,-204 32-211,-11 0 20,0 0 0,1 0 0,-1 0 0,0-1 0,0 1 0,0 0 0,1-1 0,-1 1 0,0-1 0,2-1 0,-4 2-42,1 0 0,-1 0 0,0-1 1,0 1-1,1 0 0,-1 0 0,0 0 0,0 0 1,1 0-1,-1-1 0,0 1 0,0 0 0,1 0 1,-1 0-1,0 0 0,1 0 0,-1 0 1,0 0-1,0 0 0,1 0 0,-1 0 0,0 0 1,1 0-1,-1 0 0,0 0 0,0 0 0,1 1 1,-1-1-1,0 0 0,1 0 0,-1 0 1,0 1-40,0-1 0,0 0 0,0 0 1,-1 1-1,1-1 0,0 0 1,0 1-1,0-1 0,0 0 1,-1 0-1,1 1 0,0-1 1,0 0-1,-1 0 0,1 0 1,0 1-1,0-1 0,-1 0 1,1 0-1,0 0 0,0 0 1,-1 1-1,1-1 0,0 0 1,-1 0-1,1 0 0,0 0 1,-1 0-1,1 0 0,-1 0 1,-1 0-474,1 1-6,-1-1-1,1 1 1,-1-1-1,1 0 0,-1 1 1,1-1-1,-1 0 0,0 0 1,1 0-1,-1 0 0,1 0 1,-1-1-1,0 1 0,1 0 1,-1-1-1,1 1 1,-3-2-1,-3-3-1782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56 2400,'-3'-10'2279,"3"9"-2136,0 1 0,0 0-1,-1-1 1,1 1 0,0 0 0,0-1-1,0 1 1,0 0 0,0-1-1,0 1 1,0 0 0,-1-1-1,1 1 1,0 0 0,0-1-1,0 1 1,-1 0 0,1 0-1,0-1 1,0 1 0,-1 0-1,1 0 1,0 0 0,0-1-1,-1 1 1,1 0 0,0 0-1,-1 0 1,1 0 0,0-1-1,-1 1 1,1 0 0,-1 0-1,-19-9 2435,12 5-2085,0 1 1,0 0 0,0 0 0,-9-1-1,3 1-270,0 0-1,0 1 1,-1 1-1,1 0 1,0 1-1,-1 0 1,1 2-1,0-1 1,-1 2-1,1 0 1,0 0-1,1 1 1,-1 1-1,-15 8 1,8-3-16,0 2 1,1 0 0,1 1-1,0 1 1,0 1 0,2 1-1,-21 22 1,16-12-18,1 1 0,-21 36 0,34-50-168,1 1 0,1-1 1,0 1-1,1 0 0,0 1 0,1-1 0,-4 25 0,8-33 6,0 0 0,0 0 0,0 0 0,1 0 0,0 0 0,0 0-1,0 0 1,1 0 0,0 0 0,0 0 0,0-1 0,1 1 0,0-1 0,0 0 0,0 0 0,1 0 0,-1 0 0,1 0-1,1-1 1,-1 1 0,9 6 0,-4-5 17,0 0-1,0-1 1,0 0-1,0 0 1,1-1-1,-1 0 1,1-1-1,0 0 0,0-1 1,1 0-1,-1 0 1,12 0-1,5-2 24,1-1-1,-1-2 0,1 0 0,-1-2 1,0-1-1,44-15 0,6-6-54,-2-4-1,-1-2 1,-2-4 0,-2-3-1,97-72 1,-152 101 54,9-7 133,-1-1-1,23-25 0,-40 37-116,0 0 115,-8 12-167,-4 5-18,-36 57 140,-51 62-1,91-127-150,-12 15 16,0 1 0,-17 31-1,28-44 6,0 1 0,0 0 0,1-1-1,0 1 1,0 0 0,1 0 0,0 0 0,-1 0 0,2 1-1,-1-1 1,1 0 0,0 0 0,1 0 0,1 11 0,-2-16-8,0 1 1,1 0 0,-1-1 0,1 1 0,-1-1 0,1 1-1,0-1 1,0 1 0,0-1 0,0 1 0,0-1 0,0 0-1,0 1 1,0-1 0,0 0 0,0 0 0,1 0 0,-1 0-1,1 0 1,-1 0 0,1 0 0,-1 0 0,1-1 0,-1 1-1,1-1 1,-1 1 0,1-1 0,0 1 0,-1-1 0,1 0-1,2 0 1,0 0 13,0-1-1,-1 1 0,1-1 1,-1 0-1,1 0 1,-1 0-1,1-1 0,-1 1 1,1-1-1,-1 0 0,0 1 1,0-2-1,0 1 1,3-3-1,1-2-15,0-1 0,0 0 0,-1-1 1,0 0-1,-1 0 0,9-18 0,19-61 57,-31 81-74,33-127-112,-35 134 117,2-23-242,-2 18-11,-2 15 145,1 3 224,-3 18 33,1 2-1,2 40 1,2-64-101,-1-1-1,1 1 1,1-1-1,0 1 1,0-1-1,1 1 0,-1-1 1,2 0-1,-1 0 1,1-1-1,1 1 1,-1-1-1,10 12 1,-12-18-32,-1 1 1,1-1-1,-1 0 1,1 0-1,-1 0 1,1 0-1,0 0 1,-1 0-1,1 0 1,0-1-1,0 1 1,0 0-1,0-1 1,-1 0-1,1 1 1,0-1-1,0 0 1,0 0-1,0 0 1,0 0-1,0-1 1,0 1-1,0 0 1,0-1-1,-1 1 1,1-1-1,0 0 1,0 0-1,-1 1 1,4-3-1,5-4 35,0 0 0,0 0-1,16-17 1,-9 9-61,129-126 10,-113 107-187,-30 31 169,2-4-17,1 1 0,0 0 0,1 0 0,0 1 0,-1 0 0,2 0 0,11-6 0,-18 10 32,0 1 1,-1 0-1,1 0 1,-1-1 0,1 1-1,0 0 1,-1 0 0,1 0-1,-1 0 1,1 0-1,0 0 1,-1 0 0,1 0-1,0 0 1,-1 0-1,1 0 1,0 0 0,-1 0-1,1 0 1,-1 1 0,1-1-1,0 0 1,-1 0-1,1 1 1,-1-1 0,1 1-1,-1-1 1,1 0 0,-1 1-1,1-1 1,-1 1-1,0-1 1,1 1 0,-1-1-1,1 1 1,-1-1 0,0 1-1,0-1 1,1 1-1,-1 0 1,0-1 0,0 1-1,0 0 1,1-1 0,-1 2-1,0 3 23,1 1 0,-1-1-1,0 0 1,-2 9 0,2-10-9,-5 31 77,-1-1 1,-13 42 0,19-74-50,-1 0 0,1 0 0,0 0 1,-1 0-1,1 0 0,0 0 0,0 0 0,0 0 0,0 0 0,1 0 0,0 2 0,-1-3-33,0-1 0,0 1 0,1-1 0,-1 1 0,0-1 0,1 1-1,-1-1 1,0 1 0,1-1 0,-1 1 0,1-1 0,-1 1 0,1-1 0,-1 0-1,1 1 1,-1-1 0,1 0 0,0 0 0,-1 1 0,1-1 0,-1 0 0,1 0-1,0 0 1,-1 0 0,1 0 0,-1 0 0,1 0 0,0 0 0,-1 0 0,1 0-1,-1 0 1,1 0 0,0 0 0,-1 0 0,1 0 0,-1-1 0,1 1-1,0 0 1,0-1 0,7-3 10,0 0 0,0-1 0,0 0 0,-1 0 0,8-7 0,2-1-10,60-48-198,-75 59 188,1 0 1,-1 1-1,0-1 1,1 1 0,0-1-1,-1 1 1,1 0 0,0 0-1,-1 0 1,7-1 0,-8 2 2,1 0 0,-1 0 0,1 0 1,-1 1-1,1-1 0,-1 0 1,0 1-1,1-1 0,-1 1 0,0-1 1,1 1-1,-1 0 0,0-1 1,1 1-1,-1 0 0,0 0 0,0 0 1,0 0-1,0 0 0,0 0 1,0 0-1,1 2 0,8 12 43,12 23 0,-14-24 135,0 0 1,16 20-1,-21-30-132,1 0 0,-1-1 1,1 1-1,0-1 0,0 0 1,0 0-1,1 0 1,-1-1-1,1 1 0,-1-1 1,1 0-1,7 1 1,-10-2-162,1-1 0,-1 1 0,0-1 0,1 0 0,-1 0 0,1 0 0,-1-1 0,1 1 0,-1-1 0,0 1 0,1-1 0,-1 0 0,0 0 0,1 0 0,-1 0 0,0 0 1,0 0-1,0 0 0,0-1 0,0 1 0,3-4 0,0 0-855,-1 0-1,1 0 1,-1-1 0,0 1 0,0-1 0,4-10-1,6-10-1395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214 132 4640,'-4'-14'570,"3"10"-352,0-1 0,0 1 0,0 0 0,1 0 0,0-1 0,0-7 0,0-23 1127,0-10 7635,-2 77-8299,-2 0 0,-7 34 1,3-20-278,-12 60 604,-49 148 0,-11 23 26,76-265-871,2 1 0,0-1-1,-1 15 1,3-27-156,0 0 1,0 0-1,0 0 0,0 0 1,0 0-1,0 0 0,0 0 1,0 0-1,0 0 1,0 0-1,0 1 0,0-1 1,0 0-1,1 0 0,-1 0 1,0 0-1,0 0 0,0 0 1,0 0-1,0 0 1,0 0-1,0 0 0,0 0 1,0 0-1,0 0 0,1 0 1,-1 0-1,0 0 0,0 0 1,0 0-1,0 0 0,0 0 1,0 0-1,0 0 1,0 0-1,1 0 0,-1 0 1,0 0-1,0 0 0,0 0 1,0 0-1,0 0 0,0 0 1,0 0-1,0 0 0,0 0 1,0 0-1,1 0 1,-1 0-1,0 0 0,0 0 1,0 0-1,0-1 0,0 1 1,0 0-1,0 0 0,0 0 1,6-5 40,23-32 10,2 1 1,1 2 0,64-52-1,-82 75-99,1 1-1,30-16 0,-41 24 29,0 0-1,0 1 0,0-1 1,0 1-1,0 0 0,0 0 1,0 0-1,0 1 1,0 0-1,0-1 0,1 1 1,-1 1-1,0-1 0,0 1 1,0-1-1,0 1 1,0 0-1,5 2 0,-6-1 26,0 0-1,0 0 0,0 0 1,0 1-1,-1-1 1,1 1-1,-1 0 0,1-1 1,-1 1-1,0 0 1,0 0-1,0 0 0,-1 1 1,1-1-1,-1 0 1,0 1-1,0-1 0,0 1 1,1 4-1,0 5 64,0 1 0,-1-1 0,-1 0 0,-1 14 0,-2-1 100,-2 0-1,0-1 1,-16 43 0,15-51-140,0 0 0,-1-1 0,-1 0 0,0 0 1,-13 17-1,18-28-20,0-1 1,-1 1 0,0-1-1,0 0 1,0 0-1,0-1 1,-1 1-1,1-1 1,-1 0 0,0 0-1,0 0 1,0-1-1,0 0 1,0 0 0,-1 0-1,1 0 1,-1-1-1,1 0 1,-1 0 0,-5-1-1,8 0-14,0 0-1,0 0 1,0 0-1,0-1 0,0 0 1,0 1-1,0-1 1,1 0-1,-1-1 1,0 1-1,0 0 1,1-1-1,-1 1 1,1-1-1,0 0 0,-1 0 1,1 0-1,0 0 1,0 0-1,0-1 1,0 1-1,1 0 1,-1-1-1,1 1 1,-1-1-1,1 0 0,0 0 1,0 1-1,0-1 1,0 0-1,1 0 1,-1 0-1,1 0 1,0 0-1,0 0 1,0 0-1,0 0 0,0 0 1,0 0-1,1 0 1,0 0-1,-1 1 1,1-1-1,0 0 1,1 0-1,1-3 1,-1 2-20,0-1 1,1 1 0,0 1 0,0-1 0,0 0 0,0 1-1,0-1 1,1 1 0,0 0 0,-1 0 0,1 0 0,8-3-1,-1 1-16,0 1-1,0 1 0,21-5 1,-22 6 51,36-3 288,22-4-288,-45 5 141,0 0 0,0-2 0,41-17 0,63-36 406,-87 39-463,86-48-228,-105 57 137,-2-1 0,1-2 1,18-16-1,-36 28-12,1 0 0,-1 0 0,0 0 0,-1 0 0,1-1 0,0 1 0,-1-1 0,1 1 0,-1-1 0,0 1 0,1-4 0,-1 6-4,-1-1 1,0 0 0,0 1 0,0-1 0,0 0 0,0 1 0,0-1 0,0 0 0,0 0 0,0 1 0,0-1 0,-1 0 0,1 1 0,0-1 0,0 0 0,-1 1 0,1-1-1,0 1 1,-1-2 0,0 1-9,0 1-1,0-1 1,0 0 0,0 1-1,0-1 1,0 0-1,0 1 1,0-1-1,0 1 1,0-1-1,0 1 1,0 0-1,-1 0 1,-1-1 0,-12 0-50,1 1 1,0 1-1,-1 0 1,-21 4-1,28-3-12,-8 1 80,-1 1 1,1 0 0,0 1 0,1 1 0,-1 1-1,-28 16 1,39-20 38,0 1 1,-1 0-1,2 1 0,-1-1 0,0 1 0,1 0 1,0 0-1,0 0 0,0 0 0,1 1 1,0 0-1,-3 7 0,4-9-18,0 1 0,1 0 0,0-1-1,0 1 1,0 0 0,0 0 0,1 0 0,0 0 0,0 0 0,0 0 0,1 0-1,-1 0 1,1 0 0,1-1 0,-1 1 0,3 7 0,2 0 72,1-1-1,-1 0 1,2 0 0,0-1-1,0 1 1,0-2 0,2 1 0,-1-1-1,1-1 1,12 9 0,-7-7-20,0-1 0,0 0-1,1-1 1,1 0 0,0-2 0,30 9 0,-34-12-164,1-1 1,-1-1 0,0 0-1,0-1 1,20-1-1,-25 0-566,1-1 0,-1 1 1,0-1-1,1-1 0,11-5 0,-18 7 231,0 0 0,0 0-1,0-1 1,0 1 0,0-1 0,0 1-1,-1-1 1,1 0 0,-1 1 0,1-1-1,-1 0 1,1 0 0,0-3 0,7-9-2110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4800,'-9'-11'1557,"8"11"-1440,1-1 0,0 0-1,0 1 1,0-1 0,0 1 0,0-1-1,1 0 1,-1 1 0,0-1 0,0 1-1,0-1 1,0 0 0,1 1 0,-1-1-1,0 1 1,0-1 0,1 1 0,-1-1 0,1 1-1,-1-1 1,0 1 0,1-1 0,-1 1-1,1-1 1,-1 1 0,1 0 0,-1-1-1,1 1 1,0-1 529,0 0-412,-1 1-1,1-1 1,0 1-1,-1-1 1,1 1-1,0-1 1,-1 1-1,1-1 1,0 1-1,0-1 1,0 1-1,-1 0 1,1-1-1,0 1 1,0 0-1,0 0 1,0 0-1,0 0 1,-1 0-1,1 0 1,0 0-1,0 0 1,0 0-1,0 0 1,0 0-1,1 1 1,0 0-37,-1 0-1,1 0 1,0 0 0,-1 1 0,1-1 0,0 0 0,-1 1-1,0 0 1,1-1 0,-1 1 0,0 0 0,2 2 0,6 14 432,0 0 1,-1 1 0,11 38 0,7 63 375,-1-8-647,-17-79-90,9 25 259,-16-54-364,0-2 223,0-2-2,5-6-240,-4 4-143,0-1 1,0 1-1,-1-1 0,1 1 0,0-1 0,-1 0 0,0 0 0,0 1 1,1-1-1,-2 0 0,2-4 0,1-3 55,10-22-40,2 0 0,0 1 0,3 0 0,0 1 0,2 1 0,1 1 0,1 1 0,44-41 0,-51 54-21,17-16 0,-1-1-1,31-40 0,-52 59-78,-8 10 45,0 0-1,0 1 1,-1-1-1,1 0 1,-1 0-1,0 0 1,2-4-1,-9 18-8175,-6 16 1001,11-16 5140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2912,'7'-3'773,"-8"5"-40,1-2-683,0 0 1,0 0-1,-1 0 1,1 0-1,0 0 1,0 0-1,0 0 1,0 0-1,0 0 1,0 0 0,0 0-1,0 1 1,0-1-1,-1 0 1,1 0-1,0 0 1,0 0-1,0 0 1,0 0 0,0 0-1,0 0 1,0 0-1,0 0 1,0 0-1,0 0 1,0 1-1,0-1 1,0 0 0,0 0-1,0 0 1,0 0-1,-1 0 1,1 0-1,0 0 1,0 1-1,0-1 1,0 0 0,0 0-1,0 0 1,1 0-1,-1 0 1,0 0-1,0 0 1,0 0-1,0 1 1,0-1-1,0 0 1,0 0 0,0 0-1,0 0 1,0 0-1,0 0 1,0 0-1,0 0 1,0 0-1,0 0 1,0 0 0,1 1-1,-1-1 1,0 0-1,0 0 1,2 0 361,0 1 0,1 0 0,-1 0 0,0 0 0,0 0 1,0 0-1,0 0 0,0 0 0,0 1 0,2 1 0,6 5 836,-5-6-867,0 1 0,1-1 0,-1 0 0,1 0 0,0-1 0,-1 0 0,1 0 0,0 0 0,0-1 0,0 1 0,-1-1 0,10-2 0,-11 2-300,0 0 1,0-1-1,0 0 1,1 0 0,-1 0-1,0 0 1,0-1-1,-1 0 1,1 0-1,0 0 1,0 0 0,-1 0-1,1-1 1,-1 0-1,0 1 1,0-1-1,4-5 1,-7 7-72,1 1 0,0-1 0,-1 0 1,0 1-1,1-1 0,-1 0 0,1 0 0,-1 0 0,0 1 0,1-1 1,-1 0-1,0 0 0,0 0 0,0 0 0,0 0 0,0 1 0,0-1 1,0 0-1,0 0 0,0 0 0,0 0 0,0 0 0,0 0 0,-1 1 0,1-1 1,0 0-1,-1 0 0,1 0 0,-1 1 0,1-1 0,-1 0 0,1 0 1,-1 1-1,1-1 0,-1 0 0,0 1 0,1-1 0,-1 1 0,0-1 1,0 1-1,1-1 0,-1 1 0,0 0 0,0-1 0,0 1 0,1 0 0,-3-1 1,0 0 20,-1 0 0,1 0 1,-1 0-1,0 1 1,1 0-1,-1-1 0,0 1 1,0 0-1,1 1 1,-5 0-1,3 0 24,0 1 0,0 1 1,0-1-1,1 1 0,-1-1 0,1 1 0,0 1 0,-1-1 1,1 1-1,1-1 0,-1 1 0,1 0 0,-1 0 1,1 1-1,0-1 0,1 1 0,-1-1 0,1 1 0,-4 10 1,0 2 121,1 0 0,1 1 0,0 0 0,-1 27 0,3-25 54,1 1-1,3 39 1,-1-54-170,0 1 1,0 0-1,1-1 1,0 1-1,0-1 1,0 0-1,1 0 1,0 1-1,0-2 0,0 1 1,1 0-1,0-1 1,5 6-1,-7-9-42,-1-1-1,1 0 1,0 1-1,0-1 0,0 0 1,0 0-1,0 0 1,0-1-1,0 1 1,0 0-1,0-1 1,0 1-1,0-1 0,1 0 1,-1 1-1,0-1 1,0 0-1,0-1 1,0 1-1,1 0 0,-1 0 1,0-1-1,0 0 1,0 1-1,0-1 1,3-1-1,5-3 49,1-1 0,-1 0-1,16-13 1,-19 14-48,176-143 215,-43 32-393,-60 42 50,-68 61 69,-10 9 45,-3 11-7,0 1 0,0-1 0,-2 9 0,1-9 16,0 1 0,1 0 0,-1 10 0,4 8 97,2 1 0,0-1 0,2 1 1,15 42-1,-16-51-27,-3-13-43,-1 0 1,2 1-1,-1-1 1,0 0-1,1 0 1,6 8-1,-9-12-30,1 0 0,0 0 0,0-1 0,0 1 0,-1 0 0,1 0-1,0-1 1,0 1 0,0 0 0,0-1 0,0 1 0,0-1 0,0 0-1,0 1 1,0-1 0,1 0 0,-1 1 0,0-1 0,0 0 0,0 0-1,0 0 1,0 0 0,0 0 0,1 0 0,-1 0 0,0-1 0,0 1-1,0 0 1,0-1 0,0 1 0,0-1 0,0 1 0,0-1 0,0 1-1,0-1 1,0 0 0,0 1 0,0-1 0,-1 0 0,1 0 0,1-1 0,14-15 83,-2 0 0,0-1 1,-1-1-1,18-33 1,3-6-279,-14 33 152,-16 19-32,1 0 0,0-1 0,5-10 0,-8 15-57,-3 6 137,-3 14 94,-9 41 187,3 0 0,-5 90 0,14-128-219,0-15-30,0 0 0,1 0 0,0 0 1,0 0-1,0 0 0,1 0 0,0 0 0,3 8 0,-4-14-35,0 1 0,0 0 1,0-1-1,0 1 0,1-1 0,-1 1 0,0-1 0,1 1 0,-1-1 0,0 1 0,1-1 0,-1 1 0,1-1 0,-1 1 0,0-1 0,1 0 0,-1 1 0,1-1 0,-1 0 0,1 1 0,0-1 0,-1 0 0,1 0 0,-1 0 0,1 1 0,-1-1 0,2 0 0,-1 0 2,1-1 1,-1 1 0,0 0 0,1-1 0,-1 1 0,0-1 0,0 1 0,1-1-1,-1 1 1,0-1 0,0 0 0,1-1 0,5-3 14,-1-1 1,0 0-1,5-8 0,-9 12-28,32-41-2,-18 21-78,1 1 1,2 0 0,35-31-1,-51 49 70,1 1-1,-1-1 1,1 1 0,0 0-1,-1 0 1,1 0-1,5-1 1,-9 3 3,1 0 0,0 0 0,0 0 0,-1-1 0,1 1 0,0 0 0,0 0 0,-1 0 0,1 1 0,0-1 0,0 0 0,-1 0 0,1 0 1,0 1-1,0-1 0,-1 0 0,1 0 0,1 1 0,-1 0-2,-1 0 0,1 0 0,0 0 1,-1 0-1,1 0 0,0 0 0,-1 0 0,1 0 1,-1 0-1,0 0 0,1 0 0,-1 0 0,0 0 1,0 1-1,1-1 0,-1 1 0,0 8-17,0 1 1,-1-1-1,0 0 0,0-1 0,-1 1 1,0 0-1,-7 18 0,-33 68 97,42-96-73,-114 222-134,-10 53 257,110-242-54,-2-1 1,-1-1-1,-2 0 0,-22 28 1,14-28 18,24-29-78,0 0 0,0 0 0,1 0-1,-1 0 1,0 0 0,-1-1-1,1 0 1,-5 2 0,7-2-15,-1-1-1,0 1 1,0-1 0,0 0 0,0 1-1,0-1 1,0 0 0,0 0-1,0-1 1,0 1 0,0 0 0,0-1-1,1 1 1,-1-1 0,0 1 0,0-1-1,0 0 1,-2-1 0,1 0-17,1 0 0,-1 0-1,1-1 1,-1 1 0,1-1 0,0 1 0,0-1 0,0 0 0,-3-5-1,1-2-49,-1-1-1,1 1 0,1-1 1,0 0-1,-2-12 0,3 4 77,1 1 0,0-1 0,1 0 0,1 1 0,1-1 0,1 1-1,0-1 1,2 1 0,0 0 0,0 0 0,2 1 0,0 0 0,2 0-1,-1 0 1,2 1 0,0 1 0,21-25 0,-22 31 44,0 0 0,1 1 0,0 1 0,0-1 0,1 2 0,0-1 0,0 2 0,0-1 0,1 1 0,0 1 1,0 0-1,14-2 0,-1 1-935,1 1 1,1 1-1,-1 2 0,48 2 1,-62 0-1288,11 1-1195,-7 5-2544,-1 2 2607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279 725 3136,'-5'-10'1133,"5"9"-849,-1 0 0,0 0 0,1-1-1,-1 1 1,1 0 0,-1 0 0,1-1-1,0 1 1,-1 0 0,1-1 0,0 0-1,0 1-159,0 1 1,0 0-1,1-1 0,-1 1 0,0-1 0,0 1 0,0 0 0,0-1 0,0 1 0,0-1 0,0 1 0,0 0 0,0-1 0,0 1 0,0-1 0,0 1 0,0 0 0,-1-1 0,1 1 0,0 0 0,0-1 0,0 1 0,-1 0 0,1-1 1,0 1-1,0 0 0,0-1 0,-1 1 0,1 0 0,0-1 0,-1 1 0,1 0 0,0 0 0,-1 0 0,1-1 0,0 1 0,-1 0 0,1 0 0,0 0 0,-1 0 0,1 0 0,-1-1 0,-15-5 1358,9 5-1216,1 1-1,-1 0 0,0 0 1,1 1-1,-1 0 0,1 0 1,0 0-1,-1 1 0,1 0 1,0 1-1,0-1 0,-11 7 1,5-2-30,1 1 0,0 0-1,0 0 1,-19 20 0,22-18-147,0 1-1,0 0 1,1 0-1,0 1 0,1-1 1,1 2-1,0-1 0,0 0 1,1 1-1,1 0 0,-3 22 1,4-21 21,0 1 1,1 1 0,1-1-1,1 0 1,0 0 0,1 0-1,1-1 1,0 1-1,1 0 1,6 14 0,-7-21-11,1 0 1,0-1 0,0 1 0,1-1 0,8 11-1,-12-17-70,0 0 0,0 1 0,0-1 0,0 0 0,0 0 0,1 0 0,-1 1 0,1-1 0,-1-1 0,1 1-1,-1 0 1,1 0 0,-1-1 0,1 1 0,-1 0 0,1-1 0,0 0 0,0 1 0,-1-1 0,1 0 0,0 0 0,-1 0 0,1 0 0,0 0-1,0 0 1,-1-1 0,1 1 0,0 0 0,-1-1 0,1 0 0,-1 1 0,1-1 0,0 0 0,-1 0 0,1 1 0,1-3 0,5-4 37,-1 0 0,0 0 0,0-1-1,8-12 1,23-41 84,-24 38-87,91-126-214,-66 98 91,54-93 1,-54 63 69,-3 0 0,46-157-1,-77 221-109,-1-1 0,0 1 0,-1-1 0,-1 0 0,0 0 0,-3-34 0,1 50 74,0 0-1,-1 0 1,1 0 0,-1 0-1,1 0 1,-1 0-1,0 0 1,-1-3 0,2 5 22,-1 0 0,1-1 1,0 1-1,0 0 0,-1-1 1,1 1-1,0 0 0,-1 0 1,1-1-1,0 1 0,-1 0 1,1 0-1,-1 0 1,1-1-1,0 1 0,-1 0 1,1 0-1,-1 0 0,1 0 1,-1 0-1,0 0-1,0 0 0,0 0 0,1 0 1,-1 1-1,0-1 0,0 0 0,0 1 0,1-1 1,-1 0-1,0 1 0,0-1 0,1 1 0,-1 0 0,-1 0 1,-6 7-6,1 1-1,-1 0 1,1 0 0,1 0 0,-10 18 0,-24 61 201,27-59-164,-63 175 151,68-181-139,-5 17 40,3-1 0,1 1 0,2 1 0,1 0 0,3-1 0,1 55 0,2-82-20,1-1 1,0 1 0,1-1 0,0 0 0,1 0-1,0 1 1,1-2 0,0 1 0,9 16 0,-12-26-26,1 1 0,0-1 1,-1 0-1,1 1 0,0-1 1,0 0-1,0 0 0,1 0 0,-1-1 1,0 1-1,1 0 0,-1-1 1,1 0-1,-1 1 0,1-1 1,0 0-1,0-1 0,-1 1 1,1 0-1,0-1 0,0 1 1,0-1-1,0 0 0,-1 0 1,1 0-1,0 0 0,6-2 1,-1 0 22,0 0 0,0 0 1,0-1-1,-1 0 1,1-1-1,-1 0 0,0 0 1,13-9-1,22-24-150,71-80 1,-79 80 13,6-20-711,-43 105 447,3-24 364,4 98 239,-2-108-190,0-1-1,1 1 1,1 0 0,0-1-1,1 0 1,1 0 0,12 22-1,-17-33-57,-1-1 1,1 0-1,0 0 0,0 0 0,0 0 1,0 0-1,0 0 0,0 0 0,1 0 1,-1 0-1,0 0 0,0 0 0,1-1 1,-1 1-1,0 0 0,1-1 0,-1 1 0,1-1 1,-1 0-1,1 1 0,-1-1 0,1 0 1,-1 0-1,1 0 0,-1 0 0,1 0 1,-1-1-1,1 1 0,2-1 0,1-1 42,0 0-1,1-1 1,-1 0-1,0 0 1,0 0-1,6-5 1,22-20-40,49-55 0,-15 15 131,-30 34-67,-9 9-21,-2 0-1,-1-1 1,39-53-1,-24 10-211,61-142-1,24-108-448,-119 304 518,-4 12 36,0-1 1,-1 0-1,1 1 1,-1-1-1,0 0 1,0 1-1,0-1 1,-1 0-1,0 0 1,1-7 0,-1 11 44,0 0 1,0 0 0,0 0 0,0 0 0,0 0-1,-1 1 1,1-1 0,0 0 0,0 0 0,0 0 0,0 0-1,0 0 1,0 0 0,0 0 0,0 0 0,0 0-1,0 0 1,0 0 0,0 0 0,0 0 0,0 0 0,0 0-1,0 0 1,0 0 0,0 0 0,-1 0 0,1 1-1,0-1 1,0 0 0,0 0 0,0 0 0,0 0 0,0 0-1,0 0 1,0 0 0,0 0 0,0 0 0,0 0-1,0 0 1,-1 0 0,1-1 0,0 1 0,0 0 0,0 0-1,0 0 1,0 0 0,0 0 0,0 0 0,0 0-1,0 0 1,0 0 0,0 0 0,0 0 0,0 0 0,0 0-1,0 0 1,0 0 0,0 0 0,-1 0 0,1 0-1,0 0 1,0-1 0,0 1 0,0 0 0,0 0-1,0 0 1,-2 2-25,-1 1 0,1-1 0,0 1 0,-1-1 0,1 1 0,0 0 0,1 0 0,-1 0 0,1 0 0,-1 0 0,-1 6 0,-42 124-132,-113 193 32,156-322 128,-213 419 198,146-284-100,-125 273 118,177-374-74,-23 41-1,36-76-489,2-10-77,3 3 342,-1-1 0,1 1 0,0-1 0,0 1 0,0-1 0,0 1 0,1 0 0,3-7 0,25-38-145,-25 42 200,65-105-31,143-195 65,-122 196 83,70-93 35,7-90-244,-146 251 101,158-268 73,-109 204 159,-69 104-214,0-1 1,0 1-1,-1-1 1,3-6-1,-4 9 2,0 1-1,0 0 0,0 0 0,0 0 1,1 0-1,-1 0 0,0 0 0,0-1 1,0 1-1,0 0 0,0 0 0,0 0 1,0 0-1,0 0 0,0 0 1,0-1-1,0 1 0,0 0 0,0 0 1,0 0-1,0 0 0,0 0 0,0-1 1,0 1-1,0 0 0,0 0 0,0 0 1,0 0-1,0 0 0,-1-1 1,1 1-1,0 0 0,0 0 0,0 0 1,0 0-1,0 0 0,0 0 0,0 0 1,0 0-1,-1-1 0,1 1 0,0 0 1,0 0-1,-11 11 34,3-2 22,0 1 0,1 1 0,-8 15 0,-23 56 93,-42 128 1,0 7-33,-53 81 315,30-93-117,-14-12 20,49-102-196,28-52-198,104-50-10,-35 5 37,-2-1 0,1-1 0,-1-2 0,0-1 0,-1 0 0,29-19 0,-33 14 39,0-1 0,-1-1 0,19-21 0,54-67 16,-37 40 22,140-136-411,-128 134 289,-56 54-20,0 0 0,20-31 1,-27 36 29,-1 0 0,0 0 1,-1 0-1,0-1 0,0 0 1,3-18-1,-6 28 56,-1-1-1,0 1 1,0-1-1,0 1 1,0-1 0,0 1-1,0-1 1,0 1 0,0 0-1,0-1 1,0 1-1,0-1 1,0 1 0,-1-1-1,1 1 1,0-1 0,0 1-1,0 0 1,-1-1-1,1 1 1,0 0 0,0-1-1,-1 1 1,1-1 0,0 1-1,-1 0 1,1 0-1,0-1 1,-1 1 0,0-1-1,0 1-2,0 0 1,-1-1-1,1 1 0,0 0 0,-1 0 0,1-1 0,0 1 0,-1 0 1,1 0-1,-2 1 0,-4 0-6,0 1-1,0-1 1,-8 5-1,-4 1 80,0 2 0,1 1 0,0 0 1,1 1-1,0 0 0,1 2 0,-22 21 0,28-24-8,1 1-1,0 0 1,0 0 0,1 1 0,0 0 0,1 0 0,0 1 0,1 0-1,1 0 1,0 1 0,-4 19 0,8-27-31,-4 15 94,2 1-1,0-1 0,1 28 0,2-44-91,0 0 0,0 0 1,1 1-1,0-1 0,0 0 0,0 0 0,1 0 1,-1 0-1,1 0 0,0 0 0,1 0 1,-1 0-1,1-1 0,0 0 0,0 1 0,1-1 1,-1 0-1,1 0 0,4 3 0,-5-5 8,0 0 0,-1-1-1,1 1 1,0-1 0,0 0-1,0 0 1,0 0 0,1 0 0,-1 0-1,0-1 1,0 0 0,0 1-1,1-1 1,-1 0 0,4-1-1,4-1 56,0 0-1,0-1 1,10-3-1,-21 5-81,29-9-14,-2-2 0,0-1 1,0-2-1,39-27 0,-17 5-213,55-53 1,2-20-63,-101 105 279,4-6-22,-1 0 0,10-18 0,-11 18-175,0 0 0,12-13 0,-7 14-128,-12 10 333,0 0-1,0 0 1,1 0-1,-1 0 0,0 0 1,0 0-1,0-1 1,0 1-1,1 1 1,-1-1-1,0 0 1,0 0-1,0 0 0,0 0 1,1 0-1,-1 0 1,0 0-1,0 0 1,0 0-1,0 0 1,0 0-1,1 0 1,-1 0-1,0 0 0,0 1 1,0-1-1,0 0 1,0 0-1,0 0 1,0 0-1,1 0 1,-1 0-1,0 1 1,0-1-1,0 0 0,0 0 1,0 0-1,0 0 1,0 0-1,0 1 1,0 3 59,1-1-1,-2 1 1,1-1 0,0 1 0,-1 4-1,0-1-35,-1 11 74,2 0 0,0 0 0,1 0 0,1 0 0,0-1 0,2 1 0,10 33 0,-9-38 36,1 1 0,13 21-1,-16-30-91,0 0 0,1-1-1,-1 1 1,1-1-1,0 0 1,0 0-1,0 0 1,1 0 0,0-1-1,4 4 1,-2-4 2,0-1 0,0 1 0,1-1 0,-1-1 0,0 1 1,1-1-1,-1 0 0,0-1 0,1 0 0,-1 0 0,1 0 0,-1-1 0,1 0 0,-1-1 1,0 0-1,11-4 0,7-4-41,0-1 0,0-1 0,26-19 1,-14 8-145,46-39 0,-63 45 64,-2 0-1,0-1 0,28-38 1,-41 49-48,0-1 0,6-14 0,-10 19 71,0-1 1,1 1-1,-1 0 0,-1 0 0,1-1 1,0 1-1,-1-1 0,0 1 0,0-7 1,0 10 45,0-1 1,0 1 0,-1-1 0,1 1-1,0-1 1,-1 1 0,1-1 0,0 1 0,-1 0-1,1-1 1,-1 1 0,1-1 0,0 1 0,-1 0-1,1-1 1,-1 1 0,1 0 0,-1 0-1,1 0 1,-1-1 0,0 1 0,1 0 0,-1 0-1,1 0 1,-1 0 0,1 0 0,-1 0 0,1 0-1,-1 0 1,0 0 0,1 0 0,-1 0-1,0 1 1,-18 3 7,7 1-34,1 0 0,-14 9 0,16-8-8,-5 2 64,2 0-1,-1 1 0,1 1 1,0 0-1,-16 19 0,22-22 38,0 0 0,1 1-1,-1 0 1,1 0 0,1 1-1,0-1 1,0 1 0,1 0-1,0 0 1,-2 10 0,4-15-24,1 0 0,0-1 0,0 1 0,0 0 0,0-1 0,0 1 0,1 0 1,0-1-1,-1 1 0,2 0 0,-1-1 0,0 0 0,1 1 0,-1-1 0,1 0 1,2 4-1,-2-5-13,0 1 1,0-1-1,0 0 1,0 0-1,0 0 1,0-1-1,0 1 1,1 0-1,-1-1 1,0 1-1,1-1 1,0 0-1,-1 0 1,1 0-1,0 0 1,-1-1-1,1 1 1,0-1-1,0 1 1,0-1-1,-1 0 1,4 0-1,5-2 20,0 0 0,0 0 0,0-1 0,0 0 0,-1-1-1,0 0 1,18-11 0,67-48-192,-52 32 83,-29 21 32,1 0 0,0 1 1,0 1-1,1 0 0,25-8 1,-37 15 9,0 0 0,0 0 0,0 0 0,0 0 1,0 1-1,0-1 0,5 1 0,-8 1 20,0-1-1,-1 0 0,1 0 0,0 0 0,-1 1 0,1-1 0,0 0 0,-1 1 1,1-1-1,0 0 0,-1 1 0,1-1 0,-1 1 0,1-1 0,-1 1 1,1-1-1,0 2 0,0-1-2,-1 0 1,1 1 0,-1-1-1,1 0 1,-1 0-1,0 1 1,0-1 0,0 0-1,1 1 1,-1-1-1,0 1 1,-1 1 0,0 3 4,0 0 0,-1-1 1,0 1-1,0 0 1,0-1-1,-4 7 1,-8 20 100,9-16 2,1 0 0,0 0 0,1 1 1,-1 17-1,4-33-95,0-1 1,0 1 0,0-1-1,0 1 1,0-1 0,1 1-1,-1-1 1,0 1 0,0-1-1,0 0 1,0 1 0,0-1-1,1 1 1,-1-1 0,0 1-1,0-1 1,1 0 0,-1 1-1,0-1 1,0 0-1,1 1 1,-1-1 0,0 0-1,1 0 1,-1 1 0,1-1-1,-1 0 1,0 0 0,1 1-1,-1-1 1,1 0 0,-1 0-1,1 0 1,1 0 2,-1 0 0,0 0 0,1 0 0,-1 0 0,0 0 0,1-1 0,-1 1 0,0 0 0,0-1 0,1 1 0,-1-1 0,0 1 0,2-3 0,45-30-230,39-23-169,-67 46 335,55-28-287,-63 33 249,0 0-1,0 1 1,0 1 0,20-4 0,-31 7 95,1 0 1,-1-1-1,1 1 0,-1 0 0,1 0 1,-1 0-1,1 1 0,-1-1 0,1 0 1,-1 0-1,1 1 0,-1-1 0,0 1 1,1 0-1,-1-1 0,1 1 0,-1 0 1,0 0-1,0-1 0,1 1 1,-1 0-1,0 0 0,0 1 0,0-1 1,0 0-1,0 0 0,0 0 0,-1 1 1,2 1-1,0 3 64,1 1 1,-2-1 0,1 1-1,-1-1 1,1 11-1,1 5 80,-2-15-95,1 0 1,0-1-1,0 1 0,0-1 0,1 1 1,0-1-1,4 7 0,-6-11-23,0-1 1,1 1-1,-1 0 1,0-1-1,1 1 0,-1-1 1,1 1-1,0-1 1,-1 0-1,1 0 0,0 0 1,0 0-1,0 0 0,0 0 1,0 0-1,0-1 1,0 1-1,0-1 0,0 1 1,0-1-1,0 0 1,0 0-1,0 0 0,1 0 1,-1 0-1,3-1 0,3-1 6,-1-1-1,1 0 0,-1 0 0,0-1 1,0 0-1,0 0 0,0 0 0,-1-1 1,0 0-1,6-6 0,54-61 151,-59 64-187,34-43 9,65-109 0,-59 80-63,54-97-129,10-47 75,-104 201-208,-7 23 317,0-1 0,0 1-1,0 0 1,0 0 0,0-1-1,0 1 1,0 0 0,0 0 0,0-1-1,0 1 1,0 0 0,0-1 0,0 1-1,0 0 1,0 0 0,0-1-1,0 1 1,0 0 0,0 0 0,0-1-1,0 1 1,0 0 0,0 0-1,-1-1 1,1 1 0,0 0 0,0 0-1,0 0 1,0-1 0,-1 1 0,1 0-1,0 0 1,0 0 0,0 0-1,-1-1 1,1 1 0,0 0 0,0 0-1,-1 0 1,1 0 0,0 0-1,0 0 1,-1 0 0,1 0 0,0 0-1,0 0 1,-1 0 0,1 0-1,0 0 1,-1 0 0,1 0 0,0 0-1,0 0 1,-1 0 0,1 0 0,0 0-1,-15 7 106,14-6-102,-2 1 11,0 0 1,0 0-1,1 1 1,-1-1-1,0 1 0,-3 5 1,-17 24 19,2 0 0,2 1 1,-17 39-1,-39 113 393,60-145-338,2 1 0,1 1 0,3-1 0,1 2 0,2-1 0,2 1 0,2-1 0,5 69-1,-1-97-163,0 1-1,0-1 1,9 23-1,-10-33-193,0 0 1,1-1 0,-1 1-1,1 0 1,0-1-1,0 0 1,1 1-1,-1-1 1,1 0 0,-1 0-1,1 0 1,0-1-1,0 1 1,0-1-1,1 1 1,-1-1-1,0 0 1,5 2 0,-6-4-47,1 1 1,-1-1-1,0 0 1,0 0 0,0 0-1,0 0 1,0 0-1,0 0 1,0-1-1,0 1 1,0 0 0,0-1-1,0 0 1,0 1-1,0-1 1,-1 0-1,1 0 1,0 0 0,0 0-1,-1-1 1,1 1-1,-1 0 1,1-1-1,-1 1 1,1-1 0,1-2-1,2-15-2977,-3 12 2206,8-24-1801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11712,'0'-3'5311,"34"10"-4607,-11-7 1088,2 5-1120,24-5 224,8 4-544,20-4-416,-3 9 0,0-6-2752,-8 3 1568,-12-6-3935,-9 3 2911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 10400,'-15'-36'4704,"38"36"-4096,-3 0-3488,4 0 1440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1472 5312,'-15'0'1553,"25"0"1144,-9-1-2397,1 1 0,0-1-1,-1 1 1,1-1-1,0 1 1,-1-1-1,1 0 1,-1 0 0,3-1-1,11-7 737,-10 7-765,10-4 460,0-1 0,22-15 0,-7 2-245,-1-2-1,28-27 0,149-192 198,-202 236-667,61-76 113,82-109 152,17-66 51,-136 210-178,130-246 971,-148 265-1116,-10 27-9,0 0-1,0-1 0,0 1 1,0 0-1,0 0 0,0-1 1,0 1-1,0 0 1,0-1-1,0 1 0,0 0 1,0 0-1,0-1 0,0 1 1,0 0-1,0 0 1,0-1-1,0 1 0,0 0 1,0 0-1,-1-1 0,1 1 1,0 0-1,0 0 0,0 0 1,-1-1-1,1 1 1,-1 0 0,0 0 0,1 0 0,-1 0-1,1 0 1,-1 1 0,0-1 0,1 0 0,-1 0 0,1 0-1,-1 1 1,1-1 0,-1 0 0,1 1 0,-1-1 0,1 0 0,-1 2-1,-17 19-15,-1 8-12,2 0-1,-27 62 0,-17 74 143,42-112-72,4-9-12,-17 80 0,28-97 20,0 0 0,2 0-1,1 0 1,3 33 0,-1-52 4,0 0 0,0 0 0,0 0 0,1-1 0,1 1 0,-1-1 0,4 8 0,-5-13-28,0 0 0,1 0 0,-1 0 0,1 0 0,-1 0 0,1 0 0,-1-1 0,1 1-1,0-1 1,0 1 0,0-1 0,0 0 0,0 1 0,0-1 0,0 0 0,0 0 0,0-1-1,0 1 1,1 0 0,-1-1 0,0 1 0,1-1 0,-1 0 0,0 0 0,1 0 0,-1 0-1,5-1 1,0 0 24,1-1 0,-1 0 0,0 0 0,0-1 0,0 0-1,9-5 1,42-28 136,-36 21-113,2-1-40,-1 0 0,0-1-1,-1-1 1,-1-1-1,-1-2 1,-1 1-1,0-2 1,18-29 0,-5-1 38,-3-2 0,40-101 0,70-277-402,-136 421 331,2-17-85,-7 23 47,-3 10 29,-4 12 35,-20 56 166,10-7-2,-13 77 1,0 3 46,-59 155 260,84-280-466,-35 110 313,-29 158 0,67-250 76,4-39-413,0 0 0,0 1 0,0-1 0,0 0-1,0 1 1,0-1 0,0 0 0,0 0 0,0 1-1,0-1 1,0 0 0,0 1 0,0-1 0,0 0-1,0 0 1,0 1 0,1-1 0,-1 0 0,0 0-1,0 1 1,0-1 0,0 0 0,1 0 0,-1 1-1,0-1 1,0 0 0,1 0 0,-1 0 0,0 1-1,1-2 4,0 1 0,0 0-1,0-1 1,-1 1 0,1-1-1,0 1 1,0-1 0,-1 1-1,1-1 1,-1 0 0,1 1-1,0-1 1,-1 0 0,0 0-1,2 0 1,21-36 19,36-73 0,-38 67-5,29-44 1,-36 66 19,-3 4-160,18-21 1,-29 37 108,1 1 0,-1-1-1,1 0 1,0 0 0,-1 0 0,1 1 0,0-1-1,0 1 1,0-1 0,0 0 0,-1 1 0,1-1-1,0 1 1,0 0 0,0-1 0,0 1 0,0 0-1,0 0 1,0-1 0,1 1 0,-1 0 5,0 1 0,0-1 0,-1 0 0,1 1 0,0-1 0,-1 0 0,1 1 0,0-1 0,-1 1 0,1-1 0,0 1 0,-1 0 0,1-1 0,-1 1 0,1-1 0,-1 1 0,1 0 0,-1-1 0,1 3 0,2 4 14,-1 0-1,0 0 0,0 1 1,1 9-1,-2-11-5,8 44-12,-4-15 103,13 46 0,-15-72-81,0 1 1,1-1-1,0 1 0,0-1 1,1 0-1,1-1 1,-1 1-1,1-1 0,10 10 1,-11-14-8,0 0-1,0 0 1,1 0 0,-1 0-1,1-1 1,0 0 0,0 0-1,1 0 1,-1-1 0,1 0-1,-1-1 1,1 1 0,-1-1-1,1 0 1,0-1 0,8 0 0,-4 0 9,0-1 0,1 0 0,-1-1 1,0-1-1,0 1 0,0-2 1,-1 0-1,1 0 0,10-6 1,5-6-48,0-1 0,-1-1 1,-1-1-1,0-2 1,-2 0-1,0-1 0,-2-2 1,0 0-1,-2-1 1,21-35-1,-17 13-158,-19 40 152,-3 7 23,1-1 1,-1 1 0,0-1-1,1 1 1,-1-1-1,0 0 1,0 1-1,1-1 1,-1 1 0,0-1-1,0 0 1,0 1-1,0-1 1,0 0 0,0 1-1,0-1 1,0 0-1,0 1 1,0-1 0,0 1-1,0-1 1,0 0-1,-1 0 1,1 0 8,-1 1-1,1 0 1,0-1 0,0 1 0,-1 0 0,1 0-1,0-1 1,0 1 0,-1 0 0,1 0 0,0 0-1,-1 0 1,1-1 0,0 1 0,-1 0-1,1 0 1,0 0 0,-1 0 0,1 0 0,-1 0-1,1 0 1,0 0 0,-1 0 0,1 0 0,0 0-1,-1 0 1,1 0 0,0 0 0,-1 0-1,1 1 1,0-1 0,-1 0 0,1 0 0,0 0-1,-1 0 1,1 1 0,0-1 0,0 0 0,-1 1-1,-17 12 52,16-11-47,-18 16 43,0 2 0,1 1 1,1 0-1,1 1 0,1 1 1,2 1-1,0 0 0,1 1 0,-17 46 1,30-70-41,-5 12 53,1 0 0,-5 26 0,8-37-46,1 1 0,0-1-1,-1 0 1,1 1 0,0-1-1,0 0 1,0 0 0,1 1-1,-1-1 1,0 0 0,1 1-1,0-1 1,-1 0 0,1 0-1,0 0 1,0 0 0,0 0-1,0 0 1,1 0 0,-1 0-1,1 0 1,-1 0 0,1-1 0,2 3-1,-1-3 9,-1 0 0,1 0-1,-1-1 1,1 1 0,-1-1-1,1 1 1,-1-1 0,1 0-1,0 0 1,-1 0 0,1-1-1,-1 1 1,1-1 0,0 1-1,-1-1 1,0 0 0,4-1-1,1-2 3,1-1-1,-1 0 1,0 0 0,0-1-1,0 1 1,-1-2 0,0 1-1,0-1 1,0 0-1,5-9 1,8-15-101,18-39 0,-22 40 35,5-12-20,-12 24-20,16-27 0,-23 43 52,1 0 1,-1 0 0,1 0-1,-1 1 1,1-1-1,0 0 1,0 1-1,0-1 1,2-1-1,-3 3 27,-1 0 0,0 0-1,1 0 1,-1-1 0,0 1-1,1 0 1,-1 0 0,0 0-1,1 0 1,-1 0 0,0 0-1,1 0 1,-1 0 0,1 0-1,-1 0 1,0 0-1,1 0 1,-1 0 0,0 0-1,1 0 1,-1 1 0,0-1-1,1 0 1,-1 0 0,0 0-1,1 1 1,0 0 1,-1-1 0,1 1 0,-1 0 0,1 0 0,-1 0 0,1 0 0,-1 0 0,0 0 0,0 0 0,1 0 0,-1 0 0,0 0 0,0 0 0,0 1 0,2 62 171,2 21-6,0-56-123,-4-17 53,1 0 1,1 1 0,0-2-1,1 1 1,1 0 0,5 14 0,-9-25-83,0 0 1,1-1 0,-1 1 0,0-1 0,0 1-1,1 0 1,-1-1 0,0 1 0,1-1 0,-1 1-1,1-1 1,-1 1 0,1-1 0,-1 1 0,1-1 0,-1 1-1,1-1 1,-1 0 0,1 1 0,0-1 0,-1 0-1,1 0 1,0 1 0,-1-1 0,1 0 0,0 0-1,-1 0 1,1 0 0,0 0 0,-1 0 0,1 0 0,0 0-1,-1 0 1,1 0 0,0 0 0,-1 0 0,1 0-1,0 0 1,-1-1 0,1 1 0,-1 0 0,1-1-1,0 1 1,-1 0 0,1-1 0,0 0 0,3-3 14,0 0 1,0 0-1,-1-1 0,0 1 1,3-6-1,14-22-47,6-10 47,47-58 0,-53 78-32,0 1 0,1 0 1,0 2-1,42-29 1,-60 46-11,0 1-1,0-1 1,0 1 0,0-1 0,0 1 0,0 0-1,1 0 1,-1 0 0,0 0 0,7 0 0,-9 1 12,1 0 0,-1 1 0,0-1 0,0 0 0,0 1 1,0-1-1,1 1 0,-1-1 0,0 1 0,0-1 0,0 1 0,0 0 1,0-1-1,0 1 0,0 0 0,-1 0 0,1 0 0,0 0 0,0 0 1,0 0-1,-1 0 0,1 0 0,-1 0 0,1 0 0,-1 0 0,1 0 1,-1 0-1,0 0 0,1 1 0,-1-1 0,0 0 0,0 2 1,1 12 91,0 0 1,-1 0 0,-1 0-1,0 0 1,-1 0 0,-6 24-1,-2 14-44,5-9 44,7-36-18,3-9 117,11-19 200,-11 13-342,13-15-61,1 0 0,0 1 0,1 2-1,24-19 1,-39 34 19,1 0-1,0 1 1,0-1-1,0 1 1,0 0-1,11-3 1,-14 5-16,0 0 0,0 1 1,0 0-1,0-1 0,1 1 0,-1 0 0,0 0 0,0 1 1,0-1-1,0 1 0,1-1 0,-1 1 0,0 0 1,0 0-1,0 0 0,3 3 0,3 1 3,-1 1 0,0-1 0,0 2 0,-1-1 1,11 13-1,30 42-89,-3-3-2769,-24-32-1316,-4 4-3765,-12-18 5302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103 181 7136,'-69'-8'3232,"41"11"-2816,22 2 1120,12 3-928,8-3 1472,11-1-1216,33-4 255,5 0-703,59-22-160,3 1-160,46-23-1216,-11 5 609,24-4-5633,-18 14 3392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29 3328,'4'-15'1909,"-4"15"-1805,0 0 1,0 0-1,0-1 0,1 1 1,-1 0-1,0 0 1,0-1-1,0 1 1,0 0-1,1-1 0,-1 1 1,0 0-1,0 0 1,0-1-1,0 1 0,0 0 1,0-1-1,0 1 1,0 0-1,0-1 1,0 1-1,0 0 0,0-1 1,0 1-1,0 0 1,0-1-1,0 1 1,0 0-1,-1 0 0,1-1 1,0 1-1,0 0 1,0-1-1,0 1 1,-1 0-1,1 0 0,0-1 1,0 1-1,-1 0 1,1 0-1,0 0 1,0 0-1,-1-1 0,1 1 1,0 0-1,-1 0 1,1 0-1,0 0 1,0 0-1,-1 0 0,1 0 1,0-1-1,-1 1 1,1 0-1,0 0 1,-1 0-1,-5 0 261,0 0 0,0 0-1,0 0 1,0 1 0,0 0 0,0 0 0,0 0-1,0 1 1,0 0 0,0 0 0,1 0 0,-1 1-1,-9 6 1,1-1 130,1 2 1,0 0-1,-22 22 0,20-16-290,1 0 0,1 1 0,1 1 1,0 0-1,-10 22 0,4 0-47,-19 61-1,30-81-81,2 1 0,-7 40-1,11-56-29,1 1 0,-1-1 0,1 0 0,0 1 1,1-1-1,-1 1 0,1-1 0,0 0 0,1 1 0,-1-1 0,1 0 0,0 0 0,0 0 0,1 0 0,-1 0 0,1-1 0,3 6 0,-4-9-10,-1 1 0,1-1 0,-1 0 0,1 1 0,-1-1 0,1 0 0,0 0 0,-1 0 0,1 0 0,0 0 0,0 0 0,0-1 0,0 1 0,0-1 0,0 1 0,0-1 0,0 0 0,0 0 0,0 1 0,0-2 0,0 1 0,0 0 0,0 0 0,0 0 0,2-2 0,1 1 22,0-1 0,0-1 0,0 1 0,0-1-1,-1 0 1,1 0 0,-1 0 0,5-5-1,1-2-45,0 0 1,0-2-1,-1 1 0,0-1 0,-1 0 0,-1-1 0,7-15 0,36-99-61,-37 87 65,3-7-285,16-79 0,-31 124 232,-1-1 0,0 1 1,0-1-1,1 1 1,-2 0-1,1-1 0,0 1 1,0-1-1,-2-2 0,2 5 35,0 0 0,0 0-1,0 0 1,0 0 0,0 0-1,0-1 1,0 1 0,0 0-1,0 0 1,0 0-1,0 0 1,0 0 0,0 0-1,0 0 1,-1-1 0,1 1-1,0 0 1,0 0 0,0 0-1,0 0 1,0 0 0,0 0-1,0 0 1,0 0-1,-1 0 1,1 0 0,0 0-1,0 0 1,0 0 0,0 0-1,0 0 1,-1 0 0,1 0-1,0 0 1,0 0 0,0 0-1,0 0 1,0 0-1,0 0 1,-1 0 0,1 0-1,0 0 1,0 0 0,0 0-1,0 0 1,0 0 0,0 0-1,-1 0 1,-6 14 57,3-1 47,1-1 0,1 1-1,0 0 1,1 0 0,0 20 0,1-11 2,-1 1 2,1 1 0,1-1 0,8 44 0,-7-58-30,0 0 0,1-1-1,0 1 1,0-1-1,1 0 1,0 0-1,1 0 1,0 0-1,0-1 1,0 0 0,1 0-1,0 0 1,9 7-1,-11-11-37,-1 0 0,1-1 0,0 1 0,0-1-1,0 0 1,0 0 0,1-1 0,-1 1 0,0-1-1,1 0 1,-1 0 0,1 0 0,-1-1 0,1 1 0,-1-1-1,1 0 1,-1-1 0,1 1 0,5-2 0,-2 0-21,0-1 1,0 1-1,-1-2 1,1 1-1,-1-1 1,1 0-1,-1 0 1,0-1 0,-1 0-1,8-7 1,6-8 8,-2 0 0,24-33 0,31-55 10,-28 39 31,-35 55-54,2-5-93,2 1 1,0 0 0,21-21 0,-35 39 74,0 0 1,0-1-1,1 1 1,-1 0-1,0-1 1,1 1-1,-1 0 1,1-1-1,-1 1 1,0 0-1,1 0 1,-1-1-1,1 1 1,-1 0-1,1 0 1,-1 0-1,0 0 1,1-1-1,-1 1 1,1 0-1,-1 0 1,1 0-1,-1 0 1,1 0-1,-1 0 1,1 0-1,-1 1 1,1-1-1,-1 0 1,1 0-1,-1 0 0,1 0 1,-1 1-1,0-1 1,1 0-1,0 2 1,0-1 0,0 0-1,0 0 1,-1 1-1,1-1 1,0 0 0,-1 1-1,1-1 1,-1 1 0,0-1-1,0 1 1,1-1-1,-1 3 1,2 135 411,-3-73-265,-5 147 248,12-130 31,-4-68-144,3-12-83,2-8-84,-3-1-92,0-1 0,0 0 1,-1 0-1,5-14 0,16-76-448,-7 24 103,-11 49 264,6-20-52,32-81-1,-42 120 86,0 1-1,1-1 1,-1 1-1,1 0 1,6-6 0,-9 9 23,1 1 1,-1-1-1,1 0 1,-1 1-1,1-1 1,-1 1-1,1-1 1,0 1 0,-1 0-1,1-1 1,0 1-1,-1 0 1,1-1-1,0 1 1,-1 0-1,1 0 1,0 0 0,0 0-1,-1-1 1,1 1-1,0 0 1,0 0-1,-1 0 1,1 1-1,0-1 1,0 0 0,-1 0-1,1 0 1,0 0-1,0 1 1,-1-1-1,1 0 1,0 1-1,-1-1 1,1 1 0,0-1-1,-1 1 1,1-1-1,-1 1 1,1-1-1,0 2 1,7 9 8,-1 0 1,0 0-1,-1 0 0,0 1 1,8 23-1,-8-19 77,1 0 0,15 27 0,-14-31 40,0-1 0,1-1 0,0 0-1,1 0 1,-1 0 0,2-1 0,20 14 0,-23-19-86,0 1 0,1-1 1,-1 0-1,1-1 0,0 0 0,0 0 0,0-1 0,0 0 0,0 0 0,0-1 0,0-1 0,13 0 0,-14 0-13,1-1-1,-1 0 1,0-1-1,0 0 1,0 0 0,0 0-1,0-1 1,-1-1 0,1 1-1,-1-1 1,0 0 0,0-1-1,0 0 1,-1 0 0,1 0-1,-1-1 1,0 0 0,6-9-1,1-4-39,0-2 0,-1 0 0,-1 0 0,-2-1 0,0-1 0,-1 1 0,7-35 0,-13 51-16,-1 0 0,0-1 1,0 1-1,0 0 0,-1 0 0,0-1 0,0 1 0,0 0 0,-1 0 0,-2-10 1,3 15 17,-1 0 0,1 1 0,0-1 1,0 0-1,-1 1 0,1-1 1,-1 0-1,1 1 0,0-1 1,-1 1-1,1-1 0,-1 0 1,1 1-1,-1 0 0,0-1 1,1 1-1,-1-1 0,1 1 1,-1 0-1,0-1 0,1 1 1,-1 0-1,0-1 0,1 1 1,-1 0-1,0 0 0,0 0 0,1 0 1,-1 0-1,0 0 0,1 0 1,-1 0-1,0 0 0,0 0 1,1 0-1,-1 0 0,0 1 1,1-1-1,-1 0 0,0 0 1,-1 1-1,-2 1-25,0 0 1,0 1-1,0-1 1,1 1 0,-1 0-1,-5 4 1,1 2 47,0 1 1,0 0 0,1 0 0,0 1 0,1-1 0,-7 18 0,-25 75 86,29-77-66,2-1 1,1 1-1,1 0 1,-2 32-1,7-49 15,0 1 0,1-1 0,0 0-1,0 1 1,1-1 0,4 14 0,-4-17 6,1 0 1,0 0-1,0-1 0,0 1 1,0-1-1,1 1 0,0-1 1,0-1-1,1 1 0,7 7 1,-8-9-26,-1-1 0,1 1 1,0-1-1,-1 0 1,1 0-1,0 0 0,0-1 1,0 1-1,0-1 1,0 0-1,1 0 0,-1-1 1,5 1-1,-3-1 5,0 0 1,0-1-1,0 0 1,0 0-1,-1 0 0,1-1 1,0 1-1,8-5 1,0-2-17,0 0 0,0-1 1,-1 0-1,0-1 1,-1-1-1,15-16 1,9-12-59,41-60 1,24-52-194,-87 129 199,-14 21 25,1 1 0,-1-1 0,1 0 0,-1 0 0,1 0 0,-1 1 0,1-1 0,0 0 0,-1 0 0,1 1 0,0-1 0,-1 1 0,3-2 0,-3 3 6,0 0 1,1-1 0,-1 1 0,0 0 0,0 0 0,0 0 0,0-1-1,1 1 1,-1 0 0,0 0 0,0-1 0,-1 1 0,1 0-1,0 0 1,0 0 0,0-1 0,-1 2 0,-13 129 63,14-109 1,0 1-1,2 0 0,7 41 1,-6-55-31,-1-1-1,1 1 1,0-1 0,1 0-1,0 1 1,0-2 0,1 1-1,0 0 1,1-1 0,-1 0-1,1 0 1,1-1 0,-1 0-1,1 0 1,0 0 0,0-1-1,1 0 1,0 0 0,0-1-1,0 0 1,16 5 0,-9-4 9,1 0 1,1-2-1,-1 0 1,0-1-1,1-1 1,-1 0-1,1-1 1,0-1-1,-1 0 1,1-2-1,16-3 1,10-7-49,0-2 0,-2-2 1,75-42-1,-73 36-12,-1-2 1,-1-2-1,-2-2 0,0-2 1,-2-1-1,32-37 0,-63 62-14,0 0-1,0 0 0,-1-1 1,7-14-1,-11 21 38,5-14-68,-6 15 71,-1-1-1,1 1 1,0-1 0,0 1-1,0 0 1,0-1-1,0 1 1,0-1 0,0 1-1,-1-1 1,1 1-1,0-1 1,0 1 0,-1-1-1,1 1 1,0 0-1,-1-1 1,1 1 0,0 0-1,-1-1 1,0 0 0,1 1 0,0 0 0,-1 0 0,1 0 1,0 0-1,0-1 0,-1 1 1,1 0-1,0 0 0,-1 0 0,1 0 1,0 0-1,-1 0 0,1 0 1,0 0-1,0 0 0,-1 0 0,1 0 1,0 0-1,-1 0 0,1 0 1,0 0-1,-1 0 0,1 0 0,0 0 1,-1 0-1,1 1 0,0-1 1,0 0-1,-1 0 0,-8 4-25,0 1-1,0 0 0,1 0 1,-11 8-1,-16 14-15,0 3 1,-32 36-1,-58 77 402,116-132-322,1 0 0,0 1 0,0-1 0,1 1 0,1 1 0,-5 13 0,10-24-31,0 0 0,1-1-1,-1 1 1,1-1 0,-1 1 0,1 0 0,0-1-1,0 1 1,0 0 0,0-1 0,0 1-1,0 0 1,0-1 0,1 1 0,-1 0-1,1-1 1,-1 1 0,2 2 0,-1-3 1,0 0 1,0 0 0,0 0-1,0 0 1,0 0 0,0 0-1,0 0 1,0 0-1,1 0 1,-1-1 0,0 1-1,1 0 1,-1-1 0,0 1-1,1-1 1,2 1 0,1-1-5,0 1 1,0-1-1,1 0 1,-1 0-1,0-1 1,0 1-1,0-1 1,0 0-1,0-1 1,7-2-1,17-11-94,-1-1-1,0-1 1,35-29-1,-55 40 56,-6 4-9,0 0 0,0 0 0,1 0 1,-1 1-1,1-1 0,4-1 0,-7 3 36,0 0 0,1 0 0,-1 0 0,1 0 1,-1 0-1,0-1 0,1 1 0,-1 1 0,0-1 0,1 0 0,-1 0 0,0 0 0,1 0 0,-1 0 1,0 0-1,1 0 0,-1 0 0,0 0 0,1 1 0,-1-1 0,0 0 0,0 0 0,1 1 0,0 0-4,-1-1 0,1 1 0,-1 0 0,1 0 0,-1 0 0,0 0 0,1 0 0,-1 0 0,0 0 0,0 0 0,0 0 0,1 1 0,1 31-10,-2-23 74,0 0-1,1 1 0,4 16 0,-4-24-36,0 0 0,0 0-1,0 0 1,1 0-1,-1-1 1,1 1 0,0 0-1,-1-1 1,1 1 0,0-1-1,1 1 1,-1-1-1,0 0 1,1 0 0,-1 0-1,5 2 1,0 0 13,-1-1 0,1 0 0,0 0 0,0-1 1,1 0-1,-1 0 0,0-1 0,1 0 0,-1 0 0,1 0 0,9-1 1,-5-2-17,0 1-1,-1-2 1,1 1 0,-1-2 0,1 1 0,16-9 0,127-72-799,-96 51 470,13-10 173,132-105 0,-151 97 75,-46 45 26,-6 5 28,0 0 0,0 1 0,0-1 0,0 0 1,0 0-1,-1 0 0,1 1 0,0-1 0,-1 0 0,1 0 0,0 0 0,-1 0 0,1 0 0,-1-1 0,1 1 0,-1 0 0,0 0 0,0 0 1,1-1-1,-1 2 13,0 0 0,0 0 0,0 0 0,0 0 0,0 0 0,-1 0-1,1 0 1,0 0 0,0 0 0,0 0 0,0 0 0,0 0 0,0 1 0,0-1 0,0 0 0,0 0 0,0 0 0,0 0 0,0 0 0,0 0 0,-1 0 0,1 0 0,0 0 0,0 0 0,0 0 0,0 0 0,0 0 0,0 0 0,0 0 0,0 0 0,0 0 0,0 0 0,-1 0 0,1 0 0,0 0 0,0 0 0,0 0 0,0 0 0,0 0 0,0 0 0,0 0 0,0 0 0,0 0 0,0 0 0,0 0 0,-1-1 0,1 1 0,0 0 0,0 0 0,0 0 0,0 0 0,0 0 0,0 0 0,0 0 0,0 0 0,0 0 0,0 0 0,0 0 0,0 0 0,0-1 0,0 1 0,0 0 0,0 0 0,0 0 0,0 0 0,0 0 0,0 0 0,0 0 0,-7 3-13,-1 1 0,2 0 0,-1 1 0,-8 6 0,-118 100 137,101-81-69,2 1 1,-28 37 0,55-64-18,0 0 0,1 1-1,0-1 1,-1 1 0,2 0 0,-1-1 0,-1 7-1,3-10-24,-1-1-1,1 1 1,0 0-1,0 0 1,0 0-1,-1-1 1,1 1-1,0 0 1,0 0-1,0 0 1,0-1-1,1 1 1,-1 0-1,0 0 1,0 0-1,0-1 1,1 1-1,-1 0 1,0 0-1,1-1 1,-1 1-1,1 0 1,-1-1-1,1 1 1,-1 0-1,1-1 1,-1 1-1,1-1 1,-1 1-1,1-1 1,0 1-1,-1-1 1,1 1-1,0-1 1,0 0-1,-1 1 1,1-1-1,0 0 1,0 0-1,-1 1 1,1-1-1,0 0 1,0 0-1,0 0 1,0 0-1,-1 0 1,1 0-1,0 0 1,0 0-1,0-1 1,-1 1-1,2 0 1,9-3 69,-1 1 1,1-1-1,-1 0 1,0-1 0,11-6-1,49-30-163,-59 34 19,26-19-70,-27 17 101,0 1-1,1 0 1,13-6 0,-23 13 30,0-1-1,-1 1 1,1 0 0,0-1 0,-1 1 0,1 0-1,0-1 1,0 1 0,-1 0 0,1 0 0,0 0-1,0 0 1,0 0 0,-1 0 0,1 0-1,0 0 1,0 0 0,-1 0 0,1 0 0,0 1-1,0-1 1,-1 0 0,1 0 0,0 1 0,-1-1-1,1 1 1,0-1 0,-1 0 0,1 1 0,0-1-1,-1 1 1,1 0 0,-1-1 0,1 1-1,-1-1 1,1 1 0,0 1 0,-1 0-7,1 0 1,0 0 0,-1 0-1,1 1 1,-1-1 0,0 0-1,1 1 1,-1-1-1,-1 0 1,1 1 0,-1 3-1,-1 5 13,-1-1 0,0 0 1,-1 0-1,0 0 0,-1 0 0,0-1 0,-10 14 0,0 2 26,-121 226 24,92-159-92,-34 64 300,54-112-111,-44 59 1,61-93-150,-21 24 117,26-32-122,1-1 0,-1 1 0,1-1 0,-1 0 0,0 1-1,0-1 1,0 0 0,0 0 0,0 0 0,0 0 0,0 0-1,0-1 1,0 1 0,0-1 0,-4 1 0,5-1-13,0 0 0,0 0 1,0-1-1,0 1 0,0 0 1,0-1-1,0 1 0,0-1 1,0 1-1,0-1 0,0 1 1,0-1-1,1 0 0,-1 0 1,0 1-1,0-1 0,1 0 0,-1 0 1,0 0-1,1 0 0,-1 0 1,1 0-1,-1 0 0,1 0 1,-1 0-1,1 0 0,0 0 1,0 0-1,-1 0 0,1 0 0,0-1 1,-1-4-92,1 0 0,-1 0 0,2-11 1,1-5 30,2 1 0,1 0 0,0 0 0,2 0 0,0 1 0,16-30 0,-15 34 122,0 0-1,2 0 1,0 1 0,0 0-1,1 1 1,1 0 0,1 1-1,23-20 1,-5 10 64,1 2 0,0 1-1,41-18 1,8-4 52,45-21 148,-108 55-265,0 0 0,0-2 1,-1 0-1,-1-1 1,0-1-1,0 0 1,-1-1-1,22-25 1,-24 21-5,0 0 0,-1 0 1,17-35-1,-25 43-49,0 0-1,-1 0 1,0 0 0,-1 0-1,0 0 1,0 0 0,-1-1-1,0 1 1,0-1 0,-2-14-1,1 22 0,0 0 3,-1 1 1,1-1 0,0 0 0,0 1 0,-1-1 0,1 0 0,-1 1 0,-1-4 0,2 5 6,0 0 1,-1-1 0,1 1 0,0 0 0,0 0-1,0 0 1,-1-1 0,1 1 0,0 0 0,0 0 0,-1 0-1,1 0 1,0 0 0,-1 0 0,1 0 0,0-1-1,0 1 1,-1 0 0,1 0 0,0 0 0,-1 0 0,1 0-1,-1 0 1,-10 6 61,3 1 4,1 0 0,0 0-1,1 1 1,0-1 0,0 2-1,1-1 1,-7 13 0,2 0 299,0 1 0,-7 27 0,14-40-257,1 0 0,0 0-1,1 1 1,0-1-1,0 1 1,1-1-1,0 1 1,0-1-1,1 1 1,1-1 0,2 11-1,-3-15-79,1-1 1,0 1-1,0-1 0,0 1 0,0-1 0,1 0 1,0 0-1,0 0 0,0 0 0,0 0 1,1-1-1,-1 1 0,1-1 0,0 0 0,0 0 1,0-1-1,0 1 0,0-1 0,1 1 1,-1-2-1,1 1 0,0 0 0,6 1 0,-3-2-61,1 0-1,-1 0 1,0-1-1,0 0 1,1 0-1,-1-1 0,10-2 1,55-17-1489,-68 19 1382,125-47-5524,-66 25 2981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13 139 2144,'-13'4'7914,"35"1"-4511,47-9-950,113-20-1,-115 13-1987,198-37 404,27-4-612,-260 48-168,58-1 0,-77 5-63,0 1-1,1 1 1,-1 0 0,0 0-1,0 1 1,24 10-1,-26-5-377,-10-7-270,-1 0 0,1 0 0,-1 0 0,0 0 0,1 0 0,-1 0 0,0 0 0,0 1 0,0-1 0,0 0 0,0 0 0,0 2 0,0-2 330,0 7-1980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1007 3552,'0'0'48,"0"0"0,0 0 0,-1 0 0,1 0 0,0 0 0,0 0 0,0 0 0,0 1 0,-1-1 0,1 0 0,0 0 0,0 0 0,0 0 0,0 0 0,0 0 0,0 1 0,-1-1 0,1 0 0,0 0 0,0 0 0,0 0 0,0 1 0,0-1 0,0 0 0,0 0 0,0 0 0,0 1-1,0-1 1,0 0 0,0 0 0,0 0 0,0 0 0,0 1 0,0-1 0,0 0 0,0 0 0,0 0 0,0 1 0,0-1 0,9 5 1580,13 0 851,-13-5-2077,0 0-1,0 0 0,0-1 0,-1 0 0,1 0 1,0-1-1,-1 0 0,16-6 0,4-4 482,32-18-1,-14 3-101,-1-2 0,-2-1 0,-1-3-1,56-56 1,-84 74-264,17-21 1,-29 34-507,-2 3-17,-1 9-36,-7 14-39,-4 5 58,3 0 0,-8 33 0,-6 64 32,9-47-13,-37 157 351,11-84 565,57-186 1344,-7 16-2229,8-21-1,34-124 155,7-19-159,-47 152-83,2 0 0,0 1-1,37-52 1,-29 52 14,2 1 1,0 1-1,2 1 1,2 1-1,0 2 1,39-26-1,-61 45 23,0 0 0,1 1 0,0 0 0,0 0 0,0 0 0,14-3 0,-19 5 21,0 1 0,1 0 0,-1 0 0,0 0 0,0 0-1,0 0 1,0 0 0,0 1 0,1-1 0,-1 0 0,0 1 0,0 0-1,0 0 1,0-1 0,0 1 0,-1 0 0,1 1 0,0-1 0,0 0-1,-1 0 1,1 1 0,0-1 0,-1 1 0,1 0 0,-1-1 0,0 1-1,2 3 1,-1-2-6,-1 0-1,0 0 1,0 0-1,0 0 1,0 0-1,-1 0 1,1 0-1,-1 0 1,0 0-1,0 0 1,0 0-1,0 0 1,0 0-1,-1 0 1,1 1-1,-1-1 1,0 0-1,0-1 1,0 1-1,0 0 1,-1 0-1,1 0 1,-1-1-1,-1 3 1,-4 6-9,-1-2 1,0 1-1,-1-1 1,-12 11-1,14-14 47,-1 0 0,1 0 0,-1-1-1,0 0 1,0-1 0,0 0 0,0 0 0,-1-1 0,0 0 0,-13 3-1,10-4 57,-1-1-1,0 0 0,0-1 0,0 0 0,1-1 0,-26-5 1,-53-15-437,87 18 156,9 1 153,9-2 52,302-45 146,-284 45-135,-1-2 0,0-1 0,30-11 0,-55 16-15,30-10 61,0-2 0,-1-1 1,0-2-1,37-24 0,-33 12-17,-2-1 0,-1-2 0,-1-1 0,-2-2-1,56-76 1,-73 88-36,120-188 230,-129 196-331,-1 0 0,8-26 0,-13 36 70,0 4-9,-1 0 0,1 1 0,-1-1 1,0 0-1,1 0 0,-1 0 1,0 0-1,0 0 0,0 0 0,0 0 1,0 0-1,0 0 0,0 0 1,0 0-1,0 0 0,0 0 0,0 0 1,-1 0-1,1 0 0,0 0 0,-1 0 1,1 0-1,-1 0 0,1 0 1,-1 0-1,0-1 0,0 2 8,0 0-1,0 0 0,0-1 1,0 1-1,0 0 1,0 0-1,0 0 1,0 0-1,0 0 0,0 1 1,0-1-1,0 0 1,0 0-1,0 1 1,0-1-1,0 0 1,0 1-1,0-1 0,0 1 1,1-1-1,-1 1 1,0 0-1,0-1 1,0 2-1,-9 6-15,0 1 0,1 0 1,0 1-1,0 0 0,1 0 0,-9 16 1,-35 74 70,37-70-197,-175 316 12,83-158 679,107-188-522,-13 20 231,8-13 392,18-18-61,2-1-566,0 1-1,1 1 0,0 0 1,1 2-1,23-10 0,6-4-108,-37 18 61,-2 0-8,1 0-1,-1 1 0,10-3 1,-15 5 38,0 1 1,-1-1-1,1 1 1,0 0 0,-1 0-1,1 0 1,0 0-1,0 0 1,-1 0 0,1 0-1,0 0 1,-1 1-1,1-1 1,0 1-1,-1-1 1,1 1 0,-1-1-1,1 1 1,0 0-1,-1 0 1,2 1 0,-2 0 15,0-1 1,0 0 0,0 0-1,0 1 1,0-1 0,-1 1 0,1-1-1,0 1 1,-1-1 0,1 1-1,-1-1 1,0 1 0,1-1 0,-1 1-1,0 0 1,0-1 0,0 4-1,-6 31-59,3-19-62,3-13 149,-1-1-1,1 1 1,0 0 0,0 0 0,0-1 0,0 1 0,1 0 0,0 0 0,0-1 0,0 1-1,0-1 1,0 1 0,1-1 0,-1 1 0,1-1 0,0 0 0,0 1 0,0-1 0,1 0-1,-1-1 1,1 1 0,-1 0 0,1-1 0,0 1 0,0-1 0,0 0 0,0 0 0,1 0-1,-1 0 1,1-1 0,-1 1 0,1-1 0,-1 0 0,1 0 0,0 0 0,-1-1 0,1 1-1,0-1 1,0 0 0,-1 0 0,1 0 0,7-2 0,4-1 41,0 0-1,0-1 1,0-1 0,-1 0-1,15-8 1,66-41 112,-39 20-379,-64 50-411,3-7 525,-1 1 1,2-1-1,-5 12 0,7-14 100,1 0-1,-1 0 0,2 0 1,-1 1-1,1-1 0,0 0 1,0 0-1,1 0 0,0 0 1,1 0-1,2 10 0,0-8 50,-3-6-40,-1-1 0,1 0 0,0 0 0,0 0 0,0 0 0,1 0-1,-1 0 1,3 3 0,-3-4-9,0-1 0,0 1 0,0-1 0,0 1 0,0-1 0,0 0-1,0 1 1,0-1 0,0 0 0,0 0 0,0 0 0,0 0 0,1 0-1,-1 0 1,0 0 0,0 0 0,0 0 0,0-1 0,0 1 0,0 0 0,0-1-1,1 0 1,2 0 16,0-1-1,-1 0 1,1-1-1,-1 1 1,0-1-1,1 1 0,-1-1 1,0 0-1,0 0 1,-1 0-1,4-5 1,6-7 34,-7 11-49,0-1 0,-1 0 1,0 0-1,0 0 1,0-1-1,-1 1 1,1-1-1,-1 0 0,0 0 1,-1 0-1,0 0 1,0-1-1,1-6 1,-1 4-65,-2 8 33,1-1 1,-1 1-1,0-1 0,1 1 0,-1-1 1,0 1-1,0-1 0,0 1 0,0-1 1,0 1-1,0-1 0,-1 1 0,1-1 1,0 1-1,-1-1 0,1 1 0,-1-1 1,0 1-1,1 0 0,-1-1 0,0 1 1,-1-2-1,1 2 2,0-1 0,0 1 0,0 0 0,0 0 1,0 0-1,-1-1 0,1 1 0,0 0 0,0 1 0,-1-1 0,1 0 0,-1 0 1,1 0-1,-1 1 0,1-1 0,-1 1 0,1-1 0,-1 1 0,1 0 0,-1-1 0,1 1 1,-1 0-1,0 0 0,1 0 0,-1 0 0,-2 1 0,-9-1-122,7-1 68,13 3 106,6 0-36,1-1 1,0 0-1,0-1 1,0-1 0,-1 0-1,22-5 1,-13 2 27,40-4 60,67-12-3,-114 17-87,-1-1 0,0-1 0,0 0 0,0-1 0,-1-1 0,21-13 0,-20 11 24,0-2 1,-1 0-1,0-1 1,0 0-1,19-26 1,-11 6-7,-1-1 0,24-58 0,15-74 77,-45 125-79,-9 27-81,0 1 0,-1-1 0,-1 0-1,0-1 1,2-21 0,-5 34 55,0 1 0,0-1 0,0 0 0,0 0 0,0 0 0,0 1 0,0-1-1,0 0 1,0 0 0,-1 1 0,1-1 0,0 0 0,0 1 0,-1-1 0,1 0 0,-1 1-1,1-1 1,-1 0 0,1 1 0,-1-1 0,1 1 0,-1-1 0,1 0 0,-2 0 0,1 1-8,0 0 0,0-1 0,0 1 0,0 0 0,0 0 0,0 0 1,0 0-1,0 0 0,0 0 0,0 0 0,0 0 0,0 1 0,0-1 0,0 0 1,-2 1-1,-1 1-28,1-1 0,-1 1 0,1 0 0,-1 1 0,1-1 0,0 0 0,0 1 0,-4 3 0,3 1 1,-1-1 0,2 1 1,-6 9-1,3-2 2,-10 20-104,2 0 1,-14 54 0,18-56 126,-17 70 59,-19 136-1,45-225 22,0 1 0,1 0 0,0 0 0,1 0 0,5 23 0,-6-35-46,1 0 0,-1 0 0,1-1 0,-1 1-1,1 0 1,0 0 0,0-1 0,0 1 0,-1-1-1,2 1 1,-1-1 0,0 1 0,0-1 0,0 1 0,1-1-1,-1 0 1,1 0 0,-1 0 0,1 0 0,-1 0-1,1 0 1,-1 0 0,1 0 0,0-1 0,0 1 0,-1-1-1,1 1 1,0-1 0,0 0 0,0 1 0,0-1 0,-1 0-1,1 0 1,0 0 0,0-1 0,0 1 0,2-1-1,7-1 31,1-1-1,-1-1 1,0 1-1,17-10 0,-20 9-59,190-79-20,-122 54-59,-80 37-208,-9 12 123,-2 4 43,13-20 124,0 0 0,0 0 1,0 0-1,1 0 0,0 0 0,-1 0 0,2 0 1,-2 7-1,2-9 18,0 0 0,0-1 0,1 1 0,-1 0-1,0 0 1,1-1 0,-1 1 0,1 0 0,0-1 0,-1 1 0,1 0 0,0-1 0,0 1 0,0-1 0,0 0 0,1 1 0,-1-1-1,0 0 1,0 1 0,1-1 0,-1 0 0,1 0 0,-1 0 0,3 1 0,-1-1 21,1 1 0,0-1-1,-1 0 1,1 0 0,0 0 0,-1-1 0,1 1-1,0-1 1,0 0 0,0 0 0,0 0 0,-1 0 0,1-1-1,0 0 1,0 1 0,-1-2 0,7-1 0,-7 2-17,1-1 1,-1 1 0,0-1 0,0 0 0,1 1 0,-1-2 0,0 1-1,0 0 1,-1-1 0,1 1 0,0-1 0,-1 0 0,0 0 0,0 0-1,0 0 1,0 0 0,0 0 0,1-4 0,-2 4-9,0 1-1,-1 0 1,1 0 0,-1 0 0,0 0 0,0 0-1,0 0 1,0-1 0,0 1 0,0 0 0,0 0-1,-1 0 1,1 0 0,-1 0 0,1 0-1,-1-1 1,0 1 0,-2-2 0,1 1-34,0 1 1,0-1 0,0 1-1,0 0 1,-1-1 0,1 1-1,-1 0 1,1 1 0,-1-1-1,0 0 1,-4-1 0,0 0 13,0 1 1,0 0 0,0 0 0,0 1 0,0-1 0,-1 2-1,1-1 1,0 1 0,-1 0 0,-9 1 0,15 0-1,0-1 1,0 0 0,0 1 0,0-1-1,0 0 1,0 0 0,0-1 0,-3 0 0,5 1 13,-1 0 0,1 0 0,0 0 0,0 0 0,0 0 0,0 0 0,-1 0 0,1 0 0,0 0 0,0 0 0,0 0 0,0 0 0,0 0 0,-1 0 0,1 0 0,0 0 0,0 0 0,0 0 0,0 0 0,0-1 0,0 1 0,-1 0 0,1 0 0,0 0 0,0 0 0,0 0 0,0 0 0,0-1 0,0 1 0,0 0 0,0 0 0,0 0 0,0 0 1,0 0-1,0-1 0,-1 1 0,1 0 0,0 0 0,0-1 0,4-1 5,-3 2-7,164-9 94,-34 5-317,-87 4 383,-39 0-161,-1 1 1,1-1 0,-1 1 0,1 0 0,-1 0 0,0 1 0,0-1 0,0 1-1,8 4 1,-10-5-10,0 0 0,0 1 0,0-1 0,0 1 0,0-1 0,0 1 0,0 0 0,0 0 0,-1 0 0,1 0-1,-1 0 1,0 0 0,1 0 0,-1 0 0,0 1 0,0-1 0,1 4 0,-5 22 30,2-9 211,2-19-214,-1 1-1,1-1 1,-1 0-1,1 0 1,0 0 0,-1 0-1,1 0 1,0 0-1,-1 0 1,1 0-1,0 0 1,-1 0-1,1 0 1,-1 0-1,1 0 1,0-1 0,-1 1-1,1 0 1,-1 0-1,1-1 1,0 1-1,0-1 1,3-1 21,74-30 547,-50 19-746,1 1 1,41-10-1,-69 22 159,-1 0 1,0 0 0,1 0 0,-1 0 0,0 0 0,1 0-1,-1 0 1,0 0 0,1 0 0,-1 0 0,0 0 0,1 0-1,-1 1 1,0-1 0,0 0 0,1 0 0,-1 0 0,0 0-1,1 1 1,-1-1 0,0 0 0,0 0 0,0 1 0,1-1-1,-1 0 1,0 0 0,0 1 0,0-1 0,1 0-1,-1 0 1,0 1 0,0-1 0,0 0 0,0 1 0,0-1-1,0 0 1,0 1 0,0-1 0,0 0 0,0 1 0,0-1-1,1 23-65,-2-20 69,1 0 0,0-1 1,0 1-1,0 0 0,1 0 1,0 5-1,0-5 17,1-1 1,-1 0-1,1 0 0,-1 0 1,1 0-1,0-1 0,0 1 1,0 0-1,0-1 1,0 1-1,0-1 0,0 1 1,0-1-1,1 0 0,-1 0 1,0 0-1,1 0 0,-1-1 1,1 1-1,-1-1 1,1 1-1,-1-1 0,5 0 1,5 0 132,0-1 0,0 0 0,20-5 0,-20 4-114,14-4 2,-1 0 1,0-1-1,-1-2 0,0 0 1,0-2-1,-1-1 0,-1 0 1,0-2-1,23-17 0,-41 27-87,16-11-207,-19 15 241,0-1 0,0 1 0,0-1 1,0 1-1,0-1 0,0 1 0,1-1 0,-1 1 1,0 0-1,0 0 0,0-1 0,0 1 0,0 0 1,1 0-1,-1 0 0,2 1 0,-3 0 0,1 0 0,0 0-1,-1 0 1,1 0 0,-1 0 0,1 0 0,-1 1-1,0-1 1,1 0 0,-1 0 0,0 0-1,0 1 1,0-1 0,0 0 0,0 0-1,0 3 1,0-3-6,-1 10 8,0 0 0,-1 0 0,0 0 0,-4 10 1,-2 9 23,3-11 83,-1-1 1,-9 20 0,10-26 46,5-11-120,0-1 0,0 0 0,0 0-1,0 0 1,0 1 0,0-1 0,-1 0 0,1 0-1,0 0 1,0 0 0,0 0 0,0 1 0,0-1-1,-1 0 1,1 0 0,0 0 0,0 0 0,0 0-1,-1 0 1,1 0 0,0 0 0,0 1 0,0-1-1,-1 0 1,1 0 0,0 0 0,0 0 0,0 0-1,-1 0 1,1 0 0,0 0 0,0 0 0,-1 0-1,1-1 1,0 1 0,0 0 0,-11-6 226,-5-11-153,15 14-104,0 1 0,-1-1 0,1 1-1,-1 0 1,0-1 0,0 1 0,1 0 0,-5-3-1,-8-8-9,8 5-322,19 16 209,2 3 61,-6-7 146,1 0 0,-1 0 0,1-1 0,0 0 0,17 2-1,55 2 452,-47-6-413,323 8 497,-249-20-787,-63 2-2842,-41 8 2132,0 0 0,0 0-1,-1-1 1,1 1 0,-1-1-1,1 0 1,4-3 0,-7 3 165,5-3-3009,-7 5 3554,0-1 0,0 1-1,0 0 1,0 0 0,-1-1 0,1 1 0,0 0-1,0 0 1,0-1 0,0 1 0,0 0 0,-2-2-1434,1 2 1434,1 0 0,0 0 0,0 0-1,-1 0 1,1 0 0,0 0 0,-1 0 0,-7-2-3645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1:57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2656,'-8'3'7200,"8"-2"-6827,1 0-1,-1 0 1,1 1 0,0-1 0,-1 0 0,1 0 0,0 0-1,0-1 1,0 1 0,1 1 0,6 2 40,-1-1 1,1-1-1,-1 1 0,1-1 0,0-1 1,0 0-1,0 0 0,0 0 1,9-1-1,13 2 435,166 12 1429,-137-13-2263,79-8-1,-98 3-722,20-2-1506,-20-1-2007,-12 1 1742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24 4224,'0'-3'682,"0"1"1,0 0-1,1 0 0,-1 0 1,1 0-1,-1-1 1,3-4 3862,-8 10-2574,-12 11-209,-7 15-1233,2 1-1,1 1 0,1 0 1,-16 37-1,21-40-242,-97 165 1326,40-74-754,46-72-603,2 1-1,1 1 1,3 2 0,-13 52 0,24-70-109,1 0 0,2 1 0,1 0-1,1 43 1,4-59-107,0 0 0,2 0 1,0 0-1,2-1 0,0 1 0,0-1 0,2 1 0,0-1 0,16 30 0,-7-21-56,2-1 0,28 35 0,-35-49-659,0 0 0,1-1 0,0 0 0,1-1 0,0 0-1,24 13 1,-2-10-3606,1-3 1365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5 4320,'10'-4'7285,"-10"6"-6894,-1 0 0,0 0 0,0 0-1,0 0 1,0 0 0,-1 0 0,1 0 0,-3 2 0,-2 3 310,-87 100 2418,50-62-2500,-116 137 997,122-143-1196,-2-3-1,-61 46 1,48-46 11,-1-4 1,-59 27 0,-81 50 571,190-107-1002,0 0 41,-1 1-1,1-1 0,0 1 1,0-1-1,-3 4 0,6-5-30,0-1 0,-1 0-1,1 1 1,0-1 0,0 0 0,0 0-1,-1 1 1,1-1 0,0 1-1,0-1 1,0 0 0,0 1 0,0-1-1,0 0 1,0 1 0,0-1 0,0 1-1,0-1 1,0 0 0,0 1-1,0-1 1,0 0 0,0 1 0,0 0-1,1-1 11,0 1 0,-1 0-1,1-1 1,-1 1 0,1-1 0,0 1-1,-1-1 1,1 0 0,0 1 0,0-1-1,-1 0 1,1 1 0,0-1-1,0 0 1,0 0 0,1 1 0,66 10 54,-47-8-66,1 0-1,32 10 1,-36-6 14,-1 1 1,1 0-1,-2 1 1,1 1-1,-1 1 1,0 0-1,-1 1 1,19 20-1,9 14 43,46 64 0,-40-47 44,-25-33-188,2 0-57,-2 1 0,-1 2 0,19 37 0,-34-56-1163,-1-2-535,-3-3-2519,-4-9 4195,0 1-1,0-1 0,0 0 1,1 0-1,-1 0 1,0 0-1,0 1 1,0-1-1,1 0 0,-1 0 1,0 0-1,0 0 1,1 0-1,-1 0 1,0 1-1,0-1 1,1 0-1,-1 0 0,0 0 1,0 0-1,1 0 1,-1 0-1,0 0 1,0 0-1,1 0 1,-1 0-1,0 0 0,0 0 1,1-1-1,-1 1 1,0 0-1,0 0 1,1 0-1,-1 0 0,0 0 1,0 0-1,1-1 1,-1 1-1,0 0 1,0 0-1,0 0 1,0-1-1,1 1 0,-1 0 1,0 0-1,4-3-1948,10-1-1862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321 559 2976,'0'-1'33,"0"1"0,0 0 0,0 0 0,0-1 0,0 1 0,0 0 0,0-1 0,0 1 0,0 0 0,0 0 0,0-1-1,0 1 1,0 0 0,0 0 0,0-1 0,0 1 0,0 0 0,0 0 0,0-1 0,0 1 0,0 0 0,0 0 0,1-1 0,7-1 7576,-18 2-4575,-1 0-2602,1 0 0,-1 1 0,0 1 0,1 0 0,-1 0 0,1 1 0,0 1 0,0-1 0,-18 11 0,17-9-294,-1 1-1,2 0 1,-1 1 0,1 0 0,0 0-1,1 1 1,-1 0 0,2 1-1,-1 0 1,-11 17 0,8-5-39,1 1 1,1 0-1,1 0 1,1 1-1,1 1 1,1-1 0,1 1-1,1 0 1,1 0-1,1 0 1,2 38-1,0-53-34,1 0 1,1 0-1,-1 0 0,1-1 0,1 1 0,6 15 0,-8-21-33,1 0-1,-1 0 0,1 0 0,0-1 0,0 1 0,0-1 1,0 1-1,0-1 0,1 0 0,-1 1 0,1-1 1,-1-1-1,1 1 0,0 0 0,0-1 0,0 1 1,0-1-1,0 0 0,0 0 0,0 0 0,0 0 0,5 0 1,-4-1-18,-1 0 1,1-1 0,0 1 0,0-1-1,0 0 1,0 0 0,-1 0 0,1-1-1,-1 1 1,1-1 0,-1 0 0,1 0-1,-1 0 1,0 0 0,0-1 0,0 1-1,0-1 1,4-6 0,6-5-10,-1-1 0,14-25 0,-21 33-2,20-36-230,-1 0-1,32-83 1,-33 58-187,27-139 1,-33 108 178,-4-1 1,-1-133-1,-12 231 239,0-7 41,0 1-1,0-1 0,-1 0 1,0 1-1,0-1 0,-4-10 1,4 18-32,1 0 0,0 0 0,-1 0 1,1 0-1,-1 0 0,1 1 0,-1-1 1,0 0-1,1 0 0,-1 0 0,-1 0 1,2 0-10,-1 1 0,1 0 1,0 0-1,-1 0 1,1 0-1,-1 0 1,1 0-1,-1 0 1,1 0-1,0 0 1,-1 0-1,1 0 0,-1 0 1,1 0-1,-1 0 1,1 0-1,0 1 1,-1-1-1,1 0 1,-1 0-1,1 0 1,0 1-1,-1-1 0,1 0 1,0 0-1,-1 1 1,1-1-1,0 0 1,-1 1-1,1-1 1,0 1-1,0-1 0,-1 0 1,1 1-1,-5 7 36,0-1 0,1 1-1,0 0 1,0 0 0,1 1-1,-4 12 1,-12 57 333,-3 38 92,5 2 1,6 0-1,3 166 0,10-221-522,5 96-958,-1-124-652,1-20-1122,-6-15 2629,-1 1 0,0-1-1,1 0 1,-1 0 0,0 1 0,0-1 0,1 0 0,-1 0 0,0 0 0,1 1 0,-1-1 0,1 0 0,-1 0 0,0 0 0,1 0 0,-1 0 0,0 0 0,1 0 0,-1 0 0,1 0 0,-1 0-1,0 0 1,1 0 0,-1 0 0,1 0 0,-1 0 0,0 0 0,1 0 0,-1 0 0,0-1 0,1 1 0,13-8-2373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6560,'0'0'174,"1"0"1,-1-1-1,0 1 0,1 0 1,-1 0-1,0 0 0,1 0 1,-1 0-1,0 0 0,1 0 1,-1 0-1,0 0 0,0 0 1,1 0-1,-1 0 0,0 0 1,1 0-1,-1 0 1,0 0-1,1 0 0,-1 0 1,0 0-1,1 0 0,-1 0 1,0 1-1,1-1 0,-1 0 1,0 0-1,0 0 0,1 0 1,-1 1-1,0-1 1,1 1-1,5 13 3126,1 23-523,-7-34-2468,1 19 360,0 0 0,-2 0-1,-1 0 1,-6 26 0,-9 32 287,2-13-365,-16 80 287,-7 43-188,13-77-98,9-40-518,15-70-63,0 1 18,0 0 0,0-1-1,1 1 1,-1 0-1,1 0 1,0 0 0,0 5-1,1-9 143,4 0 202,5-1-336,1 0 1,-1-1-1,0 0 0,0-1 1,15-6-1,26-6 118,-5 7-175,0 2 1,60-1-1,-75 9 10,0 0-3532,-36-2-1393,3 0 4098,-1 0 1,1 0 0,0-1-1,0 1 1,0-1 0,0 1-1,0-1 1,-2-1 0,2 2 275,-14-4-1615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13 142 6976,'-1'-1'398,"-7"-13"1435,7 14-1710,1-1 1,0 1-1,-1-1 0,1 1 1,0 0-1,0-1 1,0 1-1,0-1 1,-1 1-1,1 0 0,0-1 1,0 1-1,0-1 1,0 1-1,0-1 0,0 1 1,0-1-1,0 1 1,0 0-1,0-1 1,0 1-1,0-1 0,1 1 1,-1-1-1,0 1 1,0 0-1,0-1 1,0 1-1,1-1 0,-1 1 1,0 0-1,1-1 1,39-17 6344,-26 12-5373,0 1 1,24-5-1,138-15 626,-23 3-2354,-142 21 326,20-6-1785,-14-1-2368,-17 8 4355,0-1 0,0 1-1,1 0 1,-1 0-1,0 0 1,0 0 0,0-1-1,0 1 1,0 0-1,0 0 1,0 0-1,1 0 1,-1-1 0,0 1-1,0 0 1,0 0-1,0-1 1,0 1-1,0 0 1,0 0 0,0 0-1,0-1 1,0 1-1,0 0 1,0 0-1,0 0 1,0-1 0,-1 1-1,1 0 1,0 0-1,0 0 1,0-1-1,0 1 1,0 0 0,0 0-1,0 0 1,-1 0-1,1-1 1,0 1-1,0 0 1,0 0 0,0 0-1,-1 0 1,1 0-1,0 0 1,0-1-1,0 1 1,-1 0 0,1 0-1,0 0 1,0 0-1,0 0 1,-1 0 0,1 0-1,0 0 1,-6-1-2263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 9056,'-8'-18'2922,"8"17"-2865,0 1-1,0-1 0,0 1 0,0 0 0,0-1 1,0 1-1,0-1 0,0 1 0,1-1 0,-1 1 1,0-1-1,0 1 0,0-1 0,0 1 0,1 0 1,-1-1-1,0 1 0,0-1 0,1 1 0,-1 0 1,0-1-1,1 1 0,-1 0 0,0-1 1,1 1-1,-1 0 0,1 0 0,-1-1 0,0 1 1,1 0-1,0-1 233,5-3 359,0 0 1,1 1-1,-1-1 0,1 1 0,0 0 0,0 1 0,0 0 1,0 0-1,10-1 0,-12 2-501,2-1 83,138-25 1887,63 15-1967,-94 6-961,-101 5 78,32 0-1603,-13 6-2216,-12 2 2136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7968,'0'-13'9727,"0"15"-8489,0 0-1008,1 1 1,-1 0 0,1-1 0,0 1-1,0-1 1,0 0 0,0 1 0,1-1-1,1 3 1,5 10 464,-1 3-155,39 85 1206,-39-90-1620,1-1 1,-1-1 0,2 1-1,0-1 1,20 19 0,-7-12 71,2-1 1,0-2 0,43 22 0,-43-25-152,57 31-10,136 74 465,-205-109-469,0 0 1,-1 0-1,0 1 1,0 0-1,-1 1 1,17 21 0,-25-29-36,-1 1 1,0-1-1,0 0 1,1 1-1,-1-1 1,0 1-1,-1-1 1,1 1-1,0-1 1,-1 1-1,0-1 1,1 1-1,-1 0 1,0-1-1,0 1 1,0-1-1,-1 1 1,1 0-1,-1-1 1,1 1-1,-1-1 1,0 1-1,0-1 1,0 0-1,-2 3 1,-3 6 36,0-1 1,-1-1-1,0 1 1,-9 9-1,-3 0-36,0 0-1,-39 28 0,52-43-3,-208 141 178,23-17-512,108-67-3282,52-35 1578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5824,'0'-3'413,"0"0"0,0 0 1,1 1-1,-1-1 0,1 0 1,-1 1-1,2-4 0,-1 6-220,-1 0-1,0 0 0,1 0 0,-1 0 0,0-1 0,1 1 0,-1 0 0,0 0 1,1 0-1,-1 0 0,0 0 0,1 1 0,-1-1 0,0 0 0,1 0 0,-1 0 1,0 0-1,1 0 0,-1 0 0,0 0 0,1 1 0,-1-1 0,0 0 1,1 0-1,-1 1 0,0-1 0,0 0 0,0 0 0,1 1 0,-1-1 0,0 0 1,0 0-1,1 1 0,1 1 222,0 0 0,0 1 1,0-1-1,-1 1 0,4 4 1,13 34 746,-2 1 0,14 59 0,-6-20-506,-5-24-295,40 138 961,-44-138-817,10 92-1,-21-97-84,-2 1-1,-9 98 1,2-108-202,-2-1 0,-2 0 0,-2 0 0,-16 41 1,-3-8-171,-13 38-937,-59 106-1,77-171-341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4640,'1'-2'480,"0"0"-1,0 0 1,0 0 0,0 1 0,0-1 0,0 0-1,0 1 1,0-1 0,1 0 0,-1 1-1,3-2 1,-4 2-358,0 1-1,0 0 1,1 0-1,-1 0 1,0 0-1,0 0 1,0 0-1,1 0 1,-1 0-1,0 0 1,0 0-1,1 0 1,-1 0-1,0 0 1,0 0-1,1 0 1,-1 0-1,0 0 1,0 0-1,1 0 1,-1 0-1,0 0 1,0 0-1,1 0 1,-1 0-1,0 1 1,0-1-1,0 0 1,1 0-1,-1 0 1,0 1-1,1-1 71,-1 1 0,1 0-1,0 1 1,-1-1 0,0 0 0,1 0-1,-1 0 1,1 0 0,-1 0-1,0 2 1,2 14 618,-1-1 0,0 0 0,-2 1 0,-2 23 0,-18 68 462,5-26-674,6-4-385,6-40-12,-1 1 0,-14 43 0,19-79-167,-3 6 239,1-11-6,0-7 114,0-10-423,1 1-1,4-37 1,9-43-232,-8 74 280,1-10-108,1-1 0,3 1 0,0 1 0,2 0-1,2 0 1,21-39 0,-31 66 124,0 1-1,1 0 1,-1 0 0,1 0-1,0 0 1,1 1-1,-1-1 1,1 1-1,0 0 1,0 0-1,6-3 1,-8 5-9,0 1 0,1 0-1,-1 0 1,0 0 0,0 0 0,0 0-1,1 1 1,-1-1 0,0 1 0,1 0-1,-1 0 1,0 0 0,1 1 0,-1-1 0,0 1-1,0-1 1,1 1 0,-1 0 0,0 1-1,0-1 1,0 0 0,0 1 0,3 2 0,-2-2 30,0 1 0,0 1 0,0-1 0,0 1 0,-1-1 0,1 1 0,-1 0 0,4 7 0,-5-9-28,-1 1 0,0-1-1,1 1 1,-1-1 0,0 1-1,-1 0 1,1-1 0,0 1-1,-1 0 1,0 0 0,1-1-1,-1 1 1,0 0 0,0 0 0,-1-1-1,1 1 1,-1 0 0,0 4-1,-2-1 18,0 0 1,0 0-1,-1-1 0,1 1 0,-1-1 0,-1 1 0,-5 5 1,-1 0-112,0-1 0,-16 10 1,18-14 54,0-1 1,0 0 0,-1 0-1,1-1 1,-1-1 0,-1 1-1,-10 1 1,15-5 87,-4 0 21,9 0-74,1 0-1,0 0 1,0 0 0,0 1-1,0-1 1,-1 0 0,1 0-1,0 0 1,0 0 0,0 0-1,0 0 1,0 0 0,0 0-1,-1 0 1,1 1 0,0-1-1,0 0 1,0 0 0,0 0-1,0 0 1,0 0 0,0 1-1,0-1 1,0 0 0,0 0-1,0 0 1,0 0 0,-1 1-1,1-1 1,0 0 0,0 0-1,0 0 1,0 0 0,0 1-1,1-1 1,-1 0 0,0 0 0,0 0-1,0 0 1,0 1 0,0-1-1,0 0 1,0 0 0,0 0-1,0 0 1,0 0 0,0 0-1,0 1 1,1-1 0,-1 0-1,20 37 364,-2 1-1,14 45 0,14 28 395,-34-85-876,19 42-102,-15-24-4341,-16-43 4080,0-1 353,0 0 1,0 0-1,0 1 0,33-23-16886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231 137 7136,'10'-7'6876,"-9"15"-3003,-3 1-4105,-11 27 1331,-3-1 0,0 0 1,-36 53-1,1 0-440,46-80-608,-15 30 267,-32 46 1,41-70-159,8-12-80,2-4-15,5-8-34,30-71-477,73-128 1,3 33 397,-108 173 61,10-15 337,0 1 0,0 1 0,19-19 0,-31 34-325,1 1 0,-1-1 0,1 0 0,0 1 0,-1-1-1,1 1 1,0-1 0,0 1 0,0-1 0,-1 1 0,1 0 0,0-1-1,0 1 1,0 0 0,0 0 0,-1-1 0,1 1 0,0 0 0,0 0-1,0 0 1,2 0 0,-3 1 3,1-1-1,0 1 1,0-1 0,-1 1-1,1-1 1,0 1 0,0-1-1,-1 1 1,1 0 0,-1-1-1,1 1 1,0 0-1,-1 0 1,1-1 0,-1 1-1,0 0 1,1 1 0,1 4 144,0 0 0,0 0-1,-1 1 1,1 10 0,27 218 1321,-22-171-1595,2 28-960,-6-30-8269,-3-58 7070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03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88 1248,'-2'-1'2,"-13"3"9619,8 0-6592,3 0-1207,9 4-1478,1 0 0,-1 0-1,1-1 1,0 0 0,1 0-1,-1 0 1,1-1 0,8 5-1,-10-7-278,1 0-1,-1 0 0,1-1 0,0 1 0,-1-1 0,1-1 0,0 1 0,0-1 0,0 0 1,0 0-1,0 0 0,-1-1 0,9-2 0,-6 1 6,-1-1 1,1 0-1,0 0 0,-1-1 1,0 0-1,0 0 0,0 0 1,11-11-1,-16 14-62,-1 0 0,0-1 0,0 1 0,0 0-1,0 0 1,0-1 0,0 1 0,0-1 0,0 1 0,0-1 0,-1 1 0,1-1 0,0 0 0,-1 1-1,0-1 1,1 0 0,-1 1 0,0-1 0,0 0 0,0 0 0,0 1 0,-1-4 0,1 2-11,-1 0 1,0 1-1,0-1 1,0 1-1,0-1 1,-1 1-1,1-1 1,-1 1-1,1 0 1,-1 0-1,0 0 1,-4-4-1,-2-2-166,-12-8 66,18 14 89,-1 1 0,0 0-1,1-1 1,-1 1 0,0 0-1,0 0 1,1 0 0,-1 1 0,0-1-1,0 1 1,0 0 0,0 0-1,0 0 1,0 0 0,0 0-1,0 0 1,0 1 0,-4 1-1,-15 4 309,0 1-1,0 2 0,1 0 1,-27 16-1,44-23-228,1 1 1,-1 0-1,1-1 0,0 1 0,0 1 1,0-1-1,0 0 0,0 1 1,1-1-1,0 1 0,-1 0 0,1 0 1,1 0-1,-1 0 0,1 0 1,-1 0-1,1 0 0,0 5 1,-1 2 74,1 1 1,0-1 0,1 0 0,1 0-1,3 22 1,2-8 99,2 0-1,0 0 1,17 34-1,-22-53-226,2 3 54,0 0-1,0-1 1,1 0 0,1 0-1,-1 0 1,1-1 0,10 8-1,-12-11-39,0 0 0,1-1 0,0 0 0,-1 0 0,1 0 0,0 0 0,1-1-1,-1 0 1,0 0 0,1-1 0,-1 0 0,0 0 0,1-1 0,7 1 0,0-2-366,0 0 1,0 0 0,0-1-1,0-1 1,21-7 0,-11 3-2998,26-4 1,-2 2-4069,-23 1 2258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9312,'-4'-7'4192,"13"2"-3616,-4 1 1632,10 4-1313,5-5 1281,-3 10-1280,3-10-384,5 5-320,-5-8-256,3 3 32,-3-4-1536,0 9 864,-6-7-3167,1 2 2175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 9632,'-5'-5'4384,"10"35"-3840,-5-12 2271,0 4-1663,-5 12 1088,5 0-1312,-5 14 192,5 4-640,-9 22-384,-2-6-64,-4 2-96,6-5 0,-5-10-1344,3-8 768,-8-7-2784,10-10 1921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2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37 7392,'3'-21'2373,"-3"21"-2347,0 0 1,0 0-1,0 0 1,-1-1-1,1 1 0,0 0 1,0 0-1,1 0 0,-1 0 1,0-1-1,0 1 0,0 0 1,0 0-1,0 0 1,0 0-1,0-1 0,0 1 1,0 0-1,0 0 0,0 0 1,0 0-1,1-1 1,-1 1-1,0 0 0,0 0 1,0 0-1,0 0 0,0 0 1,0 0-1,1 0 0,-1 0 1,0-1-1,0 1 1,0 0-1,1 0 0,6-2 601,0 0 0,1 0-1,0 0 1,-1 1 0,1 0 0,0 1-1,-1 0 1,1 0 0,0 0 0,0 1-1,-1 1 1,1-1 0,-1 1-1,1 0 1,-1 1 0,11 4 0,-11-3-339,1 0 1,0 1 0,-1 0 0,0 0 0,0 1-1,-1-1 1,1 1 0,-1 1 0,0-1 0,-1 1-1,0 0 1,0 1 0,0-1 0,4 12 0,-4-6-8,-1 0 1,0 0 0,0 1 0,-2-1 0,3 25-1,-6 69 834,1-100-1065,-7 73 348,5-71-372,0 1-1,0 0 1,-1-1 0,0 0 0,-1 0 0,-6 11 0,3-9-172,-1-1 0,0-1-1,-1 0 1,1 0 0,-2 0 0,1-1 0,-1-1-1,0 1 1,-1-2 0,0 1 0,-14 5-1,6-3-1107,-1-1-1,0-1 1,-37 8-1,-3-2-1044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10 787 3136,'0'0'68,"0"0"0,0 0 0,-1 0 0,1 0 0,0 0 0,-1 0 0,1 0 1,0 0-1,-1 0 0,1 0 0,0 0 0,-1 0 0,1 0 0,0 0 0,-1 0 0,1 0 0,0 0 0,-1 0 0,1 0 0,0 0 1,-1 1-1,1-1 0,0 0 0,0 0 0,-1 0 0,1 1 0,0-1 0,0 0 0,-1 0 0,1 1 0,0-1 0,0 1 0,7 6 3233,19 6-624,-23-12-2494,1 0 1,-1-1 0,1 1 0,-1-1-1,1 1 1,-1-1 0,1 0 0,-1 0-1,1-1 1,-1 1 0,0-1 0,1 0-1,-1 0 1,6-2 0,-5 1-21,1-1 1,-1 1-1,0-1 1,0 0-1,0-1 0,0 1 1,0-1-1,-1 1 1,4-6-1,4-7 108,-1-1-1,0-1 1,-2 1-1,9-23 1,-7 15-47,14-28 36,15-36 152,10-29 554,-43 102-724,0 0 0,-1 0 1,-1-1-1,0 1 1,1-22-1,-1-84 973,-4 105-1090,0 16-109,1-1-1,-1 0 1,0 0-1,1 0 1,-1 0-1,1 1 0,0-1 1,0 0-1,0 1 1,0-1-1,0 0 1,0 1-1,0-1 1,0 1-1,0 0 1,1-1-1,-1 1 0,1 0 1,-1 0-1,3-2 1,4-2-15,0 1 0,17-7 1,-16 7 27,22-9 12,1 2 0,0 1 1,1 2-1,-1 1 0,1 2 1,1 1-1,45 0 0,-76 4-46,1 0 1,-1 0-1,1 1 0,-1-1 0,1 1 0,-1 0 0,1 0 0,-1 0 0,0 0 1,0 0-1,1 1 0,-1 0 0,0 0 0,0-1 0,-1 2 0,1-1 0,0 0 1,-1 1-1,1-1 0,-1 1 0,0-1 0,3 4 0,-3-1 23,0 0-1,1 0 0,-2 0 1,1 0-1,0 0 1,-1 0-1,0 0 1,0 0-1,-1 0 0,1 1 1,-1-1-1,0 0 1,-1 1-1,0 6 1,-5 12 81,0 1 1,-11 25-1,-3 10 211,15-40-171,1 0 0,1 1 0,1-1 0,1 40 1,15 81 438,-11-115-396,2 1 1,16 49-1,-18-66-87,1-1 1,1 0-1,-1 0 0,1 0 1,1 0-1,-1-1 0,2 0 1,-1 0-1,1-1 0,0 1 1,10 6-1,-15-12-70,0 0 0,0-1 0,1 1 0,-1-1 1,1 0-1,-1 1 0,1-1 0,-1-1 0,5 2 0,-6-2-81,0 0 0,-1 0 0,1 0 0,0 0-1,0 0 1,0 0 0,0-1 0,-1 1 0,1 0 0,0-1-1,0 1 1,-1 0 0,1-1 0,0 1 0,-1-1 0,1 1-1,0-1 1,-1 0 0,1 1 0,-1-1 0,1 1 0,-1-1-1,1 0 1,-1 0 0,1 1 0,-1-1 0,0 0 0,1 0-1,-1 1 1,0-1 0,0 0 0,0 0 0,0 0 0,0 0-1,1-1 1,5-39-8018,-6 27 5317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11 209 5888,'-10'5'1864,"13"-1"-242,3 4-218,-4-7-1172,-1 0 0,0-1 0,0 1 0,1 0-1,-1 0 1,0-1 0,1 1 0,-1-1 0,1 1 0,-1-1-1,1 1 1,-1-1 0,1 0 0,1 0 0,-1 1-136,6 0 114,0 0 1,-1 0 0,1 0-1,0-1 1,0 0 0,0-1-1,0 0 1,0 0 0,-1-1-1,1 0 1,7-3-1,5-4 29,-1-1-1,32-23 0,-43 27-174,-1-1 0,1 0 0,-1 0 0,0 0 0,0-1 0,-1 0 0,0 0 0,6-12 0,-10 16-52,-1 1 1,1 0-1,-1-1 0,0 1 0,0-1 1,0 1-1,-1-1 0,1 1 0,-1-6 1,0 7-4,0 0 0,-1 0 0,1-1 1,0 1-1,-1 0 0,0 0 1,1 0-1,-1 0 0,0 1 0,0-1 1,0 0-1,0 0 0,-1 0 0,1 1 1,0-1-1,-1 1 0,1-1 1,-4-1-1,2 0 65,-1 1 1,1 0 0,-1 0-1,0 0 1,0 0 0,0 1-1,0 0 1,-1-1 0,1 1-1,0 1 1,0-1 0,-1 1-1,1 0 1,0 0 0,-1 0-1,1 0 1,-7 2 0,1 0 77,1 1 0,-1 0 0,1 0 0,0 1 0,0 0 0,0 1 0,-8 5 0,10-5-19,1 0 0,0 1 0,0 0 0,0 0 1,1 0-1,0 1 0,0 0 0,1 0 0,-1 0 1,1 0-1,1 1 0,-6 15 0,7-14-10,-1-1 1,1 1-1,0 0 0,1 0 1,0 0-1,1 0 0,-1 1 0,2-1 1,-1 0-1,1 0 0,4 15 0,-2-16-67,0 0 0,0 0 1,1-1-1,0 1 0,0-1 0,1 0 0,0 0 0,0-1 0,0 1 0,1-1 0,7 6 0,-4-5 60,0 0-1,1-1 0,-1 0 1,1 0-1,1-1 0,-1-1 1,17 6-1,-11-6-359,1 0-1,-1-1 0,1-1 1,28 1-1,-28-3-908,-1-1 0,1-1 0,0 0 0,21-7 0,-32 7 373,0 0 0,0 0-1,-1-1 1,1 1-1,-1-2 1,0 1-1,0 0 1,6-6 0,12-9-2180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2720,'-1'-1'118,"1"1"1,-1 0-1,0 0 0,1 0 1,-1 0-1,1-1 0,-1 1 1,1 0-1,-1 0 0,0 0 1,1 0-1,-1 0 1,1 1-1,-1-1 0,0 0 1,1 0-1,-1 0 0,1 0 1,-1 1-1,1-1 0,-1 0 1,1 0-1,-1 1 0,1-1 1,-1 0-1,1 1 1,-1-1-1,1 1 0,-1-1 1,1 1-1,0-1 0,-1 1 1,1 0-1,-1 0 170,0 0 1,1 0-1,-1-1 0,0 1 1,0 0-1,1 0 0,-1-1 1,0 1-1,0 0 0,0-1 1,0 1-1,0-1 0,0 1 1,0-1-1,0 0 0,0 1 1,0-1-1,0 0 0,0 0 1,-1 1-1,1-1 0,-1 0 1,-3 0 807,-5-1 3307,22-8-3108,-6 6-1137,0 0 0,1 0 0,-1 1-1,1 0 1,11-3 0,40-3-12,-36 6-44,-9 0-76,-1 1 1,1 1 0,18 2 0,-27-2-38,-1 0 0,1 1 0,-1-1 0,1 1 0,0 0 0,-1 0 0,0 0 0,1 1 0,-1-1 0,0 1 0,0 0 0,1 0 0,-1 0 0,-1 0 0,1 0 0,3 4 0,-5-5 10,-1 0 0,1 0 0,-1 0 0,1 0 0,-1 0 0,0 0 0,1 0 0,-1 0 0,0 0 0,0 0 1,1 0-1,-1 0 0,0 0 0,0 0 0,0 0 0,0 0 0,-1 0 0,1 0 0,0 0 0,0 0 0,-1 0 0,1 0 0,0 0 1,-2 2-1,0 0 18,0 0 0,0 0 0,0 0 0,-1 0 1,-2 3-1,-76 63 419,20-17 184,49-41-333,0 2-1,1 0 1,1 0 0,-16 25 0,25-37-247,1 0 0,-1 0 0,1 0 0,-1 0 0,1 0 0,-1 0-1,1 0 1,0 0 0,-1 0 0,1 0 0,0 0 0,0 0 0,0 0 0,0 0-1,0 0 1,0 0 0,0 0 0,1 2 0,-1-3-13,0 1 0,1 0 0,-1-1 0,1 1-1,-1-1 1,1 1 0,-1-1 0,1 1 0,-1-1 0,1 1 0,0-1 0,-1 0 0,1 1 0,0-1 0,-1 0 0,1 1 0,0-1-1,-1 0 1,1 0 0,1 1 0,4-1 67,1 1-1,0-1 1,-1 0-1,13-2 0,-9 1-139,74-11 95,5-1-1834,-74 12-280,28 1 0,-15 6-2580,-3 6 1493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1111 2080,'-3'1'241,"2"-1"-199,1 0 0,-1 0 0,1 0 0,-1 0 0,1 0 0,-1 0 0,1 1 0,-1-1 0,-5 7 6000,13-4-3927,-7-3-2042,0 0-1,0 1 1,1-1-1,-1 0 1,0 0-1,1 0 1,-1 1-1,0-1 1,1 0-1,-1 0 1,1 0-1,-1 0 1,0 0 0,1 1-1,-1-1 1,1 0-1,-1 0 1,0 0-1,1 0 1,-1 0-1,1 0 1,-1-1-1,0 1 1,1 0-1,-1 0 1,1 0 0,-1 0-1,1-1 1,38-14 2476,-26 7-2260,-1 0 0,0 0-1,21-21 1,28-36 183,-50 53-371,68-82 251,11-11 16,-14 26-147,-21 23-163,57-77-1,-97 112-6,-1-1 1,0-1-1,-2-1 1,-1 0-1,-1 0 1,-1-1-1,8-32 1,-13 41-29,-2 0 0,1 0 0,-2 0-1,0-1 1,-1 1 0,-1 0 0,0 0 0,-1 0 0,-1 0 0,0 0-1,-1 0 1,-12-28 0,14 40-38,0 0-1,0 1 0,0-1 1,0 1-1,-1 0 1,0 0-1,1 0 1,-1 0-1,0 0 1,-1 0-1,1 1 1,0 0-1,-1-1 0,1 1 1,-1 1-1,-7-4 1,8 4 13,0 0 0,0 1 0,0-1 0,0 1 0,0 0 0,0-1 0,0 1 0,0 1 0,0-1 0,0 0 0,0 1 0,0 0 0,0-1 0,0 1 0,0 0 0,0 0 1,0 1-1,0-1 0,1 1 0,-1-1 0,1 1 0,-5 3 0,-5 7 41,0 0-1,1 0 1,0 1 0,1 1 0,0 0-1,1 0 1,1 1 0,0 0 0,1 0 0,-5 18-1,-20 75 177,-10 29 61,35-114-211,0 1 0,2-1 0,-4 38 0,7-46 0,2-1 0,0 0-1,1 1 1,0-1 0,1 0 0,1 1 0,5 16 0,5 11 102,-10-27-98,2 0 0,0 0 0,1-1 0,0 1 0,1-1 0,11 16 0,-17-28-46,1 0-1,-1 0 0,1 0 0,0 0 0,-1-1 0,1 1 0,0 0 1,0-1-1,0 0 0,1 1 0,-1-1 0,0 0 0,0 0 1,1 0-1,-1-1 0,0 1 0,1 0 0,-1-1 0,1 0 1,-1 1-1,0-1 0,1 0 0,3-1 0,-1 0 6,0 0 0,-1 0 0,1-1 0,-1 1 0,0-1 0,0 0 0,1 0 0,-1-1 0,0 1 0,-1-1 0,1 0 0,4-4 0,4-5 115,5-4-102,31-23-1,-28 25-4,0 0-17,0 1 0,1 0 0,30-12 0,-4 8 26,0 2-1,91-17 1,-127 30-25,1 1 0,-1 0 0,1 0 1,15 3-1,-26-2-23,0 0 0,1 1 0,-1-1-1,0 1 1,1-1 0,-1 1 0,0 0 0,0 0 0,1-1 0,-1 1 0,0 0-1,0 0 1,0 0 0,0 0 0,0 0 0,-1 0 0,1 1 0,0-1-1,0 0 1,-1 0 0,1 1 0,-1-1 0,1 0 0,-1 1 0,1-1 0,-1 0-1,0 1 1,0-1 0,0 1 0,1-1 0,-2 3 0,1 5-15,0 1 0,-1-1-1,-3 15 1,3-17 20,-4 17 65,-1-1 0,-11 28 0,-8 26 100,12-34 68,22-48 21,1-5-202,-1-1 0,-1-1 1,14-23-1,-3 6 17,-10 14-94,1 0 1,1 1-1,1 0 0,0 1 1,0 0-1,2 1 0,21-16 1,-18 16 13,-15 10 4,0 0 0,1 0-1,0 0 1,-1 0 0,1 0 0,0 0 0,0 1 0,0 0 0,0-1 0,0 1 0,0 0-1,0 1 1,1-1 0,-1 0 0,6 1 0,-8 0 10,1 1 0,-1-1 0,1 1 0,-1 0 0,0-1 1,1 1-1,-1 0 0,0 0 0,0 0 0,1 0 0,-1 0 0,0 1 0,0-1 0,0 0 1,0 0-1,0 1 0,-1-1 0,1 0 0,0 1 0,0 2 0,2 2 28,-1 0 1,0 0-1,1 11 0,27 211 756,-23-197-801,0-15-1628,3-6-3678,-10-10 5101,1 0 0,0 0 0,-1 1-1,1-1 1,-1 0 0,1 0 0,0 0 0,-1 0 0,1 0 0,-1 0 0,1 0 0,0 0 0,-1 0 0,1 0-1,0 0 1,0 0 0,17-10-7057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3808,'0'-4'316,"0"1"0,0-1 0,-1 0 1,1 0-1,-1 1 0,-1-5 0,1-8 3637,1 5-568,0 11-3337,0 0-1,0 0 0,0 0 0,0 0 1,0 0-1,0 0 0,0 0 0,0-1 1,-1 1-1,1 0 0,0 0 0,0 0 1,0 0-1,0 0 0,0 0 0,0 0 1,0 0-1,0 0 0,0-1 0,0 1 1,0 0-1,0 0 0,-1 0 0,1 0 1,0 0-1,0 0 0,0 0 0,0 0 1,0 0-1,0 0 0,0 0 1,0 0-1,-1 0 0,1 0 0,0 0 1,0 0-1,0 0 0,0 0 0,0 0 1,0 0-1,0 0 0,0 0 0,-1 0 1,1 0-1,0 0 0,0 0 0,0 0 1,0 0-1,0 0 0,0 0 0,0 1 1,0-1-1,0 0 0,-1 0 0,1 0 1,0 0-1,0 1 41,-1-1 0,1 1 0,0-1 0,-1 1 0,1-1 0,0 1 0,-1-1 0,1 1 0,0 0 0,0-1 0,-1 1 0,1-1 0,0 1 0,0 0 0,0 1 0,-1 1 152,-3 18 311,1 0-1,0 0 1,2 0 0,2 38 0,-1-22-361,5 276 956,1-112-319,-6-201-860,0 0 0,0 1 1,0-1-1,0 0 0,-1 0 0,1 0 1,0 0-1,0 0 0,0 0 0,0 0 1,0 0-1,0 0 0,0 0 0,0 1 1,0-1-1,0 0 0,0 0 0,-1 0 1,1 0-1,0 0 0,0 0 0,0 0 1,0 0-1,0 0 0,0 0 0,0 0 1,-1 0-1,1 0 0,0 0 0,0 0 1,0 0-1,0 0 0,0 0 0,0 0 1,0 0-1,0 0 0,-1 0 0,1 0 1,0 0-1,0 0 0,0 0 0,0 0 1,0-1-1,0 1 0,0 0 0,0 0 1,0 0-1,-1 0 0,1 0 0,0 0 1,0 0-1,0 0 0,0 0 0,0-1 1,-5-4-1255,4 0 172,0-1 1,0 1-1,1 0 1,0-1-1,0 1 0,0-1 1,1 1-1,0-1 0,1-5 1,10-14-3430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5888,'-6'-29'1898,"6"28"-1818,0 1 0,0-1-1,0 1 1,0-1 0,-1 1-1,1-1 1,0 1 0,0 0-1,0-1 1,-1 1 0,1-1-1,0 1 1,-1 0 0,1-1-1,0 1 1,-1 0 0,1-1-1,0 1 1,-1 0 0,1-1-1,-1 1 1,1 0 0,0 0-1,-1-1 1,1 1 0,-2 0-1,-3-4 2960,5 4-2963,0-1 0,0 1 1,0 0-1,-1 0 0,1-1 1,0 1-1,0 0 0,-1 0 1,1-1-1,0 1 1,0 0-1,-1 0 0,1 0 1,0 0-1,-1-1 0,1 1 1,0 0-1,-1 0 0,1 0 1,0 0-1,-1 0 1,1 0-1,0 0 0,-1 0 1,1 0-1,0 0 0,-1 0 1,1 0-1,0 0 0,-1 0 1,1 0-1,0 0 0,-1 0 1,1 1-1,0-1 1,-1 0-1,1 0 0,0 0 1,0 0-1,-1 1 0,1-1 1,0 0-1,-1 0 0,1 1 1,0-1-1,-15 15 1225,14-14-1144,-5 5 27,1 1 1,-1 0-1,2 0 0,-1 0 1,1 1-1,0 0 0,0 0 0,1 0 1,0 0-1,1 0 0,0 1 1,0-1-1,1 1 0,0-1 0,0 1 1,1 0-1,1 10 0,5 26 264,15 48 0,-19-87-403,0 0 0,0 0 0,0 0 0,1-1 0,0 1 0,0-1 0,0 1 0,1-1 0,0 0 0,8 7 0,-11-10-24,1 0 0,1-1 1,-1 1-1,0-1 0,0 0 0,1 1 0,-1-1 1,0 0-1,1 0 0,-1 0 0,1-1 0,-1 1 1,1-1-1,0 1 0,-1-1 0,1 0 0,-1 0 0,1 0 1,0 0-1,-1-1 0,1 1 0,-1-1 0,1 1 1,-1-1-1,1 0 0,-1 0 0,5-2 0,1-3 21,0 1 0,0-1-1,0-1 1,-1 0 0,0 0-1,0 0 1,-1 0 0,0-1 0,0-1-1,0 1 1,-1-1 0,-1 1-1,0-1 1,0-1 0,0 1-1,-1 0 1,-1-1 0,0 0 0,0 0-1,0 0 1,-1-16 0,-2 20-45,0 0 0,0 0 0,-1 0 1,0 0-1,0 0 0,0 1 1,-1-1-1,0 0 0,0 1 0,0 0 1,-1 0-1,1 0 0,-1 0 0,-1 1 1,1-1-1,-1 1 0,-9-7 1,7 6-46,0 0 1,-1 0 0,0 1 0,0 0 0,0 1 0,0 0 0,-1 0 0,1 0 0,-1 1 0,0 1-1,1-1 1,-12 1 0,19 1-106,-1 0 1,1 0-1,0 0 0,-1 0 0,1 0 0,-1 0 0,1 1 0,0-1 0,-1 0 1,1 1-1,0-1 0,0 1 0,-1 0 0,1-1 0,0 1 0,0 0 0,0 0 1,0 0-1,-2 1 0,2 0-458,0 0 0,0 0 1,0 0-1,1 0 0,-1 0 0,0 0 1,1 0-1,-1 0 0,1 0 1,0 0-1,0 0 0,0 4 0,0 11-4055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6816,'-3'0'207,"1"0"1,0 0-1,-1 0 1,1 0-1,-1 0 1,1 1-1,0-1 0,0 1 1,-1-1-1,1 1 1,0 0-1,0 0 1,0 0-1,-4 3 1,2-1 198,-1 0 0,1 0 1,1 1-1,-1-1 1,1 1-1,-6 7 0,4-3 72,0 0-1,1 0 0,-1 0 1,2 1-1,-1 0 1,1 0-1,-3 13 0,5-16-322,1 0-1,0 0 1,0 0-1,0 0 1,1-1-1,0 1 1,0 0-1,1 0 0,-1-1 1,1 1-1,0-1 1,1 1-1,-1-1 1,1 0-1,0 0 1,0 0-1,1 0 0,-1-1 1,1 1-1,0-1 1,1 0-1,-1 0 1,7 4-1,-8-6-84,0 0-1,0 0 1,1-1-1,-1 1 1,0-1-1,1 0 1,0 0-1,-1 0 1,1 0-1,-1-1 1,1 1-1,0-1 1,-1 0-1,1 0 1,0 0-1,-1-1 1,1 1-1,0-1 1,-1 0-1,1 0 1,-1 0-1,1-1 1,-1 1-1,0-1 1,0 0-1,1 0 1,-1 0-1,0 0 1,4-4-1,-1 1 14,-1-1 0,1 1 1,-1-1-1,0 0 0,0-1 0,-1 1 0,0-1 0,0 0 0,5-12 0,-8 16-100,0-1 0,0 1 0,-1-1 0,1 1 0,-1-1 0,0 1 0,0-1 0,0 1-1,0-1 1,-1 1 0,1-1 0,-1 1 0,0-1 0,0 1 0,0-1 0,-1 1 0,1 0 0,-1 0 0,0 0 0,1 0 0,-1 0 0,-1 0 0,-3-4 0,4 5-70,0 0 1,0 0-1,0 1 0,0-1 1,0 1-1,0-1 1,-1 1-1,1 0 1,0 0-1,-1 0 1,1 0-1,-1 0 1,1 1-1,-1-1 1,1 1-1,-1-1 1,0 1-1,1 0 0,-1 0 1,-3 1-1,3-1-295,0 1-1,1 0 1,-1-1 0,1 1-1,0 0 1,-1 0-1,1 0 1,0 1-1,-1-1 1,1 1-1,0-1 1,-3 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05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2496,'0'0'92,"1"0"0,-1 0 0,0 0 0,0 0 0,0 0 0,1 0 1,-1 0-1,0 0 0,0 0 0,0 0 0,0 0 0,1 1 0,-1-1 0,0 0 0,0 0 0,0 0 0,0 0 1,0 0-1,1 1 0,-1-1 0,0 0 0,0 0 0,0 0 0,0 0 0,0 1 0,0-1 0,0 0 1,0 0-1,0 0 0,0 1 0,0-1 0,0 0 0,0 0 0,0 0 0,0 1 0,0-1 0,0 0 0,0 0 1,0 0-1,0 1 0,-2 11 6123,0-5-1700,15-7-4008,360-5 1829,-116 2-1762,177 2-386,64 17 234,-270-12-1324,-234-13-4559,-11-6-128,8 3 3296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4480,'-2'-2'284,"0"0"1,-1 0-1,1 0 1,-1 1-1,0-1 0,1 1 1,-1-1-1,0 1 1,-3-1-1,-11 3 11837,20 6-11172,0-4-759,0 0 1,0 0-1,1 0 1,-1-1-1,1 1 1,0-1-1,-1 0 1,1 0-1,0 0 1,1 0-1,-1-1 0,4 2 1,11 1 433,28 3 0,-43-6-513,16 1 7,1-1 0,-1-1 1,0 0-1,34-7 1,5 0-60,13-4-102,107-13 37,-175 23 5,29-1 49,-23 4-67,-10-2 16,0 0 1,0 0 0,0 0-1,0 1 1,0-1 0,0 0-1,0 0 1,0 0 0,0 0-1,0 1 1,0-1 0,0 0-1,0 0 1,0 0 0,0 0-1,0 0 1,0 1 0,0-1-1,0 0 1,0 0 0,0 0-1,0 0 1,-1 0 0,1 1-1,0-1 1,0 0 0,0 0-1,0 0 1,0 0 0,0 0-1,-1 0 1,1 0 0,0 0-1,0 0 1,0 0 0,0 1-1,0-1 1,-1 0 0,1 0-1,0 0 1,0 0 0,0 0-1,0 0 1,-1 0 0,1 0-1,-10 4-68,-85 48-170,82-44 230,1 1 1,0 1 0,0 0 0,1 0 0,-11 13 0,-7 16 103,-29 49 0,29-40 25,-46 89-70,27-45-160,40-77-94,-15 27-1413,10-12-4375,8-13-725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 3968,'-1'-1'212,"-3"-1"3245,6 2-2225,2 0-286,1-1 0,-1 1 0,1-1 0,-1 0 0,1 0 0,-1 0 0,7-3 0,-4 2-508,-1 0-1,1 0 1,-1 1 0,1 0 0,-1 1-1,1 0 1,-1 0 0,12 1 0,21 0 283,101-19 391,-23 2-619,-85 13-429,731-57 502,-5 42-33,-435 17-3296,-361 5-2474,5-3 2907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3712,'-1'1'129,"1"-1"0,0 0 0,0 0 1,-1 0-1,1 0 0,0 1 0,0-1 0,-1 0 0,1 0 1,0 0-1,0 1 0,0-1 0,0 0 0,-1 1 0,1-1 1,0 0-1,0 0 0,0 1 0,0-1 0,0 0 0,0 1 1,0-1-1,0 0 0,0 0 0,0 1 0,0-1 0,0 0 1,0 1-1,0-1 0,0 0 0,0 1 0,0-1 0,2 18 5184,0-6-5576,3 31 2007,-5-27-1071,0-10 1368,19-33-1209,-16 23-759,-1 1 1,0-1-1,1 1 0,0 0 0,-1 0 0,1 0 1,1 0-1,-1 0 0,0 1 0,1-1 0,-1 1 1,1 0-1,-1 0 0,1 0 0,4-1 0,10-3 59,37-10 0,-9 8 265,79-4 0,-89 10-370,303-3 449,-205 6-61,54 3-341,-163-3 39,-16-1-87,0 1 1,0-1 0,0-1-1,0 1 1,13-4-1,-20 3 6,-16 8-211,12-6 172,-83 39 131,48-22 34,-74 45-147,74-41 87,2 1 0,0 1 0,2 2 1,-40 40-1,-18 36-256,51-54 172,-10 9 111,-103 93 0,94-102-39,-107 69-1,162-115-57,0 0 1,0 1-1,1 0 1,-1 0-1,1 0 1,0 0-1,0 0 1,-2 4-1,-11 5-49,8-7 250,7-5 118,16 0 10,3-1-240,0-1 1,-1 0-1,27-8 0,-20 4-165,25-3 0,-38 8 84,169-14-71,-149 14 80,1 2 0,-1 1 0,52 9 1,-61-5 24,-1 1 0,1 2 0,36 19 1,-10-5-43,-33-19-106,-11-3-538,-9-3-1031,2 0 599,1 0 0,-1-1 1,1 1-1,0 0 1,0-1-1,0 1 1,0-1-1,0 0 0,0 0 1,-1-4-1,-1 0-1039,-5-13-1006,4-1-240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54 135 5632,'-47'-44'3077,"46"43"-2862,0 0 0,1 0 1,-1 0-1,0 0 0,1-1 0,-1 1 0,1 0 0,-1 0 1,1 0-1,0-1 0,0 1 0,0 0 0,-1-1 1,1 1-1,0 0 0,0 0 0,1-3 0,-1 2 195,0-1 0,1 0 0,-1 1 0,1-1-1,0 0 1,0 1 0,1-3 0,0 1-171,0 1 0,0 1-1,1-1 1,0 0 0,-1 0 0,1 1 0,0 0 0,0-1 0,0 1-1,0 0 1,1 1 0,-1-1 0,1 1 0,-1-1 0,1 1 0,-1 0-1,8-1 1,5 0 438,0 0-1,30 1 1,-30 1-281,13 2 98,1 1 0,56 14-1,-57-10-410,0-2-1,57 5 0,-80-10 116,-4 0-553,0 0 0,-1 0 0,1 0 0,0 0 0,0 0 0,0-1 0,-1 1 0,1 0 0,0-1 0,2 0 0,-3 0 61,0 0 0,-1 0 0,1 0 0,-1 1 0,0-1 0,1 0 0,-1 0 0,0 0 0,1 0 0,-1 0 0,0 0 0,0 1 0,0-1 0,0 0 0,0 0 0,0 0 0,0 0 0,0 0 0,0 0 0,0 0 0,-1 0 1,1 0-1,-1-1 0,-3-12-5386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3552,'0'-2'184,"-1"-1"1,1 0 0,-1 1-1,1-1 1,0 0-1,0 1 1,0-1-1,1-2 1,0-6 292,-1 10-20,0-1 0,0 1-1,0-1 1,1 1-1,-1-1 1,0 1-1,1-1 1,-1 1-1,1 0 1,-1-1 0,2 0-1,2 0 3587,1 9-2477,-1 6-983,-1 0 1,0 1-1,-1 0 0,-1 0 0,-1-1 0,-1 27 1,0-7 122,1 160 254,-5-145-2688,24-61-10566,-19 13 12173,10-12-4423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4160,'2'-3'320,"0"1"1,0 0-1,1 0 1,-1 0-1,1 0 1,-1 1 0,1-1-1,0 0 1,-1 1-1,1 0 1,0 0-1,0 0 1,0 0-1,0 0 1,0 1-1,0-1 1,1 1-1,-1 0 1,4 0 1327,-7 13 1078,-1-8-2434,0 1 0,0-1 1,0 0-1,0 0 0,-1 0 1,0 0-1,0 0 0,-1-1 1,1 1-1,-1-1 0,0 1 1,0-1-1,-4 4 1,-7 8 695,-29 25 0,-15 9 119,-43 39-10,81-70-913,2 1 1,-32 44-1,-21 44-307,66-99-583,-3 4-954,4-20-4891,4 6 6193,0-1 0,1 1 0,-1 0 0,0 0 0,1-1 0,-1 1 0,1 0 0,-1 0 0,1 0 0,-1 0 0,1 0 0,0 0 0,0 0 0,1-2 0,20-14-4618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5152,'-5'-7'2956,"12"9"1867,11 3-2426,56-7 1190,62 3-2060,-120 0-1392,-6-1-58,0 0 0,13 4 0,-21-4-65,0 1 1,0-1-1,-1 1 1,1-1-1,0 1 1,0 0-1,-1 0 0,1 0 1,0 0-1,-1 0 1,1 0-1,-1 0 1,1 0-1,-1 1 1,0-1-1,1 1 1,-1-1-1,1 3 1,-2-3 12,1 0 0,-1 0-1,0 0 1,0 0 0,0 0 0,0 0 0,0 0 0,0 0 0,0 1 0,0-1 0,0 0 0,-1 0 0,1 0 0,0 0 0,-1 0 0,1 0-1,-1 0 1,1 0 0,-1 0 0,0 0 0,1-1 0,-1 1 0,0 0 0,1 0 0,-1 0 0,0-1 0,0 1 0,0 0 0,-1 0-1,-28 18 365,-80 28 7,99-43-355,10-4-38,0 1 0,0-1 0,-1 1 0,1-1 0,0 1 1,0 0-1,0-1 0,0 1 0,0 0 0,0 0 0,0 0 0,0 0 0,0 0 0,0 0 0,-1 1 0,2-1-1,0 0-1,0-1 1,0 1-1,0-1 0,0 1 1,0 0-1,0-1 1,0 1-1,0-1 1,0 1-1,0 0 0,1-1 1,-1 1-1,0-1 1,0 1-1,0-1 0,1 1 1,-1 0-1,0-1 1,1 1-1,-1-1 0,1 0 1,-1 1-1,0-1 1,1 1-1,-1-1 1,1 0-1,-1 1 0,1-1 1,-1 0-1,1 1 1,0-1-1,14 10-145,2 0 136,-1 0-1,-1 1 1,0 1-1,21 21 0,-33-29 76,0 0-1,0 1 1,0-1 0,-1 0-1,0 1 1,0-1-1,0 1 1,1 7-1,-2-10-23,-1 1-1,1-1 0,-1 0 1,0 1-1,1-1 0,-1 1 1,-1-1-1,1 1 0,0-1 0,0 0 1,-1 1-1,0-1 0,1 0 1,-1 1-1,0-1 0,0 0 1,0 0-1,0 0 0,-2 3 1,-3 0-43,0 1 1,0-1-1,-1 0 0,0 0 1,0-1-1,0 1 1,0-2-1,-1 1 1,1-1-1,-1 0 1,0-1-1,0 0 0,0 0 1,-12 1-1,-1-1-610,0 0 0,0-2-1,0 0 1,-32-5-1,40 3-723,0-1-1,0 0 0,-24-10 1,7-1-4463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8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201 10 2816,'-2'-6'4875,"12"3"-3091,19 3-1193,-22 0 628,3 19-323,-9-15-819,0 0 0,0 0 1,0 0-1,0 0 0,0 0 0,-1 0 1,0 0-1,0 0 0,0 0 0,-1 8 1,-11 42 727,10-47-695,-14 45 427,-44 94-1,24-66-78,34-74-440,-70 177 203,57-138-75,2 1 0,-8 51 0,19-71 55,-1 8-135,2-29-20,1-1 0,0 1 0,0-1 0,0 9 1,1-10-18,-1 0 1,1 0 0,-1 0 0,0 0 0,0 0 0,-1 0-1,1 0 1,-1 1 0,1-1 0,-1 0 0,0-1 0,-1 4-1,2-5-43,0 0-1,0 0 0,0 0 0,0 0 0,0 0 0,0 0 0,0-1 1,0 1-1,0 0 0,1 0 0,-1 0 0,0 0 0,1-1 0,-1 1 1,0 0-1,1 0 0,-1 0 0,1-1 0,-1 1 0,1 0 0,0-1 1,-1 1-1,1-1 0,0 1 0,-1-1 0,1 1 0,1 0 0,8 1 15,0 0-1,1-1 1,-1 0-1,20-1 1,43-7-56,-46 4 8,129-23-72,-47 6 21,298-15 70,-250 26 202,-94 9 78,-62 0-209,0 0 0,0 0 0,1 0 0,-1-1 1,0 1-1,0 0 0,0 0 0,0-1 0,0 1 0,0-1 1,0 1-1,0-1 0,0 1 0,0-1 0,-1 1 0,1-1 1,0 0-1,0 1 0,0-1 0,-1 0 0,1 0 0,0 0 1,-1 0-1,1 0 0,-1 0 0,1 0 0,-1 0 0,1 0 1,-1 0-1,0 0 0,1-1 0,0-7 11,0 0 0,-1 0 0,0 0 0,-1 0 0,1 0 0,-5-16 0,1-4-93,1-18 9,5-63 0,1 31 82,-3 67-43,-1-19-41,2 0 0,8-50 0,-4 52-76,0-2-228,11-38-1,-13 60 255,0 0 0,1 0 0,0 0-1,1 0 1,7-10 0,-9 15 40,0 0-1,0 0 1,1 0 0,0 0-1,-1 1 1,1 0 0,0-1-1,1 1 1,-1 1 0,10-5 0,-32 6 732,-22 5-621,35-4-50,-148 17 198,20-8-37,-192 38 0,290-39-257,20-4 7,0-1 0,1 0-1,-24 1 1,16-2-262,16 0 124,15-1 26,72 6 279,-71-7-126,0 1 0,0 0 0,20 5 0,-26-5 14,1 1 0,-1-1 1,1 1-1,-1 0 0,1 0 0,-1 1 1,0-1-1,0 1 0,0 0 0,5 5 0,-8-7 27,0 0 0,0 1 0,0-1 0,0 1 0,0-1 0,-1 1 0,1-1 0,0 1 0,-1 0 0,1-1 0,-1 1 0,0 0-1,0-1 1,0 1 0,0 0 0,0-1 0,0 1 0,0 0 0,0 1 0,-2 5 73,0 0 0,-6 14 0,1-4 53,-26 68 173,9-26 15,23-57-310,0 0-1,0-1 0,0 0 1,1 1-1,-1-1 0,1 1 0,-1-1 0,1 3 0,2-5 135,4-3-141,-1-1 0,0 1 0,0-1 0,0-1 0,6-6 0,16-14-104,-3 7-23,2 2-1,0 0 0,1 2 1,1 1-1,0 1 0,1 1 1,0 1-1,43-7 0,-52 16 115,-20 1 9,0 0 1,0 0-1,0 0 1,1 0 0,-1 0-1,0 0 1,0 0-1,0 0 1,0 0-1,0 0 1,0 0-1,1 0 1,-1 0 0,0 0-1,0 0 1,0 0-1,0 0 1,0 0-1,0 0 1,0 1 0,1-1-1,-1 0 1,0 0-1,0 0 1,0 0-1,0 0 1,0 0-1,0 0 1,0 0 0,0 1-1,0-1 1,0 0-1,0 0 1,0 0-1,0 0 1,1 0-1,-1 0 1,0 1 0,0-1-1,0 0 1,0 0-1,0 0 1,0 0-1,0 0 1,-1 0-1,1 1 1,0-1 0,0 0-1,0 0 1,0 0-1,0 0 1,0 0-1,0 0 1,0 1-1,-1 1 15,-1 1-1,1 0 0,-1-1 1,1 1-1,-1-1 0,0 1 1,0-1-1,0 0 0,0 0 0,0 0 1,0 0-1,-1 0 0,-2 1 1,-2 2 2,-79 61 115,-77 61 725,116-91-557,41-31-238,6-5-74,0 0-1,0 1 1,0-1-1,-1 0 1,1 1-1,0-1 1,0 0 0,-1 0-1,1 1 1,0-1-1,0 0 1,-1 0-1,1 1 1,0-1 0,-1 0-1,1 0 1,0 0-1,-1 0 1,1 0-1,0 1 1,-1-1 0,1 0-1,-1 0 1,1 0-1,0 0 1,-1 0-1,1 0 1,0 0 0,-1 0-1,1 0 1,0 0-1,-1 0 1,1-1-1,-1 1 1,1 0 0,0 0-1,-1 0 1,1 0-1,0 0 1,-1-1-1,1 1 1,0-1-1,-1 1-1,1 0 0,0 0 1,0 0-1,0 0 1,0-1-1,0 1 0,0 0 1,0 0-1,0 0 1,0-1-1,0 1 0,0 0 1,0 0-1,0 0 1,0-1-1,0 1 0,0 0 1,0 0-1,0-1 1,0 1-1,0 0 0,0 0 1,0 0-1,0-1 1,0 1-1,0 0 0,0 0 1,1 0-1,-1 0 1,0-1-1,0 1 0,0 0 1,1 0-1,4-8-98,0 0 1,1 1-1,1 0 0,-1 1 1,1-1-1,0 1 1,1 0-1,-1 1 0,1 0 1,0 0-1,11-5 0,6-1 29,0 1-1,46-12 0,-49 16 52,46-10-58,-62 15 89,1 0-1,-1 1 0,1-1 0,-1 1 1,1 1-1,0-1 0,11 3 1,-16-2 7,-1-1 0,1 0 0,-1 1 0,1-1 0,-1 1 0,1 0 0,-1-1 1,0 1-1,1 0 0,-1 0 0,0 0 0,1 0 0,-1 0 0,0 0 0,0 0 1,0 0-1,0 1 0,0-1 0,0 0 0,0 1 0,-1-1 0,1 0 1,0 1-1,-1-1 0,1 1 0,-1-1 0,1 1 0,-1-1 0,0 1 0,0 0 1,0-1-1,0 1 0,0-1 0,0 1 0,0-1 0,0 1 0,-1 1 1,-1 4 22,0-1 0,0 0 0,-1 0 0,0 0 1,0-1-1,0 1 0,-7 7 0,-10 13 154,-1 0-1,-2-2 1,0 0 0,-33 25-1,49-44-519,0-1 0,0 0-1,-9 4 1,3-2-1507,2 2 454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4160,'0'-1'135,"-1"0"0,1 0 1,0 1-1,-1-1 0,1 0 0,0 1 1,0-1-1,0 0 0,0 0 0,0 1 1,0-1-1,0 0 0,2-3 2907,-2 5-2876,1-1 0,-1 1 0,0 0 0,1-1 0,-1 1 0,1 0 0,-1-1 0,1 1 0,0-1 0,-1 1 0,1-1 0,-1 1 0,1-1 0,1 1 0,-1 0 192,6 5 34,0 0 0,-1 1 0,1 0 0,-2 1 0,1 0 0,-1-1 0,0 1 0,-1 1 0,0-1 0,0 1 0,3 13 0,1 8-65,-2 0 1,4 33-1,-9-51-200,3 32 383,-2 46 0,-2-67 16,-12-52-40,6 5-608,0 1 0,1-1 1,2 0-1,0 0 0,2 0 1,0 0-1,2 0 0,1-1 0,0 1 1,10-37-1,-10 56 78,0 0 0,-1 0 0,2 0 0,-1 0 0,0 1 0,1-1 0,0 1 1,0 0-1,0 0 0,1 0 0,4-4 0,-6 6 38,0 1-1,0 0 1,0-1 0,0 1 0,0 0-1,0 0 1,0 0 0,1 0 0,-1 0 0,0 1-1,1-1 1,-1 1 0,0-1 0,1 1 0,-1 0-1,1 0 1,-1 0 0,0 0 0,1 0 0,-1 1-1,1-1 1,-1 1 0,0 0 0,5 1-1,-5-1 27,0 0 0,0 0-1,1 0 1,-1 0 0,0 1-1,0-1 1,0 1-1,-1-1 1,1 1 0,0-1-1,0 1 1,-1 0-1,1 0 1,-1 0 0,0 0-1,0 0 1,0 0 0,2 4-1,-3-4 3,0 0-1,1 0 1,-1 0 0,0 0-1,0 0 1,-1 0-1,1 0 1,0 0 0,-1 0-1,1 0 1,-1 0-1,1 0 1,-1 0 0,0 0-1,0-1 1,0 1-1,0 0 1,0 0 0,-1-1-1,1 1 1,-3 2-1,-2 1 27,0 0 1,0 0-1,0 0 0,-1-1 0,-10 5 0,-13 10 53,28-18-66,1 0 0,-1 1 0,1-1 1,-1 1-1,1-1 0,0 1 0,0 0 1,0-1-1,0 1 0,0 0 0,0 0 1,0 0-1,1 0 0,-1 0 0,1 0 0,-1 0 1,1 0-1,0 0 0,0 0 0,0 0 1,0 0-1,0 0 0,0 0 0,0 0 1,1 0-1,-1 0 0,1 0 0,-1-1 0,3 5 1,1 4 111,1 0 0,0 0 0,1 0 0,6 8 0,100 135 946,-97-134-1054,-15-18-244,0-1-1,1 1 1,-1-1-1,0 1 1,1-1-1,-1 1 0,0-1 1,1 1-1,-1-1 1,1 1-1,-1-1 1,0 0-1,1 1 1,-1-1-1,1 0 1,-1 1-1,1-1 0,0 0 1,-1 0-1,2 1 1,-2-6-1272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2976,'0'0'283,"-1"0"1,1 1-1,-1-1 1,1 1-1,-1-1 1,1 1-1,0-1 1,-1 1-1,1-1 1,0 1-1,0-1 1,-1 1-1,1 0 1,0-1-1,0 1 1,0-1-1,0 1 1,-1 0-1,1 0 1,-3 21 942,2-12-437,-27 110 2499,8-38-2112,4-11-595,14-63-335,1-9-243,2-11-188,20-85-261,-15 63 418,14-49 1,-11 55 10,-4 10 545,1 0 0,1 1 0,15-29 1,-22 45-493,0 1 0,0 0 0,0 0 1,0-1-1,0 1 0,1 0 0,-1 0 0,0-1 0,0 1 1,1 0-1,-1 0 0,0 0 0,0-1 0,1 1 0,-1 0 1,0 0-1,0 0 0,1 0 0,-1 0 0,0-1 1,1 1-1,-1 0 0,0 0 0,0 0 0,1 0 0,-1 0 1,0 0-1,1 0 0,-1 0 0,1 0 0,8 8 789,5 18 179,-11-21-813,31 69 412,3 3-475,-22-44-1795,28 45 0,-40-73-716,0 0 751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06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13 2400,'9'-12'11002,"-5"24"-9418,-3-2-1154,0 2-1,-1-1 1,0 0-1,0 0 0,-2 0 1,-2 13-1,-2 26 400,-2 449 1503,8-434-2003,8-66-94,-4-3-263,1 1 0,-1-1 1,-1 0-1,1 0 0,0 0 1,4-7-1,17-30-225,-22 36 214,4-7-30,0 1-1,1 1 0,0-1 1,0 1-1,18-16 0,-22 23 61,-1 0 0,2 0-1,-1 0 1,0 0 0,0 1-1,1-1 1,0 1-1,-1 0 1,1 1 0,0-1-1,0 1 1,0 0 0,0 0-1,0 0 1,0 1-1,0 0 1,10 1 0,-7 0 22,0 2 0,-1-1 0,1 1 0,-1 0 0,1 1 0,-1-1 0,0 2 0,0-1 0,-1 1 0,1 0 1,-1 0-1,0 1 0,10 11 0,-10-10 39,0 1 0,-1 0 1,1 0-1,-1 1 0,-1-1 1,0 1-1,0 0 0,0 0 0,-1 0 1,-1 1-1,3 12 0,-5-18-34,0 1 0,0-1 0,0 0 0,0 0 0,0 0 0,-1 0 0,0 0 0,0 0 0,0 0 0,0 0 0,-1 0 0,0-1 0,1 1 0,-1 0 0,-4 4 0,2-3 36,0-1 0,0 0 0,0 0 0,-1 0 0,0 0 0,1 0 0,-1-1 0,-1 0 0,-9 4 0,5-3 15,-1 0 0,-1-1-1,1 0 1,0 0 0,-1-2 0,1 1-1,-1-1 1,1-1 0,-1 0 0,-16-3-1,19 2-79,-55-12-497,56 11 400,0 0 0,1-1 0,0 0 0,-1-1 0,1 1 1,-7-6-1,-8-4-962,15 9 465,-1 0 0,1-1 0,-9-6 0,15 10 370,0 0 0,-1-1-1,1 1 1,0 0 0,0-1-1,0 1 1,0 0 0,0-1-1,0 1 1,0-1 0,1 0-1,-1 1 1,0-1 0,1 0-1,-1 1 1,1-1 0,0 0 0,0 1-1,-1-1 1,1 0 0,1-2-1,-1 0-499,1-1 0,1 1-1,-1 0 1,0-1 0,1 1-1,0 0 1,4-6 0,9-13-3217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7392,'-6'-4'3360,"17"1"-2944,-6-3 928,-1 6-832,10-3 64,6-3-352,9-3-192,1 6-64,4-10-2304,1 8 1280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6560,'-1'-1'162,"1"1"0,-1 0 0,0 0 0,0 0 1,0 0-1,0 0 0,1 0 0,-1 1 0,0-1 0,0 0 1,1 0-1,-1 0 0,0 1 0,0-1 0,1 1 0,-1-1 1,0 0-1,1 1 0,-2 0 0,2 0-54,-1 0 0,1 0 1,0 0-1,0 0 0,0 0 0,0 0 0,0 0 1,0 0-1,0 0 0,0 0 0,0 0 0,1 0 1,-1 0-1,0 0 0,1 0 0,0 1 0,8 29 1870,7 42-1,-1-6-2241,-14-61 88,10 43-1155,-11-46 908,1 0 0,-1 0-1,0 0 1,0 0 0,0 0 0,0 0 0,0 0 0,-1 0 0,0 0-1,1 0 1,-1 0 0,-2 5 0,-4-5-2953,1 0 1115</inkml:trace>
  <inkml:trace contextRef="#ctx0" brushRef="#br0" timeOffset="1">1 62 4896,'0'-15'1584,"2"10"-976,2 2-181,1 0 1,-1 0-1,1 1 0,0-1 1,-1 1-1,1 1 1,0-1-1,0 1 0,1 0 1,6-1-1,-1 0 201,0 2-1,0-1 1,0 1 0,14 2 0,-11 0 8,-1 1 1,-1 0 0,1 1 0,0 0 0,19 10 0,-26-11-409,-1 0 0,1 1 0,-1-1 0,1 1 0,-1 0 0,0 1 0,-1-1 0,1 1 0,-1 0 0,0 0 0,0 0 0,-1 1 0,6 10 0,-5-4 1,-1-1-1,0 1 1,-1-1 0,0 1 0,-1 0 0,0 0 0,-1 0-1,-1 17 1,-3 5 155,-13 56-1,15-80-548,-1 0-1,0 0 0,0 0 0,-1-1 1,-1 1-1,1-1 0,-1 0 1,-1 0-1,0-1 0,0 1 0,0-1 1,-1-1-1,-15 14 0,20-19-106,0-1 0,0 1-1,0 0 1,-1-1 0,1 0 0,-1 1-1,1-1 1,-1 0 0,1 0-1,-1-1 1,1 1 0,-1 0 0,0-1-1,1 0 1,-1 1 0,0-1-1,-4-1 1,-19-2-1978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3648,'-6'-11'1195,"6"11"-1037,-1-1 1,1 0-1,-1 0 1,1 1 0,0-1-1,-1 0 1,1 1-1,0-1 1,0 0-1,-1 0 1,1 0-1,0 1 1,0-1 0,0-1-1,3-16 5845,-2 9-3332,-1 20-129,6 113-1494,-1-3-742,-16 260 750,10-223-536,2-75-202,-4-124-10601,3 22 7905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 4576,'3'-8'9511,"-4"18"-6984,-2 24-2160,-24 47 763,22-62-1021,-1 0 0,0 0 0,-1 0 0,-16 27-1,8-21 98,-1 0-1,-1-1 0,-1-1 1,-1-1-1,-1 0 0,-2-1 1,1-2-1,-2 0 0,-32 20 1,44-32 155,1 0-1,-17 17 1,29-23-304,0-1 0,1 1 1,-1-1-1,0 1 0,0-1 0,1 0 0,-1 0 0,0 0 0,3 0 0,240-12 1011,2 0-792,-210 12-385,57-1-1304,-81 0 158,-1-1 1,21-5 0,-16-1-2106,-3 2 1099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3072,'0'-9'6517,"6"22"-3413,-4-10-2869,0 1 1,0 0 0,-1 0-1,1 0 1,-1 1-1,0-1 1,0 0-1,0 0 1,-1 1-1,1-1 1,-1 7 0,-1-7-185,1 11 376,0-14-406,0-1-1,0 0 1,0 1-1,0-1 1,0 1-1,0-1 1,0 0-1,0 1 1,0-1-1,1 0 1,-1 1-1,0-1 1,0 0-1,0 1 1,0-1-1,0 0 0,1 1 1,-1-1-1,0 0 1,0 0-1,0 1 1,1-1-1,-1 0 1,0 0-1,1 1 1,-1-1-1,0 0 1,0 0-1,1 1 1,0-6 933,8-93-36,0 21 276,-9 77-1187,0 0 0,0-1 0,0 1 0,0 0 0,0 0 0,1 0 0,-1-1 0,0 1-1,0 0 1,0 0 0,0 0 0,0 0 0,1 0 0,-1-1 0,0 1 0,0 0 0,0 0-1,1 0 1,-1 0 0,0 0 0,0 0 0,0 0 0,1 0 0,-1 0 0,0 0 0,0 0-1,0 0 1,1 0 0,-1 0 0,0 0 0,0 0 0,0 0 0,1 0 0,-1 0-1,0 0 1,0 0 0,0 0 0,1 0 0,-1 0 0,0 0 0,0 0 0,1 1 0,10 3 250,-10-4-176,8 3 71,-1 0 0,1 0 0,0-2-1,0 1 1,16 0 0,45-4 158,-43 1-182,194-9 91,-66 8-221,-96 4 211,111-14 0,-131 11-138,-19 1 55,-19 0-126,-2 1-111,1-1 111,0 0 0,-1 0 0,1 0 1,0 0-1,-1 0 0,1 1 0,-1-1 1,1 0-1,0 0 0,-1 1 0,1-1 1,0 0-1,0 1 0,-1-1 0,1 0 1,0 0-1,0 1 0,-1-1 0,1 1 1,-14 17 142,-7 11-494,-5 18 324,-2-2 0,-2-1 1,-38 45-1,-6-14-66,-107 87 1,81-76-6,72-58 195,2 0 0,1 2 1,1 1-1,-19 33 0,28-42-120,-11 16 6,1 1-1,-25 57 1,48-92 32,0 1 6,1 0 0,-2 0 0,1-1 0,0 1-1,-1-1 1,0 1 0,0-1 0,-6 6 0,-2 4 63,11-12-91,-1-1-1,0 1 0,0-1 1,0 0-1,0 1 0,0-1 0,0 0 1,0 0-1,0 1 0,-3 1 1,-3 0 63,8-6 132,5-8 16,2-7-155,1 1 1,0 0 0,13-18-1,-17 28-56,0 0-1,1 1 0,0-1 1,0 1-1,0 0 1,1 1-1,-1-1 0,1 1 1,12-6-1,-14 9-2,-1 0-1,1 1 0,0-1 0,-1 1 1,1 0-1,0 0 0,0 1 1,0 0-1,-1-1 0,1 2 0,0-1 1,0 0-1,8 3 0,-7-1-4,1 0 1,-1 1-1,0-1 0,0 1 0,0 1 0,0-1 0,-1 1 0,1 0 1,5 7-1,2 0 35,-1 1 0,0 1 0,12 18 0,-13-17 22,0-1 1,1 0 0,0 0-1,1-2 1,1 1 0,-1-2-1,2 1 1,0-2 0,0 0-1,18 7 1,-14-9-1536,-33-32-15504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3904,'0'0'89,"-1"0"0,1 0 0,-1-1 0,1 1 0,-1 0 0,1 0 0,-1 0 0,1-1 0,-1 1 0,1 0 0,0-1 0,-1 1 0,1 0 0,0-1 0,-1 1 0,1 0 1,0-1-1,-1 1 0,1-1 0,0 1 0,0 0 0,-1-1 0,1 1 0,0-1 0,0 1 0,0-1 0,0 1 0,0-1 0,0 1 0,0-1 0,0 1 0,0-1 0,0 1 0,0-1 0,0 1 0,0-1 0,0-1 307,0 2-288,0 0-1,0 0 0,0-1 1,0 1-1,0 0 0,0 0 0,0-1 1,0 1-1,0 0 0,0 0 0,0 0 1,0-1-1,0 1 0,0 0 0,0 0 1,0-1-1,0 1 0,0 0 1,-1 0-1,1 0 0,0-1 0,0 1 1,0 0-1,0 0 0,-1 0 0,1 0 1,0-1-1,0 1 0,0 0 0,-1 0 1,1 0-1,0 0 0,0 0 1,0 0-1,-1 0 0,1-1 0,0 1 1,0 0-1,-1 0 0,1 0 0,0 0 1,0 0-1,0 0 0,-1 0 1,1 0-1,0 0 0,0 0 0,-1 1 1,1-1-1,0 0 0,0 0 0,-1 0 1,1 0-63,0 0 0,0 0 0,-1 0 1,1 1-1,0-1 0,0 0 0,0 0 1,0 0-1,0 0 0,0 1 0,-1-1 1,1 0-1,0 0 0,0 0 0,0 0 1,0 1-1,0-1 0,0 0 0,0 0 1,0 0-1,0 1 0,0-1 0,0 0 1,0 0-1,0 0 0,0 1 0,0-1 1,0 0-1,0 0 0,0 0 0,0 1 0,0-1 1,0 0-1,0 0 0,0 0 0,0 1 1,0-1-1,1 0 0,-1 0 0,0 0 1,0 0-1,0 0 0,0 1 0,0-1 1,1 0-1,-1 0 0,0 0 0,0 0 1,0 0-1,0 0 0,1 0 0,-1 1 1,0-1-1,0 0 0,0 0 0,1 0 1,-1 0-1,0 0 0,0 0 0,0 0 1,1 0-1,12 4 605,-1 0 1,1-1-1,1 0 1,-1-1 0,16 1-1,69-3 222,-85 0-645,223-13 787,-195 11-1244,79-15 1,-113 14-838,-4-10-9551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3904,'-12'-6'1110,"12"5"-1001,-1 1-1,1 0 0,0-1 0,-1 1 0,1 0 0,-1 0 0,1 0 0,-1-1 0,1 1 0,-1 0 0,1 0 0,-1 0 0,1 0 0,0 0 0,-1 0 0,1 0 0,-1 0 1,1 0-1,-1 0 0,1 0 0,-2 0 0,6-19 5454,-4 18-5447,0 0 0,0 1-1,0-1 1,0 0-1,0 1 1,1-1 0,-1 1-1,0-1 1,0 0 0,1 1-1,-1-1 1,0 1-1,1-1 1,-1 1 0,1-1-1,-1 1 1,1-1 0,-1 1-1,1-1 1,-1 1-1,1 0 1,-1-1 0,1 1-1,-1 0 1,1-1 0,0 1-1,-1 0 1,1 0-1,0 0 1,-1-1 0,1 1-1,0 0 1,0 0 0,4-1-93,7-3 146,1 0-1,0 2 1,0 0-1,0 0 1,-1 1-1,1 1 1,0 0 0,0 0-1,0 2 1,0-1-1,20 7 1,-12-3-104,-13-3-9,0 0-1,1 0 1,-2 1-1,13 5 0,-18-7-32,-1 0 0,1 0 0,-1 0-1,1 0 1,-1 0 0,0 0-1,1 1 1,-1-1 0,0 0-1,0 1 1,0-1 0,0 1 0,0-1-1,0 1 1,0-1 0,-1 1-1,1 0 1,0-1 0,-1 1-1,0 0 1,1 0 0,-1-1 0,0 1-1,0 0 1,0 0 0,0 3-1,-1-2 40,0 0-1,0 0 1,0 1-1,0-1 1,0 0-1,-1 0 1,0 0-1,1 0 1,-1 0 0,0-1-1,0 1 1,-4 3-1,-34 30 435,21-20-70,-26 32 598,37-40-755,8-7-256,-1-1 0,1 1 0,-1-1 0,1 0 0,0 1 0,-1-1 0,1 1 0,0-1 0,-1 1 0,1 0 0,0-1 0,-1 1 0,1-1 0,0 1 0,0-1 0,0 1 0,0 0 0,0-1 0,0 1 0,0 0 0,0-1 0,0 1 0,0-1 0,0 1 0,0 0 0,0-1 0,0 1 0,0-1 0,1 1 0,-1 0 0,0-1 0,0 1 0,1-1 0,-1 1 0,0-1 0,1 1 0,-1-1 0,1 1 0,-1-1 0,0 1 0,1-1 0,-1 0 0,1 1 0,-1-1 0,1 0 0,0 1 0,-1-1 0,1 0 0,-1 0 0,2 1 0,3 1 25,1 0-1,-1-1 1,1 1 0,6 0-1,-8-1-15,53 5-45,-43-5-877,-1 0 0,1 1 1,-1 0-1,26 9 0,-10 4-1297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3 988 3392,'-3'1'1573,"7"-2"612,-4 1-2045,1 0-1,-1 0 1,0 0-1,1 0 1,-1 0 0,0 0-1,1 0 1,-1-1 0,0 1-1,1 0 1,-1 0-1,0 0 1,1 0 0,-1-1-1,0 1 1,0 0-1,1 0 1,-1-1 0,0 1-1,0 0 1,0-1-1,1 1 1,-1 0 0,0 0-1,0-1 1,0 1-1,0 0 1,1-1 0,-1 0-1,2-3 480,0 0 0,0 0-1,-1 0 1,1 0 0,-1 0-1,0-1 1,2-8 0,13-105 847,2-266-447,-18 149-763,6 144-587,-5 74 304,1 0 0,5-25-1,-4 28-119,0 9 124,-3 4 20,1 1-1,-1-1 1,1 0 0,-1 0 0,0 0 0,1 0-1,-1 0 1,0 0 0,0 0 0,0 1-1,1-1 1,-1 0 0,0 0 0,0 0-1,-1-2 1,4 5-5,-1-1-1,0 1 1,0 0-1,0 0 0,0 0 1,-1 0-1,1 0 1,0 0-1,1 3 1,20 33-37,-14-23 35,0 0 0,7 17 0,3 6 331,29 48-1,15 28-129,30 136 315,-50-122-249,-8-11 292,-32-102-446,-3-12-83,1-1 0,-1 1 0,0-1 0,1 0 0,-1 0 0,1 1 0,0-1 0,0 0 0,0 0 0,0 0 0,0 0 0,2 3 0,-3-5 33,1 18 75,3-12-91,-2 2 540,-3-14-295,9-171 411,0 83-531,10-69-84,29-146-323,-42 243 23,-4 38 96,8-42-1,-8 54-324,-1 13-167,0 9 93,0 72-10670,0-57 8673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1984,'0'-4'10042,"0"21"-7151,-18 216 702,17-223-3474,-1 6-81,-29 215 825,19-165-308,-31 98-1,10-81-159,14-39 53,15-40-57,6-5-78,-1 1-14,10-3 133,12-1-305,36-12 0,9-3-72,9 5-66,79-6 1,-75 12 132,-71 10-21,-2 0-1673,-10-7-1538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19 298 5632,'-15'-11'1834,"15"11"-1788,0-1 0,-1 1-1,1-1 1,-1 1-1,1-1 1,0 1-1,0-1 1,-1 1-1,1-1 1,0 1 0,0-1-1,0 1 1,-1-1-1,1 1 1,0-1-1,0 1 1,0-1-1,0 0 1,0 1 0,0-1-1,0 1 1,0-1-1,0 1 1,1-1-1,-1-1 1,0 2 151,0-1 22,1 0 0,-1-1 1,0 1-1,1 0 0,-1 0 1,0 0-1,1 0 0,-1 0 1,1 0-1,0 0 0,-1 0 1,1 0-1,0 0 0,-1 0 1,3-1-1,15-13 1557,-8 7-1120,22-18 2028,63-40-1,-53 42-2141,1 1-1,86-30 1,-109 45-526,1 2 0,34-7 0,-34 10-131,-5 0-654,24 0-1,-39 3-334,-11-1-7041,1 0 5000,0 3-1148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07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43 3488,'-12'-1'4876,"17"-2"-2334,4-2-1718,-1 2-1,2-1 1,14-3-1,-5 2-293,-13 3-338,0 1 0,1 0 1,12 0-1,12-3 389,-23 3-502,1-1 0,0 1 0,0 0 0,0 1 0,0 0 0,0 0 0,0 1 0,0 0 0,0 1 1,0 0-1,16 6 0,-23-7-66,-1 0 0,0-1 1,1 1-1,-1 0 0,0 0 0,1 0 1,-1 0-1,0 0 0,0 1 0,0-1 1,0 0-1,0 0 0,0 1 0,0-1 1,0 0-1,0 1 0,-1-1 0,1 1 1,-1-1-1,1 1 0,-1 0 1,0-1-1,1 1 0,-1-1 0,0 1 1,0 0-1,0-1 0,0 1 0,-1 1 1,1 1 9,-1-1 0,0 0 1,0 0-1,-1 0 1,1 0-1,0 0 0,-1 0 1,0-1-1,0 1 1,0 0-1,0-1 0,0 1 1,-5 3-1,-8 5 100,-2 1-1,0-2 1,0-1 0,-1 0-1,-27 10 1,32-15-90,-6 4 286,18-8 140,89 9 2074,-33-9-2024,67-1-890,-63-7-4174,-20-3-6932,-14 7 8250,1-1 1354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7040,'-12'-18'2282,"12"17"-2172,-1 1-1,1-1 1,0 0-1,-1 0 0,1 0 1,0 0-1,-1 0 1,1 0-1,0 0 1,0 0-1,0 0 0,0 0 1,0 0-1,0 0 1,0 0-1,0 0 0,0 0 1,1 0-1,-1 0 1,0 0-1,1 0 1,-1 0-1,0 0 0,1 0 1,0 0-1,0-1 1,0 0 615,1-1-148,0 0 0,0 0 0,1 0-1,-1 0 1,1 0 0,0 1 0,0-1-1,0 1 1,6-4 0,33-14 1180,-37 18-1559,27-11 156,0 2 0,53-10 0,68-2-382,-6 14-1892,-110 10-576,-35-1 2164,-1 0 0,1 0 0,0 0 0,-1 1 0,1-1 1,0 1-1,-1-1 0,1 1 0,-1 0 0,1-1 0,-1 1 0,1 0 0,-1 0 1,1 0-1,-1 0 0,2 3 0,-2-1-2904,-1-2 2987,0-1 0,0 0 0,0 0 0,0 1 0,-1 1-1494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35 194 4064,'-1'-1'195,"1"1"1,-1-1-1,0 0 0,0 1 1,0-1-1,1 1 1,-1-1-1,0 1 0,0-1 1,0 1-1,0 0 1,0-1-1,0 1 0,0 0 1,0 0-1,0 0 1,0 0-1,0 0 0,0 0 1,0 0-1,0 0 1,0 0-1,0 0 1,0 0-1,0 1 0,0-1 1,0 0-1,0 1 1,0-1-1,1 1 0,-1-1 1,0 1-1,0-1 1,-2 3 2450,4 5-1510,0-7-1064,0 0-1,0 0 1,0-1-1,0 1 1,0 0-1,0-1 1,1 1-1,-1-1 1,0 1-1,2-1 1,6 4 373,3 1-213,-1-1 1,1-1-1,0 0 0,0 0 0,0-1 1,1-1-1,17 0 0,-2 1 81,38 2 341,96-7 0,58-19-109,-139 13-366,395-47 217,638-61 866,-724 87-616,-182 26-946,-179 4-259,-53 6-3381,10-2 2307,-94 32-10755,104-35 12222,-47 17-2117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3712,'0'-1'54,"0"1"1,0 0-1,-1-1 1,1 1-1,0 0 1,0-1-1,0 1 1,0-1-1,0 1 1,0 0-1,0-1 1,-1 1-1,1-1 1,0 1-1,0 0 1,0-1-1,0 1 1,1-1-1,-1 1 1,0 0-1,0-1 1,0 1-1,0 0 1,0-1-1,0 1 1,1 0-1,-1-1 1,0 1-1,0 0 1,0-1-1,1 1 1,-1 0-1,0-1 1,1 1-1,-1 0 1,0 0-1,1-1 1,-1 1-1,0 0 1,1 0-1,-1 0 1,0 0-1,1-1 1,0 1-1,8-7 2400,-8 6-2295,0 0 0,0 0-1,0 1 1,1-1 0,-1 1 0,0-1-1,0 1 1,1-1 0,-1 1-1,0 0 1,0-1 0,1 1-1,-1 0 1,0 0 0,1 0-1,-1 0 1,0 0 0,1 1 0,-1-1-1,0 0 1,0 0 0,1 1-1,-1-1 1,0 1 0,0-1-1,1 1 1,-1 0 0,0-1-1,0 1 1,0 0 0,0 0 0,0 0-1,0 0 1,0 0 0,-1 0-1,1 0 1,0 0 0,0 0-1,-1 0 1,1 0 0,0 0-1,-1 1 1,0-1 0,1 3 0,1 3 139,-1 0 0,-1 0 1,1 0-1,-1 0 0,0 0 1,-2 10-1,0 11 264,-18 239 1388,7-110-1607,9-76 15,3-45-4124,5-52-2255,1 2 3419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4320,'-3'-2'-5,"2"1"114,1 1-1,0 0 1,-1 0-1,1 0 1,0 0 0,0 0-1,-1 0 1,1 0-1,0 0 1,0 0-1,-1-1 1,1 1-1,0 0 1,0 0 0,-1 0-1,1-1 1,0 1-1,0 0 1,0 0-1,-1 0 1,1-1-1,0 1 1,0 0 0,0 0-1,0-1 1,0 1-1,0 0 1,0-1-1,-1 1 1,1 0-1,0 0 1,0-1-1,0 1 1,0 0 0,0-1-1,0 1 1,1-1-1,-1-6 2838,1 6-2765,-1 0 0,1 0 0,0 0 0,0 0 0,-1 1 0,1-1 0,0 0 0,0 0 0,0 1 0,0-1 0,0 0 0,0 1 0,0-1 0,0 1 0,0 0 0,0-1 0,3 0 0,6-3 764,2-2-444,-1 0 1,1 1-1,1 1 1,-1 0-1,18-3 1,-6 1-151,-12 4-286,0 0 1,0 1-1,0 0 1,0 1-1,0 0 0,0 1 1,0 0-1,0 1 1,0 1-1,16 5 1,-26-8-55,1 1 1,-1 0 0,0 0 0,0 0-1,0 0 1,0 0 0,0 1 0,0-1-1,0 1 1,0-1 0,-1 1-1,1 0 1,0-1 0,-1 1 0,2 3-1,-2-3 26,-1 0-1,1-1 0,-1 1 0,0 0 0,0-1 0,0 1 0,0 0 0,0 0 1,0-1-1,0 1 0,0 0 0,-1-1 0,1 1 0,-1 0 0,1-1 0,-1 1 1,0 0-1,0-1 0,0 1 0,0-1 0,0 0 0,-2 3 0,-15 19 422,-32 30 1,36-39-368,0 0 1,0 1 0,2 0-1,0 1 1,-18 32 0,28-44-75,1-2-12,0 0 0,-1 1 0,1-1 0,0 0 0,1 0 0,-1 0 0,0 1 0,1-1 0,-1 0 0,1 1 0,-1-1 0,1 0 0,0 1 0,0-1 0,1 0 0,-1 1 1,0-1-1,1 1 0,-1-1 0,2 5 0,2-1-2,0 1 0,0 0 1,1-1-1,-1 0 1,2 0-1,-1 0 1,0-1-1,8 6 0,4 6-33,21 18 25,-19-17 40,0 0 1,31 40-1,-49-56-10,1 0-1,-1 0 1,0 0-1,0 0 1,0 1-1,0-1 1,0 0-1,-1 0 1,1 1 0,0-1-1,-1 0 1,0 1-1,0-1 1,0 1-1,0-1 1,0 0 0,0 1-1,0-1 1,-1 1-1,1-1 1,-1 0-1,0 0 1,0 1 0,1-1-1,-3 3 1,-1 0 62,1 0 1,-1 0 0,0-1 0,0 1 0,-1-1 0,1 0 0,-1-1-1,-10 7 1,1-2-57,-1 0-1,0-2 0,0 0 1,-1-1-1,0 0 0,0-1 1,0-1-1,0 0 1,0-2-1,-1 0 0,1 0 1,-24-3-1,4-3-1509,34 5 1060,-1-1-1,1 1 0,-1-1 0,1 0 1,-1 0-1,1 0 0,-1 0 0,1 0 1,0-1-1,-5-2 0,7 3 244,0 1 0,0 0 1,0-1-1,0 1 0,0-1 0,0 1 0,0-1 0,0 1 1,0-1-1,0 1 0,0-1 0,0 1 0,0-1 1,0 1-1,1-1 0,-1 1 0,0-1 0,0 1 0,0-1 1,1 1-1,-1 0 0,0-1 0,1 1 0,-1-1 0,0 1 1,1 0-1,-1-1 0,0 1 0,1 0 0,-1-1 0,1 1 1,-1 0-1,1-1 0,2-1-747,11-11-4778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3904,'-12'-8'15935,"29"14"-15606,-1-1 0,1-1 0,0 0 0,0-1 0,1-1 0,-1 0 0,0-2-1,19-1 1,308-41-30,-328 38-274,-9 3-14,0-1 0,1 1 0,-1 0 0,10 1 0,-16 0 37,-1 1-27,0 2-23,0-1-1,-1 0 0,1 0 1,-1 0-1,0 0 1,1 0-1,-1 0 0,0 0 1,0 0-1,0 0 1,-1 0-1,1 0 0,0-1 1,-4 4-1,-27 23 107,17-16-67,-5 7 106,1 0 0,0 2 0,2 0 0,-22 33 0,-47 97 102,5-6-155,40-79-270,10-16-2170,1-4-4917,21-35 3897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2656,'5'5'8469,"-20"-5"-3783,9 0-3444,8 0 600,0 0-1511,3 0-141,1-1-1,0 0 1,0 0 0,-1-1-1,10-3 1,19-5-64,-21 8-180,5-2 57,36-2 0,-30 2 1138,-44 5-361,-10-1-776,20 0-29,0-1-1,0 1 0,1 1 0,-1 0 1,-18 4-1,16-2 3,0-1 0,-18 1-1,-10 0-472,78-2 811,-6-1-171,61-5 0,-68 2-419,-20 3-353,0 0-1,0 0 1,0-1-1,0 0 1,0 0 0,0-1-1,0 1 1,4-3-1,6-4-1418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2720,'5'-9'16437,"15"9"-16027,37-5 157,-11 0-302,63 1 110,139-12 536,-202 12-855,10-1 80,-38 3 53,2-1-410,-20 2-105,0 0-1,1 1 1,-1-1 0,0 0 0,0 0 0,0 0 0,1 0 0,-1 0 0,0 0-1,0 0 1,0 0 0,0 1 0,-1-3 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3072,'0'0'976,"-7"-7"714,9 7-557,8 3 7180,-3-3-8137,15-8 941,1 2 1,41-6 0,49 0-328,-99 12-816,370-39-2022,-359 37 939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3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1152,'0'3'9466,"0"3"-8266,11 254 2531,-7-184-3099,0-20-323,2 64 395,-6-107-702,0 0 0,5 24 0,3-14-2770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 1408,'0'0'115,"0"-1"1,-1 1-1,1-1 1,0 1-1,0-1 1,-1 0-1,1 1 1,0-1 0,-1 1-1,1 0 1,0-1-1,-1 1 1,1-1-1,-1 1 1,1-1-1,-1 1 1,1 0-1,-1-1 1,1 1-1,-1 0 1,1 0-1,-1-1 1,1 1-1,-1 0 1,1 0-1,-1 0 1,0 0-1,1 0 1,-1 0-1,1 0 1,-1 0-1,0 0 1,1 0-1,-1 0 1,1 0-1,-2 0 1,-1 0 109,0 1 0,0-1 0,0 1 0,0-1 0,0 1 0,0 0 0,-3 1 0,-5 2 387,9-3-461,0-1 1,1 1 0,-1-1-1,1 1 1,-1-1 0,1 1-1,-1 0 1,1 0 0,-3 1-1,-1 2 653,4-2-620,3 2-4,-2-3-136,1 0 0,-1 0 0,0 0 0,1 0 0,-1 0 0,0 0 0,0 0 0,0 0 0,0 0 0,0 0 0,0 0 0,0 1 0,0 9 211,11 18 271,2-2 1,0 1-1,34 47 1,63 68 549,-29-40-738,-56-65-175,-2 1 1,35 79-1,-38-73-82,49 119 292,22 45 347,-82-193-686,0-1 0,0 0 0,2 0 0,21 23 0,56 43 324,-79-73-300,23 20 188,-30-26-97,-1-2 469,-5 3-308,-10 5-305,-19 12-330,21-8 320,1 1-1,0 0 1,0 0 0,1 2-1,-8 14 1,9-14 21,-44 76 17,26-43 247,-66 86-1,46-82-79,-56 47 0,-58 64 87,128-125-263,3 2-1,-38 63 0,38-49-41,-30 73-1,35-70-156,-10 26-2334,30-69-333,-6 28 0,10-16 240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09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87 2816,'-28'-42'1664,"25"38"-687,0-1 1,0 1-1,0 0 1,-1 0-1,1 1 0,-1-1 1,0 0-1,0 1 1,0 0-1,-6-3 4054,11 7-4503,30 50 1080,-13-20-1083,-3-4-92,13 36-1,0-2 314,2-2-293,29 56 54,-45-90-444,-2 1 0,0 1 1,-2 0-1,-1 0 0,10 52 1,-8-6 210,2 80 0,-12-127-235,-4 53 1,2-71-37,0 1-1,-1 0 1,0 0 0,0-1 0,-1 1-1,0-1 1,-1 0 0,0 0-1,-8 13 1,7-15-12,1 0 0,-1 0 1,0 0-1,0-1 0,-1 0 0,0 0 0,0 0 0,-11 6 0,9-6-68,-1 1-1,0-2 1,0 0-1,0 0 0,-1 0 1,1-1-1,-1-1 1,0 1-1,0-2 0,-18 2 1,19-3-16,0 0 1,0-1-1,0 0 0,0-1 1,0 0-1,0 0 0,-11-5 1,16 5 77,0 0 1,0 0 0,1 0-1,-1 0 1,1-1 0,0 1-1,0-1 1,-1 0 0,2 0-1,-1 0 1,0 0 0,1 0 0,-1-1-1,1 1 1,0-1 0,0 0-1,0 0 1,-1-4 0,0-5 43,1 1 1,0-1-1,0 0 1,1 1 0,1-1-1,2-22 1,3 0 31,9-39 1,-8 50 8,1 1 0,0 0 0,2 1 0,0 0 0,2 0 0,1 1 0,26-37 0,148-148 1046,-91 108-813,40-39-854,-106 111-839,1 2 1,65-41-1,-28 31-2962,5 4 1334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25 572 1568,'-1'0'277,"0"0"-1,-1 0 1,1 0 0,0 0-1,0 0 1,0 0 0,0 1-1,0-1 1,0 0 0,0 1-1,0-1 1,0 1 0,0-1 0,0 1-1,0 0 1,0-1 0,0 1-1,0 0 1,1 0 0,-1-1-1,0 1 1,0 0 0,1 0-1,-1 1 1,4 3 1513,-3-4-1695,0-1 0,0 1 0,1-1 0,-1 1 0,0-1 0,0 1 0,1-1 0,-1 0 0,0 1 0,1-1 0,-1 0 0,0 1 1,1-1-1,-1 0 0,0 1 0,1-1 0,-1 0 0,1 0 0,-1 1 0,1-1 0,-1 0 0,1 0 0,-1 0 0,0 0 0,1 1 0,-1-1 1,1 0-1,-1 0 0,1 0 0,-1 0 0,1 0 0,3-1 11,-1 0 0,0-1 1,0 1-1,0 0 0,0-1 0,0 0 1,0 0-1,0 0 0,-1 0 0,1 0 1,-1 0-1,4-4 0,16-19 193,23-32-1,-31 40-201,92-137 191,-74 102-214,-2-1 1,-3-1 0,26-73-1,-50 119-6,-2 5-90,0 1 0,0-1 0,0 1 0,-1-1 0,1 0 1,0-3-1,-2 2-169,-1 6 23,-3 9-83,2-2 168,-9 21 88,1 1 0,2 0 1,2 1-1,0 0 0,2 0 1,-1 44-1,5-63 42,1 1-1,0 0 1,1-1-1,1 1 1,0-1 0,6 21-1,-7-29 14,0-1 1,1 0-1,-1-1 0,1 1 0,0 0 0,0 0 0,1-1 0,-1 0 0,1 1 0,0-1 1,0 0-1,0 0 0,0 0 0,0-1 0,1 1 0,-1-1 0,1 1 0,-1-1 0,1-1 1,0 1-1,0 0 0,0-1 0,0 0 0,7 2 0,-2-3 5,0 1 0,0-1 0,0-1 0,0 0 0,0 0 1,0 0-1,0-1 0,-1-1 0,1 1 0,-1-2 0,1 1 0,-1-1 0,0 0 0,0-1 0,-1 1 0,1-2 0,-1 1 0,0-1 0,11-12 0,7-12-9,-1-2-1,28-47 0,18-52 258,-33 59-664,-36 71 336,-1 0-1,0 1 0,1-1 0,-1 0 0,1 1 0,-1-1 0,1 1 0,-1-1 0,1 1 0,0-1 0,-1 1 0,1-1 0,0 1 0,-1 0 0,2-1 1,-2 1 7,0 0 1,1 0 0,-1 0-1,0 0 1,1 0 0,-1 0-1,1 0 1,-1 0 0,0 1-1,1-1 1,-1 0 0,0 0-1,0 0 1,1 0 0,-1 1 0,0-1-1,1 0 1,-1 0 0,0 1-1,0-1 1,1 0 0,-1 0-1,0 1 1,0-1 0,0 0-1,0 1 1,1-1 0,-1 0 0,0 1-1,0-1 1,0 0 0,0 1-1,0-1 1,0 0 0,0 1-1,0-1 1,0 0 0,0 1-1,0-1 1,0 1 0,3 23-26,-1 0 0,-2 0 0,-3 41 0,-17 74 260,16-116-242,2-10 141,0-1 1,-1 1-1,0-1 0,-1 1 1,-1-1-1,0 0 1,-1 0-1,0-1 0,-12 17 1,9-18 170,8-9-182,2-2-36,7-1-85,-3 1-44,0 0-1,0-1 1,0 0 0,5-3 0,17-6 93,169-32-1397,-113 27-2422,-54 12 2112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4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49 5824,'-68'-27'2624,"50"27"-1696,22 0-736,21-3-640,3-1 224,32-5 224,3 9 0,8-5-3264,3 10 1760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4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1036 2304,'-6'1'300,"-8"1"2067,20-4-1393,-1 0 1,1-1 0,-1 0 0,8-6 0,2-3-648,0-1 0,-1 0 0,0-1 0,-1-1 0,18-27 0,47-92 476,-25 41-501,-44 76-256,-5 11-62,-1 0 0,1 0 1,0 0-1,0 1 0,9-10 1,-5 11-379,-6 9 251,-3 13 194,0-12-51,-6 70 319,-4 0-1,-32 119 0,-36 44 715,6-21-418,9-23 1737,59-183-1613,6-17-73,9-28 46,110-222-681,-14 34-67,-58 95 44,7-20-214,-46 126 167,19-46-274,45-78-1,-66 133 187,-5 6 49,1 0 1,0 0-1,0 0 1,0 1 0,1 0-1,0-1 1,0 1-1,0 0 1,5-3-1,-9 7 72,0 0-1,1-1 0,-1 1 0,0 0 0,1 0 1,-1 0-1,1 0 0,-1 0 0,0-1 0,1 1 0,-1 0 1,1 0-1,-1 0 0,0 0 0,1 0 0,-1 0 0,1 1 1,-1-1-1,0 0 0,1 0 0,-1 0 0,0 0 1,1 0-1,-1 0 0,1 1 0,-1-1 0,0 0 0,1 0 1,-1 1-1,0-1 0,0 0 0,1 0 0,-1 1 1,0-1-1,0 0 0,1 1 0,-1-1 0,0 0 0,0 1 1,0-1-1,1 0 0,-1 1 0,0-1 0,0 1 0,0-1 1,0 0-1,0 1 0,0-1 0,0 1 0,1 4-3,0-1-1,-1 0 0,0 1 1,0 7-1,-5 38 63,-3 0 0,-1-1 1,-3 0-1,-30 78 0,32-103 204,-22 37 0,12-25 80,20-35-295,-1 1 0,0-1 0,1 1-1,-1-1 1,0 1 0,0-1 0,0 0 0,0 0-1,0 1 1,0-1 0,0 0 0,-1 0 0,1 0-1,0 0 1,-1 0 0,1 0 0,0-1 0,-1 1-1,-1 0 1,3-2-43,0 0 0,1 0 0,-1-1 0,1 1 1,-1 0-1,1 0 0,0 0 0,-1 0 0,1 0 0,0 0 0,0 0 0,-1 0 0,2-1 0,22-15-35,0 0 0,29-13-1,41-28 87,-21 13 9,3-1 37,-3-3-1,-1-4 1,108-102 0,-153 123 198,-25 30-280,-1 0 1,1 0-1,-1-1 0,0 1 1,0 0-1,0-1 0,0 1 1,0-1-1,0 0 0,-1 1 1,1-6-1,-1 9-19,0-1-1,0 0 1,0 1-1,0-1 1,0 0 0,0 1-1,0-1 1,0 0-1,-1 0 1,1 1-1,0-1 1,0 0 0,0 0-1,0 1 1,-1-1-1,1 0 1,0 0 0,0 1-1,-1-1 1,1 0-1,0 0 1,0 0-1,-1 0 1,1 1 0,0-1-1,0 0 1,-1 0-1,1 0 1,0 0 0,-1 0-1,1 0 1,0 0-1,-1 0 1,1 0 0,0 0-1,-1 0 1,1 0-1,0 0 1,0 0-1,-1 0 1,1 0 0,0 0-1,-1 0 1,1 0-1,0 0 1,0-1 0,-1 1-1,1 0 1,0 0-1,-1 0 1,1-1-1,0 1 1,0 0 0,0 0-1,-1 0 1,1-1-1,0 1 1,0 0 0,0-1-1,0 1 1,-1 0-1,1 0 1,0-1-1,0 1 1,0 0 0,0-1-1,0 1 1,0-1-1,3 44-174,-2-5 216,11 71-1,-11-103-30,0-1 1,0 1-1,1-1 0,0 0 0,5 10 0,-6-13 21,0 0-1,1 0 1,-1 0 0,1 0 0,-1 0 0,1 0-1,0-1 1,0 1 0,0 0 0,0-1 0,0 0 0,0 1-1,0-1 1,0 0 0,4 1 0,-4-1-6,-1-1 1,1 0 0,-1 0 0,0 0-1,1 0 1,-1 0 0,1 0 0,-1 0-1,0 0 1,1 0 0,-1-1 0,0 1-1,1-1 1,-1 1 0,0-1 0,2 0-1,21-17 126,-13 10-108,31-24-64,99-70 49,-129 95-61,-2 0-4,1 0-1,0 1 1,0 0 0,0 1-1,14-4 1,-25 9 39,0 0 0,1 0 0,-1 0 0,0 0 0,0 0 0,0 0 0,0 0 0,1 0 0,-1 0 0,0 0 0,0 0 0,0 0 0,0 0 0,0 0 0,1 0 0,-1 0 0,0 1 0,0-1 0,0 0 0,0 0 0,0 0 0,0 0 0,0 0 0,1 0 0,-1 1 0,0-1 0,0 0 0,0 0 0,0 0 0,0 0 0,0 1 0,0-1 0,0 0 0,0 0 0,0 0 0,0 0 0,0 1 0,0-1 0,0 0 0,0 0 0,0 0 0,0 0 0,0 1 0,0-1 0,0 0 0,0 0 0,0 0 0,0 0 0,-1 1 0,1-1 0,0 0 0,0 0 0,0 0 0,0 0 0,0 0 0,0 0 0,-1 1 0,-7 15-15,-8 10-27,1 2 0,-15 37-1,25-53 34,1 1-1,0 0 1,1 0-1,0 0 0,1 1 1,1-1-1,0 1 1,1 14-1,0-23 45,1 0-1,0 0 1,0 0-1,1 0 1,-1 0 0,1-1-1,0 1 1,0 0-1,1-1 1,-1 0-1,1 1 1,0-1 0,0 0-1,0 0 1,1-1-1,-1 1 1,1-1-1,0 0 1,0 0 0,0 0-1,1 0 1,-1-1-1,1 1 1,-1-1 0,1 0-1,0-1 1,-1 1-1,1-1 1,0 0-1,0 0 1,0 0 0,0-1-1,0 0 1,1 0-1,-1 0 1,0-1-1,0 1 1,0-1 0,0-1-1,-1 1 1,1-1-1,0 1 1,0-1-1,5-4 1,-4 3-10,0-1 1,0 1-1,0-1 0,-1 0 1,1-1-1,-1 0 0,-1 1 1,1-2-1,-1 1 0,1 0 1,-1-1-1,-1 0 0,4-6 1,-2 2-24,-1-1 0,-1 0 0,1 0 0,-2 0 0,1 0 0,-1 0 0,-1 0 0,0-1 0,-2-21 1,1 27-24,-1 0 1,1 0-1,-1-1 1,-1 1-1,1 0 1,-1 0-1,0 1 1,-1-1-1,1 0 1,-1 1-1,0-1 1,-1 1-1,1 0 1,-1 0-1,0 0 1,0 1-1,-1-1 1,1 1-1,-1 0 1,-7-4-1,4 4-4,1 0 0,-1 0-1,0 1 1,-1 0 0,1 1-1,0 0 1,-9-1 0,-1 1 18,12 2-3,0-1 0,0 1-1,0 0 1,0 0 0,-7 2 0,-5-3 191,13-1-107,12 0-93,98-16-70,116-14 138,-210 30-116,0 1 1,0 1-1,14 1 1,-22-1 50,0 1 1,-1-1 0,1 1-1,0-1 1,-1 1-1,1 0 1,0 0 0,-1 0-1,1 0 1,-1 1-1,0-1 1,1 1 0,-1-1-1,0 1 1,0 0-1,0 0 1,0 0-1,3 4 1,-2-1 7,0 1 0,-1 0 0,0 0 1,0 0-1,0 0 0,0 0 0,0 13 0,1 47-87,-3-57 74,-1 30-2,-11 71-1,-18 35 76,25-126-51,-7 35 223,-3 0 0,-3-2 0,-44 95 0,59-142-115,-3 8 44,6-13-131,0 0 0,-1 1 1,1-1-1,0 0 0,0 0 0,0 1 0,-1-1 0,1 0 0,0 0 0,0 0 0,-1 1 1,1-1-1,0 0 0,0 0 0,-1 0 0,1 0 0,0 1 0,-1-1 0,1 0 0,0 0 1,0 0-1,-1 0 0,1 0 0,0 0 0,-1 0 0,1 0 0,0 0 0,-1 0 0,1 0 1,-1 0-1,0-7 312,4-8-226,1 1 0,0-1-1,0 1 1,9-17 0,7-20-84,52-167-68,-55 170 19,1 1 0,38-67 1,-43 91 12,2 1 1,0 1 0,1 0 0,2 1 0,0 1 0,29-25 0,-22 25-308,47-29 1,-72 48 299,20-10-307,-10 7 138,-10 3 186,0 0-1,0 0 1,1 0-1,-1 0 0,0 0 1,0 0-1,0 0 1,1 0-1,-1 1 1,0-1-1,0 0 1,0 0-1,0 0 0,1 0 1,-1 0-1,0 0 1,0 0-1,0 0 1,0 0-1,0 1 1,0-1-1,1 0 1,-1 0-1,0 0 0,0 0 1,0 0-1,0 1 1,0-1-1,0 0 1,0 0-1,0 0 1,0 0-1,0 1 0,0-1 1,0 0-1,0 0 1,0 0-1,0 1 1,0 0-4,0 1-1,0-1 1,0 0 0,-1 1 0,1-1 0,-1 0 0,1 0 0,-1 1 0,0-1 0,1 0-1,-1 0 1,0 0 0,0 0 0,0 1 0,1-1 0,-1 0 0,-2 1 0,-4 5-38,-18 24-21,-24 29 157,-61 96 0,98-138-82,10-14 27,-1-1 1,1 0-1,-1 1 1,1-1-1,0 1 1,0 0 0,1 0-1,-1 0 1,-1 6-1,10-14 218,92-48-216,-71 39-6,252-97-70,-156 67-51,-115 39 16,0 0 1,1 1-1,-1 1 0,1 0 1,10-1-1,-39 43-84,10-22 154,0 1 1,-9 32-1,16-43 27,0-1 0,1 1 0,0-1 0,0 1 0,1 0 0,0-1 0,0 1 0,1 0 0,-1-1 0,4 13 0,-3-18 6,0 1 0,0-1 0,1 1 1,-1-1-1,0 1 0,1-1 0,0 0 0,-1 1 1,4 2-1,-5-5-16,1 0 0,-1 1 1,0-1-1,1 1 0,-1-1 0,1 0 1,-1 1-1,1-1 0,-1 0 0,1 1 1,-1-1-1,1 0 0,-1 0 0,1 1 1,-1-1-1,1 0 0,0 0 0,-1 0 1,1 0-1,-1 0 0,1 0 0,0 0 1,-1 0-1,1 0 0,-1 0 0,1 0 1,-1 0-1,1 0 0,-1-1 0,1 1 1,0 0-1,-1 0 0,1-1 1,-1 1-1,1 0 0,-1-1 0,1 1 1,-1 0-1,0-1 0,1 1 0,-1-1 1,1 1-1,-1-1 0,1 0 0,3-6 53,0-1 0,-1 1 0,1-1 0,-1 0 0,-1-1 0,1 1 0,-2 0 0,3-17 0,-3 1-73,0 0 1,-3-25-1,1 41-2,-1 1 1,0 0-1,0 0 1,-4-9 0,-3-14-136,8 27 132,-1-13-63,2 15 71,1 1-1,-1-1 1,1 0-1,-1 1 1,0-1 0,1 1-1,-1-1 1,1 1-1,-1-1 1,1 1-1,0-1 1,-1 1 0,1-1-1,-1 1 1,1 0-1,0-1 1,-1 1-1,2-1 1,12-4 2,0 0-1,0 1 1,0 1 0,0 0 0,1 0-1,23 0 1,-19 3-36,0 0 0,-1 2 0,1 0 1,35 8-1,-50-8 35,0-1 0,0 0-1,0 1 1,0 0 0,0 0 0,-1 0 0,1 0 0,-1 1 0,1 0 0,-1-1 0,0 1 0,0 0 0,0 0 0,-1 1 0,1-1 0,-1 1 0,1-1 0,-1 1-1,0 0 1,-1 0 0,1-1 0,-1 1 0,1 1 0,-1-1 0,-1 0 0,2 5 0,-1 9 17,0 0 0,-1 0 1,-1 1-1,-5 29 0,3-27-11,2-11 14,-1 5-4,0 1 0,0 0 0,2-1-1,0 1 1,1-1 0,4 25 0,-5-38 19,1 0 1,0 0 0,-1 0 0,1 0 0,0 0-1,0 0 1,0 0 0,0-1 0,1 1 0,-1 0-1,0-1 1,1 1 0,-1 0 0,1-1 0,-1 0-1,1 1 1,0-1 0,0 0 0,2 2 0,-1-2-1,1 0 0,-1-1 0,0 1 0,0 0 0,1-1 0,-1 0 0,0 0 0,0 0 0,1 0 0,-1 0 0,5-2 0,4-1 11,-1 0 0,0-1-1,0-1 1,0 0 0,19-12 0,-4-1-17,-1-1 0,0-1 0,39-42 0,51-79 141,-77 91-138,32-49 0,-29 28 6,-3-2 1,56-155 0,-82 192-167,12-68-1,-23 98 117,0-9-102,-1 14 102,0 1 0,0-1-1,0 1 1,0-1 0,0 1 0,0-1 0,-1 1-1,1 0 1,0-1 0,0 1 0,-1-1-1,1 1 1,0-1 0,0 1 0,-1 0 0,1-1-1,-1 1 1,1 0 0,0-1 0,-1 1 0,1 0-1,-1 0 1,0-1 0,1 1 8,0 0 0,0 0 1,0 0-1,-1 0 0,1 0 0,0 0 0,0 0 1,-1 0-1,1 0 0,0 0 0,0 0 0,0 0 1,-1 0-1,1 0 0,0 0 0,0 0 1,-1 0-1,1 0 0,0 0 0,0 0 0,0 0 1,-1 0-1,1 0 0,0 1 0,0-1 0,0 0 1,-1 0-1,1 0 0,0 0 0,0 1 0,0-1 1,0 0-1,0 0 0,-1 0 0,1 1 0,0-1 1,-9 11-127,1 0 0,1 1 1,-8 14-1,-74 164 28,66-136 99,-23 88 0,4 44-61,36-149 182,2 0 1,2 0-1,2 42 0,0-53-70,0-20 3,0 1-1,0 0 1,1 0-1,-1-1 1,2 1 0,-1-1-1,1 1 1,3 9 0,-4-15-34,-1 0 0,0-1 1,1 1-1,-1 0 0,1-1 1,-1 1-1,1-1 0,-1 1 1,1-1-1,0 1 1,-1-1-1,1 1 0,-1-1 1,1 1-1,0-1 0,-1 0 1,1 1-1,0-1 0,0 0 1,-1 0-1,1 0 0,0 0 1,0 1-1,-1-1 0,1 0 1,0 0-1,0 0 0,-1-1 1,1 1-1,0 0 0,0 0 1,-1 0-1,1 0 1,0-1-1,0 1 0,-1 0 1,1-1-1,0 1 0,0-1 1,4-2 31,-1 0-1,0 0 1,0 0 0,0 0 0,6-8 0,53-67 208,-24 27-259,-15 21-82,2 1 0,1 1-1,44-36 1,-71 63 58,1 1 0,-1-1 1,1 1-1,0-1 0,-1 1 1,1 0-1,-1-1 0,1 1 0,0 0 1,-1-1-1,1 1 0,0 0 0,-1 0 1,1 0-1,0 0 0,1-1 0,-2 2 22,0-1 0,0 0 0,1 0 0,-1 0 0,0 1 0,0-1 1,0 0-1,0 0 0,0 1 0,1-1 0,-1 0 0,0 1 0,0-1 0,0 0 0,0 0 0,0 1 0,0-1 0,0 0 0,0 1 0,0-1 0,0 0 0,0 0 0,0 1 0,0-1 0,0 0 0,0 1 0,-1-1 0,-11 34-100,7-21 53,-70 225 30,73-232 58,1 0 1,0 0-1,0 0 1,0 0-1,1 0 0,0 1 1,0-1-1,1 0 1,2 11-1,-3-15-15,1 1-1,0-1 0,0 0 0,0 1 0,0-1 1,0 0-1,1 0 0,-1 0 0,1 0 1,0 0-1,-1 0 0,1 0 0,0-1 0,0 1 1,0-1-1,0 1 0,0-1 0,0 0 1,1 1-1,-1-1 0,0 0 0,1-1 0,-1 1 1,0 0-1,1-1 0,3 1 0,0 0 40,1-1-1,0 0 0,0 0 1,-1-1-1,1 0 0,-1 0 1,11-3-1,0-2-12,27-13-1,-17 5-25,-1-2 0,-1-1 0,0-1 0,-1-2 0,23-23 0,-22 16-28,38-50 0,-33 38-271,-29 39 273,-1 0 0,0 0 1,0 0-1,0 0 0,0 0 1,0 0-1,0 0 0,0 0 1,0 0-1,0 0 0,0 0 1,0 0-1,0 1 0,0-1 1,0 0-1,0 0 1,0 0-1,1 0 0,-1 0 1,0 0-1,0 0 0,0 0 1,0 0-1,0 0 0,0 0 1,0 0-1,0 0 0,0 0 1,0 0-1,1 0 0,-1 0 1,0 0-1,0 0 0,0 0 1,0 0-1,0 0 0,0 0 1,0 0-1,0 0 0,0 0 1,0-1-1,0 1 1,1 0-1,-1 0 0,-5 17-137,-10 22 90,11-29 6,-32 75-138,32-74 177,1 1 0,0-1 0,1 1 0,0 0 0,-1 18 0,4-26 49,-1 1 0,1-1 1,-1 0-1,1 1 0,1-1 1,-1 0-1,0 1 0,1-1 1,0 0-1,0 0 0,0 0 1,1 0-1,-1-1 0,4 4 1,-5-5-24,0-1 0,1 0 0,-1 0 0,0 1 0,1-1 0,-1 0 0,0 0 0,1 0 0,-1-1 0,1 1 0,0 0 0,-1-1 0,1 1 0,-1-1 0,1 1 0,0-1 0,0 0 1,-1 1-1,1-1 0,0 0 0,-1 0 0,1 0 0,0-1 0,0 1 0,-1 0 0,1-1 0,0 1 0,-1-1 0,1 1 0,-1-1 0,1 0 0,0 0 0,-1 1 0,0-1 0,1 0 0,-1-1 0,2 0 0,1-3 22,0 1 0,0-1-1,-1 0 1,0 0-1,0-1 1,0 1 0,4-12-1,-2 6-25,0-1-8,1-1-1,-2 0 1,0-1-1,0 1 0,1-16 1,-4 25-29,-1-1-1,1 1 1,-1 0 0,0-1-1,-1 1 1,1 0-1,-1 0 1,0-1 0,0 1-1,0 0 1,-1 0 0,1 0-1,-1 0 1,0 0 0,0 0-1,0 1 1,-1-1 0,1 1-1,-1-1 1,-3-2 0,2 3 11,1 1 1,0 1-1,-1-1 1,1 0-1,-1 1 1,1 0 0,-1-1-1,0 1 1,1 1-1,-1-1 1,0 1-1,0-1 1,0 1 0,1 0-1,-1 0 1,-7 2-1,-7-1 122,22-2-74,0 0-1,-1 0 1,1 0-1,-1-1 1,1 1 0,-1-1-1,1 0 1,3-2 0,6-3-34,5-2-23,1 2 0,0 0 0,0 1 0,1 1 0,36-5 0,-30 8 32,1 0 0,0 2 0,51 6 0,-68-5-26,-1 1 0,0 0-1,0 1 1,0 0 0,13 6-1,-18-8 12,-1 1 0,0 0 0,0 0 0,0 1 0,0-1 0,0 0 0,0 1 0,0 0 0,-1 0 0,1 0 0,-1 0 0,0 0 0,0 0 0,0 0 0,0 1 0,1 4 0,-2-2 11,0-1 0,0 0 0,-1 0-1,1 0 1,-1 1 0,0-1 0,-1 0 0,1 0 0,-1 0-1,0 1 1,-1-1 0,1 0 0,-3 5 0,-3 6 65,0 0 0,-15 23 0,14-28-65,-17 19-1,19-23 49,0 0-1,1 0 0,-1 1 0,1-1 1,-4 10-1,9-11 250,8-10-149,28-21-102,0-1 0,37-37 0,-67 58-59,30-29-77,44-32-1,-75 63 48,0 0 0,0 0 0,0 0 0,0 0 0,1 1 0,-1 0 0,1 0 0,10-2 0,-15 4 28,1 0 0,-1 0 0,1 0 0,-1 0 1,1 0-1,0 0 0,-1 0 0,1 1 0,-1-1 1,1 0-1,-1 1 0,1-1 0,-1 1 0,1 0 0,-1 0 1,0-1-1,1 1 0,-1 0 0,0 0 0,1 0 0,-1 0 1,0 0-1,0 1 0,0-1 0,0 0 0,0 0 1,0 1-1,-1-1 0,1 0 0,0 1 0,-1-1 0,1 1 1,-1-1-1,1 1 0,-1-1 0,1 4 0,0 8-27,0-1 0,0 1 0,-1 0 0,-3 22 0,1-18 55,1 1 0,1 19 1,1-29 28,-1-1 0,2 0 1,-1 1-1,1-1 0,5 13 1,-6-19-37,0 1 0,-1 0 0,1-1 0,0 1 0,0-1 0,0 1 0,0-1 1,0 1-1,1-1 0,-1 0 0,0 0 0,1 0 0,-1 0 0,0 0 1,1 0-1,0 0 0,-1 0 0,1 0 0,-1 0 0,1-1 0,0 1 0,0-1 1,-1 0-1,1 1 0,0-1 0,0 0 0,-1 0 0,1 0 0,0 0 0,2 0 1,14-5 31,0 0 1,0-1-1,-1-1 1,1-1-1,18-11 1,1-1-5,51-20 53,76-42-54,-18-9-373,-134 80 238,-12 11 96,0-1 1,0 1 0,0 0-1,0 0 1,0 0-1,0 0 1,0 0-1,0 0 1,0-1 0,0 1-1,0 0 1,0 0-1,0 0 1,0 0-1,0 0 1,0 0-1,0 0 1,0-1 0,-1 1-1,1 0 1,0 0-1,0 0 1,0 0-1,0 0 1,0 0-1,0 0 1,0 0 0,-1 0-1,1 0 1,0 0-1,0 0 1,0 0-1,0 0 1,0 0-1,0 0 1,0 0 0,-1 0-1,1 0 1,0 0-1,0 0 1,0 0-1,0 0 1,0 0 0,0 0-1,-1 0 1,1 0-1,0 0 1,0 0-1,0 0 1,0 0-1,0 0 1,0 0 0,-1 0-1,-5 2-31,-1 0-1,0 0 1,-7 4 0,-30 16 40,1 1 1,0 2-1,2 2 1,2 2 0,0 2-1,-55 56 1,88-81 23,0 1-1,1 0 1,-9 13 0,13-17-13,-1 0 1,0 0 0,1 0-1,0 0 1,0 0 0,0 1-1,0-1 1,0 0 0,1 1-1,-1-1 1,1 6 0,0-8-4,0 0 1,0 0 0,1 0-1,-1 0 1,0 0 0,1 0-1,-1 0 1,0 0 0,1-1-1,-1 1 1,1 0 0,-1 0-1,1 0 1,0-1 0,-1 1-1,1 0 1,0-1 0,-1 1-1,1-1 1,0 1 0,0 0-1,0-1 1,-1 0 0,1 1-1,0-1 1,0 1 0,0-1-1,0 0 1,1 0 0,3 1 35,0 0-1,0-1 1,0 0 0,7-1 0,-6 1 9,9-2-33,0 0 1,0-1-1,0-1 1,0 0-1,0-1 1,-1 0-1,0-1 1,0-1-1,0-1 1,-1 1-1,-1-2 1,1 0-1,-1-1 1,15-15-1,-6 4-69,-1-2 0,-2 1 0,0-2-1,-2-1 1,0 0 0,19-44 0,-33 66-27,-1-1 0,1 1 1,-1 0-1,0-1 0,0 1 0,-1 0 1,1-1-1,0-4 0,-1 8 64,0 0-1,0 0 0,0 0 0,0 0 1,0 0-1,0 0 0,0 0 0,0-1 0,0 1 1,0 0-1,0 0 0,0 0 0,0 0 1,0 0-1,0 0 0,0 0 0,0 0 1,0-1-1,-1 1 0,1 0 0,0 0 1,0 0-1,0 0 0,0 0 0,0 0 1,0 0-1,0 0 0,0 0 0,0 0 1,-1 0-1,1 0 0,0-1 0,0 1 1,0 0-1,0 0 0,0 0 0,0 0 1,0 0-1,0 0 0,-1 0 0,1 0 1,0 0-1,0 0 0,0 0 0,0 0 1,0 0-1,0 0 0,-1 1 0,-7 3-78,-10 11 29,6-3 47,0 0-1,2 1 1,-1 0-1,2 0 1,0 1-1,0 1 1,2 0-1,-1 0 1,2 0 0,0 1-1,-5 20 1,10-28 22,0-1 0,0 1 0,0 0 1,1 0-1,0 0 0,0 0 0,1 0 1,0-1-1,1 1 0,2 8 1,-2-10-1,0-1 0,1 1 1,0-1-1,0 0 0,0 0 0,0 0 1,1 0-1,0 0 0,0-1 1,0 0-1,1 0 0,-1 0 1,11 7-1,-8-7 32,1 1 0,0-1-1,0-1 1,12 5 0,-15-7-2,-1 0 0,0 0 0,0-1 0,0 1 0,1-1 0,-1 0 0,0 0 0,0 0 0,1-1 0,-1 1 0,5-3 0,0 0-13,0-1 0,0 0 0,0-1 0,-1 0 0,1 0 0,-1 0 0,-1-1 0,1-1 1,-1 1-1,7-10 0,-3 4-12,-1 0 0,-1-1 0,0 0 0,-1-1-1,10-22 1,-11 20-4,130-234-53,13-12 124,-74 109-118,-59 112-75,21-76 0,-36 110 97,0 1-28,0 0 0,0 0 0,-1 0 0,0-1 0,0 1 1,-1 0-1,0 0 0,0 0 0,0-1 0,-2-6 1,2 12 24,0 0 0,-1 1 1,1-1-1,0 0 0,0 0 1,-1 1-1,1-1 0,0 0 1,-1 1-1,1-1 0,0 0 1,-1 1-1,1-1 0,-1 1 1,1-1-1,-1 0 0,0 1 1,1 0-1,-1-1 0,1 1 1,-1-1-1,0 1 0,1 0 0,-2-1 1,1 1-8,0 0 0,0 0 1,0 0-1,0 0 0,0 0 1,0 1-1,-1-1 0,1 0 0,0 1 1,0-1-1,0 0 0,1 1 0,-1-1 1,0 1-1,-1 1 0,-6 4-75,1 0 0,1 1 0,-10 10-1,13-13 91,-28 35 11,2 1 0,2 1 0,2 1 0,2 1 0,1 1 1,-15 47-1,27-62-2,2 0 0,1 1 0,1-1 0,1 1 0,2 1 0,1-1 0,2 0 0,0 1 1,2-1-1,2 0 0,0 0 0,15 47 0,-16-66-624,1-1 0,1 0-1,-1 0 1,2 0 0,-1-1 0,12 14 0,6 3-1833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7232,'-20'-22'3264,"29"13"-2848,-4 2 768,4 7-736,8-9-160,-3 0-192,6 0-320,-2 5 128,-4-1-2784,6 5 1600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87 8896,'-25'-25'4032,"54"16"-3520,-4 5 800,-2 4-832,45-9 704,11 0-673,42-7-31,1 7-320,18 4-160,-13 5-32,10 9-1887,-17 9 1055,-9-6-4448,-12 6 2976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1158 2144,'-37'15'1424,"34"-14"421,7-2-97,11-10 253,40-42 341,83-91-457,-96 100-1573,183-209 579,104-217-518,-285 406-210,-27 41 108,22-39-1,-27 30-250,-11 19-101,-1 12 75,0 1-1,0 0 1,-1 0-1,1-1 0,0 1 1,0 0-1,0 0 1,-1 0-1,1-1 1,0 1-1,0 0 1,-1 0-1,1 0 1,0 0-1,0 0 0,-1 0 1,1-1-1,0 1 1,0 0-1,-1 0 1,1 0-1,0 0 1,0 0-1,-1 0 1,1 0-1,0 0 1,-1 0-1,1 0 0,0 0 1,0 0-1,-1 0 1,1 0-1,0 1 1,-1-1-1,1 0 1,0 0-1,-1 0 1,0 1-10,-1 0 0,1 0 0,0 0 0,-1 0 0,1 0 0,0 0 0,0 0 0,-1 1 0,1-1 0,-1 3 0,-25 32-117,-34 63 1,-16 52 285,-24 73 517,86-182-447,1 1 0,2 0 0,-10 66 0,20-100-128,1 4 9,-1-1 0,2 20 0,0-28-27,0-1 0,1 1 0,-1-1 0,1 1-1,0-1 1,0 1 0,0-1 0,1 0 0,-1 1-1,1-1 1,0 0 0,0 0 0,3 4 0,-3-5-45,-1-1 0,0 0 0,1 0 0,-1 0 1,1 0-1,-1 0 0,1 0 0,-1-1 0,1 1 1,0-1-1,-1 1 0,1-1 0,0 1 0,0-1 0,-1 0 1,1 0-1,0 0 0,0 0 0,-1 0 0,1 0 0,0 0 1,0 0-1,-1-1 0,3 0 0,6-2 45,-1-1-1,0 0 0,12-6 1,-14 6-41,257-165 471,-248 158-605,0-1 1,21-21-1,-36 32 90,-1 1 0,0 0 0,0 0 1,1 0-1,-1 0 0,0 0 0,0 0 0,0-1 1,1 1-1,-1 0 0,0 0 0,0 0 0,0-1 1,1 1-1,-1 0 0,0 0 0,0 0 0,0-1 1,0 1-1,0 0 0,0 0 0,0-1 0,0 1 1,1 0-1,-1 0 0,0-1 0,0 1 0,0 0 1,0 0-1,0-1 0,0 1 0,0 0 0,0 0 1,-1-1-1,1 1 0,0 0 0,0 0 0,0-1 1,0 1-1,0 0 0,0 0 0,0-1 0,-1 1 1,1 0-1,0 0 0,0 0 0,0-1 0,0 1 1,-1 0-1,1 0 0,0 0 0,0 0 0,-1-1 1,1 1-1,0 0 0,0 0 0,0 0 0,-1 0 1,1 0-1,-1 0 0,-13 0-215,7 2 176,0 1-1,0 0 1,1 0-1,-1 0 1,1 1-1,0 0 1,-9 8-1,-34 34-41,48-45 89,-4 5 23,-1 0 0,1 1 0,0 0-1,1 0 1,0 0 0,0 1 0,0-1 0,1 1 0,0 0 0,0 0 0,1 0 0,0 1 0,1-1 0,0 0-1,0 1 1,1 8 0,0-11 21,0-1-1,1 1 0,0 0 1,0-1-1,0 1 0,1-1 1,0 1-1,0-1 0,0 0 1,1 1-1,0-1 0,0 0 1,0-1-1,0 1 0,1-1 1,0 1-1,0-1 0,0 0 0,0 0 1,1-1-1,-1 1 0,1-1 1,10 5-1,-14-7-25,1-1 0,-1 1-1,1 0 1,-1-1 0,1 0 0,0 1-1,-1-1 1,1 0 0,0 0 0,-1 0-1,1 0 1,-1 0 0,1 0 0,0 0-1,-1 0 1,1-1 0,-1 1 0,1-1-1,0 1 1,-1-1 0,1 0 0,-1 1-1,0-1 1,1 0 0,-1 0-1,0 0 1,1 0 0,-1 0 0,0 0-1,0-1 1,0 1 0,0 0 0,0-1-1,0 1 1,0 0 0,0-2 0,2-2 14,-1 0 1,0 1-1,-1-1 0,1 0 1,-1 0-1,0 0 1,0 0-1,0-1 1,-1 1-1,0-10 0,-1 1-27,-2 1-1,0 0 0,0-1 0,-1 1 1,-6-13-1,-3-2-148,-21-34 1,34 62 145,0 0-1,0-1 1,0 1 0,0 0-1,0 0 1,0 0-1,-1-1 1,1 1 0,0 0-1,0 0 1,0 0-1,0-1 1,0 1 0,0 0-1,0 0 1,0-1 0,0 1-1,0 0 1,0 0-1,0-1 1,0 1 0,0 0-1,0 0 1,1 0-1,-1-1 1,0 1 0,0 0-1,0 0 1,0 0 0,0-1-1,0 1 1,0 0-1,1 0 1,-1 0 0,0 0-1,0-1 1,0 1-1,1 0 1,-1 0 0,0 0-1,0 0 1,0 0 0,1 0-1,-1 0 1,0-1-1,18-1 52,23 5 97,-39-3-134,38 5-29,5 2-299,0-3-1,0-1 0,56-4 0,-73-6-2508,-17 0 14,-11 7 2683,0 0 0,1 0 0,-1-1 0,0 1 0,0 0 0,0 0 1,0 0-1,0-1 0,1 1 0,-1 0 0,0 0 0,0-1 0,0 1 0,0 0 0,0 0 0,0-1 0,0 1 0,0 0 0,0 0 0,0-1 0,0 1 0,0 0 0,0 0 0,0-1 0,0 1 1,0 0-1,0 0 0,-1-1 0,1 1 0,0 0 0,0 0 0,0 0 0,0-1 0,0 1 0,-1 0 0,-4-6-2393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8224,'-31'-25'3712,"51"21"-3200,-9-1 832,9 10-832,17-10 288,12 1-480,39-5-192,9 6-64,25-6 64,-11 3-64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1103 4736,'-5'-5'3994,"22"4"-1252,5-3-2133,0 0 0,-1-2 0,0 0-1,0-2 1,21-10 0,-1-3-76,54-36 1,-77 44-432,1 0 1,-2-1 0,0-2 0,-1 1 0,0-2 0,17-23-1,-30 36-90,1-1 16,-1 0-1,0 0 0,5-11 0,-7 14-25,0 0 1,-1 0-1,1 0 0,-1 0 1,0 0-1,1 0 0,-1 0 1,0 0-1,0 0 0,0 0 1,-1 0-1,1 0 0,0 0 0,-1 0 1,1 0-1,-2-2 0,1 1-42,0 1-1,-1-1 1,1 0-1,-1 1 0,0-1 1,1 1-1,-1 0 0,0-1 1,-1 1-1,1 0 0,0 0 1,-1 0-1,1 1 0,-1-1 1,1 1-1,-4-2 1,2 1-42,-1 1 0,1-1 0,-1 1 1,0 1-1,1-1 0,-1 1 0,0-1 1,1 1-1,-8 1 0,0 1 1,1 0-1,0 1 1,1 0-1,-1 1 1,1 0-1,-1 0 1,-17 11 0,17-7 120,0 0 0,1 1 0,0 0 0,0 1 1,1 0-1,0 0 0,0 1 0,1 0 0,1 1 0,-9 17 1,9-14 66,0 1 0,1 1 0,1-1 0,0 1 0,1 0 0,1 0 0,-1 29 1,3-36-18,1 0 1,1 0 0,0 0 0,3 12 0,-4-18-41,1-1 1,1 1 0,-1 0-1,0-1 1,1 1 0,0-1 0,0 1-1,0-1 1,0 0 0,0 0-1,1 0 1,0 0 0,-1-1-1,6 5 1,-1-3 47,0 1 1,1-2-1,0 1 0,-1-1 1,1 0-1,0-1 0,0 0 0,15 2 1,-6-2 36,0-1 1,1 0-1,20-3 0,-19-1-79,0 0 0,0-1 0,-1-1 0,0-1 0,0-1 0,0 0-1,-1-2 1,30-17 0,5-10 18,62-55 0,-37 27 55,5 3-64,81-70-85,-135 103 34,-1-2-1,-1-1 0,-1-1 1,-2-1-1,36-70 1,-36 55-86,-2 0 1,-1-2-1,-3 0 1,10-54-1,-25 94-59,0-1-1,-1 1 1,0 0-1,-1-1 1,-1-12-1,1 21 86,0 0 0,0 1 0,-1-1 0,1 0 0,0 0-1,-1 1 1,1-1 0,-1 0 0,0 1 0,1-1-1,-1 1 1,0-1 0,0 1 0,-2-4 0,1 5 23,1-1 0,0 1 0,0-1 0,0 1 0,0 0 1,-1-1-1,1 1 0,0 0 0,0 0 0,-1 0 0,1 0 0,0 0 1,0 0-1,-1 0 0,1 0 0,0 0 0,0 1 0,0-1 0,-1 1 1,1-1-1,0 1 0,0-1 0,0 1 0,0-1 0,-2 2 0,-10 6-18,0 1 0,1 0 0,0 1 0,1 0 0,0 1 0,0 0 0,-13 19 0,-61 98-43,-14 53 148,86-152 15,0 1 0,3 0 0,0 1 0,-7 45 0,15-64-1,1 0-1,0 0 1,1 1-1,0-1 1,1 0-1,0 0 0,1 0 1,1 0-1,0-1 1,0 1-1,10 22 1,-8-26-11,-1 0 1,1 0-1,0-1 1,1 0-1,0 0 1,0 0-1,0 0 1,1-1-1,0 0 1,0-1-1,1 1 1,0-1-1,-1-1 1,2 0-1,-1 0 1,11 4-1,-8-5-20,-1 0-1,1-1 1,0-1-1,-1 1 1,1-1-1,0-1 1,0 0-1,0-1 1,-1 0-1,1-1 1,0 0-1,-1 0 1,1-1-1,-1-1 1,0 1-1,13-8 1,10-7 16,0-2 1,-2-2 0,37-31-1,-61 48-46,1-2-22,0 1 1,0-1-1,-1 0 0,1 0 0,-2-1 0,1 0 0,-1 0 0,7-13 0,-13 21-3,0 0-1,1-1 1,-1 1-1,0-1 1,0 1 0,1-1-1,-1 1 1,0-1-1,0 1 1,0-1-1,0 1 1,0-1 0,0 1-1,0-1 1,0 1-1,0-1 1,0 0-1,-6-2-339,4 4 314,0-1 0,0 1 0,0-1 1,0 1-1,0 0 0,0 0 1,1 0-1,-3 1 0,-13 9-18,1 2 0,0 0 0,1 1-1,0 1 1,-14 17 0,20-19 78,0-1 0,0 1 1,2 1-1,-1 0 0,2 0 0,-1 0 1,-5 22-1,11-29 8,-1 0 1,1 1 0,0-1 0,1 0-1,0 0 1,0 1 0,0-1-1,1 0 1,0 0 0,4 13-1,-4-17-16,-1-1 0,1 1 0,0-1-1,1 1 1,-1-1 0,0 0-1,1 0 1,-1 0 0,1 1 0,0-2-1,0 1 1,0 0 0,0 0 0,0 0-1,0-1 1,0 1 0,0-1-1,1 0 1,-1 0 0,0 0 0,1 0-1,-1 0 1,1 0 0,0-1 0,-1 1-1,1-1 1,-1 1 0,1-1-1,0 0 1,-1 0 0,1 0 0,4-2-1,3 0 22,0-1-1,0 0 0,0-1 1,14-7-1,-20 9-26,78-45 209,-19 10-174,202-76-15,-168 76-30,-42 17 36,31-14-260,-73 28 162,6-2 228,-19 8-166,0 0 0,0 0-1,0 0 1,0 0 0,0 0-1,0 0 1,0 0-1,0 0 1,0 0 0,0 0-1,0 0 1,0 0 0,0 0-1,0 0 1,1 0-1,-1 0 1,0 0 0,0-1-1,0 1 1,0 0 0,0 0-1,0 0 1,0 0 0,0 0-1,0 0 1,0 0-1,0 0 1,0 0 0,0 0-1,0 0 1,0 0 0,0 0-1,0 0 1,0 0-1,0 0 1,0 0 0,0 0-1,0 0 1,0-1 0,0 1-1,0 0 1,0 0-1,0 0 1,0 0 0,0 0-1,0 0 1,0 0 0,0 0-1,0 0 1,0 0 0,0 0-1,0 0 1,0 0-1,0 0 1,0-1 0,0 1-1,0 0 1,0 0 0,0 0-1,0 0 1,0 0-1,0 0 1,0 0 0,0 0-1,0 0 1,0 0 0,0 0-1,0 0 1,0 0 0,-8 1-97,-13 7-114,-8 5 203,1 2-1,1 1 1,-36 27-1,55-37 16,0 1 0,1 0 0,-1 0 0,2 0 0,-1 1 0,1 0 0,0 1 0,0-1 0,1 1 1,0 0-1,1 0 0,0 1 0,1-1 0,-5 19 0,7-25 13,1 0 0,0-1 0,-1 1 0,1-1 0,0 1 0,1 0 0,-1-1 0,0 1 0,1-1 0,-1 1 0,1-1 1,0 1-1,0-1 0,0 1 0,0-1 0,0 0 0,1 0 0,-1 1 0,1-1 0,-1 0 0,1 0 0,0-1 0,0 1 0,4 3 1,-3-3 4,0 0 1,1 0 0,0-1-1,0 1 1,-1-1 0,1 0 0,0 0-1,0 0 1,0 0 0,0-1 0,0 1-1,0-1 1,0 0 0,0 0 0,6-2-1,2 0 23,0-2 0,0 1 0,0-1 0,-1-1 0,0 0 0,0-1 0,18-12 0,68-59 52,-68 51-28,80-54 26,-21 16-54,-53 37-20,-1-2-1,46-51 1,-40 27-110,-1-1 0,-4-1-1,39-82 1,-42 74-32,91-198-278,-122 257 272,0 0 0,0-1 0,0 1 0,0 0 0,0-7 0,-1 11 107,0 0 1,0-1 0,0 1 0,0-1-1,0 1 1,0 0 0,0-1 0,0 1-1,0 0 1,0-1 0,0 1 0,0 0 0,0-1-1,0 1 1,-1 0 0,1-1 0,0 1-1,0 0 1,0-1 0,0 1 0,-1 0-1,1 0 1,0-1 0,0 1 0,-1 0-1,1 0 1,0 0 0,-1-1 0,0 1-2,0 1 0,0-1 0,0 0 1,1 1-1,-1-1 0,0 0 0,0 1 0,0-1 1,1 1-1,-1-1 0,0 1 0,0 0 0,1-1 1,-1 1-1,1 0 0,-1 0 0,0 0 0,-4 5 1,-54 68-53,-114 194-208,156-241 276,-28 44 113,-50 110 1,73-128-144,-23 80 0,37-101 141,1 0 0,2 1 0,-3 65 0,8-86-17,0 1 0,5 22 0,-5-32-65,1-1-1,-1 1 1,1 0 0,0 0 0,0 0 0,0-1-1,1 1 1,-1-1 0,1 1 0,-1-1-1,1 1 1,0-1 0,0 0 0,0 0 0,0 0-1,0 0 1,4 2 0,-3-2 7,0-1-1,0 0 1,1 0-1,-1 0 1,1 0-1,-1-1 1,1 1 0,-1-1-1,1 0 1,-1 0-1,1 0 1,-1 0-1,1-1 1,-1 0-1,7-1 1,2-2 27,-1-1 0,1 0-1,12-7 1,-1-1-31,-1-2 0,37-30 0,34-42-24,-18 16-16,37-34-237,-104 93-27,-7 9 32,-6 9 78,1 1 145,1-1-1,-1 1 1,1-1-1,0 1 1,1 0-1,0 0 1,-2 10 0,-6 53 26,9-58-9,1-1 0,0 1 0,2 19 0,-1-27 37,0 1 0,0-1 1,0 0-1,0 0 0,1 0 0,0 0 0,0 0 0,0 0 0,0 0 0,0-1 0,1 1 0,0-1 1,3 4-1,-5-6-21,1 1 1,-1-1 0,1 0 0,-1-1-1,1 1 1,-1 0 0,1 0-1,0-1 1,-1 1 0,1 0 0,0-1-1,0 0 1,-1 1 0,1-1 0,0 0-1,0 0 1,0 0 0,-1 0-1,1-1 1,0 1 0,0 0 0,2-1-1,3-2 50,1 0 0,0 0-1,12-8 1,-11 6 29,100-50 115,48-28-226,-129 70 18,-22 10-9,1 0 0,-1 0 0,0 0-1,0-1 1,9-7 0,-11 4-194,-8 4 37,-11 5 20,3 3 86,1 0-1,-1 0 0,1 1 0,0 1 0,-11 8 0,3 1 53,-30 28 0,42-36 13,0 0 0,1 0 0,0 0-1,0 1 1,-7 16 0,11-22 11,0 1-1,0 0 1,1 0 0,0 0 0,0 0-1,0 0 1,0 0 0,1 0 0,0 0-1,-1 0 1,2 1 0,-1-1-1,0 0 1,1 0 0,0 0 0,0 0-1,2 6 1,-2-8 4,0 0 0,1 0 0,-1 0 1,1 0-1,-1 0 0,1 0 0,0 0 0,0 0 0,0 0 1,0-1-1,0 1 0,1-1 0,-1 0 0,0 0 0,1 0 0,-1 0 1,1 0-1,-1 0 0,1 0 0,-1-1 0,1 1 0,-1-1 0,1 0 1,0 0-1,-1 0 0,5 0 0,3-1 22,0-1-1,1 1 1,-1-2-1,0 1 1,15-7 0,-9 3-26,-1-1 0,0-1 0,0 0 1,-1-1-1,-1 0 0,1-2 0,-1 1 0,-1-1 1,0-1-1,-1 0 0,0-1 0,11-17 1,-20 27-33,0 0 0,-1 0 1,1 0-1,-1 0 0,0 0 0,0 0 1,0-1-1,0 1 0,0 0 1,-1-1-1,0 1 0,1-1 1,-1 1-1,-1 0 0,1-1 1,-1-5-1,0 7-1,0 0-1,0-1 1,0 1 0,0 0 0,-1 0-1,1-1 1,0 1 0,-1 0 0,0 0-1,1 0 1,-1 1 0,0-1 0,0 0-1,0 1 1,0-1 0,0 1-1,-1 0 1,1 0 0,0 0 0,-1 0-1,1 0 1,0 0 0,-4 0 0,-7-2-6,-1 2 1,0 0 0,-1 0-1,1 2 1,0-1 0,-27 6-1,4-1 150,20-1-134,17-4 7,0 0 0,0 0 0,0 0 0,0 0 0,0 0 0,0 0 0,1 0 0,-1 0 0,0 0 0,0 0 0,0 0 0,0 0 0,0 0 0,0 0 0,0 0 0,0 0 0,0 1 0,0-1 0,0 0 0,0 0 0,0 0 0,0 0 0,0 0 0,0 0 0,0 0 0,0 0 0,0 0 0,0 0 0,0 0 0,0 0 0,0 0 0,0 0 0,0 0 0,0 0 0,0 0 0,0 0 0,1 0 0,-1 0 0,0 0 0,0 0 0,0 0 0,0 0 0,0 0 0,0 0 0,0 0 0,0 1 0,0-1 0,0 0 0,0 0 0,0 0 0,0 0 0,-1 0 0,1 0 0,0 0 0,0 0 0,0 0 0,0 0 0,0 0 0,13-1 112,204-24 179,-148 20-289,84 6 0,-146-1-16,0 1-1,-1 0 1,1 0-1,0 0 1,9 4-1,-15-4 10,1-1-1,-1 1 0,1 0 0,-1 0 1,1 0-1,-1 0 0,0 0 1,1 0-1,-1 0 0,0 0 0,0 0 1,0 1-1,1-1 0,-1 0 0,-1 1 1,1-1-1,0 1 0,0-1 1,-1 1-1,1 0 0,0-1 0,-1 1 1,0-1-1,1 1 0,-1 0 0,0 0 1,0 1-1,-1 8 59,0-1-1,-1 1 1,-1-1-1,0 0 1,-7 17-1,-1 5 143,11-31-184,0-1 0,0 1-1,0 0 1,-1-1 0,1 1-1,0-1 1,0 1-1,0-1 1,0 1 0,0-1-1,0 1 1,0 0 0,0-1-1,0 1 1,0-1 0,0 1-1,1 0 1,-1-1 3,0 0 0,0 1 0,1-1 0,-1 0 0,0 0 0,0 0 0,1 0 0,-1 0-1,0 0 1,0 0 0,1 0 0,-1 0 0,0 0 0,0 0 0,0 0 0,1 0 0,-1 0 0,0 0 0,0 0 0,1 0 0,-1 0 0,0 0 0,0-1 0,0 1 0,1 0-1,-1 0 1,0 0 0,17-13 489,-17 13-510,18-16 186,-5 3-178,2 0 0,-1 1 0,2 0 0,-1 1 0,34-16 0,-41 23-35,1 0-67,0 1 1,0 0-1,0 1 1,11-3-1,-17 5 94,-1 0 0,1 0-1,0 0 1,0 0-1,0 0 1,0 1 0,0-1-1,0 1 1,0 0-1,-1-1 1,1 1 0,0 1-1,-1-1 1,1 0-1,0 1 1,-1-1 0,5 5-1,-2-1 28,0 0 0,-1 0 0,1 1 1,-1-1-1,0 1 0,6 12 0,15 43 213,-9-22-40,-9-23-83,0-2 0,1 1 0,1-1 0,0-1 1,1 1-1,0-2 0,15 15 0,-18-21-300,-1 0 1,1-1-1,0 0 1,1 0-1,-1 0 1,1-1-1,0-1 0,0 1 1,0-1-1,0 0 1,0-1-1,1 0 1,-1-1-1,1 1 1,12-1-1,6-4-3395,-26 2 3254,1 1 0,-1 0 0,0-1 0,1 1 0,-1-1 0,0 0 0,0 1 0,0-1 0,1 0 0,-1 0 0,0 0 1,0 0-1,0 0 0,0 0 0,1-2 0,1-15-4273,0 1 1558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5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10 231 7296,'-9'-34'3328,"62"7"-2912,-9 10 1280,9 3-1024,53-15 576,11 8-736,39-6-288,-10 5-128,24 1 32,-19 8-64,-11 8-2848,-23 10 1536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5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4224,'-4'-2'346,"-3"0"813,11 1-312,-3 1 161,5 0 848,1 3-1415,1-1 1,-1-1 0,0 0 0,1 0-1,-1 0 1,1-1 0,-1 0 0,1 0-1,-1-1 1,8-1 0,12-4 484,36-13 1,-43 13-600,4-2 244,42-20 0,-62 25-542,-1 1-1,1 0 1,0-1 0,-1 0-1,0 1 1,0-1 0,4-6 0,-5 8-32,-1 0 0,0 0 1,-1-1-1,1 1 0,0-1 1,0 1-1,-1-1 0,1 1 0,0-1 1,-1 1-1,0-1 0,1 1 1,-1-1-1,0 1 0,0-1 1,0 0-1,0 1 0,0-1 1,0 1-1,0-1 0,-1 0 0,1 1 1,-1-3-1,-2 0-39,0 0 0,-1 0-1,1 0 1,-1 1 0,1 0 0,-1 0 0,0 0-1,0 0 1,0 0 0,-1 1 0,-8-4-1,8 4-2,-1 1 0,1-1 0,-1 1-1,0 0 1,1 1 0,-1-1 0,0 1-1,0 0 1,1 1 0,-1-1 0,0 1-1,1 0 1,-1 1 0,1-1-1,-1 1 1,1 0 0,-10 5 0,3 0 16,0 0 1,0 1 0,1 0-1,0 0 1,0 1 0,-11 12-1,15-13 65,1-1 0,0 1-1,1 0 1,0 1 0,0-1 0,1 1 0,-6 15-1,8-20 20,1 1 1,0-1-1,0 1 0,0 0 0,0-1 0,1 1 0,0 0 0,0-1 0,0 1 0,0 0 1,1-1-1,0 1 0,0 0 0,0-1 0,0 1 0,1-1 0,0 0 0,2 5 0,-1-5 25,0 1 0,0-1-1,1-1 1,-1 1-1,1 0 1,0-1-1,0 0 1,0 0-1,0 0 1,1 0-1,-1-1 1,1 0 0,-1 1-1,1-2 1,0 1-1,0-1 1,0 1-1,0-1 1,0-1-1,10 1 1,5-1 59,0 0 0,1-2 0,36-8 0,-52 9-126,82-20 227,129-49 0,-215 70-240,232-87-149,-231 86 114,25-6-283,-27 6 317,1 1 1,-1 0-1,0 0 1,1 0-1,-1 0 0,1 0 1,-1 0-1,1 0 1,-1 0-1,1 0 1,-1 0-1,1 0 0,-1 0 1,0 0-1,1 0 1,-1 0-1,1 1 0,-1-1 1,1 0-1,-1 0 1,0 0-1,1 1 0,-1-1 1,0 0-1,1 1 1,-1-1-1,0 0 0,1 1 1,-1-1-1,0 0 1,1 1-1,-1-1 0,0 0 1,0 1-1,0-1 1,1 1-1,-1-1 0,0 1 1,0-1-1,0 0 1,0 1-1,0-1 0,0 1 1,0-1-1,0 1 1,0-1-1,0 1 0,0-1 1,0 1-1,0-1 1,-1 1-1,-2 12 15,-2 0 1,0-1-1,0 0 1,-1 0-1,-8 13 1,5-9 27,-12 27 0,8-2 66,9-28 50,0 0 0,-1-1 1,-8 16-1,12-25 121,4-6-65,10-13 75,-1 3-159,5-6-92,2 1 0,1 0-1,0 1 1,1 1 0,1 1 0,23-12 0,-8 8-137,1 2 1,0 1 0,48-12 0,-79 26 27,1 0 0,0 0-1,0 0 1,0 1 0,0 1 0,10-1 0,-16 1 59,-1 1-1,1-1 1,0 0 0,-1 1 0,1-1 0,-1 1 0,1-1 0,-1 1 0,0 0 0,1-1 0,-1 1 0,1 0 0,-1 0 0,0 0 0,2 2 0,-2-1 14,0-1 0,0 1 0,0 0 0,0-1 0,-1 1 0,1 0 0,-1 0 0,1-1 0,-1 1 1,1 0-1,-1 0 0,0 0 0,0 0 0,0 0 0,0-1 0,-1 4 0,-1 10 2,-2 0 0,-7 22 0,-2 5-64,10-29 88,0 1-1,-1 26 1,3-36-2,1 0 0,1 0 0,-1-1 1,0 1-1,1 0 0,0 0 0,0 0 0,0-1 0,0 1 0,1 0 1,-1-1-1,1 1 0,0-1 0,0 0 0,3 4 0,-3-5-1,0 0-1,0-1 0,1 1 0,-1 0 1,1-1-1,-1 0 0,1 1 0,0-1 0,-1 0 1,1 0-1,0-1 0,0 1 0,0-1 1,0 1-1,0-1 0,-1 0 0,1 0 1,0 0-1,0 0 0,0-1 0,0 1 1,0-1-1,3-1 0,6-1 47,0-1 1,-1-1-1,0 1 1,13-9-1,3-3-2,-2-2 0,0 0 0,32-31-1,56-72-34,-107 114-52,0-1 0,-1 1 0,0-1 0,-1 0 0,0 0 0,0-1 0,3-11 0,-6 20 5,-1-1-1,0 0 0,1 0 1,-1 0-1,0 0 1,0 0-1,1 0 0,-1-1 1,0 1-1,0 0 0,0 0 1,0 0-1,-1 0 1,1 0-1,0 0 0,0 0 1,-1 0-1,1 0 0,0 0 1,-1 0-1,1 0 0,-1 1 1,1-1-1,-1 0 1,1 0-1,-2-1 0,2 2 3,-1-1-1,1 1 0,-1 0 1,1-1-1,-1 1 0,1 0 0,-1-1 1,1 1-1,-1 0 0,1 0 1,-1-1-1,1 1 0,-1 0 1,1 0-1,-1 0 0,1 0 1,-1 0-1,0 0 0,1 0 1,-1 0-1,1 0 0,-1 0 0,1 0 1,-1 0-1,0 0 0,1 1 1,-1-1-1,-16 8-111,12-5 83,-5 4 31,-1 0 0,1 0 0,1 1 0,-1 0-1,1 1 1,1 0 0,-1 1 0,2-1 0,-1 1 0,1 1 0,1 0 0,0 0 0,0 0 0,1 0 0,1 1 0,0 0 0,0 0 0,2 0 0,-1 1 0,1-1 0,1 1 0,0 16 0,1-19 29,1-1 1,1 1 0,-1-1-1,1 0 1,1 0 0,-1 0 0,7 12-1,-8-17 11,1 0 1,0-1-1,0 1 0,0-1 0,0 1 0,0-1 1,1 0-1,0 0 0,-1 0 0,1 0 0,0 0 0,0-1 1,1 0-1,-1 1 0,0-1 0,1 0 0,0 0 1,-1-1-1,7 3 0,-6-4 8,0 1 1,0-1-1,0 0 1,0 0-1,0-1 1,0 1-1,0-1 0,0 0 1,0 0-1,0 0 1,3-2-1,7-3 64,21-14-1,-26 14-81,92-64 78,-34 21-92,185-117-161,-214 144-230,-46 44 42,4-14 310,2 1 1,-1-1-1,1 1 0,0-1 0,0 1 0,1 0 0,1 15 0,0-10 88,1 1-1,0-1 0,1 0 0,5 17 1,-4-21-14,0 0 0,1-1 0,0 1 1,0 0-1,1-1 0,11 17 0,-13-23-22,-1 0 0,1 0 0,-1-1 1,1 1-1,0-1 0,0 1 0,0-1 0,1 0 0,-1 0 0,0-1 0,1 1 0,-1-1 0,1 1 0,0-1 0,-1 0 0,1 0 1,0-1-1,0 1 0,-1-1 0,1 0 0,0 0 0,6-1 0,1 0 6,1-2 0,-1 1 0,0-2 0,21-8 0,43-27 94,-45 23-93,374-187 32,-390 197-109,-8 4-6,0-1 1,0 0 0,0 1 0,-1-2-1,1 1 1,5-6 0,-55 23-319,13-3 369,1 2 0,0 1-1,1 1 1,1 2 0,1 1-1,0 0 1,1 3 0,1 0-1,-37 41 1,52-51 25,1 1 0,0 0 0,1 0 0,-7 15 0,13-23-5,0 0 1,1 0-1,-1 0 0,1 0 1,0 0-1,1 0 0,-1 0 1,1 7-1,0-8-1,0-1 0,0 0 1,1 0-1,-1 1 0,1-1 0,0 0 1,-1 0-1,1 0 0,0 0 0,0 0 1,1 0-1,-1 0 0,0 0 0,1 0 1,-1-1-1,4 4 0,-3-3 1,0-1-1,0 1 1,1-1-1,-1 0 1,0 0 0,1 0-1,-1 0 1,1 0-1,-1-1 1,1 1 0,0-1-1,-1 1 1,1-1-1,0 0 1,-1 0 0,1 0-1,-1 0 1,1-1-1,0 1 1,-1-1 0,1 0-1,-1 1 1,3-3-1,7-1 50,0-2 0,-1 0 0,15-9-1,-24 13-55,20-13 30,0-1 0,-1-1 0,-1-1-1,30-36 1,-16 12-116,38-61-1,-62 86-97,-5 8-180,-8 18-24,-60 154 204,16-36 134,13-44 38,-112 318 2,138-374-3,-69 208 416,74-225-353,-1-1 0,-1 0 0,0 0 0,-8 11 0,11-18-39,1-1 0,0 1 0,-1-1 0,1 0 0,0 1 0,-1-1 0,0 0 0,1 0 0,-1 0 0,0 0 0,1 0 0,-1 0 0,-3 0 0,4-1-5,0 0-1,-1 0 0,1 0 0,0 0 1,-1 0-1,1 0 0,-1 0 0,1-1 1,0 1-1,0-1 0,-1 1 0,1-1 0,0 1 1,0-1-1,-1 0 0,1 1 0,0-1 1,0 0-1,0 0 0,0 0 0,-1-1 1,-7-10 82,2 1 1,-1-1 0,2 0 0,-11-26 0,13 29-85,-8-19-12,1-1 1,1 0 0,2-1 0,1 0 0,-4-39 0,10 65-6,1-1 1,0 1-1,0-1 1,0 1-1,0 0 1,1-1-1,0 1 1,0 0-1,0 0 1,1 0-1,-1 0 0,1 0 1,0 0-1,4-7 1,-2 7-13,0-1 0,0 1 0,0-1 0,0 1 0,1 0 0,0 1-1,0-1 1,0 1 0,8-4 0,8-1-23,0 0 1,0 2-1,1 0 0,32-3 0,-48 8 46,84-14-28,128-23 39,-184 30 10,0-2 0,-1-1 0,0-2 0,-1-1 0,32-19 0,-11 1 36,-1-2 0,47-43 1,-10-1-64,121-135 0,-197 198-160,-1 0 0,-1-1 0,18-32 0,-29 48 149,1 0 1,-1-1 0,0 1-1,0 0 1,0-1 0,0 1-1,0 0 1,0-1 0,1 1 0,-1 0-1,0-1 1,0 1 0,0 0-1,0-1 1,0 1 0,0 0-1,0-1 1,0 1 0,-1 0-1,1-1 1,0 1 0,0 0-1,0-1 1,0 1 0,-1-1-1,1 1 4,0 0 0,-1 0 0,1 0 0,-1 0 0,1 0 0,0 0 0,-1 0 0,1 0-1,-1 0 1,1 0 0,0 0 0,-1 0 0,1 0 0,-1 0 0,1 0 0,0 1-1,-1-1 1,1 0 0,0 0 0,-1 0 0,1 1 0,0-1 0,-1 0 0,1 0-1,0 1 1,-1-1 0,1 0 0,-1 1 0,-10 11 7,0 1 0,0-1 1,1 2-1,1-1 0,0 1 1,1 1-1,-10 25 0,4-6 74,3 0 0,-11 53 0,20-82-39,-1 9 66,1-1-1,-1 18 1,3-28-82,0 0 0,0 0 1,0-1-1,0 1 0,0 0 0,1 0 0,-1-1 1,1 1-1,0 0 0,0-1 0,0 1 0,0-1 1,0 1-1,0-1 0,1 0 0,0 1 0,2 3 1,-2-5 10,-1 0 1,1 0 0,-1 0 0,1 0 0,0-1 0,-1 1-1,1 0 1,0-1 0,0 1 0,-1-1 0,1 0-1,0 1 1,0-1 0,0 0 0,-1 0 0,1 0 0,0 0-1,0 0 1,0-1 0,-1 1 0,1-1 0,3 0-1,1-2 19,0 1-1,1-1 0,-1-1 0,8-5 0,2-2-17,-1-2 0,0 0 0,20-22 0,35-51 48,-45 54-65,0 1 0,36-32 0,-51 53-54,-1 2-48,0 0 0,0 0 0,1 1 0,20-12 0,-29 19 73,0 0 0,-1-1 0,1 1 0,0-1 1,0 1-1,0 0 0,0 0 0,0 0 0,0-1 0,0 1 0,0 0 0,0 0 0,0 0 0,0 1 0,0-1 0,0 0 0,0 0 0,0 0 0,0 1 0,0-1 0,0 0 0,0 1 0,0-1 1,1 2-1,-1-1 0,0 1 0,0-1 0,0 0 1,0 1-1,0-1 0,0 1 1,0-1-1,0 1 0,-1 0 0,1-1 1,-1 1-1,1 0 0,-1-1 0,0 1 1,0 0-1,1 2 0,-1 11 45,0 0-1,-1 1 1,-5 23-1,-14 49 49,16-73-71,-25 87 22,-43 97 0,72-198-28,-154 343 137,137-313-66,-1-1-1,-2 0 0,0-1 1,-2-1-1,-1-1 0,-2-1 1,-49 41-1,68-62-16,-1 0 0,1 0 0,-1-1 0,1 0 0,-1-1 0,0 1-1,-1-1 1,1-1 0,-12 4 0,17-6-43,-1 1 0,0-1 1,1 0-1,-1 0 0,0 0 0,1 0 0,-1 0 0,0-1 0,1 1 0,-1-1 0,0 1 0,1-1 0,-1 0 1,1 0-1,-1 0 0,1-1 0,0 1 0,0 0 0,-1-1 0,1 0 0,0 1 0,0-1 0,0 0 1,1 0-1,-3-2 0,1-1 13,0 0 0,1 1-1,0-1 1,-1 0 0,2 0 0,-1 0 0,0-1 0,1 1 0,0 0 0,0 0 0,0-7 0,1-4 3,1 0 0,0 0 0,1 0 0,1 0 0,0 0 0,2 0 0,-1 1 0,2 0 0,0 0 0,12-21 0,-8 19-39,0 0 0,2 0-1,0 1 1,0 1 0,2 0 0,0 1-1,31-25 1,-10 16 8,1 0-1,1 3 1,1 1 0,80-28-1,-53 28-191,1 2 0,91-11 0,-142 26-214,60-5-904,-64 7-232,0 1 0,19 3-1,-1 4-1158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118 234 1728,'0'-3'182,"0"1"0,0-1 0,1 1 0,0-1 0,-1 1 0,1-1 0,0 1 0,0-1 1,0 1-1,1 0 0,-1-1 0,3-2 0,-2 2 298,0 0 0,-1 1 0,1-1 0,-1 0 0,1 0 1,1-6-1,3-7 1272,-4 13-1458,-1 1 1,0-1 0,0 1 0,0-1 0,0 1 0,-1-1-1,1 0 1,0-5 0,7-24 1886,-3 9-1567,-4 19-565,-1 0 0,1 0 0,0 0 0,0 0 0,0 0 1,1 1-1,-1-1 0,4-5 0,-4 2-33,-1-13 571,0 15 314,-2 19-300,0 0 0,-5 19 0,0 3 23,-58 311 2016,41-258-2111,0-5-354,20-64-162,-2-1 1,0 0-1,-10 20 1,-4-4-5716,18-31 4319,11-9-5255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211 442 2656,'9'-5'4704,"-14"4"-2411,-3 2-1988,1 0-1,0 0 1,0 0 0,-1 1 0,1 0-1,0 0 1,-9 5 0,5-2-113,0 1 0,1 0-1,0 1 1,-11 9 0,13-9-104,0 1-1,1 0 0,0 0 0,0 1 1,1 0-1,0 0 0,1 1 0,0-1 1,0 1-1,1 0 0,1 0 0,0 1 1,0-1-1,0 1 0,2 0 1,-1-1-1,1 19 0,1-19-15,0 0 0,1-1 0,0 1 0,1 0 0,0-1 0,0 0 0,1 1 0,0-1 0,1 0 0,0 0 0,0-1 0,1 1 0,0-1 0,1 0 0,-1-1 0,2 1 0,-1-1 0,1 0 0,0 0 0,9 5 0,-12-9-23,0 0 0,0-1 1,0 0-1,0 0 0,1 0 0,-1-1 1,1 1-1,-1-1 0,1 0 0,0 0 1,-1-1-1,1 0 0,0 1 0,0-1 0,-1-1 1,1 1-1,0-1 0,0 0 0,-1 0 1,1 0-1,-1-1 0,1 1 0,-1-1 1,0 0-1,0-1 0,1 1 0,-1-1 1,-1 1-1,8-8 0,-3 1-15,-1-1-1,0 0 1,0-1-1,-1 1 1,0-1 0,-1-1-1,5-16 1,22-86 148,-30 106-169,-1 3-6,5-18 13,-1-1 0,-1 0 0,-2-1 0,1-25 0,-11-114-47,-3 68-67,-3-47-79,14 71-552,0 65 357,0 11-82,0 17-6,-7 67 552,-6 217 1077,15-206-920,7 145 326,-8-239-583,18 166 482,-17-152-372,4 17 124,-6-36-303,0 0 0,0 0-1,0 1 1,0-1-1,0 0 1,0 1-1,0-1 1,1 0-1,-1 0 1,0 1-1,0-1 1,0 0-1,0 0 1,0 0 0,1 1-1,-1-1 1,0 0-1,0 0 1,0 0-1,1 1 1,-1-1-1,0 0 1,0 0-1,0 0 1,1 0 0,-1 0-1,0 1 1,1-1-1,-1 0 1,0 0-1,0 0 1,1 0-1,-1 0 1,0 0-1,0 0 1,1 0 0,-1 0-1,0 0 1,1 0-1,-1 0 1,0 0-1,0 0 1,1 0-1,-1-1 1,0 1-1,0 0 1,1 0 0,-1 0-1,0 0 1,0 0-1,0-1 1,1 1-1,-1 0 1,0 0-1,0 0 1,0-1-1,1 1 1,13-18-3915,-9 12 2866,13-15-1523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2400,'5'-1'5409,"0"16"-3016,-2 13-1403,-1 1 0,-1 0 0,-2-1 0,-5 32 0,2-5-398,-17 152 751,13-105-1234,-5 110 902,18-88 323,-5-123-1009,1-3-291,0 1-1,-1 0 1,1 0 0,0-1 0,0 1-1,0 0 1,0 0 0,0 0-1,1 0 1,-1 0 0,0 0 0,0 1-1,2-2 1,20-11 33,-11 7-56,0 1 1,0 1-1,1 0 1,0 0-1,19-2 0,-5 3-69,45-1 0,20 10 52,-89-7 12,1 1 0,-1 0 0,1 0 0,-1 1 0,1-1 0,-1 1-1,0 0 1,1 0 0,5 2 0,-9-2-145,-6-5-4938,0 0 1868,-6-4-803,6-1 2247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9 148 3904,'-8'-15'1253,"8"14"-1226,0 1 0,0 0 0,0-1 0,0 1 0,0 0 0,-1-1 0,1 1 0,0 0 0,0-1 0,0 1 0,0 0 0,0-1 0,1 1 0,-1 0 0,0-1 0,0 1 0,0 0 0,0-1 0,0 1 0,0 0 0,1-1 0,-1 1 0,0 0 0,0-1 0,0 1-1,1 0 1,-1 0 0,0-1 0,1 0 199,1-13 2360,-2 12-2373,0 1 0,1 0-1,-1-1 1,0 1 0,0-1-1,1 1 1,-1 0-1,0-1 1,1 1 0,0 0-1,-1 0 1,1-1 0,0 1-1,1-2 1,3-3 272,1 1 0,0 0 1,0 0-1,1 0 0,-1 1 0,1 0 0,0 0 1,0 1-1,0 0 0,0 0 0,11-2 0,12-2 49,47-6 0,-68 12-384,74-7-113,84 3 0,-123 5-1573,-42 0-26,-9 6-3675,-1-3 2890,-2 1 822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22 112 4224,'-17'-23'1365,"17"23"-1332,-1-1 0,1 1 0,-1-1 0,1 0 0,0 1 0,-1-1 0,1 1 0,0-1 0,-1 0-1,1 1 1,0-1 0,0 0 0,0 1 0,0-1 0,0 0 0,-1 1 0,1-1 0,0 0 0,0 0 0,1 1 0,-1-1 0,0 0 0,0 1-1,0-2 1,1 0 189,-1 0 122,1 0 0,-1 0 0,1 0 0,0 1 0,-1-1 0,1 0 0,0 1 0,0-1 0,0 1 0,0-1-1,0 1 1,0-1 0,1 1 0,1-3 0,0 2 57,0 0 0,-1-1 0,1 1 1,0 0-1,0 0 0,1 1 0,5-3 0,17-3 105,1 2 1,0 2-1,0 0 0,29 1 0,-31 1-413,12 0-332,84-1 692,-102 3-1671,-1 0 1,1 2 0,-1 0 0,25 8 0,-27-5-2964,-5 2 1344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1824,'0'0'9178,"1"1"-8058,7 2-541,0 0 0,0 0-1,0-1 1,0-1 0,0 1 0,0-1-1,12 0 1,59-4 903,388-21 708,-356 24-1928,0 5 0,130 22 0,-150-9-129,131 43 1,-206-56-236,25 5 1,-32-7-514,-9-3 564,0 0 1,0 0-1,0 1 1,0-1-1,0 0 0,0 0 1,0 0-1,0 0 1,0 0-1,1 0 1,-1 0-1,0 0 0,0 0 1,0 0-1,0 0 1,0 0-1,0 0 1,0 0-1,1 0 0,-1 0 1,0 0-1,0 0 1,0 0-1,0 0 1,0 0-1,0 0 0,0 0 1,0 0-1,1 0 1,-1 0-1,0 0 1,0-1-1,0 1 0,0 0 1,0 0-1,0 0 1,0 0-1,0 0 1,0 0-1,0 0 0,0 0 1,0 0-1,0 0 1,1-1-1,-1 1 1,0 0-1,0 0 0,0 0 1,3-1-1300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259 491 3488,'1'-2'183,"0"0"1,-1 0 0,0 0-1,1 0 1,-1 0-1,0-1 1,0 1-1,0 0 1,-1 0-1,1 0 1,0 0-1,-1 0 1,1 0 0,-1 0-1,1 0 1,-1 1-1,0-1 1,0 0-1,0 0 1,0 0-1,0 1 1,-1-1 0,1 1-1,0-1 1,-1 1-1,1-1 1,-1 1-1,0 0 1,1 0-1,-1 0 1,0 0-1,0 0 1,1 0 0,-1 0-1,-3-1 1,3 2-64,0 0 0,0 0 1,0 0-1,0 0 0,0 0 1,-1 0-1,1 1 0,0-1 1,0 1-1,1-1 1,-1 1-1,0 0 0,0-1 1,0 1-1,0 0 0,-2 2 1,-4 1 206,-7 4 10,1 1 0,-1 0 1,2 1-1,-1 1 0,-18 19 0,22-19-232,1-1-1,0 1 0,1 0 1,0 1-1,1 0 1,0 0-1,-6 18 1,11-24-65,0 0 1,1 0 0,-1 0-1,2 0 1,-1 1 0,1-1-1,0 0 1,0 1 0,0-1 0,1 0-1,0 0 1,0 0 0,1 1-1,2 5 1,-3-8-3,1-1 0,-1 0 0,1 1 0,0-1 1,0 0-1,0 0 0,0 0 0,1 0 0,-1 0 0,1-1 0,-1 1 0,1-1 0,0 1 0,0-1 0,0 0 0,1 0 1,-1-1-1,0 1 0,1-1 0,-1 1 0,1-1 0,-1 0 0,1 0 0,6 0 0,-6-1 8,0 0 1,1 0-1,-1 0 0,0-1 0,1 1 1,-1-1-1,0 0 0,0 0 0,0-1 1,0 0-1,0 1 0,0-1 1,0 0-1,0-1 0,-1 1 0,6-5 1,-2 1 10,-1-1 1,0 0-1,0 0 1,-1-1-1,1 0 1,5-12-1,8-18-13,-3 0-1,19-62 1,8-80-767,-31 104 357,-4 0 0,0-114 0,-8 239 1400,9 69 1,3-33-429,29 153 127,-7-18-2323,-34-215 566,0-4 822,0 0 0,0 0-1,0 0 1,1 0-1,-1 0 1,0 0 0,0 0-1,1 0 1,-1 0-1,0 0 1,2 2 0,7 1-4313,4-1 2211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4480,'-12'-15'1445,"11"15"-1405,1-1 0,0 1 0,0 0 0,-1 0 1,1 0-1,0-1 0,0 1 0,-1 0 0,1 0 0,0-1 0,0 1 0,0 0 0,0 0 0,-1-1 0,1 1 0,0 0 0,0-1 0,0 1 1,0 0-1,0-1 0,0 1 0,0 0 0,0-1 0,0 1 0,0 0 0,0 0 0,0-1 0,0 1 0,0 0 0,0-1 0,0 1 0,0 0 1,0-1-1,0 1 0,1 0 0,-1-1 0,0 1 0,0 0 0,0 0 0,1-1 0,-1 1 0,12-3 1999,-9 3-1249,11-3 318,-2 1-302,0-1-1,1 2 1,-1 0-1,16 1 1,-16 1-252,1 0 1,0 1 0,-1 1-1,21 6 1,-28-7-420,0 0 1,0 1 0,0-1-1,0 1 1,-1 0 0,1 0-1,-1 1 1,0-1-1,1 1 1,-2 0 0,1 0-1,0 1 1,4 7 0,4 10 16,-1 1 0,-1 0 1,8 25-1,14 76 55,-12-24-2287,-19-98 1667,0 0 0,-1 0 1,1 0-1,0 0 0,1 0 0,-1-1 1,0 1-1,0 0 0,1 0 0,-1-1 1,1 1-1,0-1 0,-1 1 0,1-1 1,0 0-1,0 0 0,0 1 0,0-1 1,0-1-1,0 1 0,0 0 0,0 0 1,0-1-1,1 1 0,-1-1 0,0 0 1,3 0-1,9 0-1507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20 2976,'12'-15'971,"3"10"8152,-63 25-6103,29-13-2539,-7 2 233,-39 21 0,-7 10 286,-78 59 0,-181 138-258,302-221-1149,23-13-70,-1 1 0,1 0 0,-1 0-1,1 0 1,1 1 0,-1 0 0,-10 11 0,13-7-1868,3-9 2204,0 0 0,0 0 1,1 0-1,-1 0 0,0 0 0,0 1 1,0-1-1,1 0 0,-1 0 1,0 0-1,0 0 0,1 0 0,-1 0 1,0 0-1,0 0 0,1 0 0,-1 0 1,0 0-1,0 0 0,1 0 1,-1 0-1,0 0 0,0 0 0,0 0 1,1 0-1,-1-1 0,0 1 1,0 0-1,1 0 0,-1 0 0,0 0 1,0 0-1,0-1 0,0 1 1,1 0-1,-1 0 0,13-8-3192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1099 0 2400,'9'2'11456,"-10"3"-11338,0 0 1,0 1 0,0-1-1,-1 0 1,0 0 0,0 0-1,-3 6 1,-4 10 52,-3 11 34,-1-1 0,-2 0 1,-1-1-1,-1-1 0,-32 41 1,-101 120 556,-123 199 155,43-3 619,88-127-789,43-77-246,85-157-361,-22 44 170,32-62-185,1 1 1,1-1 0,0 1 0,0-1 0,0 1 0,1 0-1,-1 10 1,2-17-108,0 0 0,0 0 0,1 0 0,-1 0 0,0-1-1,0 1 1,1 0 0,-1 0 0,0 0 0,1-1 0,-1 1-1,1 0 1,-1 0 0,1-1 0,-1 1 0,1-1 0,0 1 0,-1 0-1,1-1 1,0 1 0,0-1 0,-1 1 0,1-1 0,0 0-1,0 1 1,-1-1 0,1 0 0,0 1 0,1-1 0,30 4 124,-23-3-52,10 1-133,-1 1 0,1 1-1,-1 1 1,0 0 0,0 1-1,25 13 1,-15-4 49,0 2 1,-2 0-1,26 23 1,-24-18 11,16 13 27,0 2 1,48 54 0,-64-59-38,-14-19-117,-1 1 0,-1 1 0,-1 0 0,0 1 0,15 29 0,-22-36-866,-2-4 0,0 0 0,0 1 1,0 0-1,0-1 0,-1 1 1,0 0-1,1 8 0,-2 3-1755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4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23 2240,'1'-6'545,"-1"5"-362,0 1 0,1-1 0,-1 1-1,0-1 1,0 1 0,0-1 0,1 0 0,-1 1 0,0-1-1,0 1 1,0-1 0,0 0 0,0 1 0,0-1-1,0 1 1,-1-1 0,1 1 0,0-1 0,0 0-1,0 1 1,-1-1 0,1 1 0,0-1 0,0 1-1,-1-1 1,1 1 0,-1-1 0,0 1-27,1 0-1,-1 0 1,0 1 0,1-1 0,-1 1 0,1-1-1,-1 0 1,1 1 0,-1-1 0,1 1 0,-1-1-1,1 1 1,-1-1 0,1 1 0,-1-1 0,1 1 0,0 0-1,-1-1 1,1 1 0,0 0 0,0 0 0,-16 29 564,10-18-372,-10 22 310,-14 30 134,-6-5-111,-4-2 0,-52 61 0,51-67-401,2 2 1,3 2-1,3 1 1,-43 98-1,23-29 558,-65 243-1,87-234-34,-23 215-1,45-210-36,8 157-1,4-233-601,2 0 1,3-1-1,3 0 0,29 92 0,-33-135-311,0 1 0,2-1 0,0-1 0,18 26-1,7 1-348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4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49 2496,'-2'-4'392,"1"1"1,1-1-1,-1 1 0,0-1 1,1 1-1,0-5 1,21-8 5334,-21 16-5655,0 0 0,0 0-1,0 0 1,0 0 0,0 0-1,0-1 1,0 1-1,0 0 1,0 0 0,0 0-1,0 0 1,0 0 0,0-1-1,0 1 1,0 0 0,0 0-1,0 0 1,0 0-1,1 0 1,-1 0 0,0-1-1,0 1 1,0 0 0,0 0-1,0 0 1,0 0 0,1 0-1,-1 0 1,0 0 0,0 0-1,0 0 1,0 0-1,0 0 1,1 0 0,-1 0-1,0 0 1,0 0 0,0 0-1,0 0 1,0 0 0,1 0-1,-1 0 1,0 0-1,0 0 1,0 0 0,0 0-1,0 0 1,1 0 0,-1 0-1,0 0 1,0 0 0,0 0-1,0 0 1,0 0-1,0 0 1,1 1 0,-1-1-1,3 14 2613,-3-12-2867,1 12 633,0 1-1,-2-1 1,0 0 0,0 0-1,-4 14 1,2-7-145,-8 34 521,-2 0 1,-3-1 0,-35 84-1,36-107-494,-32 50 0,-6 10-350,44-73 72,-13 18 1,9-16-2472,7-11-774,12-27-8483,2 6 8778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0 2400,'0'0'9402,"1"2"-9167,28 46 880,-2 2-1,23 57 1,5 19-507,-42-100-433,0 0 0,-2 0 0,-1 1 0,-1 1 0,5 33 0,-8 8 279,-4-46-345,-1 1 1,-2 25-1,0-7-32,-15 204 238,4-104 111,9-119-349,-1-1-1,-1 1 1,-1-1-1,-15 37 1,19-52-49,-39 128 228,-67 166 21,89-253-111,-2-1-1,-36 58 0,16-46-33,26-39-97,-17 30 1,4-4 79,18-30-122,0 0-1,2 0 1,-10 24-1,-49 145 296,52-145-149,-2-1-1,-31 51 1,36-68-64,7-13-48,-1 3 18,-2 0 0,1 0 1,-13 14-1,6-8 21,6-8 2,-16 16 1,-13 12 57,29-27-139,-1-2 0,-1 1 0,-16 12 0,22-19-297,0 0 0,0 0 0,-1-1-1,1 0 1,-6 2 0,4 1-805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156 311 2080,'6'-31'3850,"-3"13"-2110,-2 9 464,0 19-1364,-6 52-55,0-16-359,-3 22 86,-3 0 1,-21 70-1,-2 7-6,-11 61 710,43-199-1121,-6 17 892,8-24-973,0 0 0,0 0-1,0 0 1,0 0 0,0 1 0,0-1 0,0 0-1,0 0 1,0 0 0,0 0 0,0 0-1,0 0 1,0 0 0,0 1 0,0-1-1,0 0 1,0 0 0,0 0 0,0 0 0,0 0-1,0 0 1,-1 0 0,1 0 0,0 0-1,0 0 1,0 1 0,0-1 0,0 0-1,0 0 1,0 0 0,0 0 0,-1 0-1,1 0 1,0 0 0,0 0 0,0 0 0,0 0-1,0 0 1,0 0 0,0 0 0,-1 0-1,1 0 1,0 0 0,0 0 0,0 0-1,0 0 1,0 0 0,0 0 0,0 0 0,-1 0-1,1-1 1,-3-8 403,0-24-136,2 23-255,-3-36-7,3-68-1,2 87-41,9-101 25,0 67-103,3 0-1,26-72 1,-28 100 32,1 1 0,2 0 0,34-56 0,-34 68-29,0 0-1,2 1 1,0 1-1,1 1 1,0 0-1,27-19 1,-28 24-46,1 1 0,0 1 0,27-12 0,-34 18 101,-1 0 1,0 1-1,1 1 0,0 0 1,0 0-1,-1 1 0,1 0 1,18 1-1,-26 0 50,1 0 1,0 0 0,-1 1-1,1-1 1,0 1-1,-1 0 1,1 0-1,-1 0 1,1 0-1,-1 0 1,1 0 0,-1 1-1,0-1 1,0 1-1,0 0 1,0-1-1,0 1 1,0 0-1,0 0 1,0 0 0,-1 1-1,1-1 1,-1 0-1,0 1 1,1-1-1,-1 1 1,1 3-1,0 4 7,0-1 0,-1 0 0,0 1 0,0 0 0,-1-1 0,-1 12 0,-1 11 38,-1 1-1,-2-1 1,-1 0-1,-1-1 1,-14 37 0,15-54-11,0 0 1,-1 0 0,-1-1 0,0-1-1,-14 17 1,14-19 46,-1 1 1,0-2-1,-1 1 0,0-1 1,0-1-1,-1 0 0,0 0 1,-17 8-1,-100 45 172,114-55-574,13-6 296,-1 1 0,1-1 0,0 1 0,0-1 0,0 1 0,0-1 0,0 1 0,1-1 0,-1 1 0,0 0 0,0 0-1,0-1 1,0 1 0,1 0 0,-1 0 0,0 0 0,1 0 0,-1 0 0,1 0 0,-1 0 0,1 0 0,-1 0 0,1 0-1,0 0 1,0 0 0,-1 2 0,2-1 11,-1 0 0,0 0 0,1 0 0,0 0 0,-1 0 0,1 0 0,0 0 0,0 0 0,0-1 0,0 1 0,0 0 0,1 0 0,1 2 0,27 28 53,-15-17 291,17 24 0,-9-5-72,-3 0 0,0 1 1,23 60-1,-40-86-237,3 6 55,11 21 0,-15-32-39,0 0 0,1-1 0,-1 1 0,1-1 0,0 0 0,0 0 0,0 0 0,0 0 0,0 0 0,7 4-1,-7-6-27,-1-1-1,0 1 1,1 0-1,-1-1 0,1 1 1,-1-1-1,1 0 0,-1 0 1,1 0-1,-1 0 1,1 0-1,-1 0 0,0-1 1,1 1-1,-1-1 1,1 0-1,-1 0 0,4-1 1,1-2 18,0 1 0,0-1 1,-1-1-1,10-7 0,127-127 237,-45 39 34,-82 82-100,-13 7-200,-3 11-12,0 0 0,0-1-1,-1 1 1,1 0 0,0 0 0,0-1 0,0 1 0,0 0 0,-1 0-1,1 0 1,0-1 0,0 1 0,-1 0 0,1 0 0,0 0-1,0-1 1,-1 1 0,1 0 0,0 0 0,0 0 0,-1 0-1,1 0 1,0 0 0,-1 0 0,1 0 0,0 0 0,-1 0 0,1 0-1,0 0 1,0 0 0,-1 0 0,1 0 0,-3 0-34,0 1 0,0-1 1,1 1-1,-1 0 0,0-1 0,1 1 1,-1 1-1,1-1 0,-1 0 0,1 1 1,-5 2-1,1 2 26,-1-1 0,1 1 0,-6 7-1,-4 7 6,2-1 0,0 2 0,2 0 0,0 1 0,1 0-1,1 0 1,2 1 0,0 1 0,1-1 0,-6 44-1,11-57 48,1 0-1,1 1 0,-1-1 0,2 0 1,-1 0-1,2 1 0,-1-1 1,1 0-1,5 15 0,-6-25-26,-1 1 0,0 0-1,0 0 1,1 0 0,-1-1 0,0 1-1,1 0 1,-1-1 0,1 1 0,-1 0-1,1-1 1,-1 1 0,1 0 0,0-1-1,-1 1 1,1-1 0,0 1 0,-1-1-1,1 0 1,0 1 0,0-1 0,-1 0 0,2 1-1,-1-1 8,0 0 0,0 0 0,0-1 0,0 1 0,0 0 0,0 0-1,0-1 1,0 1 0,-1-1 0,1 1 0,0 0 0,0-1 0,0 0 0,-1 1 0,1-1-1,0 1 1,0-2 0,3-3 48,1-1 1,-1 0-1,0 0 0,3-7 0,11-28 62,-1-1 0,22-87 0,-27 87-183,-8 29 0,-1-1-1,0 0 1,-1 0-1,0-17 1,-3 27-354,-2 10 232,-1 13 24,1 1 105,1 1 0,1 0 0,1 0-1,3 26 1,-3-41 68,1 1 0,1 0-1,-1-1 1,1 1 0,0-1 0,1 1-1,0-1 1,0 0 0,0 0-1,0 0 1,1-1 0,0 1 0,0-1-1,1 0 1,0 0 0,-1 0-1,8 4 1,-8-6 2,0 0 0,1-1 1,0 0-1,-1 0 0,1-1 0,0 1 0,0-1 0,0 0 0,0 0 1,0 0-1,0-1 0,0 0 0,0 0 0,8-1 0,1-1 29,1-1 0,-1-1 0,24-8 0,-15 2-44,0 0 0,-1-2 0,-1-1-1,1 0 1,23-21 0,92-90-14,-127 114 19,50-53 330,-48 46-444,-12 17 99,0 0 0,0 0 0,0-1 0,0 1 1,0 0-1,0 0 0,0 0 0,0 0 0,0 0 0,0 0 0,0 0 0,0 0 0,1 0 0,-1 0 1,0 0-1,0 0 0,0 0 0,0 0 0,0 0 0,0 0 0,0 0 0,0 0 0,0 0 0,0-1 1,0 1-1,0 0 0,0 0 0,0 0 0,0 0 0,0 0 0,0 0 0,0 0 0,0 0 0,0 0 1,0 0-1,0 0 0,0 0 0,0 0 0,0 0 0,0 0 0,0 0 0,-1-1 0,1 1 0,0 0 1,0 0-1,0 0 0,0 0 0,0 0 0,0 0 0,0 0 0,0 0 0,0 0 0,0 0 0,0 0 1,0 0-1,0 0 0,0 0 0,0 0 0,0 0 0,0 0 0,0 0 0,-1 0 0,1 0 0,0 0 1,0 0-1,0 0 0,-9 7-176,-7 9 79,0 2-1,1-1 1,-18 28-1,-31 64 17,57-95 86,-7 12 11,-12 29 0,23-47-12,1-1 1,-1 1 0,1 0 0,1 0 0,-1-1-1,1 1 1,1 1 0,-1-1 0,2 8-1,-1-15 5,0 0-1,0 0 0,0-1 0,0 1 1,0 0-1,0 0 0,1 0 0,-1-1 0,0 1 1,0 0-1,1 0 0,-1 0 0,1-1 1,-1 1-1,0 0 0,1-1 0,0 1 0,-1 0 1,1-1-1,-1 1 0,1-1 0,0 1 1,-1-1-1,1 1 0,0-1 0,0 1 0,1-1 8,-1 0 0,0 0-1,0 0 1,1 0 0,-1 0 0,0 0-1,0-1 1,1 1 0,-1 0-1,0-1 1,0 1 0,0-1-1,0 1 1,1-1 0,0 0 0,6-5 45,-1 1 0,1-1 0,9-10 0,-17 15-59,18-20 84,0 0-1,-2-1 1,-1-1-1,21-41 1,-17 30-95,17-28-55,-8 15-82,-2-1 0,28-72 1,6-73-187,-50 153 297,-1 0 0,-3-1 1,3-72-1,-9 103-61,0-1 1,-1 1-1,0 0 0,-1-1 0,0 1 1,0 0-1,-1 0 0,0 0 0,-7-15 1,9 25 76,1-1 0,0 1-1,0 0 1,-1-1 0,1 1 0,0-1 0,-1 1 0,1-1 0,0 1 0,-1 0 0,1-1-1,-1 1 1,1 0 0,0-1 0,-1 1 0,1 0 0,-1 0 0,1-1 0,-1 1 0,1 0-1,-1 0 1,1 0 0,-1 0 0,1 0 0,-1 0 0,1 0 0,-1 0 0,0 0-1,1 0 1,-1 0 0,-1 0-5,1 1-1,0 0 0,-1-1 0,1 1 0,0 0 1,0 0-1,-1 0 0,1-1 0,0 1 1,-2 3-1,-1 1 0,0 0 0,0 0-1,1 0 1,-4 9 0,0 3-14,1 1-1,0 0 1,2 0-1,-3 20 0,0 0 22,-10 54 121,-10 148-1,27-237-80,0 133 336,1-122-248,1 0-1,1 1 1,0-1-1,0 0 1,2 0-1,0-1 1,8 19-1,-11-30-65,-1 0-1,0 0 1,1 0-1,0 1 0,-1-1 1,1-1-1,0 1 0,2 2 1,-3-3-16,0-1 0,0 1 0,0-1 0,0 1 0,0-1 0,0 1 0,0-1 0,0 0 0,0 0 0,0 1 0,0-1 0,0 0 0,0 0 0,0 0 0,0 0 0,0 0 0,1 0 0,-1 0 0,0-1 0,0 1 0,0 0 0,0-1 0,0 1 0,2-1 0,8-7 77,1 0-1,-1-1 0,-1 0 1,1-1-1,-1 0 1,8-12-1,20-18-120,44-39-103,-65 65-161,-17 13 274,0 1-1,0 0 1,1 0-1,-1 0 1,0 0-1,0-1 1,0 1 0,1 0-1,-1 0 1,0 0-1,0 0 1,1 0-1,-1 0 1,0 0-1,0 0 1,1 0-1,-1 0 1,0 0 0,0 0-1,1 0 1,-1 0-1,0 0 1,0 0-1,1 0 1,-1 0-1,0 0 1,1 1 5,-1-1-1,0 1 1,0 0 0,0-1-1,0 1 1,1-1 0,-1 1 0,0-1-1,0 1 1,0-1 0,0 1-1,0 0 1,-1-1 0,1 1 0,0-1-1,0 1 1,0-1 0,-1 1-1,-3 19 47,0-1-1,-3 39 0,7-52-10,0 0 0,0 0 0,0 0 0,1 0 0,0-1 0,0 1 0,0 0 0,1 0 0,0-1 0,0 1 0,0-1 0,1 1 0,0-1 0,4 7 0,-5-10-12,0 0 0,1 0 1,-1 0-1,0-1 0,1 1 0,-1 0 0,1-1 1,-1 1-1,1-1 0,0 0 0,0 0 0,0 0 1,-1-1-1,1 1 0,0 0 0,0-1 0,0 0 0,0 0 1,0 0-1,0 0 0,0 0 0,0-1 0,0 1 1,0-1-1,0 0 0,5-2 0,5-2-16,1-1 1,-1-1-1,0 0 0,12-9 0,-22 14 13,207-136 28,-175 117-39,-24 15 3,0 0-1,-1-1 0,0 0 1,-1 0-1,17-18 1,-37 36-609,2-1 596,-1-1 1,-7 12-1,-4 13-3,1 0 0,-22 57 0,41-87 15,-1 1 0,1-1 0,1 1 0,-1 8 0,3-2 126,-2-11-124,0 1-1,0-1 0,0 0 0,1 0 0,-1 0 0,0 0 0,0 0 1,1 0-1,-1 0 0,0 0 0,0 0 0,1 0 0,-1 0 0,0 0 1,0 0-1,1 0 0,-1 0 0,0 0 0,0 0 0,0-1 1,1 1-1,-1 0 0,0 0 0,0 0 0,0 0 0,1 0 0,-1-1 1,0 1-1,0 0 0,0 0 0,0 0 0,1 0 0,-1-1 0,0 1 1,0 0-1,0 0 0,0 0 0,0-1 0,0 1 0,23-31 265,19-35-1,-6 7-190,-26 42-40,-10 15-112,1 0 0,0 1-1,0-1 1,0 0 0,0 1 0,0-1 0,3-2 0,-4 4 64,1 0 0,-1 0 1,0 0-1,0 0 0,0 0 1,0 0-1,0 0 0,0 0 1,1 0-1,-1 0 1,0 0-1,0 0 0,0 0 1,0 1-1,0-1 0,0 0 1,0 0-1,1 0 0,-1 0 1,0 0-1,0 0 0,0 0 1,0 0-1,0 1 0,0-1 1,0 0-1,0 0 1,0 0-1,0 0 0,0 0 1,0 1-1,0-1 0,0 0 1,0 0-1,0 0 0,0 0 1,0 0-1,0 1 0,1 16-53,-1 7 70,-1-11-44,1 0 1,1 0-1,0 1 1,0-1-1,4 14 0,-4-26 45,-1 0 0,1 1-1,-1-1 1,1 1 0,-1-1-1,1 0 1,0 0 0,0 1-1,0-1 1,0 0 0,-1 0-1,2 0 1,-1 0 0,0 0 0,0 0-1,0 0 1,0 0 0,1 0-1,-1-1 1,0 1 0,1 0-1,-1-1 1,0 1 0,1-1-1,-1 0 1,1 1 0,-1-1-1,1 0 1,-1 0 0,1 0-1,-1 0 1,1 0 0,-1 0-1,1 0 1,-1-1 0,1 1-1,-1 0 1,0-1 0,3 0-1,4-2 51,0 0-1,0-1 1,-1 0-1,1 0 0,10-9 1,55-38-10,32-23 161,-85 58-223,-2-1 0,0 0-1,20-24 1,-19 14 22,-2 0 0,0-1-1,-2-1 1,18-45 0,-14 17-2,15-77 0,-14 53-86,-13 52-106,-1 0 1,-1-1-1,2-59 0,-7 90 175,0-1-1,0 0 1,-1 0-1,1 0 0,0 0 1,0 0-1,0 1 1,0-1-1,0 0 0,-1 0 1,1 0-1,0 0 1,0 0-1,0 0 0,-1 0 1,1 0-1,0 1 1,0-1-1,0 0 0,0 0 1,-1 0-1,1 0 1,0 0-1,0 0 0,-1 0 1,1 0-1,0 0 1,0 0-1,0 0 0,0 0 1,-1-1-1,1 1 1,0 0-1,0 0 0,0 0 1,-1 0-1,1 0 1,0 0-1,0 0 0,0 0 1,0-1-1,-1 1 1,1 0-1,0 0 0,0 0 1,0 0-1,0 0 1,0-1-1,0 1 1,0 0-1,-1 0 0,1 0 1,0-1-1,0 1 1,0 0-1,0 0 0,0 0 1,0-1-1,0 1 1,0 0-1,0 0 0,0-1 1,-10 17-160,-37 120 91,36-100 133,-14 42-42,-27 94 118,42-133-16,2 0 1,-4 58 0,11-76-66,1 0 1,3 28 0,-1-38 16,0 0 1,0 0-1,1 0 1,1-1-1,-1 1 1,8 11-1,-11-20-38,1 0 0,0 0-1,0 0 1,0 0-1,0-1 1,1 1 0,-1 0-1,0-1 1,1 1-1,-1-1 1,1 0 0,0 1-1,-1-1 1,1 0 0,0 0-1,0 0 1,0 0-1,-1 0 1,1 0 0,0-1-1,0 1 1,0-1-1,1 1 1,-1-1 0,0 0-1,0 0 1,0 0 0,0 0-1,0 0 1,0 0-1,0-1 1,0 1 0,0-1-1,0 1 1,0-1-1,0 0 1,2 0 0,7-6 2,0 0-1,-1-1 1,1 0 0,-1 0 0,-1-1 0,0 0 0,13-17 0,12-12 1,24-31-209,-58 69 159,0-1 1,0 1-1,1 0 1,-1 0-1,0-1 1,0 1-1,1 0 1,-1 0 0,0-1-1,0 1 1,1 0-1,-1 0 1,0 0-1,1 0 1,-1-1-1,0 1 1,1 0-1,-1 0 1,0 0 0,1 0-1,-1 0 1,1 0-1,-1 0 1,0 0-1,1 0 1,-1 0-1,0 0 1,1 0-1,-1 0 1,5 10-127,-5 20 226,0-24-121,-3 43 71,1-33 39,1 1 1,1 16-1,1 11 424,-1-44-492,0 0-1,0 0 1,0 0-1,0 0 0,0 0 1,0 0-1,0 0 1,0 1-1,0-1 1,0 0-1,0 0 1,0 0-1,0 0 0,0 0 1,0 0-1,0 0 1,0 0-1,0 0 1,0 0-1,0 0 0,0 0 1,0 0-1,1 1 1,-1-1-1,0 0 1,0 0-1,0 0 0,0 0 1,0 0-1,0 0 1,0 0-1,0 0 1,0 0-1,0 0 0,0 0 1,1 0-1,-1 0 1,0 0-1,0 0 1,0 0-1,0 0 1,0 0-1,0 0 0,0 0 1,0 0-1,0 0 1,0 0-1,1 0 1,6-4 99,9-9-12,10-11-44,-6 5 76,0 2 0,39-27 0,-27 24-81,-18 10-104,1 1 1,1 0-1,0 1 0,16-6 0,-31 14 51,0-1 0,0 1 0,0 0 0,0-1 0,0 1 0,0 0 0,0 0 1,0 0-1,0 0 0,0 0 0,0 0 0,0 0 0,0 0 0,0 0 0,0 0 0,0 0 0,0 0 0,0 1 0,0-1 0,0 1 0,0-1 0,0 0 0,0 1 0,-1 0 0,1-1 0,0 1 0,0-1 0,0 1 0,0 1 0,0-1 6,-1 1 0,1-1 0,0 1 0,-1-1 0,0 1-1,1-1 1,-1 1 0,0-1 0,0 1 0,0-1 0,0 1 0,0-1 0,0 1-1,0-1 1,-1 1 0,1-1 0,-1 3 0,-8 25 5,2 1 0,-5 48 0,10-66-9,0 2 243,4-13-9,4-6 72,100-90-181,-47 44-248,-55 47 82,1 0 0,0 0 0,0 1-1,0 0 1,0 0 0,0 0 0,9-3 0,-12 5 40,-1 1 0,1-1 0,0 1 0,0 0 0,-1 0-1,1-1 1,0 1 0,-1 0 0,1 0 0,0 1 0,0-1 0,-1 0-1,1 1 1,0-1 0,-1 1 0,1-1 0,0 1 0,-1 0 0,1-1 0,-1 1-1,1 0 1,-1 0 0,1 0 0,-1 0 0,0 1 0,0-1 0,1 0-1,-1 1 1,0-1 0,1 2 0,1 2 29,1 0 0,0 0 0,0 0 0,1-1 0,-1 0 0,1 1 0,0-2 0,0 1 0,0-1 0,0 1 1,1-2-1,0 1 0,-1 0 0,1-1 0,0 0 0,0-1 0,0 1 0,0-1 0,0 0 0,1-1 0,-1 1 0,0-1 0,0-1 0,0 1 0,1-1 0,-1 0 0,0 0 0,0-1 0,0 1 0,0-2 0,-1 1 0,1 0 1,0-1-1,5-4 0,3-2 68,0-1 1,-1 1-1,16-18 1,-25 24-100,-1-1 1,1 1-1,-1-1 1,0 0-1,0 0 1,-1-1-1,1 1 0,-1-1 1,0 1-1,0-1 1,-1 0-1,1 1 1,-1-1-1,0 0 1,1-8-1,-2 12 2,0 1 0,0-1 1,0 0-1,0 1 0,0-1 0,0 0 1,-1 1-1,1-1 0,0 0 1,0 1-1,0-1 0,-1 1 0,1-1 1,0 0-1,-1 1 0,1-1 0,-1 1 1,1-1-1,0 1 0,-1-1 0,1 1 1,-1-1-1,1 1 0,-1 0 0,0-1 1,1 1-1,-1 0 0,1-1 0,-1 1 1,0 0-1,1 0 0,-1-1 0,0 1 1,1 0-1,-1 0 0,0 0 0,1 0 1,-1 0-1,0 0 0,1 0 0,-2 0 1,0 1-21,-1-1 1,0 1-1,0-1 1,1 1-1,-1 0 1,1 0-1,-1 0 1,1 0-1,-3 2 1,-4 4 13,0 1 0,1 0 0,-1 0 0,2 1 0,0 0 0,0 0 0,0 1 0,-9 19 0,14-26 34,1-1-1,0 1 1,-1-1 0,1 1-1,0-1 1,1 1 0,-1 0-1,0 0 1,1-1-1,0 1 1,-1 0 0,1 0-1,0 0 1,1 0 0,-1-1-1,0 1 1,1 0 0,0 0-1,-1-1 1,1 1 0,0 0-1,0-1 1,1 1 0,-1-1-1,0 1 1,1-1 0,0 1-1,-1-1 1,1 0-1,0 0 1,0 0 0,0 0-1,1 0 1,-1-1 0,0 1-1,1-1 1,-1 1 0,1-1-1,-1 0 1,1 0 0,4 1-1,0 0-67,0 0 0,1 0 1,0-1-1,-1 0 0,1 0 0,0-1 0,12-1 0,3-2-1881,27-7 0,-41 8 955,-5 2 696,-1-1-281,1 0 0,0 0-1,0 0 1,-1 0 0,1 0-1,-1-1 1,1 0 0,-1 0-1,4-2 1,7-6-1700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62 7552,'-44'-22'3424,"50"19"-2976,-3-3-224,8 6-224,13-9-96,4 6 64,6-10-128,6 8 96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2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613 166 7808,'-11'-30'3520,"60"8"-3040,-15 10 992,5 6-896,19-6 416,6 3-608,14-4-192,-5 9-128,4-1-160,-5 5 64,-7 5 96,-8 3-32,-23 6-3328,-5 2 1792</inkml:trace>
  <inkml:trace contextRef="#ctx0" brushRef="#br0" timeOffset="1">49 166 8800,'-39'-9'4000,"30"-9"-3488,18 2-608,11 2-64,19-15-288,4 7 256,15-8-1760,1 3 1088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4576,'0'2'2211,"0"-2"-2158,10 3 1388,14 5 352,-17-7-1536,0 0-1,0 0 0,1-1 1,-1 0-1,0 0 0,8-2 0,46-11 1064,-44 9-1010,13-4 56,0-2 1,-1 0-1,0-3 0,0 0 0,40-26 1,-60 32-250,0 1 0,0-1 0,0-1 0,10-12 0,-16 17-94,0 0 1,0-1-1,0 1 0,-1-1 1,0 0-1,0 1 0,0-1 1,0-1-1,0 1 0,-1 0 1,0 0-1,0 0 0,1-9 0,-2 11-38,0 0-1,0 0 0,0-1 1,0 1-1,-1 0 0,1 0 0,-1 0 1,1 0-1,-1 0 0,0 0 0,0 0 1,0 0-1,0 0 0,0 0 0,-1 0 1,1 1-1,0-1 0,-1 0 0,1 1 1,-1-1-1,0 1 0,1 0 0,-1 0 1,0-1-1,0 1 0,0 0 0,0 0 1,0 1-1,0-1 0,-4-1 0,-1 1-24,0 0-1,1 0 1,-1 0-1,0 1 1,0 0-1,0 1 0,0 0 1,-8 1-1,-1 2 54,0 0-1,1 0 1,0 2-1,0 0 1,0 0-1,0 2 1,1 0-1,1 0 1,-1 1-1,2 1 1,-24 22-1,29-25 49,1 0 0,0 1 0,1-1 0,-1 1-1,2 0 1,-1 1 0,1-1 0,0 1 0,1 0-1,0 0 1,0 0 0,1 0 0,0 0 0,1 1-1,0-1 1,0 1 0,1-1 0,0 1 0,1-1 0,0 0-1,3 14 1,-2-17-8,0 1-1,0-1 1,0 0-1,1 0 1,-1 0-1,2 0 0,-1 0 1,1 0-1,0-1 1,0 1-1,0-1 1,1 0-1,-1-1 1,1 1-1,1-1 1,-1 0-1,0 0 1,1-1-1,0 1 1,0-1-1,0 0 1,0-1-1,1 0 0,-1 0 1,0 0-1,1-1 1,0 1-1,-1-2 1,1 1-1,7-1 1,-6-1 21,1 0 1,0 0 0,-1-1-1,1 0 1,-1-1-1,0 0 1,12-6 0,-1-1 53,32-23 0,125-111 147,-53 40-182,-104 88-81,-15 12-34,1-1-1,0 1 1,0 0-1,0 0 0,1 1 1,-1 0-1,1 0 1,-1 0-1,8-2 1,-2 5-16,-8 4 116,-9 13 188,3-11-210,-23 60 176,3 1-1,-15 70 0,35-125-189,-2 11 92,5-17 105,3-5-105,6-9 21,87-102 447,-71 85-656,2 2 0,1 1 0,1 1 0,1 2 0,1 1 0,53-24 0,-78 39 4,0 0 5,-1 1-1,1-1 0,0 1 1,-1 0-1,1 1 0,0-1 1,0 1-1,0 0 0,0 0 1,0 1-1,7 0 0,-11 0 41,-1 1-1,0-1 0,0 0 0,0 1 0,1-1 1,-1 1-1,0-1 0,0 1 0,0 0 1,0-1-1,0 1 0,0 0 0,0 0 0,0-1 1,0 1-1,0 0 0,-1 0 0,1 0 1,0 0-1,-1 0 0,1 0 0,0 1 0,-1-1 1,1 0-1,0 2 0,0 4-5,1-1 0,-1 0 0,0 12-1,0-9-22,19 137 93,-19-138-30,1-1 1,0 0 0,1 1-1,-1-1 1,2 0-1,6 13 1,-9-19-18,0 1 0,1 0 0,-1-1 0,0 1 0,0-1 0,1 1 0,-1-1 0,1 0 0,0 1 0,-1-1 0,1 0 0,0 0 0,-1 0 0,1 0 0,0-1 0,0 1 0,0 0 0,0-1 0,0 1 0,0-1 0,0 0 0,0 0 0,0 0 1,0 0-1,0 0 0,0 0 0,0 0 0,0 0 0,0-1 0,0 1 0,2-2 0,1 0 4,0-1 0,1 0 1,-1 0-1,0 0 0,0 0 1,-1-1-1,6-5 0,29-34 314,-21 22-204,49-61 97,-55 66-215,-1 0 0,-1-1 1,11-24-1,-19 36-25,0-1 0,0 0 0,-1 0 0,0 1-1,1-8 1,-1 6-24,-1 6 28,0 0-1,0 0 0,1 0 0,-1 0 0,0 0 1,0-1-1,0 1 0,0 0 0,0 0 0,-1 0 0,1 0 1,0 0-1,0 0 0,-1 0 0,1 0 0,-1 0 1,1 0-1,-1 0 0,1 0 0,-1 0 0,1 0 1,-1 0-1,0 0 0,0 0 0,1 1 0,-1-1 1,0 0-1,0 0 0,0 1 0,0-1 0,0 1 1,0-1-1,0 1 0,0-1 0,0 1 0,0 0 1,0-1-1,0 1 0,0 0 0,0 0 0,0 0 1,-1 0-1,1 0 0,0 0 0,0 0 0,0 0 1,0 0-1,0 1 0,0-1 0,-2 1 0,-2 1-22,0 0 0,0 0-1,0 0 1,0 1 0,0 0-1,1 0 1,-1 1 0,1-1-1,0 1 1,0 0 0,0 0 0,0 0-1,-4 7 1,1-1 27,0 1 1,1-1-1,1 1 1,0 0-1,-4 13 0,4-6 22,0 1-1,1 0 0,0 0 1,0 27-1,4-35 12,0 0 0,0 0 1,1 0-1,1 0 0,0-1 0,0 1 1,1 0-1,0-1 0,7 13 0,-9-20 1,0-1 0,1 0 0,-1 1 0,1-1 0,-1 0 0,1 0 0,0 0 0,0 0 0,0 0 0,0 0 0,0-1 0,0 1 0,1 0 0,-1-1 1,0 0-1,1 0 0,-1 0 0,1 0 0,0 0 0,-1 0 0,1-1 0,0 1 0,-1-1 0,1 0 0,0 1 0,0-1 0,-1-1 0,6 0 0,0-1 18,0 0 0,0-1 0,0 0 1,-1 0-1,10-6 0,38-27 63,-32 20-66,285-198-152,-299 208 40,0-1 0,1 2 0,0-1 0,0 1 0,16-5 0,-26 14 52,1 1 0,-1 0 0,-1-1 0,1 1 0,-1 0 1,-1 7-1,1-5 10,-7 42-17,0-4 3,-2 51 0,9-82 49,1-1 1,1 0-1,0 0 1,1 0-1,0 0 1,1 0-1,0 0 1,8 18-1,-10-28 2,1 0-1,-1-1 0,0 1 0,1 0 1,0-1-1,-1 0 0,1 1 0,0-1 1,0 0-1,1 0 0,-1 0 0,0-1 1,4 3-1,-4-3-16,1 0 0,-1 0 0,0 0 0,0-1 0,1 1 0,-1-1 0,0 0 0,1 0 0,-1 1 1,0-2-1,1 1 0,-1 0 0,0 0 0,1-1 0,-1 1 0,4-3 0,13-5 35,-1-1 0,0-1 0,0-1 1,-1-1-1,20-18 0,-2 3-60,230-149 119,-237 158-59,18-11-39,50-41-1,-88 61-12,-8 9-1,0 0 0,0-1 0,0 1 0,0 0 0,0 0 0,0-1 0,0 1 0,0 0 1,0-1-1,0 1 0,0 0 0,0-1 0,0 1 0,0 0 0,0-1 0,0 1 0,0 0 0,0 0 0,0-1 0,-1 1 0,1 0 0,0-1 1,0 1-1,-6-1-136,-1 2 120,-1 1 1,0 1-1,0-1 1,1 1 0,-1 1-1,1-1 1,-7 6-1,-53 39-108,40-26 133,2 0 0,0 2 1,-21 27-1,36-39-5,0 1 1,2 0-1,-1 0 0,2 0 0,-1 1 1,2 0-1,0 1 0,1 0 0,-4 17 1,7-25 13,1-1 0,1 1 1,-1 0-1,1 0 1,1 0-1,-1 0 0,1 0 1,3 12-1,-4-17 6,1 1 0,0-1 0,0 0 0,0 1-1,0-1 1,1 0 0,-1 0 0,0 0 0,1 0 0,0 0 0,-1 0 0,1 0 0,0-1 0,0 1 0,0-1-1,0 1 1,0-1 0,0 0 0,1 1 0,-1-1 0,0 0 0,1-1 0,-1 1 0,0 0 0,1-1-1,3 1 1,-1-1 2,-1 0 0,0-1 0,1 0 0,-1 1 0,0-1 0,1-1 0,-1 1 0,0-1 0,0 0 0,0 0 0,0 0 0,-1 0 0,1 0 0,0-1 0,-1 0 0,0 0 0,4-3 0,7-9 66,0 0 0,13-20 0,-27 34-84,18-23 47,-3-1 0,0 0-1,16-38 1,22-83-20,-45 126-71,-6 17 9,-1 0 0,0 0-1,1 0 1,-1 0 0,-1 0 0,1 0-1,0-5 1,-3 5-276,2 3 299,-1 0-1,1 0 1,0 1-1,-1-1 1,1 0-1,-1 0 1,1 1-1,0-1 1,-1 0-1,1 0 0,0 1 1,-1-1-1,1 1 1,0-1-1,0 0 1,-1 1-1,1-1 1,0 1-1,0-1 1,0 0-1,0 1 1,-31 78-122,-39 133 86,3-4-106,8-35 256,-42 111 158,92-263-87,-16 27-1,22-42-108,-1 0 1,0-1-1,0 1 0,0-1 0,-1 0 0,0 0 1,0-1-1,-9 8 0,13-12-55,0 1 0,-1 0 0,1 0 0,0-1 0,0 1 0,-1-1 0,1 0 0,0 1 0,-1-1-1,1 0 1,-1 0 0,1 0 0,0 1 0,-1-2 0,1 1 0,-1 0 0,1 0 0,0 0 0,-1-1 0,-2 0 0,2 0-1,0 0 0,0-1 0,-1 1 1,1-1-1,0 0 0,0 1 0,0-1 0,0 0 0,1 0 1,-3-3-1,-1-3-2,0-1 0,1 1 1,-1-1-1,-4-16 0,3 4 12,1 0 0,1-1 0,1 1-1,1-1 1,1-33 0,1 45-31,1 1 0,0 0 0,1 0 0,0 0 0,0 0 0,0 0 0,1 1 0,1-1 0,0 1 0,0 0 0,0 0 1,1 0-1,0 0 0,1 1 0,0 0 0,0 0 0,0 0 0,1 1 0,0 0 0,15-10 0,177-80-17,-177 87 87,3-2-47,-1-1 0,0-1 0,-1-2 0,-1 0 0,0-1 0,-1-1 1,-1-1-1,0-1 0,17-22 0,134-204-5,-139 200-15,1 1-1,62-62 1,-77 88-39,-7 6 95,-7 8-106,1-1 1,-1 0 0,7-9-1,-26 70-254,9-34 325,-13 52 132,18-67-121,0 0 0,0 1 0,1-1 0,0 0 0,0 1 0,1-1 0,2 13 0,-3-18-2,1-1 0,-1 0 0,1 1 0,-1-1 0,1 1 0,-1-1 0,1 0 0,0 1 0,0-1 0,0 0 0,0 0 0,0 1 0,0-1 0,0 0 0,2 1 0,-2-1-3,-1-1-1,1 0 1,0 1-1,0-1 1,0 0-1,0 0 0,0 1 1,0-1-1,0 0 1,0 0-1,0 0 1,0 0-1,0 0 0,0 0 1,0-1-1,0 1 1,0 0-1,1-1 0,3-1 44,0-1-1,0 0 0,0 0 0,-1 0 1,1-1-1,4-4 0,-6 5-44,185-146 278,-187 148-306,5-3-66,-1 0 0,1 1 0,11-6 0,-16 9 68,-1-1-1,1 1 1,0 0-1,-1-1 1,1 1 0,0 0-1,-1 0 1,1-1 0,0 1-1,-1 0 1,1 0 0,0 0-1,0 0 1,-1 0-1,1 0 1,0 0 0,-1 0-1,1 0 1,0 1 0,0-1-1,-1 0 1,1 0-1,0 1 1,-1-1 0,1 0-1,-1 1 1,1-1 0,0 1-1,-1-1 1,1 0 0,-1 1-1,1-1 1,-1 1-1,1 0 1,-1-1 0,0 1-1,1-1 1,-1 1 0,0 0-1,1-1 1,-1 1-1,0 0 1,0-1 0,1 1-1,-1 0 1,0-1 0,0 2-1,0 7-18,1 0 0,-2 0 0,1 0-1,-1 0 1,-4 15 0,-21 81 43,-52 129-1,-60 104-1,76-192 118,7-29 362,53-112-461,0-1 1,1-1 0,-1 1 0,0-1-1,0 1 1,0-1 0,-1 0-1,1 0 1,-1 0 0,1 0-1,-1-1 1,0 1 0,0-1-1,-1 0 1,-4 4 0,7-6-27,0 0 1,0 0 0,0 1-1,0-1 1,0 0 0,0 0-1,0 0 1,0 0 0,0 0 0,0 0-1,0 0 1,1 0 0,-1 0-1,0-1 1,0 1 0,0 0-1,0-1 1,0 1 0,0 0-1,0-1 1,0 1 0,1-1 0,-1 1-1,0-1 1,0 0 0,1 1-1,-1-1 1,0 0 0,1 0-1,-1 1 1,1-1 0,-1 0 0,0-1-1,-2-4-9,0 0 0,0 0 0,-3-13 0,4 14 15,-8-29 123,-12-69 0,20 82-67,0 1 1,1-1-1,1 0 0,6-39 0,-5 53-49,1 1-1,0 0 1,0-1 0,1 1-1,0 0 1,0 0-1,0 0 1,1 1-1,0-1 1,0 1 0,1 0-1,-1 0 1,1 0-1,0 1 1,0-1-1,0 1 1,1 1 0,9-6-1,3 0-20,0 0-1,1 2 1,-1 0-1,2 1 1,19-3-1,6-1-50,1 3 0,67-2-1,-84 9-1199,31 4-1,-56-4 741,-1 1 0,0-1 1,0 1-1,1 0 0,-1 0 0,0 0 0,0 0 0,0 0 1,0 1-1,0-1 0,5 4 0,-7-3-244,1-1 0,-1 1 0,1 0 0,-1-1 0,1 1 0,-1 0 0,1 2 0,4 12-2889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1006 3232,'0'2'277,"0"1"1,1 0-1,-1-1 0,1 1 1,-1 0-1,1-1 0,0 1 0,0-1 1,0 1-1,0-1 0,1 0 1,-1 1-1,1-1 0,-1 0 1,1 0-1,0 0 0,-1 0 1,1 0-1,4 2 0,-6-4-205,0 1-1,1-1 1,-1 0-1,1 0 0,-1 1 1,0-1-1,1 0 1,-1 0-1,1 1 0,-1-1 1,1 0-1,-1 0 1,1 0-1,-1 0 1,1 0-1,-1 0 0,1 0 1,-1 0-1,1 0 1,-1 0-1,0 0 0,1 0 1,-1 0-1,1 0 1,-1 0-1,1 0 0,-1-1 1,1 1-1,-1 0 1,1 0-1,-1 0 0,0-1 1,1 1-1,-1 0 1,1-1-1,-1 1 0,0 0 1,1-1-1,-1 0 1,16-20 1919,-11 13-1719,41-66 1139,14-19-784,23-8-148,-19 27-238,-13 8-106,66-110 1,-77 100 58,-2-1 0,29-92 0,-63 159-95,-1-1-1,-1 1 1,3-19 0,-4 26-102,-1 1 0,0 0 0,0-1 1,0 1-1,0-1 0,0 1 0,-1-1 0,1 1 0,-1-1 1,1 1-1,-1-1 0,0 1 0,0 0 0,0 0 1,0-1-1,0 1 0,-1 0 0,1 0 0,-1 0 1,-3-3-1,4 4-4,0 0 0,0 1-1,0-1 1,0 1 0,-1-1 0,1 1 0,0 0 0,-1-1 0,1 1-1,0 0 1,0 0 0,-1 0 0,1 0 0,0 0 0,-1 0 0,1 0 0,0 0-1,-1 1 1,1-1 0,0 0 0,-3 2 0,0-1-7,-6 2 10,0 1-1,1-1 0,0 2 1,0-1-1,0 2 1,0-1-1,1 1 0,0 0 1,-14 14-1,2 2-13,1 0-1,-21 31 1,5 4 231,2 1 0,-48 120 1,66-140-117,2 1 0,1 1-1,2-1 1,2 1 0,-5 74 0,12-98-35,2-1 0,-1 1 0,2-1 0,4 20 0,-4-27 1,1 0 0,-1 0-1,1-1 1,1 1 0,-1-1 0,1 0 0,1 0 0,-1 0 0,11 11 0,-11-15-21,0 1-1,0-1 1,0 0 0,1 0 0,-1-1 0,1 1 0,-1-1 0,1 0 0,0 0-1,0-1 1,0 1 0,0-1 0,0 0 0,0-1 0,0 1 0,1-1 0,9-1-1,1 0 49,-1-1-1,1-1 0,-1 0 0,25-10 1,8-7 52,-2-1 0,79-50 0,-94 51-94,-1-2 0,31-28 0,-46 32-181,-10 10-89,-6 5-105,-1 5 318,0-1 0,0 1 0,0 0 1,0-1-1,1 1 0,-1 0 0,0 0 1,1 0-1,0 0 0,-1 1 0,1-1 0,0 0 1,-1 4-1,-7 11-98,5-10 128,-1 0-1,2 0 1,-1 1-1,1-1 1,0 1-1,1 0 0,-1 0 1,2 0-1,-1 0 1,1 0-1,0 0 1,1 0-1,0 0 1,0 0-1,1 1 0,0-1 1,3 12-1,-4-19-6,1 0-1,-1 0 1,0 0-1,0 0 1,1 0-1,-1 0 1,0 0-1,1 0 1,-1 0 0,1-1-1,-1 1 1,1 0-1,0 0 1,-1-1-1,1 1 1,0 0-1,0 0 1,-1-1-1,1 1 1,0-1-1,0 1 1,0-1-1,0 1 1,0-1-1,0 0 1,-1 1-1,1-1 1,0 0-1,0 0 1,0 0-1,0 1 1,0-1-1,0 0 1,0 0-1,0 0 1,1-1-1,1 0 24,-1 1 0,0-1 0,0 0-1,0-1 1,0 1 0,0 0-1,0-1 1,0 1 0,0-1-1,0 1 1,-1-1 0,1 0 0,-1 0-1,3-3 1,0-4-17,0 1-1,0-1 1,-1 0 0,0 0-1,-1 0 1,0 0 0,0-1 0,-1 1-1,0 0 1,-1-1 0,0 1-1,-2-14 1,1 19-53,1 1 0,-1 0 0,0 0-1,0 0 1,-1 0 0,1 0 0,0 0 0,-1 0 0,-3-5 0,4 8 13,0-1 1,1 1 0,-1-1 0,1 0-1,-1 1 1,0-1 0,1 1 0,-1-1-1,0 1 1,1 0 0,-1-1 0,0 1-1,0 0 1,1 0 0,-1-1 0,0 1-1,0 0 1,0 0 0,1 0 0,-1 0-1,0 0 1,0 0 0,0 0-1,0 0 1,1 0 0,-1 0 0,0 1-1,0-1 1,0 0 0,1 1 0,-1-1-1,0 0 1,1 1 0,-1-1 0,0 1-1,1-1 1,-1 1 0,0-1 0,1 1-1,-1-1 1,1 1 0,-1 0 0,0 1-1,0-1 19,0 1 0,0 0 0,0 0 0,0 0 0,0 0-1,1-1 1,-1 1 0,1 0 0,-1 0 0,1 0 0,0 0-1,0 0 1,0 0 0,0 0 0,0 1 0,0-1 0,0 0 0,1 0-1,-1-1 1,1 1 0,-1 0 0,1 0 0,0 0 0,0 0-1,2 2 1,-2-1 22,1 0 1,0 0-1,0 0 0,0 0 0,0 0 0,0-1 1,1 1-1,-1-1 0,1 0 0,-1 1 1,1-1-1,0 0 0,0-1 0,5 3 0,-2-2 72,0-1-1,0 0 0,0 0 1,1-1-1,-1 0 1,0 0-1,0 0 0,12-3 1,6-2 175,22-8 0,-42 11-244,114-44 411,-64 22-379,-22 11-32,-1-1 1,-1-2-1,0-1 0,-1-1 1,-1-1-1,40-37 1,-35 21-31,-23 24-47,1-1 0,22-18-1,-33 30 49,1 0 0,-1-1 0,1 1-1,-1 0 1,0-1 0,1 1 0,-1 0 0,1 0-1,-1-1 1,1 1 0,-1 0 0,1 0 0,-1 0-1,1 0 1,-1 0 0,1-1 0,-1 1-1,1 0 1,-1 0 0,1 0 0,-1 0 0,1 0-1,-1 1 1,1-1 0,-1 0 0,1 0 0,-1 0-1,1 0 1,-1 1 0,1-1 0,-1 0-1,1 0 1,-1 1 0,1-1 0,-1 0 0,0 1-1,1-1 1,-1 0 0,0 1 0,1-1 0,-1 1-1,0-1 1,1 0 0,-1 1 0,0-1 0,0 1-1,0-1 1,1 1 0,-1-1 0,0 1-1,0-1 1,0 1 0,0-1 0,0 1 0,1 5 7,0 0 0,0 0 0,-1 10 0,0-14-6,-2 18-59,0 1 0,-9 33 1,8-40 58,-5 18 4,-17 40 1,5-16 168,17-46-129,-1 2 68,-10 24-1,12-34-80,1 1-1,0 0 1,-1-1 0,0 1 0,0-1-1,0 0 1,0 1 0,0-1 0,0 0 0,0 0-1,-1-1 1,1 1 0,-5 2 0,6-4-15,0 1 1,0-1-1,-1 0 1,1 0-1,0 1 1,0-1-1,-1 0 1,1 0 0,0-1-1,-1 1 1,1 0-1,0 0 1,0 0-1,0-1 1,-1 1-1,1-1 1,0 1 0,0-1-1,0 1 1,0-1-1,0 0 1,0 0-1,0 1 1,0-1-1,0 0 1,-1-2 0,-2-1 47,0-1 1,0 0-1,-5-9 1,-5-10-142,1 0-1,1-1 1,-10-32 0,21 51-189,7 10 89,1 3 173,8 6-49,3 3 44,0-1 1,1 0 0,1-2-1,21 12 1,-36-23 42,0 1 1,0-1-1,0 0 1,1 0-1,-1-1 1,1 1-1,-1-1 0,1 0 1,-1-1-1,1 1 1,0-1-1,-1-1 1,1 1-1,-1-1 1,1 0-1,-1 0 1,1 0-1,-1-1 0,1 0 1,-1 0-1,0 0 1,8-5-1,-2-1 8,1-1-1,-1 0 1,-1-1-1,1 0 1,9-13-1,42-62 118,-44 59-92,92-150-143,-92 149-544,-18 27 617,0 0 0,0 0 0,0 0 0,0 0 0,1 0 0,-1 0 0,0 0 0,0 0 1,0 0-1,0 0 0,0 0 0,0 0 0,0 0 0,1 0 0,-1 0 0,0 0 0,0 0 0,0 0 0,0 0 0,0 0 0,0 1 0,0-1 0,1 0 1,-1 0-1,0 0 0,0 0 0,0 0 0,0 0 0,0 0 0,0 0 0,0 0 0,0 0 0,0 1 0,0-1 0,0 0 0,0 0 0,0 0 0,1 0 1,-1 0-1,0 0 0,0 0 0,0 1 0,0-1 0,0 0 0,0 0 0,0 0 0,0 0 0,1 7-44,-1 2 6,-1 0 1,-1-1-1,1 1 0,-1 0 1,-6 15-1,-21 43 12,12-32-34,-85 222 394,96-243-270,4-9-11,0 0 0,0 0 0,-1 0 0,0-1 0,0 1 0,-4 4 0,7-8-38,-1 0 0,1-1 0,-1 1 0,0-1 0,1 1 0,-1-1 0,1 1-1,-1-1 1,0 1 0,1-1 0,-1 1 0,0-1 0,0 0 0,1 0 0,-1 1 0,0-1 0,0 0-1,0 0 1,1 0 0,-1 0 0,0 0 0,0 0 0,0 0 0,1 0 0,-1 0 0,0 0 0,0 0-1,0 0 1,1 0 0,-1-1 0,0 1 0,0 0 0,1-1 0,-1 1 0,0-1 0,1 1-1,-1-1 1,0 1 0,1-1 0,-1 1 0,1-1 0,-1 1 0,1-1 0,-1 0 0,1 1 0,-1-1-1,1 0 1,-1-1 0,-4-7 18,0 0-1,1-1 1,0 0-1,1 0 0,0 0 1,0 0-1,1 0 1,0 0-1,1-1 1,0 1-1,1-1 0,2-17 1,-2 26-29,0 0 0,1 0 0,-1 1 1,1-1-1,-1 0 0,1 1 0,0-1 0,-1 0 1,1 1-1,0-1 0,0 1 0,0-1 0,1 1 0,-1-1 1,0 1-1,0 0 0,1 0 0,-1-1 0,1 1 0,-1 0 1,1 0-1,-1 1 0,1-1 0,0 0 0,0 0 1,1 0-1,5-1 11,0 1 0,0 0 1,1 0-1,12 0 0,-6 1-58,57 0 163,80 10 0,26 1-3843,-148-11 1692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3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3648,'0'1'236,"0"0"0,0 0 0,1 0 1,-1 0-1,0 1 0,1-1 0,-1 0 0,1 0 1,-1 0-1,1 0 0,-1-1 0,1 1 0,0 0 1,-1 0-1,1 0 0,0 0 0,0-1 0,0 1 1,0 0-1,0-1 0,0 1 0,0-1 0,0 1 0,0-1 1,0 1-1,0-1 0,0 0 0,0 1 0,0-1 1,0 0-1,0 0 0,2 0 0,2 1 260,1-1-1,-1 0 1,1 0-1,-1 0 1,9-2 0,-2-2-121,-1 0 0,1-1 0,-1 0 1,-1-1-1,1 0 0,18-14 1,-17 12-252,11-10 79,-1 0 0,0-1-1,-2-1 1,0-1 0,-1-1-1,-2 0 1,23-37 0,-25 32-23,-2 0 0,0-1 0,11-37 0,-41 124-220,-15 113 0,31-162 149,1 0 1,0 0 0,1 16 0,0-24-88,-1 0 0,0 0 1,0 0-1,1 0 0,-1 0 0,1-1 1,-1 1-1,1 0 0,0 0 1,0 0-1,0-1 0,0 1 1,0 0-1,0-1 0,0 1 0,1-1 1,-1 1-1,1-1 0,-1 0 1,1 1-1,-1-1 0,1 0 0,0 0 1,-1 0-1,3 0 0,-1 0 39,1-1-1,-1 1 0,0-1 1,1 0-1,-1 0 0,0-1 1,1 1-1,-1-1 0,4-1 1,30-11 252,-29 11-243,32-16 26,0 0 0,-1-3 0,-1-1 0,46-36 0,-39 22-61,66-67-1,-90 86-306,-13 15 0,-7 3 266,-1-1 0,0 0 0,0 0 0,1 1 0,-1-1 0,0 0 0,0 1 0,0-1 0,0 1 0,0-1 0,0 0 0,1 1 0,-1-1 0,0 1 0,0-1 1,0 0-1,0 1 0,0-1 0,0 0 0,-1 1 0,1-1 0,0 1 0,0-1 0,0 1 0,-4 30-39,3-23 46,0 1 0,-5 16-1,-4 0 36,-1 0 0,-1 0 0,-1-1-1,-25 33 1,28-42-55,0-1 163,1-1 0,-2-1 0,-20 21 0,29-32-129,1 1 0,-1-1-1,1 0 1,-1 0 0,0 0 0,1 0-1,-1-1 1,0 1 0,0 0-1,0-1 1,1 1 0,-1-1 0,0 0-1,0 1 1,0-1 0,0 0-1,0 0 1,0 0 0,0-1-1,0 1 1,0 0 0,1-1 0,-1 1-1,0-1 1,0 0 0,0 1-1,1-1 1,-1 0 0,0 0 0,-1-2-1,2 2-9,0 1-1,0-1 1,0 0-1,0 0 1,0 0-1,0 0 1,0 0-1,1 0 1,-1 0 0,0 0-1,1 0 1,-1-1-1,1 1 1,-1 0-1,1 0 1,0-1-1,0 1 1,-1 0-1,1 0 1,0-1-1,0 1 1,0 0-1,0-1 1,0 1-1,1 0 1,-1 0 0,0-1-1,1 1 1,-1 0-1,0 0 1,1 0-1,0-1 1,-1 1-1,1 0 1,0 0-1,-1 0 1,1 0-1,0 0 1,0 0-1,0 0 1,0 0-1,2-1 1,0 0-16,1-1 1,-1 1-1,1 0 1,-1 0-1,1 1 1,0-1-1,0 1 1,0-1-1,6 0 1,42-4 11,-44 6-4,47-1-18,0 2 0,0 3-1,55 10 1,-96-11-847,27-1-1,-36-2-68,-1 0 0,1-1 0,-1 1 0,1-1-1,6-2 1,-3 4-4577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3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62 6304,'-40'-36'2848,"40"28"-2464,9-1-288,6 9-128,19-9-320,11 9 192,7 0-2912,2 4 1696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3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12 859 2976,'-11'0'5557,"18"4"-3061,-2-3-2157,0 1 0,-1-1-1,1-1 1,0 1 0,0-1 0,0 0 0,0 0 0,0 0-1,0-1 1,0 1 0,5-2 0,-2-1-116,0 0 1,0 0 0,0 0 0,-1-1-1,1 0 1,8-6 0,38-26 315,-9 6-383,0-2 0,50-47 1,-20 0-42,-61 64-68,-2-1 0,0 0 1,12-23-1,-9 2 118,-14 35-144,-1 1-19,0 0 0,0 1 0,0-1 0,1 1 0,-1-1 0,0 0 0,0 1 0,0-1 0,0 1 0,0-1-1,0 0 1,0 1 0,0-1 0,0 0 0,0 1 0,-1-1 0,1 0 0,0 1-5,0-1 0,-1 1 1,1 0-1,0 0 1,0 0-1,0 0 0,-1 0 1,1-1-1,0 1 0,0 0 1,-1 0-1,1 0 0,0 0 1,0 0-1,-1 0 1,1 0-1,0 0 0,-1 0 1,1 0-1,0 0 0,0 0 1,-1 0-1,1 0 0,0 0 1,0 0-1,-1 1 0,-1-1-11,0 1-1,0 0 0,0 0 0,0 0 0,1 0 0,-1 0 0,0 1 1,-1 1-1,-39 43 75,3 3 0,1 0 0,-36 66 0,68-104 15,0 0 0,1 0 0,0 0 0,-5 20 0,9-28-39,0 1 0,0 0 1,0-1-1,1 1 1,0 0-1,0 0 1,0 0-1,0-1 0,1 1 1,-1 0-1,1 0 1,0-1-1,0 1 0,0-1 1,1 1-1,-1-1 1,1 1-1,4 5 0,-4-7-5,0 0-1,0 0 0,0-1 0,1 1 1,-1-1-1,0 0 0,1 1 1,-1-1-1,1 0 0,-1-1 0,1 1 1,-1 0-1,1-1 0,0 1 0,-1-1 1,1 0-1,0 0 0,3 0 0,8-1 89,0 0-1,14-4 0,-28 5-114,26-5 51,-1-2 1,0-1 0,0 0 0,-1-2-1,0-1 1,-1-1 0,-1 0 0,1-2 0,-2-1-1,32-28 1,45-59-28,-79 81-51,-19 20 15,1 0 0,-1 0 0,1 1 0,-1-1-1,1 0 1,-1 1 0,1-1 0,0 1 0,-1-1-1,1 1 1,0-1 0,0 1 0,-1-1 0,1 1 0,0 0-1,0-1 1,0 1 0,-1 0 0,1 0 0,1-1-1,-1 2 12,-1 0-1,1-1 0,-1 1 1,1 0-1,-1 0 0,1-1 1,-1 1-1,0 0 1,1 0-1,-1 0 0,0 0 1,0 0-1,0-1 0,1 1 1,-1 0-1,0 0 0,0 0 1,0 0-1,0 0 0,-1 2 1,0 13 94,-2 0-1,1 1 1,-2-1 0,0 0 0,-1-1 0,-11 25 0,-8 26 121,21-58-151,0 3 111,3-11-170,0 0 1,0 0-1,0 0 1,1 0 0,-1 0-1,0 0 1,0 0-1,0 0 1,0 0 0,0 0-1,0 0 1,0 0-1,0 0 1,0 0 0,0 0-1,0 0 1,0 0-1,0 0 1,0 0 0,0 0-1,0 0 1,0 0 0,1 0-1,-1 0 1,0 0-1,0 0 1,0 0 0,0 1-1,0-1 1,0 0-1,0 0 1,0 0 0,0 0-1,0 0 1,0 0-1,0 0 1,0 0 0,0 0-1,0 0 1,0 0-1,0 0 1,0 0 0,0 0-1,0 0 1,0 0 0,0 1-1,0-1 1,0 0-1,42-38 97,3 1 0,76-47 0,-105 73-8,4-2-119,31-15 0,-45 25-31,0 0-1,0 1 1,1 0 0,0 0-1,-1 0 1,1 1 0,0 0 0,0 0-1,12 1 1,-18 0 51,1 0 0,-1 0 0,1 0 1,0 1-1,-1-1 0,1 0 0,-1 1 0,1-1 0,-1 1 1,1 0-1,-1-1 0,0 1 0,1 0 0,-1 0 0,0 0 0,1 0 1,-1 0-1,0 0 0,0 0 0,0 0 0,0 1 0,1 1 1,-1-1 3,0 0 1,-1 0 0,1 0-1,-1 1 1,1-1-1,-1 0 1,0 0 0,0 1-1,0-1 1,0 0 0,0 1-1,-1-1 1,0 4 0,-1 2 11,-1 0 1,0 0 0,0 0-1,-1-1 1,0 1 0,0-1-1,-8 10 1,-74 81 412,101-109-309,0 1 0,1 1 0,18-9 0,-20 11-78,24-15 11,39-18-68,-67 36-45,1 0-1,0 0 0,-1 1 1,1 0-1,18-1 0,-27 3 50,-1 1-1,1 0 1,-1 0-1,1 0 1,-1 0-1,1 0 1,-1 0-1,1 0 1,-1 1-1,1-1 1,0 0-1,-1 1 1,0 0-1,1-1 1,-1 1-1,1 0 1,-1-1-1,0 1 1,0 0-1,1 0 1,-1 0-1,0 0 1,0 0-1,0 1 1,0-1-1,0 0 1,0 0-1,0 1 1,-1-1-1,1 0 1,0 1-1,0 1 1,0 1-3,-1-1-1,1 1 1,-1 0 0,0 0 0,0-1 0,0 1-1,0 0 1,-1-1 0,1 1 0,-1 0 0,0-1 0,-2 5-1,-14 44 268,17-51-245,-1-1 1,1 1-1,0-1 1,0 0-1,-1 1 1,1-1-1,0 1 0,0-1 1,0 1-1,0-1 1,-1 1-1,1-1 1,0 1-1,0-1 0,0 1 1,0-1-1,0 1 1,0-1-1,0 1 1,1-1-1,-1 1 1,0-1-1,0 1 0,0-1 1,0 1-1,1-1 1,-1 1-1,0-1 1,0 1-1,1-1 0,-1 0 1,0 1-1,1-1 1,-1 1-1,0-1 1,1 0-1,-1 1 0,1-1 1,-1 0-1,1 0 1,-1 1-1,1-1 1,-1 0-1,0 0 0,1 0 1,-1 0-1,1 1 1,-1-1-1,1 0 1,0 0-1,-1 0 1,1 0-1,-1 0 0,1 0 1,-1 0-1,1-1 1,3 1 27,1 0 0,-1-1 0,0 0 0,0 0 0,7-3 0,17-8-17,45-17 8,-70 28-50,0 0 0,-1 0-1,1 1 1,0-1 0,0 1-1,0 0 1,0 0 0,0 0-1,0 0 1,-1 0 0,1 1-1,5 1 1,-6-2 8,0 1 0,-1 0 0,1 0 1,0 0-1,-1 0 0,1 0 0,-1 0 0,1 0 0,-1 0 0,1 1 0,-1-1 1,0 1-1,0-1 0,0 1 0,0-1 0,0 1 0,0-1 0,0 1 1,1 3-1,0 6 22,1 1 0,-2-1 0,0 1 0,0 23 1,-1-27-32,-1 29 9,0-12 247,4 38-1,1-45-69,-4-18-152,0 0-1,0 1 0,0-1 1,0 0-1,1 0 1,-1 1-1,0-1 0,0 0 1,0 0-1,1 0 0,-1 0 1,0 1-1,0-1 0,0 0 1,1 0-1,-1 0 1,0 0-1,0 0 0,1 0 1,-1 0-1,0 0 0,0 0 1,1 0-1,-1 0 1,0 0-1,1 0 0,-1 0 1,0 0-1,0 0 0,1 0 1,-1 0-1,0 0 1,0 0-1,1 0 0,-1 0 1,0 0-1,0-1 0,1 1 1,-1 0-1,0 0 0,9-7 75,-1-2 3,-2 0 0,1 0-1,5-11 1,6-9-77,-8 14-95,1 0 0,1 1 0,1 1 1,-1 0-1,2 0 0,25-17 0,-39 30 83,0 0 1,0 0-1,0 0 0,0 0 1,0 1-1,0-1 0,0 0 1,-1 0-1,1 0 0,0 0 1,0 0-1,0 1 0,0-1 1,0 0-1,0 0 0,0 0 1,0 0-1,0 0 0,0 1 1,0-1-1,0 0 1,0 0-1,1 0 0,-1 0 1,0 0-1,0 1 0,0-1 1,0 0-1,0 0 0,0 0 1,0 0-1,0 0 0,0 0 1,0 0-1,0 1 0,1-1 1,-1 0-1,0 0 0,0 0 1,0 0-1,0 0 0,0 0 1,0 0-1,1 0 0,-1 0 1,0 0-1,0 0 0,0 0 1,0 0-1,0 0 1,1 0-1,-1 0 0,0 0 1,0 0-1,0 0 0,0 0 1,1 0-1,-1 0 0,0 0 1,0 0-1,0 0 0,0 0 1,0 0-1,0 0 0,1 0 1,-1 0-1,0 0 0,-5 18-131,3-12 130,-41 132-41,-30 90-10,68-213 49,-56 144 3,45-122 207,-1-1 0,-28 41 0,43-73-150,1-4-33,1 1 0,0 0 1,-1 0-1,1 0 0,-1-1 0,1 1 1,-1 0-1,0 0 0,1-1 0,-1 1 0,0-1 1,1 1-1,-1 0 0,0-1 0,0 1 1,1-1-1,-1 0 0,0 1 0,0-1 0,0 0 1,0 1-1,0-1 0,-1 0 0,2 0-12,0 0 0,-1 0-1,1 0 1,0 0 0,-1 0-1,1 0 1,0-1 0,0 1-1,-1 0 1,1 0 0,0 0-1,-1 0 1,1-1 0,0 1-1,0 0 1,0 0 0,-1-1-1,1 1 1,0 0 0,0 0-1,0-1 1,0 1 0,-1 0-1,1-1 1,0 1 0,0 0-1,0-1 1,0 1 0,0 0-1,0 0 1,0-1 0,0 1-1,0 0 1,0-1 0,0 1-1,0 0 1,0-1 0,0 1-1,0-1 1,4-18 71,-2 11-33,32-129 136,-10 52-204,-6 18 51,2 0-1,35-75 1,-35 105-64,1 1 1,2 0 0,53-63-1,-36 56 17,2 1 0,54-41 0,-85 73-63,1 1 0,1 0 1,0 0-1,0 1 0,0 1 1,1 1-1,17-7 0,-29 12 79,0 0 0,1 1 0,-1-1-1,0 1 1,0 0 0,0 0 0,0-1-1,1 1 1,-1 0 0,0 1 0,0-1-1,0 0 1,0 1 0,0-1 0,0 1-1,1 0 1,-1-1 0,0 1 0,-1 0-1,1 0 1,0 1 0,0-1 0,0 0-1,-1 0 1,1 1 0,0-1 0,-1 1-1,1 0 1,1 2 0,-2-1-2,0 0 1,0 0-1,0 0 1,0-1-1,0 1 1,-1 0 0,0 0-1,1 0 1,-1 0-1,0 0 1,0 0-1,-1 0 1,1 0-1,-1 0 1,1 0-1,-1 0 1,0-1-1,0 1 1,0 0-1,-1 0 1,0 2-1,-4 4 21,0 0-1,-1-1 1,1 0 0,-2 0-1,1-1 1,-11 9-1,-56 38 129,61-45-112,-26 15 126,35-22-123,1 0-1,-1 0 1,1-1 0,-1 1-1,0-1 1,0 0-1,0-1 1,-6 2 0,10-2-33,0 0 0,0 0 0,0 0 0,0 0 0,0 0 0,0 0 0,0 0 0,-1 0 0,1 0 0,0 0 0,0 0 0,0 0 0,0 0 0,0 0 1,0 0-1,0 0 0,-1 0 0,1 0 0,0 0 0,0 0 0,0 0 0,0 0 0,0 0 0,0 0 0,0-1 0,0 1 0,-1 0 0,1 0 0,0 0 0,0 0 0,0 0 1,0 0-1,0 0 0,0 0 0,0 0 0,0 0 0,0-1 0,0 1 0,0 0 0,0 0 0,0 0 0,0 0 0,0 0 0,0 0 0,0 0 0,0-1 0,4-4 81,10-6-39,9 0-126,1 2 0,42-13 0,-30 12 30,149-56-179,-133 47 284,-37 13-195,28-5 0,-42 11 135,-1 0 0,0 0 0,0 0 0,0 0 0,1 0 0,-1 0 0,0 0 0,0 0 0,1 0 0,-1 0 0,0 0 0,0 0 0,0 0 0,1 0 0,-1 0 0,0 1 0,0-1 0,0 0 1,0 0-1,1 0 0,-1 0 0,0 1 0,0-1 0,0 0 0,0 0 0,0 0 0,0 1 0,0-1 0,1 0 0,-1 0 0,0 0 0,0 1 0,0-1 0,0 0 0,0 0 0,0 1 0,0-1 0,0 0 1,0 0-1,0 0 0,0 1 0,-2 17-58,-9 22-17,-9-7-14,17-28 92,-1 0 1,1 0 0,0 0-1,1 1 1,-1 0-1,-2 8 1,4-8 34,0 1 0,0-1 0,0 12 0,1-17-15,-1 0-1,1 0 1,0 0-1,0 0 1,1 1-1,-1-1 1,0 0-1,0 0 1,1 0-1,-1 0 1,0 0-1,1 0 1,-1 0-1,1 0 1,-1 0-1,1 0 1,0 0-1,-1 0 1,1 0-1,0 0 1,0-1-1,-1 1 1,1 0-1,0-1 0,0 1 1,0 0-1,0-1 1,0 1-1,0-1 1,0 1-1,1-1 1,1 1-21,0-1 0,0 0 0,0 0 0,0 0-1,-1 0 1,1 0 0,0-1 0,0 1 0,-1-1 0,1 0 0,0 0 0,4-2 0,2-2 108,-1 0 1,12-9 0,-1 0 157,-10 8-212,-1 0 1,0-1-1,0 0 1,0 0 0,10-14-1,-16 18-57,0 0-1,0 0 1,0 0-1,0-1 1,0 1-1,-1-1 1,0 1-1,2-6 1,-3 7-8,0 0 0,0 0 0,0 0 1,0-1-1,0 1 0,0 0 0,0 0 0,-1 0 0,1 0 0,-1 0 1,1 0-1,-1 0 0,0 0 0,0 0 0,0 0 0,-1-1 1,0 1 3,1 0 0,-1 0 0,0 0 0,0 0 0,0 1 1,0-1-1,-1 1 0,1 0 0,0-1 0,0 1 0,-1 0 1,1 0-1,-1 1 0,1-1 0,-1 0 0,1 1 0,-1 0 1,0-1-1,1 1 0,-1 0 0,1 0 0,-1 0 0,0 1 1,1-1-1,-1 1 0,1-1 0,-1 1 0,1 0 0,-1 0 1,1 0-1,-3 2 0,-2 1-68,-1 0 54,8-3 25,5 0-3,54-7 94,220-11-176,-188 17 82,-41 1-37,-44-1 2,-1 1 0,1-1 0,0 1 1,-1 0-1,10 4 0,-13-5 44,-1 1-1,1-1 1,0 1 0,0 0 0,-1 0-1,1 0 1,0 0 0,-1 0 0,1 0-1,-1 0 1,1 1 0,-1-1 0,0 1-1,1-1 1,-1 1 0,0-1 0,0 1-1,0 0 1,1 1 0,-1 2-27,-1 0 0,1-1 0,-1 1 0,0 0 0,0 0 0,-1 0 0,1-1 1,-3 8-1,2-7 36,0 0 1,1 0-1,-1-1 1,1 1-1,0 0 0,1 7 1,0-6 33,-1-3-33,1 0 1,-1 0 0,1 0-1,0-1 1,0 1-1,0 0 1,2 3-1,-2-5-5,0 0-1,0 0 0,0 0 0,0 0 0,0 0 0,0-1 1,0 1-1,0 0 0,0-1 0,0 1 0,1-1 1,-1 1-1,0-1 0,0 0 0,1 1 0,-1-1 0,0 0 1,0 0-1,1 0 0,-1 0 0,2 0 0,2 0 23,0-1-1,0 0 1,0 0-1,0 0 1,0 0-1,0-1 1,0 1-1,7-5 1,38-26 85,-31 20-102,20-14 23,-1-1-1,-2-2 1,64-64 0,82-141 131,-136 164-228,55-116-1,-35 46-437,-66 140 491,0 0 1,0 0-1,0 0 0,0 0 1,0 0-1,1 0 0,-1 0 1,0 0-1,0 0 1,0 0-1,0 0 0,0 0 1,0 0-1,0-1 0,0 1 1,0 0-1,0 0 0,0 0 1,0 0-1,0 0 1,0 0-1,0 0 0,0 0 1,0 0-1,0 0 0,0 0 1,0-1-1,0 1 0,0 0 1,0 0-1,0 0 1,0 0-1,0 0 0,0 0 1,0 0-1,0 0 0,-1 0 1,1 0-1,0 0 0,0 0 1,0 0-1,0 0 1,0 0-1,0-1 0,0 1 1,0 0-1,0 0 0,0 0 1,0 0-1,0 0 0,0 0 1,0 0-1,-1 0 1,1 0-1,0 0 0,0 0 1,0 0-1,0 0 0,0 0 1,0 0-1,0 0 0,0 0 1,0 0-1,-1 0 1,-5 4-170,-5 8 97,0 0-1,1 1 1,-16 27 0,15-23 45,-19 32-23,2 2 0,-36 92 1,-20 118-22,84-260 80,-4 13 33,1 0 1,0 0-1,1 0 1,0 19 0,2-30-14,-1 0 0,2 0 0,-1 0 0,0 0 0,1 0 0,-1 0 0,1 0 0,0 0 0,0 0 0,0 0 0,0-1 0,1 1 0,-1 0 0,1-1 0,-1 1 0,1-1 0,0 0 0,0 1 0,0-1 0,1 0 0,-1 0 0,0 0 0,1-1 0,-1 1 0,1-1 0,-1 1 0,5 1 0,1-1 5,1 0 0,-1 0 0,1 0 0,-1-1 0,1-1 0,-1 0 0,12 0 0,61-11 96,-76 10-103,9-1 11,1-1 1,-1-1 0,1 0 0,-1-1-1,19-9 1,-14 4-92,24-13 45,70-47-1,-80 41 108,-22 19-141,20-15 0,-18 17-115,-13 7 83,-2 1 5,-21 14-118,2 5 151,1 1 0,0 1-1,2 0 1,-18 28-1,17-24 68,14-19 1,0 0 0,1 1 1,-1-1-1,1 1 0,1 0 0,0 0 1,0 0-1,-4 14 0,7-21-12,-1 1-1,1 0 1,0-1-1,0 1 1,0 0 0,0-1-1,0 1 1,0 0-1,0-1 1,0 1-1,0 0 1,0-1-1,0 1 1,0 0-1,0-1 1,1 1-1,-1 0 1,0-1 0,0 1-1,1 0 1,-1-1-1,0 1 1,1-1-1,-1 1 1,1 0-1,0-1-3,0 1 0,0-1 0,-1 0 0,1 0 0,0 0 1,0 0-1,0 0 0,-1 0 0,1 0 0,0 0 0,0 0 0,0 0 0,-1-1 0,1 1 0,0 0 0,0-1 0,-1 1 0,2-1 0,3-2 10,1 0 0,-1 0 0,0-1 0,7-7 1,8-12-24,-1 0 0,-1-1 0,-1-1 0,-1 0 1,19-45-1,-25 51-216,-8 17 80,-5 11 19,-13 34-57,-15 46 166,31-87 29,-1 0 0,1 0 1,-1 0-1,1 1 0,0-1 1,0 0-1,0 1 0,0-1 0,0 0 1,1 1-1,-1-1 0,1 0 1,-1 0-1,1 0 0,1 3 1,-1-3-3,0-1-1,-1 0 1,1 0 0,0 1 0,0-1 0,1 0 0,-1 0 0,0 0 0,0 0 0,0-1 0,1 1-1,-1 0 1,0 0 0,1-1 0,-1 1 0,0-1 0,1 1 0,-1-1 0,1 0 0,-1 1 0,1-1-1,-1 0 1,3 0 0,20-2 24,-1 0 0,1-2-1,-1-1 1,34-11-1,1 1 35,36-14-196,-10 3 76,-78 24 35,1 1-1,-1-1 1,1 1 0,-1 1-1,1-1 1,0 1-1,6 1 1,-11-1 5,-1 0-1,1 1 1,-1-1-1,1 1 1,-1-1 0,1 1-1,-1-1 1,1 1-1,-1 0 1,0 0 0,1 0-1,-1-1 1,0 1 0,0 1-1,1-1 1,-1 0-1,0 0 1,0 0 0,0 1-1,-1-1 1,1 0-1,0 1 1,0-1 0,-1 0-1,1 1 1,-1-1-1,1 1 1,-1 0 0,0-1-1,1 1 1,-1-1-1,0 1 1,0-1 0,0 3-1,-1 3 6,0-1 0,0 1 0,-1-1 1,0 0-1,0 0 0,0 0 0,-1 0 0,1 0 0,-1-1 0,-1 1 0,1-1 0,-9 9 0,-6 13 191,18-27-182,0 0 0,0 0 0,0 0 0,0 0 0,1 0 0,-1 0-1,0 0 1,0 0 0,0 0 0,0 0 0,0 0 0,0 0 0,0 0 0,0 0-1,1 0 1,-1 0 0,0 0 0,0 0 0,0 0 0,0 0 0,0 0 0,0 0 0,0 0-1,0 0 1,0 0 0,0 0 0,1 0 0,-1 1 0,0-1 0,0 0 0,0 0-1,0 0 1,0 0 0,0 0 0,0 0 0,0 0 0,0 0 0,0 0 0,0 0 0,0 0-1,0 1 1,0-1 0,0 0 0,0 0 0,0 0 0,0 0 0,0 0 0,0 0-1,0 0 1,0 0 0,0 1 0,0-1 0,0 0 0,0 0 0,0 0 0,0 0 0,0 0-1,0 0 1,16-7 219,18-15-222,27-25-65,-22 17-69,-38 29 114,0 0 1,0 0-1,0 0 0,1 0 1,-1 0-1,0 1 0,1-1 1,-1 0-1,1 1 0,-1-1 1,1 1-1,-1 0 0,1 0 1,-1-1-1,3 1 0,-4 0 7,0 0-1,1 0 1,-1 0-1,0 1 1,1-1-1,-1 0 1,0 0-1,0 0 0,1 0 1,-1 0-1,0 1 1,0-1-1,1 0 1,-1 0-1,0 0 1,0 1-1,0-1 1,0 0-1,1 0 1,-1 1-1,0-1 1,0 0-1,0 0 1,0 1-1,0-1 0,0 0 1,0 1-1,1-1 1,-1 0-1,0 1 1,0 10-12,0-9 5,-3 23-85,2-18 117,0 0 0,0 0 0,1-1-1,0 9 1,0-14-11,0 1 0,1-1 0,-1 1 0,0-1-1,1 1 1,-1-1 0,1 1 0,-1-1 0,1 1 0,0-1-1,0 0 1,0 0 0,-1 1 0,1-1 0,0 0 0,0 0-1,1 0 1,-1 0 0,0 0 0,0 0 0,0 0 0,1 0-1,1 0 1,-1 0 7,1 0-1,-1-1 0,1 0 1,-1 1-1,1-1 0,-1 0 1,1 0-1,-1 0 1,0 0-1,1-1 0,-1 1 1,5-2-1,31-11 216,-30 9-200,76-34 254,-61 27-231,1-1 1,-1-1-1,-1 0 1,0-2-1,38-35 1,-33 23-71,-1-2 1,-1-1 0,38-61 0,50-112 167,-76 133-141,6-14-569,-39 73 221,-4 11 334,0 0 0,0 0 0,0 0 1,0 0-1,0 0 0,0 0 0,0 0 1,0 0-1,0 0 0,0 0 0,-1 1 1,1-1-1,0 0 0,0 0 0,0 0 0,0 0 1,0 0-1,0 0 0,0 0 0,0 0 1,0 0-1,0 0 0,0-1 0,0 1 1,0 0-1,0 0 0,0 0 0,0 0 0,0 0 1,0 0-1,0 0 0,-1 0 0,1 0 1,0 0-1,0 0 0,0 0 0,0 0 1,0 0-1,0 0 0,0 0 0,0 0 0,0 0 1,0 0-1,0 0 0,0 0 0,0 0 1,0 0-1,0 0 0,0 0 0,0-1 1,0 1-1,0 0 0,0 0 0,0 0 0,0 0 1,0 0-1,0 0 0,0 0 0,0 0 1,0 0-1,0 0 0,0 0 0,0 0 1,0 0-1,0 0 0,0 0 0,0 0 0,-1 1-22,-1 1-1,1 0 1,0 0-1,-1-1 1,1 1-1,0 0 0,0 0 1,-1 4-1,-57 188 219,13 7-256,42-182 46,-2 13 76,1 0 0,2 0 0,2 0-1,0 1 1,6 43 0,4-41-3147,-7-30 2195,0 0-1,-1 0 0,1 0 1,-1 0-1,0 7 0,-9-13-4591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35 253 7136,'-29'-28'3232,"23"6"-2816,12 4 2048,3 9-1440,20-16 576,5 4-961,20-6-351,5 5-192,9 1-192,-2 8 64,-6-5-32,-6 11 0,-11-7-2751,-9 10 1535,-15 0-3936,-10 4 2944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5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16 173 3712,'-1'0'65,"1"0"0,-1 0 1,1 0-1,-1 0 0,1 0 0,0 0 1,-1 0-1,1 0 0,-1 0 0,1 0 1,0 0-1,-1 0 0,1-1 0,-1 1 1,1 0-1,0 0 0,-1 0 0,1-1 1,0 1-1,-1 0 0,1 0 0,0-1 1,-1 1-1,1 0 0,0-1 1,0 1-1,-1-1 0,1 0 0,-1 0 80,0 0-1,1 0 1,-1 0 0,0 0-1,1 0 1,-1 0-1,2-8 7586,5 7-3948,24-2-2341,-18 3-307,64-8-527,0-4-1,88-25 0,-149 33-1907,-1-1 0,25-12 0,1-8-4470,-10 8-2325,-30 18 7935,0-1 0,1 1 0,-1-1 0,0 1 0,1-1 1,-1 1-1,0-1 0,0 1 0,0-1 0,1 1 0,-1-1 0,0 0 0,0 1 0,0-1 1,0 1-1,0-1 0,0 0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1672 630 8736,'-11'-25'3936,"45"21"-3424,-5-5 864,5 4-864,48-11 576,12 3-641,22-10-255,-4 10-96,-6-3-32,-13 7-32,-10-3-1791,-15 6 991,-25-3-3520,-9 6 2400</inkml:trace>
  <inkml:trace contextRef="#ctx0" brushRef="#br0" timeOffset="1">72 86 6240,'-54'-30'2816,"40"14"-2464,10 3-32,8 8-256,1-8-448,10 9 192,4-1-3232,1 5 1888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154 819 2720,'3'-2'2022,"7"-8"2588,11-4-3525,58-33 1218,-46 27-1822,-9 6-301,0-1 0,-2-1-1,0-1 1,-1-1 0,0-1 0,23-29 0,-9 1 121,52-98 0,-82 136-279,194-317 1284,-169 275-1578,-41 57 251,-7 9-134,11-7 141,0 1-1,0 0 0,1 0 1,0 0-1,1 0 0,0 1 1,-5 12-1,-4 9 10,-14 27 4,-66 124 210,-74 45-99,129-177-76,-48 64 277,5 4 0,-66 129 0,61-83 1209,82-150-1030,10-14-169,7-9-60,67-66 43,162-132-171,-98 98-133,200-115 0,-292 195-6,159-96-351,-209 125 368,-4 3-2,-8 9-3,-17 13-69,-26 15 134,-11 9-240,57-42 163,1-1 0,1 1 0,-1 1 1,1-1-1,0 1 0,-5 11 0,10-18 22,0 0-1,1 0 0,-1 0 1,1 1-1,-1-1 0,1 0 1,-1 0-1,1 1 0,0-1 1,0 0-1,-1 1 0,1-1 0,0 0 1,0 1-1,0-1 0,1 0 1,-1 1-1,0 1 0,1-3 2,-1 1-1,1 0 1,0 0 0,-1 0-1,1-1 1,-1 1-1,1 0 1,0 0-1,0-1 1,-1 1-1,1-1 1,0 1-1,0-1 1,0 1 0,0-1-1,0 1 1,0-1-1,1 1 1,4 0 20,-1-1 0,0 1 0,0-1 0,1 0 0,-1 0 0,0 0 0,10-3 0,-4 1 52,-1-1 0,1-1 1,-1 0-1,0 0 0,14-9 1,-17 9-65,-1 0 0,0-1 0,1 1 0,-2-1 1,1-1-1,0 1 0,-1-1 0,7-9 0,-11 13-31,0 0 0,-1-1 0,1 1 0,0-1 0,-1 1-1,1 0 1,-1-1 0,0 1 0,0-1 0,0 1 0,0-1 0,0 1-1,-1-1 1,1 1 0,-1-1 0,1 1 0,-1-1 0,0 1-1,-2-4 1,2 3-12,0 0 0,-1 0 0,0 0 0,0 0 0,0 1 0,0-1 0,0 0-1,0 1 1,-1 0 0,1-1 0,-1 1 0,1 0 0,-1 0 0,-6-3 0,9 5 21,0 0 0,0 0 0,0 0 0,0 0 0,0 0 1,-1 0-1,1 0 0,0 0 0,0 0 0,0 0 0,0 0 0,0 0 1,0 0-1,0 0 0,0-1 0,-1 1 0,1 0 0,0 0 0,0 0 1,0 0-1,0 0 0,0 0 0,0 0 0,0-1 0,0 1 0,0 0 0,0 0 1,0 0-1,0 0 0,0 0 0,0 0 0,0-1 0,0 1 0,0 0 1,0 0-1,0 0 0,0 0 0,0 0 0,0-1 0,0 1 0,0 0 1,0 0-1,0 0 0,0 0 0,0 0 0,0 0 0,0 0 0,0-1 1,1 1-1,-1 0 0,0 0 0,0 0 0,0 0 0,0 0 0,0 0 1,0 0-1,0 0 0,1 0 0,-1 0 0,0-1 0,0 1 0,0 0 1,0 0-1,0 0 0,0 0 0,1 0 0,-1 0 0,12-5-10,-10 4 14,15-5 16,1 2-1,-1 0 1,1 0 0,0 2 0,31-1-1,-6 0 135,-34 3-142,0-1 1,0 1-1,0 0 0,0 1 0,13 2 0,-18-2 15,0 0-1,-1 0 1,1 1-1,0 0 1,-1-1-1,1 1 1,-1 0-1,0 1 1,1-1-1,-1 1 1,0-1-1,-1 1 1,1 0-1,3 5 1,0 2 61,-1-1 1,0 1-1,-1 0 1,0 0-1,-1 0 1,0 1 0,0-1-1,1 19 1,-2-18-29,-1-1 0,2 1 0,-1 0 0,2 0 0,-1-1 0,1 0 0,10 17 0,-12-25-69,-1 0 1,1 0 0,-1 0 0,1 0 0,0 0-1,0-1 1,0 1 0,0-1 0,0 1 0,0-1-1,1 0 1,-1 0 0,0 0 0,0 0 0,1 0-1,-1-1 1,1 1 0,3 0 0,3-1-379,0 0 0,0 0 0,17-4 0,-19 3 104,41-9-3539,5 1 1084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93 3072,'2'-3'516,"-1"0"1,-1 0-1,1 0 1,0 0-1,-1 1 0,1-1 1,-1 0-1,0 0 1,0-1-1,0 1 1,0 0-1,-1 0 0,1 1 1,-1-1-1,1 0 1,-1 0-1,-2-4 1,2 6-434,0 1 1,0-1 0,1 1 0,-1-1-1,0 1 1,0-1 0,0 1-1,0 0 1,0 0 0,0-1 0,0 1-1,0 0 1,0 0 0,0 0 0,0 0-1,0 0 1,0 0 0,0 0-1,0 0 1,0 1 0,-1-1 0,1 0 10,-4 2-8,0-1 0,0 1 0,0 0 0,0 0 0,0 0 0,0 1 0,0-1 0,1 1 0,0 0 0,-1 1 0,1-1 0,-4 6 0,-9 5-4,0 0 46,1 1 0,0 1 0,1 0 0,1 1 0,0 1 0,-16 28-1,28-42-90,-1 1-1,1 0 0,0 1 1,0-1-1,1 0 0,0 0 0,-1 1 1,2-1-1,-1 1 0,1-1 0,0 1 1,0-1-1,0 1 0,2 9 1,-1-11 6,0-1 0,1 1 0,-1 0 0,1-1 0,-1 1 0,1-1 1,0 0-1,0 1 0,1-1 0,-1 0 0,1 0 0,-1-1 0,1 1 1,0 0-1,0-1 0,0 0 0,0 0 0,1 0 0,-1 0 1,1 0-1,4 1 0,-2-1 39,0 0 0,1 0 0,-1-1-1,1 0 1,-1 0 0,1-1 0,-1 0 0,14-1 0,-1-3 67,32-9 1,-39 10-114,114-45 120,-71 26-30,65-29 49,-97 40-158,0-2-1,-1 0 0,21-17 0,-24 10-280,-15 12 52,-4 8 197,0 0 0,-1 0 1,1 0-1,0 0 0,-1 0 0,1 0 1,0 0-1,-1 0 0,1 0 0,0 0 1,-1 0-1,1 0 0,0 0 0,-1 0 1,1 0-1,0 0 0,-1 0 0,1 0 1,0 0-1,-1 0 0,1 1 0,0-1 1,-1 0-1,1 0 0,0 0 1,-1 1-1,-34 14-134,-50 30 1,76-39 175,0 0 0,-1 1 0,2 0 0,-1 0 0,1 1 0,0 0 0,1 1 0,0-1 0,-12 20 0,18-25-17,0-1 1,-1 1-1,1 0 0,0-1 0,1 1 1,-1 0-1,0-1 0,1 1 0,-1 0 1,1 0-1,0 0 0,0 0 0,0-1 1,1 6-1,0-6 7,-1 0 1,1-1-1,0 1 1,0 0-1,0 0 1,0 0-1,1-1 1,-1 1-1,0-1 1,1 1-1,-1-1 1,1 1-1,-1-1 1,1 0-1,-1 0 1,1 0-1,0 0 1,0 0-1,0 0 1,0 0-1,2 0 1,7 2 47,0 0 0,0-1 1,0 0-1,1-1 0,-1 0 1,0-1-1,1 0 0,-1-1 1,1 0-1,-1-1 0,18-5 1,-21 5-14,-1-1 0,0 0 0,1-1 0,-1 1 0,-1-1 1,1-1-1,-1 0 0,1 1 0,4-7 0,-6 7-51,-1 0 1,-1-1-1,1 1 0,-1-1 1,1 0-1,-1 1 0,-1-1 1,1-1-1,-1 1 0,0 0 1,0-1-1,2-9 0,-4 13-20,1 0-1,-1 0 0,0 0 1,0 0-1,0 0 0,-1 1 0,1-1 1,0 0-1,-1 0 0,1 0 0,-1 0 1,0 0-1,0 1 0,1-1 1,-1 0-1,0 0 0,-3-2 0,2 2 2,0 0-1,-1-1 0,1 1 1,-1 0-1,0 0 0,1 1 1,-1-1-1,0 1 0,-6-3 1,3 2-19,0 0 0,-1 1 1,1-1-1,0 1 1,-1 1-1,1-1 1,-1 1-1,1 0 1,-1 1-1,-6 0 0,8 1-1,0-1-1,1 1 0,-1 0 0,1 0 1,-1 0-1,1 0 0,0 1 0,-5 3 1,8-5 36,0 0 0,1-1 1,-1 1-1,0 0 1,1 0-1,-1-1 1,0 1-1,1 0 0,-1 0 1,1 0-1,0 0 1,-1 0-1,1 0 0,-1 0 1,1 0-1,0 0 1,0 0-1,0 2 0,0-2 12,0 0-1,1 0 1,-1 0-1,1 1 0,-1-1 1,1 0-1,-1 0 0,1 0 1,0 0-1,-1 0 0,1 0 1,0 0-1,0 0 0,0 0 1,0-1-1,0 1 0,0 0 1,0 0-1,2 0 0,2 2 30,0-1 0,0 0-1,-1 0 1,2 0 0,-1-1-1,0 0 1,0 0 0,0 0 0,8 0-1,8-1 135,23-2-1,-17 0-45,-11 1-62,0 0-1,-1-1 1,1-1-1,-1 0 1,0-1 0,0-1-1,0 0 1,27-15-1,-14 4 25,-1-2 0,33-27 0,111-81-356,-165 121 227,0 1-7,0 0 0,0 1 0,10-5-1,-16 7 42,1 1 0,0-1 0,-1 1-1,1 0 1,0-1 0,0 1-1,-1 0 1,1 0 0,0 0-1,0-1 1,0 1 0,-1 0 0,1 0-1,0 0 1,0 0 0,0 1-1,-1-1 1,1 0 0,0 0-1,0 0 1,0 1 0,-1-1 0,1 0-1,0 1 1,-1-1 0,1 1-1,0-1 1,-1 0 0,1 1-1,0 0 1,-1-1 0,1 1-1,-1-1 1,1 1 0,-1 0 0,1-1-1,-1 1 1,1 1 0,0 2 7,0 1 0,-1-1 0,1 0 0,-1 1 0,0-1 0,-1 1 0,1-1 0,-1 1 0,1-1 0,-1 0 0,-3 8 0,0 3-29,1-2 11,0-1 0,-1 1 1,0-1-1,-1 0 0,0-1 1,-1 1-1,-10 13 0,-103 172 481,111-185-390,0 0 0,-12 12 0,18-21-50,0-1-1,-1 1 0,1-1 1,-1 1-1,0-1 1,0 0-1,0 0 0,0 0 1,0-1-1,-1 1 1,1-1-1,0 0 0,-7 2 1,8-3-5,1 0 1,-1 0 0,0 0-1,0 0 1,1 0 0,-1-1-1,0 1 1,0-1 0,1 1-1,-1-1 1,0 1 0,1-1-1,-1 0 1,1 0 0,-1 0-1,-1-2 1,0 0 1,0 1 0,0-2-1,0 1 1,1 0 0,-1 0 0,-3-8 0,0-2 4,0 0 0,1-1 1,-3-15-1,6 18-78,0 0-1,1 0 1,0 0-1,2-11 1,-1 12-208,0 10 257,1 1 0,-1-1-1,1 0 1,-1 0 0,1 0 0,-1 0-1,1 1 1,-1-1 0,1 0 0,-1 1-1,1-1 1,-1 0 0,1 1 0,-1-1-1,1 0 1,-1 1 0,0-1 0,1 1-1,0 0 1,-1 0-23,3 3-21,1-1 0,-1 1 0,1-1 1,0 0-1,0 0 0,5 3 0,3 2 47,-5-3 35,0-1-1,0 0 1,0 0-1,1-1 1,-1 0 0,1 0-1,0-1 1,0 0-1,0 0 1,0-1 0,0 0-1,0 0 1,0-1-1,11 0 1,8-3 118,0-1 0,50-15 0,-53 12-157,18-4 40,0-1 1,-2-3-1,0-1 1,0-2-1,72-46 1,-93 51-96,-1 0-23,1 1 0,27-14 0,-45 26 73,0-1 0,0 1 0,-1-1 1,1 1-1,0-1 0,0 1 0,0 0 0,1-1 1,-1 1-1,0 0 0,0 0 0,0 0 0,0 0 1,0 0-1,0 0 0,0 0 0,0 0 1,0 0-1,0 0 0,0 1 0,0-1 0,0 0 1,0 1-1,0-1 0,0 1 0,0-1 0,0 1 1,0 0-1,0-1 0,0 1 0,-1 0 0,1-1 1,0 1-1,0 0 0,-1 0 0,1 0 1,-1 0-1,1 0 0,-1 0 0,1 0 0,-1 0 1,1 0-1,-1 1 0,1 3 8,0 0 0,0 0 0,-1-1 0,1 1 0,-1 0 0,0 0 1,-1 0-1,0 6 0,-4 6 55,0 0 1,-1 0-1,0-1 1,-1 0-1,-13 21 1,7-15 25,12-20-79,-8 18 212,8-15 90,7-8 170,140-113-318,-122 99-218,1 2 0,1 1 1,0 1-1,35-12 0,-57 23 17,0 1 0,0 0 0,0 0-1,0 1 1,0-1 0,1 1 0,-1 0 0,5 0 0,-8 0 42,0 0 0,0 0 0,0 1 0,0-1 0,-1 0 1,1 0-1,0 1 0,0-1 0,0 1 0,0-1 0,0 0 1,0 1-1,-1 0 0,1-1 0,0 1 0,0-1 0,-1 1 0,1 0 1,0 0-1,-1-1 0,1 1 0,-1 0 0,1 0 0,-1 0 1,1-1-1,-1 1 0,0 0 0,0 0 0,1 0 0,-1 0 0,0 0 1,0 0-1,0 0 0,0 0 0,0 0 0,0 0 0,0 0 1,0 1-1,-1 4 17,-1-1 0,0 1 1,0-1-1,0 1 0,-1-1 1,0 0-1,0 1 0,0-2 1,-1 1-1,-4 6 0,-14 20-51,19-25-30,1-4 119,0 1-1,1 0 1,-1 0-1,1 0 1,0 0-1,-1 5 1,1-8-37,1 1-1,0-1 1,0 0 0,0 1 0,0-1 0,0 0 0,1 1 0,-1-1 0,0 1 0,0-1 0,0 0 0,0 1 0,0-1 0,0 0 0,0 0-1,1 1 1,-1-1 0,0 0 0,0 1 0,0-1 0,1 0 0,-1 0 0,0 1 0,1-1 0,-1 0 0,1 1 9,0-1 1,0 0-1,1 1 1,-1-1-1,0 0 1,0 0-1,0 0 1,0 0-1,0 0 1,0 0-1,0 0 1,2 0-1,16-4 42,-1-1 0,0 0 0,29-14 0,0 0 11,79-36-75,-58 23-123,-65 30 90,-1 1 0,1 0 0,-1 0 0,1 0 0,0 1 0,-1-1-1,1 1 1,0-1 0,-1 1 0,1 0 0,0 0 0,2 0 0,-4 1 17,-1-1 1,1 0-1,0 0 0,-1 1 1,1-1-1,-1 0 1,1 0-1,-1 1 1,1-1-1,-1 1 1,1-1-1,-1 1 0,1-1 1,-1 0-1,1 1 1,-1-1-1,0 1 1,1 0-1,-1-1 1,0 1-1,1 0 0,-1 1 12,0 0-1,1-1 0,-1 1 0,0 0 0,0 0 0,0 0 0,0-1 0,0 1 0,-1 0 1,0 3-1,-1 1 4,0 1 0,-1-1-1,0 0 1,-6 10 0,-2 4 1,-15 34 187,26-53-173,-1 0 0,1 0 0,-1 0 0,1 0-1,-1 0 1,1 0 0,0 0 0,0 0 0,0 1 0,-1-1 0,1 0 0,0 0 0,0 0-1,1 0 1,-1 1 0,0-1 0,0 0 0,1 0 0,-1 0 0,0 0 0,2 2 0,-2-2 4,1-1 0,0 1 1,0 0-1,-1-1 1,1 1-1,0-1 0,0 1 1,0-1-1,0 0 1,0 1-1,-1-1 0,1 0 1,0 0-1,0 1 1,0-1-1,0 0 0,0 0 1,0 0-1,0 0 1,0 0-1,0 0 0,0-1 1,0 1-1,0 0 1,1-1-1,7-2 15,1 0 1,-1-1-1,0-1 0,0 0 1,-1 0-1,0 0 0,12-11 1,3-4 8,22-26 1,5-4-160,-50 49 98,1 0 1,0 0 0,0 1-1,0-1 1,-1 0 0,1 1 0,0-1-1,0 1 1,0-1 0,0 1-1,0 0 1,0-1 0,0 1-1,0 0 1,0 0 0,1-1 0,2 6-220,-6 6 109,-7 15-54,4-17 236,2 1 1,-1 0 0,1 0-1,1 1 1,-1-1 0,0 16-1,3-24-34,0-1 0,0 0 1,0 1-1,0-1 0,0 0 0,1 1 0,-1-1 0,0 0 0,1 0 0,-1 1 0,1-1 0,-1 0 1,1 0-1,0 0 0,-1 1 0,1-1 0,0 0 0,0 0 0,0 0 0,0 0 0,0 0 0,0-1 0,0 1 1,0 0-1,0 0 0,0-1 0,0 1 0,0 0 0,1-1 0,-1 1 0,0-1 0,1 0 0,-1 1 0,0-1 1,0 0-1,3 0 0,4 0 37,0 0 1,0-1-1,0 0 1,-1 0-1,9-3 1,-10 3-73,300-80 410,-152 33-676,-99 32 148,-51 12 71,-4 7 36,-22 10-267,17-8 295,1 0 0,-1 0 0,0 0 0,0-1 0,0 0 0,-11 6 0,8-4-4,0-1 0,1 1 0,-8 7 0,11-8 39,0 0 0,0 0 0,0 0 1,0 0-1,1 1 0,-5 9 0,8-12-12,-1-1 0,0 1 0,0-1 0,1 1-1,0-1 1,-1 1 0,1 0 0,0-1 0,0 1 0,1-1 0,-1 1 0,0 0-1,1-1 1,0 1 0,-1-1 0,1 1 0,0-1 0,0 0 0,2 4 0,0-4 11,-1-1 0,1 1 0,0-1 1,-1 0-1,1 0 0,5 2 0,-3-1 7,6 0-14,0 0 0,0-1 0,-1 0 0,1-1 0,0 0 0,13-1 0,8-1-134,-15 2 134,0 0 0,1-2 0,19-4 0,60-17 38,-56 12-2981,-10 3-2822,-12 6 3060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7648,'-72'-34'3456,"47"30"-3008,16 4-320,9 4-160,4 0-192,7 1 128,8 4-800,5-2 480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5 613 3552,'-1'0'68,"1"0"-1,0 0 1,0 0-1,-1 1 1,1-1 0,0 0-1,-1 1 1,1-1 0,0 0-1,0 1 1,0-1 0,-1 0-1,1 1 1,0-1-1,0 0 1,0 1 0,0-1-1,0 1 1,0-1 0,0 0-1,0 1 1,0-1 0,0 1-1,0-1 1,0 0-1,0 1 1,0-1 0,0 1-1,0-1 1,0 0 0,0 1-1,0-1 1,1 0 0,-1 1-1,0-1 1,0 0-1,1 1 1,-1-1 0,0 0-1,0 1 1,1-1 0,-1 0-1,0 0 1,1 1 0,-1-1-1,0 0 1,1 0-1,-1 1 1,2 0 222,-1 0 0,1 0 0,-1 0 0,1-1 0,0 1 0,-1 0 0,1 0 0,0-1 0,-1 1 0,1-1 0,3 1 0,-1-2-67,-1 1 0,0-1-1,0 1 1,0-1 0,0 0-1,0 0 1,0 0 0,0-1 0,0 1-1,-1-1 1,4-1 0,31-27 1173,-13 11-963,86-57 700,-67 49-624,-1-2 0,59-54 1,-75 56-246,-1-1 1,-2-1-1,-1-2 1,30-53-1,-45 68-209,-1 1 0,0-1 0,-1 0 0,3-20 0,-7 31-36,4-12 47,-4 11-114,1 0 1,-1 1 0,0-1-1,0-9 1,-1 15 46,0-1-1,0 1 0,0 0 1,0 0-1,0 0 1,0 0-1,0 0 1,0 0-1,0 0 0,0 0 1,1 0-1,-1 0 1,0 0-1,0 0 1,0 0-1,0 0 0,0 0 1,0 0-1,0 0 1,0 0-1,0 0 1,0 0-1,0 0 0,0 0 1,1 0-1,-1 0 1,0 0-1,0 0 1,0 0-1,0 0 0,0 0 1,0 0-1,0 0 1,0 0-1,0 0 1,0 0-1,0 0 1,0 0-1,1 0 0,-1 0 1,0 0-1,0 0 1,0 0-1,0 0 1,0 0-1,0 0 0,0 0 1,0 0-1,0 0 1,0 1-1,0-1 1,0 0-1,0 0 0,0 0 1,0 0-1,0 0 1,0 0-1,0 0 1,0 0-1,8 9-38,9 11-70,-16-18 71,1 1 30,0 0-1,0 1 0,-1-1 1,1 1-1,-1 0 1,0-1-1,0 1 0,0 0 1,0 0-1,-1 0 0,1 4 1,-2 46 6,0-48-7,1 7-36,-2 20 112,-10 54 0,7-65-3,1-1 0,1 1 0,1 0 0,0 0 0,3 33 0,0-38 194,-1-13-210,0-1 0,0 1-1,0 0 1,1 0-1,0 4 1,0-7-24,-1 0-1,0 0 1,1 0-1,-1 0 1,1 0-1,-1 0 1,1 0-1,0 0 1,-1-1-1,1 1 1,0 0-1,0 0 1,-1-1-1,1 1 1,0 0-1,0-1 1,0 1 0,0-1-1,0 1 1,0-1-1,0 1 1,0-1-1,2 0 1,3 1 18,1 0 1,-1-1-1,0-1 0,1 1 1,-1-1-1,1 0 1,-1 0-1,1-1 0,-1 1 1,0-1-1,8-5 1,25-6 53,189-43 11,73-20-79,-281 71-52,13-5-24,-32 10 54,1-1 0,0 0-1,0 0 1,0 0 0,0 0 0,-1 0 0,1 0 0,0 0-1,-1 0 1,1-1 0,2-2 0,-5 4-6,-1 3-34,0 1 1,-1-2-1,1 1 1,-1 0-1,0 0 1,0-1-1,-6 5 1,-88 47-9,-18 11 182,107-59-94,0 0 0,1 0 0,-8 7 0,12-10-36,1 0 1,-1 0 0,1 0 0,0 0 0,0 1 0,0-1-1,0 0 1,1 1 0,-1 0 0,-1 4 0,3-7 6,0 0 0,0-1 0,0 1 0,-1 0 0,1-1 0,0 1 0,0 0 0,0-1 0,0 1 0,0 0 0,1-1 0,-1 1 0,0 0 0,0-1 0,0 1 0,0 0 0,1 0 1,0 0-6,-1-1 0,0 0 0,1 0 0,-1 0 1,0 1-1,1-1 0,-1 0 0,0 0 0,1 0 1,-1 0-1,0 0 0,1 0 0,-1 0 0,0 0 1,1 1-1,-1-1 0,0 0 0,1-1 0,-1 1 1,1 0-1,-1 0 0,0 0 0,1 0 0,3-2 67,0 1 0,0-1 0,0 0 0,5-4 0,-1 2-7,18-8-44,68-36 292,-81 39-296,1 0-1,-1 0 1,0-1-1,17-19 1,-19 17-54,-1 1 0,-1-2 0,0 1 0,0-1-1,11-25 1,-27 56-621,-6 24 0,10-34 680,2-1 0,-1 0 1,1 1-1,0-1 0,1 1 0,-1 0 0,2-1 1,1 15-1,-1-19 1,-1-1-1,1 0 1,0 1 0,0-1 0,0 0 0,0 0 0,1 0 0,-1 0-1,1 0 1,-1 0 0,1 0 0,-1-1 0,1 1 0,0 0 0,0-1-1,0 0 1,0 1 0,0-1 0,0 0 0,0 0 0,1 0-1,-1 0 1,0 0 0,5 0 0,-1 0 9,0 0 1,0-1-1,0 0 0,0 0 0,0 0 1,0-1-1,0 0 0,0 0 0,6-3 1,54-21 76,-21 6-102,147-59 115,-146 58-131,70-42 0,-108 59-474,-11 9 234,-14 12 99,-24 17 50,17-17 128,-25 28 0,43-40-34,-4 6 148,-16 19 1,24-28-126,0 0 1,1-1-1,-1 1 1,1 0 0,-1 0-1,1 0 1,0 0-1,0 0 1,0 0-1,1 0 1,-1 0 0,1 0-1,-1 0 1,1 5-1,0-7-14,1 0-1,-1-1 0,0 1 1,0 0-1,1 0 1,-1 0-1,1-1 0,-1 1 1,0 0-1,1-1 1,-1 1-1,1 0 0,0-1 1,-1 1-1,1 0 1,-1-1-1,1 1 0,0-1 1,0 1-1,-1-1 0,1 0 1,0 1-1,0-1 1,-1 0-1,1 0 0,1 1 1,23 1 163,-22-2-133,16-1 56,1-1 1,-1 0 0,0-1-1,22-8 1,72-29-41,-68 22-39,75-44 0,-113 58-87,4-3-226,-10 9 134,-4 5 33,-84 130-41,-54 78 304,137-210-137,-35 47 61,-2-2-1,-61 58 1,49-59 10,11-8 141,-2-2 1,-64 43 0,103-79-152,0 0-1,0-1 1,0 1 0,0-1-1,-1 0 1,-9 2-1,14-4-44,0 1 0,0-1-1,0 0 1,0 0-1,0 0 1,0 0-1,0 0 1,0 0-1,0 0 1,0 0 0,0 0-1,0-1 1,0 1-1,0 0 1,0-1-1,1 1 1,-1 0-1,0-1 1,0 1 0,0-1-1,0 1 1,1-1-1,-1 0 1,0 1-1,0-1 1,1 0-1,-1 0 1,0 1-1,1-1 1,-1 0 0,1 0-1,-1 0 1,1 0-1,0 0 1,-1 0-1,1 0 1,0 0-1,0 1 1,-1-1 0,1 0-1,0 0 1,0 0-1,0 0 1,0 0-1,1-2 1,-1-4-17,1 0-1,0 1 1,1-1 0,-1 0-1,1 0 1,1 1 0,-1-1-1,1 1 1,0 0 0,1 0-1,0 0 1,0 0 0,0 0-1,0 1 1,1 0 0,10-9-1,2 0-29,0 0 0,1 1 0,1 1-1,21-10 1,12-2 35,0 2 0,57-14 0,16-6-80,-93 27 109,-1-2-1,0 0 0,47-36 0,-46 30 41,12-8-13,89-58 101,50-12-131,-19 12-20,-141 74-19,0-1 1,-2 0-1,27-27 0,51-63-21,-97 103 25,1 0-54,-1 0 0,1 0 0,0 0 0,0 1 0,4-4 0,-6 6 55,-1 0 1,1-1-1,-1 1 1,1 0-1,0 0 1,-1-1-1,1 1 1,-1 0-1,1 0 0,-1 0 1,1 0-1,0 0 1,-1 0-1,1 0 1,-1 0-1,1 0 1,-1 0-1,1 0 1,0 0-1,-1 0 0,1 0 1,-1 1-1,1-1 1,-1 0-1,1 0 1,-1 1-1,1-1 1,-1 0-1,1 1 1,-1-1-1,1 1 0,-1-1 1,0 0-1,1 1 1,-1-1-1,0 1 1,1-1-1,-1 1 1,0-1-1,0 1 1,1-1-1,-1 1 0,0-1 1,0 1-1,0 0 1,1 0-1,1 7-17,0-1-1,-1 1 1,1 0-1,-2 0 1,1-1-1,-1 14 1,-2 0-33,-5 29 1,-6 1 145,-2 0 0,-1-1 0,-43 85 0,55-126-61,0 0 0,-1 0 1,0 0-1,-1-1 0,0 0 0,0 0 0,-1-1 1,1 1-1,-14 9 0,17-15 13,1 0-1,-1 0 1,0-1-1,1 1 1,-1-1 0,0 0-1,0 1 1,-6 0 0,7-2-21,0 0 0,0 0 1,0 0-1,0 0 1,0 0-1,0 0 0,0-1 1,0 1-1,0-1 0,0 0 1,0 1-1,0-1 0,0 0 1,0 0-1,-3-3 1,-2-2-3,0 0 1,0 0-1,0-1 1,1 0-1,0-1 1,0 1 0,1-1-1,-7-11 1,-31-76 138,41 89-170,-1 0 0,2 0 0,-3-12 0,4 17 4,0 0 1,0-1 0,0 1 0,0-1-1,0 1 1,0 0 0,0-1 0,0 1 0,1 0-1,-1-1 1,1 0 0,-1 1-2,1 1 0,-1-1 1,0 1-1,1-1 0,-1 1 0,1 0 0,-1-1 1,0 1-1,1-1 0,-1 1 0,1 0 0,-1 0 1,1-1-1,-1 1 0,1 0 0,-1 0 1,1 0-1,-1-1 0,1 1 0,0 0 0,-1 0 1,1 0-1,-1 0 0,1 0 0,-1 0 0,1 0 1,0 0-1,10 2-1,-1 0 0,0 1 0,0 0 0,0 1-1,0 0 1,-1 0 0,18 11 0,61 50 258,-36-25-176,-32-25-78,1-1 1,0 0 0,1-2 0,1-1 0,44 17 0,-41-22-1423,0 0 1,51 3-1,-55-8-3553,41-4-1,-34-1 1246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178 607 2912,'10'-14'1391,"-10"14"-1291,1 0 1,-1-1-1,0 1 1,1-1-1,-1 1 1,1 0-1,-1-1 1,1 1 0,-1 0-1,1 0 1,-1-1-1,1 1 1,-1 0-1,1 0 1,-1 0 0,1-1-1,-1 1 1,1 0-1,-1 0 1,1 0-1,0 0 1,-1 0-1,1 0 1,-1 0 0,2 1-1,6 3 5429,-13 6-4919,2-5-544,-1 0 0,0-1 0,0 1 1,-1-1-1,1 0 0,-1-1 0,0 1 0,0-1 1,-6 3-1,4-1 24,-1 0 1,-12 11-1,7-2-26,1 0 0,1 1 0,0 0 0,1 1 0,1 0 0,0 1 0,1 0 0,1 0 0,0 1 0,2 0 0,0 0 0,1 0 0,0 1 0,2-1 0,-1 35 0,3-46 13,0 0 0,1-1 0,0 1 1,0 0-1,0 0 0,1-1 0,3 9 0,-5-14-42,1 1-1,-1-1 1,1 0 0,0 0-1,0 0 1,-1 0 0,1 0-1,0 0 1,0 0 0,0 0-1,0 0 1,1 0 0,-1 0-1,0 0 1,0-1-1,0 1 1,2 0 0,-1 0-1,0-1 0,0 0 1,0 0-1,0 0 0,0 0 1,0 0-1,-1 0 0,1-1 0,0 1 1,0-1-1,0 1 0,-1-1 1,1 0-1,0 1 0,0-1 1,2-2-1,19-13 191,0-1 0,-1 0 1,24-27-1,15-19-123,24-25-215,-41 45 49,-26 31-210,-7 10-164,-11 2 429,0 0 0,1 0-1,-1 0 1,0 0-1,0 0 1,0 0 0,1 0-1,-1 0 1,0 0 0,0 0-1,0 0 1,0 0 0,1 0-1,-1 0 1,0 1 0,0-1-1,0 0 1,0 0-1,1 0 1,-1 0 0,0 0-1,0 1 1,0-1 0,0 0-1,0 0 1,0 0 0,0 0-1,0 1 1,1-1-1,-1 0 1,0 0 0,0 0-1,0 1 1,0-1 0,0 0-1,0 0 1,0 0 0,0 1-1,0 16 41,1 0 0,1 0 0,0 0 0,1 0 0,1 0 0,1-1 0,0 0 0,2 0 0,-1 0 0,18 28 0,-23-42 1,0 0 0,1 0 0,-1 0 0,0-1 0,1 1-1,-1 0 1,1-1 0,0 1 0,0-1 0,0 1-1,-1-1 1,1 0 0,0 0 0,1 0 0,-1 0-1,0 0 1,0 0 0,0-1 0,0 1 0,1-1-1,-1 1 1,0-1 0,1 0 0,-1 0 0,0 0-1,1 0 1,3-1 0,-1-1 24,-1 0 0,1-1 0,0 0 0,-1 0 0,1 0-1,-1-1 1,0 1 0,0-1 0,0 0 0,-1 0 0,4-5 0,3-4 19,-1-1 0,11-23 0,-15 27-43,-1-1 0,1 0 0,-2 1 0,0-1 0,0 0 0,-1-1 0,1-11 0,-3 18-65,0 0-1,-1 0 1,1 0 0,-1-1-1,0 1 1,-1 0 0,0 1-1,1-1 1,-1 0 0,-1 0-1,-2-5 1,4 10 23,1 0 1,0-1-1,0 1 0,0-1 0,0 1 1,-1-1-1,1 1 0,0 0 0,0-1 0,-1 1 1,1-1-1,0 1 0,-1 0 0,1 0 1,-1-1-1,1 1 0,0 0 0,-1-1 1,1 1-1,-1 0 0,1 0 0,-1 0 0,1 0 1,0-1-1,-1 1 0,1 0 0,-1 0 1,1 0-1,-1 0 0,1 0 0,-1 0 1,1 0-1,-1 0 0,1 0 0,-1 0 1,1 0-1,-1 1 0,1-1 0,-1 0 0,-14 2-244,17 0 254,1 0 0,-1 0 0,0-1 0,1 1 0,-1-1 0,1 0 0,0 1 0,-1-1 0,6 1 0,-2-1 43,0-1-1,1 0 1,-1 0 0,0-1 0,0 0 0,0 0 0,1 0-1,7-3 1,49-21 127,-59 23-187,33-14 39,139-67 185,-150 69-145,-1-2 0,0-1 0,-1-1 0,32-31 0,-36 27-20,-2 0 0,0-1 0,27-45 0,33-85 110,-19-5-162,-48 124-300,-14 36-340,-7 10 411,5-6 224,1-1 0,1 1 0,-6 10 0,-51 171 176,40-115-39,-55 126 0,12-82 112,10-22-31,-71 182 475,121-267-483,-1 0 1,-8 15-1,9-21 194,2-12-4,4-4-357,0-1 0,1 0 0,1 1 0,0 0 0,1 0 0,0 0 0,1 1 0,1 0 0,0 0 0,17-19 0,-9 14-64,0 1 1,1 1-1,1 0 0,0 1 1,1 2-1,23-14 0,-37 24-2,0-1 0,0 1 0,0 0 0,0 0-1,1 1 1,-1 0 0,0-1 0,1 2-1,-1-1 1,1 1 0,8 0 0,-12 0 22,1 1 1,-1-1 0,1 1-1,-1 0 1,1-1-1,-1 1 1,0 1 0,0-1-1,1 0 1,-1 0-1,0 1 1,0-1-1,0 1 1,0 0 0,0 0-1,-1-1 1,1 1-1,-1 0 1,1 1 0,-1-1-1,1 0 1,-1 0-1,0 0 1,0 1 0,0-1-1,0 4 1,24 104 193,-14-56-212,-9-46 57,0 0-1,1 0 1,0 0 0,1 0 0,6 11 0,-9-17 18,1 1-1,1 0 1,-1 0-1,0-1 1,1 1-1,-1-1 1,4 3-1,-5-4-8,1 0-1,-1 0 1,0-1-1,0 1 1,1-1-1,-1 1 1,1-1 0,-1 1-1,0-1 1,1 0-1,-1 0 1,1 1-1,-1-1 1,1 0-1,-1 0 1,1-1-1,1 1 1,4-3 13,0 0-1,-1 0 1,1-1-1,-1 1 1,0-1 0,0-1-1,0 1 1,-1-1-1,8-9 1,-4 6 42,97-102 319,-70 71-388,15-18 9,-44 48-35,0 0 0,-1-1 0,0 1 0,6-18 0,-11 27-1,-1-1 1,1 1-1,-1-1 1,0 0-1,0 1 1,1-1-1,-1 1 0,0-1 1,0 0-1,0 1 1,1-1-1,-1 0 1,0 1-1,0-1 1,0 0-1,0 1 0,0-1 1,-1 0-1,1 1 1,0-1-1,0 0 1,0 1-1,-1-1 0,1 0 1,0 1-1,0-1 1,-1 1-1,1-1 1,-1 0-1,1 1 1,0-1-1,-1 1 0,1-1 1,-1 1-1,1 0 1,-1-1-1,0 1 1,1-1-1,-1 1 0,1 0 1,-1 0-1,0-1 1,1 1-1,-1 0 1,1 0-1,-1 0 0,-1-1 1,-1 1-45,0 0 0,0 0 1,-1 0-1,1 0 0,0 1 0,0-1 1,0 1-1,0 0 0,-4 1 0,0 2 28,0-1-1,0 1 1,0 1-1,0-1 1,0 1-1,1 1 1,0-1-1,0 1 1,1 0 0,0 0-1,0 0 1,0 1-1,0 0 1,1 0-1,0 0 1,1 1-1,0-1 1,0 1-1,0 0 1,-1 11-1,2-10 38,1 1 1,0-1-1,0 1 0,1-1 0,0 1 1,1-1-1,0 1 0,0-1 0,1 0 1,1 0-1,-1 1 0,1-1 0,1-1 1,0 1-1,0 0 0,0-1 0,9 11 1,-11-16 15,1 0 0,-1 1 1,1-2-1,0 1 1,0 0-1,0 0 0,0-1 1,1 0-1,-1 1 1,1-1-1,-1-1 0,1 1 1,0 0-1,0-1 0,0 0 1,-1 0-1,1 0 1,0 0-1,0-1 0,1 1 1,-1-1-1,0 0 1,0-1-1,0 1 0,0 0 1,0-1-1,0 0 1,0 0-1,-1 0 0,6-3 1,6-3 56,0-1 0,0 0 0,16-14 0,41-35 38,-52 42-90,42-44 4,-42 39-77,35-29 0,-35 32-37,-18 14 29,1 1 0,0-1 1,0 1-1,0-1 0,0 1 1,0 0-1,4-2 0,-2 0 81,-4 5-220,-1-1 213,30 0 252,-29 0-290,-1 0 1,1 0 0,-1 0 0,0 0 0,1 0-1,-1 0 1,1 0 0,-1-1 0,0 1-1,1 0 1,-1 0 0,0-1 0,1 1 0,-1 0-1,0 0 1,1-1 0,-1 1 0,0 0-1,0-1 1,1 1 0,-1 0 0,0-2 0,1 1 41,-1 4-26,0-2 140,6 15-475,-6-10 310,1 0 1,0 0-1,0-1 0,4 10 0,2 13 130,-2-5-78,-2-11-27,-1 0 0,1 21 0,-2-28 4,-1-1 0,0 1 1,1-1-1,0 0 0,0 0 0,0 1 1,1-1-1,-1 0 0,1 0 0,0 0 0,3 4 1,-4-6 9,0 0 0,1 0 0,-1 0 0,1-1 0,0 1 0,0 0 0,0-1 0,-1 1 0,1-1 0,1 1 0,-1-1 0,0 0 0,0 0 1,0 0-1,1 0 0,-1 0 0,0-1 0,1 1 0,-1-1 0,1 1 0,2-1 0,2 0 10,-1-1-1,0 0 1,1 0-1,-1-1 1,0 1-1,0-2 1,0 1-1,0 0 1,7-5-1,7-5 132,21-18 0,-40 30-155,130-113 407,-121 103-335,0 0 0,17-24 0,-24 30-83,0 0 0,0-1 0,-1 0 0,1 0 0,-1 0 0,0 0 0,-1 0 0,1 0 0,-1 0 0,0 0 0,0-9 0,-1 12-8,1 1-1,-1-1 1,0 0-1,0 1 1,-1-1 0,1 1-1,0-1 1,0 1 0,-1 0-1,1-1 1,-1 1-1,1-1 1,-1 1 0,0 0-1,1-1 1,-1 1-1,0 0 1,0-1 0,0 1-1,0 0 1,0 0 0,0 0-1,0 0 1,-1 0-1,1 0 1,0 1 0,0-1-1,-1 0 1,1 0-1,-1 1 1,1-1 0,0 1-1,-1-1 1,1 1 0,-1 0-1,1 0 1,-1 0-1,1-1 1,-1 1 0,1 1-1,-1-1 1,-1 0 0,-3 1-41,0 0 1,0 0-1,0 1 1,0 0-1,0 0 1,1 0-1,-1 1 1,1 0-1,-6 3 1,6-2 63,0 0 0,0 0 0,0 0 0,0 0 0,1 1 0,0-1 0,-1 1 0,2 1 0,-1-1 0,1 0 0,0 1 0,0 0 0,0-1 0,1 1 0,0 0 0,0 1 0,0-1 0,1 0 0,0 0 0,0 1 0,1-1 0,-1 0 0,2 9 0,1-5 34,0-1 1,0 0-1,1 1 0,0-1 1,1 0-1,0-1 1,0 1-1,1-1 0,11 16 1,-7-14 27,-1-1 0,1 0 0,1 0 0,0-1 0,0 0 0,0 0 0,13 6 0,-9-7-28,0 0-1,0-1 1,1-1 0,-1 0-1,1-1 1,0 0 0,1-1 0,-1-1-1,0-1 1,1 0 0,-1-1 0,1 0-1,18-4 1,-27 3-422,0-1 0,0 0 0,0-1 1,0 1-1,0-1 0,7-5 0,19-14-4763,-8 8 1943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0 925 3136,'4'-11'5149,"11"-6"-3374,1-2-779,25-47 1003,-20 31-1273,44-56-1,138-143 529,-186 217-1217,-9 12-203,-6 10 97,-7 12 68,3-13-3,-28 89 200,-12 34 88,2 18-116,-80 267 800,104-353-645,8-31 617,-17 46-1,24-74-891,1 1 0,0 0 0,0-1 1,0 1-1,-1 0 0,1-1 0,-1 1 0,1-1 0,0 1 0,-1 0 0,1-1 0,-1 1 0,1-1 0,-1 1 0,1-1 0,-1 1 0,0-1 0,1-1-3,-1 0 0,1 0 0,0 0 0,0 0 0,0 0 0,0 0 0,0 0 0,1 0 0,-1 0 0,0 0 0,0 0-1,1 0 1,-1 0 0,0 0 0,2-1 0,23-65 121,81-162-70,-63 151-158,84-119 1,46-7-176,-129 155 213,-31 34-57,0 1 0,1 1 0,0 0 0,1 1 0,23-15 0,-36 26 64,0 0 0,0 0-1,-1 0 1,1 0 0,0 0-1,0 1 1,0-1 0,0 1-1,0-1 1,0 1 0,0 0-1,0 0 1,0 0 0,0 0-1,0 0 1,3 1 0,-3-1 7,0 1 0,-1 0 1,1 0-1,-1-1 1,1 1-1,-1 0 0,0 0 1,1 0-1,-1 1 0,0-1 1,0 0-1,0 0 0,0 1 1,0-1-1,2 3 0,-1 2-19,1 0-1,-1 0 1,0 1-1,0-1 1,-1 0-1,0 1 1,0-1-1,-1 12 1,0-7 20,-1 0 1,0-1-1,-1 1 0,-6 20 1,-19 38 260,20-52-163,-7 18 34,6-15-105,0-1 1,-1 0 0,-20 33 0,21-42 40,-1 1 0,0-2 0,-1 1 0,0-1 0,0-1 1,-20 13-1,22-16-9,0 0 1,-1-1 0,1 0-1,-1-1 1,0 1-1,0-2 1,0 1 0,0-1-1,0-1 1,-12 2-1,20-3-50,0 0 0,1 0-1,-1 0 1,1 0-1,-1 0 1,0 0 0,1 0-1,-1-1 1,1 1 0,-1 0-1,0 0 1,1 0-1,-1-1 1,1 1 0,-1 0-1,1 0 1,-1-1 0,1 1-1,-1-1 1,0 0-1,1 1-3,0 0-1,0-1 0,-1 1 0,1-1 0,0 1 0,0 0 0,0-1 1,0 1-1,0-1 0,0 1 0,0-1 0,0 1 0,0 0 0,0-1 0,1 1 1,-1-1-1,0 1 0,0 0 0,0-1 0,0 1 0,1-1 0,1-2-14,0 0 0,0 0 0,0 1 0,0-1 0,4-3 0,17-12-61,1 0 0,46-26 0,55-21 18,-112 59 92,189-76 144,4 19-170,-139 43 10,-18 6 22,83-28 35,-120 38-90,-1-1-1,1-1 1,-1 0 0,20-16 0,-35 28-256,1 0 223,-1-1 0,1 0 1,-1 0-1,-8 8 0,-5 1 39,1 2-1,1 0 1,1 0 0,0 2-1,-13 22 1,19-27 27,0 1 0,1-1 1,1 2-1,0-1 0,1 1 0,1 0 1,0 0-1,-2 21 0,5-32 22,1 0 0,0 0 0,1 0-1,-1 0 1,0 0 0,1 0 0,0 0-1,0 0 1,0 0 0,2 4 0,-2-7-17,-1 0 1,1 0 0,0-1-1,-1 1 1,1 0 0,0 0-1,-1 0 1,1 0-1,0-1 1,0 1 0,0 0-1,0-1 1,-1 1-1,1-1 1,0 1 0,0-1-1,2 1 1,-2-1-8,0 0 0,1 1 0,-1-1-1,0 0 1,1-1 0,-1 1 0,1 0 0,-1 0 0,0-1 0,1 1-1,-1 0 1,0-1 0,0 0 0,1 1 0,-1-1 0,0 0 0,1 0-1,7-6 65,0-1 0,-1 0 0,0 0 0,-1-1 0,1 1 0,8-17 0,-12 20-10,26-40-41,-1-2-1,43-95 1,-72 141-45,1 0-13,-1 0 1,1 0 0,-1 0-1,1 0 1,-1 0-1,0 0 1,1 0 0,-1 0-1,0 0 1,0-1-1,0 1 1,0 0-1,0 0 1,0-2 0,-1 4-13,0 1-1,0 0 1,0-1 0,0 1 0,0 0 0,0 0 0,0 0 0,0-1-1,1 1 1,-1 0 0,1 0 0,-1 3 0,-3 8-35,-6 10 40,6-14 11,0 1-1,-4 14 1,5-13 32,-1 4 40,0-1-1,-2 30 0,6-39-15,0 0 0,0-1 1,0 1-1,1 0 0,0-1 1,0 1-1,0 0 0,0-1 0,1 1 1,-1-1-1,1 0 0,1 0 1,4 8-1,-6-11-9,-1 0 0,1-1 1,0 1-1,0 0 0,0 0 0,0-1 0,0 1 1,0 0-1,0-1 0,0 1 0,0-1 0,0 0 1,0 1-1,0-1 0,0 0 0,0 1 1,1-1-1,-1 0 0,0 0 0,0 0 0,0 0 1,0 0-1,0 0 0,1-1 0,-1 1 0,0 0 1,0-1-1,0 1 0,0 0 0,1-1 0,5-2 71,-1-1 0,0 1 1,11-8-1,-13 8-82,32-23 110,-18 13-90,0 1 0,22-12-1,-29 19 8,229-107 28,-208 97-143,-24 11 5,-1 1 1,1-1-1,12-3 0,-20 7 68,0 0-1,1 0 1,-1 0-1,0 0 1,1 0-1,-1 0 0,0-1 1,1 1-1,-1 0 1,0 0-1,1 0 1,-1 0-1,0 0 0,1 0 1,-1 0-1,0 1 1,1-1-1,-1 0 1,0 0-1,1 0 1,-1 0-1,0 0 0,1 0 1,-1 1-1,1-1 1,-1 11-182,0-1 234,-2 14-113,1-19 49,0 0-1,0 0 1,1-1-1,0 1 1,1 7-1,1 1-21,0 3 72,1-1 0,6 19 1,-8-29-1,1-1 1,0 1 0,0-1-1,0 0 1,1 0 0,-1 0-1,1 0 1,0 0-1,0-1 1,1 1 0,6 4-1,-9-7-14,1 0 0,0 0 0,-1 0-1,1 0 1,0-1 0,0 1 0,0-1-1,-1 1 1,1-1 0,0 0 0,0 0 0,0 0-1,0 0 1,0 0 0,0 0 0,0 0-1,-1-1 1,1 1 0,0 0 0,0-1-1,0 0 1,0 1 0,-1-1 0,1 0-1,0 0 1,1-1 0,6-4 25,0-1 0,-1 0 1,11-10-1,-8 7 24,29-26 19,-1-1-1,44-56 1,-45 42 4,37-67 1,24-64-15,-81 148-190,-1-1 0,-2 0 0,20-73 0,-35 102-73,0 6 180,0 0 1,0 0 0,0 0-1,0 0 1,-1 0 0,1 0-1,0 0 1,0 0 0,0 1-1,0-1 1,0 0-1,0 0 1,0 0 0,0 0-1,0 0 1,0 0 0,0 0-1,0 0 1,0 0 0,0 0-1,0 0 1,-1 1 0,1-1-1,0 0 1,0 0-1,0 0 1,0 0 0,0 0-1,0 0 1,0 0 0,0 0-1,-1 0 1,1 0 0,0 0-1,0 0 1,0 0-1,0 0 1,0 0 0,0 0-1,0 0 1,0 0 0,0 0-1,-1 0 1,1 0 0,0 0-1,0-1 1,0 1 0,0 0-1,0 0 1,0 0-1,0 0 1,0 0 0,0 0-1,0 0 1,-1 0 0,1 0-1,0 0 1,0 0 0,0 0-1,0-1 1,0 1 0,0 0-1,0 0 1,0 0-1,0 0 1,0 0 0,0 0-1,-11 17-72,1 1-1,0 0 0,1 0 1,-11 36-1,-2 3 48,-49 133-178,56-142 240,3 1 0,-8 55 0,19-80 51,0-1 0,1 1 0,2 0 1,0-1-1,2 1 0,8 32 0,-9-46-25,0-1-1,0 1 0,0-1 1,2 0-1,-1 0 0,1-1 1,0 1-1,0-1 0,1 0 1,1-1-1,12 14 0,-18-20-35,0-1 0,0 1-1,0 0 1,-1 0 0,1-1 0,0 1-1,0-1 1,0 1 0,0-1-1,0 1 1,0-1 0,0 0-1,0 1 1,0-1 0,0 0 0,1 0-1,-1 0 1,0 0 0,0 0-1,2 0 1,-2 0-93,0-1 1,-1 1-1,1-1 1,0 1-1,0-1 0,-1 0 1,1 1-1,-1-1 0,1 0 1,0 1-1,-1-1 0,1 0 1,-1 0-1,1 1 0,-1-1 1,0 0-1,1 0 1,-1 0-1,0-1 0,2-6-783,-1 1-1,0-1 1,-1 1-1,1-1 1,-2-9 0,-2-13-2508,3 3 1084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 5408,'-37'-25'3109,"37"25"-3028,0 0 0,0 0 0,0 0 0,0 0 0,0 0 0,-1 0-1,1-1 1,0 1 0,0 0 0,0 0 0,0 0 0,-1 0 485,1 0-485,0-1 0,0 1 0,0 0 0,0 0 0,0 0 0,0 0 0,0 0 0,0 0-1,0 0 1,0 0 0,0-1 0,0 1 0,0 0 0,0 0 0,0 0 0,0 0 0,0 0 0,0 0 0,0-1-1,0 1 1,0 0 0,0 0 0,0 0 0,0 0 0,7-2 2770,17 3-1086,24 4-1375,0-2 0,0-3 0,59-6 0,-26 1-676,-73 4-247,1 0-1,-1 1 0,1 1 0,0-1 0,-1 1 0,0 1 0,1 0 1,-1 0-1,10 4 0,6 6-1663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5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1043 3712,'-11'10'1221,"10"-10"-1164,1 1 0,0-1 0,-1 0 0,1 1 0,0-1 0,0 1 0,-1-1 0,1 1 0,0-1 0,0 0 0,0 1 0,0-1 0,0 1 0,0-1 0,0 1 0,0-1 0,0 1 0,0-1 0,0 1 0,0-1 0,0 1 0,0-1 0,0 0 0,0 1 0,0-1 0,0 1 0,1-1 0,-1 1 0,0-1 0,0 0 0,1 1 0,-1-1 0,0 1 0,1-1 0,-1 0 0,0 1 0,1-1 0,-1 0 0,0 0 0,1 1 0,-1-1 0,1 0 0,-1 0 0,0 1 0,1-1 0,-1 0 0,1 0 0,-1 0 0,1 0 0,0 0 0,4-1 362,0 1 0,-1-2 0,1 1 0,-1-1 0,1 1 0,-1-1 1,1-1-1,6-4 0,1 1 155,50-31 781,-2-3 0,77-65-1,-35 18-863,40-30-49,-141 116-442,0 0 1,1 1-1,-1-1 0,0 0 0,1 1 0,-1-1 0,1 1 0,-1 0 0,4-1 0,0 3 55,-7 5 39,-4 4-83,1-1 0,1 1 0,0-1 0,0 1 0,-3 19 0,2-6 83,1-10-4,1 0 1,-2 22-1,5-31-36,-1-1-1,1 1 0,0-1 1,1 1-1,-1 0 1,1-1-1,0 1 0,0-1 1,1 0-1,-1 1 0,1-1 1,3 6-1,-5-9-35,1-1 0,-1 1 0,0-1 0,1 1 0,-1-1 0,0 1-1,1-1 1,-1 0 0,1 1 0,-1-1 0,1 0 0,-1 1 0,1-1 0,-1 0 0,1 0 0,-1 1 0,1-1-1,-1 0 1,1 0 0,0 0 0,-1 0 0,1 0 0,-1 0 0,1 0 0,-1 0 0,1 0 0,0 0-1,-1 0 1,1 0 0,-1 0 0,1 0 0,-1-1 0,1 1 0,0 0 0,-1 0 0,1-1 0,-1 1 0,1 0-1,0-1 1,2-2 78,1 0-1,-1 0 0,1 0 0,2-5 1,1 0-36,13-12 2,32-43-1,-43 52-85,1 0-1,0 0 1,1 1-1,12-9 1,8-8-62,-18 16 15,-13 11 53,1 0 1,-1 0-1,0-1 0,0 1 1,0 0-1,1 0 0,-1 0 1,0-1-1,0 1 0,0 0 1,1 0-1,-1 0 0,0 0 1,0-1-1,1 1 0,-1 0 1,0 0-1,1 0 0,-1 0 1,0 0-1,0 0 0,1 0 1,-1 0-1,0 0 0,1 0 1,-1 0-1,0 0 0,1 0 1,-1 0-1,0 0 0,0 0 0,1 0 1,-1 1-1,0 0 27,0 1 1,0 0-1,0-1 1,1 1-1,-1 0 0,0-1 1,1 1-1,-1 0 1,1-1-1,-1 1 0,1-1 1,1 3-1,-1-4 13,-1 1 1,1 0-1,0-1 0,0 1 0,-1-1 0,1 1 0,0-1 0,0 1 1,0-1-1,0 1 0,0-1 0,0 0 0,0 0 0,0 1 0,0-1 1,0 0-1,0 0 0,0 0 0,-1 0 0,1 0 0,0 0 0,0 0 1,0-1-1,0 1 0,0 0 0,1-1 0,1 0-14,25-5 180,52-21 0,-49 15-238,-1 2 0,2 1 0,-1 1 0,53-5-1,-79 12 56,0 1 4,-1 0 1,1-1-1,0 0 1,-1 0-1,1 0 0,0-1 1,7-3-1,-12 4 3,-2 1-17,-11 3-43,-16 4-103,25-5 156,-48 13 10,-80 35 0,118-43-16,-1 0 0,1 1 0,0 1 1,1 0-1,0 1 0,1 1 0,0 0 1,0 0-1,-17 24 0,19-21 46,1 1-1,-13 26 1,19-34-14,0-1 1,1 0-1,0 1 1,0 0-1,1-1 1,0 1-1,0 0 1,0-1-1,1 1 1,1 7-1,-1-12-11,0 0-1,0 0 1,1 0-1,-1 0 1,1 0 0,-1 0-1,1 0 1,0 0-1,0 0 1,0 0 0,0-1-1,0 1 1,1 0-1,-1-1 1,0 1 0,1-1-1,-1 1 1,1-1-1,-1 1 1,1-1 0,0 0-1,0 0 1,-1 0-1,1 0 1,0 0 0,0-1-1,0 1 1,0 0-1,0-1 1,0 1 0,0-1-1,3 0 1,3 0 46,0 0 1,0 0-1,-1-1 1,1 0-1,0-1 1,-1 1-1,15-6 1,25-13 98,-1-1 1,84-53-1,76-74-112,-120 79 162,137-142 0,-169 151-236,-3-2 0,-3-3 1,44-77-1,-81 124-17,15-29 107,-24 42-125,0 1 1,0-1 0,0 0 0,-1 0 0,0 0-1,0 0 1,1-8 0,-2 12 46,0 1 0,0-1 1,0 1-1,0-1 0,0 1 0,0 0 0,0-1 1,0 1-1,0-1 0,-1 1 0,1 0 0,0-1 1,0 1-1,0 0 0,0-1 0,-1 1 0,1 0 0,0-1 1,0 1-1,-1 0 0,1-1 0,0 1 0,-1 0 1,1 0-1,0-1 0,0 1 0,-1 0 0,1 0 1,-1-1-1,1 1 0,0 0 0,-1 0 0,1 0 1,0 0-1,-1 0 0,1 0 0,-1 0 0,1 0 1,-1 0-1,1 0 0,0 0 0,-1 0 0,1 0 1,-1 0-1,1 0 0,-1 0 0,-2 1-21,-1 0 0,1 1 0,0-1 0,0 1 0,0-1 0,-4 3 0,-13 10-56,-1 2 1,2 0-1,0 1 0,1 1 1,-30 39-1,8-1 148,-33 61 1,25-35 65,-54 130 0,95-194-73,1 1 0,1 0 1,0 0-1,1 0 0,2 0 0,0 1 1,1-1-1,1 1 0,0 0 0,5 22 1,-5-38-25,1 0 1,0 0-1,0 1 1,1-1-1,-1-1 1,1 1-1,0 0 1,0 0-1,0 0 1,0-1-1,1 0 1,-1 1-1,1-1 1,0 0-1,4 3 0,-4-4-14,0 0-1,1 0 1,-1 0-1,0-1 1,1 1-1,-1-1 1,1 0-1,-1 0 0,1 0 1,-1-1-1,1 1 1,0-1-1,-1 0 1,1 0-1,0 0 0,-1 0 1,1-1-1,5-1 1,10-3 46,0-1 0,0-1 0,22-11 0,53-32 90,-23 3-95,-21 13 55,-30 22-56,-1-2 1,19-16-1,-33 25-74,0 0 0,1-1 0,-1 1 0,-1-1-1,1 0 1,-1 0 0,-1-1 0,1 1 0,-1-1 0,3-9 0,-5 16 9,-1 0 1,0-1-1,0 1 1,0 0 0,0-1-1,0 1 1,0 0 0,0 0-1,0-1 1,0 1-1,0 0 1,0-1 0,0 1-1,0 0 1,0 0-1,0-1 1,0 1 0,0 0-1,0 0 1,-1-1-1,1 1 1,0 0 0,0 0-1,0-1 1,0 1 0,0 0-1,-1 0 1,1 0-1,0-1 1,0 1 0,-1 0-1,1 0 1,0 0-1,0 0 1,0-1 0,-1 1-1,1 0 1,0 0-1,-1 0 1,1 0 0,-17 0-162,10 1 131,1 1 0,0 0 0,0 0 0,-7 4 0,4-1 23,1 1 0,1 0 1,-1 0-1,1 1 0,0 0 0,0 0 0,-10 16 0,10-13 38,0 1 1,1 0-1,0 0 1,1 0-1,-7 24 1,9-23-1,1 1-1,0-1 1,1 0 0,0 1 0,1 0 0,1-1 0,0 0 0,0 1 0,5 14 0,-4-20 6,0-1 0,0 1 1,1-1-1,-1 0 1,2 0-1,-1 0 0,1 0 1,5 6-1,-6-9 0,0 1-1,0-1 0,0 0 1,1 0-1,0-1 0,-1 1 1,1-1-1,0 0 0,0 0 1,1 0-1,-1 0 1,0-1-1,6 2 0,-6-3-5,0 1 0,0-1 1,0 0-1,0 0 0,1 0 0,-1-1 0,0 1 0,0-1 0,-1 0 0,1-1 0,0 1 0,0 0 0,0-1 0,-1 0 0,1 0 1,-1 0-1,5-4 0,4-3 83,-1-1 1,0 0 0,14-18 0,44-58 142,13-16-180,-64 82-97,2 1 0,38-31 1,-55 48-13,0-1 0,1 0 0,-1 1 0,0-1 0,3-5 0,-6 8 33,0 0 0,0 0 0,0 0 0,0 0 1,0 0-1,0 0 0,0 0 0,0 0 0,0 0 0,0 0 1,0 0-1,0 0 0,0 0 0,0 0 0,0 0 1,0 0-1,0 0 0,0 0 0,0 0 0,0 0 0,0 0 1,0 0-1,0 0 0,0 0 0,0 0 0,0 0 1,0 0-1,0 0 0,0 0 0,0-1 0,0 1 0,0 0 1,-1 0-1,1 0 0,0 0 0,0 0 0,0 0 1,0 0-1,0 0 0,0 0 0,0 0 0,0 0 1,0 0-1,0 0 0,0 0 0,1 0 0,-1 0 0,0 0 1,0 0-1,0 0 0,0 0 0,0 0 0,0 0 1,0 0-1,-6 3-103,-12 12 67,4 0 14,2 0 1,-1 1 0,2 0 0,-17 32 0,-27 78 169,44-100-90,7-17 5,0 0-1,1 0 1,0 0 0,-3 15 0,6-21-52,0-1 0,0 1 0,0 0 0,0 0 0,0 0 0,1 0 0,-1 0 0,1 0 0,0-1 0,0 1 0,0 0 0,0 0 0,0-1 0,0 1 0,1-1 0,-1 1 0,1-1 0,0 0 0,2 3 0,6 5-2,0 0 0,0-1 0,1 0 0,19 12 0,-23-17 5,0 0-1,0-1 1,1 0-1,0 0 0,-1-1 1,1 0-1,0-1 1,0 1-1,10-1 1,43 0-2171,-50-2 673,1 0 0,-1-1 0,14-3 0,-23 4 1252,-1 1 0,0 0 0,0 0-1,0-1 1,0 1 0,1 0 0,-1-1 0,0 1-1,0-1 1,0 0 0,0 1 0,0-1 0,0 0-1,0 0 1,0 1 0,-1-1 0,1 0 0,0 0-1,0 0 1,-1 0 0,1 0 0,0 0 0,-1 0-1,1 0 1,-1-1 0,1-1 0,4-10-2337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5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7712,'-39'-35'3520,"39"32"-3072,5-3-384,4 6-128,11-3-448,5 3 256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5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23 4064,'-7'-4'514,"4"2"-281,1 0-1,-1 1 0,0 0 1,-13-11 13102,17 12-13093,3 1 1323,-2 0-2194,15 4 1562,-1-1 1,1 0-1,0-1 1,25 1-1,71-3-677,-58-2-54,90 1-2645,-140 0 1547,0 0 0,0 0 0,0 1 0,0 0 0,-1 0 0,1 0 1,6 3-1,8 4-2480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205 470 2560,'-1'-1'101,"1"1"0,-1 0-1,1-1 1,-1 1 0,1-1 0,0 1 0,-1-1 0,1 1 0,0-1 0,0 0-1,-1 1 1,1-1 0,0 1 0,0-1 0,0 1 0,0-1 0,0 0-1,-1 1 1,1-1 0,0 1 0,0-1 0,1 0 0,-1 1 0,0-1-1,0 0 1,0 1 0,0-1 0,0 1 0,1-1 0,0 0 0,11-23 1565,-7 16-1243,20-35 427,2 1 0,2 1 0,1 1 0,58-58 0,-45 61-644,-28 25-25,-1 0 0,0-1-1,-1 0 1,-1-1 0,18-25 0,-27 35-135,-3 4-55,0 0-1,1-1 1,-1 1-1,0 0 0,1 0 1,-1-1-1,0 1 1,0 0-1,1 0 0,-1-1 1,0 1-1,0 0 0,0-1 1,0 1-1,0 0 1,1-1-1,-1 1 0,0 0 1,0-1-1,0 1 0,0 0 1,0-1-1,0 1 1,0 0-1,0-1 0,0 1 1,0 0-1,0-1 1,0 1-1,0 0 0,0-1 1,-1 1-1,1 0 0,0-1 1,0 1-1,-1-1 1,-3 2-253,1 1 237,0 0-1,0 0 1,0 1-1,0-1 1,0 1-1,-3 3 1,-4 4 49,-4 3 66,2-2 6,1 0 0,-12 14 0,-2 10 123,0 0-1,-25 53 0,-35 88 374,54-108-324,-12 23 11,-100 239 1324,84-137-203,59-193-1397,-5 10 989,6-23-533,9-24-335,1-1 1,25-55-1,-25 73-134,0 1 0,1 1 0,1 0 0,1 1 0,1 0 0,0 1 0,29-23 0,-40 35-32,1 1 0,-1 0 0,1 1 0,0-1 0,7-2 0,-11 5 33,0-1 1,0 1-1,-1-1 0,1 1 0,0 0 1,0 0-1,0 0 0,-1-1 0,1 1 0,0 0 1,0 0-1,0 0 0,0 0 0,-1 0 1,1 0-1,0 1 0,0-1 0,0 0 0,0 0 1,-1 1-1,1-1 0,0 0 0,0 1 1,-1-1-1,1 1 0,0-1 0,0 1 0,-1-1 1,1 1-1,-1-1 0,1 1 0,0 0 1,-1-1-1,1 1 0,-1 0 0,0-1 0,1 1 1,-1 0-1,0 0 0,1-1 0,-1 1 1,0 1-1,1 5-10,-1 0 1,0 0 0,0 0-1,0 0 1,-1 0-1,-1-1 1,1 1 0,-1 0-1,-5 12 1,4-8 67,-1 0 0,-1 14-1,4-17-37,-1 7 37,0 0-1,1 1 0,1-1 0,1 16 0,-1-28-18,1 0-1,-1 1 0,1-1 0,0 0 0,-1 0 0,1 0 1,1 0-1,-1 0 0,0-1 0,1 1 0,-1 0 1,1-1-1,0 1 0,0-1 0,0 1 0,0-1 1,0 0-1,1 0 0,-1 0 0,1 0 0,-1 0 0,1 0 1,0-1-1,0 1 0,-1-1 0,5 1 0,-1 0 9,0-1 1,0-1-1,0 1 0,0-1 0,0 0 0,0 0 0,0 0 0,8-3 0,49-14 65,-38 10-79,33-12 43,0-2 0,85-45-1,13-24 114,-88 50-16,-67 39-160,2 0-10,1-1-1,-1 0 0,0 0 0,0 0 0,0 0 0,0 0 0,-1-1 0,1 0 1,-1 1-1,1-1 0,1-3 0,-5 4-106,-4 3 33,-5 4-23,-46 43 83,39-33 50,0 1-1,1 0 1,1 1 0,0 1-1,-17 28 1,16-19 45,1 0 1,1 1-1,-15 46 0,26-65-33,1 0 1,0 0-1,0 0 0,0 10 0,2-17-12,-1 0 0,1 0 0,0 0 0,0 0 0,0 0 1,0 0-1,1 0 0,-1 0 0,0 0 0,1 0 0,0-1 0,-1 1 0,1 0 1,0 0-1,0 0 0,0-1 0,0 1 0,0 0 0,0-1 0,0 1 1,1-1-1,-1 0 0,1 1 0,-1-1 0,1 0 0,1 1 0,-2-1-9,1-1 0,-1 1-1,0-1 1,1 0 0,-1 1 0,0-1-1,1 0 1,-1 0 0,0 0-1,1 0 1,-1 0 0,0-1-1,1 1 1,-1 0 0,0 0 0,0-1-1,2 0 1,0 0 5,0-1 0,0 0 0,-1 1 1,1-1-1,-1 0 0,6-5 0,0-3 14,1 0 0,11-20 0,-15 21-9,85-147 219,-31 50-136,-48 87-151,-7 12-75,1-1-1,9-12 1,-18 27 65,0 0 1,0 0-1,1 0 0,0 0 1,0 0-1,1 0 1,0 1-1,-1 12 1,-8 71 251,9-74-129,2 1 1,0-1-1,0 1 0,2-1 1,0 0-1,7 28 1,-8-43-43,0 1 1,0-1-1,0 0 1,0 0-1,0 0 1,0 1-1,0-1 1,1 0-1,-1-1 1,1 1-1,-1 0 1,1 0-1,0-1 1,0 1-1,0-1 1,0 1-1,0-1 1,3 2-1,-3-2-2,1-1 1,0 0-1,-1 1 0,1-1 1,0 0-1,-1 0 0,1 0 1,-1-1-1,1 1 0,0 0 0,-1-1 1,1 0-1,-1 0 0,1 0 1,-1 0-1,1 0 0,1-2 1,13-6 54,-1-1 1,-1-1-1,19-17 1,44-45 23,-31 28-86,108-96-126,-64 56-175,-81 78 122,-6 7-45,-3 2 170,-1 0 1,1 0 0,-1-1 0,0 1 0,0 0 0,1 0-1,-1-1 1,-1 4 0,1-3 28,-1 15 30,-1 1 0,-4 17 0,-2 24 66,7-39-63,-1-6-6,2 1 1,1 25 0,0-6 362,-1-34-376,0 0 0,0 0 0,0 1 0,0-1 0,0 0 0,0 1 0,0-1 0,0 0-1,0 1 1,0-1 0,0 0 0,0 1 0,0-1 0,0 0 0,0 0 0,1 1 0,-1-1 0,0 0 0,0 1 0,0-1 0,0 0 0,1 0 0,-1 1 0,0-1 0,0 0 0,0 0 0,1 0-1,-1 1 1,0-1 0,0 0 0,1 0 0,8-4 184,8-17-19,20-43 69,21-30-168,-39 63-86,5-8-162,-23 38 135,1 0 0,-1 0 0,0-1 0,0 1 0,0 0 0,1 0 0,-1 0 0,1 1 0,1-2 0,-3 2 26,0 0 1,1 0 0,-1-1-1,0 1 1,1 0-1,-1 0 1,1 0 0,-1 0-1,0 0 1,1 0-1,-1 0 1,0 0 0,1 0-1,-1 1 1,1-1 0,-1 0-1,0 0 1,1 0-1,-1 0 1,0 0 0,1 1-1,-1-1 1,0 0 0,1 0-1,-1 1 1,0-1-1,0 0 1,1 0 0,-1 1-1,0-1 1,0 0 0,1 1-1,-1-1 1,0 0-1,0 1 1,0-1 0,0 0-1,0 1 1,1-1-1,-1 0 1,0 1 0,0-1-1,0 1 1,0-1 0,1 4-3,0-1 0,1 0 0,-1-1 0,1 1 0,0 0 0,0 0 1,0-1-1,0 1 0,0-1 0,0 0 0,1 1 0,-1-1 0,1 0 0,5 3 1,0-1 38,-1 0 1,1 0-1,0 0 1,12 2 0,-5-2 15,-1-1 0,1-1 0,0-1 0,0 0 0,27-2 0,74-15 213,-91 11-218,-1-1 0,0-2 0,40-17 0,-55 21-33,0 0 0,0-1 0,-1 1 0,1-2 1,-1 1-1,-1-1 0,1-1 0,-1 1 0,0-1 1,0 0-1,-1-1 0,0 0 0,-1 0 0,1 0 1,-1 0-1,-1-1 0,0 0 0,0 0 0,5-18 1,-9 26-25,1-1 1,-1 1-1,0 0 1,1 0-1,-1 0 1,0 0 0,0-1-1,0 1 1,0 0-1,0 0 1,0 0-1,0-1 1,0 1 0,0 0-1,-1 0 1,1 0-1,0 0 1,-1 0-1,1-1 1,-1 1 0,1 0-1,-1 0 1,0 0-1,-1-1 1,2 1 8,-1 1 1,0-1-1,0 1 1,1-1-1,-1 1 1,0 0-1,0 0 0,0-1 1,1 1-1,-1 0 1,0 0-1,0 0 1,0 0-1,0 0 1,0 0-1,1 0 0,-1 0 1,0 0-1,0 0 1,0 0-1,0 1 1,0-1-1,1 0 1,-1 1-1,0-1 0,0 0 1,1 1-1,-1-1 1,0 1-1,0-1 1,1 1-1,-1 0 1,-2 1-16,-54 38-193,20-13 139,32-24 73,-33 25-13,-37 32 0,71-56 32,0 0 0,0 0 0,1 1 0,-1-1 0,1 1-1,0 0 1,0 0 0,0 0 0,1 0 0,0 1 0,0-1 0,0 1-1,-1 7 1,3-10-1,0 0 0,0 1 0,0-1 0,0 0 0,0 0 0,0 1 0,1-1 0,0 0 0,0 0 0,0 1 0,0-1 0,0 0 0,0 0 0,1 0 0,0 0 0,-1-1 0,1 1 0,0 0 0,0-1 0,1 1 0,-1-1 0,1 0 0,3 3 0,1 0 31,0-1-1,0 0 1,1 0 0,-1-1-1,1 0 1,0 0 0,0-1-1,0 0 1,0 0-1,1-1 1,-1 0 0,0 0-1,0-1 1,1 0 0,-1-1-1,9-1 1,14-4-64,0-1 0,56-21 1,-51 15-439,57-23-4055,-50 22 2154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0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6 482 3488,'-6'0'4960,"7"-2"-3936,3-2-486,-1 0-1,1 0 1,0 0 0,6-4 0,0 0-113,168-151 1533,20-21-1057,-194 176-893,0 1-21,-1-1 1,1 1 0,0 0 0,0 0 0,0 1 0,0-1 0,1 1 0,5-2 0,-10 3 9,1 1 0,-1 0 0,1 0 0,-1 0 1,0 0-1,1 0 0,-1 0 0,1 0 0,-1 0 1,1 0-1,-1 0 0,1 0 0,-1 0 1,1 1-1,-1-1 0,1 0 0,-1 0 0,0 0 1,1 1-1,-1-1 0,1 0 0,-1 0 1,0 1-1,1-1 0,-1 0 0,0 1 0,1-1 1,-1 1-1,1 0 0,0 1 0,0 0 0,0-1-1,-1 1 1,1 0 0,0 0 0,-1-1 0,1 3 0,0 4 5,0 1 1,-1 15-1,-5 25 116,-2 1 0,-16 60-1,-6 31 448,28-134-489,1 0 1,-1 0-1,1 0 1,1 0-1,0 0 1,0-1-1,0 1 1,0 0-1,5 10 1,-5-14 17,0 1 0,1-1 0,0 1 1,0-1-1,0 0 0,0 1 0,0-1 0,1 0 0,-1 0 1,1-1-1,0 1 0,0-1 0,0 1 0,0-1 0,0 0 1,1 0-1,-1 0 0,5 1 0,-4-2-40,0 0 0,0-1 0,0 1-1,0-1 1,0 0 0,0 0 0,-1-1 0,1 1-1,0-1 1,0 0 0,0 0 0,0 0 0,-1 0-1,1-1 1,0 0 0,4-2 0,3-3 14,0 0 1,0-1 0,17-16-1,-12 8-48,-2 0-1,0-1 1,0 0-1,-2-1 0,0-1 1,-2 0-1,0 0 1,13-36-1,-13 27-74,-2-1 0,-1 0 0,-2-1 1,0 1-1,0-59 0,-5 86 26,0 1 1,0-1 0,0 1 0,0-1-1,0 1 1,1 0 0,-1-1-1,1 1 1,-1-1 0,1 1-1,-1 0 1,2-2 0,-2 3 18,0 0 0,0 0 0,0 0 0,1 0-1,-1 0 1,0 0 0,0 0 0,1 0 0,-1 0 0,0 0 0,0 0 0,0 0 0,1 0 0,-1 0 0,0 0 0,0 0 0,0 0 0,1 0 0,-1 0 0,0 1 0,0-1 0,0 0-1,0 0 1,1 0 0,-1 0 0,0 1 0,0-1 0,0 0 0,0 0 0,0 0 0,0 0 0,1 1 0,-1-1 0,6 8-119,-6-7 93,6 7 46,1-1-1,1 1 1,-1-1-1,1-1 1,0 0-1,1 0 0,-1 0 1,12 4-1,-5-1-57,22 11 160,0-1 0,1-2 0,1-2 0,1-2 0,0-1 0,59 8 0,-80-16-45,1-1 0,0-2 0,20 0-1,-32-1-26,0-1 0,0 0 0,0 0-1,0-1 1,0 0 0,0 0-1,-1-1 1,1 0 0,-1-1 0,10-6-1,-7 4 15,-2-1-1,1 0 0,-1-1 0,0 0 0,0-1 1,-1 1-1,-1-1 0,1 0 0,-1-1 1,-1 0-1,9-19 0,-11 20-66,0 0 0,0-1 0,0 1 1,-2-1-1,1 0 0,-1 1 0,0-1 0,-1 0 0,0 0 0,-1 0 1,0 1-1,0-1 0,-6-17 0,7 25-6,0 1 0,-1 0 1,1-1-1,-1 1 0,1 0 0,-1 0 0,0-1 0,0 1 1,1 0-1,-1 0 0,0 0 0,0 0 0,0 0 1,0 0-1,0 0 0,-1 0 0,1 0 0,0 1 0,0-1 1,0 0-1,-1 1 0,1-1 0,0 1 0,-1-1 0,-2 1 1,2 0-4,0 0 1,-1 0-1,1 0 1,-1 1 0,1-1-1,0 1 1,-1-1-1,1 1 1,0 0-1,0 0 1,0 0 0,0 0-1,0 0 1,-2 2-1,-3 3 3,0-1-1,1 1 1,0 0 0,0 0-1,1 1 1,0 0-1,-5 8 1,-26 54-68,25-46 57,-2 5 40,0-1-1,2 2 0,1 0 0,1 0 0,2 0 0,-7 58 0,13-79 40,1-1 0,1 0 0,-1 1 0,1-1 0,0 0 0,1 0 0,0 0 1,0 0-1,0 0 0,1 0 0,0 0 0,0-1 0,1 1 0,0-1 0,0 0 0,1 0 0,-1 0 0,1-1 0,0 0 0,7 5 0,-9-8-20,0 0 1,0 0-1,0 0 1,0-1-1,0 0 1,1 0-1,-1 0 1,0 0 0,1 0-1,-1 0 1,1-1-1,-1 0 1,1 0-1,6 0 1,3-2 119,0 0 1,19-6-1,-29 7-123,20-6-4,0-1-1,0-1 1,-1-1 0,0 0-1,0-2 1,-1-1 0,-1 0-1,0-2 1,-1 0-1,-1-1 1,0-1 0,-2-1-1,0 0 1,0-1 0,-2-1-1,17-29 1,-19 23-18,13-41 0,-2 6-87,0 14-167,-22 46 257,0 0 1,0-1-1,0 1 1,0 0 0,0 0-1,0 0 1,0 0 0,1 0-1,-1 0 1,0 0-1,1 0 1,-1 1 0,1-1-1,-1 0 1,1 1-1,-1-1 1,1 1 0,-1 0-1,2-1 1,32-1-295,-29 2 230,0 0 40,-1 1 1,1 0 0,-1 0 0,1 0 0,-1 0-1,0 1 1,0 0 0,1 0 0,-1 0-1,0 1 1,-1 0 0,1 0 0,0 0 0,-1 0-1,0 1 1,0 0 0,0 0 0,0 0-1,0 0 1,-1 1 0,0-1 0,4 8 0,0-1 13,-2 1 1,1 0-1,-2 1 1,1-1 0,-2 1-1,1 0 1,-2 0-1,2 18 1,-4-24-29,6 102 3,-6-102 60,0-1-1,1 1 0,0-1 0,0 1 0,0-1 1,4 10-1,-4-15-10,-1 1 0,1-1-1,-1 0 1,1 1 0,0-1 0,-1 0 0,1 0 0,0 0 0,0 1 0,0-1-1,0 0 1,0 0 0,0 0 0,0-1 0,0 1 0,0 0 0,0 0 0,1-1 0,-1 1-1,0 0 1,0-1 0,1 1 0,-1-1 0,0 0 0,1 1 0,-1-1 0,1 0-1,-1 0 1,0 0 0,1 0 0,-1 0 0,1 0 0,-1 0 0,3-1 0,3-2 2,1-1 1,0 0 0,-1 0 0,1-1 0,-1 1-1,-1-2 1,1 1 0,6-7 0,12-9-4,75-68 107,-2 2-238,-96 85 81,0 0-1,1 1 1,-1-1-1,1 1 1,-1 0-1,6-2 1,-8 3 20,1 0 1,-1-1-1,1 1 1,-1 0 0,1 0-1,0 0 1,-1 0-1,1 0 1,-1 0-1,1 0 1,-1 0-1,1 1 1,-1-1 0,1 0-1,-1 0 1,1 0-1,-1 1 1,1-1-1,-1 0 1,0 0-1,1 1 1,-1-1-1,1 0 1,-1 1 0,0-1-1,1 0 1,-1 1-1,0-1 1,1 1-1,-1-1 1,0 1-1,0-1 1,1 1 0,-1-1-1,0 1 1,0-1-1,0 1 1,0-1-1,1 1 1,-1-1-1,0 1 1,0-1-1,0 1 1,0 8-31,-1 0 0,0-1 0,0 1 0,0-1 1,-1 0-1,-5 13 0,2-4 4,1-3 16,0 3 12,-1 0 0,-2 30-1,6-42 46,1 0-1,0-1 1,0 1-1,1 0 1,-1-1-1,1 1 1,0-1-1,0 1 1,1-1-1,-1 1 1,1-1-1,0 0 1,0 0-1,0 0 1,5 6-1,-5-8-4,-1-1 1,1 1-1,-1-1 0,1 0 0,0 0 1,-1 0-1,1 0 0,0 0 1,0 0-1,0 0 0,0-1 0,0 1 1,0-1-1,0 1 0,0-1 1,0 0-1,0 0 0,0 0 0,0 0 1,3 0-1,4-1 74,1-1 1,-1 0-1,10-4 1,-11 4-80,9-4 3,-2 0 1,1-1 0,-1 0-1,0-2 1,0 0 0,-1 0-1,18-16 1,-21 16-22,-5 4-86,0 0 0,0 0 0,0 1 0,0 0-1,1 0 1,0 0 0,12-4 0,-19 8 72,0 0-1,1 0 1,-1 1-1,0-1 1,1 0 0,-1 0-1,0 0 1,1 0-1,-1 1 1,0-1 0,1 0-1,-1 0 1,0 0-1,0 1 1,1-1 0,-1 0-1,0 1 1,0-1 0,0 0-1,1 1 1,-1-1-1,0 0 1,0 1 0,0-1-1,0 0 1,0 1-1,0-1 1,1 0 0,-1 1-1,0-1 1,0 0-1,0 1 1,0-1 0,0 1-1,-1-1 1,1 0-1,0 1 1,0-1 0,0 1-1,-2 19 25,-3-2 32,0 0 1,-7 16-1,-56 109-94,24-55 38,-27 52 85,-7-4 0,-102 137 0,162-248 136,-37 38 0,47-55-151,4-3-12,0-1 1,-1 1-1,0-1 1,-6 4 0,9-7-33,0 0-1,0 0 1,0 0 0,0 0 0,0 0 0,0 0 0,0-1 0,0 0 0,-1 1 0,1-1-1,0 0 1,0 0 0,-1 0 0,1 0 0,-5-1 0,4 0-2,0 0-1,0 0 1,0 0-1,0-1 1,1 1 0,-1-1-1,0 0 1,1 0 0,-1 0-1,1 0 1,-1 0-1,1 0 1,0-1 0,0 1-1,0-1 1,0 0-1,0 0 1,1 1 0,-1-1-1,1 0 1,0 0 0,-1-4-1,-2-5-1,1 0 0,1 0-1,0 0 1,-1-17 0,3 6-19,1 1-1,1-1 1,1 1 0,1 0-1,0-1 1,16-40 0,-16 51-11,1 0 0,0 1 1,0-1-1,2 1 0,-1 1 0,1-1 1,1 1-1,-1 0 0,19-16 0,-14 15 19,1 2 0,0-1 0,0 2 0,1 0 0,0 0 0,1 1 0,21-7 0,6 2 1,0 2 1,1 1-1,0 2 1,76-2-1,-95 9-1131,1 1 0,0 1 0,-1 1 0,0 1 0,0 1 0,0 2 0,24 9 1,-14-2-1981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0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68 2912,'5'-15'835,"9"-20"-1,-8 27 43,-2-1 1441,-4 8-1422,-1 10 544,-29 109 174,13-60-999,4-12-186,-3-2 1,-1 1-1,-2-2 0,-2-1 1,-36 55-1,8-22 29,-34 54 44,-48 101 463,117-199-848,10-22-24,0-1 0,0 0 0,-1 0 0,-5 9-1,1-5 592,7-9-325,5-8-106,7-12-94,1 1-1,1 0 0,19-20 1,-23 27-163,43-45-16,2 2 1,103-76-1,-148 121-36,1 1 0,0 1 0,0 0 0,0 0 0,16-5 0,-24 10 53,0-1 0,-1 1 0,1 0 0,0-1 0,0 1 0,-1 0 0,1 0 0,0-1 0,0 1 0,-1 0 0,1 0 0,0 0 0,0 0 0,0 0 0,-1 0 0,1 0 0,0 1 0,0-1 1,0 0-1,-1 0 0,1 0 0,0 1 0,0-1 0,-1 1 0,1-1 0,0 0 0,-1 1 0,1-1 0,-1 1 0,1-1 0,0 1 0,-1 0 0,1-1 0,-1 1 0,1-1 0,-1 1 0,0 0 0,1 0 0,-1-1 0,0 1 0,1 0 0,-1 0 0,0-1 0,0 2 0,1 4 5,0 1 0,-1-1 0,1 1 0,-3 11 0,2-13 5,-17 137 148,9-96-26,3 0 0,1 1 0,4 56 1,1-93 9,0 0 1,4 15-1,-5-23-103,1 0 0,0 0 0,-1 0 0,1 1 0,0-1 0,0-1 0,1 1 0,-1 0 0,0 0-1,1 0 1,-1 0 0,1-1 0,-1 1 0,1-1 0,0 1 0,2 1 0,-2-3-7,-1 1 1,0-1-1,0 1 0,1-1 1,-1 0-1,0 0 0,1 0 0,-1 1 1,0-1-1,1 0 0,-1-1 1,0 1-1,0 0 0,1 0 1,-1 0-1,0-1 0,1 1 0,-1-1 1,0 1-1,0-1 0,2 0 1,22-18 160,-17 12-118,62-52 91,-2-4 1,71-85-1,-86 94-71,-32 34-319,31-40 0,-40 47 3,-9 11-171,-4 8 258,-7 11 13,-27 43 4,-32 63 131,57-102 24,1 0 0,2 1 0,-11 44 1,16-57 7,1 0 1,0 0 0,0 1-1,1 11 1,1-18-22,-1 0 1,0 0-1,1-1 1,-1 1-1,1 0 1,0-1-1,0 1 1,0 0-1,0-1 1,1 1-1,-1-1 1,1 0-1,-1 0 1,1 1-1,0-1 1,0 0-1,0 0 1,3 2-1,-1-2 46,0 1-1,0-1 1,0-1 0,1 1-1,-1-1 1,0 1-1,1-1 1,-1-1 0,7 2-1,43-2 85,-43-1-153,8 0 20,0 0 1,0-2 0,0-1 0,37-11 0,-30 5 16,-1-2 0,46-27 1,296-203 112,-300 193-282,-62 45 118,-7 2-30,-9 5-135,-14 13 30,1 1 0,-35 33 0,37-31 114,-17 14 27,2 2-1,1 1 1,1 2-1,-30 45 0,63-79 15,-1 0 0,1 0 0,0 1-1,1-1 1,-1 1 0,1-1-1,-1 1 1,1 5 0,0-9 7,1 0 0,0 0 0,0 0 0,0 0 0,0 0 0,-1 0 0,2 0 0,-1 0 0,0 0 0,0 0 0,0 0 0,0 0 0,1 0 0,-1 0 0,0 0 0,1 0 0,-1 0 0,1 0 1,-1 0-1,1 0 0,-1 0 0,1-1 0,0 1 0,-1 0 0,1 0 0,0-1 0,0 1 0,-1 0 0,1-1 0,0 1 0,0-1 0,0 1 0,0-1 0,0 0 0,0 1 0,0-1 0,0 0 0,0 0 0,0 1 0,0-1 0,0 0 0,1 0 0,7-1 48,-1 0-1,0 0 1,1-1-1,-1 0 1,0 0-1,0-1 1,8-3-1,4-4-22,26-16 0,-15 5-80,-2-1 0,-1-2 1,28-29-1,-92 121-698,-2-11 556,-8 15 156,-32 111 55,57-130 7,-6 19 14,1-4 84,-38 72 0,55-124-74,0-1-1,-14 17 1,20-28-19,0 0 0,-1 0-1,1 0 1,-1 0 0,0-1 0,0 0 0,-1 0 0,1 0 0,-1 0 0,1-1-1,-9 3 1,11-4-20,1-1 0,-1 1 0,0-1 0,1 0 0,-1 0 0,0 1 0,1-1 0,-1-1 0,0 1 0,1 0 0,-1 0 0,0-1 0,1 1 0,-1-1 0,0 1 0,1-1 0,-1 0 0,1 1 0,-1-1 0,1 0 0,-1 0 0,1 0 0,-2-2 0,1 1-2,0 0-1,0-1 1,1 1 0,-1-1-1,0 1 1,1-1-1,0 1 1,0-1 0,0 0-1,0 0 1,0 0-1,0-3 1,-1-8-16,1 0 0,1 0 0,0 1 0,1-1 0,1 0 0,0 0 0,0 1 0,7-17 0,-2 7-67,1 1-1,2 1 1,0 0 0,14-22 0,-14 28 65,1 1 1,0-1-1,0 2 1,2 0-1,-1 0 1,2 1-1,16-11 0,-6 7 6,2 1-1,0 1 0,45-17 0,-31 15 24,164-69-86,-177 72 57,-1-2-1,-1 0 1,0-2 0,-1 0 0,-1-2-1,37-39 1,48-71 28,-26 29-15,184-159-11,-228 223-40,-1-2-1,-2-1 1,-2-2-1,48-78 1,-80 117 19,1 0-60,-1-1-1,1 0 1,0 0-1,0 1 1,0-1 0,0 1-1,4-3 1,-6 5 75,0 0 0,0 0 1,0 0-1,0 0 0,0 0 1,0 0-1,1 0 0,-1 0 0,0 0 1,0 0-1,0 0 0,0 0 1,0 0-1,0 0 0,1 0 1,-1 0-1,0 0 0,0 0 1,0 0-1,0 0 0,0 0 0,0 0 1,0 0-1,0 0 0,0 1 1,1-1-1,-1 0 0,0 0 1,0 0-1,0 0 0,0 0 1,0 0-1,0 0 0,0 0 1,0 1-1,0-1 0,0 0 0,0 0 1,0 0-1,0 0 0,0 0 1,0 0-1,0 0 0,0 1 1,0-1-1,0 0 0,0 0 1,0 0-1,0 0 0,0 0 1,0 0-1,0 1 0,0-1 0,0 0 1,0 0-1,0 0 0,0 0 1,0 0-1,-1 0 0,0 6-44,-1 0-1,0 0 0,0 0 1,-1 0-1,0-1 0,0 0 1,-6 8-1,-33 37 102,20-26-54,-152 187-45,118-128 304,4 3 0,-67 149 0,118-234-220,1 1 0,-1-1 0,1 0 0,-1 1 0,1-1 0,-1 0 0,1 1 0,0-1 0,0 1 0,0-1 0,0 1 0,0 1 0,0-2-24,0-1-1,0 0 0,0 0 0,0 0 1,0 0-1,1 1 0,-1-1 0,0 0 0,0 0 1,0 0-1,0 0 0,0 0 0,1 0 0,-1 1 1,0-1-1,0 0 0,0 0 0,0 0 0,1 0 1,-1 0-1,0 0 0,0 0 0,0 0 1,0 0-1,1 0 0,-1 0 0,0 0 0,0 0 1,0 0-1,1 0 0,-1 0 0,0 0 0,0 0 1,1 0-1,11-7 237,32-30 1,50-38-166,-84 69-144,0-1 0,0 2 1,1-1-1,0 2 0,0-1 0,0 1 0,22-4 1,-26 7 38,-1 0 0,1 1 0,0 0 1,-1 0-1,1 1 0,-1-1 1,1 2-1,-1-1 0,1 1 0,-1 0 1,1 0-1,-1 0 0,0 1 0,0 0 1,-1 0-1,1 1 0,-1 0 0,1 0 1,-1 0-1,5 6 0,7 8 30,-1 2 1,-1 0-1,-1 0 0,13 26 0,21 28-168,-45-70-225,0 0 0,0 0 0,-1 1 0,1-1 0,1 6 0,-3-9 35,-1 0-1,0 1 1,1-1-1,-1 0 1,0 0 0,0 0-1,0 0 1,0 0-1,0 0 1,0 0 0,0 0-1,0 0 1,0 1-1,0-1 1,0 0 0,-1 0-1,1 0 1,-1 0-1,1 0 1,0 0 0,-1 0-1,0 0 1,1 0 0,-1 0-1,0-1 1,-1 3-1,-4 5-2155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6464,'-43'-31'3328,"49"31"-3360,8 4-64,9 1-1664,8-1 992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16 437 3136,'-9'-11'1029,"9"11"-991,0 0-1,-1 1 0,1-1 1,0 0-1,-1 0 0,1 0 1,0 0-1,-1 1 0,1-1 1,0 0-1,0 0 0,-1 0 1,1 1-1,0-1 0,0 0 1,-1 0-1,1 1 0,0-1 1,0 0-1,0 1 0,0 0 1,-1 4 2950,2 8-1486,-1-13-1462,0 0-1,0 1 1,0-1 0,0 0-1,0 1 1,0-1 0,1 1-1,-1-1 1,0 0 0,0 1-1,0-1 1,1 0-1,-1 1 1,0-1 0,0 0-1,1 1 1,-1-1 0,0 0-1,1 0 1,-1 1 0,0-1-1,1 0 1,-1 0 0,0 0-1,1 0 1,0 1 0,14 2 812,15-5 308,-20-1-958,0 0 1,0-1-1,-1 0 1,0 0-1,13-8 1,39-31 226,-61 42-425,26-18 134,-1-2 1,41-44 0,-55 52-97,-1 0 0,0-1 0,-1 0 0,-1 0 0,0-1 0,-1 0 0,7-22 0,-12 30-28,0 1 0,-1-1 0,0-1 0,0 1 0,-1 0 0,1 0 0,-3-13 0,2 15-23,-1 1 1,1 0-1,-1-1 1,0 1-1,0 0 1,-1 0 0,-2-5-1,3 6-10,0 1 0,-1 0 0,0 0 0,1 0 0,-1 0 0,0 0 0,0 1 0,0-1 0,0 0 0,0 1 0,0 0 0,-1-1 0,1 1 1,-3-1-1,-1 0-25,0 0 1,0 1-1,0-1 1,0 1 0,0 1-1,0-1 1,0 1 0,0 0-1,0 0 1,0 1 0,0 0-1,0 0 1,0 0 0,0 1-1,0 0 1,0 0-1,1 0 1,-1 1 0,1 0-1,-10 6 1,4-1 71,0 1-1,1-1 1,0 2 0,0 0-1,1 0 1,0 0 0,1 1 0,-9 16-1,7-10 70,1 2 0,0-1 0,2 1 0,-7 25 0,5-6 204,-4 47 1,11-74-189,2 0-1,-1 0 0,1 1 1,1-1-1,0 0 0,3 14 1,-3-21-42,-1-1 0,2 1 0,-1 0 0,0-1 0,1 1 1,0 0-1,0-1 0,0 0 0,0 0 0,0 1 0,1-1 1,-1 0-1,1-1 0,0 1 0,0 0 0,0-1 0,0 0 0,0 0 1,1 0-1,-1 0 0,7 3 0,-4-4 25,-1 1 0,1-1 0,-1-1-1,1 1 1,0-1 0,0 0 0,9 0 0,40-10 277,-46 8-329,32-8 42,0-1-1,-1-2 1,48-23-1,-59 22-70,-1-2 0,0-1-1,-1-1 1,43-38 0,-40 28 60,53-43 58,-61 57-215,-21 14 82,-1 0 0,1-1-1,-1 1 1,1 0-1,0 0 1,-1 0 0,1-1-1,-1 1 1,1 0 0,0 0-1,-1 0 1,1 0-1,0 0 1,-1 0 0,1 0-1,-1 0 1,1 0 0,0 1-1,-1-1 1,1 0-1,-1 0 1,1 0 0,-1 1-1,1-1 1,0 0 0,-1 1-1,1-1 1,-1 0-1,1 1 1,-1-1 0,0 1-1,1-1 1,-1 1 0,1-1-1,-1 1 1,0-1-1,1 2 1,0 2 18,1 1 0,-1-1 0,0 1 0,0-1 0,-1 1-1,1 0 1,-1-1 0,-1 9 0,-7 41 198,6-45-193,-4 13 32,0 0-1,-1-1 1,-11 24 0,5-8-7,10-28 132,0 0 0,0-1 0,-5 9 0,14-25-36,0 1 1,1-1 0,7-6-1,-1 2-40,34-36-130,2 2-1,2 2 0,76-49 1,-121 88-9,2 1 0,-1 0 0,0 1 0,1-1 1,0 2-1,-1-1 0,15-2 0,-19 4 16,-1 1 0,1 0 0,-1 0 0,1 0 0,-1 0 0,1 0 0,-1 1 0,0-1 0,1 1 0,-1 0 0,1-1 0,-1 1 0,0 0 0,0 0 0,1 1 0,-1-1 1,0 0-1,0 1 0,0-1 0,0 1 0,-1 0 0,1-1 0,0 1 0,-1 0 0,1 0 0,-1 0 0,0 0 0,1 1 0,0 1 0,0 3 9,1-1 0,-1 1 1,0-1-1,-1 1 0,1 0 1,-1 0-1,-1 0 0,1 11 1,-3 6 69,-4 27 1,2-27-15,4-18-21,-1-1 1,1 1-1,0 0 1,1-1 0,-1 1-1,1 0 1,0-1-1,0 1 1,1-1-1,0 1 1,0-1 0,0 0-1,0 0 1,1 0-1,0 0 1,0 0-1,0-1 1,1 1 0,0-1-1,-1 0 1,2 0-1,-1 0 1,0-1-1,1 1 1,-1-1-1,1 0 1,0 0 0,0-1-1,0 1 1,1-1-1,-1 0 1,0-1-1,7 2 1,-4-2 25,0-1 1,0 1-1,0-1 1,0-1-1,0 0 0,0 0 1,0 0-1,15-6 1,-12 3 1,0-1 1,0 0-1,0-1 1,0 0-1,10-9 1,-13 9-40,-1-1 1,0 0-1,0 0 0,-1-1 1,0 1-1,0-1 1,7-14-1,-1-2 30,13-35 0,-20 48-88,-1-1 1,-1 0 0,0 0 0,0 0 0,-1 0-1,-1 0 1,0-1 0,0 1 0,-2-18 0,1 29 27,0 1 1,0-1-1,-1 0 1,1 1 0,0-1-1,0 0 1,0 0 0,0 1-1,-1-1 1,1 0-1,0 1 1,-1-1 0,1 0-1,-1 1 1,1-1-1,0 1 1,-1-1 0,1 0-1,-1 1 1,0-1-1,0 1 8,1 0 0,-1 0-1,1-1 1,-1 1 0,1 0-1,-1 0 1,0 0 0,1 1-1,-1-1 1,1 0-1,-1 0 1,1 0 0,-1 0-1,1 0 1,-1 1 0,1-1-1,-1 0 1,1 0 0,0 1-1,-1-1 1,0 1-1,-3 3-16,0-1 0,0 2 0,0-1 0,-3 5 0,5-6 18,-21 30-141,1 1 1,-20 45-1,34-64 154,1 1 1,0 1-1,1-1 1,-5 22-1,10-33 25,1 0 0,-1 0 0,1 0 0,0 0 1,0 0-1,1 0 0,0 0 0,-1 0 0,2 0 0,-1 0 0,1-1 0,2 6 0,-4-8-20,1 0 0,1 1 0,-1-1-1,0 0 1,0-1 0,1 1-1,-1 0 1,1 0 0,0-1-1,0 1 1,-1-1 0,1 1 0,0-1-1,0 0 1,0 0 0,0 1-1,1-2 1,-1 1 0,0 0-1,0 0 1,0-1 0,1 1 0,-1-1-1,0 0 1,1 1 0,-1-1-1,4-1 1,13-1 80,-1-1-1,0-1 1,0-1-1,26-10 1,67-37-8,-60 27 48,128-69-174,-169 88 52,24-13-44,-32 18-1,0 0-1,1 0 1,-1 1-1,0-1 0,0 0 1,0 1-1,1 0 1,-1-1-1,0 1 0,1 0 1,-1 0-1,5 1 1,-7-1 21,1 0 1,-1 1 0,1-1-1,0 0 1,-1 0 0,1 1-1,-1-1 1,1 1 0,-1-1 0,0 0-1,1 1 1,-1-1 0,1 1-1,-1-1 1,0 1 0,1-1-1,-1 1 1,0-1 0,0 1-1,1-1 1,-1 1 0,0 0-1,0-1 1,0 1 0,0-1 0,0 1-1,0 0 1,0 0 0,-2 19-137,1-18 119,-13 48 66,9-37 16,1-1 0,0 2 1,-2 19-1,6-29-41,0 1 0,0-1 0,0 0 0,0 0 0,1 0 0,0 1-1,0-1 1,0 0 0,0 0 0,0 0 0,1 0 0,0-1 0,0 1 0,0 0 0,3 3 0,-2-3 26,1 0 0,-1-1 0,1 1 1,0-1-1,0 0 0,1 0 0,-1 0 0,1 0 1,-1-1-1,1 0 0,8 3 0,-2-2 12,-1-1-1,1 0 0,-1-1 0,1 0 0,0 0 1,0-1-1,-1-1 0,1 0 0,15-4 0,13-4 43,44-16-1,-55 15-103,167-52-6,-148 47 41,49-25 0,-73 30-14,-2-2 0,0-1 0,0 0 0,24-21-1,-42 31-23,0 1-1,0-1 0,0-1 1,0 1-1,-1 0 0,1-1 1,-1 1-1,0-1 0,0 0 1,0 1-1,2-8 0,-4 11 16,0 0-1,0-1 1,0 1 0,0 0-1,0 0 1,1 0-1,-1-1 1,0 1-1,0 0 1,0 0-1,0-1 1,0 1-1,0 0 1,0 0 0,0-1-1,0 1 1,0 0-1,0 0 1,0-1-1,0 1 1,0 0-1,0 0 1,0-1-1,0 1 1,-1 0 0,1 0-1,0-1 1,0 1-1,0 0 1,0 0-1,0 0 1,-1-1-1,1 1 1,0 0 0,0 0-1,0 0 1,0-1-1,-1 1 1,1 0-1,0 0 1,0 0-1,-1 0 1,1 0-1,0 0 1,0 0 0,-1 0-1,1-1 1,0 1-1,-20 5-150,15-3 131,-39 15-49,1 3 0,1 1 0,-62 41 0,32-10 28,63-45 45,0 1 0,1 0 0,0 1 0,0 0 0,-9 13 0,16-19 10,-1-1-1,1 1 0,0 0 0,0 0 0,0-1 0,0 1 1,0 0-1,1 0 0,-1 0 0,1 0 0,0 0 0,0 0 1,0 0-1,0 0 0,1 4 0,0-6-1,-1 1 0,1 0-1,-1 0 1,1-1 0,0 1 0,-1-1 0,1 1-1,0-1 1,0 1 0,0-1 0,1 1-1,-1-1 1,0 0 0,0 0 0,1 1 0,-1-1-1,1 0 1,-1 0 0,1-1 0,-1 1 0,1 0-1,-1 0 1,1-1 0,0 1 0,0-1 0,1 1-1,6 0 39,-1 0 0,1-1-1,0 0 1,-1 0-1,1-1 1,-1 0 0,17-5-1,57-22 25,-67 22-40,-4 2-5,-1 0-1,1-1 1,-1 0-1,-1-1 1,1 0 0,-1 0-1,0-1 1,0 0-1,9-11 1,-4 1-88,-1 0 0,22-39-1,-30 42-240,-12 18 36,-17 21 80,-15 18 117,3 2 0,-47 76-1,-37 108 138,-62 116 40,177-337-115,-27 42 261,29-45-198,0-1 1,-1 0-1,0 0 0,1 0 0,-1-1 0,-1 1 0,1-1 0,-7 4 0,10-7-48,0 1 1,0-1-1,0 1 1,0-1-1,-1 1 1,1-1-1,0 0 1,0 1-1,-1-1 0,1 0 1,0 0-1,-1 0 1,1 0-1,0 0 1,0 0-1,-1 0 1,1-1-1,0 1 1,0 0-1,-1-1 0,1 1 1,0-1-1,0 1 1,0-1-1,0 0 1,0 1-1,0-1 1,0 0-1,0 0 1,0 0-1,0 0 0,0 0 1,0 0-1,1 0 1,-1 0-1,0 0 1,1 0-1,-2-2 1,0-2 4,0-1 0,0 1 0,1 0 0,-1-1 0,1 1 1,0-1-1,1 1 0,-1-8 0,2-8-28,0 1 0,1 0 0,1 0 0,1 0 0,1 0 0,0 1 0,14-31 0,-14 39 5,1-1-1,0 1 1,1-1-1,1 2 1,-1-1 0,2 1-1,-1 0 1,1 1-1,1 0 1,0 1-1,0-1 1,1 2-1,12-8 1,132-52-117,-86 40 192,-57 22-49,37-15 41,70-40 1,201-154 50,-148 73-134,-165 134 64,8-8-146,5-5-55,-19 19 155,0 0 0,0 0-1,0 0 1,0 0 0,0 0-1,1 0 1,-1 1-1,0-1 1,0 1 0,1-1-1,-1 1 1,3-1 0,-17 31-279,-27 40 177,23-43 36,-17 38-1,33-62 99,-1 1 0,1 0 0,0-1 0,0 1 0,0 0 0,0 0 0,1 0 0,-1 0 0,1 0 0,0 0 0,1 6 0,-1-9 0,1 1 0,-1 0 0,1-1 0,0 1 0,0 0 0,0-1 0,-1 1 1,2-1-1,-1 0 0,0 1 0,0-1 0,0 0 0,1 1 0,-1-1 0,0 0 1,1 0-1,-1 0 0,1 0 0,-1 0 0,1-1 0,0 1 0,-1 0 0,1-1 0,0 1 1,0-1-1,-1 0 0,3 1 0,8 0 43,0 0-1,0 0 1,0-1-1,0-1 1,0 0-1,13-3 1,72-20 105,-93 23-166,13-4 23,0 0 1,0 0-1,-1-2 0,0 0 1,0-1-1,-1-1 1,0 0-1,18-15 1,-16 8-1,-1 0 1,0 0 0,-1-2 0,21-32 0,-19 20-42,-2 0 0,-1-1 0,-2-1 0,10-35 1,-19 56-63,1-1 0,-2 0 1,3-17-1,-5 27 47,0 1-1,0-1 1,0 1 0,0 0 0,0-1 0,0 1-1,0-1 1,0 1 0,-1-1 0,0-2-1,1 4 22,0 0-1,0 0 0,0 0 1,0 0-1,-1 0 1,1 0-1,0 0 0,0 0 1,0 0-1,0-1 1,0 1-1,-1 0 0,1 0 1,0 0-1,0 0 1,0 0-1,0 0 0,-1 0 1,1 0-1,0 0 1,0 0-1,0 0 0,0 0 1,0 0-1,-1 1 1,1-1-1,0 0 0,0 0 1,0 0-1,0 0 1,0 0-1,-1 0 0,1 0 1,0 0-1,0 1 1,-10 9-177,-4 14 102,0 0 1,2 1-1,-13 35 0,12-28 52,8-20 65,-9 23-66,-13 47 1,24-72 41,1 0 0,0 1 0,0-1 0,1 1 0,1 0 1,0-1-1,0 1 0,1 0 0,3 15 0,-2-22 28,-1 0 0,0 0 0,1 0 0,0-1 0,0 1 0,0 0 0,0-1 0,1 1-1,3 4 1,-5-7-16,1 1 0,0-1 0,0 1 0,-1-1 0,1 1 0,0-1 0,0 0 0,0 0 0,1 0 0,-1 0 0,0 0 0,0-1-1,0 1 1,1-1 0,-1 1 0,0-1 0,0 0 0,1 0 0,3 0 0,5-2 49,0 0-1,-1 0 1,1-1 0,-1-1 0,0 0-1,12-6 1,55-36 97,-31 16-184,113-71-604,-150 97 377,-10 9 130,-14 16-10,10-14-15,-11 12 88,0 0 0,-20 19 0,-18 20 121,-25 49 227,70-94-302,-22 32 108,28-41-86,-1 0-1,0 0 1,0 0-1,0-1 1,0 1-1,0-1 1,-7 4 0,8-6-2,1-1 1,-1 1-1,1-1 1,-1 0 0,1 0-1,0 0 1,-1 0-1,1-1 1,-5 0 0,6 1-12,0 0-1,0 0 1,0-1 0,0 1 0,0-1 0,0 1 0,0-1 0,0 1 0,0-1 0,0 1 0,0-1-1,0 0 1,0 0 0,0 1 0,-1-3 0,-5-1 81,4 3-76,0-1 0,0 1 0,0-1 0,0 0 0,0 0 0,1 0 0,-5-4 1,-3-3 144,9 9-159,0-1-1,0 0 1,1 0-1,-1 0 1,0 1-1,1-1 0,-1 0 1,1 0-1,-1 0 1,1 0-1,-1-2 1,1-1-104,7 6 139,23 14-32,1-1 0,54 18 0,-56-24-631,0-1-1,53 8 1,-34-12-4163,0-2-4662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131 126 6304,'-34'-82'2848,"-9"60"-2464,24 13-416,10 6-64,-8-6-160,8 9 128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10 787 3136,'0'0'68,"0"0"0,0 0 0,-1 0 0,1 0 0,0 0 0,-1 0 0,1 0 1,0 0-1,-1 0 0,1 0 0,0 0 0,-1 0 0,1 0 0,0 0 0,-1 0 0,1 0 0,0 0 0,-1 0 0,1 0 0,0 0 1,-1 1-1,1-1 0,0 0 0,0 0 0,-1 0 0,1 1 0,0-1 0,0 0 0,-1 0 0,1 1 0,0-1 0,0 1 0,7 6 3233,19 6-624,-23-12-2494,1 0 1,-1-1 0,1 1 0,-1-1-1,1 1 1,-1-1 0,1 0 0,-1 0-1,1-1 1,-1 1 0,0-1 0,1 0-1,-1 0 1,6-2 0,-5 1-21,1-1 1,-1 1-1,0-1 1,0 0-1,0-1 0,0 1 1,0-1-1,-1 1 1,4-6-1,4-7 108,-1-1-1,0-1 1,-2 1-1,9-23 1,-7 15-47,14-28 36,15-36 152,10-29 554,-43 102-724,0 0 0,-1 0 1,-1-1-1,0 1 1,1-22-1,-1-84 973,-4 105-1090,0 16-109,1-1-1,-1 0 1,0 0-1,1 0 1,-1 0-1,1 1 0,0-1 1,0 0-1,0 1 1,0-1-1,0 0 1,0 1-1,0-1 1,0 1-1,0 0 1,1-1-1,-1 1 0,1 0 1,-1 0-1,3-2 1,4-2-15,0 1 0,17-7 1,-16 7 27,22-9 12,1 2 0,0 1 1,1 2-1,-1 1 0,1 2 1,1 1-1,45 0 0,-76 4-46,1 0 1,-1 0-1,1 1 0,-1-1 0,1 1 0,-1 0 0,1 0 0,-1 0 0,0 0 1,0 0-1,1 1 0,-1 0 0,0 0 0,0-1 0,-1 2 0,1-1 0,0 0 1,-1 1-1,1-1 0,-1 1 0,0-1 0,3 4 0,-3-1 23,0 0-1,1 0 0,-2 0 1,1 0-1,0 0 1,-1 0-1,0 0 1,0 0-1,-1 0 0,1 1 1,-1-1-1,0 0 1,-1 1-1,0 6 1,-5 12 81,0 1 1,-11 25-1,-3 10 211,15-40-171,1 0 0,1 1 0,1-1 0,1 40 1,15 81 438,-11-115-396,2 1 1,16 49-1,-18-66-87,1-1 1,1 0-1,-1 0 0,1 0 1,1 0-1,-1-1 0,2 0 1,-1 0-1,1-1 0,0 1 1,10 6-1,-15-12-70,0 0 0,0-1 0,1 1 0,-1-1 1,1 0-1,-1 1 0,1-1 0,-1-1 0,5 2 0,-6-2-81,0 0 0,-1 0 0,1 0 0,0 0-1,0 0 1,0 0 0,0-1 0,-1 1 0,1 0 0,0-1-1,0 1 1,-1 0 0,1-1 0,0 1 0,-1-1 0,1 1-1,0-1 1,-1 0 0,1 1 0,-1-1 0,1 1 0,-1-1-1,1 0 1,-1 0 0,1 1 0,-1-1 0,0 0 0,1 0-1,-1 1 1,0-1 0,0 0 0,0 0 0,0 0 0,0 0-1,1-1 1,5-39-8018,-6 27 5317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11 209 5888,'-10'5'1864,"13"-1"-242,3 4-218,-4-7-1172,-1 0 0,0-1 0,0 1 0,1 0-1,-1 0 1,0-1 0,1 1 0,-1-1 0,1 1 0,-1-1-1,1 1 1,-1-1 0,1 0 0,1 0 0,-1 1-136,6 0 114,0 0 1,-1 0 0,1 0-1,0-1 1,0 0 0,0-1-1,0 0 1,0 0 0,-1-1-1,1 0 1,7-3-1,5-4 29,-1-1-1,32-23 0,-43 27-174,-1-1 0,1 0 0,-1 0 0,0 0 0,0-1 0,-1 0 0,0 0 0,6-12 0,-10 16-52,-1 1 1,1 0-1,-1-1 0,0 1 0,0-1 1,0 1-1,-1-1 0,1 1 0,-1-6 1,0 7-4,0 0 0,-1 0 0,1-1 1,0 1-1,-1 0 0,0 0 1,1 0-1,-1 0 0,0 1 0,0-1 1,0 0-1,0 0 0,-1 0 0,1 1 1,0-1-1,-1 1 0,1-1 1,-4-1-1,2 0 65,-1 1 1,1 0 0,-1 0-1,0 0 1,0 0 0,0 1-1,0 0 1,-1-1 0,1 1-1,0 1 1,0-1 0,-1 1-1,1 0 1,0 0 0,-1 0-1,1 0 1,-7 2 0,1 0 77,1 1 0,-1 0 0,1 0 0,0 1 0,0 0 0,0 1 0,-8 5 0,10-5-19,1 0 0,0 1 0,0 0 0,0 0 1,1 0-1,0 1 0,0 0 0,1 0 0,-1 0 1,1 0-1,1 1 0,-6 15 0,7-14-10,-1-1 1,1 1-1,0 0 0,1 0 1,0 0-1,1 0 0,-1 1 0,2-1 1,-1 0-1,1 0 0,4 15 0,-2-16-67,0 0 0,0 0 1,1-1-1,0 1 0,0-1 0,1 0 0,0 0 0,0-1 0,0 1 0,1-1 0,7 6 0,-4-5 60,0 0-1,1-1 0,-1 0 1,1 0-1,1-1 0,-1-1 1,17 6-1,-11-6-359,1 0-1,-1-1 0,1-1 1,28 1-1,-28-3-908,-1-1 0,1-1 0,0 0 0,21-7 0,-32 7 373,0 0 0,0 0-1,-1-1 1,1 1-1,-1-2 1,0 1-1,0 0 1,6-6 0,12-9-2180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2720,'-1'-1'118,"1"1"1,-1 0-1,0 0 0,1 0 1,-1 0-1,1-1 0,-1 1 1,1 0-1,-1 0 0,0 0 1,1 0-1,-1 0 1,1 1-1,-1-1 0,0 0 1,1 0-1,-1 0 0,1 0 1,-1 1-1,1-1 0,-1 0 1,1 0-1,-1 1 0,1-1 1,-1 0-1,1 1 1,-1-1-1,1 1 0,-1-1 1,1 1-1,0-1 0,-1 1 1,1 0-1,-1 0 170,0 0 1,1 0-1,-1-1 0,0 1 1,0 0-1,1 0 0,-1-1 1,0 1-1,0 0 0,0-1 1,0 1-1,0-1 0,0 1 1,0-1-1,0 0 0,0 1 1,0-1-1,0 0 0,0 0 1,-1 1-1,1-1 0,-1 0 1,-3 0 807,-5-1 3307,22-8-3108,-6 6-1137,0 0 0,1 0 0,-1 1-1,1 0 1,11-3 0,40-3-12,-36 6-44,-9 0-76,-1 1 1,1 1 0,18 2 0,-27-2-38,-1 0 0,1 1 0,-1-1 0,1 1 0,0 0 0,-1 0 0,0 0 0,1 1 0,-1-1 0,0 1 0,0 0 0,1 0 0,-1 0 0,-1 0 0,1 0 0,3 4 0,-5-5 10,-1 0 0,1 0 0,-1 0 0,1 0 0,-1 0 0,0 0 0,1 0 0,-1 0 0,0 0 0,0 0 1,1 0-1,-1 0 0,0 0 0,0 0 0,0 0 0,0 0 0,-1 0 0,1 0 0,0 0 0,0 0 0,-1 0 0,1 0 0,0 0 1,-2 2-1,0 0 18,0 0 0,0 0 0,0 0 0,-1 0 1,-2 3-1,-76 63 419,20-17 184,49-41-333,0 2-1,1 0 1,1 0 0,-16 25 0,25-37-247,1 0 0,-1 0 0,1 0 0,-1 0 0,1 0 0,-1 0-1,1 0 1,0 0 0,-1 0 0,1 0 0,0 0 0,0 0 0,0 0 0,0 0-1,0 0 1,0 0 0,0 0 0,1 2 0,-1-3-13,0 1 0,1 0 0,-1-1 0,1 1-1,-1-1 1,1 1 0,-1-1 0,1 1 0,-1-1 0,1 1 0,0-1 0,-1 0 0,1 1 0,0-1 0,-1 0 0,1 1 0,0-1-1,-1 0 1,1 0 0,1 1 0,4-1 67,1 1-1,0-1 1,-1 0-1,13-2 0,-9 1-139,74-11 95,5-1-1834,-74 12-280,28 1 0,-15 6-2580,-3 6 1493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1111 2080,'-3'1'241,"2"-1"-199,1 0 0,-1 0 0,1 0 0,-1 0 0,1 0 0,-1 0 0,1 1 0,-1-1 0,-5 7 6000,13-4-3927,-7-3-2042,0 0-1,0 1 1,1-1-1,-1 0 1,0 0-1,1 0 1,-1 1-1,0-1 1,1 0-1,-1 0 1,1 0-1,-1 0 1,0 0 0,1 1-1,-1-1 1,1 0-1,-1 0 1,0 0-1,1 0 1,-1 0-1,1 0 1,-1-1-1,0 1 1,1 0-1,-1 0 1,1 0 0,-1 0-1,1-1 1,38-14 2476,-26 7-2260,-1 0 0,0 0-1,21-21 1,28-36 183,-50 53-371,68-82 251,11-11 16,-14 26-147,-21 23-163,57-77-1,-97 112-6,-1-1 1,0-1-1,-2-1 1,-1 0-1,-1 0 1,-1-1-1,8-32 1,-13 41-29,-2 0 0,1 0 0,-2 0-1,0-1 1,-1 1 0,-1 0 0,0 0 0,-1 0 0,-1 0 0,0 0-1,-1 0 1,-12-28 0,14 40-38,0 0-1,0 1 0,0-1 1,0 1-1,-1 0 1,0 0-1,1 0 1,-1 0-1,0 0 1,-1 0-1,1 1 1,0 0-1,-1-1 0,1 1 1,-1 1-1,-7-4 1,8 4 13,0 0 0,0 1 0,0-1 0,0 1 0,0 0 0,0-1 0,0 1 0,0 1 0,0-1 0,0 0 0,0 1 0,0 0 0,0-1 0,0 1 0,0 0 0,0 0 1,0 1-1,0-1 0,1 1 0,-1-1 0,1 1 0,-5 3 0,-5 7 41,0 0-1,1 0 1,0 1 0,1 1 0,0 0-1,1 0 1,1 1 0,0 0 0,1 0 0,-5 18-1,-20 75 177,-10 29 61,35-114-211,0 1 0,2-1 0,-4 38 0,7-46 0,2-1 0,0 0-1,1 1 1,0-1 0,1 0 0,1 1 0,5 16 0,5 11 102,-10-27-98,2 0 0,0 0 0,1-1 0,0 1 0,1-1 0,11 16 0,-17-28-46,1 0-1,-1 0 0,1 0 0,0 0 0,-1-1 0,1 1 0,0 0 1,0-1-1,0 0 0,1 1 0,-1-1 0,0 0 0,0 0 1,1 0-1,-1-1 0,0 1 0,1 0 0,-1-1 0,1 0 1,-1 1-1,0-1 0,1 0 0,3-1 0,-1 0 6,0 0 0,-1 0 0,1-1 0,-1 1 0,0-1 0,0 0 0,1 0 0,-1-1 0,0 1 0,-1-1 0,1 0 0,4-4 0,4-5 115,5-4-102,31-23-1,-28 25-4,0 0-17,0 1 0,1 0 0,30-12 0,-4 8 26,0 2-1,91-17 1,-127 30-25,1 1 0,-1 0 0,1 0 1,15 3-1,-26-2-23,0 0 0,1 1 0,-1-1-1,0 1 1,1-1 0,-1 1 0,0 0 0,0 0 0,1-1 0,-1 1 0,0 0-1,0 0 1,0 0 0,0 0 0,0 0 0,-1 0 0,1 1 0,0-1-1,0 0 1,-1 0 0,1 1 0,-1-1 0,1 0 0,-1 1 0,1-1 0,-1 0-1,0 1 1,0-1 0,0 1 0,1-1 0,-2 3 0,1 5-15,0 1 0,-1-1-1,-3 15 1,3-17 20,-4 17 65,-1-1 0,-11 28 0,-8 26 100,12-34 68,22-48 21,1-5-202,-1-1 0,-1-1 1,14-23-1,-3 6 17,-10 14-94,1 0 1,1 1-1,1 0 0,0 1 1,0 0-1,2 1 0,21-16 1,-18 16 13,-15 10 4,0 0 0,1 0-1,0 0 1,-1 0 0,1 0 0,0 0 0,0 1 0,0 0 0,0-1 0,0 1 0,0 0-1,0 1 1,1-1 0,-1 0 0,6 1 0,-8 0 10,1 1 0,-1-1 0,1 1 0,-1 0 0,0-1 1,1 1-1,-1 0 0,0 0 0,0 0 0,1 0 0,-1 0 0,0 1 0,0-1 0,0 0 1,0 0-1,0 1 0,-1-1 0,1 0 0,0 1 0,0 2 0,2 2 28,-1 0 1,0 0-1,1 11 0,27 211 756,-23-197-801,0-15-1628,3-6-3678,-10-10 5101,1 0 0,0 0 0,-1 1-1,1-1 1,-1 0 0,1 0 0,0 0 0,-1 0 0,1 0 0,-1 0 0,1 0 0,0 0 0,-1 0 0,1 0-1,0 0 1,0 0 0,17-10-7057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3:5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8320,'10'0'3744,"61"4"-3232,-31 1 2432,5 1-1697,31-6 353,6 0-960,31-6-128,-2 1-320,10-7-1440,-13 4 672,10-12-8031,-15 3 4735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6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28 2720,'-37'0'11104,"39"1"-10032,4 1-499,0 1 1,0-1 0,0-1 0,0 1 0,0-1 0,1 0-1,9 0 1,50-4 1079,-39 1-979,-14 1-494,5 1 192,-1-2 0,25-4 0,3-2-29,-33 7-566,0-1 0,0-1-1,19-5 1,-29 7 79,-2 1 50,0 0 1,0 0-1,0 0 1,0 0-1,1 0 1,-1 0-1,0 0 1,0 0-1,0 0 1,0 0-1,0-1 1,0 1-1,1 0 0,-1 0 1,0 0-1,0 0 1,0 0-1,0 0 1,0 0-1,0-1 1,0 1-1,1 0 1,-1 0-1,0 0 1,0 0-1,0 0 0,0-1 1,0 1-1,0 0 1,0 0-1,0 0 1,0 0-1,0-1 1,0 1-1,0 0 1,0 0-1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3808,'0'-4'316,"0"1"0,0-1 0,-1 0 1,1 0-1,-1 1 0,-1-5 0,1-8 3637,1 5-568,0 11-3337,0 0-1,0 0 0,0 0 0,0 0 1,0 0-1,0 0 0,0 0 0,0-1 1,-1 1-1,1 0 0,0 0 0,0 0 1,0 0-1,0 0 0,0 0 0,0 0 1,0 0-1,0 0 0,0-1 0,0 1 1,0 0-1,0 0 0,-1 0 0,1 0 1,0 0-1,0 0 0,0 0 0,0 0 1,0 0-1,0 0 0,0 0 1,0 0-1,-1 0 0,1 0 0,0 0 1,0 0-1,0 0 0,0 0 0,0 0 1,0 0-1,0 0 0,0 0 0,-1 0 1,1 0-1,0 0 0,0 0 0,0 0 1,0 0-1,0 0 0,0 0 0,0 1 1,0-1-1,0 0 0,-1 0 0,1 0 1,0 0-1,0 1 41,-1-1 0,1 1 0,0-1 0,-1 1 0,1-1 0,0 1 0,-1-1 0,1 1 0,0 0 0,0-1 0,-1 1 0,1-1 0,0 1 0,0 0 0,0 1 0,-1 1 152,-3 18 311,1 0-1,0 0 1,2 0 0,2 38 0,-1-22-361,5 276 956,1-112-319,-6-201-860,0 0 0,0 1 1,0-1-1,0 0 0,-1 0 0,1 0 1,0 0-1,0 0 0,0 0 0,0 0 1,0 0-1,0 0 0,0 0 0,0 1 1,0-1-1,0 0 0,0 0 0,-1 0 1,1 0-1,0 0 0,0 0 0,0 0 1,0 0-1,0 0 0,0 0 0,0 0 1,-1 0-1,1 0 0,0 0 0,0 0 1,0 0-1,0 0 0,0 0 0,0 0 1,0 0-1,0 0 0,-1 0 0,1 0 1,0 0-1,0 0 0,0 0 0,0 0 1,0-1-1,0 1 0,0 0 0,0 0 1,0 0-1,-1 0 0,1 0 0,0 0 1,0 0-1,0 0 0,0 0 0,0-1 1,-5-4-1255,4 0 172,0-1 1,0 1-1,1 0 1,0-1-1,0 1 0,0-1 1,1 1-1,0-1 0,1-5 1,10-14-3430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5888,'-6'-29'1898,"6"28"-1818,0 1 0,0-1-1,0 1 1,0-1 0,-1 1-1,1-1 1,0 1 0,0 0-1,0-1 1,-1 1 0,1-1-1,0 1 1,-1 0 0,1-1-1,0 1 1,-1 0 0,1-1-1,0 1 1,-1 0 0,1-1-1,-1 1 1,1 0 0,0 0-1,-1-1 1,1 1 0,-2 0-1,-3-4 2960,5 4-2963,0-1 0,0 1 1,0 0-1,-1 0 0,1-1 1,0 1-1,0 0 0,-1 0 1,1-1-1,0 1 1,0 0-1,-1 0 0,1 0 1,0 0-1,-1-1 0,1 1 1,0 0-1,-1 0 0,1 0 1,0 0-1,-1 0 1,1 0-1,0 0 0,-1 0 1,1 0-1,0 0 0,-1 0 1,1 0-1,0 0 0,-1 0 1,1 0-1,0 0 0,-1 0 1,1 1-1,0-1 1,-1 0-1,1 0 0,0 0 1,0 0-1,-1 1 0,1-1 1,0 0-1,-1 0 0,1 1 1,0-1-1,-15 15 1225,14-14-1144,-5 5 27,1 1 1,-1 0-1,2 0 0,-1 0 1,1 1-1,0 0 0,0 0 0,1 0 1,0 0-1,1 0 0,0 1 1,0-1-1,1 1 0,0-1 0,0 1 1,1 0-1,1 10 0,5 26 264,15 48 0,-19-87-403,0 0 0,0 0 0,0 0 0,1-1 0,0 1 0,0-1 0,0 1 0,1-1 0,0 0 0,8 7 0,-11-10-24,1 0 0,1-1 1,-1 1-1,0-1 0,0 0 0,1 1 0,-1-1 1,0 0-1,1 0 0,-1 0 0,1-1 0,-1 1 1,1-1-1,0 1 0,-1-1 0,1 0 0,-1 0 0,1 0 1,0 0-1,-1-1 0,1 1 0,-1-1 0,1 1 1,-1-1-1,1 0 0,-1 0 0,5-2 0,1-3 21,0 1 0,0-1-1,0-1 1,-1 0 0,0 0-1,0 0 1,-1 0 0,0-1 0,0-1-1,0 1 1,-1-1 0,-1 1-1,0-1 1,0-1 0,0 1-1,-1 0 1,-1-1 0,0 0 0,0 0-1,0 0 1,-1-16 0,-2 20-45,0 0 0,0 0 0,-1 0 1,0 0-1,0 0 0,0 1 1,-1-1-1,0 0 0,0 1 0,0 0 1,-1 0-1,1 0 0,-1 0 0,-1 1 1,1-1-1,-1 1 0,-9-7 1,7 6-46,0 0 1,-1 0 0,0 1 0,0 0 0,0 1 0,0 0 0,-1 0 0,1 0 0,-1 1 0,0 1-1,1-1 1,-12 1 0,19 1-106,-1 0 1,1 0-1,0 0 0,-1 0 0,1 0 0,-1 0 0,1 1 0,0-1 0,-1 0 1,1 1-1,0-1 0,0 1 0,-1 0 0,1-1 0,0 1 0,0 0 0,0 0 1,0 0-1,-2 1 0,2 0-458,0 0 0,0 0 1,0 0-1,1 0 0,-1 0 0,0 0 1,1 0-1,-1 0 0,1 0 1,0 0-1,0 0 0,0 4 0,0 11-4055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6816,'-3'0'207,"1"0"1,0 0-1,-1 0 1,1 0-1,-1 0 1,1 1-1,0-1 0,0 1 1,-1-1-1,1 1 1,0 0-1,0 0 1,0 0-1,-4 3 1,2-1 198,-1 0 0,1 0 1,1 1-1,-1-1 1,1 1-1,-6 7 0,4-3 72,0 0-1,1 0 0,-1 0 1,2 1-1,-1 0 1,1 0-1,-3 13 0,5-16-322,1 0-1,0 0 1,0 0-1,0 0 1,1-1-1,0 1 1,0 0-1,1 0 0,-1-1 1,1 1-1,0-1 1,1 1-1,-1-1 1,1 0-1,0 0 1,0 0-1,1 0 0,-1-1 1,1 1-1,0-1 1,1 0-1,-1 0 1,7 4-1,-8-6-84,0 0-1,0 0 1,1-1-1,-1 1 1,0-1-1,1 0 1,0 0-1,-1 0 1,1 0-1,-1-1 1,1 1-1,0-1 1,-1 0-1,1 0 1,0 0-1,-1-1 1,1 1-1,0-1 1,-1 0-1,1 0 1,-1 0-1,1-1 1,-1 1-1,0-1 1,0 0-1,1 0 1,-1 0-1,0 0 1,4-4-1,-1 1 14,-1-1 0,1 1 1,-1-1-1,0 0 0,0-1 0,-1 1 0,0-1 0,0 0 0,5-12 0,-8 16-100,0-1 0,0 1 0,-1-1 0,1 1 0,-1-1 0,0 1 0,0-1 0,0 1-1,0-1 1,-1 1 0,1-1 0,-1 1 0,0-1 0,0 1 0,0-1 0,-1 1 0,1 0 0,-1 0 0,0 0 0,1 0 0,-1 0 0,-1 0 0,-3-4 0,4 5-70,0 0 1,0 0-1,0 1 0,0-1 1,0 1-1,0-1 1,-1 1-1,1 0 1,0 0-1,-1 0 1,1 0-1,-1 0 1,1 1-1,-1-1 1,1 1-1,-1-1 1,0 1-1,1 0 0,-1 0 1,-3 1-1,3-1-295,0 1-1,1 0 1,-1-1 0,1 1-1,0 0 1,-1 0-1,1 0 1,0 1-1,-1-1 1,1 1-1,0-1 1,-3 3 0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 4480,'-2'-2'284,"0"0"1,-1 0-1,1 0 1,-1 1-1,0-1 0,1 1 1,-1-1-1,0 1 1,-3-1-1,-11 3 11837,20 6-11172,0-4-759,0 0 1,0 0-1,1 0 1,-1-1-1,1 1 1,0-1-1,-1 0 1,1 0-1,0 0 1,1 0-1,-1-1 0,4 2 1,11 1 433,28 3 0,-43-6-513,16 1 7,1-1 0,-1-1 1,0 0-1,34-7 1,5 0-60,13-4-102,107-13 37,-175 23 5,29-1 49,-23 4-67,-10-2 16,0 0 1,0 0 0,0 0-1,0 1 1,0-1 0,0 0-1,0 0 1,0 0 0,0 0-1,0 1 1,0-1 0,0 0-1,0 0 1,0 0 0,0 0-1,0 0 1,0 1 0,0-1-1,0 0 1,0 0 0,0 0-1,0 0 1,-1 0 0,1 1-1,0-1 1,0 0 0,0 0-1,0 0 1,0 0 0,0 0-1,-1 0 1,1 0 0,0 0-1,0 0 1,0 0 0,0 1-1,0-1 1,-1 0 0,1 0-1,0 0 1,0 0 0,0 0-1,0 0 1,-1 0 0,1 0-1,-10 4-68,-85 48-170,82-44 230,1 1 1,0 1 0,0 0 0,1 0 0,-11 13 0,-7 16 103,-29 49 0,29-40 25,-46 89-70,27-45-160,40-77-94,-15 27-1413,10-12-4375,8-13-725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 3968,'-1'-1'212,"-3"-1"3245,6 2-2225,2 0-286,1-1 0,-1 1 0,1-1 0,-1 0 0,1 0 0,-1 0 0,7-3 0,-4 2-508,-1 0-1,1 0 1,-1 1 0,1 0 0,-1 1-1,1 0 1,-1 0 0,12 1 0,21 0 283,101-19 391,-23 2-619,-85 13-429,731-57 502,-5 42-33,-435 17-3296,-361 5-2474,5-3 2907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3712,'-1'1'129,"1"-1"0,0 0 0,0 0 1,-1 0-1,1 0 0,0 1 0,0-1 0,-1 0 0,1 0 1,0 0-1,0 1 0,0-1 0,0 0 0,-1 1 0,1-1 1,0 0-1,0 0 0,0 1 0,0-1 0,0 0 0,0 1 1,0-1-1,0 0 0,0 0 0,0 1 0,0-1 0,0 0 1,0 1-1,0-1 0,0 0 0,0 1 0,0-1 0,2 18 5184,0-6-5576,3 31 2007,-5-27-1071,0-10 1368,19-33-1209,-16 23-759,-1 1 1,0-1-1,1 1 0,0 0 0,-1 0 0,1 0 1,1 0-1,-1 0 0,0 1 0,1-1 0,-1 1 1,1 0-1,-1 0 0,1 0 0,4-1 0,10-3 59,37-10 0,-9 8 265,79-4 0,-89 10-370,303-3 449,-205 6-61,54 3-341,-163-3 39,-16-1-87,0 1 1,0-1 0,0-1-1,0 1 1,13-4-1,-20 3 6,-16 8-211,12-6 172,-83 39 131,48-22 34,-74 45-147,74-41 87,2 1 0,0 1 0,2 2 1,-40 40-1,-18 36-256,51-54 172,-10 9 111,-103 93 0,94-102-39,-107 69-1,162-115-57,0 0 1,0 1-1,1 0 1,-1 0-1,1 0 1,0 0-1,0 0 1,-2 4-1,-11 5-49,8-7 250,7-5 118,16 0 10,3-1-240,0-1 1,-1 0-1,27-8 0,-20 4-165,25-3 0,-38 8 84,169-14-71,-149 14 80,1 2 0,-1 1 0,52 9 1,-61-5 24,-1 1 0,1 2 0,36 19 1,-10-5-43,-33-19-106,-11-3-538,-9-3-1031,2 0 599,1 0 0,-1-1 1,1 1-1,0 0 1,0-1-1,0 1 1,0-1-1,0 0 0,0 0 1,-1-4-1,-1 0-1039,-5-13-1006,4-1-240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54 135 5632,'-47'-44'3077,"46"43"-2862,0 0 0,1 0 1,-1 0-1,0 0 0,1-1 0,-1 1 0,1 0 0,-1 0 1,1 0-1,0-1 0,0 1 0,0 0 0,-1-1 1,1 1-1,0 0 0,0 0 0,1-3 0,-1 2 195,0-1 0,1 0 0,-1 1 0,1-1-1,0 0 1,0 1 0,1-3 0,0 1-171,0 1 0,0 1-1,1-1 1,0 0 0,-1 0 0,1 1 0,0 0 0,0-1 0,0 1-1,0 0 1,1 1 0,-1-1 0,1 1 0,-1-1 0,1 1 0,-1 0-1,8-1 1,5 0 438,0 0-1,30 1 1,-30 1-281,13 2 98,1 1 0,56 14-1,-57-10-410,0-2-1,57 5 0,-80-10 116,-4 0-553,0 0 0,-1 0 0,1 0 0,0 0 0,0 0 0,0-1 0,-1 1 0,1 0 0,0-1 0,2 0 0,-3 0 61,0 0 0,-1 0 0,1 0 0,-1 1 0,0-1 0,1 0 0,-1 0 0,0 0 0,1 0 0,-1 0 0,0 0 0,0 1 0,0-1 0,0 0 0,0 0 0,0 0 0,0 0 0,0 0 0,0 0 0,0 0 0,-1 0 1,1 0-1,-1-1 0,-3-12-5386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3552,'0'-2'184,"-1"-1"1,1 0 0,-1 1-1,1-1 1,0 0-1,0 1 1,0-1-1,1-2 1,0-6 292,-1 10-20,0-1 0,0 1-1,0-1 1,1 1-1,-1-1 1,0 1-1,1-1 1,-1 1-1,1 0 1,-1-1 0,2 0-1,2 0 3587,1 9-2477,-1 6-983,-1 0 1,0 1-1,-1 0 0,-1 0 0,-1-1 0,-1 27 1,0-7 122,1 160 254,-5-145-2688,24-61-10566,-19 13 12173,10-12-4423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4160,'2'-3'320,"0"1"1,0 0-1,1 0 1,-1 0-1,1 0 1,-1 1 0,1-1-1,0 0 1,-1 1-1,1 0 1,0 0-1,0 0 1,0 0-1,0 0 1,0 1-1,0-1 1,1 1-1,-1 0 1,4 0 1327,-7 13 1078,-1-8-2434,0 1 0,0-1 1,0 0-1,0 0 0,-1 0 1,0 0-1,0 0 0,-1-1 1,1 1-1,-1-1 0,0 1 1,0-1-1,-4 4 1,-7 8 695,-29 25 0,-15 9 119,-43 39-10,81-70-913,2 1 1,-32 44-1,-21 44-307,66-99-583,-3 4-954,4-20-4891,4 6 6193,0-1 0,1 1 0,-1 0 0,0 0 0,1-1 0,-1 1 0,1 0 0,-1 0 0,1 0 0,-1 0 0,1 0 0,0 0 0,0 0 0,1-2 0,20-14-4618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5152,'-5'-7'2956,"12"9"1867,11 3-2426,56-7 1190,62 3-2060,-120 0-1392,-6-1-58,0 0 0,13 4 0,-21-4-65,0 1 1,0-1-1,-1 1 1,1-1-1,0 1 1,0 0-1,-1 0 0,1 0 1,0 0-1,-1 0 1,1 0-1,-1 0 1,1 0-1,-1 1 1,0-1-1,1 1 1,-1-1-1,1 3 1,-2-3 12,1 0 0,-1 0-1,0 0 1,0 0 0,0 0 0,0 0 0,0 0 0,0 0 0,0 1 0,0-1 0,0 0 0,-1 0 0,1 0 0,0 0 0,-1 0 0,1 0-1,-1 0 1,1 0 0,-1 0 0,0 0 0,1-1 0,-1 1 0,0 0 0,1 0 0,-1 0 0,0-1 0,0 1 0,0 0 0,-1 0-1,-28 18 365,-80 28 7,99-43-355,10-4-38,0 1 0,0-1 0,-1 1 0,1-1 0,0 1 1,0 0-1,0-1 0,0 1 0,0 0 0,0 0 0,0 0 0,0 0 0,0 0 0,0 0 0,-1 1 0,2-1-1,0 0-1,0-1 1,0 1-1,0-1 0,0 1 1,0 0-1,0-1 1,0 1-1,0-1 1,0 1-1,0 0 0,1-1 1,-1 1-1,0-1 1,0 1-1,0-1 0,1 1 1,-1 0-1,0-1 1,1 1-1,-1-1 0,1 0 1,-1 1-1,0-1 1,1 1-1,-1-1 1,1 0-1,-1 1 0,1-1 1,-1 0-1,1 1 1,0-1-1,14 10-145,2 0 136,-1 0-1,-1 1 1,0 1-1,21 21 0,-33-29 76,0 0-1,0 1 1,0-1 0,-1 0-1,0 1 1,0-1-1,0 1 1,1 7-1,-2-10-23,-1 1-1,1-1 0,-1 0 1,0 1-1,1-1 0,-1 1 1,-1-1-1,1 1 0,0-1 0,0 0 1,-1 1-1,0-1 0,1 0 1,-1 1-1,0-1 0,0 0 1,0 0-1,0 0 0,-2 3 1,-3 0-43,0 1 1,0-1-1,-1 0 0,0 0 1,0-1-1,0 1 1,0-2-1,-1 1 1,1-1-1,-1 0 1,0-1-1,0 0 0,0 0 1,-12 1-1,-1-1-610,0 0 0,0-2-1,0 0 1,-32-5-1,40 3-723,0-1-1,0 0 0,-24-10 1,7-1-4463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8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8 944 3552,'-8'-9'1147,"8"7"-907,1 1 1,-1-1 0,1 0 0,-1 1 0,1-1 0,0 1 0,-1-1 0,1 1 0,0 0 0,2-3 0,12-16 934,-1 0-1,-2-1 0,1-1 1,13-35-1,26-97 354,-9 26-800,45-70 86,-15 37 244,-70 153-985,0 0 0,0 0 0,-1 0 0,0 0 1,0-1-1,0-10 0,-24 59 524,12-20-534,2 0 0,0 0 0,-7 30 0,-8 67-36,16-79 41,-56 265 996,8-47-59,3-44 158,51-210-1128,-5 12 182,2-12-156,1-9-92,1 3-28,0-1-1,1 1 0,0-1 0,0 0 0,0 0 0,0 0 1,1 1-1,0-1 0,0 0 0,0 0 0,1 0 1,-1 0-1,3-7 0,6-17-138,-5 12 158,0 1 1,2-1-1,0 1 1,1 0-1,1 1 1,11-19-1,-12 25-17,4-8 37,1 1-1,0 0 0,1 1 0,1 1 1,16-14-1,91-55-15,-4 2 125,-105 73-3,-8 5-50,0 0-1,0 0 0,0 0 1,0 0-1,-1-1 0,1 1 1,-1-1-1,0 0 0,0 0 1,3-6-1,4-22 50,-7 20-92,2-11 281,-7 18-643,-1 11 155,-7 22 43,3-6 34,-6 9 263,1 1-1,2 1 0,-9 46 1,19-76-97,-1-1 0,1 1 0,0-1 0,0 1 1,0-1-1,0 1 0,1-1 0,-1 1 0,0-1 1,1 0-1,0 1 0,0-1 0,0 0 0,0 1 1,0-1-1,0 0 0,0 0 0,1 0 0,-1 0 1,1 0-1,-1 0 0,1 0 0,0-1 0,0 1 1,0-1-1,0 1 0,0-1 0,0 0 0,0 1 1,0-1-1,1 0 0,-1-1 0,0 1 0,1 0 1,-1-1-1,1 1 0,-1-1 0,1 0 0,3 1 1,9-2-19,0 0 1,0 0 0,0-1 0,19-6-1,-25 6-28,0-1-1,0-1 0,-1 1 0,0-2 1,1 1-1,-1-1 0,-1 0 0,11-8 0,-11 6 13,39-37 45,-42 39-44,0 0 0,0 0-1,0 0 1,-1-1-1,0 1 1,0-1 0,4-9-1,-6 9-42,0-1-1,-1 1 1,1 0-1,-1-1 0,0 1 1,-1 0-1,1-1 1,-1 1-1,0 0 0,-1 0 1,0 0-1,-2-7 1,3 13 33,1-1 1,0 1 0,0-1 0,0 1 0,0 0-1,0-1 1,0 1 0,-1-1 0,1 1-1,0 0 1,0-1 0,-1 1 0,1 0-1,0 0 1,-1-1 0,1 1 0,0 0 0,0 0-1,-1-1 1,1 1 0,-1 0 0,1 0-1,0 0 1,-1-1 0,1 1 0,0 0 0,-1 0-1,1 0 1,-1 0 0,1 0 0,0 0-1,-1 0 1,0 0-4,0 1 1,0-1-1,1 1 0,-1 0 0,1-1 0,-1 1 0,0 0 1,1-1-1,-1 1 0,1 0 0,0 0 0,-1 0 0,1-1 1,-1 2-1,-10 38-171,10-34 169,-1 5 63,0 0 1,1 0-1,0 0 0,1 1 1,0-1-1,1 0 1,0 0-1,1 1 1,1-1-1,-1 0 1,9 20-1,-10-29-10,0 0-1,0 0 1,0-1-1,0 1 1,0 0-1,0-1 1,0 1-1,1-1 1,-1 0-1,1 1 1,-1-1-1,1 0 1,-1 0-1,1 0 1,0 0-1,0 0 1,-1 0-1,4 1 1,-2-2 3,0 1 0,0-1 1,0 0-1,0 0 1,0 0-1,0 0 0,0 0 1,0-1-1,0 1 1,5-2-1,3-2 36,0-1 0,0 0 0,0-1 0,17-12 0,-6 2-96,-1-1 0,-1-1-1,-1-1 1,0-1-1,-1 0 1,27-42 0,70-147-342,-107 193 291,10-21-100,-2 0 0,16-52 0,-27 74 149,-2-1 0,0 1 0,0-1 0,-2 0 0,0 1 0,0-1 0,-2 0 0,-4-31 0,4 45-2,1 0 0,-1-1 1,1 1-1,-1 0 0,0 0 0,0 0 1,-2-3-1,2 4 15,1 1 1,0-1 0,-1 1 0,1-1-1,-1 1 1,1 0 0,-1-1 0,1 1-1,-1 0 1,1-1 0,-1 1 0,1 0-1,-1 0 1,1 0 0,-1-1-1,0 1 1,1 0 0,-1 0 0,1 0-1,-1 0 1,0 0 0,1 0 0,-1 0-1,1 0 1,-1 0 0,0 0 0,1 1-1,-1-1 1,1 0 0,-1 0-1,1 0 1,-1 1 0,0 0 0,-8 4 5,2 2 1,-1-1-1,1 1 0,0 0 1,0 1-1,1 0 1,-9 12-1,13-17 8,-12 18 92,1 1 0,0 0-1,2 1 1,1 0 0,0 1-1,-9 37 1,6-2 202,-9 94 0,16-51 63,6-89-278,1 0-1,0 0 1,1 0-1,0 0 1,8 21 0,-9-30-74,1 0 0,0 0-1,0 0 1,0 0 0,1 0 0,-1 0 0,1-1 0,0 1 0,0-1 0,1 0 0,-1 1 0,1-2 0,-1 1 0,1 0 0,0-1 0,0 0 0,0 1 0,0-2 0,0 1 0,1 0 0,-1-1-1,0 0 1,1 0 0,-1 0 0,1 0 0,-1-1 0,1 0 0,0 0 0,-1 0 0,1-1 0,-1 1 0,6-2 0,8-3-48,0 0 1,-1 0 0,0-2-1,0 0 1,-1-1-1,0-1 1,0 0-1,20-17 1,-16 9 27,1-1-1,-2-1 1,-1-1 0,0 0 0,16-26 0,-32 43 36,17-19-142,-24 38 141,-11 45-63,11-40 133,-9 25 1,5-23-174,3-11 63,2 0-1,0 0 0,-5 20 1,6-18 29,2-12-8,0-1 0,1 1 0,-1-1 0,1 0 0,-1 1 0,1-1 0,0 1 0,0-1 1,0 1-1,0-1 0,0 1 0,0-1 0,0 1 0,0-1 0,1 1 0,-1-1 0,0 1 0,1 1 0,0-3 10,0 0-1,-1 0 0,1 1 0,-1-1 0,1 0 1,0 0-1,-1 1 0,1-1 0,0 0 1,-1 0-1,1 0 0,0 0 0,-1 0 1,1 0-1,0 0 0,-1 0 0,2-1 1,-1 1 6,0 0-21,1-1-1,0 1 1,-1 0-1,1-1 0,-1 1 1,1-1-1,-1 0 1,0 1-1,1-1 1,-1 0-1,0 0 1,1 0-1,-1 0 0,0 0 1,0 0-1,0 0 1,0 0-1,0-1 1,1 0-1,15-28-60,-16 28 65,8-21-31,-1-1 0,0 0 0,-2 0 0,-1-1 1,3-31-1,-1 8-70,-5 33 68,10-56-12,5-117 0,-15 155 137,-1 26-86,0 0 0,0 1 0,-1-1-1,-1-8 1,1 14 3,0 1-1,0-1 0,0 1 0,0-1 1,0 0-1,0 1 0,0-1 1,-1 1-1,1-1 0,0 1 0,0-1 1,0 1-1,-1-1 0,1 1 1,0-1-1,-1 1 0,1-1 0,0 1 1,-1-1-1,1 1 0,0 0 0,-1-1 1,0 0-1,1 2 19,-1-1 0,1 0 0,-1 0 0,1 1 0,-1-1 0,1 0-1,0 0 1,-1 1 0,1-1 0,0 1 0,-1-1 0,1 0 0,0 1 0,-1-1 0,1 1 0,0-1 0,0 0-1,0 1 1,-1 0 0,-8 28 794,5 1-473,1 1-1,1 40 0,10 60-47,-7-121-286,1 18-38,1 0 1,2 0 0,15 48-1,-14-55-757,-5-15-41,0 0-1,1-1 0,0 0 0,5 10 0,-6-13 142,0-1 0,0 1 0,0 0 0,1-1 0,-1 1 0,1-1 0,0 1 0,-1-1 0,1 0 1,2 2-1,2-3-2809,2-4-1840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469 445 3712,'0'0'67,"0"-1"1,0 1-1,0-1 1,0 1-1,0-1 1,0 0-1,0 1 1,0-1-1,1 1 1,-1-1 0,0 1-1,0-1 1,0 1-1,0-1 1,1 1-1,-1-1 1,0 1-1,1-1 1,-1 1-1,8 0 1198,-7 1-966,0-1-1,0 0 1,0 0 0,0 1 0,0-1 0,0 0 0,0 0 0,0 0 0,0 0 0,0 0 0,0 0 0,0 0 0,0-1-1,2 1 1,-3-1-166,0 1-1,0 0 1,1 0-1,-1-1 1,0 1-1,0 0 1,0-1-1,0 1 0,0 0 1,0-1-1,1 1 1,-1 0-1,0-1 1,0 1-1,0 0 1,0-1-1,0 1 1,0 0-1,0-1 1,0 1-1,0 0 0,-1-1 1,1 1-1,0 0 1,0-1-1,0 1 1,0 0-1,0-1 1,-1 1-1,1 0 1,0-1-1,0 1 1,0 0-1,-1 0 0,1-1 1,0 1-1,0 0 1,-1 0-1,1 0 1,0-1-1,-1 1 1,0 0-1,-6-3 324,-2 1 0,1 1 0,0-1 1,0 1-1,-11 0 0,-44 3 151,49-2-431,-8 2-55,0 1-1,0 1 1,1 1-1,-1 1 1,1 0-1,0 2 1,1 1-1,0 0 1,-21 14-1,32-18-97,0 1 0,0 1-1,0 0 1,1 0 0,1 1-1,-1-1 1,1 2 0,0-1-1,1 1 1,0 0 0,0 0-1,1 1 1,1 0 0,-1 0-1,1 0 1,1 0 0,0 1-1,1-1 1,-3 21 0,3-12 17,2-1 1,0 1-1,0 0 1,2 0-1,4 18 1,-5-29-1,1 1 1,1-1-1,0 0 1,0 0 0,0 0-1,1 0 1,0-1-1,1 1 1,-1-1-1,2 0 1,-1 0-1,1-1 1,8 8-1,-11-12-4,0 0 0,0 0-1,0 0 1,0 0-1,0 0 1,0-1 0,1 1-1,-1-1 1,1 0-1,-1 0 1,1 0 0,-1-1-1,1 1 1,0-1-1,-1 0 1,1 0 0,-1 0-1,1-1 1,0 1-1,-1-1 1,1 0 0,-1 0-1,1 0 1,-1 0-1,6-3 1,2-2-3,-1-1 0,1 0 0,-1 0 0,-1-1 0,1 0 1,10-12-1,6-10-64,-1-1-1,-2-1 1,-1-1 0,-1-1 0,-2-1 0,-2 0 0,-1-2 0,-1 0 0,-2 0 0,-2-1-1,8-52 1,-12 18 88,-3-139 1,-5 121-135,1 87 86,0 0-3,0 1 1,0 0 0,0 0-1,0-1 1,0 1-1,-1 0 1,1 0-1,-1 0 1,-1-5-1,2 7-5,0 0 0,0 0-1,0 0 1,0 0 0,0 0-1,-1 0 1,1-1 0,0 1-1,0 0 1,0 0-1,0 0 1,0 0 0,0 0-1,0 0 1,0 0 0,-1 0-1,1 0 1,0 0 0,0 0-1,0 0 1,0 0 0,0 0-1,0 0 1,0 0 0,-1 0-1,1 0 1,0 0 0,0 0-1,0 0 1,0 0 0,0 0-1,0 0 1,0 0 0,-1 0-1,1 0 1,0 0 0,0 0-1,0 0 1,0 0-1,0 0 1,0 0 0,0 1-1,0-1 1,-1 0 0,1 0-1,0 0 1,0 0 0,0 0-1,0 0 1,0 0 0,0 0-1,0 0 1,0 1 0,0-1-1,0 0 1,0 0 0,-2 4 9,0 1 0,1 0 0,0-1 0,0 1 0,0 0-1,0-1 1,0 9 0,0-3-4,-3 34 140,1 1-1,3-1 1,1 0 0,2 1 0,17 77 0,61 166 531,-72-258-678,-6-18-97,1-1 0,0 1 1,1-1-1,0 1 1,7 10-1,-11-21-188,0-1 0,0 1 0,0-1 0,0 0-1,0 1 1,1-1 0,-1 0 0,0 0 0,0 0 0,0 0-1,0 0 1,0 0 0,0 0 0,0 0 0,0 0 0,0 0-1,2-1 1,-3 1-120,19-7-6346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7040,'0'0'84,"-1"0"0,1 0 0,0 0 0,-1 0 0,1 0 0,0 0 0,-1 0 0,1-1 0,0 1 0,-1 0 0,1 0 0,0-1 0,0 1 0,-1 0 0,1 0 0,0-1-1,0 1 1,-1 0 0,1 0 0,0-1 0,0 1 0,0 0 0,0-1 0,-1 1 0,1 0 0,0-1 0,0 1 0,0-1 0,0 1 0,0 0 0,0-1 0,0 1 0,0 0 0,0-1 0,0 1 0,0 0 0,0-1 0,0 1 0,0 0 0,0-1 0,1 1 0,-1-1 0,0 1 0,2-2 611,1 0 0,-1 0 0,1 1 0,-1-1 0,1 1 0,3-2 0,1 0-256,0 0 0,0 1 0,1 0 0,0 1 0,-1-1 1,1 1-1,0 1 0,-1-1 0,1 1 0,0 1 1,8 1-1,10 2 526,47 14-1,-49-11-577,0 1 0,0 1 0,23 13 0,-36-15-288,0 0 0,0 0 0,-1 1 1,0 0-1,0 1 0,-1 0 0,14 18 1,41 73 169,-21-28-410,-37-65-2712,1-11-2168,-4 1 3887,-2 2 576,1 0-1,-1 0 1,0-1 0,0 1 0,0 0 0,0 0-1,0-1 1,0 1 0,0-1 0,0 1 0,0-3-1,0-8-2059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 7872,'0'0'87,"0"0"0,-1 0 0,1-1 0,0 1 0,0 0 1,0 0-1,-1 0 0,1 0 0,0-1 0,0 1 0,0 0 0,-1 0 0,1 0 1,0 0-1,0 0 0,-1 0 0,1 0 0,0 0 0,0 0 0,-1 0 0,1 0 1,0 0-1,0 0 0,-1 0 0,1 0 0,0 0 0,0 0 0,-1 0 0,1 0 1,0 0-1,0 0 0,-1 0 0,1 0 0,3 8 1356,-3-7-1206,-1 0 0,1 0-1,-1 0 1,1-1 0,-1 1 0,0 0 0,1 0-1,-1-1 1,0 1 0,0 0 0,1-1 0,-2 1 0,1 0 172,-71 60 5203,-43 25-2728,-159 78-1120,88-57-1672,96-56-1707,32-20-3666,55-30 4555,-10 4-3481,13-5 4092,-1 0-1,1 0 0,0 0 1,0 0-1,-1 0 1,1 0-1,0 0 0,0 0 1,-1 0-1,1 0 1,0 0-1,0 0 0,-1 0 1,1 0-1,0 0 1,0 0-1,0 0 0,-1-1 1,1 1-1,0 0 1,0 0-1,0 0 0,-1 0 1,1-1-1,0 1 1,0 0-1,0 0 0,0 0 1,-1-1-1,1 1 0,0 0 1,0 0-1,0 0 1,0-1-1,0 1 0,0 0 1,0 0-1,0-1 1,0 1-1,0 0 0,0 0 1,0-1-1,0 1 1,0 0-1,0-1 0,3-14-5078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165 626 2144,'-1'0'208,"1"0"0,-1 0 1,1 0-1,-1 0 0,1 0 0,-1 1 1,1-1-1,0 0 0,-1 0 0,1 0 1,-1 1-1,1-1 0,0 0 0,-1 1 1,1-1-1,0 0 0,-1 1 0,1-1 1,0 0-1,0 1 0,-1-1 0,1 1 0,0-1 1,0 0-1,0 1 0,-1-1 0,1 1 1,0 0-1,-5 7 3568,-1-4-4151,-4-1 855,1 1 1,-1 1-1,1 0 1,-1 0-1,2 1 1,-1 0-1,1 1 1,0 0-1,-11 11 1,13-10-361,1 1 1,0 0-1,0 0 0,1 0 1,-5 15-1,7-20-106,1-1 9,0 0 1,0 0-1,0 0 1,0 1-1,0-1 1,1 0-1,-1 0 1,1 1-1,0-1 0,0 0 1,0 1-1,0-1 1,1 0-1,-1 1 1,1-1-1,0 0 1,0 0-1,0 0 1,0 0-1,1 0 1,-1 0-1,1 0 1,0 0-1,3 3 0,-2-2 46,0 0 0,1-1 0,-1 0 0,1 0 0,0 0 0,-1 0 0,1-1 0,6 3 0,-8-4-31,0-1 0,0 1 0,0-1 0,0 1 0,0-1 0,0 0 0,0 0 0,0 0 0,0 0-1,0 0 1,0-1 0,0 1 0,-1 0 0,1-1 0,0 1 0,0-1 0,0 0 0,0 0 0,-1 0 0,1 0 0,0 0 0,1-1 0,4-4 18,0 0 1,-1 0-1,0 0 0,0 0 1,0-1-1,-1 0 1,0-1-1,0 1 1,-1-1-1,0 0 0,0 0 1,3-10-1,0-8-7,0-1 0,4-39 0,-5 8-14,-3-93 0,-3 99 81,-1-14-89,-2 1 0,-14-79-1,13 119-32,2 9-17,-1-1 1,-1 1 0,-7-18-1,-1 9-915,8 36 1015,0 1 1,2-1 0,-1 1-1,-1 21 1,2 50 295,2-68-398,4 204 601,5 229 704,-9-431-1255,0 18-323,-5-17-3717,5-17 3601,0 0 0,0 0 0,-1-1-1,1 1 1,0 0 0,0 0 0,0 0 0,0 0 0,0 0 0,0 0 0,0 0 0,1-1 0,-1 3 0,5 4-2066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8 1824,'1'0'39,"9"-8"8642,-17 22-6484,1-1-1518,-2-1 0,0 1 0,-14 17 0,-9 13 205,16-17-566,1 0 0,-16 45 0,-11 59 181,27-81-326,-10 30 495,-15 101-1,34-146-486,1 1 0,2 0 0,1 0 0,2 1 1,8 53-1,0-42-476,2-1 0,1 0 1,36 84-1,-47-129 143,-1 0-1,0-1 1,0 1 0,1 0-1,-1 0 1,0-1-1,1 1 1,-1 0 0,1-1-1,-1 1 1,1-1 0,-1 1-1,1 0 1,-1-1-1,1 1 1,-1-1 0,1 0-1,0 1 1,-1-1 0,1 1-1,1-1 1,-1 0-22,-1 0 1,1 0-1,-1-1 1,1 1-1,-1 0 1,0-1-1,1 1 0,-1-1 1,1 1-1,-1-1 1,0 1-1,1-1 1,-1 1-1,0-1 1,1 1-1,-1-1 1,0 1-1,0-1 0,0 1 1,1-1-1,-1 0 1,0 0-1,5-15-2156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32 1568,'4'-3'304,"0"-1"-1,1 1 1,0 0 0,0 1-1,0-1 1,0 1 0,0 0-1,0 0 1,11-2-1,-9 3 522,-1 0-1,1 0 0,0 1 0,-1 0 0,1 0 0,0 1 0,-1 0 0,7 1 0,-13 13 1960,-2-7-2503,-1 0 1,0 0 0,0-1-1,0 1 1,-1-1-1,0 0 1,0 0-1,-1-1 1,-9 11-1,-7 12 61,-64 100 911,48-75-929,-42 62 589,56-86-507,-45 46-1,-15 15 11,74-83-465,9-7 71,-1-1-1,0 0 0,1 1 0,-1-1 1,1 1-1,-1 0 0,0-1 0,1 1 1,-1-1-1,1 1 0,0 0 0,-1-1 1,1 1-1,-1 0 0,1 0 1,0-1-1,0 1 0,-1 1 0,2 0-23,0-1-1,0 0 0,0 0 1,0 1-1,1-1 0,-1 0 1,0 0-1,0-1 0,1 1 0,-1 0 1,1 0-1,2 0 0,58 26 98,-45-20-44,-1-1 0,0 2 0,22 13 0,-22-10 75,25 19-10,-37-27-90,0 1 1,0-1-1,-1 1 1,1 0-1,-1 0 0,0 1 1,3 5-1,-4-7-383,1 7 791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3488,'0'-4'5904,"1"9"-3190,0 2-2150,1 0-1,-1 0 1,0 0-1,0 0 1,-1 0-1,0 0 1,-1 11-1,0 5 86,-9 159 1874,9-161-2381,0-14-71,1 0 0,-1 0 1,-2 8-1,0-6 118,1-2-65,-1 1 0,1-1 0,1 1 0,-1-1 0,1 14 0,1-20-94,0-1 0,0 0 0,1 1 0,-1-1 0,0 0 0,0 1-1,1-1 1,-1 0 0,0 0 0,1 1 0,-1-1 0,0 0 0,1 0 0,-1 0 0,0 1 0,1-1 0,-1 0-1,1 0 1,-1 0 0,0 0 0,1 0 0,-1 0 0,1 0 0,-1 0 0,0 0 0,1 0 0,-1 0 0,1 0 0,-1 0-1,0 0 1,2-1 0,20-2-58,-11 1 91,78-15 143,-69 12-136,-1 1-1,1 0 1,-1 2 0,1 0-1,33 2 1,-10 0-417,-41 0 214,-7 12-10235,-3-10 7152,7 2 1078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74 4064,'-10'-1'585,"7"1"-282,0 0 1,0 0-1,-1-1 0,1 1 1,0-1-1,0 0 0,0 0 0,0 0 1,0 0-1,0 0 0,0-1 0,-3-1 1,6 3-190,0-1 0,-1 1 1,1 0-1,0 0 0,0 0 1,0-1-1,0 1 0,0 0 1,0 0-1,0-1 0,-1 1 0,1 0 1,0 0-1,0-1 0,0 1 1,0 0-1,0 0 0,0-1 1,0 1-1,0 0 0,0 0 1,0 0-1,0-1 0,1 1 1,-1 0-1,0 0 0,0-1 0,0 1 1,0 0-1,0 0 0,0-1 1,0 1-1,1 0 0,-1 0 1,0 0-1,0 0 0,0-1 1,0 1-1,1 0 0,-1 0 0,0 0 1,16-9 2035,21-2 18,9 3-510,-7 1-1199,80-4 0,-85 13-585,-14-1-2027,0 0-5493,-6-10 356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6400,'-23'-16'2880,"17"20"-2496,1-4 1120,10 0-896,1-4 1728,3 4-1312,5-9 703,11 0-991,4-9-64,5 11-384,0-11-288,-5 9 0,-4-3-160,-7 3 96,-2 0-2495,-2 5 1375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4736,'-8'-4'10688,"53"68"-6188,-27-41-4127,44 41 1,64 41 81,-102-86-296,0 1-31,-13-10-99,1-1 0,0 0 1,21 12-1,-32-21 10,1 1 0,-1 0 0,1 0 0,-1-1 0,0 1 0,1 0 1,-1 0-1,0 0 0,0 0 0,0 0 0,0 0 0,0 1 0,2 1 0,-3-3-48,0 1 0,0 0 0,0 0 0,0 0 0,0 0 0,0 0 0,-1 0 0,1 0 0,0 0 0,0 0 0,-1 0 0,1-1 0,0 1 0,-1 0 0,1 0 0,-1 0 0,1-1 0,-1 1 0,1 0 0,-1 0 0,0-1 0,1 1 0,-2 1 0,-25 30-61,18-19 166,-1-1 0,-19 17 0,-27 24 510,-95 114-1,128-135-549,-28 46 0,10 1-2867,33-60 138,7-11 469,15-12-6086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2:59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18 8544,'-36'-9'3872,"31"6"-3360,5-2-1120,10 10 224,3-5-1536,5 3 1088,14-3-3360,13 9 2336,13 10-64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3808,'-1'-3'340,"-3"2"2834,11 2-1115,11 8-1102,0 1-1,0 0 1,28 22-1,-37-24-702,0 0 0,0 1-1,0 0 1,-1 0 0,0 1 0,-1 0-1,11 20 1,-4 1 140,-1 2 0,-1-1 0,-2 1 0,6 35 0,-7-14 343,5 100 1,-14-112-370,-2 0 0,-2 0 0,-1 0 0,-16 58 0,2-25 123,-3 0 0,-54 118 0,54-147-723,-2-1 0,-1-1 0,-3-1-1,-2-1 1,-40 43 0,66-81-599,-1 1 0,1-1 0,-1 0 0,0 0 0,-11 5 0,5 0-1569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4160,'0'-1'135,"-1"0"0,1 0 1,0 1-1,-1-1 0,1 0 0,0 1 1,0-1-1,0 0 0,0 0 0,0 1 1,0-1-1,0 0 0,2-3 2907,-2 5-2876,1-1 0,-1 1 0,0 0 0,1-1 0,-1 1 0,1 0 0,-1-1 0,1 1 0,0-1 0,-1 1 0,1-1 0,-1 1 0,1-1 0,1 1 0,-1 0 192,6 5 34,0 0 0,-1 1 0,1 0 0,-2 1 0,1 0 0,-1-1 0,0 1 0,-1 1 0,0-1 0,0 1 0,3 13 0,1 8-65,-2 0 1,4 33-1,-9-51-200,3 32 383,-2 46 0,-2-67 16,-12-52-40,6 5-608,0 1 0,1-1 1,2 0-1,0 0 0,2 0 1,0 0-1,2 0 0,1-1 0,0 1 1,10-37-1,-10 56 78,0 0 0,-1 0 0,2 0 0,-1 0 0,0 1 0,1-1 0,0 1 1,0 0-1,0 0 0,1 0 0,4-4 0,-6 6 38,0 1-1,0 0 1,0-1 0,0 1 0,0 0-1,0 0 1,0 0 0,1 0 0,-1 0 0,0 1-1,1-1 1,-1 1 0,0-1 0,1 1 0,-1 0-1,1 0 1,-1 0 0,0 0 0,1 0 0,-1 1-1,1-1 1,-1 1 0,0 0 0,5 1-1,-5-1 27,0 0 0,0 0-1,1 0 1,-1 0 0,0 1-1,0-1 1,0 1-1,-1-1 1,1 1 0,0-1-1,0 1 1,-1 0-1,1 0 1,-1 0 0,0 0-1,0 0 1,0 0 0,2 4-1,-3-4 3,0 0-1,1 0 1,-1 0 0,0 0-1,0 0 1,-1 0-1,1 0 1,0 0 0,-1 0-1,1 0 1,-1 0-1,1 0 1,-1 0 0,0 0-1,0-1 1,0 1-1,0 0 1,0 0 0,-1-1-1,1 1 1,-3 2-1,-2 1 27,0 0 1,0 0-1,0 0 0,-1-1 0,-10 5 0,-13 10 53,28-18-66,1 0 0,-1 1 0,1-1 1,-1 1-1,1-1 0,0 1 0,0 0 1,0-1-1,0 1 0,0 0 0,0 0 1,0 0-1,1 0 0,-1 0 0,1 0 0,-1 0 1,1 0-1,0 0 0,0 0 0,0 0 1,0 0-1,0 0 0,0 0 0,0 0 1,1 0-1,-1 0 0,1 0 0,-1-1 0,3 5 1,1 4 111,1 0 0,0 0 0,1 0 0,6 8 0,100 135 946,-97-134-1054,-15-18-244,0-1-1,1 1 1,-1-1-1,0 1 1,1-1-1,-1 1 0,0-1 1,1 1-1,-1-1 1,1 1-1,-1-1 1,0 0-1,1 1 1,-1-1-1,1 0 1,-1 1-1,1-1 0,0 0 1,-1 0-1,2 1 1,-2-6-1272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2976,'0'0'283,"-1"0"1,1 1-1,-1-1 1,1 1-1,-1-1 1,1 1-1,0-1 1,-1 1-1,1-1 1,0 1-1,0-1 1,-1 1-1,1 0 1,0-1-1,0 1 1,0-1-1,0 1 1,-1 0-1,1 0 1,-3 21 942,2-12-437,-27 110 2499,8-38-2112,4-11-595,14-63-335,1-9-243,2-11-188,20-85-261,-15 63 418,14-49 1,-11 55 10,-4 10 545,1 0 0,1 1 0,15-29 1,-22 45-493,0 1 0,0 0 0,0 0 1,0-1-1,0 1 0,1 0 0,-1 0 0,0-1 0,0 1 1,1 0-1,-1 0 0,0 0 0,0-1 0,1 1 0,-1 0 1,0 0-1,0 0 0,1 0 0,-1 0 0,0-1 1,1 1-1,-1 0 0,0 0 0,0 0 0,1 0 0,-1 0 1,0 0-1,1 0 0,-1 0 0,1 0 0,8 8 789,5 18 179,-11-21-813,31 69 412,3 3-475,-22-44-1795,28 45 0,-40-73-716,0 0 751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7392,'-6'-4'3360,"17"1"-2944,-6-3 928,-1 6-832,10-3 64,6-3-352,9-3-192,1 6-64,4-10-2304,1 8 1280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6560,'-1'-1'162,"1"1"0,-1 0 0,0 0 0,0 0 1,0 0-1,0 0 0,1 0 0,-1 1 0,0-1 0,0 0 1,1 0-1,-1 0 0,0 1 0,0-1 0,1 1 0,-1-1 1,0 0-1,1 1 0,-2 0 0,2 0-54,-1 0 0,1 0 1,0 0-1,0 0 0,0 0 0,0 0 0,0 0 1,0 0-1,0 0 0,0 0 0,0 0 0,1 0 1,-1 0-1,0 0 0,1 0 0,0 1 0,8 29 1870,7 42-1,-1-6-2241,-14-61 88,10 43-1155,-11-46 908,1 0 0,-1 0-1,0 0 1,0 0 0,0 0 0,0 0 0,0 0 0,-1 0 0,0 0-1,1 0 1,-1 0 0,-2 5 0,-4-5-2953,1 0 1115</inkml:trace>
  <inkml:trace contextRef="#ctx0" brushRef="#br0" timeOffset="1">1 62 4896,'0'-15'1584,"2"10"-976,2 2-181,1 0 1,-1 0-1,1 1 0,0-1 1,-1 1-1,1 1 1,0-1-1,0 1 0,1 0 1,6-1-1,-1 0 201,0 2-1,0-1 1,0 1 0,14 2 0,-11 0 8,-1 1 1,-1 0 0,1 1 0,0 0 0,19 10 0,-26-11-409,-1 0 0,1 1 0,-1-1 0,1 1 0,-1 0 0,0 1 0,-1-1 0,1 1 0,-1 0 0,0 0 0,0 0 0,-1 1 0,6 10 0,-5-4 1,-1-1-1,0 1 1,-1-1 0,0 1 0,-1 0 0,0 0 0,-1 0-1,-1 17 1,-3 5 155,-13 56-1,15-80-548,-1 0-1,0 0 0,0 0 0,-1-1 1,-1 1-1,1-1 0,-1 0 1,-1 0-1,0-1 0,0 1 0,0-1 1,-1-1-1,-15 14 0,20-19-106,0-1 0,0 1-1,0 0 1,-1-1 0,1 0 0,-1 1-1,1-1 1,-1 0 0,1 0-1,-1-1 1,1 1 0,-1 0 0,0-1-1,1 0 1,-1 1 0,0-1-1,-4-1 1,-19-2-1978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3648,'-6'-11'1195,"6"11"-1037,-1-1 1,1 0-1,-1 0 1,1 1 0,0-1-1,-1 0 1,1 1-1,0-1 1,0 0-1,-1 0 1,1 0-1,0 1 1,0-1 0,0-1-1,3-16 5845,-2 9-3332,-1 20-129,6 113-1494,-1-3-742,-16 260 750,10-223-536,2-75-202,-4-124-10601,3 22 7905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 4576,'3'-8'9511,"-4"18"-6984,-2 24-2160,-24 47 763,22-62-1021,-1 0 0,0 0 0,-1 0 0,-16 27-1,8-21 98,-1 0-1,-1-1 0,-1-1 1,-1-1-1,-1 0 0,-2-1 1,1-2-1,-2 0 0,-32 20 1,44-32 155,1 0-1,-17 17 1,29-23-304,0-1 0,1 1 1,-1-1-1,0 1 0,0-1 0,1 0 0,-1 0 0,0 0 0,3 0 0,240-12 1011,2 0-792,-210 12-385,57-1-1304,-81 0 158,-1-1 1,21-5 0,-16-1-2106,-3 2 1099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3072,'0'-9'6517,"6"22"-3413,-4-10-2869,0 1 1,0 0 0,-1 0-1,1 0 1,-1 1-1,0-1 1,0 0-1,0 0 1,-1 1-1,1-1 1,-1 7 0,-1-7-185,1 11 376,0-14-406,0-1-1,0 0 1,0 1-1,0-1 1,0 1-1,0-1 1,0 0-1,0 1 1,0-1-1,1 0 1,-1 1-1,0-1 1,0 0-1,0 1 1,0-1-1,0 0 0,1 1 1,-1-1-1,0 0 1,0 0-1,0 1 1,1-1-1,-1 0 1,0 0-1,1 1 1,-1-1-1,0 0 1,0 0-1,1 1 1,0-6 933,8-93-36,0 21 276,-9 77-1187,0 0 0,0-1 0,0 1 0,0 0 0,0 0 0,1 0 0,-1-1 0,0 1-1,0 0 1,0 0 0,0 0 0,0 0 0,1 0 0,-1-1 0,0 1 0,0 0 0,0 0-1,1 0 1,-1 0 0,0 0 0,0 0 0,0 0 0,1 0 0,-1 0 0,0 0 0,0 0-1,0 0 1,1 0 0,-1 0 0,0 0 0,0 0 0,0 0 0,1 0 0,-1 0-1,0 0 1,0 0 0,0 0 0,1 0 0,-1 0 0,0 0 0,0 0 0,1 1 0,10 3 250,-10-4-176,8 3 71,-1 0 0,1 0 0,0-2-1,0 1 1,16 0 0,45-4 158,-43 1-182,194-9 91,-66 8-221,-96 4 211,111-14 0,-131 11-138,-19 1 55,-19 0-126,-2 1-111,1-1 111,0 0 0,-1 0 0,1 0 1,0 0-1,-1 0 0,1 1 0,-1-1 1,1 0-1,0 0 0,-1 1 0,1-1 1,0 0-1,0 1 0,-1-1 0,1 0 1,0 0-1,0 1 0,-1-1 0,1 1 1,-14 17 142,-7 11-494,-5 18 324,-2-2 0,-2-1 1,-38 45-1,-6-14-66,-107 87 1,81-76-6,72-58 195,2 0 0,1 2 1,1 1-1,-19 33 0,28-42-120,-11 16 6,1 1-1,-25 57 1,48-92 32,0 1 6,1 0 0,-2 0 0,1-1 0,0 1-1,-1-1 1,0 1 0,0-1 0,-6 6 0,-2 4 63,11-12-91,-1-1-1,0 1 0,0-1 1,0 0-1,0 1 0,0-1 0,0 0 1,0 0-1,0 1 0,-3 1 1,-3 0 63,8-6 132,5-8 16,2-7-155,1 1 1,0 0 0,13-18-1,-17 28-56,0 0-1,1 1 0,0-1 1,0 1-1,0 0 1,1 1-1,-1-1 0,1 1 1,12-6-1,-14 9-2,-1 0-1,1 1 0,0-1 0,-1 1 1,1 0-1,0 0 0,0 1 1,0 0-1,-1-1 0,1 2 0,0-1 1,0 0-1,8 3 0,-7-1-4,1 0 1,-1 1-1,0-1 0,0 1 0,0 1 0,0-1 0,-1 1 0,1 0 1,5 7-1,2 0 35,-1 1 0,0 1 0,12 18 0,-13-17 22,0-1 1,1 0 0,0 0-1,1-2 1,1 1 0,-1-2-1,2 1 1,0-2 0,0 0-1,18 7 1,-14-9-1536,-33-32-15504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3904,'0'0'89,"-1"0"0,1 0 0,-1-1 0,1 1 0,-1 0 0,1 0 0,-1 0 0,1-1 0,-1 1 0,1 0 0,0-1 0,-1 1 0,1 0 0,0-1 0,-1 1 0,1 0 1,0-1-1,-1 1 0,1-1 0,0 1 0,0 0 0,-1-1 0,1 1 0,0-1 0,0 1 0,0-1 0,0 1 0,0-1 0,0 1 0,0-1 0,0 1 0,0-1 0,0 1 0,0-1 0,0 1 0,0-1 0,0-1 307,0 2-288,0 0-1,0 0 0,0-1 1,0 1-1,0 0 0,0 0 0,0-1 1,0 1-1,0 0 0,0 0 0,0 0 1,0-1-1,0 1 0,0 0 0,0 0 1,0-1-1,0 1 0,0 0 1,-1 0-1,1 0 0,0-1 0,0 1 1,0 0-1,0 0 0,-1 0 0,1 0 1,0-1-1,0 1 0,0 0 0,-1 0 1,1 0-1,0 0 0,0 0 1,0 0-1,-1 0 0,1-1 0,0 1 1,0 0-1,-1 0 0,1 0 0,0 0 1,0 0-1,0 0 0,-1 0 1,1 0-1,0 0 0,0 0 0,-1 1 1,1-1-1,0 0 0,0 0 0,-1 0 1,1 0-63,0 0 0,0 0 0,-1 0 1,1 1-1,0-1 0,0 0 0,0 0 1,0 0-1,0 0 0,0 1 0,-1-1 1,1 0-1,0 0 0,0 0 0,0 0 1,0 1-1,0-1 0,0 0 0,0 0 1,0 0-1,0 1 0,0-1 0,0 0 1,0 0-1,0 0 0,0 1 0,0-1 1,0 0-1,0 0 0,0 0 0,0 1 0,0-1 1,0 0-1,0 0 0,0 0 0,0 1 1,0-1-1,1 0 0,-1 0 0,0 0 1,0 0-1,0 0 0,0 1 0,0-1 1,1 0-1,-1 0 0,0 0 0,0 0 1,0 0-1,0 0 0,1 0 0,-1 1 1,0-1-1,0 0 0,0 0 0,1 0 1,-1 0-1,0 0 0,0 0 0,0 0 1,1 0-1,12 4 605,-1 0 1,1-1-1,1 0 1,-1-1 0,16 1-1,69-3 222,-85 0-645,223-13 787,-195 11-1244,79-15 1,-113 14-838,-4-10-9551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3904,'-12'-6'1110,"12"5"-1001,-1 1-1,1 0 0,0-1 0,-1 1 0,1 0 0,-1 0 0,1 0 0,-1-1 0,1 1 0,-1 0 0,1 0 0,-1 0 0,1 0 0,0 0 0,-1 0 0,1 0 0,-1 0 1,1 0-1,-1 0 0,1 0 0,-2 0 0,6-19 5454,-4 18-5447,0 0 0,0 1-1,0-1 1,0 0-1,0 1 1,1-1 0,-1 1-1,0-1 1,0 0 0,1 1-1,-1-1 1,0 1-1,1-1 1,-1 1 0,1-1-1,-1 1 1,1-1 0,-1 1-1,1-1 1,-1 1-1,1 0 1,-1-1 0,1 1-1,-1 0 1,1-1 0,0 1-1,-1 0 1,1 0-1,0 0 1,-1-1 0,1 1-1,0 0 1,0 0 0,4-1-93,7-3 146,1 0-1,0 2 1,0 0-1,0 0 1,-1 1-1,1 1 1,0 0 0,0 0-1,0 2 1,0-1-1,20 7 1,-12-3-104,-13-3-9,0 0-1,1 0 1,-2 1-1,13 5 0,-18-7-32,-1 0 0,1 0 0,-1 0-1,1 0 1,-1 0 0,0 0-1,1 1 1,-1-1 0,0 0-1,0 1 1,0-1 0,0 1 0,0-1-1,0 1 1,0-1 0,-1 1-1,1 0 1,0-1 0,-1 1-1,0 0 1,1 0 0,-1-1 0,0 1-1,0 0 1,0 0 0,0 3-1,-1-2 40,0 0-1,0 0 1,0 1-1,0-1 1,0 0-1,-1 0 1,0 0-1,1 0 1,-1 0 0,0-1-1,0 1 1,-4 3-1,-34 30 435,21-20-70,-26 32 598,37-40-755,8-7-256,-1-1 0,1 1 0,-1-1 0,1 0 0,0 1 0,-1-1 0,1 1 0,0-1 0,-1 1 0,1 0 0,0-1 0,-1 1 0,1-1 0,0 1 0,0-1 0,0 1 0,0 0 0,0-1 0,0 1 0,0 0 0,0-1 0,0 1 0,0-1 0,0 1 0,0 0 0,0-1 0,0 1 0,0-1 0,1 1 0,-1 0 0,0-1 0,0 1 0,1-1 0,-1 1 0,0-1 0,1 1 0,-1-1 0,1 1 0,-1-1 0,0 1 0,1-1 0,-1 0 0,1 1 0,-1-1 0,1 0 0,0 1 0,-1-1 0,1 0 0,-1 0 0,2 1 0,3 1 25,1 0-1,-1-1 1,1 1 0,6 0-1,-8-1-15,53 5-45,-43-5-877,-1 0 0,1 1 1,-1 0-1,26 9 0,-10 4-1297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126 482 2080,'-4'-2'82,"1"1"452,0 0 0,1 0 1,-1-1-1,0 0 0,1 1 0,-1-1 1,1 0-1,-4-4 0,5 5-285,0 0-1,-1 0 0,1 1 0,0-1 0,0 0 1,0 0-1,0 0 0,-1 1 0,1-1 0,0 1 1,-1-1-1,1 1 0,0 0 0,-1-1 0,1 1 0,0 0 1,-1 0-1,1 0 0,-1 0 0,-1 0 0,0 1-19,1-1-1,0 1 1,-1 0 0,1 0-1,0 0 1,-1 0-1,1 0 1,0 1-1,0-1 1,-3 4-1,1-1-59,0 0 0,0 0 0,0 0 0,1 1 0,0-1 0,0 1 0,0 0-1,1 0 1,-1 0 0,-1 5 0,4-5-64,0 0-1,-1 0 1,1 0-1,1 0 1,-1-1-1,1 1 1,0 0-1,0 0 1,0 0-1,1-1 1,0 1 0,-1-1-1,2 1 1,2 4-1,-4-7-71,0-1 0,0 1 0,0-1 0,0 0 0,1 0 0,-1 0 0,0 1 0,0-1-1,1 0 1,-1-1 0,1 1 0,-1 0 0,1 0 0,-1-1 0,1 1 0,0-1 0,-1 1 0,1-1 0,0 1 0,-1-1 0,1 0 0,0 0-1,2 0 1,5 0 70,0-1 0,0 0 0,10-3 0,-10 2-73,-8 2-27,-1 0-1,1 0 1,-1 0-1,1 0 1,0 0-1,-1-1 1,1 1 0,-1 0-1,1-1 1,-1 1-1,1 0 1,-1-1-1,1 1 1,-1 0-1,1-1 1,-1 1 0,1-1-1,-1 1 1,0-1-1,1 1 1,-1-1-1,0 1 1,1-1 0,-1 0-1,0 1 1,0-1-1,0 1 1,0-1-1,1 0 1,-1 1-1,0-1 1,0 1 0,0-1-1,0 0 1,0 1-1,0-1 1,-1 0-1,1 1 1,0-1 0,0 1-1,0-1 1,0 0-1,-1 1 1,1-1-1,0 1 1,-1-1-1,1 0 1,-2-3-21,0 1 0,0-1-1,-1 1 1,-4-6 0,4 4 10,0 0-1,0 1 1,0-1-1,0-1 1,1 1-1,0 0 1,-3-11-1,2 8 18,0-5 13,0 0 0,0 1 0,1-1 0,1 0 0,1 0 0,1-24 0,15-76 121,-13 97-56,0 0-1,1-1 0,0 1-1,2 0 1,-1 0 0,2 1 0,0 0-1,1 0 1,1 1 0,0 0-1,0 0 1,2 1 0,0 0-1,0 1 1,19-16 0,-26 25-27,0 0 1,0 0-1,0 1 1,0-1-1,1 1 1,-1 0-1,1 0 1,0 0-1,-1 1 1,1 0-1,7-1 1,-10 1-32,0 1-1,1 1 1,-1-1 0,0 0 0,0 1 0,1-1-1,-1 1 1,0-1 0,0 1 0,0 0 0,0 0-1,0 0 1,0 0 0,0 1 0,0-1-1,0 0 1,0 1 0,-1-1 0,1 1 0,-1 0-1,1 0 1,-1-1 0,0 1 0,1 0 0,-1 0-1,0 0 1,0 0 0,1 3 0,3 10 99,0 0 0,0 0 0,2 19 0,5 53 57,-9-63-167,45 583 282,-55-356 634,7-249-891,0 1-1,0 0 1,-1 0-1,1 0 1,-1 0 0,1 0-1,-1 0 1,0-1-1,0 1 1,0 0 0,0-1-1,-1 1 1,1 0-1,-3 2 1,4-4-51,-1-1-1,1 1 1,-1-1 0,1 1-1,-1-1 1,1 1 0,-1-1-1,1 1 1,-1-1 0,1 0-1,-1 1 1,0-1 0,1 0-1,-1 1 1,1-1 0,-1 0-1,0 0 1,1 0 0,-1 0-1,0 1 1,0-1 0,1 0-1,-1 0 1,0 0 0,1 0 0,-1-1-1,0 1 1,0 0 0,-1-1-32,1 0-1,-1 0 1,1 1 0,-1-2 0,1 1 0,0 0 0,-1 0 0,1 0 0,0 0 0,0-1 0,-1-1 0,-3-4-80,0-1 0,1 1-1,-5-14 1,-3-11 45,1-1 0,1 0-1,2-1 1,2 0 0,0 0 0,0-53 0,6 82 53,1-1 1,-1 1-1,1 0 0,0 0 1,0 0-1,1 0 1,-1 0-1,1 0 1,0 0-1,1 0 1,-1 0-1,1 1 1,3-5-1,-4 6-43,1 0-1,-1 0 1,1 1 0,0-1-1,0 1 1,0 0 0,0 0-1,0 0 1,0 0-1,1 0 1,-1 1 0,1-1-1,-1 1 1,1 0 0,-1 0-1,1 0 1,0 1 0,-1-1-1,6 1 1,0 0-1115,0 0 1,0 0-1,0 1 0,0 1 1,0-1-1,0 2 1,16 5-1,32 17-6259,-18-10 4587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3 988 3392,'-3'1'1573,"7"-2"612,-4 1-2045,1 0-1,-1 0 1,0 0-1,1 0 1,-1 0 0,0 0-1,1 0 1,-1-1 0,0 1-1,1 0 1,-1 0-1,0 0 1,1 0 0,-1-1-1,0 1 1,0 0-1,1 0 1,-1-1 0,0 1-1,0 0 1,0-1-1,1 1 1,-1 0 0,0 0-1,0-1 1,0 1-1,0 0 1,1-1 0,-1 0-1,2-3 480,0 0 0,0 0-1,-1 0 1,1 0 0,-1 0-1,0-1 1,2-8 0,13-105 847,2-266-447,-18 149-763,6 144-587,-5 74 304,1 0 0,5-25-1,-4 28-119,0 9 124,-3 4 20,1 1-1,-1-1 1,1 0 0,-1 0 0,0 0 0,1 0-1,-1 0 1,0 0 0,0 0 0,0 1-1,1-1 1,-1 0 0,0 0 0,0 0-1,-1-2 1,4 5-5,-1-1-1,0 1 1,0 0-1,0 0 0,0 0 1,-1 0-1,1 0 1,0 0-1,1 3 1,20 33-37,-14-23 35,0 0 0,7 17 0,3 6 331,29 48-1,15 28-129,30 136 315,-50-122-249,-8-11 292,-32-102-446,-3-12-83,1-1 0,-1 1 0,0-1 0,1 0 0,-1 0 0,1 1 0,0-1 0,0 0 0,0 0 0,0 0 0,0 0 0,2 3 0,-3-5 33,1 18 75,3-12-91,-2 2 540,-3-14-295,9-171 411,0 83-531,10-69-84,29-146-323,-42 243 23,-4 38 96,8-42-1,-8 54-324,-1 13-167,0 9 93,0 72-10670,0-57 8673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1984,'0'-4'10042,"0"21"-7151,-18 216 702,17-223-3474,-1 6-81,-29 215 825,19-165-308,-31 98-1,10-81-159,14-39 53,15-40-57,6-5-78,-1 1-14,10-3 133,12-1-305,36-12 0,9-3-72,9 5-66,79-6 1,-75 12 132,-71 10-21,-2 0-1673,-10-7-1538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19 298 5632,'-15'-11'1834,"15"11"-1788,0-1 0,-1 1-1,1-1 1,-1 1-1,1-1 1,0 1-1,0-1 1,-1 1-1,1-1 1,0 1 0,0-1-1,0 1 1,-1-1-1,1 1 1,0-1-1,0 1 1,0-1-1,0 0 1,0 1 0,0-1-1,0 1 1,0-1-1,0 1 1,1-1-1,-1-1 1,0 2 151,0-1 22,1 0 0,-1-1 1,0 1-1,1 0 0,-1 0 1,0 0-1,1 0 0,-1 0 1,1 0-1,0 0 0,-1 0 1,1 0-1,0 0 0,-1 0 1,3-1-1,15-13 1557,-8 7-1120,22-18 2028,63-40-1,-53 42-2141,1 1-1,86-30 1,-109 45-526,1 2 0,34-7 0,-34 10-131,-5 0-654,24 0-1,-39 3-334,-11-1-7041,1 0 5000,0 3-1148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7040,'-12'-18'2282,"12"17"-2172,-1 1-1,1-1 1,0 0-1,-1 0 0,1 0 1,0 0-1,-1 0 1,1 0-1,0 0 1,0 0-1,0 0 0,0 0 1,0 0-1,0 0 1,0 0-1,0 0 0,0 0 1,1 0-1,-1 0 1,0 0-1,1 0 1,-1 0-1,0 0 0,1 0 1,0 0-1,0-1 1,0 0 615,1-1-148,0 0 0,0 0 0,1 0-1,-1 0 1,1 0 0,0 1 0,0-1-1,0 1 1,6-4 0,33-14 1180,-37 18-1559,27-11 156,0 2 0,53-10 0,68-2-382,-6 14-1892,-110 10-576,-35-1 2164,-1 0 0,1 0 0,0 0 0,-1 1 0,1-1 1,0 1-1,-1-1 0,1 1 0,-1 0 0,1-1 0,-1 1 0,1 0 0,-1 0 1,1 0-1,-1 0 0,2 3 0,-2-1-2904,-1-2 2987,0-1 0,0 0 0,0 0 0,0 1 0,-1 1-1494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35 194 4064,'-1'-1'195,"1"1"1,-1-1-1,0 0 0,0 1 1,0-1-1,1 1 1,-1-1-1,0 1 0,0-1 1,0 1-1,0 0 1,0-1-1,0 1 0,0 0 1,0 0-1,0 0 1,0 0-1,0 0 0,0 0 1,0 0-1,0 0 1,0 0-1,0 0 1,0 0-1,0 1 0,0-1 1,0 0-1,0 1 1,0-1-1,1 1 0,-1-1 1,0 1-1,0-1 1,-2 3 2450,4 5-1510,0-7-1064,0 0-1,0 0 1,0-1-1,0 1 1,0 0-1,0-1 1,1 1-1,-1-1 1,0 1-1,2-1 1,6 4 373,3 1-213,-1-1 1,1-1-1,0 0 0,0 0 0,0-1 1,1-1-1,17 0 0,-2 1 81,38 2 341,96-7 0,58-19-109,-139 13-366,395-47 217,638-61 866,-724 87-616,-182 26-946,-179 4-259,-53 6-3381,10-2 2307,-94 32-10755,104-35 12222,-47 17-2117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3712,'0'-1'54,"0"1"1,0 0-1,-1-1 1,1 1-1,0 0 1,0-1-1,0 1 1,0-1-1,0 1 1,0 0-1,0-1 1,-1 1-1,1-1 1,0 1-1,0 0 1,0-1-1,0 1 1,1-1-1,-1 1 1,0 0-1,0-1 1,0 1-1,0 0 1,0-1-1,0 1 1,1 0-1,-1-1 1,0 1-1,0 0 1,0-1-1,1 1 1,-1 0-1,0-1 1,1 1-1,-1 0 1,0 0-1,1-1 1,-1 1-1,0 0 1,1 0-1,-1 0 1,0 0-1,1-1 1,0 1-1,8-7 2400,-8 6-2295,0 0 0,0 0-1,0 1 1,1-1 0,-1 1 0,0-1-1,0 1 1,1-1 0,-1 1-1,0 0 1,0-1 0,1 1-1,-1 0 1,0 0 0,1 0-1,-1 0 1,0 0 0,1 1 0,-1-1-1,0 0 1,0 0 0,1 1-1,-1-1 1,0 1 0,0-1-1,1 1 1,-1 0 0,0-1-1,0 1 1,0 0 0,0 0 0,0 0-1,0 0 1,0 0 0,-1 0-1,1 0 1,0 0 0,0 0-1,-1 0 1,1 0 0,0 0-1,-1 1 1,0-1 0,1 3 0,1 3 139,-1 0 0,-1 0 1,1 0-1,-1 0 0,0 0 1,-2 10-1,0 11 264,-18 239 1388,7-110-1607,9-76 15,3-45-4124,5-52-2255,1 2 3419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4320,'-3'-2'-5,"2"1"114,1 1-1,0 0 1,-1 0-1,1 0 1,0 0 0,0 0-1,-1 0 1,1 0-1,0 0 1,0 0-1,-1-1 1,1 1-1,0 0 1,0 0 0,-1 0-1,1-1 1,0 1-1,0 0 1,0 0-1,-1 0 1,1-1-1,0 1 1,0 0 0,0 0-1,0-1 1,0 1-1,0 0 1,0-1-1,-1 1 1,1 0-1,0 0 1,0-1-1,0 1 1,0 0 0,0-1-1,0 1 1,1-1-1,-1-6 2838,1 6-2765,-1 0 0,1 0 0,0 0 0,0 0 0,-1 1 0,1-1 0,0 0 0,0 0 0,0 1 0,0-1 0,0 0 0,0 1 0,0-1 0,0 1 0,0 0 0,0-1 0,3 0 0,6-3 764,2-2-444,-1 0 1,1 1-1,1 1 1,-1 0-1,18-3 1,-6 1-151,-12 4-286,0 0 1,0 1-1,0 0 1,0 1-1,0 0 0,0 1 1,0 0-1,0 1 1,0 1-1,16 5 1,-26-8-55,1 1 1,-1 0 0,0 0 0,0 0-1,0 0 1,0 0 0,0 1 0,0-1-1,0 1 1,0-1 0,-1 1-1,1 0 1,0-1 0,-1 1 0,2 3-1,-2-3 26,-1 0-1,1-1 0,-1 1 0,0 0 0,0-1 0,0 1 0,0 0 0,0 0 1,0-1-1,0 1 0,0 0 0,-1-1 0,1 1 0,-1 0 0,1-1 0,-1 1 1,0 0-1,0-1 0,0 1 0,0-1 0,0 0 0,-2 3 0,-15 19 422,-32 30 1,36-39-368,0 0 1,0 1 0,2 0-1,0 1 1,-18 32 0,28-44-75,1-2-12,0 0 0,-1 1 0,1-1 0,0 0 0,1 0 0,-1 0 0,0 1 0,1-1 0,-1 0 0,1 1 0,-1-1 0,1 0 0,0 1 0,0-1 0,1 0 0,-1 1 1,0-1-1,1 1 0,-1-1 0,2 5 0,2-1-2,0 1 0,0 0 1,1-1-1,-1 0 1,2 0-1,-1 0 1,0-1-1,8 6 0,4 6-33,21 18 25,-19-17 40,0 0 1,31 40-1,-49-56-10,1 0-1,-1 0 1,0 0-1,0 0 1,0 1-1,0-1 1,0 0-1,-1 0 1,1 1 0,0-1-1,-1 0 1,0 1-1,0-1 1,0 1-1,0-1 1,0 0 0,0 1-1,0-1 1,-1 1-1,1-1 1,-1 0-1,0 0 1,0 1 0,1-1-1,-3 3 1,-1 0 62,1 0 1,-1 0 0,0-1 0,0 1 0,-1-1 0,1 0 0,-1-1-1,-10 7 1,1-2-57,-1 0-1,0-2 0,0 0 1,-1-1-1,0 0 0,0-1 1,0-1-1,0 0 1,0-2-1,-1 0 0,1 0 1,-24-3-1,4-3-1509,34 5 1060,-1-1-1,1 1 0,-1-1 0,1 0 1,-1 0-1,1 0 0,-1 0 0,1 0 1,0-1-1,-5-2 0,7 3 244,0 1 0,0 0 1,0-1-1,0 1 0,0-1 0,0 1 0,0-1 0,0 1 1,0-1-1,0 1 0,0-1 0,0 1 0,0-1 1,0 1-1,1-1 0,-1 1 0,0-1 0,0 1 0,0-1 1,1 1-1,-1 0 0,0-1 0,1 1 0,-1-1 0,0 1 1,1 0-1,-1-1 0,0 1 0,1 0 0,-1-1 0,1 1 1,-1 0-1,1-1 0,2-1-747,11-11-4778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3904,'-12'-8'15935,"29"14"-15606,-1-1 0,1-1 0,0 0 0,0-1 0,1-1 0,-1 0 0,0-2-1,19-1 1,308-41-30,-328 38-274,-9 3-14,0-1 0,1 1 0,-1 0 0,10 1 0,-16 0 37,-1 1-27,0 2-23,0-1-1,-1 0 0,1 0 1,-1 0-1,0 0 1,1 0-1,-1 0 0,0 0 1,0 0-1,0 0 1,-1 0-1,1 0 0,0-1 1,-4 4-1,-27 23 107,17-16-67,-5 7 106,1 0 0,0 2 0,2 0 0,-22 33 0,-47 97 102,5-6-155,40-79-270,10-16-2170,1-4-4917,21-35 3897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2656,'5'5'8469,"-20"-5"-3783,9 0-3444,8 0 600,0 0-1511,3 0-141,1-1-1,0 0 1,0 0 0,-1-1-1,10-3 1,19-5-64,-21 8-180,5-2 57,36-2 0,-30 2 1138,-44 5-361,-10-1-776,20 0-29,0-1-1,0 1 0,1 1 0,-1 0 1,-18 4-1,16-2 3,0-1 0,-18 1-1,-10 0-472,78-2 811,-6-1-171,61-5 0,-68 2-419,-20 3-353,0 0-1,0 0 1,0-1-1,0 0 1,0 0 0,0-1-1,0 1 1,4-3-1,6-4-1418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2720,'5'-9'16437,"15"9"-16027,37-5 157,-11 0-302,63 1 110,139-12 536,-202 12-855,10-1 80,-38 3 53,2-1-410,-20 2-105,0 0-1,1 1 1,-1-1 0,0 0 0,0 0 0,0 0 0,1 0 0,-1 0 0,0 0-1,0 0 1,0 0 0,0 1 0,-1-3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1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24 3488,'-3'-2'234,"-12"-6"688,14 8-892,1 0 0,-1 0-1,1 0 1,-1 0 0,0 0 0,1 0-1,-1 0 1,1 0 0,-1 0 0,1 0-1,-1 0 1,1 0 0,-1 1 0,1-1-1,-1 0 1,1 0 0,-1 0 0,1 1-1,0-1 1,-1 0 0,1 1 0,-1-1-1,1 0 1,0 1 0,-1-1 0,1 1-1,-1 0 1,0 0 145,0-1 0,0 1 0,0-1 0,0 1 0,1-1 0,-1 1 0,-1-1 0,1 1 0,0-1 0,0 0 0,0 0 0,0 1 0,0-1 0,0 0 0,-1 0 0,-12 3 1836,13-3-1617,0 1 1,-1 0-1,1-1 1,0 0-1,-1 1 1,1-1-1,-1 0 1,1 0-1,-1 1 1,1-1-1,-3-1 1,0 1 172,3 0-50,3 1 128,13 4-115,0 0 0,0-2 0,1 1 0,-1-2-1,26 2 1,-6-3-313,-11 0 16,23-3 0,40-5 27,198-26 296,-256 27-478,-17 3-63,0 1 0,25-2-1,-36 4 178,-5 4 240,1 1-301,0 1 0,0-1-1,0 0 1,-1 0 0,1-1-1,-1 1 1,-1-1 0,-5 5 0,-42 30 452,22-18-252,-45 43 7,59-49-308,-31 33 101,3 2 1,-58 82-1,-1 4 48,77-106-137,-1-1 0,-39 33 0,-50 26 240,113-87-259,0 1 0,1 0-1,-1 0 1,0 0 0,1 1-1,-1-1 1,-1 4 0,-6 0 86,8-7-114,6-4-73,7-3-64,21-13-1,-4 3 124,-17 11-105,0-1 0,0 1 0,16-6 0,-23 11 104,0 1 1,-1 0-1,1 0 0,0 0 1,0 0-1,0 0 0,0 1 1,0-1-1,0 1 0,0 0 1,0 1-1,0-1 1,0 1-1,0-1 0,4 2 1,8 5 163,0 0 0,-1 1 0,0 1 0,0 0 0,15 14 0,-4-7-411,-26-16-41,1 1 0,0-1 1,0 0-1,0 1 0,0-1 0,0 0 1,0 0-1,0 0 0,0 0 0,-1 0 0,1 0 1,0 0-1,0 0 0,0 0 0,0 0 1,0-1-1,0 1 0,0 0 0,0-1 1,-1 1-1,1 0 0,0-1 0,0 1 1,0-2-1,1 1-467,0 0 0,-1 0 0,1-1-1,-1 1 1,1-1 0,-1 1 0,0-1 0,0 1 0,2-4 0,-2 3 141,0 0 0,1 0 0,-1 0 0,0 1-1,1-1 1,-1 0 0,1 1 0,0-1 0,0 1 0,3-3 0,1-1-44,12-13-922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3072,'0'0'976,"-7"-7"714,9 7-557,8 3 7180,-3-3-8137,15-8 941,1 2 1,41-6 0,49 0-328,-99 12-816,370-39-2022,-359 37 939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6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1152,'0'3'9466,"0"3"-8266,11 254 2531,-7-184-3099,0-20-323,2 64 395,-6-107-702,0 0 0,5 24 0,3-14-2770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7:47.72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 1248,'5'-1'4864,"0"-7"-4277,-5 8-579,0 0-1,0 0 1,0 0-1,0 0 1,0 0 0,0 0-1,0 0 1,0 0 0,0 1-1,0-1 1,0 0-1,0 0 1,0 0 0,1 0-1,-1 0 1,0 0-1,0 0 1,0 0 0,0 0-1,0 0 1,0 0-1,0 0 1,0 0 0,0 0-1,0 0 1,1 0 0,-1 0-1,0 0 1,2-1 528,-1 1-500,-1 0 1,1 0-1,0 0 0,-1 0 1,1 0-1,-1 0 1,1 0-1,-1 1 0,1-1 1,0 0-1,-1 0 1,1 1-1,-1-1 1,1 0-1,-1 1 0,0-1 1,1 0-1,-1 1 1,1-1-1,-1 1 0,0-1 1,1 1-1,-1-1 1,0 1-1,1-1 0,-1 1 1,0-1-1,0 1 1,1-1-1,-1 1 1,0 1-1,1 22 316,0-8-200,4 117 358,-1-25-193,18 84 312,-10-102-373,12 64 240,-17-103-388,-1-4 68,1 50-1,-2 6-90,-1-30 1323,-4-77-832,4-2-469,-2 0 1,1 0-1,-1 0 1,0 0-1,0 0 1,1-9-1,3-46-166,-4-101 251,-4 50-168,2-21-122,1 20-539,-1 63 367,5 15-674,-1 2 921,-2 24 54,-1-1 0,1-12-1,-2-115-403,0 137 364,0 0 0,0 0 0,0 0 0,0 0 0,0 0 0,0 0-1,0 1 1,0-1 0,0 0 0,-1 0 0,1 0 0,0 0 0,0 0 0,0 0 0,0 0 0,0 0 0,0 0 0,0 0 0,0 0 0,0 0 0,0 0-1,0 0 1,0 0 0,-1 0 0,1 0 0,0 0 0,0 0 0,0 0 0,0 0 0,0 0 0,0 0 0,0 0 0,0 0 0,0-1 0,0 1 0,0 0-1,0 0 1,0 0 0,0 0 0,0 0 0,-1 0 0,1 0 0,0 0 0,0 0 0,0 0 0,-3 3 117,2-1-55,1-3-30,2-17-19,8 0-196,-5 32-118,-4-14 358,-2 4-66,1-4 10,0 1 1,0 0 0,0-1-1,0 1 1,0 0 0,0 0-1,0-1 1,0 1 0,0 0 0,0-1-1,0 1 1,1 0 0,-1-1-1,0 1 1,0-1 0,1 1-1,-1 0 1,0-1 0,1 1 0,-1-1-1,1 1 1,0 0 0,2 5-48,0-1 0,0 1 1,0 0-1,-1 0 0,1 0 1,-2 0-1,1 1 0,-1-1 1,0 1-1,0-1 0,0 12 0,0 4-46,4 50 181,-6 94 0,-4 150 394,6-223-446,-1-37 318,13 82 1,-8-119-174,-4-17 46,0 0 0,0 1 0,-1-1 0,1 0 0,-1 1 0,1 4 1,-1-17 167,1 1 1,4-18 0,-2 14-391,2-22 0,11-219-2,-12 173-19,7-62-96,0 35 22,1-5-119,0 4 295,-5 39-396,-6-15 161,-1 68-817,-6 69 270,2 102 304,5 27 579,2-63 0,5 9 28,-2-32-137,-6-91-60,1 15 76,0-1-1,1 1 1,6 21-1,-6-28 103,1 1 0,-1-1 0,0 17 896,-3-113-9295,-13-85 8427,7 116 205,5 24-39,-2 2 1,-8-31-1,-44-91 1346,53 143-1698,0 1 0,0 0 0,0 0 0,0 0 0,-1 0 0,-4-4 0,-11-14 59,-9-14 236,19 28-325,0-2 0,2 1 0,-1-1 0,1 0 0,1-1 0,0 0 0,0 0 0,-4-18 0,8 23-81,1 4 72,0-1 1,0 1-1,0-1 1,1 1 0,-1-1-1,1 0 1,0 1 0,0-1-1,1-6 1,1-11-131,-2 17 108,0 0 0,0 0-1,0 0 1,1 0 0,0 1-1,0-1 1,1-5 0,2 0-71,-4 9 94,0-1 0,0 1 0,0 0 0,0 0 0,0-1-1,0 1 1,0 0 0,0 0 0,1-1 0,-1 1 0,0 0-1,0 0 1,0-1 0,0 1 0,0 0 0,1 0 0,-1-1-1,0 1 1,0 0 0,0 0 0,0 0 0,1 0 0,-1-1-1,0 1 1,0 0 0,1 0 0,-1 0 0,0 0-1,0 0 1,1 0 0,-1 0 0,0 0 0,0 0 0,1-1-1,-1 1 1,1 0 0,-1 1 5,0-1 1,1 1-1,-1-1 0,0 0 0,1 1 1,-1-1-1,0 1 0,0-1 0,0 1 1,1-1-1,-1 1 0,0-1 0,0 1 1,0-1-1,0 1 0,0-1 0,0 1 1,0-1-1,0 1 0,4 51-632,1-4-3028,-5-45 3614,1 0 0,0-1 1,-1 1-1,1 0 0,0-1 1,0 1-1,1-1 0,-1 1 1,0-1-1,1 1 0,-1-1 1,1 0-1,0 0 0,0 0 1,3 3-1,-3-4 134,-2 0-57,1-1 0,-1 0 0,0 0 0,1 0 0,-1 1 0,0-1 0,1 0 0,-1 0 0,0 0 0,1 0 1,-1 0-1,0 0 0,1 0 0,-1 0 0,0 0 0,1 0 0,-1 0 0,1 0 0,-1 0 0,0 0 0,1 0 0,-1 0 0,1-1 0,0 1 211,0-1-69,1 0-1,-1 0 1,1 0-1,-1-1 1,0 1-1,0 0 1,0-1-1,1 1 1,-1-1-1,-1 1 1,1-1-1,0 1 1,0-1-1,-1 0 1,1 1-1,0-1 1,-1 0-1,0 0 1,1 1-1,-1-1 1,0 0-1,0-3 1,4-24 827,-3 22-861,1 0 0,-1-1 0,0-9 0,1 10-199,9 49-4429,-13-29 2466,2 1 634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7:57.5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1 375 2496,'8'-12'5978,"17"-3"-6467,-14 8 1165,22-12-452,57-22 0,-58 27-165,41-14-81,-57 22 54,2 1 0,-1 1 0,0 0 0,31-1 0,85 4 337,-62 2-322,284-1 956,-338 0-980,0 0 1,0-2-1,1 0 1,24-7-1,11-4 13,-13 5-50,247-44 46,-3 19 266,-201 27-234,-2 1-60,-16 1 19,81-2 241,-14 0-160,-52 6 32,-35 1-59,115 6 115,-135-7-56,0-1 0,0-1 0,43-10 0,-59 11-125,0-1 0,16 1 0,13-3-86,-30 3 98,5-3-20,0 2 1,0 0-1,1 0 0,-1 1 0,15 1 0,-21 1 23,0-2 0,0 1 0,0-1 0,-1 1 0,9-4 0,-9 3-45,-1 0 0,1 0 0,-1 0-1,0 1 1,1 0 0,10 0 0,0 2 26,0-1 1,0 0-1,17-3 1,3 1 10,109 1 168,-141 0-168,0-1 0,0 1-1,0-1 1,0 0 0,-1 0 0,7-3-1,6-1-66,-3 3 59,1 0 33,-12 1 30,18-14-92,-17 14-307,-3 7 171,-4 14 117,1 2-83,-6 181 67,-4 116 338,10-272-328,2-30 17,0-4 123,0 0 1,3 22-1,-1-16 67,-1 31 0,-1-32-26,1-1-1,4 25 1,-3-31-106,0 1 1,-2 17 0,1-20 26,0-1 0,0 1-1,1 0 1,2 12 0,-2 6 1888,-2-27-1954,1 0 10,-1 0 0,1 0 0,0 0 0,-1-1 1,1 1-1,0 0 0,-1 0 0,1-1 0,0 1 1,-1 0-1,1-1 0,0 1 0,0 0 0,-1-1 0,1 1 1,0 0-1,0-1 0,0 1 0,-1-1 0,1 1 1,0 0-1,0-1 0,0 1 0,0-1 0,0 1 1,0 0-1,0-1 0,0 0 0,-3-7 215,0 6-164,2 1-83,-1 0-1,1 0 1,-1 0 0,0 0 0,1 0-1,-1 0 1,0 0 0,0 1-1,0-1 1,0 0 0,1 1-1,-1 0 1,0-1 0,0 1-1,-4 0 1,-12 1 4,13-1-14,-1 1-1,1-1 0,0 1 1,-6 1-1,-87 15 107,22-5 39,-6 0-213,10-2 29,47-6 93,-69 14 132,48-9-120,0-3 1,-1-1-1,-70-3 1,57-2-77,-66 9-1,87-3 80,-58 9-20,51-6-99,-1 1 1,1 3 0,-69 29-1,-21 10 4,92-36 167,-20 4-35,0-3 0,-93 12 1,-120 19 11,259-45-55,-24 8 1,25-6-40,-28 5 1,-110 8-29,-19 7 128,-71 15 0,140-15-266,87-21 84,14-2 114,-1-1-1,1 0 1,-1-1 0,-5 1 0,9-1-23,3 0 155,3 0-34,1-1 0,0-1 0,10-2 0,0-1 133,227-48 88,-61 15-187,-85 11-69,105-45 1,-113 38 34,372-163-20,-332 130-51,-83 41-15,96-39-1,-51 37-34,115-19 0,-131 33-8,-17 4-3,75-24-1,-44 8 160,23-9 121,-107 33-187,24-10-143,-20 5 69,-9 7 23,0 0 0,1 0 0,-1 0-1,0 0 1,0-1 0,0 1 0,0 0-1,0 0 1,0 0 0,0-1 0,0 1-1,0 0 1,0 0 0,0 0-1,0 0 1,0-1 0,0 1 0,0 0-1,0 0 1,0 0 0,0-1 0,0 1-1,0 0 1,-1 0 0,1 0 0,0 0-1,0-1 1,0 1 0,0 0-1,0 0 1,0 0 0,-1 0 0,1 0-1,0 0 1,0-1 0,0 1 0,0 0-1,0 0 1,-1 0 0,1 0-1,-5-3-27,1 1 0,-1-1 0,0 1 0,0 0 0,0 1-1,0-1 1,-7 0 0,2 1-23,-1 0-1,-21 2 0,-79 0-21,-132 8-96,-135 21-32,145-8-54,42 1 317,109-12-84,-87 16-11,77-11-91,-151 23 125,0 8 48,199-36-110,-174 53 178,214-63-74,-18 6 231,21-7-275,1 0 0,0 0 0,0 1 1,-1-1-1,1 0 0,0 0 0,0 0 0,-1 0 0,1 0 0,0 0 0,-1 0 0,1 0 0,0 0 0,0 0 1,-1 0-1,1 0 0,0 0 0,-1 0 0,1 0 0,0 0 0,0 0 0,-1 0 0,1-1 0,0 1 0,0 0 1,-1 0-1,1 0 0,0 0 0,0-1 0,-1 1 0,1 0 0,0 0 0,0 0 0,0-1 0,-1 1 1,1 0-1,0 0 0,0-1 0,0 1 0,0 0 0,0-1 0,0 1 0,0 0 0,0 0 0,-1-1 0,1 1 1,0 0-1,0-1 0,0 1 0,0 0 0,0 0 0,0-1 0,1 1 0,-1 0 0,0-1 0,0 1 0,1-3-13,1 1-1,-1-1 0,1 1 1,0 0-1,0-1 0,0 1 1,0 0-1,0 0 0,0 0 1,0 1-1,1-1 0,-1 0 0,1 1 1,-1 0-1,1-1 0,4 0 1,0-2 5,36-14-44,90-24 0,-110 36 24,338-75 34,4 26 100,96-18-147,7 2-148,-375 56 348,-58 8 22,-34 7-183,0 0-1,-1 0 0,1 0 1,-1 0-1,1 0 1,-1 0-1,1 0 0,0-1 1,-1 1-1,1 0 1,-1 0-1,1 0 0,-1-1 1,1 1-1,-1 0 1,1-1-1,-1 1 0,1 0 1,-1-1-1,0 1 1,1 0-1,-1-1 0,1 1 1,-1-1-1,0 1 1,1-1-1,-1 0 0,0 0 2,0 0 0,-1 1 0,1-1 0,0 0 0,-1 1 0,1-1 0,-1 0 0,1 1 0,-1-1 0,1 1 0,-1-1 0,1 1 0,-1-1 0,1 1 0,-1-1 0,0 1 0,-1-1 0,-2-2 7,-1 1 0,-1 0 0,1-1 0,0 2 0,-8-3 0,-20 1-81,-1 2-1,-44 3 0,35 0 57,-175 13 101,-40 12-255,-35 1 90,166-12-9,-200 17 92,-44-7-99,303-17 176,38-4-125,-47 1 311,77-7-258,8-2 103,13-4-66,-20 6-30,50-13 81,67-10 1,-31 7-87,8-4-7,296-62 13,1 24-9,-390 58-8,94-4-1166,-86 5 866,1 1 1,-1 0-1,1 0 1,-1 1-1,0 1 0,0 0 1,11 5-1,4 4-1629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7:59.5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104 166 2304,'-57'0'1408,"18"3"1590,31-2-2020,26-2 0,55-8 316,80-19-1,229-39-152,7 25-1029,82 19 56,-316 27 76,163 24 0,-251-18-60,-15-2 612,81 3 203,-133-11-995,0 0 1,0 0-1,0-1 1,0 1-1,0 0 1,0 0-1,0 0 1,0-1-1,0 1 1,0 0-1,0 0 1,0-1-1,-1 1 1,1 0-1,0 0 1,0 0-1,0-1 1,0 1-1,0 0 1,-1 0-1,1 0 1,0 0-1,0 0 1,0-1-1,-1 1 1,1 0-1,0 0 1,0 0-1,-1 0 1,1 0-1,0 0 1,0 0-1,-1 0 1,1 0-1,0 0 1,0 0-1,-1 0 1,-9 1-91,0 0 28,1 0-1,-15-1 0,3-1-31,-6 5 73,0 0 1,0 1-1,-35 13 1,49-14 28,-316 90-134,1 1 335,-18 0 278,-43 17-332,286-81-153,68-19-3,0 1 1,-57 32 0,89-44 33,-7 5 230,9-3-44,7-1 60,8 0-205,0-2 0,0 0 0,-1 0 0,1-2 0,14-2 0,5 0-93,365-15-106,-350 18 98,283 2 151,27 26-160,-340-25 72,-1 1 0,0 1 0,28 10 0,-22-8-77,-20-5-86,-7 7 345,4-8-204,-2 1-21,0 0-1,1 0 0,-1 0 1,1-1-1,-1 1 0,0-1 0,1 1 1,-1-1-1,0 0 0,0 0 0,1 0 1,-1 0-1,-3 0 0,-21 3-40,5 1 38,0 0-1,-1-2 1,-23 1-1,-25 1-25,-7 6-119,-57 5 280,86-8-59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03.6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568 21 2496,'1'-2'146,"0"0"1,0 1-1,0-1 1,1 0 0,-1 0-1,1 1 1,-1-1-1,3-2 1,-1 1-95,-3 11 635,0 0 1,0 0 0,-1 0-1,-2 9 1,3-16-676,-8 43 229,-2-1 0,-2 1-1,-1-2 1,-3 0 0,-1 0 0,-28 46-1,33-63 49,10-20 12,0 0 0,0 0 0,-1 0-1,0 0 1,0 0 0,-7 7 0,24-55 552,-9 12-812,-5 30-45,0-1-1,0 1 0,0 0 1,0-1-1,0 1 0,0 0 0,-1-1 1,1 1-1,-1 0 0,1-1 1,-1 1-1,1 0 0,-1 0 1,0 0-1,0 0 0,0-1 1,1 1-1,-3-1 0,3 2-6,-1-1 0,0 1 1,1-1-1,-1 1 0,0-1 0,0 1 0,1 0 0,-1-1 0,0 1 0,0 0 0,0 0 0,0-1 1,1 1-1,-1 0 0,0 0 0,0 0 0,0 0 0,0 0 0,0 1 0,1-1 0,-1 0 0,-1 0 1,-20 11-212,10-5 161,-271 140 536,199-90-97,83-56-362,0 1 1,0 0-1,0-1 0,1 1 0,-1 0 0,0-1 1,0 1-1,1 0 0,-1 0 0,0-1 0,1 1 1,-1 0-1,1 0 0,-1 0 0,0 2 0,6 1 242,8-2-87,33-4 162,59-12-1,-79 10-250,134-32-517,-153 34 379,73-16-354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16.37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1486 107 2240,'-8'-18'720,"8"18"-698,3-19 2671,-5 30-2134,1-5-601,-8 61 762,7-43-315,-8 40 0,-9 41 439,4-12-386,13-85-437,-62 315 1515,-5 22-256,57-303-960,-31 76 0,37-105-315,4-9 71,0 0 0,-1 0 0,2 0 0,-1 1-1,0-1 1,1 1 0,0-1 0,-1 6 0,6-1 484,-4-8-541,0-1 0,1 1 0,-1 0 0,0-1 1,1 1-1,-1 0 0,1-1 0,-1 1 0,1 0 0,-1-1 0,1 1 1,-1-1-1,1 1 0,0-1 0,-1 1 0,1-1 0,0 0 0,-1 1 0,1-1 1,0 0-1,-1 1 0,1-1 0,0 0 0,0 0 0,-1 0 0,1 0 0,1 0 1,27 4 40,-22-3-21,101 2 168,-31-2 7,95 2-238,63 4-37,284 27 7,-41-1 140,-292-15 62,32 4-152,-187-17-15,58 9 20,145 41 1,-83 4 10,-104-38-25,1-2 0,95 23 0,14-16 87,9 2 17,-112-18-94,88 21 92,-115-25-66,0-1 1,39 3 0,-26-4 22,50 3-54,39 6-80,138 27 248,-173-31-70,119-4-1,67 7-7,-221-6-91,57 9-3,-94-12 50,0-2 0,0 0-1,37-4 1,6 0 30,34-2 26,31 1 105,-15 7-142,32 1-55,-82 1-206,65 2 93,-116-7 89,107-5 172,-25 0 85,-70 4-183,-11 0-47,-1 0 1,19-5 0,-29 5 162,-3 1-157,1 0 1,-1 0-1,0-1 0,0 1 1,0 0-1,0-1 0,0 1 1,0-1-1,1 1 0,-1-1 1,1-1 33,3-3 41,0 0 0,-1 0-1,0-1 1,0 1 0,0-1 0,5-12-1,15-73 315,-14 47-266,5-54-1,-10 27-108,-3-1 0,-8-74 0,5 122-47,1-1 0,1 1 0,8-43 0,23-70-152,0 4 78,-31 129 97,25-186 153,-20 3-693,-15 113 577,5 18-219,2 40 156,1 0 0,1-32 0,5-21-13,-4 38 38,0 20 0,-1 0 0,4-19 0,-1 14-8,0-1-1,0-31 0,-1 26-150,-1 18 121,-1 0 0,1 0 0,-1 0 0,0 0 0,0 1 0,-1-1 0,1 0 0,-2-5 0,-1-5-186,3 13 208,0 0 1,0 0-1,0 0 1,0 1-1,0-1 0,0 0 1,-1 1-1,1-1 1,0 0-1,0 0 0,-1 1 1,1-1-1,0 0 1,-1 1-1,1-1 0,-1 1 1,1-1-1,-1 0 1,1 1-1,-1-1 0,1 1 1,-1-1-1,0 1 1,1 0-1,-1-1 0,1 1 1,-1-1-1,0 1 1,0 0-1,1 0 0,-1 0 1,0-1-1,1 1 1,-1 0-1,0 0 0,0 0 1,0 0-1,0 0 1,-14-1-79,0 0 0,-26 2 0,9 1 189,-169 13-199,0 0-11,-420-15 115,546 3 112,-50-1-117,-26-14 0,46 8-67,34 2 21,-63 0 73,-24 0-12,-46-10-47,127 10 55,-77 8 0,81-2 4,-166 9 42,-18 0-202,124-5 34,-244 2 133,133-16 3,-26 5-113,-76-3 231,298 1-118,-143-4-37,-35 11-32,36 0-107,-197 40 88,338-37 5,-129 36-337,144-34 275,19-4 82,1 0 1,-1 2 0,-19 10 0,-1 1 97,25-13-95,1 1 0,-1 0 0,2 1 0,-16 13 0,-3 4-56,25-22 78,-1 1 0,1-1 0,0 1 0,0 0 0,1-1-1,-1 1 1,1 0 0,-1 0 0,1 0 0,0 1 0,0-1 0,0 0-1,1 0 1,-1 0 0,1 1 0,0-1 0,-1 0 0,2 1 0,-1 5-1,1-2-16,0-1 0,0 1 0,0 0 0,1 0 0,0 0 0,1-1 0,-1 1 0,7 11 0,17 29 86,-8-11-190,-15-31 115,-1 1 1,0-1-1,0 1 1,0 0-1,-1-1 1,0 1-1,0 0 1,0 7-1,-2 50 83,1-54-70,-5 36 37,-1-1 1,-2 0 0,-17 55-1,18-79 18,-13 25-1,4-8 10,14-34-13,1 0 0,-1 0 0,0 0 0,0-1-1,0 1 1,0-1 0,-4 4 0,2-3 109,4-3-149,0 0 0,0 0 1,0 0-1,0 0 0,0 0 0,0 0 0,0 0 0,-1 0 0,1 0 0,0 0 1,0 0-1,0 0 0,0 0 0,0 0 0,0 0 0,-1 0 0,1 0 0,0 0 1,0 0-1,0 0 0,0 0 0,0 0 0,0 0 0,0 0 0,0 0 0,-1 0 1,1 0-1,0 0 0,0 0 0,0 0 0,0 0 0,0 0 0,0-1 0,0 1 1,0 0-1,0 0 0,0 0 0,-1 0 0,1 0 0,0 0 0,0 0 0,0 0 1,0-1-1,0 1 0,0 0 0,0 0 0,0 0 0,0 0 0,0 0 0,0 0 1,0-1-1,-3-11 395,1-11-10,3 6-304,0 1 0,1 0 0,1 0 0,6-18 0,23-62-173,-18 59 90,-8 21-33,0 0 0,2 0 0,0 1 1,1 0-1,0 0 0,1 1 1,1 0-1,0 1 0,14-13 1,-14 16-30,-1 1-1,1 1 1,1 0 0,-1 1 0,1 0-1,1 1 1,-1 0 0,1 1 0,0 0 0,0 1-1,24-4 1,-28 6 0,0 2 1,-1-1-1,1 1 0,0 0 0,0 1 0,11 2 1,-20-3 42,1 0 0,0 1 1,0-1-1,0 0 1,0 1-1,0-1 1,0 1-1,-1-1 1,1 1-1,0-1 1,0 1-1,-1-1 0,1 1 1,0 0-1,-1-1 1,1 1-1,-1 0 1,1-1-1,-1 1 1,1 0-1,-1 0 1,1 0-1,-1 0 0,0 0 1,1-1-1,-1 1 1,0 0-1,0 0 1,0 0-1,0 0 1,0 0-1,0 0 0,0 0 1,0 1-1,-1 2-6,1 0 0,-1 0 0,0 0 0,0 0 0,-1 0-1,-3 6 1,-5 7-34,0 0-1,-26 28 1,-1 2-37,12-10 126,2 1 1,-21 48 0,42-83-28,0 1 1,1 0-1,0-1 0,0 1 0,0 0 1,-1 6-1,2-10-6,0 1 0,0 0 0,0 0 0,0 0 0,0-1 0,1 1 0,-1 0 0,0 0 0,0-1 0,0 1 0,1 0 1,-1 0-1,1-1 0,-1 1 0,0 0 0,1-1 0,-1 1 0,1-1 0,-1 1 0,1-1 0,0 1 0,-1 0 0,1-1 0,-1 0 0,1 1 0,0-1 1,0 1-1,-1-1 0,1 0 0,0 0 0,-1 1 0,1-1 0,0 0 0,0 0 0,0 0 0,-1 0 0,1 0 0,0 0 0,0 0 0,0 0 0,0 0 1,24-2 59,0-2 1,-1 0-1,1-1 1,34-13-1,1 0-68,199-48 22,89 0-154,57 15 383,29 19-180,-32 13-230,-8 13 240,-56-2 128,221-17 48,-383 8 0,-136 13-310,-35 2-4,-6 0-53,-18-1-98,-59-5-63,-212 5 170,10 6 81,-235 11 5,-61-6 277,33-3-378,18-1 80,87 8 10,287-4-108,-105 2 126,236-9-214,15 1 92,11-2 32,327-22 270,-204 9-124,414-32 12,17 12-96,-484 30 38,416-13 56,-253 13-57,265-1-58,13 11 218,-442-4-259,78 15 0,-150-18 65,23 6-134,-25-5 156,0-1-1,-1 0 1,1 1 0,0-1 0,0 1 0,0-1-1,0 1 1,0 0 0,-1-1 0,1 1 0,0 0-1,0 0 1,-1-1 0,1 1 0,-1 0 0,1 0-1,0 0 1,-1 0 0,0 0 0,1 1 0,-1-1 10,0 0 1,0-1 0,0 1 0,0 0 0,0 0-1,0 0 1,0-1 0,-1 1 0,1 0 0,0-1 0,-1 1-1,1 0 1,0 0 0,-1-1 0,1 1 0,-1 0 0,1-1-1,-1 1 1,1-1 0,-1 1 0,0-1 0,1 1-1,-1-1 1,0 1 0,1-1 0,-1 0 0,0 1 0,1-1-1,-1 0 1,0 0 0,0 1 0,1-1 0,-2 0-1,-4 3 21,-1 1-4,-1-1 0,0 0-1,-1 0 1,1 0-1,-13 1 1,-1 1-1,-325 68 202,284-60-240,-396 82-8,422-87 31,-422 97-84,33-2 123,101-13 63,306-82-48,19-8-51,0 1-1,0-1 1,0 0-1,0 0 1,0 0-1,0 0 1,-1 0-1,1 0 1,0 0-1,0 0 1,0 0-1,0 0 1,0 0-1,0 0 1,0 0-1,0 0 1,-1 1-1,1-1 1,0 0-1,0 0 1,0 0-1,0 0 0,0 0 1,0 0-1,0 0 1,0 1-1,0-1 1,0 0-1,0 0 1,0 0-1,0 0 1,0 0-1,0 0 1,0 1-1,0-1 1,0 0-1,0 0 1,0 0-1,0 0 1,0 0-1,0 0 1,0 1-1,0-1 1,0 0-1,0 0 1,0 0-1,0 0 1,0 0-1,0 0 1,1 0-1,-1 1 1,0-1-1,0 0 1,0 0-1,0 0 1,0 0-1,0 0 1,0 0-1,0 0 1,1 0-1,-1 0 1,0 0-1,0 0 1,0 0-1,13 3 30,100-8 81,262-15-16,-347 19-86,454-11-62,-70 18 133,-298-3-77,197 8-55,333 55 1,-420-14 50,-217-50 6,23 7-54,-28-8 41,1 0 0,-1 0-1,0 0 1,-1 0-1,1 0 1,0 0 0,0 0-1,0 1 1,-1-1-1,4 4 1,-5-5 7,0 1 0,0-1 0,0 1 0,0 0 1,0-1-1,0 1 0,0-1 0,0 1 0,0 0 0,0-1 0,-1 1 1,1-1-1,0 1 0,0-1 0,-1 1 0,1-1 0,0 1 0,0-1 1,-1 1-1,1-1 0,-1 1 0,1-1 0,0 1 0,-1-1 0,1 0 1,-1 1-1,1-1 0,-1 0 0,1 1 0,-1-1 0,1 0 0,-1 0 1,1 1-1,-1-1 0,0 0 0,0 0 0,-15 5 23,0 0 0,-30 3 1,-190 22 72,-108-4-86,259-21 18,-310 30-2,371-32-70,17-1 76,0-1 0,1 0 0,-1 0 0,0-1 0,1 0 1,-1 0-1,-9-2 0,16 2-26,0 0 0,0 0 0,0 0 0,0 0 0,0 0 0,0 0 7,0 0-7,0 0 0,0-1 6,0 1-6,0 0 0,0 0 0,1 0 0,-1 0 0,0 0 0,0 0 0,0 0 1,0 0-1,0 0 0,0 0 0,0 0 0,0 0 0,0 0 0,0 0 0,0 0 0,0 0 0,0 0 0,0-1 0,0 1 1,0 0-1,0 0 0,0 0 0,0 0 0,0 0 0,0 0 0,0 0 0,0 0 0,0 0 0,0 0 0,-1 0 7,1 0-7,12-3 61,91-9 13,544-31-42,-541 39-21,112-8 210,-163 6-120,101-23 0,-130 21-47,0-1-1,-1-2 0,0 0 1,0-2-1,-1-1 1,-1-1-1,0 0 1,-1-2-1,-1-1 1,28-29-1,-13 7-72,-3-1-1,-1-1 1,-2-2-1,36-70 1,-57 97-12,-1 0 1,-1-1-1,0 0 1,7-38-1,-13 52 11,-1 1 0,1-1 0,-1 0 0,0 1 0,-1-1 0,1 1 0,-1-1 0,1 0 0,-1 1 0,0-1 0,-1 1 0,1 0 0,-4-7 0,2 4-18,-1 1 1,0 0-1,0 0 0,-1 0 1,1 0-1,-1 1 1,-6-5-1,-7-4-30,-1 2-1,0 0 1,-34-13 0,38 17 3,-19-13 1,11 6-81,22 14 127,0 0 1,0-1 0,1 1-1,-1-1 1,0 1 0,0-1 0,1 0-1,-1 1 1,0-1 0,1 0-1,-1 1 1,0-1 0,0-1 0,4-1-87,9 1 18,58 6 36,79 15 1,-92-11 39,284 50-177,-285-48 223,-46-8-26,38 6-103,1 3 0,47 17 0,-74-17 98,-21-10-13,-1-1 1,0 0-1,0 0 1,1 1-1,-1-1 1,0 0-1,0 1 1,1-1 0,-1 0-1,0 1 1,0-1-1,0 0 1,1 1-1,-1-1 1,0 0-1,0 1 1,0-1 0,0 0-1,0 1 1,0-1-1,0 0 1,0 1-1,0-1 1,0 1-1,0-1 1,0 0 0,0 1-1,0-1 1,0 0-1,0 1 1,-1-1-1,1 1 1,0-1-1,-1 1 1,-11 10-12,-7-2 44,0 0 0,-1-1 0,-31 8 1,19-7 8,-288 84 232,317-92-209,1-1 0,0 0 1,0 0-1,-1 1 0,1-2 1,0 1-1,-1 0 0,-1-1 0,4 1-58,-1 0 1,1 0-1,0 0 0,0 0 0,0 0 0,0 0 0,0 0 0,0 0 0,0 0 0,0 0 0,0 0 0,-1 0 0,1 0 0,0 0 0,0 0 0,0 0 0,0 0 0,0 0 0,0 0 0,0 0 0,0 0 0,0 0 1,0 0-1,0 0 0,-1 0 0,1-1 0,0 1 0,0 0 0,0 0 0,0 0 0,0 0 0,0 0 0,0 0 0,0 0 0,0 0 0,0 0 0,0 0 0,0-1 0,0 1 0,0 0 0,0 0 0,0 0 1,0 0-1,0 0 0,0 0 0,0 0 0,0 0 0,0 0 0,0-1 0,0 1 0,0 0 0,0 0 0,0 0 0,0 0 0,12-4 38,-6 3-77,0-1-1,-1 2 0,1-1 0,0 1 0,0 0 0,0 0 1,-1 0-1,1 1 0,0 0 0,-1 0 0,1 1 0,0-1 0,-1 1 1,1 0-1,-1 1 0,0-1 0,0 1 0,0 0 0,0 0 0,-1 1 1,1 0-1,-1 0 0,0 0 0,0 0 0,0 0 0,0 1 0,5 9 1,0 4-18,0-1 0,-2 2 0,0-1 0,-1 1 0,-1 0 0,0 1 0,-2-1 1,2 22-1,-2 11-6,-8 94 1,-13-28 74,3-31 164,8-36-71,2-15 149,-2 44 1,16-94 411,14-29 1,-18 34-565,2-4-83,4-10-22,1 1 0,1 0 0,30-38 0,-28 37-434,-12 16-35,-9 12 12,-7 12 446,-1 0 1,-1-2-1,0 1 1,-25 18-1,10-14 30,0-2 1,-2-1-1,0-1 0,-1-1 1,-57 16-1,31-16 61,0-1 0,-95 7 0,138-19 79,-21-2 0,32 0-113,1-1 1,0 1-1,-1-1 0,1 0 0,0 0 1,-1 0-1,1-1 0,0 0 1,-5-2-1,8 3-41,1 1 0,-1 0 0,1-1 0,-1 1 0,1 0 0,-1-1 0,1 1 0,-1-1 0,1 1 0,0-1 0,-1 1 0,1-1 0,0 1 0,-1-1 0,1 1 0,0-1 0,0 0 0,0 1 0,-1-1 0,1 1 1,0-1-1,0 0 0,0 1 0,0-1 0,0 0 0,0-1-1,1 1 0,-1 0 0,1-1 0,-1 1 1,1 0-1,-1-1 0,1 1 0,0 0 0,0 0 0,-1 0 1,3-2-1,2-1-4,0-1 0,0 1 0,0 0 0,12-7-1,13-5-37,2 2 0,0 1 0,0 1 0,44-9 0,142-21-35,-141 30-24,55-6-172,-127 18 80,-10 4 45,-22 9 18,-9-1 127,-62 11-1,-160 22-236,-303 8 255,407-43-12,-194 12-93,79-15 266,182-9 82,-97-14-1,157 12-116,-30-9-1,48 11-115,0-1 1,1 0-1,-1-1 0,1 0 1,0 0-1,-13-9 0,20 12-37,0 1-1,0-1 0,0 0 0,0 1 1,0-1-1,1 0 0,-1 0 0,0 0 1,0 0-1,1 0 0,-1 1 0,0-1 1,1 0-1,-1 0 0,1 0 0,0-1 1,-1 1-1,1 0 0,0 0 0,-1 0 1,1 0-1,0 0 0,0 0 0,0 0 1,0-1-1,0 1 0,0 0 0,1 0 1,-1 0-1,0 0 0,0 0 0,1-2 1,1 1-6,0-1 0,0 0 0,0 1 0,0-1 0,0 1 1,1 0-1,-1-1 0,1 1 0,3-2 0,5-2 1,0 0 0,1 1 0,-1 0 0,1 1 0,0 1 0,0 0 0,15-2-1,-19 3 5,391-55-88,-354 52 62,258-22 123,-191 19-36,-24 1-9,293-30-202,-340 31 216,3 1 78,-1-2 0,67-20-1,-100 24-97,-1-1-1,17-8 0,-22 10-31,-1 0 0,0-1 0,1 1 1,-1-1-1,0 0 0,-1 0 0,1 0 1,0 0-1,2-6 0,-3 7-10,-1 0 0,0 0 0,0 0 0,0-1-1,-1 1 1,1 0 0,0-1 0,-1 1 0,0 0 0,1-1 0,-1 1-1,0 0 1,0-1 0,0 1 0,-1-1 0,1 1 0,-2-5 0,0 2-19,0 1 0,0-1 1,0 0-1,-1 1 1,0-1-1,0 1 1,-6-7-1,-4-2-101,0 1 1,-1 0-1,-26-16 0,17 14 66,0 2-1,-1 0 1,-1 2-1,-38-12 1,47 17 51,-36-11-53,-91-16-1,-58 11-120,-284 21-150,114 20 463,350-19-64,5 0 20,0 0 1,0-1 0,0 0-1,-24-5 1,38 5-77,0-1-1,0 0 1,0 0-1,0 0 0,0 0 1,0 0-1,0 0 1,0 0-1,0 0 1,0-1-1,-1-1 1,2 3-12,1-1 1,0 1-1,-1 0 1,1-1 0,0 1-1,0 0 1,-1-1 0,1 1-1,0 0 1,0-1 0,0 1-1,-1-1 1,1 1 0,0 0-1,0-1 1,0 1 0,0-1-1,0 1 1,0-1 0,0 1-1,0 0 1,0-1-1,0 1 1,0-1 0,0 1-1,0-1 1,0 1 0,0 0-1,1-1 1,-1 1 0,0-1-1,0 1 1,0 0 0,1-1-1,-1 1 1,0 0 0,0-1-1,1 1 1,-1 0 0,0-1-1,1 1 1,5-6 1,0 1 0,0 1 0,0-1 1,0 1-1,8-3 0,46-21 15,226-69-13,49 19-21,-212 56-82,165-8-1,-229 26-327,-57 4 253,-5 1 56,-10 2-1,-35 6 3,28-6 79,-160 30-136,107-19 153,-187 42 1,-382 121-126,499-134 93,-356 98 96,179-70 39,-30 8-88,262-57 47,77-18-15,11-4-27,0 0 0,0 0 0,0 1 0,0-1 0,0 0 0,0 0 0,0 0 1,0 0-1,0 0 0,0 0 0,0 0 0,0 0 0,0 1 0,0-1 0,0 0 0,0 0 0,0 0 0,0 0 1,0 0-1,0 0 0,0 0 0,0 0 0,0 0 0,0 1 0,0-1 0,1 0 0,-1 0 0,0 0 0,0 0 1,0 0-1,0 0 0,0 0 0,0 0 0,0 0 0,0 0 0,0 0 0,0 0 0,1 0 0,-1 0 1,0 0-1,0 0 0,0 1 0,0-1 0,0 0 0,0 0 0,0 0 0,1 0 0,20 4 122,9-1-69,33-2 1,-21 0-58,979 28 67,-446 6-11,-426-24 12,-129-9-127,-43-3-31,-6 0 61,-162 1 58,93 1-36,25-1-13,-149 1 9,-320 11 94,-5-7-102,145-10 97,309 1-48,-204-21 900,287 24-875,0-1-1,0-1 0,-14-5 1,22 8-67,1-1 0,-1 0 0,0 0 0,1 1 0,-1-1 1,1 0-1,-1 0 0,1 0 0,-1-1 0,1 1 0,0 0 0,0-1 0,-1 1 1,1 0-1,0-1 0,0 1 0,0-1 0,1 0 0,-1 1 0,0-1 1,1 0-1,-1 1 0,1-1 0,-1 0 0,1-3 0,2-2-29,-2 6 34,0 1 0,1-1 0,-1 1 0,0-1-1,0 1 1,1-1 0,-1 1 0,0-1-1,0 0 1,0 1 0,0-1 0,0 1-1,0-1 1,0 0 0,0 1 0,0-1 0,0 1-1,0-1 1,0 1 0,0-1 0,0 0-1,-1 1 1,1-1 0,0 1 0,0-1 0,-1 1-1,1-1 1,0 1 0,-1-1 0,1 1-1,-1 0 1,1-1 0,0 1 0,-1-1-1,1 1 1,-1 0 0,1-1 0,-2 1 0,0-2-26,-1 1 0,0 0 1,0 0-1,0 0 1,1 1-1,-1-1 1,0 1-1,0-1 0,-5 1 1,-30 3-14,29-2-26,-32 4-37,0 2 0,-63 18 0,86-21 208,11-4 29,11-3 96,18-5-212,1 1 0,1 0 0,0 2 1,29-3-1,-8 1 41,36-2-296,-40 6 146,-33 2 90,5 0-80,-27 9-8,-15 3 56,-57 13 0,33-10-12,-42 11 139,73-20-48,-1-1 0,0-1 0,0-1 1,0-1-1,-28-3 0,7 1-4,-87 7-91,-136 23 1,259-28 65,-144 33-2,30-3-134,85-21 117,-38 4 0,60-13 187,12-2-26,11-1-102,27-5-96,46-15 0,-13 3 165,164-30-213,-230 49 115,0 0 0,0-1 0,0 1-1,1 0 1,-1 0 0,0 0 0,3 1 0,9 0-261,-13-1 136,-11 0-70,-91 9 640,100-9-441,0 0 1,0 0 0,0 0 0,0-1 0,0 1-1,0 0 1,0-1 0,0 1 0,0 0 0,0-1-1,0 1 1,0-1 0,0 0 0,0 1 0,1-1 0,-1 0-1,0 0 1,0 1 0,1-1 0,-1 0 0,0-1-1,-5-4 88,5 1-14,1 4-101,0 1 0,0 0 0,0 0 0,0-1 0,0 1 0,0 0 0,0-1 0,0 1 0,0 0 0,0-1 0,0 1 0,0 0 0,0-1 0,0 1 0,0 0 0,0 0 0,-1-1 0,1 1 0,0 0 0,0 0 0,0-1 0,0 1 0,-1 0 0,1 0 0,0-1 0,-1 1 1,0-1-16,0 0 0,-1-1 1,1 1-1,-1 0 1,1 1-1,-1-1 1,1 0-1,-1 0 1,0 1-1,1-1 1,-1 1-1,0-1 0,1 1 1,-1 0-1,0 0 1,0 0-1,1 0 1,-1 0-1,-2 0 1,-4 2-121,0-1 1,1 1 0,-10 4 0,-12 3-58,-5-5 367,0-1 1,-38-2 0,68-1-170,2-1-83,8 0 53,-1 0-10,-36 2-226,-33 5 99,18 0 186,-169 24 75,189-26-77,-158 17-187,4-23 166,152 1 25,-150-1 116,0 3-710,288 6 614,-44-1-6,39-1-2,194-15 0,-248 5 61,87 1 0,-136 4-112,-1 0 1,1 0 0,0 0 0,-1 0 0,1 0 0,-1 1 0,1-1 0,0 0 0,-1 1 0,1-1 0,-1 1 0,1 0 0,-1-1 0,1 1 0,-1 0 0,1 0-1,1 2 1,-3-3 12,0 1 0,0-1 0,0 0 0,0 1 0,0-1-1,0 1 1,0-1 0,0 1 0,0-1 0,0 1 0,0-1-1,0 1 1,0-1 0,0 1 0,0-1 0,-1 0 0,1 1-1,0-1 1,0 1 0,-1-1 0,1 1 0,-1-1 0,-15 17-5,-123 73 184,72-52-116,-101 41 0,-78 14-205,44-18 138,151-56 167,-1-2 0,-66 12 0,118-29-159,0 0 1,0 0-1,0 0 1,0 0-1,0 0 1,1 0-1,-1 0 1,0 0-1,0 0 1,0 0-1,0 0 1,0 0-1,0 0 1,0 0-1,0 0 1,0 0-1,0 0 1,0 0-1,0-1 1,0 1-1,0 0 1,0 0-1,0 0 1,0 0-1,0 0 1,-1 0-1,1 0 1,0 0-1,0 0 1,0 0-1,0 0 1,0 0-1,0 0 1,0 0-1,0 0 1,0 0-1,0 0 1,0 0-1,0 0 1,0 0-1,0 0 1,0 0-1,0 0 0,0 0 1,0 0-1,0 0 1,0 0-1,0 0 1,0 0-1,0 0 1,0 0-1,0 0 1,0 0-1,0 0 1,-1 0-1,1 0 1,0 0-1,7-6 30,16-8 1,84-37 43,156-43-118,-232 83 64,262-77-93,-216 68 44,139-15 0,-214 35 25,6-2-41,1 2 0,0-1 0,-1 1 0,1 0 0,13 3 1,-22-3 36,0 0 0,1 0 0,-1 0 0,1 0 0,-1 0 1,1 0-1,-1 1 0,0-1 0,1 0 0,-1 0 0,0 0 1,1 1-1,-1-1 0,1 0 0,-1 0 0,0 1 0,0-1 1,1 0-1,-1 1 0,0-1 0,1 0 0,-1 1 1,0-1-1,0 0 0,0 1 0,1-1 0,-1 1 0,0 0 5,0 0 1,0-1-1,-1 1 0,1 0 0,0-1 0,0 1 0,-1 0 0,1-1 0,0 1 0,-1-1 0,1 1 0,0-1 0,-1 1 0,1-1 0,-1 1 0,0 0 1,-22 19 103,-2-2 1,-39 24 0,57-37-86,-48 26-22,-1-2-1,-1-3 1,-99 31 0,-143 32 85,225-68-111,-59 15 61,107-30 119,0-1 1,0-2-1,-27 0 1,53-3-148,0 1 0,0-1 0,0 0 0,0 0 0,0 0 0,0 0 0,0 0 0,0 0 0,-1 0 0,1 0 0,0 0 0,0 0 1,0 0-1,0 0 0,0 0 0,0 0 0,0 0 0,0 0 0,-1 0 0,1 0 0,0 0 0,0 0 0,0 0 0,0 0 0,0 0 0,0 0 0,0 0 0,0-1 0,0 1 0,0 0 0,-1 0 1,1 0-1,0 0 0,0 0 0,0 0 0,0 0 0,0 0 0,0 0 0,0 0 0,0 0 0,0-1 0,0 1 0,0 0 0,0 0 0,0 0 0,0 0 0,0 0 0,0 0 0,0 0 0,0 0 1,0 0-1,0-1 0,0 1 0,0 0 0,0 0 0,0 0 0,0 0 0,0 0 0,0 0 0,0 0 0,0 0 0,0 0 0,0-1 0,0 1 0,0 0 0,9-7-1,14-7-41,60-19 37,99-25 1,250-67 71,-189 69-229,-242 56 62,26-3 225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18.3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 2496,'8'1'494,"0"-1"0,0 1 0,13 4 0,6 0 234,21 4 256,-36-6-630,1 0 0,0-1 0,14 0 0,453 1 2499,-308-7-2552,40 0 118,480 8 701,-508-8-791,255-10 355,282-9 409,-699 22-1071,443 12 715,-172 0-381,25 10 343,40 0-219,99-11-1840,-448-10 590,1 1 0,-1-2 1,1 1-1,-1-1 0,0-1 0,0 0 1,0 0-1,14-6 0,16-8-2771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19.7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184 1 1248,'-13'0'526,"6"-1"-212,0 1 1,1 0-1,-1 1 0,0 0 0,1 0 0,-1 0 1,-12 4-1,9-1-137,3-1-87,1 0 0,-1 0-1,1 0 1,0 1 0,0 0-1,-8 7 1,0 1 198,10-10-166,0 1 0,0 0 0,1 0 0,0 1 0,0-1-1,-5 6 1,8-8-99,0-1-1,0 0 1,0 0-1,0 0 1,0 1-1,0-1 0,0 0 1,0 0-1,0 0 1,1 0-1,-1 1 0,1 0 203,-1-1-203,0 0 0,0 1 1,0-1-1,1 0 1,-1 0-1,0 0 0,0 0 1,0 0-1,1 0 1,-1 0-1,0 0 0,0 0 1,0 0-1,0 0 1,1 0-1,-1 0 1,0 0-1,0 0 0,11 2 438,-10-2-452,130 7 1841,-41-3-3298,-50 0 468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29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3136,'13'3'14677,"-8"-2"-15691,-1 0 1120,1 0-1,-1 0 0,1 0 0,-1-1 1,0 0-1,1 0 0,7 0 0,35-7 49,-38 5-158,37-4 35,-1 1-1,83 2 0,-116 3-27,245 14 31,-167-10 25,-70-2 310,-11-1-1208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2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80 5152,'-4'-4'734,"-2"-12"6938,17 15-5758,76-18 2840,-58 11-4377,36-5 1,82-2-1701,-49 11-5327,-75 5 2433,-22-1 4033,0 1 0,-1-1 0,1 0 0,0 0 0,0 0 0,0 1-1,0-1 1,0 0 0,-1 1 0,1-1 0,0 1 0,0-1 0,-1 1 0,1-1 0,0 1-1,-1 0 1,2 1 0,-2-2-4,0 1-1,1 0 1,-1 0-1,0-1 0,0 1 1,0 0-1,0 0 1,0-1-1,0 1 1,0 0-1,0 0 1,-1-1-1,1 1 1,0 0-1,0 0 0,-1 0 1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30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3 1568,'-1'0'126,"0"0"1,0-1-1,1 1 0,-1 0 1,0 0-1,0-1 0,0 1 1,0 0-1,0 0 0,0 0 1,0 0-1,0 0 0,0 0 1,0 0-1,1 0 0,-1 1 1,0-1-1,0 0 0,0 1 1,0-1-1,0 0 0,1 1 1,-1-1-1,0 1 0,0-1 1,0 1-1,1-1 1,-2 2-1,1-1 554,-1-1 1,1 0 0,-1 1-1,1-1 1,-1 0-1,1 0 1,-1 1 0,1-1-1,-1 0 1,1-1-1,-1 1 1,-2-1 0,2 2-436,-1 0 1,1 0 0,0-1 0,-1 1 0,1-1-1,-1 0 1,1 1 0,0-1 0,-1 0 0,-4-1-1,-3 0 363,112-4 1874,21-1-2094,99 13-146,-136-3-159,-22 1 42,14-1-74,-72-2 205,0 0-1798,-8-8-3150,2 6 4414,0-1 1,-1 1 0,1-1-1,-1 1 1,1-1 0,0 1-1,-1-1 1,1 1 0,-1 0-1,0-1 1,1 1 0,-1 0-1,1-1 1,-1 1 0,0 0-1,1 0 1,-1 0 0,1-1-1,-1 1 1,0 0 0,1 0-1,-1 0 1,0 0 0,1 0-1,-1 0 1,0 0 0,1 0-1,-1 1 1,0-1 0,0 0-1,-10 5-2132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30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68 3552,'-9'-9'6129,"18"2"-1512,1 1-4365,-10 5-333,10-3 695,-1 1 0,1 0-1,0 0 1,0 0 0,0 2 0,0-1 0,17 0-1,-6 0 13,197-10 1251,-136 9-1626,33 2-81,36-3-2479,-130 3 229,-2 3 645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37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58 1984,'5'-8'640,"-4"7"-389,-1 1-163,0-1 1,0 1 0,0 0 0,0 0 0,0-1 0,0 1 0,0 0 0,0 0 0,0-1 0,0 1-1,0 0 1,0 0 0,0 0 0,0-1 0,0 1 0,0 0 0,0 0 0,0-1 0,1 1 0,-1 0-1,0 0 1,4-5 4014,-4 3-3421,0 0-1,0 0 0,1 0 1,-1 0-1,1 0 1,-1 0-1,1 0 1,1-3-1,-2 4-600,1 0-1,-1 0 0,1 0 1,-1 0-1,1 0 0,-1 0 1,0 0-1,1 0 1,-1 0-1,0 0 0,0 0 1,0 0-1,0-2 1,4 1 1046,-4 2-1085,0 1-1,0-1 0,0 0 0,1 0 1,-1 0-1,0 0 0,0 0 0,0 1 1,0-1-1,1 0 0,-1 0 0,0 0 1,0 1-1,0-1 0,0 0 0,0 0 1,0 1-1,0-1 0,0 0 0,0 0 0,0 1 1,0-1-1,0 0 0,0 0 0,0 0 1,0 1-1,0-1 0,0 0 0,0 0 1,0 1-1,0-1 0,0 0 0,0 0 1,0 1-1,0-1 0,0 0 0,0 0 1,-1 0-1,1 1 0,0-1 0,0 0 1,0 0-1,-5 19 574,2 0 1,-2 22 0,-1 3-138,-18 155 505,-8 40 18,30-229-952,2 0-1,-1 0 1,2 15 0,-1-2 145,0-23-636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3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1984,'-24'1'1826,"0"1"11414,26-2-12993,1 1 0,-1-1 0,0 1 0,1 0-1,-1-1 1,4 3 0,14 4 238,11-4-30,0 0 0,0-3 0,45-4 0,-37 2-333,521-1 838,-476 9-1033,0 3 0,91 24 0,-142-27-183,-27-4-1707,-1 2 539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38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6 962 3552,'-6'0'4805,"23"0"-1152,2-1-3057,1-1-1,-1-1 0,0 0 1,0-1-1,29-11 0,-6-2-194,52-27-1,-58 24-265,0-1 0,-1-2-1,39-34 1,58-58-45,79-62 97,-187 159-124,36-27 260,69-66 1,-115 97-229,0-1 0,-1-1 0,-1 0 1,-1 0-1,12-23 0,-19 31-83,-1 0 0,1 0 0,-1 0 1,0 0-1,-1 0 0,0-1 0,-1 1 0,1-1 0,-2 0 0,1 1 1,-1-1-1,0 0 0,-4-16 0,4 23-43,-1 0 0,1 0 0,-1 0 0,0 1 0,0-1 0,1 0 0,-1 0 0,-1 1 0,1-1 1,0 1-1,0-1 0,0 1 0,-1 0 0,1-1 0,-1 1 0,1 0 0,-1 0 0,0 0 0,1 0 0,-1 0 0,0 0 0,0 1 0,1-1 0,-1 0 0,0 1 0,0 0 0,0-1 0,0 1 0,0 0 0,-2 0 0,-2 0-13,0 0 1,0 1-1,0 0 0,0 0 0,0 0 0,0 1 0,1 0 0,-7 3 0,-94 52-96,43-21 136,45-26 4,0 1 0,1 1 0,0 0 0,1 1 0,1 1 0,0 0 0,0 1 0,2 1 0,0 0 0,0 1 0,2 1 0,0-1 0,-13 31 0,10-10 59,0 1 0,3 0-1,1 1 1,2 0 0,1 1-1,3-1 1,1 1 0,4 63-1,0-93-55,0-1-1,0 0 1,1 0-1,1 1 0,0-2 1,0 1-1,1 0 1,7 12-1,-8-17-143,0 0-1,1 0 0,0 0 1,0 0-1,0-1 1,1 0-1,-1 0 1,1 0-1,0 0 1,0-1-1,0 0 1,1 0-1,-1 0 1,12 3-1,-11-3-622,0-2 1,0 1-1,0-1 0,9 1 1,9 1-917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1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26 122 3072,'9'-28'13173,"-10"32"-11351,-1 12-704,-2 23-826,-3 80-7,1-32-53,-2-6-93,5-52-18,0 0-1,3 46 1,0-30 472,0-33 169,0-31-298,3-17-521,1 0 0,14-56 0,-10 58 46,2 1-1,18-41 0,-20 56-35,1 1-1,1 0 1,0 0-1,1 1 1,21-23-1,69-59-359,-84 84 301,0 0 1,2 2 0,-1 0 0,27-12 0,-42 23 125,1 0-1,-1 0 1,0-1 0,1 2-1,-1-1 1,1 0 0,-1 1-1,1 0 1,4 0 0,-6 0-10,-1 0 1,0 0 0,1 0 0,-1 1-1,1-1 1,-1 0 0,0 1-1,1-1 1,-1 1 0,0 0-1,0-1 1,0 1 0,1 0-1,-1 0 1,0 0 0,0 0 0,0 0-1,0 0 1,0 0 0,-1 0-1,1 0 1,0 1 0,0-1-1,0 2 1,1 0 47,-1 0 1,0 0-1,-1 1 0,1-1 1,0 0-1,-1 0 0,0 0 1,0 1-1,0-1 0,0 0 1,0 0-1,-1 1 0,1-1 1,-3 5-1,1-3 4,0-1-1,0 0 1,0 1 0,-1-1-1,1 0 1,-1 0 0,0-1-1,0 1 1,-5 3 0,-1 1 20,0-1 0,-1-1 0,0 0 0,0 0 1,0-1-1,-1 0 0,-17 6 0,10-7 30,0 0 0,-35 1 0,4 1-282,29 1-351,20-7 501,0 0-1,-1 1 1,1-1 0,0 0-1,-1 0 1,1 0 0,0 0-1,0 0 1,-1 1 0,1-1-1,0 0 1,0 0 0,0 0-1,-1 1 1,1-1 0,0 0-1,0 0 1,0 1 0,-1-1-1,1 0 1,0 0-1,0 1 1,0-1 0,0 0-1,0 1 1,0-1 0,0 0-1,0 0 1,0 1 0,0-1-1,0 0 1,0 1 0,0-1-1,0 0 1,0 1 0,0-1-1,0 0 1,0 0 0,0 1-1,0-1 1,0 0 0,1 1-1,-1-1 1,0 0 0,0 0-1,0 1 1,0-1 0,1 0-1,-1 0 1,0 0 0,0 1-1,1-1 1,-1 0 0,0 0-1,0 0 1,1 1 0,16 11 227,0 1 0,-1 1 0,-1 0 1,0 1-1,-1 1 0,21 30 0,-16-17 85,27 56-1,5 35 32,-50-118-322,44 93-1755,-41-88 559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4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17 2976,'0'0'971,"0"-8"3355,0 1-1031,0 7-3261,1 0 0,-1 0 1,0-1-1,0 1 0,0 0 1,0 0-1,0 0 0,0 0 1,0 0-1,0 0 1,0 0-1,0 0 0,0 0 1,0 0-1,0 0 0,1 0 1,-1-1-1,0 1 0,0 0 1,0 0-1,0 0 0,0 0 1,0 0-1,0 0 0,0 0 1,1 0-1,-1 0 1,0 0-1,0 0 0,0 0 1,0 0-1,0 0 0,0 0 1,0 0-1,1 0 0,-1 0 1,0 0-1,0 0 0,0 1 1,0-1-1,0 0 0,0 0 1,0 0-1,0 0 1,0 0-1,0 0 0,1 0 1,-1 0-1,0 0 0,0 0 1,0 0-1,0 1 0,0-1 1,0 0-1,10 8 976,10 11 96,-12-10-863,-2-1-1,1 1 1,-1 1-1,-1-1 1,1 1 0,-2 0-1,1 0 1,-1 0 0,-1 1-1,0-1 1,2 17 0,-4-19-110,0 0-1,-1-1 1,0 1 0,0-1-1,-1 1 1,0-1 0,-2 11 0,-2-2 89,0-1 0,-9 21 0,8-26-219,1 0 1,-2-1 0,1 1-1,-1-1 1,0-1-1,-1 0 1,0 0 0,0 0-1,-1-1 1,0 0 0,0-1-1,-1 0 1,0 0-1,0-1 1,0 0 0,-1-1-1,1 0 1,-1-1-1,0 0 1,0 0 0,0-1-1,0-1 1,-1 0 0,1-1-1,0 0 1,0 0-1,-16-3 1,19 1-863,-1 0 1,0 0-1,1 0 0,-17-8 1,4-2-1083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4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5 775 5152,'-4'3'1659,"7"-5"-780,7-3 535,-6 5-1133,1-1 0,-1 0 0,0 0 1,1 0-1,-1 0 0,0-1 0,0 1 1,0-1-1,6-3 0,35-26 472,-31 21-468,100-78 670,173-172 0,-258 232-599,-2-2 0,-1-1 0,-1-1 1,39-69-1,-60 93-289,-1 1 0,1-1 0,-2 0 0,1 1 0,-1-1 0,0-1 1,-1 1-1,0 0 0,0 0 0,-1 0 0,-1-16 0,1 22-66,-1 1 0,1-1 0,0 1 0,-1-1 0,1 1 0,-1-1 0,1 1 0,-1 0 0,0-1 0,1 1 0,-1 0 0,0-1 0,0 1 0,0 0 0,0 0 0,0 0 0,0 0 0,0 0 0,-1 0 0,-1-1 0,1 1-9,0 0 1,-1 0-1,1 0 0,-1 1 0,1-1 0,-1 1 1,1 0-1,-1 0 0,0-1 0,1 2 0,-3-1 1,-6 2 22,0 0 1,0 0-1,1 2 1,-13 4-1,-3 3 123,0 1 0,2 0-1,-1 2 1,2 1-1,-24 20 1,30-21-51,1 1 0,1 0-1,0 1 1,1 1 0,1 0 0,1 1 0,-13 24-1,10-12-16,1 2 0,2 0 0,1 0 0,-11 52 0,17-55 5,1 0 0,1 0 0,1 0 0,2 1 0,6 52 0,-4-68 26,2-1-1,-1 1 0,2-1 0,-1 1 0,2-1 0,0-1 0,13 21 0,-8-16-25,2-1-1,0 0 1,0-1-1,27 23 1,-37-35-116,24 18-2282,-22-18 666,0 0 0,0 0 0,11 4 0,2 0-956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5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90 6656,'0'-27'2981,"-6"41"-453,-23 210 2522,14-79-4111,-8 20 512,18-148-613,5-17-827,0 0-1,0 0 0,0 0 1,0 0-1,0 0 0,-1 0 0,1 0 1,0 0-1,0 0 0,0 0 1,0 0-1,0 0 0,0 0 0,-1 0 1,1 0-1,0 0 0,0 0 1,0 0-1,0 0 0,0 0 0,0 0 1,0-1-1,-1 1 0,1 0 1,0 0-1,0 0 0,0 0 0,0 0 1,0 0-1,0 0 0,0-1 1,0 1-1,0 0 0,0 0 0,0 0 1,0 0-1,0 0 0,0 0 1,0-1-1,0 1 0,0 0 0,0 0 1,0 0-1,0 0 0,0 0 1,0-1-1,0 1 0,0 0 0,0 0 1,0 0-1,-1-5 20,1 0 1,0 0-1,0 1 0,1-10 0,27-115-163,20-47-134,-39 149 222,6-16-149,26-51 0,-35 82 151,1 1 1,0 0-1,0 0 1,1 0-1,1 1 1,0 0-1,0 1 1,19-15-1,-26 22 48,0 1 0,0 0 0,0-1 0,0 1-1,0 0 1,0 1 0,0-1 0,0 0 0,0 1-1,1-1 1,-1 1 0,0-1 0,0 1 0,0 0-1,1 0 1,-1 0 0,0 0 0,0 1-1,1-1 1,-1 0 0,0 1 0,0 0 0,0-1-1,0 1 1,4 2 0,-4-2 16,-1 1-1,1-1 1,-1 1-1,1-1 1,-1 1-1,0-1 1,1 1-1,-1 0 1,0-1-1,0 1 1,0 0-1,-1 0 1,1 0-1,0 0 1,-1 0 0,1 0-1,-1 0 1,0 0-1,1 0 1,-1 0-1,0 0 1,0 0-1,0 0 1,-1 0-1,1 0 1,0 0-1,-1 0 1,0 3-1,-8 17 112,0-1 0,-19 33 0,7-14-37,19-35-86,-45 82 442,39-73-286,-2-1 0,1 1 0,-2-2 0,-11 12 0,20-22-139,0 0 0,-1 0 0,1 0-1,0 0 1,-1 0 0,1-1 0,-5 2-1,6-2-20,0-1 0,-1 0-1,1 1 1,0-1 0,0 0-1,-1 0 1,1 0-1,0 0 1,-1-1 0,1 1-1,0 0 1,-1 0 0,1-1-1,0 1 1,0-1-1,-1 1 1,1-1 0,0 0-1,-2-1 1,-1 0-60,1-1 0,0 0-1,0-1 1,0 1 0,-3-5 0,-2-7-207,8 15 246,0-1 0,0 1 0,0-1 0,0 1 0,0-1 0,0 1 0,0-1 0,0 1 0,0 0 1,0-1-1,0 1 0,0-1 0,1 1 0,-1-1 0,0 1 0,0 0 0,0-1 0,1 1 0,-1-1 0,0 1 0,0 0 0,1-1 0,-1 1 0,0 0 0,1-1 0,-1 1 0,0 0 0,1-1 0,0 1 13,0 0 0,0 0-1,0 0 1,0 1 0,-1-1 0,1 0 0,0 0-1,0 0 1,0 1 0,0-1 0,0 0 0,-1 1-1,1-1 1,0 1 0,0-1 0,-1 1 0,1-1 0,0 1-1,-1-1 1,1 1 0,0 0 0,-1-1 0,1 2-1,0-1 6,15 18 372,26 40-1,-17-22-122,9 8 93,51 55 0,-65-78-411,22 32 0,-25-30-1559,-17-24 1549,0 0 0,1 0 0,-1 0 1,0 1-1,0-1 0,0 0 0,0 0 0,0 0 1,0 0-1,0 1 0,0-1 0,1 0 1,-1 0-1,0 0 0,0 0 0,0 0 0,0 1 1,0-1-1,1 0 0,-1 0 0,0 0 1,0 0-1,0 0 0,1 0 0,-1 0 0,0 0 1,0 0-1,0 0 0,1 0 0,-1 0 0,0 0 1,0 0-1,0 0 0,1 0 0,-1 0 1,0 0-1,0 0 0,0 0 0,1 0 0,-1 0 1,0 0-1,0 0 0,0 0 0,0 0 1,1 0-1,-1 0 0,0-1 0,0 1 0,0 0 1,0 0-1,1 0 0,1-2-1008,7-1-1250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7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3808,'-47'4'2229,"103"-5"6691,3-1-5186,133 0-2084,-2 4-290,-112-3-966,-50 3-413,0 0 0,32 8 0,3 1-169,-51-10-948,-3 4 293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3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93 290 2720,'-22'-16'12538,"36"16"-10191,-11-1-2195,1 1 0,0 0 0,0-1 0,0 0 0,0 0 0,0 0 0,-1-1 0,1 1 0,-1-1 0,1 0 0,-1 0 0,1 0 0,-1 0 0,0-1 0,0 1 0,0-1 0,3-3 0,3-6-69,0 0 1,0 0-1,8-16 1,-15 24-29,3-3-8,-1 0-1,-1-1 1,1 1 0,-1-1-1,0 1 1,-1-1 0,0 0-1,0 0 1,-1 0 0,0 0-1,0-12 1,-1 14-61,-1 0 0,0 0 0,0 0 0,-1 0 0,1 0 1,-4-7-1,4 12 7,0-1 0,0 1 1,0 0-1,1-1 1,-1 1-1,0 0 0,-1 0 1,1 0-1,0 0 0,0 0 1,0 0-1,-1 0 1,1 0-1,0 1 0,-1-1 1,1 0-1,0 1 0,-1-1 1,1 1-1,-1-1 1,1 1-1,-1 0 0,1 0 1,-1 0-1,1 0 0,-1 0 1,0 0-1,1 0 1,-1 0-1,1 0 0,-3 2 1,0-1 96,-1 0 0,1 1 0,0 0 0,0 0 0,0 0 0,0 1 0,1-1 0,-1 1 0,1 0 0,-5 5 0,-2 2 337,0 2 0,-8 13 1,4-4 260,0 1 0,-18 43-1,27-51-495,0-1-1,1 1 0,0 0 0,1 0 1,0 0-1,0 25 0,3-33-146,0 0 1,0-1-1,1 1 0,0 0 0,0-1 1,0 1-1,1-1 0,0 1 0,0-1 1,0 0-1,1 0 0,0 0 0,0 0 1,0 0-1,0-1 0,1 1 0,-1-1 1,1 0-1,0 0 0,1 0 0,-1-1 0,1 0 1,0 1-1,-1-2 0,1 1 0,1 0 1,-1-1-1,10 3 0,-3-2-339,1-1 0,0 0-1,-1 0 1,19-2 0,-14-1-1772,-1 0 0,29-7 0,-2-1-1466,-22 5 1096,0 0 1,-1-2-1,20-7 1,-32 8 1053,0 1 1,15-12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7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53 2144,'-12'-5'8486,"-6"-11"-5452,14 11-1520,-1 4-1141,-4-1 496,9 2-860,-1-1 0,1 1 0,0 0 0,0 0 0,0 0 0,0 0 0,0 0 0,0 0 0,0 0 0,-1 0 0,1 0 0,0 0 0,0 0 0,0-1 0,0 1 0,0 0 0,0 0 0,0 0 0,0 0 0,0 0 0,0 0 0,0 0 0,0-1 0,0 1 0,0 0 0,0 0 0,0 0 0,0 0 0,0 0 0,0 0 0,0-1 0,0 1 0,0 0 0,0 0 0,0 0 0,0 0 0,0 0 0,0 0 0,0-1 0,0 1 0,0 0 0,0 0 0,0 0 0,0 0 0,0 0 0,0 0 0,0 0 0,1 0 0,-1-1 0,0 1 0,0 0 0,0 0 0,0 0 0,8-3 167,-1 1 0,1 0 0,-1 0 0,1 1 0,0-1 0,8 1 0,60-3 415,98 6 0,76 21 390,-233-21-952,96 8 421,-77-8-4212,-62 5-4296,14-1 5914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48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15 1248,'3'-2'258,"-3"1"-18,-12-2 10493,12 3-10631,-4-2 1191,6 3-531,17 0-44,251-9 2105,0 21-2227,-224-12-575,-32-1 34,0 0 1,1 1-1,-1 1 1,14 3-1,-21-5-1097,-2 1-767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55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30 3552,'-1'-1'113,"1"0"0,0 0 0,0 0 0,-1 0 0,1 1 0,0-1 0,0 0 0,0 0 0,0 0 0,0 0 1,0 0-1,0 0 0,0 0 0,0 0 0,1 1 0,-1-1 0,0 0 0,1 0 0,-1 0 0,0 0 0,1 0 0,-1 1 0,1-1 0,0-1 0,6-5 3882,-20 15 904,-13 11-3761,-12 20-626,3 1 0,1 2 0,2 1 0,2 2 0,2 1 0,-33 73 0,56-107-596,1-5-118,1 0 0,0 0 0,0 0 0,0 0 0,1 1 0,-2 14-1,4-22 93,0 1 0,0-1 0,0 0 0,0 0-1,0 1 1,0-1 0,0 0 0,0 0-1,0 1 1,0-1 0,0 0 0,0 0-1,0 1 1,0-1 0,1 0 0,-1 0 0,0 0-1,0 1 1,0-1 0,0 0 0,1 0-1,-1 0 1,0 0 0,0 1 0,0-1-1,1 0 1,-1 0 0,0 0 0,0 0 0,1 0-1,9 0-2441,16-10-1089,-18 7 2201,24-6-1205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8:55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6 6144,'-7'-6'2422,"3"11"-44,0 19 1311,2-9-2770,-25 92 2685,-2 1-2633,19-62-834,2-13-69,-3 36-1,10-51-180,-3 17 110,-2-14-3230,6-19 2620,10-3-7632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0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1149 1984,'-11'9'1246,"11"-9"-1211,0 0 0,0 0-1,0 0 1,0 0 0,0 0 0,0 0 0,0 0 0,0 0 0,0 0 0,0 0-1,-1 0 1,1 0 0,0 0 0,0 0 0,0 0 0,0 0 0,0 0 0,0 0 0,0 0-1,0 1 1,0-1 0,0 0 0,0 0 0,0 0 0,0 0 0,0 0 0,0 0 0,0 0-1,0 0 1,0 0 0,0 0 0,0 1 0,0-1 0,0 0 0,0 0 0,0 0 0,0 0-1,0 0 1,0 0 0,0 0 0,0 0 0,0 0 0,0 0 0,0 1 0,0-1 0,0 0-1,0 0 1,0 0 0,0 0 0,0 0 0,0 0 0,0 0 0,0 0 0,0 0 0,0 0-1,0 0 1,1 1 0,-1-1 119,0 0 0,1 0 0,-1 0 0,1 0 0,-1 0 0,0 0 0,1 1 0,-1-1 0,1 0 0,-1 0 0,0 1 0,1-1 1,-1 0-1,0 0 0,1 1 0,-1-1 0,0 0 0,0 1 0,1-1 0,-1 1 0,0 0-69,1-1-1,-1 1 1,0-1 0,1 0 0,-1 1 0,1-1 0,-1 1-1,1-1 1,-1 0 0,0 1 0,1-1 0,-1 0 0,1 1-1,0-1 1,0 0 0,4 1 303,0-1-1,-1 1 1,1-2 0,0 1 0,0 0-1,-1-1 1,1 0 0,6-2-1,37-15 1158,-23 8-920,-5 3-322,3-1 113,-2-1 0,1 0 0,37-24 0,-37 17-179,0-1-1,-2-1 1,0-1-1,-1 0 1,-1-2-1,-1 0 1,24-38-1,-7-1 682,49-116 0,-48 77-448,-34 95-478,1 0 0,-1 0 1,0 0-1,0 0 0,0 0 0,0 0 1,-1 0-1,1-5 0,73 10 78,-69-1-73,1 0 21,0 0 0,0 0 1,0 1-1,0-1 0,7 3 0,-12-3-22,0 1 1,0-1 0,1 1-1,-1-1 1,0 1 0,0 0-1,0-1 1,0 1 0,1 0-1,-1 0 1,0 0-1,-1 0 1,1 0 0,0 0-1,0 0 1,0 0 0,0 0-1,-1 0 1,1 0 0,-1 0-1,1 1 1,-1-1 0,1 0-1,-1 1 1,0-1-1,1 0 1,-1 0 0,0 1-1,0 1 1,-1 9 70,-1 0 0,0-1 0,0 0 0,-1 0-1,-1 0 1,-5 13 0,-5 13 164,-34 121 275,31-110-399,10-32-47,-7 31 1,13-42-37,0-1-1,0 1 1,1 0 0,-1-1-1,1 1 1,0-1 0,1 1 0,-1-1-1,1 1 1,0 0 0,3 7-1,-3-11 2,0 1 0,0 0-1,0-1 1,0 1-1,1-1 1,-1 1 0,0-1-1,1 0 1,-1 0 0,1 0-1,0 1 1,-1-2-1,1 1 1,0 0 0,-1 0-1,1 0 1,0-1 0,0 1-1,0-1 1,0 1-1,0-1 1,0 0 0,0 0-1,3 0 1,6 0 57,0 0 0,0-1 0,11-3 0,15-4-54,-1-3-1,0-1 1,42-19 0,-53 20-27,30-12-9,72-44-1,-97 48 7,0-1-1,-2-1 1,42-40 0,-60 50 61,-1 1 0,9-15 0,-1 2 14,-16 21-69,0 0 0,1 0 0,-1-1 0,0 1-1,0 0 1,0 0 0,-1-1 0,2-2 0,-2 4-10,0 1 0,0-1 0,0 1 0,0-1 0,0 1 0,0-1 0,0 1 0,0-1 0,0 0 0,0 1 0,0-1 0,0 1 0,0-1 0,0 1 0,0-1 0,-1 1 0,1-1 0,0 1 0,0-1 0,-1 1 0,1-1 0,0 1 0,0 0 0,-1-1 0,1 1 1,-1-1-1,1 1 0,0 0 0,-1-1 0,1 1 0,-1 0 0,1 0 0,-1-1 0,1 1 0,-1 0 0,1 0 0,-1 0 0,1 0 0,-1-1 0,1 1 0,-1 0 0,1 0 0,-1 0 0,1 0 0,-2 0 0,0 1 4,0 0 0,0-1 0,0 1 0,0 0 0,0 0 0,0 1 0,0-1-1,0 0 1,0 1 0,1-1 0,-1 1 0,0-1 0,-1 4 0,-4 1-1,-5 6 2,0 1-1,1 0 0,0 0 1,1 1-1,-13 24 1,-33 82 137,46-97-108,2-5 13,1 1 0,-5 19 0,10-33-45,1 1 0,0-1 1,0 0-1,1 1 0,0-1 0,0 1 1,0-1-1,0 1 0,1-1 1,0 0-1,0 1 0,3 7 1,-3-11 26,-1-1 1,0 0-1,1 1 0,0-1 1,-1 0-1,1 0 1,0 1-1,0-1 1,-1 0-1,1 0 1,0 0-1,0 0 1,0 0-1,0 0 1,1 0-1,-1 0 1,0 0-1,0-1 1,0 1-1,1 0 0,-1-1 1,0 1-1,1-1 1,-1 1-1,1-1 1,-1 0-1,0 0 1,1 0-1,-1 1 1,1-1-1,-1 0 1,1-1-1,-1 1 1,0 0-1,1 0 1,-1-1-1,1 1 1,2-2-1,0 0 5,1-1 0,0 0 0,-1 0 0,1 0 0,-1 0 0,0-1 0,0 0 0,6-7 1,-2 0 2,-1 0 1,0 0-1,0-1 1,-1 0-1,4-12 1,-3 8-13,6-19-130,-2 0 0,9-51 0,-18 78 54,-1 0-62,-3 7-70,-3 16-63,2-2 263,1 0 1,1 1-1,0-1 0,0 1 0,1-1 0,1 1 0,0 0 0,1-1 1,1 0-1,4 16 0,-2-15-15,-2-5 31,0-1 0,1 0 0,0 0 1,0 0-1,5 8 0,-7-14-15,0 0 1,0 0-1,0 0 0,0 0 0,1 0 1,-1 0-1,0 0 0,1-1 0,-1 0 0,1 1 1,-1-1-1,1 0 0,0 0 0,0 0 1,0 0-1,-1-1 0,1 1 0,0-1 0,0 0 1,3 0-1,24-1 71,-1-1 0,0-2 1,0-1-1,0-1 0,39-13 1,-34 6-120,0-1 0,0-1 1,60-40-1,-67 35 62,-2-2-1,0-1 0,40-49 1,-59 65-92,0 0 1,-1-1 0,0 0 0,0-1 0,-1 1-1,0-1 1,0 0 0,4-16 0,-8 25 56,0-1-1,1 1 1,-1-1 0,0 1 0,0-1-1,0 1 1,0-1 0,0 1-1,0-1 1,0 1 0,0-1 0,0 1-1,0-1 1,0 1 0,0 0-1,-1-1 1,1 1 0,0-1 0,0 1-1,0-1 1,-1 1 0,1 0 0,0-1-1,0 1 1,-1-1 0,1 1-1,0 0 1,-1-1 0,1 1 0,-1 0-1,1 0 1,0-1 0,-1 1 0,1 0-1,-1 0 1,1-1 0,-1 1-1,1 0 1,0 0 0,-1 0 0,1 0-1,-1 0 1,1 0 0,-1 0 0,1 0-1,-1 0 1,1 0 0,-1 0-1,-2 0-8,1 1 0,0-1 0,-1 1 0,1-1 0,0 1 0,-1 0 0,1 0 0,0 0 0,-3 2 0,-22 15-18,0 2-1,2 1 1,0 0-1,2 2 0,0 1 1,-32 44-1,51-61 23,0 0 0,0-1-1,1 1 1,0 0 0,0 1-1,1-1 1,-1 0 0,-1 13 0,4-16 17,0 1 0,-1-1 0,1 1 0,1-1 0,-1 1 0,1 0 0,0-1 0,0 1 0,0-1 0,0 0 0,1 1 0,0-1 0,0 0 0,0 0 0,4 5 0,-5-7 18,1 0-1,0 0 0,0 0 0,1 0 1,-1-1-1,0 1 0,1-1 0,-1 1 1,1-1-1,-1 0 0,1 0 1,0 0-1,-1 0 0,1 0 0,0-1 1,0 1-1,0-1 0,-1 0 0,1 0 1,0 0-1,0 0 0,5-1 1,-1 0 7,-1 0 0,0 0 0,1-1 0,-1 0 0,0 0 0,0-1 0,0 0 0,-1 0 0,8-4 0,1-5-39,1-1-1,-2 0 1,0-1 0,0 0-1,-1-1 1,-1 0 0,13-25-1,44-93 90,-48 90-44,27-49-105,15-34-185,-48 95 233,-3 1 1,11-41 0,-18 54-40,-1 0 1,-1-1 0,0 1-1,-1 0 1,-3-31 0,2 42 12,-1 1 1,0 0 0,0 0-1,-3-7 1,4 12 36,-1-1-1,1 0 1,0 1-1,0-1 1,0 1-1,-1-1 1,1 0 0,0 1-1,-1-1 1,1 1-1,-1-1 1,1 1-1,0-1 1,-1 1-1,1-1 1,-1 1-1,1 0 1,-1-1 0,0 1-1,1 0 1,-1-1-1,1 1 1,-1 0-1,0 0 1,1-1-1,-1 1 1,1 0-1,-1 0 1,0 0 0,1 0-1,-1 0 1,0 0-1,1 0 1,-1 0-1,0 0 1,1 0-1,-1 0 1,0 0-1,1 1 1,-2-1 0,-1 2-18,0 0 1,0 1-1,0-1 1,1 0 0,-1 1-1,0 0 1,1-1 0,0 1-1,-3 5 1,-18 33 5,16-27 16,-9 19 98,1 0 0,2 1 0,1 1-1,2 0 1,-11 71 0,15-47 116,2-1 0,8 113 1,-3-129-140,-2-33-42,1 1 1,1 0 0,0 0 0,0-1-1,0 1 1,2-1 0,-1 1-1,5 10 1,-6-16 16,1-1-1,-1 0 1,1 0-1,0 0 1,4 5-1,-5-7-17,0 0 0,0 0 0,0-1 0,0 1 0,0 0 0,0-1 0,0 1 0,0-1 0,0 0 0,0 1 0,0-1 0,0 0 0,1 1 0,-1-1 0,0 0 0,0 0-1,0 0 1,1 0 0,-1 0 0,2-1 0,3 0-6,0 0-1,0-1 0,0 0 0,0 0 1,0-1-1,0 0 0,-1 0 1,1 0-1,4-4 0,9-7 97,17-18 0,-23 20-77,15-15-15,0-1 0,-2-2 0,-2-1 0,0 0 1,23-44-1,-39 61-189,0 0 0,16-18 0,-26 32 127,1 1 1,0 0-1,0 0 1,0 0-1,0 0 1,0 1-1,0-1 1,0 0-1,0 0 1,0 0-1,0 1 1,1-1-1,-1 1 1,0 1 0,-14 36 40,-24 75 27,34-95-13,1 0 1,1 1-1,0-1 1,1 24-1,2-37 19,0 0 0,0-1 0,1 1-1,0-1 1,0 1 0,0-1 0,1 1 0,0-1-1,4 10 1,-4-12-14,-1-1 1,1 0-1,0 1 0,0-1 1,0 0-1,0 0 0,0 0 0,0-1 1,1 1-1,-1 0 0,0-1 0,1 1 1,-1-1-1,1 0 0,0 0 1,-1 0-1,1 0 0,0 0 0,0-1 1,0 1-1,2-1 0,3 0 28,-1 0 0,0 0 0,1-1-1,-1 0 1,0 0 0,10-3 0,42-18 71,-44 14-112,-1-1 1,0 0-1,0-1 1,-1 0-1,20-21 1,-14 14-11,5-7-17,-2-1-1,29-41 1,18-20-111,-42 49 67,-26 34 64,-1-1 0,-7 9-131,0 0 0,0 0 0,0 1-1,-10 11 1,-10 18 135,2 0 0,2 2 0,-20 42 0,37-67-4,1 0 0,0 1 0,1 0 0,0 0 0,-2 18 0,6-28 25,0-1-1,0 0 1,0 0 0,0 0-1,0 0 1,0 1-1,1-1 1,-1 0 0,1 0-1,0 0 1,-1 0-1,1 0 1,0 0 0,0 0-1,2 3 1,-2-4-13,0-1 1,-1 1-1,1 0 1,0 0-1,0-1 1,-1 1-1,1-1 1,0 1 0,0-1-1,0 1 1,0-1-1,0 1 1,0-1-1,0 0 1,0 1-1,0-1 1,0 0-1,0 0 1,0 0-1,0 0 1,0 0-1,0 0 1,0 0-1,0 0 1,0 0-1,0 0 1,0-1 0,0 1-1,0 0 1,0-1-1,0 1 1,0-1-1,0 1 1,1-1-1,3-4 12,0 1 0,0-1 0,0 0-1,-1 0 1,0 0 0,7-11 0,-5 7-25,4-8-10,0 0 1,-1-1 0,-1 0 0,10-36 0,4-6 18,-19 53 12,-2 4-54,1-1-1,-1 0 0,1 1 1,-1-1-1,0 0 1,-1 0-1,1-7 1,-1 11 31,1 0 0,-1 0 0,0 0 0,0 0 0,-1 0 0,1 0 0,0 0 1,0 0-1,0 0 0,0 0 0,0 1 0,0-1 0,0 0 0,0 0 0,0 0 0,0 0 0,0 0 0,0 0 0,0 0 1,0 0-1,0 0 0,0 0 0,0 0 0,0 0 0,0 0 0,0 0 0,0 0 0,0 0 0,0 0 0,0 0 0,0 0 0,0 0 1,-1 0-1,1 0 0,0 0 0,0 0 0,0 0 0,0 0 0,0 0 0,0 0 0,0 0 0,0 0 0,0 0 0,0 0 1,0 0-1,0 0 0,0 0 0,0 0 0,0 0 0,0 0 0,-1 0 0,1 0 0,0 0 0,0 0 0,0 0 0,0 0 1,0 0-1,0 0 0,0 0 0,0 0 0,0 0 0,0 0 0,-6 9-61,-5 15-40,1 11-122,-9 46 1,17-68 227,1 1 0,0-1 1,1 0-1,0 0 1,1 0-1,0 0 0,4 15 1,-4-25 13,0 0 1,0 0-1,1 0 1,-1-1 0,1 1-1,-1 0 1,1-1-1,0 1 1,0-1-1,0 0 1,0 0-1,1 0 1,-1 0-1,1 0 1,-1 0-1,1 0 1,-1-1-1,1 1 1,0-1 0,0 0-1,0 0 1,0 0-1,0 0 1,0-1-1,0 1 1,0-1-1,0 0 1,0 1-1,3-2 1,7-1 40,-1 0 0,1-1 0,-1-1 0,0 0 0,-1 0 0,13-7 0,1-3-49,36-25 1,-40 22-11,0 0 0,-1-1 0,-1-2 0,32-39 0,52-95-269,-71 104-88,-4 5 12,41-87 1,-46 77 271,-2-1 0,-3 0 1,21-116-1,-39 171 71,3-13-110,-1 0 0,0-1 0,-1 1 0,-1-1 0,-3-28 0,3 43 112,0 0-1,0 0 1,0 0 0,0 0 0,0-1-1,0 1 1,0 0 0,1 0 0,-1 0-1,0 0 1,0 0 0,0 0 0,0-1-1,-1 1 1,1 0 0,0 0 0,0 0-1,0 0 1,0 0 0,0 0-1,0-1 1,0 1 0,0 0 0,0 0-1,0 0 1,0 0 0,0 0 0,0 0-1,0 0 1,0 0 0,-1 0 0,1-1-1,0 1 1,0 0 0,0 0 0,0 0-1,0 0 1,0 0 0,0 0 0,-1 0-1,1 0 1,0 0 0,0 0-1,0 0 1,0 0 0,0 0 0,0 0-1,-1 0 1,1 0 0,0 0 0,0 0-1,0 0 1,0 0 0,0 0 0,0 0-1,-1 0 1,-4 10-166,-5 22-65,9-29 230,-20 72 64,-53 158 400,43-152-103,-35 140-1,56-174-282,-11 52-1,19-82-14,0 0 0,1 0 0,3 32 0,-2-46-12,1 0-1,-1 0 0,1 0 1,0 0-1,0 0 0,0-1 1,0 1-1,0 0 0,0 0 1,1-1-1,-1 1 0,3 2 1,-3-4-39,0 0 0,1 0 0,-1 0 1,0 0-1,1 0 0,-1 0 0,1 0 1,-1-1-1,0 1 0,1-1 0,0 1 1,-1-1-1,1 1 0,-1-1 0,1 0 1,0 0-1,-1 0 0,1 0 0,-1 0 1,1 0-1,0 0 0,-1 0 0,3-1 1,1-1 4,0 0 0,0 0 0,0 0 0,-1 0 0,1-1 1,-1 1-1,1-1 0,-1-1 0,0 1 0,5-5 0,5-8-8,16-21 1,-12 15-58,-6 8 28,6-8 59,23-34-1,-32 42-167,0 1 1,21-24-1,-30 37 125,0 0 0,0 0-1,0 0 1,1 0-1,-1 0 1,0 0 0,0 0-1,0 0 1,1 0 0,-1 0-1,0 1 1,0-1 0,0 0-1,1 0 1,-1 0 0,0 0-1,0 0 1,0 0 0,0 0-1,0 0 1,1 1 0,-1-1-1,0 0 1,0 0 0,0 0-1,0 0 1,0 1-1,0-1 1,1 0 0,-1 0-1,0 0 1,0 0 0,0 1-1,0-1 1,0 0 0,0 0-1,0 0 1,0 1 0,0-1-1,0 0 1,0 0 0,0 0-1,0 1 1,0-1 0,-1 17-74,-1 0 1,-1 1 0,-5 16 0,-4 25 193,7-23-93,2-19 23,1 0 0,0 1 0,1 31 0,1-48-19,1 1 1,-1-1 0,0 1-1,0-1 1,1 1 0,-1-1-1,1 1 1,-1-1 0,1 0-1,-1 1 1,1-1 0,0 0-1,0 1 1,0-1 0,0 0-1,0 0 1,0 0 0,0 0-1,0 0 1,0 0 0,2 1-1,-1-1-10,0 0 0,0-1 0,0 1 0,0-1 0,0 1 0,0-1 0,0 0-1,1 1 1,-1-1 0,0-1 0,0 1 0,4-1 0,5-1-32,0-1 0,0-1 0,0 0 0,12-7 0,-19 9 14,22-11-8,0-2 1,-1 0 0,-1-2-1,0 0 1,-1-2-1,26-27 1,-40 37-54,2-2-11,-11 11 61,1 0 1,-1-1-1,0 1 0,0 0 0,0-1 1,1 1-1,-1 0 0,0-1 0,0 1 1,0 0-1,0-1 0,0 1 0,0 0 1,0-1-1,0 1 0,1 0 1,-1-1-1,0 1 0,0-1 0,-1 1 1,1 0-1,0-1 0,0 1 0,0 0 1,0-1-1,0 0 0,-1 1 2,0 0-1,1 0 1,-1 0-1,0 0 1,1 0-1,-1 0 1,0 0 0,1 0-1,-1 0 1,0 0-1,1 0 1,-1 1-1,0-1 1,1 0-1,-1 0 1,0 1-1,1-1 1,-1 0-1,1 1 1,-2 0 0,-4 4 12,0 0 0,0 0 0,1 1 0,0 0 0,0 0 0,-5 8 0,-22 41-88,28-48 82,-1 2 18,1 0-1,-1 1 1,-3 14 0,7-21-1,1-1-1,-1 1 1,1-1 0,-1 0-1,1 1 1,0-1 0,0 1-1,0-1 1,1 1-1,-1-1 1,1 1 0,-1-1-1,1 1 1,0-1 0,0 0-1,0 1 1,0-1 0,0 0-1,3 4 1,-3-4-2,1-1 1,-1 1-1,1 0 0,0-1 1,0 1-1,0-1 0,0 0 1,0 1-1,0-1 0,0 0 0,0 0 1,0-1-1,1 1 0,3 1 1,-2-2 32,1 1 0,-1-1-1,0 0 1,0 0 0,1 0 0,-1-1 0,8-1 0,-4-1 15,0 1 1,-1-1-1,1-1 0,0 1 1,-1-1-1,0 0 1,0-1-1,8-7 1,-4 2-65,0 0 1,-1-1 0,0 0-1,9-13 1,-16 19-6,0 0 1,0 0-1,0-1 0,-1 1 1,0 0-1,0-1 1,0 0-1,-1 1 0,0-1 1,0 0-1,0 0 1,-1 0-1,0-10 1,-1 11-20,0-1 0,-1 1 0,1 0 0,-1 0 0,0 0 1,0 0-1,0 0 0,-1 1 0,0-1 0,0 1 1,0-1-1,0 1 0,-1 0 0,0 0 0,0 1 0,0-1 1,0 1-1,0 0 0,-1 0 0,1 0 0,-1 0 1,0 1-1,0 0 0,0 0 0,0 0 0,0 1 1,0-1-1,-8 0 0,4 1 43,-6-2 37,-24 0 0,37 1 145,9 0-172,13-3-107,11-1 50,67-10 141,-58 12-7,-20 1-102,-1 1-1,1 0 0,0 2 0,-1 0 0,27 5 0,-39-4 2,-2 0-7,1 0 1,0 1 0,10 4-1,-15-6 11,1 1-1,-1 0 0,1 0 0,-1 0 0,1 0 1,-1 1-1,0-1 0,1 0 0,-1 1 0,0-1 1,0 1-1,0-1 0,0 1 0,0-1 1,0 1-1,0 2 0,1 3 41,0 0-1,-1 0 1,0 0 0,0 0 0,0 0 0,-1 0-1,-2 13 1,0 1 241,-8 26 1,4-17-127,-17 56 184,19-72-213,6-10 16,16-15 72,-13 7-199,12-10 45,20-22 1,-25 23-94,0 2 0,1-1 0,18-12-1,-27 21-66,-2 2 10,0 7 54,2 17 85,-3-17-34,0 0-1,0 0 1,0 1 0,1-2 0,0 1 0,0 0-1,0 0 1,1-1 0,-1 1 0,1-1 0,7 9 0,-4-7 2,-2 0 6,1-1 0,0-1-1,0 1 1,1-1 0,0 1 0,0-2 0,0 1-1,0-1 1,1 1 0,-1-2 0,13 6-1,-1-5-837,-1 0-1,1-2 0,-1 0 0,34-1 0,-24-3-2439,-26 2 2837,0-1-1,1 1 1,-1 0 0,0-1-1,1 1 1,-1-1-1,0 1 1,0-1-1,1 0 1,-1 1-1,0-1 1,0 0 0,0 0-1,0 0 1,0 0-1,0 0 1,1-1-1,3-7-2696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0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53 7712,'-40'-25'3520,"46"19"-3072,-3 3 960,12 3-864,4-4 352,7 4-544,2-5-416,6 5 32,-5-4-800,0 4 448,-9-5-2624,-1 5 1664,-10 0-3808,-3 9 2912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0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627 160 8960,'-23'-16'4064,"61"16"-3520,-18-6 1312,5 6-1120,12-3 1119,8 6-1055,4-3-160,5 6-384,12-6-320,-1 3 32,6 1-128,-8 5 64,-3-4-1696,-12 2 992</inkml:trace>
  <inkml:trace contextRef="#ctx0" brushRef="#br0" timeOffset="1">46 18 10624,'-45'-18'4832,"56"18"-4192,-8 0-352,12 5-288,10-5-1568,4 4 864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5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7 966 2496,'-1'0'46,"1"0"-1,0 0 1,0-1 0,0 1-1,0 0 1,-1 0 0,1 0 0,0 0-1,0 0 1,0 0 0,-1 0-1,1 0 1,0 0 0,0 0 0,0 1-1,-1-1 1,1 0 0,0 0-1,0 0 1,0 0 0,-1 0 0,1 0-1,0 0 1,0 0 0,0 0-1,0 1 1,0-1 0,-1 0 0,1 0-1,0 0 1,0 0 0,0 0-1,0 1 1,0-1 0,4 6 2218,13 4 186,-12-7-2181,0 0-1,0-1 1,0 0-1,1 0 1,-1 0-1,1-1 1,0 1 0,-1-1-1,1-1 1,0 1-1,0-1 1,0 0-1,-1 0 1,1-1-1,0 0 1,0 0-1,-1 0 1,1 0-1,-1-1 1,1 0-1,-1 0 1,9-5-1,22-16 162,0-1 1,58-53-1,-75 61-371,69-61 118,50-42 56,11-6 23,-132 110-228,29-29 24,-15 7-9,-3-1-1,41-69 1,-56 81-1,0-1 0,-2 0 0,-1 0 0,-1-1 0,-2 0 0,6-41-1,-12 63-76,0 0-1,-1 1 0,0-1 0,-1-7 0,1 12 26,0 1 1,0-1-1,0 0 1,0 0-1,0 0 1,-1 0-1,1 1 1,0-1-1,-1 0 0,1 0 1,-1 1-1,1-1 1,-1 0-1,1 1 1,-2-2-1,2 2 5,-1 0-1,1-1 0,-1 1 1,1 0-1,-1 0 0,1 0 1,-1 0-1,1 0 0,-1 0 1,1 0-1,-1 0 0,1 0 1,-1 0-1,0 0 0,1 0 1,-1 1-1,1-1 0,-1 0 1,1 0-1,-1 0 0,1 1 1,-1-1-1,1 0 0,0 1 1,-1-1-1,1 0 0,-1 1 1,-12 10 232,2 0 0,-1 1-1,-13 18 1,-7 8 300,-75 65 461,67-68-627,3 2-1,-51 63 1,73-77-259,1 0 1,1 1-1,1 0 0,-10 26 1,16-31 7,0 0 0,1 0 0,1 1 1,0 0-1,2-1 0,0 1 0,1 0 0,4 39 1,-2-53-81,0 0 0,1 0-1,0 0 1,0-1 0,0 1 0,0-1 0,1 1 0,0-1 0,0 0 0,1 0 0,-1 0 0,1-1 0,0 1 0,0-1 0,1 0 0,-1 0-1,11 6 1,-8-5 9,0-1 0,0-1 0,1 1 0,0-1 0,0 0 0,-1-1 0,2 0 0,-1 0 0,0-1 0,0 0 0,0 0 0,13-2 0,-4 0-7,0-1 0,-1 0 1,0-2-1,1 0 0,-1 0 0,24-12 0,-29 11-7,0-1 0,0-1 0,-1 1 0,0-1 0,-1-1 0,0 0 0,0 0 0,0-1 0,11-16 0,-6 6 25,-1-1 1,-1-1-1,14-32 1,-22 44-103,-1 0 0,1-1 0,-2 1 1,0-1-1,0 0 0,0 0 0,-1 1 0,-1-1 0,0 0 0,-2-17 1,2 26 33,0 0 1,0 0 0,0 1 0,0-1 0,0 0 0,-1 0-1,1 0 1,0 0 0,-1 1 0,1-1 0,-1 0 0,1 0-1,-1 1 1,1-1 0,-1 0 0,1 1 0,-1-1 0,0 0-1,1 1 1,-1-1 0,0 1 0,0-1 0,1 1-1,-1-1 1,0 1 0,0 0 0,0-1 0,0 1 0,1 0-1,-1 0 1,0 0 0,0 0 0,0-1 0,0 1 0,0 0-1,0 1 1,1-1 0,-1 0 0,-1 0 0,-1 1-11,0 0 1,0 0 0,0 0 0,0 0-1,1 0 1,-1 1 0,1-1 0,-1 1-1,1 0 1,-5 3 0,0 4 41,0-1-1,1 1 1,-1 0-1,2 0 1,-1 0-1,1 1 1,-4 12-1,-2 9 144,-7 32-1,13-42-46,1-1 0,1 1-1,1-1 1,0 43-1,3-53-66,0 1 0,0 0 0,1 0 0,1 0-1,0-1 1,0 0 0,1 1 0,0-1-1,1 0 1,0-1 0,8 12 0,-11-19-10,0 1 0,-1-1 0,1 0 0,0 0 0,1 1 0,-1-1 1,0-1-1,1 1 0,-1 0 0,1 0 0,-1-1 0,1 0 0,0 1 1,0-1-1,-1 0 0,1 0 0,0-1 0,0 1 0,0 0 0,0-1 1,0 0-1,0 0 0,0 0 0,0 0 0,0 0 0,0-1 0,4 0 1,4-3-12,0 0 0,-1 0 0,0-1 0,0-1 0,0 0 1,9-7-1,53-47 76,-54 44-63,65-59-81,88-75-90,-169 148 137,0 1-1,0-1-1,0 0 1,0 1 0,1-1 0,-1 1-1,5-2 1,-7 3 0,0 0 0,0 0 0,0 0 0,1 0 1,-1 0-1,0 0 0,0 0 0,0 0 0,1 0 0,-1 0 0,0 0 0,0 0 0,0 0 0,1 0 0,-1 0 0,0 0 0,0 0 0,0 0 0,1 0 0,-1 0 0,0 0 1,0 1-1,0-1 0,0 0 0,1 0 0,-1 0 0,0 0 0,0 1 0,0-1 0,0 0 0,0 0 0,1 1 0,-1 13 10,-2-1 47,-1 0 0,-1-1 1,0 1-1,0-1 0,-12 22 1,-39 56 313,-23 27-94,69-100-64,8-17-205,1 1 0,0-1 0,0 0 0,0 1 0,-1-1 0,1 0 0,0 1 0,0-1 0,0 1 0,0-1 0,0 0 0,0 1 1,0-1-1,0 1 0,0-1 0,0 0 0,0 1 0,0-1 0,0 1 0,0-1 0,0 0 0,0 1 0,0-1 0,0 1 0,1-1 0,-1 0 1,0 1-1,0-1 0,0 0 0,1 1 0,-1-1 0,0 0 0,0 1 0,1-1 0,-1 0 0,0 0 0,1 1 0,-1-1 0,0 0 1,1 0-1,-1 0 0,1 0 0,-1 1 0,1-1 0,2 0 25,0 0 0,0-1 1,0 1-1,-1-1 0,1 0 0,5-1 0,3-1 2,19-6-78,1-1 0,41-21 1,107-58-102,-176 87 151,3-1-40,1-1-1,-1 1 1,1 1-1,0-1 1,8-1-1,-14 4 18,0 0 0,0-1 0,1 1 0,-1 0 0,0 0 0,0 0 1,1 0-1,-1 0 0,0 1 0,0-1 0,1 0 0,-1 1 0,0-1 0,0 0 0,0 1 0,0-1 0,0 1 0,1 0 0,-1-1 0,0 1 0,0 0 0,0 0 0,-1 0 0,1 0 0,0 0 0,0 0 0,0 0 0,-1 0 0,1 0 0,0 0 0,-1 0 0,1 0 0,-1 0 0,1 0 0,-1 1 0,1 1 1,0 3 2,-1 1 1,1 0 0,-1 0 0,0 0 0,0-1 0,-1 1 0,0 0 0,0 0 0,-3 7 0,-3 27 42,4-24-38,2-13 53,1 0 1,-1 0-1,1 1 1,0-1-1,0 1 1,1 6-1,-1-10-25,1 0 0,-1 0 0,0 0 0,1 0 0,0 0 0,-1 0 0,1 0 0,0 0 1,-1 0-1,1 0 0,0 0 0,0 0 0,0-1 0,-1 1 0,1 0 0,0 0 0,0-1 0,0 1 0,0-1 0,1 1 0,-1-1 0,0 1 0,0-1 0,0 0 1,0 0-1,0 1 0,1-1 0,-1 0 0,1 0 0,5 0-16,-1 0 0,0 0-1,1-1 1,-1 1 0,1-1 0,8-3 0,39-16-144,-32 12 120,63-22-188,85-33-17,-138 48 192,0 0 0,-1-2-1,31-22 1,-43 25 57,-9 8-48,0-1 0,0 0 0,-1-1 0,0 0 0,0-1 0,11-13 0,-18 13-193,-7 7 80,-13 9 3,18-7 126,-61 30-18,2 2-1,1 3 0,-66 53 1,115-82 21,1 1 0,0 0 0,0 0 0,0 1 0,-9 13 0,16-20 17,0 1-1,0 0 1,0 0 0,0-1 0,1 1 0,-1 0 0,0 0 0,1 0 0,-1 0 0,1 0 0,0 0-1,0 0 1,0 0 0,0 0 0,0 3 0,1-3 6,-1 0 1,1 0-1,0 0 1,0 0 0,0 0-1,0-1 1,0 1-1,1 0 1,-1-1-1,0 1 1,1-1-1,-1 0 1,1 1-1,0-1 1,-1 0-1,1 0 1,0 0-1,4 2 1,0 0 20,0-1 0,1 1 0,0-1 0,0 0 0,0-1 0,-1 1-1,1-1 1,1-1 0,-1 1 0,0-1 0,11-2 0,-8 1 20,0-1-1,0-1 1,-1 0-1,1 0 1,0-1-1,-1 0 1,13-8-1,-9 4-41,-1-1-1,0 0 0,0-1 0,-1 0 1,0-1-1,-1 0 0,0 0 0,-1-1 1,0-1-1,12-23 0,3-26-90,-24 61 50,1 0 1,-1 1 0,0-1 0,0 0 0,1 1 0,-1-1-1,0 0 1,0 1 0,0-1 0,0 0 0,0 1 0,0-1 0,0 0-1,0 1 1,0-1 0,0 0 0,0 1 0,0-1 0,-1 0-1,1 1 18,0 0 0,-1 0 0,1-1-1,0 1 1,0 0 0,-1 0-1,1 0 1,0 0 0,-1 0 0,1 0-1,0 0 1,0 0 0,-1 0-1,1 1 1,0-1 0,-1 0 0,1 0-1,0 0 1,0 0 0,-1 0-1,1 0 1,0 1 0,0-1 0,0 0-1,-1 0 1,1 0 0,0 1-1,0-1 1,0 0 0,-1 0 0,1 0-1,0 1 1,0-1 0,0 0-1,0 0 1,0 1 0,-1-1-1,1 0 1,0 1 0,-138 186-438,-35 53 573,122-145 229,33-59-177,-2 0 0,-26 35 1,43-68-176,3-2 10,-1 1 0,0-1 0,0 1 0,-1-1 0,1 0-1,0 1 1,0-1 0,-1 0 0,1 0 0,0 0 0,-1 0 0,1 0 0,-1-1 0,-2 2 0,4-2-14,0 0 0,-1 0 1,1 1-1,0-1 0,-1 0 1,1 0-1,0 0 0,-1 0 0,1 0 1,0 0-1,-1 0 0,1 0 1,0 0-1,0-1 0,-1 1 0,1 0 1,0 0-1,-1 0 0,1 0 1,0 0-1,0 0 0,-1-1 0,1 1 1,0 0-1,0 0 0,-1 0 1,1-1-1,-3-2-56,1 0 0,-1 0 1,1-1-1,0 1 0,0-1 0,0 1 1,1-1-1,-1 0 0,1 1 1,0-1-1,0 0 0,0 0 0,1 0 1,-1-5-1,0-6-165,1 0 1,2-24 0,-2 36 195,1-9-63,1-1 0,0 1 0,5-15 0,-6 22 80,1 1 1,0-1 0,1 1-1,-1 0 1,0 0-1,1 0 1,0 0-1,0 0 1,0 1 0,1 0-1,-1-1 1,5-2-1,2-1-3,1 0-1,0 0 1,1 2 0,-1-1-1,1 1 1,17-4-1,78-14 109,-63 15 34,-26 4-101,134-28 290,-123 24-247,0-2 1,-1 0-1,30-16 1,-45 19-11,-1-1 0,0 0 1,-1-1-1,20-19 0,-10 6-87,20-29 0,56-95 211,-68 99-143,22-34-243,73-88-1,-18 33 300,-27 36-251,-64 80-2,-2-1-1,22-45 1,-47 85 37,0 0-1,-1-1 1,-26 29-1,24-30 45,-13 19 59,1 1 0,-29 56 0,53-89 12,-39 77 71,-46 128 0,81-190-22,-4 6 25,2 1 1,0 0-1,-8 51 1,16-73-67,1-1 1,0 0-1,0 1 1,0-1-1,1 1 0,-1-1 1,1 0-1,0 1 1,2 5-1,-3-8 9,1 0 0,-1 1-1,1-1 1,0 0 0,0 0 0,0 0-1,0 1 1,0-1 0,0 0 0,0 0 0,0 0-1,0-1 1,1 1 0,-1 0 0,0 0 0,1-1-1,-1 1 1,0-1 0,1 1 0,-1-1-1,1 1 1,-1-1 0,0 0 0,3 0 0,6 0 38,0 0 1,0-1 0,0-1 0,0 1 0,-1-2 0,1 1 0,0-1 0,16-8 0,-9 2-18,-1 1 0,0-2 0,0 0 0,-1-1 0,-1-1 0,0 0 0,0-1 0,20-26 0,0-5-73,44-77-1,11-37-16,24-39-74,-45 102-152,-60 79-76,-7 11 205,-5 9 46,-24 51 444,0-7-116,2 1 0,2 2 0,2 0 0,-19 70 0,17-37-33,-21 60 297,28-96-392,-28 64 172,40-99-185,4-9-11,2-3 103,1-2-165,1 0 1,-1 0-1,1 0 1,0 0-1,-1 0 1,5 0-1,-4 1 1,0-1-1,0 1 1,1-1 0,-1 0-1,0 0 1,4-3 0,68-47-86,-41 28 39,-25 17 34,-1 1 0,17-7 0,-24 12 0,0 0 0,0 0-1,0-1 1,0 1 0,0 0 0,0 0 0,0 0-1,0 0 1,0 0 0,0 1 0,0-1-1,-1 0 1,1 0 0,0 1 0,0-1 0,0 0-1,0 1 1,0-1 0,-1 1 0,1-1-1,0 1 1,0-1 0,-1 1 0,2 1 0,16 20-3,-14-17 6,13 20 25,-6-10 95,0 0-1,18 19 0,-24-29-101,-1-1-1,1-1 0,-1 1 1,1-1-1,0 0 1,1 0-1,-1 0 0,0-1 1,1 1-1,-1-1 0,12 2 1,-5-2-57,0-1 1,0 0-1,20-2 1,-26 1-697,0-1 0,0 0 0,1 0 0,-1 0-1,0-1 1,0 0 0,0 0 0,9-6 0,-13 7 74,0 0 0,0 0 0,0-1 0,-1 1 0,1-1 0,0 1 0,-1-1-1,1 0 1,1-2 0,2-1-1960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5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13 101 8480,'-12'-25'2730,"12"25"-2660,0-1-1,0 1 1,0 0-1,0 0 1,0-1-1,0 1 1,-1 0-1,1-1 1,0 1 0,0 0-1,0-1 1,0 1-1,0 0 1,0-1-1,0 1 1,0 0-1,0-1 1,0 1-1,1 0 1,-1-1-1,0 1 1,0 0-1,0-1 1,0 1-1,0 0 1,0 0-1,1-1 1,-1 1-1,0 0 1,0 0-1,1-1 1,-1 1-1,0 0 1,0 0 0,1-1-1,-1 1 1,1 0-1,11-4 2204,-8 3-1545,18-5 2056,29-4 0,64-3-1024,-85 10-1488,174-5 438,-51 3-1719,-52-4-3370,-95 8 3535,7-1-1522,0 1-1,1 0 1,-1 1-1,14 1 0,1 3-1179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6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29 5824,'0'-18'1866,"2"8"1169,0 17 789,-3-1-2883,1 0 1,-1 0 0,0-1-1,-2 8 1,-17 40 1634,4-13-1524,3 0-486,3-5-366,-21 45-1,23-63-889,-3 5-5729,11-17 4014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6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7 1664,'4'-7'9231,"-1"15"-3565,-3 0-7571,-21 136 4397,-2 10-1443,11-99-249,-2 0 0,-41 102 0,-10 7-386,46-92-3287,18-72 2670,1 1 1,0 0-1,0-1 0,0 1 0,0 0 1,0 0-1,0-1 0,0 1 0,0 0 0,0-1 1,0 1-1,0 0 0,0-1 0,0 1 1,0 0-1,1-1 0,-1 1 0,0 0 1,1 0-1,-1-1 44,1 1 0,-1-1 0,0 0 0,1 0 0,-1 0 0,1 0 1,-1 1-1,0-1 0,1 0 0,-1 0 0,1 0 0,-1 0 0,1 0 0,-1 0 0,0 0 1,1 0-1,-1 0 0,1 0 0,-1 0 0,1 0 0,-1 0 0,1-1 0,4-1-1103,0 0-1,0 0 0,9-7 0,-4 3 393,20-2-1749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0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10 7456,'0'-9'3392,"0"27"-2944,-3-6 3072,3 10-2016,-17 17 2143,3 4-2111,-15 4 704,6 1-1312,-11-1 32,3-4-576,3 0-224,4 0-96,-6-3-64,12 3 0,-2-13-1216,6 1 672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1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376 551 2560,'0'-1'137,"0"1"-1,0-1 1,0 0 0,0 0 0,1 1-1,-1-1 1,0 0 0,0 0-1,0 1 1,1-1 0,-1 0 0,1 1-1,-1-1 1,0 1 0,1-1-1,-1 0 1,1 1 0,-1-1 0,1 1-1,-1-1 1,1 1 0,0-1 0,-1 1-1,1 0 1,0-1 0,0 1-1,0-1 17,0 1 0,0-1 0,-1 1 0,1 0 0,0-1-1,-1 1 1,1-1 0,0 0 0,-1 1 0,1-1 0,-1 1 0,1-1-1,-1 0 1,1 0 0,-1 1 0,1-1 0,-1 0 0,0 0 0,0 1-1,1-1 1,-1 0 0,0 0 0,0 0 0,0 1 0,0-1-1,0-1 1,0-3 147,0 1 0,0-1 0,-1 1 0,0-1 0,0 1 0,0 0 0,-2-6 0,3 9-241,-1 0 1,0-1 0,1 1-1,-1 0 1,0-1 0,0 1-1,0 0 1,0 0 0,0 0-1,0 0 1,0 0 0,0 0-1,-1 0 1,1 0 0,0 0 0,0 0-1,-1 1 1,1-1 0,-1 1-1,1-1 1,-1 1 0,1-1-1,0 1 1,-1 0 0,1 0-1,-3-1 1,-5 2-21,1-1 0,-1 1 0,1 0 0,0 1 0,-1 0 1,1 0-1,0 1 0,-16 7 0,11-2-20,-1 0 0,1 1 0,1 0 1,-14 14-1,1 0 40,2 1-1,-39 51 1,50-58-48,1 1 1,1 0-1,0 0 1,1 0-1,2 1 0,-7 21 1,12-34 25,1 0-1,0 1 1,0 0 0,0-1-1,1 1 1,0-1 0,1 13 0,-1-15 7,1-1 0,0 1 0,1 0 0,-1-1 0,0 1 0,1-1 0,0 1 0,0-1 0,0 0 0,0 0 0,0 1 0,1-2 0,0 1 0,3 3 1,0-1 15,-1-1 1,1 0-1,0 0 1,1-1-1,-1 0 1,1 0-1,-1 0 1,1-1-1,0 0 1,0 0-1,0-1 1,0 0-1,0 0 1,0 0-1,0-1 1,0 0-1,1-1 1,-1 0-1,0 0 1,0 0-1,0-1 1,7-2-1,-3 0 0,-1 0-1,0-1 1,0 0-1,0 0 1,0-1-1,-1-1 0,0 1 1,0-1-1,-1-1 1,0 0-1,0 0 1,0 0-1,9-17 0,-2-1 51,-2-1-1,-1 0 0,13-46 1,52-238 55,-71 276-129,-2-1-1,0-70 1,-9 4-276,2 62 192,2 26 31,1 9-89,0 0-1,0 0 1,-1-1-1,0 1 0,-3-9 1,4 14 100,0 0-1,0 0 1,0-1 0,0 1 0,0 0-1,0 0 1,-1 0 0,1-1 0,0 1 0,0 0-1,0 0 1,0 0 0,0 0 0,-1-1 0,1 1-1,0 0 1,0 0 0,0 0 0,0 0-1,-1 0 1,1 0 0,0 0 0,0-1 0,-1 1-1,1 0 1,0 0 0,0 0 0,0 0-1,-1 0 1,1 0 0,0 0 0,0 0 0,0 0-1,-1 0 1,1 0 0,0 0 0,0 0 0,-1 1-1,1-1 1,0 0 0,0 0 0,0 0-1,-1 0 1,1 0 0,0 0 0,0 0 0,0 1-1,0-1 1,-1 0 0,1 0 0,0 0 0,0 0-1,0 1 1,0-1 0,0 0 0,0 0-1,0 0 1,-1 1 0,-6 12-198,1 11 50,-4 42-1,6-36 149,-14 144 79,17-152-28,-4 265 680,8-224-343,3 0 1,27 121-1,-29-170-334,-2-11-224,-2 1 0,1-1 0,0 0 0,0 1 0,-1 5 0,1-13-979,0 0 1,0 1-1,0-1 1,1 1-1,-1-1 1,1 1-1,0 0 0,3-6 1,-4 8 841,13-17-2956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35 1728,'1'-1'185,"1"-1"0,-1 0 0,1 1 0,-1-1 0,1 1 0,0-1 0,0 1 0,0 0 0,-1 0 0,1 0 0,0 0 0,1 0 1,-1 0-1,2 0 0,-2 0 80,1 1 0,-1-1 0,0 0 0,0 0 0,0 0 0,0-1 0,3-1 0,-5 2-216,1 1 0,-1 0 0,0-1 1,0 1-1,1 0 0,-1-1 0,0 1 1,0 0-1,1 0 0,-1-1 0,0 1 0,1 0 1,-1 0-1,1 0 0,-1 0 0,0-1 0,1 1 1,-1 0-1,0 0 0,1 0 0,-1 0 0,1 0 1,-1 0-1,0 0 0,1 0 0,-1 0 1,1 0-1,-1 0 0,0 0 0,1 0 0,0 1 1,-1-1 91,1 1 0,-1 0 0,1-1 0,-1 1 0,1 0 0,-1-1 0,1 1 0,-1 0 0,0-1 0,0 1 0,1 0 0,-1 0 0,0 0 0,0 0 0,1 4 233,0 0-1,-1 0 0,0 0 1,-1 6-1,0-6-261,0 0 0,-1 1 0,1-2 0,-1 1 1,-1 0-1,1 0 0,-1-1 0,1 1 0,-6 5 0,-6 12 191,-46 82 571,-56 83 76,22-75-167,42-53-547,-107 133 435,-50 83-233,178-229-292,-8 12 38,37-56-160,1-1 1,-1 1-1,1 0 0,0 1 0,0-1 0,-1 0 0,2 0 0,-1 0 0,0 1 0,-1 3 0,2-4-8,0-1 0,0 0 1,0 1-1,0-1 0,0 1 1,0-1-1,1 0 0,-1 1 1,0-1-1,1 0 0,-1 1 0,1-1 1,0 0-1,1 3 0,1-1 13,0 1 0,0-1 0,1 0 0,0 0 0,-1 0 0,1 0 0,0-1-1,1 0 1,-1 0 0,7 3 0,15 6 11,33 14 91,-1 2-1,68 43 1,-98-51-24,-2 1-1,0 1 1,-1 2 0,-1 0-1,-1 1 1,-1 2 0,-1 0-1,27 46 1,-48-71-97,3 4 92,1 1-1,-1-1 0,1 1 1,7 6-1,-11-11-148,1-1-1,-1 0 0,0 0 0,0 0 0,1 1 1,-1-1-1,0 0 0,1 0 0,-1 0 0,0 0 1,1 0-1,-1 0 0,0 0 0,1 0 1,-1 0-1,0 0 0,0 0 0,1 0 0,-1 0 1,0 0-1,1 0 0,-1 0 0,0 0 0,1 0 1,-1 0-1,0 0 0,1-1 0,-1 1 0,0 0 1,1 0-1,-1 0 0,0 0 0,0-1 0,1 1 1,-1 0-1,0 0 0,0-1 0,0 1 1,1 0-1,-1-1 0,10-13-3261,-8 9 2284,8-8-1369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4800,'-1'0'224,"1"-1"0,-1 0 0,0 1 0,1-1 0,-1 1 1,0-1-1,-3-4 3791,4 5-3878,-1 0 1,0 0 0,1 1-1,-1-1 1,1 0 0,-1 0-1,1 1 1,-1-1 0,1 0-1,-1 1 1,1-1 0,-1 0-1,1 1 1,-1-1 0,0 1-1,5 41 1794,-5-18-1303,-2 0 0,-4 26 0,-2 6-123,-5 53 56,-29 206 1139,20-221-1221,7-40-131,16-53-350,-1 1 57,1-1 1,-1 1 0,1 0 0,-1 0-1,1 0 1,0 0 0,0 0 0,0 0-1,0 0 1,0 0 0,1 4 0,0-4 354,0-3-374,-1 1 0,0-1-1,1 1 1,-1-1 0,1 1-1,-1-1 1,1 1 0,-1 0 0,1-1-1,-1 1 1,1 0 0,-1 0-1,1-1 1,-1 1 0,1 0-1,0 0 1,-1 0 0,1-1-1,-1 1 1,2 0 0,19-3 41,-14 2-2,48-14 193,-37 10-295,30-6-1,25 3 57,91 2 1,-157 5-123,6 1-30,-21-18-14500,7 15 13654,-4-9-1692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15 141 6048,'-12'-13'1952,"10"0"3312,2 12-5170,0 1 0,0 0 1,0 0-1,0-1 0,0 1 1,0 0-1,0 0 0,0-1 1,1 1-1,-1 0 0,0 0 1,0-1-1,0 1 0,0 0 1,0 0-1,1 0 0,-1-1 1,0 1-1,0 0 0,0 0 1,1 0-1,-1 0 1,0 0-1,0-1 0,0 1 1,1 0-1,-1 0 0,0 0 1,0 0-1,1 0 0,-1 0 1,0 0-1,0 0 0,1 0 1,-1 0-1,0 0 0,1 0 1,14-2 924,-13 2-920,159-23 2436,-81 11-2195,91-25-407,-132 28 86,5-4-90,-22 3-4013,-49 7-5569,8 6 7051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2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21 148 7040,'-19'-22'2282,"19"21"-2172,-1 1 0,1-1 1,0 0-1,0 1 0,0-1 0,0 0 0,0 1 0,0-1 0,0 0 0,0 1 0,0-1 0,0 0 0,0 1 0,0-1 0,1 0 0,-1 1 0,0-1 0,0 0 0,1 1 0,-1-1 0,0 0 0,1 1 0,-1-1 0,1 1 0,-1-1 0,1 1 1,-1-1-1,1 1 0,0-1 0,8-4 982,0 1 1,1 1 0,17-6-1,-3 3-236,24-8 294,83-11 0,-104 20-970,284-30-351,-287 35-1798,-8 0-3603,-10 0 2938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3072,'-3'-5'780,"2"4"-510,0 0 0,0-1 0,0 1 0,0 0 0,1 0 1,-1-1-1,1 1 0,-1 0 0,1 0 0,-1-1 0,2-6 4378,-2 17-2957,2 3-1281,0-1 0,1 1 0,0-1 0,1 0 0,0 0 0,1 0 0,6 14 0,-5-16-281,0 0 1,0-1-1,1 0 0,0 0 0,1 0 0,0 0 1,0-1-1,10 8 0,6 2 178,40 24-1,106 48 212,-103-57-169,106 68 0,-155-87-289,74 56 19,-6 3 257,-82-69-298,1 1 1,0-1-1,0-1 1,1 1 0,-1 0-1,0-1 1,1 0-1,0 0 1,-1 0-1,1-1 1,0 1-1,7 0 1,-11-2 100,-5 5-331,-13 29 124,-2-1 1,-39 55-1,47-72 118,-2-1 0,0-1-1,-1 0 1,0-1 0,-32 22 0,-168 101 716,165-108-636,-1 2-12,2 2 1,1 1 0,-74 70-1,105-86-399,0 0 1,2 2-1,0 0 0,0 0 0,-10 23 0,15-27-2898,3-6 876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19 2144,'1'-3'205,"-1"3"-166,0-1 0,1 0-1,-1 1 1,0-1 0,1 0 0,-1 1 0,0-1 0,1 1-1,-1-1 1,1 1 0,-1-1 0,1 1 0,-1-1-1,1 1 1,0-1 0,-1 1 0,1 0 0,-1-1-1,2 1 1,6-4 126,-5 2 809,-7 9 3994,-4 2-4673,0 0 0,-1-1-1,0-1 1,-17 12 0,4-2 151,2 1-182,1 0 0,0 1 0,2 1 0,-20 29 0,-49 89 688,-77 175 909,122-214-1000,-45 175 0,73-220-442,-11 97-1,22-116-174,1 0 0,1 1 0,10 63 1,0-48 9,3 0 0,2-1 0,2-1 1,2 0-1,28 50 0,-27-64-166,1-1 0,1-1 0,2-1 0,2-2 0,1 0 0,1-2 0,1 0 0,1-3 0,38 25 0,-58-42-137,2-1 0,11 6 0,-1-5-3121,-21-8 2980,-1 1-1,1-1 1,-1 0 0,1 0 0,-1 0-1,1 1 1,-1-1 0,1 0 0,0 0-1,-1 0 1,1 0 0,-1 0 0,1 0-1,-1 0 1,1 0 0,-1 0-1,1 0 1,0 0 0,-1-1 0,1 1-1,-1 0 1,1 0 0,-1-1 0,1 1-1,-1 0 1,1 0 0,-1-1 0,0 1-1,1 0 1,-1-1 0,1 1 0,-1-1-1,0 1 1,1-1 0,-1 1 0,0-1-1,1 1 1,-1-1 0,0 1 0,0-1-1,0 1 1,1-1 0,-1 1 0,0-1-1,0 1 1,0-1 0,0 1 0,0-2-1,5-13-4075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3712,'-3'2'3139,"3"-2"-3013,0 1-1,0-1 1,0 0-1,0 0 1,0 0 0,0 0-1,-1 1 1,1-1-1,0 0 1,0 0-1,0 1 1,2 8 1363,6 9-606,41 58 1224,-24-39-1529,38 73 0,9 47 346,-49-103-705,2 4 77,-3 1 0,-2 0 1,-4 1-1,15 92 1,-26-109-37,-2 1 0,-1 0 0,-2 0 0,-3 0 0,-1 0 0,-2-1 0,-14 52 0,-74 164 529,-46 56-218,129-291-577,-31 53 275,36-68-265,0-1-1,0 0 1,0 0-1,-1 0 1,-1-1 0,-9 8-1,4-9-1368,3-5 335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 3136,'3'-14'1664,"-1"9"-596,-1 7 477,4 16 1340,-2 9-2114,-1 0 0,-1 0-1,-2 0 1,-1 0 0,-7 40-1,2-32-327,2 1 0,0 49-1,6-59 580,0-24-417,0-3 12,-1-16 392,2-6-870,2 0 0,0 1-1,1 0 1,15-39 0,51-141-470,-39 119 222,-28 74 108,0 0 0,1 1 0,0-1 0,1 1 0,0 0 0,0 1 0,9-9 0,-15 15-3,1 1-1,0-1 1,0 0 0,0 1 0,0-1 0,0 0-1,0 1 1,0-1 0,0 1 0,0 0 0,0-1-1,0 1 1,0 0 0,0 0 0,0-1 0,0 1-1,1 0 1,-1 0 0,0 0 0,0 1 0,0-1-1,0 0 1,0 0 0,0 0 0,0 1 0,0-1-1,0 1 1,0-1 0,0 1 0,0-1 0,0 1-1,0-1 1,0 1 0,0 0 0,0 0 0,0-1-1,-1 1 1,1 0 0,1 1 0,1 2-12,0 0 0,0 1 1,-1-1-1,1 1 0,-1 0 1,0-1-1,2 8 0,-2 1-9,0 0-1,-1 0 0,0 1 0,-1 16 0,0-15 27,0-5 4,-1 0 0,0-1 0,0 1 0,-1 0 0,0-1 0,-1 1 0,0-1 0,-7 16 0,7-20 26,0 0-1,0 0 1,0 0-1,-1 0 1,0-1-1,0 0 1,0 1-1,0-1 1,0 0 0,-1-1-1,0 1 1,0-1-1,0 0 1,0 0-1,-7 2 1,-37 13-10,49-18-24,-1 0 0,1 0-1,0 0 1,-1 0 0,1 0 0,-1 0 0,1 0-1,0 0 1,-1 1 0,1-1 0,0 0 0,-1 0-1,1 0 1,0 1 0,-1-1 0,1 0 0,0 0-1,-1 1 1,1-1 0,0 0 0,0 1 0,0-1-1,-1 0 1,1 1 0,0-1 0,0 0 0,0 1-1,0-1 1,-1 0 0,1 1 0,0-1 0,0 1-1,0-1 1,0 0 0,0 1 0,0-1 0,0 0-1,0 1 1,0-1 0,0 1 0,0-1 0,1 0-1,-1 1 1,0-1 0,0 0 0,0 1 0,0-1 0,1 0-1,-1 1 1,0-1 0,0 0 0,1 1 0,-1-1-1,0 0 1,0 1 0,1-1 0,-1 0 0,21 18 433,-3-4-68,0 1-1,19 20 0,-31-28-299,1 1 0,-1 0-1,0 1 1,0 0 0,-1 0 0,0 0 0,4 14 0,-4 11 300,-4-29-2390,0-26-8871,3 9 8862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7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19 2144,'4'-18'13522,"-4"18"-13408,0 12 1636,-4 15-1110,-3 6 16,-15 77 1376,-56 166 0,-4-66-992,51-137-2005,25-63-2107,4-32-9872,10 7 9099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138 132 5568,'9'-10'1786,"-8"9"-1738,-1 1-1,0 0 0,0 0 1,0 0-1,1 0 0,-1 0 1,0 0-1,0 0 0,1 0 1,-1 0-1,0 0 0,0 0 1,0 0-1,1 0 0,-1 1 1,0-1-1,0 0 0,0 0 1,1 0-1,-1 0 1,0 0-1,0 0 0,0 0 1,1 1-1,-1-1 0,0 0 1,0 0-1,0 0 0,0 0 1,0 1-1,1-1 0,-1 0 1,0 0-1,0 0 0,0 1 1,0-1-1,0 0 0,0 0 1,0 0-1,0 1 0,0-1 1,0 0-1,0 0 0,0 1 1,0-1-1,3 11 1269,-2-8-1095,-1 0 1,0 0 0,0 1 0,0-1 0,-1 0 0,1 0-1,-1 0 1,1 0 0,-1 0 0,0 0 0,0 0-1,-3 4 1,-1 3 107,-1 0 0,-8 9 0,6-7 30,-15 19 240,2 2-1,1 0 1,-29 69-1,47-96 202,2-9-188,3-10-168,12-17-167,0-1-1,39-54 1,51-49-437,-29 38-291,-71 90 507,-1 1 1,1-1-1,0 1 1,0 0-1,1 0 0,6-4 1,-11 8-57,0 1 0,0-1 1,0 1-1,0-1 0,0 1 0,0-1 0,1 1 1,-1 0-1,0 0 0,0-1 0,0 1 1,0 0-1,1 0 0,-1 0 0,0 0 1,0 0-1,0 1 0,2-1 0,-1 1 1,-1 0 1,0 0-1,1 0 0,-1 0 0,0 0 0,0 0 0,0 0 1,0 0-1,0 1 0,0-1 0,0 0 0,0 1 0,-1-1 1,1 0-1,0 1 0,-1-1 0,1 1 0,0 2 0,4 18 181,0 1-1,-1 0 0,-1 0 0,0 26 0,-7 96 251,4-135-436,-5 38-100,-10 48 0,10-68-1288,4-15-36,0-7-1968,-21-36-6740,11 13 7603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5152,'-2'-1'413,"-1"0"19,1 0 1,-1 0-1,1 0 0,-1 0 0,1-1 1,-1 1-1,1-1 0,0 0 0,-2-2 1,5 5-31,1 0 1,0-1-1,0 0 0,0 1 1,0-1-1,0 0 1,0 0-1,0 0 0,0 0 1,3-1-1,164-3 1950,-102 5-2885,-48-1-3742,30 5 1,-29-1 1554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19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6240,'-7'-15'2269,"6"21"1202,10 27-513,0-5-2302,-2 1 0,-1 0 0,-1 0 0,-2 0 0,0 51 0,-2-39-598,-1 6 1,-7 65 0,7-106-3108,1-11 1119,3-19-1256,3-73-3876,-7 64 7439,-5-35-1,3 54 646,1-1-1,0 1 1,1 0 0,1 0-1,2-15 1,-2 25-816,-1 1-1,1 0 1,0 0 0,0-1-1,0 1 1,0 0-1,1 0 1,-1 0 0,1 0-1,0 0 1,0 0 0,0 1-1,0-1 1,0 1-1,1-1 1,-1 1 0,1 0-1,-1 0 1,1 0 0,0 0-1,0 0 1,0 1-1,0-1 1,0 1 0,0 0-1,1 0 1,4-1-1,2 1 64,0 0-1,0 1 0,0 0 0,0 1 1,0 0-1,0 0 0,13 4 0,67 25 1165,-78-25-1224,0 1 0,0 0 0,-1 0-1,0 1 1,19 15 0,-26-18-115,1 0 0,-1 1 0,1-1 0,-2 1-1,1 0 1,0 0 0,-1 0 0,0 0 0,0 1 0,0-1 0,-1 1 0,0 0 0,0 0-1,2 10 1,-4-7-18,0 0-1,0 1 1,-1-1-1,0 0 1,-1 0-1,0 0 0,0 0 1,-1-1-1,0 1 1,-1-1-1,1 1 1,-2-1-1,1 0 1,-1-1-1,0 1 1,-1-1-1,-10 11 0,8-9-81,-1 0 0,0-1-1,0-1 1,-1 1 0,0-1-1,0-1 1,-1 0 0,1-1-1,-1 0 1,-1 0 0,1-1-1,0-1 1,-13 3 0,18-5-320,0-1 0,0 0 0,-1 0 1,1 0-1,0-1 0,0 0 0,0 0 1,0 0-1,0-1 0,0 0 1,1 0-1,-10-5 0,5 1-1360,0 0 0,0-1 0,1 0-1,1 0 1,-16-17 0,7 5-1663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33 157 2560,'-14'-3'8474,"14"3"-8424,0 0-1,0 0 0,-1 0 0,1 0 0,0 0 0,0-1 1,-1 1-1,1 0 0,0 0 0,0 0 0,-1-1 1,1 1-1,0 0 0,0 0 0,0-1 0,0 1 0,-1 0 1,1 0-1,0-1 0,0 1 0,0 0 0,0 0 1,0-1-1,0 1 0,0 0 0,0-1 0,0 1 1,0 0-1,0-1 0,0 1 0,0 0 0,0 0 0,0-1 1,0 1-1,0-1 0,-1-4 799,-5-5 451,6 7-944,0 6-180,-6-3 36,4 0-170,5 0-26,-2 0 38,6-3-10,41-12 188,0 2-1,63-8 1,-37 7 26,262-38 331,-243 44-346,155 4 0,-229 6-201,0 1-1,21 6 0,-2-1 36,-29-5-350,-10 5-6449,0 3 4425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62 1984,'-3'0'243,"-1"-1"1,1 0-1,0 1 1,0 0-1,0 0 1,0 0-1,-7 1 1,-8 0 1557,-162-1 5858,121 4-5579,53-4-2078,14 2 66,18-1 374,77 0 848,252-11 619,-174-9-1441,236-18-141,-379 37-276,-23 0-27,0 0 0,19-4 0,-15 4 178,-7 1-4548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40 121 1728,'-23'3'2027,"21"16"3124,2-19-5052,0 1 0,0-1-1,0 1 1,0-1-1,0 1 1,0-1 0,0 1-1,0-1 1,0 1-1,0-1 1,0 1 0,0-1-1,-1 1 1,1-1 0,0 0-1,0 1 1,-1-1-1,1 1 1,0-1 0,0 0-1,-1 1 1,1-1-1,-1 0 1,1 1 0,0-1-1,-1 0 1,1 0-1,-1 1 1,1-1 0,0 0-1,-1 0 1,1 0-1,-1 0 1,1 1 0,-1-1-1,1 0 1,-1 0-1,1 0 1,-1 0 0,1 0-1,-1 0 1,1 0 0,-1 0-1,1-1 1,0 1-1,-2 0 1,16-4 4142,16-9-3744,-8 3-211,22-7-146,90-24 1,51 4-79,-171 34-53,45-8 103,1 2 0,64 0 0,-114 9-124,-1 1 1,0 0-1,0 0 1,0 1 0,0 1-1,12 4 1,-19-6-107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 3072,'8'-9'863,"-8"9"-774,0-1 1,0 1-1,1-1 0,-1 0 1,0 1-1,1-1 0,-1 1 1,1 0-1,-1-1 0,1 1 1,-1-1-1,0 1 1,1-1-1,0 1 0,-1 0 1,1 0-1,-1-1 0,1 1 1,-1 0-1,1 0 0,0-1 1,-1 1-1,1 0 1,-1 0-1,1 0 0,0 0 1,-1 0-1,1 0 0,0 0 1,-1 0-1,2 0 0,-2 1 114,1-1-1,0 1 1,0-1-1,0 0 1,0 0-1,0 0 1,-1 1-1,1-1 1,0 0-1,0 0 1,0 0-1,1 0 1,-1-1-150,-1 1 0,0 0 0,1 0 0,-1 0 1,1 0-1,-1 0 0,0 0 0,1 0 0,-1 0 0,1 0 1,-1 0-1,0 1 0,1-1 0,-1 0 0,0 0 0,1 0 1,-1 0-1,1 0 0,-1 1 0,0-1 0,1 0 0,-1 0 1,0 1-1,0-1 0,1 0 0,-1 1 0,0-1 0,0 0 1,1 0-1,-1 1 0,0-1 0,0 1 0,0-1 0,1 0 1,-1 1-1,0-1 0,0 0 0,0 1 0,0-1 0,0 1 1,0-1-1,0 0 0,0 1 0,0-1 0,0 1 0,0-1 1,0 0-1,0 1 0,0-1 0,-1 1 0,1 8 246,-1 0-1,0 1 1,-1-1-1,0 0 0,-5 12 1,-21 47 482,7-18-249,-39 120 437,-53 133 46,73-223-870,-4 10 974,43-87-1040,1-1 687,5-1 3,1 0-682,29 2 268,-1-1-1,71-6 0,-42 0-185,93 3-101,-90 2 227,-23 2-471,-42-3 251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29 197 3552,'-17'-12'1474,"17"12"-1374,0 0 1,-1 0-1,1-1 1,0 1-1,-1 0 1,1-1-1,0 1 1,-1 0-1,1-1 1,0 1-1,0 0 1,-1-1-1,1 1 1,0-1 0,0 1-1,0 0 1,0-1-1,0 1 1,0-1-1,0 1 1,-1-1-1,1 1 1,0 0-1,0-1 1,1 1-1,-1-1 1,0 1 0,0-1-1,0 0 69,0 1-1,0-1 1,0 1-1,0-1 1,1 1-1,-1-1 1,0 1-1,0-1 1,-1 1-1,1 0 1,0-1-1,0 1 1,0-1-1,0 1 1,0-1-1,0 1 1,-1-1 0,1 1-1,0-1 1,0 1-1,-1 0 1,1-1-1,0 1 1,0-1-1,-1 1 1,1 0-1,-1-1 1,1 1-1,0 0 1,-1-1-1,-2-2 2232,6 2-894,6 0-1055,0-1-1,0 0 0,-1-1 0,10-4 0,-2 2-61,59-20 246,193-71 336,-241 85-1093,-26 10 44,1 1-1,-1-1 1,1 1-1,-1-1 1,1 1 0,-1 0-1,1-1 1,0 1-1,-1 0 1,1 0-1,0 0 1,1 1-1,-2 14-8800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5824,'-28'-16'3237,"25"13"-1315,10 4 272,9 1 85,-3-2-1767,93 0 1933,123-16 0,-6-26-1854,0 0-1401,-193 38-1702,-1 4 673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291 601 3328,'17'-27'1761,"-14"23"-1387,0 1 0,-1-1 1,1 0-1,-1 0 1,0 1-1,0-2 1,-1 1-1,2-5 0,-2 7-276,-1 0 0,0 1 0,0-1 0,0 1 0,0-1 0,0 1 0,0-1 0,0 0 0,0 1 0,0-1 0,-1 1 0,1-1 0,-1 1 0,1-1 0,-1 1 0,0 0-1,0-1 1,1 1 0,-1 0 0,0-1 0,0 1 0,0 0 0,0 0 0,-1 0 0,1 0 0,0 0 0,0 0 0,-1 0 0,1 0 0,0 0 0,-1 1 0,1-1 0,-1 1 0,1-1 0,-1 1-1,1-1 1,-3 1 0,-2-2 5,0 2 0,0-1 0,0 0 0,-1 1 0,1 0 0,0 1 0,0-1 0,0 1 0,-8 2 0,0 2 4,-1 1 0,1 0 0,0 1 0,0 0 0,0 1 0,1 0 0,0 2 0,1-1 0,0 1 0,1 1 0,0 0 0,0 1 0,2 0 0,-1 0 0,1 1 0,1 1 0,-7 15 0,13-26-65,0 1 0,1 0 0,0 0 0,0-1 0,0 1 0,0 0 0,1 0 0,0 0 0,-1 0 0,1 0 0,1 0 0,-1 0 0,1 0 0,-1 0 0,1 0 0,0 0 0,0-1 0,1 1 0,-1 0 0,1-1 0,0 1 0,0-1 0,0 1 0,0-1 0,1 0 0,-1 0 0,1 0 0,0 0 0,0-1 0,0 1 0,0-1 0,6 4 0,-4-3 21,0-1-1,0 0 0,1 1 1,-1-2-1,1 1 0,-1-1 1,1 0-1,0 0 0,0 0 1,-1-1-1,1 0 0,0 0 1,0 0-1,-1-1 0,8-1 1,6-3 164,1 0 1,36-16-1,-38 13-147,-1-2 0,0 0 0,0-1 0,-1-1 0,0 0 0,-1-1 0,0-1 0,23-28 0,-17 16-68,-1-2-1,-2 0 0,-1-1 1,-1 0-1,12-33 1,-6 5-17,25-106 0,-42 144-100,-1-1 1,-1 0 0,0 0-1,-2 0 1,0 0-1,-3-30 1,1 47 71,1-1 0,-1 1 1,0 0-1,0 0 0,0-1 0,0 1 0,0 0 0,-1 0 0,0 0 1,1 0-1,-1 1 0,0-1 0,-4-3 0,4 4 21,1 1 0,-1 0 0,0-1 0,0 1 0,-1 0-1,1 0 1,0 0 0,0 1 0,0-1 0,-1 1 0,1-1 0,0 1 0,-1 0-1,1-1 1,0 1 0,-1 0 0,1 1 0,-1-1 0,1 0 0,-3 1-1,-1 1 5,1 0 0,-1 0-1,0 1 1,1-1 0,0 1-1,0 0 1,0 0 0,0 1-1,0 0 1,0 0 0,1 0-1,0 0 1,0 1 0,-4 5-1,-2 4 73,1 0-1,1 0 1,0 0-1,-6 17 0,2 1 69,1 0-1,2 1 0,-5 37 0,-4 102 160,17-149-236,1 1-1,2 0 0,0 0 1,7 30-1,-7-44 19,1 1 0,1 0 0,0-1 0,0 0-1,1 0 1,0 0 0,0-1 0,1 1 0,1-1 0,-1-1 0,14 13 0,-19-19-213,1-1 0,0 1 0,0-1 0,0 0 0,0 0 0,0 0 0,0 0 0,0 0 0,3 0 0,0 0-1037,0 0-1,0 0 1,0-1 0,1 0 0,9-1-1,9 1-1344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7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3648,'5'1'12095,"10"4"-7815,-7-2-4090,0-1 1,0 0-1,0-1 1,9 1-1,15-3 1067,36-7 1,-7 1-653,-11 1-392,-1-2 0,86-26 0,-38 2-5497,-86 26 1678,-11-13-10862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4896,'-12'-15'1584,"5"10"719,12 2-1108,-3 1-979,1 1 0,0 0 0,-1 0 0,1-1-1,0 2 1,0-1 0,0 0 0,0 1 0,0-1 0,0 1-1,0 0 1,0 0 0,0 0 0,0 0 0,0 1 0,0-1-1,0 1 1,0-1 0,4 3 0,3 0 220,0 1 0,0 0-1,0 0 1,14 10 0,-11-6-225,0 2-1,0 0 1,-1 0 0,-1 1-1,0 1 1,0 0 0,11 17-1,32 46 244,-52-73-592,0 0 1,0 0-1,0 0 0,0 0 1,0 0-1,0 0 1,1 0-1,-1-1 0,1 1 1,-1-1-1,1 0 1,0 1-1,-1-1 0,5 1 1,7 2-1180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10 5632,'0'-1'123,"0"1"0,-1-1 1,1 1-1,0-1 0,0 1 1,-1-1-1,1 1 0,-1-1 0,1 1 1,0-1-1,-1 1 0,1 0 1,-1-1-1,1 1 0,-1 0 1,1-1-1,-1 1 0,1 0 0,-1 0 1,1-1-1,-1 1 0,0 0 1,1 0-1,-2 0 0,-11 7 1271,0 1-169,-57 26 1490,-82 29-170,2-1-1005,-191 83 449,332-141-2128,-51 24 410,53-25-632,1 1 0,0 0 0,0 0 0,1 1 0,-1 0 0,-7 8 0,9-5-1643,21 1-5719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3072,'-2'-1'132,"2"0"-33,-1 0-1,1 1 1,-1-1-1,1 1 1,-1-1 0,-8 0 7703,17 7-5956,12 6-1237,-11-10-333,-1 1 0,1-2 0,0 1-1,1-1 1,-1 0 0,14-1 0,-16 0-159,211-5 1259,-59 1-742,303-6 385,50-1-54,-419 9-864,246 2 140,-67 1-287,-163-1 76,-106 0-44,9 0-61,-1 0 0,1 1-1,14 2 1,-19 0-124,-7-3 163,0 0-1,0 0 1,0 0-1,0 0 1,0 0-1,0 0 1,0 0-1,0 0 1,1 0-1,-1 0 1,0 0-1,0 0 1,0 0-1,0 0 1,0 0-1,0 1 1,0-1-1,0 0 1,0 0-1,0 0 1,0 0 0,0 0-1,0 0 1,0 0-1,0 0 1,0 0-1,0 0 1,0 0-1,0 0 1,0 0-1,0 0 1,0 1-1,0-1 1,0 0-1,0 0 1,0 0-1,0 0 1,0 0-1,0 0 1,0 0 0,-1 0-1,1 0 1,0 0-1,0 0 1,0 0-1,0 0 1,0 0-1,0 0 1,0 0-1,0 0 1,0 0-1,0 0 1,0 0-1,0 0 1,0 1-1,0-1 1,0 0-1,-1 3-1275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6 985 1888,'-1'0'272,"1"1"0,-1 0 0,1-1 0,-1 1 0,1 0 0,-1 0 0,1-1 0,0 1 0,-1 0 0,1 0 0,0 0 0,0-1 0,-1 1 0,1 0 0,0 0 1,0 0-1,0 0 0,0 0 0,0 2 1289,6-6 855,9-2-1861,-1-1-1,1 0 0,-2-1 1,1 0-1,20-15 0,-11 6-248,112-60 228,51-34-140,-162 91-351,-1 0-1,0-1 1,21-25-1,51-71 40,-75 90-83,239-341 444,-254 358-471,3-4 12,12-24 0,-19 34-19,0 0 1,0 0-1,0 0 1,0 0-1,0-1 0,-1 1 1,1 0-1,-1 0 1,0-1-1,0 1 0,0 0 1,-1 0-1,0-6 1,0 8 6,1 0 1,0 0 0,-1 0 0,1 0 0,-1 0 0,0 1-1,1-1 1,-1 0 0,0 0 0,1 0 0,-1 0-1,0 1 1,0-1 0,0 0 0,0 1 0,0-1 0,0 0-1,0 1 1,0-1 0,0 1 0,0 0 0,0-1 0,0 1-1,0 0 1,0 0 0,-1-1 0,-3 0-103,-3 0 55,0-1 0,0 2 0,-1-1 0,1 1 0,0 0 0,0 0 1,0 1-1,0 1 0,0-1 0,0 1 0,-8 3 0,-1 1 308,0 1-1,1 0 1,-28 18 0,34-19-136,0 2 0,1-1 0,-1 1 1,2 1-1,-1 0 0,-10 14 1,5-3 48,1 1 0,-11 23 1,1 6 219,1 1 1,3 1-1,-25 106 1,40-137-179,1 0-1,1 1 0,1 0 1,0-1-1,2 1 0,1 0 1,0-1-1,2 1 0,0-1 1,2 0-1,0 0 1,1-1-1,1 0 0,16 28 1,-16-33-147,-1-4 86,-1 0 0,0 1 1,-1 0-1,6 17 0,-11-29-138,0 1-1,0-1 1,0 0-1,0 1 1,0-1-1,0 0 1,0 1 0,0-1-1,0 0 1,0 1-1,0-1 1,1 0-1,-1 1 1,0-1 0,0 0-1,0 0 1,1 1-1,-1-1 1,0 0-1,0 0 1,1 1-1,-1-1 1,0 0 0,0 0-1,1 0 1,-1 0-1,0 1 1,1-1-1,-1 0 1,0 0 0,1 0-1,-1 0 1,0 0-1,1 0 1,-1 0-1,0 0 1,1 0-1,11-7-4758,-7 4 2909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0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4064,'0'0'57,"0"-1"0,-1 1-1,1 0 1,0 0 0,0 0 0,0 0 0,-1 0-1,1 0 1,0 0 0,0 0 0,0 0 0,-1 0-1,1 0 1,0 0 0,0 0 0,0 0 0,-1 0 0,1 0-1,0 0 1,0 0 0,0 0 0,-1 0 0,1 0-1,0 0 1,0 1 0,0-1 0,0 0 0,-1 0-1,1 0 1,0 0 0,0 0 0,0 1 0,-6 8 1763,-3 19 910,5-17-2185,-13 33 1142,4-8-733,-13 47 0,-1 57 300,5-17-620,20-104 587,4-40-245,7-20-814,2 0 0,23-54-1,-26 73-171,2 1-1,1 0 1,0 1-1,1 0 0,1 1 1,1 0-1,20-20 0,-22 27 52,0 1-1,0 1 0,1 0 0,1 0 0,0 1 1,0 1-1,0 1 0,1 0 0,0 0 1,31-7-1,-37 12-48,-1 0 1,1 1-1,0 0 1,0 0-1,0 1 1,0 1-1,-1-1 1,1 2 0,9 1-1,-16-3 11,0 1-1,0-1 0,0 1 1,0 0-1,0-1 1,0 1-1,0 0 1,0 0-1,-1 0 1,1 1-1,0-1 1,-1 0-1,1 1 0,-1-1 1,1 1-1,-1-1 1,0 1-1,1 0 1,-1-1-1,0 1 1,0 0-1,0 0 1,-1 0-1,1 0 0,0 0 1,-1 0-1,1 0 1,-1 0-1,0 0 1,0 0-1,1 0 1,-1 0-1,-1 0 1,1 4-1,-1-1-5,0 0 0,-1-1-1,1 0 1,-1 1 0,0-1 0,0 0-1,0 0 1,0 0 0,-1 0 0,0 0-1,1 0 1,-2-1 0,1 1 0,-6 4-1,0-2 53,-1 1-1,1-2 0,-1 0 0,0 0 0,-1-1 0,1 0 0,-1 0 0,0-1 0,-15 2 0,-8-1-115,-63-1 0,96-3 64,0 0 0,0 0 0,0 0 1,0 0-1,0 0 0,0 0 0,0 1 0,0-1 0,0 0 0,0 0 0,0 1 1,0-1-1,0 1 0,0-1 0,0 1 0,0-1 0,0 1 0,1-1 0,-1 1 1,0 0-1,0-1 0,1 1 0,-1 0 0,0 0 0,1 0 0,-1 0 0,1-1 1,-1 1-1,1 0 0,-1 0 0,1 0 0,0 0 0,-1 2 0,1-1 16,0 1 1,0-1-1,0 1 0,0-1 0,1 1 0,-1-1 0,1 1 0,-1-1 0,1 1 0,0-1 0,0 0 0,0 0 0,2 4 0,9 12 407,25 28 0,-8-10 31,43 55 410,47 66-1151,-107-143-2774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3488,'-4'-1'323,"4"1"-185,-1 0 1,1 1-1,0-2 1,-1 1-1,1 0 1,-1 0 0,1 0-1,-1 0 1,1 0-1,0 0 1,-1 0 0,1 0-1,0-1 1,-1 1-1,1 0 1,-1 0 0,1-1-1,0 1 1,-1 0-1,1 0 1,0-1-1,0 1 1,-1 0 0,1-1-1,0 1 1,0 0-1,-1-1 1,1 1 0,0-1-1,0 1 1,0 0-1,0-1 1,0 1-1,-1-1 1,11-3 5863,41-4-3124,7 3-1109,70 5 0,8 0-737,122-4 8,-229 4-984,115 4 0,-103-2-33,-25-3-4189,-9 1 459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 8800,'-10'-4'3205,"19"4"378,9-1-1684,97-10 2815,58-22-2681,-123 20-1998,59-14-554,-35 16-4010,-55 9 881,-4 5 1163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 6464,'-20'-6'3690,"39"6"5560,0-2-8467,32-5 0,1-4-79,-1 3-1,103-4 1,105 21-586,-238-8 113,-2 0-4221,-37 4-3109,8-2 4774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334 579 4224,'9'-5'986,"-7"4"-280,0 0 1,0 0-1,0 0 1,-1 0-1,1 0 0,0-1 1,0 1-1,2-3 1,-14 0-121,1 1 1,0 0 0,-1 0-1,0 1 1,0 0 0,-18 0-1,7 3-368,-1 1 0,1 0 0,0 2-1,0 1 1,-26 9 0,36-10-126,0 0 0,-15 8 0,22-9-71,0-1-1,1 1 0,-1 0 1,0 0-1,1 0 0,0 0 1,0 1-1,0-1 0,-3 5 1,0 3-24,1-1 0,0 1 0,1 0 0,0 0 1,0 0-1,1 1 0,1-1 0,0 1 0,1 0 0,0 0 0,0-1 1,2 1-1,-1 0 0,4 18 0,-1-16 25,0 0 0,0-1 1,1 1-1,1-1 0,0 0 0,1 0 0,1 0 0,0-1 0,0 0 1,1 0-1,1-1 0,9 10 0,-12-15-19,0-1 0,0 0 0,0 0-1,0-1 1,1 0 0,12 7 0,-16-10-25,0 0 0,0 0 0,-1 0 0,1-1 0,0 1 0,0 0 0,0-1 0,0 0 0,0 0 0,0 0 0,0 0 0,0 0 0,0-1 0,0 1 0,0-1 0,-1 0 0,1 0 0,0 0 0,0 0 0,-1 0 0,5-3 0,3-4-10,0 0 0,-1-1 1,0 0-1,0 0 0,-1-1 0,-1 0 0,0 0 0,0-1 1,-1 0-1,0 0 0,8-21 0,0-12-139,17-85 0,-19 72 132,-2 10 132,-3 0 0,1-57 0,-7-95 522,-2 101-154,1-63 771,5 213-1195,-9 215 1077,-1-7 60,6-227-1274,0-1-80,1 0 1,1 0 0,2-1-1,11 41 1,-16-70-61,1-1 1,-1 0-1,1 1 1,0-1-1,-1 0 1,1 0-1,0 1 1,0-1-1,0 0 0,0 0 1,0 0-1,2 1 1,4 1-3644,-1-3 1782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6560,'0'-30'4917,"0"29"-4758,1 1 0,-1 0 0,0-1 0,1 1-1,-1 0 1,1-1 0,-1 1 0,1 0 0,-1-1 0,1 1 0,0 0 0,-1 0 0,1 0 0,-1-1-1,1 1 1,-1 0 0,1 0 0,0 0 0,-1 0 0,2 0 0,0 0 269,2-1-171,0 0 0,0 0 0,-1 1 0,1-1-1,0 1 1,0 0 0,0 0 0,0 1 0,0-1 0,-1 1-1,1-1 1,0 1 0,7 3 0,-7-1-59,1-1 0,0 1 1,-1 0-1,1 0 0,-1 1 1,0-1-1,0 1 0,6 8 1,2 5 31,-1 1 0,-1 0 0,-1 0 0,9 24 0,-13-31-110,23 66 175,-20-52-1027,1 0-1,1 0 1,22 38-1,-30-60 108,0 0 0,0 0 0,0-1 0,1 1 0,-1-1 0,1 1 0,3 1 0,-5-3 398,0 0 0,0-1 0,0 1 0,0-1 1,0 1-1,0-1 0,0 1 0,0-1 0,1 0 0,-1 0 1,0 1-1,0-1 0,0 0 0,1 0 0,-1 0 0,0 0 1,0-1-1,0 1 0,1 0 0,-1 0 0,0-1 0,0 1 0,0-1 1,0 1-1,0-1 0,2 0 0,16-17-3495,6 0 1231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221 540 1728,'4'0'6229,"-11"0"-6098,-1 0 0,1-1-1,0 0 1,-1-1 0,1 1 0,0-1-1,0-1 1,0 1 0,0-1 0,1 0-1,-1-1 1,1 0 0,0 0 0,-10-8 0,9 6-117,1 0 0,0-1 1,0 0-1,1 0 1,0-1-1,0 1 1,1-1-1,0 0 1,0 0-1,1 0 0,0-1 1,-2-9-1,-2-13-108,2 0 0,-3-45 0,7 55-24,2 0-1,0 1 1,1-1-1,8-34 1,-8 47 63,0 1 0,0-1 0,1 1 1,0-1-1,1 1 0,-1 0 0,1 0 1,1 1-1,-1-1 0,1 1 0,0 0 1,1 0-1,-1 1 0,12-9 0,-16 13 48,0 0 0,0 1 0,0-1 0,0 1 0,0-1 0,0 1 0,1-1 0,-1 1 0,0 0 0,0 0 0,0-1 0,1 1 0,-1 0 0,0 0 0,0 0 0,0 0 0,1 0 0,-1 1 0,0-1 0,0 0 0,0 1 0,1-1 0,-1 0 0,0 1 0,0-1 0,0 1 0,0 0 0,0-1 0,0 1 0,0 0 0,0 0 0,0 0 0,-1-1 0,1 1 0,0 0 0,0 0 0,-1 0 0,1 0 0,-1 0 0,2 2-1,1 4 38,0-1-1,-1 1 0,1 0 1,-1-1-1,1 13 0,4 34 183,-2 0-1,-2 70 0,-16 108 133,11-213-351,-4 48 47,-2 50 0,5-3 51,-11 171 741,12-268-627,0 0 0,-2 0 0,1 0 0,-2-1 0,0 0 0,-1 1 0,-1-2 0,-12 23 0,17-34-132,0-1 0,1 1 0,-1-1 0,0 0 0,0 0 0,-1 0 0,1 0 0,0 0 0,-1 0 0,1-1 0,-5 3 0,6-4-22,-1 1 0,0-1 0,0 1 0,1-1 0,-1 0 0,0 1 0,0-1 0,0 0 0,0-1 0,1 1 0,-1 0 0,0 0 0,0-1 0,0 1 0,1-1 0,-1 1 0,0-1 0,1 0 0,-1 0 0,-2-1 0,2 0-51,0 0 0,0 0 0,1 0 0,0-1 0,-1 1 0,1 0 0,0 0 0,0-1 0,0 1 0,0-1 0,0 1 0,1-1 0,-1 1 0,1-1 0,0 1 0,-1-1 0,1 1 0,1-5 0,2-6-92,1 1 1,1-1 0,9-17 0,-12 26 93,9-16-115,2 0 0,0 1 0,2 1 0,22-24 0,81-69 200,-71 70-153,-13 13-86,1 2-1,67-38 1,-34 23-68,-63 38 213,28-16-317,-31 18 281,0 0 0,0 1-1,0-1 1,1 0-1,-1 1 1,0-1-1,0 1 1,1-1-1,-1 1 1,1 0-1,-1 0 1,0 0-1,3 1 1,-4-1 43,0 1-1,0-1 1,-1 0-1,1 1 1,0-1-1,-1 1 1,1-1-1,0 1 1,-1-1-1,1 1 1,-1 0 0,1-1-1,-1 1 1,1 0-1,-1-1 1,0 1-1,1 0 1,-1 0-1,0-1 1,1 1 0,-1 0-1,0 0 1,0 1-1,2 21 39,-2-21-54,-1 38 117,-2 0 0,-2-1 1,-10 44-1,9-54 98,3-11-2,-9 27-1,5-23 844,7-22-1028,0 0 1,0 0 0,0 0-1,0 0 1,0 0 0,0 0-1,0 0 1,0 0 0,0 0-1,0 0 1,0 0 0,0 0-1,0 0 1,1 0-1,-1 0 1,0 0 0,0 0-1,0 0 1,0 0 0,0 0-1,0 0 1,0 0 0,0 0-1,0 0 1,0 0 0,0 0-1,0 0 1,0 0-1,0 0 1,0 0 0,0 0-1,1 0 1,-1 0 0,0 0-1,0 0 1,0 1 0,0-1-1,0 0 1,0 0 0,0 0-1,0 0 1,0 0-1,0 0 1,0 0 0,0 0-1,0 0 1,0 0 0,0 0-1,0 0 1,0 0 0,0 0-1,0 0 1,0 0 0,0 0-1,0 1 1,0-1-1,0 0 1,0 0 0,0 0-1,0 0 1,0 0 0,0 0-1,0 0 1,0 0 0,0 0-1,0 0 1,9-10 265,43-71-444,-37 55-54,2 0 0,1 1 1,27-31-1,-35 50-233,-10 6 442,0 0 0,0 0 0,1 0 0,-1 0 0,0 0 0,0 0 0,0 0 0,1 0 0,-1 0 0,0 0 0,0 0 0,0 0 0,0 1 0,1-1 0,-1 0 0,0 0 0,0 0 0,0 0 0,0 0 0,0 0 0,1 1 0,-1-1 0,0 0 0,0 0 0,0 0 0,0 0 0,0 1 0,0-1 0,0 0 0,0 0 0,0 1 0,1 21-354,-1-13 356,0 35-136,-1-4 312,2 0 0,1 0 0,9 47 0,-10-83-97,0 0 0,0 0 0,1-1 0,-1 1 0,1 0 0,-1-1 0,1 1 0,0-1 0,0 0 0,1 0 1,-1 1-1,1-2 0,-1 1 0,1 0 0,0 0 0,0-1 0,1 0 0,-1 1 0,7 2 0,-5-3 46,-1 0 0,1-1 0,0 0 0,0 0 0,0 0 1,0-1-1,0 1 0,0-1 0,0 0 0,0-1 0,0 1 0,0-1 0,0 0 0,0 0 0,5-2 1,1-2-687,1 0 0,-1-1 1,14-10-1,-8 6-1231,10-3-23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8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86 4480,'-8'-7'721,"6"6"-429,0-1 0,-1 0-1,1 1 1,0-1 0,-1 1 0,-3-2 0,5 3-91,0-1 0,0 1-1,0 0 1,0 0 0,0 0 0,0 0-1,0 0 1,1 0 0,-1 0 0,0 0-1,0 1 1,0-1 0,0 0-1,0 1 1,0-1 0,0 0 0,0 1-1,0-1 1,0 1 0,1-1 0,-1 1-1,-1 1 1,-1 0 38,1 0 0,0 1-1,0-1 1,0 1 0,0-1 0,0 1 0,1 0 0,-1 0-1,1 0 1,-1 0 0,1 0 0,0 0 0,0 0 0,1 0-1,-1 1 1,1-1 0,-1 0 0,1 0 0,0 1 0,0-1-1,2 6 1,-2-7-186,0 1-1,1-1 1,0 1-1,0-1 1,0 0 0,0 1-1,0-1 1,0 0-1,0 0 1,1 1-1,-1-1 1,1 0-1,0 0 1,-1-1 0,1 1-1,0 0 1,0-1-1,0 1 1,0-1-1,1 1 1,-1-1 0,0 0-1,0 0 1,1 0-1,-1 0 1,1-1-1,-1 1 1,3 0-1,5 0 50,-1-1 0,0 0-1,0-1 1,1 0 0,-1 0-1,0-1 1,0 0 0,16-6-1,-6 0 30,0 0-1,33-21 1,-47 25-66,1 0 0,-2 1 1,1-2-1,0 1 0,-1 0 0,0-1 1,0 0-1,6-10 0,-9 14-51,0-1 1,0 0-1,0 1 1,0-1-1,-1 1 1,1-1-1,-1 0 1,1 0-1,-1 1 1,0-1-1,1 0 1,-1 0-1,0 0 1,0 1-1,0-1 0,0 0 1,-1 0-1,1 1 1,-1-1-1,1 0 1,-1 0-1,1 1 1,-1-1-1,0 0 1,0 1-1,0-1 1,0 1-1,0-1 1,0 1-1,0 0 0,0-1 1,0 1-1,-1 0 1,-2-2-1,-1-1-18,-1 1-1,0 0 0,0 0 1,0 0-1,-1 1 1,1 0-1,-1 0 0,0 1 1,1-1-1,-1 1 0,0 1 1,1-1-1,-1 1 1,0 1-1,-7 0 0,2 1-431,1 0 0,0 1 0,-1 0-1,1 0 1,1 1 0,-1 1 0,1 0 0,-12 7-1,18-10-195,0 1-1,0 0 1,1 0-1,-1 1 1,-4 4-1,7-7 366,0 0 1,0 0-1,0 1 0,1-1 0,-1 0 1,0 1-1,1-1 0,-1 0 0,1 1 1,-1-1-1,1 1 0,-1-1 0,1 1 1,0-1-1,0 1 0,0-1 1,0 1-1,0-1 0,0 1 0,0-1 1,1 1-1,-1 1 0,9 13-3610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 7712,'-9'7'7066,"-48"25"-3578,-143 79 96,29 4-2278,135-88-1300,2 2-1,-47 49 1,52-49-560,15-14-1684,-20 24 0,24-20-33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 2912,'-20'0'13226,"22"0"-12111,105-2 2343,53-6-2595,-63 2-379,308-14 332,-321 15-854,233-10 7,0 24-444,-301-8 446,-11-1-123,-1 0 0,1 0-1,0 1 1,0 0 0,-1-1 0,1 2-1,0-1 1,-1 0 0,1 1 0,-1 0-1,6 3 1,-9-5 94,-1 1 0,0-1 0,0 0 0,0 1 1,1-1-1,-1 0 0,0 1 0,0-1 0,0 0 0,0 1 0,0-1 0,0 0 0,0 1 0,0-1 1,0 1-1,0-1 0,0 0 0,0 1 0,0-1 0,0 0 0,0 1 0,0-1 0,0 0 0,0 1 0,0-1 1,0 0-1,-1 1 0,1-1 0,0 0 0,0 1 0,0-1 0,-1 0 0,1 1 0,0-1 0,0 0 1,-1 0-1,1 0 0,0 1 0,-1-1 0,1 0 0,0 0 0,-1 0 0,1 0 0,0 1 0,-1-1 1,1 0-1,0 0 0,-1 0 0,-24 5-2630,0 3 859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16 806 3328,'-1'1'268,"0"0"1,-1 1-1,1-1 0,0 0 0,0 1 1,0-1-1,0 1 0,0-1 1,0 1-1,0-1 0,1 1 1,-1-1-1,1 1 0,-1 0 1,1 0-1,-1-1 0,1 1 1,0 0-1,0 0 0,0-1 0,0 1 1,0 0-1,1 1 0,-1 10 1362,0-12-1463,0 0-1,1 1 1,-1-1-1,1 0 1,-1 0 0,1 0-1,-1 0 1,1 0-1,-1 0 1,1 0 0,0 0-1,0-1 1,-1 1-1,1 0 1,0 0 0,0 0-1,0-1 1,0 1-1,0-1 1,0 1 0,0-1-1,0 1 1,0-1-1,0 1 1,0-1 0,0 0-1,1 0 1,-1 1-1,0-1 1,2 0 0,1 0 29,0 1 1,-1-1-1,1 0 1,0 0 0,0 0-1,0-1 1,-1 1-1,1-1 1,4-1-1,-1-1-20,-1-1-1,1 1 0,-1-1 0,1-1 0,-1 1 0,5-6 0,34-36 226,-28 27-305,25-25-27,62-52 1,-29 39-99,91-75 19,-142 109 10,0 0 0,-1-2 1,-2 0-1,23-34 0,-22 23 304,-2-1 0,-1 0 0,27-77 0,-45 111-267,1-1 0,-1 1 0,0 0 0,0-1 0,-1 1 0,1-1 0,-1 1 0,1-1 0,-1 1 0,0-1 0,0 0 0,-1 1 0,1-1 0,-2-4 0,2 8-34,0-1 1,-1 0-1,1 0 0,0 1 1,-1-1-1,1 0 0,-1 1 1,1-1-1,-1 0 0,1 1 1,-1-1-1,1 0 1,-1 1-1,0-1 0,1 1 1,-1-1-1,0 1 0,1 0 1,-1-1-1,0 1 0,0 0 1,1-1-1,-1 1 0,0 0 1,0 0-1,0 0 0,-1 0 1,-1 0-10,0 0 0,0 0 0,0 1 1,0 0-1,-5 1 0,7-1 6,-9 2 37,1 1 0,0 1 0,1 0 1,-1 0-1,1 1 0,0 0 0,0 0 1,-9 12-1,16-18-31,-41 42 447,-64 85 0,96-115-388,-11 15 180,2 1 0,0 1 0,2 0 0,-19 43 0,31-59-243,0 0-1,1 0 1,0 0 0,1 0-1,1 1 1,0 0-1,0-1 1,2 1 0,0 0-1,0 0 1,1-1-1,1 1 1,5 22 0,-5-29-180,1-1-1,-1 1 1,1-1 0,1 0 0,-1 0 0,1-1 0,0 1 0,0-1 0,1 1 0,-1-1 0,1-1 0,6 5 0,30 23-1097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4480,'0'-9'905,"-1"-13"47,1 21-846,0 0 0,0 0 0,0 0-1,1 0 1,-1 0 0,0 0 0,0 0-1,0 1 1,1-1 0,-1 0-1,1 0 1,-1 0 0,0 0 0,1 1-1,0-1 1,-1 0 0,1 0 0,0 0-1,22-15 6455,-19 16-5187,3 1-362,-18 238 1032,5-28-951,6-168 472,2-78-1461,2-1 1,1 1-1,2 0 1,20-63-1,-14 61-228,24-47-1,-31 73 83,1 0-1,1 1 1,-1 0-1,2 0 1,-1 0-1,1 1 1,1 1-1,0 0 1,0 0-1,1 1 1,-1 0 0,14-6-1,-21 12 36,-1 0-1,1 0 1,0 0 0,0 0-1,-1 1 1,1-1 0,0 1-1,0 0 1,0 0 0,0 0-1,0 0 1,0 0-1,-1 1 1,1-1 0,5 2-1,-6-1 9,-1-1 0,1 1 0,-1 0-1,0-1 1,0 1 0,1 0-1,-1 0 1,0-1 0,0 1-1,0 0 1,0 0 0,0 0-1,0 1 1,0-1 0,0 0 0,0 0-1,-1 0 1,1 1 0,0-1-1,-1 0 1,1 1 0,-1-1-1,1 1 1,-1-1 0,0 0-1,0 1 1,1-1 0,-1 1 0,0-1-1,0 1 1,-1-1 0,1 1-1,0 1 1,-2 4 55,0 0 0,-1 0-1,0 0 1,0 0 0,0-1 0,-1 1 0,1-1 0,-2 0-1,1 0 1,-8 8 0,-7 4 39,-33 26 1,31-27 14,-10 5-131,23-17-8,0 0-1,0 1 0,0 0 0,-11 13 0,17-16 27,0 0-1,1 0 0,0 1 1,-1-1-1,1 0 0,0 1 1,0 0-1,1-1 1,-1 1-1,1-1 0,0 1 1,0 0-1,0-1 0,0 1 1,1 0-1,-1-1 0,1 1 1,1 4-1,2 5 164,0 0 1,1 0-1,9 18 1,-5-15-18,1-1-1,0 0 1,0 0 0,2-1 0,0 0 0,0-1 0,1-1 0,1 0-1,24 16 1,-18-19-1574,-19-8 1114,0-1 0,-1 0 0,1 0 0,0 1 0,0-1 0,0 0 0,0 0 1,0 0-1,-1 0 0,1 0 0,0 0 0,0-1 0,0 1 0,0 0 0,0 0 0,-1 0 0,1-1 0,0 1 1,0-1-1,-1 1 0,2-1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107 281 3328,'5'-13'14410,"4"18"-12490,19 14-618,-19-12-1081,0-1 1,0 0 0,0 0 0,11 4 0,-8-5-102,1-1 0,-1-1 1,1 0-1,0 0 0,-1-1 1,1-1-1,21 0 0,-28-1-76,1-1 0,0 0 0,-1 0-1,1 0 1,-1-1 0,1 1 0,-1-2-1,0 1 1,0-1 0,0 0 0,0 0-1,0 0 1,-1-1 0,0 0 0,1 0 0,6-7-1,-5 0 42,1 1-1,-2-1 1,1-1-1,-1 1 0,-1-1 1,0 0-1,-1 0 1,0 0-1,-1-1 1,0 1-1,0-15 1,-2 22-94,0-1 1,-1 1 0,0-1 0,-1 1-1,1-1 1,-1 1 0,0-1 0,0 1-1,-1 0 1,1-1 0,-1 1 0,-1 0-1,1 0 1,-1 0 0,1 0 0,-1 1-1,-1-1 1,1 1 0,-1 0 0,1 0-1,-1 0 1,0 0 0,-1 1 0,1-1 0,-1 1-1,1 0 1,-1 1 0,0-1 0,0 1-1,0 0 1,-1 0 0,-7-2 0,-1 2 55,1 1 0,0 0 0,-1 1 0,1 0 0,0 1 0,0 0 0,-1 1-1,1 1 1,0 0 0,-15 6 0,12-3 8,0 1-1,0 1 0,0 0 0,1 1 0,0 1 0,1 0 0,-18 17 0,23-18-20,0 2 0,1-1 0,0 1 0,0 0 0,1 1 0,1 0 0,0 0 0,0 1 0,-7 25 1,8-20 2,1 0 0,1 0 1,0 1-1,2-1 1,0 1-1,2 32 1,1-43-3,-1 0 0,1 1 0,0-1 0,1 0 0,0 0 0,0-1 1,1 1-1,-1 0 0,2-1 0,-1 0 0,1 0 0,0-1 0,1 1 1,-1-1-1,1 0 0,1 0 0,-1-1 0,1 0 0,0 0 0,13 7 0,1-2 88,1 0-1,-1-2 1,2-1-1,-1 0 0,1-1 1,29 2-1,-26-5-199,0-3-1,0 0 1,49-6-1,-34 1-652,217-34-9845,-250 38 9837,-1-1 0,0 0 0,0-1 0,0 1 0,0-1 0,0-1 0,0 1 0,-1-1 0,0 0 0,10-9 0,16-24-3736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50 2400,'-1'-1'152,"0"0"1,-1 0-1,1 0 1,-1 0-1,1 0 0,-1 0 1,0 0-1,1 0 1,-1 0-1,0 1 1,1-1-1,-1 1 0,0-1 1,0 1-1,0 0 1,1 0-1,-1 0 0,-3 0 1,-58-9 15729,70 8-14469,71-11-858,1 3 0,86 2-1,-163 7-1215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6048,'0'0'177,"-1"0"0,1 0-1,0 0 1,0 0 0,-1 0 0,1-1 0,0 1 0,0 0-1,-1 0 1,1 0 0,0 0 0,0-1 0,-1 1 0,1 0 0,0 0-1,0-1 1,0 1 0,0 0 0,0 0 0,-1-1 0,1 1 0,0 0-1,0 0 1,0-1 0,0 1 0,0 0 0,0 0 0,0-1 0,0 1-1,0-1 1,9 1 6266,-2 0-6875,11 1 1157,-1 2 0,1 0 1,-1 1-1,0 0 0,0 2 1,18 8-1,-26-11-615,-1 1 0,0 0 1,0 0-1,0 1 0,-1 0 0,0 1 1,1 0-1,-2 0 0,1 0 0,-1 1 0,0 0 1,0 0-1,-1 0 0,5 10 0,4 6 129,-2 0 0,0 1-1,8 26 1,13 37-394,-31-81 173,0-1 0,0 1 0,1-1-1,0 0 1,0 0 0,0 0 0,1 0-1,0 0 1,-1-1 0,2 0 0,4 5 0,24 24-2290,-33-33 2045,1 1 0,-1-1 0,1 0 0,0 1 0,-1-1 0,1 0 0,0 0 0,-1 0 0,1 0 0,0 0 0,0 0 0,-1 0 0,1 0 0,0 0 0,-1 0 0,1 0 0,0 0 0,-1 0 0,1 0 0,0-1 0,-1 1 0,1 0 0,0 0 0,-1-1 0,2 0 0,11-10-3695,9-20-3203,-10 12 5098,7-4-378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5 5152,'-1'-1'161,"0"0"-1,0 1 1,-1-1 0,1 1 0,0-1 0,-1 1 0,1 0-1,0 0 1,-1-1 0,1 1 0,0 0 0,-1 0-1,1 0 1,-1 1 0,1-1 0,0 0 0,-3 1 0,-25 12 3048,5-1-924,6-4-1410,-1 0-1,1 2 1,0 0-1,1 1 1,0 1 0,1 0-1,-21 21 1,-53 51 690,-138 101 1,24-47-2377,194-131-656,-1 0 1,-16 15-1,27-22 1331,0 0 0,0 0 0,-1 0 0,1 0 0,0 0 0,0 1 0,-1-1-1,1 0 1,0 0 0,0 0 0,0 1 0,-1-1 0,1 0 0,0 0 0,0 1 0,0-1 0,0 0 0,-1 0-1,1 1 1,0-1 0,0 0 0,0 1 0,0-1 0,0 0 0,0 1 0,0-1 0,0 0 0,0 0 0,0 1 0,0-1-1,0 0 1,0 1 0,0-1 0,0 0 0,0 0 0,1 1 0,-1-1 0,0 0 0,0 1 0,1-1-36,-1 0 1,1 1 0,0-1-1,-1 0 1,1 0 0,-1 0-1,1 0 1,0 0 0,-1 0-1,1 0 1,0 0-1,-1 0 1,1 0 0,-1 0-1,1 0 1,0 0 0,0-1-1,22-13-5342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6 5152,'0'-6'2889,"-2"18"200,-2-4-2685,0 0 1,-1 0-1,0 0 0,-1-1 0,1 0 0,-2 0 0,1 0 0,-12 9 1,-17 14 953,-57 36 0,55-41-580,2 1 0,-34 33 0,-68 97 741,20-19-606,48-71-481,-3-3 0,-82 54 0,62-46-323,-86 86 1,144-125-1892,30-25-1613,13-12 53,7-2 432,24-8-50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3136,'1'0'7978,"5"0"-7571,0-1 0,-1 0 0,1 0 0,-1 0 0,1-1 0,-1 0 0,0 0 0,1 0 0,-1-1 0,0 0 0,-1 0 0,6-4 0,-6 5-332,76-44 826,12-8-745,-74 42-117,-1-1-1,32-29 1,-25 16 47,-1-2 0,-1-1 0,36-60 1,-28 31 92,30-78 1,-48 104-117,12-48 1,-20 65 48,-2 0 0,0 0 0,-1 0 1,0 0-1,-2-23 0,0 35-105,1 1 1,0 0-1,-1-1 1,1 1-1,-1-1 1,0 1-1,1-1 1,-1 1-1,0 0 1,-1 0-1,1 0 1,0-1-1,-1 1 1,1 0-1,-1 1 1,0-1-1,1 0 1,-5-3-1,4 4-22,-1 0 0,0-1 0,0 1 1,0 0-1,1 0 0,-1 1 0,0-1 0,0 1 0,0-1 0,0 1 0,0 0 0,0 0 0,0 0 1,0 1-1,-4 0 0,-3 1 107,0 0-1,0 1 1,0 1 0,0-1 0,1 2 0,-1-1 0,1 1 0,0 1-1,1-1 1,-1 2 0,1-1 0,0 1 0,-9 10 0,7-4 76,-1-1 1,2 2-1,0-1 1,1 1 0,0 1-1,1-1 1,-10 31-1,10-20-26,0 0-1,2 0 0,1 1 1,1 0-1,0 36 0,3-43-70,2 0 1,0 0-1,1-1 0,1 1 0,0-1 0,2 0 0,0 0 0,11 22 0,-11-29-111,0-1 0,1 1 0,1-1 0,-1 0 0,2-1 0,-1 1 0,1-2 0,1 1 0,0-1-1,11 7 1,-12-10-713,1 1-1,0-1 1,-1-1-1,2 0 1,-1 0-1,0-1 1,12 2-1,-19-4 242,0-1 0,0 0 0,0 0 0,0 0 0,0 0 0,4-1 0,17-6-1898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9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12 5472,'-47'-12'14930,"56"12"-15450,17 0 1396,287 12 2819,-191-4-2948,-98-8-5439,-2 0-5144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1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11 221 6816,'-1'0'126,"0"1"1,1-1-1,-1 0 1,1 1-1,-1-1 0,0 0 1,1 1-1,-1-1 1,1 1-1,-1-1 1,1 1-1,0-1 1,-1 1-1,1 0 1,0-1-1,-1 1 0,1 0 1,0-1-1,-1 1 1,1-1-1,0 1 1,0 0-1,0 0 1,0-1-1,0 1 0,0 0 1,0-1-1,0 1 1,0 1-1,0 30 2271,1-21-1393,-1 15 653,-1 15 170,7 46 1,-2 35 531,-4-116-1715,16-229-1201,-13 192 580,3-16 96,2 0 1,13-46-1,-18 86-104,0-1 0,0 1 1,0-1-1,1 1 0,0 0 0,0 0 1,1 0-1,0 1 0,0 0 1,0 0-1,10-8 0,-11 10 11,1 0 1,0 1-1,0 0 0,0 0 0,0 1 1,1-1-1,-1 1 0,1 0 0,-1 1 0,1-1 1,0 1-1,0 0 0,-1 0 0,1 1 1,0 0-1,9 1 0,-1 1 1,-1 0 1,0 2-1,0-1 1,-1 2-1,1-1 1,-1 2-1,0 0 1,18 12-1,-21-13 3,-2 1-1,1 0 0,0 0 1,-1 1-1,0 0 1,-1 0-1,0 0 0,0 1 1,0 0-1,-1 1 1,0-1-1,6 15 0,-10-20-5,-1-1-1,1 0 1,0 1 0,-1-1-1,0 1 1,0-1-1,1 1 1,-1-1-1,-1 1 1,1-1 0,0 1-1,-1-1 1,1 1-1,-1-1 1,0 0-1,-1 5 1,0-4-11,0 1 0,-1-1 0,1 0 0,-1 1 0,0-1 1,0 0-1,0-1 0,0 1 0,-5 3 0,-3 0 16,0 1-1,0-2 1,0 0 0,-1 0 0,-21 5-1,-67 10 156,-11 3-122,110-23-63,-1 0 0,1 1 1,0-1-1,0 1 0,-1-1 1,1 1-1,0-1 1,0 1-1,0-1 0,0 1 1,0 0-1,0 0 0,0 0 1,0 0-1,0-1 1,0 1-1,-1 2 0,2-2 10,0 0 0,0 0-1,-1-1 1,1 1-1,0 0 1,0 0-1,0 0 1,0 0 0,0 0-1,0 0 1,0-1-1,0 1 1,0 0 0,1 0-1,-1 0 1,0 0-1,0-1 1,1 1 0,0 1-1,1 2 39,1-1 0,-1 0 0,1 1 0,0-1 0,0 0-1,0 0 1,0-1 0,0 1 0,6 3 0,33 16 517,82 30 1,-59-26-2325,-2 2-3689,-59-26 4455,7 5-3534,-10-6 4355,-1-1 0,0 1 1,0-1-1,0 1 0,1-1 0,-1 1 0,0-1 0,0 1 0,0-1 0,0 1 1,0-1-1,0 1 0,0-1 0,0 1 0,0-1 0,-1 1 0,1-1 0,0 1 1,0-1-1,0 1 0,0-1 0,-1 1 0,1-1 0,0 0 0,-1 1 0,1-1 1,-1 1-1,-11 16-4819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44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575 198 2400,'1'-1'67,"0"1"0,0 0 0,1-1-1,-1 1 1,0 0 0,1 0 0,-1 0 0,1 0 0,-1 0 0,0 0 0,1 0 0,-1 0-1,0 1 1,1-1 0,-1 0 0,0 1 0,3 1 0,11 1 8028,-27-3-2067,-27 2-6257,18 3 327,1 0 0,-1 2 1,1 1-1,-19 10 0,15-7 3,-10 5-19,1 1 0,1 2 0,1 1 0,-39 32 0,48-33-27,1 0 0,1 2 0,1 0 0,0 2 0,2 0 0,-16 29 0,20-30 27,1 0 0,1 2 0,-15 42 0,24-58-37,0 0-1,1 0 0,0 0 0,0 0 1,1 0-1,1 16 0,0-18-10,0-1 1,0 0-1,1 0 1,-1 0-1,1 0 0,0 0 1,1-1-1,-1 1 0,1-1 1,0 1-1,6 7 0,-5-8 4,1 0-1,-1-1 1,1 1-1,-1-1 1,1 0-1,0 0 1,1 0-1,-1-1 0,0 1 1,1-1-1,10 2 1,3 0 63,0-1 0,24 0-1,-24-2-22,0-1-1,0-1 0,-1-1 1,1-1-1,0 0 0,-1-1 1,0-1-1,0-1 0,22-10 1,-31 12-58,0-1 0,0-1-1,-1 0 1,1 0 0,-1-1 0,-1 1 0,10-12 0,-6 5 42,-1-1 0,0 1 0,14-30 0,-5-1 23,-1-1-1,13-54 1,38-157-245,-61 219-331,-18 65 367,1-1 1,2 1-1,-5 30 0,-9 99 329,18-137-256,-2 83 73,2-28 201,2-65-161,1-1 0,0 1-1,1 0 1,0-1-1,1 1 1,0-1 0,0 1-1,8 16 1,-10-25-56,0-1 1,0 0-1,0 0 0,0 1 1,0-1-1,0 0 1,0 0-1,1 0 0,-1 1 1,0-1-1,0 0 0,0 0 1,1 0-1,-1 1 0,0-1 1,0 0-1,0 0 1,1 0-1,-1 0 0,0 0 1,0 0-1,1 0 0,-1 1 1,0-1-1,0 0 0,1 0 1,-1 0-1,0 0-11,1 0 0,-1 0 0,1 0 0,-1 0 0,0 0 0,1 0 1,-1 0-1,0 1 0,1-1 0,-1 0 0,0 0 0,0 0 0,1 1 0,-1-1 0,0 0 0,1 0 0,-1 1 0,0-1 0,0 0 0,0 1 0,1-1 0,0 2-26,5 9 297,-5-10-250,6 7-5,-2-9 24,0 0 1,0 0-1,1 0 1,-1-1-1,0 1 1,-1-1-1,1 0 1,0-1-1,6-3 1,40-30 149,-48 35-176,17-16 44,0 0-1,-1-2 1,17-20-1,46-66 119,-60 75-125,7-9 6,69-98 56,-69 92-109,-11 18-24,-1 0 0,-2-2-1,13-30 1,-23 47-27,-1 0 1,0 0-1,-1 0 0,0-1 0,-1 0 0,1-20 1,-3 33 41,1 0 1,-1 0 0,0-1 0,0 1 0,0 0 0,0 0 0,0 0 0,0 0-1,0 0 1,0-1 0,0 1 0,0 0 0,0 0 0,0 0 0,0 0-1,-1 0 1,1-1 0,0 1 0,0 0 0,0 0 0,0 0 0,0 0-1,0 0 1,0 0 0,0 0 0,0-1 0,0 1 0,0 0 0,-1 0-1,1 0 1,0 0 0,0 0 0,0 0 0,0 0 0,0 0 0,0 0 0,-1 0-1,1 0 1,0 0 0,0 0 0,0 0 0,0 0 0,0-1 0,0 1-1,-1 0 1,1 1 0,0-1 0,0 0 0,0 0 0,0 0 0,0 0-1,-1 0 1,-8 7-204,-9 12 185,-6 15 71,6-10-69,1 1 1,1 0 0,-14 33 0,-23 71-5,-30 67-250,-39 40 526,94-187-97,-22 52 0,45-88-123,-61 130-20,61-132 24,1-2 4,4-9-23,0 0 0,0 0-1,0 0 1,0-1 0,0 1-1,0 0 1,0 0 0,-1 0-1,1 0 1,0 0 0,0 0-1,0 0 1,0 0 0,0 0-1,0 0 1,0 0 0,0 0-1,0 0 1,0 0 0,0 0-1,0 0 1,0 0 0,0 0-1,0 0 1,0 0 0,0-1-1,0 1 1,0 0 0,0 0-1,0 0 1,0 0 0,0 0-1,-1 0 1,1 0 0,0 0-1,0 0 1,0 0 0,0 0-1,0 0 1,0 0 0,0 0-1,0 0 1,0 0 0,0 0-1,0 0 1,0 0 0,0-1-11,1 0 0,-1-1 1,1 1-1,-1 0 1,1-1-1,0 1 0,-1 0 1,1 0-1,0 0 0,0 0 1,0 0-1,0 0 1,2-2-1,4-5 43,1-5-4,1 0 0,1 0 0,0 1 0,0 0 0,13-10 0,12-4-23,1 1 0,0 3 0,59-27-1,10-7-40,-78 39 28,-1-1 0,-1-2 0,-1 0 1,-1-1-1,-1-2 0,-1 0 0,21-31 1,12-24-12,43-86 0,0 16 179,-14 22-43,-47 76-397,-27 38 314,0 0-1,-1 0 1,13-26-1,-19 34-158,-1-1 0,1 1 0,-1-1 0,0 1 0,0-1 0,0 0 0,0-7 0,-19 18-198,11-4 294,-7 6-143,-1 0 0,-18 14 0,-16 10-18,37-25 186,1 0 1,1 1-1,-1 1 0,1-1 0,1 1 0,0 1 0,0 0 0,1 0 0,0 1 0,0 0 1,-10 22-1,6-13-129,8-15 124,1 0 1,0 0-1,0 0 1,1 1-1,-4 9 1,0 8-10,1-9 36,1 1 0,1 0 0,0 0 1,0 19-1,-2 52-131,5-65 108,-5 36-1,-4 25-16,9-80 7,0 1 0,0-1 0,0 0 0,0 1 0,0-1 0,1 0 0,0 4 0,2 12-76,0 23 374,-3-39-1,6 8-629,-6-4 336,0-4 48,0-2-40,1 0 0,-1 0-1,1 1 1,-1-1 0,1 0 0,-1 1-1,1-1 1,-1 1 0,1-1 0,-1 0-1,1 1 1,-1-1 0,0 1 0,1-1 0,-1 1-1,0-1 1,1 1 0,-1 0 0,0 0-1,2 1 105,-5-4-187,5 3 25,5 7 24,-5-6 43,0-1-11,-2 11-145,3-9 166,0-1 1,0 0-1,1 0 1,-1 0-1,0 0 1,6 2-1,-7-3-118,28 8 347,-13-6-261,-12-2 38,-1-2 0,1 1 0,0 0 0,-1-1 0,1 0 0,7-2-1,2-1 26,-3 2-43,-1-1 0,1-1 0,0 1-1,-1-2 1,0 0 0,0 0 0,0-1 0,-1 0 0,0 0 0,0-1-1,0 0 1,-1-1 0,9-11 0,-12 13 7,-1 0 1,0-1-1,0 1 1,-1-1 0,0 0-1,0 0 1,-1 0-1,0-1 1,0 1-1,-1-1 1,2-11-1,-2 2-34,-1 0-1,-1 1 1,0-1-1,-4-19 1,3 28-9,1 0 1,-2 0-1,1 0 0,-1 1 1,-1-1-1,1 1 0,-10-14 0,12 20 11,0-1 0,0 1 0,0-1 0,0 1 0,0-1 1,-1 1-1,1 0 0,0 0 0,-1-1 0,1 1 0,-1 0 0,0 0 0,1 1 0,-1-1 0,0 0 0,0 0 0,1 1 0,-1-1 0,0 1 0,0 0 0,0-1 0,0 1 0,0 0 0,1 0 0,-1 0 0,0 0 0,0 1 0,0-1 0,0 0 0,0 1 0,1 0 0,-1-1 0,0 1 0,1 0 0,-1 0 0,0 0 0,1 0 0,-1 0 0,-1 1 0,-2 3-7,0 0 1,0 0 0,1 0 0,-1 0 0,1 1 0,1 0-1,-1 0 1,1 0 0,0 0 0,0 0 0,1 1-1,-3 8 1,0 5 67,1 1-1,-4 35 1,8-45-92,1-1 1,-1 0-1,1 0 1,1 1-1,4 15 0,-1-8 77,-3-8-24,1 1 0,0-1 0,1 0 0,1 0-1,-1 0 1,11 15 0,-13-22 3,0 1 0,1-1 0,-1 0 1,1 0-1,0 0 0,0 0 0,0 0 0,1-1 0,-1 1 0,0-1 0,1 0 0,0 0 0,-1 0 0,1-1 0,0 1 1,0-1-1,0 0 0,0 0 0,0 0 0,7 0 0,4-2 25,1 0 0,0-1-1,-1-1 1,1 0 0,-1-1 0,30-13 0,-22 7-10,1-2 0,-2-1 1,32-22-1,37-40 78,7-5-227,-97 79 123,0 0-1,0 0 1,1 0-1,-1 0 0,0 1 1,0-1-1,1 0 1,-1 1-1,1-1 0,-1 1 1,0-1-1,1 1 1,-1-1-1,1 1 1,-1 0-1,1 0 0,-1 0 1,1 0-1,-1 0 1,1 0-1,-1 1 0,1-1 1,-1 0-1,1 1 1,-1-1-1,1 1 1,-1-1-1,0 1 0,1 0 1,-1-1-1,0 1 1,0 0-1,0 0 0,1 0 1,-1 0-1,0 0 1,0 0-1,0 1 1,0-1-1,1 3 0,3 5 65,0 0 1,-1 1-1,0 0 0,5 19 0,-4-11 17,-2-10-39,0 1 1,1-1-1,0 0 1,0 0-1,0 0 1,1-1-1,1 0 1,-1 0-1,1 0 1,9 8-1,-10-11-44,0 0 1,1 0-1,0 0 0,-1-1 0,1 0 0,0 0 0,0-1 1,1 0-1,-1 0 0,0 0 0,1-1 0,0 0 0,-1 0 0,12 0 1,40-5-5379,-57 4 5031,-1 0 0,1 0 0,0 0 0,0 0-1,0 0 1,0 0 0,0 0 0,-1-1 0,1 1 0,0 0 0,0-1 0,-1 1 0,1-1 0,1 0 0,-29-8-9871,7 4 8227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45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66 5056,'0'0'47,"-1"-1"1,1 1 0,0 0-1,-1 0 1,1 0-1,0 0 1,0 0 0,-1-1-1,1 1 1,0 0-1,-1 0 1,1 0 0,0-1-1,0 1 1,0 0-1,-1-1 1,1 1-1,0 0 1,0 0 0,0-1-1,0 1 1,-1 0-1,1-1 1,0 1 0,0 0-1,0-1 1,0 1-1,0 0 1,0-1 0,0 1-1,0 0 1,0-1-1,0 1 1,0 0 0,0-1-1,0 1 1,0 0-1,1-1 1,-1 1-1,0 0 1,0 0 0,0-1-1,16-5 2266,-3 2-48,2-1 396,22-5 1,46-3-227,-66 11-2119,76-8 9,184 6 1,-249 5-465,-13-1-1667,0 0 0,25 5 0,-38-4 1180,12 3-3728,-14-4 4241,1 0 0,-1 0 0,0 1 0,0-1-1,1 0 1,-1 0 0,0 1 0,0-1 0,1 0 0,-1 0 0,0 1-1,0-1 1,0 0 0,0 1 0,0-1 0,0 0 0,1 1 0,-1-1 0,0 0-1,0 1 1,0-1 0,0 0 0,0 1 0,0-1 0,0 0 0,0 1-1,0-1 1,0 0 0,-1 1 0,1-1 0,0 0 0,0 0 0,0 1 0,0-1-1,0 0 1,0 1 0,-1-1 0,1 1 0,-12 11-3263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49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65 3136,'2'-3'369,"-1"0"1,1 1-1,-1-1 1,1 1-1,0-1 1,0 1-1,0 0 1,0 0 0,0 0-1,5-3 1,12-14 4183,-18 18-4408,-1 0 1,0 1-1,1-1 0,-1 1 0,1-1 0,-1 0 0,0 1 0,0-1 0,1 1 0,-1-1 0,0 0 1,0 0-1,0 1 0,0-1 0,0 0 0,0 1 0,0-1 0,0 0 0,0 0 0,0 1-110,0-1-1,-1 1 0,1 0 0,0 0 0,-1 0 1,1-1-1,0 1 0,0 0 0,-1 0 0,1 0 1,0 0-1,-1 0 0,1-1 0,0 1 0,-1 0 1,1 0-1,0 0 0,-1 0 0,1 0 0,0 0 1,-1 0-1,1 0 0,0 1 0,-1-1 0,0 0 1,-1 1-30,-1-1 0,0 1 1,1 0-1,-1 0 1,1 1-1,0-1 0,-1 0 1,-1 3-1,-18 17 77,1 1-1,2 1 0,0 1 1,1 1-1,2 1 0,1 0 1,-14 32-1,20-36 30,1 0 0,1 0 0,0 1 0,2-1 0,-2 29 0,6-44-113,1 0 0,1 0 0,-1 0-1,1-1 1,0 1 0,1 0 0,0 0-1,0-1 1,0 1 0,6 8 0,-7-11 50,1-1 0,0 0 0,0 1 0,0-1 0,0 0 1,1 0-1,-1 0 0,1-1 0,0 1 0,-1-1 0,1 1 1,1-1-1,-1 0 0,0 0 0,0 0 0,1-1 0,-1 1 1,1-1-1,-1 0 0,7 1 0,-6-2 16,0 0-1,-1 0 1,1-1 0,0 0-1,-1 1 1,1-1 0,-1-1-1,1 1 1,-1 0 0,1-1-1,-1 0 1,0 0-1,0 0 1,0 0 0,0 0-1,0-1 1,3-3 0,2-2-2,-1 0 0,1-1 0,-1 0 0,9-16 0,-9 11-8,-1-1 0,0 0 0,-1 0 0,-1-1 0,4-25 0,0 3-26,0-11-340,3-85 0,-11 373 947,1-222-420,5 29 0,-1-10-5,-5-34-178,0-1 0,0 1 0,0-1 0,1 1 0,-1 0 0,1-1 0,-1 1 0,1-1 0,-1 1 0,1-1 0,0 1 0,0-1 0,0 0 0,0 1 0,0-1 0,0 0 0,0 0 0,0 1 0,3 0 0,-4-1-15,1-1 0,-1 0 0,1 0 0,-1 0 0,1 0 0,0-1 0,-1 1 0,1 0 0,-1 0 0,1 0 0,-1 0 0,1-1 0,-1 1 0,1 0 0,-1 0 0,1-1 0,-1 1 0,1 0 0,-1-1 0,1 0 0,0 0 36,5-3 20,0-1-1,-1 1 1,1-2-1,-1 1 0,-1 0 1,1-1-1,-1 0 0,0 0 1,6-13-1,13-17 26,0 7-167,33-33 1,-43 50 3,0 0 1,1 0 0,0 2-1,28-17 1,-38 25 68,1 0 0,-1 0 1,1 0-1,-1 1 0,1-1 0,0 1 0,0 0 1,0 1-1,0-1 0,10 1 0,-13 1 9,1-1 1,-1 0-1,1 1 0,-1 0 1,1 0-1,-1 0 0,0 0 1,1 0-1,-1 0 0,0 0 0,0 1 1,0-1-1,0 1 0,0 0 1,0 0-1,0-1 0,0 1 0,-1 0 1,1 1-1,-1-1 0,0 0 1,2 4-1,1 4 20,0 0 1,-1 0-1,0 0 0,-1 1 1,0-1-1,-1 1 0,0 0 1,0-1-1,-1 1 0,-1 0 1,-2 16-1,2 28 292,11-60 33,8-12-305,-1 0 1,0-1 0,-2-1-1,25-35 1,2-4-66,-41 56 1,0 0 0,1 0 0,0 1 0,-1-1 0,1 0 0,0 1 0,0-1 0,0 1 0,0-1 0,0 1 0,0 0 0,0 0 0,1 0 0,-1 0 0,0 0 0,4 0 0,-4 1 11,0 0-1,0 0 0,0 1 0,0-1 1,0 0-1,-1 1 0,1 0 0,0-1 1,0 1-1,0 0 0,-1 0 0,1 0 1,0 0-1,-1 0 0,1 0 0,-1 0 1,1 1-1,-1-1 0,0 1 0,0-1 1,2 3-1,10 14 47,-1 0 0,11 23-1,-17-28 47,2 1 0,0-1-1,0 0 1,1 0-1,1-1 1,16 16 0,-25-27-190,1 0 0,0 0 0,0 0 0,0 0 0,0 0 0,0-1 1,0 1-1,0-1 0,0 1 0,0-1 0,0 0 0,0 0 0,1 0 1,-1 0-1,0 0 0,0 0 0,0 0 0,4-2 0,3 0-1707,1-1 0,15-7 0,-21 8 737,1-1 1,-1 1-1,0-1 0,5-3 1,24-24-2581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52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1104 6048,'-4'-8'2113,"4"8"-2089,-1 0-1,1-1 1,0 1-1,0 0 1,0 0-1,0 0 1,0 0-1,0 0 0,0-1 1,0 1-1,0 0 1,0 0-1,0 0 1,0 0-1,0 0 1,0 0-1,0-1 1,0 1-1,1 0 1,-1 0-1,0 0 0,0 0 1,0 0-1,0 0 1,0-1-1,0 1 1,4-1 3597,14 1-2133,-9 0-1302,0-1 0,0 0 0,0-1 0,0 0 0,-1 0 0,1-1 0,-1 0 0,0 0 0,1-1 0,-2 0 0,1-1 1,0 0-1,-1 0 0,0 0 0,0-1 0,-1 0 0,7-8 0,3-4-134,-1-1-1,-1-1 1,-1 0-1,-1-1 1,11-25-1,-16 33 1,-1 0 1,-1 0-1,-1 0 0,1 0 0,-2-1 1,0 0-1,-1 1 0,0-1 1,-1-21-1,-1 33-60,0 1 1,0-1 0,0 0-1,0 0 1,-1 0-1,1 1 1,-1-1 0,0 0-1,1 1 1,-1-1-1,0 0 1,0 1-1,0-1 1,0 1 0,0-1-1,0 1 1,-1 0-1,1-1 1,0 1 0,-1 0-1,1 0 1,-1 0-1,1 0 1,-1 0 0,1 0-1,-1 0 1,0 1-1,1-1 1,-1 1 0,-2-1-1,1 0-4,-1 1 1,1 0-1,-1 0 0,0 0 1,1 0-1,-1 0 0,1 1 0,0 0 1,-1-1-1,1 1 0,-1 1 1,1-1-1,0 0 0,-6 4 0,2 0 45,-1 1 0,1 0 0,0 1 0,1-1 0,-1 1 0,1 0 0,1 1-1,-1-1 1,1 1 0,1 1 0,-7 13 0,-1 9 303,-15 62 0,20-69-245,2-3 18,0 0 0,1 0 0,-1 33-1,5-48-48,0-1 0,0 1-1,0 0 1,1 0 0,0 0-1,0 0 1,0 0 0,1-1-1,0 1 1,0 0 0,0-1-1,1 0 1,0 1-1,0-1 1,0 0 0,0-1-1,8 8 1,-7-8-25,0-2-1,0 1 1,1 0 0,-1-1 0,1 0-1,0 0 1,-1 0 0,1-1-1,0 0 1,0 1 0,0-2 0,0 1-1,1-1 1,-1 1 0,9-2-1,6-1 83,-1-1 1,33-9-1,-29 7-77,-1-2 1,0 0 0,0-2 0,-1 0-1,0-2 1,-1 0 0,0-1-1,-1-1 1,0-1 0,27-26 0,-9 0 23,38-56 0,0 1-96,17-10 149,-19 24-134,68-99 0,-121 151 4,-2-1 0,-1-1 0,-1 0-1,-2-1 1,-1-1 0,-1 0 0,10-55 0,-22 88 13,8-56 63,-7 51-123,-1 0 1,0 1-1,-1-1 0,1 0 0,-1 0 1,0 0-1,0 0 0,-4-8 1,5 12 34,0 0-1,-1 0 1,0 0 0,1 0 0,-1 0 0,1 0 0,-1 0 0,0 0-1,0 0 1,0 0 0,1 1 0,-1-1 0,0 0 0,0 1-1,0-1 1,0 0 0,0 1 0,0 0 0,0-1 0,-1 1 0,1-1-1,0 1 1,0 0 0,0 0 0,0 0 0,0 0 0,-1 0 0,1 0-1,0 0 1,0 0 0,-1 0 0,-2 1-28,0 0-1,0 1 1,0-1-1,1 1 1,-1 0 0,0 0-1,1 0 1,-5 3-1,-8 8 9,1 1 1,0 1-1,0 0 0,1 1 0,-15 24 0,-54 96 48,69-112-62,-65 124 106,65-116 21,0 1 0,-15 58 0,-11 121 79,37-181-40,1-1 0,1 1 0,2 0 0,9 60 0,-8-79-3,1 0 0,8 20 0,-10-27-57,1-1 0,1 0 0,-1 0 0,0 0-1,1 0 1,0 0 0,0-1 0,0 1-1,0-1 1,5 4 0,-6-6-6,1 0-1,-1 1 1,1-1 0,0 0-1,-1 0 1,1-1 0,0 1 0,0 0-1,0-1 1,0 0 0,-1 0-1,1 0 1,5 0 0,3-1 48,0-1 0,14-4 0,-8 1-67,0 0-1,-1-2 0,1 0 1,-1-1-1,-1-1 0,1 0 0,-1-1 1,24-21-1,-29 22-10,-1 0 0,-1 0 0,0-1 0,0 0 0,0 0 0,-2-1 1,1 0-1,-1 0 0,-1 0 0,0-1 0,0 0 0,-2 0 0,4-16 0,-6 23-33,-1 1-1,1-1 1,-1 1-1,-1-1 1,1 0-1,-1 1 1,1-1 0,-1 1-1,0 0 1,-4-8-1,5 10 1,-1 0 0,0 1 0,0-1 0,0 0 0,0 1 0,0-1 0,0 1 0,0-1 0,-1 1 0,1 0 0,0 0 0,-1-1 0,1 1 0,-1 0 0,1 0 0,-1 0 0,0 1 0,1-1 0,-1 0 0,0 1 0,0-1 0,0 1 0,1-1 0,-1 1 0,0 0 0,0 0 0,0 0 0,0 0 0,-2 0 0,-1 1-11,0 0 0,0 1-1,0 0 1,0 0 0,0 0-1,1 1 1,-1-1 0,1 1-1,-1 0 1,-4 4 0,-39 39-136,47-45 166,-11 13 9,0 1 0,1 1 0,0 0 0,-13 28 0,11-20-4,11-19 8,-1 0 0,1 0 0,0 0 0,0 1 0,0-1 0,1 1 0,0-1 0,0 1 0,0 0 0,1-1 0,0 1 0,0 6 0,1-10 18,-1 1 0,1 0 0,0 0-1,-1 0 1,1 0 0,1-1 0,-1 1 0,0-1-1,1 1 1,-1-1 0,1 1 0,0-1 0,0 0-1,0 0 1,0 0 0,0 0 0,0 0 0,0 0-1,1 0 1,-1-1 0,1 1 0,-1-1 0,1 0-1,0 0 1,3 1 0,3 1 34,0-1 0,1 0 0,-1-1 0,0 0 0,17-1-1,49-6 3,-58 4-40,142-23 17,-130 18-50,1-2 0,-1 0 0,33-17 0,181-96 158,-240 120-141,1 1-1,-1-1 1,0 0-1,0 0 1,1-1-1,-2 1 1,1 0-1,0-1 1,3-3-1,-6 5-11,0 1 1,0 0-1,0 0 0,0 0 1,0 0-1,0 0 0,0 0 0,0-1 1,0 1-1,0 0 0,0 0 1,0 0-1,0 0 0,0 0 1,0 0-1,0-1 0,0 1 1,0 0-1,0 0 0,0 0 1,0 0-1,0 0 0,0 0 0,0 0 1,0-1-1,-1 1 0,1 0 1,0 0-1,0 0 0,0 0 1,0 0-1,0 0 0,0 0 1,0 0-1,0 0 0,-1 0 1,1 0-1,0 0 0,0 0 0,0-1 1,0 1-1,0 0 0,0 0 1,-1 0-1,1 0 0,0 0 1,0 0-1,0 0 0,0 0 1,0 0-1,0 0 0,-1 1 1,1-1-1,0 0 0,0 0 0,0 0 1,0 0-1,0 0 0,0 0 1,-10 1-128,6 1 95,-1 1 1,1 0-1,0-1 1,-1 2 0,-6 6-1,-5 3 4,-10 7 75,4-5-20,0 1 1,2 2-1,0 0 0,-34 41 1,52-56-25,-3 3 5,1 0-1,0 0 0,0 0 0,1 1 0,-5 9 0,8-14 6,0-1 0,-1 0 1,1 0-1,0 0 0,0 0 0,0 0 0,0 1 0,0-1 0,0 0 0,0 0 0,0 0 0,0 0 0,0 1 0,1-1 0,-1 0 1,0 0-1,1 0 0,-1 0 0,1 0 0,-1 0 0,1 0 0,0 0 0,-1 0 0,1 0 0,0 0 0,0 0 0,0-1 1,0 1-1,-1 0 0,1-1 0,0 1 0,0 0 0,0-1 0,0 1 0,1-1 0,-1 1 0,0-1 0,0 0 0,0 0 0,0 1 1,2-1-1,5 2 28,-1-1 0,1 0 1,0 0-1,0-1 0,-1 0 1,1 0-1,0-1 0,-1 0 1,1-1-1,-1 1 0,9-4 1,56-14 15,88-36 0,-132 43-10,-1-1-1,0-1 1,-1-2 0,0-1 0,-1 0-1,23-23 1,-15 8-48,-2-3-1,-1 0 1,-2-2 0,34-56-1,-41 56-14,0-1-1,-3-1 0,-1 0 0,-2-1 1,-2-1-1,-1 0 0,-2-1 0,5-55 1,-15 94-19,1-25-346,-1 27 375,0 1-1,0 0 1,0-1-1,0 1 1,0 0-1,0-1 1,0 1-1,0-1 1,0 1 0,0 0-1,0-1 1,0 1-1,0 0 1,-1-1-1,1 1 1,0 0-1,0-1 1,0 1 0,-1 0-1,1-1 1,0 1-1,0 0 1,-1-1-1,1 1 1,0 0-1,-1 0 1,1 0 0,0-1-1,-1 1 1,1 0-1,0 0 1,-1 0-1,1 0 1,0-1 0,-1 1-1,1 0 1,0 0-1,-1 0 1,1 0-1,-1 0 1,1 0-1,0 0 1,-1 0 0,1 0-1,-1 0 1,1 0-1,0 1 1,-1-1-1,1 0 1,0 0-1,-1 0 1,1 0 0,0 1-1,-1-1 1,1 0-1,0 0 1,-1 1-1,-2 2-2,0 0 0,0 0 0,1 0 0,-1 1 0,1-1 0,0 1 0,0 0 0,0-1-1,1 1 1,-1 0 0,-1 7 0,-3 5 37,-42 105 40,37-93-63,1 1 0,1 0 0,-8 52 0,-2 90 12,17-141-3,-3 17 110,5 93 0,0-136-100,1 0 0,-1-1 1,1 1-1,0 0 0,0 0 1,0 0-1,1-1 0,-1 1 1,1-1-1,0 1 0,0-1 1,0 0-1,4 5 0,-5-7 3,1 0-1,-1 1 0,1-1 1,0 0-1,-1 0 1,1 0-1,0-1 0,0 1 1,-1 0-1,1-1 0,0 1 1,0-1-1,0 1 0,0-1 1,0 0-1,0 0 1,0 0-1,0 0 0,0 0 1,0 0-1,-1-1 0,1 1 1,0 0-1,0-1 0,0 0 1,0 1-1,0-1 1,2-2-1,3-1 21,0 0 0,0 0 0,0-1 0,-1 0-1,10-11 1,29-35-75,-24 26 79,9-7-36,-17 19-77,0-1 0,18-27 0,-23 29-68,-10 19-99,-12 19 40,-30 57 188,38-70 10,0 1 0,-6 19-1,11-27 13,-1 0-1,1 0 0,0 0 0,0 1 0,1-1 0,0 0 1,0 0-1,1 10 0,0-15-8,-1 0-1,0 1 1,1-1 0,-1 0 0,1 0-1,-1 0 1,1 1 0,0-1 0,0 0-1,-1 0 1,1 0 0,0 0-1,0 0 1,0 0 0,0 0 0,0-1-1,0 1 1,0 0 0,0-1 0,1 1-1,-1 0 1,0-1 0,0 1 0,1-1-1,-1 0 1,0 1 0,0-1-1,1 0 1,-1 0 0,2 0 0,5 0 24,0 0 1,0-1-1,0 0 1,8-2-1,-1 0-2,51-12-6,0-3-1,90-36 1,-136 46 1,111-47-25,-129 54-18,0 1 0,0-1 1,0 0-1,0 1 0,-1 0 0,1-1 0,0 1 1,0 0-1,0 0 0,4 0 0,-6 0 11,0 1 0,1-1-1,-1 0 1,1 0 0,-1 1 0,1-1-1,-1 0 1,0 0 0,1 1 0,-1-1-1,0 1 1,1-1 0,-1 0 0,0 1-1,1-1 1,-1 1 0,0-1 0,0 0-1,0 1 1,1-1 0,-1 1 0,0-1-1,0 1 1,0-1 0,0 1 0,0-1-1,0 1 1,0-1 0,0 1 0,0-1-1,0 1 1,0-1 0,0 1 0,0-1-1,0 1 1,-1 0 0,-2 11 1,-1 0-1,-9 21 1,-3 5 62,11-23-95,3-10 31,0 1 0,0 0 0,-2 10 0,4-14 2,0 0-1,0 1 0,0-1 0,0 1 1,0-1-1,1 0 0,-1 1 0,1-1 1,0 0-1,-1 0 0,1 1 0,0-1 1,2 2-1,-3-2 30,1-1 0,0 0 1,0 1-1,0-1 0,0 0 0,0 0 1,0 0-1,0 0 0,0 0 0,0 0 1,1 0-1,-1-1 0,0 1 0,1 0 0,-1-1 1,0 1-1,1-1 0,-1 1 0,1-1 1,1 1-1,0-1 2,0 0 0,0 0 0,0 0 0,0-1 0,0 1 0,-1-1 0,1 0 0,0 1 0,0-1-1,3-2 1,0 0-12,0-1-1,0 1 1,0-1-1,0 0 1,-1-1-1,0 1 1,0-1-1,8-9 1,-9 9 1,-1-1 1,0 0 0,1 0-1,-2 0 1,1 0-1,-1 0 1,0 0 0,0-1-1,-1 1 1,1-1 0,-1 1-1,-1-1 1,0-8 0,0 11-62,0-1 0,-1 0 0,0 0 0,0 1 0,0-1 0,0 0 0,-1 1 0,0-1 0,0 1 0,0 0 0,0 0 0,-1 0 0,0 0 0,1 0 0,-1 0 0,-1 1 0,1-1 0,-7-4 0,6 5 19,0 1 1,0 0 0,0 0-1,0 0 1,0 0 0,-1 1-1,1 0 1,-1 0 0,1 0-1,-5 0 1,-9 0 65,-23 1-1,19 0-110,116-30 542,-48 21-509,88-5-1,-106 13 89,-1 1 1,1 2-1,-1 1 0,40 9 0,-56-9 5,-1 0 0,0 0 0,1 1 1,-2 1-1,1-1 0,12 10 0,-19-13-34,-1 1 0,1 0 0,-1 0 0,1 0 0,-1 0 0,0 0 0,0 1 0,0-1 0,0 1 0,0-1 0,-1 1 0,1 0 0,-1 0 0,0 0 0,0-1 0,0 1 0,0 0 0,0 0 0,-1 1 0,1-1 0,-1 0 0,0 0 0,0 0 0,0 0 1,0 0-1,-1 4 0,-2 1 5,0 0 0,0 0 1,-1 0-1,0 0 1,-1-1-1,0 1 0,0-1 1,0 0-1,-11 9 1,-12 19-99,28-35 78,0 0 1,0 0-1,0 0 0,0 0 0,0 0 0,0 0 0,0 0 0,0 0 1,0 0-1,-1 0 0,1 0 0,0 0 0,0 0 0,0 0 1,0 0-1,0 1 0,0-1 0,0 0 0,0 0 0,0 0 0,0 0 1,0 0-1,0 0 0,0 0 0,0 0 0,0 0 0,0 0 1,0 0-1,0 0 0,0 0 0,0 1 0,0-1 0,0 0 0,0 0 1,0 0-1,0 0 0,0 0 0,0 0 0,0 0 0,0 0 1,1 0-1,-1 0 0,0 0 0,0 0 0,0 0 0,0 0 1,0 0-1,0 0 0,0 1 0,0-1 0,0 0 0,0 0 0,0 0 1,0 0-1,0 0 0,0 0 0,0 0 0,1 0 0,-1 0 1,0 0-1,0 0 0,0 0 0,0 0 0,0 0 0,0 0 0,0 0 1,0 0-1,0 0 0,10-3 129,15-6 45,8-7-109,59-40 1,3 0-241,-91 53 161,1 1 0,-1 0 0,1 0 0,0 0 0,0 1 0,8-2 0,-11 3 10,0 0 0,0 0-1,0 0 1,0 0 0,-1 0 0,1 1-1,0-1 1,0 1 0,0-1 0,0 1-1,0 0 1,-1 0 0,1-1-1,0 1 1,0 1 0,-1-1 0,1 0-1,-1 0 1,3 3 0,4 5 95,-1 0-1,0 1 1,0 0 0,11 23 0,-11-19 149,16 23 0,-19-32-179,0 0 0,0-1 0,0 1 0,1-1 0,0 0 0,0 0 0,10 6 1,4-1-52,0-1 1,1 0 0,0-1 0,0-2 0,0 0 0,41 4 0,-1-4-1011,67-5 0,-111 0 408,7-1-1205,32-4 1,-50 4 1115,1 0 1,-1 0 0,1 0 0,-1-1 0,1 0 0,-1 0 0,0-1 0,0 0-1,0 1 1,8-8 0,3-8-5030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53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0 173 8480,'6'-31'3136,"8"19"-2432,26-10-224,-6 10 2304,23-1-1633,26-1 449,10 1-960,4 1-448,5-1-160,15 0-736,9 4 384,-4 1-5087,-11 8 2975,-19 8-3584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09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15 2656,'0'-1'63,"-3"-8"684,4 9-723,-1 0-1,0-1 0,0 1 0,8-4 6746,-8 11-5705,-1 1-696,0 1 1,-1-1 0,1 1 0,-2-1 0,1 0 0,-6 11-1,-4 17 277,-43 140 983,-21 78-856,65-204-529,-26 97 357,35-140-569,-54 158 764,51-151-576,4-9 59,3-7 585,9-20-984,-3 9 103,-1-1 0,4-14-1,13-40 59,78-198 43,-99 261-84,0-1 0,0 1 0,0 0 1,0 0-1,1 0 0,0 0 0,0 1 0,1-1 0,-1 1 0,1 0 0,7-4 0,-12 8 2,0 0 0,0-1-1,0 1 1,0 0 0,0 0-1,0 0 1,0 0 0,0 0-1,0 0 1,0 0 0,0 0-1,0 0 1,0 0-1,0 0 1,1 0 0,-1 0-1,0 0 1,0 0 0,0 0-1,0 0 1,0 0 0,0 0-1,0 0 1,0 0 0,0 0-1,0 0 1,0 0-1,0 0 1,0 0 0,1 0-1,-1 0 1,0 1 0,0-1-1,0 0 1,0 0 0,0 0-1,0 0 1,0 0 0,0 0-1,0 0 1,0 0 0,0 0-1,0 0 1,0 0-1,0 0 1,0 0 0,0 0-1,0 0 1,0 1 0,0-1-1,0 0 1,0 0 0,0 0-1,0 0 1,0 0 0,0 0-1,0 0 1,0 0 0,0 0-1,0 0 1,0 0-1,0 0 1,0 0 0,0 1-1,0-1 1,2 8 68,0 1 0,-1 0 1,0 0-1,-1 0 0,0 9 0,-5 51 273,3-49-256,-1 17 24,-1 3 112,-8 44 0,-17 58 408,27-138-600,1 0 0,0 0 0,0 1 0,1-1 0,-1 0 0,1 0 0,0 0 0,0 0 0,0 0 0,1 6 0,-1-9-21,1-1 0,-1 1 0,0-1 0,1 1 0,-1-1 0,0 1 0,1-1 0,-1 0 0,1 1 0,-1-1 0,0 0 0,1 1 0,-1-1 0,1 0 0,-1 1 0,1-1 0,0 0 0,-1 0 1,1 0-1,-1 0 0,1 0 0,-1 1 0,1-1 0,-1 0 0,1 0 0,0 0 0,-1 0 0,1-1 0,-1 1 0,1 0 0,-1 0 0,1 0 0,-1 0 0,1 0 0,-1-1 0,1 1 0,-1 0 0,1-1 0,0 1 0,25-15-43,-23 13-5,146-75-475,-42 25 618,24-24-67,-116 66 19,-1 0 0,16-15 0,-16 12 132,25-16 0,-93 86-1,-3 2-61,19-22 36,2 2 1,-40 57-1,74-93-151,1-1-1,-1 1 1,1-1-1,-1 1 1,1 0 0,0-1-1,0 1 1,0 0 0,0 0-1,0 3 1,1-5 2,1 0 1,-1 0-1,0 0 1,0 0-1,0-1 0,1 1 1,-1 0-1,1 0 1,-1 0-1,0 0 1,1-1-1,-1 1 0,1 0 1,0 0-1,-1-1 1,1 1-1,0-1 0,-1 1 1,1 0-1,0-1 1,0 1-1,-1-1 1,1 1-1,0-1 0,0 0 1,0 1-1,0-1 1,0 0-1,-1 0 0,1 0 1,0 1-1,0-1 1,0 0-1,1 0 1,3 0-18,0 0 0,-1 0 0,1 0 0,0-1 0,0 0 1,-1 0-1,1 0 0,-1 0 0,1 0 0,5-4 0,6-2-260,23-16 0,-19 10 120,-1-1 0,0-2 0,19-20 1,48-59-198,-75 82 228,-10 13 108,-1-1 0,1 0 0,-1 1 0,1-1-1,-1 1 1,1-1 0,-1 1 0,1 0 0,-1-1 0,1 1 0,-1 0 0,1-1 0,0 1 0,-1 0 0,1-1 0,0 1 0,-1 0 0,2 0 0,-1 0 7,-1 0 0,1 0 0,-1 0 0,0 0 1,1 1-1,-1-1 0,1 0 0,-1 0 0,0 1 0,1-1 0,-1 0 0,0 1 1,0-1-1,1 0 0,-1 1 0,0-1 0,0 0 0,1 1 0,-1-1 0,0 0 1,0 1-1,1 0 0,0 3 45,0 1 1,0 0-1,0-1 0,0 7 1,0-6-20,3 23 203,-2-14-112,1 25 1,-3-32-87,0 0 1,1-1 0,0 1 0,0-1 0,0 1-1,1-1 1,0 1 0,4 9 0,-3-6-20,-2-6 45,0 0 1,1 0-1,-1-1 0,1 1 1,1 3-1,-2-7-42,-1 1-1,1 0 1,-1-1-1,1 1 1,-1-1 0,1 1-1,-1-1 1,1 1-1,-1-1 1,1 1 0,0-1-1,-1 0 1,1 1-1,0-1 1,0 0-1,-1 1 1,1-1 0,0 0-1,-1 0 1,1 0-1,0 0 1,0 0 0,0 0-1,-1 0 1,1 0-1,0 0 1,0 0 0,-1 0-1,1 0 1,0 0-1,1-1 1,1-1-9,1 0 0,0 0 0,-1 0 0,1 0 0,-1-1 0,0 0 0,0 0 0,0 0 0,5-6 0,0-2-53,13-20-1,6-17-29,24-40-150,-39 71 76,0 0 0,26-28 1,-37 44 127,1-1 0,-1 0 0,1 1 0,0-1 0,0 1 0,0 0 1,0-1-1,0 1 0,0 0 0,0 0 0,1 0 0,-1 1 1,0-1-1,0 0 0,1 1 0,-1 0 0,4-1 0,-4 1 26,0 1-1,-1-1 1,1 1-1,0-1 1,-1 1-1,1 0 1,0 0 0,-1 0-1,1 0 1,-1 0-1,1 0 1,-1 0-1,0 0 1,1 0-1,-1 1 1,0-1-1,0 0 1,0 1-1,0-1 1,0 1-1,0 0 1,-1-1-1,2 3 1,1 5 49,0 1 1,0-1-1,-1 1 1,0-1-1,0 1 1,-2 0-1,1 0 0,-1 13 1,-1-9-57,-1-1 1,0 1-1,0-1 0,-2 0 1,-7 21-1,5-22 60,0-1 0,-1 1 1,-1-1-1,0-1 0,0 0 0,-14 14 1,20-23-46,1 1 1,-1 0 0,0-1-1,1 1 1,-1-1 0,0 1-1,0-1 1,0 0 0,0 1-1,0-1 1,-1 0 0,1 0-1,0-1 1,0 1 0,-1 0-1,1-1 1,0 1 0,-1-1-1,1 0 1,0 0 0,-1 0-1,1 0 1,0 0 0,-1-1-1,1 1 1,0-1 0,-3 0 0,2 0-12,0-1 1,1 1 0,-1-1 0,1 1 0,-1-1 0,1 0 0,-1 0-1,1 0 1,0-1 0,0 1 0,0 0 0,1-1 0,-1 1 0,0-1 0,1 1-1,0-1 1,-1 0 0,1 0 0,-1-5 0,1-7-63,1 15 66,0-1 0,0 1 0,0 0 1,0-1-1,0 1 0,0 0 0,1 0 0,-1-1 0,0 1 1,0 0-1,0-1 0,1 1 0,-1 0 0,0 0 1,0 0-1,1-1 0,-1 1 0,0 0 0,0 0 0,1 0 1,-1 0-1,0-1 0,1 1 0,1 0 41,1 0 0,-1 0 0,0 0 0,1 0 0,-1 1 1,0-1-1,0 1 0,4 0 0,6 2-10,49 9 209,65 2-1,78-3-4082,-68-9-7280,-101-2 5197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1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27 2912,'0'0'73,"0"-1"0,0 1-1,1-1 1,-1 1 0,0-1 0,0 1 0,0-1-1,0 0 1,1 1 0,-1-1 0,0 1 0,0 0-1,1-1 1,-1 1 0,0-1 0,1 1 0,-1-1 0,1 1-1,-1 0 1,0-1 0,1 1 0,-1 0 0,1-1-1,15-5 1734,-14 6-1529,0-1-1,0 0 1,0 1-1,0-1 1,0 0 0,0 0-1,4-4 5563,-17 18-4661,-14 15-355,3-4-272,0 1-1,-30 47 1,3 12-250,-65 101 417,86-144-414,-2-1 0,-49 49-1,62-72-182,6-8-104,1 1-1,0 0 0,1 1 0,0 0 0,1 1 1,0 0-1,-7 13 0,14-22 4,0 0 0,1 0 0,-1 0 0,0 1 0,1-1 0,0 0 0,0 0 0,0 0 0,0 0 0,0 1 0,1-1 0,-1 0 0,1 0 0,0 0 0,0 0 0,0 0 0,0 0 0,0 0 0,1 0 0,-1-1 0,1 1 0,0 0 0,0-1 0,2 3 0,3 2 92,0 0-1,0 0 1,0-1-1,1 0 0,0-1 1,14 9-1,-10-8 39,1-1 0,-1 0 0,1-1-1,0 0 1,0-1 0,0 0 0,0-1 0,25 1 0,-19-3-127,1-2 0,0 0 0,-1 0 1,1-2-1,23-8 0,-41 12-112,-1 0-1,0-1 1,0 1 0,0 0-1,0-1 1,0 1-1,0-1 1,0 0 0,0 1-1,0-1 1,0 0 0,0 1-1,0-1 1,0 0 0,0 0-1,0 0 1,-1 0-1,1 0 1,0 0 0,-1 0-1,1 0 1,-1 0 0,1 0-1,-1-1 1,0 1 0,1 0-1,-1-2 1,0 1-580,0 0 1,0 0-1,-1 0 1,1 0-1,-1 0 0,1 1 1,-1-1-1,0 0 1,1 0-1,-1 0 0,0 0 1,0 1-1,0-1 1,-1 0-1,-1-2 0,-6-4-1901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2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99 4992,'-12'-15'1589,"12"15"-1554,0 0-1,0 0 0,0-1 1,0 1-1,0 0 1,0 0-1,0-1 0,0 1 1,1 0-1,-1 0 1,0 0-1,0-1 0,0 1 1,0 0-1,0 0 1,0 0-1,0-1 1,1 1-1,-1 0 0,0 0 1,0 0-1,0 0 1,0-1-1,1 1 0,-1 0 1,0 0-1,0 0 1,0 0-1,1 0 0,-1 0 1,0 0-1,0-1 1,1 1-1,-1 0 0,0 0 1,0 0-1,12-4 1109,-11 4-711,27-8 1090,0 1 0,1 2 0,-1 1-1,32-1 1,15-2 149,408-31 1230,-448 39-2745,-13-1-1825,-47 14-11247,10-7 11106,-5 2-1289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87 2912,'-3'1'111,"0"-1"1,0 1 0,1-1-1,-1 1 1,0 0-1,0 0 1,1 0 0,-1 0-1,-2 2 1,4-2-70,1-1 0,-1 1 0,1-1 0,-1 0 0,1 1 0,-1-1 0,1 1 0,0 0 0,-1-1 0,1 1 0,0-1 0,0 1 0,-1-1 0,1 1 0,0 0 1,0-1-1,0 1 0,0 1 0,0-1 119,0 0 0,0 1 1,1-1-1,-1 0 0,0 1 1,1-1-1,-1 0 0,1 1 1,-1-1-1,1 0 0,1 2 0,13 17 2530,26 27-1,-25-29-1407,23 30 0,-35-40-947,-3-6 176,4-9 496,-2 1-880,0 0 0,-1-1 0,0 1-1,-1-1 1,3-12 0,2-10 54,-2 13-78,1 0 0,0 0-1,2 1 1,-1 0 0,2 0-1,0 0 1,1 1 0,16-20-1,-23 32-48,1 0-1,0-1 1,-1 1-1,1 0 1,0 0-1,0 0 1,0 1-1,0-1 0,0 1 1,0 0-1,1 0 1,4-1-1,-2 1 33,0 0 0,0 1 0,0-1 0,0 2 0,-1-1 0,11 2 0,4 3 144,-1 1 0,1 0 0,22 12 0,-29-12-114,49 24 717,-46-20-637,2-1 0,-1-2 0,1 1 0,25 5-1,-31-9-107,14 2 255,-25-6-338,0 0 0,0 0-1,0 0 1,0 0 0,-1 0-1,1 0 1,0 0 0,0 0-1,0-1 1,-1 1 0,1 0 0,0 0-1,0-1 1,-1 1 0,1 0-1,0-1 1,-1 1 0,1-1-1,0 1 1,-1-1 0,1 1-1,0-1 1,-1 0 0,1 1 0,-1-1-1,1-1 1,-1 2-167,0-1 0,1 0-1,-1 0 1,0 1 0,0-1 0,0 0 0,0 0 0,-1 0 0,1 1-1,0-1 1,0 0 0,0 0 0,-1 0 0,1 0 0,-1 0-240,1 0 1,0 1-1,0-1 1,0 1-1,-1-1 1,1 1-1,0-1 1,-1 1-1,1-1 1,-4-2-2804,18 21-9100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09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89 6048,'-9'-4'1877,"5"0"1398,6 4-1419,11-1-448,-1-1 0,1 0 0,21-6 0,15-4-177,221-28 1308,-244 37-2254,28 0 1,-34 2-164,0 0 1,22-5 0,-24 5-1130,-13 1 264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3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10 5408,'-6'-2'1222,"5"2"-1081,0 0 1,0-1-1,0 1 1,1 0-1,-1-1 1,0 1-1,0 0 1,0-1-1,0 1 1,1-1-1,-1 0 1,-1 0-1,-7-1 4107,-9 4-2267,-9 4-845,1 2 0,-32 14 0,34-13-775,0 2-1,0 1 1,-36 24 0,51-30-312,0 1-1,0 0 1,1 1 0,0 0-1,0 1 1,1-1 0,0 1 0,1 1-1,-1-1 1,-8 21 0,14-26-12,-1-1 1,1 0-1,1 1 0,-1-1 1,0 1-1,1-1 1,0 1-1,0-1 1,0 7-1,1-9-20,-1 0 0,0-1 0,0 1 1,0 0-1,0 0 0,1 0 0,-1 0 0,0 0 0,1-1 0,-1 1 1,1 0-1,-1 0 0,1-1 0,-1 1 0,1 0 0,0 0 1,-1-1-1,1 1 0,0-1 0,-1 1 0,1-1 0,0 1 0,0-1 1,0 1-1,-1-1 0,1 0 0,0 1 0,0-1 0,0 0 0,0 0 1,0 0-1,0 0 0,0 1 0,-1-1 0,1 0 0,0-1 0,0 1 1,0 0-1,0 0 0,2-1 0,3-1 54,0 0 0,0-1 0,0 0 0,0 0 1,0 0-1,-1-1 0,10-7 0,5-3 91,29-19-155,47-29-270,-93 61 215,0-1 1,0 1-1,0-1 0,-1 1 1,1 0-1,1 0 1,-1 0-1,0 1 1,0-1-1,0 1 1,6-1-1,-7 2 63,-1-1 1,1 1-1,0-1 0,0 1 0,0 0 1,-1 0-1,1 0 0,0 0 0,-1 0 0,1 0 1,-1 0-1,1 0 0,-1 1 0,0-1 1,1 0-1,-1 1 0,0-1 0,0 1 1,0 0-1,1 2 0,8 15 270,-2 1-1,0 0 1,8 36-1,1 0-265,-9-29 91,7 31-1,-15-57-161,0-1 0,0 1-1,0-1 1,0 0 0,0 1 0,0-1 0,0 1 0,0-1-1,0 1 1,0-1 0,0 1 0,1-1 0,-1 1-1,0-1 1,0 0 0,1 1 0,-1-1 0,0 1 0,0-1-1,1 0 1,-1 1 0,0-1 0,1 0 0,-1 1 0,1-1-1,-1 0 1,0 0 0,1 1 0,0-1-86,0-1 0,-1 1 1,1 0-1,-1-1 0,1 1 1,0 0-1,-1-1 0,1 1 1,-1 0-1,1-1 0,-1 1 1,1-1-1,-1 1 0,0-1 1,1 1-1,0-2 0,14-28-3810,-6 2 22,9-46 1,-13 39 48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3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15 3712,'-3'-9'1007,"7"8"-337,4 2-139,-6-1 946,-1 0-1066,1 0 0,-1 1 1,1-1-1,-1 0 0,1 0 0,-1 1 0,1-1 0,-1 1 0,0-1 0,3 2 1,0 2 46,0 1 0,-1-1 1,1 0-1,-1 1 1,0 0-1,0-1 0,-1 1 1,0 1-1,1-1 0,0 5 1,1 2 103,-1 0 0,-1-1 0,3 22 0,-3 17 79,-1-15-186,7 43 1,-2 4 280,-3-74-384,-3-6-53,1-9 346,13-41-92,-6 15-258,21-48 1,-24 70-236,0 0-1,1 1 1,0 0-1,1 0 1,0 0-1,1 1 1,0 0-1,11-9 1,1 2-84,1 1 0,0 1 0,1 1 0,0 1 0,1 0 0,1 2 0,-1 1 0,2 1 0,25-5 0,-39 12-1611,-9 1 265,0 0-1,0 0 0,-1 0 0,1 1 0,0-1 0,0 1 0,0-1 0,0 1 0,2 2 0,2 1 667,0 4-3770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4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33 4320,'-1'-1'89,"0"1"1,1 1 0,-1-1-1,0 0 1,0 0 0,0 0-1,0 0 1,1 0-1,-1 1 1,0-1 0,0 0-1,0 1 1,1-1-1,-1 1 1,0-1 0,1 1-1,-1-1 1,0 1-1,1-1 1,-1 1 0,1 0-1,-2 0 1,3 1 150,-1-1-1,0 1 1,0-1 0,1 0 0,-1 1 0,1-1 0,-1 0-1,1 1 1,-1-1 0,1 0 0,0 0 0,0 0 0,1 3-1,0-1 36,1-1 0,-1 1 0,1 0 0,-1-1 0,1 1 0,0-1 0,0 0-1,0 0 1,0 0 0,0 0 0,0 0 0,1-1 0,-1 0 0,0 1 0,1-1-1,0-1 1,-1 1 0,1 0 0,-1-1 0,1 0 0,0 1 0,4-2 0,-2 1-161,1-1 1,0 0-1,-1-1 0,1 1 1,-1-1-1,1 0 1,-1-1-1,0 0 1,0 0-1,0 0 1,7-6-1,-10 6-66,1 1 0,-1-1 1,0-1-1,0 1 0,0 0 0,4-8 0,-6 11-59,-1-1 0,1 0 0,-1 0 0,1 1 0,-1-1-1,0 0 1,1 0 0,-1 0 0,0 0 0,0 1 0,1-1 0,-1 0 0,0 0 0,0 0 0,0 0 0,0 0-1,0 0 1,0 0 0,-1 0 0,1 1 0,0-1 0,0 0 0,-1 0 0,1 0 0,0 0 0,-1 1 0,1-1 0,-1 0-1,1 0 1,-1 1 0,1-1 0,-1 0 0,1 0 0,-1 1 0,0-1 0,1 1 0,-1-1 0,0 1 0,-1-1-1,-1-1-18,0 1-1,0 0 0,1 1 0,-1-1 0,0 0 0,0 1 0,0 0 0,0 0 0,0-1 0,-5 2 0,-29 5 169,21-2 130,-1 0-1,0 2 1,1 0 0,0 0-1,0 2 1,1 0 0,0 0 0,0 2-1,-20 16 1,31-23-188,1 1 0,-1 0 0,0 0-1,1 0 1,0 1 0,0-1 0,0 1 0,1 0 0,-1 0-1,1 0 1,0 0 0,1 0 0,-1 0 0,1 0 0,0 1 0,0-1-1,1 0 1,0 1 0,0-1 0,0 1 0,0-1 0,1 0-1,0 1 1,0-1 0,0 0 0,1 0 0,0 1 0,0-1-1,0-1 1,0 1 0,1 0 0,0 0 0,5 6 0,-2-5 18,0 0-1,0-1 1,1 1 0,0-1 0,0-1 0,0 1 0,0-1 0,1 0 0,-1-1 0,1 0-1,0 0 1,0 0 0,0-1 0,17 2 0,-10-3-26,1 0 0,0-1-1,-1-1 1,1 0 0,0-1 0,-1-1-1,18-5 1,-5 2 10,-20 5-89,0-1-1,-1 1 1,1-2-1,-1 1 1,1-1 0,-1 0-1,0-1 1,0 1-1,0-1 1,7-7-1,-8 4 382,-5-8-4457,-8-6-4549,2 12 2846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5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13 4160,'-2'-3'318,"0"-3"743,2 6-1039,0 0-1,0-1 1,0 1-1,0 0 1,0 0-1,0 0 1,0 0-1,0 0 1,0 0-1,0 0 1,0 0-1,0-1 1,0 1-1,0 0 1,0 0-1,0 0 1,0 0-1,0 0 1,0 0-1,0 0 1,0 0-1,1 0 0,-1-1 1,0 1-1,0 0 1,0 0-1,0 0 1,0 0-1,0 0 1,0 0-1,0 0 1,0 0-1,1 0 1,-1 0-1,0 0 1,0 0-1,0 0 1,0 0-1,2 0 1495,-4 35 3057,-7 17-2452,0-6-895,-13 76 1040,-78 236 1,65-244-1576,-21 126-1,51-221-651,3-13 30,1 1 0,0-1 0,-1 10 0,2-14-5,0-3-293,1-10-855,1 1 1,0 0 0,1 0 0,5-15 0,-4 16 536,2-10-1903,2 2-1,0-1 0,15-24 1,-9 24-910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5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96 6240,'8'4'2789,"-3"-1"-2024,1 1 0,-1-1 0,1-1-1,0 1 1,0-1 0,0 0 0,12 2 0,-14-4-665,-1 0 0,1 0 0,0 0 0,0 0 1,0 0-1,0-1 0,0 0 0,-1 0 0,1 0 0,0 0 0,-1-1 1,1 1-1,-1-1 0,4-2 0,0 0-1,-1 0 0,0-1 1,0 1-1,0-1 0,6-8 0,-10 11-85,-1 0 0,1 0 0,-1 0 0,1-1-1,-1 1 1,0-1 0,0 1 0,0-1 0,0 1 0,0-1 0,-1 1 0,1-1 0,-1 0-1,0 1 1,0-1 0,0 0 0,0 1 0,-1-5 0,1 6-1,0 0-1,-1 0 1,1 0 0,-1-1 0,0 1 0,1 0 0,-1 0 0,0 0-1,1 0 1,-1 0 0,0 1 0,0-1 0,0 0 0,0 0-1,0 0 1,0 1 0,0-1 0,0 0 0,0 1 0,0-1-1,0 1 1,-1 0 0,1-1 0,0 1 0,0 0 0,-3-1-1,-1 1 109,0-1 0,0 1-1,0 0 1,-11 1-1,4 1-9,1 1-1,0 0 1,0 1-1,0 0 1,0 1-1,0 0 1,1 0-1,0 1 1,0 1 0,-12 10-1,19-15-76,1 0 0,0 0 0,-1 1-1,1-1 1,0 1 0,0-1 0,0 1 0,1 0 0,-1 0-1,1 0 1,-1 0 0,1 0 0,0 0 0,0 0 0,1 0-1,-1 1 1,1-1 0,-1 0 0,1 0 0,0 1 0,0-1-1,0 0 1,2 5 0,-1-2 46,1 0-1,0 0 0,0 0 1,1-1-1,-1 1 1,1-1-1,0 0 1,1 0-1,-1 0 0,1 0 1,8 7-1,-6-6-37,0 0 0,0-1 0,0 0 0,1-1-1,0 1 1,0-1 0,0 0 0,0-1 0,0 0-1,1 0 1,0-1 0,-1 1 0,1-2 0,0 1 0,0-1-1,0 0 1,0-1 0,0 0 0,0 0 0,0-1-1,0 0 1,0 0 0,0-1 0,15-5 0,5-2-1369,1-2 0,-1-1 1,47-29-1,-47 25-3461,1 0 0,44-16 0,-73 32 4785,19-9-1656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16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223 482 4992,'0'-1'231,"1"0"-1,-1 1 1,1-1 0,-1 0-1,1 1 1,-1-1 0,0 0 0,1 1-1,-1-1 1,0 0 0,1 0-1,-1 1 1,0-1 0,0 0 0,0 0-1,0 0 1,0 1 0,0-1-1,0 0 1,0 0 0,0 0 0,0 0-1,-9 1 3450,-8 4-2837,1 2-383,0 1 0,-1 1 0,2 0 1,0 1-1,0 1 0,-20 16 0,28-18-375,0-1 1,0 1-1,1 0 0,0 1 1,0 0-1,1 0 0,1 0 1,-1 0-1,1 1 0,1-1 1,0 1-1,0 0 0,1 0 1,0 1-1,1-1 0,0 20 1,0-28-58,2 0 1,-1 0-1,0 0 1,0 0-1,1 0 1,-1 0-1,1 0 0,0 0 1,-1 0-1,1 0 1,0 0-1,0 0 1,0-1-1,0 1 1,1 0-1,-1-1 1,0 1-1,1-1 1,-1 1-1,1-1 0,0 0 1,1 2-1,0-2 12,-1 0-1,0-1 0,1 1 0,-1-1 0,1 1 0,-1-1 0,1 0 0,-1 0 0,1 0 0,-1 0 0,1-1 0,-1 1 1,0-1-1,1 1 0,-1-1 0,1 0 0,-1 0 0,4-2 0,8-5 33,0-2 0,0 1 1,-1-2-1,0 0 0,-1 0 0,14-17 1,15-13-126,4 1-107,-17 15 99,38-40 0,-48 45 86,-1 0-1,-1-2 1,-1 0 0,-1 0 0,17-36 0,51-197 34,-77 239 8,-1-1 1,2-16-1,-6 32-57,0-9 160,-5 20 2,-50 132 333,-24 65 190,70-180-847,2 0 0,1 0 0,2 0-1,0 1 1,2 0 0,1-1 0,1 1-1,1 0 1,2 0 0,6 32 0,-8-54-450,1 1 0,0-1 0,0 1 1,0-1-1,1 0 0,-1 0 0,1 0 1,1 0-1,-1 0 0,1-1 0,7 8 1,-10-12 383,0 0 0,0-1 1,0 1-1,0 0 1,0 0-1,0-1 1,1 1-1,-1-1 1,0 1-1,0-1 1,1 1-1,-1-1 1,0 0-1,1 0 1,-1 1-1,0-1 0,1 0 1,1-1-1,3 0-1192,0 0-1,0-1 0,8-3 1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38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1 991 3392,'17'-3'5030,"19"-9"-1896,-10 4-1341,-12 4-1429,-1-1 0,0-1 0,0 0 0,-1-1-1,0-1 1,0 1 0,0-2 0,-1 0 0,10-11 0,12-14-88,39-54 1,-3 4-43,-20 34-111,69-53 0,42-43 127,-146 128-178,0 0 0,-1-1 0,-2 0 0,1-1 0,7-21 0,-9 21-8,-2 3-13,-1 1 0,0-2-1,5-23 1,-10 33-9,-1 0 0,1 0 0,-2-1 0,1 1 1,-1-1-1,0 1 0,-1-1 0,0 1 0,-4-14 0,5 20-32,-1 0-1,0 0 1,0 0-1,0 0 0,0 0 1,0 0-1,0 0 1,0 0-1,-1 0 0,1 1 1,-1-1-1,1 1 1,-1-1-1,0 1 0,0-1 1,1 1-1,-1 0 1,0 0-1,0 0 1,0 0-1,0 0 0,0 1 1,-1-1-1,1 0 1,0 1-1,0 0 0,0-1 1,0 1-1,-1 0 1,1 0-1,-4 1 0,-1 0-20,-1 0-1,1 1 1,0-1-1,0 2 1,0-1-1,0 1 1,0 0-1,-9 6 1,1 1 29,-1 1 0,2 0 1,0 2-1,0-1 0,-15 20 0,-52 79 422,60-75-184,2 0 0,1 1 0,-17 53 0,22-50-39,2 1 0,1 0 1,2 0-1,-3 56 0,8-42 63,3 0 0,12 99-1,-11-144-208,0 0-1,1 0 0,0 0 0,1 0 1,0-1-1,1 1 0,-1-1 1,2 0-1,-1 0 0,10 13 1,-13-21-66,4-6-4227,-5 5 3948,0-1 0,0 1 0,1-1-1,-1 1 1,0-1 0,0 1-1,0-1 1,0 1 0,0-1 0,0 1-1,0-1 1,0 1 0,0-1-1,0 0 1,0-11-2328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39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79 5984,'-2'-5'650,"-6"-15"283,8 19-776,-1 0 0,1 0 0,0 1 0,-1-1 0,1 0 0,-1 1 0,1-1 0,-1 0 0,1 1 0,-1-1 0,0 1 0,1-1 0,-1 1 0,0-1 0,1 1 0,-1-1 0,0 1 0,0 0 0,0-1 0,1 1 0,-1 0 0,-1 0 0,3 0-6,-1 1 0,1 0-1,0 0 1,0 0 0,0 0-1,-1 0 1,1 0-1,0 0 1,-1 0 0,1 0-1,-1 0 1,1 2 0,-1-3-147,4 11 397,-1 1 1,-1-1 0,0 1-1,0 0 1,-1 17-1,0-21-197,0 33 498,-2 0-1,-2 0 0,-12 61 0,10-76-481,4-15-140,-2 1-1,1-1 1,-7 16 0,4-13 2,4-10 57,0-1 0,-1 1 0,0-1 0,1 1 0,-1-1 0,0 1 1,-5 4-1,7-7-121,0-1 1,0 0-1,0 0 1,0 0 0,0 0-1,-1 0 1,1 0-1,0 0 1,0 0 0,0 0-1,0 0 1,-1 0-1,1 0 1,0 0 0,0 0-1,0 0 1,0 0-1,-1 0 1,1 0 0,0 0-1,0 0 1,0-1-1,0 1 1,0 0-1,-1 0 1,1 0 0,0 0-1,0 0 1,0 0-1,0 0 1,0 0 0,0-1-1,0 1 1,-1 0-1,1 0 1,0 0 0,0 0-1,0 0 1,0-1-1,0 1 1,0 0 0,0 0-1,0 0 1,0 0-1,0-1 1,0 1-1,0 0 1,0 0 0,0 0-1,0 0 1,0 0-1,0-1 1,-1-8 254,1 1-209,1 0 0,1-1-1,0 1 1,0 0 0,0 1-1,5-11 1,6-20 40,0-9 26,2 1 1,26-54-1,-33 83-100,1 0 0,0 0 0,2 1 0,0 0 0,1 1 0,0 0 0,1 1 0,26-21 0,-33 30-17,1 0 1,-1 1-1,1 0 1,0 1-1,0-1 1,0 1-1,0 0 1,14-2-1,-18 4-12,-1 1 0,1 0 0,-1-1 0,1 1 0,-1 0 0,1 1-1,-1-1 1,1 0 0,-1 1 0,1-1 0,-1 1 0,0 0 0,1 0 0,-1 0 0,0 0 0,0 0 0,1 1-1,-1-1 1,0 1 0,0-1 0,0 1 0,-1 0 0,1-1 0,0 1 0,-1 0 0,1 0 0,-1 1 0,0-1 0,1 0-1,0 3 1,1 3-2,0 0 0,0 1 0,-1-1 1,0 1-1,-1 0 0,0-1 0,0 1 0,-1 0 0,0-1 0,0 1 0,-1 0 0,-4 16 0,2-13 33,0 0-1,-1 0 1,0 0-1,-1 0 1,-1-1 0,0 0-1,0 0 1,-10 12-1,11-17-19,-1-1-1,0 1 0,0-1 1,-1 0-1,1-1 0,-1 1 0,0-1 1,0-1-1,0 0 0,-10 4 1,-4 2 173,12-7-91,2 1-177,7-3 80,0 1-1,0-1 1,0 0-1,0 1 1,0-1-1,0 1 1,0-1-1,0 0 1,0 1-1,0-1 1,0 0-1,0 1 1,0-1-1,1 0 0,-1 1 1,0-1-1,0 0 1,0 1-1,1-1 1,-1 0-1,0 1 1,1-1-1,2 4 84,0 0 0,1 0 0,-1 0 0,1 0 0,0-1 0,0 0 0,8 5 0,36 17 591,-9-6-403,-21-9-152,90 58-467,-108-68 204,1 0-1,-1 1 1,1-1-1,-1 0 1,1 0-1,-1 1 1,1-1-1,-1 0 1,0 1-1,1-1 1,-1 0-1,0 1 1,1-1-1,-1 1 1,0-1-1,1 1 1,-1-1-1,0 1 1,0-1-1,1 1 1,-1-1-1,0 1 0,0-1 1,0 1-1,0 0 1,-1 0-464,1 1 1,-1-1-1,0 0 1,0 0-1,0 0 1,0 0-1,-1 0 0,1-1 1,-2 3-1,-3 3-2458,4-5 2291,1 1 1,0-1 0,0 0 0,-1 1 0,1-1 0,0 0 0,-1 0 0,-3 2 0,-12-2-2290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49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32 3968,'5'-13'7386,"-4"12"-7239,-1 1 1,1-1-1,-1 0 0,1 1 0,-1-1 0,1 1 0,-1-1 0,1 1 0,0-1 0,-1 1 0,1-1 1,-1 1-1,1 0 0,0-1 0,0 1 0,-1 0 0,1 0 0,1-1 0,13-3 1416,-14 4-934,-1 0-580,0 0 0,0-1 0,0 1 1,1 0-1,-1 0 0,0-1 0,0 1 1,0 0-1,0-1 0,1 1 0,-1 0 0,0 0 1,0-1-1,1 1 0,-1 0 0,0 0 1,0 0-1,1-1 0,-1 1 0,0 0 0,0 0 1,1 0-1,-1 0 0,0 0 0,1 0 1,-1 0-1,0 0 0,1-1 0,-1 1 0,0 0 1,1 0-1,-1 0 0,0 1 0,1-1 1,-1 0-1,0 0 0,1 0 0,-1 0 0,0 0 1,1 0-1,15 7 1181,-13-4-1164,1 1 0,-1 0 1,0 0-1,0 0 1,0 0-1,0 1 0,-1-1 1,0 1-1,0-1 0,0 1 1,0 0-1,-1 0 0,0 0 1,0 0-1,0 0 1,-1 0-1,0 10 0,0-5 52,0 1 0,-1 0 0,-1 0 0,0 0 0,0-1 0,-1 1 0,-7 16 0,-5 7 161,-2-1-1,-41 60 1,49-80-238,-1-1-1,0 0 1,-1-1 0,0 0 0,-1 0-1,0-1 1,-1-1 0,1 0-1,-26 12 1,-2-7-926,36-13 295,0 0-1,0 0 0,0 0 0,-1-1 0,1 0 0,0 0 0,0 0 0,-4-1 0,-2-3-2454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4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210 354 2400,'-3'0'739,"6"0"-442,6 0 5344,-9 0-5538,0-1-1,0 1 0,0 0 1,0 0-1,0-1 1,0 1-1,0 0 1,0-1-1,0 1 1,0 0-1,0-1 1,0 1-1,0 0 1,0-1-1,0 1 0,0 0 1,-1-1-1,1 1 1,0 0-1,0 0 1,0-1-1,-1 1 1,1 0-1,0 0 1,0-1-1,-1 1 1,1 0-1,0 0 0,0 0 1,-1 0-1,1-1 1,-1 1-1,-3 1 95,1-1 0,-1 1 0,0 0 0,0 0-1,1 0 1,-1 1 0,1-1 0,-1 1 0,-4 3-1,-28 21 375,23-16-426,1 0 1,1 2-1,0-1 0,0 1 1,1 1-1,1 0 1,0 0-1,-8 18 0,11-19-67,1 0-1,0 0 1,1 1-1,0 0 0,1-1 1,1 1-1,0 0 1,1 0-1,0 0 0,1 19 1,1-25-10,0 0 0,0 1 1,1-1-1,0 0 0,1-1 0,-1 1 1,1 0-1,0-1 0,1 1 0,0-1 1,0 0-1,0 0 0,1 0 1,0-1-1,0 0 0,0 1 0,0-2 1,1 1-1,0-1 0,0 0 0,0 0 1,1-1-1,-1 1 0,1-1 0,0-1 1,0 1-1,0-1 0,0-1 0,8 2 1,-11-3-34,-1 0 1,1 0 0,-1-1 0,1 1-1,-1-1 1,0 0 0,1 0 0,-1 0-1,0 0 1,1-1 0,3-1 0,-2 0 53,0 0 0,0-1 1,0 1-1,0-1 1,7-7-1,-8 5-53,-1 0-1,1 0 1,-1 0 0,0 0 0,-1 0-1,1-1 1,-1 1 0,-1-1-1,1 1 1,-1-1 0,0 0-1,0-12 1,-1-8-22,-1 0 0,-1 0 0,-2 0 0,-10-40-1,-14-3-434,9 44 336,19 25 87,0 1 1,0-1 0,-1 1 0,1-1-1,0 0 1,0 1 0,0-1 0,0 1-1,0-1 1,0 0 0,0 1 0,0-1-1,0 0 1,0 1 0,0-1 0,0 1-1,0-1 1,1 0 0,-1 1 0,0-1-1,0 1 1,1-1 0,-1 1 0,0-1-1,1 1 1,-1-1 0,0 1 0,1-1-1,-1 1 1,1-1 0,-1 1 0,1 0-1,-1-1 1,1 1 0,-1 0 0,1-1-1,-1 1 1,1 0 0,0 0 0,-1-1-1,1 1 1,-1 0 0,1 0 0,0 0-1,0 0 1,1-1-1,42-14 174,1 1-1,83-13 1,94 6 507,-209 20-674,0 1-1,1 0 0,-1 1 1,0 0-1,0 1 1,25 8-1,-36-10-1,0 1 1,0 0-1,-1-1 0,1 1 0,0 0 1,0 0-1,0 0 0,-1 1 0,1-1 1,-1 0-1,1 0 0,2 4 0,-4-4 7,1 0 0,0 1 0,-1-1 0,1 1 0,-1-1 0,1 1 0,-1-1 0,0 1-1,1-1 1,-1 1 0,0-1 0,0 1 0,0-1 0,0 1 0,-1-1 0,0 4 0,-1 4 14,-1 0-1,0 0 1,-1 0 0,0 0 0,0 0 0,-1-1 0,-9 12-1,-4 4 30,-23 23 0,-50 40 489,83-80-463,-1-1 18,5-7 66,4-1-150,0 1-1,0 0 0,0 0 0,0 0 1,1 0-1,-1 0 0,0 0 0,0 0 0,1 0 1,-1 0-1,1 0 0,-1 0 0,1 0 1,0-1-1,15-21-41,0 0-1,2 2 1,23-23 0,-19 22-5,31-23 1,-42 36 22,1 1 1,1 0 0,0 0-1,23-9 1,-35 17-10,1-1 1,-1 0-1,0 1 1,1 0-1,-1-1 0,1 1 1,-1 0-1,1 0 1,-1-1-1,1 1 0,-1 1 1,1-1-1,-1 0 1,1 0-1,-1 0 0,1 1 1,-1-1-1,1 1 1,-1-1-1,2 2 0,-1-1 1,-1 0 0,0 1 0,1-1 0,-1 0 0,0 1 0,0-1-1,0 1 1,0-1 0,0 1 0,-1 0 0,1-1 0,0 1 0,-1 0 0,1 3-1,1 5-12,-1 1 0,-1 0 0,1 0-1,-3 16 1,1-20 41,0 6-30,-2 31 105,4 79 1,0-105-101,3 24 129,-3-39-97,0 1-1,-1-1 1,1 1-1,0 0 1,1-1-1,-1 0 1,4 7 0,-4-10-7,-1 1 1,1-1 0,-1 0 0,1 0 0,-1 1-1,1-1 1,0 0 0,-1 0 0,1 1 0,-1-1 0,1 0-1,0 0 1,-1 0 0,1 0 0,0 0 0,-1 0-1,1 0 1,-1 0 0,1 0 0,0 0 0,0-1-1,1 1 25,3 0-14,-1-1-1,1 1 1,0-1-1,-1 0 1,1-1-1,-1 1 1,1-1 0,-1 0-1,0 0 1,1 0-1,-1 0 1,0-1 0,3-2-1,6-6 40,0-1 0,14-17-1,-13 14-9,139-154 54,17-20-177,-153 170 98,0 0 0,-2-1 0,19-31 0,-27 38-101,0 0 1,-1-1-1,-1 1 0,0-1 1,0 0-1,-1-1 0,2-16 1,-6 27 45,0 1 1,1-1 0,-1 1-1,-1-1 1,1 0-1,0 1 1,-1-1 0,0 1-1,1 0 1,-1-1 0,-1 1-1,1 0 1,0-1-1,-1 1 1,-3-4 0,4 5 12,0 1 0,-1 0 0,1-1 0,0 1 0,-1 0 1,0 0-1,1 0 0,-1 0 0,0 0 0,1 1 0,-1-1 1,0 0-1,0 1 0,0-1 0,0 1 0,1 0 0,-1 0 0,0 0 1,0-1-1,0 2 0,0-1 0,0 0 0,0 0 0,0 1 1,1-1-1,-1 1 0,0-1 0,0 1 0,-3 1 0,-16 9-115,0 1 0,1 1-1,-29 23 1,24-17 193,7-6-43,0 2 1,1 0-1,0 1 0,1 0 1,1 2-1,1-1 0,0 2 1,2 0-1,0 1 0,1 0 1,1 0-1,-15 42 0,17-32-13,-9 55 0,15-69 59,1 1 0,0-1-1,1 1 1,1-1 0,4 19-1,-5-31-39,1-1 0,0 0 0,0 0 0,0 0 0,1 0 0,-1 0 0,1 0 0,-1 0 0,1-1 0,0 1 0,0 0 0,0-1 0,0 1 0,1-1 0,-1 0 0,1 0 0,-1 0 1,1 0-1,3 1 0,-2-1 7,0 0 1,1 0 0,0-1 0,-1 1-1,1-1 1,0-1 0,0 1 0,0 0-1,0-1 1,-1 0 0,1 0 0,7-2-1,15-3-36,-1 0-1,47-18 1,48-28 276,5-1-189,-125 51-98,0 1-1,0 0 1,0-1-1,-1 1 1,1 0-1,0 0 1,0-1-1,0 1 1,0 0 0,0 0-1,0 0 1,0 0-1,0 0 1,0 0-1,0 1 1,0-1-1,0 0 1,0 0-1,1 1 1,-1 0 13,-1 0 1,1-1-1,-1 1 0,0 0 1,1-1-1,-1 1 0,1 0 1,-1 0-1,0-1 0,0 1 1,0 0-1,1 0 0,-1 0 1,0-1-1,0 1 0,0 0 1,0 0-1,0 0 1,0-1-1,0 1 0,-1 0 1,1 1-1,-4 14-32,0-1 0,-2 0 0,-13 28 0,12-27 142,-1 1 1,-5 23-1,12-14 82,1-25-183,0-1 0,0 0 0,1 1 0,-1-1 1,0 0-1,1 1 0,-1-1 0,0 0 0,1 0 1,-1 1-1,0-1 0,1 0 0,-1 0 0,1 1 1,-1-1-1,0 0 0,1 0 0,-1 0 0,1 0 0,-1 0 1,1 0-1,-1 0 0,0 0 0,1 0 0,-1 0 1,1 0-1,0 0 0,11 0 107,-4-2-90,0 1-1,-1-1 1,1-1 0,-1 1 0,0-1 0,0 0-1,0-1 1,0 0 0,0 0 0,-1-1 0,8-6-1,6-7 33,33-39-1,-29 29-44,16-18-30,-18 20 9,41-39 1,-62 64 2,0 1 0,-1-1 0,1 1 0,-1-1 0,1 1 0,0-1 0,-1 1 0,1-1 0,0 1 0,0 0 0,-1-1 1,1 1-1,0 0 0,0-1 0,-1 1 0,1 0 0,0 0 0,0 0 0,1 0 0,-1 0-4,-1 0 0,0 1 0,1-1 0,-1 0 0,0 1 0,1-1 0,-1 0-1,0 1 1,0-1 0,1 1 0,-1-1 0,0 1 0,0-1 0,0 0 0,1 1 0,-1-1 0,0 1 0,0-1 0,0 1 0,0-1 0,0 1 0,0-1 0,0 1 0,0 0 0,0 6-89,-1 0 0,0 1 0,-3 8 0,4-14 90,-16 80 57,-14 56 67,24-118-99,0-1 0,-1 1 0,-2-1 0,-17 30 1,17-33-14,-2 0 0,0-1 0,-1-1 0,0 1 0,-25 20-1,33-31 17,-1-1 0,0 1 1,0-1-1,-1 0 0,1 0 0,0-1 0,-1 0 0,0 0 0,0 0 0,1 0 0,-1-1 0,0 0 0,0 0 0,0-1 0,0 1 0,0-2 0,-1 1 0,1 0 0,0-1 0,0 0 0,-8-3 0,-67-25 230,77 27-232,0 1 0,0-1 0,0 0 0,0-1 1,0 1-1,0-1 0,1 0 0,-7-6 0,9 9-20,1-1 0,-1 0 0,0 0 0,1 1 1,-1-1-1,1 0 0,-1 0 0,1 1 0,-1-1 0,1 0 1,-1 0-1,1 0 0,0 0 0,0 0 0,-1 0 0,1 0 1,0 0-1,0 0 0,0 0 0,0 0 0,0 0 0,0 1 1,0-1-1,1 0 0,-1 0 0,0 0 0,0 0 1,1 0-1,-1 0 0,1 0 0,-1 0 0,1 1 0,-1-1 1,1 0-1,-1 0 0,1 1 0,0-1 0,-1 0 0,1 1 1,0-1-1,-1 0 0,1 1 0,0-1 0,0 1 0,0-1 1,0 1-1,1-1 0,5-2 32,0 0-1,0 0 1,0 0-1,1 1 1,0 0 0,10-1-1,50-2-4,-34 3-81,1-1-67,-16 1-81,1 1 0,-1 0 0,33 4 0,41 15-10899,-74-13 6367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3:10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73 8064,'-4'-3'583,"0"1"1,0 1 0,1-1-1,-1 0 1,-7 0-1,10 1-365,-1 1 0,0 0 0,1 0 0,-1 0-1,0 0 1,0 1 0,1-1 0,-1 0 0,0 1-1,1-1 1,-1 1 0,0 0 0,1-1 0,-1 1-1,-2 2 1,-5 3 375,0 0 0,0 1-1,1 0 1,0 1 0,1 0-1,-1 0 1,1 0 0,1 1 0,-10 16-1,10-13-360,1-1 0,1 1 1,0 0-1,0 1 0,1-1 0,0 0 0,2 1 0,-2 14 0,2-8-77,1-1 0,1 0 0,0 0 0,1 0 0,1 0 0,1 0 0,0 0 1,2-1-1,0 1 0,1-1 0,0-1 0,16 26 0,-19-36-139,0 0 0,1-1 1,-1 0-1,1 0 0,0 0 0,0-1 1,1 0-1,-1 0 0,1 0 0,11 5 1,-8-5 8,1-1-1,-1 1 1,1-2 0,0 0 0,0 0 0,17 1 0,-4-3-13,0-1 1,0-1-1,0-1 0,-1-1 0,42-13 1,-44 10-27,0-1 1,-1 0 0,0-2-1,0 0 1,-1-1 0,0-1-1,-1-1 1,-1 0 0,0-2-1,-1 1 1,0-2 0,-1 0-1,-1-1 1,0 0 0,-2-1-1,0 0 1,-1-1 0,0 0-1,7-25 1,-15 38 40,0 0 0,0 0 1,-1 0-1,0 0 0,0-1 0,0 1 1,-1 0-1,0-1 0,0 1 0,-1-1 1,0 1-1,0 0 0,0 0 1,-1-1-1,0 1 0,0 0 0,0 0 1,-1 1-1,0-1 0,0 0 0,-1 1 1,1 0-1,-1 0 0,-1 0 0,1 0 1,-5-4-1,-7-3 7,0 1 0,-1 1 0,0 0 0,-1 1 0,0 1 0,-31-11 0,6 7-22,-83-12-1,107 21-217,-1 1 0,1 1 0,0 1-1,-1 1 1,-32 5 0,21-2-826,21-3-183,0 0-1,0 1 1,-13 3 0,22-5 1068,1 1 0,-1-1 0,1 0 0,-1 0 0,1 1 0,-1-1 0,1 0 0,-1 0 0,1 1 0,0-1 0,-1 1 0,1-1 1,-1 0-1,1 1 0,0-1 0,-1 1 0,1-1 0,0 1 0,0-1 0,-1 1 0,1-1 0,0 1 0,0-1 0,0 1 0,0-1 0,0 1 0,-1-1 0,1 2 1,1-1-334,-1 0 0,0 1 0,0-1 0,1 1 0,-1-1 0,1 0 0,-1 1 0,1-1 0,1 3 0,0-1-102,1 0 0,-1 0-1,1 1 1,0-1 0,0-1 0,5 5 0,37 23-3087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5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81 1984,'7'-2'-240,"-5"2"1905,0 0 0,0 0 0,0 0 0,0 1 0,0-1 0,0 1 0,0-1 0,2 2 0,2 0-1184,-5-1 548,1-1-597,14-1-61,-1 0 0,1-2 0,22-5 0,-3-1-217,43-14 156,-41 10-220,-9 5 4,38-7 1,-53 13-83,0 1 0,-1 0 0,1 1 0,0 0 0,17 3 0,-29-3-15,1 0 1,-1 0-1,0 0 1,0 1-1,0-1 0,1 0 1,-1 1-1,0-1 0,0 1 1,0-1-1,0 1 1,0 0-1,0-1 0,0 1 1,0 0-1,0 0 1,1 1-1,-1-1 11,-1 0 0,0 0 0,0-1 0,1 1 0,-1 0-1,0 0 1,0-1 0,0 1 0,0 0 0,0 0 0,0 0 0,0-1 0,0 1 0,0 0 0,-1 0 0,1-1 0,0 1 0,0 0 0,-1 0 0,0 0-1,-2 5 45,-1-1 0,0 0 0,0 0 0,0 0 0,-6 4 0,7-6-62,-223 192 830,211-184-792,-1 1 1,11-9-14,0 0 0,0 1 0,1 0 0,-7 5 0,11-8-13,-1 0 0,0 0 0,0 0 0,1 0-1,-1 0 1,1 0 0,-1 0 0,1 0 0,-1 0 0,1 1 0,0-1 0,-1 0 0,1 0-1,0 0 1,0 0 0,0 1 0,0-1 0,0 0 0,0 0 0,0 0 0,0 0 0,1 1-1,-1-1 1,0 0 0,1 0 0,0 2 0,20 37 13,37 53-1,-36-62 15,-2 1 0,-2 1-1,17 39 1,-31-61 44,0 0 0,-1 0 0,0 0 0,-1 0 0,0 1 0,0 14 0,-2-22-18,0-1-1,0 0 0,0 0 1,-1 0-1,1 1 0,-1-1 0,0 0 1,0 0-1,0 0 0,0 0 1,0 0-1,-1 0 0,1-1 1,-1 1-1,0 0 0,0-1 1,0 1-1,0-1 0,0 0 0,-1 0 1,1 0-1,-1 0 0,1 0 1,-1 0-1,0 0 0,1-1 1,-7 3-1,4-3-11,-1 1 0,1-1 0,-1-1 0,0 1-1,1-1 1,-1 0 0,1 0 0,-8-1 0,-48-10-11,37 6-66,-1 0-168,-117-26 416,110 23-1815,1-2 1,-42-19 0,72 29 1311,0 0 1,0 0 0,0-1-1,0 1 1,0-1 0,0 1-1,0-1 1,1 1 0,-1-1-1,0 0 1,0 1 0,0-1-1,1 0 1,-1 0 0,0 0-1,1 1 1,-1-1 0,0 0-1,1 0 1,-1 0 0,1 0-1,0 0 1,-1 0 0,1 0-1,0-1 1,0 0-52,1 1 1,-1 0-1,1-1 0,-1 1 0,1 0 1,0 0-1,0 0 0,0 0 0,-1 0 1,1 0-1,0 0 0,0 0 1,1 0-1,-1 0 0,0 0 0,0 0 1,0 1-1,2-2 0,25-13-3249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6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33 4736,'-4'-4'610,"4"3"-490,-1 1 0,0-1 0,1 1 0,-1-1 0,1 0 0,-1 1 0,1-1 0,-1 0 0,1 0 0,0 1 0,-1-1 0,1 0 0,0 0 0,0 1 0,-1-1 0,1-2 2315,16 3 3042,3 1-3623,23 4 0,-23-2-1247,28 0 1,67 1 296,-60-1-674,1-3 0,94-10 0,-91-5 316,-33 7-180,-16 8-60,-14 10-217,-43 57 7,-1 30 246,15-28-97,10-24-104,-2-2 1,-2 0 0,-2-2-1,-2-1 1,-1-2 0,-54 48 0,-55 36-462,141-121 153,1-1 1,0 0-1,-1 1 1,1-1-1,0 1 1,-1-1-1,1 0 1,0 1-1,-1-1 1,1 0-1,-1 1 0,1-1 1,-1 0-1,1 0 1,-1 0-1,1 1 1,-1-1-1,1 0 1,-1 0-1,1 0 1,-1 0-1,0 0 1,13-12-4783,6 0 1008,2-5 1328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7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26 6304,'-9'-16'1405,"4"7"4342,4 13-5530,0 0 0,0-1 0,-1 1 0,1 0 0,-1 0 0,0-1 0,0 1 0,0-1 0,-1 0 0,1 1 0,-5 3 0,-5 8 421,8-9-476,0 0-1,0 0 1,1 0 0,0 0-1,0 1 1,0-1 0,1 1-1,0-1 1,-1 10 0,3-13-104,-1 0 0,1 0 0,0 0 0,1 0 0,-1-1 0,0 1 0,1 0 0,0 0 0,-1 0 0,1 0 0,0 0 0,1-1 0,-1 1 0,0 0 0,1-1 0,0 1 0,-1-1 0,1 0 0,0 0 0,0 1 0,0-1 0,1 0 0,-1-1 0,3 3 0,-2-2-5,1 0 0,0 0 0,0 0 1,-1 0-1,1-1 0,0 0 0,1 0 1,-1 0-1,0 0 0,0 0 0,0-1 1,0 0-1,1 0 0,-1 0 0,0 0 1,0-1-1,0 0 0,6-1 0,3-2 104,1-1-1,-1 0 1,24-15-1,-29 16-78,0-1-1,0-1 1,0 0 0,-1 0 0,0 0-1,0-1 1,0 0 0,-1 0-1,0-1 1,-1 0 0,1 0 0,-2 0-1,6-12 1,-9 18-69,0 1 1,-1-1-1,1 0 0,-1 1 0,1-1 1,-1 0-1,0 1 0,0-1 1,0 0-1,0 0 0,0 1 0,0-1 1,0 0-1,-1 1 0,1-1 1,0 0-1,-1 1 0,0-1 0,1 0 1,-1 1-1,0-1 0,0 1 1,0-1-1,0 1 0,0 0 0,0-1 1,0 1-1,0 0 0,-1 0 1,1-1-1,0 1 0,-4-1 0,1 0-30,0 0-1,0 0 1,-1 0-1,1 1 1,-1 0-1,0 0 1,1 0-1,-1 0 1,0 1-1,1 0 1,-7 0-1,-4 2-8,0 1 0,1 0 0,-1 1-1,-23 10 1,5-2-22,22-8 17,4-3-275,1 2 0,-1-1-1,1 1 1,0 0 0,0 0 0,0 0-1,-6 5 1,12-8 196,-1 1 1,1-1-1,0 0 1,-1 0-1,1 1 0,0-1 1,-1 0-1,1 1 0,0-1 1,0 0-1,-1 1 0,1-1 1,0 1-1,0-1 1,0 0-1,0 1 0,-1-1 1,1 1-1,0-1 0,0 0 1,0 1-1,0-1 1,0 1-1,0-1 0,0 0 1,0 1-1,0-1 0,0 1 1,0-1-1,1 1 0,-1-1 1,0 1-1,1 0-200,0 0 0,0 0 0,-1 0-1,1 0 1,0 0 0,1 0 0,-1 0 0,0 0-1,0 0 1,2 0 0,2 2-692,0 0 1,1-1-1,-1 0 0,8 2 1,20 1-3219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7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841 27 7136,'1'-18'1760,"-1"10"1489,-2 19-1058,-1 3-1709,-1 1 1,0-1 0,-2 0 0,1 0 0,-1 0 0,-1-1 0,-1 0 0,0-1 0,-13 17 0,-15 14 915,-50 45-1,36-38-862,-407 443 1860,334-362-2326,109-111-330,13-18-320,15-17-7388,-9 11 6530,-1 1 468,-1-1-1,1 1 1,0 0 0,0 1 0,5-4-1,12-7-2618,1-4 1259,10 0 491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3:57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99 4992,'5'-2'194,"3"-1"211,1 0 0,0 0 0,0 1 0,14-2-1,-12 3-445,-6-1 953,0 2 0,1-1 0,-1 0 0,11 2-1,-15-1-773,0 0-1,-1 0 0,1 0 1,0 0-1,0 0 0,0 1 1,0-1-1,0 0 0,-1 1 1,1-1-1,0 1 0,0-1 0,0 1 1,-1-1-1,1 1 0,0-1 1,-1 1-1,1 0 0,-1-1 1,1 1-1,-1 0 0,1 0 1,-1-1-1,1 1 0,-1 0 0,1 0 1,-1 0-1,0 0 0,0 0 1,1-1-1,-1 1 0,0 0 1,0 0-1,0 0 0,0 1 0,-1 6 324,0-1 0,0 1 0,-1 0 0,-3 9 0,3-10-228,0 1 0,0-1 1,1 1-1,-1 11 0,2-16-197,0-1 1,0 1 0,0 0-1,1-1 1,-1 1-1,1-1 1,0 0-1,0 1 1,0-1 0,0 0-1,0 1 1,0-1-1,1 0 1,-1 0-1,1 0 1,0 0 0,-1 0-1,3 2 1,2 1 120,1 0-1,0 0 1,-1 0 0,1-1 0,8 4 0,-12-7-106,0 0 0,0 1 1,0-1-1,1 0 0,-1-1 0,0 1 0,0 0 0,1-1 1,-1 0-1,0 0 0,0 0 0,1 0 0,-1 0 0,0-1 0,6-1 1,-1-1 84,1 0 1,-1-1 0,9-5-1,-14 7-94,0-1 0,0 1 0,0-1 0,0 1 0,0-1-1,0 0 1,-1 0 0,1-1 0,2-5 0,-1 2 9,-1 0 0,0 0 0,0 0 1,-1 0-1,0-1 0,0 1 0,-1-1 0,0 0 1,0 1-1,-1-1 0,-1-10 0,1 13-31,-1 0 0,0 0 1,0 0-1,0 0 0,-1 0 0,1 0 0,-1 0 0,-1 0 1,1 1-1,-1-1 0,1 1 0,-1 0 0,-1-1 0,1 1 1,0 1-1,-1-1 0,0 0 0,-5-3 0,0 2-9,0 0 1,-1 0-1,0 1 0,1 0 0,-2 0 1,1 2-1,0-1 0,-1 1 0,1 0 1,-13 1-1,-9-1-33,1 3 1,-37 4-1,39-2 36,0 2 1,-42 11-1,61-12-239,-1-1 0,1 1 0,0 1 0,0 0 0,0 0-1,0 1 1,1 0 0,0 1 0,-15 14 0,23-20-2,0 0 0,0 0-1,-1 1 1,1-1 0,0 0 0,0 1 0,0-1-1,1 1 1,-1-1 0,0 1 0,0 0 0,1-1-1,-1 1 1,1 0 0,0-1 0,-1 1-1,1 0 1,0 2 0,1-3-80,-1 1 0,1-1 0,-1 0-1,1 1 1,0-1 0,0 1 0,0-1 0,0 0-1,0 0 1,0 0 0,0 0 0,1 1 0,-1-2 0,0 1-1,0 0 1,1 0 0,-1 0 0,1 0 0,-1-1-1,3 1 1,4 3-671,0-2-1,-1 1 0,12 1 1,33 2-3518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85 573 2656,'6'-15'798,"-6"13"-479,1 0 1,0 0-1,-1 0 0,1 0 0,0 0 1,0 1-1,0-1 0,0 0 0,1 0 1,-1 1-1,2-3 0,-2 4-123,-1-1 0,1 1 0,-1-1 0,0 1 0,1-1 0,-1 1 0,0-1 0,1 1 0,-1-1 0,0 1 0,0-1 0,0 1 0,1-1 0,-1 1 0,0-1 0,0 0 0,0 1 0,0-1 0,0 1 0,0-1 0,0 0 0,0 1 0,0-1 0,0 1 0,-1-2 0,1 2-132,0-1-1,-1 1 1,1-1-1,0 1 0,-1 0 1,1-1-1,0 1 1,-1 0-1,1-1 1,0 1-1,-1 0 1,1-1-1,-1 1 1,1 0-1,-1 0 1,1-1-1,-1 1 1,1 0-1,0 0 1,-1 0-1,1 0 1,-1 0-1,1 0 1,-1 0-1,1 0 1,-1 0-1,1 0 1,-1 0-1,1 0 1,-1 0-1,1 0 1,-1 0-1,1 0 1,-1 1-1,1-1 1,-1 0-1,1 0 1,-1 1-1,1-1 1,0 0-1,-1 1 1,1-1-1,0 0 1,-1 1-1,1-1 1,0 0-1,-1 1 1,-9 9 124,1 0 1,0 1-1,1 0 1,0 0-1,0 1 0,1 0 1,1 0-1,-5 15 1,8-21-146,1 0 0,0 1 0,1-1-1,0 1 1,0-1 0,0 1 0,1-1 0,-1 1 0,2-1 0,-1 1 0,1-1 0,0 1 0,0-1 0,1 1 0,0-1 0,0 0-1,0 1 1,1-1 0,0-1 0,6 10 0,-7-12 5,0-1-1,0 0 1,0 1 0,0-1-1,1 0 1,-1 0-1,1 0 1,0-1 0,-1 1-1,1-1 1,0 1-1,0-1 1,0 0-1,0 0 1,0 0 0,0 0-1,0-1 1,1 1-1,-1-1 1,0 0 0,0 0-1,0 0 1,0 0-1,1-1 1,-1 1 0,0-1-1,0 0 1,0 0-1,0 0 1,0 0 0,0-1-1,0 1 1,-1-1-1,1 1 1,0-1 0,-1 0-1,1 0 1,-1 0-1,4-5 1,-3 3-29,1 0-1,-1 0 1,0-1-1,0 0 1,0 0-1,-1 0 1,0 0-1,0 0 1,0 0-1,0 0 1,-1-1 0,0 1-1,0 0 1,0-1-1,-1 1 1,0-1-1,0 1 1,0-1-1,-1 1 1,-2-9-1,2 9-52,0 0-1,-1-1 0,1 1 1,-1 0-1,-1 0 0,1 0 1,-1 1-1,0-1 0,0 1 1,0-1-1,0 1 0,-1 0 1,-8-7-1,8 6-176,2 4-324,4 7 396,-2-5 143,1 1 0,0-1 0,0 1 0,0-1 0,0 0 0,0 1 0,1-1 0,-1 0 0,0 0 0,1 0 0,-1 0 0,0 0 0,1 0 0,-1 0 0,1-1 0,0 1 0,-1 0 0,1-1 0,-1 1 0,1-1 0,0 0 0,0 1 0,-1-1 0,1 0 0,0 0 0,-1 0 0,3-1 0,4 1 47,0-1 0,0 0 0,0 0 1,13-5-1,5-4 75,0 0 0,0-3 1,-1 0-1,-1-1 1,25-19-1,-6 0 36,65-65 0,-68 58-76,-3-1-1,-1-3 0,32-51 1,-29 36-12,18-30-170,-52 79-95,-5 10 183,0 1 1,0-1-1,0 0 0,0 0 1,0 0-1,0 0 0,0 0 0,0 0 1,-1 0-1,1 0 0,0 0 1,0 0-1,0 0 0,0 0 1,0 0-1,0 0 0,0 0 0,0 0 1,0 0-1,0 0 0,0 0 1,0 0-1,0 0 0,0 0 1,0 0-1,0 0 0,0 0 0,0 0 1,0 0-1,0 0 0,0 0 1,0 0-1,0 0 0,-1 0 0,1 0 1,0 0-1,0-1 0,0 1 1,0 0-1,0 0 0,0 0 1,0 0-1,0 0 0,0 0 0,0 0 1,0 0-1,0 0 0,0 0 1,0 0-1,0 0 0,0 0 1,0 0-1,0 0 0,0 0 0,0 0 1,0 0-1,0 0 0,0 0 1,-2 1-56,1 1 1,-1 0-1,1 1 1,-1-1 0,1 0-1,-2 4 1,-7 19 0,-8 31 0,10-30 68,-24 74-72,-66 136-1,-79 167 430,47-112 366,80-183-402,44-95-297,0 2 102,-1 0 0,-1 0 0,0-1-1,-1 0 1,-15 19 0,23-32-63,-1 0 0,1 0 0,0 1 0,0-1 0,-1 0 1,1 0-1,-1 0 0,1 0 0,-1-1 0,1 1 0,-1 0 0,-3 0 0,5-1-52,-1 0 1,0 0-1,1 0 0,-1 0 0,0 0 0,0 0 0,1 0 1,-1 0-1,0-1 0,1 1 0,-1 0 0,0-1 1,1 1-1,-1 0 0,0-1 0,1 1 0,-1-1 1,1 1-1,-1-1 0,1 1 0,-1-1 0,1 1 1,-1-1-1,1 1 0,0-1 0,-1 0 0,1 1 0,0-1 1,-1 0-1,1 1 0,0-1 0,0 0 0,0 0 1,-4-13 17,1 0 0,0 1 1,1-1-1,1 0 0,0 0 0,2-24 1,3-2-106,10-42-1,-12 71 66,0-1 0,2 0 0,-1 1 0,1 0 1,1 0-1,0 0 0,0 0 0,1 1 0,1 0 0,-1 0 0,2 0 0,-1 1 0,17-15 0,-9 11-2,1 2-1,0 0 1,1 0-1,0 1 1,1 2-1,34-14 1,-28 14-46,1 2 1,0 0-1,1 2 1,45-3-1,-61 7 4,0 0 1,0 0-1,1 1 0,-1 0 0,0 1 0,0 0 1,16 6-1,-22-6-194,1 0 1,-1 1-1,0-1 0,1 1 1,-1 0-1,0 0 1,-1 0-1,1 0 0,-1 0 1,1 1-1,-1 0 1,0 0-1,0 0 0,-1 0 1,1 0-1,-1 1 1,3 6-1,10 37-6279,-7-27 922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1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13 844 6976,'-11'8'2042,"11"-8"-1983,0 0-1,0 0 0,-1 0 0,1 0 0,0 0 1,0 0-1,0 0 0,0 0 0,0 0 0,0 0 1,0 1-1,0-1 0,0 0 0,0 0 0,0 0 1,0 0-1,0 0 0,0 0 0,0 0 0,0 1 1,0-1-1,0 0 0,0 0 0,0 0 0,0 0 1,0 0-1,0 0 0,0 0 0,0 0 0,0 1 1,0-1-1,0 0 0,0 0 0,0 0 0,0 0 1,0 0-1,1 0 0,-1 0 0,0 0 0,0 0 1,0 1-1,0-1 0,0 0 0,0 0 0,0 0 1,0 0-1,0 0 0,1 0 0,2 1 346,0-1 0,0 1 0,0-1 0,1 1 0,-1-1 0,4 0 0,9-1 98,1 0 0,0-2-1,-1 1 1,1-2 0,-1 0 0,24-10-1,-10 1-166,0-2 0,37-23 0,31-34-126,-2 1-306,-125 114 684,20-31-472,1 1 1,0 0-1,0 1 1,1-1-1,1 1 1,1 1-1,0-1 0,0 1 1,1 0-1,1 0 1,1 0-1,0 0 1,1 21-1,1-34-85,0 0 1,0-1-1,0 1 1,0-1-1,0 1 1,1 0-1,-1-1 1,1 1-1,-1-1 1,1 1-1,-1-1 1,1 1-1,0-1 1,0 0-1,0 1 1,0-1-1,0 0 1,0 0-1,0 1 1,0-1-1,3 1 1,-3-1-9,1 0 0,-1 0 0,1-1 0,0 1 0,0-1 1,-1 1-1,1-1 0,0 0 0,0 0 0,-1 0 0,1 0 1,0 0-1,0 0 0,-1 0 0,1-1 0,0 1 0,0-1 0,-1 1 1,1-1-1,2-1 0,5-2 28,0-1-1,13-10 1,2-2 30,209-102 63,-209 108-142,-2 1 18,0-1-1,-1-1 0,-1-1 1,1 0-1,-2-2 1,0 0-1,-1-2 0,19-21 1,-16 11-60,-1 0 1,32-61 0,21-66-20,-71 147 59,55-143-108,-31 76 90,-23 65-17,-1 5 0,0-1 0,0 1 0,-1-1 0,0 0 0,1 1 0,-2-1 0,1 0 0,-1 0 0,1 0 0,-2-5 0,1 10 28,0 0-1,1 0 0,-1-1 0,0 1 0,0 0 1,0-1-1,-1 1 0,1 0 0,0-1 1,0 1-1,0 0 0,0 0 0,0-1 1,0 1-1,0 0 0,0-1 0,-1 1 0,1 0 1,0 0-1,0-1 0,0 1 0,0 0 1,-1 0-1,1 0 0,0-1 0,0 1 0,-1 0 1,1 0-1,0 0 0,0 0 0,-1 0 1,1-1-1,0 1 0,-1 0 0,1 0 0,-9 8-136,-5 20-44,-7 30 162,4 1 0,-12 70 0,5-21 92,-27 75 367,-20 93-22,69-267-396,-2 11 121,0 1 0,2-1 0,0 1 0,2 34-1,0-54-122,0 0-1,0 0 1,0 0-1,0-1 0,1 1 1,-1 0-1,0 0 1,0 0-1,1-1 0,-1 1 1,0 0-1,1 0 1,-1-1-1,1 1 0,-1 0 1,1-1-1,-1 1 1,1 0-1,-1-1 0,2 2 1,-1-2 3,-1 0 1,1 0-1,0 0 1,-1 0-1,1 0 1,-1 0-1,1 0 1,0 0-1,-1 0 1,1 0-1,0 0 1,-1-1-1,1 1 1,-1 0-1,1 0 1,-1 0-1,1-1 0,0 1 1,-1 0-1,1-1 1,4-3 47,-1 0 0,1 0 0,-1 0 0,5-8 0,42-63-42,8-9 90,-52 74-100,1 1 0,1 1 0,-1 0 0,2 0 0,-1 0-1,15-8 1,-23 15-9,14-8-109,1 1-1,19-7 0,-32 14 82,0-1-1,0 1 1,1 0 0,-1 0-1,0 1 1,1-1 0,-1 1 0,1-1-1,-1 1 1,1 0 0,-1 1-1,1-1 1,-1 0 0,0 1-1,1 0 1,-1 0 0,0 0-1,4 2 1,-6-3 22,0 1-1,0 0 1,0 0-1,0 0 1,-1 0 0,1-1-1,0 1 1,0 0 0,-1 0-1,1 1 1,-1-1 0,1 0-1,-1 0 1,1 0-1,-1 0 1,0 0 0,0 0-1,1 1 1,-1-1 0,0 0-1,0 0 1,0 0 0,0 0-1,-1 2 1,0 4-8,0-1-1,-1 0 1,-2 8 0,2-10 15,-13 35 55,-2 0-1,-2-1 0,-37 55 1,56-93-57,-27 39 148,25-36-107,-1-1 1,1 1 0,-1-1-1,1 1 1,-1-1-1,0 0 1,0 0 0,0 0-1,0 0 1,-5 2-1,7-4-38,1 0-1,0 0 0,-1 0 1,1 0-1,0 0 0,0 0 1,-1 0-1,1 0 0,0 0 1,-1 0-1,1 0 1,0 0-1,-1 0 0,1 0 1,0 0-1,0 0 0,-1 0 1,1 0-1,0 0 0,0 0 1,-1-1-1,1 1 1,0 0-1,0 0 0,-1 0 1,1 0-1,0-1 0,0 1 1,-1 0-1,1 0 0,0-1 1,0 1-1,0 0 0,0 0 1,-1-1-1,1 1 1,0 0-1,0 0 0,0-1 1,0 1-1,0 0 0,0-1 1,0 1-1,0 0 0,0 0 1,0-1-1,0 1 0,0 0 1,0-1-1,0 1 1,0-1-1,0 0-11,0-1 0,1 1 0,-1-1 0,0 1 1,1-1-1,-1 0 0,1 1 0,0 0 0,0-3 0,3 1 11,-1-1 0,1 1-1,0 0 1,0 1 0,0-1-1,1 0 1,-1 1 0,1 0-1,7-3 1,7-1 5,1 1 1,-1 1-1,32-3 1,-18 3-6,230-18-4177,-253 22 4002,-3-1-1064,1 0 0,-1 0 0,15-4 0,-22 5 1126,0 0 0,1 0 0,-1 0 0,0 0 0,0 0 0,1 0 0,-1 0 1,0 0-1,0 0 0,1 0 0,-1 0 0,0 0 0,0 0 0,1 0 0,-1 0 0,0-1 0,0 1 0,0 0 0,1 0 1,-1 0-1,0 0 0,0 0 0,0-1 0,1 1 0,-1 0 0,0 0 0,0 0 0,0-1 0,0 1 0,0 0 0,1 0 1,-1-1-1,0 1 0,0 0 0,0 0 0,0-1 0,-14-5-2618,-21-5-1858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1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22 9376,'-16'-12'3488,"32"8"-2720,27 4-192,-14 0 1088,11-5-1025,14 5 1,12 5-384,33-5 32,12 9-160,0-2-352,-19 2 128,-13 0-3295,-16 0 1855,-20-5-4576,-24-8 3456,-19-5 256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2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88 108 10464,'-68'-72'3872,"54"67"-3008,8 1-224,17-1-1408,12-4 288,22 2 192,24 1 192,13 15-3712,4 13 2080,-3 8-3264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4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11 172 6304,'-1'0'64,"1"0"-1,0 0 1,-1 0 0,1 0 0,0 0 0,-1 0 0,1 0-1,0 0 1,-1 0 0,1 0 0,0 0 0,-1 0-1,1 0 1,0 0 0,-1 0 0,1 1 0,0-1-1,-1 0 1,1 0 0,0 0 0,0 0 0,-1 1 0,1-1-1,0 0 1,0 0 0,-1 1 0,1-1 0,0 0-1,0 0 1,-1 1 0,1-1 0,0 0 0,0 0-1,0 1 1,0-1 0,-1 1 0,2 0 56,-1 0 0,0 0 0,1 0 0,-1-1 0,0 1 0,1 0 0,-1 0 0,1 0-1,-1 0 1,1 0 0,0-1 0,0 2 0,6 4 572,-1 0-1,11 8 0,-6-7-322,0 0-1,0-1 1,0 0-1,1-1 1,-1 0-1,1-1 1,1-1-1,-1 1 0,13 0 1,-15-3-257,-1 0 1,0-1-1,1 0 1,-1 0-1,0-1 0,1-1 1,-1 1-1,0-1 1,0-1-1,0 0 1,0 0-1,-1-1 0,10-5 1,4-4 49,0-1 1,19-17-1,-33 23-59,1 1-1,-1-1 0,-1-1 1,0 1-1,0-1 1,0 0-1,5-12 0,-10 18-92,-1-1-1,0 1 0,1-1 1,-1 0-1,-1 1 0,1-1 1,0 0-1,-1 0 0,0 0 1,0 1-1,0-1 0,0 0 1,-2-5-1,2 6-16,-1 1 0,0 0-1,1 0 1,-1 0 0,0-1 0,0 1 0,0 0-1,-1 0 1,1 1 0,0-1 0,-1 0-1,1 0 1,-1 1 0,0-1 0,1 1 0,-1-1-1,0 1 1,0 0 0,0-1 0,0 1-1,0 0 1,0 0 0,-3 0 0,0-1 29,1 1 0,-1 0 0,0 1 0,1-1 0,-1 1-1,0 0 1,0 0 0,0 0 0,1 1 0,-1 0 0,0-1 0,1 2 0,-1-1 0,0 1 0,1-1 0,0 1 0,-1 0 0,-6 5 0,4-2 56,0 1 0,1 0 1,0 0-1,0 0 0,0 1 1,1-1-1,0 2 0,0-1 0,-6 13 1,1 3 86,1 0 0,1 1 1,1 0-1,2 0 0,0 1 1,1 0-1,2 0 0,0 30 1,2-44-78,1 1 1,0-1 0,0 0 0,1 0-1,1 0 1,0 0 0,0 0-1,1-1 1,1 1 0,10 16 0,-14-24-70,1-1 0,0 0 0,0 1 1,0-1-1,0 0 0,0 0 1,1-1-1,-1 1 0,0 0 0,1-1 1,0 1-1,-1-1 0,1 0 1,0 0-1,0 0 0,-1 0 0,1-1 1,0 1-1,0-1 0,0 1 1,0-1-1,0 0 0,0 0 0,0-1 1,0 1-1,0 0 0,-1-1 1,1 0-1,0 0 0,0 0 0,0 0 1,2-1-1,7-5 11,0 0 0,0 0 0,0-1 0,-1 0 0,13-13 0,46-40 94,95-63 1,-118 93-113,2 3 1,0 2-1,73-28 0,-120 54 2,-1-1-1,1 1 0,-1-1 1,1 1-1,-1-1 1,1 1-1,0 0 0,-1 0 1,1 0-1,0 0 0,-1 0 1,1 0-1,0 0 1,-1 0-1,3 1 0,-3 0-4,0-1-1,0 1 1,0 0-1,-1-1 1,1 1-1,0 0 1,0 0-1,-1 0 1,1-1-1,-1 1 1,1 0-1,-1 0 1,1 0-1,-1 0 1,0 0-1,1 0 1,-1 0-1,0 0 1,0 0-1,0 0 1,0 0-1,1 0 1,-1 0-1,-1 2 1,1 10 55,-2 0-1,1 0 1,-2 0 0,0 0-1,-6 18 1,-31 60 98,17-49 27,-53 70 0,66-99-172,4-5 16,1 0 0,0-1 1,-4 10-1,8-10 134,5-7-68,9-8-24,9-12-104,-1 0 0,0-2-1,-2-1 1,23-32 0,28-34-49,-54 71 67,17-18-170,60-53 0,-91 88 171,-1-1 0,1 1 0,0 0 0,0-1 0,0 1-1,0 0 1,0 0 0,0 0 0,1 0 0,2 0 0,-4 1 8,0 0 1,0 0-1,0 0 0,-1 0 0,1 1 1,0-1-1,0 0 0,0 1 0,-1-1 0,1 0 1,0 1-1,-1-1 0,1 1 0,0-1 1,-1 1-1,1-1 0,-1 1 0,1 0 1,-1-1-1,1 1 0,-1 0 0,1-1 1,-1 1-1,1 0 0,-1 0 0,0-1 1,1 1-1,-1 0 0,0 0 0,0 1 1,3 7-34,-1 0 1,-1 0-1,1 0 1,-2 0-1,1 0 1,-1 10 0,-8 58-16,4-47 159,2-18-86,1-1 0,0 1 1,0-1-1,2 1 0,-1-1 0,1 1 0,1-1 0,4 17 0,-5-26-18,0 0-1,0 0 0,0 0 1,0 0-1,0 0 1,0-1-1,0 1 0,1 0 1,-1-1-1,1 1 0,-1-1 1,1 1-1,0-1 1,0 0-1,-1 0 0,4 2 1,-2-2 14,1 1 1,0-1-1,0 0 0,0 0 1,-1-1-1,1 1 1,0-1-1,6 0 1,4-1 37,1-1-1,0 0 1,24-8 0,-37 10-59,21-8-6,-1 0 1,1-2 0,-1 0-1,-1-2 1,0 0-1,-1-1 1,0-2-1,-1 0 1,-1 0-1,0-2 1,-1 0-1,-1-1 1,0-1-1,16-26 1,-27 37 25,-1 0-1,1-1 1,-1 1 0,-1-1-1,4-11 1,-6 15-18,0 0 0,0 0 0,-1 1 0,0-1 0,0 0 0,0 0 0,0 0 0,-1 0 0,1 0 0,-1 0 0,-2-5 1,2 8-11,0 0 0,0 0 1,0 0-1,0 0 1,-1 0-1,1 1 1,0-1-1,-1 0 1,1 1-1,-1-1 1,0 1-1,0-1 1,1 1-1,-1 0 0,0 0 1,0 0-1,0 0 1,0 0-1,0 0 1,-1 0-1,1 1 1,0-1-1,0 1 1,0 0-1,-5-1 1,-1 1-20,1 0 0,-1 0 1,0 1-1,1 0 1,-1 0-1,-9 4 1,2 0 15,0 1 0,0 0 1,1 1-1,-1 1 1,2 0-1,-1 1 0,1 0 1,0 1-1,1 1 1,-19 21-1,17-16-2,2 1-1,0 0 1,1 0-1,0 1 1,2 0-1,0 1 1,1 0 0,-6 22-1,12-34 30,0-1-1,1 1 1,0 0 0,0 0-1,1 0 1,-1-1-1,1 1 1,1 0-1,0 0 1,1 8 0,0-9 1,0-1 0,0 0 0,0 0 1,0 0-1,1 0 0,0 0 0,0 0 0,0-1 1,1 1-1,-1-1 0,1 0 0,0 0 1,7 4-1,1 0-1,-1 0-1,2-1 1,-1-1-1,1 0 1,0-1 0,0 0-1,1-1 1,-1-1 0,26 4-1,-22-5 4,0-1-1,1 0 0,-1-1 0,0-1 1,1-1-1,-1 0 0,27-8 1,-24 3 5,-1-1 1,0 0 0,0-2 0,-1 0-1,-1-1 1,20-15 0,90-87 110,-59 49-185,102-83-236,-177 164 142,-10 14 110,-38 77 126,49-93-105,1-1 0,0 1 0,1 0 0,0 1 0,-2 27 0,6-39 23,0 1 0,0-1 0,0 0 0,0 1 0,1-1 0,-1 0 0,1 1 0,1-1 0,-1 0 0,0 0 0,1 0 0,0 0 0,0 0 0,3 5 0,-2-6 13,1 1 0,-1-1-1,1 0 1,-1 0 0,1 0 0,0-1 0,0 1-1,0-1 1,0 0 0,0 0 0,1 0-1,-1 0 1,8 1 0,2 0 30,0-1-1,0 0 1,0-1 0,28-1 0,-10-3-53,33-7 1,-38 4 25,-1-1 0,-1-1 1,1-1-1,-2-2 0,1 0 1,29-20-1,-25 11-28,35-30-1,-8 5 116,18-8 94,-26 20-305,82-75 0,-129 107 95,1 0-1,-1-1 1,0 1 0,0 0 0,0 0 0,0-1 0,-1 1-1,1-1 1,0 1 0,-1-1 0,1 1 0,0-3-1,-1 4 3,0 0 0,0 0 0,0 0 0,0-1 0,0 1 0,0 0 0,0 0 0,0 0 0,0 0 0,0-1 0,0 1 0,0 0 0,0 0 0,0 0 0,-1 0 0,1-1 0,0 1 0,0 0 0,0 0 0,0 0 0,0 0 0,0 0 0,0 0 0,-1-1 0,1 1 0,0 0 0,0 0 0,0 0 0,0 0 0,-1 0 0,1 0 0,0 0 0,0 0 0,0 0 0,0 0 0,-1 0 0,1 0 0,-14 4-60,-4 5-9,0 1 0,1 1 0,0 0 0,1 2 1,1 0-1,-24 24 0,10-4 87,1 1-1,-24 39 1,-31 65-26,80-133-13,0 1 0,1 1 0,-4 11 0,5-17 31,1 0 0,0 0 0,0 0 0,-1 0 0,1-1 0,0 1 0,0 0 0,0 0 0,0 0 0,0 0 0,0 0 1,0-1-1,0 1 0,0 0 0,0 0 0,1 0 0,-1 0 0,0-1 0,1 1 0,-1 0 0,0 0 0,1 0 0,-1-1 1,1 1-1,-1 0 0,1-1 0,-1 1 0,1 0 0,0-1 0,-1 1 0,1-1 0,0 1 0,0-1 0,-1 1 0,1-1 1,0 0-1,0 1 0,-1-1 0,2 1 0,0-2-1,0 1-1,0 0 1,0-1 0,-1 1-1,1-1 1,0 1-1,0-1 1,-1 0 0,1 1-1,0-1 1,-1 0 0,1 0-1,-1-1 1,1 1 0,-1 0-1,2-2 1,5-3-22,9-7 24,-1 0 0,-1-1 1,0-1-1,14-18 0,-4 4-65,-14 21-54,-11 8 107,1 0 1,-1 0-1,0 0 1,0 0-1,0 0 1,0 0-1,1 1 1,-1-1-1,0 0 1,0 0-1,0 0 1,0 0-1,0 0 1,0 0 0,0 1-1,1-1 1,-1 0-1,0 0 1,0 0-1,0 0 1,0 1-1,0-1 1,0 0-1,0 0 1,0 0-1,0 1 1,0-1 0,0 0-1,0 0 1,0 0-1,0 0 1,0 1-1,0-1 1,0 0-1,0 0 1,0 0-1,-1 1 1,-7 28-117,-1-5 69,-2 0 0,-1 0 0,-21 32 1,-53 61 99,70-98-26,0-2 0,-1 0 0,-24 18 0,30-27-12,0 0 1,0-1-1,-1 0 0,-1 0 0,1-2 0,-26 9 0,32-12 14,-1-1-1,0 0 1,1-1-1,-1 1 1,0-1-1,1-1 1,-1 1-1,0-1 1,1 0-1,-1-1 1,-12-4-1,11 3 15,0-1 0,0 0 0,1 0 0,-1-1 0,1 1 0,0-2 0,0 1 1,-9-11-1,14 14-40,0 0 0,0-1 0,0 1 0,1 0 0,-1-1 0,1 1 0,-1-1 0,1 1 0,0-1 0,0 0 1,0 0-1,1 1 0,-1-1 0,0 0 0,1 0 0,0 0 0,0 0 0,0-5 0,1 5-12,0 0 0,0 0 0,0 0 0,0 0 0,1 0 0,-1 0 0,1 0 1,-1 0-1,1 1 0,0-1 0,0 1 0,1-1 0,-1 1 0,0 0 0,1 0 0,-1 0 0,4-2 0,10-5-37,1 0 0,0 1-1,19-6 1,-4 2-48,26-10 100,118-26-1,60 6 188,-22 3-209,-182 31 15,-1-2-1,0 0 0,0-2 1,44-25-1,-41 14 72,-1-1-1,59-56 1,-51 42-33,17-12-79,53-51 182,-114 104-157,1 0-1,-1 0 0,1 1 1,0-1-1,-2 6 0,-6 8-18,-42 69 376,-57 125 0,92-175-295,10-22 64,-8 23-1,15-37-92,-1 1 1,1 0-1,0 0 0,-1 0 0,1 0 0,0-1 0,0 1 0,0 0 1,0 0-1,0 0 0,0 0 0,0 0 0,0-1 0,0 1 1,1 0-1,-1 0 0,0 0 0,1 1 0,-1-2-2,1 1 0,-1-1-1,1 0 1,-1 1 0,0-1 0,1 0-1,-1 1 1,1-1 0,0 0 0,-1 0-1,1 1 1,-1-1 0,1 0 0,-1 0-1,1 0 1,-1 0 0,1 0-1,0 0 1,-1 0 0,2 0 0,3 0 37,0-1 0,0 0 0,0-1 0,9-2 0,-14 3-46,206-94 173,-121 52-188,-67 35-15,1 0 0,-1 1-1,24-5 1,-39 11 20,0 0 1,0 1-1,0-1 1,0 1-1,0 0 1,1 0-1,-1 0 1,0 0-1,0 0 1,0 1-1,0-1 0,0 1 1,0 0-1,0 0 1,-1 0-1,1 0 1,0 0-1,0 1 1,-1-1-1,1 1 1,-1 0-1,1 0 1,-1 0-1,0 0 1,1 0-1,-1 0 0,0 1 1,-1-1-1,1 1 1,0-1-1,-1 1 1,1 0-1,-1 0 1,0-1-1,0 1 1,0 0-1,0 0 1,-1 0-1,1 6 1,0-2 2,-1-1 0,0 1 0,-1-1 0,1 0 1,-1 1-1,0-1 0,-1 0 0,0 1 0,0-1 1,0 0-1,0 0 0,-1-1 0,0 1 0,-1 0 1,1-1-1,-6 7 0,-7 7-30,-1-1 1,-37 31-1,25-24 12,-133 148-16,30-30 406,123-134-333,-1 0 1,1-1-1,-1 0 1,-1-1-1,1 0 1,-13 6-1,20-12-20,0 0 0,1 0-1,-1 0 1,0 0 0,0 0 0,0-1 0,0 1-1,0-1 1,0 0 0,0 0 0,0 0-1,0 0 1,0 0 0,0-1 0,0 1-1,-4-3 1,4 2 7,-1-1 0,1 0 0,0 0 0,0 0-1,0 0 1,0-1 0,0 1 0,0-1 0,0 0 0,1 1 0,-4-6-1,0-2 21,0-1-1,1 1 0,0-1 0,1-1 0,0 1 0,1 0 0,-3-15 0,5 17-24,-1 0-1,2 0 1,-1 0-1,1 0 1,1 0 0,-1 1-1,1-1 1,5-17-1,-4 20-28,0 1-1,0 0 1,0-1-1,1 1 1,0 0-1,0 0 1,0 1-1,1-1 0,0 1 1,-1 0-1,2-1 1,-1 2-1,0-1 1,1 0-1,6-3 1,3 0 13,0 0-1,0 1 1,1 1 0,0 0 0,0 1-1,19-3 1,95-6-33,-123 12 29,152-5-588,-70 3-1891,-25 4 451,29 7-5353,38 0-2949,-59-8 7284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14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29 1728,'5'-9'7769,"-5"9"-7608,0-1 12,0 0 0,0 0-1,0 0 1,0 0-1,0 0 1,0 1-1,0-1 1,-1 0 0,1 0-1,0 0 1,0 0-1,-1 1 1,1-1-1,-1 0 1,1 0 0,-1 1-1,1-1 1,-1 0-1,1 0 1,-1 1 0,0-1-1,0 0 1,0 1-144,1 0-1,0-1 1,-1 1 0,1 0 0,0 0 0,-1 0 0,1 0 0,0 0 0,-1 0 0,1 0-1,0 0 1,-1 0 0,1 0 0,0 0 0,0 1 0,-1-1 0,1 0 0,0 0 0,-1 0 0,1 0-1,0 0 1,-1 1 0,1-1 0,-8 12 183,-57 171 1157,39-104-669,-39 82-1,54-136-545,-12 46 0,1-3-100,-7 24 250,26-80-646,3-11 112,-1 0 0,1 1 1,0-1-1,0 0 1,-1 1-1,1-1 1,-1 0-1,1 0 1,-1 0-1,1 0 1,-1 1-1,0-1 0,0 0 1,1 0-1,-1 0 1,-2 1-1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7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29 531 1248,'-2'-1'80,"0"1"0,-1-1 1,1 0-1,0 0 0,0 1 0,-1 0 1,1-1-1,0 1 0,-7 0 3166,19-9 284,35-8 598,-20 4-3168,-1-2 0,-1-1 0,29-24 0,60-62 14,-78 68-577,136-119 540,-39 36 291,-122 108-1031,-14 22-147,0 1 0,-3 17 0,-4 30 119,3 0-1,-3 102 1,12-147-112,0 0-1,1 1 0,0-1 1,2 0-1,0 0 0,0 0 0,2 0 1,8 20-1,-12-33-26,1 0 0,0 0 1,-1 0-1,1 0 0,0 0 0,1 0 1,-1-1-1,0 1 0,1-1 0,-1 0 0,1 0 1,0 0-1,0 0 0,3 2 0,-1-2-2,-1 0-1,1-1 1,0 1-1,0-1 1,0 0-1,0 0 1,0-1-1,9 0 1,4-1 9,0-2 1,0 0 0,0-1-1,21-7 1,-32 8-26,24-6 63,-2-2-1,55-28 0,-67 29-47,0 0 0,0-2 0,-2 0 0,1 0-1,23-27 1,-19 15 53,0 0-1,20-35 1,-33 47-85,-1 1 0,0-1-1,0 0 1,-1-1 0,-1 1 0,0-1 0,-1 0-1,2-14 1,-5 25-23,0 0-1,0-1 0,0 1 0,0-1 1,0 1-1,0-1 0,-1 1 1,1 0-1,-1-1 0,1 1 0,-1 0 1,0-1-1,0 1 0,0 0 1,0 0-1,-1 0 0,1 0 1,0 0-1,-1 0 0,0 0 0,1 0 1,-1 0-1,-3-1 0,3 1 8,0 1 0,-1 0-1,1 0 1,-1 0 0,1 0 0,-1 1-1,0-1 1,1 1 0,-1 0-1,0-1 1,1 1 0,-1 0 0,0 1-1,1-1 1,-1 0 0,1 1-1,-1-1 1,0 1 0,1 0 0,-1 0-1,-2 1 1,-4 3 26,0 1 0,0-1-1,0 1 1,1 1 0,0 0 0,0 0-1,0 1 1,-9 13 0,0 1 64,2 0 0,-15 28 1,18-28-10,1 1 0,1 0 0,0 1 0,-7 31 0,15-46-21,1 0-1,-1 0 1,2 0 0,-1 0 0,1-1 0,3 17 0,-2-20-3,0 1 1,0-1 0,1 1 0,0-1-1,0 0 1,1 0 0,-1 0 0,1 0 0,0 0-1,1 0 1,5 6 0,-1-4 24,-1 0 0,1-1 0,1 0 0,-1 0 0,1-1 0,0 0 0,0 0 0,0-1-1,1-1 1,-1 1 0,1-1 0,0-1 0,0 0 0,17 1 0,-11-2-1,1-1-1,-1 0 1,0-1 0,0-1-1,0-1 1,0 0-1,0-1 1,23-9 0,5-6-17,-1-2 0,50-33 0,72-60 158,-16 10-393,-33 26 256,-116 79-62,0-1 0,0 0 0,0 0-1,0 0 1,0 0 0,0 0 0,0 0-1,0 0 1,0 0 0,0 0 0,0 0 0,0 0-1,0 0 1,0 0 0,0 0 0,0 1-1,0-1 1,0 0 0,0 0 0,0 0 0,0 0-1,0 0 1,0 0 0,0 0 0,0 0-1,0 0 1,0 0 0,0 0 0,0 0 0,0 0-1,0 0 1,1 0 0,-1 0 0,0 0-1,0 0 1,0 0 0,0 0 0,0 0 0,0 0-1,0 0 1,0 0 0,0 0 0,0 0-1,0 0 1,0 0 0,0 0 0,0 0 0,1 0-1,-1 0 1,0 0 0,0 0 0,0 0-1,0 0 1,0 0 0,0 0 0,0 0 0,-1 8-4,1 1 1,-2-1 0,1 1 0,-1-1-1,-1 0 1,0 0 0,0 0 0,-5 10 0,-39 60 155,40-66-127,-17 21 172,-37 41-1,33-42 52,-24 36-1,50-61-48,8-5-59,14-8-21,-19 6-121,20-9 31,-1-1 0,1-1 0,-1 0 0,-1-1 0,18-16-1,84-79-190,-58 48 87,-14 20 40,-43 35 40,0 0 0,0 1 0,0 0 0,0 0 0,1 0 0,10-2 0,-16 4-10,1 1 0,0 0-1,0-1 1,0 1 0,-1 0-1,1 0 1,0 0 0,0 0 0,-1 1-1,1-1 1,0 0 0,0 1-1,-1-1 1,1 1 0,0 0-1,-1-1 1,1 1 0,-1 0 0,1 0-1,-1 0 1,1 0 0,-1 0-1,1 1 1,-1-1 0,0 0-1,0 1 1,0-1 0,0 1 0,0-1-1,0 1 1,1 2 0,1 2-9,-1 1 1,0-1-1,0 0 1,-1 1-1,1 0 1,-1-1-1,0 9 1,-1 5-8,-1 0 1,-1-1-1,0 1 1,-8 28-1,0-14 231,-21 52 0,51-98 193,30-30-368,39-32-212,-73 63 110,1 0-1,1 0 0,32-13 1,-48 23 45,0 0 0,0 0 1,0 0-1,1 1 0,-1-1 0,0 0 1,0 1-1,1 0 0,-1-1 0,0 1 1,1 0-1,-1 0 0,0 1 1,0-1-1,1 0 0,-1 1 0,5 1 1,-6-1 15,1 0 0,-1 1 1,1-1-1,-1 1 0,0-1 1,0 1-1,1 0 0,-1-1 1,0 1-1,0 0 0,-1 0 1,1 0-1,0 0 0,-1 0 1,1 0-1,-1-1 0,1 1 1,-1 1-1,0-1 1,0 3-1,0 5 69,0 0 1,-1-1-1,0 1 1,-4 11 0,3-9-23,0-1 1,-1 18 0,3-27-45,0-1 0,0 1 0,1-1 1,-1 1-1,0-1 0,1 1 1,-1-1-1,1 1 0,-1-1 1,1 0-1,0 1 0,-1-1 0,1 0 1,0 0-1,0 1 0,0-1 1,0 0-1,0 0 0,0 0 1,0 0-1,1 0 0,-1 0 0,0-1 1,0 1-1,1 0 0,-1 0 1,0-1-1,1 1 0,-1-1 1,1 0-1,-1 1 0,1-1 0,-1 0 1,1 0-1,1 0 0,7 1 18,1-1-1,0 0 1,-1-1-1,12-2 1,-10 1 22,19-2-10,0-1 0,0-2 1,-1-1-1,0-1 0,41-19 1,-7-2-28,162-85-132,-158 77 121,101-66-73,-160 96 7,-9 8 73,0 0 0,0 0-1,0 0 1,0 0 0,0 0-1,0 0 1,0 0-1,0 0 1,0 0 0,0 0-1,0 0 1,0 0 0,0 0-1,0 0 1,0 0 0,0 0-1,0-1 1,0 1 0,0 0-1,0 0 1,0 0-1,0 0 1,0 0 0,0 0-1,0 0 1,0 0 0,0 0-1,0 0 1,0 0 0,0 0-1,0 0 1,0 0 0,0 0-1,0-1 1,0 1-1,0 0 1,0 0 0,0 0-1,0 0 1,0 0 0,0 0-1,0 0 1,0 0 0,0 0-1,0 0 1,0 0-1,-1 0 1,1 0 0,0 0-1,0 0 1,0 0 0,0 0-1,0 0 1,0 0 0,0 0-1,0 0 1,0 0 0,0 0-1,0 0 1,0 0-1,-1 0 1,-17 5-124,-37 24 89,-89 62 0,97-56 65,3 1 0,-45 47 1,85-78-30,-8 6 23,0 1-1,1 0 1,1 1-1,0 0 0,-9 17 1,18-30-16,1 1 0,-1 0 0,1-1 0,-1 1 0,1 0 0,0 0 0,-1-1 0,1 1 0,0 0 1,0 0-1,-1 0 0,1-1 0,0 1 0,0 0 0,0 0 0,0 0 0,0 0 0,0-1 0,0 1 0,1 0 0,-1 0 0,0 0 0,0 0 1,1-1-1,-1 1 0,0 0 0,1 0 0,-1-1 0,1 1 0,-1 0 0,1-1 0,-1 1 0,1 0 0,0 0 0,1 0 9,-1-1 0,1 1-1,-1-1 1,1 0 0,-1 1 0,1-1-1,-1 0 1,1 0 0,0 0-1,-1 0 1,1 0 0,-1 0 0,1-1-1,-1 1 1,1 0 0,-1-1-1,1 1 1,-1-1 0,2-1 0,16-8 38,-2-1 1,1 0 0,22-21 0,9-5-120,44-28-371,-98 78 202,0-2 210,-3 6 1,-8 22-1,14-33 70,1 1-1,-1-1 1,1 1-1,0-1 1,1 1-1,-1 0 1,2 8 0,-1-13-15,0 0 0,1 0 0,-1 1 1,1-1-1,0 0 0,-1 0 1,1 0-1,0 0 0,0 0 1,0 0-1,1 0 0,-1 0 0,0 0 1,1-1-1,-1 1 0,3 1 1,-1 0-19,0-1 1,1 0 0,-1 0 0,1 0-1,0 0 1,-1 0 0,1-1 0,5 2-1,6 0-9,0-1-1,0-1 1,26 0-1,-37-1 20,24 0 59,0-2 0,0 0 0,50-12 1,-59 8-63,-1 0 0,1 0 0,-2-2 0,1 0 0,-1-2 0,23-15 0,-12 3-82,25-25-1,-13 10-11,-40 37 74,0 0 0,0-1 1,0 1-1,0 0 0,0 0 0,0 0 0,0 0 1,0 0-1,0 0 0,0 0 0,1 0 1,-1 0-1,0 0 0,0 0 0,0 0 1,0 0-1,0 0 0,0-1 0,0 1 0,0 0 1,0 0-1,0 0 0,0 0 0,1 0 1,-1 0-1,0 0 0,0 0 0,0 0 0,0 0 1,0 0-1,0 0 0,0 0 0,0 0 1,0 0-1,0 0 0,1 0 0,-1 0 1,0 0-1,0 0 0,0 1 0,0-1 0,0 0 1,0 0-1,0 0 0,0 0 0,0 0 1,0 0-1,0 0 0,0 0 0,0 0 1,0 0-1,1 0 0,-1 0 0,0 0 0,0 0 1,0 1-1,0-1 0,0 0 0,0 0 1,0 0-1,0 0 0,0 0 0,0 0 1,-1 10-80,-6 16-40,7-24 118,-11 30 187,-18 38-1,10-26-78,18-42-94,0 0-11,0-1 0,1 1 0,-1-1 0,0 1 0,1 0 0,0-1 0,-1 1 0,1 3 0,0-5 1,0 0 0,0 0 0,0 0-1,0 1 1,0-1 0,0 0 0,0 0 0,0 0 0,1 0 0,-1 0 0,0 0 0,0 1-1,0-1 1,0 0 0,0 0 0,0 0 0,1 0 0,-1 0 0,0 0 0,0 0-1,0 0 1,0 0 0,0 0 0,1 0 0,-1 0 0,0 0 0,0 0 0,0 0 0,0 0-1,0 0 1,1 0 0,-1 0 0,0 0 0,0 0 0,13-5 220,-2-1-181,0-2 1,20-15-1,2-3 91,59-31-88,-80 51-71,0 0 0,1 1 1,-1 1-1,1 0 0,0 0 0,14-1 0,-25 5 21,0-1 0,0 1 0,-1 0 1,1 0-1,0 0 0,-1 1 0,1-1 0,0 0 0,0 0 0,-1 1 0,1 0 0,0-1 1,-1 1-1,1 0 0,-1-1 0,1 1 0,-1 0 0,1 0 0,-1 0 0,0 0 0,1 1 1,-1-1-1,0 0 0,0 0 0,0 1 0,0-1 0,0 1 0,0-1 0,0 1 0,-1-1 1,1 1-1,0 0 0,-1-1 0,1 1 0,-1 0 0,0-1 0,0 1 0,1 0 0,-1 0 1,0-1-1,-1 1 0,1 0 0,0 0 0,0-1 0,-1 1 0,1 0 0,-2 2 0,-1 6 61,0 0-1,0 1 1,1-1-1,-1 17 0,3-26-45,0-1-1,1 0 0,-1 1 0,0-1 1,1 0-1,-1 0 0,0 1 1,1-1-1,-1 0 0,0 0 0,1 1 1,-1-1-1,1 0 0,-1 0 0,0 0 1,1 0-1,-1 0 0,1 1 0,-1-1 1,1 0-1,-1 0 0,1 0 0,0 0 10,10 0 16,0 0-1,0-1 0,0 0 1,0-1-1,-1 0 0,1-1 1,15-6-1,-1-1-55,-1-1 1,38-24-1,-40 21 10,2 1 0,46-18 0,-68 30 4,0 1 0,0-1 0,0 0 0,0 1 0,0-1 0,0 1 0,0 0-1,0 0 1,0 0 0,4 0 0,-5 1 4,-1-1 0,1 0 0,0 1 0,0 0 0,0-1 0,-1 1 0,1-1 0,0 1 1,-1 0-1,1-1 0,0 1 0,-1 0 0,1 0 0,-1 0 0,0-1 0,1 1 0,-1 0 0,1 0 0,-1 0 0,0 0 0,0 0 0,1 0 0,-1 0 0,0 0 0,0 1 0,5 49-28,-4-34 89,-1-12-58,0 0 0,0 0 0,0 0 0,1 0 0,1 7 0,-1-11 9,-1 0 1,0 0-1,1 0 0,-1 0 1,1-1-1,-1 1 0,1 0 1,-1 0-1,1-1 1,-1 1-1,1 0 0,0-1 1,-1 1-1,1 0 0,0-1 1,0 1-1,-1-1 0,1 1 1,0-1-1,0 0 0,0 1 1,0-1-1,0 0 1,-1 0-1,1 1 0,0-1 1,0 0-1,0 0 0,0 0 1,0 0-1,0 0 0,0 0 1,0 0-1,0-1 0,1 1 1,8-3 25,0 0 0,0 0 0,0-1 0,-1 0 1,0 0-1,1-2 0,-1 1 0,8-7 0,66-59-107,-43 34 52,76-74-59,-105 102 24,-14 17 24,-5 8-131,-7 16 87,-2-1 0,-2-1 0,-33 43 0,-30 30 2,72-88 117,-1 1 67,-18 20 0,26-33-98,0 0 0,0 0-1,0-1 1,0 1 0,-1-1 0,1 1-1,-1-1 1,1 0 0,-1 0 0,0-1-1,1 1 1,-8 1 0,9-3-2,1 0 1,-1 0 0,0-1-1,0 1 1,1-1 0,-1 1-1,0-1 1,1 1 0,-1-1-1,0 0 1,1 0 0,-1 0-1,1 0 1,-1 0 0,1 0-1,0 0 1,-1 0 0,1 0-1,0-1 1,0 1 0,0-1-1,-2-2 1,1 0 9,-1 0 0,1 0 0,0 0 0,0 0 0,0-1 0,0 1 0,-1-8 0,3 9-19,0 0 0,-1 0 0,1-1 0,1 1 0,-1 0-1,0-1 1,1 1 0,0 0 0,-1 0 0,1 0 0,1 0 0,-1 0 0,0 0 0,1 0-1,-1 0 1,1 0 0,0 0 0,0 1 0,0-1 0,3-2 0,-2 2-7,1 1-1,-1-1 1,1 0 0,0 1 0,0-1-1,0 1 1,0 0 0,0 1 0,0-1 0,0 1-1,1 0 1,-1 0 0,1 0 0,5 0-1,40-1-312,0 2 0,74 9 0,-30 9-3774,-91-18 3623,2 1-299,0 1 0,1-1 0,7 5 0,-12-6 641,-1 0 1,1 0-1,-1 0 0,1 1 0,-1-1 1,1 0-1,-1 0 0,0 1 1,1-1-1,-1 0 0,1 1 0,-1-1 1,0 0-1,1 1 0,-1-1 1,0 0-1,0 1 0,1-1 0,-1 1 1,0-1-1,0 0 0,1 1 1,-1-1-1,0 1 0,0-1 1,0 1-1,0-1 0,0 1 0,0-1 1,0 1-1,0-1 0,0 1 1,0-1-1,0 1 0,0-1 0,0 1 1,0-1-1,0 1 0,0-1 1,-1 0-1,1 1 0,0-1 0,0 1 1,-1-1-1,1 1 0,0-1 1,0 0-1,-1 1 0,1-1 0,0 0 1,-1 1-1,1-1 0,-1 1 1,-24 16-2721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08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40 126 12544,'-34'-90'4639,"29"81"-3583,10 0-320,4 4-1024,5 1 0,11 1-736,-1-3 576,10 12-5407,29 10 3231,-4 11-2368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4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402 641 4480,'0'-21'3690,"-11"11"-730,7 6-2637,0 1 0,0 0 0,0 1 0,0-1-1,0 1 1,-1-1 0,1 1 0,-1 1 0,1-1 0,-1 1-1,0-1 1,0 2 0,0-1 0,1 0 0,-11 1-1,1 0 9,1 1-1,-1 1 0,0 0 0,-22 8 0,22-5-267,0 0-1,0 1 0,1 1 1,0 0-1,0 1 1,1 1-1,0 0 1,1 0-1,-1 1 0,2 1 1,0 0-1,0 0 1,1 1-1,0 0 1,1 0-1,-9 19 0,14-26-52,0 1-1,1-1 1,0 1-1,0 0 1,0-1-1,1 1 1,0 0-1,0 0 1,0 0-1,1 0 1,0 0-1,0 0 1,1 0-1,-1 0 1,1 0-1,0 0 1,3 8-1,-1-5 18,0 1-1,1-1 1,0 0 0,0 0-1,1 0 1,0-1 0,0 0-1,1 0 1,0 0 0,1 0-1,0-1 1,0 0 0,0-1-1,1 1 1,0-2 0,0 1-1,0-1 1,1 0 0,0-1-1,18 7 1,-17-8 6,0 0 1,0-1-1,-1-1 0,1 1 0,13-1 1,-19-1-40,0 0 1,0-1-1,0 1 1,0-1-1,0 0 1,0 0-1,-1 0 1,1-1-1,0 0 1,-1 1-1,1-1 1,-1 0-1,1 0 1,-1-1 0,6-4-1,-3-1 16,0-1 0,0 1 0,-1-1 0,0 0 0,-1 0 0,0-1 0,0 1 0,3-17 0,-4 18-9,16-62 100,19-123 1,-8-75 255,-30 265-352,6-233 614,-7 166-449,2 60-198,-1 0 0,-1 0 0,0 0 0,0 1-1,-1-1 1,-4-13 0,2 36-495,15 128 820,-4-72-87,26 402 1017,-24-338-892,-3-79-3300,-6-48 1881,2 1-4655,7-11 1864,1-8-39,3-1 1311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 5152,'1'-10'1603,"3"12"1544,-3 0-2707,0 0-1,0 0 0,-1 0 0,1 0 1,-1 1-1,1-1 0,-1 0 0,0 3 1,-1 29 1957,-11 67 1,-16 33-259,-3 9-1095,19-74-784,-14 122 632,25-180-818,0-2 68,1 0 0,0 0 0,0 0 0,2 10 0,-2-15-38,0-3-72,0 0 0,1 1-1,-1-1 1,0 1 0,0-1 0,1 1 0,-1-1 0,1 0 0,-1 1 0,1-1-1,0 0 1,-1 0 0,1 1 0,0-1 0,0 0 0,0 0 0,0 0 0,0 0-1,1 1 1,0-1 40,1 0 0,-1-1-1,0 1 1,0-1 0,0 1 0,1-1-1,-1 0 1,0 0 0,1 0 0,-1 0-1,4-1 1,28-6 138,-31 6-171,25-5 53,0-2 0,-1-1 0,-1-1 0,0-2 0,0 0 1,45-30-1,-50 28-857,32-15-1,-53 29 648,1 0-1,-1-1 1,0 1-1,1 0 1,-1 0-1,0 0 1,1 0 0,-1 0-1,1 0 1,-1 0-1,0 0 1,1 0-1,-1 0 1,1 0-1,-1 0 1,0 0-1,1 0 1,-1 0-1,1 0 1,-1 1 0,0-1-1,1 0 1,-1 0-1,0 0 1,1 1-1,-1-1 1,0 0-1,1 1 1,7 12-2679,-7-9 1578,0 0 1,1 1-1,-2-1 1,2 8-1,-2 4-1079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71 6976,'-3'-4'795,"0"0"1,0 0 0,-1 0 0,-9-7 1300,13 10-2003,0 1 0,0 0-1,0 0 1,0 0 0,0 0 0,0 0 0,0 0 0,0-1 0,0 1 0,0 0 0,0 0-1,0 0 1,0 0 0,1-3 1951,-1 3-1951,0 0 0,1 0-1,-1 0 1,0 0 0,0 0 0,0 0 0,0 0 0,0 0 0,0 0 0,1 0 0,-1 0-1,0 0 1,16-5 2266,20 0-410,75-9 382,-71 7-2258,-32 4-221,1 2 1,0-1-1,-1 1 0,1 0 1,0 1-1,10 1 1,0-1-2707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29 246 8064,'-24'-13'2592,"20"10"-1924,5 1-312,3-3 250,1 0 0,-1 0 1,1 1-1,1-1 1,-1 1-1,1 0 0,-1 1 1,1 0-1,10-5 0,130-59 3212,80-21-3001,-153 68-1221,-63 18-216,0 0 0,1 1 0,0 0 0,20 1 0,-6 4-847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55 228 2912,'-25'9'1151,"21"-7"-437,0 0 0,0-1 0,1 0 0,-1 0 0,-6 1-1,18-7 4435,10-3-3042,-5 4-1472,0 1 0,0 0 0,0 0 0,0 2 0,14-1 0,4 0-87,682-55 4312,-64-24-4358,-517 57-1013,-44 1-3226,-85 22 3264,-1 1 1,0-1 0,1 0 0,-1 0 0,0 0 0,1-1-1,-1 1 1,0 0 0,0-1 0,4-3 0,-1-2-2853,-5 6 3143,0 1 1,0 0-1,0 0 0,0-1 1,0 1-1,0 0 1,0 0-1,-1-1 0,1 1 1,0 0-1,0 0 1,-2-2-1827,1 2 1827,1 0-1,0 0 0,-1 0 1,-5-2-3322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5984,'-1'-4'6271,"1"4"-6217,1 8 3146,0 15-1602,-1-9-981,0 0 1,-3 21-1,-17 124 1327,-31 186 854,44-316-2539,5-21-145,0 0 0,0 0 0,0 0 0,1 1 0,0-1 0,1 0 0,0 1 0,1 14 0,1-9 191,-3-13-270,1-1 1,0 1-1,0 0 1,0 0-1,0 0 1,0 0-1,1 0 1,-1 0-1,0-1 1,0 1-1,1 0 1,-1 0-1,0 0 1,1 0-1,-1-1 1,0 1-1,2 1 1,-1-1 737,9-2-282,6-4-306,1 0 0,18-10 0,-15 6-78,23-6-1,-11 6-158,1 1-1,0 1 1,0 2 0,38-1-1,-65 6-105,-1 0 0,0 0-1,0 1 1,0 0-1,0 0 1,8 3-1,-12-4 125,-1 0 0,0 0 0,0 0-1,0 0 1,0 0 0,0 0 0,0 0-1,1 1 1,-1-1 0,0 0 0,0 0-1,0 0 1,0 0 0,0 0 0,0 0 0,0 1-1,0-1 1,0 0 0,0 0 0,0 0-1,0 0 1,0 1 0,1-1 0,-1 0 0,0 0-1,0 0 1,0 0 0,-1 0 0,1 1-1,0-1 1,0 0 0,0 0 0,0 0 0,0 0-1,0 1 1,0-1 0,-6 8-1825,-11 4-4888,15-12 5915,1 0 0,-1 0-1,0 0 1,0 0-1,1 0 1,-1 0 0,0 0-1,0-1 1,-1 0-1,1 1 118,-4-1-1461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6048,'-5'-6'830,"-5"-9"660,9 14-1307,1 1 1,0-1-1,0 1 1,0-1-1,-1 1 1,1-1-1,0 1 1,0-1-1,0 0 1,0 1-1,0-1 1,0 1-1,0-1 1,0 1-1,0-1 1,0 0-1,0 1 1,0-1-1,1 1 1,-1-1-1,0 1 1,0-1-1,0 1 1,1-1-1,-1 1 1,1-1-1,23-21 6258,6 3-3624,-14 12-1849,30-12 1,8 4-481,1 3 0,61-6 0,-3 0-779,-110 18 225,63-11-1236,-22 8-2775,-43 3 3937,12 0-2519,-36 20-12611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1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6 255 11136,'0'0'146,"0"1"1,-1-1 0,1 0 0,0 0 0,0 0-1,0 0 1,-1 0 0,1 0 0,0 0-1,0 0 1,0 0 0,-1 0 0,1 0 0,-3-2 2201,3 2-2201,0-1-1,4-4 1864,16-5 921,105-30 889,-89 27-3470,42-13-57,-1 2-842,94-45 0,-136 51-312,17-8-2401,-17 10-2204,-16 11 2821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15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46 2144,'0'0'40,"-1"0"1,1 0-1,-1-1 1,1 1-1,0-1 0,-1 1 1,1 0-1,0-1 1,-1 1-1,1-1 0,0 1 1,0-1-1,-1 1 1,1 0-1,0-1 0,0 1 1,0-1-1,0 1 1,0-1-1,0 1 0,0-1 1,0 0-1,0 1 1,0-1-1,0 1 0,0-1 1,0 1-1,0-1 1,0 1-1,0-1 0,0 1 1,1-1-1,-1 0 1,16-11 2230,-15 11-2076,8-4 861,2-1 41,-5 1 3224,-7 27-3014,-4 1-954,-1 0 1,-1 0-1,-1-1 1,-1 0-1,-1 0 1,-16 25 0,9-21-96,-1 0 0,-25 25 0,-11 16 317,-6 9 193,36-48-523,-1 2-229,25-30-71,0 0 1,0 1-1,0-1 0,0 0 0,0 0 1,-1 1-1,1-1 0,0 0 0,0 0 0,0 1 1,0-1-1,0 0 0,-1 0 0,1 0 1,0 1-1,0-1 0,0 0 0,0 0 1,-1 0-1,1 0 0,0 0 0,0 1 1,-1-1-1,1 0 0,0 0 0,0 0 0,-1 0 1,1 0-1,0 0 0,0 0 0,-1 0 1,1 0-1,0 0 0,0 0 0,-1 0 1,1 0-1,0 0 0,0 0 0,-1 0 1,1 0-1,0 0 0,0 0 0,-1 0 0,1 0 1,0-1-1,0 1 0,-1 0 0,1 0 1,0 0-1,0 0 0,0-1 0,-1 1 1,1 0-1,0 0 0,0 0 0,0-1 1,0 1-1,0 0 0,-1 0 0,1 0 1,0-1-1,0 1 0,0 0 0,0 0 0,0-1 1,0 1-1,0 0 0,0-1 0,0 1 1,-2-19-4049,7 9 1746,4-7-2096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3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16 3232,'0'0'117,"-1"-1"1,1 0-1,-1 1 1,1-1-1,0 0 1,-1 0-1,1 1 1,0-1 0,0 0-1,0 0 1,0 1-1,-1-1 1,1 0-1,0-1 1,0 2-86,1 0 0,-1 0 0,0 0 0,0 0 0,0-1 0,0 1 0,0 0 0,0 0 0,0 0 0,0 0 0,0-1 0,0 1 0,1 0 0,-1 0 0,0 0 0,0 0 0,0 0 0,0 0 0,0-1 0,1 1 1,-1 0-1,0 0 0,0 0 0,0 0 0,0 0 0,1 0 0,-1 0 0,0 0 0,0 0 0,0 0 0,1 0 0,-1 0 0,0 0 0,0 0 0,0 0 0,0 0 0,1 0 0,-1 0 0,0 0 0,0 0 0,0 0 0,1 0 1,-1 0-1,0 0 0,0 0 0,0 1 0,0-1 0,0 0 0,1 0 0,-1 0 0,0 0 0,1 2 1291,7-1 1413,-7-1-2641,-1 1 1,1-1 0,-1 1 0,0-1-1,1 1 1,-1-1 0,0 1-1,0 0 1,0-1 0,1 1 0,-1 0-1,0-1 1,0 1 0,0 0-1,0-1 1,0 1 0,0-1 0,0 1-1,0 0 1,-1-1 0,1 1-1,0 0 1,-8 18 817,2-1-331,3-5-356,-1 0 1,0 0 0,0-1 0,-2 1 0,1-1 0,-1 0 0,-1-1 0,0 1 0,-1-1 0,-17 18-1,-100 97 1038,7-10-448,-160 211 731,278-327-1545,-7 10 232,0-1 1,-1 0-1,0 0 0,0-1 1,-16 13-1,16-18 61,7-3-280,1 0-1,0 0 1,0 0-1,-1 0 1,1 0-1,0 0 1,-1 0-1,1 0 1,0 0-1,0 0 1,-1 0-1,1 1 1,0-1-1,0 0 1,0 0-1,-1 0 1,1 0-1,0 0 1,0 1-1,0-1 0,-1 0 1,1 0-1,0 0 1,0 1-1,0-1 1,0 0-1,0 0 1,-1 1-1,1-1 1,0 0-1,0 0 1,0 1-1,21 9 946,28 17-593,1-2-1,89 30 1,23 10-523,-126-47-414,15 7-1478,-15-11-6587,-31-11 5761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4992,'-19'-16'11850,"20"16"-11700,0 0-1,-1 0 1,1 1 0,0-1-1,0 0 1,0 0 0,0 1-1,-1-1 1,1 1 0,0-1-1,0 1 1,-1-1 0,1 1-1,0-1 1,0 2 0,0-2 36,26 23 1284,9 7-482,47 30 0,-35-30-670,-1 2 0,51 44 0,-95-73-312,48 42 114,90 101 0,-97-95-60,-28-35-173,-2 0 1,24 36-1,-37-51 112,-1 0 0,0 0-1,0 0 1,1 0-1,-1 0 1,0 0 0,0 0-1,0 1 1,0-1 0,0 0-1,-1 0 1,1 0-1,0 0 1,0 0 0,-1 0-1,1 0 1,-1 0 0,1 0-1,-1 0 1,1 0-1,-2 1 1,-17 24 290,15-20-260,-5 4 34,0-1 0,-1 1 0,0-1 0,-1-1 0,-18 11 0,-63 32 19,67-38-72,20-10-15,-33 16-207,1 1 0,2 2-1,-36 29 1,42-26-1235,2 1-1,1 1 1,1 1 0,-30 45-1,19-8-1026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62 2976,'2'-8'1185,"-1"8"-1103,-1-1 1,0 1-1,1-1 1,-1 1-1,0-1 1,0 1-1,1-1 1,-1 1-1,0-1 1,0 1-1,0-1 0,0 1 1,0-1-1,0 1 1,0-1-1,0 1 1,0-1-1,0 0 1,1 0 99,-1 0 0,1 0 1,0 0-1,-1 0 0,1 0 1,0 0-1,0 0 0,-1 0 1,1 0-1,0 0 0,0 0 0,0 0 1,2 0-1,9-10 2866,-11 9-2587,1 0 0,0 0 1,0 0-1,0 1 0,0-1 1,0 1-1,0-1 0,0 1 1,5-2-1,-7 22 392,-3 15-335,-1 1 1,-1-1-1,-16 54 0,4-19-164,-19 85 534,-58 150 0,81-275-560,0-1-1,-30 46 1,20-36-85,13-20-95,9-14 11,-2 0-1,1 0 1,0 0-1,-1 0 1,-5 6-1,7-9 135,16-6 219,14-4-442,1 1 0,57-7-1,-49 9-27,56-4-100,156 2 0,-231 8-29,-17 0-222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25 277 3808,'-2'-3'281,"0"0"1,0 0-1,0 0 1,0-1-1,0 1 0,1 0 1,-1-1-1,0-4 1,0-9 3169,-4-6 2074,6 21-5286,0 0 1,1 0 0,-1 0-1,0 0 1,1 0-1,-1 0 1,1 0 0,0 0-1,0 0 1,0 0-1,0 1 1,0-1-1,0 0 1,0 1 0,0-1-1,0 1 1,1-1-1,-1 1 1,1-1 0,-1 1-1,3-1 1,0-2-18,12-10 288,0 1 0,1 1 0,1 1 0,18-9 0,-3 4-427,49-17-1,-42 22-184,0 2 1,68-7 0,-15 12-1398,-90 4 1280,-11 8-5818,6-6 5302,-1-1-1,0 0 0,1 0 1,-1 0-1,0 0 0,0 0 1,0 0-1,0-1 0,0 0 1,-3 1-1,0-1-164,-16 3-2726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6048,'-8'-21'1952,"8"21"-1891,-1 0-1,1-1 1,0 1 0,-1 0 0,1 0 0,0 0 0,-1-1-1,1 1 1,-1 0 0,1 0 0,0 0 0,-1 0 0,1 0-1,-1 0 1,1 0 0,-1-1 0,-4 4 4585,21 1-1047,14 2-1891,-2 0-482,53 4 0,110-15 111,-116 2-1031,225-21-86,-246 18-371,-37 6-47,-15 0-2,0 0 0,0 0 0,0 0 0,0 0-1,0 0 1,0 0 0,-1 0 0,1-1 0,0 1 0,0-1 0,0 1 0,3-3-1,-5 3 32,1 0-1,-1-1 0,0 1 1,0 0-1,0 0 0,0-1 1,0 1-1,0 0 0,0 0 1,0-1-1,0 1 0,0 0 1,0-1-1,0 1 0,0 0 0,0 0 1,0-1-1,0 1 0,0 0 1,0-1-1,0 1 0,0 0 1,0 0-1,0-1 0,-1 1 1,1 0-1,0 0 0,0-1 1,0 1-1,-1 0 0,1 0 1,0 0-1,0-1 0,0 1 1,-1 0-1,1 0 0,-12-8-5445,-6 8 933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1888,'-5'-14'11669,"5"14"-11493,5-5 3802,-4 4-3852,-1 1 1,0-1 0,1 0-1,-1 1 1,1-1 0,-1 1 0,1 0-1,0-1 1,-1 1 0,1-1-1,-1 1 1,1 0 0,0 0 0,-1-1-1,2 1 1,12-3 232,0 1 0,1 1 0,-1 0 0,27 2 0,-8 0 65,145-8 371,-3 0-753,-151 7-15,99 4 69,-90-2-1255,-47-3-9495,5 1 6910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 6048,'-10'-3'835,"0"0"582,10 2-1245,1 1 0,-1-1 0,0 1 0,0-1 0,1 1 0,-1 0 0,0-1 0,1 1 0,-1 0 0,1-1 0,-1 1 1,0 0-1,1 0 0,-1-1 0,1 1 0,-1 0 0,1 0 0,-1 0 0,1-1 0,-1 1 0,1 0 0,-1 0 0,1 0 0,-1 0 0,1 0 0,25-6 1845,0 0 0,46-3 1,7-1-438,-52 5-1206,37-7-44,1 2 1,79-2-1,-121 13-1721,4 0-3822,-4-3-4625,-17-1 6654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 3072,'-3'-2'973,"14"18"8118,-10-10-8677,0 0 0,-1 1 1,1-1-1,-1 1 0,-1-1 1,0 8-1,-9 39 974,9-51-1335,-2 11 482,-10 22 0,1-4-144,-26 92 677,-11 32-418,37-122-403,-2-1 0,-28 49 0,11-34 207,-1-1 1,-3-1 0,-61 60-1,87-91-289,8-13-127,0 1-1,1-1 1,-1 1 0,0-1 0,0 0 0,0 0-1,0 1 1,0-1 0,-1 0 0,1 0 0,0 0-1,-3 2 1,59 0 1269,115-10-501,-49 0-705,3-3-53,32-1-91,-109 8-2517,-46 1 1817,-1 1 0,0-1 1,1 1-1,-1-1 0,0 1 0,0-1 1,0 1-1,0-1 0,0 1 0,-1-2 1,-9-21-7798,0 4 4669,2-4 2010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15 209 6304,'-1'0'255,"0"-1"0,0 0 0,0 1 0,0-1 0,0 0 0,0 0 0,0 0 0,0 0 0,1 0 0,-1 0 0,0 0 0,1 0 0,-1 0 0,1 0 0,-1 0 0,1-1 0,-1 1 0,1 0-1,0 0 1,0-1 0,-1 1 0,1 0 0,0 0 0,0 0 0,0-1 0,0 1 0,1 0 0,-1 0 0,0-1 0,0 1 0,1 0 0,-1 0 0,1 0 0,-1 0 0,1-1 0,1 0 0,1-2 145,0 0 0,0 0-1,0 0 1,0 1 0,1 0-1,0-1 1,-1 1 0,1 1-1,1-1 1,-1 1 0,8-4-1,7-5 544,-1 1-562,1 0 0,1 1 0,-1 1-1,2 1 1,-1 1 0,22-4 0,-40 10-368,213-39 262,-175 35-373,75-5-742,-106 9 2125,-2-2-6391,-43 2-9579,8 6 11874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92 4896,'-6'-4'664,"-10"-10"406,16 13-741,-1 1-1,1-1 1,0 0-1,-1 0 1,1 0-1,0 0 1,-1 0-1,1 0 1,0 1-1,0-1 1,0 0-1,0-1 1,20-3 4140,-13 3-3815,0 1 0,0-1 0,1 1 0,9 0 0,4-1 65,59-6 1299,94 3-1,-11 1-1769,75-15-1763,-205 13-1508,-5 0-3303,-29 15-815,-4 0 3648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15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13 4992,'-20'-10'1589,"20"9"-1544,-1 1 1,0 0-1,1 0 0,-1-1 0,0 1 1,1 0-1,-1 0 0,0 0 0,1 0 1,-1 0-1,0 0 0,1 0 1,-1 0-1,0 0 0,1 0 0,-1 0 1,0 0-1,1 0 0,-1 1 0,0-1 1,0 0-1,-6 2 4298,21-1-3175,20 4-415,1-2 1,46-2-1,29 2-555,-15 1-208,-67-3-4182,-14-1 112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2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3136,'-6'5'10672,"-5"3"-6459,-6 7-2622,-1 0-363,-28 30 0,42-40-1171,0 1 0,0-1-1,0 0 1,0 1 0,1 0 0,0 0 0,0 0-1,1 0 1,0 0 0,-3 13 0,5-15-15,0 0 0,0 0 0,0 0 1,0-1-1,1 1 0,0 0 0,-1 0 1,1 0-1,1-1 0,-1 1 0,1 0 1,-1-1-1,1 1 0,0-1 1,0 0-1,0 0 0,1 0 0,3 4 1,-4-5-11,0 0 0,0 0 0,0 0 1,0-1-1,0 1 0,1 0 1,-1-1-1,0 0 0,1 0 0,-1 0 1,1 0-1,0 0 0,-1 0 1,1 0-1,0-1 0,0 0 0,-1 1 1,1-1-1,0 0 0,0 0 1,-1 0-1,1-1 0,0 1 0,-1-1 1,1 0-1,3 0 0,6-5-9,1 0-1,-1-1 1,-1-1 0,1 1-1,-1-2 1,12-11-1,-18 15-2,0 0 0,1-1 0,-2 0 0,1 0 0,-1 0-1,0 0 1,0-1 0,0 1 0,-1-1 0,0 0 0,-1 0-1,4-14 1,-6 18-25,1 0-1,-1 1 1,0-1 0,0 0-1,0 1 1,0-1-1,-1 1 1,1-1 0,-1 0-1,1 1 1,-1-1-1,0 1 1,0-1 0,0 1-1,-1 0 1,1-1-1,0 1 1,-1 0 0,1 0-1,-1 0 1,0 0-1,0 0 1,0 0 0,0 1-1,0-1 1,-3-2-1,1 2-68,0 1 1,0-1-1,-1 0 0,1 1 0,0 0 0,0 0 1,-1 0-1,1 1 0,0-1 0,-1 1 0,1 0 0,-1 0 1,1 1-1,-8 1 0,7-2-241,1 1 1,0 0-1,0 1 0,0-1 1,0 1-1,0-1 0,1 1 1,-1 0-1,1 1 0,-1-1 1,1 1-1,-1-1 0,1 1 1,0 0-1,0 0 0,1 1 1,-1-1-1,1 0 0,-4 7 1,6-8 64,-1-1-1,1 0 1,0 0 0,0 0 0,0 0 0,0 0 0,0 0 0,0 0-1,0 1 1,1-1 0,-1 0 0,0 0 0,1 0 0,-1 0-1,1 0 1,-1 0 0,1 0 0,-1 0 0,1 0 0,-1 0 0,1-1-1,0 1 1,0 0 0,1 1 0,-2-1 40,14 15-5571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7 2720,'-5'-7'10960,"4"11"-10361,1-1 0,-1 1 0,1 0 0,-1-1 0,0 1 0,-3 6 0,-1 2-13,-15 22 0,12-22-176,-21 33 51,-2-2-1,-2-2 1,-61 61-1,-126 93 619,173-156-778,8-6-86,-68 55 274,94-75-146,12-12-289,0 1 1,0-1-1,0 0 1,0 1-1,-1-1 1,1 0-1,0 0 1,-1 0-1,1 1 1,-1-2-1,1 1 1,-1 0-1,0 0 0,1 0 1,-1-1-1,-2 1 1,3-1 62,11 8 49,1 1-80,1 0 0,1-1 1,0-1-1,0 0 1,20 7-1,23 12 78,-16-1-174,0 2-1,-3 1 0,49 47 1,-58-48-570,-1 2 0,36 47 0,-43-47-4158,21 42 0,-29-50 1293,-3-7-2475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4:4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 2912,'-4'-8'17354,"28"22"-17028,0 1 0,-1 1 0,-1 1 0,-1 2 0,0 0 1,27 32-1,-12 2-102,60 114 0,-44-70-64,-28-51-62,36 98 1,-59-141-80,-1 0 0,1 0 1,0 0-1,-1 0 0,1 0 0,-1 0 1,0 6-1,0-8-15,0 0-1,-1 0 1,1 0 0,0 0-1,0-1 1,0 1-1,-1 0 1,1 0 0,0 0-1,-1 0 1,1 0 0,-1-1-1,1 1 1,-1 0 0,1 0-1,-1-1 1,1 1 0,-1 0-1,0-1 1,0 1-1,1-1 1,-1 1 0,0-1-1,0 1 1,1-1 0,-1 1-1,-1-1 1,-41 21-79,13-10 258,0 1-1,1 1 0,1 2 1,0 0-1,1 2 0,0 1 1,2 2-1,-34 32 1,-9 18-306,-83 110 0,105-122-419,26-35-808,9-10 45,-14 19 0,23-28 301,-1 0 0,1 0 0,0 1 0,0-1 0,-1 7 0,3-11 834,0 1 0,-1-1 0,1 1 0,0 0 0,0-1 0,0 1 0,0-1 0,0 1 0,0-1 0,0 1 0,0 0 0,0-1 0,0 1 0,0-1 0,0 1 0,0-1 0,1 1 0,-1 0-1,0-1 1,0 1 0,1-1 0,-1 1 0,0-1 0,1 1 0,0-1-167,0 0-1,0 0 1,-1 0-1,1 0 1,0 0-1,-1 0 0,1 0 1,0 0-1,-1-1 1,1 1-1,0 0 1,-1-1-1,1 1 1,0 0-1,-1-1 0,2 0 1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03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32 2144,'-3'-1'1029,"1"1"0,-1-1-1,0 1 1,1-1 0,-1 1 0,0 0-1,1 0 1,-4 0 0,-11 4-1296,13-3 344,0 1 0,0 0 0,0 0 1,0 0-1,0 0 0,0 1 0,0 0 0,1 0 1,-1 0-1,1 0 0,0 0 0,0 1 0,0-1 1,0 1-1,1 0 0,-1 0 0,-1 5 0,-1 1 34,1 0-1,1 0 0,0 1 0,0-1 0,1 1 0,-1 13 0,2-21-44,1 1 1,0 0 0,0-1 0,0 1 0,1 0-1,-1-1 1,1 1 0,0 0 0,0-1 0,0 1-1,1-1 1,-1 0 0,1 1 0,0-1-1,0 0 1,0 0 0,0 0 0,0 0 0,6 5-1,-6-7-18,0 1-1,1 0 0,-1-1 0,1 1 0,-1-1 0,1 0 0,-1 0 0,1 0 0,0 0 1,0 0-1,-1-1 0,1 1 0,0-1 0,0 0 0,0 0 0,0 0 0,-1 0 0,1 0 1,0 0-1,0-1 0,0 0 0,-1 1 0,1-1 0,0 0 0,0 0 0,2-2 1,2-1-11,-1 1 0,1-2 1,-1 1-1,1-1 0,-1 0 1,-1 0-1,1-1 0,-1 0 0,0 0 1,0 0-1,0 0 0,-1-1 1,0 0-1,-1 1 0,1-2 1,-1 1-1,-1 0 0,1-1 1,-1 1-1,-1-1 0,1 1 1,0-13-1,-2 16-74,0-1-1,0 1 1,0 0 0,-1 0-1,0 0 1,1 0 0,-1-1-1,-1 1 1,1 0 0,-1 0-1,1 1 1,-1-1 0,0 0-1,-4-4 1,5 7 31,0-1 0,0 1 0,-1 0-1,1 0 1,-1 0 0,1 0 0,-1 0-1,1 1 1,-1-1 0,0 0 0,1 1 0,-1-1-1,0 1 1,1-1 0,-4 1 0,-27-2 394,28 2-224,3 0 167,3 0-128,32-1 762,64-10 0,-73 7-715,1 0 0,0 2-1,0 1 1,33 4-1,-55-3-202,-1 1 0,0-1 0,1 1-1,-1 0 1,0 0 0,5 3 0,-7-4-36,0 0 0,0 1 0,-1-1 0,1 1 0,0 0 1,-1-1-1,1 1 0,-1-1 0,1 1 0,0 0 0,-1 0 1,1-1-1,-1 1 0,0 0 0,1 0 0,-1-1 0,0 1 0,1 0 1,-1 0-1,0 0 0,0 0 0,0 0 0,0-1 0,0 1 0,0 0 1,0 0-1,0 0 0,0 1 0,-3 12 18,0 10 242,-15 44 0,9-51-215,8-15-34,0 0 0,0 0 0,0 0 0,0 0 0,0 0 0,0 0 0,1 0 0,-1 0 0,0 0 0,1 3 0,0-3 325,10-10 261,3-4-521,1 1-1,1 1 1,0 0 0,0 1 0,32-14 0,-18 12-49,0 1 0,50-9 0,-70 17 35,0 1 1,-1 0-1,1 1 0,0 0 1,0 0-1,-1 1 1,1 0-1,0 1 1,-1-1-1,1 2 1,-1-1-1,0 1 1,0 1-1,0-1 0,0 1 1,0 1-1,-1-1 1,0 1-1,0 1 1,0-1-1,11 13 1,-10-9-15,2-1 1,-1 0 0,1 0-1,11 6 1,-20-13-127,1-1 0,-1 1 0,1 0 0,0-1 0,-1 1 0,1-1 0,-1 0 0,1 0 0,0 1 0,-1-1 0,1 0 0,0 0 0,-1 0 0,1-1 0,-1 1 0,1 0 0,0-1 0,-1 1 0,3-1 0,-1-1-919,1 0 0,-1 1-1,1-1 1,-1-1-1,0 1 1,6-5-1,1-6-5631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1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 3808,'-6'4'202,"2"-3"-118,1 1 0,0 0 0,-1 0 0,1 0 0,0 0 0,0 1-1,1-1 1,-1 1 0,0 0 0,1-1 0,0 1 0,0 0 0,0 1-1,0-1 1,0 0 0,0 1 0,-1 3 0,-122 297 6614,109-267-6483,1 2 1,2 0-1,2 0 0,1 1 0,3 1 0,1-1 0,1 1 0,3 72 0,3-90-108,1 0 1,1 0-1,1-1 0,1 0 0,1 1 0,0-2 1,2 1-1,1-1 0,16 30 0,-19-42-172,1-1 1,-1 1-1,1-1 0,1 0 0,0-1 1,10 9-1,-2-5-543,0 0 0,31 15 0,68 23-853,-114-49 1461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13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13 2144,'5'-12'8522,"-24"12"-6527,11-1-1934,1 2 0,0-1 1,0 1-1,-1 0 0,1 0 0,0 1 0,0 0 1,0 0-1,0 1 0,1-1 0,-1 2 0,1-1 1,-1 1-1,1 0 0,0 0 0,0 1 0,1-1 1,0 1-1,0 1 0,-6 6 0,2 0-44,1 0 0,0 1 0,1 0 0,0 0 0,1 0 0,1 1-1,0 0 1,1 0 0,0 1 0,1-1 0,-2 28 0,3-15 40,0-6 76,1 37 1,1-53-82,0 0 0,1 1 0,0-1 0,0 1 0,1-1 1,0 0-1,0 0 0,0 0 0,0 0 0,1 0 0,5 7 0,-8-11-22,1 0 0,-1 0-1,1 0 1,0 0 0,-1 0 0,1 0-1,0-1 1,0 1 0,-1 0-1,1-1 1,0 1 0,0 0 0,0-1-1,0 1 1,0-1 0,0 0-1,0 1 1,0-1 0,0 0 0,0 1-1,0-1 1,1 0 0,-1 0-1,0 0 1,0 0 0,0 0 0,0 0-1,0 0 1,0 0 0,0-1-1,0 1 1,0 0 0,0-1 0,0 1-1,0-1 1,0 1 0,0-1-1,0 1 1,0-1 0,0 0 0,1-1-1,2-2 24,0 0-1,0-1 1,0 0 0,-1 0-1,0 0 1,3-6-1,9-18-36,-2-1 0,-1 0 0,-1 0 0,-2-1 0,-1-1 0,-2 0 0,-1 0 0,2-63 0,-7 95-66,0-1-1,0 1 1,0-1 0,0 0-1,0 1 1,0-1 0,0 1-1,0-1 1,0 1 0,0-1-1,-1 1 1,1-1 0,0 1-1,0-1 1,-1 1 0,1-1-1,0 1 1,-1-1 0,1 0-1,-1 1 30,1 0-1,0 0 1,-1 0-1,1 0 1,0 1-1,0-1 1,-1 0-1,1 0 1,0 0-1,-1 0 1,1 0-1,0 1 1,0-1-1,-1 0 1,1 0-1,0 0 1,0 1-1,0-1 1,-1 0-1,1 0 1,0 1-1,0-1 1,0 0-1,0 0 1,0 1-1,0-1 1,-1 0-1,1 0 1,0 1-1,0-1 1,0 0-1,0 1 1,0-1-1,0 0 1,0 1-1,0-1 1,-3 15 109,0 0 0,1 1 0,0 28 0,3-6 86,8 60 0,-6-79-39,1 0 0,1 0 0,0-1-1,2 0 1,8 18 0,-14-34-90,0 0-1,0 0 1,0 0 0,0 0 0,1 0-1,-1-1 1,0 1 0,1 0 0,-1-1-1,1 1 1,0-1 0,0 1 0,-1-1-1,1 0 1,0 0 0,0 0 0,3 1-1,-3-1-13,0-1-1,0 0 0,-1 0 1,1 0-1,0 0 0,-1-1 1,1 1-1,0 0 1,0-1-1,-1 1 0,1-1 1,-1 1-1,1-1 0,0 0 1,-1 0-1,0 0 1,1 0-1,-1 0 0,1 0 1,-1 0-1,0 0 0,2-3 1,32-37 316,55-86-1,-69 95-319,-10 16-72,3-4-144,-1 0-1,16-36 0,-28 54-268,-1 4-161,-9 164 107,9-151 567,-1-4 7,1 0-1,0 1 1,1-1-1,0 0 0,1 0 1,0 0-1,1 0 1,4 11-1,-6-20-21,-1-1 0,1 1-1,0-1 1,0 1 0,0-1 0,0 0-1,0 1 1,0-1 0,0 0 0,0 0 0,0 0-1,1 0 1,-1 0 0,0 0 0,1 0-1,-1-1 1,1 1 0,-1 0 0,1-1-1,-1 1 1,1-1 0,0 1 0,-1-1-1,3 0 1,-1 0 5,-1 0-1,0 0 1,1-1-1,-1 1 0,1-1 1,-1 0-1,0 0 1,0 0-1,1 0 0,-1 0 1,0 0-1,0 0 1,0-1-1,0 1 1,0-1-1,2-2 0,7-8 50,0-1 0,-1 0 0,12-21 0,23-48-20,9-15-278,-39 69 42,-14 24 19,2-1-1,-1 1 0,0 0 0,1 0 1,6-8-1,3 29-571,-5-4 675,0 1 0,7 17 0,-8-16 172,17 27 0,-22-39-110,1-1 0,-1 1 0,1-1 0,0 0 0,-1 0 0,1 0 0,0 0 0,1 0 0,-1 0 0,0-1 0,0 1 0,5 1 0,-5-2 9,-1-1 1,1 0-1,0 1 1,0-1 0,0 0-1,-1 0 1,1-1 0,0 1-1,0 0 1,-1 0-1,1-1 1,0 1 0,0-1-1,-1 0 1,1 1 0,-1-1-1,1 0 1,-1 0 0,1 0-1,-1 0 1,3-2-1,3-3 58,1-1 0,-1 0 0,0 0 0,-1-1 0,0 0 0,8-11 0,-11 13-75,1 0-1,-1-1 0,0 1 0,-1 0 0,1-1 1,-1 0-1,-1 1 0,1-1 0,-1 0 0,0-8 0,0 14-35,-1-1 0,-1 0 0,1 0 0,0 0 0,0 0 0,-1 0 1,1 1-1,-1-1 0,1 0 0,-1 0 0,0 1 0,0-1 0,0 0 0,0 1 0,0-1 0,0 1 0,0-1 0,-1 1 0,1-1 0,0 1 0,-1 0 0,1 0 0,-1 0 0,1 0 0,-1 0 0,0 0 0,1 0 0,-1 0 0,0 1 0,0-1 0,1 1 0,-1-1 0,0 1 0,0 0 0,0 0 0,0-1 0,0 1 0,0 1 0,1-1 0,-1 0 0,0 0 0,0 1 0,0-1 0,0 1 0,1-1 0,-1 1 0,0 0 0,-2 1 0,-2 3-9,0-1 0,0 1 0,1 0-1,0 1 1,0-1 0,0 1 0,1 0 0,0 0 0,0 0-1,0 1 1,1 0 0,0-1 0,0 1 0,-2 8 0,-2 12 98,1 1-1,-4 37 1,9-60-77,-1 15 246,0 33 0,2-44-203,1-1 1,0 0-1,0 1 0,1-1 0,0 0 0,5 13 0,-6-19-5,0 0-1,0 0 1,0 0 0,1 0 0,-1 0-1,0 0 1,1-1 0,-1 1 0,1-1-1,0 1 1,-1-1 0,1 1 0,0-1-1,0 0 1,0 0 0,0 0 0,3 1 0,-2-1 4,1 0 1,0 0-1,-1-1 1,1 1 0,0-1-1,0 0 1,-1 0 0,1-1-1,5 0 1,6-3 18,0 0 1,0-1-1,26-13 0,-34 15-58,24-13 45,0-1 0,-1-1 0,-1-2-1,-1-1 1,-1-1 0,0-1 0,-2-2 0,22-27 0,-46 52-39,9-11-37,-1 0-1,0-1 1,0 0-1,-1-1 0,-1 0 1,0 0-1,6-16 1,-12 14-554,-1 14 469,4 9 70,-3-4 32,0 1 1,-1 0-1,1 0 1,-1 0 0,0 0-1,-1 6 1,0 6 56,-2 44-79,1-32 111,2 33-1,1-53-48,0-1-1,0 1 0,1-1 0,0 0 0,0 1 1,1-1-1,0 0 0,6 10 0,-9-18-19,3 7 58,1-1 0,0 0 0,10 11 0,-13-15-36,1-1 0,-1 0 0,0 1 0,1-1 0,0 0 0,-1 0 0,1 0-1,0 0 1,-1 0 0,1-1 0,0 1 0,0 0 0,0-1 0,0 1 0,0-1 0,-1 0 0,1 0 0,0 0 0,0 0 0,4 0 0,3-2-2,0-1 0,0 0 1,0-1-1,-1 0 0,1 0 1,-1-1-1,0 0 1,15-12-1,10-6 95,-1 3-64,134-76-186,-141 84 174,25-11 74,65-41 0,-97 52-93,0-1 1,18-17-1,-36 30-25,1 0 0,-1 0 0,0 0 0,1-1-1,-1 1 1,0 0 0,1-1 0,-1 1 0,0 0-1,1-1 1,-1 1 0,0 0 0,0-1 0,0 1-1,1 0 1,-1-1 0,0 1 0,0-1 0,0 1-1,0 0 1,0-1 0,0 1 0,0-1 0,0 1-1,0 0 1,0-1 0,0 1 0,0-1-1,0 1 1,0-1 0,0 1 0,0 0 0,0-1-1,0 1 1,-1-1 0,1 1 0,0 0 0,0-1-1,-1 0 1,0 1 0,0-1 0,0 1 0,0 0 0,1-1 0,-1 1 0,0 0-1,0-1 1,0 1 0,0 0 0,0 0 0,0 0 0,0 0 0,0 0 0,-1 0 0,1 0-1,-1 1 1,-14 2 14,0 2-1,1 0 1,0 0 0,0 2-1,1 0 1,-18 11-1,12-5-4,1 1 0,0 0 0,-27 28-1,30-26 29,0 1 0,1 0-1,1 1 1,0 1 0,2 0-1,0 1 1,-10 23 0,17-31 2,-19 56 184,24-67-208,0-1 0,0 0 1,0 1-1,0-1 0,0 1 0,0-1 0,0 0 0,-1 1 0,1-1 0,0 1 0,0-1 0,1 0 0,-1 1 0,0-1 0,0 1 0,0-1 0,0 0 0,0 1 0,0-1 0,0 0 0,1 1 0,-1-1 0,0 0 0,0 1 1,0-1-1,1 0 0,-1 1 0,0-1 0,1 0 0,-1 0 0,0 1 0,1-1 0,0 1 8,0-1 0,0 0-1,0 0 1,0 0 0,0 0 0,0 0 0,0 0 0,0 0 0,0 0-1,0 0 1,3-1 0,0 0 24,1 0-1,0-1 1,-1 0 0,8-4-1,-7 3 0,3-2-13,0 0 1,0-1-1,0 0 0,12-12 0,78-84-203,-98 101 165,1 1-1,-1-1 1,1 1 0,-1-1-1,1 1 1,-1-1-1,1 1 1,-1-1-1,1 1 1,-1 0 0,1-1-1,0 1 1,-1 0-1,1-1 1,0 1-1,-1 0 1,1 0-1,0 0 1,-1-1 0,1 1-1,0 0 1,-1 0-1,1 0 1,0 0-1,0 0 1,0 1 5,0-1-1,0 1 1,-1-1 0,1 1-1,0 0 1,0-1 0,-1 1-1,1 0 1,-1-1 0,1 1-1,-1 0 1,1 0 0,-1-1-1,1 1 1,-1 0 0,1 1-1,1 3-11,-1 0-1,0 0 0,0 0 0,0 0 1,0 9-1,-1-5 19,1 0-1,0 0 1,0 0-1,1 0 1,0 0 0,1-1-1,0 1 1,0-1-1,1 0 1,0 0 0,0 0-1,6 8 1,-7-13 16,0 0 0,-1 0 0,1 0-1,0 0 1,1 0 0,-1-1 0,0 0 0,1 1 0,-1-1 0,1-1 0,0 1 0,0 0 0,0-1 0,0 0 0,0 0 0,0 0 0,0 0 0,0-1 0,0 0-1,0 1 1,6-2 0,-3 1 10,1-1 0,-1 0 0,0 0 0,1 0-1,-1-1 1,0 0 0,0-1 0,0 0 0,0 0 0,12-7-1,8-8-102,-17 12 93,0-1-1,0 0 0,15-16 0,-17 17-48,-7 5 34,0 1 0,0-1 0,0 1-1,0-1 1,-1 0 0,1 0 0,0 1-1,-1-1 1,1 0 0,0 0 0,-1 0 0,1 0-1,-1 1 1,1-3 0,9-17-44,-10 19 97,5-6 111,-1-1-246,-4 7 84,1 0 1,0-1-1,0 1 0,0 0 1,0-1-1,-1 1 0,2 0 0,-1 0 1,2-2-1,3-3-35,1 0 0,-1-1 0,8-11 0,-10 12 13,1-1 1,0 1-1,1 0 0,-1 1 1,8-6-1,-10 8 23,0 1 0,0 0 0,0 0 0,1 0 0,-1 0 0,1 0 0,-1 1 0,1-1 0,-1 1 0,1 0 0,7-1 0,-9 2-63,3-3 6,10 0 94,-13 3 11,-1-2-49,20-6 61,-17 3-97,-3 5 33,0-1 0,0 1 0,-1-1 0,1 0 0,0 1 0,-1-1 0,1 0 0,0 1 0,-1-1 0,1 0 0,-1 0 1,0 0-1,1 0 0,-1 0 0,1 1 0,-1-1 0,0 0 0,0-2 0,0 2 48,0 1-54,0 0 1,0-1-1,0 1 1,0 0-1,0 0 1,0-1-1,-1 1 0,1 0 1,0 0-1,0-1 1,-1 1-1,1 0 1,0 0-1,0-1 0,-1 1 1,1 0-1,0 0 1,0 0-1,-1-1 1,1 1-1,-1 0 0,-1 1-14,-1 0-1,1 0 1,0 0 0,0 0-1,-1 0 1,1 0-1,0 1 1,0-1-1,-2 3 1,-7 4-85,-2 2 71,0 0-1,0 1 1,-10 13 0,4-5 32,-6 6 26,1 1-1,2 1 1,0 2-1,-25 45 1,46-73-18,1 0 1,-1 0 0,0 0-1,1 0 1,-1 0-1,1 1 1,-1-1 0,1 0-1,0 0 1,0 1-1,-1-1 1,1 0 0,0 1-1,0-1 1,0 0 0,0 0-1,1 1 1,-1-1-1,0 0 1,0 0 0,1 1-1,-1-1 1,1 0-1,0 2 1,0-2 5,0-1 1,-1 0-1,1 1 1,0-1-1,-1 0 1,1 0-1,0 0 1,0 0-1,-1 0 1,1 0-1,0 0 1,-1 0-1,1 0 1,0 0-1,-1 0 0,1 0 1,0 0-1,0-1 1,1 1 17,2-1-6,0 1 0,0-1 1,0-1-1,-1 1 0,1 0 1,0-1-1,-1 0 0,1 0 0,-1 0 1,1 0-1,-1-1 0,0 1 1,0-1-1,0 0 0,0 0 1,0 0-1,-1 0 0,3-4 1,3-6-12,-1-1 0,0 0 0,7-22 0,4-7 65,-8 21-101,-1-1-1,6-26 1,-8 32-253,-4 16 47,-2 11 94,-4 48-51,-10 62 1,9-91 215,-1 5 64,-1 0 0,-2 0 1,-2-1-1,-1 0 0,-1-1 0,-2 0 1,-1-1-1,-21 32 0,34-58-72,-2-1-1,1 1 1,0-1 0,-1 0 0,0 0-1,-7 6 1,9-9 1,0 0-1,1 0 1,-1 0-1,0 0 1,0-1 0,0 1-1,0 0 1,0-1-1,0 0 1,0 1 0,0-1-1,0 0 1,0 0 0,0 0-1,0 0 1,0-1-1,0 1 1,0 0 0,1-1-1,-1 1 1,0-1-1,-3-1 1,-8-4 30,1-1-1,-1 0 1,1-1 0,1-1-1,-1 1 1,2-2 0,-13-12-1,21 20-55,0-1-1,0 0 1,0 1 0,0-1-1,1 0 1,-1 0-1,1-1 1,-1 1-1,1 0 1,0 0 0,1-1-1,-1 1 1,0-6-1,1 8 3,0 0-1,0 0 0,1 0 1,-1 0-1,1 0 0,-1 0 1,1 0-1,-1 0 0,1 0 1,-1 0-1,1 0 0,0 0 1,-1 0-1,1 1 0,0-1 1,0 0-1,0 0 0,0 1 1,0-1-1,1 0 0,23-12-126,-19 11 83,1-2 31,1 1 0,0 1 0,0-1 0,0 1 0,0 0 0,0 1 0,15-1 0,33-6 3,-16 0-63,280-61 293,-319 68-219,35-8 49,69-29 0,-91 32-56,-1-1-1,0-1 0,0 1 1,-1-2-1,0 0 0,0-1 1,19-21-1,-18 16 16,-1-1 0,-1 0 0,0-1 0,-1 0 0,-1-1 0,-1 0 0,0 0 0,-1-1 0,7-36 0,-13 52-30,1-25-17,-2 27 28,0 1-1,0-1 1,0 0 0,0 1 0,0-1 0,0 0 0,0 1 0,0-1-1,0 1 1,-1-1 0,1 1 0,0-1 0,0 0 0,-1 1 0,1-1 0,0 1-1,-1-1 1,1 1 0,0-1 0,-1 1 0,1 0 0,-1-1 0,1 1-1,-1-1 1,1 1 0,-1 0 0,1-1 0,-1 1 0,1 0 0,-1 0 0,0 0-1,1-1 1,-1 1 0,1 0 0,-1 0 0,0 0 0,1 0 0,-1 0-1,0 0 1,-4 1-26,0 0-1,0 1 1,0 0 0,0 0-1,1 0 1,-1 0-1,1 1 1,0-1-1,-1 1 1,1 0-1,-6 6 1,-3 4 16,1 0 0,-11 15 0,10-13 62,2 0 0,0 2 0,1-1 0,0 1 0,-10 28 0,18-39-4,0-1 0,1 0 0,0 1 0,0-1 0,1 1 1,-1-1-1,1 1 0,0-1 0,1 1 0,1 8 0,-1-10-5,0 0 1,1 0-1,0 0 1,0 0-1,0 0 1,0 0-1,0-1 1,1 1 0,0 0-1,0-1 1,0 0-1,0 0 1,0 0-1,8 5 1,-1-1-6,1-1 0,0 0 0,1-1 0,-1 0 0,1 0 1,0-1-1,0-1 0,17 2 0,6 0-274,66-1-1,197-20-7465,-236 7 4284,0-2 0,105-33 1,-8-17 351,-159 60 3071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16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36 5152,'-9'-26'1648,"7"22"-1160,0-2-221,4 7-617,4 4 393,3 3 240,0 0 1,0 0-1,9 11 1,11 12 582,19 13-47,-11-12-18,46 54 0,-55-51-439,-3 1 1,-1 1-1,26 53 0,45 130 733,-77-171-632,-1 0 0,10 62 0,-21-80-290,-2 1 1,-1-1-1,-2 1 0,-5 62 1,0-62-100,-1 0 0,-2 0 0,-12 32 0,13-46-23,-1-1 1,-1 0-1,0 0 1,-2-1-1,0 0 0,-22 27 1,15-25-869,-1-1-1,-1 0 1,0-2 0,-1 0-1,-1-1 1,0-1 0,-24 11-1,-2-5-4904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18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43 141 1728,'-15'4'612,"12"-3"-497,1-1 0,-1 1 1,1-1-1,-1 1 0,1 0 1,-1 0-1,1 0 1,0 1-1,-3 1 0,5-3-90,0 0 1,0 0-1,0 0 0,0 0 0,0 0 0,0 1 0,0-1 0,0 0 1,0 0-1,0 0 0,0 0 0,0 0 0,0 1 0,0-1 0,0 0 1,0 0-1,0 0 0,0 0 0,0 0 0,0 1 0,0-1 0,0 0 1,0 0-1,0 0 0,0 0 0,1 0 0,-1 0 0,0 0 0,0 1 1,0-1-1,0 0 0,0 0 0,0 0 0,0 0 0,1 0 0,-1 0 1,0 0-1,0 0 0,0 0 0,0 0 0,0 0 0,1 0 0,-1 0 1,0 0-1,0 0 0,0 0 0,0 0 0,0 0 0,1 0 0,-1 0 1,11 2 499,7 0-251,-1-2 0,1-1-1,0 0 1,0-1 0,24-6 0,0 1-40,333-51 1022,5 15-645,668 16 989,-842 32-1065,131 8 93,-14 24-409,-234-22-259,138 40-1,-197-45-21,34 16 0,-53-21 35,-1 1 1,1 0-1,-1 1 1,-1 0 0,1 0-1,9 10 1,-17-15 42,0 0 0,0 1 0,0-1 0,0 1 0,0-1 0,0 1 0,-1-1 0,1 1 0,-1 0 0,0 0 0,0 0 0,0 0 0,0 0 0,0 0-1,-1 0 1,0 0 0,1 0 0,-1 5 0,-1-4 14,0 0 0,0 1 0,0-1 0,-1 0-1,0 0 1,0 1 0,0-1 0,0-1 0,0 1 0,-1 0-1,-5 6 1,-17 15-15,20-21 1,0 0 0,0 1 0,1 0 0,0 0 1,-1 0-1,2 0 0,-1 1 0,1-1 0,-4 7 0,7-11-2,0-1 0,0 1 0,0-1 0,0 0 0,0 1 0,-1-1 0,1 1 0,0-1 0,0 1 0,0-1 0,0 0 0,0 1-1,0-1 1,0 1 0,1-1 0,-1 1 0,0-1 0,0 0 0,0 1 0,0-1 0,0 1 0,1-1 0,-1 0 0,0 1 0,0-1 0,1 0 0,-1 1 0,0-1-1,1 0 1,-1 1 0,0-1 0,1 0 0,-1 0 0,0 1 0,1-1 0,0 0 0,20 4 244,11-4-74,0-1 1,34-6 0,-57 6-174,215-35 136,-63 8-97,764-97 164,-738 101-166,245-25 21,35 14 336,-425 34-394,-30 1-76,0 0 0,0-1 0,0 0 0,21-5 0,-27 4 65,16 0-40,-7 2 21,-14 0 158,-2-1-135,0 0 0,0 0 0,0 0 0,0 0 0,0 0 1,-1 0-1,1 0 0,0 0 0,-1 0 0,1 1 0,0-1 1,-1 1-1,1-1 0,-3 0 0,3 1 8,-34-11 31,-1 2 0,-46-5 0,56 9-38,-165-20 69,-77-15 97,247 35-184,14 2-120,17 3 44,32 5-28,-1 1 0,1 2-1,-1 1 1,71 28 0,-104-33 87,0 0 0,0 0 0,14 10 1,-20-13 22,-1 0 1,1 1 0,-1-1-1,1 0 1,-1 1-1,1-1 1,-1 1 0,0-1-1,0 1 1,0 0 0,0-1-1,0 1 1,0 0-1,-1 0 1,1 0 0,-1-1-1,1 1 1,-1 0-1,1 0 1,-1 0 0,0 0-1,0 0 1,0 4 0,-1-3 8,0 0-1,-1 1 1,1-1 0,-1 0 0,1 1 0,-1-1 0,0 0 0,0 0 0,-3 2 0,-23 25 37,-59 38 90,28-24 4,59-44-138,-17 12-33,0 2 1,1 0 0,1 0-1,1 2 1,0 0-1,-13 19 1,-3 12-4832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1146 2144,'-6'9'532,"0"3"-59,6-12-407,0 1 1,0-1-1,0 0 0,0 1 1,-1-1-1,1 0 1,1 0-1,-1 1 1,0-1-1,0 0 1,0 1-1,0-1 1,0 0-1,0 0 1,0 1-1,0-1 0,0 0 1,0 0-1,1 1 1,-1-1-1,0 0 1,0 0-1,0 1 1,1-1-1,-1 0 1,0 0-1,0 0 0,0 0 1,1 1-1,-1-1 1,0 0-1,0 0 1,1 0-1,-1 0 1,2 1 1311,13-13 1582,27-29-1127,10-12-765,7-9-365,90-74 0,-19 19-461,-105 92-210,-2-2-1,-1-1 0,0-1 1,-3 0-1,0-2 0,-2 0 1,21-55-1,-7 2 84,34-161-1,-62 232-187,0 1 0,-1-1 1,-1 0-1,0 0 0,-1 1 0,0-1 0,-1 0 0,-3-13 0,4 25 56,0 0-1,-1 1 0,1-1 0,0 0 1,-1 1-1,1-1 0,-1 0 1,1 1-1,-1-1 0,0 1 0,1-1 1,-1 1-1,1-1 0,-1 1 1,0 0-1,1-1 0,-1 1 1,0 0-1,0-1 0,1 1 0,-1 0 1,0 0-1,0 0 0,1 0 1,-1 0-1,0 0 0,0 0 0,0 0 1,1 0-1,-1 0 0,0 0 1,0 0-1,1 0 0,-2 1 0,-26 9-167,7 1 269,0 2 1,0 0-1,2 1 0,-1 1 1,2 1-1,0 1 0,1 0 1,1 1-1,0 1 1,-19 31-1,7-5 209,2 1 1,2 1-1,2 1 0,3 1 1,-28 101-1,44-137-207,1 0 1,1-1 0,-1 1-1,2 0 1,0 0-1,0-1 1,1 1 0,1 0-1,0 0 1,1-1-1,0 0 1,1 1-1,1-1 1,0 0 0,0-1-1,9 15 1,3 2 172,0-2 1,2 0-1,1-1 1,0-1 0,33 29-1,-43-45-147,40 36 579,-45-40-635,-1-1 0,1 0-1,0 0 1,-1-1 0,1 1-1,1-1 1,-1 0 0,0 0-1,8 1 1,-6-2 3,1-1-1,0 1 1,-1-1-1,9-1 1,-14 0-66,1 1 1,0-1-1,-1 0 1,1 0-1,0 0 1,-1 0-1,1 0 1,-1 0-1,1-1 1,-1 1-1,0-1 1,4-3-1,-1 2 86,-4 3-76,-1-1 0,0 1 0,1 0 0,-1 0 0,0 0 1,0 0-1,1 0 0,-1-1 0,0 1 0,1 0 0,-1 0 0,0 0 1,0-1-1,0 1 0,1 0 0,-1-1 0,0 1 0,0 0 0,0 0 1,0-1-1,0 1 0,1 0 0,-1-1 0,0 1 0,0 0 0,0-1 0,0 1 1,0 0-1,0-1 0,0 1 0,0-1-254,1 0-1,0 0 1,-1 0 0,1 0 0,0 1-1,-1-1 1,1 0 0,0 0-1,0 1 1,0-1 0,0 1 0,0-1-1,-1 0 1,1 1 0,1-1-1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4800,'0'0'68,"-1"0"0,1 0 0,0 0 1,-1 0-1,1-1 0,-1 1 0,1 0 0,-1 0 0,1 0 1,-1 0-1,1 0 0,-1 0 0,1 0 0,-1 0 1,1 0-1,-1 1 0,1-1 0,-1 0 0,1 0 0,-1 0 1,1 0-1,0 1 0,-1-1 0,1 0 0,-1 0 0,1 1 1,0-1-1,-1 0 0,1 1 0,0-1 0,-1 1 1,1-1-1,0 0 0,0 1 0,-1-1 0,1 1 0,0-1 1,0 0-1,0 1 0,-1-1 0,1 1 0,0-1 0,0 1 1,0-1-1,0 2 0,1 27 1362,-1-26-1228,2 30 1047,-6 62 1,1-44-731,-4 167 1161,7-200-1449,-2-1 0,0 0 0,-5 17 0,-3 15 536,6-36 290,2-13-367,3-8-592,6-20-60,1 1 0,12-28 1,-1 2-37,-7 21-23,0 0 0,2 1-1,24-38 1,-21 44-84,1 0-1,35-37 1,-44 53 75,0 1 0,0 0-1,1 0 1,0 1 0,1 0 0,-1 1-1,1 0 1,0 1 0,16-5-1,-25 9 37,1 0 0,0 0 0,-1 1 0,1-1-1,0 1 1,0-1 0,-1 1 0,1 0 0,0 0-1,0 0 1,-1 1 0,1-1 0,0 1 0,-1-1-1,1 1 1,0 0 0,-1 0 0,1 0-1,-1 0 1,1 1 0,-1-1 0,0 1 0,0-1-1,1 1 1,-1 0 0,0 0 0,-1 0 0,1 0-1,0 0 1,0 0 0,-1 1 0,1-1 0,1 5-1,1 2 37,-1-1 0,-1 1-1,1-1 1,-2 1 0,1 0-1,-1 0 1,0 0-1,-1 0 1,0 11 0,-1-7-25,-1-1 0,0 0 0,-1 0 1,0 0-1,-1-1 0,0 1 0,-1-1 1,0 0-1,0 0 0,-1 0 0,-1-1 1,-14 18-1,12-19 71,-1-1 0,1 0 0,-2-1 0,1 0 1,-1 0-1,1-1 0,-2-1 0,1 0 0,-1-1 1,1 0-1,-1 0 0,0-1 0,-1-1 0,-24 2 0,-37-4 120,129 28 438,4 1 102,123 67 621,-173-90-1304,4 3-30,0-1 0,29 12 1,-41-20-345,0 0 1,1 1 0,-1-1-1,1 0 1,-1 0 0,1 0-1,-1 0 1,1 0 0,-1 0-1,1-1 1,-1 1 0,0 0-1,1-1 1,-1 1 0,1-1 0,-1 1-1,0-1 1,0 0 0,1 0-1,-1 1 1,0-1 0,0 0-1,0 0 1,0 0 0,0 0-1,0 0 1,0-1 0,1-1-1,0 2-40,12-13-3021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16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30 3712,'-5'-2'670,"0"0"1,0 0-1,0 0 1,-1 1-1,1-1 0,-1 2 1,1-1-1,-1 0 1,1 1-1,-10 1 1,8-1 1575,22 0-1393,253-5 2166,-182 1-2363,-57 1-483,-12-2-2890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87 2720,'-2'1'393,"1"-1"0,0 1 0,-1 0 1,1 0-1,-1-1 0,0 1 0,1-1 0,-1 0 0,1 1 1,-1-1-1,0 0 0,1 0 0,-1 0 0,-2 0 0,-14-1 6995,19 1-6988,0-1-16,3 0-178,0-1 0,-1 1 0,1 0-1,0 1 1,0-1 0,0 0 0,0 1 0,4 0 0,7-1 223,168-28 909,-48 5-782,-38 10-247,116-1 0,-200 14-325,0 2 0,0 0 0,0 1 0,20 4 0,-25-2-21,-7-3-128,-10 11-6416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4384,'-48'0'1424,"46"0"-1373,1 0 1,-1 0-1,0-1 0,1 1 1,-1 0-1,1 1 0,-1-1 1,1 0-1,-1 0 1,1 1-1,-1-1 0,1 1 1,-1-1-1,1 1 0,-1 0 1,-1 0-1,-1 2 254,3-2-20,0-1-1,0 0 1,0 1-1,0-1 0,0 1 1,0-1-1,0 1 1,0 0-1,0-1 0,0 1 1,1 0-1,-1 0 1,0 0-1,1-1 0,-1 1 1,0 0-1,1 0 1,-1 2-1,1-3-161,0 1 0,0-1 1,-1 0-1,1 1 0,0-1 0,0 1 0,1-1 0,-1 1 1,0-1-1,0 1 0,0-1 0,0 0 0,0 1 0,0-1 1,1 1-1,-1-1 0,0 0 0,0 1 0,0-1 0,1 0 1,-1 1-1,0-1 0,1 0 0,-1 1 0,0-1 0,1 0 1,-1 1-1,0-1 0,1 0 0,-1 0 0,1 0 0,-1 1 1,0-1-1,1 0 0,-1 0 0,1 0 0,-1 0 0,1 0 1,0 0-1,12 2 733,1-1-1,-1 0 1,1-1 0,20-2 0,-8 0-314,71-5 735,118-2-725,-114 14-566,31 2-324,-104-11-2663,-7 1-5283,-17 6 5362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2976,'0'-15'1817,"0"-2"4483,0 14-6156,0 4 723,1 1-564,-1 0 0,1 0 0,0-1 0,-1 1 0,1 0 0,0-1 0,2 4 0,-2-4-172,1 1 1,-1 0 0,0 0 0,0 0 0,0-1 0,0 1 0,-1 0 0,1 0 0,0 0-1,-1 1 1,1-1 0,-1 0 0,0 4 0,-2 28 830,0-21-725,-9 84 851,-11 193 677,25-95-1354,-3-193-433,0 0-338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5:5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2976,'0'0'115,"0"0"1,0 0-1,0-1 1,0 1-1,0 0 1,0 0-1,0-1 1,0 1-1,0 0 0,0 0 1,0 0-1,0-1 1,0 1-1,1 0 1,-1 0-1,0 0 1,0-1-1,0 1 1,0 0-1,0 0 1,1 0-1,-1 0 0,0-1 1,0 1-1,0 0 1,1 0-1,-1 0 1,0 0-1,0 0 1,0 0-1,1 0 1,-1-1-1,0 1 0,0 0 1,1 0-1,-1 0 1,0 0-1,0 0 1,0 0-1,1 0 1,-1 0-1,0 0 1,0 0-1,1 1 0,-1-1 1,0 0-1,1 0 1,2 0-186,1-1 381,0 0 0,1-1 0,-1 0 0,0 0 0,0 0 0,0 0 0,6-5-1,8-3 93,8 0 31,0 1 0,33-6 0,-57 15-440,26-7 206,1 2 0,-1 1 0,1 2 0,0 0 0,31 3 0,5 2-19,-37-3-29,39 6 1,6 4 412,136 1 0,-179-11-502,175 8 194,-20 3 274,-90-8-240,276-13-49,-247 2-245,326-32 950,-247 19-827,-177 19-148,720-60 547,-413 42 3,50 1-122,30-5-224,40-9 315,40-3 48,-194 12-158,-110 7-74,289-21 999,-437 35-1217,605-33 484,-570 35-533,223-12 37,-87 1-1448,-208 12 552,0 0-1,0 0 0,0 1 0,0-1 0,0 1 0,7 2 1,-10-3 563,-1 1 0,1-1 0,-1 0 0,1 0 0,-1 1 0,1-1 0,-1 0 0,0 1 0,1-1 0,-1 1 0,1-1 0,-1 1 0,0-1 0,1 1 0,-1-1 0,0 1 0,1-1 0,-1 1 0,0-1 0,1 2 0,-1-1-5,0 0 0,-1 0 0,1 0 0,0 0 0,0 0 0,0 0 0,-1 0 0,1 0 0,0 0 0,-1 0 0,1 0 0,-1 0 0,1 0 0,-1 0 0,-1 1 0,-2 3-716,-1 0 0,0-1-1,-6 6 1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2304,'0'0'9552,"-9"0"-6827,16-1-2767,-1 1 1,1-1-1,-1-1 1,1 1-1,-1-1 1,0 0-1,9-4 1,-3 1 58,-8 4-13,1 0 0,-1 0 0,0 0 0,0 1 0,1 0 1,-1 0-1,0 0 0,5 1 0,10 0-83,-18-1 106,-1 0 0,1 0 1,0 0-1,0 0 1,0 0-1,0 1 1,-1-1-1,1 0 1,0 0-1,0 0 1,0 1-1,-1-1 1,1 1-1,0-1 1,-1 0-1,1 1 0,0-1 1,-1 1-1,1 0 1,0-1-1,-1 1 1,1-1-1,-1 1 1,1 0-1,0 1 1,0-1 18,-1 1-1,1 0 1,-1 0 0,0 0 0,1-1 0,-1 1 0,0 0 0,0 0 0,0 0 0,0 0 0,-1 2 0,-1 4 103,0 1 0,0 0 0,-7 13 0,-36 89 587,24-71-663,6-10 46,11-22-31,1-1 0,-1 1 0,0-1 0,-1 0 0,0 0 0,0 0 0,-7 6 0,8-8-55,4-4-38,-1-1 1,1 1 0,0-1-1,-1 1 1,1-1 0,-1 1-1,1-1 1,0 1 0,-1-1-1,1 0 1,-1 1 0,1-1-1,-1 0 1,1 1 0,-1-1-1,0 0 1,1 0 0,-1 1-1,1-1 1,-1 0 0,0 0-1,1 0 1,-1 0-1,1 0 1,-2 0 0,25-2 161,40-9 0,-57 10-143,0-1-1,0 1 1,1 0 0,-1 0-1,0 0 1,1 1-1,-1 0 1,0 0-1,1 1 1,-1 0-1,0 0 1,0 0-1,1 1 1,8 4-1,-6-3 340,-1 0-478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0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1248,'-1'0'67,"1"-1"1,0 0-1,0 0 0,0 0 1,0 0-1,1 0 0,-1 1 1,0-1-1,0 0 0,0 0 1,1 0-1,-1 0 1,0 1-1,1-1 0,-1 0 1,1 0-1,-1 1 0,1-1 1,-1 0-1,1 1 0,-1-1 1,1 1-1,0-1 0,1 0 1,-1 0 104,0 0 1,-1 1-1,1-1 1,0 0 0,0 0-1,0 0 1,-1 0-1,1 1 1,0-1-1,-1 0 1,1-2 0,6-9 6040,-11 23-5760,1 0 1,0 1 0,1-1 0,0 1-1,-1 19 1,1-11-147,-1 43 448,3 69 1,2-42-363,-9 101 475,6-154-776,-6 23-9,4-40 121,-1 29-1,2-35-486,0-13-702,-2-8-1576,4 3 1722,-1 0 0,1 0 0,0-1 0,0 1 0,0 0 0,1-1 0,-1 1 0,3-6-1,4-5-962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52 2144,'-1'-2'129,"1"0"0,1 0 0,-1 0 0,0 0 1,0 0-1,1 0 0,-1 0 0,1 0 0,-1 0 0,1 0 0,0 0 0,0 1 0,0-1 1,0 0-1,0 1 0,0-1 0,0 1 0,3-3 0,0-11 6068,-8 24-5381,-6 11-101,0-1 0,-21 31 0,-30 32-42,46-64-435,-12 18-11,3-3 36,-44 44-1,-31 11 250,21-20-64,76-66-371,-1 1-1,1 0 1,0 0-1,-1-1 1,-2 7 0,2-4 252,8-5-162,0 1-1,-1-1 1,1 0-1,8-2 0,0 1-23,56-7 330,1 2 1,72 5-1,-114 4-462,0 1-1,-1 2 1,1 0 0,-1 2-1,30 12 1,-34-13-752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3072,'-21'1'7479,"26"1"-3773,4 1-441,-3 0-4270,-5-3 1469,7 4-523,-5 4 134,0-1-1,-1 1 1,0 0 0,2 13-1,2 2 56,-5-19-107,0 0 0,0 0-1,0 0 1,0 0 0,0 5 0,-1 37 1145,1-50-1083,0-1 0,0 0 0,0 1 0,1-1 0,2-4 0,1-4-40,26-62 101,-14 39-207,-4-18-83,-12 45 43,-1 6 16,0 7-182,20-4 352,-10 0-1,-1 1-1,19 5 1,3-1-31,40 8 12,-40-7 8,1-1-1,43 2 1,127-20 252,-108 5-405,-64 4 51,-21 3 42,1 0 0,-1 0 1,1 1-1,13 0 0,2-1 101,-12 0-87,-13 1-29,0 1 1,-1-1 0,1 1-1,-1-1 1,1 1 0,0-1-1,-1 1 1,1-1 0,-1 1-1,1-1 1,-1 0-1,1 1 1,-1-1 0,0 0-1,1 0 1,-1 1 0,1-1-1,-1 0 1,0 0 0,0 0-1,-9 5-50,0 1 0,0 0 0,0 0-1,-9 8 1,-14 19 2,0 1-1,-36 52 1,-43 84 324,91-140-204,-1-1-1,-1 0 1,-1-2 0,-1-1 0,-2-1 0,0-1 0,-2-1 0,-1-2 0,-50 28-1,67-41-84,7-5 46,0 0-1,1 0 1,-1 0 0,-7 8 0,11-10-20,0 1 1,0-1-1,0 0 1,0 1-1,0-1 1,0 0-1,0 0 0,0-1 1,-1 1-1,1 0 1,0-1-1,-1 1 1,-4-1-1,-2 3-53,5 0-1,96-10 524,-33 2-397,-26 1-51,-15 2-21,0 1 0,27 1 0,-14 0-12,-26 0 0,-1-1 0,1 1 0,-1 0 0,1 1 0,-1-1 0,0 1 0,1 0 0,-1 0 0,5 2 0,11 7 58,-14-7 22,-1 0 0,1 0 0,0-1 1,0 0-1,11 3 0,7-2 181,35 0 1,-59-3-124,6-8-303,-19 12-11212,12-4 11090,1 0 1,-1 0-1,1 0 0,-1-1 1,1 1-1,-1 0 0,1 0 1,0 0-1,-1 0 0,1 0 1,-1 0-1,1-1 0,-1 1 1,1 0-1,0 0 1,-1-1-1,1 1 0,0 0 1,-1-1-1,1 1 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96 2816,'-21'-3'917,"21"3"-860,-1 0 1,1 0-1,-1 0 0,1 0 0,-1 0 0,1-1 0,-1 1 0,1 0 1,-1 0-1,1 0 0,-1 0 0,1-1 0,-1 1 0,1 0 1,-1-1-1,1 1 0,-1 0 0,1-1 0,0 1 0,-1 0 1,0-2-1,-2 1 1576,3 1-1363,-1 0 0,0-1 0,1 1 0,-1 0 0,1 0 0,-1 0 0,0 0 0,1-1 0,-1 1 0,1 0 0,-1-1 0,1 1 0,-1 0 0,0-1 0,1 1 0,0-1 0,-1 1 0,0-1 0,1 1-206,0-1 0,0 1 0,0 0 1,-1 0-1,1 0 0,0-1 0,0 1 1,0 0-1,0 0 0,0 0 0,0-1 0,0 1 1,0 0-1,0 0 0,0 0 0,0-1 1,0 1-1,0 0 0,0 0 0,0 0 0,0-1 1,0 1-1,0 0 0,0 0 0,0-1 1,0 1-1,0 0 0,0 0 0,0 0 0,1-1 1,-1 1-1,0 0 0,0 0 0,0 0 1,0 0-1,0-1 0,1 1 0,-1 0 0,0 0 1,0 0-1,0 0 0,1 0 0,-1 0 1,0 0-1,0 0 0,0-1 0,1 1 0,-1 0 1,0 0-1,7-1 378,-1 0 0,0 0 0,1 1 0,-1 0 0,1 0 0,7 1 0,15 1 288,159 6 870,-106-4-1552,-80-4-46,0 0 1,0 1-1,0-1 1,0 0-1,0 0 1,0 0-1,0 0 1,0 0-1,0-1 1,0 1-1,0-1 1,0 1-1,0-1 1,3-1-1,-3 1-418,-1-1 0,0 1 0,0 0 0,0-1 0,0 1 0,0-1 0,0 1 0,-1-1 0,1 0 0,0 1 0,-1-1 0,1 0 0,-1 1 0,1-4 0,0-2-1328,1 1 0,-1 0 0,5-9 0,8-3-1098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185 157 2240,'0'-2'-200,"0"1"299,0 1 0,0 0 0,0 0 0,0 0 0,0-1 1,0 1-1,0 0 0,0 0 0,0 0 0,0-1 0,0 1 0,0 0 1,0 0-1,0-1 0,0 1 0,0 0 0,0 0 0,0 0 1,0-1-1,-1 1 0,1 0 0,0 0 0,0 0 0,0 0 0,0-1 1,0 1-1,0 0 0,-1 0 0,1 0 0,0 0 0,0 0 0,0-1 1,-1 1-1,1 0 0,0 0 0,0 0 0,0 0 0,-1 0 0,1 0 1,0 0-1,0 0 0,0 0 0,-1 0 0,1 0 0,0 0 1,0 0-1,-1 0 0,1 0 0,0 0 0,-5 7 576,0 0-1,1 0 1,0 1 0,0-1-1,-2 10 1,-17 94 646,12-55-845,-6 29 216,-28 124 835,30-124-1109,12-62-113,-1 1 0,-11 37 0,15-60-263,0 0-1,-1 0 1,1 0-1,0 0 1,0 0-1,-1-1 1,1 1-1,-1 0 1,1 0-1,-1 0 1,1-1-1,-1 1 1,0 0-1,1-1 1,-1 1-1,0 0 1,0 0-1,1-1-14,-1 0-1,1-1 1,0 1-1,-1 0 1,1 0 0,0 0-1,-1-1 1,1 1-1,0 0 1,0 0 0,-1-1-1,1 1 1,0 0-1,0 0 1,-1-1 0,1 1-1,0 0 1,0-1-1,0 1 1,0 0-1,0-1 1,-1 1 0,1 0-1,0-1 1,0 1-1,0-1 1,0 1 0,-1-5 70,0 0 0,1 0 0,-1 0 0,1 1 1,1-7-1,9-52 173,4-22-327,30-209 217,-11 131-304,-21 109 771,19-52-1,-30 106-624,-1-2 49,1 0 0,-1-1 0,1 1 0,0 1 0,0-1 0,0 0 0,0 0 0,3-3 0,-4 5-45,0 0 0,0 0 0,0 0 0,1 0-1,-1 0 1,0 0 0,0 0 0,0 0-1,1 0 1,-1 0 0,0-1 0,0 1-1,0 0 1,1 0 0,-1 0 0,0 1-1,0-1 1,1 0 0,-1 0 0,0 0-1,0 0 1,0 0 0,1 0 0,-1 0-1,0 0 1,0 0 0,0 0 0,0 0-1,1 1 1,-1-1 0,9 12 101,4 18 97,-1 0 0,-1 0 0,12 63 0,-11-47-220,9 57 36,-12-56 277,25 77-1,-18-70-242,-12-41 14,0 1 1,0-1-1,1 1 0,1-1 1,8 13-1,-4-10-95,-2-3 54,0-1 0,11 12 0,-16-21-16,-1-1 1,0 0 0,0 1 0,0 0 0,-1-1 0,1 1-1,0 0 1,-1 0 0,0 0 0,0 0 0,0 0-1,0 0 1,1 6 0,-2-9-10,0 1 1,0 0-1,1 0 1,-1 0-1,0-1 1,0 1-1,1 0 1,-1-1-1,1 1 1,-1 0-1,1-1 1,-1 1-1,1 0 0,0 0 1,0 0-2,0 0-1,-1 0 1,1 0 0,0-1-1,-1 1 1,1 0 0,0 0-1,-1 0 1,0 0 0,1 0 0,-1 0-1,1 1 1,-1-1 0,0 0-1,0 2 1,2 4 120,1-9 344,6-12 397,-7 10-897,4-9 95,0 0 0,-1-1-1,0 0 1,-1 0 0,-1 0 0,3-29-1,3-10-34,35-189-164,-10 96-201,-24 113-62,1 1 0,20-41 0,-19 48-611,-3 6-1089,12-19 1,-17 32 582,1 0 0,-1 0 1,10-9-1,0 5-891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17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55 3136,'0'-1'76,"-1"1"-1,0-1 1,0 1 0,0-1 0,1 1-1,-1 0 1,0 0 0,0-1-1,0 1 1,0 0 0,0 0 0,0 0-1,0 0 1,0 0 0,1 0 0,-1 0-1,0 0 1,0 0 0,0 1 0,0-1-1,0 0 1,0 0 0,0 1-1,-1 0 1,1-1 495,-1 1 0,0-1-1,1 1 1,-1-1 0,0 0-1,0 0 1,1 0 0,-1 0 0,0 0-1,-3-1 1,-2 1 2970,21-6-2629,18-4-261,-26 8-624,0 0-1,1 0 1,-1 1-1,0-1 1,11 0-1,-11 2 4,-1-1-1,0 0 1,0 0-1,0 0 1,0-1 0,0 0-1,9-4 1,4-2-2355,0 3-3389,-17 5 5181,0 0 0,1 0 1,-1 0-1,0 0 0,1 0 0,-1 0 1,0 0-1,1 1 0,-1-1 1,0 1-1,2 0 0,-2-1 457,9 3-1487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3552,'5'9'15706,"-3"-9"-15098,189-11 1032,-158 8-1499,335-36 313,85 2-353,55-13 240,-225 9 282,-85 12-382,-87 13-101,466-60 995,-408 61-1094,-121 13-280,72 6 0,-114-3-89,0 0 0,0 0 0,9 4 0,-15-5 193,1 0 1,-1 0-1,0 1 1,1-1-1,-1 0 1,1 0 0,-1 0-1,0 1 1,1-1-1,-1 0 1,0 0-1,0 1 1,1-1-1,-1 0 1,0 1 0,0-1-1,1 0 1,-1 1-1,0-1 1,0 0-1,0 1 1,0-1-1,1 0 1,-1 1 0,0-1-1,0 1 1,0-1-1,0 0 1,0 1-1,0-1 1,0 1-1,0-1 1,0 0 0,0 1-1,0-1 1,0 1-1,-1-1 1,1 0-1,0 1 1,-11 17-6872,1-6 3625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3232,'-4'-4'8030,"4"17"-5679,-2 23-822,2-35-1402,-32 274 5319,-4 51-3324,33-274-2368,0-42-4912,3-12 4677,0 1-1,0-1 0,1 1 0,-1-1 0,1 1 0,0 0 0,-1-1 1,1 1-1,0 0 0,1-2 0,9-16-2675,3-3 1125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5408,'0'0'172,"0"-1"1,-1 0 0,1 1-1,0-1 1,0 0-1,0 0 1,0 1 0,0-1-1,0 0 1,0 0-1,1 1 1,-1-1 0,0 0-1,0 0 1,0 1-1,1-1 1,-1 0-1,0 1 1,1-1 0,-1 0-1,1 1 1,-1-1-1,1 1 1,-1-1 0,1 1-1,-1-1 1,1 1-1,-1-1 1,1 1 0,0-1-1,-1 1 1,1 0-1,0-1 1,0 1 0,32-17 3187,-25 14-2809,10-4 175,0 1 0,0 1 0,1 1 0,-1 0 1,37-2-1,-51 6-651,-1 0 1,1 0-1,0 0 1,0 0-1,-1 0 1,1 1-1,0 0 1,-1 0 0,1 0-1,6 2 1,-9-2-38,1 0 1,0 1 0,0-1-1,-1 0 1,1 1 0,-1-1-1,1 1 1,-1-1 0,0 1-1,1 0 1,-1-1-1,0 1 1,0 0 0,0 0-1,0 0 1,-1 0 0,1 0-1,-1 0 1,1 0 0,0 2-1,0 8 90,0 0-1,-1 0 1,0 0-1,0 0 0,-1 0 1,-1 0-1,0 0 0,-6 18 1,-6 8 75,-21 44-1,21-50-111,-26 69 5,39-100-89,1 0 1,-1 1-1,1-1 1,0 1-1,-1-1 1,1 0-1,0 1 1,0-1-1,0 1 1,0-1 0,1 1-1,-1-1 1,0 0-1,1 1 1,-1-1-1,0 1 1,1-1-1,0 0 1,-1 0-1,1 1 1,0-1-1,0 0 1,-1 0-1,1 0 1,0 0-1,0 1 1,0-2-1,3 3 1,2 2-1,0 0 1,1 0-1,12 5 1,-17-8-21,50 21-17,-34-15 207,29 16 1,-46-24-150,1 1 0,-1 0 1,1 0-1,-1 0 0,0 0 0,0 0 1,1 0-1,-1 0 0,0 1 0,0-1 1,0 0-1,0 0 0,0 1 0,-1-1 1,1 1-1,0-1 0,0 3 0,-1-2-6,0-1-1,0 1 0,0-1 0,-1 1 1,1 0-1,0-1 0,-1 1 0,1-1 1,-1 1-1,0-1 0,0 0 0,1 1 1,-1-1-1,0 0 0,0 1 0,0-1 0,0 0 1,-2 2-1,-5 4 18,1 0 1,-1-1 0,-1 0-1,1 0 1,-1-1-1,0 0 1,0-1-1,0 0 1,-1 0-1,0-1 1,-10 3-1,7-3-456,0-1-1,0 0 0,-16 0 1,18-2-651,1-1 1,-1 0 0,1 0-1,-13-4 1,22 5 789,0 0-1,0-1 1,0 1 0,0 0 0,0-1-1,0 1 1,0-1 0,0 1 0,0-1-1,0 0 1,0 1 0,0-1 0,0 0-1,1 1 1,-1-1 0,0 0 0,0-1-1,0 1 40,1 0-1,0 1 1,0-1 0,0 0-1,0 0 1,0 1-1,0-1 1,0 0 0,0 1-1,0-1 1,1 0-1,-1 0 1,0 1-1,0-1 1,1 0 0,-1 1-1,0-1 1,1 0-1,-1 1 1,1-1-1,-1 1 1,0-1 0,1 1-1,-1-1 1,1 1-1,0-1 1,-1 1 0,2-1-1,16-12-2261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 4896,'-9'-3'728,"-11"-7"1381,32 11 6985,26-1-6604,-10-1-1413,130-2 1450,-116-1-2246,73-15-1,-90 13-195,29-10 0,-46 13-81,-1 0 0,1-1 0,-1 0 0,0 0 0,0 0 0,-1-1 1,11-10-1,-11 10 25,-4 5-36,-6 12 30,-1 0 145,-15 50 397,-25 64-41,-9 24-269,-15-11-247,36-82-2683,28-49 1955,-2 10-976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4640,'0'0'1504,"2"-3"-912,3-2-73,0 1 0,-1 0 0,2 0 0,7-5-1,-7 5 4,0 0-1,0-1 0,0 0 1,-1 0-1,10-10 0,33-65 1125,-28 43-998,92-188 2131,-61 116-988,-43 93-1613,0 1 0,1 0 0,1 1 1,0 0-1,0 0 0,2 1 0,0 1 0,0 0 0,1 0 0,0 1 0,1 1 1,0 0-1,1 1 0,25-11 0,-27 14-143,97-35 364,-98 37-305,1 1 1,0 1-1,0 0 0,0 1 0,0 0 0,25 2 0,-36-1-62,0 0-1,0 0 0,0 0 1,0 1-1,0-1 0,0 1 1,-1-1-1,1 1 0,0 0 1,0 0-1,0 0 0,-1 0 1,1 0-1,0 0 0,-1 0 0,1 0 1,-1 1-1,1-1 0,-1 1 1,2 1-1,-2-1-19,0 1 0,-1-1 0,1 1 0,0-1 0,-1 1-1,0-1 1,1 1 0,-1-1 0,0 1 0,0-1 0,0 1 0,-1 0 0,1-1 0,-1 1-1,0 2 1,-4 10 61,0 0-1,-1-1 1,-15 26 0,-3 5 79,15-23-138,0 1 1,2-1-1,-9 45 0,13-50 75,1-1 0,1 1-1,0 0 1,2-1-1,-1 1 1,6 24-1,-3-31-57,0 0 1,1-1-1,0 1 0,1-1 0,0 1 1,9 11-1,29 47 172,-42-68-189,-1 0 1,0 0 0,0 1 0,1-1-1,-1 0 1,0 0 0,0 1 0,1-1-1,-1 0 1,0 0 0,0 0 0,1 0 0,-1 0-1,0 0 1,1 1 0,-1-1 0,0 0-1,1 0 1,-1 0 0,0 0 0,0 0-1,1 0 1,-1 0 0,0 0 0,1 0 0,-1 0-1,0 0 1,1-1 0,-1 1 0,14-7 84,8-12-76,78-91-98,-93 97-61,-6 12 111,-1 0 0,1-1 0,-1 1 0,1 0 0,-1 0-1,1 0 1,0 0 0,0 0 0,-1 0 0,1 0 0,1-1 0,1-1-384,-4 2-274,0 1 571,1 0 0,0 0 0,0 1-1,-1-1 1,1 0 0,0 0 0,-1 0-1,1 0 1,0 1 0,0-1 0,0 0-1,-1 0 1,1 1 0,0-1 0,0 0 0,0 0-1,-1 1 1,1-1 0,0 0 0,0 0-1,0 1 1,0-1 0,0 0 0,0 1-1,0-1 1,0 0 0,0 1 0,0-1-1,-1 12-3261,0-7 1522,1-1 0,0 0 0,0 1 0,1 8 0,3-1-1001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6400,'-6'5'1945,"7"-1"555,15 3 1307,-12-5-3622,9 1 660,0 0-1,0-1 1,1 0 0,24-1 0,-30-1-703,-1 0 1,1-1 0,0 0 0,-1 0-1,1-1 1,-1 0 0,1 0 0,13-7-1,-19 8-130,0 0 0,0 0-1,0 0 1,0-1 0,0 1-1,-1-1 1,1 0 0,0 1-1,-1-1 1,1 0 0,-1 0-1,1 0 1,-1 0 0,0 0-1,0 0 1,0 0 0,0 0-1,0 0 1,-1-1 0,1 1-1,-1 0 1,1-1-1,-1 1 1,0 0 0,0-1-1,0 1 1,0 0 0,0-1-1,-1 1 1,1 0 0,-1-1-1,0-2 1,-1 2-29,1 0-1,-1 0 1,1 0-1,-1 0 1,0 0 0,0 0-1,-1 0 1,1 1-1,0-1 1,-1 1-1,0 0 1,1 0 0,-1 0-1,0 0 1,0 0-1,0 0 1,-1 1 0,1-1-1,0 1 1,0 0-1,-7-1 1,4 1 43,0-1 1,0 1 0,0 1-1,0-1 1,0 1-1,0 0 1,0 1 0,0-1-1,0 1 1,0 0-1,-10 4 1,11-3 105,1 0-1,0 1 1,0 0 0,0-1-1,0 1 1,0 0 0,1 1-1,-1-1 1,1 1 0,0 0 0,0 0-1,0 0 1,1 0 0,-1 0-1,-2 8 1,3-8-23,1 0 1,-1 0-1,1 0 0,0 0 1,0 0-1,1 0 0,-1 1 0,1-1 1,0 0-1,0 0 0,0 0 1,1 1-1,0-1 0,-1 0 1,1 0-1,1 0 0,2 7 1,0-4 21,0-1 0,0 0 0,1 0 1,0-1-1,0 0 0,0 0 0,1 0 1,0 0-1,0-1 0,0 0 0,0 0 1,1 0-1,-1-1 0,13 4 0,-2-1-106,0-1-1,0-1 0,1-1 1,32 2-1,-30-4-1724,38-2-1,-47-1-642,0 0-1,17-5 1,-4 1-265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5632,'-11'-9'13407,"18"10"-12201,19 2-754,0-1 0,45-3 0,-22 0-134,-27 1-229,-10-1-62,0 1 1,-1 0 0,1 1 0,0 0-1,0 1 1,17 5 0,-27-6-25,0 0-1,1 0 1,-1 0-1,0 0 1,-1 0-1,1 1 1,0-1-1,0 0 1,0 1-1,-1-1 1,1 1-1,-1 0 1,1 0-1,-1-1 1,0 1-1,0 0 1,1 2-1,0 0 9,-1-1-1,-1 0 0,1 0 1,0 1-1,-1-1 0,0 0 1,1 1-1,-1-1 0,-1 0 0,0 5 1,-1 4 34,-1 0 1,-1-1-1,0 1 1,0-1-1,-7 12 1,2-7-21,-1 0 1,0 0-1,-1-1 1,-15 15-1,-53 48 493,-9-5 504,60-50-700,18-15-144,1 0 0,-12 14 0,20-21-165,1-1 0,-1 0 1,1 1-1,-1-1 1,1 1-1,-1-1 0,1 1 1,-1-1-1,1 1 1,0-1-1,-1 1 0,1-1 1,0 1-1,0-1 1,-1 1-1,1-1 0,0 1 1,0 0-1,0-1 1,0 1-1,0 0 0,0-1 1,0 1-1,0-1 1,0 1-1,0 0 0,0-1 1,0 1-1,0-1 1,1 1-1,-1 0 0,0-1 1,0 1-1,1-1 1,-1 1-1,0-1 1,1 1-1,-1-1 0,0 1 1,1-1-1,-1 1 1,1-1-1,-1 1 0,1-1 1,-1 0-1,1 1 1,0-1-1,3 2 29,-1-1 0,1 1 1,0-1-1,-1 0 0,1-1 0,0 1 1,5 0-1,34-1-94,80-8-1,-74 3-1453,24-1-3422,-25 2-3615,-23 4 4879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1163 1728,'-15'4'843,"11"-2"875,14 0 3742,-5-1-5078,0-1-1,-1 1 1,1-1 0,0-1 0,-1 1-1,1-1 1,0 1 0,6-3 0,37-15 1010,-27 10-1095,12-6-85,1-1 0,-2-2 0,0-1 0,-1-2 1,-1-1-1,45-40 0,142-168 109,-125 126-180,-63 71-106,-2-2 0,-2 0 0,0-2 0,30-61 0,-42 70-2,-1-1 1,-2-1-1,0 0 1,-2 0-1,-2-1 1,0 0-1,1-36 0,-6 55 71,-1 0-1,0-1 0,-1 1 0,0 0 0,-1 0 0,0 0 0,-1 0 0,-4-10 0,7 19-96,-1 0-1,0 1 0,1-1 0,-1 0 0,0 0 0,0 1 0,0-1 0,0 1 0,-1-1 0,1 1 0,0-1 0,-1 1 0,1 0 1,-1 0-1,1-1 0,-1 1 0,1 0 0,-1 1 0,0-1 0,0 0 0,1 0 0,-1 1 0,0-1 0,0 1 0,0-1 0,0 1 1,0 0-1,1 0 0,-1 0 0,0 0 0,0 0 0,0 0 0,0 0 0,0 1 0,0-1 0,0 1 0,1-1 0,-1 1 0,0 0 1,0 0-1,1 0 0,-3 1 0,-3 4 45,1 0 0,0 1 0,0-1 0,0 1 0,1 0 1,0 1-1,1-1 0,-8 17 0,-23 73 609,22-55-468,-51 146 810,18-5 374,30-97-722,-5 144-1,19-206-460,2 0 1,0 1-1,8 43 0,-8-65-114,1 1-1,0-1 1,0 0-1,0 0 1,1 0-1,2 5 1,-3-7-48,0 0 1,-1 0-1,1 0 1,0-1 0,-1 1-1,1 0 1,0 0-1,0-1 1,0 1-1,0-1 1,-1 1 0,1-1-1,0 1 1,0-1-1,0 1 1,0-1 0,0 0-1,0 1 1,0-1-1,1 0 1,-1 0 0,0 0-1,0 0 1,0 0-1,2 0 1,1-1 24,0-1 1,1 1-1,-1-1 1,0 0-1,0 0 1,0 0-1,0-1 1,0 1-1,6-7 1,32-34 14,-40 41-67,10-12-7,131-139 206,-108 119-138,3 1 0,48-33 0,-82 63-7,0 0 1,0 0 0,0 1-1,0 0 1,1 0 0,-1 0-1,1 0 1,9-2 0,-14 4-56,0 0 1,1 0-1,-1 0 1,1 0-1,-1 1 1,1-1-1,-1 0 1,1 0 0,-1 0-1,0 0 1,1 0-1,-1 1 1,1-1-1,-1 0 1,0 0-1,1 1 1,-1-1 0,0 0-1,1 1 1,-1-1-1,0 0 1,0 1-1,1-1 1,-1 0-1,0 1 1,0-1 0,0 1-1,1-1 1,-1 0-1,0 1 1,0-1-1,0 1 1,0-1-1,0 1 1,0-1 0,0 1-1,0 0 1,-3 18 110,2-15-81,-12 47 52,-36 89 0,10-35 193,38-104-275,-3 20 97,4-21-96,-1 1-1,1-1 1,0 1-1,0-1 1,0 1-1,0-1 1,0 1-1,0-1 0,0 0 1,0 1-1,1-1 1,-1 1-1,0-1 1,0 1-1,0-1 1,0 1-1,1-1 1,-1 0-1,0 1 1,0-1-1,1 1 1,-1-1-1,0 0 1,1 1-1,-1-1 0,0 0 1,1 0-1,-1 1 1,0-1-1,1 0 1,-1 0-1,1 1 1,-1-1-1,0 0 1,1 0-1,-1 0 1,1 0-1,-1 0 1,1 0-1,0 1 0,4-2 3,-1-1 0,1 1 0,-1 0 0,0-1 0,0 0 0,1 0 0,-1 0 0,0-1 0,-1 1 0,1-1 0,0 0 0,3-4-1,-1 2-18,45-39 65,-32 26-37,0 1-1,27-17 1,-44 33-9,0 0 0,0-1-1,0 1 1,0 0-1,1 0 1,-1 0-1,0 1 1,1-1-1,-1 0 1,1 1-1,-1 0 1,1-1 0,-1 1-1,1 0 1,-1 0-1,5 1 1,-4 0 10,-1 0 0,0 0 0,0 0 0,0 0 0,0 1 0,0-1 0,0 0 0,0 1 1,0-1-1,-1 1 0,1 0 0,-1 0 0,1 0 0,-1-1 0,1 1 0,-1 0 0,0 1 0,1 2 0,5 11 134,-1 1-1,6 29 0,-8-31-85,9 66-64,-12-72-604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3968,'0'-17'13674,"-2"189"-8135,-1-4-4769,0-105-480,1-38-144,2 46 0,2-9-197,-3-38-1914,18-35-10959,-13 8 11000,9-7-881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 6720,'-16'-6'2170,"15"6"-2029,0 0 0,1 0 0,-1 0 0,1 0 1,-1 0-1,0 0 0,1 0 0,-1 0 0,0 0 0,1 0 0,-1 0 0,1 0 0,-1 1 0,0-1 0,1 0 0,-1 0 0,1 1 0,-1-1 0,1 0 0,-1 1 0,1-1 0,-1 1 0,1-1 0,-1 0 0,1 1 0,0-1 0,-1 1 0,1-1 0,0 1 0,-1-1 0,1 1 0,-1 1 0,-1 1 304,-9 12 170,2 0 1,-1 0 0,2 1-1,0 0 1,1 1-1,1 0 1,0 0-1,1 0 1,-2 19-1,4-22-487,1 1-1,1-1 1,0 0-1,1 1 1,1-1-1,0 1 1,1-1-1,1 1 1,0-1-1,0 0 1,11 23-1,-12-32-61,0 0 0,1 0-1,0-1 1,0 1 0,0-1 0,1 0 0,-1 0-1,1 0 1,0-1 0,0 1 0,0-1 0,6 4-1,-8-6-42,0 0 0,0-1-1,0 1 1,1 0 0,-1 0-1,0-1 1,0 0 0,1 1 0,-1-1-1,0 0 1,1 0 0,-1 0-1,0 0 1,1-1 0,-1 1-1,0-1 1,1 1 0,-1-1-1,0 0 1,0 0 0,0 0-1,0 0 1,0 0 0,0 0 0,0 0-1,0-1 1,0 1 0,0-1-1,2-3 1,4-5 45,1-1 0,-2 0 0,1 0 0,10-23 1,-4 6 38,2-1 46,-2-1 1,-1 0-1,12-44 0,-23 68-137,-1 0 1,0 0-1,0-1 0,0 1 0,-1 0 1,1-1-1,-2 1 0,1 0 0,-1-1 0,0 1 1,-2-8-1,2 11-12,0-1 0,-1 1 0,1 0 1,-1-1-1,0 1 0,0 0 0,0 0 0,-1 0 1,1 0-1,-1 1 0,1-1 0,-1 1 0,0-1 1,0 1-1,0 0 0,0 0 0,-1 0 0,1 1 1,0-1-1,-6-1 0,4 2-28,1 0 1,-1 0-1,0 0 0,0 1 1,0-1-1,0 1 0,0 0 1,0 1-1,0-1 0,-5 2 1,-4 2-790,1 0 0,-18 8 0,29-11 464,0 0 0,0 0 0,0 1 0,0-1 0,0 1 0,0-1 0,1 1 0,-1 0 0,1 0 0,-1-1 0,1 1 0,0 0-1,-1 1 1,1-1 0,0 0 0,1 0 0,-1 0 0,0 1 0,0 2 0,0 0-566,0 0 0,0 0 0,1 0 0,-1 0 0,1 0 1,1 0-1,-1 0 0,2 6 0,7 15-1469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26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116 932 3136,'-9'-5'1435,"13"1"115,9-8-845,-7 6-191,0 0-1,11-9 0,11-10 523,-17 11-844,-1-1-1,-1-1 1,0 0 0,-1 0-1,6-17 1,2-3-46,30-64 188,124-236 874,-156 313-1008,-1-2 1,11-28-1,-19 40-133,-1 0-1,-1 0 1,0 0-1,-1 0 0,0 0 1,0-19-1,-2 30-103,0 0 0,0 0 0,0-1 0,0 1-1,-1 0 1,1 0 0,-1 0 0,0 0 0,1 0-1,-1 0 1,-1-3 0,1 5 19,1 0-1,0-1 0,-1 1 1,1 0-1,0-1 1,-1 1-1,1 0 0,0 0 1,-1-1-1,1 1 1,0 0-1,-1 0 1,1 0-1,-1-1 0,1 1 1,-1 0-1,1 0 1,0 0-1,-1 0 0,1 0 1,-1 0-1,0 0 20,0 0 0,0 0 0,0 1 0,0-1 0,0 0 0,0 1-1,0-1 1,1 1 0,-1-1 0,0 1 0,0-1 0,1 1 0,-2 1 0,-16 14 53,1 2 1,0 0-1,2 1 1,0 0-1,1 2 1,1-1-1,1 2 1,-14 33-1,-38 153 338,16-45 176,29-107-371,-43 116-148,46-136 60,-4 11 384,-1-1 0,-41 63 1,61-107-460,0 0-1,0 0 1,0-1 0,-1 1 0,1-1 0,0 1 0,-1-1-1,1 0 1,-1 1 0,1-1 0,-1 0 0,0 0 0,0 0-1,1 0 1,-1-1 0,0 1 0,-2 0 0,3-1-25,0 0 1,0 0 0,0 0 0,-1-1-1,1 1 1,0 0 0,0-1 0,0 1-1,0 0 1,0-1 0,1 0 0,-1 1-1,0-1 1,0 1 0,0-1 0,0 0-1,1 0 1,-1 1 0,0-1 0,0 0-1,1 0 1,-1 0 0,1 0 0,-1 0-1,1 0 1,-1 0 0,1 0 0,0 0-1,-1-2 1,0-1-42,0 1 1,0-1-1,0 1 0,1-1 0,-1 1 0,1-1 1,0 1-1,0-1 0,0 0 0,0 1 0,1-1 1,-1 1-1,1-1 0,0 0 0,0 1 0,1 0 1,-1-1-1,1 1 0,-1 0 0,1 0 0,0 0 1,0 0-1,0 0 0,1 0 0,-1 0 0,1 1 1,3-3-1,7-5-78,0 0-1,1 1 1,0 0 0,25-10 0,-20 10-6,169-70 409,-102 39 38,-30 12-91,-31 16-179,0-1-1,-1-1 1,-1-1 0,0-1 0,32-30 0,-39 31-22,-2-1 1,0 0 0,-1-1 0,-1 0-1,0-1 1,-2 0 0,17-38 0,-21 40-197,-4 9-11,-5 9 71,0 3 28,1 1-1,-1-1 1,1 1-1,0-1 1,1 1-1,-2 8 1,-5 15-90,2-11 226,0 1-1,1 1 1,1-1 0,1 1-1,-1 34 1,4-48-23,0 0 1,1 0-1,0 1 1,0-1-1,0 0 0,1 0 1,0 0-1,0 0 1,5 9-1,-5-13-24,-1 1 0,1-1 0,-1 0 1,1 1-1,0-1 0,0 0 0,0 0 0,0 0 0,0-1 0,1 1 0,-1 0 0,0-1 0,1 1 1,0-1-1,-1 0 0,1 0 0,-1 0 0,1 0 0,0 0 0,0-1 0,0 1 0,5-1 0,7-1 14,0 0-1,0-1 0,-1-1 0,1 0 0,-1-1 0,0-1 0,0 0 0,0-1 0,16-9 0,-24 11 31,0 0 0,0 0 0,0-1 0,-1 0 0,0 0 0,0 0 0,0 0 0,0-1 0,-1 0 0,0 0 0,0 0 0,-1 0 0,5-11 0,-6 9-41,0 1-1,-1-1 0,1 0 1,-2 1-1,1-1 1,-1 0-1,0 1 0,0-1 1,-3-11-1,3 17-33,0 1 0,0 0-1,0 0 1,-1 0 0,1 0 0,0-1-1,0 1 1,-1 0 0,1 0 0,-1 0-1,1 0 1,-1 0 0,0 0 0,1 0-1,-1 0 1,0 0 0,0 0 0,1 1-1,-1-1 1,0 0 0,0 0 0,-1 0-1,1 1-9,0 0-1,0 0 0,0 0 1,0 0-1,0 0 0,0 0 0,0 0 1,0 0-1,0 1 0,0-1 1,1 0-1,-1 1 0,0-1 1,0 1-1,0-1 0,0 1 0,0-1 1,1 1-1,-1-1 0,-1 2 1,-4 4-69,0 0 0,1 1 1,0 0-1,-6 8 0,7-10 50,1 1 0,0-1 0,0 1 0,0-1-1,0 1 1,1 0 0,0 0 0,0 1 0,1-1-1,0 0 1,0 0 0,0 9 0,1 4-57,3 27 0,-2-40 136,0 0 1,0 0-1,1 0 0,0 0 0,0 0 1,1 0-1,0 0 0,4 6 1,-6-10-25,1 0 1,0 0-1,-1 0 1,1-1-1,0 1 1,0 0-1,0-1 1,1 0-1,-1 1 1,0-1-1,0 0 1,1 0-1,-1 0 1,1-1-1,-1 1 1,1 0-1,-1-1 1,1 0-1,3 1 1,5-1 52,0-1 1,1 1-1,11-4 1,-13 3-13,31-6 0,1-2 0,-2-2 0,1-1 0,-1-2 0,66-35 0,-92 41-8,0 0 0,-1-2 0,0 0-1,-1 0 1,0-1 0,-1-1 0,0 1 0,0-2 0,-2 0 0,17-27 0,-2-7-49,-2-1 0,16-50 0,-36 94-1,13-40-135,-1 0-1,-2 0 1,-2-1-1,5-64 0,-15 95 108,0 0-1,-3-20 1,1 15-23,2 18 42,0 0 0,0-1 0,0 1-1,-1 0 1,1 0 0,0-1-1,-1 1 1,1 0 0,-1 0 0,1 0-1,-1-1 1,0 1 0,1 0-1,-1 0 1,-1-1 0,1 2-9,1-1 1,-1 1-1,1-1 0,-1 1 1,0 0-1,1-1 1,-1 1-1,0 0 0,0 0 1,1 0-1,-1-1 0,0 1 1,0 0-1,1 0 1,-1 0-1,0 0 0,0 0 1,1 0-1,-2 1 1,-1 0-25,1-1 0,0 1 1,-1 0-1,1 1 1,0-1-1,0 0 0,0 1 1,0-1-1,0 1 1,0 0-1,0-1 1,1 1-1,-1 0 0,-1 3 1,-30 40-275,16-23 272,-19 33-1,13-9 78,-29 77 0,-5 53 718,34-102-648,-10 43 171,32-113-225,0 0-1,0 0 1,1 0-1,0 0 1,-1 0-1,2 0 1,-1 0-1,0 0 1,1 0 0,1 5-1,-2-7-21,1 0 1,0-1-1,-1 1 1,1 0-1,0-1 0,0 1 1,0-1-1,0 1 1,0-1-1,0 1 0,1-1 1,-1 0-1,0 1 1,1-1-1,-1 0 0,1 0 1,-1 0-1,1 0 0,0 0 1,-1-1-1,1 1 1,0 0-1,0-1 0,2 1 1,3 0 12,1-1 1,-1 0-1,1 0 0,-1 0 1,1-1-1,-1-1 0,0 1 1,13-5-1,-3 0 19,1-1 1,21-12-1,7-8-126,79-64-1,-78 54-42,-38 27 169,-9 10-81,-4 10-67,-1 6 18,-15 29 0,8-18 48,-6 4 134,14-25-127,0 1 0,0 0 0,0 0-1,1 0 1,-3 11 0,6-17 14,-3 10-4,1 0-1,0 0 1,0 13 0,2-22 253,2-3-207,1 1 0,-1-1-1,1 0 1,-1 1 0,1-1-1,-1 0 1,0-1 0,1 1 0,-1 0-1,0-1 1,0 1 0,0-1-1,0 1 1,3-4 0,24-30 81,-29 35-116,13-18 73,-2 0 0,0-1 1,-1 0-1,13-34 0,20-87 55,-21 62 29,-12 45-125,7-39 0,-15 62-66,-1 0-1,0 0 1,0 0-1,-1-1 1,-1 1-1,0 0 1,0 0-1,-4-14 1,3 16-78,-2-4-379,3 12 473,1 0-1,-1 0 0,1-1 1,-1 1-1,1 0 0,-1 0 1,1 0-1,-1 0 0,1 0 1,-1 0-1,1 0 0,-1 0 1,1 0-1,-1 0 0,1 0 1,-1 1-1,1-1 1,-1 0-1,1 0 0,0 0 1,-1 1-1,1-1 0,-1 0 1,1 0-1,-1 1 0,1-1 1,-1 1-1,-3 2-27,-1 1 0,1-1 0,0 1 0,0 0 0,0 1 0,1-1 0,-1 1 0,1-1 0,-4 9 0,0 3 90,-11 29 0,5 2 213,3-1-1,-8 70 1,10 2-100,8-97-30,1 0 1,1 0 0,8 33-1,-9-50-104,1 0-1,0 0 1,-1 0-1,1 0 0,0 0 1,1 0-1,-1-1 1,1 1-1,0-1 0,0 0 1,0 0-1,0 0 1,0 0-1,0 0 0,1-1 1,0 1-1,-1-1 1,1 0-1,0 0 0,0-1 1,6 3-1,4 0-35,0-1-1,1 0 1,0-1-1,28 1 1,-13-3-1336,0-1 1,0-2-1,0-1 0,-1-1 0,33-11 1,-22 4-4527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4736,'-8'9'578,"5"-7"-384,1 0 0,0 0-1,0 1 1,0-1 0,0 1-1,0 0 1,-1 3 0,-9 10 1105,0 1 0,-1-2 0,-1 1 0,-25 20 0,-28 31 1731,63-61-2780,-1 0 1,1 0-1,0 0 1,0 1-1,-4 8 1,7-12-142,0 0 1,0 0 0,0 0 0,1 0-1,-1 1 1,1-1 0,0 0-1,0 0 1,0 0 0,0 0 0,0 0-1,1 0 1,0 1 0,-1-1 0,2 3-1,0-4-23,-1 1 0,1-1-1,-1 1 1,1-1-1,0 0 1,0 0-1,0 0 1,0 0-1,0 0 1,0 0 0,1-1-1,-1 1 1,1-1-1,-1 1 1,1-1-1,-1 0 1,1 0-1,5 1 1,-1 0 41,0 0 1,0-1-1,0 0 1,0 0-1,0-1 0,11-1 1,-6-1-59,0-1 0,0 0 1,-1-1-1,0-1 0,1 1 1,-1-2-1,20-13 0,-25 15 11,0 0-1,0-1 1,0 0-1,0-1 1,-1 1-1,7-10 0,-10 12-55,0 0 0,1-1 0,-2 1 0,1-1 0,0 1 0,-1-1 0,1 1 0,-1-1 0,0 0 0,0 1-1,-1-1 1,1 0 0,-1 0 0,0 0 0,0-4 0,0 7-28,0 0 1,-1-1-1,1 1 0,0 0 1,-1 0-1,1 0 0,-1 0 1,1 0-1,-1 0 0,1 0 1,-1 0-1,0 0 0,0 0 0,1 0 1,-1 0-1,0 1 0,0-1 1,0 0-1,0 0 0,-1 0 1,-1 0-71,1 0 0,-1 0 0,0 0 1,1 0-1,-1 1 0,0-1 0,1 1 1,-6-1-1,3 1-401,-1 0-1,1 1 1,-1 0 0,1-1-1,-1 2 1,1-1 0,0 1 0,-8 2-1,-7 12-2467,13-6-523,7-10 3284,0 1 0,0-1 0,0 0 0,0 0 0,0 1 0,0-1 0,0 0-1,0 0 1,0 1 0,0-1 0,0 0 0,0 0 0,0 1 0,0-1-1,1 0 1,-1 0 0,0 1 0,0-1 0,0 0 0,0 0 0,0 0 0,3 3-2186,10 2-864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75 5824,'-32'-24'3280,"31"23"-3149,1 1-1,0 0 1,0 0 0,0-1 0,0 1 0,0 0 0,0 0 0,0 0-1,0-1 1,0 1 0,0 0 0,0 0 0,0-1 0,0 1 0,0 0-1,0 0 1,0 0 0,0-1 0,0 1 0,0 0 0,0 0 0,0-1-1,0 1 1,0 0 0,0 0 0,1 0 0,-1-1 0,0 1-1,0 0 1,0 0 0,0 0 0,0 0 0,1-1 0,-1 1 0,0 0-1,0 0 1,0 0 0,1 0 0,-1 0 0,16-9 2049,20-5-331,-12 8-1300,1 1 0,0 1 0,0 2 0,0 0-1,0 1 1,0 2 0,0 0 0,0 2 0,36 8-1,-57-10-464,1 1 0,0 0 0,0 0 0,-1 0 0,9 5 0,-12-6-67,1 0 0,-1 0 0,1 1-1,-1-1 1,1 1 0,-1-1-1,0 1 1,0-1 0,0 1-1,0 0 1,0-1 0,0 1-1,0 0 1,0 0 0,-1 0-1,1 0 1,-1 0 0,1 2 0,-1 6 50,0 0 1,0 0 0,-1 0 0,0 0 0,-1 0 0,0 0 0,-1 0 0,0 0-1,0-1 1,-1 1 0,0-1 0,-10 14 0,-6 9 94,-2-2 0,-26 30 0,38-49-138,-44 44 98,1-2 81,52-52-201,0-1 1,1 1-1,-1 0 1,0 0-1,1 0 1,-1-1-1,0 1 0,1 0 1,-1 0-1,1 0 1,-1 0-1,1 0 1,0 0-1,-1 0 1,1 0-1,0 0 0,0 0 1,0 0-1,0 0 1,0 0-1,0 0 1,0 1-1,0-1 1,0 0-1,0 0 0,1 0 1,-1 0-1,0 0 1,1 0-1,-1 0 1,1 0-1,-1 0 1,1-1-1,-1 1 1,1 0-1,1 1 0,2 1-1,0 1 0,0-1 0,1 0-1,-1-1 1,1 1 0,5 1-1,3 2-10,26 13-37,36 21-26,-68-36 211,0 1 1,0 0-1,-1 0 0,1 1 1,-1 0-1,0 0 0,7 11 1,-12-17-116,-1 1 1,0 0-1,1 0 1,-1-1-1,0 1 1,1 0-1,-1 0 0,0-1 1,0 1-1,0 0 1,1 0-1,-1 0 1,0-1-1,0 1 1,0 0-1,0 0 1,-1 0-1,1 0 0,0-1 1,0 1-1,0 0 1,-1 0-1,1-1 1,0 1-1,-1 0 1,1 0-1,-1-1 1,1 1-1,-1 0 1,1-1-1,-1 1 0,0 0 1,-3 2 0,1 0 0,-1 0 0,0 0-1,-6 2 1,8-4-11,-15 8-160,1-2 0,-2 0 0,1-2 0,-1 1 0,0-2 0,-36 4 0,-31-2-3177,3-5-3754,67-1 5219,-6 0-1287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76 154 3328,'-9'-1'728,"-20"-2"1,7 6 5216,16-2-4581,-3 5 3790,21-5-1997,2 2-2764,0 0 1,0 0-1,26 0 0,45-3 284,-63-1-511,466-34 1226,10-26-416,334-13-736,-831 74-276,43-1-464,-28 2-1113,-27 8-4762,1-2 4428,-1 1-1,1 0 1,0 1-1,-8 9 1,0 3-741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3328,'0'-1'87,"0"1"0,0-1-1,0 1 1,0-1 0,0 1 0,0-1 0,0 1 0,0 0 0,0-1-1,0 1 1,0-1 0,0 1 0,0-1 0,1 1 0,-1-1 0,0 1-1,0-1 1,1 1 0,-1 0 0,0-1 0,0 1 0,1-1 0,-1 1-1,0 0 1,1-1 0,-1 1 0,0 0 0,1-1 0,-1 1 0,1 0-1,-1 0 1,1 0 0,-1-1 0,0 1 0,1 0 0,-1 0 0,1 0-1,-1 0 1,1 0 0,-1 0 0,1 0 0,-1 0 0,1 0-1,-1 0 1,1 0 0,-1 0 0,1 0 0,0 0 0,11 5 3231,-11-5-3195,0 0 0,0 0-1,0 0 1,0 0-1,0 1 1,0-1 0,0 1-1,0-1 1,0 1-1,-1-1 1,1 1-1,0-1 1,0 1 0,0 0-1,-1-1 1,1 1-1,0 0 1,0 0 0,3 7 342,0 0 0,0 1 1,0-1-1,-2 1 1,1 0-1,-1-1 1,2 18-1,2 4-66,-6-30-390,0 0 0,0 0 0,0-1 1,0 1-1,0 0 0,0 0 0,0 0 0,0 0 0,0 0 0,0 0 0,1 0 0,-1-1 1,0 1-1,0 0 0,0 0 0,0 0 0,0 0 0,0 0 0,0 0 0,0 0 0,1 0 0,-1 0 1,0 0-1,0-1 0,0 1 0,0 0 0,0 0 0,0 0 0,1 0 0,-1 0 0,0 0 1,0 0-1,0 0 0,0 0 0,0 0 0,1 0 0,-1 0 0,0 0 0,0 0 0,0 0 1,0 1-1,0-1 0,0 0 0,1 0 0,-1 0 0,0 0 0,0 0 0,0 0 0,0 0 0,0 0 1,0 0-1,0 0 0,0 1 0,1-1 0,-1 0 0,0 0 0,0 0 0,0 0 0,0 0 1,0 0-1,0 0 0,0 1 0,0-1 0,0 0 0,0 0 0,0 0 0,0 0 0,0 1 0,10-19-150,6-23-250,-1 8 339,-3 9 152,-10 19 161,0 0-1,0 1 1,1-1-1,-1 1 1,1 0-1,0 0 1,1 0-1,-1 0 1,0 0-1,1 1 1,0-1-1,5-3 1,-7 7-181,0-1 1,-1 1 0,1 0 0,0-1 0,-1 1-1,1 0 1,0 0 0,0 0 0,-1 0-1,1 0 1,0 1 0,2 0 0,11 0 181,242 3 1242,204-5-752,-355-13-578,-48 5-188,-28 4-20,-10 2 86,32-1-1,-49 4-47,1 0-1,-1-1 1,0 1 0,0 0 0,0-1-1,0 0 1,0 0 0,0 0 0,3-2-1,-51 17-1043,23-3 998,0 0 0,1 2 0,1 1 0,-25 20 0,-72 75 150,-2 2 197,-140 73 427,69-54-419,159-107-217,1 2 0,1 1 0,-38 43 0,27-22 160,37-43-261,3-3 34,-1-1 1,1 1 0,0-1-1,-1 1 1,1-1 0,0 1-1,-1-1 1,1 1 0,-1-1-1,1 1 1,-1-1 0,1 0-1,-1 1 1,1-1 0,-1 0-1,0 1 1,1-1 0,-1 0-1,1 0 1,-1 0 0,0 0-1,1 0 1,-1 1 0,0-1-1,71-48-989,-55 40 976,1 0 1,-1 1-1,1 1 0,1 0 0,-1 1 1,34-5-1,1 3 276,53 1 1,24 8 301,-107 0-430,0 1 0,-1 0-1,0 2 1,23 8 0,-37-11-191,1 1-1,-1 0 1,0 0-1,0 1 1,0 0 0,9 7-1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7712,'-12'-7'2506,"12"7"-2436,0 0-1,0 0 0,-1-1 0,1 1 1,0 0-1,0 0 0,-1 0 0,1 0 0,0 0 1,0 0-1,0 0 0,-1 0 0,1 0 1,0 0-1,0 0 0,-1 0 0,1 1 1,0-1-1,0 0 0,0 0 0,-1 0 1,1 0-1,0 0 0,0 0 0,0 0 1,-1 1-1,1-1 0,0 0 0,0 0 0,0 0 1,0 0-1,0 1 0,-1-1 0,1 0 1,0 0-1,0 0 0,0 1 0,0-1 1,0 0-1,0 0 0,0 0 0,0 1 1,0-1-1,0 0 0,0 0 0,0 1 1,0-1-1,0 0 0,0 0 0,0 0 0,0 1 1,0-1-1,0 0 0,0 0 0,0 1 1,0-1-1,2 1 299,-1 0 1,0 0-1,1 0 1,-1 0-1,1 0 0,-1 0 1,1 0-1,0 0 1,-1-1-1,1 1 0,0-1 1,2 1-1,4 1 197,35 10 1884,75 10 0,-64-13-1725,145 15-874,-144-23-5988,-40-1 4084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4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3808,'-3'-2'1562,"7"-2"-777,-4 3-688,0 1 0,1 0 0,-1-1 0,1 1-1,-1 0 1,0 0 0,1-1 0,-1 1-1,1 0 1,-1 0 0,1 0 0,-1-1 0,1 1-1,-1 0 1,1 0 0,5 1 5484,2 14-1709,-5-10-3395,-1 1 0,0-1-1,0 0 1,-1 0 0,1 1 0,-1-1 0,0 1 0,0 11-1,0 1 289,4 41 307,0 1-2987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6720,'-1'1'620,"0"0"1,0 0-1,0 0 1,1 0-1,-1-1 1,0 1-1,0 0 1,1 0 0,-1 0-1,0 1 1,0 1-1,-5 7 867,-6 4-288,-1 1 1,0-2 0,-25 20-1,-14 13 483,23-14-1102,0 0 0,2 2 0,2 1 1,-26 47-1,-23 60-1758,65-125-172,7-12 534,2-5 714,0 0 0,0 0 0,0 1 0,0-1 0,0 0 0,0 0 0,0 0 0,0 0 0,0 1 0,0-1 0,0 0 0,0 0 0,0 0 0,0 0 0,0 1-1,0-1 1,-1 0 0,1 0 0,0 0 0,0 0 0,0 0 0,0 0 0,0 1 0,-1-1 0,1 0 0,0 0 0,0 0 0,0 0 0,0 0 0,-1 0-1,1 0 1,0 0 0,0 0 0,0 0 0,0 0 0,-1 0 0,4-7-3565,0 2 2362,0 0 0,1 1 0,0 0 0,0-1 0,4-3 0,-3 3 189,19-16-1689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3904,'1'-1'11015,"7"1"-5553,46-2-4606,-23 1-467,-19 0-218,-1 0 0,0 1 1,1 1-1,-1 0 0,1 0 1,-1 1-1,18 5 1,-27-6-113,0 0 0,0 0 0,-1-1 1,1 1-1,-1 1 0,1-1 0,2 2 0,-4-2-31,1-1-1,-1 1 0,1-1 1,-1 1-1,0-1 1,0 1-1,1 0 0,-1-1 1,0 1-1,0 0 0,0-1 1,1 1-1,-1 0 0,0-1 1,0 1-1,0 0 1,0-1-1,0 1 0,0 0 1,-1-1-1,1 1 0,0 0 1,0-1-1,0 1 0,-1 0 1,1-1-1,0 1 0,0-1 1,-1 1-1,1-1 1,-1 2-1,-10 13 151,-1 1 1,0-2-1,-16 16 0,-48 37-146,-4 5 44,77-69-77,0 0-1,0 0 1,0 0-1,1 0 0,-1 1 1,1-1-1,0 1 1,-3 7-1,5-10 9,-1 1-1,1 0 1,0 0 0,0 0-1,0-1 1,0 1-1,0 0 1,0 0-1,0-1 1,0 1 0,1 0-1,-1 0 1,1-1-1,-1 1 1,1 0 0,0-1-1,0 1 1,0-1-1,0 1 1,0-1-1,0 1 1,0-1 0,2 3-1,7 4 211,0 1-1,1-2 1,0 1-1,20 9 0,15 11 819,-31-18-631,-10-8-301,0 1 1,-1 0-1,1 0 0,-1 0 1,0 1-1,5 5 1,-9-9-90,1 1-1,-1 0 1,0-1 0,1 1 0,-1-1 0,0 1 0,0 0 0,1-1-1,-1 1 1,0 0 0,0-1 0,0 1 0,0 0 0,0 0-1,0-1 1,0 1 0,0 0 0,0-1 0,0 1 0,0 1-1,-1-1 7,0 1-1,0-1 1,0 0-1,1 1 1,-1-1-1,0 0 1,-1 0-1,1 0 1,0 0-1,0 0 1,0 0-1,-1 0 1,-1 0-1,-8 4-189,0-1 0,0-1 1,0 1-1,0-2 0,-13 2 0,14-2-118,-17 1-1861,0-1 0,0-1 0,-51-4-1,47 2-298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4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1984,'4'1'1496,"1"-1"1834,-3-9-2071,-4 0 873,2 9-2107,0 0-1,0-1 0,0 1 0,0 0 0,0 0 0,0 0 0,0 0 0,0 0 1,0 0-1,0 0 0,-1 0 0,1 0 0,0 0 0,0 0 0,0 0 1,0 0-1,0 0 0,0 0 0,0 0 0,-1 0 0,1 0 0,0 0 0,0 0 1,0 0-1,0 0 0,0 0 0,0 0 0,-1 0 0,1 0 0,0 0 0,0 0 1,0 0-1,0 0 0,0 0 0,0 0 0,-2 2 2005,10 0 1101,-2 1-2947,0 0 0,0-1 0,1 1 0,-1-1 0,1-1 0,0 1 1,0-1-1,9 1 0,238 18 1551,-161-15-1234,267 17 882,-340-20-1331,405 40 1738,-15 9-312,-382-50-1989,-16-2-8805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26 469 1568,'-2'0'64,"0"0"34,0 0 1,0 0 0,0 0-1,0 0 1,-11-4 11813,23-5-9526,4-1-1380,93-120 780,-68 90-1578,2 3 0,2 1 0,1 2 0,2 2 0,65-34 0,-83 50 205,1 1-1,61-21 1,-89 36-358,0-1 0,1 1 1,-1-1-1,1 1 0,-1-1 1,1 1-1,0 0 0,-1 0 1,1 0-1,-1 0 0,1 0 1,-1 0-1,1 0 0,-1 0 1,1 1-1,-1-1 0,1 1 1,-1-1-1,1 1 0,-1-1 0,1 1 1,-1 0-1,0 0 0,1 0 1,-1-1-1,0 1 0,0 1 1,0-1-1,0 0 0,0 0 1,0 0-1,0 1 0,0-1 1,0 0-1,0 1 0,-1-1 1,1 0-1,-1 1 0,1-1 1,0 3-1,1 5 138,-1 0 1,0 0-1,-1 0 1,0 0-1,-1 14 1,-2 8 175,2 0 1,1-1-1,8 58 0,-7-83-296,0-1 1,0 1-1,1-1 0,-1 0 0,1 1 0,0-1 1,0 0-1,0 0 0,1 0 0,-1-1 0,1 1 1,4 4-1,-5-6-43,0-1 0,0 1 0,0-1 1,0 0-1,0 0 0,0 0 0,0 0 0,1 0 1,-1 0-1,0 0 0,1-1 0,-1 1 0,1-1 1,-1 0-1,0 0 0,1 0 0,-1 0 0,1 0 1,-1 0-1,0-1 0,1 1 0,-1-1 0,0 1 1,4-2-1,1-2-40,0 1 1,-1-1-1,0 0 1,0-1-1,0 1 1,0-1 0,8-9-1,5-4-144,46-45-4202,-42 40-2135,-15 17 4230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3 406 2656,'-3'0'719,"4"0"-293,5 0-62,-5 0 511,13-18 2175,9-12-1873,-15 19-907,1-1 1,0 1-1,0 1 0,18-15 0,21-9 130,1 2 1,81-38-1,-2 0-75,21-7-400,-148 76 41,1 0 1,0 0-1,0 1 1,0-1-1,0 0 0,1 1 1,-1 0-1,0-1 1,3 1-1,-4 0 28,-1 0-1,1 1 1,0-1 0,-1 0-1,1 0 1,0 0 0,-1 0-1,1 1 1,0-1 0,-1 0-1,1 1 1,-1-1 0,1 1-1,-1-1 1,1 0 0,-1 1-1,1-1 1,-1 1 0,1-1-1,-1 1 1,0 0 0,1-1-1,-1 1 1,0-1 0,1 1-1,-1 0 1,0-1 0,0 1-1,0 0 1,1-1 0,-1 2-1,0 4 11,0 0 0,0 1 0,-1-1 0,0 0 0,0 1 0,-1-1 0,-2 7 0,3-7 12,-13 35 322,-36 74 0,41-95-102,4-12-106,1 0 778,4-8-887,0 0 1,0 1-1,1-1 1,-1 0 0,0 0-1,0 0 1,0 0-1,0 0 1,0 0 0,0 0-1,0 0 1,0 0-1,1 1 1,-1-1 0,0 0-1,0 0 1,0 0-1,0 0 1,0 0 0,1 0-1,-1 0 1,0 0-1,0 0 1,0 0 0,0 0-1,0 0 1,0 0-1,1 0 1,-1 0 0,0 0-1,0 0 1,0 0-1,0 0 1,0 0 0,1 0-1,-1-1 1,0 1-1,0 0 1,0 0 0,0 0-1,0 0 1,0 0-1,0 0 1,0 0 0,1 0-1,-1 0 1,0-1-1,0 1 1,0 0 0,38-20 288,-1-1 0,36-28 1,38-22-608,-77 52 20,2 1 0,42-14-1,-74 31 201,0-1 0,0 1 0,0 1-1,0-1 1,0 0 0,0 1 0,5 0 0,-8 0 68,0 0 1,0 0 0,0 1-1,0-1 1,-1 0 0,1 0 0,0 0-1,0 1 1,0-1 0,-1 1-1,1-1 1,0 0 0,0 1 0,-1-1-1,1 1 1,0-1 0,-1 1-1,1 0 1,-1-1 0,1 1-1,-1 0 1,1-1 0,-1 1 0,1 0-1,-1 0 1,0-1 0,1 1-1,-1 0 1,0 0 0,0 0 0,1 0-1,-1-1 1,0 1 0,0 0-1,0 0 1,0 0 0,0 0-1,0-1 1,-1 3 0,0 3 23,0 1 1,-1-1 0,0 0-1,0 0 1,-1 0-1,0 0 1,0 0-1,0-1 1,-7 9-1,1-3 44,0 0-1,-1 0 1,-14 11-1,23-21-13,0 0-1,0 0 1,0 0 0,0 0-1,0 0 1,0 0-1,0 0 1,0 0 0,0 0-1,0 2 1,1-3-22,0 1 1,0-1-1,0 0 0,0 0 1,0 0-1,0 0 0,1 0 1,-1 1-1,0-1 0,0 0 1,0 0-1,0 0 0,0 0 1,0 0-1,1 0 0,-1 1 1,0-1-1,0 0 0,0 0 0,0 0 1,1 0-1,-1 0 0,0 0 1,0 0-1,0 0 0,0 0 1,1 0-1,-1 0 0,0 0 1,0 0-1,0 0 0,1 0 1,-1 0-1,0 0 0,0 0 1,0 0-1,0 0 0,1 0 1,-1 0-1,0 0 0,0-1 1,32-9 836,246-109-1159,-275 118 189,1-1 0,-1 1 0,1 0-1,0 0 1,0 1 0,4-1 0,-7 1 92,0 0 1,-1 0-1,1 0 1,0 0-1,0 0 1,-1 0-1,1 0 1,0 0-1,-1 0 1,1 1-1,0-1 1,-1 0-1,1 1 1,0-1-1,-1 0 1,1 1-1,-1-1 1,1 1-1,-1-1 1,1 0-1,-1 1 1,1 0-1,-1-1 1,1 1-1,-1-1 0,1 1 1,-1 0-1,0-1 1,1 1-1,-1 0 1,0-1-1,0 1 1,0 0-1,0-1 1,1 1-1,-1 0 1,0-1-1,0 1 1,0 1-1,-1 10 8,-1-1 0,0 1 0,0-1 1,-1 1-1,-1-1 0,-7 16 0,7-17 65,0 1 0,0 0-1,1 0 1,0 0 0,1 1 0,-2 16 0,4-27-23,0 0 0,0 1 0,0-1 0,0 0 0,0 0 0,0 0 0,0 0 0,1 0 0,-1 0 0,0 1 0,0-1 0,1 0 0,-1 0 0,1 0 0,-1 0 0,1 0 0,0 0 0,-1 0 0,1-1 0,0 1 0,-1 0 0,1 0 0,0 0 0,0-1 1,0 1-1,2 1 0,-1-2 32,0 1 1,0-1 0,0 0 0,1 0-1,-1 1 1,0-2 0,0 1 0,1 0-1,-1 0 1,0-1 0,0 1 0,4-2-1,8-3 40,1-1-1,-1-1 0,14-8 1,9-4-80,186-105-62,-221 123-474,-3 2 155,-9 6-2,-29 21 249,32-22 78,1 0-1,-1 1 1,1 0 0,0 0-1,-6 11 1,11-16 43,-1-1-1,1 1 1,0 0 0,0 0 0,0 0-1,0 1 1,1-1 0,-1 0-1,0 0 1,1 0 0,0 1 0,-1-1-1,1 0 1,0 0 0,0 1 0,0-1-1,1 0 1,-1 0 0,1 0 0,-1 1-1,1-1 1,-1 0 0,1 0 0,0 0-1,0 0 1,0 0 0,2 3 0,-1-3 39,1-1 1,-1 1 0,0-1-1,0 1 1,0-1 0,1 0 0,-1 0-1,1 0 1,-1 0 0,1-1-1,-1 1 1,1-1 0,0 1 0,-1-1-1,1 0 1,-1 0 0,1 0-1,4-1 1,8 0 186,28-8 0,-40 9-229,11-4 95,0 0-1,-1 0 1,15-8 0,-23 10-67,0-1 0,0 0 1,-1 0-1,1 0 1,-1 0-1,0 0 1,0-1-1,0 0 0,0 0 1,-1 0-1,5-7 1,-7 10-43,-1-1 1,1 0-1,-1 0 1,1 0-1,-1 0 1,1 0-1,-1 0 0,0 0 1,0 0-1,0 0 1,0-1-1,-1 1 1,1 0-1,0 0 1,-1 0-1,0 1 1,1-1-1,-1 0 1,0 0-1,0 0 0,0 0 1,0 1-1,0-1 1,-2-1-1,2 0-52,-1 1 0,1 0 0,-1 0 0,0 0 0,0 1 0,0-1 0,0 0-1,0 1 1,0-1 0,0 1 0,-1 0 0,1 0 0,-1 0 0,1 0 0,0 0-1,-1 0 1,1 0 0,-4 1 0,5 1 14,1-1 43,0 0-1,0 0 0,0 0 1,-1 0-1,1 0 0,0 1 0,0-1 1,0 0-1,0 0 0,0 0 1,0 0-1,0 0 0,0 0 0,0 0 1,0 1-1,0-1 0,-1 0 1,1 0-1,0 0 0,0 0 0,0 0 1,0 0-1,0 0 0,0 0 1,-1 0-1,1 0 0,0 0 0,0 0 1,0 0-1,0 0 0,0 0 1,-1 0-1,1 0 0,0 0 0,0 0 1,0 0-1,0 0 0,0 0 1,-1 0-1,1 0 0,0 0 0,0 0 1,0 0-1,0 0 0,0 0 0,180-6 440,-159 5-436,0-2 0,0 0 0,23-6 0,6-2 27,-49 11-50,1 0 0,-1-1-1,1 1 1,0 0 0,-1 0-1,1 0 1,-1 0 0,1 0-1,-1 0 1,1 0 0,0 1 0,-1-1-1,1 1 1,-1-1 0,1 1-1,-1-1 1,0 1 0,1 0-1,-1 0 1,0 0 0,1-1 0,-1 1-1,0 1 1,0-1 0,0 0-1,0 0 1,0 0 0,0 1-1,0-1 1,0 0 0,0 1 0,-1-1-1,1 0 1,0 1 0,-1-1-1,1 3 1,1 6 20,-1 0 0,0-1 0,0 1 0,-1 0 0,-1 10 0,0 0 81,1 23 495,0-42-201,7-5 122,2 1-355,0-1 1,-1 0 0,1 0-1,12-8 1,33-26 60,-40 27-110,129-94-646,-141 104 507,0 0-1,0-1 1,0 1 0,0 0 0,0 0 0,0 0-1,0 0 1,4 0 0,-5 0 29,0 1 0,0 0 1,0 1-1,0-1 0,-1 0 1,1 0-1,0 0 0,0 0 1,0 1-1,0-1 0,0 0 0,-1 1 1,1-1-1,0 1 0,0-1 1,0 1-1,-1-1 0,1 1 0,0-1 1,-1 1-1,1 0 0,-1-1 1,1 1-1,-1 0 0,2 1 0,4 5-9,0 1-1,1-1 0,0-1 0,0 1 1,13 7-1,-8-5-40,-1-1 134,1-2 1,-1 1 0,1-1-1,0-1 1,0 0 0,1-1-1,-1 0 1,1-1 0,25 2-1,-33-4-18,1-1 0,-1 0 0,1-1-1,0 1 1,-1-1 0,1 0 0,-1-1-1,0 1 1,1-1 0,-1 0-1,0 0 1,0-1 0,0 0 0,0 0-1,-1 0 1,1 0 0,-1-1 0,8-7-1,-7 6-61,-1 0 0,0 0 0,1 0 0,-2-1 0,1 0 0,-1 0 0,0 0 0,0 0 0,0 0 0,-1-1 0,0 1 0,0-1 0,-1 1 0,0-1 0,1-11 0,-2 18-6,0 0 0,0-1 0,0 1 0,0 0 0,0-1 0,0 1 0,0 0 0,1-1 0,-2 1 0,1 0 0,0-1 0,0 1 0,0 0 0,0-1-1,0 1 1,0-1 0,0 1 0,0 0 0,0 0 0,-1-1 0,1 1 0,0 0 0,0-1 0,0 1 0,-1 0 0,1-1 0,0 1 0,0 0 0,-1 0 0,1 0 0,0-1 0,0 1 0,-1 0 0,1 0 0,0 0 0,-1 0 0,1-1 0,-1 1 0,0 1-10,0-1 1,0 0 0,0 1-1,0-1 1,0 1 0,0 0 0,0-1-1,0 1 1,0 0 0,0-1 0,-1 3-1,-19 23-90,20-24 108,-7 12-43,0 0-1,1 1 1,-8 24-1,13-35 78,1 0-1,0-1 0,0 1 1,1 0-1,-1 0 0,1 0 0,0-1 1,0 1-1,0 0 0,1 0 0,-1 0 1,1 0-1,0-1 0,0 1 1,0 0-1,1-1 0,-1 1 0,1-1 1,0 1-1,0-1 0,2 4 0,-2-5 37,0-1 0,0 0 0,0 1-1,0-1 1,0 0 0,0 0 0,0 0-1,0 0 1,0 0 0,0-1 0,0 1-1,1-1 1,-1 1 0,0-1-1,1 0 1,-1 0 0,0 0 0,0 0-1,1 0 1,-1-1 0,0 1 0,0 0-1,4-2 1,4-1 129,0 0 0,0-1 0,17-9 0,88-46-62,52-29-202,-165 87 44,6-4-48,-1 0 0,1 1 0,0 1 0,0-1-1,1 1 1,-1 1 0,0-1 0,16-1 0,-23 4 74,-1 0 0,0 0 0,1 0 0,-1 0 0,0 0 1,1 0-1,-1 0 0,0 0 0,1 0 0,-1 1 0,0-1 0,1 0 0,-1 0 0,0 0 0,0 1 0,1-1 0,-1 0 0,0 0 0,0 0 0,1 1 1,-1-1-1,0 0 0,0 1 0,0-1 0,0 0 0,1 0 0,-1 1 0,0-1 0,0 0 0,0 1 0,0-1 0,0 0 0,0 1 0,0-1 1,0 0-1,0 1 0,0-1 0,0 0 0,0 1 0,0 0 0,-4 15-54,3-13 38,-1 4 31,-1 0 1,0-1-1,0 1 1,-1-1-1,0 1 0,0-1 1,-1-1-1,1 1 1,-1 0-1,0-1 0,-8 6 1,6-5 35,0-1 1,-1 0-1,0 0 1,0-1-1,0 0 1,0 0-1,0-1 1,-17 5-1,22-8-11,0 0-1,1 0 0,-1 0 1,0 0-1,0-1 0,0 1 1,1-1-1,-1 0 0,0 0 1,1 0-1,-1 0 0,1 0 1,-1 0-1,1-1 0,-3-1 1,5 3-33,0 0 0,0 0 0,0 0 0,0 0 0,0 0 0,0 0 0,0 0 0,0 0 0,0 0 0,0 0 0,0 0 0,-1 0 0,1 0 0,0 0 0,0 0 0,0 0 1,0 0-1,0-1 0,0 1 0,0 0 0,0 0 0,0 0 0,0 0 0,0 0 0,0 0 0,0 0 0,0 0 0,0 0 0,0 0 0,0 0 0,0 0 0,0 0 0,0 0 0,0 0 0,0 0 0,0-1 0,0 1 1,0 0-1,0 0 0,0 0 0,0 0 0,0 0 0,0 0 0,0 0 0,0 0 0,0 0 0,0 0 0,0 0 0,0 0 0,0 0 0,0 0 0,0 0 0,0-1 0,0 1 0,0 0 0,0 0 0,0 0 0,0 0 1,0 0-1,0 0 0,0 0 0,0 0 0,0 0 0,0 0 0,1 0 0,-1 0 0,0 0 0,8-1-230,13 3-18,48 10 89,-31-4 147,61 18 92,-11-3 96,-81-21-132,0-2 0,0 1 0,0-1 0,0 0 0,0 0 0,0-1-1,0 0 1,9-2 0,-16 3-203,0-1-1,1 1 1,-1 0-1,0 0 1,0 0 0,0 0-1,1 0 1,-1 0-1,0 0 1,0-1-1,0 1 1,1 0 0,-1-1-479,0 1 479,1 0-1,-1 0 1,0 0-1,0-1 1,0 1-1,0 0 1,0 0 0,0-1-1,0 1 1,0 0-1,-2-10-5525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26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51 7648,'-52'-51'2816,"38"55"-2176,-11-8-192,22 4-160,-2 0-256,10 4-1024,4 1-1600,1-1 1440,13 8-2880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10 224 3552,'-3'-5'498,"2"5"-308,1-1-1,-1 1 1,1-1-1,-1 0 1,1 1 0,-1-1-1,1 0 1,-1 1-1,1-1 1,0 0-1,0 1 1,-1-1 0,1 0-1,0 0 1,0 1-1,0-1 1,0 0 0,0 0-1,0 1 1,0-1-1,0 0 1,0 0 0,0 0-1,0 1 1,0-1-1,1 0 1,-1 1 0,0-1-1,0 0 1,1 0-1,0 0 1,8-18 3409,-7 14-3081,0 1 1,0-1-1,0 1 0,1-1 0,0 1 0,4-6 0,-5 8-386,7-7 317,0-1 0,0 1 0,1 1 0,0 0 0,0 0 0,15-7 0,1 1 278,2 2 1,55-17-1,-69 25-390,1 0 1,1 1-1,-1 1 0,0 1 0,1 0 0,-1 1 1,26 3-1,-37-3-233,-1 1 1,1 0-1,-1 1 1,0-1-1,1 0 1,-1 1-1,0 0 1,0 0-1,0 0 1,0 0-1,0 0 1,-1 0-1,1 1 1,-1 0-1,0-1 1,1 1-1,1 4 1,4 6 200,-1 0 1,-1 1-1,5 15 1,-5-15-48,0 0 0,8 15 0,-14-29-254,18 25 256,-17-24-243,1 1-1,-1-1 1,0 0-1,1 0 1,-1 1-1,1-1 1,0 0-1,-1 0 1,1 0-1,0-1 1,0 1-1,0 0 1,-1-1 0,4 1-1,0 0 4,1-1 0,0 0 0,-1-1 0,1 1 0,-1-1 0,1 0 0,-1-1 0,10-3 0,3-3-182,20-12 0,-19 10-227,11-6-622,48-24-3763,-64 34 2246,1 0-1,0 1 1,23-4 0,-15 7-432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6:5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924 169 1312,'0'0'421,"2"-2"-245,5-5 2443,0 2 71,-7 5-2590,1 0-1,0-1 0,0 1 1,0 0-1,0-1 1,0 1-1,-1-1 0,1 1 1,0-1-1,0 0 1,-1 1-1,1-1 0,0 0 1,0-1-1,-1 0 99,1 0 0,-1 0-1,0 0 1,0 0 0,0 0-1,0-1 1,0 1 0,0 0 0,-1 0-1,1 0 1,-1 0 0,1 0-1,-1 0 1,0 0 0,0 0 0,0 0-1,0 0 1,0 0 0,0 1 0,0-1-1,-1 0 1,1 1 0,-1-1-1,1 1 1,-1-1 0,-1 0 0,-19-17 1186,15 12-1131,0 1 0,0 0 0,0 0 0,-1 1 0,0 0 0,0 0 0,-1 1 0,1 0 0,-19-6 0,-4 4-62,-1 2-1,0 0 1,1 2-1,-1 2 1,-58 6-1,31 3 71,0 2 0,-69 23-1,105-27-84,0 1 0,1 2 0,-37 19 0,49-22-68,0-1 0,0 2 0,1-1-1,0 1 1,0 1 0,1-1 0,0 1-1,0 1 1,-11 18 0,6 0 126,1 1 1,2 1 0,-11 48-1,20-76-221,-10 42 335,2 0 1,-5 64-1,13-92-209,1-1 0,1 1-1,0-1 1,5 21 0,-3-26-31,0 0 0,0-1 1,1 0-1,0 0 1,0 0-1,1 0 1,10 14-1,-9-16-13,1-1 0,-1 0-1,1 0 1,0-1 0,0 1 0,1-1 0,-1-1-1,1 0 1,0 0 0,0 0 0,12 3 0,11 2 98,54 8 1,-13-7-36,0-3-1,0-3 0,142-10 0,-82-10-1042,-46 3-2074,-33 5 174,35-11-5870,-64 17 6095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0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3136,'0'0'11797,"2"0"-11269,103 2 1998,62-1-2124,153-26 659,49-3-240,-40 5 747,-254 11-1256,85-25 0,-40 8-221,280-41 255,-279 52-361,-73 12-54,78 0 1,51 12 252,0 1-146,114-14 194,-88 0-16,230 9 413,-245 8-362,-111-4-176,343 25 671,30-23-622,-321-8-808,-80-3-2073,-34 2 1386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0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2304,'-1'-3'9520,"1"10"-5156,0 27-3423,1-11-33,-1 46-23,1-78-688,0 0 0,1 0 0,1 0 0,0 0 0,4-10 0,9-26-227,-16 43 21,1 0 1,-1 1-1,1-1 0,-1 0 0,1 1 0,0-1 1,0 1-1,0-1 0,0 1 0,0-1 1,0 1-1,0 0 0,0 0 0,1-1 1,-1 1-1,1 0 0,-1 0 0,0 0 1,4-1-1,1 0 114,0 0 0,0 0 0,0 1 0,10-1 0,-16 2-103,57-5 662,100 4 0,-70 2-291,287-1-229,-338-5 288,-19 5-208,-19 1-255,1 0-1,-1 0 1,0 1-1,0-1 0,1 0 1,-1 1-1,-2 2 1,-1 1 17,-5 5-9,1-1 1,0 1-1,1 1 1,1-1-1,-11 19 1,-13 20 23,12-23-17,-92 119 200,83-112-64,-2-2 0,-44 38 0,-86 47-135,-30 26 62,143-102 540,43-40-582,4 0-9,-1 0 0,1 0-1,-1 0 1,1 0-1,0 0 1,-1 0 0,1 0-1,-1 0 1,1 0 0,0 1-1,-1-1 1,1 0-1,-1 0 1,1 0 0,0 0-1,-1 0 1,1 1 0,0-1-1,-1 0 1,1 0-1,0 1 1,-1-1 0,1 0-1,0 1 1,0-1 0,-1 0-1,1 1 1,0 10-206,1-2 137,-1-8 14,6-2 105,-1 0-1,1 0 1,-1-1-1,8-2 1,1-1-50,64-16 119,125-17 0,-172 34-28,0 2 0,42 2 0,-25 2 145,-30-2-102,0 1 0,-1 1 0,18 3 0,-17 0-40,-11-3-77,-1 0 0,1-1 0,0 0 0,7 1 0,-5-4-4140,-13-8-1915,4 9 6056,-13-19-5838,11 13 3590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27 142 4896,'-21'-7'1584,"20"6"-1504,1 1 1,0 0 0,-1 0-1,1 0 1,0-1-1,-1 1 1,1 0 0,0-1-1,0 1 1,-1 0-1,1-1 1,0 1 0,0 0-1,-1-1 1,1 1 0,0 0-1,0-1 1,0 1-1,0-1 1,0 1 0,0 0-1,0-1 1,-1 1-1,1-1 1,0 1 0,0 0-1,1-1 1,-1 1-1,0-1 1,0 1 0,0 0-1,0-1 1,0 1-1,1-1 1,6-3 5454,16-7-2708,47-8-185,94-13-1,-22 6-1716,-129 23-900,22-6-14,1 2 1,65-4-1,-76 15-2294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4992,'-3'-1'546,"3"1"-471,-1 0 1,1 0-1,0 0 1,-1 0 0,1 0-1,-1 0 1,1 0 0,-1 0-1,1 0 1,0 0 0,-1 0-1,1-1 1,-1 1 0,1 0-1,0 0 1,-1 0-1,1-1 1,-1 1 0,1 0-1,0 0 1,-1-1 0,1 1-1,0 0 1,0-1 0,-1 1-1,1 0 1,2-7 5952,8 4-1600,1 1-3899,3-2 6,60-10 928,-64 13-1377,0 0-1,-1 1 1,1 0-1,0 0 1,18 4 0,-26-3-51,1-1 1,-1 1-1,0 0 0,1 0 1,-1 0-1,1 0 1,-1 0-1,0 0 0,0 1 1,0-1-1,0 1 1,0 0-1,0-1 0,0 1 1,0 0-1,-1 0 1,1 0-1,-1 0 0,2 4 1,-2-4-10,0 0 0,-1 0 0,0 0 0,1 0 0,-1 0 1,0 1-1,0-1 0,0 0 0,0 0 0,0 0 0,-1 0 0,1 0 0,-1 0 0,1 0 1,-1 0-1,0 0 0,0 0 0,0-1 0,0 1 0,0 0 0,0 0 0,0-1 1,0 1-1,-1-1 0,1 1 0,-3 1 0,-12 12 235,0-1 1,-2 0-1,-27 16 0,-17 8 881,62-38-1133,0 0 1,-1 0 0,1 0 0,0 0 0,0 0-1,0 0 1,0 0 0,0 0 0,0 0-1,0 0 1,0 0 0,0 1 0,0-1 0,0 0-1,0 0 1,0 0 0,0 0 0,0 0-1,-1 0 1,1 0 0,0 0 0,0 0 0,0 0-1,0 0 1,0 0 0,0 0 0,0 0 0,0 0-1,0 0 1,0 0 0,0 1 0,0-1-1,0 0 1,0 0 0,0 0 0,0 0 0,0 0-1,0 0 1,0 0 0,0 0 0,0 0 0,0 0-1,0 0 1,0 0 0,0 0 0,0 0-1,0 1 1,0-1 0,0 0 0,0 0 0,0 0-1,0 0 1,1 0 0,-1 0 0,0 0 0,0 0-1,0 0 1,0 0 0,0 0 0,0 0-1,0 0 1,0 0 0,0 0 0,0 0 0,0 0-1,9 2 253,14-2-109,-21 0-88,47 0-228,52-8 1,-94 8-227,-1-1 0,1 1 1,9 1-1,7 4-5955,-18 1 2590,0 9 1226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66 139 4480,'-8'-9'6912,"7"18"-4886,-5 17-814,2 1-1,0 0 0,1 55 1,1-8-506,-6 28 147,6 109 1,4-145-268,-8 75 1,0-101-336,4-27 53,0-1 0,-1 16 0,3-28-262,-1 2 47,-1-5 68,-1-11-276,1-1 1,0 1-1,1 0 1,1-1 0,0 1-1,4-27 1,0-5 120,2-135-199,-5 126 196,7-104 76,-1 62-130,5-64 286,-11 146-149,-1 13-48,-1 1 1,1-1-1,0 1 0,0-1 1,0 1-1,0 0 0,0-1 1,1 1-1,-1-1 0,0 1 1,1 0-1,-1-1 0,1 1 1,-1 0-1,1-1 1,0 1-1,-1 0 0,1 0 1,0-1-1,0 1 0,2-2 1,-3 3-34,1 0 0,-1 0 0,0 0 1,0 0-1,1 0 0,-1 0 0,0 0 0,0 0 1,1 0-1,-1 0 0,0 0 0,1 0 1,-1 0-1,0 0 0,0 0 0,1 0 1,-1 0-1,0 1 0,0-1 0,1 0 1,-1 0-1,0 0 0,0 0 0,0 0 0,1 1 1,-1-1-1,0 0 0,0 0 0,0 0 1,1 1-1,-1-1 0,0 0 0,0 0 1,0 1-1,0-1 0,0 0 0,0 0 0,0 1 1,5 11 67,35 135 286,14 42 255,-4-61-326,-39-105-244,1-1-1,0 0 1,24 29 0,44 39 435,-78-88-273,12 2 241,-13-4-398,1 1-1,-1-1 1,0 1 0,0-1-1,0 0 1,0 0 0,1 0-1,-1 0 1,0 0 0,0 0 0,0 0-1,0 0 1,1 0 0,-1 0-1,0-1 1,0 1 0,0 0 0,1-1-1,17-14 256,-11 8-174,-4 3-105,1-1 1,-1 1-1,0-1 1,0-1 0,-1 1-1,1 0 1,2-9 0,17-43 11,-16 37-31,13-40 40,21-98 1,7-29-358,-14 59-458,-33 125 701,5-20-1695,10-28 1,-13 38-403,-3 11 1524,0 1 0,0-1 0,0 1 0,1-1 0,-1 1 0,0-1 0,1 1 0,-1-1 0,2-2 0,3-7-4491,-1 2 1638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2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772 129 2720,'8'-15'11135,"-3"11"-10846,-4 4-209,-1 0 1,0 0 0,0 0 0,0 0 0,0-1-1,1 1 1,-1 0 0,0 0 0,0-1 0,0 1-1,0 0 1,0 0 0,0 0 0,0-1 0,0 1-1,0 0 1,0 0 0,0-1 0,0 1 0,0 0-1,0 0 1,0-1 0,0 1 0,0 0 0,0 0 0,0 0-1,0-1 1,0 1 0,0 0 0,0 0 0,0-1-1,-1 1 1,-5-11 746,1-6 714,4 15-1462,1 0 0,-1 0 0,0 0 1,0-1-1,0 1 0,-1 0 0,1 0 0,0 0 0,-1 1 0,1-1 0,-1 0 0,0 1 1,1-1-1,-1 1 0,0-1 0,0 1 0,-4-2 0,-17-10 495,17 9-538,-1 1 0,1 0-1,-1 0 1,0 0 0,0 0 0,0 1-1,-1 1 1,-12-3 0,-23 2-35,1 2 0,-1 2-1,1 1 1,0 3 0,0 1 0,-72 22-1,98-24 1,-1 1-1,2 0 1,-1 2-1,1-1 1,0 2-1,-15 11 1,20-13 34,0 1 0,1 1-1,1-1 1,-1 1 0,1 1 0,1 0 0,0 0 0,0 0-1,-8 19 1,2 2 195,1 1-1,2 0 0,-9 45 0,14-53-108,2 1 0,1 0 0,1 0 0,0 0 0,5 32 0,-2-42 33,1-1 0,1 1 0,0-1 0,6 15 0,-6-21-81,-1 0 0,1-1 1,0 0-1,1 0 0,0 0 0,0-1 1,0 0-1,12 11 0,-4-7 49,1-1-1,-1-1 0,2 0 1,-1-1-1,1 0 0,0-1 0,0-1 1,32 7-1,5-3 382,72 3 0,-105-10-489,31 1-1217,0-1-1,92-10 1,-141 8 1067,19-1-2317,-9 3-1076,-2 1 1706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51 2816,'0'0'39,"0"0"1,-1 0-1,1-1 0,0 1 1,0 0-1,0 0 1,0-1-1,0 1 0,0 0 1,0 0-1,0-1 0,0 1 1,0 0-1,0 0 1,0-1-1,0 1 0,0 0 1,0 0-1,0-1 1,0 1-1,0 0 0,1 0 1,-1-1-1,0 1 0,0 0 1,0 0-1,0 0 1,0-1-1,1 1 0,-1 0 1,0 0-1,0 0 1,0-1-1,1 1 0,-1 0 1,0 0-1,10-7-6,-9 6 221,1 0 97,-1 0 0,1 0 0,0 0 0,-1 1 0,1-1 0,0 0 1,-1 1-1,1-1 0,3 0 0,-4 1-165,0 0 0,0 0 0,1-1 0,-1 1 0,0 0 1,0-1-1,0 1 0,0-1 0,0 1 0,0-1 0,0 0 0,2-1 0,5-5 6005,-14 24-4105,5-15-2016,0 0 1,1 1-1,-1-1 0,0 0 0,0 0 0,-1 0 0,1 0 0,-3 3 0,4-5-56,0 0 0,0 1 0,0-1 0,0 0 0,0 1 0,-1-1 0,1 0 0,0 1 0,0-1 0,-1 0 0,1 0 0,0 1 0,0-1 0,-1 0 0,1 0 0,0 0 0,-1 1 0,1-1 0,0 0 0,-1 0 0,1 0 0,0 0 0,-1 0 0,1 0 0,0 1 0,-1-1 0,1 0 0,0 0 0,-1 0 0,1 0 0,0 0 0,-1 0 0,1-1 0,0 1 0,-1 0 0,1 0 0,0 0 0,-1 0 0,1 0 0,0 0 0,-1-1 0,1 1 0,0 0 0,-1 0 0,1-1 0,0 1-11,-1-1 1,1 0-1,0 0 0,0 1 0,0-1 1,0 0-1,0 1 0,0-1 1,0 0-1,0 0 0,0 1 0,0-1 1,0 0-1,0 0 0,0 1 1,1-1-1,-1 0 0,0 1 0,1-1 1,-1 0-1,0 1 0,1-2 1,12-14-130,-10 13 85,9-16-226,-12 19 266,0 0 0,0 0-1,0 0 1,0 0 0,0 0-1,0 1 1,0-1 0,0 0-1,0 0 1,0 0-1,0 0 1,0 0 0,0 0-1,0 0 1,0 0 0,0 0-1,-1 0 1,1 0 0,0 0-1,0 0 1,0 0 0,0 0-1,0 0 1,0 0 0,0 0-1,0 0 1,0 0 0,0 0-1,0 0 1,0 0 0,0 0-1,0 0 1,0 0 0,0 0-1,0 0 1,0 0-1,-1 0 1,1 0 0,0 0-1,0 0 1,0 0 0,0 0-1,0 0 1,0 0 0,0 0-1,0 0 1,0 0 0,0 0-1,0 0 1,0 0 0,0 0-1,0 0 1,0 0 0,0 0-1,0 0 1,0 0 0,0 0-1,0 0 1,0-1-1,0 1 1,0 0 0,0 0-1,0 0 1,0 0 0,0 0-1,0 0 1,-10 9 108,-4 5 33,-2 0 0,0-1 0,-17 11 0,16-12-82,1-3 275,13-9-24,11-5-289,-5 3-7,0-1 0,1 1 1,-1 0-1,0 0 0,1 1 1,-1-1-1,1 1 0,-1 0 1,1 0-1,0 0 0,0 0 1,0 0-1,-1 1 0,1 0 1,0 0-1,0 0 0,4 1 1,4 1 213,-1 0 1,1 2 0,-1-1-1,0 1 1,14 8-1,-20-10-114,-1 0-1,0 1 0,0 0 1,0-1-1,0 1 0,0 1 1,-1-1-1,1 0 0,-1 1 0,0 0 1,0 0-1,0 0 0,-1 0 1,1 0-1,3 9 0,-6-11-74,1 0-1,-1 0 0,0 0 1,0-1-1,0 1 1,0 0-1,0 0 0,0 0 1,0 0-1,-1 0 0,1 0 1,-1-1-1,1 1 1,-1 0-1,0 0 0,0-1 1,1 1-1,-1 0 0,0-1 1,-1 1-1,0 1 1,-2 1-25,0 1 0,-1-1 0,0 0 0,1-1 0,-8 5 1,-179 104-2040,184-107 1822,-29 15-2449,-58 46 0,42-19 136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3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1253 4064,'-7'1'1874,"19"-3"1233,-1-1-2545,-1-2 0,0 1 0,0-1 0,0-1 0,-1 0 0,0 0 0,0-1-1,0 0 1,-1 0 0,8-9 0,26-30 704,-1-2 0,60-93-1,-41 64-374,-42 57-317,-2-1 0,0 0 0,-1-2-1,15-30 1,-28 47-665,0-3-340,-2 9 429,0 0 0,0 0 0,1 0 1,-1 0-1,0-1 0,0 1 1,0 0-1,0 0 0,0 0 0,0 0 1,0 0-1,1 0 0,-1 0 1,0 0-1,0 0 0,0 0 0,0 0 1,0 0-1,1 0 0,-1 0 1,0 0-1,0 0 0,0 0 0,0 0 1,0 0-1,0 0 0,1 0 1,-1 0-1,0 0 0,0 0 1,0 0-1,0 0 0,0 0 0,0 0 1,1 1-1,-1-1 0,0 0 1,0 0-1,0 0 0,0 0 0,0 0 1,0 0-1,0 0 0,0 0 1,0 1-1,0-1 0,1 0 0,-1 0 1,0 0-1,0 0 0,0 0 1,0 1-1,0-1 0,0 0 0,0 0 1,0 1 38,2 0 0,-1 1-1,0-1 1,1 0 0,-1 1-1,0-1 1,0 1 0,2 2-1,-2 5 9,-1 1-1,0-1 1,0 1-1,-1-1 0,-3 13 1,1 2 35,-1 4-21,2-9 22,-1 37 0,3-50-52,0-1-1,1 0 0,-1 1 0,1-1 0,1 0 1,-1 0-1,1 0 0,0 0 0,0 0 1,0 0-1,5 7 0,-4-9-4,-1 0 1,0-1-1,1 1 0,0-1 1,-1 0-1,1 0 1,0 0-1,0 0 0,0-1 1,0 1-1,1-1 0,-1 0 1,0 0-1,1 0 1,5 1-1,2-1 53,0 0 0,-1 0 0,21-2 1,-7-2-19,1-1 1,-2-1 0,1-2 0,32-11-1,88-46-66,-120 52-23,174-78-125,-148 73 177,-50 17-22,0 0 1,0 0 0,0 0 0,0 0 0,0-1 0,0 1-1,0 0 1,0 0 0,1 0 0,-1 0 0,0 0 0,0 0-1,0 0 1,0 0 0,0 0 0,0 0 0,0 0 0,0 0-1,0 0 1,0 0 0,0 1 0,1-1 0,-1 0 0,0 0-1,0 0 1,0 0 0,0 0 0,0 0 0,0 0 0,0 0 0,0 0-1,0 0 1,0 0 0,0 0 0,0 0 0,0 0 0,0 0-1,0 0 1,0 0 0,0 1 0,0-1 0,1 0 0,-1 0-1,0 0 1,0 0 0,0 0 0,0 0 0,0 0 0,0 0-1,0 0 1,0 0 0,0 0 0,0 1 0,-2 6 87,-5 11 13,-7 13-59,2 1 0,2 1 0,1 0-1,1 0 1,-5 62 0,12-89-15,1-1-1,0 1 1,0 0 0,1-1-1,0 1 1,0 0 0,0-1 0,0 1-1,1-1 1,3 8 0,-3-10-11,-1 0 0,1 0 0,0 0 1,1-1-1,-1 1 0,0 0 1,1-1-1,-1 0 0,1 1 0,0-1 1,0 0-1,0 0 0,0-1 0,0 1 1,0-1-1,0 1 0,7 1 1,-2-2 6,1 1 0,-1-2 1,0 1-1,0-1 0,1 0 1,-1-1-1,0 0 0,1 0 1,-1-1-1,0 0 1,0 0-1,0-1 0,-1 0 1,1-1-1,0 1 0,-1-2 1,9-5-1,-4 1-51,0 0 1,0 0-1,-1-2 0,-1 1 0,1-1 1,-2-1-1,1 0 0,13-23 0,-18 24 6,0 1 0,0-1 0,-1 0-1,-1 0 1,0-1 0,0 1 0,-1-1-1,0 1 1,-1-15 0,0 21 1,-1 1 0,-1 0-1,1 0 1,-1 0 0,1 0 0,-1 0-1,0 0 1,0 0 0,-1 0 0,1 1 0,-1-1-1,0 0 1,0 1 0,0-1 0,-1 1 0,1 0-1,-1 0 1,0 0 0,0 0 0,0 0 0,0 0-1,0 1 1,0-1 0,-1 1 0,1 0-1,-1 0 1,0 1 0,1-1 0,-8-1 0,-4-1-27,0 1 1,0 1 0,0 1 0,0 0-1,-1 1 1,-24 2 0,19 0 55,12-2-1,0 0-1,0 1 0,1 0 1,-1 1-1,1 0 0,-1 0 0,-10 5 1,14-5-1,0 0 0,0 0 0,0 0 0,0-1 0,0 1 0,-9 0 0,16-3 57,-1 0 1,1 1-1,0-1 0,-1 0 0,1 0 1,-1 0-1,1-1 0,1-1 0,15-9-168,12-1 272,-24 9-132,1 1 0,0 0 0,0 1-1,0-1 1,0 1 0,1 0 0,-1 1-1,14-1 1,87 3 50,138-5 268,-209-2-272,-1-1 1,0-2 0,42-16-1,20-6-50,-89 29-36,-1-1 1,0 0 0,0 0-1,0-1 1,8-5-1,-28 19-73,0 0 1,1 1-1,1 0 0,0 0 1,0 1-1,-12 22 0,12-17 100,2 1-1,0-1 0,1 2 1,-9 35-1,14-42 3,-3 22 167,5-32-153,-1 1 0,2-1 1,-1 0-1,0 0 1,0 1-1,1-1 1,-1 0-1,1 0 1,0 0-1,0 1 1,0-1-1,1 2 1,-2-3-30,1-1 1,-1 1 0,1-1-1,-1 1 1,0-1 0,1 0 0,-1 1-1,1-1 1,-1 0 0,1 1 0,-1-1-1,1 0 1,0 0 0,-1 0-1,1 1 1,-1-1 0,1 0 0,-1 0-1,1 0 1,0 0 0,-1 0-1,1 0 1,-1 0 0,2 0 0,17-7 118,-11 2-154,0 0 0,10-9 0,22-16-87,67-38 0,-47 32 19,5 1-124,-3 3-236,-62 36 426,0-1 1,0 1 0,0 0-1,-1 0 1,1 0-1,-3 7 1,-1 5 74,0 1 0,2 0 0,0 1 1,0 30-1,3-42-13,-1-1 0,1 1 0,0 0 0,1 0 0,0-1 0,-1 1 0,6 9 0,-5-12-19,0 1 0,0-1 0,1 0 0,-1 0 0,1-1 1,-1 1-1,1 0 0,0-1 0,0 1 0,0-1 0,0 0 1,1 0-1,3 1 0,-2-1-24,1 0 1,-1-1-1,1 1 1,-1-2-1,1 1 0,-1 0 1,1-1-1,-1 0 1,1-1-1,0 1 0,-1-1 1,1 0-1,-1 0 1,9-3-1,1-2-92,0 0 0,0-1 0,25-16 0,18-14-188,131-76-190,-178 107 471,157-68-64,-145 66 114,21-11 1,-38 14-220,-10 3-22,-9 2 10,-7 4 195,0 0 1,0 2-1,1 0 1,0 1-1,0 1 1,0 1-1,1 0 1,1 2 0,0 0-1,-18 15 1,23-16 17,0 0 0,1 1 0,0 1 0,1 0 1,1 1-1,-1 0 0,2 0 0,0 0 0,1 1 1,0 1-1,1-1 0,0 1 0,-5 24 0,9-27 69,0 1 0,0 16 0,1-25-59,1 0 0,1-1 0,-1 1 0,0 0 0,1-1 1,0 1-1,0 0 0,0-1 0,0 1 0,0-1 0,4 6 0,-4-8-10,-1 0 0,1 0 0,0 0-1,0 0 1,0-1 0,0 1 0,0 0 0,0 0 0,0-1-1,0 1 1,0 0 0,0-1 0,0 1 0,0-1-1,0 0 1,0 1 0,1-1 0,-1 0 0,0 0 0,0 1-1,0-1 1,1 0 0,-1 0 0,0 0 0,0-1-1,1 1 1,-1 0 0,0 0 0,0-1 0,0 1-1,3-1 1,0-2 9,1 1 0,0-1 0,-1 0 0,1 0 0,-1 0-1,5-5 1,11-12-3,-1-1 0,22-31 0,28-50-188,-20 27 221,0 9-186,-49 66 116,0 0-1,0 0 0,-1 0 0,1-1 1,0 1-1,0 0 0,0 0 1,0 0-1,0 0 0,0 0 1,0 0-1,0 0 0,-1 0 1,1 0-1,0 0 0,0 0 1,0 0-1,0 0 0,0 0 1,0 0-1,0 0 0,0 0 1,0-1-1,0 1 0,0 0 1,0 0-1,0 0 0,-1 0 0,1 0 1,0 0-1,0 0 0,0 0 1,0 0-1,0-1 0,0 1 1,0 0-1,0 0 0,0 0 1,0 0-1,0 0 0,-14 13-258,0 6 210,1 0 0,1 0 0,-14 29 0,-23 69 145,14-33-61,14-36 38,2-3 216,-33 58 0,35-74-132,9-14-112,-1 0 0,0-1 0,-1 0 0,0-1 0,-17 17 0,25-28-61,1-1 0,-1 0 0,0 1 0,0-1 0,1 0 0,-1 0 0,0 0 0,0 0 1,0 0-1,0-1 0,0 1 0,0 0 0,0-1 0,0 0 0,0 1 0,0-1 0,0 0 0,0 0 0,0 0 0,-1 0 0,1-1 0,0 1 0,0-1 0,0 1 0,0-1 0,0 0 0,0 1 0,0-1 0,1 0 0,-1 0 0,0 0 0,0-1 0,1 1 0,-1 0 1,-2-3-1,-3-4-134,0 0-1,1 0 1,0 0 0,0-1 0,1 0 0,0 0 0,1 0 0,-6-16 0,10 24 133,-1 0 1,1 0-1,0 0 0,0 0 0,0 0 0,0 0 0,0 0 0,0 0 0,0 0 0,0 0 1,0 0-1,0 0 0,1 0 0,-1 0 0,0 0 0,1 1 0,-1-1 0,0 0 1,1 0-1,-1 0 0,1 0 0,0 1 0,0-2 0,0 1 19,1 0 0,0 0 0,-1 0 0,1 0 1,0 0-1,-1 0 0,1 0 0,0 1 0,0-1 0,0 1 0,2-1 0,5 0 74,0 0-1,0 0 1,19 3 0,6 0 51,0-1 0,0-1 0,0-2 0,0-1 0,0-2 0,0-1 0,33-11 0,-44 10-109,-1-1 0,1-1 1,-2 0-1,1-2 0,-1-1 0,-1 0 0,0-1 0,-1-2 1,22-20-1,-13 5 14,42-57 1,16-42-257,26-34 80,-35 54 114,-4-3 0,59-122-1,-124 219 16,81-143 178,-88 157-175,-1 1 0,0-1 0,1 1 0,-1-1 0,0 1 0,1-1 0,-1 1 0,0-1 0,0 1 0,1-1 0,-1 0 0,0 1 0,0-1 0,0 0 1,0 1-1,0-2 0,0 2 8,-1 0 0,1 1 1,-1-1-1,1 0 1,-1 0-1,1 1 1,-1-1-1,1 0 0,-1 1 1,1-1-1,-1 0 1,1 1-1,0-1 1,-1 1-1,1-1 0,0 0 1,-1 1-1,1-1 1,0 1-1,0-1 0,-1 1 1,1 0-1,-14 20-83,3-5 111,1 0 0,-11 24 1,-4 21 55,-69 149 120,2-33 79,61-123-167,18-34-12,1 1 0,-14 35 0,18-35-54,3-10-21,1 1 1,1-1-1,-5 21 0,2-14-18,5-16 0,0 0 0,0 0 0,0 0 0,0 1 0,1-1 0,-1 0 0,1 0 0,-1 0 0,1 0 0,0 3 0,-1 3 3,1-1 0,-2 1 0,1-1 0,-1 0 0,0 0 0,0 1 0,-1-1 0,0-1-1,0 1 1,-5 8 0,-14 32 349,15-41 48,7-6-391,0 0 0,0 0 0,0 0 1,-1 0-1,1-1 0,0 1 1,0 0-1,0 0 0,0 0 1,0 0-1,-1-1 0,1 1 1,0 0-1,0 0 0,0 0 1,0-1-1,0 1 0,0 0 1,0 0-1,0 0 0,0-1 1,0 1-1,0 0 0,0 0 0,0-1 1,0 1-1,0 0 0,0 0 1,0 0-1,0-1 0,0 1 1,0 0-1,0 0 0,0 0 1,1-1-1,-1 1 0,0 0 1,0 0-1,0 0 0,0 0 1,0-1-1,1 1 0,1-26 162,0 12-210,2-1 1,0 1-1,0 0 1,1 1-1,1-1 1,0 1-1,1 0 0,1 1 1,0-1-1,0 1 1,17-16-1,-14 16-8,1 0 0,0 1 0,1 0 0,0 1 0,1 1 0,0 0 0,0 1 0,1 0 0,30-10 0,-44 17 40,0 1 1,-1 0 0,1-1-1,0 1 1,0 0 0,0 0-1,0-1 1,-1 1 0,1 0-1,0 0 1,0 0 0,0 0-1,0 0 1,0 0 0,1 1-1,-2 0 11,1-1-1,-1 1 1,0 0 0,0 0-1,0 0 1,1-1-1,-1 1 1,0 0-1,0 0 1,0 0-1,0 0 1,0-1-1,-1 1 1,1 0 0,0 0-1,0 0 1,-1 0-1,-6 37 86,-7 41 180,13-70-247,0 1 0,1-1 0,1 1 0,-1-1 0,1 1 0,3 10 0,-4-18-11,1 0 1,0-1-1,-1 1 0,1 0 0,0 0 0,0-1 0,0 1 1,0 0-1,1-1 0,-1 1 0,0-1 0,1 1 1,-1-1-1,1 0 0,-1 0 0,1 1 0,0-1 0,-1 0 1,1 0-1,0-1 0,0 1 0,0 0 0,-1-1 1,1 1-1,4 0 0,-1-1 20,0 1-1,1-1 1,-1 0 0,0-1-1,0 1 1,1-1 0,-1 0-1,0 0 1,5-2 0,23-11-147,0 0 1,-1-2-1,-1-2 1,-1 0 0,0-2-1,-2-2 1,0 0-1,-1-2 1,-2-1 0,32-38-1,-37 36 20,-1-1 0,19-36-1,22-61-13,-52 107 93,103-234-211,-101 229 200,9-20-24,-8 19 46,13-40 0,-23 63-12,-1 0-1,1 0 0,-1 0 1,0 0-1,0 1 0,1-1 1,-1 0-1,0 0 0,0 0 1,0 0-1,0 0 0,0 0 1,0 0-1,0 0 0,0 0 1,-1 0-1,1 0 0,0 0 1,-1 0-1,1 0 0,0 0 1,-1 1-1,1-1 0,-1 0 1,1 0-1,-1 0 0,-1-1 1,2 2 8,0 0 1,0 0 0,-1 0 0,1 0-1,0-1 1,0 1 0,0 0 0,-1 0-1,1 0 1,0 0 0,0 0 0,0 0-1,-1 0 1,1 0 0,0-1 0,0 1-1,-1 0 1,1 0 0,0 0 0,0 0-1,0 0 1,-1 0 0,1 0 0,0 0-1,0 1 1,-1-1 0,1 0-1,0 0 1,0 0 0,-1 0 0,1 0-1,0 0 1,0 0 0,-6 3-36,0 0 1,1 0-1,-1 0 0,1 1 1,0 0-1,0 0 0,0 0 1,0 1-1,-4 5 0,-2 4 61,0 0-1,-11 22 1,9-13 86,2 2 0,-11 30 0,-14 59 233,22-67-208,-4 20 145,4 1 0,2 0 0,-2 74 0,13-119-146,2 1 0,0-1-1,2 0 1,6 30 0,-8-49-28,0 0 0,0-1-1,0 1 1,1 0 0,2 4-1,-4-7-79,1-1 0,-1 1-1,0 0 1,1 0 0,-1-1-1,1 1 1,0-1 0,-1 1-1,1 0 1,0-1 0,-1 1-1,1-1 1,0 1 0,-1-1-1,1 0 1,0 1 0,0-1-1,0 0 1,-1 1 0,1-1-1,0 0 1,0 0 0,0 0-1,0 0 1,-1 0 0,1 0-1,0 0 1,1 0 0,6-3 20,0 0 0,-1 0 0,1-1 0,-1 0 0,0 0 0,0-1 0,-1 0 0,12-10 0,13-9 20,143-94-133,-68 51-629,-105 67 410,-3 6 157,-8 9 56,-8 12 201,1 1-1,-17 38 0,27-49-38,1-1 0,0 1 0,1 1-1,1-1 1,-3 35 0,6-46-40,1 1 0,0-1 1,1 1-1,1 10 0,-1-15-7,-1 0 0,1 1 0,0-1-1,-1 0 1,1 0 0,0 0 0,0 0 0,0-1-1,0 1 1,1 0 0,-1 0 0,0 0-1,1-1 1,-1 1 0,1-1 0,0 1-1,-1-1 1,3 1 0,-1-1-1,0 0 1,-1 0-1,1 0 1,0 0 0,-1-1-1,1 0 1,0 1-1,0-1 1,-1 0-1,1-1 1,0 1-1,0 0 1,0-1 0,-1 1-1,1-1 1,0 0-1,3-1 1,4-3-39,0 0 0,17-12 0,-23 15-8,40-30-99,73-69 0,-6 4 149,-102 93-92,-7 10 47,-6 12 47,4-16-36,-25 86 30,-25 77 3,28-110-29,-3 0 0,-56 87 0,-70 88 196,68-118-112,78-104-65,-1 0 0,-1-1 0,1 0-1,-1 0 1,-1-1 0,-12 9 0,19-14-25,0 0 1,-1-1-1,1 1 0,0 0 1,-1-1-1,1 1 0,0-1 1,-1 1-1,1-1 0,-1 0 1,1 1-1,0-1 0,-1 0 1,1 0-1,-1 0 0,1 0 1,-1 0-1,1-1 0,-1 1 1,1 0-1,0-1 0,-1 1 0,1-1 1,0 1-1,-1-1 0,1 0 1,0 1-1,0-1 0,-1 0 1,1 0-1,0 0 0,0 0 1,0 0-1,0 0 0,-1-1 1,-2-4-7,0 0 1,1 0-1,-1 0 1,1-1-1,1 1 1,-3-9-1,1 1 54,1-1-1,0 0 0,1 1 1,1-1-1,0 0 0,1 0 1,1 0-1,0 0 1,1 0-1,1 0 0,0 1 1,1-1-1,10-24 0,-11 32-8,1 1-1,-1 0 1,1 0-1,0 0 1,1 1-1,-1-1 0,1 1 1,0 0-1,1 0 1,-1 1-1,1-1 0,0 1 1,0 1-1,0-1 1,0 1-1,1 0 1,-1 0-1,1 1 0,7-2 1,7-1-60,0 1 1,-1 2 0,1-1-1,0 2 1,24 2-1,-5 1-1374,59 11 0,-74-8-3982,40 15-1,-35-8 1762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29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20 685 1984,'-12'-2'349,"12"2"-260,0 0-1,-1 0 1,1 0 0,0 0-1,0 0 1,-1 0 0,1 0-1,0 0 1,0 0 0,-1 0-1,1 0 1,0 0-1,0 0 1,-1 0 0,1 0-1,0 0 1,0 0 0,-1 0-1,1 1 1,0-1 0,0 0-1,-1 0 1,1 0 0,0 1-1,0-1 1,0 0 0,0 0-1,-1 0 1,1 1 0,0-1-1,0 0 1,0 0 0,0 1-1,0-1 1,0 0 0,0 0-1,0 1 1,-1-1 0,1 0-1,0 1 1,20-1 2529,-18-1-2421,1 1 0,-1-1 0,1 1 0,-1-1 0,0 0 0,1 0 0,-1 0 0,0 0 0,0 0 0,0-1 0,0 1 0,0-1 0,0 1 0,0-1 0,0 0 0,-1 0 0,3-3 0,9-8 364,14-13-232,-1-2 1,-2 0-1,0-2 0,-2-1 1,-2 0-1,0-2 0,19-46 1,-1-4-113,-5 9 453,56-91 0,-81 152-638,-7 10-99,1-1 0,0 1 1,1-1-1,-1 1 0,0 0 1,1 0-1,4-3 0,-7 15-487,-20 320 453,16-293 185,-2-1 0,-2 0 0,-12 36 0,17-63 26,0-1 1,0 0-1,-1 0 1,1-1-1,-2 1 1,1-1 0,-11 12-1,13-16-45,-1 1 0,0-1 1,0 0-1,0 0 0,0 0 0,0 0 0,0 0 0,0 0 1,-1-1-1,1 0 0,-1 0 0,1 0 0,-1 0 0,1 0 0,-1-1 1,0 1-1,1-1 0,-7 0 0,2-1-62,1-1 0,-1 0 0,0 0 1,1 0-1,-1-1 0,1 0 0,0-1 0,0 0 0,0 0 0,0 0 0,-10-10 0,-17-10-680,34 23 336,1 2-193,22 7 539,1-1 0,0-1-1,0-1 1,0-2-1,0 0 1,1-1-1,-1-2 1,1 0 0,-1-2-1,1 0 1,-1-2-1,0-1 1,29-9-1,-31 7 41,-1-1 0,-1-1 0,0 0 0,36-24 0,-49 28 7,0-1 0,0 0 0,-1 0-1,1-1 1,-1 1 0,-1-1 0,1-1 0,-1 1 0,-1-1 0,1 0 0,-1 0 0,-1 0-1,1-1 1,3-15 0,-5 11 49,1 1 1,-2-1-1,1-14 0,-2 20-127,-1 0-1,1 1 0,-1-1 1,0 0-1,0 1 0,-1-1 1,-4-10-1,5 15 10,1 1 1,-1 0-1,1 0 0,-1-1 1,0 1-1,0 0 0,0 0 1,1 0-1,-1 0 0,0 0 1,0 0-1,0 0 0,-1 0 1,1 1-1,0-1 0,0 0 0,-3-1 1,3 2-5,0 0 0,0 0 0,0 0-1,0 0 1,0 0 0,0 0 0,-1 0 0,1 0 0,0 1 0,0-1 0,0 0 0,0 1 0,0-1-1,0 0 1,0 1 0,0 0 0,-1 0 0,-2 2-36,1 0 0,0 0 0,0 0 0,1 0 0,-1 0 0,1 1 0,-1-1 0,1 1 0,0-1 0,-3 8 0,-5 15-143,4-12 149,1-1 0,0 1-1,1 0 1,1 0-1,0 1 1,-2 26 0,6-27 77,-1-1 1,2 0 0,-1 1 0,2-1 0,7 25 0,-7-31 26,0 0 0,0-1 0,0 1-1,1-1 1,0 0 0,0 0 0,0 0 0,1-1-1,0 1 1,0-1 0,0 0 0,10 7-1,-11-11 0,-1 1-1,0-1 0,1 1 0,-1-1 0,1 0 1,-1 0-1,1-1 0,-1 1 0,1-1 0,0 1 0,5-2 1,5 1 107,23-5 1,-7-1-45,0 0 0,0-2 0,0-2 1,53-24-1,-70 28-55,-1-1 1,0-1-1,0 0 1,-1-1 0,0 0-1,0 0 1,-1-1-1,0-1 1,-1 1-1,0-2 1,-1 1 0,0-1-1,6-14 1,-6 9-32,-1 0 0,-1 0 0,7-27 1,-11 35-19,-1 0 0,0-1 0,0 1 1,-1 0-1,0 0 0,0-1 1,-1 1-1,-4-17 0,5 23-41,-1 0-1,0 1 0,0-1 1,0 0-1,0 1 0,0-1 1,-1 1-1,1-1 0,-1 1 0,1 0 1,-1 0-1,0-1 0,0 1 1,0 1-1,0-1 0,0 0 1,-1 0-1,1 1 0,0-1 1,-1 1-1,1 0 0,-1 0 0,1 0 1,-1 0-1,0 0 0,0 0 1,1 1-1,-1-1 0,0 1 1,-4 0-1,2 0-16,0 1-1,0 0 1,1 0 0,-1 0-1,0 0 1,1 1 0,-1 0 0,1 0-1,0 0 1,-1 0 0,1 1 0,0-1-1,1 1 1,-1 0 0,0 1-1,1-1 1,-4 5 0,-2 4 28,1 0-1,0 1 1,1 0 0,1 1-1,0-1 1,1 1 0,0 1 0,1-1-1,0 0 1,1 1 0,1 0-1,0 29 1,2-36 50,1-1 0,0 1-1,0-1 1,1 1 0,-1-1 0,2 0-1,-1 0 1,1 0 0,0 0 0,1 0-1,0-1 1,6 10 0,-7-12 7,1 0 1,-1 0-1,1 0 1,0 0 0,0 0-1,0-1 1,1 1-1,0-1 1,-1 0-1,1-1 1,0 1-1,0-1 1,0 0-1,0 0 1,1-1-1,-1 0 1,10 2-1,-2-2 44,-1-1 0,1 0-1,0 0 1,0-2 0,-1 1-1,1-2 1,-1 1 0,0-2-1,0 0 1,0 0 0,0-1-1,-1-1 1,1 1 0,-2-2-1,20-13 1,-13 4-35,0-1 0,-1 0 0,-1-1-1,24-37 1,22-27-366,-57 78 246,0 0 0,-1 1 0,1-1 1,5-3-1,-8 7 65,-1 0 0,1-1 0,-1 1 0,1-1 0,-1 1 0,1 0 1,-1-1-1,1 1 0,-1 0 0,1 0 0,-1 0 0,1-1 0,-1 1 0,1 0 0,0 0 0,-1 0 0,1 0 0,-1 0 0,1 0 1,0 0-1,-1 0 0,1 0 0,-1 0 0,1 0 0,0 0 0,-1 1 0,1-1 0,-1 0 0,1 0 0,-1 1 0,1-1 1,-1 0-1,1 1 0,-1-1 0,1 0 0,-1 1 0,1-1 0,-1 1 0,0-1 0,1 1 0,-1-1 0,0 1 0,1-1 0,-1 1 1,0-1-1,1 2 0,3 11 37,-1 1 0,0 0 0,-1 0 0,0 0 0,-2 0 0,1 0 0,-1 0 0,-1 0 1,-1 0-1,-5 25 0,4-26-17,2 0-1,0 0 1,0 17 0,1-23 106,0-5 378,17-17 139,24-21-542,55-45-263,-75 66 146,0 0 0,43-21-1,-54 32 41,-2-1-74,0 2 0,0-1 1,0 1-1,15-3 0,-21 5 58,0 1 1,0 0-1,0 0 0,0 0 0,0 0 1,0 0-1,0 0 0,0 0 0,0 1 1,0-1-1,0 1 0,0-1 0,0 1 1,0 0-1,0 0 0,-1 0 0,1 0 1,0 0-1,-1 0 0,1 0 0,-1 0 1,1 1-1,-1-1 0,1 1 0,-1-1 0,2 4 1,3 7 161,0 0 1,-1 0 0,0 1-1,-1 0 1,0 0 0,-1 0-1,1 15 1,-2-17-100,-2-6-3,1 1 0,0-1 0,0 0 0,3 8 0,-3-11-46,-1-1 1,1 1 0,0-1-1,0 0 1,0 1 0,0-1-1,0 0 1,0 1 0,0-1-1,1 0 1,-1 0 0,0 0-1,1 0 1,-1 0 0,0 0-1,1-1 1,-1 1 0,1 0-1,2 0 1,2 1-54,-1-1 0,1 0 0,0-1 0,0 1 0,0-1 0,0 0 0,0 0 0,0-1 0,0 0 0,9-2 0,-7 1-583,-1-1 0,0 0 1,-1 0-1,1 0 0,6-5 0,16-12-2023,8-1-3120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490 607 3808,'0'-3'719,"0"0"1,1 0-1,-1 0 1,1 0-1,0 1 1,0-1-1,0 0 0,0 0 1,3-4-1,-4 7-640,0 0 1,0 0-1,0 0 0,1-1 0,-1 1 0,0 0 0,0 0 0,0-1 0,0 1 0,0 0 0,0 0 0,0-1 1,0 1-1,0 0 0,0-1 0,0 1 0,0 0 0,0 0 0,0-1 0,0 1 0,0 0 0,0-1 1,0 1-1,0 0 0,0 0 0,0-1 0,0 1 0,0 0 0,-1 0 0,1-1 0,0 1 0,0 0 0,0 0 1,0 0-1,-1-1 0,1 1 0,0 0 0,0 0 0,-1 0 0,1 0 0,0-1 0,0 1 0,-1 0 1,1 0-1,0 0 0,0 0 0,-1 0 0,1 0 0,0 0 0,0 0 0,-1 0 0,0 0 0,-23-1 1724,-9 5-1267,-1 2 1,1 1-1,0 1 0,1 2 1,0 2-1,-54 26 0,70-30-390,1 1 0,0 1 0,0 0 0,-23 22 0,29-23-85,1 0 1,0 0 0,1 1 0,0 0 0,0 0-1,1 1 1,0-1 0,-4 14 0,5-13 3,2 0 1,0 0 0,0 1 0,1-1 0,0 1 0,0 18-1,2-25-24,1 1 0,-1 0 0,1-1 0,0 1 0,0-1 0,1 1-1,0-1 1,0 1 0,0-1 0,0 0 0,1 0 0,0 0 0,0 0 0,0-1-1,7 8 1,-5-7-4,1 0 0,0-1 0,0 1 0,0-1 0,0 0 0,1-1 0,0 1 0,-1-1 0,11 2 0,-2 0-7,0-2 0,0 0 1,24 1-1,-22-3-33,0-2 0,0 0 0,0 0 0,0-2 0,-1 0 0,1-1 0,-1 0 0,0-2 0,30-14 0,1-5-27,78-56 0,-110 71 29,23-17 104,-1-1 0,57-57 1,-93 85-113,-1-1 0,1 1 0,-1 0 0,1-1 0,-1 1 0,0-1 0,1 1 0,-1-1 0,0 1 0,1-1 0,-1 1 0,0-1 1,0 1-1,1-1 0,-1 0 0,0 1 0,0-1 0,0 1 0,0-1 0,0 0 0,0 1 0,0-1 0,0 0 0,0 0 1,0 1-1,-1 0 1,1 0-1,-1 0 0,1 0 1,0 0-1,-1 0 1,1-1-1,-1 1 1,1 0-1,0 0 0,-1 0 1,1 0-1,-1 0 1,1 1-1,-1-1 1,1 0-1,0 0 0,-1 0 1,1 0-1,0 0 1,-1 0-1,1 1 1,-1-1-1,1 0 0,0 0 1,-1 1-1,1-1 1,0 0-1,-1 1 1,-3 2-4,1 0 1,-1 0-1,1 0 1,0 1-1,0-1 1,-5 8-1,2-3 29,-5 8 14,1 0 1,1 1 0,0 0 0,1 0-1,-7 22 1,6-10-46,2 0 1,-7 45-1,13-64 91,0 0 1,1 0-1,0 0 0,1 0 1,0 0-1,0 0 0,4 11 1,-4-17-29,0 0 1,1 0-1,0 0 1,0 0 0,0-1-1,0 1 1,0-1-1,5 6 1,-5-7-37,0 0-1,0 0 1,0-1 0,0 1 0,1-1 0,-1 1-1,0-1 1,1 0 0,-1 0 0,0 0-1,1 0 1,-1-1 0,1 1 0,0-1-1,2 1 1,0-1-18,0 0 1,0 0-1,0 0 0,0-1 0,0 0 1,-1 0-1,1 0 0,0 0 0,0-1 1,-1 0-1,1 0 0,-1 0 0,6-4 1,-2 0-16,0-1 1,0 1 0,0-2 0,-1 1 0,7-10 0,-8 11 8,-2 0 0,1 0 0,0-1 0,-1 1 0,-1-1 0,1 0 0,-1 0 0,0-1 0,0 1-1,-1-1 1,0 1 0,-1-1 0,2-13 0,-3 8-64,1 0 0,-2 0-1,-2-18 1,2 26 67,0 0 1,0 0-1,0 0 1,-1 0-1,0 0 0,0 1 1,0-1-1,-1 1 1,1-1-1,-1 1 0,0 0 1,-5-6-1,2 5-8,1 1-1,-1 0 0,1 0 1,-1 0-1,-1 1 1,1 0-1,0 0 1,-1 0-1,1 1 0,-1 0 1,0 0-1,1 1 1,-1 0-1,0 0 0,0 0 1,0 1-1,0 0 1,0 1-1,0-1 0,0 1 1,0 1-1,0-1 1,1 1-1,-1 1 0,1-1 1,-12 7-1,17-9 33,-1 1 0,1-1 0,0 1 0,0-1-1,0 1 1,0 0 0,0 0 0,0 0 0,0 0 0,0 0-1,0-1 1,0 2 0,1-1 0,-1 0 0,-1 2 0,2-3-10,0 0 1,0 0-1,0 1 1,0-1-1,0 0 1,0 0 0,0 0-1,0 1 1,0-1-1,0 0 1,1 0-1,-1 0 1,0 1-1,0-1 1,0 0 0,0 0-1,0 0 1,0 1-1,1-1 1,-1 0-1,0 0 1,0 0-1,0 0 1,0 0 0,1 0-1,-1 1 1,0-1-1,0 0 1,1 0-1,12 2 131,16-4-82,0-1-1,38-9 1,-18 3-38,265-35-6,-303 43 7,0 0 0,0 1 0,0 0 0,0 1 0,-1 0 0,14 3 0,-20-3-9,-1 0 1,0 0-1,0 0 1,0 0-1,0 1 1,-1-1-1,1 1 1,0 0-1,-1 0 1,1 0-1,-1 0 1,1 0 0,-1 1-1,0-1 1,0 1-1,0-1 1,0 1-1,-1 0 1,1 0-1,-1 0 1,1-1-1,-1 2 1,0-1-1,0 0 1,0 5-1,1 3 43,-1 0 1,-1 1-1,0-1 0,0 0 0,-1 0 0,-1 0 1,0 0-1,0 0 0,-6 14 0,-1 1 281,-2 0 0,-22 37-1,27-49-209,6-14-122,0 0-1,0 0 1,0 0-1,1 0 1,-1 0-1,0 0 1,0 1-1,0-1 1,0 0-1,0 0 1,0 0-1,1 0 1,-1 0-1,0 0 1,0 0-1,0 0 1,0 0 0,1 0-1,-1 0 1,0 0-1,0 0 1,0 0-1,0 0 1,0 0-1,1 0 1,-1 0-1,0 0 1,0 0-1,0 0 1,0 0-1,0 0 1,1 0-1,-1 0 1,0 0-1,0 0 1,0-1-1,0 1 1,0 0 0,1 0-1,-1 0 1,0 0-1,24-18-110,-20 14 75,7-5-153,0-1 0,13-16 1,7-7-188,-22 24 298,37-33-161,-41 37 223,1 1 0,0 0-1,0 0 1,0 1 0,1-1-1,8-2 1,-14 6 20,0-1 0,0 1 0,0 0 0,0-1 0,1 1 0,-1 0 0,0 0 0,0 0 0,0 0 0,0 0 0,1 0 0,-1 1 0,0-1 0,0 0 0,0 0 0,0 1 0,0-1 0,0 1 0,0-1 0,0 1 0,0-1 0,0 1 0,0 0 0,0-1 0,0 1 0,0 0 0,0 0 0,-1 0 0,1 0 0,0 0 0,0 0 0,-1 0 0,1 0 0,-1 0 0,1 0 0,0 2 0,1 4 25,0 0 0,0 0 0,-1 0 1,1 13-1,-1-13 34,0 15 47,-1-15-46,1 1 0,-1 0-1,1-1 1,1 1 0,-1-1 0,2 1 0,2 7 0,-4-13-39,0-1 1,0 0-1,0 1 0,0-1 1,0 0-1,0 0 1,0 0-1,0 0 1,0 0-1,1 0 1,-1 0-1,0-1 1,1 1-1,-1 0 1,1-1-1,-1 1 1,1-1-1,-1 1 1,1-1-1,-1 0 1,1 0-1,-1 0 1,1 0-1,-1 0 1,1 0-1,2 0 1,4-2 51,0 1 1,0-1 0,14-6 0,-13 5-48,9-4 1,0-1 0,-1-1 1,0-1-1,27-19 0,54-52-148,-95 79 108,183-182-61,-179 175-4,1 1 0,0-1-1,1 2 1,0-1 0,0 1 0,14-8 0,-22 15 59,0-1 0,0 1 0,-1 0 0,1-1 0,0 1 0,0 0 1,0-1-1,0 1 0,-1 0 0,1 0 0,0 0 0,0 0 0,0 0 0,0 0 0,0 0 0,0 0 1,1 0-1,-2 0 13,1 1-1,-1-1 1,1 0 0,-1 1 0,1-1 0,-1 1 0,1-1 0,-1 0 0,0 1 0,1-1-1,-1 1 1,0-1 0,1 1 0,-1-1 0,0 1 0,0-1 0,1 1 0,-1 0 0,0-1 0,0 2-1,1 3 32,-1 1-1,0-1 0,0 1 0,-2 10 0,-4 31 86,-2-1 0,-24 77 0,26-104-61,-1-1-1,-1 0 1,-1 0-1,0-1 0,-2 0 1,1-1-1,-2 0 1,0-1-1,-20 20 1,29-32-70,1-1 1,-1 1 0,1-1-1,-1 0 1,0 0-1,0 0 1,0 0-1,0 0 1,0-1-1,0 1 1,0-1 0,-1 0-1,1 0 1,-1 0-1,1 0 1,-1-1-1,1 1 1,-7-1 0,6-1-40,0 1 1,0-1 0,0-1 0,0 1-1,1 0 1,-1-1 0,1 0 0,-1 0-1,1 0 1,-4-3 0,5 4 25,1 0-1,0 0 1,-1 0 0,1-1-1,0 1 1,0 0-1,0-1 1,0 1 0,0-1-1,0 1 1,0-1 0,0 1-1,1-1 1,-1 0 0,1 1-1,-1-1 1,1 0-1,0 1 1,-1-1 0,1 0-1,0 0 1,0 1 0,0-1-1,0 0 1,1-2 0,1-4-77,0 1 0,1-1 1,0 1-1,6-11 1,-8 15 85,1 1 0,0-1 0,-1 1 0,1 0 0,0 0 0,0 0 0,0 0 0,0 0 0,1 0 1,1-2-1,-2 4 25,-1-1 0,0 1 1,1-1-1,-1 0 0,1 1 1,-1 0-1,1-1 0,-1 1 1,1 0-1,-1 0 0,0 0 1,1 0-1,-1 0 0,1 0 1,-1 0-1,1 1 1,-1-1-1,1 1 0,-1-1 1,0 1-1,1-1 0,1 2 1,23 12-18,-9-4 209,1-1 1,0-1-1,25 8 1,-37-14-120,1 0-1,0-1 1,0 0 0,0 0 0,0-1-1,0 0 1,0 0 0,0-1-1,0 0 1,0 0 0,-1 0 0,1-1-1,10-4 1,6-5 8,-1-1 0,0-1-1,29-24 1,-43 31-61,52-42 169,82-86-1,-101 93-292,-31 31 87,23-22-77,-1-1 0,-1-1 0,38-58 0,-51 62 46,-2-2-1,15-38 0,20-70-129,-25 63 92,19-61-104,-20 56-151,-18 55 56,-6 13 162,-1 14 116,0 0 1,0 0 0,0-1 0,0 1 0,0 0 0,0 0 0,0-1-1,0 1 1,0 0 0,-1 0 0,1-1 0,0 1 0,0 0-1,0 0 1,0 0 0,0-1 0,0 1 0,-1 0 0,1 0-1,0 0 1,0 0 0,0-1 0,-1 1 0,1 0 0,0 0 0,0 0-1,0 0 1,-1 0 0,1 0 0,0 0 0,0-1 0,-1 1-1,1 0 1,-1 1-1,1-1 0,-1 0 0,1 0 0,-1 0 0,1 1 0,-1-1 0,1 0 0,-1 1 0,1-1 0,0 0 0,-1 1 0,1-1 0,0 1 0,-1-1 0,1 1 0,0-1 0,-1 1 0,1-1 0,0 1 0,-1 0 0,-7 14-76,1 1 1,0 1 0,-5 16-1,-76 203 174,58-156 168,-32 127 1,50-152-198,2 1 1,3 0 0,0 72 0,6-112 5,2-1 0,0 1 0,1 0 1,0-1-1,6 19 0,-6-30-39,-1 0 0,1 0 0,0-1-1,0 1 1,0 0 0,0 0 0,1-1 0,0 0 0,-1 1 0,5 3 0,-4-5-10,-1-1 1,1 1-1,-1 0 1,1-1-1,0 0 0,0 1 1,-1-1-1,1 0 1,0-1-1,0 1 0,0 0 1,0-1-1,0 0 1,0 1-1,0-1 0,4-1 1,-3 1-47,1-1 0,0 0 0,0 0 0,-1-1 0,1 1 0,-1-1 0,0 0 0,1 0 0,-1-1 0,4-2 1,4-4-176,20-19 0,55-58-325,73-64 564,-60 63-415,-100 87 366,0 0 1,0 0-1,0 0 1,0 0-1,0 0 1,0 0-1,-1 0 1,1 0-1,0 0 1,0 0-1,0 0 1,0 0-1,0 0 1,0 0-1,0 0 1,0 0-1,0-1 1,-1 1-1,1 0 1,0 0-1,0 0 1,0 0-1,0 0 1,0 0-1,0 0 1,0 0-1,0-1 1,0 1-1,0 0 1,0 0-1,0 0 1,0 0-1,0 0 1,0 0-1,0 0 1,0-1-1,0 1 1,0 0-1,0 0 1,0 0-1,0 0 1,0 0-1,0 0 1,0 0-1,0 0 1,0-1-1,0 1 1,0 0-1,0 0 1,0 0-1,0 0 1,1 0-1,-1 0 1,0 0-1,0 0 1,0 0-1,0 0 1,0-1-1,0 1 1,0 0-1,0 0 1,0 0-1,1 0 1,-12 4 16,1 1 0,1 0 0,-1 0 0,1 1 1,-1 0-1,2 1 0,-1 0 0,1 0 0,-14 16 0,0 4 121,1 0 1,2 1-1,0 1 0,-25 56 0,32-58 1,1 0 0,1 0 0,-10 48 0,19-70-66,0 1-1,0-1 1,1 11 0,0-14-41,0-1 0,0 0 1,0 1-1,0-1 0,1 0 0,-1 1 1,0-1-1,1 0 0,-1 1 0,1-1 1,-1 0-1,1 0 0,0 0 1,0 1-1,-1-1 0,1 0 0,0 0 1,0 0-1,2 1 0,-2-2-32,1 0-1,-1 0 1,1-1-1,-1 1 1,0-1-1,1 1 1,-1-1-1,0 1 1,0-1 0,1 0-1,-1 0 1,0 1-1,0-1 1,1-2-1,14-12-159,-1-1-1,-1 0 1,0-2-1,20-33 1,35-82-535,-66 129 663,0-3-6,0 1 0,-1-1 0,1 0 0,1-10 1,-5 9 76,-4 11 39,-12 16 87,6-1-30,0 0 1,1 1 0,1 0-1,0 1 1,2 0-1,0 0 1,2 0 0,-6 34-1,10-50-93,1 1 0,-1-1 0,1 0-1,0 0 1,0 1 0,0-1 0,1 0 0,0 0-1,-1 0 1,1 1 0,1-1 0,-1 0 0,1 0-1,3 7 1,-3-9-3,0 0-1,0 0 1,0 0-1,0 0 1,0 0 0,1 0-1,-1-1 1,0 1-1,1-1 1,0 0 0,-1 0-1,1 0 1,0 0-1,-1 0 1,1 0-1,0-1 1,0 1 0,0-1-1,-1 0 1,1 0-1,0 0 1,0 0 0,3-1-1,15-1-54,0-1-1,0-1 0,-1-1 1,1-1-1,-1 0 1,33-17-1,-26 9-92,0-2 0,-1-1 0,46-39 0,-49 36 0,65-53-56,-88 72 169,1 1-1,-1 0 1,1-1 0,-1 1-1,1-1 1,-1 1 0,1 0-1,-1 0 1,1-1 0,-1 1-1,1 0 1,-1 0 0,1-1 0,0 1-1,-1 0 1,1 0 0,-1 0-1,1 0 1,-1 0 0,1 0-1,0 0 1,-1 0 0,1 0 0,-1 0-1,2 1 1,-1-1 5,-1 1-1,1 0 1,-1-1-1,1 1 1,-1-1 0,1 1-1,-1 0 1,0 0-1,1-1 1,-1 1 0,0 0-1,1-1 1,-1 1 0,0 0-1,0 0 1,0 1-1,1 4 30,-1 1-1,0-1 1,-1 10-1,1-15-29,-13 69 318,3-20-73,9-45-221,0 0-16,0 0 0,0 1 1,0-1-1,-1 0 0,-3 7 0,4-8 5,0-1-1,-1 0 0,1 1 1,0 0-1,-1 6 1,2-9-9,0-1 1,0 0 0,0 1 0,0-1-1,0 0 1,0 1 0,0-1 0,0 1-1,0-1 1,1 0 0,-1 1 0,0-1-1,0 0 1,0 1 0,0-1 0,0 0 0,1 1-1,-1-1 1,0 0 0,0 1 0,1-1-1,-1 0 1,0 1 0,0-1 0,1 0-1,0 0 2,0 1-1,-1-1 1,1 0-1,0 0 0,0 0 1,0-1-1,-1 1 1,1 0-1,0 0 0,0 0 1,-1 0-1,1-1 1,0 1-1,0 0 0,-1-1 1,1 1-1,0-1 1,0 1-1,12-10-216,0 0-1,-1 0 0,0-1 1,0 0-1,10-14 0,-1 1 35,-7 9 86,-3 3-26,1 0 0,0 0 0,15-10 0,-26 21 105,0 0 1,0 0 0,1 0-1,-1 0 1,0 1 0,0-1-1,0 1 1,1-1 0,-1 1 0,0-1-1,1 1 1,-1-1 0,0 1-1,1 0 1,-1 0 0,0 0-1,1 0 1,-1 0 0,2 0 0,-2 1 13,-1-1 0,1 1 1,0-1-1,-1 1 1,1-1-1,-1 1 0,1-1 1,-1 1-1,1 0 1,-1-1-1,1 1 0,-1 0 1,0-1-1,1 1 1,-1 0-1,0 0 1,0-1-1,0 1 0,0 0 1,1 0-1,-1 0 1,0-1-1,0 2 0,-1 6 67,1-1 0,-1 0-1,0 0 1,-1 1-1,-3 10 1,-9 17 162,-6 24 218,13-36-324,4-18-86,2 1 0,-1-1-1,0 0 1,1 1 0,0-1-1,0 1 1,1 0 0,-1-1-1,2 8 1,-1-12-20,0-1 1,0 1-1,1 0 0,-1-1 0,0 1 1,0-1-1,1 1 0,-1-1 0,1 1 1,-1-1-1,0 0 0,1 1 0,-1-1 0,1 0 1,-1 1-1,1-1 0,-1 0 0,1 1 1,-1-1-1,1 0 0,-1 0 0,1 1 1,0-1-1,-1 0 0,1 0 0,-1 0 1,1 0-1,0 0 0,-1 0 0,1 0 1,-1 0-1,2 0 0,20-5 109,-15 3-62,12-3-40,0-1 1,0-1-1,-1-1 0,0-1 0,0 0 1,-1-1-1,0-1 0,16-14 0,-10 6-81,-1 0 0,29-33 0,29-48-92,-73 92 140,58-84-234,100-182 0,-104 142 25,-51 107 145,-2-1-1,-1 0 1,6-35 0,-12 27-207,-1 34 267,0-1-1,0 1 0,0 0 1,0-1-1,0 1 1,0-1-1,-1 1 0,1-1 1,0 1-1,0-1 0,0 1 1,0 0-1,-1-1 0,1 1 1,0-1-1,0 1 1,-1 0-1,1-1 0,0 1 1,-1 0-1,1-1 0,-1 0 1,0 2-7,1-1 0,-1 0 1,0 1-1,1-1 1,-1 1-1,0-1 0,1 1 1,-1-1-1,1 1 1,-1-1-1,1 1 0,-1-1 1,1 1-1,-1 0 1,1-1-1,-1 1 0,1 0 1,0 0-1,-1 1 1,-37 75 197,4 3 0,-41 142 0,60-170-21,4 1 0,1 0 0,-3 78 0,12-120-81,1 1 0,1 0 0,0 0 0,0-1 0,2 1 0,-1-1 0,1 1 0,1-1 0,7 16 0,-9-22-55,0-1 0,1 1-1,0-1 1,0 1 0,1-1 0,-1 0-1,1 0 1,0-1 0,0 1 0,0-1-1,0 1 1,1-2 0,-1 1 0,1 0 0,0-1-1,-1 0 1,1 0 0,0 0 0,1 0-1,-1-1 1,0 0 0,0 0 0,9 0-1,22-1-819,0 0 0,45-8 0,-58 4-215,0 0 0,-1-2-1,1 0 1,35-16-1,-51 18 229,0 1-1,0-2 0,0 1 0,7-6 1,-12 8 399,0 0 0,0 0 1,-1 1-1,1-1 0,0 0 0,-1-1 1,1 1-1,-1 0 0,0 0 1,0-1-1,0 1 0,0 0 0,0-1 1,1-4-1,-1-11-2261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3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10976,'-19'-16'4960,"44"16"-4321,-6-5 1793,10 5-1472,20-4 1632,4 4-1472,10-5-256,0 10-576,5-5-352,-5 0 32,5 0-416,1 0 224,-7 0-3552,-8 0 2080,-25 0-5503,-9 9 4063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7712,'-14'-12'3520,"8"3"-3072,12 3 3136,8 6-2049,29-7 1633,16 7-1824,38-5 608,6 10-1152,31-5-128,-1 0-448,16 0-128,-7 0-64,-11 0-2496,-20 0 1344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3904,'0'0'1253,"1"1"-762,8 4 437,-9-4-719,1-1 1,0 1-1,-1-1 1,1 1-1,-1-1 0,1 1 1,0-1-1,-1 0 0,1 1 1,0-1-1,0 0 0,-1 0 1,1 0-1,0 0 1,0 1-1,-1-1 0,1 0 1,0 0-1,0 0 0,-1 0 1,1-1-1,0 1 0,0 0 1,-1 0-1,1 0 1,1-1-1,7-3 320,0 0-1,1-1 1,-1 0 0,-1 0 0,1-1-1,10-9 1,22-21 428,64-74 0,-63 65-620,10-13 90,90-90 1226,-114 120-416,-29 43-996,-5 29 0,1-18-264,3-9 6,-9 54 153,-2 93 1,13-155-81,1 0 0,0 0 0,0 0 0,0 0 0,1-1 0,1 1 0,-1-1 0,1 1 0,1-1 0,-1 0 0,7 8 0,-10-15-14,1 0 0,0 0 1,0 0-1,0 0 0,0 0 0,0 0 1,0 0-1,0-1 0,0 1 1,0 0-1,0-1 0,0 1 0,0-1 1,0 1-1,0-1 0,1 0 1,-1 1-1,0-1 0,0 0 0,1 0 1,-1 0-1,0 0 0,0 0 1,1 0-1,-1 0 0,0 0 0,2-1 1,1 0 12,-1 0 0,1 0 0,0-1 0,-1 0 0,0 1 0,1-1 0,-1 0 0,4-3 1,4-4-1,0-1 1,-1-1 0,0 0 0,13-18-1,29-53 5,6-9-153,-38 64-4,31-41-25,-43 59 29,0 0 1,1 1-1,0-1 0,17-11 0,-25 19 84,0 0 0,1 1 0,-1-1 1,0 0-1,0 0 0,0 1 0,1-1 0,-1 1 0,0-1 0,1 1 0,-1 0 0,0-1 0,1 1 0,-1 0 0,1 0 0,-1 0 0,0 0 0,1 0 0,-1 0 0,1 0 1,-1 1-1,0-1 0,3 1 0,-3 0 8,0 0 0,0 0 0,1 0 0,-1 1 1,0-1-1,0 0 0,0 1 0,-1-1 0,1 0 0,0 1 1,0-1-1,-1 1 0,1-1 0,-1 1 0,1 0 0,-1 2 0,2 6 44,-1 1 0,-1-1-1,0 1 1,-2 17-1,-3 7 37,-2-1 0,0 0 0,-3 0 0,-16 39 0,-10 6 172,36-79-252,0 0 0,0 0 0,0 0 0,0 0 0,1 0 0,-1 0 1,0 0-1,0 0 0,0 0 0,0 0 0,0 0 0,0 0 1,0 0-1,1 0 0,-1 0 0,0 0 0,0 0 0,0 0 0,0 0 1,0 0-1,0 0 0,0 0 0,1 0 0,-1 1 0,0-1 1,0 0-1,0 0 0,0 0 0,0 0 0,0 0 0,0 0 0,0 0 1,0 0-1,0 1 0,0-1 0,0 0 0,0 0 0,0 0 1,0 0-1,0 0 0,0 0 0,1 0 0,-1 1 0,0-1 0,-1 0 1,1 0-1,0 0 0,0 0 0,0 0 0,0 0 0,0 1 1,0-1-1,0 0 0,0 0 0,0 0 0,0 0 0,0 0 0,11 0-93,53-4-148,-1-3 1,84-19 0,-131 23 42,62-15-1754,-66 14-534,25-11-1,-22 11 958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7872,'-23'-12'3584,"28"12"-3104,-1 0-896,7 5 128,8-1-1216,10 5 832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52 3072,'4'-2'404,"-4"1"-334,1 1 0,-1 0 0,1-1 1,-1 1-1,1-1 0,-1 1 0,1-1 0,-1 1 1,0-1-1,1 1 0,-1-1 0,0 1 0,1-1 1,-1 1-1,0-1 0,1 0 0,-1 1 0,0-1 1,0 0-1,9-7 6938,-10 8-6943,1 0-1,0 0 1,0-1 0,0 1 0,0 0 0,0 0 0,0 0 0,0 0 0,-1 0 0,1 0 0,0 0 0,0 0-1,0 0 1,0 0 0,0 0 0,0 0 0,-1 0 0,1 0 0,0 0 0,0 0 0,0 0 0,0 0-1,0 0 1,0 1 0,-1-1 0,1 0 0,0 0 0,0 0 0,0 0 0,0 0 0,0 0 0,0 0 0,0 0-1,0 0 1,0 0 0,0 0 0,-1 1 0,1-1 0,0 0 0,0 0 0,0 0 0,0 0 0,0 0 0,0 0-1,0 1 1,0-1 0,-3 6 921,0 0-1,0 0 0,-7 8 0,-13 11 722,23-25-1691,0 0 0,0 0-1,0 0 1,0 0 0,0 0 0,0 0 0,0 0-1,0 0 1,0 0 0,0 0 0,0 0 0,0 0 0,0 0-1,0 0 1,0 0 0,0 0 0,0 0 0,0 0-1,0 0 1,0 0 0,0 0 0,0 0 0,0 0-1,0 0 1,0 0 0,0 0 0,0 0 0,1 0-1,-1 0 1,0 1 0,0-1 0,0 0 0,0 0-1,0 0 1,0 0 0,0 0 0,0 0 0,0 0-1,0 0 1,0 0 0,7-4 272,12-10-776,-16 11-462,0-1 0,0 0 1,0 0-1,-1-1 0,0 1 0,0 0 0,0-1 0,0 1 0,2-9 1,4-10-2779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38 223 3136,'0'-1'132,"0"1"-1,-1-1 1,1 1 0,0-1-1,0 1 1,-1-1 0,1 0 0,0 1-1,0-1 1,0 1 0,0-1-1,0 0 1,0 1 0,0-1 0,0 0-1,0 1 1,0-1 0,0 1-1,0-1 1,0 0 0,1 1-1,-1-1 1,0 1 0,0-1 0,1 1-1,-1-1 1,0 0 0,1 1-1,-1-1 1,1 1 0,-1 0 0,1-1-1,0 0 240,-1 0 0,1 0 0,0 0 0,-1 0-1,1 0 1,-1 0 0,1 0 0,-1 0 0,0 0-1,1 0 1,-1 0 0,0 0 0,0 0 0,0 0 0,0-1-1,0 0 1,2 9 1101,1 2-825,-1 0 1,-1 0-1,1 1 1,-1 10-1,-1 34 527,0-53-849,2-9 166,8-5-335,7-11-174,7-25 106,-15 27-144,2 1 0,18-28 0,-28 48 112,1 0 0,-1 0 0,0 0 0,1 0 0,-1 0 0,1 0-1,-1 1 1,1-1 0,-1 1 0,1-1 0,-1 1 0,1-1 0,0 1-1,-1 0 1,1 0 0,0 0 0,-1 0 0,4 0 0,36 5 548,-36-4-611,4 0 64,17 4 154,0-1-1,0-1 0,1-2 1,33-1-1,155-33-32,-77 10-116,170-28 168,-298 49-265,1-1 0,0 0 1,19-9-1,-30 12 29,0 0 5,0 0 0,1 0 0,-1 0 0,0 0 0,0 0 0,0 0 0,0 0 0,0-1 0,0 1 0,0 0 0,1 0 0,-1 0 0,0 0 0,0 0 0,0 0 0,0 0 0,0 0 0,0 0 0,1 0 0,-1 0 0,0 0 0,0 0 0,0 0 0,0 0 0,0 0 0,1 0 0,-1 0 0,0 0 0,0 0 0,0 0 0,0 1 0,0-1 0,0 0 0,0 0 0,1 0 0,-1 0 0,0 0 0,0 0 0,0 0 0,0 0 0,0 0 0,0 1 0,0-1 0,0 0 0,0 0 0,1 0 0,-10 6-37,-2 7 27,-2-1-1,1 0 0,-2 0 0,1-1 1,-27 15-1,-84 40-107,61-34 84,20-9 90,1 2 1,-53 41-1,51-31 94,-78 84 0,67-56-96,-135 144 86,83-102-187,15-15 406,79-76-256,11-12-92,0 1-1,-1-1 1,1 1 0,0-1 0,-1 0-1,1 0 1,-1 0 0,0-1-1,0 1 1,0 0 0,-3 0-1,2-2 40,6 0 14,-1 0-79,1 0 38,43-1 30,1-2 1,0-2 0,-1-2-1,0-2 1,-1-2 0,0-2-1,42-19 1,-67 24-46,0 0 0,1 2 0,27-7 1,-41 12-8,0 0-1,1 1 1,-1-1 0,0 1 0,1 0 0,-1 1 0,0 0 0,0 0-1,1 0 1,-1 0 0,0 1 0,0 0 0,0 1 0,0-1 0,6 5 0,-1 0 78,0 1 0,-1 0 0,0 0 0,-1 1 1,14 15-1,-23-23-143,1 0 1,-1-1-1,1 1 0,-1 0 0,1-1 1,-1 1-1,1-1 0,0 1 1,-1-1-1,1 1 0,0-1 1,0 0-1,-1 1 0,1-1 0,0 0 1,0 1-1,0-1 0,-1 0 1,1 0-1,0 0 0,0 0 1,1 0-1,3-27-20345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4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63 163 2656,'-24'-3'837,"23"3"-756,-1 0-1,0 0 0,0-1 1,1 1-1,-1-1 1,0 1-1,1-1 1,-1 0-1,1 0 0,-1 0 1,-1-1-1,-4-2 1462,6 4-1384,1-1-1,-1 1 1,0 0 0,1 0 0,-1-1-1,1 1 1,-1 0 0,1-1-1,-1 1 1,1-1 0,-1 1 0,1-1-1,-1 1 1,1-1 0,0 1 0,-1-1-1,1 1 1,0-1 0,-1 1 0,1-1-1,0 1 1,0-1 0,0 0 0,-1 1-1,1-1 1,0 0 0,0 1-1,0-1 1,0 0 0,0 1 0,0-1-1,0 1 1,0-1 0,1 0 0,-1 1-1,0-1 1,0 0 0,1-1 136,0 1 0,-1-1 1,1 1-1,0-1 0,0 1 0,0-1 1,0 1-1,0 0 0,0-1 0,1 1 1,1-2-1,5-1 391,0 0 1,1 0 0,-1 0-1,1 1 1,-1 1 0,19-4-1,58-3 1064,-35 5-932,183-32 612,-86 5-5375,-127 29 2260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7 542 3552,'-7'-6'3955,"26"4"1492,-10 0-4528,0-1 1,0 1-1,12-1 0,-12 2-574,1 0 0,-1-1 1,1 0-1,10-5 0,18-10 362,-1-2 1,52-37-1,-75 46-608,-1-1 0,0-1 0,0 0 0,-2-1-1,1 0 1,11-18 0,51-94 462,-48 79-358,-2-4-5,-17 33-110,16-27 0,-13 32 86,-9 11-135,1-1-1,-1 0 0,0 1 1,0-1-1,1 0 0,-1 1 1,0-1-1,0 0 0,0 0 1,-1 0-1,2-2 0,-4 30 216,-9 51-1,2-17 72,4-17-179,0-13 16,2 0 1,1 0-1,4 49 0,2-65 45,-3-14-199,-1 1 0,0-1-1,0 0 1,1 1 0,-1-1-1,0 0 1,0 0 0,1 0-1,-1 1 1,0-1-1,1 0 1,-1 0 0,0 0-1,1 0 1,-1 1 0,0-1-1,1 0 1,-1 0 0,0 0-1,1 0 1,-1 0-1,0 0 1,1 0 0,1-1 19,0 1 0,0-1 0,0 0 0,0 0 0,0 0 0,0 0 0,0-1 0,-1 1 0,1 0 0,2-3 0,6-6-28,-1-1 0,0-1 1,0 1-1,-1-1 0,8-18 0,1 1 27,54-90 108,-59 99-191,22-29-44,-31 45 87,1 0 0,0 0 0,-1 0 0,1 0 1,1 1-1,-1-1 0,1 1 0,6-3 0,-10 5 11,-1 1 1,0 0 0,1 0-1,-1 0 1,1 0-1,-1 0 1,0 1-1,1-1 1,-1 0-1,1 0 1,-1 0-1,0 0 1,1 0-1,-1 0 1,1 1 0,-1-1-1,0 0 1,1 0-1,-1 1 1,0-1-1,1 0 1,-1 0-1,0 1 1,0-1-1,1 0 1,-1 1 0,0-1-1,0 0 1,0 1-1,1-1 1,-1 1-1,0-1 1,0 0-1,0 1 1,0-1-1,0 1 1,0-1-1,0 0 1,0 1 0,0-1-1,0 1 1,0 0-1,2 23-30,-2-4 49,-2 0 0,0 0 0,-1 0 0,-1-1 0,-1 1 0,-12 30 0,0-1 26,13-33 17,-1-1-1,-1-1 1,0 1 0,-1-1 0,-15 23 0,6-21 7,16-16-65,-1 1 0,1-1 0,0 0 0,-1 1 0,1-1 0,-1 1 0,1-1 0,-1 0 0,1 0 0,-1 1 0,1-1 0,-1 0 0,1 0 0,-1 0 0,1 1 0,-1-1 0,1 0 0,-1 0 0,1 0 0,-1 0 0,1 0 0,-1 0 0,0 0 0,1 0 0,-1 0 0,1-1 0,-1 1 0,1 0 0,-1 0 0,1 0 0,-1-1 0,1 1 0,-1 0 0,0-1 0,1 1 6,0 0-1,0-1 0,0 1 0,0-1 1,0 1-1,0 0 0,0-1 1,0 1-1,0 0 0,0-1 1,0 1-1,0 0 0,0-1 1,0 1-1,0 0 0,0-1 1,0 1-1,0 0 0,1-1 1,-1 1-1,0 0 0,0-1 0,0 1 1,1 0-1,-1 0 0,0-1 1,0 1-1,1 0 0,-1-1 1,12-9 147,-8 7-119,7-6-103,1 0 0,0 0 0,0 1 0,1 0 0,0 2 0,27-11-1,-17 9-983,2 1-1,-1 0 0,33-2 0,-44 7-308,0 1-1,17 1 1,-26 0 884,-1 0-1,1 1 0,0-1 1,-1 1-1,1 0 0,0 0 1,-1 0-1,1 0 1,-1 1-1,0 0 0,1-1 1,3 4-1,-6-4 197,-1-1 0,1 1 0,-1 0 0,1-1 0,0 1 0,-1 0 0,1 0 0,-1 0 0,0-1 0,1 1 0,-1 0 0,1 1 0,0 8-2135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4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6560,'-20'-16'3360,"25"16"-3328,4 0-96,6 0-896,1 3 544,16 6-3296,8 4 2080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3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78 2240,'-1'-3'203,"1"0"0,-1 0 0,1 0 0,0 0 0,0 0 1,0 0-1,1 0 0,-1 0 0,0 0 0,2-4 0,2-19 3771,-4 24-3734,0 1 0,0 0 0,0 0 1,0-1-1,1 1 0,-1 0 0,0-1 1,0 1-1,1 0 0,-1 0 0,3 0 1767,-3 13-1376,-4 5-242,0 0 1,-7 19-1,5-17-98,-7 32-1,-38 250 526,27-121 18,19-140-287,5-38-477,0-1 0,0 1-1,0 0 1,0-1 0,0 1-1,0 0 1,0-1 0,0 1 0,1 0-1,-1-1 1,1 1 0,-1-1-1,2 4 1,5-14 799,11-26-659,13-37 0,9-18-461,-33 76 178,1 0 0,1 1 0,0 0-1,13-15 1,-17 24 19,0-1 0,0 1 1,0 0-1,0 0 0,1 1 0,-1-1 0,1 1 0,0 0 1,8-2-1,-12 4 41,0 0 0,0 1 0,0-1 0,0 1 0,0-1 0,0 1 0,0 0 0,0 0 0,0 0 0,1 0 0,-1 0 1,0 1-1,0-1 0,0 1 0,0-1 0,0 1 0,0 0 0,0-1 0,0 1 0,-1 0 0,1 0 0,0 0 0,0 1 0,-1-1 0,1 0 0,-1 1 0,1-1 0,-1 1 1,1-1-1,-1 1 0,0 0 0,1 2 0,1 2 20,-1 0 1,0 0-1,-1 0 1,1 0-1,-1 0 0,0 0 1,-1 0-1,0 0 1,0 0-1,0 1 1,-2 10-1,-1-2 64,0 0 0,0 0 0,-11 24 0,9-27 34,-1 0 1,0-1-1,-1 0 0,0 0 1,-1 0-1,0 0 0,-1-2 1,0 1-1,0-1 0,-1 0 1,-19 13-1,24-20-34,1 0-1,0 0 1,-1 0-1,1-1 1,-1 1-1,-7 0 1,9-1-70,0-1 0,1 0 1,-1 1-1,0-1 0,1 0 1,-1-1-1,0 1 0,0 0 1,1-1-1,-1 1 0,0-1 0,1 0 1,-4-2-1,5 3-25,1 0 1,0 0-1,-1 0 0,1 0 1,0 0-1,-1 0 1,1-1-1,0 1 0,-1 0 1,1 0-1,0 0 0,-1-1 1,1 1-1,0 0 0,-1-1 1,1 1-1,0 0 1,0-1-1,-1 1 0,1 0 1,0-1-1,0 1 0,0 0 1,0-1-1,0 1 0,-1 0 1,1-1-1,0 1 0,0-1 1,0 1-1,0 0 1,0-1-1,0 1 0,0-1 1,1 0-4,0 1 0,0 0 0,-1 0 0,1 0 0,0 0 0,0 0 0,-1 0 1,1 0-1,0 0 0,0 0 0,-1 0 0,1 0 0,0 1 0,0-1 0,-1 0 1,1 0-1,0 1 0,-1-1 0,1 1 0,1 0 0,8 4-36,0-1 1,0 0-1,1-1 0,-1 0 1,21 3-1,58 1 156,-52-7 43,0-1 0,0-2 0,0-2 0,-1-1 0,42-13 0,-64 15-83,0-1 1,-1-1-1,0 0 0,0-1 0,0 0 0,12-11 0,-18 13-13,0 0-1,0-1 1,-1-1 0,0 1-1,0-1 1,0 0 0,-1 0 0,0 0-1,0-1 1,-1 0 0,3-8-1,-4 8-49,0 0-1,-1 0 0,0 0 1,0 0-1,0-10 0,0 10 1,-2 8 9,1-1 1,-1 1 0,0 0-1,0 0 1,0-1 0,0 1-1,0 0 1,0-1 0,0 1-1,0 0 1,0-1 0,1 1-1,-1 0 1,0 0 0,-1-1-1,1 1 1,0 0 0,0-1 0,0 1-1,0 0 1,0-1 0,0 1-1,0 0 1,0 0 0,0-1-1,-1 1 1,1 0 0,0 0-1,0-1 1,0 1 0,0 0-1,-1-1 1,1 1-16,0 0 0,-1 1 1,1-1-1,0 0 0,0 0 0,-1 0 0,1 0 0,0 0 1,0 0-1,-1 0 0,1 0 0,0 0 0,0 0 0,0 1 0,-1-1 1,1 0-1,0 0 0,0 0 0,0 0 0,0 1 0,0-1 1,-1 0-1,1 0 0,0 0 0,0 1 0,0-1 0,0 0 1,0 0-1,0 1 0,0-1 0,0 0 0,0 0 0,0 1 1,0-1-1,0 0 0,0 0 0,0 0 0,0 1 0,0-1 1,-4 15-93,2 0 48,-1 11-17,-11 41 0,11-55 117,0 1 0,1 0-1,0 0 1,2 0 0,-1 0-1,3 23 1,-2-35-6,0 0 0,0 0 0,0 0 0,0 0 0,0 0 0,1 1 0,-1-1 0,0 0 0,0 0 0,1 0 0,-1 0 1,1-1-1,-1 1 0,1 0 0,-1 0 0,1 0 0,0 0 0,-1 0 0,1-1 0,0 1 0,0 0 0,0-1 0,-1 1 0,2 0 0,0 0 1,-1-1-1,0 0 0,0 0 0,0 0 0,1 0 0,-1-1 0,0 1 0,0 0 1,0 0-1,1-1 0,-1 1 0,0-1 0,0 1 0,0-1 0,0 1 0,0-1 1,1-1-1,5-3 51,0 0 1,-1-1-1,0 0 1,8-10-1,19-27 176,33-39-623,-64 80 346,-1 1-10,0-1 1,0 1-1,1-1 0,-1 1 1,1 0-1,-1 0 1,1 0-1,0 0 0,2-2 1,-4 3 20,0 0 1,0 0 0,0 0 0,0 0 0,0 0-1,0 0 1,0 0 0,1 0 0,-1 0-1,0 0 1,0 0 0,0 0 0,0 0 0,0 0-1,0 0 1,0 0 0,0 0 0,0 0-1,1 0 1,-1 0 0,0 0 0,0 0 0,0 0-1,0 1 1,0-1 0,0 0 0,0 0-1,0 0 1,0 0 0,0 0 0,0 0 0,0 0-1,1 0 1,-1 0 0,0 0 0,0 0-1,0 0 1,0 1 0,0-1 0,0 0 0,0 0-1,0 0 1,0 0 0,0 0 0,0 0-1,0 0 1,0 0 0,2 5-33,-1-1 1,1 0-1,-1 1 0,0-1 0,0 1 1,-1-1-1,1 1 0,-1-1 1,0 1-1,0 0 0,-1 5 0,-2 11 61,-6 23-1,6-33-8,-56 176 221,29-101-93,22-60-15,-2 0 0,0 0 0,-2-1 0,-24 39 0,35-62-87,0 0-1,0-1 1,-1 1-1,1 0 1,-1-1-1,1 1 1,-1-1-1,1 0 1,-1 1-1,0-1 1,1 0-1,-1 0 1,0 0-1,0 0 1,0 0-1,0-1 1,0 1-1,0-1 1,0 1-1,0-1 1,0 1-1,0-1 1,0 0 0,-1 0-1,1 0 1,-2-1-1,1 0-23,1 0 0,-1 0-1,1 0 1,-1 0 0,1-1 0,0 1 0,-1-1 0,1 0-1,0 0 1,0 1 0,0-1 0,0-1 0,1 1-1,-1 0 1,0 0 0,1-1 0,0 1 0,-2-4-1,-3-7-59,0 0 0,2 0-1,-1-1 1,1 0 0,-3-24-1,7 30 36,-1-1-1,1 0 0,1 0 0,-1 0 0,1 1 0,1-1 0,0 0 1,0 1-1,1-1 0,5-11 0,-6 15-18,0 0-1,1 1 1,0-1-1,0 1 1,1 0 0,-1-1-1,1 1 1,-1 1-1,1-1 1,1 1 0,-1-1-1,0 1 1,1 0-1,0 1 1,-1-1 0,1 1-1,0 0 1,0 0-1,0 1 1,1-1 0,5 0-1,20-3-201,0 1 0,58 1-1,-49 1-1166,-25 0-429,28 2 1,57 5-7269,-67 1 5008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181 902 2496,'-5'6'7940,"10"-10"-5203,1-1-1968,0 0-1,1 0 1,8-5-1,21-14 211,-8 0-310,27-28 1,84-116 124,-105 124-612,-10 15-123,110-146 509,-16-8 325,-108 165-645,0 0 0,-1-1 0,-1 0 0,-1 0 0,8-37 0,-13 47-89,1-9 11,-6 15-138,-5 7-31,3 0 20,0 0 0,0 1-1,0 0 1,1 1-1,-8 9 1,-13 17 159,-34 27 95,-18 19-112,-122 174 305,20 16-54,152-226-395,-138 174 392,146-193-352,11-11 12,-1-1 0,-17 16 0,20-25 353,5-5-389,4-7-126,1 4 90,1 1 1,0-1 0,0 1 0,1 1 0,-1-1 0,1 1-1,0 0 1,0 0 0,11-5 0,-10 6 44,66-33-172,127-43 0,-34 16-7,-127 46 155,0-2 1,39-27-1,68-46-223,-87 51 89,-10 6-129,-46 33 206,2-1-42,-7-1-40,1 4 122,1 0 1,-1 0 0,0 1-1,1-1 1,-1 0-1,0 0 1,1 0-1,-1 1 1,0-1 0,1 0-1,-1 0 1,1 1-1,-1-1 1,1 1-1,-1-1 1,1 1-1,-1-1 1,1 1 0,-1-1-1,1 1 1,-1-1-1,1 1 1,0-1-1,-1 2 1,-2 1-13,-19 22-60,-25 37 0,37-47 134,1 0 0,0 1 0,1 0 0,-7 21 0,15-35-54,-1 1 1,1 0 0,0 0 0,0 0 0,0 0 0,0 0 0,0 0 0,1-1 0,-1 1 0,1 0-1,0 0 1,0-1 0,0 1 0,0 0 0,2 3 0,-1-3 35,0 1-1,0 0 1,0-1-1,1 1 1,0-1-1,-1 0 1,1 0-1,0 0 1,6 4 0,-7-7-15,1 1 0,-1-1 1,1 0-1,-1 1 0,1-1 1,-1 0-1,1 0 0,-1-1 1,1 1-1,-1-1 0,1 1 1,-1-1-1,1 0 0,-1 0 1,5-2-1,-5 2-13,1-1 0,-1 1 1,1-1-1,-1 0 0,0 1 0,0-1 0,0 0 1,0-1-1,0 1 0,0 0 0,-1-1 0,1 1 1,-1 0-1,0-1 0,1 0 0,-1 1 1,0-1-1,0 0 0,-1 0 0,1-3 0,1-7-2,0 1-1,-2-1 0,0-17 0,0 13 23,-5-53-11,2 53-107,2-1 0,0 1 0,3-25 0,-2 39 78,1 0 1,0 0-1,0 0 1,0 1-1,1-1 1,-1 0-1,1 1 1,-1-1-1,1 1 1,0 0-1,0-1 1,0 1-1,0 0 1,1 0-1,-1 0 1,0 0 0,1 1-1,-1-1 1,1 1-1,0 0 1,3-2-1,5-1 16,0-1-1,0 2 1,22-5 0,-17 5-6,-1 1 1,1 1 0,-1 0 0,1 1 0,0 1 0,-1 0-1,1 1 1,-1 1 0,0 0 0,0 1 0,0 1 0,23 10 0,-32-12 43,-1 1 1,0-1-1,0 1 1,0 1 0,0-1-1,0 1 1,-1 0-1,0 0 1,0 0 0,-1 0-1,1 1 1,-1 0-1,4 9 1,-1 0 131,0 0 0,-2 0-1,1 1 1,2 22 0,-4-6-618,-2-19 631,0 0-1,1 0 1,0-1-1,1 1 0,7 18 1,-9-28-314,0-1 0,0 1 0,1-1-1,-1 0 1,1 0 0,0 1 0,0-1 0,0 0 0,0-1 0,0 1 0,0 0 0,0 0 0,3 1 0,-2-2-260,0 0 0,-1 0 1,1 0-1,0-1 1,0 1-1,0-1 1,0 1-1,0-1 1,0 0-1,0 0 1,0 0-1,0-1 1,0 1-1,4-2 1,-4 1-231,0 0-1,0 0 1,0 0 0,0 0 0,0-1 0,0 0 0,0 1-1,-1-1 1,1 0 0,-1 0 0,1 0 0,2-4 0,0 2-362,19-18-2845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0 268 832,'0'-10'567,"0"7"-165,0 7 2464,6-12 333,-5 8-3037,-1 0 0,1 0 0,0-1 0,0 1-1,0-1 1,-1 1 0,1-1 0,0 1-1,-1-1 1,1 1 0,0-1 0,-1 1-1,1-1 1,-1 0 0,1 1 0,-1-1 0,1 0-1,-1 0 1,1 0 0,-1 1 0,0-1-1,1 0 1,-1-1 0,0 2-121,0 0 1,0-1-1,0 1 1,0 0-1,0-1 0,0 1 1,0-1-1,0 1 0,0 0 1,0-1-1,0 1 1,0 0-1,0-1 0,0 1 1,0 0-1,0-1 1,0 1-1,0 0 0,1 0 1,-1-1-1,0 1 0,0 0 1,0-1-1,1 1 1,-1 0-1,0 0 0,0-1 1,1 1-1,-1 0 1,0 0-1,0 0 0,1-1 1,0 1 7,0 0-1,-1-1 1,1 1 0,-1-1 0,1 1 0,0-1 0,-1 1 0,1-1-1,-1 1 1,1-1 0,-1 1 0,0-1 0,1 0 0,-1 1 0,1-1 0,-1 0-1,1-1 1,2-12 879,-3 13-901,0 1 0,0-1 0,0 0 0,0 1 0,0-1 1,0 0-1,0 1 0,0-1 0,1 0 0,-1 1 0,0-1 0,0 0 0,1 1 0,-1-1 0,0 1 1,1-1-1,-1 1 0,1-1 0,-1 1 0,1-1 0,-1 1 0,1-1 0,-1 1 0,1-1 1,0 0 56,0 0 0,0 0 0,0 0 0,0-1 1,0 1-1,0 0 0,-1-1 0,1 1 0,-1-1 1,1 1-1,-1 0 0,1-1 0,-1 1 0,0-1 1,0 0-1,0 1 0,0-1 0,0-1 0,-1 41 2674,-2 28-2295,1-13-212,0-16-14,0-8 10,-8 46 0,2-51-144,6-20-59,0-1 1,1 1-1,0 0 1,0-1-1,0 1 1,0 0-1,0 4 1,3-4 61,-2-4-101,0 0-1,0 0 1,0 0 0,0 0-1,0 1 1,0-1 0,0 0-1,0 0 1,0 0 0,0 0-1,0 0 1,0 0 0,0 0 0,0 0-1,0 0 1,0 0 0,0 0-1,0 0 1,0 1 0,0-1-1,0 0 1,0 0 0,0 0-1,0 0 1,0 0 0,0 0 0,0 0-1,0 0 1,0 0 0,0 0-1,0 1 1,0-1 0,0 0-1,0 0 1,0 0 0,0 0 0,0 0-1,0 0 1,0 0 0,0 0-1,0 0 1,-1 0 0,1 0-1,0 0 1,0 0 0,0 0-1,0 0 1,0 0 0,0 0 0,0 0-1,0 0 1,0 0 0,0 0-1,0 1 1,0-1 0,-1 0-1,1 0 1,0 0 0,0-1 0,0 1-1,0 0 1,0 0 0,0 0-1,0 0 1,0 0 0,-1 0 10,1-1 1,0 1-1,0 0 1,0-1-1,0 1 1,0-1-1,0 1 1,0-1-1,0 1 1,0-1-1,0 1 0,0-1 1,0 1-1,0 0 1,1-1-1,-1 1 1,0-1-1,0 1 1,0-1-1,1 1 1,-1 0-1,0-1 1,0 1-1,1-1 1,1-3 55,41-105 100,-26 53-224,15-42-17,-22 73 131,1 0 0,1 1-1,28-41 1,-32 54-35,1 1 0,0 0 0,0 0-1,1 1 1,0 0 0,1 1 0,0 0 0,0 0 0,18-7 0,-28 14-11,1 0 1,0 0-1,-1 1 1,1-1-1,0 1 1,-1 0-1,1-1 1,0 1-1,0 0 1,0 0-1,-1 0 1,1 0-1,0 0 1,0 0-1,-1 1 1,1-1-1,0 1 1,0-1-1,-1 1 1,1 0-1,-1-1 1,1 1-1,0 0 1,-1 0-1,0 0 1,3 2-1,-2 0 25,1-1-1,-1 1 1,0 0-1,0-1 1,0 1-1,-1 0 0,1 0 1,-1 0-1,1 0 1,-1 0-1,0 1 0,0-1 1,0 5-1,1 9 147,-1 0-1,-1 0 0,-2 25 0,-13 53 146,3-45 44,-3-1 0,-29 68 1,35-94-405,3-7-426,-1-1 1,-16 29 0,17-35-403,2-2-4151,16-9-1519,-12 2 6327,18-1-2221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7712,'0'-14'2506,"0"14"-2301,1-1 0,-1 0-1,0 0 1,1 1 0,-1-1-1,1 0 1,-1 1 0,1-1 0,0 1-1,-1-1 1,1 0 0,0 1-1,-1-1 1,1 1 0,0 0-1,1-1 4,-2 10 2789,2 0-2377,0 1 0,-1 0-1,-1-1 1,0 1 0,0 0 0,-3 15 0,1 16 268,2-12-135,1 0 1,7 37 0,-7-62-651,0 1 0,0 0 0,1-1 0,0 1 0,0-1-1,0 0 1,1 0 0,-1 0 0,6 7 0,-7-10-66,0 0 0,0 0 1,0 0-1,0 0 0,0 0 0,1 0 0,-1 0 1,0 0-1,0 0 0,1-1 0,-1 1 0,0-1 1,1 1-1,-1-1 0,0 1 0,1-1 0,-1 0 0,1 0 1,-1 1-1,1-1 0,-1 0 0,1-1 0,-1 1 1,0 0-1,1 0 0,-1 0 0,1-1 0,-1 1 1,0-1-1,1 1 0,-1-1 0,0 0 0,1 1 0,-1-1 1,2-2-1,5-4 47,0-1 1,-1 0-1,0-1 1,0 1-1,-1-1 1,0-1-1,9-19 1,-11 21-73,8-19-349,-1 0 0,-1 0 0,-2-1 0,0 0 0,5-49 1,-11 39-2423,-2 27-792,14 32-9216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58 5888,'4'-7'682,"-4"6"-530,1-1 0,0 1 0,0 0 1,0-1-1,-1 1 0,1 0 1,0-1-1,1 1 0,-1 0 0,0 0 1,0 0-1,3-1 0,2-5 70,-4 5 127,0 0 1,0-1-1,1 1 0,-1 0 0,1 1 0,2-3 1,6-7 5662,-14 14-4014,-74 104 2370,43-55-3531,32-50-809,-15 22 486,-24 46 0,37-63-427,1 1 1,0 0-1,0 0 0,1 1 0,0-1 1,0 0-1,1 1 0,0-1 1,0 1-1,1 15 0,1-21-37,0 0 0,0 0 0,0 0 0,0 0 0,0 0 0,1 0 0,-1 0 0,1 0 1,0-1-1,-1 1 0,1 0 0,1-1 0,-1 0 0,0 0 0,0 1 0,5 1 0,4 4 153,0-1 0,19 9 0,-18-10-127,-6-2-49,-1-2 0,1 1 0,0 0 0,0-1 0,0 0 0,0-1 0,0 1 0,0-1 0,1-1 0,-1 1 0,0-1 0,1 0 0,-1 0 0,8-2 0,1-1-159,-15 3 122,1 0-1,0 0 1,-1 0-1,1 0 1,-1 0-1,1 0 1,0 0-1,-1 0 1,1-1-1,-1 1 1,1 0-1,-1 0 1,1 0-1,0-1 1,-1 1-1,1 0 1,-1-1-1,0 1 1,1 0-1,-1-1 1,1 1-1,-1-1 1,1 1-1,-1-1 1,0 1-1,1-1 0,0-3-824,0 4 720,-1-1-1,0 1 1,1-1 0,-1 0-1,0 1 1,0-1-1,0 1 1,1-1 0,-1 1-1,0-1 1,0 0-1,0 1 1,0-1 0,0 1-1,0-1 1,0 0-1,0 1 1,0-1 0,-1 1-1,1-2 1,-12-26-8621,16 27 6646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1074 4064,'0'0'159,"0"1"1,0-1 0,0 1-1,0-1 1,0 1-1,0-1 1,0 1 0,0 0-1,0-1 1,1 0-1,-1 1 1,0-1 0,0 1-1,1-1 1,-1 1-1,0-1 1,0 1-1,1-1 1,-1 0 0,1 1-1,-1-1 1,0 0-1,1 1 1,-1-1 0,1 0-1,-1 1 1,1-1-1,-1 0 1,1 0 0,-1 0-1,1 0 1,-1 1-1,1-1 1,-1 0-1,1 0 1,0 0 0,24-3 4994,-18 2-5355,15-5 989,0 0-1,-1-2 1,0 0-1,0-2 1,27-16-1,-17 7-387,0-1 0,38-33 0,-11 1 159,-2-2-1,91-113 0,-1-28 109,-24-3-443,-93 141-67,34-97 0,-61 148-133,-1 4-27,0 0 0,-1 0-1,1 0 1,0 0 0,-1 0 0,1 0-1,-1 0 1,1 0 0,-1 0-1,0 0 1,0 0 0,0 0-1,0-1 1,-1 1 0,1 0 0,-1-4-1,0 6 2,1 0 0,0-1 0,0 1 0,0 0 1,0 0-1,0-1 0,0 1 0,0 0 0,-1 0 0,1 0 0,0-1 0,0 1 0,0 0 0,-1 0 0,1 0 0,0 0 0,0-1 0,0 1 0,-1 0 0,1 0 0,0 0 0,0 0 0,-1 0 1,1 0-1,0 0 0,0 0 0,-1 0 0,1 0 0,0 0 0,0 0 0,-1 0 0,1 0 0,-1 0 0,-9 7-15,-13 19 58,18-19-25,-28 41 109,1 1 0,3 2 1,-30 70-1,40-79 15,2 1 0,2 1 0,-16 80 0,23-76 46,-3 91 0,11-114-56,2 1 0,1-1 0,0 0 0,2-1 0,11 35 0,-15-57-108,-1 0 0,1 0 0,0 0 0,0 0 0,0 0 0,0-1 0,0 1 0,0 0 0,1-1 1,-1 1-1,1-1 0,-1 0 0,1 1 0,-1-1 0,1 0 0,0 0 0,-1 0 0,1 0 0,0 0 0,0 0 0,0-1 0,0 1 0,0 0 1,0-1-1,0 0 0,0 1 0,0-1 0,0 0 0,0 0 0,2 0 0,0-1-26,0 1 1,0-1-1,0 0 0,0 0 1,0-1-1,0 1 0,-1-1 1,1 1-1,0-1 0,-1-1 1,1 1-1,-1 0 0,0-1 1,6-5-1,9-16-128,0 0 0,-2-1-1,-1-1 1,20-44 0,-24 45-28,-1-1 0,-1 0 0,9-42 0,-17 63 119,-1 1 1,1-1-1,-1 1 1,0-1-1,0 0 0,-1 1 1,0-1-1,1 1 1,-1 0-1,-3-6 0,4 8 32,-1 1 1,1 0-1,-1-1 0,0 1 0,1 0 0,-1 0 0,0 0 0,0 0 0,0 0 1,0 0-1,0 0 0,0 0 0,0 0 0,-1 0 0,1 0 0,0 1 0,0-1 1,-1 1-1,1-1 0,0 1 0,-1-1 0,1 1 0,0 0 0,-1-1 0,1 1 1,-1 0-1,1 0 0,-1 0 0,1 0 0,0 0 0,-1 0 0,1 1 0,-1-1 1,-1 1-1,-3 1 30,1 1 0,0-1 0,0 1 0,0 0 1,0 0-1,0 1 0,1 0 0,0-1 0,-1 1 1,1 1-1,1-1 0,-1 0 0,1 1 0,-1 0 0,2 0 1,-6 10-1,-1 6 102,0 0 1,-10 43-1,14-44-10,1 1 0,0-1 0,0 25 0,3-40-55,1 0 1,0 1-1,0-1 1,1 0-1,-1 0 1,1 0-1,0 0 1,1 0-1,-1 0 1,1 0-1,0 0 1,0-1-1,1 1 0,-1 0 1,1-1-1,0 0 1,0 0-1,5 5 1,-6-8-39,0 0 0,0 1 0,0-1 0,1 0-1,-1 0 1,0 0 0,1 0 0,-1 0 0,1-1 0,-1 1 0,1-1 0,-1 1 0,1-1 0,-1 0 0,1 0 0,0 0 0,-1-1 0,4 0-1,3 0-16,1-2 0,-1 0-1,11-4 1,19-10 112,-2-1 1,50-32-1,63-55-105,-145 102-8,17-15 19,-1-1 1,-1-1 0,29-35 0,-19 19-78,-28 34 56,-1 0 0,1 1 0,-1-1 0,1 0 0,-1 0 0,0 0 0,0-1 0,0 1 0,0 0 0,0 0 0,0-1 0,0-2 0,-1 4 6,0 0-1,1 1 0,-1-1 0,1 0 0,-1 0 0,0 1 0,1-1 0,-1 1 0,1-1 1,0 0-1,-1 1 0,1-1 0,0 1 0,-1-1 0,1 1 0,0-1 0,1 0 0,10-9 10,-29 51 412,-28 114 422,38-123-691,2 0 1,1 0-1,0 35 0,4-60-103,0 1-1,1-1 0,0 0 0,1 1 0,-1-1 1,2 0-1,-1 0 0,1 0 0,6 13 0,-7-17-215,1 1-1,-1-1 1,1 1 0,0-1-1,0 0 1,0 0-1,0 0 1,4 2-1,-4-3-391,0 0-1,-1-1 0,1 0 0,0 1 0,0-1 0,0 0 1,0 0-1,0-1 0,1 1 0,-1-1 0,6 1 0,-8-1 206,0 0 1,0 0-1,0-1 0,0 1 0,-1 0 0,1 0 0,0-1 0,0 1 0,0 0 0,0-1 1,0 1-1,0-1 0,0 1 0,-1-1 0,1 1 0,0-1 0,0 0 0,-1 0 1,1 1-1,0-1 0,-1 0 0,1 0 0,-1 1 0,1-2 0,7-23-4823,-7 20 4352,8-24-2381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8480,'-3'-21'3840,"6"7"-3360,-3 6 1920,0-1-1792,6 9-384,-1-9-864,4 9 352,0-3-3872,2 3 2304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4064,'1'-3'2517,"5"6"-446,8 1 39,-8-3-1632,-1 0 0,1 0 0,0 0 0,0-1-1,0 0 1,-1 0 0,1-1 0,0 0 0,0 0 0,-1 0-1,1-1 1,8-3 0,-2-1 55,0 0-1,0-1 1,0-1-1,12-10 1,-15 11-354,-1-1 0,0 0 0,0-1 0,-1 1 0,8-13 1,26-50 450,-31 52-485,-7 15-113,184-316 1670,-182 312-1505,0-1 0,-1 0 1,7-15-1,-11 24-194,0 0 0,0-1-1,0 1 1,0 0 0,0 0 0,0 0 0,0 0 0,0 0 0,0 0-1,1 0 1,-1 0 0,0-1 0,0 1 0,0 0 0,0 0-1,0 0 1,0 0 0,0 0 0,0 0 0,0-1 0,0 1-1,0 0 1,0 0 0,0 0 0,0 0 0,0 0 0,0-1 0,0 1-1,0 0 1,0 0 0,0 0 0,-1 0 0,1 0 0,0 0-1,0 0 1,0-1 0,0 1 0,0 0 0,0 0 0,0 0-1,0 0 1,0 0 0,-1 0 0,1 0 0,0 0 0,0 0-1,0 0 1,0 0 0,0 0 0,0-1 0,0 1 0,-1 0 0,1 0-1,0 0 1,0 0 0,0 0 0,0 0 0,0 0 0,0 0-1,-1 0 1,1 0 0,0 0 0,0 0 0,0 1 0,0-1-1,0 0 1,0 0 0,-1 0 0,-12 9 94,4 1-54,1-1 0,0 1-1,0 0 1,1 1 0,1 0-1,-10 20 1,2 3 194,-10 37 1,16-42-33,-9 55 1,15-68-141,1 1 0,0-1 0,1 1 0,5 31 0,-5-45-36,1 0 1,-1 1 0,1-1 0,0 0-1,0 0 1,0 0 0,0 0 0,1 0-1,-1 0 1,1 0 0,0 0 0,-1-1-1,1 1 1,1-1 0,-1 1 0,0-1-1,1 0 1,-1 0 0,1 0 0,-1 0-1,1 0 1,0-1 0,0 1 0,0-1-1,0 0 1,0 1 0,0-1 0,0-1-1,1 1 1,-1 0 0,0-1 0,0 0-1,1 0 1,-1 0 0,0 0 0,0 0-1,6-2 1,1 0 6,-1 0 0,0 0 1,0-1-1,0-1 0,0 0 0,-1 0 0,13-8 0,52-42 24,-55 39-30,34-30-18,-2-2 1,50-62-1,-86 94-18,-9 7 3,1 1 1,1-1 0,0 2 0,0-1 0,0 1 0,13-9 0,-20 15 8,1 0 0,-1-1 1,0 1-1,1 0 0,-1 0 1,1 0-1,-1 0 0,0 0 1,1-1-1,-1 1 0,0 0 1,1 0-1,-1 0 0,1 0 0,-1 0 1,0 0-1,1 0 0,-1 0 1,0 1-1,1-1 0,-1 0 1,1 0-1,-1 0 0,0 0 0,1 0 1,-1 1-1,0-1 0,1 0 1,-1 0-1,0 0 0,0 1 1,1-1-1,-1 0 0,0 1 1,0-1-1,1 0 0,-1 0 0,0 1 1,4 15 207,-4-13-146,1 13 35,0 1-1,-1-1 1,-1 0 0,-3 19-1,-16 67 236,-2 9-123,18-82-103,4-28-106,0-1 0,0 0-1,0 1 1,0-1 0,0 0-1,1 0 1,-1 0 0,0 1-1,0-1 1,0 0-1,1 0 1,-1 0 0,0 1-1,0-1 1,1 0 0,-1 0-1,0 0 1,1 0 0,-1 0-1,0 0 1,0 1-1,1-1 1,-1 0 0,0 0-1,1 0 1,-1 0 0,0 0-1,1 0 1,-1 0 0,0 0-1,0 0 1,1-1 0,-1 1-1,1 0 1,2-1-1,-1 0 1,1 0 0,0 0-1,-1-1 1,1 1 0,-1-1-1,1 1 1,-1-1 0,0 0-1,0 0 1,3-4-1,20-29-6,-8 9-23,4-4-68,-7 10 68,0 1-1,25-27 1,21-2 10,-54 44 1,-4 2 8,0 0-1,0 1 1,0-1-1,1 1 1,-1 0-1,0 0 0,1 0 1,-1 0-1,1 0 1,-1 0-1,1 0 0,-1 1 1,1 0-1,-1-1 1,1 1-1,0 0 0,-1 0 1,1 0-1,-1 1 1,4 0-1,-3 0 11,0 0 1,-1 1-1,1-1 0,-1 1 1,1 0-1,-1 0 0,0 0 1,0 0-1,0 0 0,0 0 1,0 0-1,0 1 0,0-1 1,-1 1-1,1 0 0,1 4 1,22 55 382,-14-34-433,17 32 0,-11-29-260,9 17-1483,-5-15-4097,-20-30 5382,0-2 248,-1-1 1,1 1 0,-1-1-1,1 1 1,-1 0 0,0 0-1,1-1 1,-1 1 0,0 0-1,1 0 1,-1-1-1,0 1 1,0 0 0,0 0-1,0 0 1,0-1 0,0 1-1,0 0 1,0 0 0,0 0-1,0-1 1,-1 1 0,1 1-1,-1 11-2395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51 8896,'-23'-16'4032,"-17"-6"-3520,26 13-768,8 9 32,3-3-192,6 3 256,13 0-1472,2 3 896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7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15 893 3328,'-15'2'10858,"21"-10"-9788,1 0 1,10-8-1,13-5-373,-2-2 0,0-2 1,41-45-1,202-302 2167,-263 359-2699,1 1 1,1 0-1,0 0 0,1 1 1,18-15-1,-20 18-71,-8 7-78,-1 0 1,1 0 0,0 0-1,0 0 1,0 0-1,0 1 1,0-1-1,0 0 1,0 0-1,1 1 1,-1-1-1,0 0 1,0 1-1,0 0 1,1-1-1,-1 1 1,0 0-1,1-1 1,-1 1-1,0 0 1,1 0 0,-1 0-1,2 0 1,-2 1-2,-1 0 0,0 0 0,1 0 0,-1 0 0,0 0 0,0-1 0,0 1 0,1 0 0,-1 0 0,0 0 0,0 0 0,-1 0 0,1 0 0,0 0 0,-1 2 0,1-2 22,-10 59 429,-18 62 1,-2 5-141,23-95-312,4-19 38,0 0 0,-1 27 0,4-40-47,-1 0-1,1 0 1,0 0-1,0 1 1,0-1-1,0 0 1,0 0-1,0 1 1,0-1 0,0 0-1,0 0 1,0 1-1,0-1 1,0 0-1,0 0 1,0 1-1,0-1 1,0 0-1,1 0 1,-1 1-1,0-1 1,0 0 0,0 0-1,0 1 1,0-1-1,0 0 1,1 0-1,-1 0 1,0 0-1,0 1 1,0-1-1,1 0 1,-1 0-1,0 0 1,0 0 0,0 0-1,1 1 1,-1-1-1,0 0 1,0 0-1,1 0 1,-1 0-1,0 0 1,0 0-1,1 0 1,-1 0-1,0 0 1,0 0 0,1 0-1,-1 0 1,0 0-1,0 0 1,1 0-1,-1 0 1,0 0-1,0-1 1,1 1-1,-1 0 1,0 0-1,0 0 1,0 0-1,1 0 1,-1-1 0,0 1-1,0 0 1,1 0-1,40-52 258,-8 14-238,1 1 1,51-41 0,-58 57-77,2 0-1,0 2 1,1 2-1,1 0 1,47-17 0,-73 32 38,0 0 1,1 0 0,-1 1-1,1 0 1,0 0 0,-1 0-1,1 1 1,0-1 0,11 2-1,-16 0 13,1-1 0,-1 1 0,1 0 0,-1-1 0,0 1 0,1 0 0,-1 0 0,0 0 0,0 0 0,0 0 1,0 0-1,0 0 0,0 0 0,0 0 0,0 1 0,0-1 0,0 0 0,-1 1 0,1-1 0,0 0 0,-1 1 0,1-1 0,-1 1 0,1 2 0,0 2 14,0 0 0,-1 0 0,1 0 0,-1 0 0,-1 9 0,-2 6 54,-1-2 1,0 1-1,-2 0 1,-12 30-1,2-14 39,-32 49 0,41-72-115,1-5 34,1 1 0,0 0 0,-4 11 0,8-19-24,1 0 1,0 0 0,0-1 0,-1 1-1,1 0 1,0 0 0,0-1 0,0 1-1,0 0 1,0 0 0,0-1 0,0 1 0,0 0-1,0 0 1,0-1 0,0 1 0,1 0-1,-1 0 1,0-1 0,0 1 0,1 0 0,-1-1-1,0 1 1,1 0 0,-1-1 0,1 1-1,-1 0 1,2 0 0,-1-1-3,0 1 0,0-1-1,0 1 1,0-1 0,0 0 0,0 0 0,0 1 0,0-1-1,1 0 1,-1 0 0,0 0 0,0 0 0,0-1-1,0 1 1,0 0 0,1 0 0,-1-1 0,0 1 0,0 0-1,2-2 1,7-3 13,0 0 1,-1-1-1,1 0 0,13-13 0,35-36-76,-36 34-57,31-26 0,-51 46 110,0-1 1,0 1-1,0-1 1,0 1-1,0 0 1,1 0-1,-1 0 1,0 0-1,1 0 1,-1 0-1,1 1 1,-1-1-1,5 0 1,-5 2 5,-1-1-1,0 0 1,1 1 0,-1-1 0,1 1 0,-1 0-1,0-1 1,0 1 0,1 0 0,-1 0-1,0 0 1,0 0 0,0 0 0,0 0 0,0 0-1,0 0 1,0 0 0,0 1 0,0-1 0,-1 0-1,1 0 1,0 1 0,0 1 0,3 8 10,-1 0 1,0 0-1,-1 0 0,0 0 1,1 22-1,-2-21 50,0-1 0,0 1 0,1-1-1,1 0 1,0 0 0,6 14 0,-9-23-46,1-1-1,0 1 1,1-1 0,-1 1 0,0-1 0,0 1 0,1-1-1,-1 0 1,0 1 0,1-1 0,-1 0 0,1 0-1,0 0 1,-1 0 0,1 0 0,0-1 0,0 1-1,0 0 1,-1-1 0,1 1 0,0-1 0,3 0-1,3 1 9,1-1 0,-1 0 0,16-3-1,-22 2-13,32-4 29,1-3 0,-1-1 0,-1-1 0,0-2 0,-1-1 0,0-1 0,0-2 0,55-39 0,-69 41-67,-1-1 0,0-1 1,-1 0-1,-1-1 1,0-1-1,-1 0 0,20-37 1,-28 45 20,-1 0 0,0-1 0,0 1 0,3-16 0,-7 23-10,0 1 0,-1-1 1,1 1-1,-1-1 0,0 1 0,0-1 0,0 1 0,0 0 1,0-1-1,-1 1 0,1-1 0,-1 1 0,1-1 0,-1 1 1,0 0-1,-1-3 0,1 3 11,0 1-1,0-1 1,0 1-1,0 0 1,0-1 0,0 1-1,0 0 1,0 0 0,0-1-1,-1 1 1,1 0 0,0 0-1,-1 1 1,1-1 0,-1 0-1,1 0 1,-1 1 0,1-1-1,-1 1 1,0-1 0,1 1-1,-1-1 1,0 1 0,1 0-1,-1 0 1,-3 0 0,-1 1-2,-1-1 0,1 1 1,-1 1-1,1-1 1,-9 4-1,2 1 41,-1 0 0,2 0 0,-1 2 0,1-1 1,0 2-1,0 0 0,1 0 0,1 1 0,-11 11 0,6-4 27,1 1 1,1 0-1,1 0 1,0 1-1,-9 23 0,16-31-26,0 1 0,1 0 1,0 0-1,1 0 0,1 1 0,-2 14 0,4-23-13,-1 0 0,1 1 0,0-1 0,1 0 0,-1 0 0,1 1 0,-1-1-1,1 0 1,1 0 0,-1 0 0,1 0 0,-1 0 0,1 0 0,0 0 0,1-1 0,-1 1 0,0-1 0,1 1-1,0-1 1,0 0 0,6 5 0,-4-5 17,1 1-1,0-1 1,0 0 0,0-1-1,0 1 1,1-1 0,-1-1-1,9 2 1,8 1 41,24-1-1,-39-3-53,14 1 12,0-2-1,0 0 0,-1-1 0,1-2 0,22-5 0,-6-3-84,72-31-1,246-119-541,-324 148 609,9-4-28,43-27-1,-100 50-703,-158 98 365,139-79 376,1 1-1,-53 52 1,67-57 36,4-4 49,-1 1-1,2 1 1,-23 33 0,37-50-90,0 1 0,0 0 0,1-1 0,-1 1 1,0 0-1,1 0 0,-1-1 0,1 1 1,0 0-1,0 0 0,0 0 0,-1 0 0,2-1 1,-1 1-1,0 0 0,1 3 0,-1-4-4,1 0 0,-1 0-1,1 0 1,-1 0 0,1 0 0,-1 0-1,1 0 1,0 0 0,0 0-1,0 0 1,-1 0 0,1-1 0,0 1-1,0 0 1,0-1 0,0 1-1,0 0 1,0-1 0,0 0 0,1 1-1,-1-1 1,0 1 0,0-1-1,0 0 1,0 0 0,2 0-1,6 0 27,-1 0 0,1-1 0,-1 0 0,1-1 0,-1 0 0,0 0 0,15-7 0,-4 3 48,69-28 36,-74 27-138,0-1 0,-1 0 0,0 0 0,15-15 0,9-13-157,-1-2 0,-2-2 0,41-63-1,-37 47-40,-3-1-1,-3-2 1,-2-1 0,42-121-1,-71 177 218,16-64-356,-15 62 292,-2-1 0,1 0 0,0 1 0,-1-1 0,-1 1 1,1-1-1,-3-11 0,3 17 57,0 1 0,0-1 1,0 1-1,0-1 0,0 1 1,0-1-1,0 1 0,0-1 1,0 1-1,-1-1 0,1 1 0,0-1 1,0 1-1,-1 0 0,1-1 1,0 1-1,0-1 0,-1 1 1,1 0-1,0-1 0,-1 1 1,1 0-1,-1-1 0,1 1 0,0 0 1,-1 0-1,1-1 0,-1 1 1,1 0-1,-1 0 0,1 0 1,-1-1-1,1 1 0,-1 0 0,1 0 1,-1 0-1,1 0 0,-1 0 1,1 0-1,-1 0 0,1 0 1,-1 0-1,1 1 0,-1-1 0,1 0 1,-1 0-1,1 0 0,-1 0 1,1 1-1,0-1 0,-1 0 1,1 0-1,-1 1 0,1-1 0,0 0 1,-1 1-1,1-1 0,0 1 1,-1-1-1,1 0 0,-1 1 0,-2 3-8,0 0-1,0 0 0,0 0 0,-4 8 1,-13 26 144,2 2 1,2 0-1,1 1 1,3 0-1,1 1 1,-10 78 0,14 19 130,8-118-166,0-1-1,1 0 1,1 0 0,12 38-1,-13-51-47,0-1 0,1 1-1,0-1 1,1 0 0,-1 0 0,8 9-1,-10-14-30,1 1-1,-1-1 1,0 0-1,0 0 1,1 1-1,-1-1 1,1 0-1,-1 0 1,1 0-1,-1-1 1,1 1-1,-1 0 1,1-1-1,0 1 1,-1 0-1,1-1 1,0 0-1,0 0 1,0 1-1,-1-1 1,1 0-1,0 0 1,0-1-1,-1 1 1,1 0-1,0 0 1,0-1-1,-1 1 1,1-1-1,0 0 1,2-1 0,7-6 2,-1 0 1,0-1 0,0 0 0,16-20-1,-16 18-17,85-102-152,-6 1-64,-88 110 218,0 0 6,0 0 1,1 0-1,-1 0 0,1 0 0,-1 1 0,1-1 0,-1 1 1,1-1-1,2-1 0,-3 3-19,-1 0 0,0 0 1,0 0-1,0 0 0,0 1 1,0-1-1,1 0 0,-1 0 0,0 0 1,0 0-1,0 0 0,0 1 1,0-1-1,0 0 0,0 0 0,0 0 1,0 0-1,0 1 0,0-1 1,0 0-1,0 0 0,0 0 0,0 0 1,0 1-1,0-1 0,0 0 1,0 0-1,0 0 0,0 0 0,0 1 1,0-1-1,0 0 0,0 0 1,0 0-1,0 0 0,0 1 0,0-1 1,0 0-1,-1 0 0,1 0 8,-22 78-50,-9 36 542,28-100-491,-1 4 31,2-1-1,-1 1 1,1 26 0,2-39 0,1-1 1,-1 1 0,1 0-1,0-1 1,0 1-1,0-1 1,1 1-1,0-1 1,-1 0 0,1 0-1,1 1 1,-1-1-1,1-1 1,0 1 0,-1 0-1,1-1 1,1 1-1,4 3 1,-4-5-2,-1 1-1,1-1 1,0-1 0,0 1 0,0-1-1,0 1 1,0-1 0,0 0 0,0 0 0,0-1-1,1 1 1,-1-1 0,5 0 0,3-1 26,1 0 1,0-1 0,13-3-1,-5-1-68,0 0 0,0-1 0,-1-1 0,0-1 0,-1 0 0,0-2 0,0 0 0,-1-1 0,-1-1 0,0-1 0,-1 0 0,0-1 0,-1-1 0,-1 0 0,18-28 0,-31 43 11,14-21 45,0-1-1,13-29 0,-28 48-232,-4 9 88,-24 83 66,-18 63 340,41-133-454,2-9 159,0 1 0,-2 17 0,4-25 12,1-1-1,0 1 1,0 0 0,0 0 0,0 0-1,0 0 1,1 0 0,-1 0 0,0-1 0,1 1-1,-1 0 1,1 0 0,0 0 0,0-1-1,-1 1 1,1-1 0,0 1 0,1 0 0,-1-1-1,1 2 1,-1-2-16,0-1 0,0 1 0,-1-1 0,1 0 0,0 1 0,0-1 0,0 0 0,0 1 0,-1-1 0,1 0 0,0 0 0,0 0 0,0 0 0,0 0 0,0 0 0,-1 0 0,1 0 0,0 0 0,0 0 0,0-1 0,0 1 0,0 0 0,-1-1 0,2 1 0,21-14 26,-13 7 10,-4 3-32,1-1 1,-1 0-1,0-1 1,-1 1 0,1-1-1,-1 0 1,0 0-1,6-12 1,4-2 70,5-7-170,29-49 0,-34 57 98,-13 17-31,-1 1-1,1-1 0,0 0 1,-1 0-1,1 0 0,-1 0 1,0 0-1,1 0 0,-1-1 0,0 1 1,0 0-1,0-3 0,-5 10-90,-2 31 238,2-1-156,1-24 64,0 0-1,1 1 0,1-1 1,0 1-1,0 0 0,1-1 1,2 19-1,-2-29-18,1 0-1,-1 0 1,0 0-1,1 0 1,-1 0 0,0 0-1,1 0 1,-1 0-1,1 0 1,0 0 0,-1 0-1,1 0 1,0 0-1,-1-1 1,1 1 0,0 0-1,0 0 1,0-1-1,0 1 1,0-1 0,0 1-1,0 0 1,0-1-1,0 0 1,0 1 0,0-1-1,0 0 1,0 1-1,0-1 1,0 0 0,0 0-1,0 0 1,2 0-1,4 0-31,-1-1-1,1 0 1,-1 0-1,10-4 0,-9 3 10,25-7 17,-2-2-1,1-1 1,-2-1 0,0-2-1,0-1 1,-2-1 0,32-26-1,62-51-317,-116 90 310,2-2-8,0 1 0,13-8 0,-19 12 4,1 1 1,-1-1-1,0 0 1,1 1-1,-1-1 1,0 1-1,1-1 1,-1 1-1,1 0 1,-1-1-1,1 1 1,-1 0-1,0 0 1,1 0-1,-1 0 1,1 1 0,-1-1-1,1 0 1,-1 0-1,1 1 1,-1-1-1,0 1 1,2 0-1,-2 0-1,0 0-1,1 0 0,-2 1 1,1-1-1,0 0 1,0 0-1,0 1 0,0-1 1,-1 0-1,1 1 1,-1-1-1,1 1 0,-1-1 1,1 1-1,-1-1 0,0 1 1,0-1-1,0 2 1,-1 31 45,0-30-6,-2 16 32,-1 0-1,-1 0 0,-1-1 0,-14 31 0,15-36-93,-1-2 14,4-9 51,1 1 0,-1 0 0,0 0 0,-1 7 0,3-11-36,0 0 1,0 0-1,0 0 1,0 0-1,0 1 1,0-1-1,0 0 1,0 0-1,0 0 1,0 0-1,0 0 1,0 1-1,0-1 0,1 0 1,-1 0-1,0 0 1,0 0-1,0 0 1,0 0-1,0 0 1,0 1-1,0-1 1,0 0-1,0 0 1,0 0-1,0 0 1,1 0-1,-1 0 0,0 0 1,0 0-1,0 0 1,0 0-1,0 0 1,0 0-1,1 0 1,-1 0-1,0 1 1,0-1-1,0 0 1,0 0-1,0 0 1,0 0-1,1 0 1,-1 0-1,0-1 0,0 1 1,0 0-1,0 0 1,0 0-1,1 0 1,15-9 89,-3-3-148,0 0 1,-1 0-1,0-1 0,15-22 1,15-18-99,-34 43 115,-6 7 33,-1 1 0,1 0 0,-1 0 0,1 0 1,0 0-1,0 1 0,0-1 0,0 0 0,0 1 0,0-1 0,0 1 0,1 0 0,-1-1 0,3 0 0,-4 2 6,-1 0 0,1 0-1,-1 0 1,0 0 0,1 0 0,-1 1-1,0-1 1,1 0 0,-1 0 0,1 0-1,-1 0 1,0 0 0,1 1 0,-1-1-1,0 0 1,1 0 0,-1 0 0,0 1-1,1-1 1,-1 0 0,0 1 0,0-1-1,1 0 1,-1 1 0,0-1 0,0 0-1,0 1 1,0-1 0,1 0 0,-1 1-1,0-1 1,0 0 0,0 1 0,0-1-1,0 1 1,0-1 0,0 0 0,0 1-1,0-1 1,0 1 0,0-1 0,0 1-1,-2 25 19,0-17 23,0 5 45,0-1 0,-1 1 0,-9 25 0,-3 7 189,15-46-270,0 0 1,0 1 0,0-1-1,0 1 1,0-1-1,0 1 1,-1-1 0,1 0-1,0 1 1,0-1 0,0 1-1,0-1 1,1 1-1,-1-1 1,0 1 0,0-1-1,0 0 1,0 1-1,0-1 1,0 1 0,1-1-1,-1 0 1,0 1 0,0-1-1,1 0 1,-1 1-1,1 0 1,-1-1-9,1 0 1,0 0-1,-1 1 0,1-1 0,0 0 1,-1 0-1,1 0 0,0 0 0,0 0 1,-1 0-1,1 0 0,0 0 0,-1 0 1,1 0-1,1-1 0,29-12-222,-28 12 219,11-6-114,10-6 43,1 1-1,0 1 1,1 1 0,33-7 0,-55 16 88,-1 1 0,1-1 1,-1 1-1,0 0 0,1 0 1,-1 1-1,1-1 0,-1 1 1,1-1-1,-1 1 0,0 0 1,1 1-1,-1-1 0,0 0 0,0 1 1,0 0-1,0 0 0,4 3 1,-2-1 40,-1 0 1,0 1 0,0 0-1,0 0 1,0 0 0,-1 0-1,0 0 1,0 1-1,3 7 1,-2-3 20,0-1-1,1 1 1,0-1-1,0 0 1,1-1-1,0 1 1,1-1 0,9 9-1,-12-13-195,1 0 1,0-1-1,0 0 0,0 1 0,1-1 0,-1-1 0,1 1 1,-1-1-1,1 0 0,0-1 0,0 1 0,0-1 1,0 0-1,0 0 0,9-1 0,-6 0-1015,-1 0 0,1-1-1,0 1 1,0-2 0,-1 0 0,14-4-1,-21 6 788,1 0 0,-1-1-1,0 1 1,0-1-1,1 1 1,-1-1 0,0 0-1,0 1 1,0-1-1,0 0 1,0 0 0,0 0-1,0 0 1,0 0-1,0 0 1,0 0 0,0 0-1,-1 0 1,1 0-1,0 0 1,-1 0 0,1-1-1,-1 1 1,1 0-1,-1-1 1,1-1 0,3-14-3681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44 12544,'-93'-36'5695,"78"32"-4959,21 1-1376,3 6 192,16-3-960,9 0 801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32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119 130 3328,'-5'2'10486,"5"5"-11090,0-5 704,1 0-1,-1 0 1,0 0-1,1 0 1,-1 0-1,1 0 1,0 0-1,0-1 1,-1 1-1,1 0 1,1 0-1,-1-1 1,0 1-1,0 0 1,1-1-1,-1 1 1,0-1-1,1 0 1,0 1-1,-1-1 1,1 0-1,0 0 1,-1 0-1,1 0 1,0 0-1,0-1 1,0 1-1,3 0 1,0 1 48,0-1 0,0 0 1,0 0-1,1-1 0,-1 1 1,0-1-1,0-1 0,1 1 1,-1-1-1,6-1 0,-4 0-69,0 0 1,0-1-1,-1 0 0,1 0 0,-1-1 0,1 1 0,-1-2 0,0 1 0,-1-1 0,1 0 0,6-7 0,-9 9-56,-1 0 0,1 0 0,-1 0 0,0-1-1,0 1 1,0 0 0,-1-1 0,1 1 0,-1-1 0,0 0 0,0 1 0,0-1 0,0 0 0,-1 0 0,0 0 0,1 0 0,-1 1 0,-1-1-1,1 0 1,0 0 0,-1 0 0,0 0 0,-2-4 0,3 5-47,-1 1 0,-1 0 0,1 0 0,0-1 0,0 1-1,-1 0 1,1 0 0,-1 0 0,0 0 0,0 1 0,1-1 0,-1 0 0,0 1 0,-1-1-1,-3-1 1,2 1-9,0 1 0,1 0 0,-1 0 0,0 0 0,0 0 0,0 0 0,-1 1 0,1 0 0,-4 0 0,-6 2 4,-1 0-1,1 0 0,0 2 1,-19 6-1,23-6 100,0 0 0,1 1 0,-1 0 0,1 0 0,0 1 0,1 0 0,-1 1-1,1 0 1,0 0 0,1 0 0,0 1 0,0 1 0,1-1 0,0 1 0,0 0 0,1 0 0,-8 18 0,12-20-6,-1 0 1,1 0-1,0 0 1,1 0-1,0 11 1,0-12-26,0-3 18,1 0-1,-1 0 0,1 0 0,0 0 0,0 0 1,1 0-1,-1 0 0,1 0 0,-1 0 0,1 0 0,0-1 1,0 1-1,0-1 0,0 0 0,1 1 0,-1-1 1,1 0-1,-1 0 0,1 0 0,0-1 0,-1 1 1,1-1-1,0 1 0,0-1 0,0 0 0,0 0 1,6 1-1,32 1 60,57-2 0,-54-2-167,88-2-3634,-3-1-6576,-100 4 7338,-2 0 6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12 122 2496,'1'-2'197,"0"0"1,0 0-1,-1-1 1,1 1-1,0 0 1,-1 0-1,0-1 1,1 1-1,-1 0 1,0-4-1,0 3 182,0 0 0,0 0 1,1 0-1,-1 1 0,1-1 0,1-5 0,12-26 4464,-16 65-1162,0-17-3223,-8 295 2049,4-65-1564,-8-131 348,13-103-649,1-10-632,0 0-1,0 0 1,0 0 0,0 0 0,0 0 0,0 0 0,0 0 0,0 0-1,0 0 1,0 0 0,0 0 0,0 0 0,0 0 0,0 0 0,0 0-1,0 0 1,0 0 0,0 0 0,0 0 0,0 0 0,0 0 0,0 0 0,0 0-1,0 0 1,0 0 0,0 0 0,0 0 0,0 0 0,0 0 0,0 0-1,1 0 1,-1 0 0,0 0 0,0 0 0,0 0 0,0 0 0,0 0 0,0 0-1,0 0 1,0 0 0,0 0 0,0 0 0,0 0 0,0 0 0,0 0-1,0 0 1,0 0 0,0 0 0,5-21 603,0-44-303,8-99-238,4-40-54,16 2 100,-25 164-46,4-18 80,-12 56-152,0 0 1,0 0-1,0 0 0,0-1 1,0 1-1,0 0 1,0 0-1,0-1 1,0 1-1,0 0 1,0 0-1,0 0 1,0-1-1,0 1 1,0 0-1,0 0 1,1 0-1,-1-1 0,0 1 1,0 0-1,0 0 1,0 0-1,0 0 1,1-1-1,-1 1 1,0 0-1,0 0 1,0 0-1,0 0 1,1 0-1,-1 0 0,0 0 1,0-1-1,0 1 1,1 0-1,-1 0 1,0 0-1,0 0 1,0 0-1,1 0 1,-1 0-1,0 0 1,0 0-1,1 0 1,-1 0-1,0 0 0,0 0 1,0 0-1,1 0 1,-1 0-1,0 1 1,0-1-1,0 0 1,1 0-1,-1 0 1,0 0-1,0 0 1,1 1-1,8 12 62,-7-9-7,16 27 172,-2 1 0,-1 0 0,-2 1 0,17 61 1,-14-33-161,29 104 268,-35-135-241,2 0 0,1-1 0,21 36 0,-21-43-36,0 0 173,1-1 1,29 35-1,-36-49-265,-5-4 112,1 0 0,-1 0 0,1 0-1,0 0 1,0-1 0,5 4 0,-7-6-57,0 0 1,0 1-1,0-1 0,0 0 0,-1 0 0,1 1 1,0-1-1,0 0 0,0 0 0,0 0 0,0 0 1,0 0-1,0-1 0,-1 1 0,1 0 0,0 0 1,0 0-1,0-1 0,0 1 0,-1-1 1,1 1-1,0 0 0,0-1 0,0 1 0,-1-1 1,1 0-1,0 1 0,-1-1 0,1 0 0,-1 1 1,1-1-1,-1 0 0,1 1 0,0-2 0,2-2 55,0 0-15,0-1-1,0 1 0,0-1 0,0 0 1,3-9-1,6-30-21,-2 0 1,5-51 0,-3 13-26,69-257-771,-74 319 365,-5 15-16,-1 0-1,1 0 1,-1 0-1,0-1 1,1-6-1,1 3-1609,0 7-161,5 11-5799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21 220 5888,'-2'-4'387,"-1"0"552,0 0 1,0-1-1,1 0 0,0 0 0,-2-5 0,4 9-708,-1 0-1,1 0 1,0 0-1,0 0 1,0 0-1,0 0 1,0 0-1,0 0 1,0 0 0,0 0-1,1 0 1,-1 0-1,0 0 1,1 0-1,-1 0 1,0 0-1,1 0 1,-1 0-1,1 0 1,-1 0-1,1 0 1,0 1-1,-1-1 1,1 0-1,0 0 1,0 1 0,0-1-1,-1 0 1,3 0-1,5-3 452,0 0 0,1 0 0,17-4 0,4-2-23,19-8 56,66-14 0,53-2-391,-118 24-324,-42 9-57,45-10-688,1 3-1,61-2 1,-100 12-778,-15-2 1440,0 0 0,0 0-1,1 0 1,-1 0 0,0 0 0,0 0-1,0 0 1,0 1 0,0-1 0,1 0-1,-1 0 1,0 0 0,0 0 0,0 0-1,0 0 1,0 1 0,0-1 0,0 0-1,1 0 1,-1 0 0,0 0 0,0 1 0,0-1-1,0 0 1,0 0 0,0 0 0,0 0-1,0 1 1,0-1 0,0 0 0,0 0-1,0 0 1,0 0 0,0 1 0,0-1-1,0 0 1,-2 2-619,1 0 0,-1 0-1,0 0 1,1 0 0,-1 0-1,0 0 1,-2 1 0,-3 3 379,-13 15-1399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7968,'-9'0'3616,"18"-4"-3136,-3-1 1856,8 5-1376,11-7 1567,4 1-1439,14-6 512,6-1-928,15-5-320,-1 9-224,5-7-320,-1 7 96,-8 0-1920,-11 6 1088,-8-3-2847,-11 6 2111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64 4736,'0'-25'1530,"1"16"-932,1 5-458,7-13 987,-1 8 2971,-7 12-3544,-1 0 0,0 1 0,0-1 0,0 0 0,-1 0 0,1 0 0,-2 6 0,-2 9-75,-1 0-1,-1-1 1,-1 1 0,0-1 0,-1-1-1,-1 1 1,0-1 0,-13 15 0,-14 15 82,-51 50 1,48-57-422,-49 67 0,40-28-971,43-68-196,0 0 0,1 0 0,-3 13 0,7-23 979,0 0 0,-1 0 1,1 0-1,0 0 0,0 0 0,0 0 0,0 0 0,0 1 1,0-1-1,0 0 0,0 0 0,0 0 0,0 0 0,0 0 1,0 0-1,0 0 0,0 0 0,0 0 0,0 0 0,0 0 1,0 0-1,0 0 0,0 1 0,0-1 0,0 0 0,-1 0 1,1 0-1,0 0 0,1 0 0,-1 0 0,0 0 0,0 0 1,0 0-1,0 0 0,0 1 0,0-1 0,0 0 0,0 0 1,0 0-1,0 0 0,0 0 0,0 0 0,0 0 0,0 0 1,0 0-1,0 0 0,0 0 0,0 0 0,0 0 0,0 0 1,0 0-1,1 1 0,-1-1 0,0 0 0,0 0 0,0 0 1,0 0-1,0 0 0,0 0 0,0 0 0,0 0 0,0 0 1,0 0-1,1 0 0,8 0-2053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25 8128,'13'-25'6873,"-12"34"-5219,-20 96 2986,7-60-3693,-24 64 0,-43 82-759,42-112-2904,36-77 2555,0-1-72,1 0-1,0 0 1,-1 0-1,1 0 1,-1 0-1,0 0 1,1 0 0,-1 0-1,0 0 1,1-1-1,-1 1 1,0 0-1,0 0 1,0-1-1,1 1 1,-1-1 0,-2 2-1,-1-1-1600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8800,'-20'-3'2842,"21"3"-2782,-1 0 0,0 0 0,0 0-1,0 0 1,0 0 0,1 0-1,-1 0 1,0 0 0,0 0 0,0-1-1,0 1 1,1 0 0,-1 0 0,0 0-1,0 0 1,0 0 0,0 0-1,1 0 1,-1 0 0,0-1 0,0 1-1,0 0 1,0 0 0,0 0 0,0 0-1,0 0 1,1-1 0,-1 1 0,0 0-1,0 0 1,0 0 0,0 0-1,0-1 1,0 1 0,0 0 0,0 0-1,0 0 1,0-1 0,0 1 0,0 0-1,0 0 1,0 0 0,0 0-1,0-1 1,0 1 0,0 0 0,0 0-1,0 0 1,-1-1 0,1 1 0,0 0-1,0 0 1,0 0 0,0 0 0,0 0-1,0-1 1,0 1 0,-1 0-1,1 0 1,0 0 0,0 0 0,0 0-1,0 0 1,-1 0 0,1 0 0,0 0-1,0 0 1,0-1 0,-1 1 0,209 1 6159,0 0-4079,203 0-8137,-402 0 3325,-4 7 854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9888,'2'-4'4245,"-2"4"-4169,10-3 1202,17-2 1037,68-1 1466,-22 2-2639,203-12 431,-151 5-1507,22-2-2109,-48 7-2999,-36 6-1816,-39 3 4053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51 4224,'-3'-12'2421,"2"22"460,0 0-1,-4 18 1,-20 60 240,7-29-1748,-12 80 405,18-80-996,11-56-699,1-1-22,-1 0-1,1 0 1,-1 0-1,1 1 1,0-1-1,0 0 0,0 0 1,0 0-1,0 1 1,1-1-1,-1 0 1,1 2-1,-1-4-52,0 0 0,0 0 0,0 0 0,1 1-1,-1-1 1,0 0 0,0 0 0,0 0 0,0 0 0,0 0 0,0 0 0,0 0 0,1 0-1,-1 0 1,0 0 0,0 0 0,0 0 0,0 0 0,0 0 0,0 0 0,0 0 0,1 0 0,-1 0-1,0-1 1,0 1 0,0 0 0,0 0 0,0 0 0,0 0 0,0 0 0,0 0 0,0 0-1,1 0 1,-1 0 0,0 0 0,0 0 0,0-1 0,0 1 0,0 0 0,0 0 0,0 0 0,0 0-1,0 0 1,0 0 0,0 0 0,7-11 127,7-14-78,7-10-120,0 0 0,39-47 0,65-57-324,-100 114 368,1 0 0,0 2 1,33-22-1,-56 43 74,1 0 0,0 0 0,0 0 0,0 0 0,0 0 0,0 1 0,0-1 0,0 1 0,1 0 0,7 0 0,-10 1-22,0 0 1,0 0 0,0 0 0,-1 1 0,1-1 0,0 1-1,0-1 1,-1 1 0,1 0 0,-1-1 0,1 1 0,0 0-1,-1 0 1,1 0 0,-1 0 0,0 0 0,1 1 0,-1-1-1,0 0 1,0 1 0,0-1 0,0 1 0,0-1 0,0 1-1,0-1 1,0 1 0,0 3 0,1 0 25,0 1 1,-1 0 0,0 0-1,0 0 1,-1 0-1,0 0 1,0 0-1,0 0 1,0 0-1,-1 0 1,0 0-1,-1 0 1,1 0-1,-4 6 1,-2 7 149,-1-1 0,-21 34 0,-56 73-513,68-102-577,14-19-464,-1 1 0,1 0 0,-1-1 1,-2 8-1,5-3-516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7296,'3'-21'3164,"-1"14"-469,-1 15 3397,-2 22-4478,1-9-694,0 1 0,4 29 0,-2-44-746,-1 0 1,1 0 0,0 0-1,0 0 1,1-1 0,0 1-1,0-1 1,1 0 0,-1 0-1,1 0 1,8 8 0,-11-13-132,0 0 0,1 0 1,-1 0-1,1 0 0,-1 0 1,1 0-1,-1-1 1,1 1-1,-1 0 0,1-1 1,-1 0-1,1 1 0,0-1 1,-1 0-1,1 0 1,0 0-1,0 0 0,-1 0 1,1 0-1,0 0 0,-1 0 1,1-1-1,0 1 1,-1-1-1,1 1 0,-1-1 1,1 0-1,-1 0 0,3-1 1,5-3 78,-1-1 1,1 0 0,13-13-1,39-30 28,-40 33-367,-1 0 1,0-1-1,-2-2 1,21-23-1,-39 41 146,1 1 0,-1-1 0,1 0-1,-1 1 1,0-1 0,1 0 0,-1 0 0,0 1-1,1-1 1,-1 0 0,0 0 0,0 1 0,0-1-1,0 0 1,0 0 0,0 0 0,0 1 0,0-1-1,0 0 1,0 0 0,0 0 0,0 1 0,-1-1-1,1 0 1,0 0 0,0 1 0,-1-1 0,1 0-1,-1-1 1,0 1-121,-1 0 0,1 0 0,0 0 0,0 0-1,0 0 1,-1 1 0,1-1 0,0 0 0,-1 1 0,1-1 0,-1 0-1,1 1 1,0 0 0,-1-1 0,1 1 0,-3 0 0,-3 0-857,1 0 0,-1 0 1,1 1-1,-1 0 0,0 1 1,1-1-1,0 1 0,-1 0 0,1 1 1,-11 5-1,2 0-1804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27 9312,'5'-26'7279,"-5"26"-7157,0 0-1,-1 0 1,1 0-1,-1 0 0,1-1 1,0 1-1,-1 0 0,1 0 1,-1 0-1,1 0 0,0 0 1,-1 0-1,1 0 0,-1 0 1,1 0-1,0 1 0,-1-1 1,1 0-1,0 0 0,-1 0 1,0 1-1,1-1 276,-32 26 2008,19-18-2034,0 1 0,1 1-1,0 0 1,0 0 0,-16 21-1,23-25-297,1-1 0,0 1 0,1 0 0,-1 0 0,1 1 0,0-1 0,1 0 0,-1 1 0,1 0 0,1 0 0,-1-1 0,1 1 0,0 0 0,1 0 0,0 8 0,0-7-26,1 0 0,0 0-1,0 0 1,1-1 0,0 1 0,0-1-1,1 1 1,0-1 0,0 0 0,1 0-1,-1 0 1,2 0 0,-1-1 0,1 1-1,0-1 1,9 8 0,-13-13-131,1 0 0,-1 0 0,1 0 0,-1 0 1,1 0-1,0-1 0,-1 1 0,1 0 0,0-1 0,0 1 0,0-1 0,-1 0 1,1 0-1,0 1 0,0-1 0,0 0 0,0-1 0,-1 1 0,1 0 0,0 0 1,0-1-1,0 1 0,-1-1 0,1 0 0,0 1 0,-1-1 0,1 0 0,0 0 1,-1 0-1,1 0 0,-1 0 0,2-3 0,5-2-960,-1-1 0,-1-1-1,1 1 1,9-17 0,53-79-11996,-51 80 10187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33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75 8736,'-24'-33'3232,"20"24"-2528,-6 6 1984,20 3-1664,-1 0-641,5-5 289,0 5-384,5 0-160,14 0-64,6-4-160,13-1 64,4 1-2783,5 1 1535,1-6-5760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0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46 6656,'12'-26'2144,"-12"26"-2104,0-1-1,0 1 1,1 0 0,-1-1 0,0 1 0,0-1 0,1 1 0,-1 0 0,0-1-1,0 1 1,1 0 0,-1-1 0,0 1 0,1 0 0,-1-1 0,0 1 0,1 0-1,-1 0 1,1 0 0,-1-1 0,1 1-67,3-2 393,-1 0 0,1 0 1,0 1-1,0-1 0,0 1 1,4-1-1,-7 2-194,0 0 0,1 0 0,-1 0 0,0 0-1,1 0 1,-1 0 0,0 0 0,0 0 0,1 0 0,-1 1 0,0-1-1,0 1 1,1-1 0,-1 1 0,0-1 0,0 1 0,0 0 0,0 0-1,0-1 1,0 1 0,0 0 0,0 0 0,0 0 0,0 0 0,0 0-1,-1 0 1,2 2 0,1 3 139,-1 1 0,1 0 1,-1 0-1,0 0 0,-1 0 0,0 0 0,0 0 0,0 0 0,-1 0 0,-1 10 1,1-9-87,-1 19 293,-1 1 0,-1-1 0,-9 34-1,-27 75 1028,-27 33-659,52-138-817,-24 61 27,-29 103 0,50-138-679,4-22-3629,24-55-4812,4-3 3963,7 1 1648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5312,'8'-4'8662,"-8"4"-8421,17 2 1278,-3 0-251,-7-2-1006,0 0-1,1-1 1,-1 0-1,0 0 1,0-1 0,0 0-1,0 0 1,0 0-1,0-1 1,-1 0 0,8-5-1,-9 5-215,-1 0 1,1-1-1,-1 0 1,0 0-1,0 0 0,0 0 1,-1-1-1,1 1 0,-1-1 1,0 0-1,-1 0 1,1 0-1,-1-1 0,3-7 1,-5 12-39,1 0 0,-1 0-1,0-1 1,1 1 0,-1 0 0,0 0 0,0 0 0,0 0 0,0 0 0,0 0 0,0 0 0,0-1-1,-1 1 1,1 0 0,0 0 0,-1 0 0,1 0 0,0 0 0,-1 0 0,1 0 0,-1 0 0,0 0 0,1 0-1,-1 0 1,0 1 0,1-1 0,-1 0 0,0 0 0,0 1 0,0-1 0,0 0 0,0 1 0,0-1 0,0 1-1,0-1 1,0 1 0,0-1 0,-2 1 0,0-1 43,0 0-1,0 1 1,0-1-1,0 1 1,0 0-1,0 0 1,0 0-1,0 0 1,-1 1-1,1-1 1,0 1-1,-4 1 1,1 1 83,1 0-1,-1 0 1,0 1 0,1 0-1,-1 0 1,1 0-1,0 0 1,1 1 0,-1 0-1,1 0 1,0 0 0,0 0-1,0 1 1,1 0 0,0 0-1,0 0 1,0 0-1,1 0 1,0 0 0,0 1-1,1-1 1,0 1 0,0-1-1,0 1 1,1-1-1,0 1 1,0 0 0,1-1-1,-1 1 1,2-1 0,-1 1-1,1-1 1,0 1 0,3 7-1,2 3 119,1-2 0,17 29 0,-22-39-515,0-1 0,0-1 0,0 1-1,0 0 1,1-1 0,-1 1 0,1-1-1,0 0 1,0 0 0,0-1 0,0 1-1,1-1 1,-1 0 0,1 0 0,6 2-1,-9-4-172,0 0 0,0 0 0,0 0 0,0 0 0,0 0 0,0-1-1,0 1 1,0-1 0,0 1 0,0-1 0,0 0 0,0 1 0,0-1 0,0 0 0,0 0-1,-1-1 1,1 1 0,-1 0 0,1 0 0,-1-1 0,3-2 0,-3 3 79,18-12-2443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9152,'2'2'950,"1"0"1,-1-1 0,0 1-1,0 0 1,-1 0 0,1 0-1,0 1 1,1 1 0,8 24 2499,-8-18-3268,-1-1 0,-1 1 0,0 0 1,0 11-1,-8 35-3073,7-51 2591,0 2-1736,0 1 1,-1-1-1,-1 8 1</inkml:trace>
  <inkml:trace contextRef="#ctx0" brushRef="#br0" timeOffset="1">151 27 9056,'-5'-18'4096,"10"15"-3552,-5-3-32,0 12-384,5-6-672,-1 0 288,1 3-2752,1 3 1696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3552,'-8'-6'884,"0"-2"1327,8 7-2084,0 1 0,0 0 0,0-1 0,0 1 0,0-1 0,0 1-1,0 0 1,0-1 0,0 1 0,0 0 0,0-1 0,0 1 0,0 0 0,0-1 0,0 1-1,0 0 1,0-1 0,1 1 0,-1 0 0,0-1 0,0 1 0,0 0 0,0-1 0,1 1-1,-1-1 1,3 1 653,-1-1 0,1 1-1,0 0 1,-1-1 0,1 1-1,-1 0 1,1 0 0,0 1-1,3 0 1,38 6 1087,89 14 92,-65-11-1358,45 2 87,147-4 0,-174-7-555,91 3 65,560 0 447,-604-4-578,602 4 218,2 10 952,-601-11-1008,371 16 566,-218-3-2747,-256-16-1692,-20 0-616,-8 0 1893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31 6048,'-1'-4'455,"-2"-2"1123,3 6-1547,0 0 0,0 0 0,0 0-1,0-1 1,0 1 0,0 0 0,0 0 0,0 0 0,0 0-1,0 0 1,0 0 0,0 0 0,0-1 0,0 1-1,0 0 1,0 0 0,0 0 0,1 0 0,-1 0-1,0 0 1,0 0 0,0 0 0,0 0 0,0 0-1,0-1 1,0 1 0,0 0 0,0 0 0,0 0-1,1 0 1,1 0 2282,-7-9 2492,5 8-4641,-1 0 1,0 1 0,0-1-1,0 0 1,0 1 0,0-1 0,0 0-1,0 1 1,0-1 0,0 1-1,0-1 1,0 1 0,0 0-1,0 0 1,-3-1 0,-18 3 391,1 0 1,-1 2 0,0 1 0,-31 10-1,12-3-86,9-3 62,-60 25 0,81-30-453,1 2 0,0-1 1,0 1-1,0 1 0,1 0 0,0 0 0,1 1 1,-1 0-1,-8 11 0,14-15-28,0 0 0,1 1 0,-1-1 1,1 0-1,0 1 0,0-1 0,1 1 0,-1 0 0,1 0 0,0 0 1,0-1-1,0 1 0,1 0 0,0 0 0,0 0 0,0 0 0,1 0 1,-1 0-1,1 0 0,1-1 0,-1 1 0,0 0 0,1 0 0,0-1 1,4 7-1,-1-2 43,1 0-1,1 0 1,-1 0 0,1-1 0,1 0 0,0-1 0,0 0 0,0 0 0,1 0 0,14 7 0,-11-6-218,2-1 1,-1 0 0,1-1 0,0 0 0,0-1 0,1-1 0,-1 0 0,1-1 0,0-1-1,0 0 1,28-1 0,-33-1-747,-1-1 0,0 0 0,1 0 0,-1-1 0,0 0 0,0-1 0,14-5 0,-4 0-953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7648,'0'-1'95,"0"1"1,0 0-1,0 0 0,0-1 1,0 1-1,0 0 1,0 0-1,0 0 1,0-1-1,0 1 0,0 0 1,0 0-1,0-1 1,0 1-1,0 0 0,0 0 1,0-1-1,0 1 1,0 0-1,0 0 1,1 0-1,-1-1 0,0 1 1,0 0-1,0 0 1,0 0-1,1 0 0,-1-1 1,0 1-1,0 0 1,6 4 1770,-5-2-1404,0-1 0,0 0 1,0 1-1,-1-1 0,1 1 1,0 0-1,-1-1 0,1 1 0,-1 0 1,1 2-1,-3 15 724,0 0 0,-1-1 0,-11 36 0,10-40-826,-51 163 1261,-1-6-986,55-169-627,1-1 1,-1 1-1,1-1 1,0 1-1,-1-1 1,1 0-1,0 1 1,0 0-1,-1-1 1,1 1 0,1-1-1,-1 1 1,0-1-1,0 1 1,0-1-1,1 1 1,0 2-1,0-4-12,-1 0 0,0 0-1,0 0 1,1 0 0,-1 1-1,0-1 1,1 0 0,-1 0 0,1 0-1,-1 0 1,0 0 0,1 0-1,-1 0 1,0 0 0,1 0-1,-1 0 1,0 0 0,1 0 0,-1 0-1,0-1 1,1 1 0,-1 0-1,0 0 1,1 0 0,-1 0-1,0 0 1,1-1 0,16-14-189,76-97-447,-19 18 325,27-15 202,-80 89 300,1 1 0,0 1 0,31-18 0,-50 33-85,1 1-1,0 0 1,0 0 0,0 0 0,0 1 0,6-2 0,-9 3-82,0 0 0,0-1 1,0 1-1,0 0 0,0 0 0,1 0 0,-1 1 0,0-1 1,0 0-1,0 0 0,0 0 0,0 1 0,0-1 0,0 1 1,0-1-1,-1 1 0,1-1 0,0 1 0,0-1 0,0 1 1,0 0-1,-1-1 0,1 1 0,0 0 0,-1 0 0,1 0 1,0 0-1,-1-1 0,1 1 0,0 2 0,0 1 48,1 1 1,-1-1-1,0 0 0,0 1 0,-1-1 0,0 1 1,1-1-1,-1 0 0,-1 1 0,1-1 0,-2 6 1,1 1 110,-13 86 546,13-86-781,2-11 30,0 0-1,-1 0 1,1-1-1,-1 1 1,1-1-1,0 1 0,-1 0 1,1-1-1,-1 1 1,1-1-1,-1 1 1,1-1-1,-1 0 1,0 1-1,1-1 1,-1 1-1,1-2 1,18-23-365,2 0 0,45-43 0,-57 60 473,0 1 0,1 0-1,0 1 1,0 0 0,0 0-1,1 1 1,0 1 0,0-1-1,0 2 1,1 0 0,21-4 0,-28 7-3,1-1 1,0 1-1,-1 0 1,1 1-1,0-1 1,-1 1 0,1 0-1,-1 1 1,1-1-1,-1 1 1,1 0 0,-1 1-1,7 3 1,-6-2-19,0 1 1,0-1 0,-1 1-1,1 1 1,-1-1-1,0 1 1,0 0 0,-1 0-1,0 0 1,4 8-1,2 6 116,-1 0 1,-1 1-1,-1 0 0,-1 0 0,-1 1 0,4 30 0,-1 43-1328,-7 0-5865,-1-90 4834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 4224,'-4'-11'1240,"3"10"-1004,0 0 1,1 1 0,-1-1-1,1 0 1,-1 0 0,1 0-1,0 0 1,-1 0-1,1 0 1,0 0 0,0-1-1,0 1 1,0 0-1,0-1 1,0 1 40,0 1 0,0-1 0,1 0 0,-1 1 0,0-1 1,0 0-1,1 1 0,-1-1 0,0 1 0,0-1 0,0 0 0,0 1 0,0-1 0,0 0 0,0 0 0,-1 0 44,1 0 0,0 0 0,0 0 0,0 0 0,0 0 1,0 0-1,1 0 0,-1 0 0,0 0 0,0 0 0,1 0 0,-1 0 0,1-1 0,3-3 24,1 1 0,-1 0 0,1 0 0,0 1 0,0-1 0,0 1 0,0 0 0,1 1 0,-1-1 0,1 1 0,-1 0 0,10-2 0,12-2-62,0 2-1,0 0 1,1 2 0,-1 0-1,39 5 1,-61-3-249,0 1 1,0 0-1,0 0 1,-1 0-1,1 1 1,-1 0-1,1 0 1,-1 0-1,0 0 1,1 0-1,6 6 1,-10-6-23,0-1 1,1 1-1,-1-1 0,0 1 1,0-1-1,0 1 0,0 0 1,0 0-1,-1-1 0,1 1 1,0 0-1,-1 0 0,1 0 1,-1 0-1,0 0 0,0 0 1,0-1-1,0 1 0,0 0 1,0 0-1,0 0 0,0 0 1,-1 0-1,1 0 0,-1 0 1,0 0-1,1-1 0,-1 1 1,0 0-1,0-1 1,0 1-1,-2 2 0,-1 2 11,0-1 0,0 0-1,0 0 1,-1-1 0,0 1-1,-7 4 1,-36 23 9,38-26-47,-107 76 21,116-81-3,0-1 1,0 1 0,1-1 0,-1 1 0,0 0-1,0-1 1,1 1 0,-1 0 0,0 0 0,1 0-1,-1 0 1,1-1 0,-1 1 0,1 0 0,-1 0-1,1 0 1,0 0 0,-1 0 0,1 0 0,0 0-1,0 0 1,0 0 0,0 0 0,0 0 0,0 0-1,0 1 1,0-1 0,0 0 0,0 0 0,0 0-1,1 0 1,-1 0 0,1 0 0,-1-1 0,0 1-1,1 0 1,0 0 0,-1 0 0,1 0 0,-1 0-1,1-1 1,0 1 0,0 0 0,1 1 0,5 3 62,-1 0 1,1-1 0,0 1 0,13 4-1,-9-3 70,14 7 161,67 38 1395,-71-34-1185,-20-17-469,0 1-1,0 0 1,-1 0-1,1 0 1,0-1-1,0 1 1,-1 0-1,1 0 1,-1 0-1,1 0 1,-1 0-1,1 0 1,-1 0-1,0 0 1,0 1 0,1-1-1,-1 0 1,0 0-1,0 0 1,0 0-1,0 0 1,0 0-1,-1 2 1,0 0 9,0-1 1,0 0 0,0 0-1,-1 0 1,1 0-1,-1-1 1,1 1 0,-1 0-1,0-1 1,0 1-1,0-1 1,0 1 0,0-1-1,0 0 1,0 0-1,0 0 1,-5 1-1,-2 1-33,-1 0 0,1-1 0,-13 2 0,-11-1-1104,-35 0 0,3-7-5498,43 3 2390,5 3-3545,16-2 7402,1 0-1,-1 1 1,1-1 0,-1 0-1,1 1 1,-1-1 0,1 1-1,-1-1 1,1 1 0,-1-1-1,1 1 1,0-1 0,-1 1 0,1-1-1,-1 1 1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14 971 4992,'-14'0'2762,"24"1"1506,-2 0-3384,-1-1 0,0 0 1,0 0-1,0 0 0,11-2 0,-13 0-690,1-1-1,0 1 0,0-1 1,-1 0-1,1 0 0,7-7 1,30-28 422,-36 32-511,38-40 269,69-91 0,-75 88-338,34-42 0,80-102 184,-19-11 4,-128 195-212,-1-1-1,0 0 1,-1 0-1,0 0 0,0 0 1,-1-1-1,-1 1 1,0-1-1,0 0 1,-1 0-1,0 0 1,-2-21-1,1 31-16,0 0-1,0-1 1,0 1-1,0 0 1,-1 0-1,1 0 1,0 0-1,0 0 1,-1 0-1,1 0 1,0 0-1,-1 0 1,1 0 0,-1 0-1,0 0 1,1 1-1,-1-1 1,0 0-1,1 0 1,-1 0-1,0 1 1,0-1-1,0 0 1,-1 0-1,0 1-3,0-1 1,0 1-1,0 0 0,0 0 0,1 1 1,-1-1-1,0 0 0,0 1 0,0-1 1,1 1-1,-1-1 0,0 1 0,1 0 1,-1 0-1,-2 2 0,-21 12 131,1 1 0,-23 22 1,11-9 49,11-9 75,2 1 0,-29 32 0,39-38-149,1 0 0,0 1 0,2 1-1,0 0 1,-9 20 0,10-13 37,0 1-1,2 0 1,0 1 0,2-1 0,-3 43 0,6-33-8,2 1 0,2-1 0,9 58 0,-7-75-27,0 1 0,2-1 0,0 1 0,1-1 0,14 24 0,-16-32-59,1-1 0,0 1 0,0-2 0,1 1 0,0-1 0,1 0 0,-1 0 0,2-1 0,-1 0 0,18 11 0,-24-18-272,0 1 1,-1 0-1,1 0 1,0-1-1,0 1 1,0-1 0,0 0-1,0 0 1,0 1-1,-1-1 1,1 0-1,0-1 1,0 1 0,0 0-1,0 0 1,0-1-1,3 0 1,8-2-3633,1 2 1757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5632,'9'26'5934,"-6"-12"-4618,0 0 0,2 25 0,-2 376 4247,-6-376-4630,1-33-599,1-7 1,-3-16 105,1-15-493,1 0 0,1-1-1,1 1 1,2 0 0,2 0-1,1 0 1,15-55 0,-15 73 68,1 0 0,-1 1 1,2-1-1,0 2 1,1-1-1,0 1 0,1 0 1,0 0-1,1 1 1,0 1-1,1 0 1,0 0-1,0 1 0,1 0 1,0 1-1,1 0 1,23-10-1,-29 15-5,1 1 0,0-1 0,0 1 0,-1 1-1,1-1 1,1 1 0,-1 1 0,0 0 0,14 1 0,-18-1 13,0 1-1,-1 0 1,1 0-1,0 0 1,-1 0-1,1 1 1,0-1-1,-1 1 1,6 4-1,-7-5 6,0 1 0,0 0-1,0-1 1,-1 1 0,1 0-1,-1 0 1,1 0 0,-1 1-1,0-1 1,0 0 0,0 0-1,0 1 1,0-1 0,0 0-1,0 1 1,-1 2 0,1-2-2,-1 0 0,0-1 1,0 1-1,-1 0 0,1-1 1,-1 1-1,1 0 1,-1-1-1,0 1 0,0 0 1,0-1-1,0 0 0,0 1 1,-1-1-1,1 1 0,-1-1 1,1 0-1,-1 0 0,0 0 1,0 0-1,-3 2 1,-4 3-22,0 0-1,-1-1 1,-14 8 0,22-13 9,-20 11 25,-1-1 1,0-1-1,-1-1 1,-36 9-1,57-17-42,0 0 0,0-1 1,0 1-1,0 1 0,0-1 0,-6 3 0,9-3 5,0-1-1,-1 0 1,1 1-1,0-1 1,-1 0 0,1 1-1,0-1 1,-1 0-1,1 1 1,0-1 0,0 0-1,-1 1 1,1-1-1,0 1 1,0-1-1,0 1 1,0-1 0,0 0-1,-1 1 1,1-1-1,0 1 1,1 0 10,-1 0 0,0 0 1,0 0-1,1-1 0,-1 1 0,0 0 1,1-1-1,-1 1 0,1 0 0,-1-1 0,1 1 1,-1-1-1,1 1 0,0-1 0,-1 1 0,1-1 1,0 1-1,19 12 543,33 16 1,4 2 13,-31-14-328,0-2-201,-2 1 1,0 1-1,-1 1 0,28 28 1,-43-39-805,-24-25-12205,4 8 9785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 6 2976,'0'0'12741,"-10"-1"-11653,5 0-904,2 0-74,0 0 0,0 0 0,0 1 0,-1-1 1,1 1-1,0 0 0,0 0 0,0 0 0,-5 1 0,-2 1 134,-1-2 1,-20 1-1,17-2-172,0 1 0,-13 3 0,-19 6 235,-14 3-96,30-6-94,-38 12-1,28-7 104,28-7-157,1 0-1,-1 1 1,1 0 0,-13 9 0,5-4-41,-15 11-17,33-20 2,1-1-1,-1 1 0,0-1 1,0 1-1,1-1 1,-1 1-1,1 0 0,-1-1 1,0 1-1,1 0 0,-1-1 1,1 1-1,-1 0 0,1 0 1,0 0-1,-1-1 0,1 1 1,0 0-1,0 0 1,-1 0-1,1 0 0,0 0 1,0 0-1,0 0 0,0-1 1,0 1-1,0 0 0,1 2 1,-1 0 150,0-2-8,1 11-10,1-8-57,1 0 1,-1 0 0,0 1 0,0-1-1,0 0 1,0 1 0,-1-1-1,0 1 1,1 5 0,-2-6-51,1-1 1,-1 1 0,0-1-1,0 1 1,0-1 0,-1 0 0,1 1-1,-1-1 1,0 1 0,0-1-1,0 0 1,0 0 0,-1 0-1,-2 5 1,-16 25 290,7-13-252,-22 30-1,19-32 105,-30 29 0,39-42-148,1 1 0,-2-1 0,1 0 0,-1-1-1,1 0 1,-1 0 0,0-1 0,-13 4 0,5-3 56,0 0 0,0-2 0,0 0 0,0 0 0,-27-3 0,33 0-14,0 0 0,1-1-1,-1 0 1,1 0-1,-1-1 1,1-1 0,0 0-1,0 0 1,1 0 0,-15-11-1,19 13-61,1-1-1,-1-1 0,1 1 1,-1 0-1,1-1 0,0 1 1,1-1-1,-1 0 1,1 0-1,-1 0 0,1-1 1,0 1-1,1 0 0,-2-7 1,2 8-12,0 0 0,1 0 0,0-1 1,-1 1-1,1 0 0,1 0 0,-1-1 0,0 1 1,1 0-1,0 0 0,-1 0 0,1-1 0,0 1 1,1 0-1,-1 0 0,1 0 0,-1 1 0,1-1 1,0 0-1,3-3 0,5-4-26,0 0 1,1 2 0,0-1-1,0 1 1,1 1-1,18-10 1,-10 8-49,0 1 0,1 0 1,31-6-1,-42 12 60,-1 1 0,1 0 1,-1 0-1,1 1 0,0 0 0,15 2 1,-20-1 31,0 0 1,0 1 0,0-1 0,0 1-1,0-1 1,0 2 0,-1-1 0,1 0-1,-1 1 1,0 0 0,0 0-1,0 0 1,0 0 0,3 5 0,1 2 92,-1 0 1,0 1-1,-1 0 0,6 13 1,-6-10 16,1-1 0,9 14 0,-11-20-85,1 2 112,1 0-1,9 10 0,-13-16-98,0-1 0,-1 1-1,1-1 1,0 0-1,1 0 1,-1 0-1,0 0 1,0-1-1,1 0 1,-1 1 0,5 0-1,1-1 76,1 0 0,0 0 0,-1-1 0,1 0 0,0 0 0,12-3 0,61-16 336,-75 17-430,87-28 180,14-4-1362,-92 31 460,12-4-1792,-11 1-3914,-13 5 3495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4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427 10 2496,'6'0'12341,"-10"-5"-11011,4 5-1302,0 0 1,0 0 0,0 0 0,0 0-1,0-1 1,0 1 0,0 0 0,0 0-1,0 0 1,0-1 0,0 1 0,0 0-1,-1 0 1,1 0 0,0 0 0,0-1-1,0 1 1,0 0 0,0 0 0,0 0-1,0 0 1,-1 0 0,1 0 0,0-1-1,0 1 1,0 0 0,0 0 0,-1 0-1,1 0 1,0 0 0,0 0 0,0 0-1,0 0 1,-1 0 0,1 0 0,0 0-1,0 0 1,0 0 0,-1 0 0,1 0-1,0 0 1,0 0 0,0 0 0,0 0-1,-1 0 1,1 0 0,0 0 0,0 0-1,0 0 1,0 0 0,-1 0 0,1 0-1,0 1 1,0-1 0,0 0 0,0 0-1,-1 0 1,-32 41-24,-52 111 606,55-93-215,-67 95 0,90-146-380,-156 198 645,158-197-4364,12-10 1084,19-14-821,-20 11 2403,16-8-3699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3808,'-1'-31'2275,"1"30"-2072,0 0 0,0 0 0,0 1 0,0-1 1,0 0-1,0 0 0,0 0 0,1 0 0,-1 0 0,0 0 0,0 1 0,1-1 1,-1 0-1,1 0 0,-1 0 0,0 1 0,1-1 0,-1 0 0,1 1 0,0-1 0,-1 0 1,1 1-1,0-1 0,-1 1 0,1-1 0,0 1 0,1-1 0,-2 1-96,0 0 0,1 0 0,-1 0 0,1 0 0,-1 0 0,0 0 0,1 1 0,-1-1 0,0 0 0,1 0 0,-1 0 0,0 1 0,1-1 0,-1 0 0,0 1 0,1-1 0,-1 0 0,0 1 0,0-1 0,1 0 0,-1 1 0,0-1 0,0 0 0,0 1 0,0-1 0,0 1 0,1-1 0,-1 0 0,0 2 0,1 14 937,0-10-407,2 42 1272,-3 1 0,-7 75 0,2-66-1205,3 69 1,4 65-513,-3-106-848,-2-58-742,-1-17-2351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86 480,'-21'8'165,"20"-8"-155,0 0 0,0 1-1,0-1 1,1 0-1,-1 0 1,0 0-1,0 1 1,0-1 0,0 0-1,1 0 1,-1 0-1,0-1 1,0 1 0,0 0-1,0 0 1,1 0-1,-1-1 1,0 1 0,0 0-1,0-1 1,-1 0-1,2 1 11,0 0-1,-1-1 1,1 1-1,0 0 0,-1 0 1,1 0-1,0 0 0,-1-1 1,1 1-1,-1 0 0,1 0 1,0 0-1,-1 0 1,1 0-1,-1 0 0,1 0 1,0 0-1,-1 0 0,1 0 1,0 0-1,-1 0 0,1 0 1,-1 0-1,1 0 1,-1 1-1,-1 0 165,0-1 1,0 1-1,0-1 0,-1 0 1,1 1-1,0-1 0,0 0 1,-4-1-1,-14 3 1384,16-2-748,0 1 0,0-1 1,0 1-1,0-1 0,-8-1 1,-4-3 9312,22 4-8768,21 7-631,0-2-1,1-1 0,44 1 1,203-16 81,-168 5-718,154-12 99,-70 4-88,313-19 190,-436 29-242,474-22 470,19 33 530,-510-6-1232,15 2-624,-54-3-772,-7 1 29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 2656,'0'-8'1190,"0"6"-733,-1 1-1,1-1 1,0 1 0,0-1-1,0 0 1,0 1-1,0-1 1,0 0 0,1 1-1,-1-1 1,1 1-1,-1-1 1,1 1-1,-1-1 1,3-2 0,-1 11 4959,5 30-4417,-6-16-556,0 0 0,-1 0-1,-6 37 1,5-52-363,1 0 0,0 0 0,1 11 0,0-2 37,-1-12 198,1-21 672,17-109-950,-17 114-55,1-13 191,1 18 183,-3 8-341,0 0 0,0 0 0,0 0 0,0 0 0,0 0 0,0-1 0,0 1 1,1 0-1,-1 0 0,0 0 0,0 0 0,0 0 0,0 0 0,0 0 0,0 0 0,1 0 0,-1 0 0,0 0 0,0 0 0,0 0 0,0 0 0,0 0 0,0 0 0,1 0 0,-1 0 0,0 0 0,0 0 0,0 0 0,0 0 0,0 0 0,0 0 0,1 0 0,-1 1 0,0-1 0,0 0 0,0 0 0,0 0 0,0 0 0,0 0 0,0 0 0,0 0 0,1 1 0,2 1 34,0 0 1,0 0-1,0-1 0,0 1 0,1-1 0,-1 1 0,6 0 0,12 7 166,-7-3-90,-1 0 0,1-1 0,0-1 0,0 0-1,0-1 1,1 0 0,23 1 0,102-5 167,-3-3-218,37-2-217,-146 4 110,-10 1 134,0 0 1,31-7 0,-34 2-54,-12 6-43,-2 0-12,-1 0 0,1 0-1,-1 0 1,1 0 0,-1 0-1,1 0 1,-1 0 0,1 0 0,-1 0-1,0-1 1,1 1 0,-1 0-1,1 0 1,-1 0 0,1-1 0,-1 1-1,0 0 1,1 0 0,-1-1-1,1 1 1,-1-1 0,-2 5 6,-1 0 0,0 0 0,1 1 0,-3 6 0,-10 20-170,4-16 188,0 0 1,0-1-1,-2 0 0,0-1 1,0 0-1,-1-1 1,0-1-1,-17 10 0,-23 11 174,-60 26 1,53-27-80,48-25-93,-33 17 109,1 1 1,-77 57 0,94-57-162,1 0 0,1 2 0,1 2 0,-24 33 0,22-22 184,-19 26 66,17-22-228,25-36-79,4-6 102,-1-1 0,1 1 0,0-1 0,0 1-1,0-1 1,-1 1 0,1-1 0,0 1 0,-1-1 0,1 0 0,0 1 0,-1-1-1,1 1 1,-1-1 0,1 0 0,0 1 0,-1-1 0,1 0 0,-1 1 0,1-1 0,-1 0-1,1 0 1,-1 0 0,1 0 0,-1 1 0,1-1 0,-1 0 0,0 0 0,0 0 0,2 1-9,-1-1 1,0 1 0,0 0 0,0-1 0,0 1 0,0 0 0,0 0-1,0-1 1,0 1 0,0 0 0,0 0 0,0-1 0,0 1 0,-1 0-1,1-1 1,0 1 0,-1 1 0,-5 15-100,-4 8 144,11-24-32,-1-1 1,1 0-1,0 0 1,-1 0-1,1 0 0,0 0 1,-1 0-1,1 0 1,0 0-1,-1 0 0,1-1 1,0 1-1,-1 0 1,1 0-1,0-1 0,-1 1 1,1 0-1,0-1 1,0 0-1,0 1 51,9-5-7,-1 0 0,1-1 1,10-8-1,-8 6-24,22-16-30,29-19 242,-56 39-240,0 0 0,0 1 1,0 0-1,1 0 0,0 1 0,-1 0 1,11-1-1,-13 2-22,0 1 0,0 0 1,0 1-1,0-1 0,-1 1 0,1 0 1,0 0-1,0 0 0,-1 1 0,7 2 1,4 4 11,24 16 1,-20-11 160,35 26 49,-39-26-188,0-2 0,1 0 0,29 15 0,-45-26-86,1 0 1,-1 0-1,0 0 0,1 0 0,-1 0 0,0 0 0,1 1 0,-1-1 1,0 0-1,0 0 0,1 0 0,-1 0 0,0 0 0,1 0 1,-1 0-1,0 0 0,1-1 0,-1 1 0,0 0 0,1 0 1,-1 0-1,0 0 0,1 0 0,-1 0 0,0-1 0,0 1 1,1 0-1,-1 0 0,0 0 0,0-1 0,1 1 0,-1 0 1,0 0-1,0-1 0,1 1 0,3-17-2687,-4-28-2665,-1 33 3682,1-6-258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4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 4384,'-30'-2'1895,"29"2"-1466,-1 0 0,0 0 0,1 0 0,-1 1 1,0-1-1,1 0 0,-1 1 0,1-1 1,-1 1-1,1 0 0,-1 0 0,1-1 0,-6 5 4080,16-4-1229,12 2-2094,1-1-1,0 0 1,29-3 0,69-11-496,-23 1-528,17 3-331,11-1-6025,-69 7-2456,-43-1 3994,1 2 1515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5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425 200 4800,'-1'-1'131,"1"0"0,0 0 1,0-11 9939,-4 45-7854,-2-14-1743,1 0 0,-2 0 0,-1-1 0,0 0 0,-19 29 0,-62 73 434,21-31-265,25-21-327,-51 109 1,45-79 138,37-79-16,9-16-428,5-10-312,15-39-44,-11 26 331,10-19 0,109-188-195,-34 70 260,-66 108-15,24-66 0,-17 21-131,31-78 985,-63 172-874,0 0-1,0 0 1,0-1-1,0 1 1,0 0 0,0 0-1,0 0 1,0-1-1,0 1 1,1 0 0,-1 0-1,0 0 1,0-1-1,0 1 1,0 0 0,0 0-1,0 0 1,1-1-1,-1 1 1,0 0-1,0 0 1,0 0 0,0 0-1,1 0 1,-1 0-1,0-1 1,0 1 0,0 0-1,1 0 1,-1 0-1,0 0 1,3 8 285,-3 23-25,0-23-211,-1 114 512,3 139 404,12-152-722,-1-1-156,-11-74-1068,10 57 0,-10-83-2684,-10-22-8311,7 9 11473,0-4-1694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5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 7392,'-20'-3'3776,"25"3"-1440,4 0-1376,11-6 1023,9 6-1151,5-3 512,5 3-768,-4-6-224,-3 6-224,-2-3-480,-6 3 224,1-4-2304,-5 8 1345,-6-4-3841,0 0 2752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8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 3328,'0'-25'6554,"5"63"-2479,-35 317 1730,5-115-4741,-1-2 163,25-234-1190,1-1 18,0-1 1,-1 1-1,0 0 0,0 0 1,1 0-1,-2-1 0,-1 5 1,3-7-54,0 1 1,0-1 0,0 0 0,0 0 0,0 0-1,0 1 1,0-1 0,0 0 0,0 0-1,0 0 1,0 1 0,0-1 0,-1 0 0,1 0-1,0 0 1,0 0 0,0 1 0,0-1 0,0 0-1,0 0 1,-1 0 0,1 0 0,0 0-1,0 0 1,0 1 0,0-1 0,-1 0 0,1 0-1,0 0 1,0 0 0,0 0 0,-1 0-1,1 0 1,0 0 0,0 0 0,0 0 0,-1 0-1,1 0 1,0 0 0,0 0 0,0 0 0,-1 0-1,1 0 1,0 0 0,0 0 0,0 0-1,0 0 1,-1-1 0,1 1 0,0 0 0,0 0-1,0 0 1,0 0 0,-1 0 0,1 0 0,0-1-1,-1-1-7,0 1 0,1-1 0,-1 0 0,0 0-1,1-1 1,-1 1 0,1-3 0,-1-19-77,2-26-1,0 12-19,-1 21 73,5-111-150,-1 93 260,3-26-73,17-77-1,7-2 233,15-53 710,-44 188-914,-1 2 37,0-1 0,0 0 1,0 0-1,0 0 0,0 0 1,-1-7-1,10 15 407,-7 0-433,-1-1-1,0 1 1,0 0 0,0-1-1,0 1 1,-1 0-1,1 0 1,-1 0 0,0 0-1,0 0 1,0 5 0,1 1 6,117 409 827,-64-180-271,-45-186-524,8 36 187,-2-41 57,-12-37 269,2-27-482,-2 0 0,0-1-1,-1 0 1,0 1 0,-1-29-1,0 16-110,19-160-37,34-115-900,-39 231-274,0-2-4341,-12 64 3760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9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41 1312,'8'10'15639,"-5"-7"-16047,-9-8 696,1-2 171,5 6-423,-1 0 1,1 0-1,-1 1 1,1-1 0,-1 0-1,0 0 1,1 0-1,-1 0 1,0 1-1,0-1 1,1 0-1,-2 0 1,-7-5 221,0 1 0,0 0 0,-11-4 0,16 8-218,0 0 1,-1 0-1,1 0 1,0 0-1,-1 1 1,1 0-1,0 0 1,-1 0-1,1 0 1,-6 2-1,-36 9 173,0 2 1,1 2-1,1 2 0,-54 29 1,62-27 51,0 2-1,-47 35 1,78-51-175,0 0 0,0 0 0,0 0 0,1 0 0,0 1 0,-7 11 0,11-13-48,-1-1 0,0 0 1,1 0-1,0 0 1,0 1-1,0-1 0,0 0 1,0 1-1,1-1 1,1 5-1,1 16 409,-2-21-439,-1 1 1,1-1-1,0 0 1,0 0-1,0 1 1,0-1-1,0 0 1,1 0-1,-1 0 1,3 3-1,-2-3 0,0 0-1,0 0 0,-1 0 0,1 0 1,-1 1-1,0-1 0,0 0 1,0 1-1,0-1 0,0 5 0,-2 4 51,0-1 1,-1 0-1,0 1 0,-1-1 0,0 0 0,-1-1 0,-7 17 0,2-8 23,-2 0 0,0 0 1,-14 17-1,22-32-43,0 0 1,-1 0 0,0 0-1,0 0 1,0 0 0,0-1-1,-1 0 1,1 0 0,-1 0-1,0-1 1,1 1 0,-1-1-1,-1 0 1,1-1 0,0 1-1,0-1 1,-1 0 0,1 0-1,0-1 1,-1 1 0,1-1-1,-1 0 1,1-1 0,-9-1-1,-5-3-23,0 0 0,1-1 0,0-1 0,0-1 0,-17-10 0,4-1 73,-49-38 1,75 53-143,0 0 0,0 0 0,1-1 0,0 1 0,0-1 0,0 0 0,0 0 0,-3-7 0,6 10 27,0 0 1,0 0-1,1 0 0,-1 0 1,1 0-1,0 0 1,-1 0-1,1 0 1,0 0-1,0 0 1,0 0-1,0 0 1,1 0-1,-1 0 1,1 0-1,-1 0 0,1 0 1,0 0-1,-1 0 1,1 0-1,0 1 1,0-1-1,0 0 1,1 1-1,-1-1 1,0 0-1,1 1 0,1-2 1,2-2 16,0 1 0,1 0 0,0 1 0,-1-1 1,1 1-1,0 0 0,1 0 0,-1 1 0,9-2 0,5-1 105,37-4 0,-44 8-31,-1 1 0,1 0 1,0 1-1,-1 0 0,1 1 1,-1 0-1,1 1 0,-1 1 1,19 7-1,-6 1 231,-1 1-1,1 1 0,28 23 1,-27-18-85,1-1 0,1 0 0,0-2 0,1-2 0,1 0 0,41 12 0,-20-13-107,64 9 0,-45-17-9440,-77-5 3989,2 3 1723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9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 2496,'1'-9'1194,"0"0"-1,1 0 1,5-17 0,0 12 6366,-6 26-5409,-1 23-360,-20 125 2033,-2 178-1350,21-257-2205,-3 71-79,-4-53-2654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9:0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44 3488,'-3'0'250,"0"0"1,0 0-1,0 0 0,0-1 1,0 0-1,0 1 0,0-1 1,-5-2-1,-5-4 4377,2 4 1220,23 5-1791,232-5 11,119-9-2619,23-1-824,73 11-245,-259 3-241,268 16-698,-456-16 566,-3-1-379,-1 1 1,1 0-1,-1 1 1,1 0-1,7 3 1,-15-5 321,-1 0-1,0 0 1,0 0-1,1 1 1,-1-1-1,0 0 1,0 0 0,1 0-1,-1 0 1,0 0-1,0 0 1,0 1-1,1-1 1,-1 0 0,0 0-1,0 0 1,0 1-1,0-1 1,0 0-1,1 0 1,-1 0 0,0 1-1,0-1 1,0 0-1,0 0 1,0 1 0,0-1-1,0 0 1,0 0-1,0 1 1,0-1-1,0 0 1,0 0 0,0 1-1,0-1 1,0 0-1,0 0 1,0 1-1,0-1 1,0 0 0,0 0-1,0 1 1,-1-1-1,1 0 1,0 0 0,0 1-1,0-1 1,0 0-1,-1 0 1,1 0-1,0 0 1,0 1 0,0-1-1,-1 0 1,1 0-1,0 0 1,-1 0-1,-11 7-2490,-36 2-3703,19 0 3669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5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11 3328,'15'-10'9642,"-15"16"-7754,-1-4-1767,0 0-1,0 0 1,0-1-1,-1 1 1,1 0 0,0-1-1,-1 1 1,-2 2-1,-7 7 299,-14 24 118,1 0 1,1 2-1,-32 72 0,13-8-40,-24 56 142,7-46-211,13-28-482,39-73 102,1-6-1192,10-19-10187,5-1 8766,2-5-320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9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2080,'7'-21'1105,"-6"18"-503,0-1 0,0 1 0,0-1-1,0 1 1,0-1 0,-1 0 0,1-7 0,-1 9-219,0 0 1,1 1 0,-1-1-1,1 0 1,-1 0 0,1 0-1,0 0 1,0 0-1,0 1 1,0-1 0,0 0-1,0 1 1,0-1 0,2-1-1,-2 3-205,-1 1 1,1-1-1,-1 0 0,1 1 0,-1-1 0,0 1 0,1 0 0,-1-1 0,0 1 1,1-1-1,-1 1 0,0-1 0,0 1 0,1 1 0,2 16 555,-1 0 0,-1 1 0,0-1 0,-3 24 0,1 2-217,1-40-475,-1 36 368,1-36-327,-1 0-1,1-1 1,-1 1 0,0 0 0,0 0 0,0-1 0,-3 6-1,4-9-70,0 0 0,0 1 0,0-1 0,0 0-1,0 0 1,0 0 0,0 0 0,0 0 0,-1 0-1,1 0 1,0 1 0,0-1 0,0 0 0,0 0-1,0 0 1,0 0 0,-1 0 0,1 0 0,0 0 0,0 0-1,0 0 1,0 0 0,0 0 0,-1 0 0,1 0-1,0 0 1,0 0 0,0 0 0,0 0 0,0 0-1,-1 0 1,1 0 0,0 0 0,0 0 0,0 0-1,0 0 1,0 0 0,-1 0 0,1 0 0,0-1-1,0 1 1,0 0 0,0 0 0,0 0 0,0 0 0,0 0-1,0 0 1,-1 0 0,1-1 0,0 1 0,-4-9 104,3-4-282,0 0 1,1 0-1,3-23 0,0 17 103,0 0 56,1-34 0,-4 49 90,1-1-1,-1 1 1,1-1-1,0 1 1,0-1-1,4-7 1,-4 12-19,0-1 1,0 0-1,0 1 0,0-1 1,0 1-1,0 0 0,0-1 0,0 1 1,0 0-1,1 0 0,-1 0 1,0-1-1,0 1 0,0 1 1,0-1-1,1 0 0,-1 0 1,0 0-1,0 0 0,2 1 0,26 7 523,33 9-9,99 16 1,66-6-650,-178-22 146,151 7 17,-199-12 378,-3 1-977,0 0 470,0 0 0,1 0 0,-1 0 0,0 0 0,0 0 0,1 1 0,-1-1 0,1 1 0,-3 1-1,1 1-5,-9 5 76,-1 0 1,0-1 0,0-1-1,0 0 1,-19 7 0,17-7-16,-113 45 91,-12 5 250,108-42-176,2 1 1,-41 29-1,44-25-135,0 1 0,1 2 1,1 1-1,2 1 0,-36 47 0,11-4 14,-16 27 91,24-35 120,33-55-13,11-7 85,2-2-366,0 0 0,-1-1 0,0 1 0,1-1 0,-2 0 0,1-1 0,6-7 0,9-11-32,-13 17 35,1-1 0,0 1 0,1 1 0,12-8 0,-17 11 3,0 2 0,0-1 0,0 0 0,0 1 0,1-1 0,-1 1 0,0 0 0,1 1 0,-1-1 0,0 1 0,1 0 0,-1 0 0,8 1 0,12 5 68,-1 1 1,-1 1-1,0 1 1,38 20-1,-36-16 75,121 63 571,-137-72-653,-6-3-122,1 0 1,-1 1-1,0-1 0,0 0 1,0 1-1,0-1 0,0 1 1,2 1-1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29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1050 2144,'-16'3'699,"15"-3"-631,1 1 1,-1-1 0,1 0 0,0 1 0,-1-1 0,1 1-1,0-1 1,0 1 0,-1-1 0,1 1 0,0 0 0,0-1 0,0 1-1,-1-1 1,1 1 0,0-1 0,0 1 0,0-1 0,0 1-1,0 0 1,0-1 0,0 1 0,1-1 0,-1 2 0,0 3 1148,-10 17 3408,2-15 1353,8-7-5925,1-3 425,0-1-1,0 1 1,0 0 0,1 0 0,-1 0-1,1 0 1,1-3 0,9-17 318,22-63 900,-26 66-1410,-2 0 0,9-39 0,-5 14-66,34-159 612,-37 175-687,2 0 0,0 0 0,2 1 0,22-42 0,-15 41 32,1 0 1,2 1-1,1 1 1,0 1-1,2 1 1,48-38 0,-10 13 64,108-64 1,-156 106-204,0 0 0,26-8 0,-35 14-26,0 0 1,1 1-1,-1 0 0,1 0 1,-1 1-1,0 0 0,1 0 1,-1 0-1,1 0 0,-1 1 1,10 2-1,-9-1 23,1 1 0,-1-1-1,-1 1 1,1 0 0,0 1 0,-1 0 0,1-1-1,-1 2 1,0-1 0,-1 1 0,1-1-1,-1 1 1,0 0 0,0 1 0,0-1 0,-1 1-1,0 0 1,0 0 0,3 10 0,-3-9 20,-1 0 0,0 1 0,0 0 0,-1-1 0,0 1 0,0 0 0,-1 0 1,0 0-1,0 0 0,-1-1 0,0 1 0,0 0 0,-1 0 0,0-1 0,-1 1 0,-4 9 0,2-6-11,-2 0-1,1 0 0,-1-1 0,-1 0 0,0 0 0,-1 0 0,1-2 0,-2 1 0,1-1 0,-19 12 0,16-13-125,0-1 0,-1 0 0,1 0 0,-1-2 0,-1 1 0,1-2 0,-1 0 0,1 0 0,-23 0 0,15-2-891,0-1 0,0-1 0,-38-7 0,43 5-932,1-1 0,0-1 0,-16-7 0,13 1-4597,12 1 2075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0:42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1 210 2304,'5'5'13918,"-5"2"-14983,-3-3 1566,3-4-489,0 0-1,0 0 1,0 0 0,0 0 0,-1 0-1,1 0 1,0 0 0,0 0 0,0 0 0,0 0-1,0 0 1,0 1 0,0-1 0,0 0 0,0 0-1,0 0 1,0 0 0,-1 0 0,1 0 0,0 0-1,0 0 1,0 1 0,0-1 0,0 0 0,0 0-1,0 0 1,0 0 0,0 0 0,0 0 0,0 0-1,0 1 1,0-1 0,0 0 0,0 0 0,0 0-1,0 0 1,0 0 0,0 0 0,0 0-1,0 1 1,0-1 0,1 0 0,-1 1 42,1-1-1,-1 1 1,1 0 0,0-1-1,-1 1 1,1-1 0,0 1 0,0-1-1,0 1 1,-1-1 0,1 1 0,0-1-1,0 0 1,0 0 0,0 1 0,0-1-1,-1 0 1,3 0 0,22 0 187,-4 0-287,2 1 217,-1-1 0,0-1 0,23-4-1,0 0-16,190-11 159,179-19 425,-192 13-450,-75 9 37,45 8 219,-137 5-512,-54 0 528,-7-4-485,-1 0-29,-1 1-1,0 0 1,0 1 0,0 0 0,0 0 0,-11-1 0,3 0-58,-143-31 455,56 9-495,87 20 121,0-1 0,1 0 0,0-1 0,-20-13 0,22 12-405,19 15 299,4-1 129,1 0 1,0-1 0,1-1 0,-1 1-1,21 3 1,62 8 20,-44-9-14,-29-3-54,137 27-96,-154-30 64,-1 1 0,1-1 0,0 1 1,-1-1-1,1 1 0,-1 0 0,1 0 0,-1 0 0,0 1 0,5 4 0,-7-6 2,0 0 0,-1 0 0,1 1 0,0-1 0,0 0 0,-1 0 0,1 1 0,-1-1 0,1 0 0,-1 1 0,0-1 0,1 1 0,-1-1 0,0 0 0,0 1 0,0-1 0,0 1 0,0-1 0,0 1 0,0-1 0,-1 0 0,1 1-1,-1-1 1,1 0 0,-1 1 0,1-1 0,-1 0 0,0 1 0,1-1 0,-2 2 0,-2 1 29,-1 1-1,1-1 0,-1 0 0,1-1 1,-1 1-1,0-1 0,-1 0 0,1 0 1,0 0-1,-12 3 0,3 0 9,-32 14 38,-16 7-300,-85 51 0,143-76 204,-25 18-1444,27-18 1130,1-1 1,-1 1-1,0-1 0,1 1 1,-1-1-1,1 1 1,0 0-1,-1 0 0,1 0 1,0 0-1,0 0 1,-1 2-1,2-3 134,0-1 0,0 1 1,0-1-1,0 0 0,0 1 0,0-1 0,0 1 0,0-1 0,0 1 1,0-1-1,1 0 0,-1 1 0,0-1 0,0 1 0,0-1 1,0 0-1,1 1 0,-1-1 0,0 1 0,0-1 0,1 0 0,-1 1 1,0-1-1,0 0 0,1 0 0,-1 1 0,1-1 0,-1 0 1,15 6-2842,15 0-2183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0:59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253 376 4736,'-3'-7'738,"1"0"1,-1 0 0,1 0-1,1 0 1,-2-8-1,1 1 2201,1 13-2849,1 0 0,0 0 0,0 0 0,0 1 0,0-1 0,-1 0 0,1 0 0,0 1 0,-1-1 0,1 0 0,0 0 0,-1 1 0,1-1 0,-1 1 0,0-1 0,1 0 0,-1 1 0,1-1 0,-1 1 0,0-1 0,1 1-1,-1-1 1,0 1 0,1 0 0,-1-1 0,0 1 0,0 0 0,0 0 0,1-1 0,-1 1 0,0 0 0,0 0 0,0 0 0,1 0 0,-1 0 0,0 0 0,0 0 0,0 0 0,1 1 0,-1-1 0,0 0 0,0 0 0,0 1 0,0-1 0,-5 3 147,0 0 0,1-1 1,-1 2-1,-7 4 1,13-7-215,-17 12 131,0 0 1,1 2 0,1 0-1,0 1 1,1 0 0,1 1-1,1 1 1,0 0 0,-14 29-1,23-40-132,1 0-1,-1 0 0,1 0 0,1 0 0,-1 0 0,1 1 0,0-1 0,1 1 0,0-1 0,0 0 1,2 10-1,-2-13 2,1 0 0,0 0 0,0 0 0,0 0 0,1-1 1,0 1-1,-1 0 0,1-1 0,1 1 0,-1-1 0,0 0 0,1 0 1,0 0-1,-1 0 0,1 0 0,0 0 0,1-1 0,-1 1 1,0-1-1,1 0 0,5 2 0,-7-3-23,0 0 0,1-1 0,-1 0-1,1 0 1,-1 1 0,0-1 0,1-1 0,-1 1 0,1 0 0,-1-1-1,1 1 1,-1-1 0,0 1 0,0-1 0,1 0 0,-1 0-1,0 0 1,0-1 0,0 1 0,0 0 0,3-3 0,0 0-82,1-1 0,-1 1 0,-1-1 0,1 0 1,-1 0-1,7-10 0,-1-3-8,-1-1 0,-1 0 1,8-29-1,11-61 48,-26 106 43,39-194 196,-21 67-114,-15 99-102,-3 19 63,-1 10-61,0 0 0,0 0-1,0 0 1,0 0 0,0 0 0,1 0 0,-1 0 0,1 0 0,1-3-1,-1 4-15,-1-1 6,-4-2-206,3 3 110,0 1 138,1 0 0,-1 0 0,1 0 0,0 0-1,-1 0 1,1 0 0,0 0 0,-1 0 0,1 0-1,0 0 1,-1 0 0,1 0 0,-1 1 0,1-1-1,0 0 1,-1 0 0,1 0 0,0 1 0,0-1-1,-1 0 1,1 0 0,0 1 0,-1-1 0,1 1-1,0-1-1,-1 0-1,1 1 0,0-1 0,-1 0 0,1 0 0,0 1 0,-1-1 0,1 0 0,0 0 0,-1 1 0,1-1 0,-1 0 0,1 0 1,0 0-1,-1 0 0,1 0 0,-1 0 0,1 0 0,-1 0 0,1 1 0,0-1 0,-1-1 0,1 1 0,-1 0 0,0 0 22,1 0 0,-1 0-1,0 0 1,1 0-1,-1 0 1,0 0 0,1 0-1,-1 0 1,0 0 0,1 0-1,-1 0 1,1 1-1,-1-1 1,0 0 0,1 0-1,-1 1 1,1-1-1,-1 0 1,1 1 0,-2 0-1,-4 4-216,-4-5-94,9-1 267,2 16 73,-1-3-7647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2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8 3648,'-4'-8'12837,"-3"18"-12489,0 0 0,0 1 0,1 0 1,0 0-1,1 0 0,-6 18 0,-57 300 1481,39-196-981,28-127-652,0-1-1,0 0 0,0 1 0,1 8 0,0-13 56,78-2 157,114 5-288,-172-4-308,-17 0 155,0 0 0,0 0 0,0 0 0,-1 0 0,1 0 0,0 1 0,0-1 1,0 1-1,4 2 0,-5-2-335,-2-25-17685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2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39 7552,'-22'-21'7015,"28"20"-5179,13 1-1547,-12 0 320,149-10 2172,-99 5-2789,8 4-126,-37 1-7929,-39 4 1130,-4-1 4165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2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33 9152,'-1'0'101,"1"0"1,-1-1 0,1 1-1,0 0 1,0 0-1,-1 0 1,1-1 0,0 1-1,-1 0 1,1 0 0,0-1-1,0 1 1,-1 0-1,1-1 1,0 1 0,0 0-1,0-1 1,0 1-1,-1 0 1,1-1 0,0 1-1,0 0 1,0-1 0,0 1-1,0-1 1,0 1-1,0 0 1,0-1 0,0 1-1,0 0 1,0-1-1,0 1 1,0-1 0,1 0 42,0 1 0,0-1 0,-1 0-1,1 1 1,0-1 0,0 1 0,0-1 0,-1 1 0,1 0 0,0-1 0,0 1 0,0 0 0,1-1 0,37-3 2232,-35 4-1817,49-4 1575,-14 0-1843,0 2 0,57 4 1,-66 0-1141,-24-3 89,-1 1-1,1 0 0,-1 1 1,0-1-1,1 1 0,-1 0 1,0 0-1,1 1 0,-1 0 1,8 3-1,-12-4 482,0 0 1,-1-1-1,1 1 1,0 0-1,0 0 1,-1 0-1,1-1 0,0 1 1,-1 0-1,1 0 1,-1 0-1,1 0 1,-1 0-1,0 0 0,1 0 1,-1 0-1,0 0 1,0 0-1,0 1 1,0-1-1,0 0 1,0 0-1,0 0 0,0 0 1,0 2-1,0-3 248,0 28-2476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3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4 4896,'-7'1'700,"6"-1"-582,0 0 0,0 0 0,0 0 0,0 0 1,0 0-1,0 0 0,0 0 0,0 0 0,1 0 0,-1-1 0,0 1 1,0 0-1,-5-4 4760,22 12-1720,8-2-2186,0-2 0,0 0 0,48 1 1,-23-3-367,340 5 1499,-149-8-1964,96 4-1512,-336-3 1302,0 0 1,0 0-1,0 0 0,0 0 0,0-1 1,-1 1-1,1 0 0,0 0 1,0 0-1,0 0 0,0 0 0,0 0 1,0 0-1,0-1 0,0 1 1,0 0-1,0 0 0,0 0 1,0 0-1,0 0 0,0 0 0,0-1 1,0 1-1,0 0 0,0 0 1,0 0-1,1 0 0,-1 0 0,0 0 1,0 0-1,0-1 0,0 1 1,0 0-1,0 0 0,0 0 0,0 0 1,0 0-1,0 0 0,1 0 1,-1 0-1,0 0 0,0 0 0,0 0 1,0 0-1,0-1 0,0 1 1,0 0-1,1 0 0,-1 0 0,0 0 1,0 0-1,0 0 0,0 0 1,0 0-1,0 0 0,1 0 0,-1 0 1,0 0-1,0 0 0,0 0 1,0 1-1,-12-6-3697,-3 5 1526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4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395 423 4064,'-3'1'302,"2"-1"-218,0 0 0,0 0 0,1 0 0,-1 0 0,0 0 0,0 0-1,0 0 1,0 0 0,0 0 0,0 0 0,0-1 0,0 1 0,1 0 0,-1 0 0,0-1 0,0 1 0,-1-2 0,0 3 257,0 0 1,1 0-1,-1 0 0,0-1 1,0 1-1,0-1 0,0 1 1,-3-1-1,-21 4 2448,-39 12-1,-68 31 387,116-40-2854,1 0 1,-20 13-1,30-16-255,0 0-1,0 0 0,0 1 0,1 0 1,0 0-1,0 0 0,0 0 0,-6 10 1,10-14-57,0 1-1,1-1 1,-1 0 0,0 0 0,1 0 0,-1 1 0,1-1 0,0 0-1,-1 1 1,1-1 0,0 0 0,0 1 0,0-1 0,0 0-1,0 1 1,0-1 0,0 0 0,0 1 0,1-1 0,-1 0 0,1 2-1,0-1 20,0-1 0,0 1-1,0-1 1,1 1 0,-1-1-1,0 0 1,1 1-1,-1-1 1,1 0 0,-1 0-1,1 0 1,-1 0-1,4 1 1,1 0 41,0 0-1,1 0 1,-1-1 0,1 1-1,-1-2 1,1 1 0,12-1-1,-6-2-129,1 0 0,-1-2 1,1 1-1,-1-2 0,0 0 0,0 0 0,-1-1 0,0-1 0,0 0 0,0 0 0,-1-1 0,0-1 0,19-19 0,-19 14 53,0 0-1,-1-1 0,-1 0 1,0 0-1,-1-1 1,-1 0-1,0 0 1,5-22-1,2-16 80,8-69-1,-17 94 11,2-15 486,2-72 1,-8 115-559,-1 0 0,0 1 1,0-1-1,0 0 0,0 0 0,0 0 0,0 0 0,0 0 0,-1 0 1,1 0-1,0 0 0,0 0 0,-1 0 0,0-1 0,1 3-4,-1 1-1,0-1 0,1 0 0,0 0 0,-1 0 0,1 1 0,0-1 0,-1 0 0,1 0 0,0 1 1,0 1-1,-8 56 77,-2 33 131,6 110 713,5-149-977,16 94 0,-16-143-406,0 1 0,0-1 0,0 0-1,1 1 1,0-1 0,3 6-1,-4-8 122,0-1 0,-1 0-1,1 0 1,0 0-1,0 0 1,0 0-1,0 0 1,0-1-1,0 1 1,0 0-1,0 0 1,0-1-1,0 1 1,0 0-1,0-1 1,1 1-1,-1-1 1,0 0-1,0 1 1,1-1 0,-1 0-1,0 0 1,0 0-1,1 0 1,-1 0-1,3 0 1,10-5-2415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4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9 7712,'-16'-5'2506,"16"5"-2448,0 0 0,0 0-1,0 1 1,0-1-1,0 0 1,0 0-1,0 0 1,1 0 0,-1 0-1,0 0 1,0 0-1,0 0 1,0 0-1,0 0 1,0 0 0,1 0-1,-1 0 1,0 0-1,0 0 1,0 0 0,0 0-1,0 0 1,0 0-1,0 0 1,1 0-1,-1-1 1,0 1 0,0 0-1,0 0 1,0 0-1,0 0 1,0 0 0,0 0-1,0 0 1,0 0-1,1 0 1,-1 0-1,0-1 1,0 1 0,0 0-1,0 0 1,0 0-1,0 0 1,0 0 0,0 0-1,0 0 1,0-1-1,0 1 1,0 0-1,0 0 1,0 0 0,0 0-1,0 0 1,0 0-1,0-1 1,0 1-1,0 0 1,0 0 0,0 0-1,0 0 1,0 0-1,0 0 1,-1-1 0,63 23 4484,31 16-2807,-63-23-1233,0 2 0,0 0 1,-2 3-1,38 31 1,-54-39-370,-1 0 1,20 27 0,-22-28-178,-8-10 1,0 0 1,0 1-1,0-1 0,0 1 1,-1-1-1,1 1 0,0-1 1,-1 1-1,1 0 0,-1-1 1,1 1-1,-1-1 0,1 4 1,-1-3-1665,9-6-5973,-7 3 7009,0 0 0,-1 0 0,1 0 0,0 0 0,-1 0 0,1-1 1,-1 1-1,1-1 0,2-2 0,2-11-2902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5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37 3072,'-1'0'48,"-8"-7"1597,-8 6 12971,45-1-14295,1-1 0,-1-2 0,33-8-1,-54 11-281,0 1-60,-1 0-1,1 0 0,14 0 0,-14 2-115,-6-1-60,18 15-16373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4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749 8 7872,'-2'-8'2570,"-3"10"-818,-8 14 302,7-8-1108,-6 3-96,-1 0-1,0-1 1,0-1-1,-1 0 1,0-1-1,-25 11 1,-139 41 993,68-25-1596,89-28-402,-22 7-120,-53 27 0,80-32-727,1-1 0,-17 15 0,21-15-822,1 1 0,1 1 0,-15 17 0,4-1-1563,0-1-1514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6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793 10 4160,'19'-9'8309,"-20"11"-7269,-7 13-378,-1 1 0,0-1 1,-1-1-1,-1 0 0,-13 14 0,-18 22-139,-120 204 816,54-77-513,-116 208 785,119-195-1397,77-140-108,7-14-6,12-23 39,1 0 0,1 1 0,0 0-1,1 1 1,-5 15 0,10-27-143,1 0-1,-1 0 1,1 0 0,0 1-1,0-1 1,0 0 0,1 0 0,-1 0-1,1 0 1,0 0 0,-1 0-1,1 0 1,0-1 0,1 1-1,-1 0 1,1 0 0,-1-1-1,3 4 1,3 3 89,1 0-1,0-1 1,14 12-1,49 33 229,13 11 19,32 30-1953,-112-92 676,-1 0 0,1 0-1,-1-1 1,1 1 0,0-1 0,0 0-1,0 0 1,0 0 0,-1-1 0,1 1-1,0-1 1,0 0 0,7-1 0,-6 1 669,27 0-4689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7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14 4064,'0'0'90,"-1"0"1,1-1-1,0 1 0,0-1 1,-1 1-1,1-1 1,0 1-1,0 0 0,0-1 1,0 1-1,-1-1 1,1 1-1,0-1 0,0 1 1,0-1-1,0 1 0,0-1 1,0 1-1,0-1 1,1 1-1,-1-1 0,0 1 1,0-1-1,0 1 1,0-1-1,1 1 0,-1-1 1,1 0 116,0 1 1,-1 0 0,1 0 0,0 0-1,-1 0 1,1 0 0,0 0 0,-1 1-1,1-1 1,0 0 0,-1 0-1,1 0 1,-1 1 0,1-1 0,0 0-1,-1 0 1,1 1 0,4 2 551,0 0-1,0 0 1,-1 1 0,5 4 0,-5-3-494,-1 0 1,1 0 0,-1 0-1,-1 1 1,1-1 0,-1 1-1,0-1 1,2 7-1,4 14 336,20 45 241,0 3 28,47 88 0,-22-71-403,-21-37-143,-1 1 0,37 95 1,-50-99-239,32 105 276,-46-123-196,-4-27-94,1 0-1,-1 0 0,1 0 0,3 7 0,-3-6-30,1 0-1,-1 0 1,0 0-1,-1 12 1,0-18-57,-1 16 272,-2-9-221,0-1 0,-1 1 0,0 0 0,0-1 0,-1 0 0,0 0 0,0 0 1,-1 0-1,0-1 0,0 0 0,0-1 0,-14 11 0,-4-2 98,0 0 1,-42 17-1,43-21-104,-98 39 3,-37 17 181,131-53-1367,1 1-1,0 2 1,-37 29-1,-8 25-8535,38-45 4538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9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618 15 5408,'-5'-13'2410,"6"13"-2327,-1 0 0,0 0 0,0 0 0,0 0-1,1 0 1,-1 0 0,0 0 0,0 0 0,1 0 0,-1 0-1,4-2 3208,-6 6-2781,-9 15 72,5-6-76,-1-2 0,-15 22 0,-16 12 559,13-18-476,-24 37-1,-109 190 1330,128-203-1620,-7 9 235,4 3 0,2 0 0,-32 95 0,32-42 198,-24 164 1,45-208-527,3 1-1,3 0 1,3 0 0,16 129 0,-14-190-371,1-1 1,0 1-1,1-1 1,1 0 0,0 0-1,8 16 1,-10-23-88,1 0 1,-1 0-1,1 0 0,1 0 1,-1 0-1,0-1 0,1 0 1,0 0-1,-1 0 1,1 0-1,1 0 0,-1-1 1,0 0-1,0 0 0,1 0 1,0 0-1,-1-1 0,6 2 1,1-2-605,0 0 0,0 0-1,0-1 1,1-1 0,-1 0 0,0 0 0,0-1 0,0-1 0,11-3 0,43-15-4262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09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23 5408,'-9'-19'1728,"9"19"-1699,0 0 0,0 0 1,0-1-1,0 1 0,0 0 1,0 0-1,0 0 0,0 0 0,0 0 1,0 0-1,0-1 0,0 1 1,0 0-1,0 0 0,0 0 1,0 0-1,0 0 0,0 0 0,0 0 1,0-1-1,1 1 0,-1 0 1,0 0-1,0 0 0,0 0 1,0 0-1,0 0 0,0 0 0,0 0 1,0 0-1,1 0 0,-1 0 1,0 0-1,0 0 0,0-1 0,0 1 1,0 0-1,0 0 0,0 0 1,1 0-1,-1 0 0,0 0 1,0 0-1,11 0 1989,14 6 136,-16-1-1958,-1 0 0,1 1 1,-1 0-1,0 0 0,0 1 1,9 9-1,38 51 467,78 125 442,-97-133-567,40 89 0,-66-121-365,-1 0-1,0 0 0,-3 1 1,0 0-1,2 34 0,-4-13 186,-3 1-1,-6 51 1,1-63-73,-2 0-1,-1-1 1,-2 1 0,-2-2-1,-2 1 1,0-2 0,-35 62-1,-15 13 43,-14 25 13,14-18-479,60-111-404,-1 0 1,0 0-1,0-1 0,-5 7 0,9-13 449,0 1 0,0 0 0,0 0 0,0 0 0,0 0 0,0 0 1,0-1-1,0 1 0,0 0 0,0 0 0,0 0 0,0 0 0,0 0 0,0 0 0,0-1 1,0 1-1,0 0 0,0 0 0,0 0 0,0 0 0,0 0 0,-2-1-1314,2 1 1314,0 0 0,0 0 0,-1 0 0,1 0 1,0 0-1,0 0 0,0 0 0,0 0 0,0 0 0,0 0 0,-1 0 0,1 0 0,0 0 1,0 0-1,0 0 0,0 0 0,0 0 0,0 0 0,-1 0 0,1 0 0,0 1-281,3-16-4588,-1 14 4593,-1-1 1,1 0-1,-1 1 0,1-1 0,0 1 0,-1-1 1,1 1-1,3-2 0,26-11-2611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0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14 145 6816,'-10'-4'1694,"10"4"-1654,0 0 1,0 1-1,0-1 0,0 0 1,-1 0-1,1 0 1,0 0-1,0 0 0,0 0 1,-1 0-1,1 0 1,0 1-1,0-1 0,0 0 1,0 0-1,0 0 1,-1 0-1,1 1 0,0-1 1,0 0-1,0 0 1,0 0-1,0 0 0,0 1 1,0-1-1,0 0 1,0 0-1,0 0 0,0 1 1,2 21 1312,0-14-1127,4 22 1332,-3-14-1017,3 28 0,-4-21-94,0-7-40,-1 0 1,-1 0 0,0 0-1,-5 29 1,1-65 899,-2 1-1297,6-1-123,0 1 0,1-1-1,2 0 1,0 1 0,0 0-1,2 0 1,9-24 0,-7 24 120,1 1 0,1-1-1,0 2 1,2-1 0,0 1 0,26-30 0,-35 45 16,0-1 0,0 1 0,0 1 0,0-1 0,1 0 0,-1 0 0,1 1 0,-1-1 0,1 1 0,-1 0 0,1 0 0,0 0 0,-1 0 0,1 0 0,0 1 0,0-1 0,4 1 0,-5 0 6,0 0 0,0 1-1,0-1 1,0 1 0,0-1 0,0 1 0,0 0 0,0 0 0,0 0 0,0 0-1,0 0 1,-1 0 0,1 0 0,0 1 0,-1-1 0,1 1 0,-1-1 0,0 1 0,1 0-1,-1 0 1,0-1 0,0 1 0,0 0 0,1 3 0,0-1 29,-1 0 0,0 0 0,0 1 0,0-1 0,0 0 0,-1 0 0,0 1 0,0-1 0,0 1 0,0-1 0,-1 0 0,0 1 0,1-1 0,-2 0 0,1 0 0,0 0 0,-1 0 0,0 0 0,0 0 0,0 0 0,0 0 0,-1-1 0,-3 5 0,2-4-72,0 1 1,0-1-1,0-1 1,-1 1-1,0-1 1,0 1-1,1-1 0,-2-1 1,1 1-1,0-1 1,-1 0-1,-9 3 1,14-5 12,1 1 1,-1-1 0,0 1-1,1 0 1,-1-1 0,1 1-1,-1-1 1,1 1-1,0 0 1,-1 0 0,1-1-1,0 1 1,-1 0 0,1 0-1,0-1 1,0 1 0,0 0-1,-1 0 1,1 0-1,0 0 1,0-1 0,0 1-1,0 0 1,1 1 0,2 22 137,0-14 55,1-1 1,6 13-1,6 14 409,34 82 647,-10-30-2922,-37-115-10949,-3 25 12210,1 0 0,0 0 0,0-1-1,0 1 1,0 0 0,0 0 0,1 1 0,-1-1 0,1 0-1,1-1 1,15-15-1544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1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162 195 7648,'-2'0'258,"-1"0"1,1 1 0,0 0-1,0 0 1,0-1 0,0 1-1,0 0 1,0 1 0,0-1-1,0 0 1,0 1 0,0-1-1,1 1 1,-1-1 0,0 1-1,1 0 1,0-1 0,-1 1-1,1 0 1,0 0 0,-1 3-1,-94 153 4051,88-143-4054,8-13-173,-1 0 0,0 1 0,0-1 0,0 0 0,0 0 0,-1 0 0,1 0-1,-3 2 1,3-4-77,1 0 0,0 0 0,0 0 0,-1 0-1,1 0 1,0 0 0,0 0 0,0 0-1,-1 0 1,1 0 0,0 0 0,0 0 0,0 0-1,-1-1 1,1 1 0,0 0 0,0 0-1,0 0 1,0 0 0,-1-1 0,1 1 0,0 0-1,0 0 1,0 0 0,0 0 0,0-1 0,0 1-1,0 0 1,0 0 0,-1-1 0,1 1-1,0 0 1,0 0 0,0 0 0,0-1 0,0 1-1,0 0 1,0 0 0,0-1 0,0 1-1,0 0 1,1 0 0,-1 0 0,0-1 0,0-12-98,2 0 27,1 0 1,1 0-1,0 0 0,0 0 1,1 1-1,9-16 0,47-68 16,-61 95 53,21-27 256,0 0 0,2 2-1,1 0 1,1 2 0,31-24-1,-53 45-167,0 1-1,0 0 1,0 0-1,1 0 0,6-2 1,-9 3-69,0 1 0,0 0 0,0-1 0,0 1 0,0 0 0,0 0 1,0 0-1,0 0 0,0 0 0,0 0 0,0 0 0,0 0 0,0 0 0,0 1 1,0-1-1,-1 0 0,1 1 0,0-1 0,0 0 0,0 1 0,0-1 0,0 1 1,-1 0-1,1-1 0,0 1 0,0 0 0,-1-1 0,2 2 0,3 7 114,0 0-1,-1 1 0,0-1 0,0 1 1,-1 0-1,0 0 0,2 16 0,-3-17-54,14 95 109,-13-79-140,-3-17-251,0 1 0,0-1 0,-2 12-1,-1 12-4273,3-27 2397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1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 8384,'-5'0'3104,"15"-4"-2400,5 4-224,-1 0 1248,6 0-1056,14 0-128,-2 0-352,-1 0-576,-2 0 192,-6 0-2432,-3 4 1408,-6-4-3968,6 5 2912,-9-1-160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1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3 8224,'-1'-1'179,"0"1"1,0 0-1,0-1 0,0 1 1,1 0-1,-1 0 1,0 0-1,0 0 0,0 0 1,0 0-1,0 0 1,0 0-1,0 0 0,0 1 1,0-1-1,-1 1 1,1 0-65,1 0 0,-1 0 0,1 0 0,0 0 1,-1 1-1,1-1 0,0 0 0,0 0 0,0 0 1,0 0-1,0 1 0,0 1 0,0 2-76,0 129 4687,0-1-9564,0-133 4729,1 1-1,-1-1 1,0 0-1,0 0 1,0 0-1,0 0 1,0 1-1,0-1 1,0 0-1,0 0 1,0 0-1,0 1 1,0-1-1,0 0 1,0 0-1,0 0 1,0 1-1,0-1 1,0 0-1,0 0 1,0 0-1,0 1 1,0-1-1,-1 0 1,1 0-1,0 0 1,0 0 0,0 1-1,0-1 1,0 0-1,0 0 1,-1 0-1,1 0 1,0 0-1,0 1 1,0-1-1,0 0 1,-1 0-1,1 0 1,0 0-1,0 0 1,0 0-1,0 0 1,-1 0-1,1 0 1,-8-8-3475,-6-17 1074,12 14 3527,-1 0 1,1-1-1,1 1 0,0-1 0,1-18 1,0 22-516,0 0 0,1 0 0,1 0 1,0 0-1,0 0 0,0 0 0,1 0 0,6-12 1,-7 17-275,0 0 1,0 0 0,0 0 0,1 0-1,0 0 1,-1 0 0,1 1 0,0-1 0,0 1-1,1 0 1,-1 0 0,7-4 0,-4 4 40,-1 1 0,1-1 1,0 1-1,-1 0 0,1 0 0,0 0 1,10 1-1,0 1 281,0 1-1,0 1 1,0 1 0,0 0-1,18 7 1,-22-6-85,0 0 1,-1 0-1,21 13 0,-29-16-357,0 0-1,-1 0 1,0 0-1,1 0 1,-1 1-1,0-1 1,0 0-1,-1 1 1,4 5-1,-4-7-64,-1 1 0,1-1-1,-1 1 1,0 0 0,1-1 0,-1 1 0,0-1-1,0 1 1,0 0 0,0-1 0,0 1 0,0 0-1,-1-1 1,1 1 0,0-1 0,-1 1 0,1 0-1,-1-1 1,-1 3 0,-3 4-86,-1 0-1,1 0 1,-1-1 0,-1 0 0,1 0-1,-1 0 1,0-1 0,-1 0-1,1 0 1,-1-1 0,0 0 0,-1-1-1,-9 5 1,9-6-579,0 0 0,0 0-1,0-1 1,0 0 0,-18 1-1,20-2-512,0-1-1,0-1 1,1 1-1,-1-1 1,0 0-1,0-1 0,0 0 1,-8-3-1,0-4-2613,5-3 80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3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2496,'5'-6'675,"1"12"4986,4-19 664,-8 11-5978,1 0 0,-1 0 0,1 0 0,0 1 0,0-1 0,0 1 0,0 0 0,0 0 0,4-1 0,34-6 764,-26 6-647,36-5 685,95-2 1,-118 9-885,104 4 456,-116 0-401,-12-3-653,-1 0 0,1 0-1,-1-1 1,1 1 0,-1-1-1,1 0 1,4 0 0,-16 14-9416,6-13 8940,1 1 1,0 0-1,0 0 1,0 0-1,0-1 1,0 1-1,0 0 1,1 0-1,-1 3 1,0 12-1379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6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28 2400,'-3'-1'1082,"1"0"0,0 0 0,-1 0 0,1 1 0,-1-1 0,0 1 0,1-1-1,-3 1 1,-22 3 2856,13 1-3954,1 1-1,-14 7 1,0-1 1051,18-7-884,-1 0 1,1 0-1,-1 1 0,1 0 1,0 1-1,1 0 0,0 0 1,0 1-1,0 0 1,0 0-1,1 1 0,-8 11 1,10-10-119,0 1 0,1-1 0,0 1 0,0 0 1,1 0-1,0 0 0,1 0 0,-1 13 0,2-20-9,1 0 0,-1-1 0,1 1-1,0 0 1,0 0 0,0 0 0,1 0-1,-1 0 1,0 0 0,1-1 0,0 1-1,0 0 1,0 0 0,0-1 0,0 1 0,1-1-1,-1 1 1,1-1 0,-1 1 0,1-1-1,0 0 1,0 0 0,0 0 0,0 0-1,1 0 1,-1 0 0,0-1 0,1 1-1,-1-1 1,1 0 0,-1 1 0,1-1-1,0 0 1,0-1 0,-1 1 0,1 0-1,0-1 1,0 0 0,0 1 0,0-1-1,0 0 1,0-1 0,4 0 0,21-5 111,1-2 0,-1-1-1,39-19 1,-33 13-237,-30 13 95,75-33 120,-69 30-45,0-1 1,-1 0 0,0 0-1,1-1 1,9-11-1,-16 15-20,0 0 0,0-1 0,0 1 0,-1-1 0,1 0 0,-1 0 0,0 0 0,0 0-1,-1 0 1,1 0 0,-1 0 0,0-1 0,1-7 0,-2 9-50,0 0-1,0 0 1,0 0-1,-1 1 1,1-1 0,-1 0-1,0 0 1,1 0 0,-1 1-1,0-1 1,-1 0 0,1 1-1,0-1 1,-1 1 0,0-1-1,1 1 1,-1 0-1,0 0 1,0 0 0,0 0-1,-4-3 1,-5-3-52,-1 1 0,1 0 0,-16-6 0,20 10-604,0 0 0,0 1 0,-1 0 0,1 0 0,-1 0 1,-14 0-1,22 2 533,0 0 0,0-1 1,0 1-1,-1 0 0,1 0 0,0 0 0,0 0 1,0 0-1,-1 0 0,1 0 0,0 0 1,0 0-1,-1 0 0,1 0 0,0 0 1,0 0-1,0 0 0,-1 0 0,1 0 1,0 0-1,0 0 0,0 0 0,-1 1 1,1-1-1,0 0 0,0 0 0,0 0 0,-1 0 1,1 0-1,0 1 0,0-1 0,0 0 1,0 0-1,0 0 0,-1 0 0,1 1 1,0-1-1,0 0 0,0 0 0,0 0 1,0 1-1,0-1 0,0 0 0,0 0 1,0 0-1,0 1 0,0-1 0,0 0 0,0 0 1,0 1-1,0-1 0,0 0 0,7 8-2830,6-4-1114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14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68 5984,'-4'-2'660,"4"1"-506,-1 0 0,1 1 1,-1-1-1,0 1 0,0-1 1,1 1-1,-1-1 1,-4-1 3918,19 2-463,92-3 3066,52-15-4307,71-7-2923,-214 25 85,-13 0 119,1 0 1,-1 0 0,0 0-1,0 0 1,0 0-1,1-1 1,-1 1 0,0-1-1,0 1 1,0-1 0,4-2-1,-6 3 255,0 0-1,-1 0 1,1 0-1,0 0 1,0 0-1,0 0 0,0 0 1,0 0-1,-1 0 1,1 0-1,0 0 1,0 0-1,0 0 0,0-1 1,0 1-1,0 0 1,0 0-1,-1 0 1,1 0-1,0 0 0,0 0 1,0-1-1,0 1 1,0 0-1,0 0 1,0 0-1,0 0 1,0 0-1,0-1 0,0 1 1,0 0-1,0 0 1,0 0-1,0 0 1,0-1-1,0 1 0,0 0 1,0 0-1,0 0 1,0 0-1,0 0 1,0-1-1,0 1 0,0 0 1,1 0-1,-1 0 1,0 0-1,0 0 1,0 0-1,0-1 0,0 1 1,0 0-1,0 0 1,1 0-1,-1 0 1,0 0-1,0 0 1,0 0-1,0 0 0,0 0 1,1 0-1,-10-1-5018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0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3072,'0'0'9477,"9"-13"-3067,-6 11-6214,1-1-1,-1 1 0,1 0 0,0 0 1,0 1-1,0-1 0,0 1 1,0 0-1,0 0 0,0 0 0,7 0 1,7 0 128,26 2 0,-13 0-14,-8-1-181,133 5 56,-124-4-66,-20-1-45,22 3 0,-27-3-3134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0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10 5216,'-1'0'84,"1"0"0,0 0 0,0-1 0,0 1 0,0 0 0,0 0 0,-1 0 0,1-1 0,0 1 0,0 0 0,0 0 0,0-1 0,0 1 0,0 0 0,0 0 0,0-1 1,0 1-1,0 0 0,0 0 0,0-1 0,0 1 0,0 0 0,0 0 0,0-1 0,0 1 0,1 0 0,-1 0 0,0-1 0,0 1 0,0 0 0,0 0 0,0 0 0,1-1 0,-1 1 0,0 0 0,0 0 0,13-1 3297,-4 1-1189,-8 0-2003,0 0 1,0 0-1,0 0 0,0 0 0,0 0 0,0 0 0,0 0 1,0 1-1,0-1 0,0 0 0,0 0 0,0 1 0,0-1 1,0 1-1,-1-1 0,1 1 0,0-1 0,0 1 0,0 0 1,-1-1-1,1 1 0,0 0 0,0 0 0,0 1 0,0 0-14,0 0-1,-1 1 0,1-1 0,-1 0 0,0 1 0,0-1 1,1 1-1,-2-1 0,1 1 0,-1 3 0,-1 6 52,-1-1-1,0 0 0,-1 1 0,-8 16 0,-6 18 25,-7 39-41,8-27 87,-1-1 1,-44 91 0,50-124-199,6-11 59,-1 1 1,-10 13 0,16-26-142,0 0 0,0 1-1,1-1 1,-1 0 0,0 1 0,1-1 0,-1 1 0,1-1 0,0 1 0,-1-1 0,1 1 0,0-1 0,0 1 0,0 2 0,0-2 17,0-1 436,34 2-101,45-15-220,-43 5-37,1 2-1,36-1 1,-21 2-66,-39 2-26,0 1 1,0 0 0,0 1 0,13 2 0,-5 1-1583,-19-10-2938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1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40 102 6144,'-6'-13'739,"4"9"-487,0-1 1,-1 1-1,1 0 0,-1 0 0,0 0 1,0 1-1,-4-5 0,7 7-99,-1 1-1,0-1 1,0 0-1,1 0 1,-1 1-1,0-1 1,1 0-1,-1 0 1,1 0-1,-1 0 1,1 0-1,0 0 1,-1 0-1,1 0 1,0 0-1,0 0 1,-1 0-1,1 0 1,0 0-1,0 0 1,0 0-1,0 0 1,0 0-1,1 0 1,-1 0-1,0 0 1,0 0-1,1 0 1,-1 0-1,0 0 1,1 0-1,-1 0 1,1 0-1,-1 0 1,1 1-1,0-1 1,-1 0-1,1 0 1,0 1-1,0-1 1,-1 0-1,1 1 1,0-1-1,0 1 1,0-1-1,0 1 1,0-1-1,0 1 1,0-1-1,0 1 1,2 0-1,30-5 1114,1 1 0,0 2 0,36 3 0,-23 0-618,-15 0-606,1 3-1,35 7 1,-66-10-55,5-1 2022,5 0-8114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49 7648,'-23'-29'4042,"23"29"-3952,1-1 0,-1 1 0,0 0-1,1-1 1,-1 1 0,0 0 0,1-1-1,-1 1 1,0 0 0,1-1 0,-1 1 0,1 0-1,-1 0 1,1 0 0,-1-1 0,0 1-1,1 0 1,0 0 0,0 0 167,13-4 750,0 0 1,0 2-1,1 0 1,-1 0 0,1 1-1,28 3 1,-6-2-93,-25 0-789,89 3 678,-86-1-1063,0-1-1,-1 2 0,1 0 0,25 10 1,-35-11-479,-1-1 0,1 1 0,0-1 1,0 0-1,9 2 0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2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4384,'-4'0'9200,"137"2"-3561,62 10-4047,61 9-514,-71-12-1374,-107-8-3904,-83 0 3094,0 0 0,0 0 0,0 1 0,0 0 0,0 0 0,0 0 0,0 0 0,-5 4 0,-9 4-833,-18 7-1165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3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11 698 3072,'-1'1'85,"0"-1"1,1 0 0,-1 1-1,1-1 1,-1 1-1,0-1 1,1 0-1,-1 1 1,1 0-1,-1-1 1,1 1 0,0-1-1,-1 1 1,1-1-1,-1 1 1,1 0-1,0-1 1,0 1-1,-1 0 1,1 0-1,0-1 1,0 2 0,0-1 90,0-1 0,0 1 0,1 0 1,-1-1-1,0 1 0,1-1 1,-1 1-1,0 0 0,1-1 0,-1 1 1,1-1-1,-1 1 0,1-1 0,-1 0 1,1 1-1,-1-1 0,1 1 1,1 0-1,4 1 881,0 1 0,0-1-1,12 4 1,-15-6-1209,4 1 420,-1 0 0,1 0 1,-1-1-1,1 0 1,0 0-1,-1-1 0,1 0 1,-1 0-1,0-1 0,1 1 1,-1-1-1,0-1 1,0 1-1,6-4 0,4-2-27,-1-2-1,0 1 0,26-23 0,-2-4-26,68-80 0,18-54 291,-111 149-374,0-2-1,-2 0 1,15-39 0,-21 45 68,-1-1 0,0 1 0,-1-1 0,-1 0 1,1-35-1,-4 47-130,0 0 1,-1 0 0,0 0 0,0 0-1,0 0 1,-3-6 0,4 11-59,-1 0-1,1 0 1,0 0 0,-1 0-1,1 0 1,-1 0 0,1 0 0,-1 0-1,1 0 1,-1 0 0,0 0 0,1 1-1,-1-1 1,0 0 0,0 0-1,0 1 1,0-1 0,0 0 0,1 1-1,-1-1 1,0 1 0,0-1 0,0 1-1,-1 0 1,1-1 0,0 1 0,0 0-1,0 0 1,0 0 0,0 0-1,0 0 1,0 0 0,0 0 0,0 0-1,0 0 1,-1 0 0,1 0 0,0 1-1,0-1 1,-1 1 0,-2 2 29,0 0 0,1 0 0,0 0 0,0 1 0,0-1 0,0 1 1,0 0-1,1 0 0,0 0 0,-4 8 0,-2 2 68,3-3 18,-1 0 1,2 0-1,-1 0 0,2 1 1,-5 23-1,4-11 123,2 1-1,0 24 1,11 77 634,-4-71-635,13 86 322,-13-105-492,17 59-1,-18-83-329,1 5-797,-5-16 457,6-1-4737,-5 0 4887,0 0 0,0-1 0,0 1 0,0 0 0,0-1 0,0 1 0,0 0 0,0-2 0,9-1-1776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24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93 108 7232,'-9'-7'2314,"7"5"-783,8 26 1882,-10 102-72,2-99-2870,-2 0-1,-11 45 0,9-51-237,-16 48 393,15-47-395,7-19-180,-1 0 0,1 0 0,-1 0 1,0 0-1,0 0 0,-1 0 0,1-1 1,0 1-1,-1 0 0,-2 2 0,4-5-48,0 1 0,0-1 0,0 0-1,0 0 1,-1 1 0,1-1-1,0 0 1,0 0 0,0 1 0,-1-1-1,1 0 1,0 0 0,0 0-1,-1 0 1,1 0 0,0 1 0,0-1-1,-1 0 1,1 0 0,0 0-1,-1 0 1,1 0 0,0 0 0,0 0-1,-1 0 1,1 0 0,0 0-1,-1 0 1,1 0 0,0 0 0,0 0-1,-1 0 1,1 0 0,0 0-1,-1-1 1,1 1 0,0 0 0,0 0-1,-1 0 1,1 0 0,0 0-1,0-1 1,0 1 0,-1 0 0,1 0-1,0 0 1,-1-1 0,1 0-27,0 0 1,-1 0-1,1 0 1,0 0 0,0 0-1,-1 0 1,1 1-1,0-1 1,0 0 0,0 0-1,0 0 1,0 0-1,1-2 1,4-16-117,12-28-1,-1 2 86,38-108 156,-43 126 45,1 2-1,1-1 0,28-38 1,-33 54-49,0 1 0,0 0 0,0 1 0,1 0 0,1 0 0,12-8 0,-14 12-28,0-1 0,-1 1 0,1 1 0,1-1 0,-1 1 1,0 1-1,1-1 0,17-1 0,-23 4-48,0 0 1,0 0-1,1 0 0,-1 0 0,0 0 1,0 1-1,0 0 0,0 0 0,0 0 1,0 0-1,0 0 0,0 0 0,0 1 1,0-1-1,-1 1 0,1 0 0,-1 0 1,1 0-1,-1 0 0,0 0 1,0 1-1,0-1 0,0 1 0,0-1 1,0 1-1,-1 0 0,1 0 0,-1-1 1,0 1-1,0 0 0,1 4 0,2 5 43,-2 0 0,0 1-1,0-1 1,-1 0-1,0 1 1,-3 20-1,2-22-29,-2-1 0,0 1-1,0 0 1,-1-1 0,0 1-1,0-1 1,-1 0 0,-1 0-1,0 0 1,-9 13 0,10-17-64,-1 0 0,0-1 0,0 1 0,0-1 0,0 0 0,-1-1 0,0 0 0,0 1 0,0-2 0,0 1 0,-1-1 0,0 0 0,1 0 0,-1-1 1,0 0-1,-12 2 0,12-3-17,1-1 0,-1 0 1,1 0-1,-1 0 1,0-1-1,1 0 0,-1-1 1,-11-3-1,6 0 29,1 0 1,-1 0-1,-17-13 0,76 46 816,-32-20-513,0 0 0,22 18 0,88 91 259,-119-111-597,-2-1-87,0-1 0,0 1 0,6 11 0,-2-3-1593,3 0-3766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35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8 1984,'0'-8'5706,"2"12"-4402,-2-4-1230,0 0 0,1 0 0,-1 0 0,0 0 0,0 0 0,0 0 0,0 1 0,1-1 0,-1 0 0,0 0 0,0 0 1,0 0-1,0 1 0,0-1 0,1 0 0,-1 0 0,0 0 0,0 0 0,0 1 0,0-1 0,0 0 0,0 0 0,0 0 0,0 1 0,0-1 0,0 0 0,0 0 1,0 1-1,0-1 0,0 17 5088,6-7 449,-5-8-5574,1 0 0,-1 0 1,1 0-1,0 0 0,-1 0 1,1 0-1,0-1 1,0 1-1,0-1 0,0 1 1,0-1-1,0 0 0,1 0 1,-1 0-1,0 0 0,1 0 1,-1 0-1,0-1 0,1 1 1,3-1-1,8 2 84,0 0 0,18-1-1,264-1 19,-199-4 48,-10-5-102,-76 8-83,0 0 0,16-4 0,-12 3-3,-7-1-15,-6 3-53,19 0-6,-15 0 113,28 0 95,-32 0-64,18-1-26,-29 12-290,-1 0 0,-16 14 0,1-6 298,12-8 6,-1-1 1,-28 15 0,-102 34 276,-1-1 20,122-47-290,1 0 1,0 2-1,1 1 1,1 0 0,0 2-1,1 0 1,0 1-1,-28 35 1,11-1-2,-43 83 0,72-121 8,-51 86 164,52-88-88,1 0 1,-3 11 0,8-22-130,0 1 1,0-1 0,0 0-1,-1 1 1,1-1-1,0 1 1,0-1 0,0 1-1,0-1 1,0 0 0,0 1-1,0-1 1,0 1 0,0-1-1,0 1 1,0-1 0,1 0-1,-1 1 1,0-1 0,0 1-1,0-1 1,0 0 0,1 1-1,-1-1 1,0 0-1,0 1 1,1-1 0,-1 0-1,0 1 1,1-1 0,-1 0-1,0 0 1,1 1 0,-1-1-1,0 0 1,1 0 0,-1 0-1,1 0 1,-1 1 0,0-1-1,1 0 1,-1 0 0,1 0-1,-1 0 1,1 0-1,-1 0 1,0 0 0,1 0-1,-1 0 1,1 0 0,-1 0-1,1-1 1,29-5 79,-20 3-91,107-27 681,-69 22-757,-1 1 1,1 3 0,1 2-1,-1 3 1,55 6-1,-96-6 54,1 0-1,0 1 0,-1 0 1,0 0-1,1 0 1,-1 1-1,0 0 0,0 1 1,11 7-1,-13-7 28,-1 0-1,1 0 1,-1 0-1,-1 0 1,1 1-1,0 0 1,-1 0-1,0 0 1,0 0-1,-1 0 1,1 0-1,-1 1 1,1 6 0,0-2 117,0 1 0,-1 0 1,1 21-1,-2-19 1854,2-6-6893,27-13-12387,-16 2 13303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35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1128 3552,'0'5'340,"0"-1"0,-1 1 0,0-1 0,-2 7 0,0-1 40,3-9-168,0 1-1,0-1 1,-1 1 0,1 0 0,1-1 0,-1 1-1,0-1 1,0 1 0,0-1 0,1 3-1,0-3-59,-1 0-1,0 0 0,1 0 1,-1 0-1,0 0 1,0 0-1,0 0 0,0 0 1,0 0-1,0 0 0,0 0 1,0-1-1,-1 1 0,1 0 1,0 0-1,0 0 0,-1 0 1,-1 3 2522,2-15-409,-1 0 0,3-15 0,9-64-1775,-4 37 192,23-126 513,10-8-599,4-16-264,-36 173-289,0 1 0,3 1 0,0-1 0,2 2 0,1 0 0,33-49 0,-35 60 18,1 0 0,0 1-1,1 1 1,1 0 0,1 1-1,-1 0 1,2 1 0,0 1-1,0 1 1,1 0 0,27-9-1,-24 11 1,1 1-1,-1 0 0,2 2 0,-1 1 1,38-2-1,-52 6-34,1 0 0,-1 1 0,1 0 0,-1 0 0,0 1 0,0 0 0,0 1 0,9 3 0,-12-3 21,0-1 0,0 2 0,0-1 0,0 0-1,0 1 1,-1 0 0,1 0 0,-1 0 0,0 1 0,0 0 0,-1-1 0,5 10 0,-4-6 17,0 0 1,-1 1 0,0-1 0,-1 1-1,0 0 1,0 0 0,-1-1 0,0 1-1,-1 0 1,-1 18 0,0-11 18,-1 1 0,-1-1 0,-1 0 0,0 1 0,-7 14 0,6-21-54,1-1 0,-1 0 0,0 0 0,-1-1-1,0 0 1,-1 0 0,0 0 0,0 0 0,0-1 0,-1-1-1,0 1 1,0-1 0,-1 0 0,0-1 0,0 0 0,0-1-1,-11 4 1,-1 0-237,-1-2 0,0 0-1,0-1 1,0-2 0,-1 0 0,-35-1 0,37-3-481,1 0 1,0-2 0,-1 0 0,-35-12 0,-10-9-4263,5-5-4241,48 20 4531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7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9 4224,'-26'-8'2506,"25"8"-2375,1 0-1,-1 1 1,1-1-1,-1 0 0,1 0 1,0 1-1,-1-1 0,1 0 1,-1 0-1,1 1 0,0-1 1,-1 1-1,1-1 1,0 0-1,0 1 0,-1-1 1,1 1-1,0-1 0,-1 1 1,1 0 184,-41 43 2454,17-19-2023,-5 8-340,2 1-1,1 1 1,2 2 0,1 0 0,2 2 0,2 0 0,2 1 0,-19 62 0,23-60-384,-20 72-130,26-71-637,7-39 327,0-1 0,0 1-1,0 0 1,1-1 0,-1 1 0,1-1-1,0 1 1,0 0 0,2 4 0,-3-7 309,0-1 1,1 1-1,-1 0 1,0-1-1,1 1 1,-1-1-1,1 1 1,-1-1-1,1 1 1,-1-1-1,1 1 1,-1-1-1,1 1 1,0-1-1,-1 0 0,1 1 1,0-1-1,-1 0 1,1 1-1,0-1 1,-1 0-1,1 0 1,0 0-1,0 0 1,0 0-1,3 0-706,0-1 0,0 0 0,0 0 0,0 0 0,6-4 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36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28 5568,'-11'-15'2048,"-3"12"4320,23 3-5120,7 3 1183,2-3-1407,12 0 416,4 0-832,18-3-256,11-1-224,5 4-896,1-5 416,-7 5-3871,-2 5 2335,-17-1-6016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1:54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780 20 1408,'7'5'7029,"-4"-3"-6355,-3-1-577,0-1 1,0 0-1,0 0 0,0 0 1,0 0-1,0 0 0,1 0 1,-1 0-1,0 0 1,0 0-1,0 0 0,0 0 1,0 0-1,0 0 0,1 0 1,-1 0-1,0 0 1,0 0-1,2-1 1656,-2 1-1656,0-1 0,0 1 1,0 0-1,0 0 1,0 0-1,0 0 0,0 0 1,1 0-1,-1-1 1,0 1-1,0-1 966,-1 1-1041,1 0 0,-1 0 0,1 0 0,-1 0 0,1-1 0,-1 1 0,1 0 0,-1 0 0,1 0 0,0-1 0,-1 1 1,1 0-1,-1-1 0,1 1 0,0 0 0,-1-1 0,1 1 0,0 0 0,-1-1 0,1 0 0,0 1 10,-1-1-1,1 1 1,0-1-1,-1 1 1,1 0-1,-1-1 1,1 1-1,-1-1 1,1 1-1,-1 0 1,1-1-1,-1 1 1,1 0-1,-1-1 1,0 1-1,1 0 1,-1 0-1,1 0 1,-1 0-1,-1-1 1,-31-7 1072,14 7-818,14 0-234,-1 1 0,1 0-1,-1 0 1,0 0 0,1 1 0,-1 0-1,1 0 1,-9 3 0,10-3 1,1 0 0,0 0 0,-1 0 0,1-1 0,-1 1 0,1-1 0,0 0 1,-1 0-1,-4 0 0,4 0 9,0 0 0,-1 0 0,1 0 0,0 0 0,0 1 0,-7 2 0,-40 4-105,18 1 155,23-6 46,0 1-1,0 0 0,-10 4 1,-39 15-14,49-18-128,0 1 106,1-1 1,-1 0 0,-19 5-1,27-9-101,0 1-1,1 0 0,-1-1 0,0 1 0,0 0 1,1 0-1,-1 1 0,0-1 0,-1 2 0,-12 7 248,14-9-237,1 0 1,-1-1-1,0 1 1,1 0 0,-1 0-1,1 0 1,-1 0-1,1 0 1,-1 0-1,1 0 1,-1 0 0,1 0-1,0 0 1,0 0-1,0 0 1,-1 2-1,0 17-18,1 19 515,0-38-522,-1 1-1,1-1 1,0 1-1,1 0 1,-1-1-1,0 1 1,0-1 0,1 1-1,-1-1 1,1 1-1,0 2 1,2 2-4,-2 2 47,2 2-26,-1 1 0,0 16 0,-3-15 48,0-11-66,1 1 1,0-1-1,0 1 1,0-1 0,0 1-1,0-1 1,0 1 0,0-1-1,0 1 1,1-1-1,-1 1 1,1 1 0,1 2-6,-1 0 1,0-1 0,0 1-1,-1-1 1,1 1-1,-1 0 1,0-1 0,0 1-1,-1 0 1,-1 9-1,-1 18-198,-2 14 171,5-12 384,-9 23-207,3-32-22,6-21-148,1-3 27,-1 1 0,0-1 0,0 1 0,0-1 0,-1 1 0,1 0 0,0-1 0,-1 1 0,1-1 0,-1 0 0,1 1 0,-1-1 0,0 1 0,1-1 0,-1 0 0,0 1 0,-2 1 0,-3 7-23,6-9 30,-1 0 1,1 0-1,-1 0 1,1 0-1,-1 0 1,1 0 0,-1 0-1,0 0 1,1-1-1,-1 1 1,0 0-1,0 0 1,1-1-1,-1 1 1,0-1 0,0 1-1,-1 0 1,-6 5-69,7-5 57,0 0 0,1-1 0,-1 1 0,0 0 0,1-1 0,-1 1 0,0-1 1,0 1-1,0-1 0,1 1 0,-1-1 0,0 0 0,-2 1 0,-12 3 145,13-3-128,-1 0 1,1 0 0,-1 0 0,0 0 0,0-1-1,1 1 1,-1-1 0,0 0 0,0 0-1,1 0 1,-1 0 0,0-1 0,0 1-1,0-1 1,-2 0 0,-21-8 4,19 7 21,0 0 0,1 0 1,0 0-1,-1-1 0,1 0 0,0-1 0,-7-4 1,10 5-28,-1 1 1,1-1 0,0 0-1,-1-1 1,1 1 0,1 0-1,-1-1 1,0 0 0,1 0 0,0 1-1,0-1 1,-3-7 0,-29-79-10,29 60 98,2 8-66,2 15-40,0 0 1,0-1 0,1 1 0,1-14-1,0 1 59,0 14-74,0 0 0,0 0 1,1 0-1,-1 0 0,2 0 0,2-6 0,-4 10 50,9-8-231,0 1 196,-9 8-4,0 0 0,0 1 0,0-1 0,0 0-1,0 0 1,0 0 0,1 1 0,-1-1 0,0 1 0,0-1 0,1 1 0,-1-1 0,0 1 0,1 0-1,-1 0 1,0-1 0,1 1 0,-1 0 0,0 0 0,1 0 0,-1 1 0,1-1 0,-1 0 0,0 0-1,1 1 1,-1-1 0,0 1 0,0-1 0,1 1 0,-1 0 0,0-1 0,1 2 0,2 0-2,-1 0 0,0-1 1,0 1-1,-1 1 1,1-1-1,0 0 1,-1 1-1,1-1 1,-1 1-1,0 0 0,0 0 1,0 0-1,0 0 1,2 6-1,16 40 159,0 13-112,-19-56-6,1-1 1,1 0 0,-1 0 0,1 0 0,-1 0-1,6 6 1,7 16 194,-14-26-223,0 0 0,0 0 0,0 1 1,1-1-1,-1 0 0,0 0 1,0 0-1,1 0 0,-1-1 1,1 1-1,-1 0 0,0-1 1,1 1-1,2 0 0,5 3 134,6 5-26,28 11 0,-24-12-52,12 1-39,-25-7 6,-1-1 0,1 1 1,9 3-1,-8-2 36,-1 0-1,1-1 1,0 0 0,0-1 0,8 1 0,25 7 127,-32-6-100,0-1-1,0-1 1,1 1 0,-1-1-1,17 0 1,43-6 617,-4 0-259,-15 0-503,-41 4 111,16-7-173,-22 8-272,-19-1-10597,13 1 10135,0 0 0,1 0-1,-1 0 1,0-1 0,0 1-1,1-1 1,-1 0 0,0-1-1,1 1 1,-1 0 0,1-1-1,-4-2 1,-22-16-2466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07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318 345 2656,'4'-3'641,"6"-5"6395,-11 3-4388,-7 0-3315,-2 1 1005,0 0-1,0 0 0,0 2 1,-1-1-1,1 1 1,-1 1-1,1 0 0,-1 0 1,0 1-1,0 0 1,-19 4-1,23-3-244,-1 1 0,0 0 0,1 1 1,-1 0-1,1 0 0,0 0 0,0 1 0,0 0 0,0 0 0,1 1 0,0 0 1,0 0-1,0 1 0,0-1 0,1 1 0,-9 13 0,7-6 69,0-1-1,1 1 1,0 1-1,1-1 1,1 1-1,-5 26 1,6-28-112,1-2 24,0 0 1,0 0-1,1 0 0,0 1 1,1-1-1,1 20 0,2-14 69,0 0 0,1-1 0,8 23 0,-9-32-102,-1 0 0,1-1 1,0 0-1,1 0 1,-1 0-1,1 0 0,0 0 1,1-1-1,-1 1 1,1-1-1,-1-1 0,7 5 1,-6-5-3,0 0 1,-1 0 0,1-1-1,1 0 1,-1 0 0,0 0-1,0-1 1,1 0 0,-1 0-1,1 0 1,-1 0 0,1-1-1,-1 0 1,1 0-1,-1-1 1,1 1 0,-1-1-1,1 0 1,-1-1 0,0 1-1,1-1 1,5-3 0,11-4 76,-11 4-118,0 1 0,0-1-1,0-1 1,0 0 0,-1-1-1,0 0 1,0 0 0,14-14 0,-10 3 36,-1 0-1,0-1 1,-1-1 0,-1 0 0,13-33 0,30-112 177,-36 104-236,21-82 100,-33 117-269,-2-1 1,-1 0 0,-1 0-1,-1-33 1,-1 54 93,0 5-247,-1 3 193,-36 55 866,19-31-326,1 1 0,2 0 0,-14 33 0,8-3 46,3 0 0,2 0 0,3 2 0,-6 68 0,17-106-292,1-1 0,4 39 1,2-39-49,-4-17-144,0 1 1,0 0-1,-1 0 0,1 0 0,0 7 0,1-1-990,-2-9 421,1 0-1,-1 0 0,1 0 0,0 0 1,-1 0-1,1 0 0,0 0 0,0 0 0,0 0 1,1 1-1,14 5-6535,-3-4 5550,15-3-3155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07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 5632,'0'0'471,"0"1"0,1 0 1,-1 0-1,0 0 0,0-1 1,0 1-1,0 0 0,0 0 0,0 0 1,0 0-1,0 0 0,0-1 1,0 1-1,-1 0 0,1 0 0,-1 1 1,-7 31 1255,1-3-293,-2 19-89,-20 147 1603,23-161-2482,-1-1 0,-1 0-1,-2 0 1,-1 0 0,-25 49 0,32-75-375,2-5-21,0 1 0,1 0 0,-1 0 0,1 0 0,-2 8 1,3-11 425,1-1-411,46-9 518,70 0 485,33 10-2956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08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40 4736,'-25'-22'1530,"10"19"6688,22 6-6084,8-1-950,0 0 0,0 0-1,27-2 1,48-7 53,-54 3-873,206-9-284,-239 13-154,0 0 0,1 0-1,-1 0 1,1 1 0,-1-1 0,0 1-1,1-1 1,-1 1 0,0 0 0,1 1 0,2 1-1,-5-3-52,-1 0 0,0 1 0,1-1 0,-1 1 0,0-1 0,0 0 0,1 1 0,-1-1-1,0 1 1,0-1 0,0 1 0,0-1 0,0 1 0,0-1 0,0 1 0,0-1 0,0 1 0,0-1-1,0 1 1,0-1 0,0 1 0,0-1 0,0 1 0,0-1 0,0 1 0,-1-1 0,1 1 0,-6 12-2448,3-11 1869,1 0 1,-1 0-1,0 0 0,0 0 1,0-1-1,0 1 0,0-1 1,0 0-1,-1 0 0,1 0 1,0 0-1,-6 1 0,1-1-226,-10 5-2348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08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27 8128,'-3'-4'675,"2"-5"5764,12 5-2855,30-1-2168,0 1-1,65 4 1,-49 1-1322,-23-1-202,43 5 0,-64-3-622,-1 1 0,17 5 1,-21-5-661,0 0 0,-1 1 0,1-1 1,10 9-1,-17-11 1017,0-1 0,0 1 0,0 0 0,0 0 1,0 1-1,0-1 0,0 0 0,0 0 0,-1 0 0,1 1 0,0-1 1,-1 0-1,1 1 0,-1-1 0,1 0 0,-1 1 0,0-1 0,0 1 1,1-1-1,-1 0 0,0 1 0,0 1 0,-3 19-2816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09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51 2400,'-5'3'9401,"22"7"-3883,-8-5-6853,4 0 1703,1 0 1,-1-1-1,1 0 1,19 2-1,60 2 522,-62-6-513,207 0 749,1-16-644,-105 5-314,312-23 64,94-5 576,-454 32-557,101-2 84,-154 10-569,-33-2 73,0 1 1,0-1-1,-1 1 1,1-1-1,-1 1 1,1-1-1,-1 1 1,0-1-1,0 0 1,-1 3-1,-3 1-802,0-1 0,-1 1-1,1-1 1,-1-1-1,0 1 1,0-1-1,0 0 1,0 0 0,-7 1-1,-12 7-1887,-7 5-1575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10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246 372 4320,'-5'-30'2512,"5"29"-2273,0 0 1,-1-1 0,1 1 0,0 0-1,-1-1 1,1 1 0,-1 0-1,1 0 1,-1-1 0,1 1-1,-1 0 1,0 0 0,0 0 0,0 0-1,0 0 1,0 0 0,0 0-1,0 0 1,0 0 0,0 0-1,0 1 1,0-1 0,0 0-1,-3 0 1,1-1 60,0 1-1,0 0 0,-1 0 1,1 1-1,0-1 1,0 1-1,-1-1 0,1 1 1,-5 0-1,2 1-109,0 0 0,1 0 0,-1 1 0,0 0 0,1 0 0,0 0 0,-1 0 0,1 1 0,0 0 0,-6 5 0,3-2-6,1 0 0,0 1 1,1 0-1,0 0 0,-10 15 0,5-4 24,1 0 0,1 1 0,1 0 0,1 0 0,-7 25 0,12-34-136,0 0 1,1 1 0,0-1 0,0 1 0,1-1-1,0 1 1,1 0 0,0-1 0,1 1-1,0-1 1,1 0 0,0 0 0,4 10-1,-6-19-51,-1-1 0,0 1 0,1-1 0,-1 1 0,0-1 0,1 1 0,-1-1 0,0 1 0,1-1 0,-1 1 0,1-1 0,-1 1 0,1-1 0,-1 0 0,1 1-1,-1-1 1,1 0 0,-1 0 0,1 0 0,0 1 0,-1-1 0,1 0 0,-1 0 0,1 0 0,0 0 0,1 0 5,1 0-1,-1 0 1,0 0-1,0-1 1,0 1-1,0-1 1,0 1-1,2-2 1,1-1-14,1 0 1,0 0-1,-1 0 1,9-8 0,9-11-95,-1-1 0,37-50 0,28-59 122,-31 43 155,12-17-291,-17 17 73,-38 64 75,1 0 0,25-33 0,-38 57-41,0 0 0,-1 0 0,1 0 0,0 0 0,-1 0 0,1 0 0,-1-1 0,0 1 0,1 0 0,-1 0 0,0 0 0,0-1 0,0 1 0,0 0 0,0-3 0,0 4 117,-2 1 32,-4 6-70,-1 0 0,1 0-1,0 0 1,-5 10 0,4-7 164,0-1 0,-14 16 0,8-12-97,1-1 0,0 1 0,1 1 0,0 0 0,1 1 0,1 0 1,1 1-1,0-1 0,0 1 0,-7 27 0,8-15 81,1-1 0,2 1 1,0 0-1,2 0 0,2 39 0,1-58-171,0 0 0,0 0 0,1 0 0,0 0 0,1-1 0,-1 1 0,9 15 0,-8-19-330,0 0-1,0 0 1,0 0 0,1-1-1,-1 1 1,1-1-1,0 0 1,1 0-1,-1-1 1,1 1 0,-1-1-1,1 0 1,8 4-1,-10-6-497,1 0-1,0 0 1,-1 0-1,1-1 0,0 1 1,-1-1-1,1 0 1,0 0-1,4-1 1,33-7-7255,-21 0 3440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1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1 612 2304,'0'9'13194,"11"-22"-10261,-4 2-2360,10-12 81,-2-1 0,-1 0 0,15-38 1,-12 18-404,22-43 1,-28 66-168,1 1 0,1 1 0,1 0-1,17-19 1,-6 13-46,1 1 0,0 2 0,2 0 0,0 2 0,2 1 0,0 1-1,1 2 1,0 1 0,38-12 0,-65 26 20,1-1-1,0 1 1,-1 0 0,1 0 0,0 1-1,0-1 1,-1 1 0,1 0 0,6 1-1,-9-1-12,1 1-1,-1-1 1,-1 1-1,1-1 0,0 1 1,0 0-1,0 0 0,0 0 1,0 0-1,-1 1 1,1-1-1,0 0 0,-1 1 1,1-1-1,-1 1 1,0-1-1,1 1 0,-1 0 1,0-1-1,0 1 0,0 0 1,0 0-1,1 3 1,0 2 66,0 0 0,-1 1 1,0-1-1,0 1 1,0-1-1,-1 1 1,0-1-1,-1 1 1,1-1-1,-3 11 0,0-6 48,-1 0-1,0 1 0,0-2 1,-1 1-1,-9 16 1,9-21-115,0 1 0,-1-1 1,0-1-1,0 1 0,-1-1 1,1 0-1,-1-1 0,-1 1 1,1-1-1,-1-1 1,0 1-1,0-1 0,0-1 1,-11 4-1,13-5-247,1 0 1,-1-1-1,0 1 1,1-2-1,-1 1 0,0 0 1,1-1-1,-1 0 0,0-1 1,0 1-1,1-1 1,-1 0-1,1 0 0,-1-1 1,1 0-1,-1 0 1,1 0-1,0 0 0,0-1 1,0 0-1,0 0 1,0 0-1,-5-6 0,7 6-257,0 0 0,0-1 0,1 1 0,-1-1 0,1 1 0,0-1 0,0 1 0,1-1 0,-1 0 0,-1-7 0,3 9 191,-1 1 0,1 0 0,0-1 0,0 1 1,0-1-1,0 1 0,0-1 0,0 1 0,0-1 0,1 1 0,-1-1 0,0 1 1,1-1-1,-1 1 0,1 0 0,0-1 0,-1 1 0,1 0 0,0 0 0,0-1 1,0 1-1,0 0 0,0 0 0,0 0 0,0 0 0,0 0 0,0 0 0,1 0 0,-1 1 1,0-1-1,1 0 0,-1 1 0,3-2 0,-1 1-217,1 0 0,0 0 0,0 1 0,0-1 0,0 1 0,7 0 0,24 5-2533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13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65 4480,'-4'-6'621,"-9"-20"828,12 25-1147,0 0 0,1 0 0,0-1 1,-1 1-1,1 0 0,0 0 1,-1-1-1,1 1 0,0 0 0,0 0 1,0-1-1,0 1 0,0 0 1,0-1-1,1 1 0,-1 0 0,0 0 1,1-2-1,1 2 80,1 0 0,-1 0 0,0 0 0,1 0 0,-1 0 0,0 1 0,1-1-1,-1 1 1,1 0 0,-1-1 0,1 1 0,2 1 0,2-1 171,1 1 0,-1 1 0,0-1 0,0 1 0,0 1 0,-1-1 0,8 4 0,14 6 399,-3-4-250,0 2 0,38 20 1,-51-23-539,10 5 303,-1 1 0,0 1 0,19 17 0,-29-22-523,-2 0 0,1 0 0,-1 1 1,-1 0-1,0 0 0,0 1 1,-1 1-1,10 20 0,-16-31-420,-1 1-1,1-1 0,-1 0 1,1 0-1,0 0 1,-1 1-1,1-1 0,0 0 1,0 0-1,0 0 1,0 0-1,0 0 0,0 0 1,0-1-1,0 1 1,0 0-1,0 0 0,3 0 1,11-1-6571,-3-3 5096,10-6-2651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102 491 2080,'5'-8'6160,"-10"9"-6283,-1 5 103,1 0-1,-1 0 1,1 0-1,-7 12 1,-6 7 165,13-19-58,0 1 0,1-1 1,-1 1-1,1 0 0,1 1 1,-1-1-1,-3 13 0,6-18-66,-2 10 394,-4 23 1,7-33-350,-1-1 0,1 1-1,0 0 1,0 0 0,0-1-1,0 1 1,0 0 0,0 0-1,0-1 1,0 1 0,1 0-1,-1 0 1,1-1 0,-1 1 0,1 0-1,0-1 1,0 1 0,0-1-1,0 1 1,0-1 0,0 1-1,1 0 1,-1-2-17,0 1-1,0-1 1,0 0-1,0 0 1,-1 0-1,1 0 1,0-1-1,0 1 1,0 0-1,0 0 1,0 0-1,-1-1 1,1 1-1,0 0 1,0-1-1,0 1 1,-1-1-1,1 1 1,0-1-1,-1 1 1,2-2-1,4-2 90,213-104 823,-185 94-1058,3-5-1060,-45 75-187,7-50 1450,1 0-1,0 0 1,0 0 0,1 0-1,-1 0 1,1 0 0,1-1-1,-1 1 1,1 0 0,0 0-1,4 7 1,-5-11-47,0 0 0,0 0 0,0 0-1,0-1 1,0 1 0,0-1 0,0 1 0,1-1 0,-1 1-1,1-1 1,-1 0 0,1 1 0,0-1 0,-1 0 0,1 0-1,0 0 1,0 0 0,0-1 0,0 1 0,0-1 0,0 1-1,0-1 1,0 1 0,0-1 0,0 0 0,0 0 0,0 0 0,0 0-1,0 0 1,0-1 0,0 1 0,0 0 0,0-1 0,-1 0-1,1 1 1,0-1 0,2-1 0,13-8 320,25-17-1,-31 19-307,0 0 0,-1-1-1,0 0 1,-1 0 0,0-1-1,-1 0 1,13-20 0,-18 26-83,-1 0 0,-1-1 0,1 1 0,0 0 0,-1-1 0,0 0 0,0 1 0,-1-1 0,1 0 0,-1 1 0,0-7 0,-3 1-591,3 6-505,11 10 605,-6-3 522,0-1 0,0 1-1,0-1 1,1-1 0,-1 1-1,0-1 1,1 0 0,10 1-1,2-2 210,26-2 0,-19 0-137,-2 0-7,23-6-1,11-1 38,64-8-190,-121 17 48,0-1 1,0 1 0,1 0 0,-1 0 0,0 0 0,0 0 0,1 0 0,-1 0-1,0 0 1,0 0 0,1 0 0,-1 0 0,0 0 0,0 0 0,1 0 0,-1 0-1,0 0 1,0 0 0,1 0 0,-1 0 0,0 0 0,0 0 0,1 0 0,-1 0-1,0 0 1,0 0 0,1 1 0,-1-1 0,0 0 0,0 0 0,0 0 0,1 1 0,-6 7-887,1-2 1022,-5 10-95,0 0 0,1 0 0,0 0 1,-8 28-1,16-42 7,0 0 0,-1 0-1,1 0 1,0 0 0,0 0 0,0 0 0,0 0 0,1 0-1,-1 0 1,0 0 0,1 0 0,0 0 0,0 3 0,0-4 9,-1 0 0,1 0 1,0 0-1,-1 0 0,1 0 1,0 0-1,0 0 1,-1 0-1,1-1 0,0 1 1,0 0-1,0 0 1,0-1-1,0 1 0,0-1 1,0 1-1,0-1 1,0 1-1,1-1 0,-1 0 1,0 1-1,0-1 0,0 0 1,3 0-1,17-1 175,0-1-1,0-1 1,23-7-1,-16 4-108,-2-1 28,0 0 0,0-2 1,-1-1-1,25-14 0,-39 17-67,0-1 0,-1 0 0,0 0 0,0-1 0,0-1 0,-1 0 0,12-17 0,-9 12-60,8-10 27,-2 0 1,0-1 0,15-30-1,87-159-184,-89 153-657,-55 109-1253,-44 114 1557,24-55 429,-11 34 204,45-111-23,2 1 0,-9 56 1,15-77-71,1-1 94,0 0 0,0 0 1,0 0-1,1 0 0,1 0 0,-1 0 1,1 0-1,3 10 0,-4-17-110,0-1 0,0 0 0,0 1 0,0-1-1,0 0 1,1 0 0,-1 1 0,0-1 0,0 0 0,0 0-1,1 1 1,-1-1 0,0 0 0,0 0 0,1 0 0,-1 1 0,0-1-1,0 0 1,1 0 0,-1 0 0,0 0 0,1 0 0,-1 0-1,0 0 1,1 1 0,-1-1 0,0 0 0,1 0 0,-1 0-1,0 0 1,1-1 0,12-5 360,11-16-29,-20 18-332,25-25 275,66-49 0,-59 52-193,-2-2 0,-1-2 1,-2 0-1,40-51 0,-32 30-141,-2-3 0,41-79 0,-58 98-43,-10 17-3,0 0 0,-1 0 0,10-32 0,-2 6-537,-12 32 121,-40 112-1453,-9 24 2183,5-46-212,-64 92 1,52-87 183,39-66-79,9-13 13,0 0 0,0 1 0,1 0 0,-1-1-1,1 1 1,-2 5 0,4-10-108,0 0 0,0 1-1,0-1 1,0 0 0,-1 0 0,1 1-1,0-1 1,0 0 0,0 0 0,0 1-1,0-1 1,0 0 0,0 0 0,0 0-1,0 1 1,0-1 0,0 0-1,0 0 1,1 1 0,-1-1 0,0 0-1,0 0 1,0 1 0,0-1 0,0 0-1,0 0 1,0 0 0,1 0 0,-1 1-1,0-1 1,0 0 0,0 0 0,0 0-1,1 0 1,-1 1 0,0-1-1,0 0 1,0 0 0,1 0 0,-1 0-1,0 0 1,0 0 0,1 0 0,-1 0-1,0 0 1,0 0 0,1 0 0,-1 0-1,0 0 1,0 0 0,1 0-1,-1 0 1,0 0 0,0 0 0,0 0-1,1 0 1,-1 0 0,0 0 0,0 0-1,1-1 1,15-6 322,-13 6-210,65-33 423,56-25-1111,-124 58 536,5-1-104,-1 1 0,1-1-1,-1 1 1,1-1 0,5 1 0,-9 0 102,0 1-1,0 0 1,1 0-1,-1 1 1,0-1-1,0 0 1,0 0-1,0 0 1,0 1-1,0-1 0,0 1 1,0-1-1,0 0 1,0 1-1,0 0 1,0-1-1,0 1 1,0 0-1,-1-1 1,1 1-1,0 0 1,0 0-1,-1 0 1,1 0-1,0 0 1,-1-1-1,1 3 1,14 25 99,0 0 0,27 35 0,-41-61-53,1-1 1,-1 1-1,1-1 1,-1 1-1,1-1 1,0 1-1,-1-1 1,1 0-1,0 0 1,0 0-1,0 0 1,0 0-1,0 0 1,0-1-1,0 1 1,0-1-1,0 1 1,0-1-1,0 0 1,0 0-1,1 0 1,-1 0-1,0 0 1,4-1-1,-4 0-304,1 1-1,0-1 1,-1 0-1,1-1 0,-1 1 1,1 0-1,-1-1 1,0 0-1,1 1 0,-1-1 1,0 0-1,0 0 1,0 0-1,0 0 0,-1 0 1,1-1-1,-1 1 1,3-5-1,2-7-2415,2 2 901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49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47 5312,'-13'-29'2970,"12"24"-1192,-4-7 1238,1 11-1701,-1 7 32,2 0-1183,0 0-1,1 0 1,0 1 0,1-1-1,-1 1 1,1-1-1,0 1 1,0 11 0,2 1 281,4 35 0,0-29-260,1 1 0,2-1 0,0-1 0,1 0 0,2 0 1,17 29-1,-13-25 225,-15-26-436,1-3-646,0 0 283,0 1 0,-1-1-1,1 0 1,0 1 0,-1-1 0,1 0 0,-1 0 0,1 0 0,-1 0-1,1 0 1,0-1 0,-1 1-317,18-31-7767,-3 15 5714,5 4 962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14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733 9 7712,'-3'-2'265,"-1"1"1,0-1 0,1 1 0,-1 0-1,0 1 1,0-1 0,1 1 0,-1-1-1,0 1 1,0 0 0,0 1-1,0-1 1,0 1 0,1-1 0,-1 1-1,-4 2 1,-71 22 6068,-27 11-2994,57-13-2000,1 2 1,-51 33-1,-81 70 24,174-124-1357,-36 26-176,-13 10-5262,63-42-354,3-1 4125,16-12-5518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0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1512 1 1728,'7'2'808,"-9"3"-621,1-3 1538,2 2-1321,-1-1-1,1 1 1,-1 0 0,0 0-1,0 0 1,0-1-1,-1 1 1,1 0 0,-1 0-1,0-1 1,0 1 0,0 0-1,0-1 1,-1 1 0,-2 3-1,-4 6 366,0 0-1,-17 18 0,-3 5 298,-1 3-400,-2-1-1,-2-1 1,-42 37 0,-121 88 864,143-121-1115,-225 163 1334,179-144-1299,-125 81 148,174-105-423,2 1 0,-57 57 0,67-55 78,-37 49-1,64-73-236,1 0 1,0 1-1,1 1 0,0-1 0,2 1 1,-11 36-1,10-22 188,1 0-1,1 0 1,2 1-1,1 0 1,3 59-1,28 169 439,-16-161-542,-12-95-57,3 19-462,0-1 0,1 1 0,11 33 0,-13-50-170,1 0 0,-1 0 1,1 0-1,0-1 0,1 1 1,-1-1-1,1 1 0,0-1 1,1-1-1,-1 1 0,1 0 1,0-1-1,0 0 0,0 0 1,1-1-1,-1 1 0,11 3 1,34 9-6180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821 13 3328,'-9'-12'10309,"10"14"-8944,115 175 4305,35 49-4812,-89-149-713,-11-13 14,62 98 1,-98-136-95,-1 1-1,-1 1 1,-2-1-1,-1 2 1,-1 0-1,-1 0 1,-2 0-1,-1 1 1,2 56-1,-7-84-58,1 45 23,-11 80 0,9-120-20,-1 0 0,0-1 0,0 1 0,-1-1 0,0 1 0,0-1 0,0 0 0,-1 0-1,1 0 1,-2-1 0,1 1 0,0-1 0,-1 0 0,0 0 0,-11 8 0,-4-1 10,1 0 1,-2-1-1,-30 11 1,34-14-33,-34 15 72,0 1 0,3 3-1,-72 51 1,15 1 536,-121 67-1,26-40-399,-13 9-320,141-75-724,21-11-1516,3 0-3840,31-19 3219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3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1 374 2656,'0'-3'372,"1"0"0,0 1 0,0-1 0,0 0 0,0 0 0,0 1 0,1-1 0,-1 0 0,1 1 0,0 0 0,-1-1 1,1 1-1,0 0 0,1 0 0,-1 0 0,0 0 0,0 0 0,1 0 0,-1 1 0,6-3 0,-7 4-264,0 0 0,0 0 0,0 0 0,-1 0 1,1 0-1,0 0 0,0 0 0,0 0 0,0 0 0,0 0 0,0 1 0,0-1 1,-1 0-1,1 1 0,0-1 0,0 0 0,0 1 0,-1-1 0,1 1 0,0-1 0,0 1 1,-1 0-1,1-1 0,-1 1 0,1 0 0,0 0 0,-1-1 0,1 1 0,0 1 0,1 2 276,0 0 0,0 0 0,0 0 0,2 7 0,3 17 575,-2-1 1,4 47 0,-5-32-405,-4-13-293,0-25-200,-1 0 1,1 0-1,0 0 1,1 1-1,-1-1 1,0 0-1,1 0 1,0 0-1,0 0 1,2 5-1,-3-9-42,0 0 0,1 1-1,-1-1 1,0 0 0,0 1-1,0-1 1,1 0 0,-1 1-1,0-1 1,0 0 0,1 1-1,-1-1 1,0 0 0,0 1-1,1-1 1,-1 0 0,0 0-1,1 0 1,-1 1 0,1-1-1,-1 0 1,0 0 0,1 0-1,-1 0 1,0 0 0,1 0-1,-1 1 1,1-1 0,-1 0-1,0 0 1,1 0 0,-1-1-1,1 1 1,-1 0 0,0 0-1,1 0 1,-1 0 0,1 0-1,-1 0 1,0 0 0,1-1-1,-1 1 1,0 0 0,1 0-1,-1-1 1,0 1 0,1 0-1,-1 0 1,0-1 0,0 1-1,1 0 1,-1-1 0,0 1-1,1-1 1,0-1-14,1 0 0,-1-1 0,0 1 1,1-1-1,-1 1 0,0-1 0,1-4 0,21-152 75,-8 43-61,-11 93-19,22-110-23,-21 114-32,1 1 0,0 0-1,2 1 1,0-1 0,11-16 0,-17 31 78,-1 1 0,1-1-1,1 1 1,-1 0 0,0-1 0,0 1 0,1 0 0,-1 0 0,1 1 0,0-1 0,-1 0 0,1 1-1,0 0 1,0 0 0,0 0 0,0 0 0,0 0 0,0 0 0,0 1 0,0 0 0,6-1-1,-6 1-12,-1 1 0,0-1 0,0 0 0,1 1 0,-1 0 0,0-1 0,0 1 0,0 0 0,0 0 0,0 0-1,0 0 1,0 1 0,0-1 0,0 0 0,-1 1 0,1-1 0,0 1 0,-1 0 0,1 0 0,-1-1 0,0 1-1,1 0 1,-1 0 0,0 0 0,0 1 0,-1-1 0,1 0 0,0 0 0,-1 0 0,1 4 0,2 10 31,-1 1 0,-1 0 1,0 0-1,-1 0 0,-4 26 1,2-32-21,0-1 0,0 1 0,-1-1 0,-1 0 0,0 0 0,0 0 0,-1 0 0,0-1 0,-11 17 0,-2-5 96,-41 37-1,57-56-59,-1 0 0,1 1 1,0-1-1,-1 1 0,1 0 0,0 0 1,1 0-1,-1 0 0,0 0 0,1 0 1,0 0-1,0 0 0,0 1 0,0-1 1,0 0-1,0 8 0,1-7 50,0 0 0,1 1 0,-1-1 0,1 1 0,0-1 0,1 0 0,-1 1 0,1-1 0,-1 0 0,1 0 1,1 0-1,2 4 0,9 11 366,1-1 0,1-1 0,1-1 0,19 16 1,-9-8-670,-23-21-1817,3 4 5092,-2-1-2638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4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1 192 3968,'1'-4'249,"1"1"-1,-1 0 1,1 0 0,0-1 0,1 1 0,-1 0-1,0 1 1,1-1 0,0 0 0,-1 1 0,1-1-1,0 1 1,0 0 0,0 0 0,1 0 0,-1 1-1,0-1 1,1 1 0,6-2 0,-9 3-129,0 0-1,0 0 1,0 0 0,0 0 0,0 0 0,0 0 0,-1 0-1,1 1 1,0-1 0,0 0 0,0 1 0,0-1-1,0 1 1,0-1 0,0 1 0,-1-1 0,1 1 0,0-1-1,0 1 1,-1 0 0,1 0 0,0-1 0,-1 1 0,1 0-1,-1 0 1,1 0 0,-1 0 0,1 0 0,-1-1 0,0 1-1,1 2 1,1 2 118,0-1 0,-1 1 0,1 0 0,0 9 0,-2-1 201,0 1 0,-1-1 1,-1 0-1,0 0 1,-1 0-1,0 0 1,-1-1-1,-6 15 1,-3 10 356,11-29-617,-1 0 0,0 0-1,-1 0 1,1-1 0,-7 9-1,9-15-23,2-6 101,7-15-337,11-20 1,7-20-180,27-75 178,-42 110 191,1 1-1,2 0 0,22-30 1,-33 51-19,-1 0 0,1 0 0,0 0 0,0 0 1,0 0-1,7-4 0,-9 7-45,0-1-1,-1 1 0,1-1 1,0 1-1,0-1 1,0 1-1,0 0 1,1 0-1,-1-1 0,0 1 1,0 0-1,0 0 1,0 0-1,0 0 1,0 0-1,0 1 0,0-1 1,0 0-1,0 0 1,0 1-1,0-1 1,0 0-1,0 1 1,0-1-1,0 1 0,0-1 1,0 1-1,0 0 1,-1-1-1,1 1 1,1 1-1,5 8 220,0-1 0,-1 1-1,-1 1 1,0-1 0,0 1 0,-1 0 0,4 16-1,3 4 27,81 186-29,-85-198-1501,-7-17 782,0 0 1,1 0-1,0 0 0,0 0 1,-1 0-1,1 0 1,2 3-1,-2-4-177,-1 0-1,0 0 1,1 0-1,-1 0 1,0 0-1,0 0 1,0 0 0,0 0-1,0 0 1,0 0-1,0 0 1,0 0-1,0 1 1,-1-1-1,1 0 1,0 0 0,-1 0-1,1 0 1,-1 0-1,1 0 1,-1 0-1,1-1 1,-1 1 0,0 0-1,1 0 1,-3 1-1,-14 10-1257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4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99 7392,'-34'-25'2720,"28"25"-608,21-3-1728,5-6 1408,8 0-1024,12 0-192,12-4-384,7 4-288,-5 5 32,-6-5-2720,-4 4 1536,-5 2-3456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4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9 6720,'-4'-8'1661,"2"10"-689,2 16-196,0-9-521,6 98 4195,0-27-2378,3 36-1061,-2-40-902,-6-73-146,-1 5-206,1 0 1,-1 0-1,-2 16 0,2-24 219,0 0 0,0 0 0,0 0 0,0-1 0,0 1-1,0 0 1,0 0 0,0 0 0,0 0 0,0 0 0,-1-1 0,1 1 0,0 0-1,0 0 1,0 0 0,0 0 0,0 0 0,-1 0 0,1 0 0,0 0-1,0 0 1,0 0 0,0 0 0,0 0 0,-1 0 0,1-1 0,0 1 0,0 0-1,0 0 1,0 0 0,-1 0 0,1 0 0,0 1 0,0-1 0,0 0 0,0 0-1,0 0 1,-1 0 0,1 0 0,0 0 0,0 0 0,0 0 0,0 0 0,0 0-1,-1 0 1,1 0 0,0 1 0,0-1 0,0 0 0,0 0 0,0 0 0,0 0-1,0 0 1,0 1 0,-1-1 0,1 0 0,0 0 0,0 0 0,0 0 0,0 0-1,0 1 1,0-1 0,0 0 0,-6-13-752,2-3 749,0-1-1,2 1 0,0-1 1,0 0-1,3-32 0,17-81 818,-15 116-544,0 1-1,1-1 1,0 0 0,10-20-1,-11 30-112,-1-1-1,1 1 1,0 0 0,0 0-1,0 0 1,0 1-1,6-5 1,-7 6-47,1 0 1,-1 1 0,0-1 0,1 1 0,0 0 0,-1 0-1,1 0 1,0 0 0,-1 0 0,1 0 0,0 1-1,0-1 1,5 1 0,-1 0 100,0 1 1,0 0-1,0 1 0,0-1 1,0 1-1,0 1 0,-1-1 0,12 7 1,5 4 366,21 16 1,-42-27-531,116 86 1958,-104-77-1673,-1 1-1,0 1 0,-2 0 1,1 0-1,-1 2 1,10 18-1,-18-29-212,-1 0 0,0 0 0,-1 0 0,1 1 0,-1-1 0,0 0 0,0 1 0,1 4 0,-2-6-69,0-1 0,0 0 0,-1 1 0,1-1 0,0 0 0,-1 1 0,0-1 0,1 0 0,-1 0 0,0 0 0,0 1 0,0-1 0,-1 0 0,1 0 0,0 0 0,-3 2 0,-1 1-48,0-1 0,-1 1 0,1-1 0,-1-1 0,0 1 0,1-1 0,-2 0 0,1 0 0,0-1 0,-12 4 0,-8 0-790,-36 4 0,44-7 109,-2 0-668,-1 0 0,0-2 1,0 0-1,0-1 0,-24-4 1,9-4-5207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28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1299 42 2656,'-6'6'10064,"-4"-7"-7424,7-8-1598,3 9-987,0-1 1,0 1-1,0-1 0,0 1 0,0-1 0,-1 1 0,1-1 0,0 1 0,0-1 1,0 1-1,0-1 0,-1 1 0,1 0 0,0-1 0,-1 1 0,1-1 1,0 1-1,-1 0 0,1-1 0,0 1 0,-1-1 0,1 1 0,-1 0 1,1 0-1,0-1 0,-1 1 0,1 0 0,-1 0 0,1 0 0,-2-1 0,0 0 72,0-1-1,0 0 0,0 0 0,0 1 1,0-2-1,0 1 0,0 0 0,-2-4 0,-11 5 504,15 0-595,0 1 0,-1 0-1,1-1 1,-1 1 0,1 0 0,-1-1 0,0 1 0,1 0 0,-1 0 0,1 0 0,-1 0 0,1-1 0,-1 1-1,0 0 1,1 0 0,-1 0 0,1 0 0,-1 0 0,0 0 0,1 0 0,-1 0 0,1 1 0,-1-1 0,1 0-1,-1 0 1,0 0 0,1 1 0,-1-1 0,1 0 0,-1 1 0,1-1 0,-1 1 0,0 0 11,0-1 1,-1 1 0,1-1-1,0 1 1,0-1-1,0 1 1,-1-1 0,1 0-1,0 1 1,0-1 0,-1 0-1,1 0 1,0 0-1,-1 0 1,-1 0 0,2-1-24,-1 1 0,1 0 1,0 0-1,-1 0 1,1 0-1,0 0 0,-1 1 1,1-1-1,0 0 0,0 1 1,-1-1-1,1 0 1,0 1-1,0 0 0,-2 0 1,1 1-4,1-1 0,0 1 0,-1-1 0,1 0 0,-1 0 0,1 0 0,-1 1 0,1-2 0,-1 1 0,0 0 1,0 0-1,1 0 0,-1-1 0,0 1 0,0-1 0,-3 1 0,-1 0 11,1 0 0,0 0 0,0 1 0,-7 2 0,-4 5 182,13-7-162,-1-1 0,0 0 1,1 1-1,-1 0 0,1 0 0,-1 0 0,1 0 1,0 1-1,-3 2 0,-1 4 50,0-1 1,0 0-1,-16 13 0,15-14-43,2 0-1,-1 0 1,-6 9-1,7-8-18,-1 0 0,-10 9 0,3-3 70,-14 16 0,17-17-138,0-1 1,-22 18 0,-6 0 86,-121 83-62,134-96 43,-2-2 1,0-1-1,-1-1 0,-43 14 1,63-26-3,1 1 1,-1-1-1,0-1 0,1 1 1,-1-1-1,0-1 1,-11-2-1,-59-16 20,63 15-109,-19-6 68,1-2 0,-42-20 0,62 26 23,1-2 0,0 0-1,0 0 1,0-1-1,1-1 1,1 0 0,-21-23-1,29 29-26,0 0 0,0-1 0,0 1 0,1 0 0,0-1-1,0 0 1,0 0 0,0 1 0,1-1 0,0 0 0,0 0 0,-1-6-1,2 8-27,0-1 0,1 1 0,-1-1-1,0 1 1,1 0 0,0-1 0,0 1-1,0 0 1,0-1 0,0 1 0,1 0-1,-1 0 1,1 0 0,0 0 0,0 0-1,0 1 1,0-1 0,5-4 0,2 0 14,0 0 0,1 1 1,0 0-1,0 1 1,0 0-1,1 0 0,-1 1 1,1 0-1,0 1 1,0 0-1,19-1 0,1 1 218,0 1-1,0 2 1,35 4-1,-41-1-122,0 1 0,-1 1 0,0 1 1,24 10-1,90 45 401,-106-42-298,-2 0 0,0 3 0,52 47 0,31 22 929,-98-80-946,1-2 0,0 0 0,0-1 0,0-1-1,1 0 1,0-2 0,20 5 0,-24-7-745,0-1-1,1-1 1,-1 0 0,15-2-1,14-4-4586,-1-7-3577,-15 1 4602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3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406 31 1472,'-2'0'179,"1"0"-159,1 1-1,0-1 0,0 0 1,-1 0-1,1 0 1,0 0-1,0 0 1,-1 0-1,1 0 1,0 0-1,0 0 1,-1 0-1,1 0 1,0 0-1,0 0 1,-1 0-1,1 0 1,0 0-1,0 0 1,-1 0-1,1-1 0,0 1 1,0 0-1,0 0 1,-1 0-1,1 0 1,0 0-1,0-1 1,0 1-1,0 0 1,-1 0-1,1 0 1,0 0-1,-1-2 1593,-20 5 9524,19-3-10779,2 0-256,0 1 0,-1-1 1,1 0-1,0 0 0,-1 0 0,1 0 0,-1 0 0,1 0 1,0 0-1,-1 0 0,1 0 0,-1 0 0,1 0 0,0 0 0,-1 0 1,1 0-1,-1-1 0,1 1 0,0 0 0,-1 0 0,1 0 1,0-1-1,-1 1 0,1 0 0,0 0 0,-1-1 0,1 1 0,0 0 1,-1-1-1,1 1 336,0-5 214,0 4-571,0 0-1,0 0 1,0 0 0,0 0-1,0 0 1,0 1 0,0-1-1,0 0 1,0 0 0,0 0-1,0 0 1,1 0 0,-1 0-1,0 1 1,1-1 0,0-1-1,5 0 10,-4 1 25,0 0 0,1 0 0,-1 1 0,0-1 0,1 1 0,-1-1 0,1 1 0,3 0 0,-1 1-22,-5-1-46,1 1 1,-1-1-1,0 0 0,1 0 1,-1 0-1,0 0 0,1 0 1,-1 0-1,0 0 0,0 0 1,1 1-1,-1-1 1,0 0-1,0 0 0,1 0 1,-1 1-1,0-1 0,0 0 1,1 0-1,-1 1 1,0-1-1,0 0 0,0 1 1,0-1-1,1 0 0,-1 0 1,0 1-1,0-1 0,0 0 1,0 1-1,0-1 1,0 0-1,0 1 0,0-1 1,0 0-1,0 1 0,0-1 1,0 0-1,0 1 1,0-1-1,0 0 0,0 1 1,0-1-1,-1 1 0,1 1-139,9 23 600,-9-25-501,0 1-1,0-1 1,1 1-1,-1-1 1,0 0-1,0 1 1,0-1 0,1 0-1,-1 0 1,0 1-1,0-1 1,1 0 0,-1 1-1,0-1 1,0 0-1,1 0 1,-1 0-1,0 1 1,1-1 0,-1 0-1,0 0 1,1 0-1,-1 0 1,1 0 0,-1 0-1,0 1 1,1-1-1,-1 0 1,0 0-1,1 0 1,-1 0 0,1 0-1,-1-1 1,1 1-1,13-1 83,63-17 45,-62 13-41,-11 5-84,-1-1-1,0 0 1,0 0 0,0 0 0,6-3 0,-3 3-131,-6 1 125,0 0 0,0 0 0,0 0 0,0 0 0,0 0-1,0 0 1,0 0 0,0 1 0,0-1 0,0 0 0,0 0-1,0 0 1,0 0 0,0 0 0,0 0 0,0 0 0,0 0 0,0 0-1,0 0 1,0 0 0,0 0 0,0 0 0,0 0 0,0 0 0,0 0-1,0 0 1,0 1 0,0-1 0,0 0 0,0 0 0,0 0-1,0 0 1,0 0 0,0 0 0,0 0 0,0 0 0,0 0 0,0 0-1,0 0 1,0 0 0,0 0 0,0 0 0,0 0 0,0 0 0,0 0-1,0 0 1,0 0 0,0 0 0,-1 0 0,1 0 0,0 0-1,0 0 1,0 0 0,0 0 0,0 0 0,0 0 0,0 0 0,0 0-1,0 0 1,0 0 0,0 0 0,0 0 0,0 0 0,0 0 0,0 0-1,0 0 1,0 0 0,-1 0 0,1 0 259,9 4-117,-5-1-77,1 0-1,-1-1 1,1 1-1,0-1 0,0 0 1,0-1-1,0 1 1,0-1-1,0 0 1,9 0-1,8 3-55,3-1 60,1 0 1,-1-2 0,29-2 0,-9 0-66,312 1-6,-241 9-256,-114-9 187,-3 1-48,1 1 123,0-1-1,-1 1 1,1-1 0,-1 0 0,0 0 0,1 1 0,-1-1 0,0 0-1,0 0 1,0 0 0,0 0 0,0 0 0,0 0 0,0 0 0,0 0-1,0 0 1,-3 1 0,-23 12 27,-1-3-91,0-2 0,-40 8 0,0-1 109,29-4-79,1 1-1,0 2 1,1 1-1,1 2 1,0 2 0,2 1-1,0 1 1,-58 53-1,18-1 69,-18 15-160,42-45 218,-2-2 0,-79 49 0,-87 44 419,210-130-481,-1 0 1,1 1-1,1-1 1,-1 2-1,-11 11 1,12-13 243,15-9-64,64-13-23,107-11 0,-63 12-137,-56 6-68,0 4 0,1 1 0,75 5 0,-115 2 54,1 1 0,-1 1 0,0 1 0,0 1 1,0 1-1,-1 0 0,0 2 0,23 12 0,-37-16 22,1-1 0,0-1 0,1 0 0,-1 0 0,1 0 0,-1-1 0,9 2 0,-14-4-128,-2 0 13,0 0 0,0 0 0,1 1 0,-1-1 0,0 0 0,0 0 0,0 0 0,1 0 0,-1 0-1,0 0 1,0 0 0,1 0 0,-1 0 0,0 0 0,0 0 0,0 0 0,1 0 0,-1 0 0,0 0 0,0 0 0,1 0 0,-1 0 0,0 0 0,0 0 0,0 0 0,1 0 0,-1 0 0,0-1 0,0 1 0,0 0 0,1 0 0,-1 0 0,0-1 0,2-4-4932,-2 4 4775,0 1 0,0 0 1,0 0-1,0 0 1,0-1-1,-1 0-623,-13-21-9088,9 14 5231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32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99 2144,'-21'-7'1202,"-21"-7"2822,31 9-1966,1 1-1,-20-5 0,-7 5 6886,38 5-8722,0-1 1,0 1-1,-1-1 1,1 0-1,0 1 1,0-1-1,0 0 1,-1 1-1,1-1 1,0 0 0,0 0-1,1 0 1,10 2 463,1-2 0,20-1 1,-20 0-428,329-27 2298,-76 4-2047,-4 17-998,-261 7 479,71 4-782,-63-3 101,-1 1-1,1 0 1,-1 0 0,1 0 0,13 7 0,-20-8 440,-1-1 1,0 1-1,0-1 1,1 1-1,-1 0 1,0-1 0,0 1-1,0 0 1,0 0-1,0 0 1,0 0-1,0 0 1,0 0-1,0 0 1,0 0-1,0 0 1,-1 1-1,1-1 1,-1 0-1,1 0 1,-1 1-1,1-1 1,-1 0-1,1 1 1,-1-1-1,0 1 1,0-1-1,0 0 1,0 1-1,0 1 1,-11 22-3019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50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572 0 4992,'-21'0'1589,"19"1"-1343,0-1-1,0 1 1,-1-1-1,1 1 0,0 0 1,0 0-1,0 0 1,0 0-1,0 0 1,0 1-1,1-1 1,-1 1-1,-3 2 1,-6 5 493,-21 10 879,-38 14-1,45-22-905,-26 14 310,0 2 0,-59 43 0,60-34-880,-47 33 153,83-61-1307,5-4-5213,18-7 4119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54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320 383 1728,'0'0'560,"6"-10"3712,-6 10-4214,0 0 0,-1-1 0,1 1-1,0 0 1,0-1 0,0 1 0,-1 0 0,1-1 0,0 1 0,0 0 0,-1-1 0,1 1 0,0 0 0,-1 0-1,1-1 1,0 1 0,-1 0 0,1 0 0,0-1 0,-1 1 0,1 0 0,-1 0 0,1 0 0,0 0 0,-1 0-1,1 0 1,-1 0 0,1 0 0,0 0 0,-1 0 0,0 0 0,-17 0 408,13 0-263,-23 0 428,0 1-1,-53 10 0,70-8-581,0-1 0,0 2 1,1-1-1,0 2 0,-1-1 0,1 1 0,1 1 1,-1 0-1,1 0 0,-11 10 0,17-13-33,0 1-1,0-1 1,0 1-1,0 0 1,1 0-1,-1 0 1,1 0-1,0 0 0,0 0 1,1 1-1,-1-1 1,1 0-1,0 1 1,0 0-1,1-1 1,-1 1-1,1-1 1,0 1-1,0 0 0,1-1 1,-1 1-1,1-1 1,2 8-1,-2-8 27,1 0 0,-1 0 0,1 0 0,0 0 0,0 0 0,1-1 0,-1 1 0,1-1 0,-1 1 0,1-1 0,0 0-1,1 0 1,-1 0 0,0-1 0,1 1 0,-1-1 0,1 0 0,0 0 0,0 0 0,0 0 0,0-1 0,0 1 0,0-1 0,0 0 0,8 0 0,-6 0 18,-1-2 1,0 1-1,0 0 1,0-1-1,0 0 1,0 0 0,0-1-1,0 1 1,0-1-1,-1 0 1,1-1-1,0 1 1,-1-1-1,0 0 1,0 0 0,0 0-1,5-5 1,-5 4-23,0 0-1,0 0 1,-1 0 0,1-1 0,-1 1 0,-1-1 0,1 0-1,0 0 1,-1 0 0,0 0 0,0 0 0,-1-1 0,0 1-1,1 0 1,-2-1 0,1-5 0,0-3 61,-1 10-72,1 0 0,-1 0 0,0-1 0,-1 1 0,1 0-1,-1 0 1,1 0 0,-1 0 0,-3-6 0,2 4 116,0 0 0,1 0 1,-1 0-1,1-1 0,1 1 0,-1-12 1,1 17-128,3 2-5,1 0 0,-1 1 1,0-1-1,0 1 0,0-1 1,0 1-1,3 2 0,-3-1 6,-1-1 0,0 1 0,0 0 0,0 0 0,0 0 0,-1 1 0,1-1 1,-1 0-1,1 1 0,-1-1 0,0 0 0,-1 1 0,1 0 0,-1-1 0,1 1 0,-1 5 0,0 3-4,-1 0 0,0 1 0,-5 18-1,-33 168 202,28-139-194,3-12 71,-1 0 0,-30 84 0,33-120 108,-1 0-1,0 0 1,0-1 0,-1 0-1,-15 16 1,22-26-143,0 0-25,1-1 1,-1 1-1,0-1 1,0 1-1,0-1 0,1 1 1,-1-1-1,0 1 0,0-1 1,0 0-1,0 1 0,0-1 1,0 0-1,0 0 1,0 0-1,0 0 0,0 0 1,1 0-1,-1 0 0,0 0 1,0 0-1,0 0 0,0 0 1,0-1-1,0 1 0,0 0 1,0-1-1,0 1 1,0-1-1,-1 0 0,-1-1 11,-1-1-1,0 1 1,1-1-1,0 0 1,-5-4-1,6 4-49,-1-1 0,1 0 0,-1 1 0,1-1 0,0 0 0,1 0 0,-1 0 0,1-1 0,-1 1 0,1 0 0,1-1 0,-1 1 0,0 0 0,1-1 0,0 1 0,0-1 0,1 1 0,-1 0 0,1-1 0,0 1 0,0 0 0,0-1 0,4-7 0,0 4-37,1 0 0,0 0 0,0 0 0,1 1 0,0 0 0,14-10 0,53-32-87,-56 38 67,103-50-131,-25 15 185,-77 36 52,-2-1 0,0-1 1,19-17-1,-32 26-16,23-20 114,-1-1 0,43-54 0,-60 66-81,-1 1-13,0-1-1,8-13 1,-14 20-27,0-1 0,0 1 1,0 0-1,-1 0 1,0-1-1,0 1 1,0-1-1,0-9 1,-1-10-537,0 24 348,0 11-582,0-6 787,0-2-14,1-1 0,-1 1 0,0-1 0,0 1 1,-1-1-1,1 1 0,0 0 0,0-1 0,-1 1 0,1-1 0,-1 1 0,1-1 1,-1 0-1,0 2 0,0-3-25,1 0 0,0 1-1,0-1 1,0 0 0,0 0 0,-1 0 0,1 0 0,0 1 0,0-1 0,0 0 0,0 0-1,0 0 1,0 1 0,-1-1 0,1 0 0,0 0 0,0 0 0,0 1 0,0-1 0,0 0 0,0 0-1,0 0 1,0 1 0,0-1 0,0 0 0,0 0 0,0 1 0,0-1 0,1 2 9,-1 0 0,0 0 0,0 0 0,0 0 0,-1 0 0,1 1 0,0-1-1,-1 0 1,-1 3 0,-1 5 22,3-9-21,0 0 0,0 1 0,0-1 0,-1 0-1,1 0 1,0 0 0,-1 0 0,1 0 0,-1 0 0,1 0 0,-1 0 0,0 0 0,1 0 0,-1-1-1,0 1 1,0 0 0,0 0 0,-1 1 0,1-2 122,1 11-101,0 0-71,0-10 30,-5 12-56,5-8 97,-1 0 0,0 0 0,1 0 0,0 0 1,0 0-1,1 0 0,-1 0 0,1 0 0,0 0 0,2 5 0,-1 8-118,-2-16 102,0 0-1,0 0 1,0-1 0,0 1 0,0 0-1,0 0 1,1 0 0,-1 0 0,1-1-1,-1 1 1,1 0 0,1 2-1,-1-3 0,0 0-1,0 0 1,0 0-1,-1 0 1,1 0-1,0 0 1,1 0-1,-1 0 1,0 0 0,0 0-1,0-1 1,0 1-1,1-1 1,-1 1-1,0-1 1,0 1-1,1-1 1,-1 0-1,0 1 1,1-1-1,-1 0 1,1 0-1,-1 0 1,0 0-1,1 0 1,-1 0-1,0-1 1,1 1-1,-1 0 1,0-1-1,2 0 1,6-2 47,0-1 0,-1 0 1,14-9-1,-4 2 87,50-29-132,9-5 98,-32 27-152,-35 15-115,14-2 223,-20 5-80,-3 0 9,1-1-1,-1 1 1,0 0-1,0 0 1,0-1-1,0 1 1,0 0 0,0-1-1,0 1 1,0-1-1,0 0 1,0 1-1,0-1 1,0 0-1,1-1 1,-1 2 149,15-1-155,-15 1 1,5-2 20,0 0 0,-1-1 0,1 0 0,0 0 0,-1 0 0,1 0 1,-1-1-1,0 0 0,7-7 0,-6 4 96,2-6-111,-7 12 1,-1 1 0,0-1 1,0 1-1,0-1 0,0 0 1,0 1-1,0-1 0,-1 1 1,1-1-1,0 1 0,0-1 1,0 0-1,-1 1 0,1-1 1,0 1-1,0-1 0,-1 1 0,1-1 1,0 1-1,-1 0 0,1-1 1,-1 1-1,1-1 0,0 1 1,-2-1-1,-1-1-36,0 0 0,-1 0-1,1 0 1,-1 1 0,1-1 0,-1 1-1,1 0 1,-1 0 0,0 0 0,0 1-1,0-1 1,1 1 0,-1 0-1,0 0 1,-6 1 0,-1 0-64,1 0 1,-1 1-1,0 1 0,-12 4 0,22-7 105,-14 6-80,-1 0 1,1 0 0,0 2 0,-26 17 0,38-23 70,0 0 0,0 1 0,0-1 0,0 1 0,1 0 0,0-1 0,-1 1 0,1 0 0,0 0 0,1 1-1,-1-1 1,0 0 0,1 1 0,0-1 0,0 1 0,0-1 0,0 1 0,0-1 0,1 1 0,-1 0 0,1-1 0,0 1 0,0 0 0,1-1 0,-1 1 0,1 0 0,0-1 0,2 7-1,-1-5 46,0 0-1,0 0 0,1 0 0,0 0 1,0 0-1,0-1 0,0 1 0,1-1 1,0 0-1,0 0 0,0 0 0,0 0 1,1-1-1,8 5 0,-7-4-5,0-1 0,1-1 0,-1 1 1,1-1-1,-1 0 0,1 0 0,0-1 0,0 0 0,-1 0 0,1-1 1,11 0-1,6-2 42,0-1 0,0-1 0,0 0 0,-1-2 0,0-1 1,34-15-1,-22 6-94,-20 10 43,0-1 1,-1-1-1,15-10 1,-10 5-2,-11 8-18,-1-1-1,0 1 1,0-1 0,0-1 0,10-12-1,-10 12-12,-7 6 10,1 0-1,0 1 0,-1-1 1,1 0-1,0 0 1,-1 1-1,1-1 0,-1 0 1,0 0-1,1 0 1,-1 0-1,0 0 1,1 0-1,-1 0 0,0 0 1,0 0-1,0 1 1,0-3-1,0 2-47,0 1 39,0 0 1,-1-1-1,1 1 1,-1 0-1,1-1 1,-1 1-1,1 0 0,-1 0 1,1 0-1,-1-1 1,1 1-1,-1 0 0,1 0 1,-1 0-1,1 0 1,-1 0-1,0 0 0,-4 2-76,0 0-1,1 0 1,-1 1-1,1-1 1,-7 7 0,-4 1-5,7-5 71,1 1-1,-1 0 1,1 1 0,0-1 0,1 1 0,0 1 0,0-1-1,-6 11 1,8-11 31,0 0-1,1 1 0,-1-1 1,1 0-1,1 1 0,-1 0 0,1 0 1,1-1-1,0 1 0,-1 10 1,2-17 21,0 0 0,0 0 0,0 1 1,0-1-1,1 0 0,-1 0 0,0 1 1,1-1-1,-1 0 0,1 2 0,0-2-16,-1-1 0,0 1 0,1-1-1,-1 0 1,0 1 0,1-1 0,-1 0-1,0 1 1,1-1 0,-1 0 0,1 0-1,-1 0 1,0 1 0,1-1 0,-1 0-1,1 0 1,-1 0 0,1 0-1,-1 0 1,1 1 0,1-2 0,0 1 0,0 0 1,-1-1-1,1 1 0,0-1 0,-1 0 1,1 1-1,0-1 0,-1 0 0,1 0 1,-1 0-1,1 0 0,-1 0 0,2-2 1,8-7 46,14-20 1,-16 20-69,0-1 0,15-13 0,-17 16-129,-7 7 98,1 0-1,0 0 1,0 0-1,0 0 0,0-1 1,0 1-1,0 0 1,0 0-1,0 1 0,0-1 1,2-1-1,-2 10-7,0-2 53,0 0 0,1 0-1,-1-1 1,1 1 0,1 0-1,-1-1 1,1 1 0,0-1-1,0 0 1,0 0 0,1 0-1,0-1 1,0 1 0,0-1-1,8 7 1,-11-11 2,1 1-1,-1-1 0,1 1 1,-1-1-1,1 1 1,-1-1-1,1 0 1,0 0-1,-1 0 1,1 0-1,-1 0 1,1 0-1,0 0 1,-1 0-1,1 0 0,-1-1 1,1 1-1,-1-1 1,1 0-1,-1 1 1,2-2-1,5-2 75,0-1 0,12-9 1,-12 8-65,112-86 177,-76 56-88,-17 15-107,-1-1 1,-1-1-1,0-2 1,-3 0-1,23-32 0,-30 33-24,-1-1-1,-2-1 0,0 0 0,-1-1 1,-2 0-1,-1-1 0,-1 1 0,6-50 1,-12 31-514,-3 44 223,0 6 215,-4 8 39,-47 142-247,20-62 337,19-58-84,-12 51 0,24-77 57,1-1 0,0 0 0,0 1 0,1-1 0,0 0 0,1 1 1,-1-1-1,1 0 0,3 10 0,-3-13 5,0 0 1,1 0-1,0 0 1,-1 0-1,1 0 1,1 0-1,-1-1 1,0 1-1,1-1 1,0 1-1,0-1 1,0 0-1,0 0 1,0 0-1,1-1 1,4 3-1,18 11 152,-15-9-74,1 0 1,15 6-1,-22-11-67,0-1 0,0 1 0,0-1 0,0 0 0,0-1 0,0 1 0,0-1 0,0 0 0,7-1 0,-4 1 12,0-1 1,-1-1 0,1 1-1,-1-1 1,1 0 0,-1-1-1,0 0 1,0 0 0,0-1-1,0 0 1,-1 0 0,1 0-1,-1-1 1,0 0 0,10-11-1,-9 9-53,-5 4 35,1 1 1,-1 0-1,0-1 0,0 0 1,0 1-1,-1-1 0,1 0 1,-1 0-1,3-6 0,-1 0-35,-2 4-9,1 0-1,-1-1 0,0 1 0,0-1 0,0-9 0,-1 15 18,0 0-1,0-1 0,0 1 1,0 0-1,0-1 0,0 1 0,0 0 1,0-1-1,0 1 0,0-1 1,0 1-1,0 0 0,0-1 0,-1 1 1,1 0-1,0 0 0,0-1 1,0 1-1,-1 0 0,1-1 0,0 1 1,0 0-1,-1 0 0,1-1 1,0 1-1,-1 0 0,1 0 0,0 0 1,-1 0-1,1-1 0,0 1 1,-1 0-1,1 0 0,0 0 0,-1 0 1,1 0-1,0 0 0,-1 0 1,1 0-1,-1 0 0,1 0 0,0 0 1,-1 0-1,0 0 0,1 0-6,-1 1 0,0-1 0,0 0-1,0 1 1,0-1 0,0 0 0,1 1-1,-1-1 1,0 1 0,0-1 0,1 1-1,-1-1 1,0 1 0,1-1 0,-1 1-1,0 1 1,-9 17-162,6-14 182,1 0-1,1 0 1,-1 0 0,1 0-1,0 1 1,0-1 0,0 1 0,1 0-1,-1-1 1,2 1 0,-1 0-1,1 0 1,-1 0 0,2 6-1,0-8 21,0 0 0,0 0 0,0 0 0,1 0 1,-1 0-1,1 0 0,3 3 0,-5-5-1,1-1 1,0 1 0,0-1 0,0 0 0,0 1-1,1-1 1,-1 0 0,0 0 0,0 0 0,1 0-1,-1 0 1,1 0 0,-1 0 0,1-1 0,-1 1 0,1-1-1,-1 1 1,1-1 0,0 1 0,-1-1 0,3 1-1,5-3 40,0 1 0,0-1 1,-1 0-1,1-1 0,0 0 0,-1-1 0,0 1 0,8-6 0,24-9 56,-22 11-152,1 1 0,0 1 1,0 1-1,0 1 0,25-2 0,-32 5 86,0 0-1,0 1 0,0 0 0,0 1 0,0 0 1,0 1-1,-1 0 0,1 1 0,19 10 0,82 54 196,-70-41-49,-5-10-1962,-76-25-16848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55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35 6400,'-19'-6'2368,"24"6"-1856,4 0-128,2 0 1632,12-7-1184,17 2 864,22-4-992,26 5-160,4 0-352,-4 4 96,-5 0-192,-15 4-160,-11 0 0,-8 5-2368,-10 0 1344,-10 0-4864,-4 7 3360,-11 14 160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56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0 274 1824,'4'-4'685,"-8"8"1227,11 4 163,-7-7-1981,1-1 1,-1 1-1,1 0 1,-1-1-1,1 1 1,-1-1-1,1 0 1,0 1-1,-1-1 1,1 1-1,0-1 1,-1 0-1,1 1 1,0-1-1,-1 0 1,1 0-1,0 0 1,0 1-1,-1-1 1,1 0-1,0 0 0,0 0 1,0 0-1,-1 0 1,1-1-1,0 1 1,0 0-1,-1 0 1,1 0-1,0-1 1,-1 1-1,1 0 1,0-1-1,-1 1 1,1 0-1,0-1 1,-1 1-1,1-1 1,0 0-1,3-2 108,0 0 0,-1 0 0,1-1 1,-1 1-1,5-6 0,6-13 516,16-32 1,-17 29-200,17-25-1,-12 23-71,-14 19-360,0 1 1,1-1-1,0 1 0,0 1 1,7-8-1,0 0-49,-11 13-12,0 0 1,-1 0-1,1 0 1,0 0-1,0-1 0,0 1 1,0 1-1,1-1 1,-1 0-1,0 0 1,0 0-1,0 0 0,1 1 1,-1-1-1,0 1 1,1-1-1,-1 1 1,0-1-1,1 1 0,-1 0 1,1 0-1,-1 0 1,1 0-1,1 0 1,5 0 218,-6 0 347,-2 2-331,0 0-226,0 5 76,0 0-1,-1 1 0,0-1 0,-3 13 1,3-14-66,0 0 1,0 0 0,0 1-1,0 11 1,1-15-424,0 0 1,0 0 0,1 0-1,-1 0 1,1 0 0,0 0 0,0 0-1,0 0 1,0 0 0,0 0-1,1 0 1,1 3 0,15 12-2311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58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171 176 3392,'44'-16'1899,"-36"14"-1384,-1 0-1,1-1 1,0 0 0,-1 0 0,0-1 0,0 0 0,0-1 0,0 1 0,-1-1-1,10-9 1,-15 12-414,0 1-1,1-1 1,-1 0-1,0 0 1,0 0-1,0 0 0,-1 0 1,1 0-1,0-1 1,-1 1-1,1 0 1,-1 0-1,0 0 1,0-1-1,0 1 1,0 0-1,0 0 0,0 0 1,-1-1-1,1 1 1,-1 0-1,1 0 1,-1 0-1,0 0 1,0 0-1,-2-3 1,2 1-16,-1 1 0,0 0 0,-1 0 0,1 0 0,0 0 0,-1 0 1,1 0-1,-1 1 0,0-1 0,0 1 0,0 0 0,-1 0 0,1 0 1,0 0-1,-5-1 0,2 1-15,-1 0 0,1 0 0,-1 1 0,1 0 1,-1 1-1,0 0 0,1 0 0,-1 0 0,0 1 0,1 0 1,-1 0-1,-7 2 0,9-1-36,0 0 1,0 0-1,0 1 0,0-1 1,0 1-1,1 0 0,-1 1 1,1-1-1,0 1 0,0 0 1,0 0-1,1 0 0,-1 0 0,1 0 1,-4 7-1,-3 10 63,0 0 0,2 1-1,0 0 1,1 0 0,2 0 0,-4 28-1,6-22 29,3 53 0,0-5 47,-4-31-76,0 23 330,4-64-481,0 0 0,0 0-1,0 0 1,-1 0 0,1 0-1,-1 0 1,0 0-1,-1 0 1,1 0 0,0-1-1,-1 1 1,-3 4-1,-1-24-9008,5 12 8001,-3-9-2969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2:5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43 5888,'-9'-11'1493,"4"7"-717,5 4-759,0-1 0,0 1-1,0 0 1,0 0-1,0 0 1,-1 0 0,1 0-1,0 0 1,0 0-1,0 0 1,0 0 0,0 0-1,0 0 1,0 0-1,0 0 1,0 0 0,0 0-1,0 0 1,0 0-1,-1 0 1,1 1 0,0-1-1,0 0 1,0 0-1,0 0 1,0 0 0,0 0-1,0 0 1,0 0-1,0 0 1,0 0 0,0 0-1,0 0 1,0 0 0,0 0-1,0 0 1,0 0-1,0 0 1,0 1 0,0-1-1,0 0 1,0 0-1,0 0 1,0 0 0,0 0-1,0 0 1,0 0-1,0 0 1,0 0 0,0 0-1,0 0 1,0 0-1,0 0 1,0 1 0,0-1-1,0 0 1,20 0 3444,77-2 477,47-6-2502,-46 1-1178,62 3-2263,-160 4 1941,10 12-10597,-13-6 11283,1-1 0,-1 0 0,0 0 0,0 0 0,-1 0 0,-4 6 0,-4 5 213,4-5-557,5-8-40,0 0-1,1 1 0,-1 0 1,1 0-1,0 0 0,0 0 0,-1 4 1,2-7-181,1 1 1,0-1 0,0 0-1,0 0 1,0 0-1,0 1 1,1-1 0,-1 0-1,0 0 1,0 0 0,1 0-1,-1 1 1,1-1 0,-1 0-1,1 0 1,-1 0-1,1 0 1,0 0 0,-1 0-1,1 0 1,0 0 0,0 0-1,0-1 1,0 1-1,0 0 1,0 0 0,0-1-1,0 1 1,0-1 0,0 1-1,2 0 1,3 2 88,0-1 1,0 0-1,0 0 1,0-1-1,0 0 1,1 0-1,-1 0 1,0-1-1,1 0 1,-1 0-1,10-1 1,-4-1 10,0-1-1,0 1 1,0-2 0,-1 0 0,14-6-1,-20 7-99,-1 1-1,0-1 0,0-1 0,0 1 0,0 0 1,-1-1-1,1 0 0,-1 0 0,0 0 0,0 0 0,-1 0 1,1 0-1,-1-1 0,3-8 0,-4 11-9,-1-1-1,0 1 0,0 0 1,-1-1-1,1 1 1,-1-1-1,1 1 1,-1 0-1,0-1 0,1 1 1,-1 0-1,0 0 1,-1 0-1,1 0 0,0 0 1,-3-4-1,-5-9 248,9 15-253,-1-1-1,1 1 1,0-1 0,0 1 0,-1-1 0,1 1 0,0-1 0,0 1 0,0-1-1,0 1 1,0-1 0,0 1 0,0-1 0,0 0 0,0 1 0,0-1-1,0 0 1,1 0-34,-1 1 0,1 0 0,-1-1 0,1 1 0,-1 0 1,1 0-1,0-1 0,-1 1 0,1 0 0,-1 0 0,1 0 0,0 0 0,-1 0 0,1 0 0,0 0 0,-1 0 0,1 0 0,0 0 0,43-5-46,-36 4 50,1 0 0,0 0 0,0 0 0,-1 1 0,11 1 0,-4 2 10,0 0 0,-1 0 0,1 2 0,-1 0 0,21 10 1,-25-10 93,-1 1 0,0 0 0,0 0 0,-1 1 0,0 0 0,0 1 0,-1-1 0,11 15 0,-13-15-56,1 0 0,-1 0-1,10 8 1,-12-13-85,0 0 0,0 0 1,-1 0-1,1 0 0,1-1 0,-1 1 1,0-1-1,0 0 0,1 0 0,-1 0 0,7 1 1,6-1-1231,-1-1 0,19-2 0,8 0-2912,4 4 493,-7-5-1711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2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15 2144,'1'-1'361,"1"-1"0,0 1 0,-1 0 0,1-1 0,0 1 0,0 0 0,0 0 0,0 0 0,0 1 0,0-1 0,0 0 0,6 0 3403,-5 33-2250,-21 95-343,2-22-779,-11 68 254,6-44-209,4-51 549,17-77-960,0-1 0,-1 0 0,1 0 0,0 0 0,0 0 1,0 0-1,0 0 0,0 0 0,0 1 0,0-1 0,0 0 0,0 0 0,0 0 0,0 0 0,0 0 0,-1 1 0,1-1 0,0 0 0,0 0 0,0 0 0,0 0 1,0 0-1,0 1 0,1-1 0,-1 0 0,0 0 0,0 0 0,0 0 0,0 0 0,0 1 0,0-1 0,0 0 0,0 0 0,0 0 0,0 0 0,0 0 0,0 0 0,0 0 1,1 1-1,-1-1 0,0 0 0,0 0 0,0 0 0,0 0 0,0 0 0,0 0 0,1 0 0,-1 0 0,0 0 0,0 0 0,0 0 0,1 0 0,7-7 384,15-22-554,-19 24 257,38-54-150,27-33-214,-64 87 217,-1 0 0,1 0-1,0 1 1,1-1 0,-1 1-1,0 1 1,12-7 0,-15 9 45,-1 1 0,1-1 0,0 0-1,0 1 1,-1-1 0,1 1 0,0 0 0,0 0 0,0-1 0,0 1 0,0 0 0,-1 1 0,1-1-1,0 0 1,0 0 0,0 1 0,-1-1 0,1 1 0,0 0 0,0-1 0,-1 1 0,1 0 0,-1 0-1,1 0 1,0 0 0,-1 0 0,0 1 0,1-1 0,-1 0 0,0 1 0,0-1 0,2 3-1,1 2 95,0 1 0,-1 0 0,1 0 0,-1 0 0,-1 1 0,1-1 0,-1 1 0,-1 0 0,2 13-1,-1 9 349,-3 37-1,0-22-171,1-44 407,19-10-12490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3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20 120 4992,'-2'-3'526,"2"3"-445,-1-1 0,1 1 0,0 0 0,0-1 0,0 1 0,-1 0 0,1-1 0,0 1 0,-1-1 0,1 1 0,0 0 0,-1 0 0,1-1 0,0 1 0,-1 0-1,1 0 1,-1-1 0,1 1 0,0 0 0,-1 0 0,1 0 0,-1 0 0,1 0 0,-1 0 0,1-1 0,-1 1 0,1 0 0,0 0 0,-1 0 0,1 1 0,-1-1 0,1 0 0,-1 0 0,0 0 0,1 1 62,0 1 0,0-1 1,0 0-1,0 0 0,0 0 0,1 0 1,-1 0-1,0 1 0,1-1 1,-1 0-1,1 0 0,-1 0 0,1 0 1,0 1-1,1 1-22,0-1 0,-1 1 0,1-1 0,0 0 0,0 1 0,1-1 1,-1 0-1,0 0 0,1-1 0,-1 1 0,1 0 0,0-1 0,-1 1 0,1-1 0,0 0 0,0 0 0,0 0 0,0-1 0,0 1 1,0 0-1,0-1 0,0 0 0,0 0 0,0 0 0,0 0 0,0 0 0,0-1 0,0 1 0,0-1 0,0 0 0,-1 0 0,1 0 1,0 0-1,0-1 0,0 1 0,4-4 0,-3 2-58,0-1 0,0 0-1,0 0 1,0 0 0,0 0 0,-1 0 0,0-1 0,0 1-1,0-1 1,-1 0 0,1 0 0,2-10 0,-4 12-75,0 0 1,-1-1-1,1 1 1,-1 0 0,0-1-1,0 1 1,0 0-1,0-1 1,-1 1-1,1 0 1,-1-1 0,0 1-1,0 0 1,0 0-1,0 0 1,0 0-1,-1 0 1,1 0-1,-1 0 1,0 0 0,-4-4-1,5 6 22,0 0-1,0 0 1,0 0-1,0 1 0,0-1 1,0 0-1,0 1 1,0-1-1,0 1 1,0-1-1,-1 1 0,1 0 1,0-1-1,0 1 1,0 0-1,-1 0 1,1 0-1,0 0 1,0 0-1,0 0 0,-1 0 1,1 0-1,0 1 1,0-1-1,0 0 1,0 1-1,-1-1 0,1 1 1,-1 0-1,-4 2 182,0 1 0,0 0-1,-11 9 1,9-7-16,3-2-67,0 0 0,0 0-1,0 1 1,1-1-1,0 1 1,0 0-1,0 1 1,0-1-1,1 1 1,0-1-1,0 1 1,0 0-1,1 0 1,0 0-1,0 0 1,1 1-1,-1-1 1,0 10-1,2-13-97,0 3 65,0-1 1,1 1-1,1 9 0,-2-14-50,1 1 0,-1 0 1,1-1-1,0 1 0,0 0 0,0-1 0,0 1 0,0-1 0,0 0 0,0 1 1,0-1-1,0 0 0,1 1 0,2 1 0,2 1 42,0-1 0,0 1 0,1-1 0,-1-1 0,1 1 0,0-1 0,0 0 0,0 0 0,0-1 0,10 1 0,6-2-87,44-3 0,-26-1 107,3-1-464,1-1 0,-1-3 0,55-19 0,-60 17 360,-27 8 11,0-1 1,0-1 0,0 0-1,-1 0 1,0-1 0,0-1-1,19-14 1,-25 14 8,-9 6-102,-13 5-77,-23 14 396,1 1 0,1 2 0,-50 37 0,83-54-166,-1 0 1,1 1-1,1-1 1,-8 10-1,10-13-32,1 1-1,0 0 1,0-1 0,0 1 0,0 0-1,1 0 1,-1 0 0,0 0-1,0 2 1,1-4-11,0 1-1,0 0 1,0 0-1,0 0 1,0-1-1,0 1 1,0 0-1,1 0 1,-1 0-1,0 0 1,0-1-1,1 1 1,-1 0-1,0 0 1,1-1-1,-1 1 1,1 0-1,-1-1 1,1 1-1,-1 0 1,1-1-1,0 1 1,1 1 12,0-1 1,0 0-1,1 0 1,-1 0-1,0 0 1,1 0-1,-1 0 1,0-1-1,1 1 0,-1-1 1,1 0-1,-1 1 1,5-1-1,-1-1 26,0 1-1,1-1 1,-1 0-1,10-3 0,-3-1-21,0-1 0,0 0 0,0-1 0,22-17-1,-19 13-125,0 0-1,20-8 0,-35 18 49,0 0 0,0 1 0,0-1 1,0 1-1,0-1 0,1 1 0,-1 0 0,0-1 0,0 1 0,1 0 0,-1 0 0,0 0 1,3 0-1,-3 0 54,0 1-1,-1 0 1,1 0 0,0-1 0,0 1 0,-1 0 0,1 0-1,0 0 1,-1 0 0,1 0 0,-1 0 0,1 0 0,-1 0-1,0 0 1,1 0 0,-1 0 0,0 1 0,3 7 131,-1 0 0,0 0 0,0 13 0,-1-1-2441,0-20 1920,-1 0 0,0-1 0,1 1 0,-1 0 0,1 0-1,-1-1 1,1 1 0,-1 0 0,1-1 0,0 1 0,-1 0 0,1-1 0,0 1 0,-1-1 0,1 1-1,0-1 1,0 0 0,0 1 0,-1-1 0,3 1 0,13 4-4758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3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3904,'6'-10'1078,"-5"9"-974,-1-1 1,1 1-1,0 0 0,0-1 0,0 1 0,0 0 0,0 0 0,0-1 1,0 1-1,2-1 0,10-10 2577,-12 11-2438,0 0 1,0 0 0,0 0 0,0 0-1,0 0 1,0 0 0,1 0 0,-1 0-1,0 0 1,1 0 0,-1 1-1,0-1 1,1 0 0,-1 1 0,1 0-1,-1-1 1,0 1 0,3-1 0,-3 1-120,1 0 1,-1 0 0,0 1-1,0-1 1,0 0 0,0 0-1,0 1 1,0-1 0,0 0-1,1 1 1,-1-1 0,0 1-1,0-1 1,0 1-1,-1 0 1,1 0 0,0-1-1,0 1 1,0 0 0,0 0-1,-1 0 1,1 0 0,0 0-1,-1-1 1,1 1 0,-1 1-1,1 0 1,1 4 135,0-1 0,-1 1 0,0 0 0,0 8 0,0-9-147,-1-1-1,1 1 1,-1-1 0,1 0-1,2 6 1,3 0 169,-5-9-154,0 0 1,0 1 0,0-1-1,0 1 1,0-1-1,0 1 1,-1-1 0,1 1-1,0 1 1,8-7 687,-6 2-775,0-1 1,-1 1-1,1 0 0,-1-1 1,0 0-1,0 0 0,0 0 1,2-4-1,7-10 3,36-52-1063,-30 41-1925,-2 13-983,-7 9-540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3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4 7040,'-1'-3'6362,"-2"4"-6156,0 0 0,1 1 0,-1-1 0,0 1 0,1 0 0,-1-1 0,1 1 0,-1 0 0,-2 4 0,-10 7 342,-8 3 443,-48 23 0,11-7-114,34-16-605,1 0 1,-45 40-1,55-42-444,2 0 1,0 1-1,1 0 0,0 1 0,-15 29 0,21-29-1974,6-16 2060,0 1 0,0-1 1,0 0-1,0 1 0,0-1 0,0 0 0,1 0 0,-1 1 1,0-1-1,0 0 0,0 1 0,0-1 0,0 0 0,1 0 1,-1 0-1,0 1 0,0-1 0,0 0 0,1 0 0,-1 0 1,0 1-1,0-1 0,1 0 0,-1 0 0,0 0 0,1 0 1,-1 0-1,0 0 0,0 1 0,1-1 0,-1 0 0,0 0 1,1 0-1,-1 0 0,0 0 0,0 0 0,1 0 0,-1 0 0,0 0 1,1-1-1,-1 1 0,0 0 0,0 0 0,1 0 0,-1 0 1,0 0-1,1-1 0,13-3-4431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4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13 8640,'-39'-12'3200,"30"12"-2496,3 9 1600,6 0-1600,6 3 351,3 1-639,7-1-96,-2 6-192,6 0-96,-2 4 0,-4-6-608,2 2 320,-7-5-4415,-9 8 2591,-5 1-3648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50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13 4576,'-8'-10'1450,"7"8"-372,1 15 890,-2 13-815,-1-1 1,-1 0 0,-11 36-1,15-59-1095,-2 4 51,-38 138 1638,30-106-1283,-13 76-1,22-76-2046,13-51-4761,-9 10 5216,10-10-2984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7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3 675 4384,'-3'-14'1424,"4"13"-1305,-1 1 0,0-1 0,1 1 0,-1 0 0,1-1 0,-1 1 1,1 0-1,-1 0 0,1 0 0,-1-1 0,1 1 0,-1 0 0,1 0 0,-1 0 0,1 0 0,-1 0 1,1 0-1,-1 0 0,1 0 0,-1 0 0,1 0 0,0 0 0,-1 0 0,1 0 0,1 1-78,106-3 4596,-54-1-3926,54-9 0,-91 9-678,108-23 514,-113 23-434,0-1-1,-1-1 0,1 1 0,-1-2 0,0 0 0,0 0 0,-1-1 0,10-8 0,-18 13-98,0 0 0,-1 1 0,1-1 0,-1 0 0,1 0 0,-1 1 0,0-1 0,0 0 0,0 0 0,0-1 0,0 1 0,0 0 0,-1 0 0,1 0 0,-1-1 0,1 1 0,-1 0 0,0-5 0,0 6-35,0 0-1,-1-1 1,1 1 0,0 0-1,-1-1 1,0 1 0,1 0-1,-1-1 1,0 1 0,0 0 0,1 0-1,-1 0 1,0 0 0,0 0-1,0 0 1,0 0 0,-1 0-1,1 0 1,0 0 0,0 1 0,0-1-1,-1 1 1,1-1 0,0 0-1,-1 1 1,1 0 0,0-1-1,-1 1 1,1 0 0,-1 0-1,1 0 1,-2 0 0,-8 0 56,0 0 1,-1 0-1,1 2 1,0-1-1,0 1 1,1 1-1,-1 0 0,0 1 1,1 0-1,0 0 1,0 1-1,0 0 1,0 1-1,1 0 1,0 1-1,-15 14 0,22-19-4,0 0-1,0 0 0,0 0 0,0 1 0,1-1 0,-1 1 0,1-1 0,0 1 0,0-1 0,-1 1 0,2 0 0,-1 0 0,0-1 0,1 1 0,-1 0 0,1 0 0,0 5 0,0-5 7,1 1 0,0 0 0,0-1 0,0 1 0,0-1 0,1 1 0,-1-1 0,1 0 0,0 0 0,0 1 0,0-1 0,3 3 0,3 2 60,0 0 0,1 0 0,0-1 0,0 0 0,1 0 0,-1-1 0,19 8 0,-20-11-60,0 1 0,1-1 1,-1-1-1,1 0 0,-1 0 1,1 0-1,-1-1 0,1-1 1,0 1-1,0-1 0,-1-1 1,1 0-1,0 0 0,-1-1 1,1 1-1,-1-2 0,1 0 1,-1 0-1,0 0 0,12-8 1,42-26 107,30-16 30,-42 29-64,161-84-19,-182 90-98,0-2-1,-1 0 0,-1-2 1,45-47-1,-48 40 31,0-1-1,-2-1 1,-1-1-1,32-68 1,-42 77 53,9-21-25,-18 40-103,-1 0 1,0 0-1,0-1 1,0 1-1,-1 0 1,0-1-1,1 1 1,-2-8-1,1 12 37,0 0 0,0 0 0,0-1-1,0 1 1,0 0 0,0 0 0,0 0-1,0-1 1,0 1 0,0 0 0,0 0-1,0-1 1,0 1 0,0 0 0,0 0-1,-1 0 1,1-1 0,0 1 0,0 0-1,0 0 1,0 0 0,0-1 0,-1 1-1,1 0 1,0 0 0,0 0 0,0 0-1,0 0 1,-1-1 0,1 1 0,0 0-1,0 0 1,-1 0 0,1 0 0,0 0-1,0 0 1,-1 0 0,-7 6-331,-9 17-186,17-23 530,-49 81-19,-108 163 637,144-226-552,0 1 0,1 0 0,1 1 0,0 0 1,-11 36-1,19-49-41,2 0 1,-1 1 0,1-1-1,0 0 1,1 1 0,0-1 0,0 1-1,0-1 1,2 8 0,0-9 8,-1 0 0,1-1 0,0 1 0,0-1 0,1 0 0,0 0 0,0 0 0,0 0 0,0 0 0,1 0 0,0-1 0,8 8 0,-7-8 5,1 0 0,0 0 1,0 0-1,0-1 0,1 0 1,-1 0-1,1-1 0,-1 0 1,1 0-1,0 0 0,0-1 1,0 0-1,0 0 1,0-1-1,0 0 0,7-1 1,2 0 12,-1-1 1,1-1-1,-1 0 1,0-1 0,0-1-1,18-8 1,194-107 204,-213 112-207,23-19-1,-33 24-46,0 0-1,-1-1 1,1 0-1,-1 1 1,0-1-1,0-1 1,0 1-1,0 0 1,3-8-1,-6 11-20,1 0 0,-1 1 0,0-1 1,0 0-1,0 1 0,1-1 0,-1 0 0,0 1 0,0-1 0,0 0 0,0 1 1,0-1-1,0 0 0,-1 1 0,1-1 0,0 0 0,0 1 0,0-1 1,-1 1-1,1-1 0,0 0 0,0 1 0,-1-1 0,1 1 0,-1-2 0,0 2-8,0-1 0,0 0-1,0 1 1,0-1-1,0 0 1,-1 1-1,1-1 1,0 1-1,0 0 1,0-1-1,-1 1 1,-1 0-1,-2-1-28,0 1 0,1 0 0,-1 1 0,0-1 0,-9 3 0,2 0 21,1 2 0,0 0-1,0 0 1,0 1 0,0 0-1,1 1 1,0 0 0,1 0 0,0 1-1,0 1 1,0-1 0,-8 13-1,13-14 69,0 0 0,1 0 0,0 0-1,0 0 1,1 1 0,-1-1 0,2 1-1,-1 0 1,1 0 0,0-1 0,1 1 0,0 0-1,0 0 1,0 0 0,1 0 0,1 0-1,-1-1 1,1 1 0,0 0 0,7 13-1,-8-18-1,1-1-1,0 1 0,0-1 0,0 1 1,0-1-1,1 1 0,-1-1 0,1 0 1,-1 0-1,1 0 0,0-1 1,0 1-1,-1-1 0,1 1 0,0-1 1,0 0-1,1 0 0,-1 0 0,0-1 1,0 1-1,0-1 0,1 1 0,-1-1 1,0 0-1,0-1 0,7 0 0,4-2 37,1-1 0,-1 0 0,1-1 0,20-10 0,-14 6-115,66-29 261,91-36-143,-159 67-69,119-52-263,-137 59 262,-1-1 0,1 1 1,-1 0-1,1-1 0,-1 1 1,1 0-1,-1 0 0,1-1 1,-1 1-1,1 0 0,-1 0 1,1 0-1,-1 0 0,1 0 1,0 0-1,-1 0 0,1 0 1,-1 0-1,1 0 0,-1 0 1,1 0-1,0 0 0,-1 0 1,1 0-1,-1 0 0,1 1 1,-1-1-1,2 1 0,-2-1 11,0 1-1,0 0 1,0 0-1,1-1 1,-1 1-1,0 0 0,0 0 1,0 0-1,0-1 1,0 1-1,0 0 1,0 0-1,0 0 1,-1-1-1,1 1 1,-1 1-1,-1 4 54,0 0 0,-1-1 0,1 0-1,-6 7 1,-64 84 555,80-105-542,0 1 0,1 0 0,-1 1 0,2 0-1,17-11 1,63-32-101,-53 35-116,-35 14 136,-1 1 1,1-1-1,-1 1 1,1-1-1,0 1 1,-1 0 0,1 0-1,0 0 1,-1 0-1,1 0 1,0 0-1,-1 0 1,1 0-1,0 1 1,-1-1-1,1 1 1,-1-1-1,1 1 1,-1 0-1,3 1 1,-4-2 2,1 1 0,0 0-1,-1 0 1,1 0 0,-1 0 0,1 0 0,-1 0 0,1 0-1,-1 1 1,0-1 0,0 0 0,1 0 0,-1 0-1,0 0 1,0 0 0,0 0 0,0 1 0,0-1-1,0 0 1,-1 2 0,-8 26 60,8-27-13,-4 11-25,-1-1 0,-1 0-1,-8 13 1,0-2 360,21-31-367,1 0 1,0 1-1,0 0 0,0 0 0,12-7 1,-7 5-37,0 0-17,1 0 1,0 1-1,0 1 1,1 0-1,0 0 1,0 2-1,1 0 1,20-5-1,-32 10 23,0-1 0,-1 1 0,1-1-1,-1 1 1,1 0 0,0 0 0,-1 0-1,1 1 1,0-1 0,-1 0 0,1 1-1,-1 0 1,1 0 0,-1 0 0,5 2-1,-5-2 12,-1 0-1,1 1 0,-1-1 1,0 1-1,1-1 0,-1 1 1,0-1-1,0 1 1,0 0-1,0-1 0,0 1 1,-1 0-1,1 0 0,0 0 1,-1 0-1,1 0 0,-1 0 1,0 0-1,0 0 1,0 0-1,0 2 0,0 11-5,-1-9 46,1 1 1,0 0-1,1 0 0,0 0 1,2 10-1,-3-16-28,1 1 0,-1-1 0,1 1 0,0-1 1,-1 1-1,1-1 0,0 1 0,0-1 0,0 0 0,0 1 0,1-1 0,-1 0 1,0 0-1,0 0 0,1 0 0,-1 0 0,0 0 0,1 0 0,-1-1 0,1 1 0,0 0 1,-1-1-1,1 1 0,-1-1 0,1 0 0,0 1 0,2-1 0,8 0 30,-1-1-1,0-1 0,0 0 1,0 0-1,0-1 0,0 0 1,16-8-1,-12 5-23,-11 5-36,97-42-46,-91 38 64,-1 0 1,0-1-1,0 0 1,-1 0-1,1-1 1,-1 0-1,-1 0 1,8-11-1,-14 18 6,-1-1 0,1 1 0,0-1 1,-1 0-1,0 1 0,1-1 0,-1 0 0,1 1 0,-1-1 1,0 0-1,1 0 0,-1 1 0,0-1 0,0 0 0,0 0 1,0 1-1,0-1 0,0 0 0,0 0 0,0-1 0,0 2-13,0-1-1,-1 1 0,1 0 0,0-1 1,-1 1-1,1 0 0,-1 0 0,1-1 0,0 1 1,-1 0-1,1 0 0,-1-1 0,1 1 1,-1 0-1,1 0 0,-1 0 0,1 0 1,-1 0-1,1 0 0,-1 0 0,1 0 1,-1 0-1,0 0 0,-4 0-41,0 1-1,-1 0 0,1 0 1,-8 4-1,4-2 42,0 2 1,0-1-1,0 1 0,1 1 0,0-1 0,0 2 0,1-1 0,-1 1 1,1 0-1,1 0 0,-10 13 0,12-14 23,-1 1 1,2-1-1,-1 1 0,1 0 1,0 0-1,0 0 0,1 1 0,-1-1 1,2 0-1,-1 1 0,1 0 1,0-1-1,1 1 0,0 0 1,1 11-1,0-16 3,-1 0 0,1 0-1,0 1 1,0-1 0,0 0 0,0 0 0,1 0 0,-1-1 0,1 1-1,0 0 1,0 0 0,0-1 0,0 1 0,0-1 0,5 4-1,-4-4 8,-1-1-1,0 0 0,1 1 0,-1-1 0,1 0 0,-1-1 1,1 1-1,0 0 0,-1-1 0,1 1 0,0-1 0,-1 0 1,1 0-1,0 0 0,-1 0 0,1 0 0,0-1 0,-1 1 1,1-1-1,3-1 0,5-3-14,0 0 1,-1 0-1,0-1 1,0 0-1,15-12 1,43-43-39,-49 42 83,-4 3 4,0 2 1,35-25-1,-49 38-64,1 0 0,-1 0 0,1 1 0,0-1-1,0 0 1,-1 1 0,1-1 0,0 1 0,0-1-1,2 1 1,-4 1-7,0-1 0,1 1-1,-1 0 1,0 0 0,0-1 0,0 1-1,0 0 1,1 0 0,-1 0 0,0-1-1,-1 1 1,1 0 0,0 0-1,0 1 1,0-2 4,-5 21 117,0 0 0,-1 0 0,-16 35 0,20-48-30,7-10-2,7-13 44,-6 6-133,0 1 0,1-1 0,0 1 0,1 0 0,0 1 0,0 0 0,0 0 1,1 1-1,0 0 0,0 0 0,16-7 0,-23 13 14,-1-1-1,0 1 1,0-1-1,1 1 1,-1 0-1,0 0 1,0-1-1,1 1 1,-1 0-1,0 0 1,1 0 0,-1 0-1,0 0 1,1 0-1,-1 1 1,0-1-1,0 0 1,1 1-1,-1-1 1,0 1 0,0-1-1,0 1 1,0 0-1,1-1 1,-1 1-1,0 0 1,0 0-1,0 0 1,-1 0 0,1 0-1,0 0 1,0 0-1,0 0 1,0 2-1,2 3 2,0 1-1,-1 0 1,0-1 0,0 1-1,1 10 1,1 2-114,-2-11 125,0 1 0,1-1 1,0 0-1,1 0 0,0-1 0,0 1 0,8 11 0,-9-16 7,-1 0-1,1 0 1,0-1-1,0 1 1,0 0-1,0-1 1,1 0-1,-1 0 1,1 0 0,-1 0-1,1-1 1,0 1-1,-1-1 1,1 0-1,0 0 1,0 0 0,0 0-1,0-1 1,5 0-1,1 0 18,0-1 0,0-1-1,-1 1 1,1-2 0,0 1 0,8-5-1,57-27-9,-73 33-29,23-13 25,-1-1 1,-1-1-1,41-38 1,-34 29-2,-6 3 15,0-1 1,25-32 0,-39 39-28,0 1 0,15-32 0,-18 32-29,-6 12-337,-7 12 208,-8 15 72,5-9 91,1 0 1,1 1 0,1 0 0,0 0 0,1 1-1,0 0 1,1 0 0,1 0 0,1 0 0,1 0 0,0 1-1,1-1 1,4 29 0,-2-35 88,-2-4-29,1 0 1,1-1-1,-1 1 1,1-1-1,4 11 1,-5-16-61,-1 0 0,1 0 0,-1 0 0,1 0 1,0 0-1,0 0 0,0 0 0,-1-1 1,1 1-1,0 0 0,0 0 0,0-1 0,0 1 1,0 0-1,1-1 0,-1 1 0,0-1 1,0 1-1,0-1 0,0 0 0,1 0 1,-1 1-1,0-1 0,0 0 0,0 0 0,1 0 1,-1 0-1,0 0 0,0 0 0,0-1 1,1 1-1,-1 0 0,0-1 0,0 1 0,0-1 1,2 0-1,13-7 28,0-1 1,-1 0-1,25-20 1,14-9 127,-39 28-152,28-17-77,1 2 0,76-31 1,-113 55 56,-6 4 4,-5 4 2,3-6-2,-14 18-13,-1 0 0,-1-1-1,0 0 1,-25 18 0,11-9 64,-13 14 43,-48 40 123,87-77-180,0 1 0,-1 0 0,-6 9 0,11-13-52,11 7 43,-5-5-32,0-1 0,1 0 1,-1-1-1,1 1 0,-1-1 0,1 0 0,0-1 1,-1 1-1,9-1 0,-3 0 10,206-3-109,-143 1-3301,0 0-5016,-66 3 5157,-18 2-2133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07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43 130 10208,'-38'-43'3776,"33"34"-2912,14-4-256,11 4 447,23 0-703,16 2 1344,9-2-960,15 0-192,34 0-352,33 0-288,-4 6 32,-15 3-2144,-20 3 1184,-3 6-6527,-2-3 4191,-18-15-224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16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592 247 2656,'-1'-6'254,"1"5"-193,0 0 0,-1-1 1,1 1-1,0 0 0,-1 0 1,1 0-1,-1 0 0,1 0 1,-1 0-1,0 0 0,1 0 0,-1 0 1,0 0-1,-1-1 0,1 0 109,0 1 0,1 0 0,-1 0 0,1 0 0,-1 0 0,1-1 0,-1 1 0,1 0 0,0-1 0,0 1 0,0 0 0,0-1 0,0 0 0,0-24 2489,1 15-1741,-1 6-649,0 0 0,0-1-1,-1 1 1,0 0 0,0 0-1,0 0 1,-1 0 0,1 0-1,-1 1 1,0-1 0,0 0-1,-1 1 1,0-1 0,1 1-1,-2 0 1,1 0 0,0 0-1,-1 0 1,0 1 0,1-1-1,-1 1 1,-1 0 0,-4-3-1,-6-3 43,0 1 0,-1 0 0,1 2 1,-2-1-1,1 2 0,-1 0 0,0 1 0,-25-3 0,35 7-283,0 0 0,-1 0 0,1 1 0,-1 0 0,1 0 0,0 1 0,-1 0 0,1 0 0,0 1 0,0 0 0,1 0-1,-1 0 1,0 1 0,1 0 0,0 1 0,0-1 0,0 1 0,1 0 0,0 0 0,0 1 0,-5 6 0,1 1 65,0 1 0,1 0 0,0 0-1,1 1 1,1 0 0,0 0 0,2 0 0,-6 28 0,3-1 75,1-1 0,3 1 0,3 67 0,0-100-81,1-1 0,0 0 0,0 0 0,1 0 0,0-1 0,0 1 0,1 0 0,0-1 0,1 1 0,-1-1 0,1 0 0,1 0 0,-1-1 0,1 1 0,8 7 0,-12-13-69,0 0 1,0 0-1,1-1 1,-1 1 0,0 0-1,0-1 1,1 1-1,-1-1 1,1 0-1,-1 1 1,0-1 0,1 0-1,-1 0 1,0 0-1,2 0 1,-2 0-11,-1 0 0,1 0 0,-1 0 0,0 0 0,1 0 0,-1 0 0,1 0 0,-1 0 1,0-1-1,1 1 0,-1 0 0,0 0 0,1 0 0,-1 0 0,0-1 0,1 1 0,-1 0 0,0 0 0,0-1 0,1 1 0,-1 0 0,0-1 1,0 1-1,1 0 0,-1-1 0,0 1 0,0 0 0,0-1 0,0 1 0,0 0 0,1-1 0,-1 1 0,0-1 0,0 1 0,0 0 1,0-1-1,0 1 0,0-1 0,0 1 0,0 0 0,-1-1 0,1 1 0,0 0 0,0-1 0,0 1 0,0 0 0,0-1 0,0 1 0,-1 0 1,1-1-1,0 1 0,0 0 0,-1-1 0,1 1 0,-1-1-23,1 0 0,-1 0-1,1 0 1,-1 1 0,0-1 0,1 0 0,-1 1 0,0-1-1,1 0 1,-1 1 0,0-1 0,0 1 0,1-1 0,-1 1-1,0-1 1,0 1 0,0 0 0,0-1 0,0 1 0,0 0-1,-1 0 1,0 0-18,0 0-1,-1 0 0,1 0 0,0 0 0,0 1 1,0-1-1,0 1 0,0 0 0,-3 1 1,-1 1-53,0 0 1,0 1-1,0 0 1,1 0-1,-8 8 1,0 1 75,0 1 1,1 1-1,0 0 0,1 1 1,1 0-1,-9 19 0,15-26 57,0 1-1,0 0 1,1 0 0,1 0-1,-1 0 1,2 1 0,-1-1-1,2 0 1,-1 1 0,1-1-1,1 1 1,3 18 0,-2-18 68,1 0-1,0-1 1,0 1 0,8 13 0,-10-21-83,0 0-1,1-1 0,0 1 1,0-1-1,0 0 1,0 1-1,0-1 1,0 0-1,4 3 0,-4-5-11,-1 1-1,1 0 0,-1 0 0,1-1 0,-1 1 1,1-1-1,0 1 0,-1-1 0,1 0 0,0 0 0,-1 0 1,1 0-1,0 0 0,-1 0 0,1 0 0,0 0 1,-1 0-1,3-2 0,4-1 24,-1 0 0,0-1 1,1 0-1,-2-1 0,1 1 0,0-1 0,10-11 1,4-2 5,9-4 2,1 1 1,1 1-1,35-16 1,106-39-98,-18 20-109,-153 55 141,0-1 0,0 1 0,-1-1 0,1 1 0,0 0 0,0 0 0,-1 0 0,1-1 0,0 2 0,0-1 0,0 0 0,-1 0 0,1 1 0,0-1-1,0 1 1,-1-1 0,1 1 0,0 0 0,2 1 0,-3-1 6,0 1-1,0-1 1,0 0-1,-1 0 1,1 0-1,0 1 1,-1-1-1,1 0 1,-1 1-1,1-1 1,-1 0-1,0 1 0,0-1 1,0 0-1,1 1 1,-1-1-1,0 1 1,-1-1-1,1 1 1,0-1-1,0 0 1,-1 1-1,0 2 1,-2 3 55,0 1 0,-1 0 1,0-1-1,0 0 1,-1 0-1,-6 7 1,-2 5 20,-34 53 193,66-84-113,-5 3-77,97-63-247,-98 62 119,1 0 0,0 1 0,0 1 0,1 0 0,21-8 0,-34 16 55,1-1 0,-1 0-1,1 1 1,-1 0 0,0-1-1,1 1 1,-1 0 0,1 0-1,-1 0 1,1 1 0,-1-1-1,1 0 1,-1 1 0,0 0-1,1-1 1,-1 1 0,0 0 0,0 0-1,1 1 1,-1-1 0,0 0-1,2 2 1,2 3 56,0 1 0,0-1 0,0 1 1,8 14-1,-9-13 21,1 0 0,-1-1 0,8 7 0,-10-11-39,1-1 0,0 1 0,-1-1 1,1 0-1,0 0 0,0 0 1,0-1-1,0 1 0,1-1 0,-1 0 1,0 0-1,0-1 0,1 1 0,-1-1 1,1 0-1,-1 0 0,0-1 1,1 1-1,4-2 0,11-2 20,-1-2 0,37-14 0,-40 14-128,10-4 33,-1 0 1,0-2 0,-1 0-1,33-23 1,-53 32 57,0-1 0,-1 0 0,1 1 0,0-2-1,4-6 1,-7 10-32,-1 0 0,1 0-1,0 0 1,-1 0 0,1 0 0,0 0-1,-1 0 1,1-1 0,-1 1-1,0 0 1,1 0 0,-1 0 0,0-1-1,0 1 1,0 0 0,0 0-1,0-1 1,0 1 0,0 0-1,0 0 1,-1-1 0,1 1 0,0 0-1,-1 0 1,1 0 0,-1-1-1,1 1 1,-1 0 0,0 0 0,0-1-1,-1 1 2,1 0-1,0 1 0,0-1 1,-1 0-1,1 1 1,0-1-1,-1 1 0,1-1 1,-1 1-1,1 0 1,0 0-1,-1-1 1,1 1-1,-1 0 0,1 0 1,-1 0-1,1 1 1,-1-1-1,1 0 0,0 1 1,-1-1-1,1 0 1,0 1-1,-1 0 0,1-1 1,0 1-1,-2 1 1,-5 2-15,0 1 1,-13 11 0,21-16 25,-3 3 13,-6 3 23,0 2 0,1-1 0,0 1 0,0 1 0,-10 13 0,17-20-31,0 0 0,0 0 1,0 0-1,0 0 0,0 0 0,0 1 0,0-1 0,0 0 0,1 1 0,0-1 0,-1 1 0,1-1 1,0 0-1,0 1 0,0-1 0,0 1 0,1-1 0,-1 1 0,1-1 0,-1 0 0,1 1 0,0-1 1,0 0-1,0 0 0,0 0 0,0 0 0,1 1 0,-1-1 0,1-1 0,-1 1 0,1 0 0,2 2 1,2 1 14,0 0 0,0 0 0,1-1 0,-1 0 0,1 0 0,0 0 0,0-1 0,1 0 0,-1-1 0,1 1 0,-1-2 0,1 1 0,0-1 1,-1 0-1,1 0 0,0-1 0,0 0 0,0-1 0,13-2 0,-6 1 15,0-2 0,0 0 0,0-1-1,0 0 1,-1-1 0,0-1 0,0 0 0,-1-1 0,14-10 0,84-71-226,-77 62 26,-34 27 164,0 0-1,0 0 0,1 0 1,-1-1-1,0 1 0,0 0 1,1 0-1,-1 0 0,0 0 1,0-1-1,0 1 0,1 0 1,-1 0-1,0 0 0,1 0 1,-1 0-1,0 0 0,0 0 1,1 0-1,-1 0 0,0 0 1,0 0-1,1 0 0,-1 0 1,1 0-1,1 2 5,-1-1 0,1 1 1,0 0-1,0 0 0,-1 0 0,1 0 1,-1 0-1,0 0 0,1 1 0,0 2 1,7 11-39,-6-13 23,8 12 54,1 0 0,1-2 0,14 14-1,-22-23 3,0 0 0,0-1 0,1 1 0,-1-1 0,1-1 0,0 1 0,0-1 0,0 0 0,0 0 1,0 0-1,0-1 0,12 1 0,2-2-8,0 0 1,0-2 0,24-4-1,58-17 62,-90 21-96,22-8-15,1-2 0,-2-1 0,1-1 1,-2-2-1,0-2 0,30-21 1,0 1-489,-77 58 302,12-16 180,1 0 1,-1-1-1,1 1 0,-7 4 1,-11 12 41,0 1 1,-27 35 0,-28 52 70,74-106-94,-11 17 62,0 0 0,-11 31 0,18-40-66,1 1 0,1 0 0,0 0 0,1 0 1,0 0-1,-1 20 0,3-30 21,0 0-1,0 0 1,0 0 0,0 0 0,0 0 0,0 1-1,0-1 1,0 0 0,1 0 0,-1 0-1,0 0 1,1-1 0,-1 1 0,1 0 0,-1 0-1,1 0 1,-1 0 0,2 1 0,-1-2-9,-1 1 0,1-1 0,0 0 0,0 0 0,-1 0 0,1 0 0,0 0 0,0 0 0,0 0 0,-1 0 0,1 0 0,0 0 0,0 0 0,-1 0 0,1 0 0,0-1 0,0 1 0,-1 0 0,1-1 0,0 1 0,-1 0 0,1-1 0,0 1 0,0-2 0,4-1-18,-1 0 1,0-1 0,-1 0 0,1 0 0,-1 0 0,1 0 0,-1 0 0,0-1 0,3-6 0,19-46-266,-23 51 242,36-77-169,-31 63 142,-7 17 27,1 0-1,0 1 1,0-1 0,-1 1 0,2-1 0,-1 1 0,0-1-1,0 1 1,1 0 0,2-4 0,-4 7 22,1-1 0,-1 0 1,1 1-1,-1-1 0,1 1 0,-1 0 1,0-1-1,1 1 0,-1-1 1,0 1-1,0 0 0,1-1 0,-1 1 1,0 1-1,1 3 10,-1 1 1,0 0-1,0 0 1,-1-1-1,1 1 1,-4 10-1,-1 17 2,4-4 2,-1 4 96,-11 66 0,12-93-94,-7 28 157,-18 53-1,22-76-133,0-2 0,-1 1-1,-1 0 1,1-1-1,-1 0 1,-1 0 0,0-1-1,0 0 1,-13 12 0,8-10-1,-1-1 0,0 0 0,-1 0 0,0-1 0,0-1 0,0-1 0,-1 0 1,0-1-1,0 0 0,-1-1 0,1-1 0,-1 0 0,0-2 0,0 1 1,0-2-1,0 0 0,0-1 0,1-1 0,-29-6 0,39 7-100,1-1-1,-1 0 0,1 0 1,-1 0-1,-6-5 1,10 7 62,0-1 0,0 1 0,1 0 0,-1-1 0,0 0-1,1 1 1,-1-1 0,0 1 0,1-1 0,-1 0 0,1 1 0,-1-1 0,1 0 0,-1 0 0,1 1 0,0-1 0,-1 0 0,1 0 0,0 0 0,-1 0 0,1 1 0,0-1 0,0 0 0,0 0 0,0 0 0,0 0-1,0 0 1,0 0 0,0 1 0,0-1 0,1 0 0,-1 0 0,0 0 0,0 0 0,1 1 0,-1-1 0,1 0 0,0-1 0,3-3 12,1 0 0,-1 1 0,1-1 0,1 1 0,-1 0 0,0 0 0,7-3 0,46-21 21,-30 15-28,188-90-18,2-38 440,-53 32-104,-24 14 94,15-4-138,-145 91-85,16-15 0,-21 18-114,-5 4-50,1 0 0,-1 0 1,1 0-1,0 0 0,-1 1 1,1-1-1,0 0 0,2 0 1,6-3 8,-10 5-26,1-1 0,-1 0 0,1 0 0,-1 1 0,0-1 0,1 0 1,-1 0-1,0 1 0,1-1 0,-1 1 0,0-1 0,0 0 1,1 1-1,-1-1 0,0 0 0,0 1 0,0-1 0,1 1 1,-1-1-1,0 1 0,0-1 0,0 1 0,1 6 3,-1 1 0,0-1 0,0 0 0,-1 0 0,0 1 1,0-1-1,-1 0 0,1 0 0,-5 10 0,3-7 14,-67 265 512,68-263-495,1-8-13,-5 29 37,6-32-54,-1 0 0,1 1 0,0-1 0,0 0 0,0 1 0,0-1 0,0 0 0,1 1 0,-1-1 0,0 0 0,1 1 0,-1-1 0,1 0 0,-1 0 0,1 1 0,-1-1 0,1 0 0,0 0 0,1 2 0,-2-3 1,0 0 0,1 0-1,-1 0 1,0 0 0,0 0-1,1 1 1,-1-1-1,0 0 1,0 0 0,1 0-1,-1 0 1,0 0 0,1 0-1,-1 0 1,0 0 0,0 0-1,1 0 1,-1 0-1,0 0 1,1 0 0,-1 0-1,0 0 1,0 0 0,1 0-1,-1-1 1,0 1-1,0 0 1,1 0 0,-1 0-1,0 0 1,0 0 0,1-1-1,-1 1 1,0 0-1,0 0 1,0-1 0,1 1-1,-1 0 1,8-14 95,-6 8-59,70-121 433,-60 106-556,2-1 0,0 1 0,2 1 0,0 1 0,32-30 0,-46 47 47,0 0 0,0 1 0,0-1 0,0 0 0,1 1 0,-1-1 0,1 1 0,-1 0-1,4-1 1,-5 2 26,-1 0 0,1 0 0,0 0 0,0 0 0,0 0-1,0 0 1,0 0 0,0 0 0,0 0 0,-1 0-1,1 1 1,0-1 0,0 0 0,0 1 0,0-1 0,-1 1-1,1-1 1,0 1 0,0-1 0,-1 1 0,1-1 0,0 1-1,-1 0 1,1-1 0,-1 1 0,1 0 0,-1 0 0,1-1-1,-1 1 1,1 0 0,-1 1 0,3 3 0,-1 1 1,-1 0-1,1 0 1,-1 0-1,0 0 1,0 0-1,-1 0 1,0 0-1,0 0 1,-1 10-1,1-13 0,-6 89-115,-23 127 1,25-199 151,-2-1-1,0 0 1,0-1 0,-2 0 0,-1 0 0,0 0-1,-1-1 1,0 0 0,-24 26 0,28-36-34,-1-1-1,0 0 1,-1 0 0,1-1 0,-1 0-1,0 0 1,-1-1 0,1 0 0,-1-1 0,0 1-1,0-2 1,0 1 0,0-1 0,0-1-1,0 1 1,-12-1 0,12-1-6,-1 0 1,1-1 0,-1 0-1,1 0 1,0-1-1,-1 0 1,1-1-1,0 0 1,0-1-1,0 0 1,1 0 0,-1 0-1,1-1 1,0-1-1,-13-10 1,20 15 17,0-1-1,-1 1 1,1 0 0,0 0-1,0-1 1,0 1 0,0 0-1,0-1 1,0 1 0,0-1-1,1 0 1,-1 1 0,1-1-1,-1 1 1,1-1 0,-1 0-1,1 1 1,0-1 0,0 0-1,0 0 1,0 1 0,0-1-1,0 0 1,0 1 0,0-1-1,1 0 1,-1 0 0,1 1-1,0-1 1,-1 1 0,1-1 0,0 1-1,0-1 1,0 1 0,0-1-1,0 1 1,0 0 0,2-2-1,1-1 14,0-1 0,1 2 0,0-1 0,0 0 0,0 1 0,0 0 0,1 0 0,-1 1 0,1-1 0,5-1 0,46-11-62,0 1 1,1 4 0,73-6-1,-93 13-703,2 0-2064,-31 3 742,0 0 1,13 2-1,-13-1 492,1 0 0,-1 0 0,0-1 0,0 0 0,0 0 0,0-1 0,0-1 0,15-3 0,10-4-1044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18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1330 5152,'0'2'181,"-1"0"0,0 0 0,0 1 0,1-1 0,0 0 0,-1 1 0,1-1 0,0 0 0,0 1 0,0-1 0,0 0 0,1 1 0,-1-1 0,1 0 0,-1 0 0,1 0 0,0 1 0,0-1 0,0 0 0,0 0 0,0 0 0,0 0 0,1 0 0,-1 0 0,1-1 0,-1 1 0,1 0 0,0-1 0,-1 1 0,1-1 0,0 0 0,0 1 0,2 0 0,-1-1 63,-1 0 0,1 0 0,0 0 0,-1-1 0,1 1 0,0-1 0,-1 1 0,1-1-1,0 0 1,-1 0 0,1-1 0,0 1 0,-1 0 0,1-1 0,3 0 0,-2-1-79,0 1 0,0 0 0,0-1 0,-1 0-1,1 0 1,0 0 0,-1-1 0,1 1 0,2-4 0,0-1 26,0 0 0,0-1 1,-1 1-1,0-1 0,-1 0 0,0-1 0,4-9 0,3-8 24,13-20 250,53-77-1,46-36 20,-70 90-255,-4-1-1,50-95 1,64-163 435,-146 291-499,39-97 587,-15 35 117,-40 96-837,2-1 67,-1-1 0,0 0 0,-1 0 0,1 0 0,-1 0 1,2-7-1,-3 11-96,0 1-1,0 0 1,0 0 0,0 0 0,0 0 0,0-1 0,0 1 0,0 0 0,0 0 0,0 0 0,0 0 0,0-1 0,0 1 0,0 0 0,0 0 0,0 0 0,0 0 0,0-1-1,0 1 1,0 0 0,0 0 0,0 0 0,0 0 0,0 0 0,-1-1 0,1 1 0,0 0 0,0 0 0,0 0 0,0 0 0,0 0 0,0-1 0,0 1 0,-1 0 0,1 0-1,0 0 1,0 0 0,0 0 0,0 0 0,-1 0 0,1 0 0,0 0 0,0 0 0,-7 6 90,-6 16 47,-23 50 146,-35 102 0,37-85-111,-4 6 63,-68 188 127,101-265-311,1 0 0,-4 34 0,8-46-37,-1-1-1,1 1 1,0 0 0,0 0-1,1-1 1,0 1-1,0 0 1,0-1-1,1 1 1,0-1-1,0 1 1,0-1 0,3 6-1,-3-9 2,-1 0 0,1-1-1,0 1 1,-1-1 0,1 1-1,0-1 1,0 0 0,0 0 0,0 0-1,0 0 1,0 0 0,0 0-1,0 0 1,0 0 0,1-1-1,-1 1 1,0-1 0,0 0 0,1 0-1,-1 0 1,0 0 0,1 0-1,-1 0 1,4-1 0,5-2 11,0 0 1,0 0-1,17-8 0,-23 9-45,115-56-643,-91 44 582,-26 12 76,36-15-142,-37 16 126,0 0 1,1 0-1,0 1 0,-1-1 0,1 1 0,-1-1 1,1 1-1,0 0 0,-1 0 0,1 0 0,0 0 0,2 1 1,-5-1 12,1 1 1,-1 0-1,0-1 1,1 1 0,-1-1-1,0 1 1,0-1 0,0 1-1,1 0 1,-1-1-1,0 1 1,0 0 0,0-1-1,0 1 1,0-1 0,0 1-1,0 0 1,-1-1-1,1 2 1,0 0 7,-6 121 237,2-69-28,4 70-1,1-111-153,1 1 0,0 0-1,7 21 1,-9-34-51,0-1-1,0 0 1,0 1 0,0-1-1,0 1 1,0-1 0,1 1-1,-1-1 1,0 0 0,0 1-1,0-1 1,1 1 0,-1-1-1,0 0 1,0 1 0,1-1-1,-1 0 1,0 1 0,1-1-1,-1 0 1,1 0 0,-1 1-1,0-1 1,1 0 0,-1 0 0,1 0-1,-1 1 1,0-1 0,1 0-1,-1 0 1,1 0 0,0 0-1,0 0 8,-1-1 0,1 1 0,0-1 1,0 1-1,0-1 0,0 1 0,-1-1 0,1 1 0,0-1 0,0 0 0,-1 0 0,1 1 0,0-3 0,3-2 24,-1 0-1,1-1 1,2-8 0,3-9-132,-2 0 0,0-1 1,-2 0-1,0 0 0,-2 0 1,0 0-1,-2-49 0,-2 64 14,-1 1 0,1-1 0,-1 1 0,0 0 0,-1 0 0,0 0-1,-1 0 1,1 0 0,-1 1 0,-1-1 0,-9-12 0,13 19 71,-1 0 1,1 0 0,0 0-1,-1 0 1,1 0-1,-1 0 1,1 0 0,-1 0-1,0 1 1,1-1-1,-1 0 1,0 1 0,1 0-1,-1-1 1,0 1-1,0 0 1,1 0 0,-1 0-1,0 0 1,-2 0-1,3 0 14,0 1-1,0-1 1,0 0-1,0 0 1,0 1-1,0-1 1,0 1-1,0-1 1,0 1 0,0-1-1,0 1 1,0 0-1,0-1 1,1 1-1,-1 0 1,0 0-1,1 0 1,-1-1-1,0 1 1,1 0-1,-1 0 1,1 0-1,-1 0 1,1 0-1,-1 0 1,1 0-1,0 0 1,0 0-1,-1 0 1,1 0-1,0 1 1,0 0 0,0 2 13,0 0 0,-1 0 0,2 0 1,-1 0-1,0 0 0,1 0 1,0 0-1,0 0 0,0 0 1,0-1-1,1 1 0,-1 0 0,1-1 1,0 1-1,0-1 0,0 1 1,1-1-1,-1 0 0,1 0 1,4 4-1,-2-3 30,0 1 1,1-1-1,0 0 0,0 0 1,0-1-1,1 1 1,-1-1-1,1-1 1,-1 1-1,1-1 0,0 0 1,0-1-1,0 0 1,0 0-1,0 0 0,1-1 1,-1 0-1,12-2 1,22-6 49,1-2 1,-2-2-1,0-2 1,0-2-1,-1-1 1,-1-2-1,-1-1 1,41-30-1,-45 23-200,-27 21 50,1 0 0,-1 1 0,1 0 0,1 0 0,-1 0 0,16-6 0,-23 11 44,1 0 0,-1 1 0,1-1 0,-1 0 0,1 0 0,-1 1 0,0-1 0,1 0 0,-1 0 0,0 1 0,1-1 1,-1 1-1,0-1 0,1 0 0,-1 1 0,0-1 0,0 1 0,0-1 0,1 1 0,-1-1 0,0 1 0,1 1 5,1 2 13,0 1-1,-1-1 0,0 1 1,1 0-1,-1 0 1,-1 0-1,1-1 1,-1 1-1,0 0 0,-1 9 1,-1 6 70,-5 23 1,4-29-35,-21 90 280,19-86-318,-1-1 0,-1 0 0,-14 28 0,19-41 2,-1 0 1,0 0-1,0 0 0,0-1 0,0 1 0,0-1 0,-1 1 1,0-1-1,1 0 0,-1-1 0,-8 5 0,9-6-16,1 1 1,-1-1-1,0-1 0,0 1 0,0 0 0,0-1 0,0 0 0,0 1 0,0-1 1,1 0-1,-1-1 0,0 1 0,0 0 0,0-1 0,0 0 0,0 1 1,0-1-1,1 0 0,-1-1 0,-3-1 0,-6-5-55,1 0 0,0-1 1,1 0-1,0-1 0,0 0 0,1 0 0,1-1 0,-13-20 1,16 22-160,8 9 101,13 13 74,-10-8 62,9 6-77,24 11 0,-1 0 70,-28-15 36,0-1 0,0-1 0,1 0 0,0 0 0,0-1 0,22 5 0,-27-8-3,0 0 0,0 0 0,0-1 0,0 0 0,0 0 0,0-1 1,0 1-1,0-1 0,0 0 0,0-1 0,0 0 0,-1 0 0,1 0 1,-1 0-1,8-5 0,7-8 71,-1 0 0,-1-1 0,33-36 0,12-12 65,-30 35-178,-7 5-21,1 1 0,0 1-1,45-26 1,-70 46 5,1 1-1,0-1 1,-1 1 0,1 0-1,0 0 1,0 0 0,-1 1-1,1-1 1,0 0 0,0 1-1,0 0 1,0 0 0,0 0-1,0 0 1,0 0 0,0 1-1,0-1 1,-1 1 0,6 2-1,-5-2 23,1 1 0,-2 0 0,1 0-1,0 1 1,0-1 0,-1 1 0,1-1-1,-1 1 1,0 0 0,0 0 0,0 0 0,0 0-1,0 0 1,0 0 0,-1 0 0,1 4-1,0 0 9,0 0 0,0-1-1,-1 1 1,0 0-1,-1 0 1,1 0-1,-2 10 1,-8 50 220,6-49-170,1-8-52,1 0 1,-2 0-1,0-1 0,0 1 0,-7 14 0,9-22-2,0 0 0,0 0 0,-1 0-1,1 0 1,0 0 0,-1 0 0,1 0-1,-1-1 1,0 1 0,0-1-1,0 1 1,0-1 0,0 0 0,0 0-1,0 0 1,0 0 0,0 0 0,0 0-1,0 0 1,-1-1 0,1 1 0,0-1-1,-1 0 1,1 1 0,0-1 0,-1 0-1,1 0 1,0-1 0,-3 0-1,-5-1-22,1 0-1,1-1 0,-1-1 0,0 0 0,1 0 0,-1 0 0,1-1 0,-8-6 0,4 1-19,-1-1-1,1 0 0,-19-24 0,30 35 33,0-1 0,1 0 0,-1 1 0,1-1 0,-1 0 0,1 1 0,-1-1 0,1 0 0,0 0 0,-1 0 0,1 1 0,0-1 0,0 0 0,0 0 0,0 0 0,-1 0 0,1 1 0,0-1 0,1-1 0,-1 1 3,0 1-1,0-1 1,1 1 0,-1-1-1,0 1 1,1-1-1,-1 0 1,1 1 0,-1 0-1,0-1 1,1 1-1,-1-1 1,1 1 0,0-1-1,-1 1 1,1 0-1,-1 0 1,1-1 0,0 1-1,3-2 14,1 1 1,-1 0-1,0 1 0,1-1 1,-1 1-1,5 0 0,161 13 250,3 1-4758,-154-14 934,0 1 0,0 0 0,38 9-1,-20-1-2388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19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6 5312,'-2'-5'3034,"9"15"-282,-4 1-2113,0 0 0,-1 1 0,0-1 0,-1 0-1,0 1 1,-1-1 0,-1 12 0,1 3-171,-13 223 2174,-15 2-721,15-135-932,12-111-921,0 10 235,-1-1 0,-1 0 0,-5 17 0,5-25 131,1-11-156,3-14-121,10-86 100,31-253-434,-39 335 162,1 0-1,1 0 1,2 1 0,0 0-1,1 0 1,1 0 0,21-33-1,-29 52 30,1 0-1,0 0 1,1 1-1,-1-1 1,0 1 0,1 0-1,-1 0 1,1 0-1,0 0 1,0 0-1,-1 0 1,1 1-1,0 0 1,1-1 0,-1 1-1,0 0 1,0 0-1,0 1 1,1-1-1,-1 1 1,0-1-1,1 1 1,-1 0 0,0 0-1,1 1 1,-1-1-1,0 1 1,0 0-1,1-1 1,-1 1-1,0 1 1,0-1 0,0 0-1,0 1 1,0 0-1,0-1 1,-1 1-1,1 0 1,0 1-1,-1-1 1,0 0 0,1 1-1,-1-1 1,0 1-1,0 0 1,-1-1-1,3 6 1,0 0 36,-1 0 1,-1 0 0,0 1-1,0-1 1,0 1-1,-1 0 1,0-1 0,-1 1-1,0 0 1,-2 13-1,-1 3 81,-2-1 0,-11 35 0,12-46-89,0 0-1,-10 18 0,12-27-36,-1 0-1,1 0 0,-1 0 1,0 0-1,0-1 0,0 1 1,0-1-1,0 0 0,-1 0 1,0 0-1,-5 3 0,7-5-8,0 0 0,1-1 0,-1 1 0,0-1 0,0 1 0,0-1 1,0 0-1,0 0 0,-1 0 0,1 0 0,0 0 0,0-1 0,0 1 0,0-1 0,1 1 0,-1-1 0,0 0 0,0 1 0,0-1 0,0 0 0,1 0 0,-1 0 0,0-1 0,1 1 0,-1 0 0,1-1 0,-3-1 1,-2-4-15,-1-1 1,1 1 0,0-1-1,-6-11 1,11 17 5,0 0 0,0-1 0,0 1-1,0 0 1,0-1 0,0 1 0,1 0 0,-1-1 0,1 1 0,0-1 0,-1-3 0,2 5 1,-1 0 1,0 1 0,0-1 0,0 0 0,0 0 0,1 1 0,-1-1 0,0 0 0,1 1-1,-1-1 1,0 0 0,1 1 0,-1-1 0,1 1 0,-1-1 0,1 1 0,-1-1-1,1 1 1,0-1 0,-1 1 0,1-1 0,0 1 0,-1 0 0,1-1 0,0 1 0,-1 0-1,1 0 1,0-1 0,-1 1 0,1 0 0,0 0 0,0 0 0,-1 0 0,1 0 0,0 0-1,0 0 1,-1 0 0,1 0 0,0 0 0,0 1 0,108 23-139,-65-19 163,0-2 0,0-2 1,72-7-1,-91 3 58,0-1 1,0-1-1,-1-2 0,1 0 0,-1-2 0,-1 0 0,41-24 0,-54 27-34,-1 0 0,0-1-1,0-1 1,-1 1 0,11-13 0,-14 14-33,-1 0 1,1 0 0,-1 0-1,-1-1 1,1 0-1,-1 0 1,0 1 0,-1-2-1,3-7 1,-5 12-20,1-1 1,-1 1-1,0 0 0,0 0 1,0 0-1,-1 0 1,1 0-1,-1 0 0,1 0 1,-1 0-1,0 0 1,0 0-1,-1 0 0,-1-4 1,2 6-5,0 0 0,1 0-1,-1 0 1,0 0 0,0 0 0,0 0 0,0 0 0,0 0 0,0 0 0,0 1-1,0-1 1,0 0 0,0 1 0,0-1 0,0 1 0,-1-1 0,1 1 0,0-1-1,0 1 1,-1 0 0,1 0 0,0 0 0,0-1 0,-1 1 0,1 0 0,0 1 0,-1-1-1,1 0 1,0 0 0,0 1 0,-1-1 0,1 0 0,0 1 0,0-1 0,0 1-1,-2 0 1,0 2 34,-1 0-1,1 0 0,0 0 1,0 0-1,0 0 1,0 0-1,1 1 0,-1-1 1,1 1-1,-2 4 1,-1 1 12,0-2-9,2 1 1,-1 0 0,1 0-1,0 0 1,1 1 0,0-1 0,0 1-1,1-1 1,0 1 0,1 0-1,0 11 1,1-7 29,0-1-1,1 1 1,0 0-1,1 0 1,1-1-1,9 24 1,-8-26-11,1 1-1,-1-1 1,2 0 0,8 12 0,-13-20-26,-1 0-1,1 0 0,-1 0 1,1-1-1,0 1 0,0 0 0,0-1 1,0 0-1,0 1 0,0-1 1,0 0-1,0 0 0,0 0 1,0 0-1,1-1 0,-1 1 0,0-1 1,1 1-1,-1-1 0,0 0 1,1 0-1,-1 0 0,1 0 0,-1 0 1,0 0-1,1-1 0,-1 1 1,3-2-1,5-3 44,-1 0-1,0-1 1,0 0 0,0 0 0,-1-1 0,0 0-1,10-13 1,10-7 3,-4 7-90,1 0 0,1 2 0,1 1 0,1 1 0,0 1 0,1 1 0,0 2 0,1 1 0,52-12 0,-78 22 42,0 0 1,0 0-1,1 1 0,-1-1 1,1 1-1,-1 0 1,0 0-1,1 0 1,-1 1-1,1-1 0,-1 1 1,0 0-1,0 1 1,1-1-1,-1 1 0,0 0 1,0-1-1,0 2 1,-1-1-1,5 4 1,2 5 128,-1 0 1,0 1 0,-1 0 0,-1 1 0,0-1 0,7 19-1,1-1 130,-11-23-214,35 64 442,-34-63-457,0-1 0,1 0 0,0 0 0,0 0 0,0-1 0,14 10 0,-17-14-120,0 0 0,1-1 0,-1 1 0,1-1 0,-1 1 0,1-1 0,0 0 0,-1 0 0,1-1 0,0 1 0,0-1 0,0 0 0,0 0-1,-1 0 1,1 0 0,0-1 0,5-1 0,5-1-975,0-2 0,-1 0 0,18-9-1,-21 9 143,52-24-3050,10-1-4879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5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66 1472,'1'-1'112,"0"-1"0,1 1 1,-1 0-1,0 0 0,0 0 0,1 0 1,-1 0-1,0 0 0,1 0 0,-1 0 0,1 0 1,-1 1-1,1-1 0,-1 1 0,1-1 1,0 1-1,-1-1 0,1 1 0,2 0 0,14-5 7180,-18 4-7226,0 1 1,0 0-1,1 0 1,-1-1-1,0 1 1,0 0-1,0 0 1,0 0-1,0-1 1,0 1-1,0 0 1,0-1-1,0 1 1,0 0 0,0 0-1,0-1 1,0 1-1,0 0 1,0 0-1,0-1 1,0 1-1,0 0 1,0 0-1,0-1 1,0 1-1,0 0 1,0 0-1,0-1 1,-1 1-1,1 0 1,0 0-1,0-1 1,0 1-1,0 0 1,-1 0 0,1 0-1,0 0 1,0-1-1,-1 1 1,1 0-1,-9-9 967,0 5-698,1 0 1,0 1-1,-1 0 1,1 0-1,-1 1 1,0 0-1,0 0 1,0 1-1,0 0 1,-15 1-1,6 3-169,1 1 0,0 1 0,0 0 0,1 1 1,-1 1-1,-18 11 0,26-13-114,0 1 0,0 0 1,1 1-1,-1 0 0,1 0 0,1 1 1,-1-1-1,2 2 0,-1-1 0,1 1 1,0 0-1,1 0 0,0 1 0,0 0 1,1-1-1,0 2 0,1-1 1,0 0-1,-2 13 0,3-5-31,0-11 0,1 0 0,0 1-1,0-1 1,1 1 0,0-1-1,0 1 1,3 13 0,-1-14 36,0 0 1,0 1 0,1-1-1,0 0 1,0-1 0,1 1-1,0 0 1,9 11 0,-11-15-12,1-1 0,-1 1 1,1-1-1,0 0 1,0 0-1,0 0 1,0 0-1,0 0 1,0-1-1,0 1 1,0-1-1,1 0 1,-1 0-1,1 0 1,-1 0-1,1-1 1,-1 1-1,1-1 1,-1 0-1,1 0 0,6-1 1,1-1-40,0-1 0,0-1 1,0 1-1,0-2 0,-1 1 0,0-1 1,0-1-1,0 0 0,0-1 0,-1 1 0,0-2 1,-1 1-1,15-17 0,-15 15 2,-1 0 1,0 0-1,-1 0 0,0-1 0,-1 0 1,0 0-1,0-1 0,-1 1 0,0-1 1,-1 0-1,0 0 0,-1 0 0,0 0 1,0-14-1,-2 16 22,0 0-1,-1 0 1,-2-16 0,0 8 193,3 11 81,3 12-34,27 81-120,-21-65-81,-1 1 0,-1 0 1,6 30-1,-7-8 87,-3 1 0,-1-1 1,-8 89-1,4-115-129,-1-1 1,-1 0-1,-9 30 0,11-43-1,-1 1-1,1-1 0,-1 0 0,0 1 1,0-1-1,0-1 0,0 1 0,-1 0 1,0-1-1,0 0 0,0 0 0,-1 0 1,0 0-1,1-1 0,-10 5 0,-3-1-16,0-2 0,-1 0 0,1-1-1,-1-1 1,-21 1 0,6 0-69,20-2 25,0-1 0,1-1 0,-1 0 0,-14-2 0,7 0-12,-31 2 0,19 1 351,-1 4-401,42-14 267,12-6 76,-14 10-109,0 0 0,0 1 1,11-7-1,26-6 113,1 3 0,1 1 0,50-8 0,-63 14-183,138-24-415,-124 27-538,-47 4 827,1 0 0,-1 0 0,0 0 0,0 1 1,0-1-1,0 0 0,0 0 0,0 0 0,0 0 1,0 0-1,0 0 0,0 0 0,1 0 1,-1 0-1,0 1 0,0-1 0,0 0 0,0 0 1,0 0-1,0 0 0,0 0 0,0 0 0,0 1 1,0-1-1,0 0 0,0 0 0,0 0 1,0 0-1,0 0 0,0 0 0,0 1 0,0-1 1,0 0-1,0 0 0,0 0 0,0 0 0,0 0 1,-1 0-1,1 0 0,0 1 0,0-1 1,0 0-1,0 0 0,0 0 0,0 0 0,0 0 1,0 0-1,-1 1-134,0 1-221,0 0 0,-1 0 0,0 0 0,1 0 1,-1-1-1,0 1 0,0 0 0,0-1 0,0 1 0,-3 1 0,-28 13-3694,13-6 943,-9 7 322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6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1005 6 3136,'1'-1'249,"1"1"0,-1-1 1,1 0-1,-1 1 0,1-1 1,-1 1-1,1-1 0,-1 1 0,1 0 1,0 0-1,-1 0 0,1 0 0,-1 0 1,1 0-1,0 0 0,-1 0 0,1 1 1,-1-1-1,1 0 0,-1 1 1,1 0-1,1 0 0,-2 0-145,-1-1 0,0 0 0,0 0 0,1 1 0,-1-1 0,0 0 0,0 1 0,0-1 0,1 1 0,-1-1 0,0 0 0,0 1 0,0-1 0,0 0 0,0 1 0,0-1 0,0 1 0,0-1 0,0 0 0,0 1 0,0-1 0,0 1 0,0-1 0,0 0 0,0 1 0,-1-1 0,1 0 0,0 1 0,0-1 0,-1 1 0,-5 10 1232,-7 7-408,0-2-1,-2 1 1,0-2 0,-25 20-1,-73 47 837,85-63-1340,-229 156 2478,217-149-2361,-87 39 0,-47 6 53,2-2-868,158-64-105,-2 1-767,41-8-7670,7-3 3782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6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5 3136,'-25'-4'5445,"21"4"-5026,0 1 1,1-1-1,-1 1 0,1 0 0,0 0 1,-1 1-1,-3 1 0,-11 4 424,-7 1 256,-130 42 3406,120-37-3491,1 2 0,-44 25-1,68-34-806,1 1-1,0 0 0,0 0 0,0 1 1,1 0-1,0 1 0,1-1 0,-13 20 1,18-23-134,-1-1 0,1 1 0,0-1 1,0 1-1,1 0 0,0 0 0,0 0 1,0 0-1,-1 9 0,2-10-35,1 0 0,-1-1 0,1 1 0,0 0 0,-1-1 0,2 1-1,-1-1 1,0 1 0,1-1 0,-1 1 0,1-1 0,0 0 0,0 0 0,5 5 0,-4-4-24,0-1 1,1 1 0,0-1 0,-1 0 0,1 0 0,0-1-1,1 1 1,-1-1 0,0 0 0,1 0 0,-1 0 0,10 2-1,-6-3-187,-1 0 0,1 0-1,-1-1 1,1 0 0,-1 0-1,1-1 1,12-2 0,0-3-1422,1 0 0,-1-1 0,-1-2 1,38-20-1,-47 23-110,0 0-1,-1-1 1,11-8 0,-2-3-3015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7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7 7968,'-17'-6'2565,"17"6"-2524,-1-1 0,1 1-1,0 0 1,0 0 0,-1 0 0,1 0 0,0 0 0,-1 0-1,1 0 1,0 0 0,-1 0 0,1 0 0,0 0 0,-1 0-1,1 0 1,0 0 0,-1 0 0,1 1 0,0-1-1,0 0 1,-1 0 0,1 0 0,0 0 0,0 0 0,-1 1-1,1-1 1,0 0 0,0 0 0,-1 1 0,1-1-1,0 0 1,0 0 0,0 1 0,-1-1 0,1 0 0,0 0-1,0 1 1,0 0 0,-1 9 404,1-6-54,0-1 0,1 1 1,-1 0-1,-1 0 0,1 0 0,-1 0 0,1 0 0,-1-1 0,-2 8 0,-2 9 962,1-1-575,-22 138 2871,25-113-2535,2-46-1155,-1 0 0,1 0-1,0 0 1,-1 0 0,1 0-1,0 0 1,0 0 0,1 0-1,-1 0 1,3-3 0,2-5-107,13-25-270,0 2 0,28-36 0,-40 60 418,1 0 0,1 1 0,0 0 0,18-13 0,-21 17 47,0 0 0,1 0-1,-1 1 1,1 0 0,0 0 0,0 0 0,1 1 0,12-3 0,-18 5 8,0 0-1,-1-1 1,1 1 0,0 0 0,0 0 0,-1 1 0,1-1 0,0 0 0,-1 0 0,1 1 0,0-1 0,-1 1 0,1 0-1,0-1 1,-1 1 0,1 0 0,-1 0 0,1 0 0,-1 0 0,0 0 0,2 2 0,-2-2 16,0 1-1,0 0 1,0 0 0,0-1 0,-1 1 0,1 0 0,-1 0 0,1 0 0,-1 0-1,1 0 1,-1 0 0,0 0 0,0 0 0,0 0 0,0 0 0,-1 0 0,1 0-1,-1 3 1,-1 1 35,-1 1-1,0-1 0,0 0 0,0 0 1,0 0-1,-1-1 0,-4 6 0,3-5-46,1 1 0,0-1 0,0 1-1,-5 12 1,46-48-176,-26 22 42,0 0 1,1 0-1,0 2 1,0-1-1,0 2 0,1-1 1,0 2-1,23-5 1,-28 8 137,0-1 0,1 1-1,-1 0 1,0 1 0,1 0 0,-1 0 0,0 1 0,0 0 0,0 0 0,0 1 0,0 0 0,0 0 0,-1 1 0,1 0 0,6 5 0,-7-4-8,0 0 0,-1 0 1,1 1-1,-1 0 0,7 9 0,-10-12-50,-1 1 1,0-1-1,0 1 0,0 0 1,-1 0-1,1 0 0,-1-1 0,0 2 1,0-1-1,-1 0 0,1 0 1,-1 0-1,1 4 0,-5 40-2073,-2-18-3474,2-23 742,-3-18-5280,2 2 7691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78 5216,'-12'-14'1696,"11"13"-1523,1 0 0,0 0 0,0 0 0,0 0 0,-1-1 0,1 1 0,0 0 0,0 0 0,0 0 0,1 0 0,-1 0-1,0 0 1,0 0 0,1 0 0,-1 0 0,1-1 0,1-8 3617,-2 9-3533,0-1-1,1 1 1,-1-1-1,1 0 1,0 1-1,-1-1 0,1 1 1,0-1-1,0 1 1,0 0-1,0-1 1,0 1-1,0 0 1,0 0-1,0 0 1,1 0-1,-1 0 1,0 0-1,1 0 1,2-1-1,-3 1-162,0 0 1,0 0-1,0 1 1,1-1-1,-1 1 0,0-1 1,0 1-1,1-1 0,-1 1 1,0 0-1,1 0 1,-1 0-1,0 0 0,1 0 1,-1 0-1,1 0 1,-1 0-1,0 0 0,1 1 1,-1-1-1,0 0 0,0 1 1,1-1-1,-1 1 1,2 1-1,-1 0 6,0 0 0,0 1 0,0-1-1,0 1 1,0-1 0,-1 1 0,1 0 0,-1 0 0,0 0 0,0 0-1,0 0 1,0 0 0,0 0 0,0 6 0,0 3 70,-1 0 1,-2 19-1,2-26-88,-2 13 81,-1 1 1,0-1 0,-2 0 0,0 0-1,-1-1 1,0 1 0,-2-1-1,0 0 1,-20 30 0,26-44-75,0-1-5,1 0 1,-1 0 0,1 0-1,0 0 1,0 0-1,0 0 1,0 1 0,0-1-1,1 0 1,-1 1-1,0 3 1,2-6-42,-1 1 0,1-1 1,-1 0-1,1 0 0,-1 0 0,1 1 1,0-1-1,-1 0 0,1 0 0,-1 0 1,1 0-1,0 0 0,-1 0 1,1 0-1,-1 0 0,1-1 0,0 1 1,-1 0 4,22-4 21,-1-1 0,23-9 0,-22 6-1877,35-6 1,28 4-5351,-40 6 4023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4:51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5408,'-11'-8'1572,"11"8"-1548,0 0 0,-1 0 0,1 0 0,0 0 0,-1 0 0,1 0 0,0 0 0,0 0 0,-1 0 0,1 0 0,0 1 0,0-1 0,-1 0 0,1 0 0,0 0 0,0 0-1,-1 1 1,1-1 0,0 0 0,0 0 0,0 0 0,-1 1 0,1-1 0,0 0 0,0 0 0,0 1 0,0-1 0,0 0 0,-1 0 0,1 1 0,0-1 0,0 0 0,0 0-1,0 1 1,-1 1 536,4-1-203,0 0-1,0-1 1,-1 1-1,1 0 0,0 0 1,-1 1-1,1-1 1,-1 0-1,4 3 1,8 4 345,1-2-249,0-2-1,0 1 1,1-2 0,-1 0 0,19 1-1,80-3-23,-60-2-97,88 1-3484,-140 0 2955,-1 0-178,1-1 1,0 1-1,0 0 1,0 0-1,0 1 1,0-1-1,0 0 1,0 0-1,0 1 1,-1 0-1,1-1 1,0 1-1,0 0 1,0 0-1,-1 0 1,1 0-1,2 1 1,2 10-3098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9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483 23 2560,'0'-1'122,"0"0"0,0 1 0,0-1 0,0 0 0,0 1 0,0-1 1,0 0-1,1 1 0,-1-1 0,0 0 0,0 1 0,1-1 0,-1 1 0,1-1 0,-1 1 0,0-1 0,1 1 1,-1-1-1,1 1 0,-1-1 0,2 0 0,5-7 4781,-7 14-3683,-1-1-1,1 1 1,-3 9 0,-14 29 723,8-22-936,-14 35-140,-3-1 0,-3-2 1,-1-1-1,-64 83 0,-66 80 50,138-180-833,-18 42-1,14-25 177,24-48-220,-1-1 0,1 0-1,0 1 1,1-1 0,-1 1 0,1-1 0,0 1 0,0 0-1,0 0 1,1-1 0,0 1 0,0 0 0,0 0-1,1 9 1,0-14-23,-1 1-1,0 0 0,1 0 0,-1-1 1,1 1-1,-1 0 0,1-1 0,-1 1 1,1 0-1,0-1 0,-1 1 0,1-1 1,0 1-1,-1-1 0,1 1 0,0-1 1,0 0-1,-1 1 0,1-1 0,0 0 1,0 1-1,0-1 0,0 0 0,-1 0 1,2 0-1,25 0 186,-23-1-171,147-18 291,-51 5-542,-35 1-2025,-42 7-977,-23 6 3100,1 0 0,-1 0 0,0 0 0,1 0 0,-1 0 0,0 0 0,1 0 0,-1 0 0,0 0-1,0 0 1,1 0 0,-1 0 0,0 0 0,1 0 0,-1-1 0,0 1 0,0 0 0,1 0 0,-1 0 0,0-1 0,0 1 0,0 0 0,1 0 0,-1 0 0,0-1-1,0 1 1,0 0 0,0-1 0,1 1 0,-1 0 0,0 0 0,0-1 0,0 1 0,0-1 0,-6-8-5030,5 8 4368,-4-7-4042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9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61 8384,'-5'-18'2704,"5"18"-2569,0-1 1,0 1 0,0-1-1,0 1 1,0-1-1,0 0 1,0 1 0,0-1-1,1 1 1,-1-1 0,0 1-1,0-1 1,0 0-1,1 1 1,-1-1 0,0 1-1,1-1 1,-1 1-1,0-1 1,1 1 0,-1 0-1,1-1 1,-1 1 0,1 0-1,-1-1 1,1 1-1,-1 0 1,1-1 0,0 1-1,16-6 3178,18 1-1040,60 0 0,-22 2-1609,126-6-173,-112 8-10021,-87 16 3722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29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3136,'9'11'3488,"-1"9"-1291,8 19 971,-12-32-2607,-1-1 0,0 2 0,-1-1 0,4 13 1,1 5 1213,-7-24-1732,0-1 0,0 0 0,0 1-1,0-1 1,0 0 0,0 1 0,0-1 0,1 0-1,-1 1 1,0-1 0,0 0 0,0 0 0,0 1-1,1-1 1,-1 0 0,0 0 0,0 1 0,0-1 0,1 0-1,-1 0 1,0 0 0,1 1 0,-1-1 0,0 0-1,1 0 1,3-5 729,0-14-12,-3 8-587,0 1-1,4-17 0,0-3-161,-4 20 46,1 0 0,0 0-1,0 0 1,1 1 0,0-1-1,1 1 1,7-14 0,-10 22 25,0-1 0,0 1 0,0 0 0,0 0 1,0 0-1,1 0 0,-1 0 0,0 0 0,0 0 1,1 0-1,-1 1 0,1-1 0,-1 1 0,1-1 1,-1 1-1,1-1 0,-1 1 0,1 0 0,0-1 1,-1 1-1,1 0 0,-1 0 0,1 0 0,-1 1 0,1-1 1,0 0-1,2 1 0,6 2 235,-1 0 1,0 0-1,13 7 0,-12-5-127,23 14 331,-28-15-567,1 0 1,0 0-1,1-1 0,8 4 1,-13-6-446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3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15 5632,'-6'-15'10501,"2"19"-10064,1 0 1,-1 0 0,0-1-1,0 1 1,-1-1 0,1 0-1,-7 3 1,-12 9 359,9-4-308,1 0 0,0 1 0,-19 22 0,29-29-444,0-1-1,0 0 1,0 1 0,0-1-1,1 1 1,-1 0-1,1 0 1,1 0 0,-1 0-1,1 0 1,-1 0 0,1 0-1,1 1 1,-1-1 0,1 0-1,0 8 1,1-11-32,-1-1-1,0 1 1,1 0-1,-1 0 1,1 0 0,-1 0-1,1-1 1,0 1-1,-1 0 1,1-1 0,0 1-1,0 0 1,1-1-1,-1 0 1,0 1 0,0-1-1,1 1 1,-1-1-1,1 0 1,2 2 0,-2-2-27,0-1 0,-1 1 0,1-1 1,0 0-1,0 1 0,-1-1 1,1 0-1,0 0 0,0 0 0,0 0 1,-1 0-1,1-1 0,0 1 0,0-1 1,-1 1-1,1-1 0,0 1 1,-1-1-1,1 0 0,-1 0 0,3-1 1,13-11-474,0 0 0,-1-1 0,15-17 1,4-4 49,-23 23 409,18-15 1,-28 25 123,0 1 0,0-1 1,0 1-1,0 0 0,0 0 0,0 0 0,1 0 0,-1 0 0,0 0 0,0 0 0,1 1 0,2-1 0,-5 1-40,1 1 0,-1-1 0,1 1-1,-1-1 1,1 1 0,-1-1 0,1 1 0,-1-1-1,0 1 1,1 0 0,-1-1 0,0 1-1,1-1 1,-1 1 0,0 0 0,0-1 0,0 1-1,1 1 1,-1-1 63,4 16-209,0 1-1,-1 0 1,-1 0-1,0-1 1,-3 30-1,1-35-785,-2 3-2067,-1 0-5169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30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74 6048,'-5'-6'1080,"3"3"-242,10 4 5473,-3 9-5275,-1 0 0,0 0 0,-1 1 0,0-1 0,0 1 0,1 16 0,4 16-139,0-10-150,4 42-1,-4-37-138,2-64-21,5-22-243,-6 19-261,1 0-1,23-50 1,-16 47-483,19-31 461,-30 54-1925,0 1 0,11-12 0,-5 32-5628,-12-12 6910,20 30-6122,-6-12 3787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32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5 273 5056,'-4'1'2389,"9"0"-372,14 1 435,-2-3-1861,-1 0-1,1-1 1,0-1-1,-1 0 1,1-1-1,17-7 1,-28 8-512,0 0 0,0 0 1,-1-1-1,10-7 0,-14 11-52,1-1 0,-1 0 0,0 0 0,0 0 0,0 0 0,0 0 0,0 0 0,0 0 0,0-1 0,-1 1 0,1 0 0,0 0 0,-1-1 0,1 1 0,0 0 0,-1-1 0,0 1 0,1 0 0,-1-1 0,0 1 0,0-1 0,0 1 0,0-1 0,0 1 0,0-1 0,0 1 0,-1-3-1,1 4 23,-1-1-1,1 0 0,-1 1 0,1-1 0,-1 1 0,1-1 0,-1 1 0,0-1 0,1 1 0,-1-1 0,0 1 0,0 0 0,1-1 1,-1 1-1,0 0 0,0-1 0,1 1 0,-1 0 0,0 0 0,0 0 0,0 0 0,0 0 0,1 0 0,-1 0 0,-1 0 0,-22 5 916,18-3-776,0 1 0,1 0 0,-1 1 0,1-1-1,-1 1 1,1 0 0,0 0 0,0 1 0,1 0 0,0 0 0,-1 0 0,1 0 0,-5 10 0,6-10-124,1-1 1,0 1-1,0 0 1,0-1-1,0 1 1,1 0-1,0 0 1,0 1-1,0-1 1,1 0-1,0 0 0,0 0 1,0 0-1,0 0 1,1 1-1,0-1 1,0 0-1,2 5 1,-2-8-31,-1 0 0,1 0-1,0 0 1,0 0 0,0 0 0,1 0 0,-1 0 0,0-1 0,1 1 0,-1 0 0,1-1 0,0 1 0,0-1 0,-1 0 0,1 1 0,0-1 0,0 0 0,3 1 0,-2-1-15,0 0 0,1-1 0,-1 1 0,0-1 0,1 0-1,-1 1 1,0-2 0,1 1 0,-1 0 0,0-1 0,4 0 0,7-3-170,-1-1 0,0 0 0,0-1 0,20-12 0,21-18-387,-37 24 458,1 1 0,0 0 0,30-13-1,-46 23 107,-1 1-1,1-1 1,-1 1-1,0 0 0,1-1 1,-1 1-1,1 0 1,0 0-1,-1 0 0,1 0 1,2 1-1,-3-1 2,-1 0 1,1 0-1,0 1 1,-1-1-1,1 0 0,0 1 1,-1-1-1,1 1 0,0-1 1,-1 1-1,1-1 0,-1 1 1,1-1-1,-1 1 1,1 0-1,-1-1 0,1 2 1,0 1 105,1 1 0,-1 0 1,0-1-1,-1 1 0,1 0 0,-1 0 1,1 5-1,0 6 169,0-3-173,8 40 463,-8-47-507,1-1 1,-1 1-1,1-1 0,0 1 0,0-1 0,0 0 0,1 0 0,5 7 1,-7-10-67,-1 0 0,1-1 1,0 1-1,-1 0 0,1-1 1,0 1-1,0-1 0,0 1 1,-1-1-1,1 0 1,0 1-1,0-1 0,0 0 1,0 1-1,0-1 0,-1 0 1,1 0-1,0 0 0,0 0 1,2 0-1,-1 0 8,-1-1 1,1 1-1,0-1 0,-1 1 0,1-1 0,-1 0 1,1 0-1,-1 0 0,1 0 0,1-2 0,4-3 51,0-1 0,-1 0 0,8-12 0,-6 9-50,79-86-139,-20 25 25,-52 53 62,-2 2-53,1 0 1,1 1 0,0 1-1,25-19 1,-40 32 71,1 1 0,-1 0 0,0 0 0,1 0 0,-1-1 0,0 1 0,1 0 0,-1 0 0,0 0 0,1 0 0,-1 0 0,0-1 0,1 1 0,-1 0 0,0 0 0,1 0 0,-1 0 0,0 0 0,1 0 0,-1 0 0,1 0 0,-1 0 0,0 1 0,1-1 0,-1 0 0,0 0 0,1 0 0,-1 0 0,0 0 0,1 1 0,3 10-60,-5 18 147,-2-12 32,0-1 0,-1 1 1,-8 18-1,9-27-65,0 0 0,-1 0-1,0-1 1,0 1 0,-1-1-1,0 0 1,0 0 0,-7 7-1,10-12-57,-1-1-1,1 1 0,0 0 0,-1-1 0,1 0 0,0 1 0,-1-1 0,0 0 0,1 0 0,-1 0 1,0-1-1,1 1 0,-1-1 0,0 1 0,0-1 0,1 0 0,-1 0 0,0 0 0,0-1 0,1 1 0,-4-1 1,-1-1-192,1 0 0,0 0 0,0-1 1,0 0-1,0 0 0,0 0 0,-8-7 1,-31-24-851,45 34 1045,0 0 0,0 0 0,0 0 0,0 0 0,0 0 0,0 0 0,0 0 0,0 0 0,0 0 0,0 0 0,0 0 0,0 0 0,0 0 0,0 0 0,0 0 0,0 0 0,0 0 0,0 0 0,0 0 0,0 0 1,0 0-1,0 0 0,0 0 0,0 0 0,0 0 0,0 0 0,0 0 0,0 0 0,0 0 0,0 0 0,0 0 0,0 0 0,0 0 0,0 0 0,0 0 0,0 0 0,0 0 0,0 0 0,0 0 0,0 0 0,-1 0 0,1 0 0,0 0 0,0 0 0,0 0 0,0 0 0,0 0 0,0 0 0,0 0 0,0 0 0,0 0 0,0 0 0,0 0 0,0 0 0,3 6-86,5 5 76,7 2 141,0 0 0,1-1 0,1 0 1,-1-1-1,32 14 0,-38-21-58,-1 0 0,1-2-1,-1 1 1,1-1 0,0 0-1,0-1 1,-1 0 0,1-1-1,0 0 1,0 0 0,0-1-1,0 0 1,14-4 0,-1-2 27,0 0 0,-1-1 0,23-12 0,-34 14-137,0 0 0,0-1 0,0-1 0,-1 1 0,0-2 0,-1 1 0,12-14 0,-12 12-47,-6 7 55,0 0 0,0 0 1,0-1-1,4-6 0,-6 9 24,-1 1 1,0 0-1,0-1 0,1 1 0,-1-1 1,0 0-1,0 1 0,0-1 0,0 1 1,0-1-1,1 1 0,-1-1 1,0 1-1,0-1 0,0 1 0,-1-1 1,1 1-1,0-1 0,0 0 0,0 1 1,0-1-1,0 1 0,-1-1 1,1 1-1,0-1 0,0 1 0,-1 0 1,1-1-1,0 1 0,-1-1 0,1 1 1,-1 0-1,1-1 0,0 1 1,-1-1-1,1 1 0,-1 0 0,1 0 1,-1-1-1,1 1 0,-1 0 0,1 0 1,-1 0-1,0-1 0,-1 1 13,1 0 0,0 0 0,0 1 1,-1-1-1,1 0 0,0 0 0,0 1 0,-1-1 0,1 0 0,0 1 0,0-1 0,0 1 0,0 0 0,0-1 0,-2 2 0,-19 14 96,17-12-90,3-2-3,0-1 0,0 1-1,0 0 1,0-1 0,0 1 0,0 0 0,1 0 0,-1 1-1,1-1 1,0 0 0,-1 0 0,1 1 0,0-1-1,0 0 1,0 1 0,1-1 0,-1 1 0,1 0 0,-1-1-1,1 1 1,0-1 0,0 1 0,0 0 0,0-1 0,1 1-1,-1-1 1,1 1 0,-1-1 0,1 1 0,0-1-1,0 1 1,0-1 0,0 0 0,1 1 0,-1-1 0,1 0-1,-1 0 1,1 0 0,0 0 0,-1 0 0,4 2 0,0 0-16,0 0 0,1-1 1,-1 0-1,0 0 1,1 0-1,0-1 1,0 1-1,0-1 1,0-1-1,0 1 1,0-1-1,0 0 1,0-1-1,0 1 1,1-1-1,-1 0 1,0-1-1,0 0 0,10-2 1,0-1-38,-1 0-1,1-1 1,-1-1-1,0 0 1,-1-2 0,19-10-1,-26 13 87,9-5-171,-14 11 38,-7 7 35,-1-2 82,-1 0 1,1 0 0,-13 9-1,10-8 65,0-1 1,-8 10-1,5-3-40,1 0 1,1 0-1,0 1 1,1 0-1,1 1 1,0 0-1,0 0 1,2 1-1,0 0 1,-5 23-1,10-36-20,1 0 0,0-1-1,-1 1 1,1 0 0,1 0 0,-1-1-1,0 1 1,1 0 0,-1 0 0,1-1-1,0 1 1,0-1 0,2 6-1,-3-8-7,1 1-1,-1 0 1,1-1-1,-1 1 0,1-1 1,0 1-1,-1-1 0,1 1 1,-1-1-1,1 1 1,0-1-1,-1 1 0,1-1 1,0 0-1,0 1 0,-1-1 1,1 0-1,0 0 1,0 1-1,0-1 0,1 0 9,-1 0 0,0-1 0,1 1 0,-1 0-1,0-1 1,1 1 0,-1-1 0,0 1 0,1-1 0,-1 1-1,0-1 1,0 0 0,0 0 0,0 0 0,2-1 0,10-12-26,0-1 1,-1 0-1,0-1 1,16-31-1,16-20-30,251-325 264,-288 386-146,-6 11-15,-6 18 56,-18 46 390,13-42-425,2 0 0,-7 30 0,1 53-215,13-92-231,1-1-1,0 1 1,1 0 0,4 20-1,-3-32-402,-1 0 1,1 0-1,0 0 0,0 0 0,1 0 1,6 11-1,-7-15 340,-1 0 1,1 0-1,0 0 1,-1 0-1,1 0 1,0-1-1,0 1 1,0 0-1,1-1 1,-1 0-1,0 1 1,0-1-1,1 0 1,-1 0-1,1 0 1,-1-1-1,1 1 1,-1-1-1,5 1 1,0-1-741,0 0 0,-1-1 0,1 0 0,0 0 0,0 0 0,-1-1 0,8-3 0,11-7-1091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32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59 6656,'-4'-2'526,"-2"-1"990,9-1-162,0 1 1218,18-6 2638,-16 7-4623,1 1-1,-1 0 1,1 0-1,6 0 1,10-1 261,102-18-744,-75 13-3781,-44 7 3239,-3-1-28,-1 1-1,1-1 0,0 1 0,0 0 0,0 0 1,0 0-1,0 0 0,-1 0 0,1 0 0,0 1 1,0-1-1,0 0 0,0 1 0,1 0 0,4 7-2711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3:33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6 112 12128,'-6'-9'4479,"26"9"-3455,29-7-320,-21 1 1536,1-3-1376,11-3 224,3-4-672,5-2-1952,6 0 832,0 5-5663,9 10 3519,-15 6-3840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6 383 1984,'0'0'188,"-5"6"3645,20-7-1262,-9-2-2339,-1 1 0,1-1 1,0 0-1,-1 0 0,0-1 0,1 1 1,-1-1-1,-1-1 0,8-6 1,38-49 332,-39 46-397,164-227 1288,-170 234-1337,0 0 0,9-11 0,-14 18-132,1 1 0,-1-1 0,0 1 0,1-1 0,-1 0 0,0 1 1,0-1-1,1 1 0,-1-1 0,0 1 0,0-1 0,1 1 0,-1-1 0,0 1 0,0-1 0,0 1 0,0-1 1,0 2-1,0 3 62,-1 1 0,0-1 0,-1 1 0,1-1 0,-1 1 0,-5 9 0,-1 4 109,-35 114 555,6 2 1,5 1-1,-14 154 0,22-144 194,25-103 1215,1-62-2053,0-1-1,2 1 0,10-36 1,-1 3 31,3-20-57,32-82 0,-34 117-69,1 0 1,3 2-1,40-64 1,-28 56-120,2 1 0,2 1 0,2 2 0,1 2 0,52-40 0,-84 73 87,1 0 0,0 0 0,0 1 0,0-1 0,0 2 0,1-1 0,-1 1-1,11-3 1,-14 5 51,-1-1 0,1 1 0,0 0 0,-1 0 0,1 0 0,-1 0 0,1 0 0,0 1 0,-1-1-1,1 1 1,-1 0 0,1-1 0,-1 1 0,1 0 0,-1 1 0,0-1 0,0 0 0,1 1 0,-1-1-1,0 1 1,0 0 0,0-1 0,-1 1 0,1 0 0,0 0 0,1 3 0,1 2 4,0-1 0,-1 1 1,0 0-1,0 0 0,-1 0 0,1 0 0,-1 1 1,-1-1-1,0 1 0,0-1 0,0 1 1,-1 13-1,-3 1 24,0 0 0,-1 0 0,-7 23 0,8-35-9,-1 0 1,0 0 0,0 0 0,-1 0-1,-7 10 1,-33 40 115,30-42-66,7-8-24,0 0 0,-1-1-1,0 0 1,0 0 0,-1-1-1,0 0 1,-1-1-1,1 0 1,-1-1 0,-1 0-1,1 0 1,-1-2 0,0 1-1,0-2 1,-1 1-1,1-2 1,-16 3 0,-61-2 47,88-3-110,0 0-1,0 0 1,0 0-1,-1 0 1,1 0-1,0 0 1,0 1-1,0-1 1,0 0-1,0 1 1,-1-1-1,1 1 1,0 0-1,0-1 1,0 1-1,0 0 1,1-1-1,-1 1 1,-2 2-1,2-1 9,0-1-1,0 1 1,0 0 0,0 0-1,1 0 1,-1 0-1,0 0 1,1 0 0,-1 0-1,1 4 1,0 4 25,0 0 1,0 0-1,5 18 1,-4-21-9,3 13-5,2-2 0,0 1 0,12 27 0,-3-12 84,-12-24-16,1 0-1,1-1 1,0 0-1,0 0 0,0 0 1,1-1-1,1 0 1,-1 0-1,1 0 1,1-1-1,-1 0 1,1-1-1,1 1 1,-1-2-1,1 1 1,0-1-1,0 0 1,0-1-1,1 0 1,16 4-1,-10-4-8,-1-1 1,1-1-1,0 0 0,1-1 1,-1 0-1,0-2 0,0 0 1,0-1-1,0 0 0,0-1 1,0-1-1,-1-1 0,0 0 1,0-1-1,19-10 0,8-9-14,-1-2 0,-2-2 0,-1-2 0,-1-1 0,33-38 0,-49 46-97,-20 23 59,0 0-1,-1 1 1,1-1 0,0 0 0,0 0 0,-1 0 0,1 0-1,-1 0 1,1 0 0,-1 0 0,1 0 0,-1 0-1,0 0 1,1 0 0,-1 0 0,0-2 0,-1 3-14,1-1 1,-1 1-1,0 0 1,0 0-1,0 0 1,1 0-1,-1 0 1,0 0-1,0 0 0,1 0 1,-1 1-1,0-1 1,0 0-1,1 0 1,-1 1-1,0-1 1,1 0-1,-1 1 1,0-1-1,1 1 1,-1-1-1,0 1 1,1-1-1,-1 1 1,1-1-1,-1 2 1,-1-1-4,-31 32-29,1 2-1,-51 72 1,54-68 76,21-28-13,0 0-1,1 0 1,0 1 0,1 0-1,0 0 1,1 0 0,0 1-1,1-1 1,-4 21 0,8-30 12,0 1 0,0-1 0,0 1 0,0-1 1,1 1-1,0 5 0,0-9-14,-1 1 0,0 0 0,0 0 0,0 0 0,1 0 0,-1 0 0,0 0 0,1 0 0,-1-1 0,1 1 0,-1 0 0,1 0 0,-1-1 0,1 1 0,0 0-1,-1-1 1,1 1 0,0 0 0,-1-1 0,1 1 0,0-1 0,0 1 0,0-1 0,0 0 0,-1 1 0,1-1 0,2 1 0,0-2 30,0 1 0,-1-1 0,1 0 0,0 0 0,0 0 0,0 0 0,-1 0 0,1-1 0,-1 1 0,1-1 0,2-1 0,28-25 178,35-51 13,-13 14-49,-51 61-233,-1 0 1,0-1-1,0 1 1,0 0-1,3-10 1,-8 22-95,0-1 0,0 1 0,1 0 1,0-1-1,0 1 0,1 10 1,0-14 145,0 0 0,0 0 0,0 0 0,1 0 0,-1 0 0,1 0 0,0-1 0,0 1 0,1 0 0,-1-1 0,1 1 0,0-1 1,0 1-1,0-1 0,0 0 0,0 0 0,1 0 0,4 5 0,-2-5 24,-1-1-1,1 1 1,0-1 0,-1 0 0,1 0-1,1 0 1,-1-1 0,0 0-1,0 0 1,0 0 0,1-1 0,-1 1-1,9-2 1,6-1 85,1-1 0,24-6 0,-25 4-144,-9 2 38,1 0 0,-1 0 1,0-1-1,0-1 0,-1 0 0,1-1 1,-1 0-1,0 0 0,-1-1 0,1 0 0,-1-1 1,-1 0-1,0 0 0,0-1 0,0 0 1,-1 0-1,0-1 0,6-13 0,16-39 72,33-101 0,16-82-9,-25 77-100,-50 158-25,3-6-74,-1-1 0,0 0-1,-1 0 1,2-33-1,-6 49-289,-2 3 162,-4 10 85,-6 16 156,-8 28-19,2 0-1,3 2 1,-15 108-1,3 182 188,26-317-148,0-21 78,0 0 1,1 0-1,0 0 1,1 0-1,0 0 1,1 0-1,0 0 1,5 14-1,-7-24-73,0 1-1,0-1 1,0 0-1,1 1 0,-1-1 1,0 0-1,0 1 1,1-1-1,-1 0 1,0 0-1,0 1 0,1-1 1,-1 0-1,0 0 1,1 0-1,-1 1 1,0-1-1,1 0 1,-1 0-1,0 0 0,1 0 1,-1 0-1,0 0 1,1 0-1,-1 0 1,0 0-1,1 0 0,-1 0 1,1 0-1,-1 0 1,1 0-1,15-7 132,15-16-67,-31 22-72,26-23 119,30-37-1,20-19-92,-74 77-59,1 1-1,0 0 1,-1 0 0,1 0 0,0 0 0,1 0 0,3-1 0,-6 2 16,-1 1 1,1 0-1,-1 0 0,1 0 1,-1 0-1,1 0 1,0 0-1,-1 0 0,1 0 1,-1 0-1,1 0 1,-1 0-1,1 0 0,-1 0 1,1 1-1,-1-1 1,1 0-1,-1 0 0,1 1 1,0-1-1,0 1-5,0 0-1,-1 0 1,1 0-1,-1 0 1,1-1-1,0 1 1,-1 0-1,0 0 1,1 0-1,-1 0 1,0 0-1,1 1 1,-1-1-1,0 1 1,2 18-4,0 23 0,-2-27 15,1 1 1,4 27-1,-4-42 16,0 1-1,-1-1 0,1 0 0,0 0 1,0 0-1,0 1 0,1-1 1,-1 0-1,0 0 0,1-1 0,-1 1 1,1 0-1,0 0 0,-1-1 0,1 1 1,0-1-1,0 0 0,0 1 1,0-1-1,0 0 0,1 0 0,-1 0 1,0-1-1,0 1 0,1 0 1,-1-1-1,3 1 0,7 0 73,-1-1 1,0 0-1,0 0 0,17-3 1,-23 2-51,7-1-4,0-1-1,0-1 0,0 0 0,-1 0 1,0-1-1,21-13 0,-14 8-162,21-8-1,-23 16 58,-16 2 68,1 0-1,-1 0 0,1 0 0,-1 0 0,1 0 1,-1 0-1,1 0 0,-1 0 0,1 0 1,-1-1-1,1 1 0,0 0 0,-1 0 0,1 0 1,-1-1-1,1 1 0,0-1 0,-1 1 10,0 0 0,0 0-1,0 0 1,0 0 0,0 0-1,0 0 1,0 0 0,0 0-1,0 0 1,0 0 0,0 0-1,0 0 1,0 0 0,0 0-1,0 0 1,0 0 0,0 0-1,0-1 1,0 1 0,0 0-1,0 0 1,1 0 0,-1 0-1,0 0 1,0 0 0,0 0-1,0 0 1,0 0 0,0 0-1,0 0 1,0 0 0,0 0-1,0 0 1,0 0 0,0 0-1,0 0 1,1 0 0,-1 0-1,0 0 1,0 0 0,0 0-1,0 1 1,0-1 0,0 0-1,0 0 1,0 0 0,0 0-1,0 0 1,0 0 0,0 0-1,0 0 1,0 0 0,0 0-1,0 0 1,0 0 0,0 0-1,0 0 1,1 0 0,-1 0-1,0 0 1,0 1 0,0 6-46,-3 10-45,3-15 57,-5 18-57,2-11 112,1 1-1,1-1 1,-2 17 0,3-24-14,0 0 0,0 0 0,0-1 0,0 1 0,1 0 0,-1 0 0,0-1 0,1 1 0,0 0 0,-1 0 0,1-1 0,0 1 1,0-1-1,-1 1 0,1-1 0,1 1 0,-1-1 0,0 1 0,0-1 0,0 0 0,1 0 0,-1 0 0,1 0 0,-1 0 0,3 2 0,-3-3 17,1 1-1,-1-1 1,0 0-1,1 0 0,-1 1 1,0-1-1,1 0 1,-1 0-1,0 0 0,1-1 1,-1 1-1,0 0 1,1 0-1,-1-1 0,0 1 1,1-1-1,1 0 1,15-4 139,-16 6-154,-1-1 1,0 0-1,0 0 1,1 0-1,-1 0 1,0 0-1,0 0 1,0-1-1,1 1 1,-1 0 0,0-1-1,0 1 1,0-1-1,0 1 1,0-1-1,1 1 1,-1-1-1,0 0 1,0 1-1,-1-1 1,1 0-1,0 0 1,0 0-1,0 0 1,0 0-1,-1 0 1,1 0 0,0 0-1,-1 0 1,1 0-1,-1 0 1,1 0-1,-1 0 1,1-3-1,0-2 10,1-1-1,-1 0 1,-1 0 0,1 1-1,-1-1 1,0 0-1,0 0 1,-1 0-1,-2-8 1,0 3-96,0 0 0,-1 0 1,0 1-1,-9-16 0,11 23 63,-1 0 1,0 0 0,0 1-1,0 0 1,-1-1-1,1 1 1,-1 0-1,1 1 1,-1-1-1,0 1 1,0-1-1,-1 1 1,-6-2-1,11 4 15,-1-1 0,1 1 0,0 0 0,-1 0 0,1 0 0,0 0 0,-1 0 0,1-1-1,0 1 1,-1 0 0,1 0 0,-1 0 0,1 0 0,0 0 0,-1 0 0,1 0 0,0 0 0,-1 0-1,1 1 1,-1-1 0,1 0 0,0 0 0,-1 0 0,1 0 0,0 0 0,-1 1 0,1-1 0,0 0-1,-1 0 1,1 0 0,0 1 0,0-1 0,-1 0 0,1 1 0,0-1 0,0 0 0,0 0 0,-1 1-1,1-1 1,0 0 0,0 1 0,0-1 0,0 1 0,0-1 0,-1 1 0,1 0-2,0 0 1,0 0-1,0 1 0,1-1 1,-1 0-1,0 0 1,0 0-1,1 0 1,-1 0-1,0 1 0,1-1 1,-1 0-1,2 1 1,0 1 37,1 0 1,0 1 0,0-2-1,0 1 1,0 0 0,1 0-1,-1-1 1,1 0 0,-1 0-1,1 0 1,0 0-1,0 0 1,0-1 0,0 0-1,6 2 1,8 0-26,0-1 0,26 0 0,-16 0 90,-14-1-100,-4 0-140,-1 0 1,0-1-1,1 0 0,-1 0 0,1-1 0,-1 0 0,1 0 0,10-4 1,-15 2-734,14-6-3979,-18 8 4675,-1 1-1,0 0 1,0 0-1,1 0 0,-1 0 1,0-1-1,0 1 1,1 0-1,-1 0 1,0-1-1,0 1 0,0 0 1,1 0-1,-1-1 1,0 1-1,0 0 0,0-1 1,0 1-1,0 0 1,0-1-1,0 1 0,0 0 1,0-1-1,1 1 1,-1 0-1,0-1 0,-1 1 1,1 0-1,0-1 1,0 1-1,0 0 0,0 0 1,0-1-1,0 1 1,0 0-1,0-1 0,-1 1 1,1 0-1,0 0 1,0-1-1,0 1 1,-1 0-1,1 0 0,0-1 1,-4-1-2016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 5408,'-20'-31'2432,"20"28"-2112,9-3 608,8 3-576,11-15-64,10 9-192,1 2-160,5 1 32,-5 3-1248,-5 6 704,-9 3-3360,-7 1 2176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07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22 191 3904,'-2'-1'1412,"2"1"-1292,1 0-1,-1 0 1,0 0 0,1 0 0,-1 0-1,0 0 1,0 0 0,1-1 0,-1 1-1,0 0 1,1 0 0,-1 0 0,0 0-1,0-1 1,1 1 0,-1 0-1,0 0 1,0 0 0,1-1 0,-1 1-1,0 0 1,0-1 0,0 1 0,0 0-1,1 0 1,-1-1 0,0 1 0,0 0-1,0-1 1,0 1 0,0 0 0,0-1-1,0 1 1,0 0 0,0-1 0,0 1-1,0 0 1,0-1 0,0 1-1,0 0 1,0-1 0,0 1 0,0 0-1,0 0 1,-1-1 0,1 1 0,-23-30 4845,23 29-4868,-1 0 0,1 0 0,0 0 0,-1 0-1,1 0 1,0 0 0,0 0 0,0 0 0,0 0 0,-1 0 0,1 0 0,1 0 0,-1 0 0,0 0 0,0 0 0,0 0 0,0 0 0,1 0-1,-1 0 1,0 0 0,1 0 0,-1 0 0,1 0 0,0 0 0,-1 0 0,1 0 0,-1 1 0,1-1 0,0 0 0,0 0 0,1 0-1,2-3-40,-1 2-1,1-1 1,0 0-1,1 1 1,7-4-1,16-4 202,1 1 0,54-10-1,65-1 252,-107 15-372,157-22 205,-183 26-401,-11 1 14,0-1 0,-1 1 0,1-1 0,0 1 0,4-2 0,-4 1 2373,0 0-3389,22 7-18181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2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29 255 7040,'-29'-40'3200,"58"15"-2752,5 7 512,6 6-608,37-24 192,6 14-288,33-6-96,1 1-96,19-4-128,-10 15 32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263 581 2496,'-14'-38'4394,"12"35"-4086,0 0 0,-1 0-1,1 0 1,-1 1-1,1-1 1,-1 1 0,0 0-1,0 0 1,0 0-1,-1 0 1,1 0 0,0 1-1,-1-1 1,-4 0-1,2 1-95,1 0 0,0 0 0,0 1-1,-1 0 1,1 0 0,0 0 0,-1 1-1,1-1 1,-6 3 0,1 0-76,0 0 0,0 1-1,0 0 1,1 1 0,0 0 0,0 0 0,0 1 0,1 0 0,-13 13 0,17-15-122,0 0-1,1 1 1,-1-1 0,1 1 0,0 0 0,1 0-1,-1 0 1,1 0 0,0 1 0,-2 5 0,3-9 6,1 1 1,-1-1 0,1 0-1,0 1 1,0-1-1,-1 0 1,1 1 0,1-1-1,-1 1 1,0-1 0,1 0-1,-1 1 1,1-1 0,0 0-1,-1 0 1,1 0 0,0 1-1,1-1 1,-1 0 0,0 0-1,0 0 1,1 0 0,-1-1-1,1 1 1,0 0 0,2 1-1,2 2 63,1-1-1,0 0 0,0-1 0,0 0 1,0 0-1,1 0 0,-1-1 1,15 3-1,-17-4-24,0-1-1,0 1 1,0-1 0,1 0-1,-1-1 1,0 1-1,0-1 1,0 0 0,0 0-1,0 0 1,0-1 0,0 0-1,0 0 1,5-3-1,-7 3-14,0-1-1,0 0 1,-1 0-1,1 0 1,-1 0-1,1 0 1,-1 0-1,0-1 0,0 1 1,0-1-1,-1 1 1,3-8-1,-2 5-61,-1 1 0,1-1 0,-1 1-1,-1-1 1,1 0 0,-1 0 0,0 1-1,-1-10 1,0 8 9,-1 1 0,0 0 0,0 1 1,-1-1-1,0 0 0,-6-9 0,8 13 5,1 0 0,0 1 1,-1-1-1,1 0 0,0 0 1,0 0-1,0 0 0,0 0 1,0 0-1,1 1 0,-1-1 1,0 0-1,1 0 0,0 0 1,0-2-1,1-3 10,2-9 82,1 1-1,0 0 0,1 0 0,0 0 1,11-16-1,8-20-44,-5 4 294,2 0 0,52-80 0,23 1 683,-93 123-1068,-2 6-46,-4 12-17,-13 53-21,-126 514 202,97-410-12,-30 102 942,68-255-929,4-8 192,-1-1 0,-1 1 0,0 0 1,-1-1-1,-11 19 0,16-29-254,0 1 1,0-1-1,0 0 1,0 0 0,0 0-1,0 0 1,0 0-1,0 0 1,0 0 0,0 0-1,0 1 1,0-1-1,0 0 1,0 0 0,0 0-1,0 0 1,-1 0-1,1 0 1,0 0 0,0 0-1,0 0 1,0 0-1,0 0 1,0 0-1,0 0 1,0 0 0,0 0-1,-1 0 1,1 0-1,0 0 1,0 0 0,0 0-1,0 0 1,0 0-1,0 0 1,0 0 0,-1 0-1,1 0 1,0 0-1,0 0 1,0 0 0,0 0-1,0 0 1,0 0-1,0 0 1,0 0 0,0 0-1,-1 0 1,1 0-1,0 0 1,0 0 0,0 0-1,0-1 1,0 1-1,0 0 1,0 0-1,0 0 1,0 0 0,0 0-1,0 0 1,0 0-1,0 0 1,0 0 0,0-1-1,0 1 1,0 0-1,0 0 1,0 0 0,0-13 304,7-12-245,0 0 0,2 1 1,0 0-1,2 0 0,1 1 0,0 0 0,2 1 0,0 1 0,2 0 0,0 1 0,2 1 0,0 0 0,1 2 0,0 0 0,2 1 1,43-26-1,-32 26-81,0 2 0,1 1 0,1 2 0,42-9 1,-23 7-1231,41-9-7509,-64 21 6022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1195 2560,'0'-7'949,"0"14"971,2-7-880,3 1-654,0 0 0,0 0 0,-1 0 0,1-1-1,0 0 1,0 0 0,0-1 0,0 1 0,0-1 0,-1 0 0,1 0-1,0-1 1,8-3 0,-5 2-177,0-1 0,0-1 0,0 0-1,0 0 1,-1 0 0,13-12 0,-8 5-92,-2-1 0,1 0 0,-2-1 0,0 0-1,11-22 1,28-81 338,-30 70-208,20-61 205,12-32 120,-20 59-339,-26 68-173,-3 9-137,0 1 0,0 0 1,0-1-1,1 1 0,-1 0 0,1 0 1,0 0-1,0 0 0,4-4 0,-5 6 62,1 0 0,0 0 0,-1 0 0,1 0 0,0 1 0,0-1 0,0 1 0,-1-1 0,1 1 0,0 0 0,0 0 0,0-1 0,0 1 0,0 1 0,0-1 0,0 0 0,-1 0 0,1 1 0,0-1 0,2 1 0,7 2-33,1 0-1,-1 0 0,0 1 1,17 8-1,-24-10 34,-1 0-1,-1 0 0,1 0 1,0 0-1,0 0 1,-1 1-1,1-1 0,-1 1 1,0 0-1,0 0 1,0 0-1,0 0 0,0 0 1,-1 0-1,1 0 1,-1 0-1,0 1 0,0-1 1,0 1-1,0 3 1,1 7 40,-1 0 0,-1 1 0,-1-1 0,-2 22 0,-17 59 226,6-29-222,11-52-122,-3 14 126,1 0-1,2 1 1,0 57-1,3-83-7,1 0 1,0 0-1,-1 0 0,1 0 1,0 0-1,0 0 0,1 0 0,-1-1 1,1 1-1,-1 0 0,1-1 0,0 1 1,0-1-1,0 1 0,0-1 0,0 0 1,1 0-1,-1 0 0,1 0 0,-1 0 1,1-1-1,0 1 0,-1-1 1,1 0-1,0 0 0,6 2 0,0-1 50,0 0 0,1 0 0,-1-1-1,0-1 1,0 1 0,1-2-1,-1 1 1,10-3 0,7-1-29,0-2 1,-1-1-1,0-1 0,0-2 1,-1 0-1,0-1 1,-1-2-1,0 0 0,37-30 1,58-62 133,-14 11-8,-85 79-121,38-34-60,-49 42 72,0-1 0,-1 0 0,-1-1 0,11-16 0,-17 25-67,0 0 0,1-1 0,-1 1 1,0 0-1,0 0 0,0-1 0,0 1 0,1 0 0,-1-1 0,0 1 0,0 0 0,0-1 0,0 1 1,0 0-1,0-1 0,0 1 0,0 0 0,0-1 0,0 1 0,0 0 0,0-1 0,0 1 0,0 0 0,-1-1 1,1 1-1,0 0 0,0-1 0,0 1 0,0 0 0,-1 0 0,1-1 0,0 1 0,0 0 0,0 0 1,-1-1-1,1 1 0,0 0 0,0 0 0,-1 0 0,1-1 0,0 1 0,-1 0 0,1 0 0,0 0 1,-1 0-1,1 0 0,0 0 0,-1-1 0,1 1 0,0 0 0,-1 0 0,1 0 0,0 0 0,-1 0 1,1 0-1,0 1 0,-1-1 0,1 0 0,-22 3-166,11 2 144,1 1 0,0 0 0,0 1-1,0-1 1,1 2 0,-10 8 0,-47 56 11,56-59 21,-16 17 21,2 1-1,-26 46 1,41-62-31,1 1 0,1 0 0,0 0 0,1 0 0,1 1 0,1 0 0,-5 32 0,9-44 28,0 1 1,0-1-1,1 0 0,-1 0 0,1 0 0,0 0 0,1 0 1,-1 0-1,1 0 0,0 0 0,0 0 0,1-1 1,2 6-1,-3-8 14,-1 0 0,1 0 1,-1 0-1,1 0 0,0 0 1,0-1-1,0 1 0,0 0 1,0-1-1,0 0 1,0 1-1,1-1 0,-1 0 1,0 0-1,1 0 0,-1 0 1,1-1-1,-1 1 0,1-1 1,-1 1-1,1-1 0,-1 0 1,1 0-1,-1 0 0,1 0 1,0-1-1,-1 1 0,4-2 1,0-1 13,1 0 1,-1 0-1,0-1 0,0 0 1,0-1-1,-1 1 0,1-1 1,-1 0-1,0-1 0,5-6 1,2-4-3,0 0 0,-1-1 0,-1 0 0,0-1 0,-2 0 0,9-25 0,-5 5-35,-1 0 0,6-47-1,-14 70-90,-2 12 45,-1-1 1,1 1 0,0-1 0,-1 0 0,0 0 0,0 1-1,0-1 1,0 0 0,-2-5 0,2 9 18,0 0 0,0 0 0,0-1 0,0 1 0,0 0 1,0 0-1,0 0 0,0 0 0,0-1 0,0 1 0,0 0 0,0 0 0,0 0 1,0 0-1,-1-1 0,1 1 0,0 0 0,0 0 0,0 0 0,0 0 0,0 0 1,0 0-1,-1 0 0,1-1 0,0 1 0,0 0 0,0 0 0,0 0 0,-1 0 1,1 0-1,0 0 0,0 0 0,0 0 0,0 0 0,-1 0 0,1 0 0,-5 5-219,-3 11 64,-2 15 53,1 0-1,-5 36 0,13-54 130,-1-1 0,1 1 0,1 0 0,1 0 1,-1-1-1,2 1 0,0 0 0,5 16 0,-6-24 5,1 0-1,0-1 0,1 1 0,-1-1 0,1 0 0,0 0 1,0 0-1,0 0 0,0 0 0,1-1 0,0 1 0,-1-1 1,1 0-1,0 0 0,1 0 0,-1-1 0,0 0 0,1 0 1,0 0-1,-1 0 0,1 0 0,0-1 0,0 0 0,0 0 1,5 0-1,7 0 54,0 0-1,0-2 1,0 0 0,-1 0 0,1-2 0,18-4-1,-10 0-33,-1-1-1,0-1 0,0-1 0,-1-1 0,-1-2 0,42-28 0,-27 12-27,-1-1-1,59-66 1,-94 96-11,18-22 36,0 0-1,20-32 1,-35 48-56,-3 5 14,-1 0 0,1 1-1,-1-1 1,1 0 0,-1 0 0,1 0-1,-1 0 1,0 0 0,1 1-1,-1-1 1,0 0 0,0-2-1,0 3 6,0 1-1,0-1 0,0 0 1,0 0-1,0 0 0,0 0 1,0 0-1,0 0 0,0 0 1,0 0-1,0 0 0,0 0 0,0 0 1,0 0-1,0 0 0,0 0 1,0 0-1,0 0 0,0 0 1,0 0-1,0 0 0,0 0 1,0 0-1,-1 0 0,1 0 0,0 0 1,0 0-1,0 0 0,0 0 1,0 0-1,0 0 0,0 0 1,0 0-1,0 0 0,0 0 1,0 0-1,0 0 0,0 0 1,0 0-1,0 0 0,0 0 0,0 0 1,-1 0-1,1 0 0,0 0 1,0 0-1,0 0 0,0 0 1,0 0-1,0 0 0,0 0 1,0 0-1,0 0 0,0 0 0,0 0 1,0 0-1,0 0 0,0 0 1,0-1-1,-6 6-63,0 0 1,1 1-1,0-1 0,0 1 1,0 0-1,0 0 1,1 0-1,0 1 0,-5 12 1,0-3 1,-90 159-231,91-162 295,1 1 0,0-1 0,1 1-1,1 0 1,0 0 0,-5 30 0,9-42 18,1 1 1,0 0 0,0-1 0,0 1-1,0 0 1,1-1 0,-1 1-1,1 0 1,0-1 0,-1 1 0,3 3-1,-3-5-6,1 0-1,-1 0 1,1 0-1,0-1 1,0 1-1,-1 0 1,1 0-1,0 0 1,0 0-1,0-1 1,0 1-1,0 0 1,0-1-1,0 1 1,0-1-1,0 1 1,0-1-1,0 0 1,1 1-1,-1-1 1,0 0-1,0 0 1,0 0-1,0 0 1,1 0-1,-1 0 1,1 0-1,3-1 30,0 0-1,0 0 1,0 0-1,0-1 1,0 0-1,0 0 1,0 0-1,-1-1 0,1 0 1,-1 1-1,0-1 1,7-6-1,1-4 2,0 0-1,14-18 1,-21 24-38,173-253 350,-96 134-267,-57 90-132,72-118 114,-87 135-97,-1 0-1,0-1 1,-2 0 0,0-1-1,-2 0 1,5-27 0,-9 41-31,0-1-44,0 0 1,0 0-1,-1 0 1,0 0 0,-2-15-1,2 22 90,0 1-1,0 0 0,0-1 1,0 1-1,0 0 1,0 0-1,0-1 1,0 1-1,0 0 1,-1-1-1,1 1 1,0 0-1,0-1 0,0 1 1,0 0-1,-1 0 1,1-1-1,0 1 1,0 0-1,-1 0 1,1 0-1,0-1 1,-1 1-1,1 0 1,0 0-1,0 0 0,-1 0 1,1 0-1,0-1 1,-1 1-1,1 0 1,0 0-1,-1 0 1,1 0-1,0 0 1,-1 0-1,1 0 0,0 0 1,-1 0-1,1 0 1,0 1-1,-1-1 1,1 0-1,-16 11-379,5-1 305,1 1 0,0 1-1,-12 19 1,-24 43 14,40-63 68,-5 11-20,0 1-1,1 1 0,1 0 0,1 0 0,-5 33 0,3 0 88,-3 70-1,10-2-33,4-105 39,1 1 0,0-1 0,2 0 0,7 23 0,-10-39-8,0 1-1,1-1 1,0 0 0,0 1-1,0-1 1,0 0-1,1 0 1,0 0 0,0-1-1,0 1 1,0-1-1,7 6 1,-8-7-33,1-1 1,-1 0-1,1 1 0,0-1 0,-1-1 0,1 1 1,0 0-1,0-1 0,0 1 0,0-1 0,-1 0 1,1 0-1,0 0 0,0 0 0,0 0 0,0-1 1,0 1-1,-1-1 0,1 0 0,0 0 1,4-2-1,5-3 27,-2 1-1,1-1 1,-1-1 0,0 0 0,0 0 0,-1-1 0,0 0 0,0-1 0,-1 0-1,8-10 1,4-9-63,-2-1-1,20-40 0,-9-1 150,-2 7-491,-29 74 108,0 0 0,1 14 0,-2 16 186,-4 9 13,-3 29 10,9-69 67,1 0 0,1 0 0,0 1 0,0-1 0,5 17 0,-5-23-13,1 0-1,-1 0 0,1 0 0,0-1 1,0 1-1,0-1 0,1 0 0,-1 0 1,1 0-1,0 0 0,3 3 1,-4-4 7,0-1 0,0 1 0,0-1 0,0 0 0,0 0 0,0 1 0,0-1 0,1-1 1,-1 1-1,0 0 0,1 0 0,-1-1 0,0 0 0,1 1 0,-1-1 0,1 0 0,-1 0 1,0 0-1,4-1 0,3-2 36,-1-1 1,1 1-1,-1-2 1,0 1 0,0-1-1,8-6 1,-9 6-48,231-168 6,-158 116-101,24-19 224,-80 58-154,-17 14 3,-1 0 0,0-1 1,0 0-1,0 0 0,-1 0 1,1-1-1,5-8 0,-9 8-76,-7 8-105,-8 9-63,-9 10 176,-66 74-74,55-55 143,-38 52 60,62-79-22,1 0 0,1 0 0,0 1 0,1 0 0,-7 21 0,12-31-11,0-1 1,1 0 0,-1 0-1,1 1 1,0-1 0,0 0-1,0 1 1,0-1-1,1 5 1,0-7-11,-1 0-1,0 0 1,0 0-1,1 0 1,-1 0 0,1-1-1,-1 1 1,1 0-1,-1 0 1,1 0-1,-1-1 1,1 1 0,0 0-1,0 0 1,-1-1-1,1 1 1,0-1-1,0 1 1,-1-1 0,1 1-1,0-1 1,0 1-1,0-1 1,0 0 0,0 1-1,0-1 1,0 0-1,0 0 1,0 0-1,0 0 1,0 0 0,0 0-1,0 0 1,1 0-1,3-1 35,-1 0 1,1 0-1,0 0 0,-1-1 0,1 0 0,-1 0 0,1 0 0,-1 0 0,0-1 0,0 0 1,0 1-1,5-6 0,2-3 7,0-1 1,13-17-1,-16 19-65,11-14 0,-6 9 35,-2 0 0,16-26 0,4-18-422,-44 135-517,12-69 923,0 1 0,1 0 0,0 0 1,0 0-1,0-1 0,1 1 0,0 0 0,1 0 0,0-1 0,4 11 0,-5-14 12,1-1 1,0 1-1,0-1 0,0 1 0,0-1 0,0 0 0,1 0 0,-1 0 0,7 5 0,-7-6 4,0-1 1,0 0-1,0 1 0,0-1 0,1 0 0,-1 0 0,0-1 0,1 1 0,-1 0 0,0-1 0,1 1 1,-1-1-1,1 0 0,-1 0 0,1 0 0,4-1 0,-1 0 1,-1 0-1,1-1 1,-1 1 0,0-1-1,0-1 1,1 1 0,-1-1-1,-1 0 1,1 0 0,0 0-1,5-5 1,0-2 21,0-1 0,0 1 0,9-15 0,-8 8-20,0 0 0,-1-1 0,9-22 1,6-12 33,48-76 152,-46 83-186,74-116 8,-79 124-36,-1-1 0,-3-1 0,28-82 0,-5-31-108,-38 143 49,0 1 0,-1-1-1,0 0 1,0 1-1,-1-1 1,0 0 0,0 0-1,-2-17 1,1 26 56,0 0 0,0 0 0,0-1 0,0 1 0,0 0 0,0 0 0,0 0 0,0 0 0,0-1 0,0 1 0,0 0 0,0 0 0,0 0 0,0-1 0,0 1 0,0 0 0,0 0 0,0 0 0,0 0 0,0 0 0,-1-1 0,1 1 1,0 0-1,0 0 0,0 0 0,0 0 0,0 0 0,-1 0 0,1 0 0,0-1 0,0 1 0,0 0 0,0 0 0,-1 0 0,1 0 0,0 0 0,0 0 0,0 0 0,0 0 0,-1 0 0,1 0 0,0 0 0,0 0 0,0 0 0,0 0 0,-1 0 0,1 0 0,0 0 0,0 0 0,0 0 1,0 0-1,-1 0 0,1 1 0,0-1 0,0 0 0,0 0 0,0 0 0,0 0 0,-1 0 0,1 0 0,0 1 0,0-1 0,-10 12-221,-7 21-15,-16 47 0,14-35 196,-51 122 63,11-1 66,51-134-110,1-1-1,1 2 0,-2 43 1,7-44 24,-1 91 126,3-106-14,0 0 1,2 0-1,0 0 0,1 0 0,7 19 1,-10-33-65,1 1 0,-1 0 1,1 0-1,5 6 0,-7-9-30,1 0 0,0 0 0,0-1 0,-1 1 0,1 0 0,0 0 0,0-1 0,0 1 0,0 0 0,0-1 0,0 1 0,0-1 0,0 1 0,0-1 0,0 0 0,0 1 0,0-1 0,1 0 0,-1 0 0,0 0 0,0 0-1,0 0 1,0 0 0,3 0 0,1-2 37,0 1 0,0-1 0,0-1 0,-1 1 0,1-1 0,0 1 0,-1-1 0,0-1 0,7-5 0,36-41 241,-42 45-278,128-176 52,-86 113-206,4 7 15,-41 49 20,-6 8-108,-2 2-168,-2 9 111,-5 106 202,1-63 12,4 53-1,1-73 161,3 35 71,-3-56-105,0-1 0,1 1 0,0-1 0,1 1 0,4 9 0,-7-18-58,0 1 0,0 0 1,0-1-1,1 1 0,-1 0 0,0-1 1,1 1-1,-1-1 0,0 1 1,1 0-1,-1-1 0,1 1 0,-1-1 1,1 1-1,-1-1 0,1 1 1,-1-1-1,1 0 0,-1 1 0,1-1 1,0 0-1,-1 1 0,1-1 1,0 0-1,-1 0 0,1 1 0,0-1 1,-1 0-1,1 0 0,0 0 1,-1 0-1,1 0 0,0 0 0,-1 0 1,1 0-1,0 0 0,0 0 1,-1-1-1,1 1 0,0 0 0,-1 0 1,1-1-1,-1 1 0,1 0 1,0-1-1,0 0 0,2-1 30,0-1-1,0 0 1,-1 0 0,1 0 0,-1 0-1,4-6 1,5-14 53,0 0 1,-1-2-1,12-47 1,-5 17-206,33-96-135,-49 141 45,-1 8 29,0 6-125,-6 46-135,2-15 521,2 96-52,3-73 41,1-15 38,-2-39-81,1-1-1,0 0 0,-1 1 0,1-1 0,0 0 1,1 0-1,-1 1 0,0-1 0,5 5 0,-6-7-22,0-1 0,1 1 1,-1-1-1,1 1 0,0-1 0,-1 0 0,1 1 0,-1-1 0,1 0 0,0 1 0,-1-1 0,1 0 0,-1 0 0,1 1 0,0-1 0,-1 0 0,1 0 0,0 0 0,0 0 0,-1 0 0,1 0 0,0 0 1,-1 0-1,1 0 0,0 0 0,-1-1 0,1 1 0,0 0 0,-1 0 0,1-1 0,-1 1 0,1 0 0,0-1 0,-1 1 0,1 0 0,-1-1 0,1 1 0,-1-1 0,1 0 0,4-4 64,0 0-1,-1 1 0,6-9 0,49-78 61,-2 2-141,-12 12-193,-27 46 80,-17 29 87,0 0 1,1-1-1,0 1 0,-1 0 1,1 0-1,0 0 1,0 1-1,0-1 0,1 0 1,3-2-1,-5 5 9,0-1 0,0 1 1,1-1-1,-1 1 0,0-1 0,0 1 0,0 0 0,0 0 0,0 0 0,0-1 0,0 1 0,0 0 0,0 0 0,1 2 0,6 6 42,-2-4-38,-2 0 53,1-1 0,0 0 0,0 0 0,0-1 0,0 1 0,0-1 0,1 0 1,-1-1-1,1 1 0,0-1 0,9 2 0,-5-3-15,-1 0 1,1-1-1,-1 0 0,0 0 1,1-1-1,-1 0 0,0-1 1,1 0-1,-1 0 0,9-5 1,-5 2 22,0-1 0,-1 0 0,1-1 0,-2-1 1,1 0-1,10-10 0,-17 13-13,1 0-1,-1 0 1,-1-1-1,1 1 1,7-14 0,-11 18-44,0 0 0,-1-1 0,1 1 0,0-1 0,0 1 0,-1-1 0,1 0 0,-1 1 0,1-1 0,-1 0 0,0 1 0,0-1 0,1 0 0,-1 1 0,0-1 0,-1 0 0,1 0 0,0 1 0,0-1 0,-1 0 0,1 1 0,-1-1 0,1 1 0,-1-1 0,0 1 0,0-1 0,0 1 0,0-1 0,0 1 0,-1-2 0,1 2-4,0 1 1,-1-1-1,1 0 0,0 1 0,-1-1 0,1 1 0,-1-1 1,1 1-1,-1 0 0,1-1 0,-1 1 0,1 0 0,-1 0 1,1 0-1,-1 0 0,1 0 0,-1 1 0,1-1 0,-3 1 1,1 0-10,-5 0 6,-1 2 1,1-1-1,-1 1 1,1 0-1,0 1 1,0 0-1,0 0 1,1 1 0,-1 0-1,1 0 1,0 1-1,1 0 1,-1 0-1,1 0 1,0 1-1,1 0 1,0 0-1,0 1 1,0-1-1,1 1 1,0 0 0,-4 11-1,5-10 38,1 0 0,0 0 0,0 1 0,0-1 0,1 0 0,1 1 0,0-1 0,0 0 0,0 1 0,1-1 0,1 0 0,0 1 0,0-1 0,0 0 0,1 0 0,1-1 0,0 1 0,0-1 0,0 1 0,11 13 0,-7-12 41,0-1 0,1 1 1,1-1-1,-1-1 0,13 9 0,-15-13-183,0 0 1,0 0-1,0 0 1,0-1 0,0 0-1,1 0 1,-1-1-1,1 0 1,10 1-1,-15-2-103,-1-1-1,1 0 0,-1 0 1,1-1-1,0 1 0,-1 0 1,1-1-1,-1 0 0,1 1 1,-1-1-1,1 0 0,-1-1 1,0 1-1,1 0 0,2-3 1,11-4-1442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3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5824,'-31'-14'2624,"31"10"-2272,0 1-128,11 6-192,-2-3-32,2 0 32,3-3-1248,0 3 672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62 6048,'14'-13'2752,"40"13"-2400,-20-5 1440,0 1-1056,43-9 416,6 4-672,19 0-224,-8 6-160,-12-3-96,-14 12 32,-15-6-1248,-9 0 672</inkml:trace>
  <inkml:trace contextRef="#ctx0" brushRef="#br0" timeOffset="1">19 187 6400,'-18'-43'2880,"18"38"-2496,4 1-544,10 4 0,6-5-32,10 5 128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1041 2976,'9'0'967,"-1"-1"0,0 0 0,0 0 0,0-1 0,15-4 0,-10-2-553,0 0-1,-1 0 1,22-20 0,33-39 233,-47 45-469,203-203 916,-126 123-958,-53 54-112,1 2 4,-17 19 39,-1-2 0,33-48 0,-42 49 12,-1 0 1,-1-2-1,-2 0 1,-1-1-1,-1 0 0,-2-1 1,-1 0-1,5-38 1,-13 53-227,-2 11-101,-1 8-227,-54 146 561,23-56 490,22-64-388,2 1 1,0 1 0,3 0 0,0 0 0,2 0-1,1 0 1,1 1 0,2-1 0,6 55 0,-5-79-70,0 1 1,0-1 0,1 1 0,0-1-1,0 1 1,0-1 0,1 0 0,0 0 0,0-1-1,0 1 1,1 0 0,6 7 0,-9-12-90,0 0 1,1 0 0,-1 0-1,0-1 1,0 1-1,0 0 1,0 0-1,1-1 1,-1 1 0,0-1-1,1 1 1,-1-1-1,1 0 1,-1 0 0,0 1-1,1-1 1,-1 0-1,1 0 1,-1 0-1,0 0 1,1-1 0,-1 1-1,1 0 1,-1-1-1,0 1 1,1 0-1,-1-1 1,0 0 0,0 1-1,3-3 1,3-1 69,0-1 0,0 0 0,12-13 0,-18 17-88,1-1-8,88-89 414,-76 75-545,-1-1 0,0 0 0,19-37 0,-31 54 117,-1 0 0,0 0 0,0 0 0,0 0 1,0 0-1,0 0 0,0 0 0,0 0 0,1 0 0,-1-1 0,0 1 0,0 0 0,0 0 0,0 0 0,0 0 0,0 0 0,0-1 0,0 1 0,0 0 0,0 0 0,0 0 0,0 0 0,0 0 0,0-1 0,0 1 0,0 0 0,0 0 0,0 0 0,0 0 0,0 0 0,0-1 0,0 1 0,0 0 0,0 0 0,0 0 0,0 0 0,0 0 0,0-1 0,0 1 0,0 0 0,0 0 0,-1 0 0,1 0 0,-7 4-226,-10 14 165,10-7 68,0 0 1,1 1-1,0 0 0,1 0 1,1 0-1,-7 25 1,7-15 77,0-1 0,1 1 0,1 29 0,1-46-19,2 0 0,-1 0-1,1 0 1,0 0 0,0 0-1,0 0 1,4 9 0,-4-11-1,1-1-1,-1 1 1,0-1 0,1 0 0,0 0-1,-1 0 1,1 0 0,0 0-1,0 0 1,0 0 0,0-1 0,0 1-1,1-1 1,-1 1 0,1-1 0,3 2-1,-5-3-34,1 0-1,-1 0 0,1 0 0,-1 0 0,1 0 1,-1 0-1,0 0 0,1-1 0,-1 1 0,1 0 1,-1-1-1,0 1 0,1-1 0,-1 0 0,0 1 1,0-1-1,1 0 0,-1 0 0,0 0 0,0 0 1,0 0-1,0 0 0,0 0 0,0 0 0,0 0 1,0 0-1,-1 0 0,2-2 0,1-2 47,0 0 0,-1 0-1,1 0 1,-1 0 0,0 0 0,-1 0-1,2-8 1,-1 1-75,-2 1 0,1-1-1,-1 1 1,-1-1 0,0 1 0,-1 0-1,0-1 1,-1 1 0,-4-12 0,-3-5-249,-2 1 1,-19-32 0,31 58 254,-1 1 1,1 0-1,0 0 0,0-1 0,-1 1 1,1 0-1,0-1 0,0 1 1,0-1-1,-1 1 0,1 0 0,0-1 1,0 1-1,0 0 0,0-1 0,0 1 1,0-1-1,0 1 0,0 0 1,0-1-1,0 1 0,0-1 0,0 1 1,0 0-1,0-1 0,0 1 0,0-1 1,1 1-1,-1 0 0,0-1 1,0 1-1,0 0 0,1-1 0,-1 1 1,0-1-1,17-2 144,-10 2-93,257-5 705,-159 8-632,-59-1-156,15 0-715,-22-4-2555,-38 3 3138,-1 0 0,1 0 0,-1 1 0,1-1 0,-1 0 0,0 0 0,1-1 0,-1 1 0,1 0 0,-1 0 0,1 0-1,-1 0 1,1 0 0,-1 0 0,1-1 0,-1 1 0,0 0 0,1 0 0,-1-1 0,1 1 0,-1 0 0,0 0 0,1-1 0,-1 1 0,0 0 0,1-1 0,-10-5-3062,-3 4 1139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3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7296,'-9'-9'3328,"38"5"-2912,-4-1 640,9 10-672,18-10 480,7 1-512,19-5 32,-5 5-224,29-8-160,-5 6-32,9-2-2784,-9 4 1536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1000 4064,'9'0'1053,"0"-1"0,0-1 1,0 1-1,0-2 0,15-5 1,-11 2-697,0-1 0,0 0 0,-1-2 1,0 1-1,0-1 0,12-12 0,1-5-47,29-37 0,39-66 75,19-23 408,-101 137-483,17-28-1,0 1 48,-41 61-615,0 1 1,-12 27-1,15-13 563,1 1 0,-9 69 1,15-84-230,2-8 24,-1-1 0,2 1 1,0 0-1,1 12 0,0-19-11,-1 0 1,2 0-1,-1 0 0,0 0 1,1 0-1,0 0 0,0 0 1,0 0-1,1-1 0,0 1 1,4 5-1,-6-9-54,0 0-1,0 0 1,0 0-1,1 0 1,-1 0-1,0 0 1,0-1-1,1 1 1,-1 0-1,0-1 1,1 1-1,-1-1 1,0 1 0,1-1-1,-1 0 1,1 1-1,2-1 1,-1 0 15,1 0 1,-1-1-1,1 1 1,-1-1 0,1 0-1,-1 0 1,5-2-1,5-3 75,0-1 0,22-14 0,-28 16-97,31-20 64,307-210 280,-322 220-349,-17 11-171,0 1-1,-1-1 1,1 0-1,7-8 0,-11 9-353,-6 5 258,-10 9 78,4-2 130,1 2 0,0-1-1,0 1 1,1 0 0,-7 13-1,-1 5 5,-12 32 0,25-54 70,0 1 1,1 0 0,0 0-1,0 0 1,0 0-1,1 0 1,0 1 0,1-1-1,0 0 1,0 0-1,1 1 1,2 10 0,-2-15 6,0 0 1,1 0 0,-1 0-1,1 0 1,0 0-1,0 0 1,0 0 0,1-1-1,-1 1 1,1-1 0,0 0-1,0 1 1,0-1 0,0-1-1,1 1 1,-1 0-1,1-1 1,-1 0 0,1 1-1,0-2 1,0 1 0,0 0-1,0-1 1,8 2-1,-6-2-16,0 0 0,-1 0-1,1 0 1,-1-1 0,1 0-1,0 0 1,-1-1 0,1 0-1,-1 0 1,1 0-1,-1 0 1,1-1 0,-1 0-1,7-4 1,-6 3 14,0-1 0,0 0 0,-1 0 0,1-1-1,-1 0 1,0 0 0,0 0 0,-1 0 0,0-1 0,0 0 0,5-8-1,-4 4-65,1-1-1,-1 0 1,-1 0-1,0 0 1,-1-1-1,0 1 1,0-1-1,-2 0 1,1 0-1,-1 0 1,-1 0-1,0 0 1,-1 0-1,0 1 0,-1-1 1,-5-20-1,5 30-12,1-1-1,0 0 1,-1 1 0,1-1-1,-1 1 1,0-1-1,0 1 1,0 0-1,0 0 1,0 0-1,0 0 1,0 0-1,-1 0 1,1 0-1,-1 1 1,0 0-1,1-1 1,-1 1-1,0 0 1,0 0 0,0 0-1,-3 0 1,1 0 31,0 0 0,0 1 0,0-1 0,0 1 1,0 0-1,0 1 0,0-1 0,0 1 0,0 0 1,0 0-1,1 1 0,-6 1 0,10-3-2,-1 0 0,1 0 0,-1 1 0,1-1 0,-1 0 0,1 0 0,-1 1 1,1-1-1,-1 0 0,1 1 0,-1-1 0,1 0 0,0 1 0,-1-1 0,1 1 0,0-1 0,-1 1 0,0 0 0,2-1 11,-1 1 0,0-1-1,0 0 1,0 0 0,0 1-1,0-1 1,0 0 0,0 0 0,1 1-1,-1-1 1,0 0 0,0 0 0,0 0-1,0 1 1,1-1 0,-1 0-1,0 0 1,0 0 0,0 0 0,1 1-1,-1-1 1,0 0 0,0 0-1,1 0 1,-1 0 0,1 0 0,2 1 52,0 0-1,0 0 1,0-1 0,0 1 0,6-1 0,22-2 118,0-1-1,1-2 1,48-13-1,21-5 24,-71 17-126,-15 3 6,30-4 1,-41 7-44,0 0 0,1 0 0,-1 0 0,0 1-1,0-1 1,0 1 0,0 0 0,0 0 0,0 0 0,0 1 0,0-1 0,3 3-1,-5-3-17,-1 0 0,1 0-1,-1 0 1,0 0 0,0 1 0,0-1-1,1 0 1,-1 1 0,0-1-1,-1 0 1,1 1 0,0-1-1,0 1 1,-1-1 0,1 1-1,0 0 1,-1-1 0,0 1-1,1 0 1,-1-1 0,0 1-1,0 0 1,0 3 0,-1 1 12,0 1 0,-1 0-1,1-1 1,-5 11 0,4-11-32,-10 27 33,2-7 32,1 1 0,1 0 0,-6 36-1,14-63-42,0 1 0,0-1-1,0 1 1,0-1 0,0 1 0,0-1-1,0 1 1,0 0 0,0-1-1,0 1 1,0-1 0,0 1 0,0-1-1,1 1 1,-1-1 0,0 1-1,0-1 1,0 1 0,1-1-1,-1 1 1,0-1 0,1 1 0,0 0-1,0-1 3,-1 0 0,1 0 0,0 0 0,0 0 0,-1 0 0,1 0-1,0 0 1,0 0 0,-1 0 0,1 0 0,0 0 0,0 0 0,-1-1 0,1 1 0,0 0 0,-1 0-1,1-1 1,0 1 0,-1-1 0,2 1 0,16-12 78,-1 1 0,17-16 1,28-19-90,58-34-180,-109 72 127,1 1-1,0 0 1,1 0 0,-1 2-1,25-9 1,-36 14 33,-1 0 0,1 0 0,0 0 1,0 0-1,0-1 0,-1 1 1,1 0-1,0 0 0,0 1 0,0-1 1,-1 0-1,1 0 0,0 0 0,0 0 1,0 1-1,-1-1 0,1 0 1,0 1-1,0-1 0,-1 1 0,1-1 1,0 1-1,-1-1 0,1 1 0,-1-1 1,1 1-1,-1-1 0,1 1 1,-1 0-1,1-1 0,-1 1 0,1 0 1,-1 0-1,0-1 0,0 1 0,1 0 1,-1 0-1,0 0 0,2 5 32,-1 0-1,-1 0 1,1 0-1,-1 8 1,0-3-31,0 50-243,-1-46 278,1 0 0,0 1 1,1-1-1,1 0 1,6 28-1,-6-37 39,0 0 13,0 0 0,0-1 0,5 9 0,-7-13-68,1 0 0,0 0 0,-1 0 1,1-1-1,0 1 0,-1 0 1,1 0-1,0 0 0,0-1 1,-1 1-1,1 0 0,0-1 0,0 1 1,0-1-1,0 1 0,0-1 1,0 1-1,0-1 0,0 0 1,0 0-1,0 1 0,1-1 0,-1 0 1,0 0-1,1 0 0,2-1 8,-1 0 0,0 0 0,1 0 0,-1-1 0,0 1 0,0-1-1,0 0 1,0 0 0,0 0 0,-1 0 0,1 0 0,-1 0 0,4-5 0,5-6 29,14-20 1,-18 22 13,32-53-79,-4 5-16,-10 22 120,-9 14-66,29-35 0,-42 55-4,-1 1-10,0 1-1,-1-1 0,1 0 1,-1 0-1,1 0 1,-1 0-1,0 0 1,0-1-1,0 1 1,1-3-1,2-10 66,-3 13-158,0 2 10,-1-10-13,0 12 52,0-1 0,0 1-1,0-1 1,0 0 0,-1 1-1,1-1 1,0 1 0,-1-1-1,1 0 1,-1 2 0,-1 2-110,-20 75 74,6 35-90,16-104 147,-1 5 46,1 25 0,0-35 17,1 0-1,0 0 1,1 0-1,-1 0 1,1-1 0,0 1-1,5 8 1,-6-13-31,-1 1 0,1-1 1,0 0-1,0 0 0,0 1 1,0-1-1,0 0 0,0 0 1,0 0-1,1 0 0,-1 0 1,0 0-1,1 0 0,-1-1 1,0 1-1,1 0 0,-1-1 1,1 1-1,2 0 0,0-1 15,-1 0 0,0 0 0,0 0 0,0 0-1,1-1 1,-1 1 0,0-1 0,0 0 0,4-1-1,6-4 31,0 0 0,-1 0-1,18-13 1,-25 15-90,36-26 65,50-49-1,-28 24-4,-5 9-21,20-16-48,-69 54 26,1 1-1,0 1 1,12-7-1,3-2 47,-16 10-182,0 1 1,0 0 0,13-4-1,-52 65 177,7-18-74,-65 102 414,97-145 165,33-16-562,-40 19 18,0 0 0,0 0 0,1 0 0,-1 0 0,0 1 0,1-1-1,-1 1 1,1 0 0,-1 0 0,1-1 0,-1 2 0,1-1 0,-1 0 0,1 0 0,2 2 0,-1 0-10,-1 1 0,1-1 0,-1 1 0,0 0 0,0 0 0,0 1 0,0-1 0,-1 1 0,1-1 0,-1 1 0,0 0 0,0 0 0,0 0 0,-1 0 0,1 0 0,-1 0 0,0 0 0,0 1 0,-1-1 0,1 5 0,1 8-12,-2 1 0,0 0 1,-3 24-1,-2-6 54,-1 0-1,-17 57 1,20-84-6,-1 1 1,0-1 0,0 0 0,-1 0-1,0-1 1,0 1 0,-1-1-1,0 0 1,-1 0 0,0-1 0,0 0-1,-1 0 1,1-1 0,-2 0 0,1 0-1,0-1 1,-1 0 0,0 0 0,0-1-1,-17 5 1,9-4 77,1-2 1,0 0-1,-18 1 1,29-4-83,0 0 1,0 0 0,0 0 0,0 0 0,0-1 0,1 0 0,-1 0 0,0 0 0,0-1 0,1 0-1,-1 0 1,1 0 0,-1 0 0,1-1 0,-6-3 0,10 5-5,-1 0 1,1 1-1,-1-1 0,1 1 1,-1-1-1,1 0 0,0 1 0,-1-1 1,1 0-1,0 1 0,-1-1 1,1 0-1,0 0 0,0 1 1,0-1-1,0 0 0,0 0 1,0 1-1,0-1 0,0 0 1,0 0-1,0 1 0,0-1 1,0 0-1,1 0 0,-1 1 0,0-1 1,0 0-1,1 1 0,-1-1 1,1 0-1,-1 1 0,0-1 1,1 1-1,-1-1 0,2 0 1,0-2-16,1 0 1,-1 1 0,1-1 0,0 1-1,0 0 1,5-3 0,169-103-184,-33-9 309,-6 2-53,46-4-266,-62 50 308,-111 59-50,-9 7-54,-4 4-198,-36 25-50,26-14 203,1 1-1,0 0 1,-17 27-1,11-15 26,4-5 40,1 0 0,-16 36-1,23-45 10,1 0 1,0 1-1,1-1 0,0 1 0,1 0 0,-2 24 0,4-35-24,0 0 1,0 0-1,0-1 1,0 1-1,0 0 0,0 0 1,0 0-1,1 0 1,-1 0-1,0 0 1,0 0-1,1 0 0,-1 0 1,1-1-1,-1 1 1,1 0-1,-1 0 0,1 0 1,-1-1-1,1 1 1,1 1-1,-2-2 18,1 0-1,0 0 0,0 1 1,0-1-1,0 0 1,-1 0-1,1 0 1,0 0-1,0 0 0,0 0 1,0 0-1,0 0 1,-1 0-1,1 0 1,0 0-1,0-1 0,0 1 1,1-1-1,3-2 53,0 1 1,-1-1-1,1 0 0,-1 0 0,1-1 1,6-7-1,5-8-56,0 0-1,-2-2 1,14-24 0,31-70 3,-35 65-142,-22 48 88,5-13-113,-7 14 123,0 1 1,0-1-1,0 1 1,1-1-1,-1 1 1,0-1-1,0 0 1,0 1-1,0-1 1,0 1-1,0-1 1,0 1-1,0-1 1,0 1-1,0-1 1,0 1-1,0-1 1,-1 1-1,1-1 1,0 1-1,-1-2 1,1 2 8,0 0 0,-1 1 1,1-1-1,0 0 0,-1 0 1,1 0-1,0 0 0,-1 1 1,1-1-1,0 0 0,0 0 1,-1 0-1,1 1 0,0-1 1,0 0-1,-1 1 0,1-1 1,0 0-1,0 0 0,0 1 1,0-1-1,-1 1 0,-1 4-5,0 1 0,0 0 1,1-1-1,-1 1 0,1 0 0,0 0 0,1 0 0,0 0 0,0 0 0,0 0 0,0 0 0,3 8 0,-1-2 25,1 0-1,1 0 0,0 0 1,11 21-1,-12-26 25,0-1 0,1-1 0,-1 1 1,1 0-1,1-1 0,-1 0 0,1 0 0,6 6 0,-9-10-18,1 1-1,-1-1 0,0 0 0,0 0 0,1 0 0,-1 0 1,1 0-1,-1 0 0,1 0 0,-1-1 0,1 0 0,-1 1 1,1-1-1,-1 0 0,1 0 0,-1 0 0,1-1 0,0 1 0,-1 0 1,1-1-1,-1 0 0,1 0 0,-1 0 0,0 0 0,3-1 1,3-3-3,0 1 1,-1-1 0,0-1 0,0 0 0,0 0 0,7-8 0,34-46 58,-23 27 66,6-4-77,88-102 88,-117 136-148,116-121-55,-87 88 0,40-64 0,40-80-52,-102 165-159,13-32-1,-64 126-848,-1 1 1118,-20 35 74,10-35-131,-19 33 134,57-88-138,3 0-1,-18 46 1,-4 57 469,33-126-386,1 1 0,0-1 0,-1 0 0,1 0 0,0 0 0,0 0 0,0 0 0,0 0 0,1 1-1,0 1 1,-1-4-15,0 1 0,0-1 0,0 0 0,0 0 0,1 1 0,-1-1 0,0 0 0,0 1 0,0-1 0,1 0 0,-1 0 0,0 0-1,0 1 1,1-1 0,-1 0 0,0 0 0,1 0 0,-1 0 0,0 1 0,1-1 0,-1 0 0,0 0 0,0 0 0,1 0-1,1 0 5,-1 0 0,0 0-1,0 0 1,0-1-1,0 1 1,0 0-1,0-1 1,0 1-1,0-1 1,0 1-1,0-1 1,0 0-1,29-20 104,37-34-1,-40 32-187,43-30 0,-38 37-127,-30 16 183,-1-1 0,0 0 0,1 1 0,-1-1 0,1 1 1,-1 0-1,1-1 0,-1 1 0,1 0 0,-1 0 1,1 0-1,-1 0 0,1 0 0,-1 0 0,1 0 0,-1 1 1,1-1-1,2 1 0,-3 1 2,0-1 0,0 0 0,0 1 0,0-1-1,0 1 1,0-1 0,-1 1 0,1 0 0,-1-1 0,1 1 0,-1-1 0,0 1 0,1 0-1,-1-1 1,0 1 0,0 2 0,-3 32-136,2-21 137,0-1 40,0-1 0,2 0 0,-1 0 0,6 26-1,-5-36-9,0 1 0,0-1 0,0 1 0,0-1 0,1 0 0,-1 0 0,1 1 0,0-1 0,0 0 0,0-1 0,1 1 0,-1 0 0,1-1 0,-1 1 0,1-1 0,0 0 0,0 0 0,0 0 0,0 0 0,0 0 0,0-1 0,1 1 0,3 0 0,-2-1-6,1 1 1,0-1-1,0-1 1,0 1-1,-1-1 1,1 0-1,0-1 0,0 1 1,0-1-1,0 0 1,-1-1-1,1 0 1,0 1-1,-1-2 1,1 1-1,-1 0 1,0-1-1,8-6 1,3-3 52,0-1-1,-1-1 1,26-29 0,-36 38-113,-1-1 1,0 0 0,0 0 0,0 0-1,-1 0 1,3-8 0,-15 29-262,6-10 224,-1 1-1,1 0 1,-4 9-1,-2 10 106,3-8 57,-7 26 0,12-37-61,0 0-1,1 0 1,-1 0 0,1 0-1,0 0 1,1-1 0,-1 1-1,3 9 1,-2-12 2,-1-1-1,1 1 1,0-1-1,0 1 1,1-1 0,-1 0-1,0 0 1,1 0-1,0 0 1,-1 0-1,1 0 1,0 0 0,0 0-1,0 0 1,0-1-1,0 1 1,3 0 0,-4-1-5,1 0 0,0 0 0,-1-1 0,1 1 0,0-1 1,-1 0-1,1 1 0,0-1 0,-1 0 0,1 0 0,0 0 1,0 0-1,-1 0 0,1-1 0,0 1 0,-1 0 0,1-1 1,0 1-1,-1-1 0,1 0 0,-1 0 0,1 1 0,-1-1 0,1 0 1,-1 0-1,2-2 0,2-1-2,-1-1-1,0 0 1,0 0-1,0-1 1,-1 1 0,0-1-1,0 1 1,0-1 0,0 0-1,-1-1 1,0 1-1,-1 0 1,2-9 0,-1 7-22,-1 0 1,-1 0-1,1 0 0,-1 0 1,-1 0-1,0 0 0,0 0 1,0 0-1,-1 0 1,-4-11-1,5 16-1,0 1 0,0-1 0,-1 1 0,1-1 0,0 1 0,-1 0 0,0 0 0,1 0 0,-1 0 0,0 0 0,0 0 0,0 0 0,-1 0 0,1 1 0,0-1 0,-1 1 0,1-1 0,-1 1 0,1 0 0,-1 0 0,1 0 0,-1 1 0,0-1 0,1 1 0,-1-1 0,0 1 0,0 0 0,0 0 0,1 0 0,-1 0 0,-3 1 0,5 0 15,1-1 0,-1 0 1,1 0-1,-1 0 0,1 0 0,-1 0 1,1 1-1,-1-1 0,1 0 0,-1 0 1,1 0-1,-1 0 0,1 0 0,-1-1 1,1 1-1,-1 0 0,1 0 0,-1 0 1,1 0-1,-1-1 0,6-5 2,21-8 135,1 4-17,-17 6-96,1 0-1,19-5 1,102-9-229,-115 17 189,0 1 1,0 0-1,-1 1 1,1 1-1,32 8 1,-45-9 6,-1 0 0,0 1 0,0-1 0,0 1 0,0 0 0,0 0 0,0 0 0,0 0 0,0 0 0,-1 1 0,1-1 0,-1 1 0,0-1 1,1 1-1,1 4 0,-3-4 2,0-1 0,1 0 1,-1 1-1,-1-1 1,1 1-1,0-1 0,-1 1 1,1-1-1,-1 1 1,0-1-1,1 1 0,-2 0 1,1-1-1,0 1 1,0-1-1,-1 1 0,1-1 1,-1 1-1,0-1 1,-1 5-1,-15 21 36,-4 9 123,21-37-150,-1 0 1,1 0 0,0 1 0,0-1 0,0 0-1,0 1 1,0-1 0,0 0 0,0 1-1,-1-1 1,1 0 0,0 0 0,0 1 0,0-1-1,0 0 1,0 1 0,0-1 0,1 0-1,-1 1 1,0-1 0,0 0 0,0 1 0,0-1-1,0 0 1,0 0 0,0 1 0,1-1-1,-1 0 1,0 0 0,0 1 0,0-1 0,1 0-1,-1 0 12,1 1 0,0-1 0,-1 0 0,1 0 0,-1 0 1,1 0-1,0-1 0,-1 1 0,1 0 0,-1 0 0,1 0 0,-1 0 0,1-1 0,-1 1 0,1 0 0,0 0 0,-1-1 0,1 1 0,-1 0 0,0-1 0,2 0 0,61-55 538,-58 51-546,14-10-94,1 0 0,0 1 0,0 0 0,24-10 0,-43 24 83,1-1 0,-1 1 0,0-1 0,1 1 1,-1 0-1,1 0 0,-1 0 0,0-1 1,1 1-1,-1 1 0,1-1 0,-1 0 1,0 0-1,1 0 0,-1 1 0,0-1 0,1 1 1,-1-1-1,0 1 0,1-1 0,-1 1 1,0 0-1,0-1 0,0 1 0,0 0 0,0 0 1,0 0-1,0 0 0,0 0 0,0 0 1,0 0-1,0 1 0,-1-1 0,1 0 1,1 3-1,1 4-21,1 0 0,-1 1 0,0-1 1,1 12-1,-4-19 25,44 253 163,-40-237-709,2 6-6453,-6-20 4896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4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 91 6048,'-39'-34'2752,"19"34"-2400,11 0 1728,18 0-1760,-4 0-224,1 0-96,3-4-2048,2 4 1120</inkml:trace>
  <inkml:trace contextRef="#ctx0" brushRef="#br0" timeOffset="1">1 23 8384,'14'-9'3808,"49"12"-3328,-18-6 1312,-2 3-1088,54-4 288,0-1-609,16 1-287,-7 8-96,-18-4-160,-15 5 97,-24-1-2433,-11-1 1376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 7872,'-43'-25'3584,"28"16"-3104,15 3-128,4 12-288,7-12-224,3 3 64,6-1 32,3 4 64,2 0-2688,-1 4 1472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07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93 3328,'0'0'52,"-1"0"1,1 1 0,-1-1-1,1 0 1,-1 0-1,1 0 1,-14 12 11867,23-12-10187,131-7 1631,-1 1-2691,-77 4-621,0-3-1,97-21 1,-153 24-707,0 1 0,1-1 0,-1-1 0,8-3 1,-10 4-419,0-1 0,0 1 1,0-1-1,0 0 0,-1 0 0,1 0 1,3-4-1,6-12-4132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83 6976,'-49'-48'3168,"35"35"-2752,9 4 1088,5 2-1248,10 7-160,5-5-544,3 5 256,7 0-1312,4 9 832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9 992 1728,'-9'3'5312,"11"-6"-3088,0 2-1966,1 0 1,-1-1-1,0 1 1,0-1 0,1 0-1,-1 1 1,0-1-1,0 0 1,-1 0-1,4-5 1,17-29 1181,-7 8-903,9-10-252,2 1-1,0 2 1,3 0 0,53-50 0,30-5 32,4-2-122,-82 61-176,-1-1 1,-2-2 0,-2-1-1,26-39 1,-40 51 1,-1-1 0,-1-1 0,-1 0 0,-1-1 0,-1 0 0,-1-1 0,8-45 1,-16 67-27,-1 3-17,1 0 0,-1 0-1,0 0 1,1 0 0,-1 0 0,0 0 0,0-1-1,-1 1 1,1 0 0,0 0 0,-1 0-1,0-3 1,1 5 19,0-1-1,0 1 1,0 0 0,0 0-1,-1 0 1,1 0-1,0-1 1,0 1 0,0 0-1,0 0 1,0 0-1,0 0 1,-1-1 0,1 1-1,0 0 1,0 0-1,0 0 1,0 0 0,-1 0-1,1 0 1,0 0 0,0-1-1,0 1 1,-1 0-1,1 0 1,0 0 0,0 0-1,0 0 1,-1 0-1,1 0 1,0 0 0,0 0-1,0 0 1,-1 0-1,1 0 1,0 0 0,0 0-1,0 1 1,-1-1-1,1 0 1,0 0 0,0 0-1,-1 0 1,-3 3-13,0 1 0,0-1 0,0 1 0,1 0 1,-1 0-1,-5 8 0,1-2-1,-68 101-149,40-58 225,15-23 0,-47 73 121,56-82-14,1 0-1,-17 45 1,25-56-100,0 0-1,0 1 1,1-1 0,1 1-1,0-1 1,0 1 0,1-1-1,0 1 1,1-1 0,2 14-1,-1-17-8,0 0-1,0 0 1,1 0-1,0 0 1,0 0-1,0-1 1,1 1 0,0-1-1,1 0 1,-1 0-1,1-1 1,0 1-1,0-1 1,1 0-1,6 4 1,-7-5 22,1-1 1,0 0 0,0 0 0,0 0-1,0-1 1,1 0 0,-1 0-1,1 0 1,-1-1 0,1 0-1,0 0 1,10-1 0,-6-1-8,-1 1-1,1-2 1,-1 0 0,0 0 0,0 0 0,0-2 0,14-5-1,154-87 191,-153 80-276,25-23 1,-47 37-3,-2 1 5,-1 1 1,1 0 0,-1 0-1,1 0 1,-1 0 0,0-1-1,1 1 1,-1 0-1,1-1 1,-1 1 0,0 0-1,1-1 1,-1 1-1,0 0 1,0-1 0,1 1-1,-1 0 1,0-1 0,0 1-1,1-1 1,-1 1-1,0-1 1,0 1 0,0 0-1,0-1 1,0 1-1,0-1 1,0 1 0,0-1-1,0 1 1,0-1-1,0 1 1,0-1 0,0 1-1,0-1 1,0 1 0,0 0-1,-1-1 1,-2 0-214,-8 6 156,0 0 1,0 1 0,1 0-1,0 1 1,0 0-1,0 1 1,1 0-1,0 1 1,1-1 0,0 1-1,-8 12 1,8-10 116,1 0 0,0 1 1,1 0-1,0 0 0,1 0 1,1 0-1,0 1 0,0 0 0,1 0 1,-2 17-1,5-20-52,0 0-1,0 0 1,1 0 0,2 15 0,-2-22 35,-1 0 1,1 0-1,0 0 1,0 0-1,0-1 1,0 1-1,0 0 1,1-1 0,-1 1-1,1-1 1,0 1-1,0-1 1,0 1-1,0-1 1,0 0-1,0 0 1,0 0 0,1-1-1,3 3 1,-4-3-6,0-1 0,0 0 0,1 1 1,-1-1-1,0 0 0,0 0 0,0-1 0,1 1 1,-1 0-1,0-1 0,0 1 0,0-1 0,0 0 0,0 0 1,0 0-1,0 0 0,0 0 0,0 0 0,0 0 1,1-2-1,6-4 46,0 0-1,10-11 1,-9 9-65,-1-1-1,-1 0 1,0 0 0,0 0-1,-1-1 1,0-1 0,-1 1-1,0-1 1,-1 0 0,0 0-1,-1-1 1,-1 0 0,0 1-1,0-1 1,1-25 0,-5 35-43,1-1-1,0 1 1,-1-1 0,0 1 0,0 0 0,0 0 0,0-1 0,-1 1-1,1 0 1,-1 0 0,0 0 0,0 0 0,0 1 0,0-1-1,-5-5 1,6 7 19,-1 0 0,1 0-1,0 0 1,-1 0-1,1 0 1,0 0 0,-1 1-1,1-1 1,-1 0 0,0 1-1,1-1 1,-1 1-1,1-1 1,-1 1 0,0 0-1,1 0 1,-1 0 0,0 0-1,1 0 1,-1 0-1,0 0 1,1 0 0,-1 1-1,0-1 1,1 1 0,-1-1-1,1 1 1,-1 0-1,1-1 1,-1 1 0,1 0-1,-1 0 1,1 0 0,0 0-1,-2 2 1,1-1-1,-1 0-1,1 1 1,0 0 0,0-1 0,1 1 0,-1 0 0,0 0 0,1 0 0,0 0-1,-1 0 1,1 0 0,-1 6 0,2-7 24,0 0 0,-1 0-1,1 0 1,0 1 0,0-1 0,1 0 0,-1 0-1,0 1 1,1-1 0,-1 0 0,1 0 0,0 0-1,0 0 1,0 0 0,0 0 0,0 0 0,0 0-1,0 0 1,1 0 0,1 2 0,1-1 38,1 0 1,-1 1-1,0-2 0,1 1 1,-1 0-1,1-1 1,0 0-1,0 0 0,0 0 1,0-1-1,0 0 1,0 0-1,1 0 0,-1 0 1,0-1-1,0 0 1,1 0-1,-1 0 0,7-2 1,12-2 66,-1-2 1,1 0-1,22-11 1,-16 7 49,12-3-47,-11 3-114,51-22 0,74-51 100,-127 69-453,-29 14 347,0-1 0,1 1 0,-1 0-1,0 0 1,0 0 0,0 0-1,0 0 1,1 0 0,-1 0 0,0 0-1,0 0 1,0 0 0,0 0-1,1 0 1,-1 0 0,0 0-1,0 0 1,0 0 0,0 0 0,1 0-1,-1 1 1,0-1 0,0 0-1,0 0 1,0 0 0,0 0 0,0 0-1,1 0 1,-1 0 0,0 0-1,0 1 1,0-1 0,0 0 0,0 0-1,0 0 1,0 0 0,0 0-1,1 1 1,-1-1 0,0 0 0,0 0-1,0 0 1,0 0 0,0 1-1,0-1 1,0 0 0,0 0 0,0 0-1,0 0 1,0 1 0,0-1-1,0 0 1,0 0 0,0 0 0,0 0-1,-1 0 1,1 1 0,0-1-1,0 0 1,-2 12-62,-13 44 99,-3-2 0,-43 89 0,51-125 51,-22 29 1,28-41-43,-1 0 0,-1 0 0,1-1 0,-1 0 1,0 0-1,0 0 0,-11 6 0,14-10-9,0 1 0,0-1-1,0 0 1,0 0 0,0 0-1,0 0 1,0-1-1,0 1 1,0-1 0,0 0-1,-1 0 1,1 0 0,0 0-1,0 0 1,0-1-1,-1 1 1,1-1 0,0 0-1,-5-2 1,3 0-6,0 0 0,0 0 0,1 0-1,-1-1 1,1 0 0,0 0 0,0 0 0,0 0 0,1 0 0,-5-9 0,-18-33-92,19 31-83,-16-23 1,32 74-417,-3-23 562,0-1-1,1 0 1,0 0 0,1 0 0,1-1 0,-1-1 0,17 16-1,-16-18 46,0 0-1,0-1 1,1 0-1,0 0 1,0-1-1,0-1 1,1 0-1,0 0 1,13 3-1,-17-6 2,-1-1 1,1 0-1,-1-1 1,1 1-1,0-1 1,-1-1-1,1 1 1,-1-1-1,1 0 1,-1-1-1,1 1 1,-1-1-1,0-1 1,0 1-1,0-1 1,0 0-1,0 0 1,-1-1-1,10-7 0,4-6 48,0-1-1,-1 0 0,26-36 0,-17 20-61,-1 3-6,11-13 2,65-61 1,-84 89-47,-3 2-121,0 1 0,34-22-1,-48 34 130,0 1 0,-1-1 1,1 1-1,0 0 0,-1-1 0,1 1 0,0 0 0,-1-1 0,1 1 0,0 0 0,0 0 0,-1 0 0,1 0 0,0 0 0,0 0 0,-1 0 0,1 0 0,0 0 1,1 0-1,-2 1 4,0-1 0,1 0 0,-1 1 0,0-1 1,1 0-1,-1 1 0,0-1 0,1 0 0,-1 1 0,0-1 1,0 1-1,0-1 0,1 1 0,-1-1 0,0 0 0,0 1 1,0-1-1,0 1 0,0-1 0,0 1 0,0 0 1,0 4-8,0 0 1,-1-1 0,1 1-1,-3 6 1,2-9 32,-58 177 1,29-100 76,-17 41-120,36-97 217,-1 0-1,0-1 1,-17 21-1,28-42-177,0 0 0,0 0 0,1 0 0,-1 0-1,0 0 1,0 0 0,0 0 0,0 0 0,0-1 0,0 1-1,0 0 1,0-1 0,-1 1 0,1-1 0,0 1 0,0-1-1,0 0 1,-1 1 0,1-1 0,0 0 0,0 0-1,-1 0 1,1 0 0,0 0 0,-1 0 0,1 0 0,0 0-1,0-1 1,-1 1 0,1 0 0,0-1 0,0 1 0,0-1-1,0 1 1,0-1 0,-1 0 0,1 0 0,0 1 0,0-1-1,-1-1 1,-3-3 29,0 0 0,0-1 1,0 1-1,1-1 0,-7-11 0,-4-11-48,2-1-1,-12-36 1,14 35-231,10 25 167,1 6-56,2 13-41,-2-9 184,1 0 0,0 0-1,0 0 1,0 1-1,1-1 1,-1-1 0,6 11-1,21 34 226,-21-37-174,-1-4-26,1 0 0,-1-1 0,1 1 0,1-2 0,-1 1 1,1-1-1,0 0 0,0 0 0,1-1 0,0 0 0,18 7 0,4 0 128,1-2-1,42 9 0,-38-12 140,0-1-1,49 2 0,-68-8-512,0-1-1,29-4 1,-36 2-562,0 1 0,1-1 1,-1-1-1,0 1 0,11-8 1,0-5-3667,-6 3 1403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145 909 992,'0'-1'412,"-1"-1"1,0 0-1,0 0 0,1 1 1,-1-1-1,1 0 0,-1 0 1,1 0-1,-1-4 0,2 5 122,-1 0 1,1 0-1,0 0 0,-1 0 0,1 0 0,0 0 0,0 0 0,0 0 0,-1 0 0,1 0 0,0 0 0,2-1 0,12-12-886,67-73 2043,-23 32-1418,-25 26-153,-3-2-1,0-1 1,47-63 0,-45 43 27,-3-1-1,-2-2 1,25-66 0,8-61 473,-52 153-526,-1 1-119,-6 18-128,-5 15-202,-34 92 286,25-58 80,4-10 45,-2 0-1,-1 0 1,-26 49 0,-36 27 250,31-47-180,-166 255 520,61-42-23,50-93 1,92-167-257,1-1-1,-6 18 0,10-26 76,4-3-171,6-7-56,120-112 111,-76 72-343,266-239-31,-156 149-64,-136 118 115,-20 16-47,-1 0 0,0-1-1,0-1 1,11-10 0,-13 9-128,-7 11 73,-7 11-25,2 1 65,-6 24 0,-1 4 129,6-26-12,2 0-1,1 1 1,0-1-1,1 1 0,1 0 1,1 0-1,0 0 1,2 28-1,1-44-33,-1 0 0,0 0 0,1 0-1,-1 0 1,1 0 0,0 0 0,0 0-1,0 0 1,1-1 0,1 4 0,-3-6-10,0 1 0,0-1 0,0 0 0,1 1-1,-1-1 1,0 0 0,1 1 0,-1-1 0,0 0 0,1 1 0,-1-1 0,0 0 0,1 0 0,-1 1 0,0-1 0,1 0 0,-1 0 0,1 0 0,-1 0 0,1 1 0,-1-1 0,0 0-1,1 0 1,-1 0 0,1 0 0,-1 0 0,1 0 0,-1 0 0,1 0 0,-1 0 0,0-1 0,1 1 0,-1 0 0,1 0 0,-1 0 0,0 0 0,1-1 0,-1 1 0,1 0 0,12-13 153,-11 10-108,11-14 100,0-1 0,20-39 0,13-41-30,-45 96-127,3-6-20,-1 0 0,0 0 1,0 0-1,-1 0 0,0-1 1,0 1-1,-1-1 0,0 1 1,0-1-1,-1 1 0,0-1 1,-1 1-1,0-1 0,0 1 1,-3-11-1,-4 11-51,8 8 58,-1 0 0,1-1-1,-1 1 1,1 0 0,-1-1 0,1 1 0,-1-1-1,1 1 1,-1-1 0,1 1 0,0-1-1,-1 1 1,1-1 0,0 1 0,-1-1 0,1 0-1,0 1 1,0-1 0,-1 0 0,2 0 8,0 0 1,0 1 0,0-1-1,0 1 1,-1-1 0,1 1-1,0-1 1,0 1 0,0-1-1,0 1 1,0 0 0,0 0-1,0 0 1,0-1 0,0 1-1,2 0 1,20-2-12,6 1 25,1 1 0,0 2-1,-1 1 1,36 8 0,-56-9 22,0 1 0,-1 0 0,1 0 1,-1 1-1,0 0 0,1 0 0,-2 1 0,1 0 1,-1 0-1,1 1 0,-2 0 0,12 13 1,0 2 163,-1 2 0,25 44 1,-36-57-118,0 0-1,1-1 1,0 1 0,1-1 0,0-1 0,14 13 0,-19-19-76,0 1-1,1-1 1,-1 1 0,1-1-1,-1 0 1,1-1 0,0 1-1,0-1 1,0 1 0,0-1-1,0 0 1,0-1 0,0 1-1,0-1 1,0 1 0,0-1-1,1-1 1,-1 1 0,0-1-1,0 1 1,6-3 0,25-14-2004,3-2 506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5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10 981 3072,'-1'0'44,"1"0"-1,0 0 1,0 0 0,-1 0 0,1 0-1,0-1 1,-1 1 0,1 0 0,0 0-1,0 0 1,-1 0 0,1 0-1,0 0 1,-1 0 0,1 0 0,0 0-1,0 1 1,-1-1 0,1 0 0,0 0-1,0 0 1,-1 0 0,1 0 0,0 0-1,0 1 1,-1-1 0,1 0 0,0 0-1,0 0 1,-1 0 0,1 1 0,0-1-1,0 0 1,0 0 0,0 1-1,0-1 1,-1 0 0,10 10 2315,1-1-930,-7-5-1088,1 0 0,0-1 0,0 1 0,0-1 0,0 0 0,0-1 0,0 1 0,1-1 0,0 1 0,-1-1 0,7 1 0,-7-2-208,-1 0 0,0-1 0,0 0 0,0 1 0,1-1 0,-1 0 0,0-1 0,0 1 0,0-1 0,0 1 0,1-1 0,-1 0 0,0 0 0,0 0 0,0-1 0,-1 1 0,1-1 0,0 0 0,3-2 0,2-3 73,-1 0-1,1 0 1,-1-1-1,0 0 1,-1-1-1,9-14 0,-2-2 23,14-31-1,-22 43-180,-1 1 0,0-1-1,0 0 1,1-14-1,-4 22-91,-1 1-1,1-1 1,-1 0 0,0 0-1,0 0 1,-1 0-1,0 1 1,0-1 0,0 0-1,0 1 1,-1-1 0,1 0-1,-1 1 1,-3-5-1,4 7 10,0 1-1,0 0 1,0 0-1,0-1 1,0 1-1,0 0 0,0 0 1,0 0-1,0 0 1,-1 0-1,1 1 1,0-1-1,-1 0 0,1 0 1,0 1-1,-1-1 1,1 1-1,-1-1 1,-2 1-1,2 0 8,0 0 1,-1 0-1,1 0 0,0 1 1,0-1-1,-1 1 1,1-1-1,0 1 0,0 0 1,0 0-1,-4 2 1,-1 1 48,1 1 0,0 0 0,0 0 1,0 1-1,0 0 0,-6 8 0,4-2 57,1-1-1,0 1 1,1 0-1,0 1 0,1 0 1,0 0-1,1 0 1,1 0-1,0 0 1,-1 17-1,2-18 10,2 0 0,0 0 0,0 0 0,1 0-1,0 0 1,1 0 0,1 0 0,0-1 0,0 1 0,1-1 0,1 0 0,5 11-1,-7-17-16,-1-1 0,1-1 0,-1 1 0,1 0-1,0-1 1,1 1 0,-1-1 0,0 0 0,1 0-1,0 0 1,0 0 0,0-1 0,0 0 0,0 0-1,0 0 1,1 0 0,-1 0 0,0-1 0,7 1-1,-4-2 14,0 0-1,0 0 0,0-1 0,0 0 0,0 0 0,-1-1 0,1 0 0,0 0 0,-1-1 1,12-5-1,6-6 60,33-26-1,-28 19-82,104-69-94,132-99 350,-236 164-303,-1-2 0,-1 0 0,-2-2 1,-1-1-1,-1-1 0,-2-1 0,-1 0 0,-1-2 0,27-69 1,12-52-30,-44 112-141,13-75 0,-26 115 119,-1 0 0,1 0 1,-1 0-1,0 0 1,0 0-1,0 0 0,0 0 1,0 0-1,-1 0 1,1 0-1,-1 0 0,0 0 1,-2-5-1,2 7 17,1 0 1,0 0-1,-1 1 0,1-1 1,0 0-1,-1 0 0,1 1 1,-1-1-1,0 0 0,1 1 1,-1-1-1,1 1 0,-1-1 1,0 0-1,0 1 0,1 0 1,-1-1-1,0 1 0,0-1 1,1 1-1,-1 0 0,0 0 1,-1-1-1,0 1 7,1 0-1,0 1 1,0-1 0,-1 0-1,1 1 1,0-1 0,0 0 0,0 1-1,0 0 1,-1-1 0,1 1-1,0 0 1,0-1 0,0 1-1,0 0 1,-1 1 0,-3 5-20,0 0 0,0 0 0,0 0 0,1 0 0,0 1 0,1 0 0,-5 12 0,-39 106 94,-40 170 1,81-269-27,2 1-1,0-1 1,2 1-1,0 33 1,4-41 50,-1-1 0,2 1-1,1-1 1,0 0 0,2 0 0,12 31 0,-16-46-27,0 0 0,0 1 0,1-1 0,-1 0 0,1-1 0,0 1 0,0 0 0,0-1 0,0 1 0,6 3 0,-7-6-18,1 1 0,-1-1 0,1 0 0,-1 1 0,1-1 0,0-1-1,0 1 1,0 0 0,-1 0 0,1-1 0,0 0 0,0 0 0,0 1 0,0-2-1,0 1 1,0 0 0,3-1 0,12-5 45,-1 0 0,0 0 0,0-2 1,-1 0-1,28-19 0,-5 4 49,63-38-64,-83 48-23,-1-1 1,0-1 0,16-17-1,-33 30-55,1 1 0,-1 0 0,0 0 0,0-1-1,0 1 1,0-1 0,0 1 0,-1-1 0,1 1 0,0-1-1,-1 0 1,1 1 0,-1-1 0,1-3 0,-1 5-5,0-1 0,0 0 0,-1 0 0,1 0 0,0 1 0,0-1 0,-1 0 0,1 0 0,0 1 0,-1-1 0,1 0 1,-1 0-1,1 1 0,-1-1 0,0 1 0,1-1 0,-1 1 0,1-1 0,-1 1 0,0-1 0,1 1 0,-1-1 0,0 1 0,0 0 1,1-1-1,-1 1 0,0 0 0,0 0 0,0-1 0,0 1 0,-2 0-18,-1-1 1,1 1-1,0-1 0,0 1 1,0 0-1,0 1 1,0-1-1,0 0 0,0 1 1,-6 1-1,1 0-28,-5 2 37,1-1 0,0 2-1,0-1 1,0 2 0,1-1 0,-1 2-1,1 0 1,1 0 0,-1 1 0,1 0-1,1 0 1,-1 1 0,-8 11 0,11-11 36,1 0 0,0 0 1,0 0-1,0 1 1,1 0-1,1 0 1,-1 0-1,2 0 0,0 1 1,0 0-1,0-1 1,2 1-1,-1 0 1,1 0-1,1 13 0,0-21 7,1 0 0,-1 0 0,0 0 0,1 0 0,0 0 0,0 0-1,0 0 1,0-1 0,0 1 0,0 0 0,1-1 0,-1 1 0,1-1-1,0 1 1,0-1 0,3 4 0,-1-3 10,-1-1-1,0 0 1,1 0 0,-1 0 0,1 0-1,0-1 1,-1 0 0,1 1-1,0-1 1,0-1 0,5 2-1,6-1 43,-1-1 0,1-1 0,0 0 0,0 0 0,24-7 0,-8 0-10,0-2 0,51-22 0,54-39-21,-67 36-120,23-13 162,20-15 68,-112 63-162,1 0 0,0-1 0,0 1 0,0-1 0,-1 1 0,1-1 0,0 1 0,-1-1 0,1 1 0,0-1 0,-1 0 0,1 1 0,0-1 0,0-1 0,-2 2 2,0 0 0,0 1 0,1-1 0,-1 0 0,0 1-1,0-1 1,1 1 0,-1-1 0,0 1 0,1-1 0,-1 1 0,0 0-1,1-1 1,-1 1 0,0 1 0,-16 18 7,1 1 0,1 1 0,0 0 0,2 1 0,1 0 0,1 1 0,-15 44 0,16-22 137,9-43-105,1-1 1,-1 1-1,1 0 0,0-1 1,0 1-1,0-1 0,0 1 1,1-1-1,-1 1 1,1-1-1,0 1 0,-1-1 1,1 1-1,0-1 0,2 3 1,-2-4-6,0-1 0,0 1 0,0-1 1,0 1-1,1-1 0,-1 0 0,0 1 1,0-1-1,0 0 0,0 0 0,1 0 1,-1 0-1,0 0 0,0 0 0,0-1 1,1 1-1,-1 0 0,0 0 0,0-1 1,0 1-1,0-1 0,0 1 0,0-1 1,2 0-1,10-8 76,19-15-1,-13 9-50,14-11 42,111-81 60,-88 72-123,-22 14 5,0-2 0,60-51 0,-66 44-25,-1 0 0,-2-2-1,-1-1 1,30-52 0,65-155 57,-101 203-45,-5 8-182,0 0 0,-2-2 0,-1 1 0,8-44-1,-17 73 147,-1 1-1,0-1 1,0 0-1,0 1 1,1-1-1,-1 0 1,0 1-1,0-1 1,0 0 0,0 0-1,0 1 1,-1-1-1,1 0 1,0 1-1,0-1 1,0 0-1,-1 1 1,1-1-1,-1 0 1,1 1 4,0 0 0,-1 0 0,1 0 0,-1 0 0,1 0 0,-1 0 0,1 0 0,0 0 0,-1 0 0,1 0 0,0 1 0,-1-1 0,1 0 0,0 0 0,-1 1 0,1-1 0,0 0 0,-1 0 0,1 1 0,0-1 0,-1 0 0,1 1 0,-20 27-245,-5 15 127,2 1 1,-19 55 0,27-63 121,-52 141 243,52-130-205,-16 87 1,29-123-3,1 1 1,0 0-1,0 0 1,1-1-1,1 1 1,0 0-1,1 0 0,0-1 1,1 1-1,0-1 1,0 0-1,1 0 1,6 12-1,-9-22-6,0 1 0,0 0 0,0 0 0,0-1 0,1 1 0,-1 0-1,0-1 1,1 1 0,-1-1 0,1 0 0,-1 1 0,1-1 0,0 0 0,-1 0 0,1 0 0,0 0 0,0 0 0,0-1 0,0 1-1,-1-1 1,1 1 0,0-1 0,0 1 0,0-1 0,0 0 0,1 0 0,-1 0 0,0 0 0,0 0 0,0-1 0,0 1 0,0-1-1,-1 1 1,1-1 0,0 0 0,0 1 0,0-1 0,2-2 0,42-23 226,61-45 0,-43 27-112,-1 1-615,-63 43 476,0 0 0,0 0-1,0 0 1,0 0 0,0 0 0,0 0-1,0 0 1,0 0 0,0 0-1,0 1 1,-1-1 0,1 0-1,0 0 1,0 0 0,0 0 0,0 0-1,0 0 1,0 0 0,0 1-1,0-1 1,1 0 0,-1 0 0,0 0-1,0 0 1,0 0 0,0 0-1,0 0 1,0 0 0,0 0-1,0 1 1,0-1 0,0 0 0,0 0-1,0 0 1,0 0 0,0 0-1,0 0 1,1 0 0,-1 0 0,0 0-1,0 0 1,0 0 0,0 0-1,0 0 1,0 0 0,0 0-1,0 1 1,0-1 0,1 0 0,-1 0-1,0 0 1,0 0 0,0 0-1,0 0 1,0 0 0,0 0 0,0-1-1,1 1 1,-1 0 0,0 0-1,0 0 1,0 0 0,0 0-1,0 0 1,0 0 0,0 0 0,0 0-1,1 0 1,-5 14-146,1 0 106,3 7-27,-1-7 49,2 0-1,1 14 1,-2-24 25,1 0 0,0 0 0,0 0 0,0 0 0,1 0 0,-1 0 0,1 0 0,0-1 0,0 1 0,0-1 0,4 5 0,-2-4 39,-1 0 0,1-1-1,-1 0 1,1 0 0,0 0-1,0 0 1,0-1 0,0 0 0,1 1-1,-1-1 1,1-1 0,6 3-1,-3-3 8,0 0-1,-1 0 0,1-1 0,0 0 1,0 0-1,13-3 0,28-6-19,-1-1 0,0-3 0,0-2 0,-2-2 0,0-2 0,47-27 0,-74 38-314,-19 8 282,0 0 0,0 0 1,1-1-1,-1 1 0,0 0 0,0 0 0,0 0 0,0 0 0,0 0 0,0 0 0,0 0 0,0 0 0,0 0 0,0 0 0,0 0 0,0 0 0,0 0 0,1 1 0,-1-1 0,0 0 1,0 0-1,0 0 0,0 0 0,0 0 0,0 0 0,0 0 0,0 0 0,0 0 0,0 0 0,0 0 0,0 0 0,0 0 0,0 0 0,0 0 0,0 0 0,0 0 0,0 0 0,0 0 0,1 1 1,-1-1-1,0 0 0,0 0 0,0 0 0,0 0 0,0 0 0,0 0 0,0 0 0,0 0 0,0 0 0,0 0 0,0 0 0,0 0 0,0 0 0,0 1 0,-1-1 0,1 0 0,0 0 1,0 0-1,0 0 0,0 0 0,0 0 0,0 0 0,-8 11-103,-5 3 99,1 1-1,1 1 1,0-1-1,1 2 1,-13 27-1,18-32 36,1-1-1,0 1 0,1 0 1,0 0-1,1 0 1,0 0-1,1 0 0,0 1 1,2 24-1,-1-37-16,0 1 0,0 0 0,0-1-1,0 1 1,0-1 0,0 1 0,1-1 0,-1 1-1,0 0 1,0-1 0,0 1 0,1-1 0,-1 1-1,0-1 1,1 1 0,-1-1 0,0 1 0,1-1-1,-1 0 1,1 1 0,-1-1 0,0 1 0,1-1-1,-1 0 1,1 1 0,-1-1 0,1 0 0,0 0-1,-1 1 1,1-1 0,-1 0 0,1 0 0,-1 0-1,1 0 1,0 0 0,-1 0 0,1 0 0,-1 0-1,1 0 1,-1 0 0,1 0 0,0 0 0,-1 0-1,1 0 1,-1 0 0,1-1 0,-1 1 0,1 0-1,-1 0 1,1-1 0,-1 1 0,1 0 0,0-1-1,3-2 22,-1 1-1,0 0 0,1-1 0,-1 1 0,0-1 0,0 0 0,3-4 0,9-14 119,21-40 1,-31 53-162,-1-1 1,-1 1 0,0-1 0,0 0-1,-1 0 1,0 0 0,0 0 0,0-15-1,-2 22-4,0 0 0,-1-1 0,1 1-1,-1 0 1,1 0 0,-1 0 0,0-1 0,0 1-1,0 0 1,0 0 0,0 0 0,0 0 0,-1 0-1,-1-2 1,2 3 9,1 0-1,-1 1 0,0-1 1,0 0-1,0 0 1,0 0-1,0 1 0,0-1 1,0 1-1,0-1 1,0 0-1,0 1 0,0 0 1,-1-1-1,1 1 0,0 0 1,0 0-1,0-1 1,0 1-1,-1 0 0,1 0 1,0 0-1,0 0 1,0 1-1,-3-1 0,4 1 12,-1-1 0,1 0 0,0 0 0,-1 0 0,1 1-1,-1-1 1,1 0 0,-1 0 0,1 0 0,0 0 0,-1 0 0,1 0-1,-1 0 1,1 0 0,-1 0 0,1 0 0,-1 0 0,1 0-1,0 0 1,-1 0 0,1 0 0,-1 0 0,1-1 0,-1 1 0,1-1 1,0 1 1,0-1-1,0 1 0,1 0 1,-1-1-1,0 1 1,0-1-1,1 1 1,-1-1-1,0 1 1,1 0-1,-1-1 0,0 1 1,1 0-1,-1-1 1,0 1-1,1 0 1,-1 0-1,1-1 1,-1 1-1,1 0 1,-1 0-1,0 0 0,2-1 1,7-4-33,1 1 0,0-1 1,1 1-1,-1 1 0,12-2 0,2 0 10,0 2-1,0 1 0,1 1 1,-1 1-1,0 1 0,1 1 1,31 7-1,-54-9 14,0 0-1,0 1 1,0-1 0,-1 1-1,1-1 1,0 1 0,0 0-1,-1 0 1,1 0-1,-1 0 1,1 0 0,-1 0-1,1 0 1,-1 0 0,1 0-1,-1 1 1,0-1 0,0 1-1,0-1 1,2 4 0,-2-2-4,0 0 0,-1 0 1,1 1-1,0-1 0,-1 0 0,0 0 1,0 1-1,0-1 0,0 0 1,-2 7-1,-12 54 140,14-64-120,0 0 1,0 0-1,0 0 0,-1 1 0,1-1 0,0 0 0,1 0 0,-1 0 1,0 0-1,0 1 0,0-1 0,0 0 0,0 0 0,0 0 1,0 0-1,0 0 0,0 1 0,0-1 0,0 0 0,0 0 0,0 0 1,0 0-1,1 0 0,-1 0 0,0 0 0,0 1 0,0-1 1,0 0-1,0 0 0,0 0 0,1 0 0,-1 0 0,0 0 0,0 0 1,0 0-1,0 0 0,0 0 0,1 0 0,-1 0 0,0 0 1,0 0-1,0 0 0,0 0 0,1 0 0,-1 0 0,0 0 0,0 0 1,0 0-1,0 0 0,0 0 0,1 0 0,-1 0 0,0 0 0,0 0 1,0-1-1,17-5 288,20-14-171,8-3-181,1 2-1,63-20 1,-104 40 5,-1-1 1,0 1 0,1 0-1,-1 0 1,1 1 0,-1-1 0,5 1-1,-7 0 33,-1 1-1,1-1 0,-1 0 1,0 1-1,1-1 1,-1 0-1,0 1 0,1 0 1,-1-1-1,0 1 0,0 0 1,1 0-1,-1-1 0,0 1 1,0 0-1,0 0 0,0 0 1,0 1-1,0-1 0,0 0 1,-1 0-1,1 0 1,0 1-1,-1-1 0,1 0 1,0 3-1,1 5-3,0 0 0,0 0 0,-1 1 0,0 10 0,0-8 57,0 0 1,4 15-1,-5-23-16,1-1 0,0 0 1,0 0-1,1 0 0,-1 0 1,1 0-1,-1 0 0,1-1 1,0 1-1,0 0 0,0-1 1,5 5-1,-6-6-9,0-1 0,1 1 0,-1-1 0,0 1 0,0-1 0,0 0 0,1 1 0,-1-1 0,0 0 0,0 0 0,1 0 0,-1 0 0,0 0 0,1 0 0,-1 0 0,0 0-1,0 0 1,1-1 0,-1 1 0,0-1 0,0 1 0,0-1 0,1 1 0,-1-1 0,1 0 0,3-2 34,-1 0 0,1 0 0,-1-1 0,0 1 0,4-5 0,8-10-45,-3 4 27,0 0-1,19-15 1,-9 11 90,1-2-137,0 1 0,2 2 1,36-20-1,-62 37 9,23-8-271,-22 7 272,-1 1 0,1 0 0,-1 0 0,0 0 0,1 0 0,-1 0 0,1 0 0,-1-1 0,1 1 0,-1 0 0,1 0 0,-1 0 1,0 1-1,1-1 0,-1 0 0,1 0 0,-1 0 0,1 0 0,-1 0 0,0 0 0,1 1 0,-1-1 0,1 0 0,-1 0 0,0 1 0,1-1 0,-1 0 0,0 0 0,1 1 0,-1-1 0,0 0 0,1 1 0,-1-1 0,0 1 0,0-1 0,0 0 0,1 1 0,-1-1 0,0 1 0,0-1 0,0 1 0,0-1 0,0 0 0,0 1 0,0 0 0,-1 5 0,0 0 0,0-1 0,-1 1 0,0-1 0,0 1 0,-1-1 0,1 0 0,-1 0 1,0 0-1,-5 5 0,-8 16 34,-10 29 2,-10 18 77,31-63-42,-1-1 0,0 0 0,0-1 1,-1 1-1,-9 8 0,15-17-50,1 1 1,-1-1-1,1 1 0,-1-1 1,1 1-1,-1-1 1,0 1-1,1-1 0,-1 0 1,1 1-1,-1-1 0,0 0 1,1 1-1,-1-1 1,0 0-1,0 0 0,1 0 1,-1 0-1,0 0 1,1 0-1,-1 0 0,0 0 1,-1 0-1,2 0-8,0-1 1,0 1-1,-1-1 0,1 1 0,0-1 1,-1 1-1,1-1 0,0 1 0,0-1 1,0 1-1,0-1 0,0 0 0,0 1 1,0-1-1,0 1 0,0-1 0,0 0 1,0 1-1,0-1 0,0 1 0,0-1 1,0 1-1,1-1 0,-1 1 0,0-1 1,0 1-1,1-1 0,-1 1 0,1-1 1,1-5 23,1 1 1,0 0 0,1 0-1,-1 0 1,1 0 0,0 1 0,0 0-1,0 0 1,0 0 0,1 0-1,0 0 1,0 1 0,0 0 0,0 0-1,9-3 1,7-2-141,1 0 0,40-6-1,-46 10 133,114-14 129,-39 7-2539,-33-1-3842,-52 11 5299,1-1-1082,-7 2 1928,0 0 1,0 0-1,0-1 0,0 1 0,0 0 1,0 0-1,0 0 0,0 0 0,0 0 0,0 0 1,0-1-1,0 1 0,0 0 0,0 0 0,0 0 1,0 0-1,0 0 0,0 0 0,0-1 0,0 1 1,0 0-1,0 0 0,0 0 0,0 0 0,0 0 1,0 0-1,-1 0 0,1-1 0,0 1-670,-1 0 670,1 0 0,0 0 1,0 0-1,0 0 0,0 0 0,-4-2-2486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5:5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8384,'0'-4'3808,"68"-5"-3328,-23 0 1376,4 6-1120,33-19 128,1 1-513,42-10-95,-3 6-160,10-2-1663,-21 14 831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2976,'0'0'4666,"15"4"-372,-15-4-4147,1 0 1,0 1 0,0-1 0,0 0-1,0 0 1,0 0 0,0 0 0,0 1-1,0-1 1,-1-1 0,1 1 0,0 0-1,0 0 1,0 0 0,0 0 0,0-1-1,0 1 1,0 0 0,-1-1 0,1 1-1,0-1 1,0 1 0,0-1 0,-1 1-1,1-1 1,0 1 0,-1-1 0,1 0-1,0 1 1,-1-1 0,1 0 0,-1 0-1,1 1 1,0-3 0,7-7 174,155-179 739,-138 156-996,32-46 414,-52 71-460,-5 8-23,0-1 0,0 1 0,0 0 0,1 0 0,-1 0 0,0 0 0,0-1 0,0 1 0,0 0 0,0 0 0,0 0 0,0 0 0,0-1 0,0 1 0,0 0 0,0 0 0,0 0 0,0-1 0,0 1 0,0 0 0,0 0 0,0 0 0,0-1 0,0 1 0,0 0 0,0 0 0,0 0 0,0-1 0,0 1 0,0 0 0,0 0 0,0 0 0,0-1 0,0 1 0,-1 0 0,1 0 0,0 0 0,-1 0-31,0 1 0,0 0 1,0 0-1,1-1 1,-1 1-1,0 0 0,0 0 1,1 0-1,-1 0 0,1 0 1,-1 0-1,1 0 0,-1 2 1,-9 20-68,4-2 86,1 0 0,1 0 0,1 1 0,0-1 0,2 31 0,1-39 83,1 0 0,4 24 0,-4-31 32,0-1 1,1 0 0,-1 0-1,1 0 1,0-1-1,1 1 1,-1 0-1,1-1 1,0 0 0,4 6-1,-5-9-56,-1 1-1,1-1 1,0 0-1,0 1 1,0-1-1,0 0 0,0 0 1,0 0-1,0 0 1,0-1-1,1 1 1,-1-1-1,0 1 1,0-1-1,1 0 1,-1 0-1,0 0 1,0 0-1,1 0 1,-1 0-1,0 0 1,0-1-1,1 0 1,2 0-1,6-3 87,0-1-1,0 0 1,16-10-1,-12 7-40,117-74 425,-40 23-557,-40 28-9,61-50 0,-66 45-49,-46 35 83,0 0-1,0 0 0,1 1 0,-1-1 0,0 0 1,0 0-1,0 1 0,1-1 0,-1 1 0,0-1 1,1 1-1,-1 0 0,0-1 0,1 1 0,-1 0 1,2 0-1,-2 0 8,0 0 1,0 1-1,-1-1 0,1 1 1,0-1-1,-1 0 1,1 1-1,0-1 0,-1 1 1,1 0-1,-1-1 1,1 1-1,-1-1 0,1 1 1,-1 0-1,1-1 1,-1 1-1,1 0 0,-1 0 1,0-1-1,0 1 1,1 0-1,-1 0 0,0-1 1,0 1-1,0 0 1,0 1-1,1 11 12,-1 1 0,0-1 0,-1 0 0,-1 0 0,-4 20 0,-1 1 75,-39 180 298,46-213-349,-9 27 470,9-27-467,-1 0 1,1 0 0,-1 0-1,1 0 1,-1 0 0,0-1-1,1 1 1,-1 0 0,0 0-1,0 0 1,0-1 0,1 1-1,-1 0 1,0-1 0,0 1-1,0-1 1,0 1 0,0-1-1,0 1 1,-1-1 0,1 0-15,1 0 1,-1 0 0,1 0-1,0 0 1,-1 0 0,1 0-1,-1 0 1,1 0 0,-1 0-1,1-1 1,0 1 0,-1 0-1,1 0 1,0 0 0,-1-1-1,1 1 1,-1 0 0,1 0-1,0-1 1,0 1 0,-1 0-1,1-1 1,0 1 0,0-1-1,-1 1 1,1 0 0,0-1-1,0 1 1,0 0 0,-1-1-1,1 1 1,0-1 0,0 1 0,0-1-1,0 1 1,0 0 0,0-1-1,0 1 1,0-1 0,1-20 281,-1 19-263,1-4-27,0 0-1,1 0 1,0 0-1,0 0 0,0 0 1,1 0-1,0 0 1,0 1-1,0 0 0,1-1 1,0 1-1,0 0 1,0 1-1,0-1 1,1 1-1,0 0 0,9-7 1,8-2-58,0 0 0,1 1 0,26-9 0,-37 15 84,7 0-868,30-8 0,5-2-6555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44 7872,'-63'-44'3584,"34"48"-3104,20-4-128,9 4-288,9 1-32,11 4 0,14 4-128,4-1 64,10 6-3424,2-2 1888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301 612 2976,'1'0'223,"-1"0"0,1 0 0,0-1 0,-1 1 0,1-1 0,0 1 0,-1-1 0,1 1 1,-1-1-1,1 1 0,-1-1 0,1 1 0,-1-1 0,0 1 0,1-1 0,-1 0 0,1-1 0,-1 2 66,-1-1-1,1 0 0,-1 0 1,1 0-1,-1 0 0,1 1 1,-1-1-1,0 0 0,1 1 1,-1-1-1,0 0 1,1 1-1,-1-1 0,0 1 1,-1-2-1,-1 1-83,0-1 0,0 1 0,0 0 0,0-1 0,0 1 0,0 1-1,0-1 1,0 0 0,-1 1 0,1-1 0,-4 1 0,-39 3 485,38-2-618,-5 0-67,1 1 1,-1 0-1,1 1 0,0 0 0,0 1 0,0 1 1,-16 8-1,22-9 6,0 0-1,0 0 1,0 0 0,0 1 0,1 0-1,0 0 1,0 1 0,0-1-1,0 1 1,1 0 0,0 0 0,1 1-1,-1-1 1,-2 9 0,3-5 38,0-1 1,0 1-1,1 0 1,1 0-1,0 0 1,0 0-1,1 0 1,0 0-1,1 0 1,0 0-1,0 0 1,3 10-1,-2-15-1,-1-1 1,1 0-1,0 0 0,0 0 0,0 0 0,0 0 0,1 0 0,-1 0 1,1-1-1,0 1 0,0-1 0,6 4 0,-6-4-9,0-1-1,1 0 1,-1-1-1,1 1 1,0 0 0,-1-1-1,1 0 1,0 0-1,0 0 1,0-1 0,0 1-1,0-1 1,0 0-1,0 0 1,0 0 0,5-1-1,5-2 67,-1 0 0,1-1 0,-1-1-1,1 0 1,-1-1 0,-1 0 0,1-1-1,-1 0 1,0-1 0,-1 0 0,13-12 0,4-6 55,-1-1 0,-1-2 0,21-31 1,-34 41-98,-1 0-1,-1-1 1,-1 0 0,-1-1 0,-1 0-1,-1-1 1,-1 1 0,0-1 0,3-32-1,-2-24-256,-2-105-1,-5 167 159,1-30-73,0 16-162,-3-36 1,2 57 210,0 7 22,0-1 0,0 1 0,0 0 1,-1 0-1,1-1 0,0 1 0,-2-3 0,-3 18-261,-3 53 379,-1 124 0,7-64 438,0-43-278,12 90 0,-3-110-71,2 24-13,4 62 207,-12-136-2503,4-26-2184,5-6 857,4-3 1137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 4992,'2'-1'2469,"-2"1"-2422,0 0 48,0 0-48,5 8 1804,3 15 82,-5-10-1435,-1 1 0,-1 0 0,-1-1-1,0 1 1,-3 20 0,-15 66 1081,-11 11-501,10-41-606,3 0 1,-7 80-1,19-123-295,3-18 0,0 0 0,0 0-1,1 0 1,0 0 0,1 9 0,-1-17-134,1 0 1,-1 0 0,0 0 0,1-1-1,-1 1 1,1 0 0,-1 0 0,1-1-1,-1 1 1,1-1 0,0 1 0,-1 0-1,1-1 1,0 1 0,-1-1 0,1 1-1,0-1 1,0 0 0,-1 1 0,1-1-1,0 0 1,0 1 0,0-1 0,0 0-1,-1 0 1,1 0 0,0 0 0,0 0-1,0 0 1,0 0 0,0 0 0,-1 0-1,1 0 1,0 0 0,1-1-1,5 0 107,0-1-1,1 0 1,6-3-1,-12 4-87,31-12 222,32-10-136,14-3-74,-28 8-164,56-11 0,-32 9 183,-40 10-117,-25 5-845,-4-8-5190,-5 10 5222,4-6-1152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6880,'-1'-1'554,"-1"0"1,0 0 0,0 0-1,0 0 1,0 0 0,0 1-1,1-1 1,-2 0 0,-1 0-1,62 2 4848,80 6-4223,-79-5-1027,-35-2-174,25 4-1,-44-4-313,0 1 0,0-1 0,0 0 0,0 0 0,0-1 0,6-1 0,-8 1-1802,2 3 666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1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545 93 1664,'4'-4'6464,"-36"-31"-2475,27 30-3484,-31-24 1418,32 27-1727,0-1 0,0 0 0,0 1-1,0 0 1,-1 0 0,1 0 0,-7-1 0,8 3-123,-1-1 0,1 1 0,0 1 0,-1-1 0,1 0 1,0 1-1,-1 0 0,-3 1 0,-12 3 276,10-3-202,1 1-1,-1 0 0,1 1 0,0 0 0,0 0 0,-11 8 0,4-3 111,5-3-148,-1 1 1,1 1-1,0-1 0,1 1 0,0 1 0,-13 16 0,17-19-85,0 2 0,0-1 0,1 0 0,0 1 1,0 0-1,1 0 0,0 0 0,0 0 0,1 1 1,-1 12-1,2-16 19,1-1 0,0 1 0,1 0 0,-1 0 0,1-1 0,0 1 0,0 0 0,0-1 0,1 1 0,3 7 0,-4-10-2,0 0 1,0 0-1,0 0 0,0 0 1,1 0-1,-1 0 1,1-1-1,-1 1 0,1 0 1,0-1-1,-1 1 1,1-1-1,0 1 0,0-1 1,0 0-1,0 0 1,0 0-1,1 0 0,-1 0 1,0-1-1,0 1 1,1 0-1,3-1 0,-3 0-17,0 0-1,0 0 1,-1 0-1,1 0 0,0-1 1,0 0-1,0 0 0,-1 1 1,1-1-1,0-1 1,-1 1-1,5-3 0,-6 3-65,-6-4-33,4 5 30,-1 0-1,0 1 0,1-1 1,-1 1-1,1-1 1,-1 1-1,1 0 1,-1 0-1,1-1 1,-1 1-1,1 0 1,0 0-1,-1 0 1,0 2-1,-19 20-72,14-15 60,-104 123 274,86-98-51,1 2-1,-20 38 1,41-67-91,1 1 1,0-1 0,0 0-1,0 1 1,1-1 0,0 1-1,0-1 1,1 1-1,-1-1 1,2 8 0,-1-13-64,0 0 3,0-1 1,0 1-1,0-1 1,1 0-1,-1 1 0,0-1 1,0 0-1,1 1 1,-1-1-1,0 0 1,0 0-1,1 1 1,-1-1-1,0 0 1,1 0-1,-1 1 0,0-1 1,1 0-1,-1 0 1,1 0-1,-1 0 1,0 0-1,1 1 1,1-1 43,2 2 51,0 0 0,0 0 0,0 0 0,0 0 0,1-1 0,-1 0 0,0 0 0,1 0 0,-1 0 0,8-1 1,3 0 227,28-5 0,-17 2-296,68-14 146,-23 2-1996,-60 14 859,-9 0 457,1 0 1,-1 1-1,0 0 1,1 0-1,-1-1 1,1 1-1,-1 1 1,1-1-1,-1 0 1,6 2 0,-1-1-1725,0 0 0,0-1 0,0 1 0,0-1 0,14-2 0,-14 1 1658,24-3-1068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6656,'-28'-7'2144,"28"7"-2092,0 0 0,0 0 1,0 0-1,1 0 0,-1 0 1,0 0-1,0-1 0,0 1 0,0 0 1,1 0-1,-1 0 0,0 0 1,0 0-1,0 0 0,0-1 1,1 1-1,-1 0 0,0 0 0,0 0 1,0 0-1,0-1 0,0 1 1,0 0-1,0 0 0,0 0 1,0-1-1,0 1 0,1 0 0,-1 0 1,0 0-1,0-1 0,0 1 1,0 0-1,0 0 0,0 0 1,-1-1-1,1 1 0,0 0 0,0 0 1,0 0-1,0-1 0,0 1 1,0 0-1,0 0 0,0 0 0,0 0 1,0-1-1,-1 1 0,1 0 1,0 0-1,0 0 0,0 0 1,0 0-1,0-1 0,-1 1 0,1 0 1,0 0-1,0 0 0,0 0 1,-1 0-1,1 0 0,69 2 4328,37 8-2431,35 1-1659,-95-9-482,34 1 204,-28-2-3005,-48-1 1945,1 0 1,0-1 0,0 1 0,0-1 0,6-2 0,3-1-1566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4160,'-8'-9'9546,"60"6"-6879,91-16 0,-43 4-1985,262-24 577,-206 20-906,349-33-178,-384 51-179,-66 1-35,-32 4-256,-20-4-310,0 1 0,0 1 0,-1-1 0,1 0-1,-1 1 1,1-1 0,3 4 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311 600 3136,'14'-18'1526,"-3"3"-146,-10 15-1230,-1-1 0,1 0-1,0 1 1,0-1 0,-1 0-1,1 0 1,0 0 0,-1 1-1,1-1 1,-1 0-1,0 0 1,1 0 0,-1 0-1,1 0 1,-1 0 0,0 0-1,0 0 1,0 0 0,0 0-1,1 0 1,-1 0-1,-1 0 1,1 0 0,0 0-1,0 0 1,0 0 0,0 0-1,-1 0 1,1 0 0,0 0-1,-1 0 1,1 0-1,-1-1 1,-1 1 23,1 0 0,0-1 0,-1 1 0,1 0-1,-1 0 1,1 0 0,-1 0 0,1 0 0,-1 0 0,0 0 0,0 0 0,1 1-1,-1-1 1,0 1 0,0-1 0,-3 1 0,-7-1 108,0 1 0,0 1 0,0 0 0,0 0 0,0 2 0,-17 4 0,-67 28 328,87-31-540,-1 0-21,1 1 0,-1 0 0,1 0 1,1 1-1,-1 0 0,-10 9 0,17-13-20,-1 1-1,0 0 1,1-1-1,0 1 1,-1 0 0,1 0-1,0 1 1,1-1 0,-1 0-1,0 1 1,1-1 0,0 1-1,0-1 1,0 1 0,0 0-1,1-1 1,-1 1 0,1 0-1,0-1 1,0 6-1,1-8 3,-1 1-1,1 0 0,-1-1 0,1 1 0,0-1 0,-1 1 1,1-1-1,0 0 0,0 1 0,0-1 0,0 0 0,0 1 0,0-1 1,0 0-1,1 0 0,-1 0 0,0 0 0,1 0 0,-1 0 1,1-1-1,-1 1 0,1 0 0,-1-1 0,1 1 0,-1-1 1,1 0-1,0 1 0,2-1 0,4 1 115,0 0 1,0-1-1,0 0 1,12-1-1,4-3-19,-1-1 0,0-1 0,0-1 0,0-1 0,-1-1 0,38-21 0,-49 23-87,0 1 0,0-1-1,-1-1 1,0 0 0,0-1 0,0 0-1,-2 0 1,1-1 0,-1 0 0,0-1 0,10-18-1,-9 10 19,-1 0-1,0-1 1,6-29-1,7-64 27,-15 72-139,-2 0 0,-1-1-1,-6-64 1,2 95-32,-1 0-1,-1 0 1,-4-12 0,6 22 75,1-1 0,-1 1 0,1 0 0,-1-1 0,1 1 0,-1 0-1,0-1 1,0 1 0,0 0 0,0 0 0,0 0 0,0 0 0,0 0 0,0 0 0,0 0 0,0 0 0,-1 0 0,-1 0 0,3 1 11,0-1 0,-1 1-1,1 0 1,0 0 0,-1 0 0,1 0-1,0 0 1,0 0 0,-1 0 0,1 0 0,0 0-1,0 0 1,-1 0 0,1 0 0,0 0-1,0 0 1,-1 0 0,1 0 0,0 0-1,-1 0 1,1 0 0,0 0 0,0 0-1,-1 1 1,1-1 0,0 0 0,0 0 0,0 0-1,-1 0 1,1 1 0,0-1 0,0 0-1,-4 4-7,1 0-1,0 0 1,1 0-1,-1 0 1,1 0 0,0 0-1,0 1 1,0-1-1,0 1 1,1 0-1,-2 8 1,-1 11 72,-1 26 1,5-42-42,-3 28 127,2 0 0,1 0 0,2 0 0,2 1 0,1-2 0,13 48 0,-13-63-303,2-1 0,0 0 0,1 0 0,0 0 0,2-1 0,1 0 0,21 28 0,-31-44-193,1 0 0,0 0 0,0-1 0,0 1 1,0 0-1,0-1 0,0 1 0,0-1 0,0 0 0,0 1 0,1-1 0,2 0 0,-3 0-63,-1-1 0,1 0-1,0 0 1,0 1 0,0-2 0,0 1-1,0 0 1,-1 0 0,1 0-1,0-1 1,0 1 0,0-1 0,-1 0-1,1 1 1,0-1 0,-1 0-1,3-2 1,19-11-2553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5984,'-5'-13'6661,"25"15"-2906,-7 3-3134,0 0 1,-1 1 0,0 0 0,21 14 0,9 11-74,-20-15-312,0 0 0,-1 1 0,-1 1 0,27 31 0,-40-40-309,3 5-115,1 0 0,1-1-1,0-1 1,22 18 0,-32-29-247,0 0-1,-1 0 1,1 0-1,0 0 0,0 0 1,0-1-1,0 1 1,0 0-1,0-1 0,-1 0 1,1 1-1,0-1 1,0 0-1,0 0 0,0 0 1,0-1-1,2 1 1,1-1-730,0-1 1,0 1 0,-1-1 0,1 0-1,4-3 1,11-5-1481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0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13 6240,'-1'-2'347,"1"1"-236,0 1 0,0-1 0,-1 1 0,1-1 0,0 1 0,0-1 0,0 1 0,-1-1 0,1 1 0,0 0 0,0-1 0,-1 1 0,1-1 0,0 1 0,-1 0 0,1-1 0,0 1 0,-1 0 0,1-1 0,-1 1 0,1 0 1,-1 0-1,1-1 0,0 1 0,-1 0 0,1 0 0,-2 0 0,-9 24 5601,3-12-5004,-20 31 749,15-27-1077,-2 0 0,1 0 0,-20 14 0,-24 11 230,-82 44 0,130-79-593,-24 13-7,-93 56 175,101-57-321,1 0 0,-38 37 0,49-42-1150,10-9 379,-1 0 1,1 1-1,-6 7 1,9-12 782,1 0 0,0 1 0,0-1 0,0 0 1,0 0-1,-1 0 0,1 1 0,0-1 0,0 0 0,0 1 1,0-1-1,0 0 0,0 0 0,0 1 0,0-1 0,0 0 0,0 1 1,0-1-1,0 0 0,0 0 0,0 1 0,0-1 0,0 0 1,0 1-1,0-1 0,0 0 0,0 0 0,0 1 0,0-1 0,1 0 1,-1 0-1,0 1 0,0-1 0,0 0 0,1 0 0,12 6-2878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25 1408,'0'-1'32,"0"0"0,0 1-1,0-1 1,1 0 0,-1 0 0,0 1 0,0-1 0,1 0-1,-1 1 1,0-1 0,1 0 0,-1 1 0,1-1 0,-1 1 0,0-1-1,1 0 1,-1 1 0,1-1 0,0 1 0,-1 0 0,1-1-1,-1 1 1,2-1 0,2-1 57,-1-3 1955,-1 3-551,-1 4 287,-4 8-329,0 6-1191,-1 0 0,0 0 0,-2-1 0,1 0 0,-2 0-1,0 0 1,-1 0 0,0-1 0,-1-1 0,-1 1 0,0-1 0,0-1 0,-2 0 0,-18 16 0,-37 29 278,-68 62 390,74-52-530,-90 124-1,-5 41 284,87-127-103,56-85-328,-14 28 1,23-41-157,1 0 1,0 1 0,1-1-1,0 0 1,0 1 0,1 0-1,-2 14 1,4-17-11,-1 1-1,1-1 1,1 0 0,-1 0-1,1 0 1,0 0 0,0 0-1,0-1 1,6 9 0,1 4 44,4 6-80,21 29 0,0-1 128,18 35 449,62 97 222,-17-58-425,-51-68-396,-5 3-431,-21-34 170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4576,'-2'2'2239,"2"-1"-2066,-1-1-1,1 0 0,0 0 0,0 0 1,0 1-1,0-1 0,0 0 0,0 0 1,0 1-1,0-1 0,0 0 0,0 0 1,0 0-1,0 1 0,0-1 1,0 0-1,0 0 0,0 1 0,0-1 1,0 0-1,0 0 0,0 0 0,0 1 1,0-1-1,1 0 0,-1 0 0,0 1 1,6 13-108,-5-9 668,2 3-428,6 18 670,20 39 1,5-3-438,-13-26-374,-1 1-1,15 42 1,65 234 829,-92-289-850,11 42 147,67 206 369,-49-137-766,-24-85 188,-2-8 15,-2 1 0,-1 0 0,3 70 0,-11-107-77,-1 0 0,0 0 0,0 0 0,0 0 0,0 0 1,-1 0-1,0 0 0,0-1 0,-1 1 0,1-1 0,-1 0 0,-5 6 0,-3 4 90,-1-1 0,-22 21 0,17-18 126,7-8-187,1 0-1,-2 0 0,1-1 0,-1 0 1,-1-1-1,-21 11 0,-10 1-71,-51 15 0,-1 0-1175,81-27-890,-27 16 1,18-5-82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23 206 3232,'-20'-54'1893,"17"44"-536,4 10-1287,-1 0 0,0 0 0,0-1 0,0 1 0,0 0 0,1 0 0,-1 0-1,0-1 1,0 1 0,0 0 0,1 0 0,-1 0 0,0 0 0,0-1 0,1 1 0,-1 0 0,0 0 0,0 0 0,1 0 0,-1 0 0,0 0 0,1 0 0,-1 0 0,0 0 0,0 0 0,1 0 0,-1 0 0,0 0 0,1 0 0,0 1 17,-1-1 0,1 1 0,-1-1 0,1 1 0,0-1 0,-1 1 0,1-1 0,-1 1 0,1 0 0,-1-1 0,0 1 0,1 0 0,-1-1 0,0 1 0,1 0 0,-1 0 0,0-1 0,0 1 0,1 1 0,-1 1 125,5 16 324,-2 1-1,0 0 1,-1 1 0,-1 24-1,0-8 72,-2 187 1761,2-135 789,0-104-2841,0 0-1,7-25 1,1-8-233,-8 39-106,35-202-261,-26 168 109,1 1 0,34-77 0,-39 106 29,14-23 1,-17 32 105,0 0 1,0 1 0,0-1-1,0 1 1,1-1 0,-1 1-1,1 0 1,5-3-1,-8 5 33,0 0-1,0 1 1,0-1-1,0 1 0,1-1 1,-1 1-1,0 0 1,0-1-1,0 1 0,1 0 1,-1 0-1,0 0 1,0 0-1,1 0 0,-1 0 1,0 0-1,0 0 1,0 0-1,1 1 0,-1-1 1,0 1-1,0-1 1,0 1-1,0-1 0,1 1 1,-1-1-1,0 1 1,0 0-1,0 0 0,-1-1 1,1 1-1,0 0 1,1 2-1,1 1 19,0-1 0,-1 1 0,0 0 0,0 1 0,0-1 0,-1 0 0,1 0-1,0 6 1,0 2-15,0 1 0,-1 0-1,0 0 1,-3 24 0,-1-7 49,-8 29 1,9-48 14,-1-1 0,-1 1 0,0-1 0,0 0 0,-1 0 0,0-1 0,-1 1 0,0-1 0,0 0 0,-1-1 1,0 1-1,-1-1 0,0-1 0,0 0 0,0 0 0,-1 0 0,0-1 0,-19 9 0,28-15-52,-1 1 0,1-1-1,-1 0 1,1 0 0,-1 1-1,1-1 1,-1 1 0,1-1 0,-1 0-1,1 1 1,-1-1 0,1 1 0,-1-1-1,1 1 1,0-1 0,-1 1 0,1-1-1,0 1 1,0 0 0,-1-1-1,1 1 1,0-1 0,0 1 0,0 0-1,0-1 1,0 1 0,0-1 0,0 1-1,0 0 1,0-1 0,0 1-1,0 0 1,0-1 0,0 1 0,0-1-1,1 1 1,-1 0 0,0-1 0,0 1-1,1-1 1,0 2 0,1 2 54,1 0 0,0 0 0,1 0 1,4 4-1,-4-3 17,27 31 646,40 40 160,-63-67-1156,-6-6 370,0-1-1,0 0 1,0 1-1,0-1 1,1 0 0,3 2-1,-5-4-277,-1 1 0,1-1 0,0 0 1,-1 0-1,1 0 0,0 1 0,-1-1 0,1 0 0,0 0 0,0 0 0,-1 0 0,1 0 0,0 0 0,-1 0 1,1-1-1,0 1 0,-1 0 0,1 0 0,0 0 0,-1-1 0,1 1 0,0 0 0,-1-1 0,1 1 1,0-1-1,-1 1 0,1-1 0,-1 1 0,1-1 0,-1 1 0,1-1 0,-1 1 0,1-2 0,5-6-3038,1 1-1,14-13 0,-2 10 1096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117 158 4384,'40'-40'2586,"-40"39"-2499,0 1 0,0 0 0,0 0-1,0 0 1,0 0 0,0-1 0,1 1-1,-1 0 1,0 0 0,0 0 0,0 0-1,0-1 1,1 1 0,-1 0-1,0 0 1,0 0 0,0 0 0,1 0-1,-1 0 1,0 0 0,0 0 0,0 0-1,1 0 1,-1 0 0,0 0 0,0 0-1,0 0 1,1 0 0,-1 0-1,0 0 1,0 0 0,0 0 0,1 0-1,3 7 1190,-2 15-178,-3-9-690,0 1 1,-1-1-1,-1 1 1,0-1-1,0 0 1,-2-1-1,1 1 1,-2 0-1,-6 12 1,-12 15 239,-35 47 0,56-84-611,-39 45 1078,61-71 320,15-21-1323,11-30-125,39-89 0,-10 16-164,-73 146 186,-1 0-1,1-1 1,0 1 0,0 0-1,0 0 1,-1 0-1,1 0 1,1 0 0,-1 0-1,1-1 1,-2 2-6,1 0 0,-1 0 0,1 0 0,-1 0 0,1 0 0,-1 0-1,0 0 1,1 0 0,-1 0 0,1 0 0,-1 0 0,1 0 0,-1 0 0,0 0 0,1 0 0,-1 0 0,1 1 0,-1-1 0,0 0 0,1 0 0,-1 1 0,0-1 0,1 0 0,-1 0 0,0 1 0,1-1-1,-1 0 1,0 1 0,0-1 0,1 0 0,-1 1 0,0-1 0,0 1 0,0-1 0,1 0 0,-1 1 0,0-1 0,0 1 0,0-1 0,0 0 0,0 2 0,4 10 114,-1 0 0,-1 1 0,0 0 0,-1 0 0,0 20 0,1 19 210,6 35 209,9 67-347,-2-90-711,-10-49-670,-5-14 772,0 0 1,1-1 0,-1 1 0,0 0 0,0-1-1,1 1 1,-1 0 0,1-1 0,-1 1 0,0-1-1,1 1 1,-1-1 0,1 1 0,0-1-1,-1 1 1,1-1 0,-1 1 0,2-1 0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7296,'-21'-13'2368,"11"12"350,8 2-1540,6 0-232,1-1-484,0 1 0,0 0 0,-1 0 0,9 3 0,4 2-335,-12-5-221,12 3-378,-1-1-1,1 0 1,20 0 0,-33-4-14,-1 1 1,1 0 0,-1-1 0,1 0 0,-1 0-1,0 0 1,1 0 0,-1-1 0,5-2 0,26-19-4908,-14 9 3174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2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2 1472,'-4'-1'9845,"4"6"-8192,-4 3-1040,0 1-1,0-1 1,-1 0 0,0 0-1,0-1 1,-12 14 0,-2 3 133,-5 9 34,1 1 1,-27 54-1,35-60-508,8-14-70,-10 24 1,-11 37 219,25-69-2274,11-18-840,9-6 381,-11 10 710,1 1 1,0 0-1,0 0 1,1 1-1,11-9 1,0 9-1211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3968,'4'-10'590,"13"-24"467,-1 12 2832,-14 37 732,1 4-3850,0 25 111,-7 85 0,0-71-727,3-34-752,-2 1 0,-5 25 0,7-43-318,-1 0 1,1 0 0,1 0 0,0 1-1,0-1 1,1 13 0,2-11-2505,6-4 1158</inkml:trace>
  <inkml:trace contextRef="#ctx0" brushRef="#br0" timeOffset="1">73 170 4992,'0'-26'1589,"2"16"-960,-2 8-648,1-2 239,1 1 0,-1 0 0,0 0 0,1 0 0,-1 0 0,1 0 0,0 0 0,0 0 1,0 1-1,1-1 0,-1 0 0,0 1 0,4-2 0,-1 0 258,-4 3-339,1-1 0,0 0 0,0 1 0,0 0 0,0-1 0,0 1 0,1 0 0,-1 0 0,0 0 0,0 1 0,1-1 0,-1 0 0,1 1 0,-1 0 0,0-1 0,1 1 0,-1 0 0,1 0 0,2 1 0,4 1 117,0 1-1,0 0 0,0 0 1,0 1-1,0 0 1,-1 1-1,11 7 0,-4-1 367,1 1 0,22 23 0,-30-26-321,0 0 0,-1 1 0,1-1 0,-2 2 0,0-1 0,0 1 0,0-1 0,-2 1 0,1 1 0,-1-1 0,-1 1 0,0 0 0,1 15 0,-3-23-240,-1 0 1,0-1 0,0 1 0,-1 0-1,1 0 1,-1 0 0,0 0-1,1 0 1,-2 0 0,1-1-1,0 1 1,-1-1 0,-3 6 0,2-4-21,-1-1 0,1 1 0,-1-1 0,0 0 0,0-1 0,0 1 0,-1-1 0,-7 5 1,-5 1-231,-1-1 1,0-1 0,0 0 0,-31 6 0,3-5-3540,5-3 998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4 181 1568,'-1'-1'183,"-2"-1"86,7 2 2106,5-5 574,-5 4-2639,-1-1 0,0 1 0,1 0 0,-1 0 0,1 1 0,-1-1 0,1 1 0,0-1 0,-1 1 0,1 0 0,-1 1 0,8 0 0,10 1 364,213-1 3432,-1 1-3173,-63 3-473,61-1-114,427-36 358,-493 15-816,-19 1 176,290 2 96,-154-1 130,-49 1-20,-129 12-156,179-9 76,-31-5 242,176 16-258,-185 4-71,-157-4-19,312-5 291,-16 1-130,31-1 310,28-16 10,-330 20-503,-53 2-1237,79-10 0,-114 7-2505,0 1 0,35 3 0,-25-2-1130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249 344 3808,'1'-1'186,"0"0"-1,-1 0 1,1-1 0,-1 1 0,0 0-1,1-1 1,-1 1 0,0-1-1,0 1 1,1-1 0,-1 1 0,0 0-1,-1-1 1,1 1 0,0-1 0,0 1-1,-1 0 1,1-1 0,0 1 0,-1 0-1,0-1 1,1 1 0,-1 0-1,0 0 1,1-1 0,-1 1 0,0 0-1,-2-2 1,2 2-21,-1 0 0,0 0 0,1 0 0,-1 0 1,0 1-1,0-1 0,0 0 0,0 1 0,0-1 0,0 1 0,0 0 0,0-1 0,0 1 0,0 0 0,0 0 0,0 0 0,0 1 0,0-1 1,-3 1-1,-3 2-69,0 0 1,1 0 0,-1 1 0,1-1 0,0 1 0,0 1 0,0 0-1,1 0 1,0 0 0,0 1 0,0-1 0,0 2 0,-6 8 0,0 2 95,1 1 1,1 0 0,1 1 0,-9 22 0,9-16-64,0 0 1,2 0-1,-4 30 0,9-45-24,1 1 0,0-1-1,0 1 1,1-1 0,1 1-1,0-1 1,0 0 0,1 1-1,1-1 1,6 18 0,-8-25-49,0 0 1,1 0-1,0-1 0,-1 1 1,1 0-1,0-1 1,0 1-1,0-1 0,1 0 1,-1 0-1,1 0 1,3 3-1,-5-4-21,1-1 0,0 1 0,0 0 0,0 0 0,0-1 0,0 1-1,0-1 1,0 0 0,0 0 0,0 1 0,0-1 0,0-1 0,0 1 0,0 0 0,0 0 0,0-1 0,0 1 0,0-1 0,0 1 0,2-2-1,2-1 47,-1-1 0,1 1 0,-1-1 1,0 0-1,0 0 0,0-1 0,-1 1 0,1-1 0,-1 0 0,5-9 0,5-9 14,14-30 1,-27 51-91,76-191 267,-60 138-160,14-73-1,-2-56-177,-18 109-91,-9 63 35,-2 13 36,-2 23 38,-5 77 151,4 1 0,5-1-1,20 140 1,-6-115-1932,-11-98 703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3328,'-8'0'1187,"16"0"1002,-3 13 2461,-4-8-4328,-1 0 0,0 0 0,1 0-1,-1 0 1,-1 0 0,1 0 0,-1 0-1,-2 6 1,1 4 84,-71 474 3252,70-472-3546,-3 23 235,6-38-272,0 0-1,0 0 0,0 0 0,0 0 1,0 0-1,1 0 0,-1 0 0,1 0 1,-1 0-1,1 0 0,0 0 1,0-1-1,0 1 0,2 3 0,-2-4-18,0-1-1,0 1 0,0-1 1,0 1-1,0-1 0,0 0 0,0 1 1,0-1-1,0 0 0,0 0 1,0 0-1,1 0 0,-1 0 0,0 0 1,0 0-1,0 0 0,0 0 1,2-1-1,27-6 235,-22 5-249,34-10 47,45-11-59,-47 16 24,71-9 11,-95 15-139,-11 1-317,0 0-1,0-1 1,0 0 0,9-1-1,-9-2-2042,-16-2-4559,2 2 4765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5728,'-1'-1'243,"1"1"1,-1-1-1,0 0 1,0 0 0,1 0-1,-1 0 1,1 1-1,-1-1 1,1 0-1,-1 0 1,1 0-1,-1 0 1,1-1 0,0 1-1,0 0 1,-1 0-1,1 0 1,0 0-1,0 0 1,0-1-1,10 0 3710,30-6-1533,-20 4-2201,1 1-1,-1 1 1,0 1-1,30 2 0,-9 0-46,39-7-262,-51 3-1025,-27 3 865,0 0 0,0 0 1,0 0-1,0-1 0,0 1 0,0-1 0,1 1 0,-1-1 1,0 0-1,-1 0 0,1 0 0,2-1 0,5-3-1232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7296,'-12'-10'2368,"12"10"-2314,0 0 0,0-1 0,0 1 0,-1 0 0,1 0 0,0 0 0,0-1 0,0 1 0,0 0 0,0 0 0,0 0 0,0-1 0,0 1 0,-1 0 0,1 0-1,0 0 1,0-1 0,0 1 0,0 0 0,0 0 0,0-1 0,0 1 0,0 0 0,0 0 0,0 0 0,0-1 0,1 1 0,-1 0 0,0 0 0,0 0 0,0-1 0,0 1 0,0 0 0,0 0 0,0 0 0,1-1 0,-1 1 0,0 0 0,0 0 0,0 0 0,0 0 0,1-1 0,-1 1 0,0 0 0,0 0 0,0 0 0,0 0 0,1 0 0,-1 0 0,0 0 0,0 0 0,1 0 0,-1 0 0,0 0 0,0 0 0,1 0 0,41-2 4190,29 1-2680,139 2-1027,-113-1-744,-25 2-2313,-28 5-2517,-32-2 125,-2 8 1574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3648,'-3'1'26,"-24"11"2625,19-4 3962,8-8-6543,72 5 3641,-17-8-2572,94-17-1,-57 5-572,341-28 947,-318 39-1341,204 19-1,-288-11-252,176 13-89,-180-20-1522,-26 3 1482,0 0-1,0 0 1,0-1-1,0 1 0,0 0 1,0-1-1,0 1 1,0 0-1,-1-1 0,1 0 1,0 1-1,0-1 1,0 1-1,-1-1 0,1 0 1,0 0-1,-1 1 1,1-1-1,1-2 1,-2 3 17,0-1 0,-1 1 1,1-1-1,0 0 0,0 1 1,0-1-1,0 1 1,0-1-1,-1 1 0,1-1 1,0 1-1,-1-1 0,1 1 1,0-1-1,-1 1 1,1-1-1,-1 1 0,1-1 1,0 1-1,-1 0 0,1-1 1,-1 1-1,1 0 1,-1-1-1,1 1 0,-1 0 1,0 0-1,1 0 0,-1-1 1,1 1-1,-1 0 1,-1 0-1,2 0-10,-14-2-2485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251 583 2976,'-2'-1'285,"0"0"-1,1 0 1,-1 0-1,0-1 1,1 1-1,-1 0 1,1-1 0,-1 1-1,1-1 1,-2-2-1,2 3-178,1 1-1,0 0 0,-1-1 0,1 1 0,-1 0 0,1-1 1,0 1-1,-1 0 0,1 0 0,-1 0 0,1-1 0,-1 1 1,1 0-1,-1 0 0,1 0 0,-1 0 0,1 0 0,-1 0 1,1 0-1,-1 0 0,1 0 0,-1 0 0,1 0 0,-1 0 1,1 0-1,0 0 0,-1 1 0,1-1 0,-1 0 0,1 0 1,-1 0-1,0 1 0,-17 11 1441,15-9-1251,-20 15 520,0 2 0,1 1 1,1 0-1,1 2 0,-20 28 0,34-42-703,0 1 0,0-1 0,1 1 0,0 0 0,1 0 1,0 0-1,-2 14 0,5-19-59,0-1 0,0 0 1,1 1-1,-1-1 0,1 1 0,0-1 1,1 0-1,-1 1 0,1-1 1,0 1-1,0-1 0,0 0 0,1 0 1,-1 0-1,1 1 0,0-1 1,0-1-1,0 1 0,1 0 0,4 5 1,-4-6 0,0-1 0,-1 0 0,1 0 0,0 0 0,0-1 0,0 1 0,0-1 0,0 1 0,1-1 0,-1 0 0,0 0 0,1-1 0,-1 1-1,0-1 1,1 1 0,-1-1 0,1 0 0,-1 0 0,1-1 0,-1 1 0,0-1 0,1 1 0,-1-1 0,0 0 0,1-1 0,-1 1 0,0 0 0,0-1 0,0 0 0,0 0 0,0 0 0,3-3 0,2-2-11,-1 0-1,1-1 1,-1 0-1,-1-1 1,0 1-1,0-1 1,-1-1-1,0 1 1,0-1-1,3-10 1,3-14 45,12-57 1,-21 80-78,45-243-139,-45 237 111,26-201-185,-21 133 144,1-19 31,-8 160 190,4 188 931,0-178-744,21 110 0,-19-149-329,14 63 171,-15-73-192,0-1 0,2 0 1,9 20-1,-15-34-155,0 0 0,0 0 0,1 0 1,-1 0-1,1 0 0,-1 0 0,1 0 1,0-1-1,0 1 0,0 0 1,0-1-1,0 1 0,0-1 0,0 0 1,0 0-1,1 0 0,-1 0 0,3 1 1,-2-2-290,0 0-1,0 0 1,0 1 0,0-2 0,0 1 0,1 0 0,-1-1 0,0 1 0,0-1 0,0 0 0,0 0 0,0 0 0,3-2 0,22-10-2276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8544,'0'-3'5470,"6"9"-3586,-4-4-1518,12 7 1460,20 18 0,-30-22-1639,0-1 0,0 1 0,0 0 0,0 0 0,-1 0 1,0 1-1,4 8 0,13 42 382,-2 1 1,14 89 0,-1-5-274,-30-138-365,0 0-1,0-1 1,0 1-1,1 0 1,-1-1-1,0 1 1,4 3 0,-5-5-110,1-1 0,-1 1 0,1 0 0,-1-1 1,1 1-1,0-1 0,0 1 0,-1 0 0,1-1 0,0 0 1,-1 1-1,1-1 0,0 1 0,0-1 0,0 0 0,0 0 1,-1 1-1,1-1 0,0 0 0,0 0 0,0 0 0,0 0 1,0 0-1,0 0 0,-1 0 0,1 0 0,1-1 0,7-3-1794,0-1 0,-1 0 0,0-1-1,0 0 1,13-12 0,7-9-1227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17 5632,'0'-17'8656,"0"17"-8539,-7 7 645,-1-1-1,1 0 1,-10 5 0,2-1-273,-88 57 1105,-131 125-575,163-130-926,-87 59 1,-23-12-1587,56-43-6315,120-64 7248,-32 20-2512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2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6 114 2304,'-6'4'12829,"13"-3"-10832,7-2-1416,0 0 0,-1-1-1,14-4 1,7-2-232,264-36 724,-160 26-1069,85-12-430,-198 27-245,35-3-6365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1322 6 3904,'0'0'49,"0"0"1,0 0-1,0 0 1,0 0-1,0 0 1,0-1-1,0 1 0,0 0 1,0 0-1,0 0 1,0 0-1,0-1 1,0 1-1,0 0 0,0 0 1,0 0-1,0 0 1,0-1-1,0 1 1,0 0-1,0 0 1,0 0-1,0 0 0,0 0 1,1-1-1,-1 1 1,0 0-1,0 0 1,0 0-1,0 0 1,0 0-1,0 0 0,0-1 1,1 1-1,-1 0 1,0 0-1,0 0 1,0 0-1,0 0 0,0 0 1,1 0-1,-1 0 1,0 0-1,0 0 1,0 0-1,0 0 1,1 0-1,-1 0 0,0 0 1,0 0-1,0 0 1,0 0-1,1 0 1,-1 0-1,0 0 1,0 0-1,0 0 0,0 0 1,1 0-1,-1 1 91,0-1-1,1 1 0,-1-1 0,0 1 1,1-1-1,-1 1 0,0-1 1,0 1-1,1-1 0,-1 1 0,0-1 1,0 1-1,0-1 0,0 1 1,0 0-1,0-1 0,0 1 0,0-1 1,0 1-1,0-1 0,0 1 0,0-1 1,-1 2-1,0 2 165,-1 0 1,1 0-1,-1 1 1,0-1-1,-1-1 1,1 1-1,-1 0 1,0-1-1,0 1 0,-6 5 1,-5 3 136,-22 15 1,8-6-23,-5 7 166,-49 58 0,80-85-571,-132 167 1057,69-77-660,24-42-92,-2-2-1,-2-2 1,-67 51 0,30-32 70,-97 99 0,-43 105-59,102-115 23,64-79 239,55-73-590,1 0 0,-1 0 0,1 0 0,-1 0 0,1 0 0,0 0 0,-1 0 0,1 0-1,0 0 1,0 0 0,0 0 0,-1 0 0,1 0 0,0 0 0,1 0 0,-1 1 0,0-1 0,0 0 0,0 0 0,1 0 0,-1 0 0,0 0 0,1 0-1,-1 0 1,1 0 0,-1 0 0,1 0 0,0-1 0,0 2 0,3 3-28,1 0 1,0 0-1,9 7 1,-2-2-16,10 8 29,1-1 0,51 27 0,-34-21 10,68 48 136,124 105 0,-107-77 137,-28-30-26,124 66 1,-87-57-644,-77-43-3988,-42-26 944,-5-4-1820,0 0 1465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2976,'-9'-15'971,"9"14"-903,0 1 1,0 0-1,-1-1 1,1 1 0,0 0-1,0 0 1,-1-1-1,1 1 1,-1 0 0,1 0-1,0 0 1,-1-1 0,1 1-1,0 0 1,-1 0-1,1 0 1,-1 0 0,1 0-1,0 0 1,-1 0-1,0 0 1,0 0 990,5 1 1247,-2 5-2,10 11-1003,2 0 0,17 18 0,7 7-532,-19-15-455,0 0 0,20 42 0,-14-25-136,31 58 201,-14-22 223,91 127 1,2-48 164,8 11-436,80 148 480,-139-186-240,-83-132-561,-1 1 0,0 0 0,1 0 1,-1 0-1,0 0 0,0 0 0,0 0 0,0 0 1,0 0-1,0 0 0,0 0 0,0 0 0,0 0 1,0 0-1,0-1 0,-1 1 0,1 0 1,0 0-1,-1 0 0,1 0 0,-1 0 0,1 0 1,-1-1-1,1 1 0,-1 0 0,1 0 0,-1-1 1,0 1-1,0 0 0,1-1 0,-1 1 0,0-1 1,-1 1-1,-5 5-31,-1-1-1,-15 8 1,13-8 74,-67 32-183,48-25 159,1 1 1,0 2 0,-32 23 0,-136 140 67,150-133-66,-211 176 129,7-45-549,216-153-1510,14-2 512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4576,'-2'-5'1543,"4"7"-104,-1-1-1203,-1-1 0,1 1 0,-1 0 1,1 0-1,-1 0 0,1-1 0,-1 1 1,0 0-1,1 0 0,-1 0 0,0 0 1,1 1-1,8 179 5439,-11-132-5379,1-23-97,3 40-1,-1-35-1734,10-39-7995,-3 4 7153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83 3968,'-3'-2'573,"2"1"-461,0 1 0,1-1 0,-1 1 1,1 0-1,-1 0 0,0-1 0,1 1 0,-1 0 1,0 0-1,1 0 0,-1 0 0,0-1 0,1 1 0,-1 0 1,-1 0 969,1 0-726,0 0-1,-1 1 1,1-1 0,0 0-1,0 0 1,0 1-1,0-1 1,0 0-1,0 1 1,0-1-1,0 1 1,0-1 0,0 1-1,0 0 1,0-1-1,0 1 1,-1 1-1,-3 3 41,0-1-1,0 1 1,1 0-1,-6 9 0,8-12-321,1 1 0,0-1 0,0 0 0,0 0 0,0 1 0,1-1-1,-1 0 1,0 1 0,1-1 0,0 1 0,0-1 0,0 1 0,0-1-1,0 1 1,0-1 0,0 1 0,1 2 0,0-2-5,0 0 1,0-1 0,0 1-1,1 0 1,-1-1 0,1 1-1,-1-1 1,1 1-1,0-1 1,0 0 0,0 1-1,0-1 1,0 0-1,5 3 1,-3-3 13,0 0 0,0 0 0,0 0 0,1 0 0,-1-1 0,0 1 0,1-1 0,8 1 0,-3-2 10,0 1 0,-1-2 0,1 1 0,0-1 0,0-1 1,0 0-1,-1 0 0,15-5 0,-15 3-7,0-1 0,1 1 0,14-12 0,-20 13-56,0 0 0,1-1 0,-2 1 1,1-1-1,0 0 0,-1 0 0,0 0 0,1-1 0,2-6 0,-4 6-23,0-1 0,0 1 0,0-1 0,-1 0 0,0 0 0,0 0 0,0 1 0,-1-1 0,0 0 0,0 0 0,0 0 0,-2-7 0,2 11-23,-1-1 0,0 1-1,0-1 1,1 1 0,-2-1-1,1 1 1,0 0-1,0-1 1,-1 1 0,1 0-1,-1 0 1,0 0 0,1 0-1,-1 0 1,0 0 0,0 1-1,0-1 1,-1 1-1,1-1 1,0 1 0,-1 0-1,1 0 1,0 0 0,-1 0-1,1 0 1,-1 0 0,0 1-1,1-1 1,-5 1-1,2 0-61,0 0-1,0 1 0,0-1 1,0 1-1,0 0 0,0 1 1,0-1-1,0 1 1,-6 3-1,9-4-139,0 0 0,0 0 0,0 1 0,0-1 0,0 1 0,0-1 0,1 1 0,-1 0 0,1 0 1,-3 2-1,4-3-44,-1 0 1,0 1 0,1-1-1,-1 0 1,1 1 0,0-1-1,-1 0 1,1 1 0,0-1-1,0 0 1,0 1 0,0-1-1,0 1 1,0-1 0,0 0-1,0 1 1,1-1 0,-1 0-1,1 2 1,6 10-1616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45 123 5888,'-2'8'3945,"2"18"-1177,-1 6-1055,-2-11-1202,0-1 0,-8 22-1,6-23-135,0 1 0,-2 25-1,2-11 511,3-32-271,2-6-233,0-11 27,5-22 130,-3 18-455,1 1 0,0 0 0,11-30-1,-12 42-97,12-29-265,26-50-1,-39 83 252,-1 1 0,1 0-1,-1 0 1,1 0 0,0 0-1,0 0 1,0 0 0,0 0-1,0 0 1,0 0-1,0 0 1,0 1 0,1-2-1,-1 2 33,-1 0 0,1 0 0,0 0 0,-1 0 0,1 0-1,-1 0 1,1 1 0,0-1 0,-1 0 0,1 0 0,-1 0 0,1 1-1,0-1 1,-1 0 0,1 1 0,-1-1 0,1 0 0,-1 1-1,1-1 1,-1 1 0,0-1 0,1 0 0,-1 1 0,1-1 0,-1 1-1,0 0 1,1-1 0,-1 1 0,0-1 0,0 1 0,1 0-1,15 37 73,-4-16-166,29 44 719,-34-55-434,0-1-1,1 0 1,18 17 0,-22-24-47,0 0 0,1 0 0,0 0 0,-1 0 0,1 0 1,7 2-1,-10-4-77,1 0 0,-1-1 0,1 1 0,0-1 0,-1 1 0,1-1 0,0 0 0,-1 0 0,1 0 0,0 0 0,-1 0 0,1-1 0,-1 1 0,6-3 0,-2 0 4,1-1-1,-1 0 1,1-1-1,-1 0 1,0 0 0,-1 0-1,1-1 1,7-10-1,-11 14-58,6-7 11,-1-1 0,0 0 0,0-1 0,-1 0 0,0 0 0,5-12 0,19-59 236,-19 39-1380,-7 2-3440,-4 37 2328,0 8-601,0 7 981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8320,'-6'7'3744,"6"24"-3232,0-13 2240,0 0-1601,-3 3 673,3 4-1088,-6 6 0,6 0-448,-5-10-96,10 1-128,-5-10-128,0-3 32,0-14-3712,6 1 2049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43 214 3648,'-29'-24'2160,"15"3"4949,26 20 202,49-5-6468,78-22-196,-61 10-440,104-21 75,112-21-31,-261 53-233,-25 4-18,0 1 1,0 1-1,0-1 1,1 2-1,-1-1 0,0 1 1,12 1-1,-9-1-1680,-22 15-4266,-1-2 2735,-3 2 1073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2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7808,'-24'-3'2506,"47"6"3457,96-13-1920,273-20-1612,-364 30-2635,36 3 0,-23 1-3948,-24-1 1833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55 164 2912,'0'-15'923,"0"14"-856,0 0 1,0 0 0,0 1-1,1-1 1,-1 0 0,0 0-1,1 1 1,-1-1 0,1 0 0,-1 0-1,1 1 1,-1-1 0,1 1-1,-1-1 1,1 0 0,0 1-1,-1-1 1,1 1 0,1-1-1,1-2 947,2-4 1361,-6 12-24,-3 12-1317,-2 16-205,3-23-590,1 0 0,0 0 0,1 1 0,0-1 0,1 0 0,1 19 0,0-1 2034,1-34-1874,1-10-122,-2-12-14,1 0 0,8-42 0,-9 58-216,1-2 83,3 13-55,3 7-2,1 0-3,0 0 0,0 0 0,0-1 0,0 0 0,1-1 0,0 0 0,0 0 0,0-1-1,0 0 1,1-1 0,-1 0 0,14 0 0,10-1 72,1 0-1,47-7 1,10-5-49,0-5-1,0-4 1,-2-3 0,111-45 0,-169 53-35,-26 11-82,0 1 0,0 0-1,1 0 1,-1 1 0,1 0-1,-1 0 1,1 0 0,9 0 0,-15 2 17,-1 0 0,0 0 0,1 0 0,-1 0 1,0 0-1,1 0 0,-1 0 0,0 0 0,1 0 1,-1 0-1,0 1 0,1-1 0,-1 0 0,0 0 0,1 0 1,-1 1-1,0-1 0,1 0 0,-1 0 0,0 1 1,0-1-1,0 0 0,1 1 0,-1-1 0,0 0 0,0 1 1,0-1-1,0 0 0,1 1 0,-1-1 0,0 0 1,0 1-1,0-1 0,0 1 0,0-1 0,0 0 0,0 1 1,0-1-1,0 0 0,0 1 0,0-1 0,0 0 1,-1 1-1,1-1 0,0 1 0,0-1 0,0 1 0,-9 19-113,-9 12 118,-2 0 0,-38 47 0,36-54 18,-1-1 0,0-1 0,-36 26 0,-85 45 22,85-59 6,2 2 1,-72 62-1,83-57 35,-42 48-1,-37 57 156,68-79-108,33-39 4,0 0 0,-24 43 0,38-58-13,9-13-89,0 0 1,0 0-1,0 0 1,0 0-1,1 0 0,-1 0 1,0 0-1,1 0 0,-1 1 1,1-1-1,-1 0 0,1 0 1,0 1-1,-1-1 0,1 0 1,0 1-1,0-1 0,0 2 1,0-2-23,1 0 1,-1 0-1,1 0 1,-1 0-1,1 0 1,-1-1-1,1 1 1,0 0-1,0 0 1,-1 0 0,1-1-1,0 1 1,0 0-1,0-1 1,0 1-1,0 0 1,0-1-1,1 1 1,2 1-89,-3-1 317,-1-2-295,1 1 74,-1-1 0,1 1 0,-1 0 1,1-1-1,0 1 0,-1 0 0,1-1 1,-1 1-1,1 0 0,0 0 0,-1 0 1,1 0-1,0 0 0,-1 0 0,2 0 1,2-1 20,11-3 3,0 0 0,0-1 1,0 0-1,27-15 1,4-6-34,0 3 0,2 2 1,1 2-1,66-17 0,-102 33-11,0 1 0,0 0 0,0 0 0,1 2 0,-1-1 0,0 2 0,1 0 0,25 5 0,-30-4 13,-1 1 1,0 0-1,0 0 0,0 1 0,0 0 0,0 0 0,-1 1 0,0 0 1,0 0-1,0 0 0,-1 1 0,1 0 0,-1 1 0,8 11 1,-4-2 25,12 25 1,-2-1 379,-19-38-264,-1-4-768,0 1 1,-1 0-1,1-1 1,0 1-1,0 0 0,0-1 1,0 1-1,0 0 0,0-1 1,1 0-1,-1-5-1376,0-8-2042,0 4 1376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78 5152,'-32'-14'1648,"11"6"6112,25 9-7418,-1 0 1,1-1 0,0 1 0,-1-1 0,1 1 0,0-1-1,0 0 1,0 0 0,-1-1 0,5 0 0,13-1 163,215-24 1109,14 0-3268,-205 23-1786,-5 3 943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3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149 118 3808,'-1'-1'255,"1"1"0,-1-1-1,0 0 1,1 0 0,-1 0 0,0 1 0,1-1 0,-1 0-1,0 1 1,0-1 0,0 0 0,1 1 0,-1-1 0,0 1 0,0-1-1,0 1 1,0 0 0,0-1 0,0 1 0,0 0 0,0 0-1,0 0 1,0 0 0,0 0 0,-1 0 0,-1 0 89,1 1 1,-1-1 0,0 1-1,1 0 1,-1 0-1,1 0 1,0 0 0,-1 0-1,-3 4 1,-3 2 194,0 1 0,0 0 1,-12 15-1,8-9-119,8-8-262,-1 0-1,1 0 1,-6 10-1,10-14-123,-1 0 0,1 0 1,1 0-1,-1 0 0,0 0 0,0 0 0,1 0 0,-1 0 0,1 1 0,0-1 0,0 0 0,0 0 0,0 0 0,0 1 1,0-1-1,0 0 0,2 3 0,-1-3 32,0 0-1,0 0 1,0-1 0,1 1-1,-1 0 1,1-1 0,-1 1 0,1-1-1,0 0 1,0 1 0,-1-1 0,1 0-1,0 0 1,4 1 0,4 4 126,-8-5-156,1-1-1,-1 1 1,1-1-1,-1 0 1,1 0-1,-1 0 1,1 0-1,-1 0 1,1 0-1,-1-1 1,1 1-1,-1-1 1,1 0-1,-1 0 1,4-1-1,7-2 133,-7 2-136,-1 1 0,0-1 1,1 0-1,-1-1 0,0 1 0,0-1 0,0 0 0,0 0 0,-1 0 0,1-1 0,-1 0 0,0 0 0,0 0 0,0 0 0,-1-1 0,1 1 0,-1-1 0,0 0 0,-1 0 0,1 0 0,-1 0 0,0-1 0,0 1 1,1-8-1,-1 5-26,0-1 1,-1 1 0,-1 0 0,1-1 0,-2 1 0,1 0-1,-1-1 1,0 1 0,0 0 0,-1 0 0,-1 0 0,1 0-1,-1 0 1,0 0 0,-1 1 0,-4-8 0,7 13-26,0 0 1,0 0 0,-1 1-1,1-1 1,0 1-1,0-1 1,-1 1 0,1-1-1,-1 1 1,1 0-1,-1 0 1,0 0 0,1-1-1,-1 2 1,0-1-1,0 0 1,0 0 0,0 1-1,0-1 1,0 1-1,0-1 1,0 1 0,0 0-1,0 0 1,0 0-1,0 0 1,0 0 0,0 0-1,0 0 1,1 1 0,-1-1-1,0 1 1,0 0-1,0-1 1,0 1 0,0 0-1,1 0 1,-1 0-1,0 0 1,1 1 0,-3 1-1,-1 1-198,1 0 0,-1 0 0,1 1 0,0-1 0,0 1 0,0 0 0,1 0 0,0 1-1,0-1 1,0 1 0,0 0 0,-1 6 0,2-5-398,1 0 0,0 0 0,1 0 0,0 0 0,0 0 0,0 0 0,1 0 0,0 0 0,0 0 0,1 0 0,0-1 0,0 1 0,0 0 0,1-1 0,0 0 0,0 1 0,1-1 0,5 6 0,14 17-2398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15 2720,'29'-15'4692,"-30"22"-1854,1-4-2579,-1 0 0,1 1 0,-1-1 0,0 0 0,0 0-1,-1 1 1,1-1 0,-1 0 0,0 0 0,1 0 0,-1-1 0,0 1-1,-1 0 1,-3 3 0,-7 6 404,-21 16 0,33-27-618,-144 116 2232,124-99-2113,1 1 1,1 2-1,1 0 1,1 0 0,0 2-1,-18 34 1,8-22-1451,26-41-3508,1-11 1119,0 10 2385,0-11-1126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5888,'-12'-8'1898,"11"4"1212,4 9-2060,0-1 1,0 0 0,1 0 0,7 7 0,36 24 954,-41-31-1686,23 13 68,0-1 0,1-2 0,33 12 0,4 1-452,-57-23-606,1 0 0,-1 0 0,22 3 0,-11-5-2192,-1 0-1,36-2 0,-11-1 166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701 185 4800,'-4'-18'1557,"3"17"-1445,1 1 1,-1-1-1,1 1 0,-1 0 0,1-1 0,-1 1 1,1 0-1,-1-1 0,1 1 0,-1 0 0,1 0 1,-1 0-1,1 0 0,-1-1 0,1 1 0,-1 0 0,1 0 1,-1 0-1,0 0 0,1 0 0,-1 0 0,1 0 1,-1 0-1,1 1 0,-2-1 160,-76-8 4651,40 9-4400,-49 8 0,33-2-289,-204 38 373,166-26-819,70-13-794,15-5-74,1 1 0,0 0 0,-1-1 0,-8 0 0,4-1-1250</inkml:trace>
  <inkml:trace contextRef="#ctx0" brushRef="#br0" timeOffset="1">60 3 6400,'0'0'66,"0"0"-1,0 0 1,0 0 0,0-1 0,-1 1 0,1 0 0,0 0 0,0 0-1,0 0 1,0 0 0,0 0 0,-1-1 0,1 1 0,0 0-1,0 0 1,0 0 0,0 0 0,-1 0 0,1 0 0,0 0 0,0 0-1,0 0 1,-1 0 0,1 0 0,0 0 0,0 0 0,0 0-1,-1 0 1,1 0 0,0 0 0,0 0 0,0 0 0,-1 0 0,1 0-1,0 0 1,0 0 0,0 1 0,0-1 0,-1 0 0,1 0-1,0 0 1,-4 10 1380,4 17 449,10 68 2129,13 85-1568,-17-148-2315,1 0 1,2-1-1,19 46 0,-26-73-415,-1-1-1,1 1 0,0 0 0,1 0 0,-1-1 0,1 1 0,-1-1 1,1 0-1,0 0 0,0 0 0,1 0 0,5 4 0,15 6-1879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 2912,'-1'-1'127,"1"1"1,-1-1-1,1 0 0,0 1 0,-1-1 1,1 0-1,0 1 0,0-1 1,-1 0-1,1 1 0,0-1 1,0 0-1,0 0 0,0 1 1,4-6 5194,-4 10-3690,-9 82 1008,-23 219-349,-23-6-1129,50-274-1048,-27 215 1004,30-216-1020,-3 54 222,-2 21 208,3-43-80,4-56-422,0 1-1,0-1 1,-1 0 0,1 1-1,0-1 1,0 0-1,0 0 1,0 1-1,0-1 1,0 0 0,0 1-1,1-1 1,-1 0-1,0 0 1,0 1-1,0-1 1,0 0-1,0 0 1,0 1 0,0-1-1,1 0 1,-1 0-1,0 1 1,0-1-1,0 0 1,1 0-1,-1 1 1,0-1 0,1 0-1,5-3 1022,-1 0-994,-1 4-25,-3-1-20,-1 0 0,1 0 1,-1 0-1,1 0 0,0-1 0,-1 1 0,1 0 0,-1 0 1,1 0-1,-1-1 0,1 1 0,-1 0 0,1 0 0,-1-1 1,0 1-1,1 0 0,-1-1 0,1 1 0,-1 0 0,0-1 0,1 1 1,-1-1-1,1 0 0,4-3 37,1 0 1,0 0-1,0 1 0,0-1 1,12-4-1,39-10 262,-43 14-267,64-13 166,0 2 0,137-7 0,-183 20-177,3-1 15,68 3 1,-67 2 23,-24-2-45,-1 0 1,11 2-1,-13 0-2335,-18-4-4933,2 0 5005,1 1 6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5408,'-29'-11'4400,"134"11"6081,2 1-8305,107 0-2503,-160 1 639,-1 0-4096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23 157 5728,'-5'-19'712,"-7"-23"1146,11 38-1576,0 1 0,0-1-1,0 0 1,0 0 0,1 0-1,-1 0 1,1-6 0,1 8-85,-1 0 1,0 0 0,1 0 0,-1 0-1,1 0 1,0 0 0,-1 0-1,1 0 1,0 0 0,0 1 0,0-1-1,0 0 1,1 1 0,-1-1-1,0 1 1,1-1 0,-1 1-1,1-1 1,0 1 0,2-1 0,1-1 99,1 0 1,-1 0 0,1 1 0,0 0 0,0 0 0,0 0-1,0 1 1,8-1 0,55 0 589,-46 3-636,346 18 1200,-125 20-6896,-194-27 2981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 5312,'0'0'73,"0"0"0,0 0 0,0-1-1,0 1 1,1 0 0,-1 0 0,0 0 0,0 0 0,0 0 0,0-1 0,0 1 0,0 0 0,0 0 0,0 0-1,0 0 1,0-1 0,-1 1 0,1 0 0,0 0 0,0 0 0,0 0 0,0-1 0,0 1 0,0 0-1,0 0 1,0 0 0,0 0 0,0 0 0,0 0 0,-1-1 0,1 1 0,0 0 0,0 0 0,0 0 0,0 0-1,0 0 1,-1 0 0,1 0 0,0 0 0,0 0 0,0 0 0,0 0 0,0 0 0,-1-1 0,1 1-1,0 0 1,0 0 0,0 0 0,0 0 0,-1 0 0,1 1 0,0-1 0,-10 8 1222,-13 22-406,-40 83 1147,18-28-1144,-33 42 579,-46 85 39,114-189-1400,1 1 0,1-1-1,1 2 1,1-1 0,1 1 0,2 0 0,0 0 0,2 0 0,0 0-1,2 0 1,1 0 0,1 0 0,1 0 0,1-1 0,1 1 0,1-1 0,1 0-1,1-1 1,2 0 0,0-1 0,1 0 0,1 0 0,1-1 0,26 29-1,-32-42-188,0 0-1,0-1 0,13 9 0,-17-13-639,1-1 1,-1 1 0,1-1-1,-1 0 1,1 0-1,0 0 1,0-1-1,0 1 1,6 0 0,9 1-1842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1033 3392,'-2'2'188,"1"-1"0,0 1 0,0-1 0,0 1 0,0 0-1,1 0 1,-1-1 0,0 1 0,1 0 0,-1 0 0,1 0 0,-1 2 0,1 15 5457,0-15-4069,5-97 2865,1 56-4241,1 1 0,2 0 1,25-66-1,-10 49-152,4 1 0,42-61 0,-35 58 0,-23 35-33,8-11 159,31-65 0,5-74-44,-38 108 6,4-44 78,-22 90-334,0 14-17,2 8 47,13 25 109,3 11-75,5 62 98,-2-10-159,9 34 618,-28-118-402,0 0 0,1 0 1,1 0-1,0-1 0,0 1 0,7 10 0,-11-19-77,1-1 0,-1 1 0,1-1 0,-1 0 0,1 1 0,-1-1 1,1 0-1,-1 1 0,1-1 0,0 0 0,-1 0 0,1 1 0,-1-1 0,1 0 0,0 0 1,-1 0-1,1 0 0,0 0 0,-1 0 0,1 0 0,0 0 0,-1 0 0,1 0 1,0 0-1,-1-1 0,1 1 0,-1 0 0,1 0 0,0-1 0,-1 1 0,1 0 0,-1-1 1,2 0-1,1 0 38,0-1 0,-1 0 0,1 0 0,0 0 1,-1 0-1,3-3 0,0-3-21,1 1-1,-1-1 1,-1 0 0,0-1-1,4-9 1,15-50-24,-9 24-1,20-78-71,-5 16-232,-19 83 8,-4 16 43,-6 7 229,1 0 0,-1 0 0,0 1 0,0-1 0,1 0 0,-1 0 0,0 1 0,0-1 0,0 0 0,0 0 0,1 1 0,-1-1 0,0 0 0,0 0 0,0 1 0,0-1 0,0 0 0,0 1 0,0-1 0,0 0 0,0 1 0,0-1 0,0 0-1,0 1 1,0-1 0,0 0 0,0 0 0,0 1 0,0-1 0,-11 288-91,0 1 547,13 23 1073,-2-319-2704,1 0-1,0 0 1,1 0 0,-1 0-1,4-8 1,1-4-1827,3-8 174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96 167 4480,'-11'-2'1554,"13"10"486,1-1-72,-1-6-1700,-1 1 0,1-1 1,-1 1-1,1-1 0,-1 1 0,1-1 0,0 0 0,0 0 0,0 0 0,0 0 0,0 0 0,0 0 0,0-1 0,0 1 0,0-1 0,0 1 0,0-1 0,0 0 0,0 0 0,1 0 0,-1 0 0,2 0 1,2-3-140,-1 0 0,0 0 1,0 0-1,0 0 0,0-1 1,-1 1-1,0-1 0,1-1 1,-1 1-1,-1 0 0,1-1 1,-1 0-1,1 0 0,2-6 1,-4 6-143,1 0 0,0 0 1,-1-1-1,0 1 0,-1-1 0,1 1 1,-1-1-1,0 0 0,0 0 0,-1 1 1,0-1-1,0 0 0,0 0 1,-2-7-1,2 11-15,0 0 1,-1-1-1,0 1 1,1 0-1,-1 0 0,0 1 1,0-1-1,0 0 1,0 0-1,0 0 1,-1 0-1,1 1 0,0-1 1,-1 1-1,1-1 1,-1 1-1,0 0 1,1-1-1,-1 1 0,0 0 1,0 0-1,-2-1 1,1 1 41,-1 1 1,0-1 0,1 1 0,-1 0-1,0 0 1,1 0 0,-1 0-1,0 1 1,1-1 0,-1 1 0,1 0-1,-6 2 1,1 0 60,0 0 1,0 1-1,1 0 0,-1 0 1,1 0-1,0 1 0,0 0 1,1 1-1,-1-1 0,1 1 0,1 0 1,-1 1-1,1 0 0,0-1 1,0 2-1,1-1 0,0 0 1,0 1-1,1 0 0,0 0 1,0 0-1,1 0 0,0 0 0,-1 12 1,1-6 118,1 1 0,0-1 0,1 1 0,0-1 0,1 0 0,1 1 0,5 20 1,-5-28-118,0 0 0,0 0 0,1 0 1,0 0-1,0-1 0,1 1 1,0-1-1,0 0 0,0 0 0,1-1 1,0 1-1,0-1 0,0 0 1,1 0-1,0-1 0,0 1 0,6 2 1,-2-1 54,1-1 0,0 0 0,18 5 0,-24-9-483,-1 0 0,1 0 0,0-1 0,0 0-1,0 1 1,-1-1 0,1-1 0,0 1 0,0-1 0,0 0 0,8-3-1,6 0-1728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6048,'-5'-22'3285,"14"32"-1301,-2 2-1384,-2 0 0,1 1 0,-2-1 0,0 1 0,4 22 0,-1 6 572,-2-1 1,-1 82-1,-3-34-572,1-31-326,9 123 625,-2 10 45,-9-185-868,0 0-1,0 0 0,0 0 0,1 0 0,0 0 0,0 0 0,0 0 1,0 0-1,1 0 0,3 6 0,-5-10-51,1-1 0,0 1 1,-1-1-1,1 1 0,0-1 0,0 0 0,-1 1 1,1-1-1,0 0 0,0 0 0,0 1 0,-1-1 1,1 0-1,0 0 0,0 0 0,0 0 0,0 0 1,-1 0-1,1 0 0,0 0 0,0 0 0,0-1 1,-1 1-1,1 0 0,0 0 0,1-1 0,2-1 25,1 0-1,-1 0 1,0 0-1,6-4 1,-7 4-20,4-3 37,0-1 0,0 0-1,0 0 1,10-11-1,11-25 239,45-87 0,49-103-288,-7 13-144,-66 124-6,15-31-52,-53 103 60,-5 11-883,8-22 0,-18 44-4878,-3 5 914,-7 31-1,12-16 1785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3328,'-1'-1'70,"1"1"0,0-1 0,-1 0 0,1 1-1,0-1 1,0 0 0,0 1 0,0-1 0,0 1 0,-1-1 0,1 0 0,0 1 0,1-1 0,-1 0 0,0 1-1,0-2 1,9 1 575,-3 2-601,124 4 2932,106 3-2175,-10 0 387,-168-7-1496,-21-6-3090,-28 5 1926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4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252 109 2560,'-6'-10'2528,"2"7"-1482,4 3-894,-1 0 0,1 0-1,0-1 1,0 1 0,-1 0-1,1 0 1,0 0 0,0-1-1,-1 1 1,1 0 0,0 0-1,0 0 1,0-1 0,0 1 0,-1 0-1,1-1 1,0 1 0,0 0-1,0 0 1,0-1 0,0 1-1,0 0 1,0-1 0,0 1-1,0 0 1,0-1 0,0 1-1,0-1 1,0 1-36,0 0 1,-1 0-1,1-1 0,0 1 0,0 0 1,-1 0-1,1-1 0,0 1 1,0 0-1,-1 0 0,1-1 0,0 1 1,0 0-1,-1 0 0,1 0 1,0 0-1,-1 0 0,1 0 0,0-1 1,-1 1-1,1 0 0,0 0 1,-1 0-1,1 0 0,0 0 0,-1 0 1,1 0-1,0 0 0,-1 0 1,1 1-1,0-1 0,-1 0 0,1 0 1,0 0-1,-1 0 0,1 0 1,0 0-1,0 1 0,-1-1 0,1 0 1,0 0-1,0 0 0,-1 1 0,1-1 1,0 0-1,0 1 0,-1-1 1,1 0-1,0 0 0,0 1 1,5 90 2640,-5-63-2195,9 54 1,-6-56-439,1 42-1,-3-31-50,0 130 188,-1-91-122,0-54-64,-1 0-1,-1 0 1,-1 0 0,-9 33-1,11-52-43,0-1 0,0 1 0,0-1 1,-1 1-1,1-1 0,-1 1 0,1-1 0,-1 0 0,0 0 0,0 1 0,0-1 0,0-1 0,0 1 0,0 0 0,-1 0 0,1-1 0,0 0 0,-1 1 0,0-1 0,1 0 0,-1 0 0,0 0 0,1 0 0,-1-1 0,0 1 0,0-1 0,-4 0 0,1 1-9,-1-2-1,0 1 1,0-1-1,1 0 0,-1 0 1,0 0-1,1-1 0,-1 0 1,1-1-1,-8-3 0,10 4-43,-1-1-1,1 0 1,0 0-1,0 0 1,1 0-1,-1-1 1,0 1-1,-3-6 1,-1-3 91,-11-21 0,19 31-69,-4-5-12,1-1 0,0 0 0,1-1 0,0 1-1,0 0 1,1-1 0,0 1 0,0 0 0,1-1 0,0 1-1,0-1 1,3-9 0,1-6 43,1 0 1,18-46-1,-18 57 23,1 0 0,1 0 0,0 1 0,1 0 0,0 0-1,0 0 1,2 1 0,17-16 0,-5 8 114,1 0 0,1 2 0,32-18 1,5-2 230,24-14-46,28-21-353,-99 62-746,-1 0 0,-1-1 0,20-22 0,-19 17-2141,13-20 1,-7 6 406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35 4736,'8'-25'1530,"-8"24"-1485,0 1 0,0-1-1,0 1 1,1-1 0,-1 1-1,0-1 1,0 1-1,1-1 1,-1 1 0,0 0-1,1-1 1,-1 1 0,0 0-1,1-1 1,-1 1-1,1 0 1,-1-1 0,0 1-1,1 0 1,-1 0 0,1-1-1,-1 1 1,1 0-1,-1 0 1,1 0 0,-1 0-1,1 0 1,-1 0 0,1 0-1,-1 0 1,1 0-1,-1 0 1,1 0 0,12 4 1333,-8 0-1097,-1-1 0,0 1 0,0 0 0,0 0-1,-1 1 1,1-1 0,-1 1 0,0-1 0,0 1-1,3 8 1,1 5 224,7 33-1,-8-31-191,10 52 423,-3 0 0,-3 1 0,-3 1 0,-3-1 0,-7 78 0,-1-87-300,-3 0 0,-2-1 1,-4 0-1,-30 92 0,35-132-374,-1-1 0,0-1 1,-2 0-1,-1 0 0,-1-1 0,0-1 1,-1 0-1,-23 23 0,-7 2-977,-73 55 1,79-73-951,0 1-3694,16-6 1922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3392,'3'-1'663,"0"1"0,0 0 0,0 0 1,1 1-1,-1-1 0,0 1 0,0-1 0,0 1 0,4 2 0,5 0-308,-1-2 240,-1-1 0,1 0 0,-1 0 0,1-1 0,-1-1 0,20-4-1,24-4 581,86 9 69,-66 3-824,130 3 1292,54-14-544,75 1-528,45 14-179,-134-3-592,116 11 288,-137-4 12,-60-3-164,281 7 43,-181-5 62,-115-3-97,209-2 22,-282-4-12,386 3 89,17-3-85,7-6 64,18-1 261,33-1-144,4 0-6,-21 0 342,-220 8-366,112-1-121,-263 1 8,-63 0-162,-1-4-2884,-54 3 1247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4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279 121 3328,'5'-4'323,"0"0"-1,0-1 1,0 0 0,-1 1-1,5-7 1,1-3 1298,-8 12-1394,-1 1 1,0 0-1,0-1 0,1 1 0,-1-1 0,0 0 0,0 1 0,-1-1 0,1 0 0,0 0 0,-1 1 0,1-1 0,0-4 0,-1 5-86,1-1 1,-1 1-1,0-1 1,0 1 0,0-1-1,0 0 1,0 1-1,0-1 1,-1 1 0,1-1-1,0 1 1,-1-1-1,1 1 1,-1-1 0,0 1-1,1-1 1,-1 1-1,0 0 1,0-1 0,0 1-1,0 0 1,0 0-1,0-1 1,-2 0 0,1 1-95,-1-1 0,0 1 0,0 0 0,1 0 0,-1 0 0,0 0 0,0 1 0,0-1 0,0 1 0,0 0 0,0 0 0,0 0 0,0 0 0,-3 1 0,-9 1 42,-1 1 0,1 1 0,1 0 0,-1 1 0,1 0-1,-1 1 1,2 1 0,-18 11 0,19-10-42,1-1-1,0 2 0,0 0 1,1 0-1,0 1 0,1 0 1,0 0-1,1 1 0,-12 19 1,17-25 21,1 1 1,-1-1-1,1 1 0,0-1 1,1 1-1,-1 0 0,1 0 1,-1 6-1,2-9-28,0 0 0,1-1-1,-1 1 1,0 0 0,1-1 0,-1 1 0,1 0-1,0-1 1,0 1 0,0-1 0,0 1-1,0-1 1,1 1 0,-1-1 0,1 0 0,-1 0-1,1 0 1,0 0 0,0 0 0,3 3-1,1-1 50,0 0 0,1 0-1,-1-1 1,1 0 0,0 0-1,0 0 1,0-1 0,10 2-1,62 7 540,-75-11-587,46 4 311,75-4 1,-95-2-237,0-2-1,0-1 1,55-17 0,-36 5 181,-2-3 0,81-45 0,-121 61-231,-1 0 0,1-1 1,-1 0-1,8-8 0,-12 11-39,0 0-1,0 0 1,0-1 0,-1 1-1,1-1 1,-1 1-1,1-1 1,-1 0 0,0 1-1,0-1 1,0 0-1,0 0 1,0-4 0,-1 5-28,0 0 1,-1 0 0,1 0 0,0 0 0,-1 0 0,1 1-1,-1-1 1,0 0 0,0 0 0,0 1 0,1-1-1,-1 0 1,-1 1 0,1-1 0,0 1 0,0-1 0,-1 1-1,1 0 1,0 0 0,-1-1 0,1 1 0,-1 0-1,0 0 1,1 0 0,-1 1 0,-2-2 0,-2-1-31,-1 1 1,0-1 0,0 1 0,0 0-1,-10-1 1,1 2-6,0 0 1,0 1-1,0 0 1,-21 4-1,-64 19-95,3 7 339,82-25-712,1 2 1,0 0-1,0 0 1,-18 14-1,32-21 462,0 1-306,0 0-1,0 0 1,-1-1 0,1 2-1,0-1 1,0 0-1,0 0 1,0 0-1,-1 2 1,2-2 125,0 0 0,-1 0 0,1 0 0,0-1 0,0 1 0,0 0 0,1 0 0,-1 0 0,0-1 0,0 1 0,0 0 0,0 0 0,1-1 0,-1 1 0,0 0 0,1 0 1,-1-1-1,1 1 0,-1 0 0,1-1 0,0 2 0,12 12-2113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20 1824,'-10'-3'247,"11"1"1058,0 2-1237,-1 0-1,0 0 0,0 0 1,0 0-1,0 0 0,0 0 1,1 0-1,-1 0 0,0 0 1,0 0-1,0-1 0,0 1 1,0 0-1,0 0 1,0 0-1,0 0 0,1 0 1,-1 0-1,0-1 0,0 1 1,0 0-1,0 0 0,0 0 1,0 0-1,0 0 0,0-1 1,0 1-1,0 0 0,0 0 1,0 0-1,0 0 0,0-1 1,0 1-1,0 0 1,0 0-1,0 0 0,0 0 1,0 0-1,0-1 0,0 1 1,0 0-1,-1 0 0,1 0 1,0 0-1,0 0 0,0 0 1,0-1-1,0 1 0,0 0 1,0 0-1,0 0 0,-1 0 1,1 0-1,-3-2 333,1 1 0,-1 0 0,1 0 0,-1 0 0,0 0 0,0 1 0,1-1 0,-1 1 0,0 0 0,-5 0 0,-2 0-17,1 1-1,-14 3 1,7-1-48,-6 1-89,0 1 0,0 2 1,1 0-1,0 1 1,0 1-1,1 1 1,0 1-1,0 1 0,1 0 1,-30 27-1,35-26-142,0 1-1,0 0 0,2 1 0,0 0 1,0 1-1,2 0 0,0 1 0,1 0 1,0 0-1,2 1 0,0 0 1,-8 34-1,14-46-19,0-1-1,0 1 1,1 0 0,-1 0-1,1 0 1,1 0 0,-1 0-1,1-1 1,0 1 0,0 0-1,1 0 1,0-1 0,2 6 0,-2-7-20,1 0 1,-1 0 0,1 0-1,0 0 1,0-1 0,0 1 0,1-1-1,-1 0 1,1 0 0,0 0-1,0 0 1,0-1 0,0 0 0,0 0-1,0 0 1,8 3 0,3-2 23,0 0 0,0 0 0,1-2 0,-1 0 0,0 0 0,1-2 0,-1 0 0,0 0 0,24-6 0,-24 3-49,0 0 0,0-1 0,-1-1 0,1 0 0,-1-1 0,0 0 0,-1-1 1,0-1-1,0 0 0,-1-1 0,0 0 0,13-15 0,-16 15-40,-1 0 0,0 0 0,0-1-1,-1 0 1,-1-1 0,0 1 0,0-1 0,-1 0-1,-1 0 1,0-1 0,-1 1 0,0-1 0,-1 0 0,2-24-1,-4 30-28,0 1 0,-1 0 0,1 0 0,-1 0 0,-1 0 0,1 0 0,-1 0 0,0 1 0,0-1 0,-1 0 0,-4-8 0,4 10 4,-1 0 0,1 0 1,-1 0-1,0 1 0,0-1 1,0 1-1,0 0 0,0 0 1,-1 0-1,1 0 0,-1 1 1,0 0-1,-9-3 0,5 2 23,-1 1 1,1 1-1,-1-1 0,0 1 0,1 1 0,-17 1 0,19-1-171,0 1 0,-1 0 0,1 1 0,0 0 0,0 0 0,0 0 0,1 1 0,-1 0 0,-9 6 0,14-8-2,1 0 0,0-1-1,0 1 1,-1 0-1,1 0 1,0 0 0,0 0-1,0 0 1,0 1-1,0-1 1,1 0 0,-1 0-1,0 1 1,0-1-1,1 0 1,-1 1 0,1-1-1,-1 1 1,1-1-1,0 0 1,-1 1 0,1-1-1,0 1 1,0 2-1,1-2-137,-1 0 0,1 0 0,0 1 0,0-1 0,0 0 0,0 0 0,0 0 0,1 0 0,-1 0 0,1 0 0,-1-1 0,1 1 0,0 0 0,-1-1 0,4 3 0,24 17-1579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44 3136,'4'-30'3312,"-4"30"-3104,0-1-1,0 1 1,0-1 0,0 0 0,0 1-1,0-1 1,0 1 0,0-1 0,-1 1 0,1-1-1,0 1 1,0-1 0,-1 1 0,1-1-1,0 1 1,0-1 0,-1 1 0,1 0-1,0-1 1,-1 1 0,1-1 0,-1 1 0,1 0-1,-1-1 1,0 1-76,0-1 1,0 1-1,0 0 0,0 0 1,0-1-1,0 1 0,0 0 1,0 0-1,0 0 0,0 0 1,-2 1-1,-3 0 18,1 0 0,-1 0-1,-9 5 1,-11 6 428,0 1 1,1 0-1,-34 26 0,42-26-423,1 1 0,0 0 0,1 2 0,1-1 0,-19 29-1,21-27-39,1 1-1,1 1 0,0-1 1,2 2-1,0-1 0,1 1 0,-5 24 1,10-35-47,1 0 1,-1 0 0,2 1-1,-1-1 1,1 0 0,1 1-1,-1-1 1,2 0 0,-1 0-1,1 0 1,1 0-1,-1 0 1,2 0 0,-1-1-1,1 1 1,0-1 0,1 0-1,9 13 1,-8-14 21,0 0 0,1-1 0,0 0 0,0 0 0,0-1 0,0 0 0,1 0 0,0-1 0,0 1 0,0-2 0,0 1 0,1-1 0,10 2 0,-12-4-47,0 0 0,0 0-1,-1 0 1,1-1 0,0 0 0,0-1 0,0 1 0,-1-2 0,1 1 0,0 0 0,-1-1-1,1-1 1,-1 1 0,0-1 0,1 0 0,-1 0 0,-1-1 0,9-5 0,-2-1-16,-1-1 0,0 0 0,-1-1 1,14-19-1,29-57 93,3-32-68,-49 101-73,0-1 0,-2 0-1,0 0 1,2-26 0,-6 37-10,-1 1 0,0-1 0,0 0 0,-1 0-1,0 1 1,-1-1 0,0 0 0,-4-11-1,4 14-30,-1 0-1,0 1 1,0-1 0,0 1-1,0 0 1,-1 0-1,0 0 1,0 1-1,-1-1 1,1 1-1,-1 0 1,-10-7-1,10 9 25,1 0-1,-1 0 1,0 0 0,0 0-1,0 1 1,0 0 0,0 0-1,0 0 1,-1 1 0,1 0-1,0 0 1,0 0 0,0 0-1,-7 3 1,4-2-527,1 0-1,0 1 1,1 1-1,-1-1 1,0 1 0,1 0-1,-1 0 1,1 1-1,0 0 1,-8 6 0,-2 7-1307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6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9 5408,'-11'-3'1412,"8"2"-980,0 0 0,0 0 0,0 0 0,0 1 0,0-1 0,0 1 1,0 0-1,0 0 0,0 0 0,-3 0 0,-6 4 106,0 0 0,0 0 0,-18 11 1,13-7-143,2 0-203,0 1 0,1 0 0,0 1 0,0 0 0,1 1 0,0 0 0,1 1 0,1 1 1,0 0-1,0 0 0,2 1 0,-1 0 0,2 1 0,-8 17 0,10-19-55,1 1 1,0 0 0,1 1-1,1-1 1,0 1 0,1-1 0,1 1-1,0 0 1,1 0 0,0 0-1,1 0 1,1-1 0,1 1-1,0 0 1,0-1 0,8 18-1,-8-24-28,1 0-1,0-1 1,0 1-1,1-1 0,0 1 1,0-2-1,0 1 1,1 0-1,13 10 0,-16-14-64,1 0 0,0-1 0,0 1 0,0-1 0,1 0 0,-1 0 0,1 0 0,-1-1 0,1 0 0,-1 0 0,1 0-1,0 0 1,-1-1 0,1 1 0,0-1 0,0 0 0,0-1 0,-1 1 0,1-1 0,6-2 0,4-2 32,-1-1 0,-1 0 1,1-1-1,-1-1 1,0 0-1,-1-1 0,0 0 1,0 0-1,18-21 0,2-7 43,48-68 0,-60 74-130,27-51 0,-39 65-16,0-1 0,-2-1 0,0 1 0,6-30 1,-11 42 4,0 0 0,-1 0 0,0 0 0,0-1 1,0 1-1,-1 0 0,1 0 0,-2 0 0,-2-9 1,4 12-11,-1 1 0,0-1 0,0 1 0,-1-1 0,1 1 0,-1 0 0,1 0 0,-1 0 0,1 0 0,-1 0 0,0 0 0,0 0 0,0 0 0,0 1 0,-4-3 0,1 2 15,1 0 0,0 0 0,-1 0 0,0 1 0,1 0 1,-1 0-1,0 0 0,-5 0 0,-1 1-358,0 0 1,0 1-1,0 0 1,0 0-1,1 1 1,-17 6-1,1 4-938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1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19 3072,'1'0'224,"-1"-1"0,1 0 0,-1 0 0,1 1 0,-1-1 0,1 0 0,0 1 0,-1-1 0,1 0 0,0 1 1,0-1-1,-1 1 0,1-1 0,1 1 0,10-9 3199,-13 18 3817,-3 26-6246,-31 71 1411,-5 22-1199,-88 194-1,109-287-1574,-47 65 1,31-49-4383,25-41 202,9-7 2784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1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73 136 5824,'-28'-18'1866,"25"17"-1671,0-1 0,0 1-1,0 0 1,0-1-1,0 1 1,-4 0-1,6 1-62,0 0 0,0 0-1,0-1 1,1 1-1,-1 0 1,0 0 0,0 0-1,1 0 1,-1-1-1,0 1 1,0 0-1,1-1 1,-1 1 0,0-1-1,1 1 1,-1-1-1,1 1 1,-1-1 0,0 1-1,1-1 1,-1 0-1,1 1 1,0-1 0,-1 1-1,1-1 1,-1 0-1,1 0 1,0 1-1,0-1 1,-1 0 0,1 0-1,0 1 1,0-1-1,0 0 1,0 0 0,0 0-1,0 1 1,0-1-1,0 0 1,0-1 0,0 1 29,0 0 1,1-1-1,-1 1 1,0-1-1,1 1 1,-1 0-1,0-1 1,1 1-1,0 0 1,-1 0 0,1-1-1,0 1 1,0 0-1,-1 0 1,1 0-1,0 0 1,0 0-1,0 0 1,0 0-1,0 0 1,1 0 0,-1 1-1,0-1 1,0 0-1,1 1 1,-1-1-1,0 1 1,1-1-1,-1 1 1,3-1-1,5-1 297,0 1-1,0 0 1,17 1-1,-11-1-9,328-7 3658,-42-17-3269,-237 18-1108,-46 4-991,-18 3 1063,1 0-1,-1 0 1,1 0-1,-1 0 1,1 0-1,-1-1 1,1 1-1,-1 0 1,1 0-1,-1 0 0,1-1 1,-1 1-1,1 0 1,-1 0-1,0-1 1,1 1-1,-1 0 1,0-1-1,1 1 1,-1-1-1,0 1 1,1-1-1,-1 1-250,-1-1 1,0 1-1,1 0 1,-1 0-1,1 0 1,-1 0-1,1 0 0,-1 0 1,0 0-1,1 0 1,-1 0-1,1 0 0,-1 1 1,1-1-1,-1 0 1,0 0-1,1 0 0,-1 1 1,0-1-1,-5 5-1896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3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1004 3712,'-12'-8'1221,"12"8"-1124,-1 0-1,1 0 1,-1 0 0,1 0-1,-1 0 1,1 0-1,-1 0 1,1 0 0,0 0-1,-1 1 1,1-1-1,-1 0 1,1 0 0,-1 0-1,1 0 1,-1 1-1,1-1 1,-1 0 0,1 0-1,0 1 1,-1-1 0,0 2 1318,0-2-1239,1 0 0,-1 0-1,1 0 1,-1 0 0,1 0 0,-1 0 0,1 0-1,0 0 1,-1 0 0,1 0 0,-1 0 0,1 0-1,0 1 1,-1-1 0,1 0 0,-1 0-1,1 1 1,0-1 0,-1 0 0,1 0 0,0 1-1,0-1 1,-1 1 0,-38 38 3563,33-33-3449,1 0 0,-1 0 0,1 1 0,1-1 0,-1 1 0,1 0 0,0 1 0,1-1 1,-4 13-1,6-19-270,1 1-1,-1-1 1,1 1 0,0-1 0,-1 1-1,1 0 1,0-1 0,0 1 0,0-1-1,0 1 1,0-1 0,1 1 0,-1 0-1,0-1 1,1 1 0,-1-1 0,1 1-1,0-1 1,-1 0 0,1 1 0,0-1-1,0 0 1,0 1 0,0-1 0,0 0-1,0 0 1,0 0 0,0 0 0,1 0-1,-1 0 1,0 0 0,1 0 0,-1-1-1,0 1 1,1 0 0,-1-1 0,1 1 0,-1-1-1,1 1 1,-1-1 0,1 0 0,0 0-1,1 0 1,10 1 7,0-1 1,0-1-1,0 0 1,-1-1-1,1 0 0,0-1 1,19-7-1,-22 7-42,0-1 0,0-1 0,-1 0 0,0 0 0,0-1 0,-1 0 0,1 0 0,-1-1 0,12-13 0,-18 17 10,-1 1-1,1-1 1,0 0-1,-1 0 1,0 0-1,0 0 0,0 0 1,0 0-1,0 0 1,0 0-1,-1 0 1,0 0-1,1-1 1,-1 1-1,-1 0 0,1 0 1,0 0-1,-1-1 1,1 1-1,-1 0 1,0 0-1,0 0 1,0 0-1,-1 0 0,-1-3 1,0 0 2,-1 0 1,1 0-1,-1 0 0,-1 1 1,1 0-1,-1 0 1,0 0-1,0 0 0,0 1 1,0 0-1,-9-5 0,8 5 3,-1 0 0,-1 0 0,1 1 0,0 0 0,-1 1 0,-12-3 0,6 0 45,14 5-42,0 0-1,0 0 0,0 0 1,0 0-1,0 0 0,-1 0 0,1-1 1,0 1-1,0 0 0,0 0 0,0 0 1,-1 0-1,1 0 0,0 0 1,0 0-1,0 0 0,-1 0 0,1 0 1,0 0-1,0 0 0,0 0 0,-1 0 1,1 0-1,0 0 0,0 0 0,0 0 1,-1 0-1,1 0 0,0 0 1,0 0-1,0 0 0,0 0 0,-1 0 1,1 1-1,0-1 0,0 0 0,0 0 1,0 0-1,0 0 0,-1 0 1,1 1-1,0-1 0,0 0 0,0 0 1,0 0-1,0 0 0,0 1 0,0-1 1,0 0-1,0 0 0,-1 0 0,1 1 1,1 0 0,0-1 0,-1 1 1,1 0-1,0 0 0,-1-1 0,1 1 1,0 0-1,0-1 0,-1 1 1,1-1-1,0 1 0,0-1 0,0 1 1,0-1-1,0 0 0,0 0 0,0 1 1,0-1-1,1 0 0,26 7 134,-17-6-98,0 0-1,0 0 1,0-1-1,0-1 0,-1 0 1,1 0-1,0-1 1,-1-1-1,15-4 0,1-4 2,-1-2-1,-1 0 0,0-2 1,0-1-1,-2 0 0,34-32 1,113-134 176,-132 139-73,-10 12-84,5-4 37,43-65 0,-41 45-12,-3-2 0,-3-1 0,27-79 0,-51 127-75,-1 0 1,-1 0-1,1 0 1,0-16 0,-3 26-7,1-2-6,-1 0 0,0 0 0,0 0 1,0 0-1,0 0 0,-1 0 0,0-3 0,1 4 2,0 1 0,0 0 0,0 0 0,0 0 0,0 0 0,0 0 0,0-1 0,-1 1 0,1 0 0,0 0 0,0 0 1,0 0-1,0 0 0,0 0 0,-1 0 0,1 0 0,0-1 0,0 1 0,0 0 0,0 0 0,-1 0 0,1 0 0,0 0 0,0 0 0,0 0 0,0 0 0,-1 0 0,1 0 0,0 0 0,0 0 0,0 0 0,-1 0 0,1 0 0,0 1 0,0-1 0,0 0 0,-12 10 30,-1 4 151,2 2 0,0-1 0,-14 27-1,-25 60 524,39-78-573,-78 202 1054,52-109-565,-42 232-1,79-347-613,-8 46 152,-5 87 1,13-130-146,1-1 0,-1 0 0,1 1 0,0-1 0,0 0 0,0 0 0,3 6-1,-4-9-17,0 0-1,1 0 0,-1 0 1,1 0-1,0 0 1,-1 0-1,1 0 0,0 0 1,-1 0-1,1 0 0,0 0 1,0-1-1,0 1 0,0 0 1,0 0-1,0-1 0,0 1 1,0-1-1,0 1 1,0-1-1,0 0 0,0 1 1,0-1-1,1 0 0,-1 0 1,0 1-1,0-1 0,0 0 1,0 0-1,1 0 0,0-1 1,8-1-75,-1-1 1,0 0 0,0-1-1,0 0 1,10-7-1,42-30-284,-18 11 354,156-110-330,-177 122 291,-12 9 14,1 0 0,-1 1-1,2 0 1,-1 1 0,1 0-1,17-7 1,-21 8 86,-7 4-29,-4 6 36,-3 0-83,1 0 1,-1 0-1,0-1 0,0 1 1,-11 4-1,-9 4-1,14-4 61,1 0 0,-14 13 0,9-7 34,-17 12 128,14-11 66,0 0 1,2 2 0,-1 0 0,-23 30 0,36-40-254,1-1 24,0-1 1,0 1-1,0 1 0,1-1 0,-4 9 0,7-14-30,-1 0 0,1 0 0,0 0 0,-1 0 0,1 0-1,0 1 1,0-1 0,0 0 0,0 0 0,0 0 0,0 0 0,0 0 0,0 1 0,1-1 0,-1 0 0,0 0-1,1 0 1,-1 0 0,1 0 0,-1 0 0,1 0 0,-1 0 0,1 0 0,0 0 0,0-1 0,-1 1 0,1 0-1,0 0 1,0 0 0,0-1 0,0 1 0,0-1 0,0 1 0,0 0 0,0-1 0,0 0 0,0 1 0,0-1-1,0 0 1,0 1 0,2-1 0,4 1-51,-1-1 0,1 0 0,0 0 0,-1-1 0,1 0 0,-1 0 0,1 0 0,-1-1 0,8-3 0,0 1-71,0-2 0,0 1 1,-1-2-1,1 0 0,-2 0 0,1-2 0,-1 1 0,0-1 1,-1-1-1,0 0 0,0-1 0,-1 0 0,9-13 0,-19 23 126,1 0-1,-1 1 0,0-1 1,1 1-1,-1-1 1,1 1-1,-1-1 0,1 1 1,-1-1-1,1 1 1,-1-1-1,1 1 0,-1 0 1,1-1-1,1 1 1,-2 0-1,0 0 0,0 0 1,0 0-1,0 1 0,1-1 1,-1 0-1,0 0 0,0 0 1,0 0-1,0 1 0,0-1 1,0 0-1,1 0 1,-1 1-1,0-1 0,0 0 1,0 0-1,0 0 0,0 1 1,0-1-1,0 0 0,0 0 1,0 1-1,0-1 0,0 0 1,0 0-1,0 1 0,0-1 1,0 0-1,0 0 0,0 0 1,-1 1-1,1-1 0,0 0 1,0 0-1,0 1 0,0-1 1,0 0-1,0 0 1,-1 0-1,0 5 23,0-1 0,0 0-1,1 0 1,-1 0 0,1 1 0,0-1 0,0 0 0,0 0-1,1 1 1,0-1 0,0 0 0,0 0 0,0 0-1,0 0 1,1 0 0,0 0 0,0 0 0,0-1 0,0 1-1,0 0 1,1-1 0,0 0 0,-1 0 0,1 1 0,1-2-1,-1 1 1,0 0 0,1-1 0,-1 1 0,1-1 0,0 0-1,-1 0 1,1-1 0,0 1 0,0-1 0,5 1 0,-4-1-23,1 0 1,0-1 0,0 0 0,-1 0-1,1 0 1,0-1 0,0 0 0,-1 0 0,1 0-1,-1-1 1,1 1 0,-1-2 0,0 1 0,10-6-1,-8 3-21,1 0-1,-1 0 1,0-1-1,-1 0 1,1-1-1,-1 1 1,0-1-1,-1 0 1,7-12-1,11-26-153,23-69 0,-41 99 166,114-271 480,-79 196-677,-32 71 250,-1 0 0,0-1 0,-2 0-1,0 0 1,4-37 0,-9 56-47,0-1 32,0 1 0,1-1 0,-1 0 0,0 1 0,0-1 0,0 1-1,0-1 1,-1 1 0,1-1 0,0 0 0,0 1 0,-1-1 0,1 1 0,-1-1 0,0 1 0,1 0 0,-1-1 0,-1-1 0,2 3-17,-1 0 0,1-1 0,0 1 0,-1 0 0,1 0 0,0-1 1,-1 1-1,1 0 0,-1 0 0,1-1 0,-1 1 0,1 0 0,-1 0 1,1 0-1,0 0 0,-1 0 0,1 0 0,-1 0 0,1 0 0,-1 0 1,1 0-1,-1 0 0,1 0 0,-1 0 0,1 0 0,-1 0 0,1 0 0,-1 1 1,1-1-1,0 0 0,-1 0 0,1 0 0,-1 1 0,1-1 0,0 0 1,-1 1-1,1-1 0,-1 1 0,-15 17 302,14-15-260,-8 9 48,2 1 0,0 0 0,0 1 0,1 0 0,1 0 0,-7 21 0,7-13-12,1 0 1,1 0-1,1 0 1,0 23-1,2-13-244,3-1 0,0 1 1,2-1-1,1 0 0,2 0 0,15 44 0,-18-63-1068,1-1-1,0 1 0,0-1 1,1 0-1,1 0 0,0-1 1,8 11-1,-4-12-3028,4-3 1408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3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66 9056,'-40'-13'4096,"55"13"-3552,5 0 1376,8 0-1152,35-5 1183,5 1-1119,35-5-288,-6 0-352,39-7-928,-5 7 384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16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1301 1568,'0'1'46,"0"0"0,-1 0 0,1 0 0,0 1 0,-1-1 0,1 0 0,0 1 0,0-1 0,0 0 0,0 1 0,0-1 0,1 0 0,-1 2 0,1 9 3027,0-12-3042,-1 1 0,0-1 0,0 0 1,0 0-1,0 0 0,0 0 0,0 0 0,0 0 0,-8 9 7699,7-23-5772,9-52-998,2 1 0,4 0 0,2 0 0,30-77 0,2 37-566,0 8 213,-7 17-590,-38 73 9,87-171 446,-74 151-482,1 0 0,1 2 0,2 0 0,29-29 0,53-52 128,-80 84-65,29-36 96,-30 33-209,-14 18 57,-1-1 0,11-15 0,-14 18-32,1 1 0,0 0 0,0 0 0,0 0 0,1 0 0,-1 1 1,1 0-1,0 0 0,0 0 0,0 0 0,5-1 0,-6 2-26,9-2 45,-8 7 40,-4-2-16,2 1-3,0 0-1,-1 0 1,1 0-1,-1 0 1,1 0-1,-1 1 1,0-1-1,0 1 1,0 0-1,0 0 1,-1 0-1,1 0 1,-1 0-1,1 0 1,-1 0-1,0 0 1,-1 0-1,2 6 1,0 5 92,0 0 1,0 28 0,-1-18-37,-2 0 0,-1 0 0,-1 0-1,0 0 1,-2 0 0,-10 29 0,7-32 56,0 0-1,-1 0 1,-1-1 0,-15 23-1,22-38-92,-1 0 0,0-1 0,1 1 0,-2-1 0,1 0 0,0 0 1,-1 0-1,0 0 0,0-1 0,0 0 0,0 0 0,0-1 0,-1 1 0,1-1 0,-1 0 0,1 0 0,-1-1 0,0 0 0,0 0 0,-10 0 0,-6 0-58,14-1 55,-1 0 0,0 0-1,0-1 1,-11-2 0,8 1-304,21 6-118,8 3 306,-7 1 53,0 0 1,-1 1-1,0 0 0,0 0 1,-1 1-1,0 0 0,8 15 1,4 4 27,-7-11 63,14 27 0,-23-38-22,0 1-1,-1 0 1,0-1-1,-1 1 0,1 1 1,-2-1-1,2 8 1,-2-9 75,-1-1 0,0 1 1,0 0-1,0-1 0,0 1 0,-3 10 1,2-16-73,0 1 1,1 0 0,-1 0-1,0-1 1,0 1-1,0-1 1,0 1 0,-1 0-1,1-1 1,0 0 0,0 1-1,-1-1 1,1 0-1,-1 0 1,0 0 0,1 0-1,-1 0 1,0 0-1,1 0 1,-1 0 0,0-1-1,0 1 1,0-1-1,1 1 1,-1-1 0,0 0-1,-4 0 1,-33 2 261,0-3 0,0 0 0,-73-15 0,89 12-595,1-1 0,-1-1 0,1-2 0,-41-18 0,56 22-169,-1 0 0,1-1 0,1 1 0,-1-1 0,1-1 0,0 1 0,0-1 0,0 0 0,1 0 0,0-1 0,0 1 0,1-1 0,0 0 0,0 0 0,0-1 0,1 1 0,-4-13 1,6 13-68,0-1 0,0 1 1,0-1-1,0 1 0,1-1 1,1-7-1,2 1-1537,0 1-1,7-20 1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9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32 3072,'3'-16'1015,"0"1"2775,-8 26 2814,-12 24-5168,5-12-554,-31 75 724,3 3-1,-29 119 0,59-180-1492,-2-1 0,-2-1 1,-1 0-1,-31 53 0,43-86-59,-10 16 177,12-20-230,1 0-1,-1-1 1,1 1-1,-1 0 1,0 0-1,0 0 1,1-1-1,-1 1 1,0 0-1,0-1 1,0 1-1,0-1 1,0 1-1,0-1 1,-1 1-1,2-4-105,0 0 0,0 0 0,0 1 0,0-1 1,1-6-1,2-7 58,1 0 1,0 0-1,1 0 1,0 0-1,1 1 1,12-21-1,-4 13-17,1 1 0,1 0 1,30-31-1,-33 40 67,0 0 0,2 1 0,-1 1 0,2 0 0,-1 1 0,21-9 0,-31 17 38,0-1 0,0 2 0,0-1 0,1 0 0,-1 1 1,0 0-1,11 0 0,-14 1-8,0 0 0,0 0 0,0 0 0,0 0 0,0 1 1,0-1-1,0 1 0,0-1 0,0 1 0,0 0 0,0 0 0,-1 0 0,1 0 1,0 0-1,-1 0 0,1 0 0,-1 1 0,1-1 0,-1 1 0,1-1 0,-1 1 1,0-1-1,0 1 0,1 2 0,2 4 91,-1 0 0,0 0 1,-1 1-1,1-1 0,-2 1 0,1-1 1,-1 15-1,-3 59 503,0-56-454,-2 61 199,5-76-331,-1-1 1,2 0 0,-1 0 0,1 0 0,1 0 0,5 13 0,-7-20-37,0 0 0,1 0 1,-1-1-1,1 1 1,-1 0-1,1-1 0,0 1 1,0-1-1,1 0 0,-1 1 1,0-1-1,1 0 1,-1-1-1,1 1 0,0 0 1,5 2-1,-4-3 9,1 0-1,-1 1 1,1-2 0,0 1-1,-1-1 1,1 1-1,0-1 1,-1 0 0,1-1-1,6-1 1,5-1 19,0-2 1,-1 0 0,1-1-1,-1-1 1,17-10-1,-20 10-42,-1 0 0,0 0 0,-1-1 0,0-1 0,16-17 0,-20 19 0,1-1 0,-1 0 0,-1 0 1,1-1-1,-2 0 0,1 0 0,-1 0 1,4-13-1,-3 5-49,0 0 0,-1 0 0,-1-1 0,-1 1 0,0-1 0,-2-34 1,0 49 44,-1 1 0,1 0 0,-1 0 1,1 0-1,-1 0 0,0 0 0,1 0 1,-1 0-1,0 0 0,0 0 0,-1 0 1,1 1-1,0-1 0,-1 0 1,1 1-1,-1-1 0,-2-1 0,4 2 5,-1 1 0,0 0 0,1-1 0,-1 1 0,0 0 0,0-1 0,1 1 0,-1 0 0,0 0 0,0 0 0,1 0 0,-1 0 0,0 0 0,0 0 0,1 0 0,-1 0 0,0 0 0,0 0 0,-1 1 0,1-1 7,0 1 0,0 0 0,0 0 0,-1-1 0,1 1 0,0 0 0,0 0 0,0 0 0,0 0 0,1 0 0,-1 1-1,0-1 1,0 0 0,0 2 0,-5 9 135,2 0 0,-1 0-1,1 0 1,1 1 0,0-1-1,1 1 1,-1 15-1,2 4 186,4 57 0,-1-69-243,0 0 0,2 0 0,9 33 0,-12-50-63,1 1 1,0 0-1,1-1 0,-1 1 1,1-1-1,-1 0 1,1 0-1,0 0 1,0 0-1,0 0 0,1-1 1,-1 0-1,0 1 1,1-1-1,0 0 0,-1-1 1,1 1-1,5 1 1,-2-1-25,0 0 1,1 0-1,-1-1 0,0 0 1,1 0-1,-1-1 1,1 0-1,-1 0 1,10-2-1,4-3-129,0-2-1,-1 0 0,0-1 1,0-1-1,0-1 0,-1 0 1,24-20-1,-23 16 121,-2-1 0,0-2 0,0 0 1,-2 0-1,0-2 0,24-36 0,-1-12-109,-15 22 109,-25 49 56,-1 0 1,1 1 0,0-1-1,0 1 1,0-1-1,1 1 1,0 5-1,-2 13 275,-8 25 161,5-26-199,-3 36 0,6-42-223,1-3-6,0 0 1,1 0-1,3 26 1,-3-37-51,1 1 1,-1 0 0,1 0 0,0-1-1,0 1 1,0-1 0,0 1-1,0-1 1,0 1 0,1-1 0,0 0-1,-1 1 1,1-1 0,0 0 0,0 0-1,0 0 1,0-1 0,0 1 0,0 0-1,1-1 1,-1 1 0,0-1 0,1 0-1,3 1 1,-2-1-16,-1 0 0,1-1 0,-1 0 1,1 0-1,0 0 0,-1 0 0,1-1 0,-1 1 0,1-1 0,-1 0 0,1 0 0,-1 0 1,4-2-1,10-5-57,19-11 1,-33 17 60,225-120-1117,-51 29 1111,-139 71-54,40-28-1,-62 36 125,-14 11-22,-11 7-27,-4 3-31,1 1 1,-12 9 0,-2 2 134,24-18-101,-34 23 436,-53 45 0,46-33-251,24-21-137,0 0 0,2 2 0,0 0 1,-16 21-1,32-36-50,-1 0 1,1-1 0,0 1 0,0 0 0,0 0 0,1 0 0,-1 0 0,0 0 0,1 0 0,-1 0 0,1 0 0,0 1 0,0-1-1,0 0 1,0 0 0,0 0 0,0 0 0,1 4 0,0-4-8,-1-1-1,1 1 1,0-1 0,-1 1-1,1-1 1,0 1-1,0-1 1,0 0 0,1 1-1,-1-1 1,0 0-1,0 0 1,1 0 0,-1 0-1,0 0 1,1 0 0,-1 0-1,1 0 1,-1-1-1,1 1 1,0-1 0,-1 1-1,3 0 1,2 0-66,1-1 0,-1 0 1,1 1-1,0-2 0,-1 1 0,1-1 1,-1 0-1,1-1 0,-1 1 0,0-1 1,0 0-1,12-6 0,0-2-26,-1 0 0,31-23 0,-44 30 93,27-23-46,-29 24 30,0 1 1,-1-1 0,1 1 0,-1-1-1,0 1 1,1-1 0,-1 0-1,0 0 1,0 0 0,0 0 0,0 0-1,0 0 1,-1 0 0,1-2 0,-3 7 33,0 0 0,0 0 1,0 0-1,-1 0 1,1-1-1,-6 5 1,-92 72 1168,-6 7-133,87-69-972,1 1 0,0 0 0,-19 28 1,17-18-78,-59 81 206,72-100-402,0-1-1,0 0 1,-1 0 0,-14 11-1,21-19 164,1 0 0,0 0-1,-1 0 1,1 1 0,0-1 0,-1 0-1,1 0 1,-1 0 0,1 0 0,0 0-1,-1 0 1,1 0 0,0 0 0,-1 0-1,1 0 1,-1 0 0,1 0 0,0 0-1,-1 0 1,1 0 0,0 0 0,-1 0-1,1-1 1,0 1 0,-1 0 0,1 0-1,0 0 1,-1-1 0,1 1 0,0 0-1,-1 0 1,1-1 0,0 1 0,0 0-1,0-1 1,-1 1 0,1 0 0,0-1-1,0 1 1,-1-1 0,13-13-118,-5 7 151,0-3 2,5-5 0,1 0 0,0 0 0,25-21 0,-14 17 0,0 0 0,30-14 0,96-35 19,-37 20 42,-11-5-131,-88 43 72,0 0 1,0 0-1,-1-1 0,24-26 1,-13 6 82,-2-1 0,-1-1 1,23-50-1,-33 62-52,81-152-50,-47 108 6,79-92 1,-74 92 15,7-9 64,-47 65 375,-10 9-437,0 0 0,0 0 0,0 0-1,0 0 1,-1 0 0,1 0 0,0 0 0,0 0 0,0 1 0,0-1 0,0 0 0,0 0 0,0 0-1,0 0 1,0 0 0,0 0 0,0 0 0,0 0 0,0 0 0,0 0 0,0 0 0,0 0 0,0 0 0,1 0-1,-1 0 1,0 0 0,0 0 0,0 0 0,0 1 0,0-1 0,0 0 0,0 0 0,0 0 0,0 0-1,0 0 1,0 0 0,0 0 0,0 0 0,0 0 0,0 0 0,0 0 0,0 0 0,0 0 0,0 0 0,0 0-1,0 0 1,0 0 0,1 0 0,-1 0 0,0 0 0,0 0 0,0 0 0,0 0 0,0 0 0,0 0-1,0 0 1,0 0 0,0 0 0,0 0 0,0 0 0,0 0 0,0 0 0,-9 21 662,2-8-515,-7 13 38,-24 35 1,4-6-98,1 9-12,-31 86 1,18-39-22,-35 77 274,76-173-534,5-15 185,0 0 0,0 0 0,0 0 0,0 0 0,0 0 0,0 0 0,0 0 0,0 0 0,0 0 0,0 0 0,0 0 0,1 0 0,-1 0 0,0 0 0,0 0 0,0 0 0,0 0 0,0 0 0,0 0 0,0 0 0,0 0-1,0 0 1,0 0 0,0 0 0,0 0 0,0 0 0,0 0 0,1 0 0,-1 0 0,0 0 0,0 0 0,0 0 0,0 0 0,0 0 0,0 0 0,0 1 0,0-1 0,0 0 0,0 0 0,0 0 0,0 0 0,0 0-1,0 0 1,0 0 0,0 0 0,0 0 0,0 0 0,0 0 0,0 0 0,0 0 0,0 1 0,0-1 0,0 0 0,0 0 0,0 0 0,0 0 0,0 0 0,0 0 0,0 0 0,0 0 0,0 0 0,0 0 0,0 0 0,0 0-1,-1 0 1,1 0 0,0 0 0,0 0 0,0 1 0,4-4-129,15-20-182,2 0 0,27-22 1,-45 42 310,0 1 1,0 0-1,0 0 0,0 0 1,0 0-1,1 1 1,-1-1-1,1 1 0,5-2 1,-7 3 22,-1 0 0,1 0 0,0-1-1,-1 1 1,1 1 0,0-1 0,-1 0 0,1 0 0,0 1 0,-1-1 0,1 1 0,0-1 0,-1 1 0,1 0 0,-1-1 0,1 1-1,-1 0 1,0 0 0,1 0 0,-1 0 0,0 0 0,1 1 0,0 1 0,5 6 97,-1 0 0,-1 0 0,1 1 0,-2 0 0,5 12 0,-5-10 15,1-1 0,1 1 0,11 17 1,-14-26-96,0 1 1,0-1 0,0 1 0,0-1 0,0 0 0,1 0 0,0-1 0,-1 1 0,1-1 0,0 1 0,0-1 0,0-1 0,1 1 0,-1 0 0,0-1-1,1 0 1,-1 0 0,1 0 0,-1-1 0,9 1 0,1-4-42,-1 0-1,1 0 1,-1-1-1,0-1 1,0 0-1,11-7 1,-14 6 2,0 0 0,-1 0 1,0-1-1,0 0 0,0-1 0,-1 0 0,0 0 1,10-14-1,1-6-87,22-43 0,57-123-82,13-9 160,-95 176 20,-13 22 27,1-2 40,0 0 1,0 0 0,0 0 0,-1-1 0,0 0 0,0 0-1,2-12 1,-5 20-33,-1 0 0,1 0 0,0 0 0,-1 0 0,1 0 0,0 0 0,-1 0 0,1 0-1,-1 0 1,1 0 0,0 0 0,-1 0 0,1 1 0,0-1 0,-1 0 0,1 0 0,0 0 0,-1 0 0,1 0 0,0 1-1,0-1 1,-1 0 0,1 0 0,0 1 0,-5 4 28,2-1 1,-1 1-1,1 1 0,-1-1 0,1 0 0,1 1 0,-1-1 1,-2 9-1,-2 4 66,-2 3-82,2 1-1,1-1 1,0 1-1,1 0 1,2 0-1,0 0 1,1 35-1,18 156-321,-16-212 273,1 7-46,13 77-2279,-12-75 1258,1 0 0,0-1 1,1 1-1,0-1 0,0 0 0,9 12 0,0-2-6482,14 28 1,-23-38 5476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9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71 268 5632,'-11'-17'706,"8"10"-339,-1 1 1,0 0-1,-1 0 1,-7-9 0,8 11-12,0-1 1,1 0-1,-1 0 1,1 0 0,0 0-1,-3-10 1,5 13-123,0-1 0,0 1 0,1-1 0,-1 1 1,1-1-1,0 0 0,0 1 0,0-1 0,0 1 0,0-1 1,0 1-1,1-1 0,-1 1 0,1-1 0,0 1 0,0-1 1,0 1-1,0-1 0,0 1 0,0 0 0,3-3 1,1-1 4,0 0 0,1 0 0,0 1 0,0 0 0,0 0 0,1 0 0,0 1 0,0 0 0,0 1 0,0-1 0,12-3 0,9-1-407,50-9 0,-69 15 105,182-18-5414,-169 19 4047,18 0-516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1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16 9984,'-64'-16'4512,"26"20"-3936,24-1-2400,3 3 864,2 3-1728,3-2 1536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22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97 667 1728,'1'-3'347,"0"0"1,1 0-1,-1 1 0,1-1 1,-1 1-1,1-1 0,2-2 1,1 1 566,-3 2-490,1 0 0,-1 0 0,0 0 0,0 0 0,0 0 0,-1 0 0,1-1 0,0 1 0,-1-1 0,0 1 0,1-1 0,-1 0 0,0 1 0,1-5 0,-3 5-190,1 0-1,-1 1 1,0-1 0,1 1-1,-1-1 1,0 1 0,0-1-1,0 1 1,0-1 0,0 1 0,0 0-1,0-1 1,-1 1 0,1 0-1,0 0 1,-1 0 0,1 0-1,-1 0 1,1 0 0,-1 0-1,-2 0 1,1 0-141,1 1 0,-1 0 0,1 0 0,-1 0 0,1 0 0,-1 1 0,0-1 0,1 1 0,-1-1 0,1 1 0,0 0 0,-1 0 0,1 0 0,-3 2 0,0 0 16,1 0-1,-1 0 0,1 1 1,0 0-1,0 0 1,-5 6-1,4-4-32,0 1 0,1-1-1,0 1 1,0 0 0,0 0 0,1 0 0,0 1-1,1-1 1,-3 14 0,4-17-55,1 0 1,0 0-1,0 0 0,1 0 1,-1 0-1,1 0 0,0 0 1,0 0-1,0 0 0,1-1 1,-1 1-1,1-1 0,0 1 1,0-1-1,0 1 0,0-1 0,0 0 1,1 0-1,5 5 0,-4-4 4,0-1 0,0 0 0,1 0 0,-1 0 0,1-1 0,-1 1 0,1-1 0,0 0 0,0 0 0,0-1-1,0 0 1,0 0 0,0 0 0,10 1 0,-6-3-24,-1 1 0,0-1 0,1 0 0,-1 0 0,0-1 0,0-1 0,10-3 0,-14 4-33,-1 1 0,1-1 0,0 0 0,-1-1 1,0 1-1,1 0 0,-1-1 0,0 0 0,0 0 0,0 0 1,-1 0-1,1 0 0,-1-1 0,0 1 0,0-1 0,0 0 1,2-4-1,-1-3 18,0 0 1,-1-1 0,0 1-1,0-1 1,-1 1 0,-1-1-1,0 0 1,-1 0 0,0 1-1,-1-1 1,0 1 0,0-1-1,-7-16 1,7 24-24,1 1-1,-1 0 1,0 0 0,0 0-1,0 0 1,-5-5-1,6 7 25,0 0 0,0 0-1,0 0 1,-1 0-1,1 0 1,0 0-1,0 0 1,-1 0-1,1 1 1,-1-1 0,1 1-1,0-1 1,-1 1-1,1-1 1,-1 1-1,1 0 1,-1 0-1,1-1 1,-1 1 0,-2 1-1,2-1 16,0 1 1,0-1-1,0 1 1,0 0-1,0-1 0,0 1 1,0 0-1,0 1 0,0-1 1,0 0-1,1 0 1,-1 1-1,0-1 0,1 1 1,-1 0-1,1-1 0,0 1 1,-1 0-1,1 0 1,0 0-1,0 0 0,0 0 1,0 0-1,1 0 0,-1 0 1,0 0-1,1 0 1,0 0-1,-1 0 0,1 4 1,0-2 8,0-1 1,0 0 0,1 0-1,-1 0 1,1 0 0,0 0-1,0 0 1,0 0 0,0 0 0,0 0-1,1 0 1,-1 0 0,1-1-1,0 1 1,0-1 0,0 1-1,0-1 1,0 0 0,0 1-1,1-1 1,4 3 0,-2-3 26,-1 0 0,1 0 0,-1-1 0,1 0 0,0 0-1,-1 0 1,1 0 0,0-1 0,0 1 0,0-1 0,0-1 0,-1 1 0,1-1 0,0 1 0,0-1 0,6-3 0,-4 2 2,0 0 1,0-1-1,-1 0 0,1 0 1,-1-1-1,0 0 0,0 0 1,0-1-1,-1 1 0,1-1 1,8-10-1,1-4 39,-1 0-1,14-23 1,68-128 93,32-48 3,-99 171-183,9-13 176,-32 54 200,-5 8-110,-7 18 34,0-1-165,-18 91 262,-23 191-42,-24 62 458,52-277-586,8-36-19,-22 68 0,32-115-192,0 0 0,0 1 0,0 0 0,-1-1 0,1 1 0,-1-1 0,0 0 0,0 1 0,0-1 0,0 0 0,-1 0 0,1 0 0,-6 4 0,7-7-21,1 1 1,-1-1-1,1 0 1,-1 1-1,1-1 0,-1 0 1,1 1-1,-1-1 1,1 0-1,-1 0 0,1 0 1,-1 0-1,1 0 1,-1 1-1,1-1 0,-1 0 1,1 0-1,-1 0 1,1 0-1,-1 0 0,1-1 1,-1 1-1,0 0 1,1 0-1,-1 0 1,1 0-1,-1-1 0,0 1 1,0-1-24,0 0 0,0 0 0,0 0 0,0 0 0,0-1 0,0 1 0,0 0 1,1 0-1,-1-1 0,-1-1 0,-1-6-109,0-1-1,-2-15 1,4 19 178,-3-11-81,1-1 1,0 0-1,1-21 0,2 34 100,0 1-1,0-1 1,1 0 0,0 0 0,0 0-1,0 1 1,0-1 0,1 1-1,0-1 1,0 1 0,0-1 0,0 1-1,1 0 1,-1 0 0,1 0 0,6-6-1,-5 7 6,0 1 0,0-1 0,0 1 0,0-1-1,1 1 1,-1 0 0,1 1 0,0-1 0,-1 1-1,1 0 1,6-1 0,11 0-19,26-1 0,-27 3-54,107 1-2162,-44 1-2860,-50-1 761,-4 7 1397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27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317 538 2400,'0'-2'174,"0"0"-1,0 0 1,0 0 0,1 0-1,-1 0 1,1 0 0,0 0-1,-1 0 1,1 0-1,0 1 1,0-1 0,0 0-1,0 0 1,3-2 0,-3 3 199,0-1 0,0 1 0,0 0 0,0-1 1,0 1-1,0-1 0,0 1 0,-1-1 0,1 1 0,-1-1 1,1 1-1,-1-1 0,0 0 0,1-2 0,-1 4-229,0-1-1,-1 0 0,1 1 0,0-1 1,0 0-1,0 1 0,-1-1 1,1 0-1,0 1 0,-1-1 1,1 1-1,-1-1 0,1 1 0,0-1 1,-1 1-1,1-1 0,-1 1 1,0-1-1,1 1 0,-1-1 0,1 1 1,-1 0-1,0-1 0,1 1 1,-1 0-1,0 0 0,1-1 0,-1 1 1,0 0-1,1 0 0,-1 0 1,0 0-1,1 0 0,-1 0 0,0 0 1,0 0-1,1 0 0,-1 0 1,0 1-1,-25 4 920,26-5-1037,-9 4 213,0 1-1,0-1 0,0 2 0,1-1 0,-1 1 0,1 0 0,1 1 0,-1 0 0,1 0 0,-7 10 0,-5 6 82,1 0 1,-20 37-1,-23 52 212,59-108-521,-10 21 182,-16 47-1,23-58-128,2 1 0,0-1-1,0 1 1,0 29 0,2-42-75,2 1 1,-1 0-1,0 0 0,0 0 0,1-1 1,0 1-1,1 3 0,-2-5 10,0 0 0,1 0-1,-1-1 1,1 1-1,-1 0 1,1 0 0,-1-1-1,1 1 1,0 0 0,-1-1-1,1 1 1,0-1-1,-1 1 1,1-1 0,0 1-1,0-1 1,0 0 0,-1 1-1,1-1 1,0 0 0,0 0-1,0 1 1,0-1-1,0 0 1,-1 0 0,3 0-1,3 0-56,1-1-1,-1 0 0,1 0 1,-1-1-1,0 0 1,0 0-1,0 0 0,12-7 1,-1 0-318,25-20-1,-27 16 313,-1-1-1,0 0 1,-1-1-1,-1 0 1,0-1-1,10-18 0,-22 34 64,9-15 54,0-1-1,-2 1 1,0-2 0,-1 1-1,0-1 1,-2 0 0,6-33-1,-10 49-17,1-1 0,-1 1 0,0 0 0,0-1 0,1 1 0,-1 0 0,0-1 0,0 1 0,-1 0 0,1-1 0,0 1 0,-1-3-1,-2 7 407,-2 9-98,-1 8-68,-17 54 36,14-55-271,0 4 112,0 0 1,-7 30 0,14-46-110,1-1-1,0 1 1,0 0-1,0 0 1,1-1-1,0 1 1,1 0-1,0 0 1,0 0-1,0-1 1,1 1 0,0 0-1,3 7 1,-4-12-19,1 1 1,0 0 0,0-1-1,1 1 1,-1-1 0,0 0 0,1 1-1,-1-1 1,1 0 0,0-1-1,0 1 1,0 0 0,3 1-1,-1-1 3,0 0-1,1 0 0,-1-1 0,1 1 0,-1-1 0,0 0 0,8 0 0,9-1-29,29-4-1,-44 3 19,0 0 0,0-1 0,0 0 0,-1 0 0,1-1 0,0 1 0,-1-2 0,8-3 0,1-3-118,0-1 0,-1 0 0,0-1 0,-1-1 0,13-15 0,6-14 2,44-83-1,-38 61-21,165-264-309,-177 286 414,-2-1 0,-2-1 0,-3-2 0,22-68 0,-38 106 4,-1 2-12,0 0 1,0-1 0,-1 1 0,0 0 0,1-9-1,-2 14 25,0 1 0,0 0-1,0 0 1,0 0 0,0 0 0,0 0-1,0 0 1,0 0 0,0 0-1,0 0 1,0 0 0,0 0 0,0 0-1,0 0 1,0-1 0,0 1-1,0 0 1,-1 0 0,1 0 0,0 0-1,0 0 1,0 0 0,0 0-1,0 0 1,0 0 0,0 0 0,0 0-1,0 0 1,0 0 0,0 0-1,0 0 1,0 0 0,0 0 0,-1 0-1,1 0 1,0 0 0,0 0-1,0 0 1,0 0 0,0 0 0,0 0-1,0 0 1,0 0 0,0 0-1,0 0 1,0 0 0,0 0 0,0 0-1,-1 0 1,1 0 0,0 0-1,0 0 1,0 0 0,0 0 0,0 0-1,0 0 1,0 0 0,0 0-1,0 1 1,0-1 0,0 0 0,0 0-1,0 0 1,-7 7 7,-6 8 118,-157 202 1444,148-191-1374,1 1 1,1 1-1,1 0 0,-24 52 0,23-23-34,2 1 0,-13 79 1,30-135-162,-4 32 61,0 0 1,1 58-1,4-77-35,1-1-1,0 1 1,1-1 0,6 20-1,-7-28-32,1 0-1,0 0 0,1 0 1,-1-1-1,1 1 0,0-1 1,0 0-1,1 0 0,0 0 1,0 0-1,0-1 1,8 8-1,-8-9-18,-1-1-1,1 1 1,0-1 0,0 0 0,0 0 0,0 0-1,0 0 1,0 0 0,1-1 0,-1 0-1,1 0 1,-1 0 0,1-1 0,-1 0-1,1 1 1,-1-1 0,1-1 0,6 0 0,1-1-41,0 1-24,1 0 0,-1-2 0,0 1 1,0-2-1,17-5 0,-7-4 36,0 0 1,0-1-1,-2-1 0,1 0 1,-2-2-1,29-32 1,-34 32-40,-1-1 0,0 0 0,15-32 0,-16 28 136,0 1 0,23-29 1,-34 49-47,0 0 0,0-1 1,0 1-1,0 0 0,0 0 1,0 1-1,0-1 0,0 0 1,1 0-1,-1 1 0,0-1 1,0 0-1,1 1 0,-1-1 0,3 0 1,-3 1 16,0 0 0,0 0 1,0 0-1,0 1 0,0-1 0,0 0 1,0 0-1,0 1 0,0-1 0,0 0 1,0 1-1,-1-1 0,1 1 1,0-1-1,0 1 0,0-1 0,1 2 1,0 0 19,-1 0 0,1 1 0,0-1 1,-1 0-1,1 1 0,-1-1 0,0 1 1,1 0-1,-1-1 0,-1 1 0,1 0 0,0 0 1,0 4-1,0 23 158,-2 0 0,-7 52 0,2-29 157,5-46-298,-1-1 0,1 0 0,-1 1 1,-3 8-1,3-11-52,0 0 1,1 0 0,-1 1-1,1-1 1,1 0 0,-2 7 0,2-11-8,0 1 1,0-1-1,0 0 1,0 0-1,0 0 1,0 1-1,0-1 1,0 0-1,0 0 1,0 0-1,0 0 1,0 1-1,0-1 1,-1 0-1,1 0 1,0 0-1,0 0 1,0 1 0,0-1-1,0 0 1,0 0-1,-1 0 1,1 0-1,0 0 1,0 0-1,0 0 1,0 1-1,-1-1 1,1 0-1,0 0 1,0 0-5,0-1 0,-1 1 1,1 0-1,0 0 0,0-1 1,0 1-1,0 0 0,0 0 1,0-1-1,0 1 0,0 0 1,0 0-1,0-1 0,0 1 1,0 0-1,0 0 0,0-1 1,0 1-1,0 0 0,0 0 1,1-1-1,-1 1 0,0 0 0,0 0 1,0 0-1,0-1 0,0 1 1,1 0-1,-1 0 0,0 0 1,0-1-1,0 1 0,0 0 1,1 0-1,-1 0 0,0 0 1,33-31-334,-28 24 314,11-12 13,0 0 0,1 1-1,1 0 1,1 2 0,26-19-1,-42 33 31,0 0 0,1 1-1,-1-1 1,0 1 0,1 0-1,-1 0 1,1 0 0,0 0-1,-1 1 1,1-1 0,0 1-1,6 0 1,-9 1 18,1-1 0,0 0 0,-1 0-1,1 1 1,0-1 0,-1 1 0,1 0 0,-1-1-1,1 1 1,-1 0 0,1 0 0,-1 0 0,0 0-1,1 0 1,-1 0 0,0 0 0,0 0 0,0 1-1,0-1 1,0 0 0,0 1 0,0-1 0,0 1-1,-1-1 1,1 1 0,0-1 0,-1 1 0,1 0-1,-1 2 1,1 0 34,-1 1 1,1 0-1,-1-1 0,-1 1 1,1 0-1,-1-1 0,0 1 0,0-1 1,0 1-1,0-1 0,-4 9 0,-1-2-63,-1 1-1,0-1 1,-8 11 0,5-3 208,7-11-308,32-29-1152,114-84 522,-127 95 705,1 0-1,33-15 0,-48 24 37,-1 1-1,1-1 0,-1 1 1,1 0-1,0-1 1,-1 1-1,1 0 0,0 0 1,-1 0-1,1 0 1,-1 0-1,1 0 0,0 0 1,-1 1-1,1-1 1,-1 1-1,1-1 0,-1 1 1,1 0-1,-1-1 0,1 1 1,-1 0-1,1 0 1,-1 0-1,0 0 0,0 0 1,0 0-1,1 0 1,-1 1-1,0-1 0,0 0 1,-1 1-1,1-1 1,0 0-1,0 1 0,-1-1 1,1 1-1,-1 0 0,1-1 1,-1 1-1,1-1 1,-1 1-1,0 0 0,0-1 1,0 3-1,0 8 260,-1 1-1,0-1 1,-1-1-1,0 1 0,-6 18 1,6-24-227,0-1 1,1 1-1,-1-1 1,1 1-1,0 0 1,0 10-1,1-14-44,0 0 0,0 0-1,0 0 1,1-1 0,-1 1 0,1 0 0,-1 0-1,1-1 1,-1 1 0,1 0 0,0 0 0,0-1-1,0 1 1,0-1 0,0 1 0,0-1 0,0 1-1,1-1 1,-1 0 0,0 0 0,1 0 0,-1 1-1,1-1 1,0-1 0,2 3 0,1-2-53,0 1 0,0-1 1,1 0-1,-1 0 0,1 0 1,-1-1-1,1 1 0,-1-1 0,1-1 1,-1 1-1,1-1 0,-1 0 1,0 0-1,11-4 0,3-3-324,-1 0 0,28-17 1,132-94 180,-153 99 396,-31 25-116,1 0 0,-1 0 1,1 0-1,-6 8 1,1-3 11,-13 16 259,-20 31 0,35-47-299,1 2 0,1-1 0,0 1 0,0 0 0,-6 24 0,11-33-68,1 0 1,-1 0-1,1 1 1,0-1 0,0 0-1,1 0 1,-1 1-1,1 3 1,5 6-96,-5-13 92,-1 1 0,0-1 0,0 0 0,1 0 0,-1 1 0,0-1 0,0 0 1,1 0-1,-1 0 0,0 1 0,1-1 0,-1 0 0,0 0 0,1 0 0,-1 0 0,0 0 0,1 0 0,-1 0 1,0 0-1,1 0 0,-1 0 0,1 0 0,-1 0 0,0 0 0,1 0 0,-1 0 0,0 0 0,1 0 1,10-3-529,-8 3 466,-1-1 0,0 1-1,0-1 1,0 0-1,0 1 1,0-1 0,0 0-1,2-2 1,2-1-27,-1-1 1,0 0 0,0 0-1,0-1 1,0 0-1,4-7 1,0-2-70,10-22 0,-16 31 176,-1 0 0,0 1 0,0-1 0,-1-1 0,0 1 0,0 0 0,0 0 1,-1-8-1,0 11 12,0-1 0,0 1 1,-1-1-1,1 1 1,-1 0-1,0-1 0,0 1 1,0 0-1,0 0 1,-1-1-1,1 1 0,-1 0 1,0 0-1,0 1 1,-3-5-1,4 7 4,1 0 1,-1-1-1,1 1 0,-1 0 0,1 0 1,-1 0-1,1 0 0,-1 0 0,1 0 1,-1 0-1,1 0 0,0 0 1,-1 0-1,1 0 0,-1 0 0,1 0 1,-1 0-1,1 0 0,-1 0 0,1 1 1,-1-1-1,1 0 0,0 0 1,-1 0-1,1 1 0,-1-1 0,1 0 1,0 1-1,-1-1 0,1 0 0,0 1 1,-1-1-1,1 0 0,0 1 1,-11 12 316,9-10-305,1 0 1,-1 0-1,1 0 1,0 0 0,0 0-1,0 1 1,0-1-1,0 0 1,1 1-1,-1-1 1,1 0 0,0 1-1,0-1 1,0 0-1,1 1 1,-1-1 0,1 0-1,0 1 1,0-1-1,0 0 1,1 3-1,-1-3-13,0-1-1,1 0 0,-1 0 1,0 0-1,1 0 0,-1 0 1,1-1-1,-1 1 0,1 0 1,0-1-1,0 1 0,0-1 0,0 0 1,0 0-1,0 1 0,0-1 1,0 0-1,0-1 0,1 1 1,-1 0-1,0-1 0,1 1 0,-1-1 1,0 0-1,1 0 0,-1 0 1,1 0-1,-1 0 0,0 0 1,4-1-1,22-7-15,-1-1 0,0-1 0,0-1 0,28-17 0,-30 14-13,-1-1-1,-1-1 1,-1-1 0,0-1-1,-2-1 1,0-1 0,32-41-1,71-105-135,-111 154 181,-11 11-31,-1 1 0,0 0 0,0-1 0,0 1 0,1 0 0,-1 0 0,0 0 0,1-1 0,-1 1 0,0 0 0,0 0 0,1 0 0,-1 0 0,0-1 0,1 1 0,-1 0 0,0 0 0,1 0 0,-1 0 0,0 0 0,1 0 0,-1 0 0,0 0 0,1 0 0,-1 0 0,0 0 0,0 0 0,1 0 0,-1 0 0,0 1 0,1-1 0,-1 0 0,0 0 0,1 0 0,-1 0 0,0 0 0,0 1 0,1-1 0,-1 0 0,0 0 0,0 1 0,1-1 0,-1 0 0,0 0 0,0 1 0,0-1 0,1 0 0,-1 0 0,0 1 0,0-1 0,0 0 0,0 1 0,0-1 0,0 0 0,0 1 0,0 0 0,2 19 94,-2-20-92,-1 42 179,-3 0 1,-1-1 0,-13 50-1,16-83-161,0 0-1,0-1 1,-1 1 0,0-1-1,-1 1 1,1-1-1,-1 0 1,-1-1-1,1 1 1,-1-1 0,-9 9-1,9-10-66,0-1 0,0-1 0,0 1 0,-1-1 0,1 0 0,-1 0-1,0-1 1,0 1 0,0-1 0,0-1 0,0 1 0,0-1 0,0 0 0,0 0 0,-10-1 0,2-1-120,1 0 0,-1 0 0,0-2 0,1 0 0,0 0 0,0-1 0,-16-8 0,16 8-77,18 9 265,16 11 300,3-6-118,0 0 0,0-2 0,46 10 0,-67-17-177,9 1 32,0 0 0,0 0 0,1-2 0,-1 1 0,0-1 0,18-3 0,-22 2-67,0-1-1,0 1 1,0-2-1,0 1 1,0-1-1,-1 0 1,1-1-1,-1 0 1,0 0-1,12-9 1,-3-1 12,0 0 0,-2-1 0,0-1 1,24-34-1,-56 110 732,-5-7-339,5-13-145,-13 46 0,-121 342 4,137-397-298,9-20-572,-8 22 1,29-71-182,42-152 321,34-77 218,22 13 565,-107 242-294,0 1-1,0 0 1,1 1 0,1-1-1,0 2 1,0-1 0,16-13-1,-23 22-20,0 0 0,0 0 0,0 0 0,1 0 0,-1 0 0,0 0 0,1 1 0,-1-1 0,1 0 0,-1 1 0,1-1 0,-1 1 0,1 0 0,-1-1 0,1 1 0,0 0 0,-1 0 0,1 0 0,-1 0 0,1 0 0,-1 0 0,1 0-1,0 1 1,1 0 0,0 0 20,-1 1-1,1 0 1,-1 0-1,0 0 1,1 0-1,-1 0 1,0 0-1,0 1 1,0-1-1,-1 1 0,4 5 1,-3-3 33,1 0 0,-1 0 0,1 0-1,-1 1 1,-1-1 0,1 1 0,-1 0 0,0-1 0,0 1 0,-1 0 0,0 0-1,0-1 1,0 1 0,-1 0 0,1 0 0,-1-1 0,-3 8 0,1-3 10,-1-1 1,0 0-1,-1 0 1,0 0-1,0-1 1,-1 1-1,0-2 1,0 1-1,-9 8 1,13-14-96,0 0 0,0 0 0,-1-1 0,1 1 0,0-1 0,-1 1 0,1-1 0,-1 0 0,1 0 1,-1 0-1,0 0 0,1 0 0,-1-1 0,0 1 0,0-1 0,-4 0 0,5 0 1,1 0-1,-1 0 0,0-1 0,0 1 1,1-1-1,-1 1 0,0-1 0,1 0 1,-1 1-1,1-1 0,-1 0 0,1 0 1,-1 0-1,1 0 0,0-1 1,-1 1-1,1 0 0,0 0 0,0-1 1,0 1-1,0-1 0,0 1 0,0-1 1,0 1-1,1-1 0,-1 0 0,0 1 1,0-3-1,-5-8-144,9 12 92,7 12 53,-5-9 68,0-1 0,1 0 0,-1 0 1,0-1-1,1 0 0,-1 1 0,6-1 0,42 1 65,-41-2-84,20-1 4,0-1 0,0-1-1,59-15 1,-68 12-29,-1-1 1,0-2-1,-1 0 0,0-1 0,0-1 0,20-14 0,-29 16-6,-1 0 0,1-1 0,-2 0 0,1-1 0,9-13 0,39-67-235,-6-7 24,6-9 188,125-162 26,-145 210 213,-29 43-76,0 0 0,18-20 0,-20 30 344,-8 12 17,-14 24 322,8-16-565,-36 77 421,-4 8-440,-39 162 129,-39 96 496,96-290-2264,31-79 1012,1 0 0,1 0 0,0 1-1,8-16 1,10-18 86,-21 39 320,30-64-2,-28 64 79,0-1 0,0 1 0,0 0 0,1 0-1,0 0 1,0 0 0,12-9 0,-16 15-54,0-1-1,-1 1 1,1-1-1,0 1 1,-1 0 0,1-1-1,0 1 1,-1 0-1,1 0 1,0-1 0,0 1-1,0 0 1,-1 0 0,1 0-1,0 0 1,0 0-1,0 0 1,-1 0 0,1 0-1,0 0 1,0 0 0,0 1-1,-1-1 1,1 0-1,0 0 1,0 1 0,-1-1-1,1 0 1,0 1-1,-1-1 1,1 1 0,-1-1-1,1 1 1,0 0 0,-1-1-1,1 1 1,-1-1-1,1 1 1,-1 0 0,0-1-1,1 2 1,2 4 100,0 0-1,0 0 1,-1 0-1,2 8 1,1-1 58,1 2 13,-1-1-45,1-1 0,1 0 0,9 15 0,-12-23-133,-1-1-1,1 1 1,0-1 0,0 0-1,1 0 1,-1-1-1,1 1 1,0-1-1,0 0 1,0 0-1,9 3 1,-6-3-40,1 0 0,0-1-1,0 0 1,0-1 0,0 1 0,1-2 0,-1 1 0,0-1 0,16-2 0,-4-2-98,-1 0 1,0-2-1,25-9 0,-34 11 29,0-1 0,0-1-1,0 0 1,-1 0 0,1-1-1,-1 0 1,-1-1 0,0 0-1,0-1 1,9-11 0,-8 7 20,0-1 1,-1 0-1,0-1 1,-1 0-1,-1-1 1,9-26 0,-10 25 30,-4 13 68,0-1 0,-1 1 0,1 0 0,-1-1-1,1-7 1,-11 24 583,-80 128 1189,71-113-1740,12-19-26,0 2 1,-9 15-1,14-23-32,0 0 1,0 0 0,0 0 0,1 0-1,-1 0 1,1 0 0,-1 0-1,1 0 1,0 0 0,0 0-1,0 0 1,0 1 0,0-1-1,0 0 1,1 0 0,-1 0-1,1 0 1,-1 0 0,2 3-1,-1-3-15,1-1 0,-1 1 0,0-1 0,1 1-1,0-1 1,-1 1 0,1-1 0,0 0-1,0 1 1,-1-1 0,1 0 0,0 0-1,0-1 1,0 1 0,0 0 0,0-1-1,1 1 1,-1-1 0,0 1 0,3-1-1,0 0-66,-1 0-1,1 0 0,0 0 0,-1-1 1,1 1-1,-1-1 0,1 0 0,-1 0 1,5-3-1,12-6-254,-1-2 1,36-27 0,14-9 462,-62 43-140,1 1 0,0-1 0,0 2 0,1-1 0,-1 1 0,13-2 0,-20 4 57,1 1 0,-1 0 0,1 0 0,-1-1 0,1 1 0,-1 1 0,1-1 0,-1 0 0,1 1 0,-1-1 0,0 1 0,1 0 0,-1 0 0,0 0 0,1 0 0,-1 0 0,0 0 0,0 1 0,0-1 0,0 1 0,0-1 0,0 1 0,2 2 0,-1 1 69,1 0-1,-1 1 1,0-1 0,-1 1 0,1-1 0,-1 1-1,0 0 1,1 7 0,-2-5-23,1 0 0,-2 1 0,1 13 0,-2-12-17,2-1 0,1 16 0,-1-24-74,-1 0 0,1 1 0,-1-1 0,1 0 0,0 0 0,0 0 0,-1 0-1,1 1 1,0-1 0,0 0 0,0-1 0,0 1 0,0 0 0,0 0 0,0 0-1,1-1 1,-1 1 0,0 0 0,0-1 0,1 1 0,-1-1 0,0 0-1,1 1 1,-1-1 0,0 0 0,1 0 0,1 0 0,5 1-55,-1-1 0,1 0 0,11-1-1,136-28-586,-78 5 330,-56 18 326,-16 4-5,0 0 0,0 0-1,0 0 1,0-1 0,0 1-1,0-1 1,-1 0 0,1-1 0,-1 1-1,0-1 1,6-6 0,-7 6-40,-1 0 0,1 0 0,-1 0 0,0 0 1,0-1-1,-1 1 0,1-1 0,-1 0 0,0 1 0,0-1 0,-1 0 1,1 1-1,-1-9 0,0-26-46,-8 42-96,6-2 238,0-1 0,0 1 0,0 0 0,1-1 0,-1 1 0,0 0 0,1 0 0,-1 0 0,0 0 0,-2 3 0,-1 2 51,2-1-11,-2 0 1,1 0-1,0-1 0,-10 8 0,-52 45 614,37-31-440,21-19-188,0 0 0,-9 13 0,15-18-60,0 0 0,0 1 1,1-1-1,-1 1 0,1 0 0,-1-1 0,1 1 0,0 0 0,0 0 0,0 0 0,1 0 1,-1 4-1,1-6-18,0 0 0,0 0 1,1 1-1,-1-1 0,1 0 0,-1 0 1,1 0-1,-1 0 0,1 1 0,0-1 1,-1 0-1,1 0 0,0 0 1,0-1-1,0 1 0,0 0 0,0 0 1,0 0-1,0-1 0,0 1 0,0 0 1,0-1-1,0 1 0,0-1 1,1 1-1,1-1 0,3 2 47,0 0 1,0-1-1,12 2 0,8-1-40,0-1 0,-1-1 0,1-2 0,0 0 0,29-7 0,30-4-444,-78 12 416,-7 1 10,1 0-1,-1 0 1,0 0-1,0 0 1,0 0-1,0 0 1,1 0 0,-1 0-1,0 0 1,0 0-1,0 0 1,1 0-1,-1 0 1,0 0-1,0 0 1,0 0-1,0 0 1,1 0 0,-1-1-1,0 1 1,0 0-1,0 0 1,0 0-1,0 0 1,0 0-1,1 0 1,-1 0 0,0-1-1,0 1 1,0 0-1,0 0 1,0 0-1,0 0 1,0 0-1,0-1 1,0 1 0,1 0-1,-1 0 1,0 0-1,0 0 1,0-1-1,0 1 1,0 0-1,0-4-77,-1 3-296,1 0 0,0 1 0,0-1-1,0 1 1,-1-1 0,1 1 0,0-1-1,-1 0 1,1 1 0,0-1 0,-1 1-1,1-1 1,-1 1 0,1 0 0,0-1-1,-1 1 1,1-1 0,-1 1 0,0 0-1,1 0 1,-1-1 0,1 1 0,-1 0-1,1 0 1,-1-1 0,0 1 0,1 0-1,-1 0 1,1 0 0,-2 0 0,-8 4-1870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28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94 2400,'-5'-4'257,"-7"-10"969,11 14-1042,1-1 0,0 0 1,0 0-1,0 0 1,0 0-1,0 0 1,0 0-1,0 0 1,0 0-1,0 0 1,1 0-1,-1 0 1,0 0-1,0 0 1,1 1-1,0-3 0,0 1 265,0 0 0,1 0 0,-1 0-1,1 1 1,-1-1 0,1 0 0,-1 1-1,1-1 1,0 1 0,0-1 0,0 1-1,0 0 1,0 0 0,0 0 0,0 0-1,0 0 1,0 0 0,1 1 0,-1-1-1,4 0 1,6-1 728,1 1 0,21 0 0,-30 1-943,237-2 4025,123-7-3984,-230 2-2094,-38 1-1246,-3 3-3379,-57 6 3687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32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6 542 1664,'0'0'32,"0"0"1,0 0-1,0 0 0,0 0 0,0 0 1,0 0-1,0 1 0,0-1 1,0 0-1,0 0 0,0 0 1,0 0-1,0 0 0,-1 0 1,1 0-1,0 1 0,0-1 0,0 0 1,0 0-1,0 0 0,0 0 1,0 0-1,0 0 0,-1 0 1,1 0-1,0 0 0,-3-2 2893,5 2-1853,24 1 3210,-20 0-3732,0-1 0,1 0 0,-1 0-1,0 0 1,1 0 0,-1-1 0,0 0 0,0 0 0,1-1 0,10-4-1,-6-1-367,-1 0-1,0 0 0,-1-1 1,0 0-1,0 0 0,11-14 1,-7 5-121,0-1 1,-1 1-1,0-2 0,9-21 1,-3 0 134,14-43-1,26-103 1027,-58 183-1173,1 0 0,-1 0 0,0 0 0,1 0 0,-1 0 1,0 0-1,-1 1 0,1-1 0,0 0 0,-1 0 0,0 0 0,0 0 1,-1-2-1,2 5-35,0-1 1,0 1-1,0 0 1,0 0-1,0 0 0,0 0 1,0 0-1,-1 0 1,1 0-1,0-1 1,0 1-1,0 0 1,0 0-1,0 0 0,0 0 1,-1 0-1,1 0 1,0 0-1,0 0 1,0 0-1,0 0 1,-1 0-1,1 0 1,0 0-1,0 0 0,0 0 1,0 0-1,0 0 1,-1 0-1,1 0 1,0 0-1,0 0 1,0 0-1,0 0 1,0 0-1,-1 0 0,1 0 1,0 0-1,0 0 1,0 1-1,0-1 1,0 0-1,-6 4 190,5-3-155,-2 3 31,1-1 0,-1 1 0,0 0 0,1 1 0,0-1 0,0 0 0,1 1 0,-1-1 0,1 1-1,0-1 1,-1 10 0,-3 8 172,-6 27 397,2-1 0,-3 74 0,10-99-586,-1 57 168,3-70-180,1 0-1,0 0 0,1 0 1,0 0-1,6 18 1,-7-25-42,0-1 1,0 0-1,0 0 1,0 0-1,0 0 1,0 0-1,0 0 1,1 0-1,-1 0 1,1 0-1,0-1 0,-1 1 1,1 0-1,0-1 1,0 0-1,0 1 1,0-1-1,0 0 1,0 0-1,0 0 1,1 0-1,-1-1 1,0 1-1,0-1 0,1 1 1,-1-1-1,0 0 1,1 0-1,-1 1 1,4-2-1,10-2 105,-1-1-1,0 0 1,0-1-1,26-13 0,-16 4-212,40-27-1,-46 28 58,-1-2-1,-1 0 0,0 0 1,-1-2-1,0 0 0,13-19 1,48-80 287,-44 59-208,-17 26-170,28-36 0,-35 47 377,-3 5-169,-6 15-81,0-1 0,0 1 0,0 0-1,0 0 1,0 0 0,0-1 0,1 1 0,-1 0 0,0 0 0,0 0 0,0 0 0,0-1 0,0 1 0,0 0 0,0 0 0,0 0-1,1 0 1,-1 0 0,0-1 0,0 1 0,0 0 0,0 0 0,0 0 0,1 0 0,-1 0 0,0 0 0,0 0 0,0 0 0,0 0-1,1-1 1,-1 1 0,0 0 0,0 0 0,0 0 0,1 0 0,-1 0 0,0 0 0,0 0 0,0 0 0,1 0 0,-1 1 0,7 2 259,-7-3-252,1 0 1,0 1 0,-1-1-1,1 0 1,0 0-1,-1 1 1,1-1 0,-1 0-1,1 1 1,0-1-1,-1 1 1,1-1 0,-1 0-1,0 1 1,1-1-1,-1 1 1,1 0 0,-1-1-1,0 1 1,1-1-1,-1 1 1,0 0 0,1-1-1,-1 2 1,5 17 73,-1 1 0,0-1 1,-2 1-1,0 0 0,-2 29 0,1-8 29,0 10 104,-7 91 0,5-134-192,-1 0 1,0 0 0,0 0 0,-1 0-1,1 0 1,-2-1 0,1 1 0,-1-1 0,0 0-1,-6 8 1,7-11-15,-1-1 1,1 1-1,-1-1 0,1 1 0,-1-1 0,0 0 0,0-1 1,0 1-1,-1-1 0,1 1 0,-1-1 0,1-1 1,-1 1-1,0-1 0,0 1 0,1-1 0,-9 0 1,4 0-23,0 0 1,1-1-1,-1 0 1,0-1 0,0 1-1,0-2 1,0 1-1,1-2 1,-1 1 0,-10-5-1,19 7 19,-1 0 0,1 0 0,-1 0 0,1-1 1,-1 1-1,1 0 0,0 0 0,-1 0 0,1-1 0,0 1 0,-1 0 0,1 0 0,0-1 0,-1 1 0,1 0 0,0-1 0,-1 1 0,1 0 1,0-1-1,0 1 0,0 0 0,-1-1 0,1 1 0,0-1 0,0 1 0,0 0 0,0-1 0,0 1 0,0-1 0,0 1 0,0-1 0,0 1 1,0-1-1,0 1 0,0 0 0,0-1 0,0 1 0,0-1 0,0 1 0,0 0 0,0-1 0,1 0 0,0 0 6,0 0-1,0 0 1,0 0-1,0 1 0,0-1 1,0 0-1,0 0 1,0 1-1,0-1 1,0 0-1,1 1 1,-1-1-1,0 1 0,2-1 1,9-1 12,1 0 0,-1 1 0,1 0 0,14 2 0,53 6-67,-55-4 95,54 11-1296,-3 6-3839,-70-19 3740,0 1 0,0 0 1,10 6-1,-14-7 715,-1 0 1,1 0-1,0 0 1,-1 1-1,0-1 1,1 0-1,-1 1 0,0-1 1,1 1-1,-1-1 1,0 1-1,0 0 1,0-1-1,-1 1 1,1 0-1,1 3 1,2 7-2209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33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72 6880,'-8'-34'2560,"2"30"-1984,12-5-160,-3 6-96,2-3-256,4-3-32,8 6 0,-3-1-544,0 4 288,6 7-3200,3 8 1856,17-3-1440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38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 3648,'1'-3'313,"0"1"0,0 0-1,1 0 1,-1 0 0,1 0 0,0 0 0,-1 0-1,4-2 1,-4 3 313,0 0-1,0 0 1,0 0-1,1 0 1,-1 0 0,1 1-1,-1-1 1,0 0-1,1 1 1,-1-1-1,1 1 1,-1 0-1,4-1 1,-4 1 398,4 1-540,-1-1 0,0 1 0,1-1 0,-1 0 0,1-1 0,-1 1 0,5-1 0,-4-1-354,0 0 1,1-1-1,-1 1 1,0-1 0,0 0-1,-1 0 1,1 0-1,0-1 1,-1 0 0,0 0-1,0 0 1,4-5-1,19-17 397,-19 20-453,9-8 86,25-15 0,-36 26-20,-1 0-1,0 1 1,1-1 0,-1 1 0,1 0-1,0 1 1,0-1 0,0 1 0,12-1 0,-17 2-98,0 0 1,0 1 0,0-1-1,0 0 1,0 0 0,0 1-1,0-1 1,0 0 0,0 1-1,0-1 1,0 1 0,0 0-1,0-1 1,0 1 0,0 0-1,0-1 1,0 1 0,0 0-1,-1 0 1,1 0 0,1 1-1,10 26 992,-2-4-270,-8-20-682,1 0 1,-1 0 0,1-1-1,0 1 1,0-1 0,0 1-1,0-1 1,1 0-1,0 0 1,-1-1 0,1 1-1,0-1 1,0 0 0,0 0-1,1 0 1,-1 0 0,0-1-1,1 0 1,-1 0 0,1 0-1,6 1 1,-4-2-65,0 0 0,0-1-1,-1 0 1,1 0 0,0 0 0,0-1 0,-1 1-1,1-2 1,-1 1 0,1-1 0,6-4-1,-11 6-451,-1 0 0,1 0 0,0 0-1,0 0 1,-1-1 0,1 1 0,-1-1-1,3-2 1,-3 2-221,-1 1 0,1 0 0,-1-1 0,0 1 0,1-1 0,-1 1 0,0 0 0,0-1 0,0 1 0,0-1 0,0 1 0,-1-1 0,1 1 1,-1-3-1,-2-4-2289,-2 4-1344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38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4 101 3552,'0'-1'136,"0"1"1,0 0-1,-1 0 0,1 0 1,0 0-1,0-1 0,-1 1 1,1 0-1,0 0 0,0 0 1,0-1-1,0 1 0,-1 0 1,1 0-1,0-1 0,0 1 1,0 0-1,0 0 0,0-1 1,0 1-1,0 0 0,-1-1 1,1 1-1,0 0 0,0 0 1,0-1-1,0 1 0,0 0 1,1-1-1,-1 1 0,0 0 1,0 0-1,0-1 0,0 1 1,0 0-1,0-1 0,0 1 1,0 0-1,1 0 0,-1-1 1,0 1-1,0 0 0,0 0 1,1 0-1,-1-1 0,0 1 1,0 0-1,0 0 0,1 0 1,-1 0-1,0-1 0,0 1 1,1 0-1,0 0 0,8-5 1623,19-9 1948,31-11 0,-26 13-2691,-12 4-46,44-11 0,-59 18-751,0-1 0,0 2 0,0-1 0,0 1 0,0 0 0,0 0 0,0 1 0,0-1 0,0 1 0,0 1 0,0-1 0,7 4 0,1 1 361,0 1 0,0 1 0,18 13 0,-25-16-414,1 0 1,-1-1-1,2 0 0,-1-1 1,0 0-1,0 0 1,1-1-1,0 0 0,9 1 1,-12-2-534,1-1 0,0 0 0,0 0 0,0-1 0,0 0 0,10-3 0,-8 2-1104,-1 0 0,1 1 0,9-1 0,45-1-10494,-25-4 6794,-13-4 2350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24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82 150 1056,'-1'-1'25,"0"1"25,1-1-1,-1 0 0,0 0 0,1 1 1,-1-1-1,0 1 0,0-1 0,1 1 0,-1-1 1,0 1-1,0-1 0,0 1 0,-2-1 2454,2-11 2067,-1 9-4149,1 1 0,-1 0 0,0 0 0,1 0 0,-1 0 0,0 0 0,0 0 0,0 0 0,-1 0 0,1 1 0,0 0 0,-1-1 0,1 1 0,-1 0 0,-3-1 0,4 1-182,0 0 0,0 0 1,1 0-1,-1 0 0,0 0 0,0 0 0,1 0 0,-1-1 0,0 1 0,1-1 0,-4-3 1184,5 5-1406,0 0 0,0 0 0,0 0 0,-1 0 0,1 0 0,0 0 0,0 0-1,0 0 1,0 0 0,-1 0 0,1 0 0,0 0 0,0 0 0,0 0-1,-1 0 1,1 0 0,0-1 0,0 1 0,0 0 0,0 0 0,-1 0 0,1 0-1,0 0 1,0 0 0,0 0 0,0-1 0,0 1 0,-1 0 0,1 0 0,0 0-1,0 0 1,0 0 0,0-1 0,0 1 0,0 0 0,0 0 0,0 0 0,0-1-1,0 1 1,0 0 0,0 0 0,0 0 0,0-1 0,0 1 0,0 0 0,0 0-1,0 0 1,0 0 0,0-1 0,0 1 0,0 0 0,0 0 0,0 0 0,0-1-1,0 1 1,0 0 0,0 0 0,0 0 0,1 0 0,-1-1 0,7-7 447,6 0-134,0 2 0,0 0 0,1 0 0,20-5 1,59-9 516,-82 18-844,14-2 164,0 2 1,0 1 0,26 3-1,-2-1-160,-45-1 6,0 0 0,0 1-1,0-1 1,0 1 0,0 0-1,0 0 1,4 1 0,-7-1-211,1-1-543,27-2-3965,2 1-6076,-23 11 4697,-6 9 4816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39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51 4640,'-1'-2'362,"1"1"1,0-1 0,-1 0-1,1 0 1,0 0-1,0 1 1,0-1-1,0 0 1,0 0-1,1-3 1,-1 3 308,0 0 0,1 1 0,-1-1 0,0 0 0,0 0 1,0 0-1,-1 0 0,1-2 0,-1 4-521,1-1 0,0 0 0,-1 1 1,1-1-1,-1 1 0,1-1 0,-1 1 1,1-1-1,-1 1 0,1 0 0,-1-1 0,1 1 1,-1-1-1,1 1 0,-1 0 0,0 0 1,1-1-1,-1 1 0,0 0 0,1 0 1,-1 0-1,0 0 0,1 0 0,-1 0 0,0 0 1,1 0-1,-2 0 0,-6 1 295,-1 0-1,1 0 1,0 1 0,0 1-1,0-1 1,-8 5 0,2-2-102,-2 1-39,1 1 0,-1 0-1,1 1 1,0 1 0,1 0 0,0 1 0,1 0-1,-18 18 1,25-22-266,0 1 1,1-1-1,0 1 0,0 0 1,0 0-1,1 1 0,0-1 0,1 1 1,0 0-1,0 0 0,0 0 0,1 1 1,1-1-1,-1 0 0,1 1 0,1-1 1,-1 1-1,2 13 0,0-15-9,1 0 1,0 0-1,0 0 0,0 0 0,0-1 0,1 1 1,0-1-1,1 1 0,0-1 0,0 0 0,0-1 1,0 1-1,1-1 0,0 0 0,0 0 0,1 0 0,-1-1 1,1 1-1,0-1 0,9 4 0,-7-4-7,0 0 0,0-1 0,1 0 0,-1 0 0,1-1 0,-1 0 0,1-1 0,0 0 0,0 0 0,0-1 0,0 0 0,-1 0 0,1-1 0,0 0 0,0-1 0,9-2 0,-4-2-16,0 0 0,0 0 1,-1-1-1,0-1 0,0 0 1,-1-1-1,15-13 0,72-80 153,-70 69-43,-22 25-61,0 0-1,-1-1 0,0 1 1,-1-1-1,1-1 0,3-9 1,-8 15-19,0 1 0,0 0 0,0 0 0,0-1 0,-1 1 1,1 0-1,-1-1 0,0 1 0,0-1 0,0-3 0,-1 5 18,1 0 0,-1 0-1,0 0 1,0 0 0,1 0-1,-1 0 1,0 0 0,-1 1-1,1-1 1,0 0-1,0 1 1,-1-1 0,1 0-1,-1 1 1,1 0 0,-1-1-1,-3-1 1,-2-1-39,-1 0 0,0 1 0,1 0-1,-1 0 1,0 1 0,-1 0 0,1 0 0,0 1-1,-1 0 1,1 1 0,0 0 0,-10 0 0,-10 3-524,-1 1 0,-31 9 1,46-10-718,0 1 1,0 1-1,0 0 1,-18 10-1,28-13 628,-1 0 0,1 1 0,1-1-1,-1 1 1,0 0 0,1 1 0,-1-1-1,1 0 1,0 1 0,0 0 0,0 0 0,1 0-1,0 0 1,-1 0 0,1 0 0,1 1 0,-3 5-1,2 15-3299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0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7 4480,'-3'-1'368,"0"0"1,-1 0-1,1 0 0,0 0 1,-1 0-1,1 1 1,-1-1-1,1 1 0,-1 0 1,1 0-1,-1 0 0,1 1 1,-1-1-1,1 1 1,0 0-1,-4 1 0,-6 2 894,0 1 0,-22 11 0,-8 7 525,0 2 1,-41 33 0,69-46-1396,1 0 1,0 1-1,1 0 1,0 1-1,1 0 1,1 1-1,0 1 1,-14 26-1,23-38-309,0 0 0,0 1 0,1-1 0,-1 0 0,1 1 0,0-1 0,1 1 0,-1 0 0,1 8 1,0-10-55,0 0 1,1-1-1,0 1 1,-1-1-1,1 1 1,0-1-1,0 1 1,1-1 0,-1 1-1,0-1 1,1 0-1,-1 0 1,1 0-1,0 0 1,0 0 0,0 0-1,0 0 1,3 2-1,4 1 9,0 0-1,0 0 1,0-1-1,1 0 1,0 0-1,-1-1 1,1-1-1,0 0 1,1 0-1,11 0 1,6 0 41,0-2 1,43-5-1,-45 2 10,0-1 0,31-10 0,-44 10-80,0-1 0,0 0-1,0-1 1,0-1 0,20-14 0,-30 19-17,0 0 1,-1 0-1,1 0 0,-1-1 1,0 1-1,1-1 1,-1 1-1,0-1 0,0 0 1,-1 0-1,1 0 0,-1 0 1,1 0-1,-1 0 1,0 0-1,0-1 0,-1 1 1,1 0-1,-1-1 0,1 1 1,-1 0-1,0-1 1,0 1-1,0 0 0,-1-1 1,1 1-1,-1 0 1,0-1-1,0 1 0,0 0 1,0 0-1,-1 0 0,1 0 1,-1 0-1,0 0 1,0 0-1,0 0 0,0 1 1,0-1-1,-1 1 1,-2-3-1,1 2-50,1 1 0,-1-1 0,0 1 1,-1 0-1,1 0 0,0 0 0,-1 0 0,1 1 0,-1-1 1,-5 0-1,-8 0-369,-23-1 1,31 2 235,-12 1-973,-35 2-1,45 0-311,1 0 0,-17 5 0,27-7 1230,-13 6-1078,14-6 1179,-1 0 0,1 0 0,-1 0-1,1 0 1,0 0 0,-1 1-1,1-1 1,0 0 0,-1 0 0,1 1-1,0-1 1,-1 0 0,1 0-1,0 1 1,0-1 0,-1 0 0,1 1-1,0-1 1,0 0 0,0 1-1,-1-1 1,1 0 0,0 1 0,0-1-1,0 0 1,0 1 0,0-1-1,0 1 1,0-1 0,0 0 0,0 1-1,7 5-2280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1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41 4640,'0'-1'96,"0"0"0,0 0 0,-1 0 0,1 0 0,0 0 0,0 0 0,0 0 0,0 0 1,0 0-1,0 0 0,1 0 0,-1 0 0,0 0 0,0 0 0,1 0 0,-1 1 0,1-1 0,-1 0 0,0 0 0,1 0 0,0-1 1,1 1 335,1-1 0,-1 0 0,0 1 0,0 0 0,1-1 0,4-1 1,-3 1 316,-3 2-485,0-1 0,0 1-1,0-1 1,0 1 0,0-1 0,1 1 0,-1 0 0,0-1 0,0 1 0,0 0 0,0 0 0,0 0 0,0 0 0,1 0 0,-1 0 0,0 0 0,0 0 0,0 1-1,0-1 1,0 0 0,2 1 0,-2 0-82,0 0 0,0 0-1,-1 0 1,1 0 0,0 0-1,-1 1 1,1-1 0,-1 0-1,1 0 1,-1 0-1,1 0 1,-1 1 0,0-1-1,0 0 1,0 1 0,0-1-1,0 0 1,0 0 0,0 2-1,-10 119 3954,5-76-3598,-10 78 330,-32 130 0,27-192-771,1-6 170,19-55-262,0 0 0,-1-1 1,1 1-1,0 0 0,0 0 0,0 0 0,0 0 0,0-1 0,0 1 0,0 0 1,0 0-1,0 0 0,0 0 0,1 1 0,-1-2-6,0 0 1,0 0-1,1 0 0,-1 0 1,0 0-1,0 0 0,0 0 1,1 0-1,-1 0 0,0 0 1,0 0-1,1 0 0,-1 0 0,0 0 1,0 0-1,1 0 0,-1 0 1,0 0-1,0 0 0,0 0 1,1 0-1,-1 0 0,0-1 1,0 1-1,0 0 0,1 0 1,-1 0-1,0 0 0,0 0 1,0-1-1,1 1 0,17-20-256,-3 1 76,1 1 0,0 1 0,27-21 0,4-4 35,78-69 227,-112 98-85,1 1-1,25-17 1,-35 25-3,1 2 0,0-1 0,0 0 0,0 1 0,0 0 0,0 0 0,0 1 0,0-1 0,1 1 0,-1 0 0,1 1 0,-1-1 0,7 1 0,-10 0 44,0 1-1,-1-1 1,1 0 0,0 1-1,-1-1 1,1 1-1,-1 0 1,1 0 0,-1-1-1,0 1 1,1 0 0,-1 0-1,0 0 1,1 0 0,-1 1-1,0-1 1,0 0 0,0 0-1,0 1 1,0-1 0,0 1-1,-1-1 1,1 0 0,0 1-1,-1 0 1,1-1 0,-1 1-1,1-1 1,-1 1 0,0 0-1,0-1 1,0 4-1,0 1 24,0 1-1,0 0 0,-1 0 0,0-1 0,0 1 1,-5 12-1,3-11-46,0-1 0,0 1 1,-1-1-1,0 1 0,-1-1 0,0-1 1,0 1-1,0-1 0,-1 1 1,0-2-1,0 1 0,0-1 0,-1 0 1,0 0-1,0 0 0,0-1 0,-1 0 1,1-1-1,-1 0 0,0 0 0,0 0 1,0-1-1,0 0 0,0-1 1,-1 0-1,1 0 0,0-1 0,-1 0 1,-8-1-1,10 0-44,5 1 12,0 0 1,0 0-1,0 0 1,0 0-1,0-1 1,0 1-1,0-1 0,0 1 1,0-1-1,0 0 1,-3-2-1,4 3 111,3 0 53,56 37 1337,-49-31-1389,4 3 59,0 1-1,-1 1 1,17 18 0,-12-13-156,-14-13-33,-1-1 0,1 1-1,-1-1 1,1 1-1,2 4 1,0 5-2115,-5-7-1318,15-29-17565,8 15 19265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2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6816,'0'-1'108,"0"0"-1,0 0 1,0 0 0,0 1 0,0-1 0,0 0 0,1 0 0,-1 0-1,0 1 1,0-1 0,1 0 0,-1 0 0,0 1 0,1-1-1,-1 0 1,1 1 0,-1-1 0,1 0 0,-1 1 0,1-1 0,0 1-1,-1-1 1,1 1 0,0-1 0,-1 1 0,1 0 0,0-1-1,-1 1 1,1 0 0,0-1 0,0 1 0,0 0 0,-1 0 0,1 0-1,0-1 1,0 1 0,0 0 0,-1 0 0,1 0 0,0 1-1,0-1 1,1 0 0,1 1 228,-1-1-1,1 1 0,-1 0 1,1-1-1,-1 1 1,1 0-1,-1 1 0,0-1 1,1 0-1,-1 1 1,0-1-1,0 1 0,2 2 1,3 5 383,0 1 0,0 0 0,-1 1 0,6 15-1,-3-8-168,0 4 385,0 0 0,6 26 1,-4-11 34,-7-21-623,-1-1 1,0 1 0,-1 0-1,0 28 1,-2-43-17,11-5-438,2-6 25,-1-1 0,1 0 0,-2 0 0,0-1 0,16-22 0,-13 16-32,30-30 0,-42 46 69,2-2 143,0 1-1,0-1 1,1 1 0,-1 0 0,10-5-1,-13 8-41,0-1-1,0 1 1,0 0-1,0-1 1,1 1-1,-1 0 1,0 0-1,0 0 1,1 0-1,-1 0 1,0 0-1,0 0 1,1 0-1,-1 1 1,0-1-1,0 0 1,1 1-1,-1-1 1,0 1-1,0-1 1,0 1-1,0 0 1,0-1-1,0 1 1,0 0-1,0 0 1,0 0-1,0 0 1,0 0-1,1 1 1,0 2 10,0 0 0,0 0 0,0 0 1,-1 0-1,1 0 0,-1 0 0,0 1 1,0-1-1,0 0 0,0 1 1,-1-1-1,0 1 0,0 4 0,-1 12 246,-6 29 0,5-35-173,0-7-82,1 0 43,0 0 0,-5 15 0,10-25-47,-3 2-76,-1-1 1,1 1-1,0 0 0,0-1 0,0 1 0,0-1 0,-1 1 0,1-1 0,0 0 0,0 1 0,-1-1 0,2-1 0,5-9-200,3-5 30,0 2 0,1-1-1,0 1 1,16-14 0,-18 20 243,1 1 1,0 0-1,0 0 1,0 1-1,1 0 1,-1 1-1,1 0 1,19-5-1,-23 9 55,0-1 0,0 1-1,1 0 1,-1 1-1,0 0 1,1 0 0,-1 1-1,0-1 1,1 2-1,-1-1 1,0 1-1,0 0 1,0 0 0,0 1-1,8 4 1,-7-2-27,0 0 1,1 0 0,-2 1-1,1 0 1,-1 0-1,0 1 1,0 0-1,0 0 1,-1 0 0,-1 1-1,1 0 1,-1 0-1,0 1 1,-1 0 0,0-1-1,0 1 1,-1 0-1,2 12 1,-4-19-199,-1 0-1,0-1 1,0 1 0,0 0-1,0 0 1,0 0 0,-1-1-1,1 1 1,0 0 0,-1 0-1,1-1 1,-1 1 0,0 0-1,1-1 1,-1 1 0,0-1-1,0 1 1,0-1 0,0 1-1,0-1 1,-3 2 0,3-1-659,-1-1 0,1 0 0,0 0 0,-1-1 0,1 1 1,-1 0-1,1 0 0,-1-1 0,1 1 0,-1-1 0,1 1 0,-1-1 1,0 0-1,-2 1 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3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81 570 4320,'0'-2'282,"1"0"-1,-1 0 1,1 0 0,-1 0-1,1 0 1,0 0-1,0 1 1,-1-1 0,1 0-1,0 0 1,3-2 0,-3 3 365,0-1 0,0 1 0,0-1 1,0 1-1,-1-1 0,1 1 0,0-1 0,-1 0 1,1 1-1,-1-1 0,1-2 0,-1 4-461,-1-1 0,1 1 1,-1 0-1,1-1 0,0 1 0,-1 0 0,1-1 0,-1 1 0,1 0 0,-1 0 1,1-1-1,-1 1 0,1 0 0,-1 0 0,1 0 0,-1 0 0,0 0 0,1 0 1,-1 0-1,1 0 0,-1 0 0,1 0 0,-1 0 0,1 0 0,-1 0 1,1 0-1,-1 0 0,1 1 0,-2-1 0,-2 3 290,-1 0 0,1 1 0,0-1 1,-5 6-1,-7 6 370,12-13-721,0 2 1,1-1 0,-1 0 0,1 1 0,0-1 0,0 1-1,0 0 1,1 0 0,-1 0 0,1 1 0,0-1-1,-1 5 1,2-7-108,0 1 0,1-1 0,-1 1 1,1-1-1,0 1 0,0-1 0,0 1 0,0-1 0,0 1 0,1-1 0,-1 1 0,1-1 0,-1 1 0,1-1 0,0 0 0,0 1 0,0-1 0,0 0 1,1 0-1,-1 0 0,0 0 0,1 0 0,3 4 0,0-2 9,0 1 0,0-1 0,1 0-1,-1 0 1,1-1 0,0 1 0,0-1 0,0-1 0,0 1 0,1-1 0,-1 0 0,1 0 0,8 0-1,-11-1-43,0-1 0,0 0 0,0 0 0,-1 0 0,1-1-1,0 1 1,0-1 0,0 0 0,-1 0 0,1 0-1,0-1 1,-1 1 0,1-1 0,-1 0 0,0 0-1,0 0 1,1 0 0,-1-1 0,0 1 0,-1-1-1,1 0 1,0 1 0,-1-1 0,3-5 0,-3 4-42,0 0 0,-1 0 1,1 0-1,-1 0 0,0-1 1,0 1-1,0 0 0,-1-1 0,1-6 1,-1 7 38,0 0 0,0 0 0,0 1 0,-1-1 0,1 0 0,-1 1 0,0-1 0,0 1 0,-1-1 0,1 1 0,-4-7 0,-3-4-76,-9-13 263,16 26-170,0 0 0,0-1 0,1 1 0,-1 1-1,0-1 1,0 0 0,0 0 0,-1 0 0,1 0-1,0 1 1,0-1 0,0 0 0,-1 1 0,1-1-1,0 1 1,0 0 0,-1-1 0,-1 1 0,2 0 8,0 0 0,0 0 0,0 0 1,0 1-1,0-1 0,1 0 1,-1 1-1,0-1 0,0 0 1,0 1-1,0-1 0,1 1 1,-1 0-1,0-1 0,0 1 1,1-1-1,-1 1 0,0 0 1,0 0-1,-1 2 31,1 0 0,-1-1 0,1 1 1,-1 0-1,1 0 0,-1 3 0,1-1 21,-1-1 0,1 1-1,1 0 1,-1 0-1,1 0 1,-1 0 0,1-1-1,1 7 1,1-5 45,-1 0 1,1 0-1,0 1 0,4 6 1,-5-12-23,2-1-73,0 0-1,0-1 1,0 1 0,0-1 0,0 0 0,0 0 0,0 0-1,0-1 1,0 1 0,0 0 0,-1-1 0,1 0 0,0 0-1,-1 0 1,0 0 0,1 0 0,2-3 0,3-5-34,0-1 1,12-21-1,-12 19 53,10-21-2,23-58 1,-9 17 6,-9 27-79,2 1 0,38-54-1,-53 87 76,1 0 0,0 1-1,1 0 1,0 1 0,1 1 0,0 0-1,1 0 1,1 2 0,-1 0 0,31-14-1,-40 21 44,0 0 0,0 0-1,0 1 1,0 0-1,0 0 1,10-1-1,-13 2-48,-1 0-1,1 1 1,0-1-1,0 0 1,0 1-1,0-1 1,0 1-1,0 0 1,-1-1 0,1 1-1,0 0 1,-1 0-1,1 0 1,0 0-1,-1 1 1,0-1-1,1 0 1,-1 1-1,0-1 1,1 0 0,0 3-1,2 3 3,-1 0-1,-1 0 0,1 0 1,-1 0-1,0 0 1,-1 0-1,0 1 0,0-1 1,0 12-1,0 23 57,-2-1 1,-2 0-1,-1 1 0,-2-1 0,-2-1 0,-16 46 1,-97 236 403,113-303-444,-4 10 15,-74 165 206,68-159-208,-2 0 1,-1-2-1,-33 41 0,51-71-45,1 0 1,-1 0-1,0 0 0,0 0 1,0-1-1,-1 1 0,1-1 1,-1 0-1,-3 2 0,6-3-27,0-1 0,0 0-1,0 0 1,0 1-1,-1-1 1,1 0-1,0 0 1,0 0 0,0 0-1,0 0 1,0 0-1,0 0 1,0-1-1,0 1 1,0 0-1,-1-1 1,1 1 0,0 0-1,0-1 1,0 1-1,1-1 1,-1 0-1,0 1 1,0-1 0,0 0-1,0 1 1,0-1-1,1 0 1,-1 0-1,0 0 1,1 0 0,-1 0-1,1 0 1,-1 0-1,1 0 1,-1-1-1,-2-6-74,0 1-1,0-1 1,1 0-1,0 0 1,1 0-1,-1-10 0,-1-51-182,3 68 276,0-19-17,1-1 1,1 1-1,0 0 0,8-28 0,-8 40 49,0 1-1,1-1 0,0 1 1,0 0-1,1 0 1,0 1-1,0-1 0,1 1 1,-1 0-1,1 0 0,1 0 1,-1 1-1,1-1 0,11-7 1,-4 6 40,1 0 0,0 0 0,0 1 1,0 1-1,0 0 0,1 1 0,0 1 0,0 0 1,0 1-1,23-1 0,1 4-1323,-1 1 0,74 13 0,-100-12 337,-1-1 1,0 1-1,0 1 0,14 6 0,-16-5-416,1 1 0,-2 0-1,1 0 1,0 0-1,-1 1 1,0 0 0,-1 1-1,9 10 1,8 12-3729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5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8 596 1984,'-2'6'318,"1"-5"-167,0 0-1,1 0 1,-1 0 0,1 0 0,-1 0 0,1 1 0,0-1-1,-1 0 1,1 0 0,0 0 0,0 1 0,0-1-1,0 0 1,0 0 0,0 0 0,0 1 0,0-1-1,1 0 1,-1 0 0,0 0 0,1 1 0,0 1-1,0-2-432,-1 0 735,0 0 1,1 0-1,-1 0 0,1 0 0,-1-1 1,1 1-1,-1 0 0,1 0 1,-1 0-1,1-1 0,-1 1 1,1 0-1,1 1 1467,4-8 96,-1-4-1477,1-1 1,-2 1-1,1-1 1,-1 0-1,2-14 1,10-59 273,-10 42-394,16-150 498,-14 107-319,-4-27 88,-4 107-631,5-35 910,-5 39-741,1 1-196,-1 0-1,1 0 0,-1 1 0,1-1 1,-1 0-1,0 0 0,1 0 1,-1 1-1,1-1 0,-1 0 0,0 0 1,1 1-1,-1-1 0,0 0 1,1 1-1,-1-1 0,0 0 0,0 1 1,1-1-1,-1 0 0,0 1 1,0-1-1,0 1 0,1-1 0,-1 1 1,0 0-1,3 13 319,2 22 75,11 35 1,0 2-150,-3 9 182,10 48-157,-17-100-258,2-1 0,16 38 1,-3-9 160,12 25 293,-16-54-151,-17-28-333,0-1 1,1 1 0,-1-1 0,1 1 0,-1-1 0,1 0 0,-1 1 0,1-1 0,-1 0 0,1 1-1,-1-1 1,1 0 0,-1 0 0,1 0 0,0 1 0,-1-1 0,1 0 0,-1 0 0,1 0 0,0 0-1,-1 0 1,1 0 0,-1 0 0,1 0 0,0 0 0,-1 0 0,1-1 0,-1 1 0,1 0 0,-1 0 0,1-1-1,0 1 1,-1 0 0,1 0 0,-1-1 0,1 0 0,19-12 167,-4-10-150,-1 0-1,-1-1 1,20-48 0,-25 53-64,41-108 63,-14 31-58,23-50-181,-50 126-209,12-22-1,-2 4-1953,-18 37 1979,0-1 1,-1 1-1,1-1 1,0 1-1,0-1 1,0 1-1,0-1 1,0 1-1,1 0 1,-1 0-1,0-1 1,1 1-1,-1 0 1,0 0-1,1 0 1,-1 0-1,1 1 1,0-1-1,-1 0 1,3 0-1,-2 1 10,0 0-1,-1 0 1,1 0-1,-1 1 1,1-1-1,0 0 1,-1 1 0,1-1-1,-1 1 1,1-1-1,-1 1 1,1 0-1,-1 0 1,0-1-1,1 1 1,-1 0-1,0 0 1,0 1-1,1-1 1,-1 0-1,0 0 1,0 0-1,0 2 1,14 20-3517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5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5 5408,'0'-1'72,"0"1"-1,0 0 1,1 0 0,-1-1-1,0 1 1,0 0 0,1-1-1,-1 1 1,0 0 0,0 0-1,1 0 1,-1-1 0,0 1-1,1 0 1,-1 0 0,0 0-1,1 0 1,-1 0 0,0-1 0,1 1-1,-1 0 1,0 0 0,1 0-1,-1 0 1,0 0 0,1 0-1,-1 0 1,0 0 0,1 0-1,-1 0 1,0 1 0,1-1-1,0 0 1,2 0 2616,7 10 1520,-9-7-3886,0 0 1,0 0-1,-1-1 0,1 1 1,0 0-1,-1 0 0,0 0 1,0 0-1,0 0 0,0 3 1,0 4 408,0-1-333,0 40 1267,-1 1-1,-13 76 1,-34 82 767,40-175-2372,-22 80-1555,29-111 1191,1-1-1,-1 1 1,0 0 0,0-1-1,0 1 1,0-1-1,0 0 1,0 1 0,0-1-1,0 0 1,0 0-1,-1 1 1,1-1 0,0 0-1,-1 0 1,-1 1-1,2-2-38,0 0 0,0 1 0,0-1 0,0 0-1,0 0 1,0 0 0,0 0 0,0 0 0,1 0-1,-1 0 1,0 0 0,0 0 0,0 0-1,0 0 1,0-1 0,0 1 0,0 0 0,0-1-1,1 1 1,-1-1 0,0 1 0,0-1 0,0 1-1,1-1 1,-1 1 0,0-1 0,1 0-1,-1 1 1,1-1 0,-1 0 0,0 0 0,0-1-1,1 1 110,-1 0 0,1 0 0,-1 0 0,1 0-1,-1 0 1,1 0 0,0 0 0,-1 0-1,1 0 1,0 0 0,0-1 0,4-14-3206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5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43 8896,'-6'-10'883,"3"6"-364,1 0-1,-1 0 1,0 0-1,-1 0 1,-3-4-1,7 5 1575,5 1 167,10 3 1312,102 29 2028,55 2-4966,94 22-2329,-237-45 319,-21-6-355,0-1 0,1 0 0,-1 0-1,18 1 1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6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 7296,'-3'1'2235,"4"6"-766,4 17 115,2 8 178,-2 27 1552,-5 89 1,-1-113-2653,-12 172 1420,3-71-1839,-8 80-454,-4-73-5215,16-120 2890,2-17-87,4-6 2518,0 0 0,0 0 1,-1 0-1,1-1 0,0 1 0,0 0 1,0 0-1,-1-1 0,1 1 1,0 0-1,0 0 0,0-1 1,0 1-1,-1 0 0,1 0 1,0-1-1,0 1 0,0 0 1,0 0-1,0-1 0,0 1 0,0 0 1,0-1-1,0 1 0,0 0 1,0-1-1,0 1 0,-1-9-1407,0 0 0,2-17-1,-1 6 547,0-31-1717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6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32 501 3712,'-8'-20'490,"6"12"-319,-1 1 0,1 0-1,0-1 1,1 1 0,0-1-1,-1-8 1,0-6 537,-6-112 2870,8 116-3074,1 0 1,1 1-1,0-1 0,2 0 1,7-25-1,-6 29 61,0 1 1,1-1-1,0 1 0,17-24 1,-21 34-405,0 0 0,0 0 1,1 0-1,-1 0 1,1 1-1,0-1 1,0 1-1,0 0 1,0-1-1,0 1 1,0 1-1,1-1 1,-1 0-1,1 1 1,-1 0-1,1 0 1,0 0-1,-1 0 1,1 0-1,0 1 1,-1 0-1,1 0 1,0 0-1,7 1 1,-7 0 17,1 1 1,0-1 0,0 1-1,0 0 1,-1 1 0,1-1-1,-1 1 1,0 0 0,0 0-1,0 0 1,0 1-1,3 3 1,7 9 727,19 28 0,-24-31-475,48 73 1544,-50-73-1629,-1-1 0,0 1 0,-1 0 0,-1 0 0,5 21 0,-8-30-298,0 0-1,-1 1 1,0-1-1,0 0 0,0 1 1,0-1-1,-1 0 1,0 1-1,0-1 0,0 0 1,0 0-1,-1 0 0,1 0 1,-4 5-1,2-3-3,-1-1 1,0 0-1,0 0 0,0 0 0,-1-1 0,0 1 0,0-1 0,0 0 0,-6 3 1,2-1-380,0-1 1,0-1 0,-1 1 0,0-2 0,0 1-1,0-2 1,0 1 0,0-1 0,-1-1 0,1 0-1,-21 0 1,16-3-1458,1 0 0,-1-1 0,1-1 0,0 0 0,-15-7 0,3-2-5654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25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81 1472,'0'0'99,"-1"0"0,1 0 1,0 0-1,-1 0 0,1 0 0,0 1 1,-1-1-1,1 0 0,-1 0 1,1 1-1,0-1 0,0 0 0,-1 0 1,1 1-1,0-1 0,0 0 0,-1 1 1,1-1-1,0 1 0,0-1 0,0 0 1,-1 1-1,1-1 0,0 0 0,0 1 1,0-1-1,0 1 0,0 0 0,0-1-1,0 0-1,0 1 1,0-1-1,0 1 0,0-1 1,-1 0-1,1 1 0,0-1 1,0 0-1,0 1 1,0-1-1,-1 0 0,1 1 1,0-1-1,0 0 1,-1 1-1,1-1 0,0 0 1,0 0-1,-1 1 0,1-1 1,0 0-1,-1 0 1,1 0-1,0 1 0,-1-1 1,0 0-1,0 0 117,0 0 1,1 1-1,-1-1 0,0 0 1,0 0-1,0 1 0,1-1 1,-1 1-1,0-1 0,0 1 1,1-1-1,-1 1 0,0-1 1,0 2-1,1-2 58,-1 1 1,0-1-1,1 1 1,-1-1-1,1 1 1,-1-1-1,0 0 0,1 1 1,-1-1-1,-4 1 3570,5-1-3803,1 0 0,-1 0 0,0 0 1,0-1-1,0 1 0,0 0 0,0 0 0,0 0 0,0-1 0,0 1 0,0 0 0,1 0 1,-1 0-1,0-1 0,0 1 0,0 0 0,0 0 0,0 0 0,1 0 0,-1 0 0,0 0 1,0-1-1,0 1 0,1 0 0,-1 0 0,0 0 0,0 0 0,0 0 0,1 0 0,-1 0 1,0 0-1,1 0 0,68-17 2713,-17-1-1710,57-14 1,122-6-2926,-178 37-6074,-39 1 5467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8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40 2080,'47'-8'1090,"-20"3"968,30-8-1,-38 10-327,-17 3-1414,0 0 1,-1 0-1,1 0 1,0-1 0,0 1-1,-1 0 1,1-1-1,0 1 1,-1-1-1,1 0 1,0 1-1,-1-1 1,1 0-1,-1 0 1,2-2 0,-13 3 3029,6 0-2831,-10 1 231,0 1 1,0 0-1,0 1 0,0 1 1,-21 8-1,0 0 178,-100 39 820,111-38-1493,1 0 0,0 2-1,2 1 1,-30 26 0,49-40-247,0 0 1,0 0 0,0 0-1,0 0 1,0 1 0,1-1-1,-1 0 1,1 1 0,-1-1 0,1 1-1,0 0 1,0-1 0,0 1-1,1 0 1,-1-1 0,0 6 0,3-7-44,-1 0 0,0 0 0,1 0 0,0 0 1,-1 0-1,1-1 0,0 1 0,-1 0 0,1-1 1,2 1-1,1 0-77,0-1 0,0 0 1,-1 0-1,1 0 0,0-1 1,-1 0-1,1 0 0,0 0 1,-1 0-1,6-3 0,2 0-296,10-4 160,-1-1 1,0-1 0,22-15 0,-35 20 248,89-59 45,-94 62-21,1 0 90,1-1-1,-1 0 1,0 0-1,0 0 1,0-1-1,6-6 1,-10 9 102,0 20 1462,0-16-1535,0 3-17,0-1 0,0 0 0,0 1 0,1-1 0,0 0 0,0 0 0,0 1 0,1-1 0,3 8 1,-1-3-87,1-1 0,1 1 0,0-1 1,0 0-1,0-1 0,1 0 1,1 0-1,-1 0 0,1-1 1,0 0-1,1-1 0,0 0 1,13 8-1,-17-13-30,0 1 0,-1-1 1,1 0-1,0-1 0,0 1 0,-1-1 0,1 0 1,0 0-1,0 0 0,0-1 0,-1 0 0,1 0 0,0 0 1,7-3-1,0 0-20,0-1 0,0-1 0,-1 0 0,13-9 0,-9 4 29,0-1 0,-1-1 0,-1 0 0,0-1 0,-1 0 0,-1-1 0,0-1 0,-1 0 0,13-28 0,-19 37 109,-5 8 221,-6 14-71,3 3-168,0-2-9,1-1 1,-1 19-1,4-30-93,-1 0 0,1-1 1,0 1-1,1 0 0,-1-1 0,1 1 1,0 0-1,0-1 0,0 1 0,0 0 1,0-1-1,1 0 0,0 1 0,3 4 0,-3-6 8,-1-1 0,1 1-1,0-1 1,0 0 0,0 0-1,0 1 1,0-2 0,1 1-1,-1 0 1,0 0 0,0-1-1,0 1 1,1-1 0,-1 1-1,0-1 1,1 0 0,-1 0-1,4-1 1,8 0-145,26-6 1,-32 6-12,109-29-49,57-13 288,-156 39-17,-6 0 21,0 2 1,0 0-1,24-1 1,-32 3-51,0 0 0,0 1 0,0-1 1,0 1-1,-1 0 0,1 0 0,0 1 0,0-1 0,-1 1 0,1-1 1,-1 1-1,1 1 0,-1-1 0,0 0 0,0 1 0,4 3 0,6 8 176,0 2 0,-1-1 0,-1 2-1,13 22 1,-23-37-219,20 28-80,-4-5-5645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48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87 11040,'-31'-61'4096,"22"52"-3168,4 2-289,5 1-1374,5 3-1889,4 3 1696,8 0-3584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1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37 3488,'20'-25'1241,"-18"24"-1059,-1 0 0,0 0 0,1 0-1,-1 0 1,1 0 0,-1 0 0,1 0-1,-1 1 1,1-1 0,0 1 0,0-1 0,-1 1-1,1-1 1,5 1 1632,-8 10 1970,1-5-3083,-2 4-166,0 0 0,-1-1 0,0 0 0,0 1 0,-1-1 0,0 0 1,0-1-1,-1 1 0,0-1 0,-9 11 0,-3 0-72,0 0 0,-30 22-1,-95 60-573,41-32-3911,67-40-639,9 0 1440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2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85 3968,'2'-3'311,"0"1"1,0-1-1,0 0 0,0 1 1,0-1-1,1 1 1,-1 0-1,1 0 0,-1 0 1,1 0-1,0 0 0,5-2 1,-4 1 535,1 1 1,-1-1-1,0 0 0,5-5 1,-8 6-514,1 1-1,-1 0 1,0-1 0,0 0 0,0 1 0,0-1 0,-1 1 0,1-1 0,0 0 0,-1 0 0,1 0 0,-1 1 0,1-1 0,-1 0 0,0 0 0,0-2 0,0 4-285,0 0 0,0 0 0,0 0 0,0 0 0,0 0 0,0 0 0,0-1-1,0 1 1,0 0 0,0 0 0,0 0 0,0 0 0,0 0 0,0 0 0,0 0 0,0 0 0,0 0 0,0 0 0,0 0-1,0-1 1,0 1 0,0 0 0,0 0 0,0 0 0,0 0 0,0 0 0,0 0 0,0 0 0,0 0 0,0 0 0,0 0-1,0 0 1,-1 0 0,1 0 0,0 0 0,0-1 0,0 1 0,0 0 0,0 0 0,0 0 0,0 0 0,0 0 0,0 0-1,0 0 1,0 0 0,-1 0 0,1 0 0,0 0 0,0 0 0,0 0 0,0 0 0,0 0 0,0 0 0,0 0 0,0 0-1,0 0 1,0 0 0,0 0 0,-1 1 0,-5 4 880,-5 11-254,1 5-107,1 0 0,1 1 0,0 0 0,2 1 0,-5 30 0,10-48-521,0 1 0,0 0 0,0 0 0,1 0 0,0 0 0,0 0 0,0 0 0,1 0 0,0 0 0,0-1 0,0 1 0,1 0 0,0 0 1,0-1-1,1 1 0,-1-1 0,1 0 0,0 0 0,1 0 0,-1 0 0,1 0 0,6 5 0,-8-8-47,1 0 0,-1 0-1,1-1 1,0 1 0,-1-1 0,1 1 0,0-1-1,0 0 1,0 0 0,0-1 0,0 1-1,0 0 1,0-1 0,0 0 0,0 0-1,4 0 1,1-1-12,-1 0-1,1 0 0,-1 0 1,1-1-1,8-4 0,-3 2-90,-1-2 0,16-8 0,-25 12 74,0 0 0,1 0 1,-1-1-1,0 1 0,0-1 1,0 1-1,-1-1 0,1 0 0,-1 0 1,1 0-1,-1-1 0,3-5 1,-3 3 23,0 0 0,-1 0 1,1 0-1,-1 0 1,-1 0-1,1 0 1,-1-1-1,0 1 0,-1 0 1,1 0-1,-1 0 1,0-1-1,-1 1 1,1 0-1,-1 1 0,-1-1 1,1 0-1,-1 0 1,0 1-1,-5-7 1,8 11 19,0 1 0,0-1 0,-1 1 0,1-1 0,0 0 1,0 1-1,0-1 0,0 1 0,0-1 0,0 1 0,0-1 1,0 1-1,0-1 0,0 0 0,0 1 0,0-1 1,1 1-1,-1-1 0,0 1 0,0-1 0,0 1 0,1-1 1,-1 1-1,0-1 0,1 1 0,-1 0 0,0-1 0,1 1 1,-1-1-1,1 1 0,-1 0 0,0-1 0,1 1 1,-1 0-1,1-1 0,-1 1 0,1 0 0,-1 0 0,1 0 1,0-1-1,28-8 129,-23 7-105,30-7 329,70-10 1,36 8 584,-127 10-796,-1 0-1,0 2 0,1 0 1,-1 0-1,20 6 0,-28-6-90,1 1 0,-1 1 0,0-1 0,0 1 0,-1 0 0,1 0 0,-1 0 0,1 1 0,-1 0 0,0 0 0,0 1 0,-1-1 0,9 11 0,0 5 208,-1 2-1,-1-1 1,10 27 0,-5-13-111,-15-32-265,1 1 0,0-1-1,0 0 1,0 0 0,1 0-1,-1 0 1,1 0 0,-1 0 0,1-1-1,0 0 1,0 1 0,0-1-1,0 0 1,0 0 0,1-1-1,-1 1 1,1-1 0,-1 1-1,1-1 1,-1 0 0,1 0-1,0-1 1,-1 1 0,1-1-1,0 0 1,4 0 0,37-2-5408,74-14 1,-47 5-1429,-2 0 2282,6-8 715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3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1984,'-1'-5'21359,"2"4"-20740,5-2 293,48-28 37,-9 10-528,-32 14-255,1 0 0,-1 1 1,2 1-1,-1 0 0,15-2 1,-27 6-132,-1 1 1,0 0-1,0 0 1,0 0 0,0 0-1,0 0 1,0 0-1,1 0 1,-1 0-1,0 1 1,0-1-1,0 0 1,0 1 0,0-1-1,0 1 1,0-1-1,0 1 1,0-1-1,0 1 1,0 0-1,0-1 1,-1 1-1,1 0 1,0 0 0,0 0-1,-1 0 1,1-1-1,0 1 1,-1 0-1,1 0 1,-1 0-1,1 0 1,-1 1-1,0-1 1,1 0 0,-1 0-1,0 0 1,0 2-1,1 4 104,0 1 0,-1-1 0,0 0 0,-3 13-1,3-16-64,-1 23 253,0 0 0,2 1-1,5 30 1,-5-54-275,-1-1-1,1 0 1,-1 0-1,1 1 0,0-1 1,0 0-1,1 0 1,-1 0-1,0 0 1,1 0-1,4 5 1,-5-7-28,0 0 1,0 0 0,1 0-1,-1 0 1,0 0 0,1 0-1,-1 0 1,1-1 0,-1 1-1,1 0 1,-1-1 0,1 1-1,0-1 1,-1 0 0,1 0-1,0 1 1,-1-1 0,1 0-1,-1 0 1,1-1-1,0 1 1,-1 0 0,1 0-1,0-1 1,1 0 0,16-6 29,1-1-1,-1-1 1,-1-1 0,33-23 0,-18 12-259,-30 19 132,48-33-1484,-44 31 471,-1-2-1,0 1 1,0-1-1,-1 0 0,7-9 1,-11 13 471,0 1 1,0-1 0,-1 1 0,1-1-1,-1 0 1,1 0 0,-1 1-1,0-1 1,1 0 0,-1 0 0,0 1-1,0-1 1,-1-3 0,1-3-4791,0 8 5348,0 0 0,0 0 0,0 0 0,0 0 0,0 0 1,0 0-1,0 0 0,0 0 0,0-1 0,0 1 0,0 0 0,0 0 1,0 0-1,0 0 0,0 0 0,0 0 0,0 0 0,3-1-2103,10 7-1648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4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176 184 3328,'-15'-4'974,"-18"-1"2644,32 5-3390,0 0 1,0 0-1,0 0 1,0 0-1,1 0 0,-1-1 1,0 1-1,0 0 1,0 0-1,1-1 1,-1 1-1,0 0 1,0-1-1,1 1 1,-1-1-1,0 1 0,0-1 1,1 1-1,-1-1 1,1 0-1,-1 1 1,1-1-1,-1 0 1,1 0-1,-1 1 0,1-1 1,-1 0-1,1 0 1,0 1-1,0-1 1,-1 0-1,1 0 1,0 0-1,0 0 1,0 0-1,0 1 0,0-1 1,0 0-1,0 0 1,0 0-1,0 0 1,0 0-1,1-1 1,0-2 181,0 0 0,0 0 0,0 0 0,0 0 0,1 1 0,0-1 1,4-6-1,-2 4-149,0 1 0,1 0 0,-1 0 1,1 0-1,1 1 0,-1 0 1,7-5-1,1 3 137,0-1 1,20-6-1,-6 3-116,2 1 0,-1 2-1,35-5 1,-50 10-216,-1 1 1,0 0-1,0 1 0,0 1 0,0 0 1,1 0-1,-1 1 0,0 1 0,-1 0 1,19 7-1,-25-8-24,0 1 0,-1-1 0,0 1 0,1 0 1,-1 0-1,0 0 0,-1 0 0,1 1 0,-1 0 0,1 0 0,-1 0 1,0 0-1,0 0 0,-1 0 0,1 1 0,-1-1 0,0 1 0,0 0 1,-1 0-1,2 5 0,-2-5-15,-1 1-1,1 0 1,-1 0 0,0-1-1,-1 1 1,1 0 0,-1-1-1,0 1 1,0 0 0,-1-1-1,0 1 1,0-1 0,0 0-1,-1 0 1,1 0 0,-1 0-1,-6 8 1,-8 7 120,-2-1-1,-39 33 1,23-22-75,-39 39 139,-80 93-1,93-90-7,-86 77 0,146-148-192,1-1 0,0 0 1,0 0-1,0 0 0,0 0 0,0 0 1,0 0-1,0 0 0,0 0 1,0 0-1,0 0 0,0 1 0,-1-1 1,1 0-1,0 0 0,0 0 0,0 0 1,0 0-1,0 0 0,0 0 1,0 1-1,0-1 0,0 0 0,0 0 1,0 0-1,0 0 0,0 0 1,0 0-1,0 0 0,0 1 0,0-1 1,0 0-1,0 0 0,1 0 0,-1 0 1,0 0-1,0 0 0,0 0 1,0 1-1,0-1 0,0 0 0,0 0 1,7 4 265,12 0 43,-1-2-113,31-2-1,-4 0 16,184 15 125,-169-6-237,-8-2-1514,-18-5-3734,-20-19-6336,-9 7 7887,12-15 200,2 0-271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5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13 7552,'-15'-11'2525,"14"11"-2441,0-1 0,0 1-1,0 0 1,0 0-1,1 0 1,-1 0 0,0 0-1,0 0 1,0 0-1,0 0 1,0 0-1,0 0 1,1 0 0,-1 1-1,0-1 1,0 0-1,0 1 1,0-1-1,0 1 1,-20 9 4153,-8 6-1312,12-4-1516,1 1 0,1 0 0,-24 27-1,31-30-1123,0 0-1,1 1 1,0 0-1,0 0 1,1 1-1,-8 23 1,6-6-113,2-1-1,2 0 1,0 1 0,1 32 0,2-45-179,1 0 1,0 1-1,2-1 1,0 0-1,1 0 1,0 0 0,1-1-1,1 1 1,11 22 0,-14-33 8,1 0 1,0-1 0,0 1 0,1-1 0,-1 0 0,1 0 0,0 0 0,0 0 0,0-1 0,1 0 0,-1 0 0,9 5 0,-6-5-13,0-1 1,0 1 0,0-1 0,0-1 0,0 1 0,1-1 0,-1 0 0,12-1 0,-4 0-17,-1-2 1,1 0-1,-1 0 1,0-2-1,0 0 1,0 0-1,0-1 1,-1-1-1,14-8 1,-1-2 3,0-1 0,-1-1 0,-1-2 0,-1 0 0,-1-2 0,25-30 0,-25 24 61,-1-1 0,-1-1 0,-2 0 0,-1-1 0,16-41 0,-31 66-25,0-1 1,0 0 0,0 1-1,-1-1 1,0 0-1,1-12 1,-2 16-12,-1 0 0,1-1 0,0 1 0,-1 0 0,1 0 0,-1 0 1,0 0-1,0 0 0,0 0 0,-1 0 0,1 0 0,-1 0 0,0 0 0,1 1 0,-1-1 0,-4-3 1,1 2-1,0 0 0,0 0 0,0 1 0,-1 0 0,0 0 0,1 0 0,-1 0 1,-12-2-1,-4-1-168,-26-2 1,39 7 97,-20-3-847,0 2 1,-33 1 0,47 2-1475,-1 0 0,-29 7 0,44-8 2265,1 0 0,0 0-1,0 0 1,-1 0 0,1 0 0,0 1 0,0-1 0,0 0 0,-1 0 0,1 0-1,0 0 1,0 0 0,0 0 0,0 0 0,-1 0 0,1 0 0,0 1 0,0-1 0,0 0-1,0 0 1,-1 0 0,1 0 0,0 1 0,0-1 0,0 0 0,0 0 0,0 0-1,0 0 1,0 1 0,0-1 0,-1 0 0,1 0 0,0 0 0,0 1 0,0-1-1,0 0 1,0 1 0,7 6-3823,16 8-568,-20-14 4309,21 10-2296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6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23 944 3808,'-1'0'94,"0"0"1,0-1 0,0 1-1,0 0 1,0 0-1,0 0 1,0 0-1,1 0 1,-1 0-1,0 0 1,0 0 0,0 0-1,0 0 1,-8 1 7381,13-1-6831,0-1 1,1 1-1,-1-1 1,0 0-1,0-1 1,0 1-1,5-3 1,29-17 1784,-3-2-1454,-2-1 0,49-46 0,-3 2-480,14-2-125,66-54-43,-80 58 1,-33 28-175,41-42 1,-74 66-141,0-1 0,-1 0 1,0-1-1,-2 0 0,0-1 0,-1 0 0,9-21 1,-13 24 22,0 0 1,-1-1 0,0 1 0,-1-1 0,2-24-1,-5 34-31,0 0-1,-1 1 0,1-1 1,-1 1-1,0-1 0,0 1 0,0-1 1,-1 1-1,-3-8 0,4 10 3,-1-1-1,0 0 1,0 1-1,0-1 1,0 1-1,0-1 1,-1 1-1,1 0 1,-1 0-1,0 0 1,1 1-1,-1-1 1,0 1 0,0-1-1,-4 0 1,4 1 17,-1 0 0,1 0 0,-1 1 0,0 0 0,1-1 0,-1 1 0,1 1 0,-1-1 0,0 0 0,1 1 0,-1 0 0,1 0 0,-1 0 0,1 0 0,-1 1 0,1-1 0,0 1 0,0 0 0,0 0 0,0 0 0,0 0 0,-3 3 0,-6 5 174,1 1-1,0 1 1,-15 20 0,-3 7 324,1 1-1,-36 70 1,48-78-282,2 1-1,-12 42 1,22-59-161,1 0 0,0 1-1,1-1 1,0 1 0,2-1 0,0 1-1,3 18 1,15 71 144,-14-88-197,1 1 0,2-1-1,12 27 1,-9-24-179,-2-5 352,17 27 1,-23-39-623,1 0 0,0-1 0,0 1 0,0-1 0,0 0 0,0 0 0,1 0 0,0-1 0,-1 1 0,1-1 0,0 0 0,5 2 0,-8-3-82,1-1 0,-1 0 0,0 0 0,1 0 0,-1 0 0,1 0 1,-1 0-1,0 0 0,1 0 0,-1 0 0,0-1 0,1 1 1,-1 0-1,0-1 0,1 0 0,1 0 0,21-16-4933,-13 9 3861,17-9-3618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7:56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83 165 6880,'-2'0'123,"0"1"1,-1-1-1,1 0 1,0 1-1,0 0 1,0-1-1,0 1 1,0 0-1,0 0 1,0 0 0,0 0-1,1 1 1,-1-1-1,0 0 1,1 1-1,-1-1 1,1 1-1,-1 0 1,1-1-1,0 1 1,-1 0-1,1 0 1,0 0-1,0 0 1,1 0-1,-1 0 1,0 0-1,1 0 1,-1 0-1,0 4 1,0 4 571,-1-1-1,2 1 0,-1-1 1,2 20-1,0 1 1199,-2 22 223,-2 0 0,-3 0 0,-12 54 0,15-91-1812,0 21 0,5-57-388,1 0 0,0 1 0,2-1 0,0 1-1,10-24 1,2-11 88,-6 16-19,4-17-84,34-81 0,-43 121 249,2 0 0,0 1-1,1 0 1,1 1 0,0 0 0,1 0 0,0 1-1,1 1 1,22-19 0,-30 28-17,1 0 0,-1 0 1,1 0-1,0 0 0,0 1 0,1 0 0,-1 0 1,11-3-1,-13 5-82,-1 0 1,1-1 0,0 1-1,-1 0 1,1 0-1,0 1 1,-1-1 0,1 1-1,0-1 1,-1 1-1,1 0 1,-1 0 0,1 0-1,-1 0 1,1 0-1,-1 1 1,0-1 0,0 1-1,0-1 1,4 4-1,-2 0-8,0 0 0,-1 0-1,1 0 1,-1 0-1,0 0 1,-1 1 0,1-1-1,-1 1 1,0 0-1,-1 0 1,1 0 0,-1-1-1,0 2 1,-1-1-1,1 10 1,-2 1 0,0-1 0,-1 1 0,-1-1 0,-6 25-1,6-32-95,1-1-1,-2 1 0,1-1 0,-1 0 0,0 0 0,-1 0 0,0-1 1,0 1-1,0-1 0,-1-1 0,0 1 0,-1-1 0,1 0 0,-1 0 0,-1 0 1,1-1-1,-1-1 0,1 1 0,-1-1 0,-1 0 0,1-1 0,0 0 1,-1 0-1,0-1 0,1 0 0,-1-1 0,0 1 0,0-2 0,-10 0 0,6 0 50,9-1 6,0 1 1,0 0-1,0 0 0,0 0 0,1 1 0,-6 0 0,9-1 17,0 1 0,0-1 0,-1 0 0,1 0 0,0 0 0,0 0 0,-1 1 0,1-1 0,0 0 0,0 0 0,0 0 0,-1 1 0,1-1 0,0 0 0,0 0 0,0 1-1,0-1 1,0 0 0,0 0 0,-1 1 0,1-1 0,0 0 0,0 1 0,0-1 0,0 0 0,0 0 0,0 1 0,0-1 0,0 0 0,0 1 0,0-1 0,0 0 0,0 0 0,1 1 0,-1-1 0,0 0 0,0 0 0,0 1 0,0-1 0,0 0 0,1 0-1,-1 1 1,0-1 0,0 0 0,0 0 0,1 1 0,11 13 742,-11-12-642,8 6 256,0-1 1,19 13-1,6 4 24,10 16-161,-26-23-229,37 28 0,-30-28-400,14 10-3285,-30-22 531,0 0-1,15 5 0,-7-3-1349,6 9-2673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09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22 2400,'4'-7'17071,"-7"8"-16902,0-1 0,1 0 0,-1 1-1,0 0 1,0 0 0,1 0-1,-1 0 1,1 0 0,-1 1 0,-2 1-1,4-2 115,1-1-276,0 0-1,0 0 0,0 0 1,-1 0-1,1 0 1,0 0-1,0 0 1,0 0-1,0 0 1,0 0-1,0 0 1,0 0-1,0 0 1,0 0-1,0 0 1,0 0-1,-1 0 1,1 0-1,0 0 1,0 0-1,0 0 1,0 0-1,0 0 1,0 0-1,0-1 1,0 1-1,0 0 1,0 0-1,0 0 1,0 0-1,0 0 1,0 0-1,0 0 1,0 0-1,-1 0 1,1 0-1,0 0 1,0 0-1,0 0 1,0-1-1,0 1 1,0 0-1,0 0 1,0 0-1,0 0 1,0 0-1,0 0 1,0 0-1,0 0 1,0 0-1,0 0 1,0 0-1,0-1 1,0 1-1,1 0 1,-1 0-1,0 0 1,0 0-1,0 0 1,0 0-1,0 0 1,0 0-1,5-6 1387,-2 4 86,-9 8-813,-12 7 160,26-17-788,-1 0-1,1-1 0,-1 1 1,0-2-1,7-5 0,-13 10-133,-1 1 85,-1 0-1,1 0 1,-1 0-1,1 0 1,0 0-1,-1 0 1,1 0-1,0 0 0,-1 0 1,1 1-1,0-1 1,-1 0-1,1 0 1,0 0-1,-1 1 1,1-1-1,0 0 1,-1 0-1,1 1 1,0-1-1,0 0 1,-1 0-1,1 1 1,0-1-1,0 0 0,0 1 1,0-1-1,-1 0 1,1 1-1,0 0 1,0 4 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 1248,'0'0'99,"-1"0"-1,1-1 1,-1 1-1,1 0 1,-1 0 0,1 0-1,-1 0 1,1 0-1,-1 0 1,1 0 0,-1 0-1,1 0 1,-1 0-1,1 0 1,-1 0-1,1 0 1,-1 0 0,1 0-1,-1 0 1,1 0-1,-1 1 1,1-1 0,-1 0-1,1 0 1,-1 1-1,1-1 1,-1 0 0,1 1-1,0-1 1,-1 0-1,1 1 1,-1 0 0,-12 18 2686,4-7-1368,8-11-1248,0 1 1,0-1-1,1 1 0,-1-1 1,0 1-1,0 0 1,1-1-1,-1 1 0,1 0 1,0 0-1,-1-1 1,1 1-1,0 0 0,0 2 1,0-3-37,0 0-1,0 0 1,0 0 0,0 0 0,0 0 0,0 0 0,0 0 0,-1 0 0,1 0-1,0 0 1,-1 0 0,1 0 0,-1 0 0,1 0 0,-1 0 0,-1 1 0,3 1 469,1-1-467,0 0 0,0 0 0,0-1 0,0 1 0,0 0 0,1-1 0,-1 0 0,0 1 0,1-1 0,-1 0 0,1 0 0,0 0 0,-1-1 0,6 2 0,7 0 330,24 1 0,-31-3-380,271-3 2028,-174-1-1709,571-5 828,-373 3-943,-8 0-50,-114-2-256,-105 4 45,-56 4-117,14 0-626,-33 0 485,0 0 0,1 0-1,-1 0 1,0-1-1,0 1 1,0 0 0,0-1-1,0 1 1,0-1 0,0 1-1,0-1 1,0 1-1,0-1 1,0 0 0,0 0-1,0 1 1,0-1 0,0 0-1,-1 0 1,1 0 0,1-2-1,-2 3 118,0 0 1,0-1-1,0 1 0,0 0 0,0-1 0,0 1 0,0-1 1,1 1-1,-1 0 0,-1-1 0,1 1 0,0 0 0,0-1 1,0 1-1,0 0 0,0-1 0,0 1 0,0 0 0,0-1 1,-1 1-1,1 0 0,0-1 0,0 1 0,0 0 0,-1 0 1,1-1-1,0 1 0,0 0 0,-1 0 0,1-1 0,0 1 1,-1 0-1,1 0 0,0 0 0,-1-1 0,1 1 0,0 0 1,-1 0-1,1 0 0,0 0 0,-1 0 0,1 0 0,0 0 1,-1 0-1,-19-2-3350,20 2 3443,-24 0-3878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20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50 1824,'0'-1'51,"1"0"1,-1 0-1,1 1 0,-1-1 1,1 0-1,-1 0 0,1 0 0,0 0 1,-1 1-1,1-1 0,0 0 1,1 0-1,3-6 2119,-4 7-1713,1-1 0,-1 0 0,0 0 0,1 1 0,-1-1 1,0 0-1,0 0 0,0 0 0,0 0 0,0-1 0,0 1 0,0 0 0,0 0 0,-1-1 0,1 1 0,0 0 0,-1-1 0,1 1 0,0-3 0,1-3 1280,-1 7-1196,-1 4 765,1 38 1,-3-25-1090,0 8 127,-2 0-1,-12 46 1,2-26-25,-25 65 18,16-56-81,2 1 0,-24 109 0,11-32-75,33-128-218,0 0 76,0 0 1,0 0 0,0-1-1,-1 1 1,1-1-1,-4 6 1,4-8 323,49 2-1,-33-5-268,0-1 0,-1-1 0,23-8 0,1-1 96,29-5-233,1 3 0,0 3 1,1 3-1,99-1 0,-182 22-3295,10-9 2581,-1 0 1,1 0 0,0 0 0,-1-1-1,1 0 1,-1 0 0,0 0-1,1-1 1,-1 1 0,0-1-1,0-1 1,0 1 0,0 0 0,0-1-1,0 0 1,0 0 0,0-1-1,0 1 1,0-1 0,-6-2 0,-9-5-1447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20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19 126 4384,'-7'-6'833,"-3"-2"-126,10 8-622,0 0-1,0 0 0,0 0 0,0 0 0,0-1 0,0 1 0,0 0 0,-1 0 1,1 0-1,0 0 0,0-1 0,0 1 0,0 0 0,0 0 0,0 0 1,0-1-1,0 1 0,0 0 0,0 0 0,0 0 0,0 0 0,0-1 1,0 1-1,0 0 0,0 0 0,0 0 0,0-1 0,0 1 0,0 0 0,1 0 1,-1 0-1,0 0 0,0-1 0,0 1 0,0 0 0,0 0 0,0 0 1,0 0-1,1 0 0,-1-1 0,0 1 0,0 0 0,0 0 0,14-7 5732,6 3-2754,-3 0-1652,34-6 245,96-8-1,-89 12-1315,100 2-39,-112 4-552,10-5-687,-55 5 765,-1 0-1,1 0 0,-1 0 0,1 0 0,-1 0 1,1 0-1,-1 0 0,1 0 0,-1 0 1,1-1-1,-1 1 0,0 0 0,1 0 1,-1 0-1,1-1 0,-1 1 0,1 0 1,-1 0-1,0-1 0,1 1 0,-1-1 0,0 1 1,1 0-1,-1-1 0,0 1 0,1 0 1,-1-1-1,0 1 0,0-1 0,0 1 1,1-1-1,-1 1 0,0-1 0,0 1 0,0-1 1,0 1-1,0-1 0,0 1 0,0-1 1,0 1-1,0-1 0,0 1 0,0-1 1,0 1-1,0-1 0,0 1 0,-1 0 1,1-1-1,-1-2-709,0 1 1,1-1-1,-2 1 1,1 0-1,0-1 1,0 1-1,-3-3 1,-4-4-2957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20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23 187 6816,'-17'-22'2197,"17"22"-2012,-1-1-1,1 0 1,-1 1-1,1-1 1,0 1-1,-1-1 1,1 0-1,-1 1 1,1-1-1,0 0 1,0 1-1,-1-1 1,1 0-1,0 0 1,0 1-1,0-1 1,0 0 0,0 0-1,0 1 1,0-1-1,0 0 1,0 0-1,0 1 1,0-1-1,1 0 1,-1 0-1,0 1 1,0-1-1,1 0 1,-1 1-1,0-1 1,1 0-1,-1 1 1,1-1 0,0 0-1,2-1 144,-1 0-1,1 0 1,0 0 0,0 1 0,0-1-1,5-1 1,0 0 607,20-7-242,1 0 0,0 3 1,1 0-1,31-2 0,-30 4-271,331-38 554,-258 35-1249,-62 6-3220,-41 2 3096,-1 0-1,1 0 1,-1 0-1,1 0 1,0-1-1,-1 1 0,1 0 1,-1 0-1,0-1 1,1 1-1,4-7-5566,-5 6 5567,0 1-1,0-1 1,0 1-1,0-2 0,0-6-3868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2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4 1984,'0'-4'11098,"-5"7"-12132,-39 10 2916,-9 9-546,-97 55 0,143-72-1289,0 0 1,0 0-1,1 1 0,0 0 0,0 0 1,-8 9-1,15-14-21,-1-1 1,0 0-1,0 1 0,0-1 1,1 0-1,-1 1 0,0-1 1,0 0-1,1 0 0,-1 1 1,0-1-1,1 0 1,-1 0-1,0 0 0,1 0 1,-1 1-1,0-1 0,1 0 1,-1 0-1,0 0 0,1 0 1,-1 0-1,0 0 0,1 0 1,-1 0-1,1 0 1,-1 0-1,1 0 0,14 2-56,-15-2 48,46 7-208,82 22 1,-112-23 194,0 0 1,0 1-1,-1 0 0,27 18 1,-41-24 13,0-1 1,0 1 0,0-1-1,0 1 1,0 0 0,0-1-1,-1 1 1,1 0 0,0-1-1,0 1 1,-1 0-1,1 0 1,-1 0 0,1 0-1,0 0 1,-1 0 0,0 0-1,1 0 1,-1 0 0,0 0-1,1 0 1,-1 0-1,0 0 1,0 0 0,0 0-1,0 0 1,0 0 0,0 0-1,0 0 1,0 0 0,0 0-1,0 0 1,-1 0-1,1 0 1,0 0 0,-1 0-1,1 0 1,-1 0 0,1 0-1,-1 0 1,-1 1 0,0 1 42,-1 0 1,1-1 0,-1 1 0,0-1 0,0 0 0,0 0 0,0 0 0,0 0 0,0-1 0,0 1 0,0-1-1,-4 1 1,-23 6 227,-1-2-1,1-1 0,-55 2 1,78-7-490,0 0 1,0 1 0,0 0 0,0 0-1,0 1 1,0 0 0,0 0 0,0 1-1,1 0 1,-12 6 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3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65 151 4160,'0'0'47,"0"0"0,0 0 0,-1 0 0,1 0 0,0-1 0,0 1 0,0 0 0,-1 0 1,1 0-1,0 0 0,0 0 0,-1 0 0,1 0 0,0 0 0,0 0 0,0 0 0,-1 1 0,1-1 0,0 0 0,0 0 1,0 0-1,-1 0 0,1 0 0,0 0 0,0 0 0,0 0 0,-1 1 0,1-1 0,0 0 0,0 0 0,0 0 0,0 1 0,-3 9 1327,3 19 889,0-17-1384,1 25 1191,-1-4-462,-6 65-1,2-46-903,4-39-435,0 0-1,-5 25 0,2-24-87,3-11-63,-1 0 1,0 0-1,1 0 0,-1 0 0,0 0 0,-2 3 0,-2-15 666,-2-17-505,1-1 0,2 0-1,-3-38 1,6 47-301,0 0 0,1 0 0,0 0-1,2 0 1,0 0 0,1 0 0,1 1 0,0-1 0,2 1 0,0 0-1,1 0 1,14-26 0,-11 27 52,0-1 33,19-25 1,-26 38-68,1 0 0,-1 0 1,1 1-1,0-1 0,0 1 0,0 0 1,0 0-1,0 0 0,1 1 0,0-1 1,5-1-1,-8 4 3,1-1 0,0 1 0,0 0-1,0 0 1,-1 0 0,1 0 0,0 0 0,0 1 0,0-1-1,-1 1 1,1 0 0,0 0 0,-1 0 0,1 0-1,-1 0 1,1 1 0,-1-1 0,1 1 0,-1-1 0,0 1-1,0 0 1,0 0 0,3 4 0,1 0-2,0 1 0,-1 0 0,0 0 1,0 1-1,0 0 0,3 9 0,-5-9 101,0 1-1,0-1 1,-1 1-1,0 0 1,1 11-1,-3-15 7,0 1-1,0-1 1,0 1 0,0-1-1,-1 0 1,0 1-1,0-1 1,-1 0 0,-3 9-1,4-11-60,0-1 0,-1 0 0,1 0 0,-1 1 0,0-1 0,0 0 0,0 0 0,0 0 0,0-1 0,0 1-1,0 0 1,0-1 0,-1 1 0,1-1 0,-1 0 0,1 0 0,-1 0 0,1 0 0,-1 0 0,0-1 0,1 1 0,-1-1-1,0 0 1,0 0 0,1 0 0,-1 0 0,-4 0 0,-2-2 4,0 1 0,0-1 0,0-1 1,0 1-1,1-1 0,-1-1 0,-7-4 0,-2 0-183,14 6-86,0 1 0,0-1-1,0 0 1,0 0 0,1-1-1,-1 1 1,0-1 0,1 0-1,0 0 1,-5-5 0,8 8 129,0 0-1,0 0 1,0 0 0,0 0 0,-1-1 0,1 1 0,0 0 0,0 0 0,0 0 0,0 0-1,0-1 1,0 1 0,0 0 0,-1 0 0,1 0 0,0-1 0,0 1 0,0 0-1,0 0 1,0 0 0,0-1 0,0 1 0,0 0 0,0 0 0,0 0 0,0-1 0,0 1-1,0 0 1,0 0 0,1 0 0,-1-1 0,0 1 0,0 0 0,0 0 0,0 0-1,0-1 1,0 1 0,0 0 0,1 0 0,-1 0 0,0 0 0,0 0 0,0-1 0,13 0-3209,17 5-1119,-29-3 4220,22 2-4103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4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7 4320,'0'-7'7928,"-12"13"-5894,-12 3-1351,1 0 0,0 2-1,0 0 1,1 2-1,-40 30 1,58-40-627,0 0 0,1 0 0,-1 1 1,1-1-1,0 1 0,0 0 0,0 0 0,1 0 0,-1 1 0,1-1 0,-2 6 0,3-9-32,1 1 0,0-1-1,-1 1 1,1-1 0,0 1-1,0-1 1,0 1 0,0-1-1,0 1 1,0-1-1,0 1 1,0-1 0,1 1-1,-1-1 1,0 0 0,1 1-1,0-1 1,-1 0 0,1 1-1,0-1 1,-1 0 0,1 1-1,0-1 1,0 0-1,0 0 1,0 0 0,0 0-1,0 0 1,1 0 0,-1 0-1,0-1 1,0 1 0,1 0-1,-1-1 1,0 1 0,1 0-1,-1-1 1,1 0-1,-1 1 1,3-1 0,-1 1 24,1-1 0,-1 1 0,1-1 1,-1 0-1,1 0 0,-1-1 0,1 1 0,-1-1 1,1 1-1,-1-1 0,6-2 0,3-2-78,20-11-1,-21 10-108,-1-1-1,1 0 1,-1-1 0,-1 0-1,1 0 1,-1-1 0,14-18-1,-21 24 146,2-2 30,0 0 0,0 0 0,10-8 0,-13 12 92,-1 2-75,1 0 0,0 0 0,0 0 0,-1 0 0,1 0 0,0 0 0,-1 0 0,1 0 0,-1 0 0,1 2 1,-1-3-52,7 22 670,-5-14-373,1 1 0,6 13-1,2 1-21,-8-16-301,1 1 0,-1-1 0,10 13 1,-8-13-15,-4-5-292,8-3-4278,-7 0 3855,0 0 0,0 0 0,0-1 0,0 1 0,-1 0 0,1-1 0,0 1 0,-1-1 0,3-2 0,11-9-3882,-2 7 1819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4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9 5888,'0'0'73,"0"-1"1,0 1-1,0 0 1,0-1 0,0 1-1,0 0 1,0-1-1,0 1 1,0 0-1,0 0 1,0-1-1,0 1 1,0 0 0,0-1-1,0 1 1,0 0-1,0 0 1,-1-1-1,1 1 1,0 0-1,0-1 1,0 1-1,-1 0 1,1 0 0,0 0-1,0-1 1,-1 1-1,1 0 1,0 0-1,0 0 1,-1 0-1,1-1 1,0 1 0,0 0-1,-1 0 1,-14 3 3696,5-1-2396,-2 2-716,0 0 0,1 1 0,-1 0 1,1 1-1,0 0 0,-11 8 0,-4 5 457,-28 26 0,47-39-913,1 1 1,0-1 0,-9 12-1,14-16-158,-1 0 0,1 1-1,0-1 1,-1 0 0,1 1-1,0-1 1,1 1 0,-1 0-1,0-1 1,1 1 0,-1-1-1,1 1 1,0 0 0,0-1-1,0 6 1,1-4 13,0 2 75,0 0 1,1 1-1,3 8 1,-4-13-97,-1-1 1,1 1 0,0-1-1,-1 0 1,1 1-1,0-1 1,0 0 0,0 0-1,0 0 1,0 0-1,0 0 1,1 0 0,-1 0-1,0 0 1,0 0-1,1 0 1,-1-1 0,0 1-1,1-1 1,-1 1-1,2 0 1,5-1-8,0 0-1,0 0 1,-1 0 0,1-1 0,0 0-1,-1-1 1,12-4 0,18-2-648,-6-3-4389,3 6-2149,-11 4 1285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4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93 6880,'0'-9'1047,"0"2"2885,11 8-1546,-4 0-1946,0-1 1,1 1-1,-1-1 1,1-1-1,9 0 0,-13 0-402,-1 1 0,1-1-1,-1 0 1,0 0-1,1 0 1,-1 0-1,0-1 1,0 1-1,0-1 1,0 0-1,0 0 1,5-4-1,-7 5-18,0-1-1,0 1 0,-1 0 0,1-1 0,0 1 0,-1-1 0,1 1 0,-1-1 0,0 1 0,1-1 0,-1 0 0,0 1 0,0-1 0,0 1 0,0-1 0,0 1 0,0-1 0,-1 0 0,1 1 0,-1-3 0,1 2-22,-1 1 1,1 0-1,-1 0 0,1 0 0,-1 0 1,1 0-1,-1 0 0,1 0 0,-1 0 1,0 0-1,0 0 0,1 0 0,-1 0 1,0 0-1,0 1 0,0-1 0,0 0 1,0 1-1,0-1 0,0 1 0,0-1 1,0 1-1,-1-1 0,1 1 0,0 0 1,-2-1-1,-5 1 203,1 1 0,-1 0-1,1 1 1,0-1 0,0 1 0,-12 5 0,-39 22 1107,55-27-1200,-1 0 0,1 1-1,0-1 1,0 1-1,0-1 1,0 1 0,0 0-1,1 0 1,-1 1 0,1-1-1,0 0 1,0 1-1,0-1 1,0 1 0,1 0-1,-1 0 1,1 0 0,0-1-1,0 1 1,1 0-1,-1 0 1,1 0 0,0 0-1,0 0 1,1 7-1,0-1 19,1 1 0,0-1 0,1 0 0,0 0 0,0 0 0,1 0 0,1-1 0,9 16 0,-9-17-50,0-1 1,0 0 0,1 0 0,0 0 0,0-1-1,1 0 1,-1 0 0,1 0 0,10 5 0,-12-9-179,0 1 1,-1-1-1,1 0 1,1 0-1,-1-1 1,0 0-1,0 0 1,0 0-1,1 0 1,-1-1-1,0 0 1,1 0-1,-1 0 1,0-1-1,1 0 1,-1 0-1,5-2 1,-2 0-682,0 0 1,-1-1-1,0 0 1,0 0-1,0-1 1,0 0-1,9-9 0,15-11-5322,-7 13 2587,1 5-602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5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22 132 4896,'-6'-8'993,"6"8"-966,0 0 1,0 0-1,0 0 166,0-1-166,0 1 1,0 0-1,0 0 1,0 0 0,0 0-1,0 0 1,0 0-1,0 0 1,0 0-1,0 0 1,0 0-1,0 0 1,0 0-1,0 0 1,0 0-1,0 0 1,0 0-1,0 0 1,0 0-1,0 0 1,0 0 0,0 0-1,0 0 1,0 0-1,0-1 1,0 1-1,0 0 1,0 0-1,0 0 1,6 1 2166,0 25 1123,0 19-1374,0-5-387,0 45 1,-1-33 496,-6-68-1757,-1 0 1,-6-26-1,0-4-161,-21-137-178,29 178 79,-1 0-1,0 0 1,1 0-1,0 0 0,0 1 1,0-1-1,1 0 1,0 0-1,0 0 0,3-7 1,-4 11-19,1 0-1,-1 1 1,1-1 0,-1 1 0,1 0 0,0-1 0,-1 1 0,1-1-1,0 1 1,-1 0 0,1-1 0,0 1 0,0 0 0,-1 0 0,1 0 0,0 0-1,0 0 1,-1-1 0,1 1 0,0 1 0,0-1 0,-1 0 0,1 0-1,0 0 1,0 0 0,-1 0 0,1 1 0,1 0 0,23 10 294,-23-9-215,81 36 578,-26-13-378,4 1 84,9 4-210,-68-28-152,1 0 0,0-1 1,1 1-1,-1-1 1,0 0-1,0 0 1,1 0-1,-1 0 0,0-1 1,4 1-1,-5-1-34,-2-2-1170,0 0 143,0 0 1,0 1 0,0-1-1,0 0 1,0 0-1,1 1 1,-1-1-1,1-2 1,0 4 692,0-1 1,-1 1 0,1-1-1,-1 1 1,1-1-1,0 1 1,-1-1 0,1 1-1,0 0 1,-1-1-1,1 1 1,0 0 0,0 0-1,-1 0 1,1-1-1,0 1 1,0 0-1,0 0 1,-1 0 0,1 0-1,1 1 1,8-1-2739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6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9 4576,'6'2'1321,"-7"-5"-613,-4-5 5359,-5 21-2659,7-10-3100,0 0 0,0 1 0,1-1 0,-2 0 0,1 0 0,-7 4 1,-11 11 899,12-9-912,1 2 0,-1-1 0,2 1 1,0 1-1,-10 19 0,14-24-211,0 0 0,1 0 1,0 1-1,0 0 0,0-1 0,1 1 0,0 0 1,0 0-1,1 0 0,1 14 0,-1-20-72,1-1-1,-1 0 0,0 0 1,1 0-1,-1 1 0,0-1 1,1 0-1,-1 0 0,1 0 1,0 0-1,-1 0 0,1 0 1,0 0-1,0 0 0,-1 0 1,1 0-1,0-1 1,0 1-1,0 0 0,2 1 1,-2-2-9,0 0 1,0 1 0,0-1-1,0 0 1,0 0 0,-1 0-1,1 0 1,0 0 0,0 0-1,0 0 1,0 0 0,0-1-1,0 1 1,0 0 0,0 0-1,-1-1 1,1 1 0,0 0-1,0-1 1,0 1 0,-1-1-1,1 1 1,0-1 0,0 0-1,-1 1 1,1-1 0,0 0-1,0 0 1,13-19-376,0 0 1,-1 0-1,13-29 0,17-27 350,-43 76 40,0 0 1,0 0-1,0-1 1,0 1-1,1 0 1,-1 0-1,0 0 1,0 0-1,0 0 1,1-1-1,-1 1 0,0 0 1,0 0-1,1 0 1,-1 0-1,0 0 1,0 0-1,0 0 1,1 0-1,-1 0 1,0 0-1,0 0 1,1 0-1,-1 0 0,0 0 1,0 0-1,1 0 1,-1 0-1,0 0 1,0 0-1,0 0 1,1 1-1,-1-1 1,0 0-1,0 0 0,0 0 1,1 0-1,-1 0 1,0 1-1,0-1 1,0 0-1,1 0 1,6 9 338,-3-3-272,0-1 1,-1 1 0,0 1 0,0-1 0,0 0-1,-1 1 1,0-1 0,0 1 0,0 0 0,0 7-1,-2-8-127,2 1 1,-1 0-1,0-1 0,1 1 0,4 7 0,-5-12-363,0 0-1,0 0 0,0 0 1,0 0-1,1 0 0,-1-1 0,3 3 1,-4-4 138,1 1 0,0-1 1,0 0-1,-1 1 1,1-1-1,0 0 0,0 1 1,0-1-1,0 0 0,-1 0 1,1 0-1,0 0 0,0 0 1,0 0-1,0 0 1,0 0-1,-1 0 0,1 0 1,0-1-1,0 1 0,0 0 1,0-1-1,24-11-4428,-5 3 2261,17 0-1263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3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13 1472,'0'0'127,"0"-1"0,0 0 0,-1 0 0,1 1 1,0-1-1,0 0 0,-1 1 0,1-1 0,-1 0 0,1 1 0,0-1 0,-1 1 1,1-1-1,-1 0 0,1 1 0,-1-1 0,1 1 0,-1-1 0,0 1 0,0-1 1,0 1 185,1 0 0,-1 1 0,1-1 0,-1 0 1,-1 2 1565,2-2-1566,0 1 0,-1-1 1,1 1-1,0-1 0,0 1 0,-1-1 0,1 0 1,0 1-1,0-1 0,0 1 0,0 0 1,-6 23 5976,4-9-8263,2-15 1947,-7 48 632,-2-1 1,-2 0-1,-2-1 1,-2 0-1,-2-1 1,-39 73-1,33-77-298,2 1 0,2 1 0,-21 67 0,38-106-308,0 4 117,0 0-1,0 1 0,1-1 0,-1 9 0,18-21-164,45-43 48,-10 13 122,-25 16-311,48-26 0,-60 38 157,0 0 0,1 1 0,-1 1 0,19-3 0,-32 7 36,1 0-1,0 0 0,0 0 0,0 0 0,0 1 0,0-1 1,0 1-1,0-1 0,0 1 0,-1 0 0,1-1 0,0 1 1,0 0-1,-1 0 0,1 1 0,-1-1 0,1 0 1,-1 0-1,2 3 0,4 3 155,-1 0 1,8 13 0,-11-16-85,1 4-20,1 0-1,-2 0 1,1 0 0,-1 0 0,0 1 0,-1-1 0,0 1 0,0 0 0,-1-1 0,0 18 0,-1-6 88,-1-1 0,0 1 1,-9 35-1,7-45-72,0 1-1,0-1 1,-1 0-1,-9 17 1,11-24-54,1 0 0,-1-1 0,0 1 0,1-1 0,-1 1 0,0-1 0,-1 0 0,1 0 0,0 0-1,-1 0 1,1 0 0,-1 0 0,1-1 0,-1 1 0,0-1 0,1 0 0,-1 0 0,0 0 0,0 0 0,0 0 0,0-1 0,-4 1 0,1-1 5,-1-1 1,1 0 0,0 0-1,-1-1 1,1 0-1,0 0 1,0 0-1,0-1 1,0 0-1,-5-3 1,-11-8-225,-23-20 1,20 14-169,1 2 22,1 1-750,0 0-1,-26-28 0,41 38 265,-7-10-2804,14 17 3476,1-1 0,-1 0 1,1 1-1,0-1 0,-1 0 0,1 1 1,0-1-1,0 0 0,-1 1 0,1-1 0,0 0 1,0 0-1,0 1 0,0-1 0,0 0 1,0 0-1,0 1 0,0-1 0,0 0 1,0 0-1,1 1 0,-1-1 0,0 0 0,1 0 1,10-12-3950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6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313 233 7136,'-1'0'182,"1"-1"0,-1 1 0,1-1 0,-1 1 0,1 0 0,-1-1 1,0 1-1,1 0 0,-1 0 0,1-1 0,-1 1 0,0 0 0,1 0 0,-1 0 0,0 0 1,1 0-1,-1 0 0,0 0 0,1 0 0,-1 0 0,1 0 0,-1 0 0,0 0 0,1 0 1,-1 0-1,0 1 0,1-1 0,-2 1 0,-11 1 1219,1-1-875,1 0-1,0 1 1,-1 0-1,1 0 1,-21 9 0,-51 26 1243,72-32-1572,1 1 0,0 0 0,0 0 0,-16 15 0,22-17-144,0 0 1,0 0-1,1 1 1,-1 0-1,1-1 1,0 1-1,0 0 1,0 0-1,1 1 0,0-1 1,-3 9-1,5-11-37,-1-1 0,1 1 0,0-1-1,0 1 1,0-1 0,0 1 0,0-1 0,0 0-1,1 1 1,-1-1 0,1 1 0,-1-1-1,1 0 1,0 1 0,0-1 0,0 0 0,1 0-1,-1 0 1,0 0 0,1 0 0,-1 0 0,1 0-1,0-1 1,0 1 0,-1 0 0,1-1-1,4 3 1,-2-2-10,0 1-1,1-1 0,-1 0 1,1-1-1,-1 1 1,1-1-1,-1 0 0,1 0 1,0 0-1,-1-1 1,1 0-1,0 0 0,7 0 1,-2-2-86,0-1 0,0 0 0,0 0 1,-1-1-1,1 0 0,-1-1 0,14-9 1,-10 6-130,-1-1 1,-1 0 0,0-1-1,18-20 1,-20 19 169,0 0 0,-1-1 0,0 0 0,-1-1 0,0 0 0,-1 0 0,-1 0 0,0-1 0,5-24 0,-5 16 50,1-1 96,-2 0-1,0-1 1,-2 0 0,0-41-1,-6 28 524,4 36-621,0 1 0,0 0 0,0 0 0,0-1 0,0 1 0,-1 0 0,1 0 0,0-1 1,0 1-1,0 0 0,0 0 0,-1 0 0,1-1 0,0 1 0,0 0 0,-1 0 0,1 0 0,0 0 1,0-1-1,-1 1 0,1 0 0,0 0 0,0 0 0,-1 0 0,1 0 0,0 0 0,-1 0 0,1 0 0,0 0 1,0 0-1,-1 0 0,1 0 0,0 0 0,-1 0 0,1 0 0,0 0 0,0 0 0,-1 0 0,1 0 0,0 1 1,0-1-1,-1 0 0,1 0 0,0 0 0,0 0 0,-1 1 0,1-1 0,0 0 0,0 0 0,0 0 0,0 1 1,-1-1-1,1 0 0,0 0 0,0 1 0,0-1 0,0 0 0,0 0 0,0 1 0,-1-1 0,-3 12 198,0 0-1,1-1 0,1 1 1,-1 0-1,0 23 0,3-32-148,-2 37 243,2 1-1,9 64 1,-7-88-365,-1-9-372,0 0 1,1 0-1,0 0 1,0 0-1,5 9 1,-7-15 128,1 0 0,-1-1-1,1 1 1,0 0 0,0-1 0,0 1 0,0-1 0,0 0 0,0 1 0,0-1 0,1 0 0,-1 0-1,0 1 1,1-1 0,-1 0 0,1 0 0,-1-1 0,1 1 0,-1 0 0,1 0 0,0-1 0,-1 1-1,1-1 1,0 1 0,0-1 0,-1 0 0,1 0 0,0 0 0,0 0 0,1 0 0,12-4-3869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92 6464,'9'-9'2400,"2"4"4224,-8 14-5696,-3 5-545,-3-1-223,-3 3-96,1 2-1119,-4 3 575,3 1-2272,1 0 1536,1-5-3328</inkml:trace>
  <inkml:trace contextRef="#ctx0" brushRef="#br0" timeOffset="1">58 56 6144,'0'-21'2272,"-6"14"-1760,12 1-160,-6 3 672,5-6-640,4 5 480,2-1-512,-2 5-864,5 0 256,6 0-800,0 5 608,3 2-2528,2 2 1664,4 4-1760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7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13 6144,'-4'-2'508,"0"0"1,0 0-1,-1 1 0,1 0 1,0-1-1,-1 2 1,1-1-1,-1 0 0,1 1 1,-1 0-1,1 0 0,-1 0 1,1 1-1,-6 0 1,-6 2 632,0 0 1,-26 10-1,24-6-231,-29 16 1,39-19-752,1 0 1,0 1 0,0 1 0,1-1-1,-1 1 1,-6 8 0,12-13-139,0 0 1,0 0-1,0 0 0,0 0 1,1 0-1,-1 0 1,0 0-1,1 1 1,-1-1-1,1 0 0,-1 0 1,1 1-1,0-1 1,-1 0-1,1 1 0,0-1 1,0 0-1,0 1 1,0-1-1,0 0 1,0 1-1,1-1 0,-1 1 1,0-1-1,1 0 1,-1 0-1,1 2 1,1-1 10,-1-1 1,0 1 0,0-1 0,1 1 0,-1-1 0,1 0 0,-1 0 0,1 0 0,0 0 0,0 0 0,-1 0 0,1 0 0,0-1 0,0 1 0,0-1 0,0 1 0,-1-1-1,1 0 1,4 1 0,5-2-135,1 1 0,0-1-1,-1-1 1,1 0-1,0-1 1,-1 0 0,16-7-1,32-7-139,-57 16 239,0 1 0,0-1-1,0 1 1,0 0 0,0 0 0,0 0-1,0 0 1,0 0 0,0 0 0,0 0-1,0 1 1,0-1 0,0 1 0,0-1-1,0 1 1,0 0 0,1 1 0,-1-1 30,-1 1 1,1-1 0,-1 1-1,0 0 1,1-1 0,-1 1-1,0 0 1,0 0-1,0 0 1,0 0 0,-1 0-1,1 0 1,0 0 0,-1 0-1,1 4 1,5 34 175,2 81-1,-3-67-1775,-4-54 1451,-1 1 0,0-1 0,0 0 0,0 0 0,1 0 0,-1 0 0,0 0 0,0 0 0,0 0 0,1 0 0,-1 0 0,0 0 0,0-1 0,0 1 0,1 0 0,-1 0-1,0 0 1,0 0 0,0 0 0,1 0 0,-1 0 0,0 0 0,0-1 0,0 1 0,0 0 0,0 0 0,1 0 0,-1 0 0,0-1 0,0 1 0,0 0 0,0 0 0,0-1 0,5-6-1011,0 0 0,-1-1 0,-1 0 0,1 0 0,-1 0 0,0 0 0,-1-1 0,2-9 0,7-21-1112,8-8 314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8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20 8896,'0'-2'375,"-1"-13"1323,1 15-1667,0 0 1,0 0-1,0 0 1,0 0-1,0 0 1,0 0-1,0 1 1,0-1-1,-1 0 1,1 0-1,0 0 1,0 0-1,0 0 1,0 0-1,0 0 1,0 0-1,-1 0 1,1 0-1,0 0 1,0 0-1,0 0 1,0 0-1,0 0 1,0 0-1,-1 0 1,1 0-1,0 0 1,0 0-1,0 0 1,0 0-1,0 0 1,0 0-1,-1 0 1,1 0-1,0 0 1,0 0-1,0-1 1,0 1-1,0 0 1,0 0-1,0 0 1,0 0-1,0 0 1,-1 0-1,1 0 1,0 0-1,0 0 1,0-1-1,0 1 1,0 0-1,0 0 1,0 0-1,0 0 1,0 0-1,0 0 1,0-1-1,0 1 1,0 0-1,0 0 1,0 0-1,-6 11 467,0 1-1,1 1 1,0-1-1,-4 19 0,2-6 302,-16 44 792,-34 124 600,48-156-2112,2-1-1,2 1 0,-1 55 0,6 14-3678,-1-97 660,-3-11-48,-4-17-1272,6 15 3862,-6-13-2999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8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21 5472,'-7'-4'846,"5"2"-527,0 1-1,0-1 1,0 1-1,0 0 1,-1 0-1,1 0 1,0 0-1,-1 0 0,1 0 1,0 1-1,-1-1 1,-7-3 7130,28 10-7252,-1-2 0,23 3 0,77 2-4541,-38-5 1078,-27-1 1768,45 6-64,-86-7 1949,-1 0-1,0 1 1,0 0-1,0 0 1,0 1-1,0 1 1,8 5-1,-15-8-183,0-1 0,-1 1 0,1 0 0,-1 1-1,0-1 1,0 0 0,0 1 0,0-1-1,0 1 1,0-1 0,-1 1 0,1 0 0,-1 0-1,1 0 1,-1 0 0,0 0 0,-1 0 0,1 0-1,0 0 1,-1 0 0,0 0 0,0 0 0,1 1-1,-2 3 1,0 2-411,-1 0 1,0 0-1,0 0 0,-1 0 1,0 0-1,-9 16 0,12-25 112,0 0 0,0 0 0,0 1 0,0-1 0,0 0 0,0 1 0,0-1 0,0 0 0,-1 1 0,1-1-1,0 0 1,0 0 0,0 1 0,-1-1 0,1 0 0,0 0 0,0 1 0,0-1 0,-1 0 0,1 0 0,0 1 0,-1-1 0,1 0-1,0 0 1,0 0 0,-1 0 0,1 0 0,0 0 0,-1 0 0,1 1 0,0-1 0,-1 0 0,1 0 0,-1 0 0,-5-11-2872,1-6-1272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8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5152,'2'1'245,"0"0"0,0 0 1,0 0-1,0 1 0,0-1 0,0 0 1,0 1-1,0 0 0,2 2 0,27 27-3028,-2 11 293,-24-36 2987,-1 1 0,0-1 0,0 1 1,-1 0-1,0 0 0,0 0 1,0 0-1,-1 0 0,3 12 1,-3-8 466,1-1 1,0 1 0,7 12-1,-5-13-370,-3-6-192,0 1 0,0-1 0,1 0 0,0 0 0,5 7 0,-7-11-317,0 1 0,0 0 1,0 0-1,0-1 0,0 1 0,0 0 0,0-1 1,0 1-1,0-1 0,0 1 0,1-1 1,-1 0-1,0 0 0,0 1 0,0-1 0,1 0 1,-1 0-1,0 0 0,0 0 0,1 0 1,-1-1-1,0 1 0,0 0 0,0 0 0,1-1 1,-1 1-1,1-1 0,9-5 277,0 0 0,-1-1-1,0 0 1,0 0 0,-1-1-1,0-1 1,0 1 0,-1-1-1,0-1 1,7-11 0,-13 18-257,0 0 0,0 0 0,0-1 0,0 1 0,0 0 0,-1-1 0,1 0 0,-1 1 0,1-7 0,-2 8-51,0 0 0,0 0-1,0 1 1,0-1 0,0 0 0,-1 1 0,1-1-1,0 0 1,-1 1 0,1-1 0,-1 0-1,0 1 1,0-1 0,0 1 0,0-1 0,0 1-1,0 0 1,0-1 0,0 1 0,0 0 0,0 0-1,-1 0 1,-2-2 0,-2-1-31,0 0 0,-1 1 0,0 0 0,1 0 0,-1 1 0,0 0 0,0 0 0,-1 0 0,1 1 0,0 0 0,-13 1 0,13 0-215,1 0-1,-1 0 1,1 1 0,0 0 0,0 0-1,0 1 1,-1 0 0,1 0 0,1 0-1,-1 1 1,0 0 0,1 0 0,-1 0-1,-4 5 1,8-7-122,1 1 1,-1-1-1,1 1 0,0 0 0,-1-1 1,1 1-1,0 0 0,0 0 1,0 0-1,1 0 0,-1 0 0,0 0 1,1 0-1,-1 0 0,1 0 0,0 0 1,-1 0-1,1 0 0,0 0 1,0 0-1,1 1 0,-1-1 0,0 0 1,1 0-1,-1 0 0,1 0 1,0 0-1,-1 0 0,1 0 0,0 0 1,0-1-1,1 1 0,-1 0 0,0 0 1,0-1-1,1 1 0,-1-1 1,1 1-1,3 1 0,17 7-3915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9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25 7808,'-4'-8'1405,"3"7"-1100,1-1 1,-1 0-1,0 0 1,0 1-1,0-1 1,0 1-1,0-1 1,-3-2 2053,-6 39 2910,8-30-4973,-4 7 330,1 0 1,-6 19 0,4-12-232,6-16-302,0 0 1,0 0 0,0 0-1,0 0 1,0 1 0,0 4-1,1-7 403,1-1-494,0-1 0,0 1 0,0-1 0,0 0 0,0 1 0,0-1 0,-1 0-1,1 0 1,0 0 0,0 1 0,0-3 0,3 0-83,17-16-18,1 2 0,0 0 1,29-15-1,-48 30 183,0 0 0,0 1-1,1-1 1,-1 1 0,0 0 0,1 0 0,-1 0 0,1 1-1,-1-1 1,1 1 0,0 0 0,-1 0 0,1 0-1,-1 0 1,1 0 0,-1 1 0,6 1 0,-4 0-86,0 0 0,-1 1 0,1-1 1,-1 1-1,0 0 0,0 0 1,0 1-1,0-1 0,0 1 0,-1 0 1,5 6-1,27 41-3607,-29-40 1688,1 0 0,0-1 0,1 0 0,0 0 0,1 0 0,17 14 0,3-2-2313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39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31 167 4896,'-8'-5'887,"7"4"-695,0 0 0,-1 1 0,1-1 0,0 0 0,-1 0 0,1 1 0,0-1-1,0 0 1,0 0 0,0-1 0,0 1 0,0 0 0,0 0 0,0 0 0,0-1-1,1 1 1,-1 0 0,0-1 0,0-1 0,0-7 1875,1 9-1775,0 0-1,-1 0 1,1-1 0,0 1-1,0 0 1,0 0-1,0 0 1,0 0-1,1-1 1,-1-1 0,2-8 2310,-2 11-2442,0-1 1,0 0 0,0 1 0,0-1 0,0 0-1,0 1 1,0-1 0,1 1 0,-1-1 0,0 0-1,0 1 1,1-1 0,-1 1 0,0-1 0,0 1-1,1-1 1,-1 0 0,1 1 0,-1 0 0,0-1 0,1 1-1,-1-1 1,1 1 0,-1-1 0,1 1 0,0-1-1,1 1 672,18 0 923,53-4-854,89-15-1,-78 8-744,71-6-63,77-10-356,-186 17-2139,-69 24-11927,-8 0 9167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0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13 9728,'-20'-13'4384,"34"21"-3808,-3-8 2239,7 5-1663,2-5 1504,19 0-1536,-1-5-288,21 1-544,9 0-896,0 4 320,1 0-2880,-6 0 1760,-6 0-4543,2 4 3359,-16-4-2976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0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33 4384,'2'-3'344,"0"1"0,0-1 0,1 1 1,-1 0-1,1 0 0,-1 0 0,1 0 0,0 0 0,0 0 1,0 1-1,0-1 0,0 1 0,0 0 0,4-1 0,-4 1 49,-1 1-1,1-1 0,-1 1 0,0-1 1,1 1-1,-1 0 0,1 0 0,-1 0 1,1 0-1,-1 1 0,1-1 0,-1 1 1,1-1-1,-1 1 0,0 0 0,1 0 1,-1 0-1,0 0 0,4 3 0,-5-3-248,0 0-1,0 0 0,-1 0 1,1 1-1,0-1 0,-1 1 0,1-1 1,-1 0-1,1 1 0,-1-1 0,0 1 1,0-1-1,1 1 0,-1-1 0,-1 3 1,-2 25 1051,-22 52-158,7-28-772,-35 102 334,39-120-514,-2-1-1,-27 44 1,-42 41 260,-8 13 9,91-129-336,-1 1 84,1 0-1,0 0 1,0 0 0,0 0-1,0 0 1,0 1 0,1-1-1,-2 9 1,18-13 581,76 0 195,177 3-119,-160-2-907,-62-1-3389,-45 0 3347,-1 0 0,0 0 0,1 0 0,-1-1 0,0 1 0,0 0 1,1 0-1,-1 0 0,0 0 0,1 0 0,-1 0 0,0 0 0,0-1 1,1 1-1,-1 0 0,0 0 0,0 0 0,0-1 0,1 1 0,-1 0 0,0 0 1,0-1-1,0 1 0,0 0 0,1 0 0,-1-1 0,0 1 0,0 0 1,0-1-1,0 1 0,0 0 0,0-1 0,0-11-3562,0 9 1162,0-6-679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72 3072,'-7'-14'1068,"4"7"1112,17-7 2534,-11 11-4293,-1 0-1,1-1 0,0 1 1,0 0-1,1 0 0,-1 0 1,1 1-1,5-5 0,-7 6-345,0 0-1,0 1 0,0-1 1,0 0-1,0 1 0,0-1 1,1 1-1,-1 0 0,0-1 1,0 1-1,0 0 0,0 0 1,0 1-1,0-1 0,1 0 1,-1 1-1,0-1 0,0 1 1,0 0-1,2 1 0,-1-1-40,0 1 0,0 0 0,-1 0 0,1 0 0,-1 1 0,1-1 0,-1 0 0,0 1 0,0 0 0,0-1 0,0 1 0,0 0 0,-1 0 0,0 0 0,1 0 0,-1 0 0,0 1 1,0-1-1,-1 0 0,1 0 0,-1 1 0,1-1 0,-1 0 0,0 1 0,-1 4 0,0 2 52,0 0 0,-1 0 0,0 0 0,-1 0 0,0 0 0,0-1 0,-6 12 0,-2-3 113,-1 0 0,0-1 0,-1-1 0,-1 0 0,0-1 0,-18 15-1,30-29-137,1 1-1,-1-1 1,1 1 0,-1-1-1,1 1 1,0 0-1,-1-1 1,1 1-1,0 0 1,0 0-1,0 0 1,1 0-1,-2 4 1,2-6-33,0 0-1,0 1 1,0-1 0,0 1 0,0-1 0,0 1 0,0-1 0,0 1 0,1-1-1,-1 0 1,0 1 0,0-1 0,0 1 0,1-1 0,-1 0 0,0 1-1,0-1 1,1 1 0,-1-1 0,0 0 0,1 0 0,-1 1 0,1-1 0,0 1 11,1 0 1,-1-1-1,1 1 1,-1-1 0,1 1-1,-1-1 1,1 0-1,-1 0 1,1 0 0,2 0-1,9 0 138,27-6 0,-4 0-93,2 3-8,60-10-206,-2 0-2377,-7 1-5743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1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58 105 6880,'-8'-7'828,"6"4"-503,-1 0 0,0 1 0,0-1-1,0 1 1,-1 0 0,1 0 0,0 0-1,-1 0 1,1 1 0,-1-1 0,1 1 0,-8-1-1,11 1-128,0 1 0,0 0-1,0-1 1,0 1 0,0 0-1,0-1 1,0 1 0,0 0-1,0-1 1,0 1 0,0 0-1,1-1 1,-1 1 0,0 0-1,0-1 1,0 1 0,0 0-1,1 0 1,-1-1 0,0 1-1,0 0 1,1 0 0,-1-1-1,0 1 1,0 0 0,1 0-1,-1 0 1,1-1 0,58-4 4294,-9-5-2893,73-3 0,-83 10-1212,30-2-505,112 6 0,-149 3-64,-26-2-491,1-1 0,-1 0 0,1 0 0,0-1 0,-1 0 0,1 0 0,8-2 0,-16 2 437,1 0 0,-1-1-1,0 1 1,1-1 0,-1 1 0,1 0 0,-1-1 0,0 1-1,0-1 1,1 1 0,-1 0 0,0-1 0,0 1-1,1-1 1,-1 1 0,0-1 0,0 1 0,0-1-1,0 1 1,0-1 0,0 0 0,1 1 0,-1-1-1,-1 1 1,1-1 0,0 1 0,0-1 0,0 1-1,0-1 1,0 1 0,0-1 0,-1 0 0,1 0-115,-3-15-5780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1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16 6304,'-21'-16'6714,"29"16"-4399,26 9 1162,-25-6-2831,1 0-1,-1-1 0,12 1 0,142-1 1874,-87-3-2104,357 1 214,-388 4-4320,-55 5-4298,-4 0 3323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2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21 6816,'-5'-3'910,"4"2"-746,0 1 1,0 0-1,0-1 1,1 1-1,-1 0 1,0-1 0,0 1-1,1-1 1,-1 0-1,0 1 1,1-1-1,-1 1 1,1-1-1,-1 0 1,0 0 0,0-2 2238,0 3-2147,0 0 1,0 0-1,1-1 0,-1 1 0,0 0 0,0 0 0,0 0 0,0 1 0,0-1 1,0 0-1,1 0 0,-1 0 0,0 1 0,0-1 0,0 0 0,0 1 1,1-1-1,-1 0 0,-1 2 0,-14 10 440,11-8-540,0 1 0,1 0 0,-1 1 0,1-1 0,0 1 0,1 0 0,-1 0 0,1 0 0,0 0 0,1 1-1,0-1 1,0 1 0,0-1 0,-1 8 0,2-3-9,0 0 0,1 0 0,0 1 0,0-1 0,1 0 0,1 0-1,5 20 1,-6-26-70,1 0 0,0 0-1,0-1 1,0 1 0,0-1-1,1 1 1,0-1 0,5 6-1,-7-8-42,1-1 0,-1 1 1,1-1-1,-1 0 0,1 1 0,0-1 0,-1 0 0,1 0 0,0 0 1,0 0-1,0 0 0,0-1 0,0 1 0,0-1 0,0 1 1,0-1-1,0 0 0,0 1 0,0-1 0,0 0 0,1 0 0,-1-1 1,2 1-1,3-3 5,0 1-1,-1-1 1,1 0 0,-1 0 0,0-1 0,0 0 0,0 0 0,-1-1 0,1 1-1,-1-1 1,6-8 0,2-1 42,-1-1 0,-1-1-1,9-18 1,-16 29-141,-1-1 0,-1 0 0,1 1 0,-1-1 1,0-1-1,-1 1 0,1 0 0,-1 0 0,0-9 0,-1 12 20,0 0 0,0-1-1,0 1 1,-1 0 0,0 0-1,1 0 1,-1 0 0,0 0-1,-1 0 1,1 0 0,0 0-1,-1 0 1,0 0 0,0 1 0,1-1-1,-2 1 1,1-1 0,0 1-1,0 0 1,-4-2 0,1 0-201,-1 0 0,-1 1 1,1 0-1,0 0 0,-1 1 1,0 0-1,1 0 0,-1 0 1,0 1-1,0 0 0,0 0 1,0 1-1,0 0 0,0 0 1,0 1-1,0 0 0,0 0 1,1 0-1,-1 1 0,0 0 1,1 0-1,-1 1 0,-7 4 1,12-6-6,1 0 0,-1 0 0,0 0 0,1 1 0,-1-1-1,1 1 1,-1-1 0,1 1 0,0 0 0,-1-1 0,1 1 0,0 0 0,0 0 0,0 0 0,1-1 0,-2 5 0,1-3-198,1 0 0,0 0 0,0 1 0,0-1-1,0 0 1,0 1 0,1-1 0,0 0 0,1 6 0,11 25-4233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3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4320,'0'-5'13482,"1"6"-12346,5 4-808,0 0 0,1 0-1,-1-1 1,1 0 0,0 0 0,0-1 0,0 0-1,0 0 1,0-1 0,1 0 0,-1 0 0,1 0-1,13 0 1,10-1-109,1 0 1,33-5-1,-42 2 86,117-13 61,-119 11-344,1 0 0,-1-2-1,0-1 1,29-13 0,-44 17-10,1-1 0,-1 0 1,0 0-1,0-1 0,0 1 1,-1-2-1,0 1 0,1 0 1,-2-1-1,1 0 0,-1 0 1,0 0-1,4-8 0,-6 9-36,0 0 0,0 0 0,0-1 0,0 1 0,-1-1 0,0 1 0,0-1-1,-1 1 1,1-1 0,-1 0 0,0 1 0,-1-1 0,0 0 0,1 1 0,-2-1-1,1 1 1,-4-10 0,3 11 6,0 0 0,-1-1-1,1 1 1,-1 0 0,0 0 0,0 1-1,0-1 1,-1 1 0,1-1 0,-1 1-1,0 0 1,0 0 0,0 1 0,0-1-1,0 1 1,-1 0 0,1 0 0,-1 0-1,1 1 1,-1 0 0,0 0 0,1 0-1,-9-1 1,-3 2 16,0-1-1,0 2 1,0 0-1,0 1 0,-30 7 1,23-2 92,1 0 0,0 1-1,0 1 1,0 1 0,1 1 0,1 1 0,0 1-1,1 0 1,-30 28 0,37-29 19,0 0 1,1 1-1,0 1 0,1 0 1,1 0-1,-8 16 1,11-18-7,1 0 0,0 1 0,1-1 0,1 1 0,0-1 0,1 1 1,0 0-1,0 21 0,2-29-54,0 0-1,1-1 1,-1 1 0,1 0 0,0 0 0,0 0-1,1-1 1,0 1 0,-1 0 0,2-1 0,-1 0-1,0 1 1,1-1 0,0 0 0,0 0 0,5 5-1,-3-4 22,1 0 1,1 0-1,-1-1 0,1 0 0,0 0 0,0 0 0,0-1 0,0 0 0,15 4 0,17 2 91,0-2-1,1-1 1,59 1-1,125-13-2130,-167 4 360,19-4-3031,0 0-3950,-34 6 5093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4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 3712,'-4'0'325,"-1"-1"1,1 1-1,-1-1 0,1 1 1,-1 1-1,-5 0 0,-5 4 5589,-1-1 5084,30 5-9985,-9-7-954,0-1 1,0 0-1,0 0 0,0-1 1,0 1-1,0-1 0,0 0 1,7-1-1,6 0 100,180-1 576,186 3 594,-331 0-1347,-27-2 44,-1 1-1,34 6 1,-20-2-367,-43-4-15,0 1 1,0-1 0,-1 1 0,1 0 0,-5 3 0,-13 2-2021,11-4-196,0 0 0,0 1 0,-13 6 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5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96 2976,'0'-1'175,"-1"1"0,1 0 1,-1 0-1,0-1 0,1 1 0,-1 0 0,1 0 1,-1 0-1,0-1 0,1 1 0,-1 0 0,0 0 1,1 0-1,-1 0 0,0 0 0,1 0 1,-1 1-1,0-1 0,1 0 0,-1 0 0,1 0 1,-1 0-1,0 1 0,1-1 0,-1 0 0,1 1 1,-7 8 7621,17-18-5168,-6 6-2265,1 0 1,-1-1-1,1 1 0,4-7 1,17-11 319,-20 16-517,2 1-1,-1 0 0,0 1 0,1 0 0,12-4 1,13-2 178,-22 5-288,0 1 0,0 0 0,0 1 0,0 0 0,14 0 1,4 1-21,39 2 0,-66-1-40,1 1-1,-1-1 1,0 0-1,1 1 0,-1 0 1,0-1-1,0 1 1,0 0-1,0 0 1,0 0-1,0 0 1,0 1-1,0-1 0,0 0 1,0 1-1,-1 0 1,1-1-1,0 1 1,-1 0-1,0 0 0,1-1 1,1 5-1,-2-3 8,0 0-1,0 1 1,0-1-1,0 0 1,0 0-1,-1 1 1,0-1-1,0 0 0,0 1 1,0-1-1,0 0 1,-1 1-1,1-1 1,-1 0-1,-1 5 1,-10 22-29,-1-1 0,-17 30 0,8-18 116,10-18-28,-43 80 225,43-83-296,-1 0-1,-29 33 0,20-29 109,-1-1-1,0-1 1,-2-1-1,-1-1 1,-51 30-1,50-33 995,40-21-1004,1 1 1,0 1 0,0 0-1,18 1 1,12 1 178,65 9 1,-64-8 164,-37-1-387,1 0 0,-1 0 0,0 1-1,1 0 1,-1 0 0,9 3 0,1 0-148,-17-4-166,-6 4-3980,5-4 3765,-1 0-1,0 0 0,0 0 0,-1 1 0,12-19-12911,-4 14 12751,19-13-2434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2:38:46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66 3648,'1'-7'308,"-1"3"-93,0-1 1,0 1-1,-1-1 1,1 1-1,-1 0 1,0-1-1,-1-3 1,0-3 2133,0 3 948,1 8-3231,1 0-1,-1-1 0,1 1 0,-1 0 0,1 0 1,-1 0-1,1 0 0,-1 0 0,1 0 1,-1 0-1,1 0 0,-1 0 0,1 0 0,0 0 1,-1 1-1,1-1 0,-1 0 0,1 0 0,-1 0 1,1 1-1,-1-1 0,0 0 0,-5 5 497,-1 0 0,1 0 0,0 0-1,0 0 1,1 1 0,0 0 0,0 0-1,-8 12 1,-74 140 2370,59-102-2189,20-40-586,0-1 0,1 1 0,1 1 0,1-1 0,-6 35 0,10-46-97,0 0 1,1 1-1,-1-1 0,1 0 1,1 1-1,-1-1 1,1 1-1,0-1 0,0 0 1,0 0-1,1 1 0,0-1 1,0 0-1,0-1 0,1 1 1,0 0-1,0-1 0,0 1 1,0-1-1,0 0 1,1 0-1,8 7 0,-8-8-9,0-1 0,1 1 0,0-1 0,-1 0 0,1 0-1,0-1 1,0 0 0,0 1 0,0-1 0,0-1 0,0 1 0,0-1-1,0 0 1,0 0 0,7-2 0,2 0-6,0 0 1,-1-1-1,1-1 0,18-8 0,-18 6-31,0-1 0,0 0 0,-1-1 0,0-1-1,0 0 1,-1-1 0,0 0 0,-1-1 0,0 0-1,17-24 1,-23 28-7,0 0-1,-1-1 1,1 1-1,-2-1 1,1-1-1,-1 1 1,-1 0-1,1-1 1,-1 1-1,-1-1 0,0 0 1,0 1-1,-1-1 1,0 0-1,0 0 1,-1 1-1,0-1 1,0 0-1,-1 1 1,-5-16-1,2 13-27,0 1-1,-1 0 0,0 0 1,0 0-1,-1 1 0,0 0 1,-1 0-1,0 1 0,0 0 1,-1 0-1,-15-10 0,12 10-40,0 0 1,-1 2-1,0-1 0,0 1 0,0 1 1,-1 0-1,0 1 0,-28-4 0,35 7-199,0 1 0,0-1-1,0 1 1,0 1-1,0 0 1,0 0 0,-10 2-1,14-2-59,-1 0-1,1 1 0,-1-1 1,1 1-1,0 0 0,0 0 1,0 0-1,0 0 1,0 0-1,0 0 0,1 1 1,-1 0-1,1-1 0,0 1 1,-4 6-1,-9 26-4830,4 2 1622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5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69 3488,'0'-1'38,"-3"-2"272,1 0 1,0-1 0,1 1-1,-1-1 1,1 1 0,-2-6 0,3 7 120,0 1 1,0-1-1,0 0 1,0 0-1,0 1 1,0-1-1,0 0 1,1 1 0,-1-1-1,1-2 1,-1-14 6958,2 24-6690,1 2-404,-1 0-1,0 1 0,-1-1 1,1 11-1,3 50 461,4 129 824,-23 109-422,-16-118-758,26-173-330,1 0 1,-2 0 0,0-1 0,-1 0 0,0 0 0,-12 18 0,18-32-89,-1 0 0,1 0 0,-1 0 1,0 0-1,1 0 0,-1 0 1,0 0-1,0 0 0,1 0 0,-1-1 1,0 1-1,0 0 0,0-1 1,0 1-1,0 0 0,0-1 0,0 1 1,0-1-1,0 0 0,0 1 1,0-1-1,-1 0 0,0 1 0,1-2-8,-1 1 0,1-1 0,0 1 0,0-1 0,0 1 0,0-1 0,0 1 0,0-1 0,0 0-1,0 0 1,0 0 0,0 1 0,0-1 0,0 0 0,1 0 0,-1 0 0,-1-2 0,-1-4-71,-1 0 1,1 0 0,0-1 0,1 1 0,-3-13 0,2 5 74,1-1 0,1 1 0,1-1 1,0 0-1,1 1 0,0-1 0,1 1 0,1-1 1,1 1-1,0 0 0,11-26 0,20-50 70,25-54 831,-51 128-746,0 0-1,1 1 1,1 0 0,1 0-1,26-27 1,-7 16-245,0 1 0,2 2 0,1 0 0,1 3 0,61-29 0,-60 32-2916,0-2-3458,-22 11 854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6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1699 3552,'-1'2'411,"0"0"-258,0-1 0,0 1 0,0-1 0,1 0 0,-1 1 0,0 0 0,1-1 0,-1 1 0,1 3 688,-6-1 2930,7-9-2033,1 0-1116,0-1 0,-1 0-1,1-9 1,0 2-69,0 2-107,1-1-1,0 1 0,1 0 0,9-20 1,27-39 680,-10 19-351,6-19 68,42-113-1,24-69 273,-87 224-973,64-136 468,-57 112-402,19-67 0,-9-4 116,16-51 131,-26 114-333,2 0 1,35-60 0,-56 115-130,0-1 0,1 1 1,0-1-1,0 1 0,1 0 1,-1 1-1,1-1 0,0 1 1,1 0-1,-1 0 0,1 0 1,-1 1-1,1 0 0,0 0 1,8-2-1,-11 4 27,-1 1-1,0 0 1,0 0-1,0 1 1,1-1 0,-1 0-1,0 1 1,0-1-1,0 1 1,1 0 0,-1 0-1,0 0 1,0 0-1,0 0 1,-1 0 0,1 0-1,0 1 1,3 2-1,1 1-16,-1 0-1,1 1 0,-1 0 1,5 7-1,-7-8 26,1 1 0,-2 0 0,1-1 0,0 1 0,-1 0 0,0 1 0,-1-1 0,1 0 0,-1 0 0,0 1 0,-1-1 0,0 1 0,0-1 0,0 1 0,-2 9 0,-3 6 6,0 0-1,-2 0 0,-9 22 0,8-22 21,-13 29-10,-2-2 0,-41 68 1,61-111-25,-1 0 1,0-1 0,-1 1-1,1-1 1,-1 0-1,-6 4 1,9-7-33,-1 0 0,0 0 0,0 0 1,0-1-1,0 1 0,0-1 0,0 0 0,0 1 1,-1-2-1,1 1 0,0 0 0,-1-1 0,-5 1 1,9-1 3,0 0 0,-1 0 0,1 0 0,0 0 0,-1-1 0,1 1 0,0 0 0,-1 0 0,1 0 0,0 0 0,0 0 0,-1-1 0,1 1 0,0 0 0,0 0 0,-1-1 0,1 1 0,0 0 0,0 0 0,-1-1 0,1 1 0,0 0 0,0-1 0,0 1 0,0 0 0,0-1 0,0 1 0,-1 0 0,1-1 0,0 1 0,0 0 0,0-1 0,0 0-22,0 0 0,0 1 0,0-1 0,0 0 0,0 0 0,0 1 0,0-1 0,1 0 0,-1 0-1,0 1 1,0-1 0,1 0 0,-1 1 0,1-2 0,0 1 23,0 0-1,0 0 1,0 0 0,1 0-1,-1 0 1,0 0 0,0 0 0,1 1-1,-1-1 1,1 0 0,-1 1-1,0-1 1,1 1 0,-1 0-1,1 0 1,-1-1 0,1 1 0,-1 0-1,1 0 1,-1 0 0,1 0-1,-1 1 1,1-1 0,-1 0-1,1 1 1,-1-1 0,1 1 0,-1-1-1,0 1 1,3 1 0,1 1-30,0 0 0,0 0 0,-1 0 0,1 1 0,-1 0 0,8 8 0,-10-10 24,21 24-64,-1 2-1,34 53 0,-54-77 146,0-1 1,-1 1-1,1-1 0,-1 1 0,0-1 0,0 1 0,0 0 1,0 0-1,-1-1 0,1 1 0,-1 0 0,0 0 0,0 0 1,-1 0-1,0 5 0,0-6-8,-1 0 0,1 0 1,0 0-1,-1 0 0,0 0 0,0 0 0,1 0 1,-2-1-1,1 1 0,0-1 0,0 1 0,-1-1 1,1 0-1,-1 0 0,0 0 0,0 0 0,0-1 1,-3 2-1,-1 0-32,0 0 0,0-1 0,0 0 0,0-1-1,0 1 1,-1-1 0,1-1 0,0 1 0,-1-1 0,1-1 0,-11-1 0,-8-3-623,-47-15 0,50 13-22,6 2-1005,0-1-1,1 0 1,0-1 0,-29-17-1,43 23 1318,0 0 0,1-1-1,-1 1 1,0-1 0,0 1-1,1-1 1,-1 0 0,1 1-1,0-1 1,-1 0 0,-1-4-1,2 2-662,0 0 0,1 0-1,-1 0 1,1-1 0,-1 1-1,2-5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8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6 194 1888,'-5'0'11376,"6"0"-11236,0-1 0,0 1 1,0-1-1,0 0 0,0 1 1,0-1-1,0 0 0,-1 0 1,1 0-1,0 1 0,0-1 1,0-1-1,1-1 100,6-7 298,0 0 0,-1 0 0,8-16 1,-9 13-139,2 1 1,12-16-1,-10 16-8,0-1 62,0 1 1,21-17-1,-31 28-431,0 1 0,1 0 0,-1-1 0,0 1 0,1-1-1,-1 1 1,1 0 0,-1-1 0,1 1 0,-1 0 0,1-1 0,-1 1 0,1 0 0,-1 0 0,1 0 0,-1-1 0,1 1 0,-1 0 0,1 0 0,0 0 0,-1 0 0,1 0 0,-1 0 0,1 0 0,-1 0 0,1 0 0,-1 0 0,1 1 0,0-1 0,-1 0 0,1 0 0,-1 0 0,1 1-1,-1-1 1,1 0 0,-1 1 0,1-1 0,-1 0 0,0 1 0,1-1 0,-1 0 0,0 1 0,1-1 0,-1 1 0,0-1 0,1 1 0,-1-1 0,0 1 0,0-1 0,1 1 0,-1-1 0,0 1 0,1 3 107,0 0 1,0 1-1,0-1 1,-1 0-1,1 7 1,-2 16 287,1-3 86,0 0 0,5 28 0,-4-40-201,-1-10-241,0-1 0,1 1 0,-1 0 0,0-1-1,0 1 1,1 0 0,-1-1 0,1 1-1,1 2 1,-2-4-54,1 0 0,-1 1 0,1-1 0,-1 0 1,1 0-1,-1 1 0,1-1 0,-1 0 0,1 0 0,-1 0 0,1 0 0,-1 0 0,1 0 0,0 0 0,-1 0 0,1 0 0,-1 0 0,1 0 0,-1 0 0,1 0 0,0 0 0,-1 0 0,1-1 0,-1 1 0,1 0 1,-1 0-1,1-1 0,-1 1 0,1 0 0,-1-1 0,0 1 0,1 0 0,0-2 0,4-1 38,0-1 0,-1 0 0,9-10 0,7-6-91,20-16-524,2-2-2397,-34 32 1027,0 0 0,1 0 0,13-6 0,-9 7-2221,-3 4 1366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 3232,'-34'-25'1664,"42"25"-1024,5 0-384,19 0-96,8 5-96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40 144 4064,'-3'0'328,"0"-1"0,1 1 0,-1 0 1,1 0-1,-1 0 0,0 0 0,1 0 0,-1 0 1,0 1-1,1-1 0,-1 1 0,-5 1 5006,12-5-3769,9-5-840,10-2 523,0-1 0,34-23 0,-55 33-1179,0 0 1,0 0-1,0 0 0,0 0 1,0 0-1,0 1 0,0-1 1,1 1-1,-1-1 0,0 1 1,0 0-1,1 0 0,-1 0 1,0 0-1,0 0 0,1 0 1,-1 1-1,0-1 0,3 2 1,-4-2 250,0 1-228,1-1 0,-1 1-1,0-1 1,0 1 0,0 0 0,0 0 0,0 0 0,0-1 0,0 1 0,0 0 0,0 0 0,0 0 0,0 1 0,-1-1 0,1 0 0,0 0 0,-1 0-1,1 0 1,-1 1 0,1 0 0,19 11 1311,-17-12-1376,1-1 0,-1 1 0,1-1 0,0 1 0,-1-1 0,1 0 0,-1 0 0,1-1 0,0 1 0,-1-1 0,1 0 0,-1 1 0,1-2 0,3 0 0,23-21-4219,-27 21 3252,0-1 0,0 0 0,-1 0 0,1 0 0,-1 0 1,0-1-1,2-3 0,-2 5 161,-1-1 1,0 1-1,1 0 1,0 0-1,-1 0 1,1 0 0,0 1-1,2-3 1,7-6-1160,7-14-718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0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62 2144,'-29'-4'6874,"17"6"-3150,18 2 229,20 2-1555,-3-7-2028,0-2 0,0-1 1,24-6-1,-12 2-225,8-1 32,122-23 9,-153 31-21,1 0 1,-1 1-1,17 1 0,-34 9 49,-4 5-187,-1 0 0,-1-1 0,0 0-1,-1-1 1,-1 0 0,-21 18 0,-21 21 206,51-47-225,-83 82 453,-88 70 83,148-132-413,2 1 0,-24 31 0,18-20 42,25-30-175,1 0 0,-6 13-1,-10 11 228,21-31-219,0 0 0,0 0 0,0 0 0,0 0 0,0 0 0,-1 0 0,1 0 0,0 0 0,0 0 0,0 0 0,0 0 0,0 0 0,0 0 0,0 0-1,0 0 1,0 0 0,0 0 0,0 1 0,0-1 0,0 0 0,0 0 0,-1 0 0,1 0 0,0 0 0,0 0 0,0 0 0,0 0 0,0 0 0,0 0 0,0 0 0,0 1 0,0-1 0,0 0-1,0 0 1,0 0 0,0 0 0,0 0 0,0 0 0,0 0 0,0 0 0,0 0 0,0 0 0,0 1 0,0-1 0,1 0 0,-1 0 0,0 0 0,0 0 0,0 0 0,0 0 0,0 0 0,0 0-1,0 0 1,0 0 0,0 0 0,0 0 0,0 0 0,0 0 0,0 0 0,0 0 0,1 0 0,-1 1 0,0-1 0,0 0 0,0 0 0,0 0 0,0 0 0,0 0 0,10-3 58,15-6-133,108-47 101,-112 47-6,1 1 0,-1 0 0,1 2 0,1 0 0,-1 2 0,1 0 0,41 0 0,-62 4-128,1 5-555,-2-4 326,0 0 0,-1 0 0,1 0 0,-1 0 0,1 0 0,-1 0 0,1 0 1,-1 0-1,0 0 0,0 0 0,1 0 0,-1 0 0,0 0 0,0 2 0,0 0-1625,30 9-12658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44 4736,'-13'0'1067,"7"0"2900,10 9-1113,1-5-2568,0 0 1,-1-1 0,1 1 0,0-1 0,1 0-1,-1 0 1,0 0 0,1-1 0,0 0 0,-1 0-1,1 0 1,0-1 0,0 0 0,8 1 0,1-2-109,0 0 1,0-1-1,0 0 1,25-6-1,-36 5-135,0 1 0,1-1 0,-1 0 0,0 0 0,0-1 0,-1 1 0,1-1 1,-1 0-1,6-5 0,-6 6-26,-2 0-7,0 1 0,1-1-1,-1 1 1,-1-1 0,1 0-1,0 1 1,0-1 0,-1 0 0,1 1-1,0-4 1,-1 5-10,1-1 0,-1 0-1,0 0 1,0 0 0,0 0 0,0 1-1,0-1 1,0 0 0,0 0 0,0 0 0,0 1-1,0-1 1,0 0 0,0 0 0,-1 0 0,1 1-1,0-1 1,-1 0 0,1 0 0,0 1 0,-1-1-1,1 0 1,-1 1 0,1-1 0,-2-1-1,-1 1-15,-1-1-1,1 1 1,-1-1-1,1 1 0,-1 0 1,0 0-1,0 0 0,1 1 1,-1 0-1,0-1 0,0 1 1,0 1-1,0-1 1,-4 1-1,-7 2 480,0 1 1,-17 6-1,17-5-100,8-3-151,-1 0 0,1 1 0,0 0 0,0 1 0,0-1 0,0 1 0,0 1-1,1-1 1,0 1 0,-10 10 0,13-11-95,-1 0-1,0 0 1,1 0 0,0 1-1,0 0 1,0 0-1,1 0 1,0 0 0,-1 0-1,2 0 1,-1 1 0,1-1-1,0 0 1,0 1-1,0-1 1,1 1 0,0 0-1,0-1 1,0 1 0,1-1-1,-1 1 1,3 7 0,-1-7-78,1 0 1,-1-1 0,1 1 0,0-1 0,0 1 0,1-1 0,-1 0 0,1-1-1,0 1 1,0-1 0,1 0 0,0 0 0,-1 0 0,8 4 0,5 2-32,2 0 0,36 13 1,-4-2-558,-46-18 376,16 7-3591,38 13 1,-51-21 2340,-1 0 0,1 0 0,-1-1 0,1 0 0,0-1 0,0 0 0,-1 0 0,1-1 0,9-1 0,16-6-646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1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67 2400,'-1'0'100,"0"-1"1,0 1-1,0 0 0,0 0 1,1 0-1,-1 0 0,0 0 1,0 0-1,0 1 1,0-1-1,1 0 0,-1 0 1,0 1-1,0-1 0,1 0 1,-1 1-1,0-1 0,0 0 1,1 1-1,-1-1 1,0 1-1,1 0 0,-1-1 1,1 1-1,-1-1 0,1 1 1,-1 0-1,1-1 0,-1 1 1,1 0-1,0 0 0,-1 2 2273,7-1-1784,1 0-1,-1-1 1,1 1 0,-1-1 0,1-1-1,0 1 1,0-1 0,-1 0 0,11-2 0,-2 1 216,195-21 4158,-93 8-3990,289-20-456,-373 30-558,87-5-457,-62 5-5736,-69 14-525,8-7 5417,-7 7-957,-3 6-26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2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11 3136,'-7'-11'9812,"8"22"-7439,-1 15-2103,0-25 32,-5 134 1990,1-54-1619,-19 197 1226,0-86-1041,23-189-844,0 0 0,0 1-1,0-1 1,1 0 0,-1 0-1,1 3 1,2 13 93,-6-13 79,7-12-260,0 1-59,-1 1 1,0-1-1,0 0 0,0-1 1,2-4-1,10-19-356,-6 17 349,-1 1 0,2 0 0,0 0 1,0 1-1,16-12 0,-20 17 123,0 1 0,0 0 0,0 1 0,1-1-1,-1 1 1,1 0 0,0 1 0,0 0 0,0 0 0,0 0 0,0 1 0,12-1-1,-13 2 55,0 0 0,1 1 0,-1 0 0,0 0 0,1 0 0,8 4-1,-13-4-14,0 0 0,1 0 0,-1 0-1,0 0 1,0 0 0,0 0-1,-1 1 1,1-1 0,0 1 0,0-1-1,-1 1 1,1 0 0,-1 0 0,0 0-1,1 0 1,-1 0 0,0 0-1,0 0 1,0 0 0,0 0 0,0 3-1,-1-2 16,0 0-1,0-1 1,0 1-1,0-1 1,0 1-1,-1 0 1,0-1-1,1 1 0,-1-1 1,0 1-1,0-1 1,0 1-1,0-1 1,-3 3-1,0 2 67,0-1 1,-1 0-1,-10 10 0,-1-1 90,-1-1 0,0 0 1,-1-2-1,-29 16 0,43-26-200,0-1 0,-1 1 0,1-1 0,0 0 1,-1 0-1,1-1 0,0 1 0,-1-1 0,1 0 1,-1 0-1,1 0 0,-1-1 0,1 1 0,0-1 0,-1 0 1,1 0-1,0-1 0,0 1 0,-7-5 0,3 2-517,0-1-1,0 0 0,1 0 1,0-1-1,0 0 0,0 0 1,1-1-1,-9-11 0,13 16-135,1 0 0,-1-1 1,1 1-1,0-1 0,-1 0 0,1 0 0,1 1 0,-1-1 0,0 0 1,0-4-1,4-2-1404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3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41 2976,'-4'-3'5765,"8"0"-5197,0 1-1,0-1 1,0 1-1,1 1 1,-1-1-1,1 0 1,-1 1-1,1 0 1,4 0 0,5-3 236,6-1-176,0 1 0,27-2 0,-38 6-552,0-1-1,0 2 1,0-1 0,0 1 0,0 0 0,0 1 0,14 5-1,-22-7-55,0 1-1,0-1 0,0 1 1,0-1-1,0 1 0,0-1 1,0 1-1,-1 0 0,1-1 1,0 1-1,0 0 0,-1 0 1,1 0-1,0 0 0,-1-1 1,1 1-1,-1 0 0,0 0 1,1 0-1,-1 0 0,1 0 1,-1 0-1,0 0 0,0 0 1,0 1-1,0-1 0,0 0 1,0 0-1,0 0 0,0 0 1,0 0-1,0 0 0,-1 0 1,1 0-1,0 0 0,-1 1 1,-2 5 36,1-1 0,-1 1 1,0-1-1,-5 7 1,7-13-57,-12 20 86,-2 0 1,-1-1 0,-27 26-1,7-7 75,-18 16 302,34-36-206,-7 6 558,61-36-281,186-54-2353,-213 64 1051,-1 0 0,1 1 0,0 0 0,13 1 0,-16 0-250,1 1-1,-1 0 0,0 0 1,1 0-1,-1 1 0,0-1 1,0 1-1,7 4 0,10 9-2239,-10-2 1114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7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86 1728,'0'-1'35,"-1"0"-1,1 0 1,0 0 0,0 0 0,-1 1 0,1-1-1,0 0 1,0 0 0,0 0 0,0 0-1,0 0 1,0 0 0,0 0 0,0 1 0,1-1-1,-1 0 1,0 0 0,1 0 0,-1 0-1,0 1 1,1-1 0,-1 0 0,1 0 0,-1 0-1,1 1 1,-1-1 0,2 0 0,0-3 116,-1 3 23,-1 1 0,0-1 1,0 0-1,0 1 0,1-1 0,-1 0 0,0 1 0,0-1 0,0 0 0,0 1 0,0-1 0,0 0 0,-1 1 0,1-1 1,0 0-1,0 1 0,0-1 0,-1 0 0,1 1 0,0-1 0,-1 0 0,1 1 0,0-1 0,-1 1 0,1-1 1,-1 1-1,1-1 0,-1 0 0,-2-3 713,-9-11 1027,11 13-1278,-1 1 0,1-1 0,-1 0 0,1 0 0,0 0 0,-1 0 0,0-3 1,1 5-542,1-1 1,0 1 0,-1 0-1,1 0 1,0 0 0,0 0-1,-1 0 1,1 0 0,0 0 0,-1 0-1,1 0 1,0 0 0,-1 0-1,1 0 1,0 0 0,-1 0-1,1 0 1,0 0 0,-1 0 0,1 0-1,0 0 1,0 1 0,-1-1-1,1 0 1,0 0 0,-1 0-1,1 0 1,0 1 0,-1-1 0,-8 7 974,7 22 423,1-11-1214,0 0 0,1 0 1,1 0-1,0-1 0,2 1 0,5 23 0,1 10-100,29 245 659,-23-5-33,-15-285-791,-1 0 1,0 1-1,0-1 0,-1 0 0,0 1 1,0-1-1,0 0 0,-1 0 1,0 0-1,0-1 0,0 1 1,-1-1-1,0 0 0,0 0 1,0 0-1,0 0 0,-1-1 1,-8 7-1,11-10-28,0 0 0,0-1 0,0 1 0,0 0 0,0-1 1,-1 1-1,1-1 0,0 0 0,0 0 0,0 0 0,0 0 0,0 0 0,0 0 1,0-1-1,-1 1 0,1-1 0,0 1 0,0-1 0,-3-2 0,-4-1-140,0 0-1,-14-11 1,17 11 133,0 0 0,-1-1 0,2 0 1,-1 0-1,1 0 0,-1-1 0,2 0 1,-1 0-1,0 0 0,1-1 0,1 1 1,-1-1-1,1 0 0,0 0 0,0 0 1,1 0-1,0-1 0,0 1 1,1-1-1,0 1 0,0-1 0,1 0 1,0 1-1,0-1 0,1 1 0,2-11 1,3-6 197,2-1 0,1 1 0,23-43 0,-29 60-139,16-32-20,3 1 1,1 1-1,1 1 0,3 2 0,0 0 0,2 1 0,2 2 0,1 1 0,51-37 1,23-4-5998,-58 38 2929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29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0 1408,'-9'1'4051,"8"-1"-3911,0 0 0,0 0-1,0 0 1,0 1 0,0-1 0,1 0 0,-1 1-1,0-1 1,0 1 0,0-1 0,1 1 0,-1-1-1,0 1 1,0 0 0,0 1 0,-1-1 35,0 0 1,0 0-1,0 0 1,0 0-1,0 0 1,-1-1 0,-2 2-1,-9 2 522,5 1-130,8-4-356,0 0 1,-1 0-1,1-1 1,-1 1-1,1 0 0,-1-1 1,0 1-1,1-1 1,-1 1-1,1-1 1,-3 0-1,-5 6 651,8-6-752,1 1-1,-1-1 1,1 0 0,-1 1-1,1-1 1,-1 1 0,1-1 0,-1 0-1,1 0 1,-1 1 0,1-1-1,-1 0 1,0 0 0,1 0-1,-1 0 1,1 1 0,-1-1-1,0 0 1,0 0 0,3 2 18,1 0 1,0-1-1,-1 1 0,1-1 1,0 1-1,0-1 0,0 0 1,0 0-1,0 0 0,0 0 1,1 0-1,-1-1 0,4 1 1,10-1 170,23 0 1,-16-1-163,7 1 38,63 0 15,116-14 0,-163 8-86,61-1 0,-102 7-88,1 0 1,-1-1-1,9-2 1,14-1 18,-28 4 104,-7 0-326,-3 0 193,1 1 1,-1 1-1,0-1 1,-9 4-1,-14 3-97,1 0 128,21-6 3,0 1 0,0-1 1,-18 1-1,-1 0-190,24 0-52,20-2 116,32 4 156,-9-5 420,-38 9-319,-6 6-48,1-1 0,-2-1-1,0 1 1,-1-1 0,-17 24-1,-2 3-5,17-24-46,-1-1-1,0 0 1,-1 0-1,-1-1 1,0-1-1,-1 0 1,-1-1-1,0 0 1,0-1-1,-1-1 1,0 0-1,-1-2 1,-19 9-1,-204 70 459,174-65-498,-30 8 92,82-28-15,12-2-74,10-1 16,20-3-5,67-7-5,-10 5 44,-40 2-137,0 3 0,77 5 0,24 12 347,-120-16-588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30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64 2560,'-2'0'371,"0"0"0,0 0 0,0 0 0,0 1 0,0-1 0,0 1 0,0-1 0,0 1 0,0 0 0,0 0 0,0 0 0,1 0 0,-1 0 0,0 0 0,-2 2 0,-4 1 1486,8-4-1727,-1 0 1,1 0-1,0 0 0,0 0 0,-1 0 0,1 0 0,0 0 0,0 0 0,-1 1 0,1-1 0,0 0 0,0 0 0,-1 0 0,1 0 0,0 0 0,0 1 0,0-1 0,-1 0 0,1 0 1,0 0-1,0 1 0,0-1 0,0 0 0,0 0 0,-1 1 0,1-1 0,0 0 0,0 0 0,0 1 0,0-1 0,0 0 0,0 0 0,0 1 0,0-1 0,0 0 0,0 0 0,0 1 1,0 1 471,5 2 449,78 38 986,-81-41-1958,-1-1 0,1 1 0,0-1 1,0 1-1,0-1 0,0 0 0,0 0 0,3 0 0,5 1-55,-4-1-13,1 1 0,0-1 0,0-1 1,0 1-1,0-1 0,0 0 0,0 0 0,0-1 0,-1 0 0,1-1 0,7-3 0,-11 5 1,0 0 6,0 1-1,-1-1 1,1-1 0,0 1-1,-1 0 1,1-1-1,-1 1 1,0-1 0,1 0-1,-1 1 1,0-1-1,0-1 1,0 1 0,0 0-1,2-4 1,-3 5-21,0-1 0,1 0 0,-1 0-1,-1 0 1,1 0 0,0 0 0,0 0 0,-1 0 0,1-1 0,-1 1 0,0 0 0,0 0 0,1 0 0,-2 0 0,1-1 0,0 1 0,0 0 0,-1 0-1,1 0 1,-1 0 0,1 0 0,-1-1 0,0 1 0,0 0 0,0 1 0,0-1 0,0 0 0,-1 0 0,1 0 0,0 1 0,-1-1 0,1 0 0,-1 1-1,0 0 1,1-1 0,-1 1 0,0 0 0,0 0 0,-4-2 0,-2 0-13,1 0 0,-1 0 0,0 1 0,0 0 0,-1 1 0,1 0 0,0 0 0,0 1 0,-1-1 0,-10 3 0,-3 1 274,-1 2-1,1 0 1,0 2 0,-25 10-1,37-13-132,3-1 2,0-1-1,0 2 0,0-1 0,1 1 0,-1 0 1,1 0-1,0 0 0,1 1 0,-1 0 1,1 0-1,-7 9 0,10-11-60,-9 11 493,-12 20 0,21-29-465,-1-1 0,1 1 1,0-1-1,1 1 1,-1 0-1,1 0 1,0-1-1,0 1 0,0 8 1,1-11-60,0 1 0,0-1 0,1 0 0,-1 0 0,1 0 0,-1 0 0,1 0 0,0 0 0,-1 0 0,1 0 0,0 0 0,1 0 0,-1 0 0,0 0 0,0 0 0,1-1 0,-1 1 0,1-1 0,0 1 0,-1-1 0,1 1 0,0-1 0,0 0 0,0 0 0,0 0 0,0 0 0,0 0 0,0-1 1,2 2-1,29-1-257,0-1-1,0-1 1,46-8 0,49-3-4607,-88 11 2445,-17 0-365,28 3 0,-42-1 1130,1 0 1,-1 1-1,12 5 0,18 8-1735,-9 1 1530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49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72 2400,'-2'0'-455,"-4"0"3021,8-4 741,-1 3-3087,0 1-1,-1 0 0,1 0 0,0 0 0,0 0 1,0 0-1,-1 0 0,1 0 0,0 0 0,0 0 1,0 0-1,-1 0 0,1 0 0,0 0 0,0 1 0,-1-1 1,1 0-1,0 0 0,0 1 0,1 0 0,2 1 5,13 2 518,1-1 1,-1 0-1,1-1 1,34-1-1,70-11-336,-119 10-386,70-11-1878,93-27 0,-147 33 1249,60-16-3785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2144,'16'-6'5387,"20"-17"-4472,-7 5-647,10-6-33,-23 14-275,23-12 0,-39 22 26,0 0 0,0 0 0,0 1 0,0-1 0,0 0-1,0 0 1,0 0 0,0 1 0,0-1 0,0 0 0,-1 0 0,1 1 0,0-1 0,0 0 0,0 0-1,1 0 1,-1 1 0,0-1 0,0 0 0,0 0 0,0 0 0,0 1 0,0-1 0,0 0 0,0 0-1,0 0 1,0 1 0,0-1 0,1 0 0,-1 0 0,0 0 0,0 0 0,0 1 0,0-1 0,1 0-1,-1 0 1,0 0 0,0 0 0,0 0 0,1 0 0,-1 0 0,0 1 0,0-1 0,0 0 0,1 0-1,-1 0 1,0 0 0,0 0 0,0 0 0,1 0 0,-1 0 0,0 0 0,0 0 0,1 0 0,-1 0-1,0 0 1,0-1 0,0 1 0,1 0 0,-1 0 0,0 0 0,0 0 0,0 0 0,1 0 0,-10 17-302,2-7 380,1 1 1,1 0-1,0 0 0,1 1 0,0-1 1,0 1-1,1 0 0,-1 15 0,1-9 102,2 0 0,0 1 0,1-1 0,5 35 0,-4-48-46,1 1 0,-1 0 0,1-1 0,0 1 0,1-1 0,4 8 0,-7-11-54,1-1 0,0 1 0,0-1 0,0 1 0,0-1 0,0 0-1,1 1 1,-1-1 0,0 0 0,1 0 0,-1 0 0,1 0 0,-1 0-1,1 0 1,-1 0 0,1-1 0,-1 1 0,1 0 0,0-1 0,-1 1-1,1-1 1,0 0 0,0 0 0,-1 0 0,1 0 0,2 0 0,5-3 62,0 0 1,-1-1-1,1 0 1,-1-1-1,0 1 1,0-2-1,-1 1 1,8-8-1,6-3 6,0-1-46,-1-1 0,0 0 0,-2-2 0,0 0 0,-1-1 0,-1-1 0,24-44 0,-32 47-297,0-1 0,-1 0-1,5-26 1,-12 46 184,0 0 0,0-1-1,1 1 1,-1 0 0,0 0 0,0-1 0,0 1 0,0 0-1,0 0 1,0-1 0,0 1 0,1 0 0,-1 0 0,0-1-1,0 1 1,0 0 0,0 0 0,1 0 0,-1-1 0,0 1-1,0 0 1,1 0 0,-1 0 0,0 0 0,0-1 0,1 1-1,-1 0 1,0 0 0,0 0 0,1 0 0,-1 0 0,0 0-1,1 0 1,-1 0 0,0 0 0,1 0 0,-1 0 0,0 0-1,0 0 1,1 0 0,-1 0 0,0 0 0,0 0-1,1 0 1,-1 1 0,0-1 0,1 0 0,-1 0 0,0 0-1,0 0 1,0 1 0,1-1 0,-1 0 0,17 16-681,-8-7 638,-2-2 168,1-1-1,0 0 1,1 0 0,-1-1 0,1 0 0,0-1 0,1 0-1,-1 0 1,1-1 0,-1 0 0,1 0 0,0-1 0,0-1 0,0 1-1,1-2 1,-1 0 0,11-1 0,-2 0 282,0-2-1,35-10 1,-45 10-324,-1 0 0,1-1 0,-1 0 1,0 0-1,0-1 0,0 0 0,13-12 1,-13 10 21,0-1 1,-1 0 0,0 0 0,7-11 0,-12 16-90,0 0-1,-1 1 1,1-1-1,-1 0 1,0 0-1,1 0 1,-2 0-1,1 0 1,0 0-1,0 0 1,-1 0-1,0 0 1,0 0-1,0 0 1,0-1-1,0 1 1,0 0-1,-2-6 1,1 8-25,1 0 1,-1 0-1,0-1 1,1 1 0,-1 0-1,0 0 1,0 0-1,0 0 1,0 0 0,0 0-1,0 0 1,0 0 0,0 1-1,0-1 1,0 0-1,0 0 1,0 1 0,-1-1-1,1 1 1,0-1-1,0 1 1,-1 0 0,1-1-1,0 1 1,-1 0-1,1 0 1,0 0 0,-1 0-1,1 0 1,-1 0 0,1 0-1,0 1 1,0-1-1,-1 0 1,-1 2 0,-5 0-125,0 1 1,1 0-1,0 1 1,-9 5-1,16-9 153,-10 6-96,0 1 1,1 0-1,0 0 1,0 1-1,-10 13 1,13-15 70,2 0-1,-1 1 1,1-1 0,0 1 0,0 0 0,1 0 0,0 1-1,-4 12 1,6-17 47,1 0 0,-1 0-1,1-1 1,0 1 0,0 0-1,0 0 1,0 0 0,0-1 0,1 1-1,-1 0 1,1 0 0,0-1-1,0 1 1,0 0 0,0-1-1,2 4 1,-1-3 34,1 0-1,-1 1 1,1-1-1,0-1 1,0 1-1,0 0 1,0-1-1,1 1 1,-1-1-1,5 2 1,1 1 96,1-2 1,-1 1-1,1-1 0,0-1 0,0 0 1,0 0-1,0-1 0,13 0 1,10-2 116,0-2 0,39-9 0,-58 9-176,-3 1-37,0 0 0,0-1 0,0 0 0,0-1 0,-1 0 0,0-1 0,0 0 0,0-1 0,0 0 0,-1 0 0,0-1 0,0 0 0,11-13 0,-9 7 9,-1-1 0,-1-1 0,0 1 0,0-2-1,-2 1 1,0-1 0,-1 0 0,6-24 0,29-170 31,-28 82-587,-12 123 346,-1 1 1,0-1 0,0 0-1,0 0 1,-1 1 0,-2-10-1,3 14 128,0-1-1,0 1 0,0 0 1,0 0-1,0 0 1,0-1-1,0 1 0,0 0 1,0 0-1,-1-1 0,1 1 1,0 0-1,0 0 1,0 0-1,0 0 0,0-1 1,-1 1-1,1 0 0,0 0 1,0 0-1,0 0 1,-1 0-1,1-1 0,0 1 1,0 0-1,0 0 1,-1 0-1,1 0 0,0 0 1,0 0-1,-1 0 0,1 0 1,0 0-1,-8 5-456,-5 12-38,5 2 402,0 0 1,2 1-1,0 1 0,1-1 1,-2 23-1,-19 191 83,24-214 133,1 0 0,1-1-1,1 1 1,1-1 0,1 1 0,0-1 0,2 0-1,0 0 1,13 31 0,-16-46-14,0 0-1,1 0 1,0 0-1,-1 0 1,1 0 0,1 0-1,-1-1 1,5 5-1,-6-7-32,0 1-1,0-1 0,0 0 1,0 0-1,0 1 0,0-1 0,1-1 1,-1 1-1,0 0 0,1-1 1,-1 1-1,0-1 0,1 1 0,-1-1 1,1 0-1,-1 0 0,1-1 1,2 1-1,13-5 163,-1 0 0,0-2 0,-1 1 0,0-2 0,26-16 0,-31 17-189,0-1-1,-1 0 1,0-1 0,11-10-1,-22 19-45,1 0-1,-1 0 0,1 0 1,-1 1-1,1-1 1,-1 0-1,1 0 0,-1 0 1,1 0-1,-1 0 1,1 0-1,-1 0 0,1 0 1,0 0-1,-1 0 0,1 0 1,-1 0-1,1-1 1,-1 1-1,1 0 0,-1 0 1,1 0-1,-1-1 1,1 1-1,-1 0 0,1 0 1,0-1-1,-1 1 1,1 0-1,0-1 0,-1 1 1,1-1-1,0 1 1,-1 0-1,1-1 0,0 1 1,0-1-1,0 1 1,-1-1-1,1 1 0,0-1 1,0 1-1,0-1 0,0 1 1,0 0-1,0-1 1,0 1-1,0-1 0,0 1 1,0-1-1,0 1 1,0-1-1,0 1 0,0-1 1,0 1-1,1-1 1,-1 1-1,0-1 0,0 1 1,1-1-1,-1 1 1,0 0-1,0-1 0,1 1 1,-1-1-1,0 1 1,1-1-1,-7 4-96,-1 0 1,1 0 0,0 1-1,0 0 1,0 0-1,0 0 1,1 1-1,-1 0 1,1 0 0,-8 10-1,11-13 113,0 1 1,1-1-1,-1 0 0,1 0 0,0 1 0,0-1 0,0 1 1,0-1-1,0 1 0,0 0 0,0-1 0,1 1 1,0 0-1,-1-1 0,1 1 0,0 0 0,0-1 0,0 1 1,1 0-1,-1 0 0,1-1 0,-1 1 0,1-1 0,0 1 1,0-1-1,0 1 0,1-1 0,-1 1 0,0-1 1,1 0-1,2 3 0,-1-2 74,0 0 1,0 0-1,0 0 0,1 0 1,0-1-1,-1 1 0,1-1 1,0 0-1,0 0 0,0 0 1,0-1-1,0 0 0,1 1 1,-1-2-1,0 1 0,1 0 1,-1-1-1,0 0 0,1 0 1,-1 0-1,1 0 0,-1-1 1,0 0-1,1 0 0,-1 0 1,0 0-1,0-1 0,0 1 1,0-1-1,0 0 0,6-4 1,-6 3-11,7-4 60,0 1 1,-1-2-1,10-9 0,-18 16-115,0-1 0,0 0 0,-1 0-1,1 0 1,0-1 0,-1 1-1,1 0 1,-1-1 0,0 1 0,0-1-1,0 1 1,0-1 0,0 0 0,0 1-1,-1-1 1,1 0 0,-1 1-1,0-1 1,0-5 0,-1 6-33,1 0 0,-1 0-1,0 0 1,0-1 0,0 1 0,0 0 0,0 0 0,0 0-1,0 1 1,-1-1 0,1 0 0,-1 0 0,1 1 0,-1-1-1,0 1 1,1-1 0,-1 1 0,0 0 0,0 0 0,0 0-1,0 0 1,0 0 0,-4-1 0,1 0-26,0 1 0,1 0-1,-1 0 1,1 0 0,-1 1 0,0 0 0,0-1-1,1 2 1,-9 0 0,-10 0-283,11-1 288,48-3 227,-13 1-85,28 1 1,87 6-191,-90-4 128,-1-2 1,58-9 0,-61 5-24,-29 4 17,-10 1-11,0 0 0,-1 0 0,1-1 0,5-1 0,-9 2-8,5-3 79,-6 3-86,0 0 1,0 0-1,0 0 1,0 0 0,0 0-1,0 0 1,0 0-1,0-1 1,0 1 0,0 0-1,0 0 1,0 0 0,0 0-1,0 0 1,0 0-1,0 0 1,0-1 0,0 1-1,-1 0 1,1 0-1,0 0 1,0 0 0,0 0-1,0 0 1,0 0-1,0 0 1,0 0 0,0-1-1,0 1 1,0 0 0,-1 0-1,1 0 1,0 0-1,0 0 1,0 0 0,0 0-1,0 0 1,0 0-1,0 0 1,-1 0 0,1 0-1,0 0 1,0 0-1,0 0 1,0 0 0,0 0-1,0 0 1,-1 0 0,-1 0-27,0 0 1,0-1 0,0 1-1,-1 0 1,1 0 0,0 0 0,0 1-1,0-1 1,0 1 0,-1-1-1,-1 2 1,-28 10-35,25-9 56,-5 2-23,0 1 1,1 0-1,0 0 1,-17 14 0,24-16 18,0-1 1,0 1 0,0-1 0,1 1 0,-1 0-1,1 1 1,0-1 0,1 0 0,-1 1 0,1 0-1,-1 0 1,2-1 0,-1 1 0,-2 8 0,4-7 16,0 0 1,0 1 0,1-1 0,0 0 0,0-1 0,0 1 0,4 9 0,-1 0 60,-4-12-32,1 0-1,0 0 1,0-1 0,0 1 0,0 0 0,0-1-1,1 1 1,-1-1 0,1 1 0,0-1 0,-1 0-1,1 0 1,0 1 0,0-1 0,1-1 0,-1 1-1,0 0 1,1 0 0,-1-1 0,1 0 0,-1 1-1,1-1 1,0 0 0,-1 0 0,1 0 0,0-1-1,0 1 1,0-1 0,4 1 0,1-1 35,-1-1 0,1 1 0,0-1-1,-1-1 1,0 1 0,1-1 0,-1-1 0,0 1 0,0-1 0,8-4 0,94-61-47,-72 49 13,-15 8-121,-1-1 0,37-26-1,-55 36-23,-6 3-76,-7 7-95,-2 6 118,6-7 147,1 0 0,-1 0 1,1 0-1,-4 9 0,8-13 6,0 0 0,-1 0 1,2 0-1,-1 0 0,0 1 1,1-1-1,-1 0 0,1 0 1,0 0-1,0 1 0,0-1 1,1 0-1,-1 0 0,1 0 1,0 4-1,0-5 27,0-1 0,-1 1 0,1-1 0,0 0 0,0 1 0,0-1 0,0 0 0,0 0 0,0 0 0,0 1-1,0-1 1,1 0 0,-1-1 0,0 1 0,1 0 0,-1 0 0,0 0 0,1-1 0,-1 1 0,1-1 0,-1 1 0,1-1 0,-1 0 0,1 1 0,0-1 0,-1 0 0,1 0 0,-1 0 0,1 0 0,-1-1 0,3 1 0,4-1 33,0-1 1,0 1 0,0-2-1,15-5 1,33-14 120,61-28 160,-104 43-264,-1 0 0,1-1 0,-2-1 0,1 0 0,-1-1 1,18-19-1,-10 3-29,-2-1 1,0-1 0,-2-1-1,15-35 1,40-147-272,-67 201 191,0-3-96,0-1 0,0 1-1,-1-1 1,0-19-1,-2 32 123,0 1-1,0-1 0,0 1 0,0-1 1,0 0-1,0 1 0,0-1 0,0 1 0,0-1 1,0 1-1,0-1 0,-1 1 0,1-1 1,0 1-1,0-1 0,0 1 0,-1-1 0,1 1 1,0-1-1,-1 1 0,1-1 0,0 1 1,-1-1-1,0 1-3,1 0 1,-1 0-1,1 0 0,-1 0 1,1 0-1,-1 0 1,1 0-1,-1 1 0,1-1 1,-1 0-1,1 0 1,0 0-1,-1 1 0,1-1 1,-1 0-1,1 0 1,0 1-1,-1-1 0,1 0 1,-1 1-1,-2 2-61,1 1 0,-1-1 1,0 1-1,-2 5 0,-5 17 35,0 1 1,3 1 0,0-1-1,-5 46 1,-1 6 35,-18 91-90,24-119-85,3-14 362,4-30-177,-1 0 1,1-1 0,0 1 0,1 0 0,1 6 0,0 16 216,-2-28-207,0 0-1,0-1 1,0 1-1,0 0 1,0-1-1,0 1 1,0 0-1,0-1 1,1 1-1,-1 0 1,0-1-1,0 1 1,0-1 0,1 1-1,-1 0 1,0-1-1,1 1 1,-1-1-1,0 1 1,1-1-1,-1 1 1,1-1-1,-1 1 1,1-1-1,0 1 1,0-1 7,0 0 0,0 0 1,0 1-1,0-1 0,-1 0 1,1 0-1,0 0 0,0-1 1,0 1-1,0 0 0,0 0 0,0 0 1,0-1-1,-1 1 0,1 0 1,1-1-1,5-3 63,0 0-1,-1-1 1,9-6 0,-9 6-162,57-37 136,-48 32-110,-1 1 0,1 0 0,25-10 0,-44 22-79,0 0 0,0 1 0,0-1 0,0 1 0,-4 6 0,-17 15 256,21-21-115,0 0 0,0 0 0,1 0 0,-4 6 0,-7 8 244,24-25-37,-1 0 1,1 0-1,0 1 0,0 0 0,17-6 1,68-25-375,5 8-115,-79 24-22,-21 5 290,0 0-1,0 0 0,0 0 0,0 0 1,1 0-1,-1 0 0,0 0 0,0 0 1,0 0-1,0 0 0,1 0 0,-1 0 1,0 0-1,0 0 0,0 0 0,1 0 1,-1 0-1,0 0 0,0 0 0,0 0 0,0 0 1,1 0-1,-1 0 0,0 0 0,0 0 1,0 0-1,0 0 0,1 1 0,-1-1 1,0 0-1,0 0 0,0 0 0,0 0 1,0 0-1,1 0 0,-1 1 0,0-1 0,0 0 1,0 0-1,0 0 0,0 1 0,0-1 1,0 0-1,0 0 0,0 0 0,0 0 1,0 1-1,-4 12-38,-13 16 5,-42 80-86,27-47 126,12-27 16,-60 106-51,56-104 221,-46 57 1,65-88-146,0 0 26,0 0 1,-1 0-1,1-1 0,-9 6 0,14-10-55,-1-1 0,1 0 0,-1 0 0,0 1 0,1-1 0,-1 0 0,1 0 0,-1 0 0,1 0 0,-1 0 0,1 0 0,-1 0 0,0 0 0,1 0-1,-1 0 1,1 0 0,-1 0 0,1 0 0,-1 0 0,1-1 0,-1 1 0,1 0 0,-1 0 0,1-1 0,-1 1 0,1 0 0,-1-1 0,1 1 0,-1 0-1,1-1 1,0 1 0,-1-1 0,1 1 0,0-1 0,-1 1 0,1-1 0,0 1 0,0-1 0,-1 1 0,1-1 0,0 1 0,0-1 0,0 1 0,0-1-1,-1 0 1,1-2 46,-1 0-1,0 0 0,1 0 0,-1 1 0,1-1 1,0 0-1,0-6 0,2 2-75,-1 0 1,2 0-1,-1 1 0,1-1 1,0 0-1,0 1 0,1 0 1,-1 0-1,2 0 0,-1 0 1,1 1-1,-1-1 0,1 1 1,1 0-1,-1 1 0,1-1 1,0 1-1,0 0 0,11-5 1,8-2-14,1 0 1,0 2 0,46-10 0,-59 16 11,147-40 22,-129 32-1103,1-1-1,55-30 1,-59 22-1851,-14 14 1845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5:50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34 1728,'-10'-3'640,"15"6"-480,-5 2 2240,10-5-160,4-5-1248,9 2 1536,10-3-1440,0 6 736,1-3-1056,4-1-192,-1-1-384,-4 2-352,0-3 96,-5 6-2048,5-3 1184,1 6-5536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0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73 992,'2'-3'217,"-1"1"0,0-1 0,1 1 0,-1-1 1,1 1-1,0 0 0,0 0 0,0-1 0,0 1 0,0 1 0,0-1 0,3-2 0,-2 2 173,-1 0-1,1 0 0,-1 0 0,0 0 0,0 0 1,0-1-1,0 1 0,0-1 0,2-4 0,-3 5-342,7-11 2302,-3 14-1124,2 8-1006,-4 1-59,1-1 0,-1 1 0,-1 0 0,0 0 0,2 19 0,-4-2 51,0 1 0,-1-1 0,-2 0 0,-7 30-1,2-3 118,2-28-86,0 0 0,-12 31 1,9-30-117,-9 32 222,-35 96 744,52-154-1059,1 0 0,-1 0 0,0 0 0,1 0 0,-1 0 0,0 0 0,0 0 0,0 0 0,0 0-1,0 0 1,0 0 0,0-1 0,0 1 0,-2 0 0,-4 1-2548,11-13-4717,10 6 3472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40 2912,'5'-9'926,"-4"8"-672,1-1-1,-1 1 1,0-1-1,-1 1 1,1-1-1,0 0 0,0 1 1,-1-1-1,1 0 1,-1 1-1,1-1 1,-1 0-1,0-4 1728,-1 2 549,-2 10-2169,1 41 626,-35 159 1098,22-114-1413,1-18-269,-5 19 106,17-84-361,0 0 0,0 0 0,0 18 51,2-27-261,-1 1 1,1-1-1,0 0 0,0 0 1,0 0-1,0 0 0,0 0 1,0 0-1,0 0 0,-1 0 1,1 0-1,0 0 0,0 0 1,0 0-1,0 0 0,0 0 1,0 0-1,-1 0 1,1 0-1,0 0 0,0 0 1,0 0-1,0 0 0,0 0 1,0 0-1,-1 0 0,1 0 1,0 0-1,0 0 0,0 0 1,0 0-1,0 0 0,0 0 1,0 0-1,0 0 1,-1-1-1,1 1 0,0 0 1,0 0-1,0 0 0,0 0 1,0 0-1,0 0 0,0 0 1,0-1-1,0 1 0,0 0 1,0 0-1,0 0 1,0 0-1,0 0 0,0 0 1,0-1-1,0 1 0,0 0 1,0 0-1,0 0 0,0 0 1,0 0-1,0 0 0,0-1 1,0 1-1,0 0 0,0 0 1,0 0-1,0 0 1,0 0-1,0 0 0,5-21-4892,-2 9 634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2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3232,'1'0'631,"-1"-1"0,1 1 1,0-1-1,0 1 0,0-1 0,-1 1 1,1-1-1,0 1 0,0 0 0,0 0 0,0-1 1,0 1-1,1 0 0,8-3-247,-1 0-37,0 0-1,0 0 1,17-2-1,16-5 236,-24 5-361,0 1-1,26-2 1,3-1 93,-1 1-113,-27 4 18,29-7 1,-44 8-69,1 0 1,0 0-1,0 1 1,9-1-1,-17 0-2466,3 1 2171,0 0 0,0 0-1,-1 0 1,1 0 0,0 0-1,0 0 1,-1 0 0,1 0-1,0 0 1,-1-1 0,1 1-1,0 0 1,0 0 0,-1 1-1,1-1 1,0 0 0,-1 0-1,1 0 1,0 0 0,0 0-1,-1 0 1,1 0 0,0 0-1,0 0 1,-1 1 0,1-1-1,0 0 1,0 0-1,-1 0 1,1 0 0,0 1-1,0-1 1,0 0 0,-1 0-1,1 1 1,0-1 0,0 0-1,0 0 1,0 1 0,0-1-1,0 0 1,-1 0 0,1 1-1,0-1 1,0 1 0,-1 7-4176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3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55 2720,'2'-7'1135,"-2"7"-1083,0 0-1,0 0 0,0 0 0,0 0 1,0 0-1,-1 1 0,1-1 0,0 0 1,0 0-1,0 0 0,0 0 0,0-1 0,-1 1 1,1 0-1,0 0 0,0 0 0,0 0 1,0 0-1,0 0 0,-1 0 0,1 0 1,0 0-1,0 0 0,0 0 0,0 0 1,0 0-1,0 0 0,0-1 0,-1 1 1,1 0-1,0 0 0,0 0 0,0 0 0,0 0 1,0 0-1,0-1 0,0 1 0,0 0 1,0 0-1,0 0 0,0 0 0,0 0 1,0-1-1,0 1 0,0 0 0,0 0 1,0 0-1,0 0 0,0 0 0,0-1 1,0 1-1,0 0 0,0 0 0,0 0 0,0 0 1,0 0-1,0-1 0,0 1 0,0 0 1,0 0-1,0 0 0,1 0 0,-1 0 1,0 0-1,0-1 0,-8 2 290,-1 0-1,1 0 1,-1 1-1,1 0 1,0 1-1,0-1 1,0 1-1,0 1 1,1 0-1,-9 5 1,0 1-3,1 1 0,0 1 0,-20 20 1,27-24-271,1 0 1,0 1-1,1-1 1,0 2-1,0-1 1,1 1-1,0 0 1,-5 13-1,8-18-53,1 0 0,-1 0 0,1 0 0,0 1-1,0-1 1,1 0 0,0 0 0,0 1-1,0-1 1,0 0 0,1 0 0,0 0-1,0 1 1,0-1 0,1 0 0,-1 0-1,1-1 1,0 1 0,3 5 0,-1-6 26,0 1 1,0-1 0,1 0 0,-1 1 0,1-2 0,0 1 0,0-1 0,0 0 0,1 0 0,-1 0-1,0 0 1,1-1 0,0 0 0,0-1 0,0 1 0,10 1 0,2-1 114,-1-1 0,1 0 0,-1-1 1,27-4-1,-24 1-79,-1 0 0,0-2 0,0 0 0,-1-1 0,1 0 1,24-14-1,-34 15 1,-1 0 1,0 0 0,0-1 0,0 0 0,-1 0 0,0-1 0,0 0-1,0 0 1,-1-1 0,0 0 0,-1 0 0,0 0 0,0-1 0,6-16-1,-7 15-24,-2-1 0,1 1-1,-1 0 1,-1-1-1,0 0 1,-1 1-1,0-1 1,0 0 0,-1 1-1,-4-21 1,3 26-53,0-1 1,0 0 0,0 1-1,0 0 1,-1-1-1,0 1 1,0 0 0,0 0-1,-6-5 1,6 6-16,0 1 1,-1 1-1,1-1 1,-1 0-1,1 1 1,-1 0-1,0 0 1,0 0-1,0 0 1,0 1-1,0-1 1,0 1-1,-8-1 1,2 1-30,1 0 0,-1 1 0,1 1 0,-1-1 0,1 1 1,-1 1-1,1 0 0,0 0 0,-1 1 0,1 0 1,1 1-1,-1 0 0,0 0 0,-11 8 0,12-6-308,0-1-1,1 1 0,0 1 0,1-1 1,-1 1-1,1 0 0,0 1 0,1-1 0,-6 10 1,10-15 72,0 1 0,0-1 0,0 0 1,0 1-1,0-1 0,0 1 0,1-1 1,-1 1-1,1-1 0,0 1 0,-1-1 1,1 1-1,0 0 0,1 3 0,6 11-1475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3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1 2720,'0'0'24,"0"0"0,0 0 0,0 0 0,0 0 0,-1 0 0,1 0 0,0 0 0,0 0 1,0-1-1,0 1 0,0 0 0,0 0 0,-1 0 0,1 0 0,0 0 0,0 0 0,0 0 0,0 0 0,0 0 0,-1 0 0,1 0 1,0 0-1,0 0 0,0 0 0,0 0 0,0 0 0,-1 0 0,1 0 0,0 0 0,0 1 0,0-1 0,0 0 0,0 0 0,-1 0 0,1 0 1,0 0-1,0 0 0,0 0 0,0 0 0,0 0 0,0 1 0,1 6 960,0-5-825,0 0-1,-1 0 1,1 0 0,-1 0-1,0 0 1,0 0-1,0 3 1,-7 61 1606,-3 0 0,-20 65 1,16-87-1353,-2 0 0,-2-2 1,-46 81-1,55-109-415,5-8-334,0 0 0,1 0 1,-1 1-1,1-1 1,-3 12-1,6-10-1701,4 1-2651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4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13 2912,'0'-1'92,"1"0"1,0 1 0,-1-1-1,1 0 1,0 0-1,-1 1 1,1-1-1,0 0 1,0 1-1,0-1 1,0 1-1,0-1 1,-1 1-1,1 0 1,7-3 4449,-9 4-3800,-31 71 2324,-10 23-1503,-16 48-342,41-101-1135,8-22 50,0 0 1,-1-1-1,-1 0 1,-16 20-1,23-34-580,-6 7-3357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5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3808,'-4'0'386,"-6"4"3409,20 5-2323,1 1-981,0-1-1,1 0 1,-1 0 0,2-2-1,-1 1 1,1-2 0,0 1-1,27 7 1,12-1 161,-2 3 1,52 22-1,-100-37-612,0 0 0,0 0 0,0 0 0,-1-1 0,1 1 0,0-1 0,1 1-1,-1-1 1,0 0 0,0 0 0,0 0 0,0 0 0,0 0 0,0 0 0,0-1 0,0 1 0,3-1-1,-4 0-196,0 0 0,1 1 0,-1-1-1,0 0 1,0 0 0,0 0-1,0 0 1,0 0 0,0 0-1,1-2 1,7-17-5108,-4 3 2780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5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511 0 5408,'-20'3'812,"15"-3"-584,0 1 1,0 0-1,0 0 0,0 0 1,0 1-1,-8 3 0,-3 4 302,1 1-1,0 0 1,0 1-1,1 0 1,0 2-1,-13 14 1,-38 44 1387,33-34-1272,-2-2-1,-39 32 1,-51 47-1280,121-110 523,11-8-6431,-4 3 5878,-1-1 0,1 0 0,0 0 0,-1 0 0,4-3 0,6-11-1703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5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22 4480,'-16'-18'1445,"13"15"-453,12 25 1627,12 70 156,16 54-569,-20-98-1737,2-1 1,2 0-1,38 62 0,-40-71-655,-18-36-918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2976,'-9'-20'1344,"18"31"-1152,0-6 1152,4-1-768,10 4 352,4 0-576,13 1 160,5-1-288,13-5 128,2 6-192,3-6 288,-2 2-256,-1-5 384,-12 3-320,-11-6-1728,-6 3 768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7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4 194 2496,'-3'-8'11138,"5"5"-12063,4-11 2445,0 6-1106,2-1-135,-7 7-200,1 1 0,0-1 0,0 1 0,-1-1 0,1 0 0,-1 0 0,2-3 0,7-7 303,-3 4-179,0 1 0,10-16 0,5-5 105,-17 22-298,0 1 0,0 0 1,1 0-1,0 1 0,0 0 1,0 0-1,0 0 0,1 1 1,-1 0-1,1 0 0,0 0 1,0 1-1,0 0 0,0 1 1,11-2-1,-16 3 4,0 0-1,0 0 1,-1 1 0,1-1-1,0 0 1,-1 1 0,1-1-1,-1 1 1,1 0-1,0-1 1,-1 1 0,1 0-1,-1 0 1,0 0 0,1 0-1,-1 0 1,0 1-1,1-1 1,-1 0 0,0 0-1,0 1 1,1 2 0,2 2 76,-1 1 1,0 0-1,-1 0 1,3 8-1,2 6 3,15 34 355,-22-55-423,1 1 0,-1 0 1,1 0-1,-1 0 0,1-1 0,-1 1 1,1 0-1,0-1 0,-1 1 0,1-1 1,0 1-1,-1 0 0,1-1 0,0 1 1,0-1-1,0 0 0,0 1 0,-1-1 1,1 0-1,0 0 0,0 1 0,0-1 1,0 0-1,0 0 0,2 0 0,20-4 295,-1-2-2,-3 0-206,-1 0 1,26-13 0,36-18-1127,-78 36 811,10-3-2431,-17 17-4742,-7 4 2678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07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2 266 3136,'1'0'60,"-1"0"1,0 0-1,0 0 1,0-1-1,0 1 0,0 0 1,0 0-1,0 0 1,0 0-1,1-1 0,-1 1 1,0 0-1,0 0 1,0 0-1,0 0 0,0-1 1,0 1-1,-4-5 4433,10 4-3172,-3-1-1116,0 1-1,0-1 1,0 0-1,-1 0 1,1 0-1,-1-1 1,1 1 0,-1 0-1,0-1 1,0 0-1,0 1 1,2-6-1,6-5 268,8-9 239,1 2 0,42-37 0,-50 48-487,1 1 0,0 0 0,1 1 0,-1 0 0,1 1 0,27-9 0,-8 6 528,-31 10-729,-1-1 1,1 0 0,0 0-1,0 1 1,-1-1 0,1 0 0,0 1-1,0-1 1,-1 1 0,1-1-1,-1 1 1,1-1 0,0 1-1,-1-1 1,1 1 0,-1 0-1,1-1 1,-1 1 0,0 0-1,1-1 1,-1 1 0,1 1-1,5 16 398,-4 17 34,-2-28-366,0 0 0,0 0 1,1 0-1,2 9 0,0-5-44,-1-3 79,0 0 0,1 0 0,0 0 0,6 12 0,-8-18-108,0-1 1,0 0-1,0 1 0,0-1 0,0 0 1,0 1-1,0-1 0,1 0 0,-1 0 1,0 0-1,1 0 0,-1 0 0,0 0 1,1-1-1,0 1 0,-1 0 0,1-1 1,-1 1-1,1-1 0,0 1 0,-1-1 0,1 0 1,0 0-1,-1 0 0,1 0 0,0 0 1,-1 0-1,1 0 0,1-1 0,13-3 97,0-1-1,-1-1 1,0 0-1,19-10 1,54-40-276,-58 34-1612,27-27 0,-6 5-3069,-18 17-1881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2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583 91 2656,'0'0'2437,"-7"-5"-16,-10-16 43,3 8-932,10 10-1273,1 1 0,0-1 0,1 0 0,-6-6 0,7 8-199,0-1-1,-1 1 1,1-1 0,-1 1-1,1-1 1,-1 1 0,0 0-1,1 0 1,-3-1 0,-7-6 367,9 7-385,0 0-1,0 0 1,0 0 0,-1 0 0,1 0-1,0 0 1,0 0 0,-1 1 0,1-1-1,0 1 1,-1 0 0,1 0 0,0-1 0,-1 2-1,1-1 1,-1 0 0,1 0 0,0 1-1,-1-1 1,1 1 0,-4 1 0,-6 3-70,0 1 0,-21 12 0,21-11-55,-9 5 76,0 1 1,1 1 0,1 1-1,-27 26 1,22-18 106,13-13-67,-16 19 1,24-25-31,0 0 0,1 0-1,-1 1 1,1-1 0,0 0 0,0 1-1,0 0 1,-2 8 0,4-11 8,0-1 0,0 1 0,0-1 1,0 1-1,0-1 0,0 1 0,1-1 0,-1 1 0,0-1 1,1 1-1,-1-1 0,1 0 0,0 1 0,-1-1 0,1 0 1,0 1-1,0-1 0,0 0 0,0 0 0,0 0 0,0 0 1,0 0-1,0 0 0,0 0 0,1 0 0,-1 0 0,2 0 1,4 3 64,1 0 0,-1-1 1,14 4-1,-18-6-33,2 0 36,0 0-1,0 0 0,1 0 1,-1-1-1,0 0 1,0 0-1,1 0 1,-1-1-1,0 1 0,0-1 1,1 0-1,-1-1 1,0 1-1,0-1 1,0 0-1,5-4 0,-10 6-78,0 0-1,0 0 1,0 1-1,0-1 1,-1 0-1,1 0 1,0 0-1,0 0 0,0 0 1,0 0-1,0 0 1,-1 0-1,1 0 1,0 0-1,0 0 1,0 0-1,0 0 0,0 0 1,-1 0-1,1 0 1,0 0-1,0 0 1,0 0-1,0 0 1,0 0-1,0-1 0,-1 1 1,1 0-1,0 0 1,0 0-1,0 0 1,0 0-1,0 0 1,0 0-1,0 0 0,-1-1 1,1 1-1,0 0 1,0 0-1,0 0 1,0 0-1,0 0 1,0 0-1,0-1 0,0 1 1,0 0-1,0 0 1,0 0-1,0 0 1,0 0-1,0-1 1,0 1-1,0 0 0,0 0 1,0 0-1,0 0 1,0 0-1,0-1 1,0 1-1,0 0 1,0 0-1,0 0 0,0 0 1,1 0-1,-1 0 1,0-1-1,-31 17-69,1 1 0,0 2 0,-29 24 0,43-31 95,2 2 0,0 0 0,1 0 0,0 1 0,1 1 0,0 0 0,-8 18 0,11-18-7,1 0 1,1 1-1,0 0 0,1 0 1,1 0-1,-5 31 0,10-45 7,-1 0-1,1 1 1,0-1-1,0 0 0,0 1 1,1-1-1,-1 0 1,1 0-1,0 1 1,0-1-1,0 0 1,0 0-1,0 0 1,1 0-1,-1 0 1,1 0-1,0-1 0,0 1 1,0 0-1,0-1 1,0 0-1,0 1 1,4 2-1,-1-3 23,-1 1 1,1-1-1,0 1 0,0-2 0,0 1 0,0 0 1,0-1-1,0 0 0,0 0 0,0 0 0,0-1 1,1 0-1,9 0 0,32-5 31,0-3 1,0-1-1,-1-2 0,-1-2 0,77-33 0,-111 41 30,6-2-823,-8 2-3509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3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13 2400,'5'-12'10128,"-6"13"-10009,0 1 0,0 0 0,-1 0 0,1-1 1,1 1-1,-1 0 0,-1 3 0,0-1-11,-15 29 301,-7 17 334,5-7 100,-38 62-1,44-84-679,-11 21 202,24-42-388,0 0 0,0 0 0,0 0 0,0 1 0,0-1-1,0 0 1,0 0 0,0 0 0,0 0 0,-1 0 0,1 0 0,0 0 0,0 0-1,0 1 1,0-1 0,0 0 0,0 0 0,0 0 0,0 0 0,0 0 0,0 0-1,1 0 1,-1 0 0,0 1 0,0-1 0,0 0 0,0 0 0,0 0-1,0 0 1,0 0 0,0 0 0,0 0 0,0 0 0,0 0 0,0 0 0,0 1-1,0-1 1,0 0 0,1 0 0,-1 0 0,0 0 0,0 0 0,0 0 0,0 0-1,0 0 1,0 0 0,0 0 0,0 0 0,1 0 0,-1 0 0,0 0 0,0 0-1,9-1-1385,7-6-1689,-6 2 191,-1-6 961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4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2816,'6'2'7071,"4"-2"-3675,20-5-2590,-2 0 118,86-14 243,26-3-750,-7 3-228,54-5-533,-183 24-166,0 0-1,0 0 0,0 0 1,-1 0-1,1 1 0,0-1 1,7 3-1,4 5-3430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51 2080,'0'0'31,"0"0"0,0-1 0,0 1-1,0 0 1,0 0 0,0-1 0,0 1 0,0 0 0,0 0 0,0 0-1,0-1 1,1 1 0,-1 0 0,0 0 0,0 0 0,0 0 0,0-1 0,0 1-1,1 0 1,-1 0 0,0 0 0,0 0 0,0-1 0,1 1 0,-1 0-1,0 0 1,0 0 0,0 0 0,1 0 0,-1 0 0,0 0 0,0 0 0,1 0-1,-1 0 1,2-1 257,-1 0 1,0 0-1,1 0 0,-1 1 0,0-2 0,1 1 0,-1 0 1,0 0-1,0 0 0,0 0 0,0-1 0,1-1 0,-1 1 474,0-1 0,0 0 0,0 0 0,-1 0 0,1 0 0,-1 0 0,1-7 811,-4 13-846,3-3-716,0 0 1,0 0 0,-1 0-1,1 0 1,0 1 0,0-1-1,0 0 1,-1 0-1,1 0 1,0 0 0,0 1-1,0-1 1,0 0 0,0 0-1,0 1 1,-1-1 0,1 0-1,0 0 1,0 1 0,0-1-1,0 0 1,0 0 0,0 1-1,0-1 1,0 0 0,0 0-1,0 1 1,0-1 0,0 0-1,0 1 1,0 2 52,0 0-1,0 0 1,-1 0-1,0 0 1,1-1 0,-1 1-1,-3 5 1,-3 11 350,-54 240 1233,51-217-1404,-22 53 0,26-79-60,0-1 0,-14 23 0,13-26 171,0 1-3705,13-27-3898,-6 11 6141,2-9-2876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5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9 147 2912,'-8'-9'3362,"22"9"2223,4 0-5524,85-17 1750,-8 1-1116,184-34 721,-276 49-1381,1 0-25,0 0 0,0 0-1,0-1 1,0 1 0,0-1 0,0 0 0,-1 0 0,1-1 0,-1 1-1,6-6 1,6-9-6331,-8 10 3675,5 2-1236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6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742 0 2400,'-3'1'277,"-1"-1"-1,1 1 1,0 0 0,0 0 0,0 0 0,-1 0-1,1 1 1,1-1 0,-7 5 0,-30 23 2482,25-18-2116,-18 15 916,-51 57-1,13-11-120,38-45-1152,-1-1 1,-1-1-1,-1-2 1,-1-2-1,-1-1 1,-48 18-1,32-14-186,18-8-222,-37 12 0,58-21-1701,29-11-4247,12-7 2209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16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18 4064,'-3'-5'-487,"-5"-8"6270,14 19-4983,-2 0-538,1 1 0,-1 0 0,0 0 0,-1 0 0,0 0 0,0 1 0,-1-1 0,0 1 0,2 9 0,1 3 83,75 263 1778,-80-283-2124,25 73 765,-21-62-727,1 0 0,0-1 0,1 0 1,10 15-1,-15-23-449,1-1 0,0 1 0,-1 0 0,1-1 0,0 1 0,0-1 0,0 0 0,0 1 0,0-1 0,0 0 0,3 1 0,13 6-5529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48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51 992,'0'0'6,"0"0"0,0 0 0,0 0-1,0 0 1,0 0 0,0 0 0,0 0 0,0 0 0,0 0 0,0 0-1,1 0 1,-1 0 0,0 0 0,0 0 0,0 0 0,0 0 0,0 0-1,0-1 1,0 1 0,0 0 0,0 0 0,0 0 0,0 0 0,0 0-1,0 0 1,0 0 0,0 0 0,1 0 0,-1 0 0,0 0 0,0 0-1,0 0 1,0-1 0,0 1 0,0 0 0,0 0 0,0 0 0,0 0-1,0 0 1,0 0 0,0 0 0,0 0 0,0 0 0,0 0 0,0 0-1,0-1 1,0 1 0,0 0 0,0 0 0,0 0 0,0 0 0,-1 0-1,1 0 1,0 0 0,0 0 0,0 0 0,0 0 0,0 0 0,0 0-1,0 0 1,0 0 0,0-1 0,0 1 0,0 0 0,0 0 0,0 0-1,0 0 1,-1 0 0,2 0-1,-1 0-1,0 0 1,0 0-1,0 0 1,1 0-1,-1 0 1,0 0-1,0 0 1,0 0 0,1 0-1,-1 0 1,0-1-1,0 1 1,0 0-1,0 0 1,0 0-1,1 0 1,-1 0-1,0-1 1,0 1-1,0 0 1,0 0-1,0 0 1,0 0 0,0-1-1,1 1 1,-1 0-1,0 0 1,0 0-1,0-1 1,0 1-1,0-1 428,5-16 2150,-5 17-2544,1 0 1,-1-1-1,0 1 0,0-1 1,0 1-1,0-1 0,0 1 1,0-1-1,0 1 0,0-1 1,0 1-1,0-1 0,0 1 1,-1-1-1,1 1 0,0-1 0,0 1 1,0 0-1,0-1 0,-1 1 1,1-1-1,0 1 0,-1 0 1,1-1-1,0 1 0,-1 0 1,1-1-1,0 1 0,-1 0 1,1-1-1,-1 1 0,-11-5 725,9 4-665,0 0-1,0 0 0,0 0 0,0 0 0,0 0 0,0 1 0,0-1 0,-3 1 0,-4 1 48,1 0-1,-1 0 0,1 1 0,-1 0 0,1 0 0,0 1 0,-16 8 0,7-2 55,0 1 0,-26 20 0,32-21-138,0 1 0,0 0 0,2 1 0,-1 0 0,1 1-1,1 0 1,0 0 0,-11 22 0,14-23-31,1 1 0,1 0-1,0-1 1,0 2 0,1-1-1,1 0 1,0 1-1,1-1 1,0 1 0,2 23-1,-1-34 3,0 1 0,0-1-1,0 1 1,1-1-1,-1 1 1,1-1 0,0 0-1,0 1 1,0-1-1,0 0 1,0 1 0,0-1-1,1 0 1,-1 0-1,1 0 1,-1 0 0,1 0-1,0-1 1,0 1-1,-1 0 1,1-1 0,1 1-1,-1-1 1,0 0-1,0 0 1,0 0 0,1 0-1,-1 0 1,0 0-1,1 0 1,-1-1 0,1 0-1,-1 1 1,1-1-1,-1 0 1,1 0 0,-1 0-1,1 0 1,2-1-1,0 0 24,1 0 1,-1-1-1,0 1 0,0-1 0,0 0 0,0-1 0,-1 1 1,1-1-1,-1 0 0,1 0 0,-1 0 0,0-1 0,0 1 1,0-1-1,-1 0 0,1 0 0,-1-1 0,0 1 0,3-6 1,3-5-22,-2 0 0,0-1 0,0 0 1,7-29-1,-8 13-183,-2 0 1,-1 0-1,-2-43 1,-1 65-314,0 12 459,0 40 146,7 52 1,-6-82-78,1 0-1,1 1 1,0-1-1,1 0 1,0-1 0,1 1-1,0-1 1,13 21 0,-16-30-17,-1 0 1,1 0-1,-1 0 1,1-1-1,-1 1 1,1-1-1,0 1 1,0-1-1,0 1 1,0-1-1,0 0 1,0 0 0,0 0-1,4 1 1,-4-2-12,-1 0 0,1 1 0,0-1 0,-1 0-1,1 0 1,0-1 0,-1 1 0,1 0 0,0-1 0,-1 1 0,1-1 0,0 1 0,-1-1 0,1 0 0,-1 1 0,1-1 0,-1 0 0,0 0 0,1 0 0,-1 0 0,2-2 0,3-3 45,-1-1 1,1 1-1,-1-1 0,0 0 0,-1-1 0,0 1 1,6-15-1,16-61 135,-8 23-216,-14 47 26,0-1 0,3-22 1,1 4-472,-3 21-12,-5 11 445,0 0-1,0 0 1,0 0-1,0 0 1,0 0 0,0 0-1,0 0 1,0 0-1,0 0 1,0 1 0,0-1-1,0 0 1,0 0-1,0 0 1,1 0-1,-1 0 1,0 0 0,0 0-1,0 0 1,0 0-1,0 0 1,0 1 0,0-1-1,0 0 1,0 0-1,0 0 1,0 0 0,0 0-1,0 0 1,0 0-1,0 0 1,1 0 0,-1 0-1,0 0 1,0 0-1,0 0 1,0 0 0,0 0-1,0 0 1,0 0-1,0 0 1,0 0 0,1 0-1,-1 0 1,0 0-1,0 0 1,0 0-1,0 0 1,0 0 0,0 0-1,0 0 1,0 0-1,0 0 1,0 0 0,1 0-1,-1 0 1,0 0-1,0 0 1,0 0 0,0 0-1,0 0 1,0-1-1,0 1 1,0 0 0,0 0-1,0 0 1,0 0-1,0 0 1,1 6-14,0 0-1,0 0 1,-1 0 0,0 0-1,-1 7 1,0 7 31,-10 124 37,-1 0 371,12-135-236,0 0 0,-1 0 0,-1-1 0,0 1 0,0 0 0,-4 10 0,6-19-156,0 0 0,0 0-1,-1 1 1,1-1 0,0 0-1,0 0 1,0 0 0,-1 0-1,1 0 1,0 1 0,0-1 0,-1 0-1,1 0 1,0 0 0,0 0-1,-1 0 1,1 0 0,0 0-1,0 0 1,-1 0 0,1 0-1,0 0 1,0 0 0,-1 0 0,1 0-1,0 0 1,-1 0 0,1 0-1,0 0 1,0 0 0,-1 0-1,1 0 1,0-1 0,-7-3 187,4-2-202,3 5-17,-1 1 0,1-1 1,0 1-1,0-1 0,0 1 1,0-1-1,-1 1 1,1-1-1,0 1 0,0-1 1,-1 1-1,1 0 0,0-1 1,-1 1-1,1-1 1,0 1-1,-1 0 0,1-1 1,-1 1-1,1 0 0,-1 0 1,1-1-1,-1 1 1,1 0-1,-1 0 0,1 0 1,-1-1-1,1 1 0,-1 0 1,0 0 56,7-3-795,7 4 775,-1 0 0,1 1 0,-1 0 0,20 8 0,-16-5 62,-1-1 1,27 3-1,27-3 602,-40-4-3133,-15 2 356,-14-2 1791,1 1 0,0-1 0,0 0 0,0 0 0,0 1 0,0-1 0,0 0 0,0 0 0,0 0 0,-1 0-1,1 0 1,0 0 0,0-1 0,0 1 0,0 0 0,0 0 0,0-1 0,0 1 0,-1 0 0,1-1 0,0 1 0,0-1 0,0 1 0,-1-1 0,1 1 0,0-1-1,-1 0 1,1 1 0,0-2 0,8-17-1631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2976,'-27'-4'1344,"36"8"-1152,4-1 320,10 2-320,17-2 128,10 5-192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50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109 865 1408,'-1'1'63,"-1"-1"-1,0 1 1,0 0-1,1-1 1,-1 1-1,1 0 1,-1 0 0,1 0-1,-1 0 1,1 1-1,-1-1 1,1 0-1,-3 5 4047,4-13-2695,0 1-1217,1 0 0,0 0 0,1 0 0,-1 1 0,1-1 0,4-9 0,5-14 285,5-30 127,-3 10-143,25-61 0,-20 64-75,-1-2 1,13-65-1,7-99 622,-26 157-1317,-6 33-2,-1-1 0,1-36 1,-10 78 29,-1-4 200,-6 35 45,-22 75 174,25-102-97,-19 55 264,-25 112 0,-8 114-32,-14-26 564,56-219 513,19-58-987,0-19-91,0 14-286,1-1-1,0 1 1,0-1 0,0 1-1,0-1 1,1 1 0,-1 0-1,1-1 1,3-4-1,26-38-239,-16 27 75,-1-3 116,2 2 0,0 0 0,1 0 0,1 2 0,1 0 0,23-18 1,185-103-214,-138 88 360,-72 43-98,-9 5 124,-1 0 0,1-1 0,-1 0 0,8-7 0,-15 12-119,0 0 1,0 0-1,1 0 1,-1-1 0,0 1-1,0 0 1,1 0 0,-1-1-1,0 1 1,0 0 0,0-1-1,1 1 1,-1 0-1,0-1 1,0 1 0,0 0-1,0-1 1,0 1 0,0 0-1,0-1 1,0 1 0,0 0-1,0-1 1,0 0-1,0 1-10,0 0-1,-1 0 0,1 0 0,-1 0 0,1 1 1,0-1-1,-1 0 0,1 0 0,0 0 0,-1 0 0,1 0 1,0 0-1,-1 0 0,1 1 0,0-1 0,-1 0 1,1 0-1,0 1 0,-1-1 0,1 0 0,0 0 0,0 1 1,-1-1-1,1 0 0,0 1 0,-39 32-235,26-17 185,0 1 0,1 0 0,0 1 0,2 0 0,-16 36 1,23-47 71,0 1 0,0 0 0,1 0 0,0 0 0,1 0 0,0 0 0,0 1 0,1-1 0,0 0 1,0 1-1,1-1 0,0 0 0,0 0 0,1 0 0,0 0 0,1 0 0,5 13 0,-6-18 39,-1 0 0,1 0 0,0 0-1,0 0 1,1 0 0,-1 0 0,1 0 0,-1-1 0,1 0-1,0 1 1,0-1 0,0 0 0,0 0 0,0 0-1,1-1 1,-1 1 0,0-1 0,1 0 0,-1 0 0,1 0-1,-1 0 1,1-1 0,0 1 0,-1-1 0,1 0-1,0 0 1,-1 0 0,1-1 0,-1 1 0,1-1 0,0 0-1,-1 0 1,1 0 0,-1-1 0,0 1 0,1-1-1,-1 1 1,0-1 0,0 0 0,0-1 0,0 1 0,-1 0-1,4-4 1,-2 0 6,1-1-1,-1 0 1,0 0-1,-1 0 1,0-1-1,0 1 0,0-1 1,-1 1-1,0-1 1,-1 0-1,0 0 1,0 0-1,-1 0 1,1 0-1,-3-15 1,0 10-63,0-1 0,0 1 0,-1 0 0,-1 1 0,0-1 0,-1 1 0,-1-1 0,-12-20 0,10 23-41,0 0 0,0 1-1,-1 0 1,0 1-1,-19-14 1,24 20-47,0-1 1,0 1-1,0-1 0,-6-1 1,9 4 56,0-1 1,0 1-1,0-1 1,0 1 0,0 0-1,0 0 1,0-1-1,0 1 1,0 0 0,0 0-1,0 0 1,-1 0-1,1 0 1,0 0 0,0 0-1,0 1 1,0-1 0,0 0-1,0 1 1,0-1-1,0 1 1,-1 0 0,1 0-61,2 0 65,0 1 57,1 1 1,0-1-1,0 0 1,0 1-1,0-1 1,0 0-1,0 0 1,0-1-1,1 1 1,-1 0-1,1-1 1,-1 0-1,1 1 1,0-1-1,0 0 1,-1 0-1,1-1 1,0 1-1,0 0 0,0-1 1,0 0-1,0 0 1,0 0-1,3 0 1,21-1 129,-1-2 1,0 0-1,-1-2 0,28-8 1,-2-1 45,-13 3-278,43-7 0,-77 18 107,0-1 0,-1 1 1,1 0-1,0 0 0,0 0 1,0 0-1,-1 1 0,1-1 0,0 1 1,0 0-1,-1 0 0,1 1 1,-1-1-1,7 4 0,-7-3 6,0 0 1,-1 1-1,1-1 0,-1 1 1,0-1-1,1 1 0,-1 0 1,-1 0-1,1 0 0,0 0 1,-1 0-1,1 1 0,-1-1 1,0 0-1,0 1 0,0 3 1,17 92 942,17 69-220,-35-166-741,1 0 0,-1 0 1,1 0-1,0 0 0,0 0 0,0 0 1,-1-1-1,2 1 0,-1 0 0,0-1 1,0 1-1,1-1 0,-1 1 0,0-1 1,1 0-1,-1 0 0,1 1 0,0-1 1,-1 0-1,1 0 0,0-1 0,0 1 1,3 1-1,0-1-29,-1-1 0,0 0 0,0 0 1,1 0-1,-1 0 0,0-1 0,0 0 0,0 0 0,0 0 1,6-2-1,0-1-205,12-2-1049,-1-2 0,0 0 0,0-2 1,-1 0-1,30-21 0,-3-9-4159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54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81 739 2496,'0'0'48,"-1"0"0,0 0 0,0 0 0,1 0 0,-1 0 0,0 0-1,1 0 1,-1 1 0,0-1 0,1 0 0,-1 0 0,0 1 0,1-1 0,-1 0 0,1 1 0,-1-1 0,0 1 0,1-1 0,-1 0 0,1 1 0,-1-1 0,1 1-1,0 0 1,-1-1 0,0 2 0,1 0 332,-1-1-1,0 1 1,1 0-1,0 0 0,-1 0 1,1 0-1,0 0 1,0 4 1236,0-11 246,1-4-1616,1 1 0,0-1 0,0 1 0,1 0 0,4-9 0,-1 0-69,1-4-29,1-3 117,1 1-1,0 0 1,2 0 0,25-39 0,-2 17-260,-34 45-9,0 0 0,0 0 0,0 0 0,0 0 0,0 0 0,0 0 0,0 0 0,0 0 0,0 0 0,0 0 0,0 0 0,0 0 0,0 0 0,0 0 0,0 0 0,0 0 0,0 0 0,0 0 0,0 0 0,0 0 0,0 0 0,0 0 0,1 0 0,-1 0 0,0 0 0,0 0 0,0 0 0,0 0 0,0 0 0,0 0 0,0 0 0,0 0 0,0 0 0,0 0 0,0 0 0,-3 9-5,-5 13 77,-20 54-65,4 2 1,-18 97 0,-9 36 364,17-57 69,33-151-398,-2 6 328,1 0 1,-1 17-1,13-68 1153,28-65-1504,-6-4 142,30-92-174,-48 166-77,1 1 0,2 1 1,31-48-1,-38 68 12,1 0 1,1 1 0,0 0-1,18-14 1,-24 22-40,1 1 0,0 0 0,1 0 0,-1 0 0,1 1 0,-1 0-1,1 1 1,1-1 0,-1 2 0,17-4 0,-23 5 104,0 1 0,0 0 0,0 0 0,0 0 0,0 0 0,1 0 0,-1 1 0,0-1 0,0 1 1,0-1-1,0 1 0,0 0 0,0 0 0,0 0 0,-1 0 0,1 0 0,0 0 0,0 1 0,-1-1 0,1 0 0,-1 1 0,1-1 0,-1 1 0,1 0 0,-1-1 0,0 1 0,0 0 0,0 0 0,1 3 0,1 1 17,-1 1-1,0-1 1,0 1-1,-1 0 1,0 0-1,0 0 1,0 12 0,-1 2 120,-2-1 1,0 0 0,-1 0-1,-1 0 1,-1 0-1,-11 31 1,11-40-17,0-1-1,0 0 0,-1 0 1,0 0-1,-12 14 1,13-18-33,0-1-1,-1 0 1,0 0 0,1-1 0,-2 1 0,1-1 0,0 0 0,-1-1 0,-9 5 0,10-6-4,0-1 0,0 1 0,0-1 0,0 0 0,0 0 1,0-1-1,0 1 0,-1-1 0,-8-2 0,1 0-85,0-2-1,-25-8 1,23 3-563,15 8 84,3 3 147,3 2 286,3 2 53,0-1 0,0 0-1,0-1 1,1 0 0,13 5 0,-13-6-46,3 2 91,1-1 0,0 0 0,0-1 1,0-1-1,1 0 0,-1-1 0,0 0 0,1-1 1,-1 0-1,1-1 0,21-5 0,-26 4 10,0 0 0,0-1-1,1-1 1,-2 1 0,1-2-1,0 1 1,-1-1 0,0 0-1,0-1 1,-1 0 0,1 0-1,-1 0 1,0-1 0,-1 0-1,0-1 1,0 1 0,5-10-1,7-19 91,-1-1 0,-2 0 0,10-40 0,-1 5-77,-6 13-31,16-104 0,-23 107-92,22-141-431,-29 164-15,-5 24-201,-2 22 319,-13 98 204,-1 13-11,5-74 216,4 2 0,1-1 0,1 64 0,6-103 35,-1 8 101,5 37 1,-2-50-72,-1-1 1,0 0-1,1 0 0,0 0 0,1 0 0,-1 0 0,1 0 1,0 0-1,8 9 0,-10-14-61,0 0 0,0 0 0,1 0 0,-1 0 0,0 0 0,1-1 0,-1 1 0,1 0 0,0-1 0,-1 1 0,1-1 0,-1 1 0,1-1 0,0 0 0,-1 0 0,1 0 0,0 0 0,-1 0 0,1 0 0,-1 0 0,1 0 0,0-1 0,-1 1 0,1-1 0,-1 1 0,3-2 0,5-1 59,1-1-1,16-10 1,-24 13-71,167-115 252,-123 81-67,-22 15 29,-23 19-211,1 0 0,-1-1 0,0 1 0,1-1 1,-1 1-1,0-1 0,0 1 0,0-1 1,0 0-1,0 0 0,-1 1 0,1-1 1,0-4-1,-1 6-25,0 0 1,0 0-1,0-1 1,0 1-1,0 0 1,0 0-1,0 0 1,0-1-1,0 1 1,0 0-1,-1 0 1,1 0-1,0-1 1,0 1-1,0 0 1,0 0-1,0 0 1,-1 0-1,1 0 1,0-1 0,0 1-1,0 0 1,-1 0-1,1 0 1,0 0-1,0 0 1,0 0-1,-1 0 1,1 0-1,0 0 1,0 0-1,-1-1 1,1 1-1,0 0 1,0 0-1,0 1 1,-1-1-1,-13 2-278,-14 9 9,18-6 243,0 1 1,1 0-1,-1 1 1,1 0 0,0 1-1,1 0 1,0 0-1,0 1 1,1 0-1,0 0 1,0 0-1,1 1 1,0 0-1,-4 11 1,4-5 51,0 0 1,1 1-1,1-1 1,1 1-1,0 0 1,1-1-1,1 1 0,1 33 1,0-45 32,1 0 1,0 0-1,0 1 1,0-1-1,1 0 1,-1 0-1,1 0 1,1 0-1,3 6 1,-6-10-16,1 1 1,0-1 0,0 1 0,0-1-1,1 0 1,-1 1 0,0-1 0,0 0-1,1 0 1,-1 0 0,1 0 0,-1 0-1,1-1 1,-1 1 0,1 0 0,-1-1-1,1 1 1,0-1 0,-1 1 0,1-1-1,0 0 1,-1 1 0,1-1 0,0 0-1,-1 0 1,1-1 0,0 1 0,0 0-1,-1 0 1,4-2 0,2-1 42,0 0 1,0-1 0,0 0-1,-1 0 1,1-1 0,-1 0-1,0 0 1,0 0-1,-1-1 1,0 0 0,0 0-1,0 0 1,0-1 0,3-7-1,2-5-4,0-1 1,-1 0-1,11-37 0,-17 46-76,2-6 47,0-1 1,3-24 0,-8 37-97,1 1 1,-1-1-1,0 1 0,0-1 1,0 1-1,-1-1 0,0 1 1,0-1-1,0 1 0,0 0 1,-1-1-1,0 1 0,1 0 1,-6-7-1,7 11 35,0-1 0,-1 1 0,1 0 0,-1-1 0,1 1 0,-1-1 0,1 1 0,-1 0 0,1 0 0,-1-1 0,1 1 0,-1 0 0,1 0 0,-1 0 0,0-1 0,1 1 0,-1 0 0,1 0 0,-1 0 0,1 0 0,-1 0 0,0 0 0,1 0 0,-1 0 0,1 1 0,-1-1 0,0 0 0,1 0 0,-1 0 0,1 1 0,-1-1 1,1 0-1,-1 1 0,1-1 0,-1 0 0,1 1 0,-1-1 0,1 0 0,0 1 0,-1-1 0,1 1 0,0-1 0,-1 1 0,-1 2-37,0-1 0,0 0 0,0 1 0,0-1 0,1 1 0,-1 0 0,-1 4 0,1 2 79,0 0 0,1 0 0,0 0-1,0 0 1,1 1 0,0-1 0,0 0-1,1 0 1,1 0 0,0 1 0,0-2-1,0 1 1,1 0 0,1 0 0,-1-1-1,1 1 1,9 12 0,-11-18 29,1 0 1,-1 0-1,0-1 0,1 1 1,0-1-1,0 0 0,0 1 1,0-1-1,0-1 0,0 1 1,0 0-1,0-1 0,1 1 1,-1-1-1,7 1 0,-5-1-2,0-1 0,1 0 1,-1 0-1,0 0 0,0-1 0,0 0 0,0 0 0,0 0 0,0-1 0,5-1 0,8-6 10,0 0-1,-1-1 1,0-1-1,23-19 1,-38 28-64,6-4-10,0-1-81,1 0 0,0 1 0,0 1 0,18-10-1,-25 15-62,1 8 22,-1-1 136,-1 0 0,0 0 0,-1-1 0,0 1 0,0 0 0,0 0 0,-2 11 0,1 20 210,1-37 506,0-2-670,0-1-1,0 0 0,1 1 0,-1-1 0,0 1 0,1-1 0,-1 1 1,1-1-1,0 1 0,0-2 0,7-9-95,-1-1 0,5-15 0,-6 14 13,13-22-1,9-3-274,-27 39 296,-1-1-1,0 1 1,0 0 0,0-1 0,1 1 0,-1 0-1,0-1 1,1 1 0,-1 0 0,0-1 0,1 1-1,-1 0 1,0 0 0,1-1 0,-1 1 0,0 0-1,1 0 1,-1 0 0,1 0 0,-1-1 0,0 1-1,1 0 1,0 0 0,2 9-167,-2-3 236,1 3-81,-2 0-1,1 0 1,-1 0 0,-1 0-1,0-1 1,0 1-1,-4 12 1,2-4 17,-2 17 74,-28 121 225,32-149-265,0 1 1,0-1-1,1 0 1,0 10-1,0-11-1,0 0 0,0 0-1,-1 0 1,1 0 0,-1 0-1,-2 7 1,2-11 225,1 0-302,1-1 52,-1 1 1,0-1-1,0 1 1,0-1-1,0 1 1,0-1-1,-1 1 1,1-1-1,0 1 1,0-1-1,0 1 1,0-1-1,0 0 1,-1 1-1,1-1 1,0 1-1,0-1 1,-1 1-1,1-1 1,0 0 0,-1 1-1,1-1 1,-1 1-1,1-1 10,0 0 0,0 0 1,-1 0-1,1 1 0,0-1 0,0 0 0,0 0 0,0 0 1,0 0-1,0 1 0,0-1 0,-1 0 0,1 0 0,0 0 1,0 1-1,0-1 0,0 0 0,0 0 0,0 0 0,0 1 0,0-1 1,0 0-1,0 0 0,0 1 0,0-1 0,0 0 0,0 0 1,1 1-1,-1 7 165,0-8-234,0 0-32,0 0 113,-1 0-1,1 0 0,0 0 1,0 0-1,0 0 0,-1 0 1,1 0-1,0 0 0,0 0 1,0 0-1,-1-1 0,1 1 1,0 0-1,0 0 0,0 0 1,-1 0-1,1 0 0,0-1 1,0 1-1,0 0 0,0 0 1,0 0-1,0-1 0,-1 1 1,1 0-1,0 0 0,0-1 0,0 1 1,0 0-1,0 0 0,0 0 1,0-1-1,0 1 0,0 0 1,0 0-1,0-1 0,0 1 1,0 0-1,0 0 0,0-1 1,1 1-1,4-14-15,-1 5 64,26-135 309,-4 11-449,-22 117-13,-2 9 27,0 0 1,0 0-1,0 0 0,1 0 1,0 0-1,4-6 1,-4 8-115,-1 3-282,0 5 223,0 1 310,0 1-77,0 0-1,-1 1 1,1-1-1,-1 1 1,0-1-1,1 11 1,-2 39-200,-1-28 226,1-14-12,-4 95 128,-2-49-130,6-55-4,-1 0-1,1 1 1,-1-1-1,1 1 0,0-1 1,1 1-1,-1-1 1,1 1-1,0-1 1,0 1-1,0-1 1,1 0-1,2 6 1,-3-10-3,-1 1-1,1-1 1,-1 1 0,1-1 0,-1 0 0,1 1-1,-1-1 1,1 0 0,0 1 0,-1-1 0,1 0-1,0 0 1,-1 0 0,1 1 0,0-1 0,-1 0-1,1 0 1,0 0 0,1 0 4,4 1 30,1 1 0,-1-2 0,1 1 0,-1-1 0,1 0 0,-1 0 0,1 0 0,-1-1 0,1 0 0,-1-1 0,0 1 0,10-5 0,-2 1 21,0-2 0,0 1 0,0-2 0,13-10 0,-16 10-18,0-2 0,-1 1 0,0-1 0,0-1 0,-1 0 0,-1 0 0,0-1 0,0 0 0,-1-1 0,5-13 0,-5 10-29,0-1 0,-2 0 1,0 0-1,-1 0 0,0-1 1,-2 1-1,1-28 0,-3 41-44,0-1 0,0 1 1,0 0-1,-1 0 0,0 0 0,0 0 0,-3-7 0,4 10 11,0 0 1,-1 0 0,0 0 0,1 0-1,-1 0 1,1 1 0,-1-1 0,0 0 0,0 0-1,1 0 1,-1 1 0,0-1 0,0 0-1,0 1 1,0-1 0,0 1 0,0-1-1,0 1 1,0-1 0,0 1 0,0 0-1,0-1 1,0 1 0,0 0 0,0 0-1,-1 0 1,1 0 0,0 0 0,0 0-1,0 0 1,0 0 0,0 1 0,-2 0-1,-4 1-8,0 1-1,1 0 1,-1 0-1,1 1 0,0 0 1,0 0-1,0 0 0,0 1 1,1 0-1,-1 0 0,1 0 1,1 1-1,-1 0 1,1 0-1,0 0 0,0 0 1,1 1-1,-4 6 0,3-1 64,-1-1-1,1 0 0,1 1 0,0 0 1,0 0-1,2 0 0,-1 0 0,1 0 1,1 0-1,1 15 0,0-21-2,0 1 1,1-1-1,0 0 1,0 0-1,0 1 0,1-1 1,-1-1-1,1 1 0,1 0 1,6 8-1,-4-7 36,0 0 0,1 0 0,0-1 0,1 1-1,0-2 1,12 8 0,0-2 30,1-1-1,1-1 1,-1-1-1,2-1 1,24 4-1,-33-7-307,1-2 1,-1 0-1,0 0 0,1-1 1,-1-1-1,1 0 0,-1-1 1,0-1-1,1 0 0,-1-1 1,18-6-1,33-17-5954,-36 14 368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7:56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9 3072,'-3'-8'792,"-3"7"-161,1 1 1012,4 2-864,-2 3-408,0 1-1,0-1 0,-1 0 1,1 0-1,-9 7 1,-6 9 467,2 2-79,-20 40 0,8-11-234,-61 123 1278,85-167-1661,1 1 1,-1-1-1,2 1 0,-1 0 1,2 0-1,-2 9 1,3-18-109,0 1-1,1-1 1,-1 0 0,0 0 0,1 0 0,-1 1 0,0-1-1,1 0 1,-1 0 0,0 0 0,1 0 0,-1 0-1,0 0 1,1 0 0,-1 0 0,0 0 0,1 0-1,-1 0 1,0 0 0,1 0 0,-1 0 0,0 0-1,1 0 1,-1 0 0,1 0 0,-1 0 0,0-1-1,0 1 1,1 0 0,-1 0 8,12-4 41,-1-1 0,0 0-1,-1-1 1,1 0 0,-1 0 0,0-1 0,16-15 0,58-68-22,-33 33 84,-38 41-373,-11 13 143,1 0-1,-1 0 1,1 0-1,0 0 1,0 0-1,0 0 1,0 1-1,0 0 1,6-3 0,-9 4 78,0 1-1,0 0 1,1 0 0,-1 0 0,0 0 0,0 0 0,1 0 0,-1 0 0,0 0 0,0-1 0,1 1 0,-1 0 0,0 0 0,0 0 0,1 0 0,-1 0 0,0 0 0,0 0 0,1 0 0,-1 1 0,0-1 0,0 0 0,0 0 0,1 0 0,-1 0 0,0 0 0,0 0 0,1 0 0,-1 0 0,0 1 0,0-1 0,0 0 0,1 0 0,-1 0 0,0 0 0,0 1 0,0-1 0,0 0 0,0 0 0,1 1 0,-1-1 0,0 0-1,0 0 1,0 0 0,0 1 0,0-1 0,0 0 0,0 0 0,0 1 0,0-1 0,0 0 0,0 1 0,-2 16-44,1-13 32,-5 21 58,-2 46 1,7-61 28,1 1 0,1-1 0,0 1 0,0-1 0,1 0 1,0 0-1,6 14 0,-6-18 7,0 0 0,0 0 0,1 0 0,0 0 0,0-1 0,1 1 0,-1-1 0,1 0 1,0 0-1,1-1 0,-1 1 0,8 5 0,-11-9-30,1-1-1,-1 1 1,1 0 0,-1-1 0,1 1-1,0-1 1,-1 0 0,1 1 0,-1-1 0,1 0-1,0 0 1,-1 0 0,1 0 0,0 0-1,-1 0 1,1-1 0,0 1 0,-1 0-1,1-1 1,-1 0 0,1 1 0,-1-1 0,1 0-1,-1 1 1,1-1 0,-1 0 0,2-1-1,0-2 38,1 1-1,0 0 0,-1-1 1,0 0-1,1 1 0,-1-1 0,4-9 1,-4 6-34,0 0 0,0-1 1,-1 1-1,0 0 0,0-1 1,-1 1-1,1-13 0,-4-57 64,1 29-66,-3 11-173,3 31 63,0-1 0,1 1 0,-1 0 0,1-1-1,0 1 1,1 0 0,-1-1 0,1 1 0,3-10 0,-3 14 24,1 0 0,-1 0-1,1 0 1,-1 0 0,1 1 0,-1-1 0,1 1 0,0-1 0,0 1 0,0-1-1,0 1 1,0 0 0,0 0 0,0 0 0,0 0 0,0 1 0,4-2 0,3 0-66,1 0 0,17-2 0,11 3 52,0 2 1,0 1 0,69 14-1,-9 8 17,-98-24 41,1 0-1,0 0 1,-1 0 0,1 0-1,-1 0 1,1 0-1,0 1 1,-1-1 0,1 0-1,-1 0 1,1 1-1,-1-1 1,1 0 0,-1 1-1,1-1 1,-1 0-1,1 1 1,-1-1-1,0 1 1,1-1 0,-1 1-1,0-1 1,1 1-1,-1-1 1,0 1 0,1-1-1,-1 1 1,0 0-1,0-1 1,0 1 0,0-1-1,0 1 1,1 0-1,-1-1 1,0 1 0,0-1-1,0 1 1,-1 0-1,1-1 1,0 1 0,0-1-1,0 1 1,0-1-1,-1 1 1,1 0 0,0-1-1,0 1 1,-1-1-1,1 1 1,0-1 0,-1 1-1,1-1 1,-1 1-1,1-1 1,-1 1 0,-3 3 18,0 1 1,0-1 0,0 0-1,-7 4 1,-42 30 160,-39 33-292,76-58 154,1 1-1,1 1 1,1 0-1,0 0 1,-11 19-1,15-21-46,7-11 59,0 0 1,1 0-1,0 0 0,-1 0 1,1 0-1,0 0 0,0 0 0,0 1 1,0-1-1,0 0 0,1 1 1,-1-1-1,1 3 0,1-4-22,1-1-1,-1 1 0,1-1 1,-1 0-1,1 1 1,-1-1-1,1 0 0,-1 0 1,1 0-1,3 0 1,2-2-20,1-1 1,-1 0-1,0 0 1,0-1-1,0 0 1,-1 0-1,1 0 1,-1-1-1,7-6 1,11-8 138,-23 18-191,1 0-1,-1 0 1,1 1 0,0-1-1,-1 0 1,1 1 0,0-1-1,0 1 1,0-1 0,0 1-1,2-1 1,-3 3 9,0-1 0,0 0-1,0 0 1,0 1 0,0-1-1,-1 1 1,1-1 0,0 1 0,0 2-1,4 14 37,1 0-1,17 33 0,-22-49 22,0 0 1,0 0-1,0-1 0,0 1 1,1-1-1,-1 1 1,1-1-1,-1 1 1,1-1-1,-1 0 0,1 1 1,0-1-1,-1 0 1,1 0-1,0-1 0,0 1 1,0 0-1,0 0 1,0-1-1,0 1 1,0-1-1,0 0 0,0 0 1,0 0-1,0 0 1,0 0-1,0 0 0,0 0 1,0 0-1,0-1 1,3 0-1,3-2 33,0 1 0,0-1 0,-1-1 0,1 1 1,-1-1-1,8-5 0,2-4-41,0-1 0,0 0 0,-1-1 0,-1-1 0,-1 0 1,15-23-1,67-115-28,-53 78-449,-43 77 451,0-1-1,0 0 1,0 0-1,0 0 1,0 0-1,0 0 1,0 0-1,0 0 1,0 0 0,0 0-1,0 0 1,0 0-1,0 0 1,0 0-1,0 0 1,0 0-1,0 0 1,0 0 0,0 0-1,0 0 1,0 0-1,0 0 1,0 0-1,0 0 1,0 0-1,1 0 1,-1 0 0,0 0-1,0 0 1,0 0-1,0 0 1,0 0-1,0 0 1,0 0-1,0 0 1,0 0 0,0 0-1,0 0 1,0 0-1,0 0 1,0 0-1,0 0 1,0 0-1,0 0 1,0 0-1,0 0 1,0 0 0,0 0-1,0 0 1,0 0-1,0 0 1,0 0-1,0 8-153,-4 23 121,-1 14 273,0 28-202,-1 54 153,5-107-125,0-15-22,0-1 0,1 1 0,0-1 0,0 1 0,0 0 0,1-1 0,0 1 0,0-1 1,0 1-1,2 5 0,-3-10-31,0 1 0,1-1-1,-1 1 1,0-1 0,0 0 0,1 1 0,-1-1 0,0 0 0,1 1 0,-1-1 0,1 0 0,-1 0-1,0 1 1,1-1 0,-1 0 0,1 0 0,-1 0 0,1 1 0,-1-1 0,0 0 0,1 0 0,-1 0-1,1 0 1,-1 0 0,1 0 0,-1 0 0,1 0 0,-1 0 0,1 0 0,-1 0 0,1 0 0,-1 0-1,0-1 1,1 1 0,-1 0 0,1 0 0,-1 0 0,1-1 0,13-11 185,-13 12-188,8-10 49,0-1-1,0 1 0,-1-2 1,0 1-1,-1-1 0,0 0 1,5-15-1,33-71-120,-29 66 86,8-19-323,-20 39 263,-4 12 29,0-1 0,0 0-1,0 0 1,0 1-1,0-1 1,1 0-1,-1 0 1,0 1-1,0-1 1,1 0-1,-1 0 1,1 1-1,-1-1 1,1 1 0,0-2-1,0 23-206,-1-3 193,4 30 0,-3-41 13,1-1 0,-1 0 0,1 0-1,0 0 1,0 0 0,1 0 0,0 0 0,5 8 0,-7-12 33,0-1 1,0 0 0,0 1-1,0-1 1,0 0 0,0 0-1,1 0 1,-1 1 0,0-1-1,1 0 1,-1-1 0,1 1-1,-1 0 1,1 0 0,2 0-1,-2-1-3,0 0 0,0 0-1,0 0 1,0-1 0,-1 1 0,1 0-1,0-1 1,0 0 0,0 1-1,0-1 1,0 0 0,-1 0 0,1 0-1,2-2 1,4-2 16,-1-1 1,0 1-1,0-1 0,-1-1 1,0 1-1,6-9 0,28-46 99,-20 30-198,-19 29 51,0 0 0,0 0 0,0-1 0,0 1 0,0 0 1,0-1-1,0-2 0,-1 4 7,0 1 0,0 0 0,0 0 0,0 0-1,0-1 1,0 1 0,0 0 0,0 0 0,0-1 0,0 1 0,0 0 0,0 0 0,0-1 0,0 1 0,0 0 0,0 0 0,0 0 0,-1-1 0,1 1 0,0 0-1,0 0 1,0 0 0,0-1 0,0 1 0,-1 0 0,1 0 0,0 0 0,-1-1 0,1 1-1,-1 0 0,0 0 1,1 0-1,-1 0 0,0 1 1,1-1-1,-1 0 0,1 0 0,-1 0 1,0 1-1,1-1 0,-1 0 0,1 0 1,-1 1-1,0-1 0,0 1 0,-9 7 37,1 1-1,0 0 1,0 0-1,0 1 0,2 0 1,-1 0-1,-8 15 1,5-6 120,-1-1 51,1 0-1,-12 30 1,19-38-146,0 0 0,1 1-1,0-1 1,1 1 0,0-1 0,-1 20 0,3-27-35,0-1 1,0 1 0,0 0 0,1 0-1,-1 0 1,1 0 0,0 0-1,0 0 1,0 0 0,0-1 0,0 1-1,1 0 1,-1-1 0,1 1-1,-1-1 1,1 0 0,0 1 0,0-1-1,3 2 1,-1-1 11,1 0 1,0 0-1,0 0 0,0-1 0,0 0 1,0 0-1,0-1 0,0 1 1,10 1-1,20 1-113,55 0-1,-51-4-346,5 1-2274,0-3 0,62-9 0,-93 9 1852,-1-1 0,0 0 0,18-6 0,-4-4-1975,26-16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8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12 2240,'-4'-6'815,"8"12"2087,-4-13 197,-5 7-1953,4-1-1076,0 0-1,0 1 0,-1-1 0,1 1 0,0 0 1,-1-1-1,1 1 0,0 0 0,-1 0 0,1 0 1,0 0-1,-1 0 0,1 0 0,-1 0 0,1 0 0,0 1 1,-2 0-1,-5 0 269,2-1-189,-13 0 394,-21 2 1,34-1-447,-1 0 0,0 1 0,0 0 0,1 0 0,-1 0 0,-9 6 0,3 0 7,-1 0 0,-14 11 0,23-14-71,0-1 0,0 1 0,0 0 0,1 0 0,-1 1 0,1 0 0,-5 10 0,4-7 21,0 0 1,1 0-1,0 0 1,1 0-1,0 1 1,0 0 0,1-1-1,-2 21 1,4-16 52,1-1 0,3 21 0,-2-28-3,-1-1 0,1 1 0,0 0 0,0-1 1,0 0-1,1 1 0,0-1 0,4 6 0,-6-9-79,0-1-1,0-1 0,-1 1 1,1 0-1,0 0 0,0 0 1,1 0-1,-1-1 1,0 1-1,0 0 0,0-1 1,0 1-1,1-1 0,-1 1 1,0-1-1,0 0 0,1 0 1,-1 1-1,0-1 1,1 0-1,-1 0 0,0 0 1,0 0-1,1-1 0,-1 1 1,0 0-1,1 0 1,-1-1-1,0 1 0,0-1 1,0 1-1,1-1 0,-1 0 1,0 1-1,2-2 0,4-3 58,0-1 0,-1 1 0,1-1 0,6-8 0,-12 13-73,19-23 231,0 0 0,28-48 0,-32 45-98,-7 13-57,0 0 0,10-23 0,-17 33-98,-1 0 0,0-1 0,1 1 0,-1 0 0,0 0 0,-1-1 0,1 1 0,-1-1 0,0 1 0,0 0 1,-1-1-1,1 1 0,-1 0 0,-1-7 0,2 11-10,-1-1-1,1 1 1,0-1 0,0 1-1,-1-1 1,1 1 0,0-1 0,-1 1-1,1-1 1,-1 1 0,1-1 0,0 1-1,-1 0 1,1-1 0,-1 1 0,1 0-1,-1-1 1,0 1 0,1 0 0,-1 0-1,1-1 1,-1 1 0,1 0 0,-1 0-1,0 0 1,1 0 0,-1 0 0,1 0-1,-1 0 1,0 0 0,1 0-1,-1 0 1,1 0 0,-1 0 0,1 0-1,-1 1 1,0-1 0,1 0 0,-1 0-1,1 1 1,-1-1 0,1 0 0,-1 1-1,-1 0 37,0 0 0,-1 1 0,1-1-1,1 1 1,-1-1 0,0 1 0,0 0-1,0 0 1,-2 3 0,2-2 24,0 1 0,0 0 1,0-1-1,1 1 0,-1 0 1,1 0-1,0 0 0,0 0 1,0 0-1,0 1 0,1-1 1,0 0-1,0 0 0,0 0 1,0 0-1,1 1 0,0-1 1,-1 0-1,1 0 0,1 0 1,-1 0-1,1 0 0,-1 0 1,1-1-1,0 1 0,1-1 1,-1 1-1,0-1 0,7 6 1,61 63 344,-58-62-344,0 0-1,1-1 1,0 0 0,20 10-1,-23-14 283,-4-2-898,0 0 0,1 0 0,-1-1 0,1 1 0,8 1 0,-13-4 137,0 0 1,0 0 0,1 0-1,-1 0 1,0 0 0,0-1-1,0 1 1,0 0-1,0-1 1,0 0 0,0 1-1,0-1 1,0 0 0,0 0-1,-1 0 1,1 0-1,0 0 1,0-1 0,-1 1-1,1-1 1,1-1-1,11-11-2049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8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37 2656,'-16'-18'837,"15"17"-804,0 0 0,1 1-1,-1-1 1,0 0 0,0 0 0,1 1-1,-1-1 1,0 0 0,0 1 0,0-1-1,0 1 1,0-1 0,0 1 0,0 0-1,0-1 1,-1 1 0,-3-2 221,2 1 50,0 0 0,0 0 1,0 0-1,0 0 0,0 1 1,-1-1-1,1 1 0,0 0 0,0 0 1,0 0-1,-1 0 0,1 1 1,0-1-1,0 1 0,0 0 0,0 0 1,0 0-1,-5 2 0,0 1-23,0 1-1,0 0 1,0 0-1,-13 12 1,2 2 211,1 1 0,1 1 0,1 1 0,-18 32 1,24-39-282,-76 139 1389,67-119-1232,9-14-166,1 0 1,0 1-1,-9 41 1,-6 73 107,23-129-305,-6 37 89,2 0-1,2-1 1,2 1 0,2 0-1,1 0 1,11 54 0,-12-95-104,13 54 122,-12-50-380,1-1-1,-1 0 1,1 0 0,0-1-1,1 1 1,7 10 0,-10-15-11,1 0 1,-1 1-1,1-1 0,-1 0 1,1 0-1,0 0 0,-1-1 1,1 1-1,0 0 0,0-1 1,0 1-1,0-1 0,0 1 1,0-1-1,-1 0 0,1 0 1,0 0-1,0 0 0,0 0 1,0 0-1,0 0 0,0-1 1,3 0-1,14-4-1518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8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4992,'-3'-13'1400,"-3"-28"0,6 40-1303,0 1 0,0-1 1,0 0-1,0 1 0,0-1 1,1 1-1,-1-1 0,0 0 0,0 1 1,0-1-1,1 1 0,-1-1 1,0 1-1,0-1 0,1 1 0,-1-1 1,0 1-1,1-1 0,-1 1 1,1 0-1,-1-1 0,1 1 0,-1 0 1,1-1-1,-1 1 0,1 0 1,-1-1-1,1 1 0,-1 0 1,1 0-1,-1 0 0,1 0 0,0-1 1,-1 1-1,1 0 0,-1 0 1,1 0-1,0 0 0,-1 0 0,1 0 1,-1 1-1,1-1 0,-1 0 1,1 0-1,0 1 0,3-1 61,-1 1 0,0 0 0,0 0 0,0 1 0,0-1-1,-1 1 1,6 3 0,4 5 149,-1 1-1,0 0 0,0 1 1,-2 1-1,1-1 1,-2 2-1,9 16 0,2 8 466,20 57 0,-29-66-403,-2 1 0,0 0-1,-2 0 1,-1 1 0,0 34 0,-13 312 986,0-309-1805,-3 0 1,-26 90-1,26-118-1844,5-2-52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3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21 1984,'0'-4'885,"0"4"-787,0 0 0,0-1 0,0 1-1,0 0 1,0 0 0,0 0 0,0-1-1,0 1 1,0 0 0,0 0-1,0 0 1,-1 0 0,1-1 0,0 1-1,0 0 1,0 0 0,0 0-1,0 0 1,0-1 0,0 1 0,0 0-1,-1 0 1,1 0 0,0 0 0,0 0-1,0-1 1,0 1 0,0 0-1,-1 0 1,1 0 0,0 0 0,0 0-1,0 0 1,0 0 0,-1 0 0,1 0-1,0 0 1,0 0 0,-1 0-1,-9-4 508,8 3-462,0-1 1,-1 1-1,1 1 1,0-1-1,-1 0 1,0 1-1,1-1 1,-1 1-1,1 0 1,-1-1-1,1 1 1,-1 1-1,-4-1 1,-11 6 374,1 0 1,0 1-1,0 1 1,0 1-1,1 0 1,0 1 0,1 1-1,-18 15 1,27-21-459,1 0 1,0 1 0,0 0-1,1-1 1,0 1-1,0 1 1,0-1 0,0 0-1,1 1 1,0 0 0,1 0-1,0 0 1,0 0 0,0 0-1,1 0 1,0 1 0,0-1-1,1 1 1,-1-1 0,2 0-1,-1 1 1,1-1 0,3 12-1,-3-15-27,0 0 1,1 0-1,-1 0 0,1 0 0,0 0 1,0 0-1,0-1 0,0 1 0,1 0 1,0-1-1,-1 0 0,1 0 0,0 0 1,1 0-1,-1 0 0,0 0 0,1-1 0,0 0 1,-1 0-1,1 0 0,0 0 0,0 0 1,0-1-1,0 0 0,1 0 0,-1 0 1,0 0-1,0-1 0,1 1 0,-1-1 1,0 0-1,0-1 0,1 1 0,-1-1 1,0 1-1,0-1 0,1-1 0,-1 1 1,0 0-1,0-1 0,-1 0 0,7-3 0,-5 1 28,1-1 0,0 0-1,-1 0 1,0 0-1,0 0 1,-1-1-1,1 0 1,-1 0-1,0 0 1,-1 0-1,1-1 1,-1 0-1,-1 1 1,1-1-1,-1 0 1,0 0 0,-1 0-1,0 0 1,1-11-1,-2 15-67,0 0 1,0 0-1,-1 0 0,1 0 0,-1 1 0,1-1 1,-1 0-1,0 0 0,0 1 0,0-1 0,0 1 1,-1-1-1,1 1 0,-1-1 0,1 1 1,-1 0-1,0 0 0,0 0 0,0 0 0,0 0 1,0 0-1,-1 0 0,1 1 0,0-1 0,-1 1 1,1 0-1,-1 0 0,0 0 0,1 0 1,-1 0-1,0 0 0,0 1 0,1-1 0,-1 1 1,0 0-1,0 0 0,0 0 0,1 0 0,-1 0 1,0 0-1,0 1 0,0 0 0,-4 1 0,0 0 40,1 1 0,0 0-1,1 0 1,-1 0-1,0 0 1,1 1-1,0 0 1,0 0-1,0 1 1,0-1 0,0 1-1,1 0 1,0 0-1,0 0 1,1 1-1,-1 0 1,1-1 0,-4 12-1,7-15-19,-1 1 1,0-1-1,1 0 0,0 1 1,0-1-1,0 1 0,0-1 0,0 0 1,0 1-1,1-1 0,-1 0 1,1 1-1,-1-1 0,1 0 1,0 1-1,0-1 0,0 0 0,0 0 1,0 0-1,1 0 0,-1 0 1,1 0-1,-1 0 0,1-1 1,-1 1-1,1 0 0,0-1 0,0 0 1,0 1-1,0-1 0,0 0 1,3 1-1,-1 0 9,-1-1 0,0 1 0,1-1 0,0 0 0,-1-1 0,1 1 0,0-1 0,-1 1 0,1-1 0,0 0 0,0 0 0,-1-1 0,1 1 0,0-1 0,-1 0 0,1 0 0,-1 0 0,1 0 0,-1-1 0,4-1 0,-3 0 18,0 0-1,-1 0 1,0 0-1,1 0 1,-1-1-1,-1 1 1,1-1-1,0 0 0,2-5 1,0 0 122,0-1 0,5-18-1,-10 25-153,1 0-1,0-1 1,-1 1-1,0 0 1,0-1-1,0 1 1,0 0-1,0-1 1,-1 1-1,0 0 1,1-1-1,-1 1 0,0 0 1,-1 0-1,1 0 1,-3-5-1,4 7-13,-1 0 0,0 0-1,0 0 1,0 0 0,0 0-1,1 0 1,-1 0 0,0 0-1,-1 0 1,1 0 0,0 0-1,0 1 1,0-1 0,0 0-1,-1 1 1,1-1 0,0 1-1,-1 0 1,1-1 0,0 1 0,-1 0-1,1 0 1,0 0 0,-1-1-1,1 2 1,0-1 0,-1 0-1,1 0 1,-1 0 0,1 1-1,0-1 1,-1 0 0,1 1-1,0-1 1,0 1 0,0 0-1,-1-1 1,1 1 0,0 0-1,0 0 1,-1 1 0,-3 2 44,0 1 1,0 0-1,0 0 1,1 0-1,0 0 1,0 1-1,1-1 0,-1 1 1,1 0-1,-3 10 1,4-11 8,0 1 1,0 0-1,1-1 1,0 1-1,0 0 1,0 0-1,1-1 0,0 1 1,0 0-1,0 0 1,1 0-1,1 8 1,0-10-20,0 1 0,0 0 0,0-1 0,1 0 0,-1 1 0,1-1 0,0 0 0,4 4 0,-5-7-23,-1 1-1,0-1 1,1 1 0,-1-1 0,1 0 0,0 1-1,-1-1 1,1 0 0,0 0 0,0 0 0,-1-1 0,1 1-1,0 0 1,0-1 0,0 1 0,0-1 0,0 0-1,0 1 1,0-1 0,0 0 0,0 0 0,3-1-1,-2 0 23,0 0-1,0 0 0,1-1 0,-1 1 1,0-1-1,0 0 0,0 0 0,0 0 1,-1 0-1,1 0 0,-1-1 0,1 1 0,2-5 1,-1 1 14,0 1 0,-1-1-1,0 0 1,0-1 0,0 1 0,2-11 0,-2 2 16,0 0 1,-1 0-1,0-1 0,-2 1 0,-1-23 1,1 36-65,0-1 0,0 1 0,0 0 0,-1-1 1,1 1-1,-1 0 0,0-1 0,1 1 0,-1 0 0,0 0 1,0 0-1,-1 0 0,1 0 0,0 0 0,-1 0 0,1 0 1,-1 0-1,0 1 0,1-1 0,-1 1 0,0-1 0,0 1 1,0 0-1,0 0 0,0-1 0,0 1 0,0 1 0,-1-1 1,1 0-1,0 0 0,-1 1 0,1 0 0,-4-1 0,0 1-32,0 0-1,0 0 1,0 1-1,0 0 1,0 0-1,0 0 0,1 1 1,-1 0-1,0 0 1,1 0-1,-1 1 1,-5 3-1,4-1 71,0 1 0,1-1 1,-1 1-1,1 1 0,0-1 0,0 1 1,1 0-1,0 0 0,0 1 0,1 0 1,0-1-1,0 1 0,1 1 0,0-1 1,0 0-1,1 1 0,0 0 0,0-1 1,1 1-1,0 14 0,2-16-15,0 0 0,0-1 0,1 1 0,-1-1-1,1 1 1,1-1 0,-1 0 0,1 0 0,0 0 0,1 0 0,7 9 0,-10-13-9,1 0 0,0 0 0,-1 0 0,1 0 0,0 0 0,0-1 0,0 1 0,1-1 0,-1 1 0,0-1 0,1 0 0,-1 0 0,1 0 0,-1 0 0,1 0 0,-1 0 0,1-1 0,-1 1 0,1-1 1,0 0-1,-1 0 0,1 0 0,0 0 0,-1 0 0,1-1 0,0 1 0,-1-1 0,1 0 0,-1 1 0,1-1 0,3-2 0,2-2-3,0 0 0,0-1 0,0 0 0,-1 0 0,0 0 0,-1-1 0,1 0 0,-1 0 0,0-1 0,6-12 0,0-1-19,-1-1 1,15-42-1,-24 59 32,0-1 1,0 0 0,-1 0-1,0 0 1,0 0-1,0-8 1,-1 12-17,0 1 1,0-1-1,0 1 1,0-1-1,0 1 1,0-1-1,-1 1 1,1-1-1,0 1 1,-1-1-1,0 1 1,1 0-1,-1-1 1,0 1-1,1 0 1,-1-1-1,0 1 1,0 0-1,0 0 1,0 0-1,0 0 1,0 0-1,0 0 1,-1 0-1,1 0 1,0 1-1,-1-1 1,1 0-1,0 1 1,-1-1-1,1 1 1,-1-1-1,-2 0 1,1 1-20,0 0 0,0 0-1,-1 0 1,1 1 0,0-1 0,0 1-1,0-1 1,0 1 0,0 0 0,0 0 0,0 0-1,0 1 1,0-1 0,0 1 0,-3 3 0,-2 1 36,0 2 1,0-1 0,1 1 0,0 0 0,0 0 0,1 1 0,0 0-1,1 0 1,-6 13 0,8-15 33,0 0-1,1 0 0,-1 0 1,2 1-1,-1-1 1,1 1-1,0-1 1,1 1-1,-1-1 0,2 1 1,-1 0-1,1-1 1,0 1-1,2 7 1,-1-12-35,-1 0 1,0 1 0,1-1 0,-1 0 0,1 0 0,0-1 0,0 1 0,0 0-1,4 3 1,-5-5-19,0 0 0,0 0 0,0 0-1,0 0 1,1 0 0,-1 0 0,0-1-1,1 1 1,-1 0 0,0-1 0,1 1 0,-1-1-1,1 1 1,-1-1 0,1 0 0,-1 0-1,1 0 1,-1 0 0,1 0 0,-1 0 0,1 0-1,-1 0 1,3-1 0,1-1 11,-1 0 1,0-1-1,1 0 0,-1 1 0,0-1 1,-1-1-1,1 1 0,-1 0 1,1-1-1,-1 0 0,0 0 0,0 0 1,3-6-1,5-9-33,12-33 0,-21 49 26,4-13-53,0 1 0,-1-1-1,-1-1 1,-1 1 0,0-1 0,1-30-1,-4 47 46,0-1-1,0 0 1,0 1-1,0-1 1,0 0-1,0 1 1,0-1-1,0 0 1,0 0-1,0 1 1,0-1-1,-1 0 1,1 1-1,0-1 1,-1 1-1,1-1 1,0 0-1,-1 1 1,1-1 0,-1 1-1,1-1 1,-1 1-1,1-1 1,-1 1-1,1-1 1,-1 1-1,1 0 1,-1-1-1,0 1 1,1 0-1,-1-1 1,1 1-1,-1 0 1,0 0-1,0 0 1,1 0-1,-1-1 1,0 1-1,1 0 1,-1 0-1,0 0 1,1 0-1,-1 1 1,0-1-1,1 0 1,-1 0-1,0 0 1,1 1-1,-2-1 1,-2 1 3,1 1 0,-1-1 1,1 1-1,-1 0 0,1 0 1,-1 0-1,-3 3 0,1 1-9,1 0-1,-1 0 1,1 1-1,0-1 1,1 1-1,-1 0 1,-2 8-1,5-12-180,0 1-1,1 0 1,-1 0-1,1 0 0,0 0 1,0 0-1,1 0 1,-1 0-1,1 0 1,0 0-1,0 0 0,0 0 1,0 0-1,1 0 1,1 6-1,-1-8-93,-1 0 1,1-1-1,0 0 0,0 1 1,-1-1-1,1 1 0,0-1 1,0 0-1,0 0 0,1 0 1,-1 1-1,0-1 0,0 0 1,1 0-1,-1-1 0,0 1 1,1 0-1,-1 0 0,1-1 1,-1 1-1,1-1 0,1 1 1,19 4-2675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1892 180 576,'0'0'171,"-7"0"-27,6-5 1637,-10-7-1008,-3 3-853,14-4 4699,-11 13-2209,-14 4-1240,20-3-1040,0 1-1,-1-2 1,1 1 0,-5 0 0,-58-2 948,-18 1-260,-94 10 1,145-5-728,-65 5 106,76-9-109,-138-1 453,146-1-443,6 0-98,-1 0-1,1-1 1,-12-3-1,-104-30 433,117 34-424,1-1-1,0 1 1,0 1 0,-1-1-1,1 2 1,-10 0 0,-16 1-121,-94 7 495,68-3-193,31-4-177,0 2 0,1 1 0,-49 14 0,45-8 120,1 1 0,0 2 0,-36 21 0,62-32-133,-1 0 0,0 0 0,0-1 1,0 0-1,-8 2 0,-14 5 54,20-6-23,1-1 1,-1 0 0,0 0-1,0 0 1,0-1-1,-11 0 1,8 0-81,-1 0 0,-16 4 0,15-2 135,-1-1 0,0 0 1,-24-1-1,10 4 64,22-5 267,13 0-223,0-1 0,0 0 0,-1 0 0,1-1 0,0 0 0,-1 0 0,0-1 0,1 0 0,-1 0 0,9-6 0,-3 0-109,-8 7-38,0-1 0,0 0 0,-1 0-1,1-1 1,-1 1 0,6-7 0,6-8-41,-10 13-7,-1 0 0,1-1 0,-1 0 0,5-9 0,10-23 2,38-53 0,-48 65 95,-9 24-70,0 0 0,1 0 0,-1 0 0,0 1-1,1-1 1,0 0 0,-1 0 0,1 1 0,0-1-1,0 1 1,0-1 0,0 0 0,2-1 0,-3 5-56,0-7 110,0 4 129,-6 3-240,4-1 31,1-1 0,1 1 0,-1 0 0,0-1 0,0 1 0,0 0 0,0 0 1,0 0-1,1 0 0,-1 0 0,0 0 0,1 0 0,-1 1 0,-11 19 46,3-5-143,-19 26 1,-3 4 94,1-2 89,5-8 4,11-16-49,0 0 0,-1-1 0,-1-1 0,-1 0 0,-34 28 0,42-40 337,24-6-180,-1 0-1,1 1 0,-1 0 1,0 1-1,1 1 0,-1 0 1,19 8-1,6 4 152,48 21-74,-39-14-334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1728,'0'-7'1019,"1"0"-1,0 0 1,3-13-1,-3 18-748,-1 1-1,1-1 0,0 1 0,-1 0 1,1-1-1,0 1 0,0 0 0,0-1 1,0 1-1,0 0 0,0 0 0,0 0 1,0 0-1,1 0 0,-1 0 0,0 0 1,0 0-1,3 0 0,-4 0-118,1 1-1,0 0 1,-1 0 0,1 0-1,0 0 1,-1 0-1,1 0 1,0 0 0,-1 0-1,1 0 1,0 1 0,-1-1-1,1 0 1,0 0-1,-1 0 1,1 1 0,0-1-1,0 1 1,0 0-56,0 0-1,1 0 1,-1 0 0,0 1-1,0-1 1,0 0-1,0 1 1,0-1 0,-1 0-1,2 3 1,64 174 3153,-12-28-1883,6-24-602,88 164 1178,-83-144-1488,-51-99-517,-13-40 452,0-9-290,4-9-55,-1 1 0,0-1 0,-1 0 0,0 0 0,-1 0 0,1-13 0,5-16-3,82-254-56,-10 93 64,-51 131-371,3 2 1,3 2-1,57-84 0,-89 147 109,14-26-2337,-16 28 2321,-1 1 0,0-1 0,1 0 0,-1 0 0,0 1 0,1-1 0,-1 0 0,0 0 0,0 1 0,0-1 0,0 0 0,0 0-1,0 0 1,0 1 0,0-1 0,0 0 0,0 0 0,0 0 0,0 1 0,-1-1 0,1 0 0,0 0 0,-1 1 0,1-1 0,0 0 0,-1 1 0,1-1 0,-1 0 0,1 1-1,-1-1 1,1 0 0,-2 0 0,-8-3-2676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5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94 1312,'1'-1'60,"-1"1"-45,0-1-1,0 1 1,0 0 0,0 0-1,0 0 1,1 0-1,-1-1 1,0 1-1,0 0 1,0 0-1,0 0 1,0 0 0,0-1-1,0 1 1,1 0-1,-1 0 1,0 0-1,0 0 1,0 0-1,0 0 1,0-1-1,1 1 1,-1 0 0,0 0-1,0 0 1,0 0-1,0 0 1,1 0-1,-1 0 1,0 0-1,0 0 1,0 0-1,1 0 1,-1 0 0,0 0-1,0 0 1,3 2 2383,-1-2-1672,0 0-462,0-1 0,0 1 1,0 0-1,0 0 1,0-1-1,0 1 1,-1-1-1,1 0 1,3-1-1,-5 2-80,1 0-1,-1-1 1,1 1 0,0 0-1,-1-1 1,1 1 0,-1-1 0,1 1-1,-1-1 1,1 1 0,-1-1-1,0 1 1,1-1 0,-1 1-1,1-1 1,-1 0 0,0 1-1,0-1 1,1 0 0,-1 1-1,0-1 1,0 0 0,-1 1-90,0 1 0,0-1 1,0 1-1,0 0 0,0-1 0,0 1 1,0 0-1,0 0 0,0 0 1,0 0-1,0 0 0,1 0 1,-1 0-1,0 0 0,1 0 0,-1 0 1,0 1-1,1-1 0,0 0 1,-1 0-1,1 2 0,0 0-63,0-1 1,1 1-1,0 0 0,-1-1 0,1 1 0,0 0 1,0-1-1,0 1 0,1-1 0,-1 0 0,1 1 1,-1-1-1,1 0 0,0 0 0,0 0 0,0 0 0,3 2 1,-3-2-3,1 1 1,0-1 0,0 0-1,0-1 1,0 1-1,0 0 1,1-1 0,-1 0-1,0 0 1,1 0-1,-1 0 1,1 0 0,4 0-1,-6-2 8,0 1 0,0-1-1,0 1 1,0-1 0,0 0-1,0 1 1,0-1 0,0 0-1,0 0 1,-1 0 0,1-1 0,0 1-1,-1 0 1,1-1 0,-1 1-1,1-1 1,-1 1 0,0-1-1,1 0 1,-1 1 0,0-1 0,0 0-1,0 0 1,-1 0 0,1 0-1,0 0 1,-1 0 0,1 0-1,-1 0 1,0 0 0,1 0 0,-1 0-1,0 0 1,-1-1 0,1 1-1,0 0 1,0 0 0,-1 0-1,1 0 1,-1 0 0,-1-3-1,1 3-12,0 0 0,0 0 0,0 0 0,-1 1 0,1-1 0,-1 0 0,1 1-1,-1-1 1,1 1 0,-1-1 0,0 1 0,0 0 0,1 0 0,-1-1 0,0 1-1,0 1 1,0-1 0,0 0 0,-1 0 0,-1 0 0,0 1 76,1 0 0,-1 0 0,1 1 0,-1-1 0,1 1 0,-1-1 0,1 1 0,-1 0 0,1 0 0,0 1 0,-6 2 0,8-3-62,-24 13 293,25-13-319,-1-1 1,1 0-1,-1 1 1,1-1-1,-1 0 1,1 1-1,0-1 1,-1 0-1,1 1 0,-1-1 1,1 1-1,0-1 1,-1 1-1,1-1 1,0 1-1,-1-1 1,1 1-1,0 0 1,0-1-1,0 1 1,-1-1-1,1 1 0,0-1 1,0 1-1,0 0 1,0-1-1,0 1 1,0-1-1,0 1 1,0 0-1,0-1 1,1 1-1,-1-1 0,0 1 1,0-1-1,0 1 1,1 0-1,-1-1 1,0 1-1,1 0 1,0 0-12,0-1 1,0 1 0,0-1-1,0 0 1,0 1-1,0-1 1,0 0 0,0 1-1,0-1 1,0 0 0,0 0-1,0 0 1,0 0-1,0 0 1,0 0 0,0 0-1,0 0 1,0-1 0,0 1-1,0 0 1,2-1-1,17-8 76,-17 7-28,0 0 0,0-1 1,0 1-1,0 0 0,-1-1 1,1 0-1,-1 1 0,0-1 1,1 0-1,-1 0 0,-1-1 1,1 1-1,0 0 0,-1 0 1,0-1-1,0 1 0,0-1 1,0 1-1,0-1 0,-1 0 1,1 1-1,-1-1 0,0 0 1,0 1-1,-1-1 0,1 0 1,-2-3-1,2 6-48,0 1 0,0-1 1,-1 0-1,1 1 0,0-1 0,-1 0 0,1 1 1,-1-1-1,1 1 0,-1-1 0,1 1 0,-1-1 1,1 1-1,-1-1 0,1 1 0,-1-1 0,0 1 1,1 0-1,-1-1 0,0 1 0,1 0 0,-1 0 1,0 0-1,1-1 0,-1 1 0,0 0 0,1 0 1,-1 0-1,0 0 0,0 0 0,1 0 0,-1 0 1,0 0-1,0 1 0,-2-1-34,0 1 1,0 0-1,1 0 0,-1 0 1,0 0-1,-4 3 0,1 0 62,0 0 0,0 1 0,1-1 0,-1 1 0,1 0 0,0 0-1,-6 10 1,9-13 3,1 1 0,-1 0 0,1 0 0,-1-1 0,1 1 0,0 0 0,0 0 0,0 0 0,1 0 0,-1 0-1,1 1 1,-1-1 0,1 0 0,0 0 0,0 0 0,1 0 0,-1 0 0,1 0 0,-1 0 0,2 4 0,-1-5-34,0 0 0,0 0 0,0 0 0,0 0 0,0 0 0,0 0 1,1 0-1,-1 0 0,0-1 0,1 1 0,0-1 0,-1 1 0,1-1 0,0 1 1,0-1-1,0 0 0,0 0 0,0 0 0,0 0 0,0 0 0,0-1 1,0 1-1,0 0 0,0-1 0,1 0 0,-1 1 0,0-1 0,4 0 0,-2-1 53,0 1 1,0-1-1,0 0 0,-1 0 0,1 0 0,0 0 0,0-1 0,-1 0 0,1 1 0,-1-1 0,0-1 0,1 1 0,-1 0 0,0-1 0,4-3 0,-6 3-19,1 1 0,-1 0 0,1 0 0,-1-1 0,0 1 1,0-1-1,0 1 0,0-1 0,-1 1 0,1-1 0,-1 0 0,1 1 0,-1-1 0,0 0 0,0 1 0,0-1 0,0 0 0,-1 1 0,1-1 0,-2-3 0,1 4-27,1 0 0,-1 0 0,1 0 1,-1 0-1,0 0 0,0 0 0,0 1 0,0-1 0,-1 0 0,1 1 0,0-1 1,-1 1-1,1-1 0,-1 1 0,1 0 0,-1 0 0,1 0 0,-1 0 0,0 0 1,0 0-1,0 0 0,0 0 0,1 0 0,-1 1 0,0-1 0,0 1 0,0 0 1,-4-1-1,2 2-28,0-1 1,0 1 0,0 0-1,0 0 1,0 0 0,0 0 0,0 1-1,0 0 1,1 0 0,-1 0-1,1 0 1,-7 5 0,5-3 15,-1 1 1,1 0-1,1 0 1,-1 0 0,1 1-1,0-1 1,-4 9-1,7-13 12,0 0 1,1 1-1,-1-1 0,1 0 0,-1 1 0,1-1 0,-1 1 0,1-1 0,0 1 1,0-1-1,0 1 0,0-1 0,0 1 0,0-1 0,0 0 0,0 1 1,1-1-1,-1 1 0,1-1 0,-1 1 0,1-1 0,-1 0 0,1 1 0,0-1 1,0 0-1,-1 0 0,1 0 0,0 1 0,0-1 0,0 0 0,0 0 0,1 0 1,-1 0-1,0-1 0,0 1 0,1 0 0,-1 0 0,2 0 0,0 0 12,0 1-1,0-1 0,0 0 0,0 0 0,1 0 0,-1 0 0,0-1 1,0 1-1,1-1 0,-1 0 0,0 0 0,0 0 0,1 0 1,-1-1-1,0 1 0,4-2 0,-3 0 18,1 0 0,-1 0 0,0 0 0,0 0 0,0-1 0,0 1 0,0-1 1,0 0-1,-1-1 0,0 1 0,0 0 0,1-1 0,-2 0 0,1 0 0,0 0 0,-1 0 0,3-7 0,-3 7 30,8-25 208,-10 28-279,1 0 0,-1 0 1,0-1-1,0 1 0,0 0 1,0 0-1,0 0 0,0 0 1,0 0-1,0-1 1,0 1-1,0 0 0,-1 0 1,1 0-1,0 0 0,-1 0 1,1 0-1,-1 0 0,0 0 1,1 0-1,-1 0 1,0 0-1,0-1 0,0 2-52,0 0 1,1-1-1,-1 1 0,0 0 0,0 0 0,1 0 0,-1 0 0,0 0 0,0-1 1,0 1-1,1 1 0,-1-1 0,0 0 0,0 0 0,0 0 0,1 0 0,-1 0 1,0 1-1,0-1 0,1 0 0,-1 1 0,0-1 0,1 1 0,-1-1 0,-1 1 1,-14 14-3014,15-13 2387,0 0 1,-1 1-1,1-1 1,0 1 0,1 0-1,-1-1 1,0 1-1,0 5 1,5 4-1849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8320,'-15'19'2672,"15"-18"-2625,-1-1 1,1 0-1,0 1 1,0-1-1,-1 0 1,1 1-1,0-1 1,0 1-1,0-1 1,-1 0-1,1 1 1,0-1-1,0 1 1,0-1-1,0 1 1,0-1-1,0 0 1,0 1-1,0-1 1,0 1-1,0 0 1,0 146 6624,11-158-14197,15-17 1216,-8 11 3898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3392,'-1'-1'438,"-8"-4"-200,6 2 2670,4 1-2721,1 1 0,-1 0 0,0 0 0,1-1-1,-1 1 1,1 0 0,-1 0 0,1 0 0,2-1 0,-1 1 18,44-29 822,-21 12-650,30-13 1,-54 30-369,45-19 190,-43 18-226,1 0 1,-1 1-1,1 0 0,0 0 1,0 1-1,0-1 0,-1 1 0,7 0 1,-10 0 18,0 0 1,0 1 0,0-1-1,0 0 1,0 0-1,0 1 1,0-1 0,-1 1-1,1-1 1,0 1 0,0-1-1,0 1 1,0 0-1,-1-1 1,1 1 0,0 0-1,-1-1 1,1 1 0,-1 0-1,1 0 1,-1 0-1,1-1 1,-1 1 0,1 0-1,-1 0 1,0 0-1,1 0 1,-1 0 0,0 0-1,0 0 1,0 2 0,1 3 66,-2-1 1,1 1-1,0 0 1,-3 7-1,2-4 120,-1 4 47,0-5-12,1 1 0,0-1 0,1 16 0,0-23-152,0 1-1,0 0 1,0 0-1,1-1 1,-1 1 0,1 0-1,-1 0 1,1-1-1,0 1 1,-1-1-1,1 1 1,0 0-1,0-1 1,0 0 0,0 1-1,1-1 1,-1 0-1,0 1 1,0-1-1,1 0 1,-1 0-1,1 0 1,2 2 0,2-1 76,0 1 0,0-1 1,0 0-1,1-1 1,-1 1-1,0-1 0,1 0 1,-1-1-1,0 0 1,1 0-1,-1 0 0,1-1 1,-1 0-1,0 0 1,1 0-1,-1-1 0,0 0 1,0 0-1,10-6 1,-4 3-115,0 1 1,0 0-1,15-3 1,-18 5-136,0 0 0,0 0 0,0-1 0,0-1 1,-1 1-1,14-9 0,-16 7-1290,4-1-1982,-6 10 2205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59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31 3072,'-1'-1'151,"1"1"1,-1-1-1,1 1 1,-1-1-1,0 1 0,1 0 1,-1-1-1,0 1 1,0 0-1,1-1 0,-1 1 1,0 0-1,0 0 1,1 0-1,-1 0 0,0 0 1,-1 0-1,3 0 581,-4 0 968,12 4 5999,26 22-6684,-22-14-542,20 25-1,5 6-41,9 0 163,43 45 327,-84-82-877,1 1-1,-1-1 1,1-1-1,1 1 1,-1-1-1,1 0 1,0-1 0,0 0-1,0 0 1,0-1-1,14 4 1,-19-7-14,-1 1 1,1-1-1,-1-1 1,0 1-1,1 0 0,-1 0 1,0-1-1,1 0 1,-1 1-1,0-1 1,1 0-1,-1 0 1,0 0-1,0 0 0,0 0 1,0-1-1,0 1 1,0-1-1,-1 1 1,3-3-1,-1 2 14,-1-1 0,1 0 0,-1 0 0,0 0 0,0 0 0,0 0 0,0-1 1,0 1-1,-1-1 0,1 1 0,1-7 0,-2-8 15,0 0 1,-1 0 0,-1 1-1,0-1 1,-1 0-1,-1 0 1,-1 1 0,-1 0-1,0 0 1,-10-21 0,13 32-86,0 1 0,-1 0 0,0 0 0,0 0 0,0 1 0,0-1 0,-1 1 0,-6-7 0,8 9 14,0 1 1,0-1-1,0 1 0,0 0 1,0-1-1,0 1 1,-1 0-1,1 0 0,0 1 1,-1-1-1,1 0 0,0 1 1,-1 0-1,1-1 0,-1 1 1,1 0-1,-1 0 1,1 0-1,-1 1 0,1-1 1,0 0-1,-3 2 0,0-1-15,0 1 0,0 0 0,0 1 0,0-1-1,0 1 1,1 0 0,-1 0 0,1 0 0,-4 5 0,-3 3-55,-16 23 0,19-23 50,-1 0-1,-15 15 0,-35 33 185,-6 5-315,58-58 135,-1 0-1,2 0 0,-1 1 0,1 0 1,0 0-1,0 0 0,1 1 1,0 0-1,0 0 0,1 1 0,0-1 1,-2 10-1,5-15 45,1-1 0,-1 1 0,1 0 0,0 0 0,0 0 0,1 0 0,-1-1 0,1 1 0,-1 0 0,1 0 0,0-1 0,0 1 0,0 0 0,0-1 0,0 1 0,1-1 0,-1 1 0,1-1 0,0 0 0,-1 0 0,4 3 0,6 7 66,1-2-1,-1 1 1,2-1-1,-1-1 1,1 0-1,1-1 1,-1-1-1,1 0 1,1-1 0,-1 0-1,23 5 1,-17-6 22,0-2 0,0 0 0,0-2 0,0 0 0,1-1 0,-1-1 0,0-1 0,28-6 0,-22 3-88,-15 4 15,-1-1-1,14-5 0,-19 5-586,0 0 0,-1 0 1,1 0-1,5-5 0,0 0-2141,-1 1 1,1 1-1,1-1 1,19-6-1,-10 6 655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09:59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2080,'-4'0'361,"1"0"-1,0 1 1,-1-1 0,1 1 0,0 0-1,-1 0 1,-4 2 0,-3 1 2459,-1-3-271,8-1-704,6 0-1081,6 6 381,-6-4-936,5 1 72,0 0 0,0 0-1,0-1 1,1 0 0,-1 0-1,1-1 1,13 1 0,11 2 204,137 19 421,-117-17-618,-7-5 100,-27-2 104,-108-7 980,32 7-1488,-102 10 0,120-2-312,25-4-970,1-1-1,-19 1 0,28-5-2380,9 2 1151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3712,'-11'-12'1408,"8"12"352,6-5-448,3 1-672,2 4-480,3 0-96,-2 0-32,1 9-3040,-1-6 608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2400,'5'-9'896,"1"9"-704,-3 5-64,8-5 448,-3 0-352,3 0-96,-2-5-64,1 5-576,-1 0 288,5 0-1888</inkml:trace>
  <inkml:trace contextRef="#ctx0" brushRef="#br0" timeOffset="1">379 56 3904,'0'-12'1440,"9"7"-1120,2 1-96,3-1 384,0-4-384,0 6 64,0-1-192,0-1-128,0 1 0,1-1-1536,-1 5 864,0 0-1952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4992,'0'0'1824,"8"0"-1408,-2 0-128,2 0 64,1 5-448,2-5 32,-3 0-1792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5408,'-9'-9'1984,"13"14"-1536,1-1 128,0 5-2624</inkml:trace>
  <inkml:trace contextRef="#ctx0" brushRef="#br0" timeOffset="1">350 93 5408,'0'-4'2432,"5"1"-1696,4 3-608,0 0-96,6 3-64,-1-3-544,4 0 320,1-3-2208,6-2 1344,3 10-1344</inkml:trace>
  <inkml:trace contextRef="#ctx0" brushRef="#br0" timeOffset="2">827 65 5056,'6'-5'1888,"-1"10"-1472,-2-5 736,8 0-832,-3-5 0,-2 5-192,2-4-736,3 4 352,3-5-2752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7808,'-9'-4'3520,"13"8"-3040</inkml:trace>
  <inkml:trace contextRef="#ctx0" brushRef="#br0" timeOffset="1">392 34 6656,'25'-7'3008,"-6"2"-2624,-5 1 704,0 4-672,0-5-160,5 1-160,-5-4-2432,0 8 1280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8384,'8'-14'3808,"31"-2"-3328,-25 7 1248,5 4-1056,-1-7-288,6 3-224,-10-3-512,5 8 192,-10-4-2752,2 8 1600,2-4-3328,1 8 2624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0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 1408,'-8'-2'133,"13"4"821,-1-2 499,-10-8 177,-4 1 6365,10 7-7862,-4 21 372,0 1 1,2-1-1,0 1 0,2 35 0,0 9 94,-7 164 399,2-70-753,0-85 518,5-74-726,0-5 86,1-59-390,8-65 1,-5 103 139,0 0 1,2 0 0,1 1 0,0 0-1,18-36 1,-24 58 122,-1 1 1,1-1-1,0 0 0,0 1 1,0-1-1,0 1 0,1-1 1,-1 1-1,0-1 0,1 1 1,-1 0-1,1-1 0,-1 1 1,1 0-1,-1 0 1,1 0-1,0 1 0,0-1 1,-1 0-1,1 1 0,0-1 1,0 1-1,0-1 0,0 1 1,-1 0-1,1 0 0,0 0 1,0 0-1,0 0 0,0 0 1,2 1-1,0 0 13,0 0 0,0 1 0,0 0 0,0 0 1,-1 0-1,1 0 0,-1 0 0,1 1 0,-1 0 0,0-1 0,0 1 1,0 0-1,3 5 0,2 4 53,0 0 0,-1 1 0,-1 0 1,0 0-1,0 0 0,3 18 0,-2-5 243,-2-1-1,4 42 1,-8-59-230,-1 0 1,-1 0-1,1 0 1,-1 0-1,-1 0 1,1 0-1,-1-1 0,-1 1 1,1 0-1,-1-1 1,0 0-1,-1 0 0,-7 12 1,8-15-50,-1 0 0,1 1 0,-1-1 0,0-1 1,0 1-1,0 0 0,-1-1 0,1 0 0,-1 0 1,0 0-1,0-1 0,0 1 0,0-1 0,0 0 0,0-1 1,-1 1-1,1-1 0,0 0 0,-1-1 0,-6 1 0,1-1-544,0-1 0,0 0 0,-20-4 0,23 3-1378,0-1 0,-16-7 1,24 10 1743,-1 0 0,1 0 1,-1-1-1,1 1 1,-1 0-1,0 0 0,1-1 1,0 1-1,-1-1 0,1 1 1,-1 0-1,1-1 1,-1 1-1,1-1 0,0 1 1,-1-1-1,1 1 1,0-1-1,-1 1 0,1-1 1,0 1-1,0-1 0,0 0 1,-1 1-1,1-1 1,0 1-1,0-1 0,0 1 1,0-1-1,0 0 1,0 1-1,0-1 0,0 1 1,0-1-1,1 0 0,-1 1 1,0-1-1,0 1 1,0-1-1,1 1 0,-1-2 1,16-14-3513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1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38 896,'1'-3'56,"-1"3"-37,0-1-1,0 1 1,0 0-1,0-1 1,0 1-1,0-1 1,0 1-1,1-1 0,-1 1 1,0 0-1,0-1 1,0 1-1,1 0 1,-1-1-1,0 1 1,0 0-1,1-1 1,-1 1-1,0 0 1,0-1-1,1 1 1,-1 0-1,1 0 1,-1-1-1,0 1 1,1 0-1,-1 0 0,1-1 1,0-20 4557,-1 21-4536,0 0 0,0 0 0,0 0 1,0 0-1,0 0 0,0 0 0,0-1 0,0 1 1,0 0-1,0 0 0,0 0 0,0 0 0,0 0 1,0 0-1,0-1 0,0 1 0,0 0 0,0 0 1,0 0-1,0 0 0,0 0 0,0 0 0,0 0 0,0-1 1,-1 1-1,1 0 0,0 0 0,0 0 0,0 0 1,0 0-1,0 0 0,0 0 0,0 0 0,0 0 1,-1 0-1,1 0 0,0 0 0,0-1 0,0 1 1,0 0-1,-1 0 0,-4 4 1650,-6 10-695,8-5-746,1 1 0,0-1 0,0 1 0,1 10 0,-3 13 239,-10 53 854,-5 173-1,14 5-578,7-158-517,1-30 233,2 79 17,-13-29-250,5-84-124,-5 7-61,5-36 45,0 0 0,0 25-1,3-37-105,0 0 0,0-1 0,0 1 0,0 0 0,0 0 0,0-1 0,0 1 0,-1 0 0,1-1 0,0 1 0,0 0 0,-1-1 0,1 1 0,0 0 0,-1-1 0,1 1 0,0 0 0,-1 0 0,0 0 70,0-7 234,-28-77-307,-12-31-116,31 90 198,-2 1 1,-24-39 0,27 51-31,0 0 0,-12-10 0,14 14-223,7 7-23,0 12 160,1-1 169,0-1-1,1 0 1,1 0 0,-1 0 0,2 0 0,7 16-1,7 23 3,-3 8 94,-5-17-83,26 67-1,6 8-1,-37-100 18,-4-14-142,-1 1-13,1 0-1,-1-1 1,1 1-1,-1 0 1,1-1-1,0 1 1,0-1-1,0 1 1,0-1 0,2 3-1,-2-4 4,0 0 0,0-1 0,0 1 1,0-1-1,0 1 0,0-1 0,0 1 0,0-1 0,0 1 0,0-1 1,0 0-1,0 1 0,0-1 0,-1 0 0,1 0 0,1-1 0,11-17-49,-10 15 32,7-13-7,-1-1 0,10-25 0,4-8-63,99-159-487,-121 209 373,-1 0 1,1 1-1,-1-1 1,1 0-1,-1 0 1,1 0-1,-1 0 1,0 0 0,1 0-1,-1 0 1,0 0-1,0 0 1,0 0-1,0 0 1,0 0-1,0-2 1,0 2-62,0 1-1,-1-1 1,1 0 0,0 1 0,-1-1-1,1 1 1,-1-1 0,1 1-1,0-1 1,-1 1 0,1-1 0,-1 1-1,1-1 1,-1 1 0,0 0 0,1-1-1,-1 1 1,1 0 0,-1 0 0,0-1-1,1 1 1,-1 0 0,1 0 0,-1 0-1,-1 0 1,-8-1-4328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2496,'-9'3'2902,"32"-14"14,-1-2-2283,1 1 0,0 1 0,1 1 0,33-10 0,-20 11-314,0 1 0,49-5 1,-82 13-294,1 0-1,-1 0 1,0 0 0,1 1-1,-1-1 1,0 1-1,0 0 1,1 1 0,-1-1-1,0 1 1,0-1 0,0 1-1,0 0 1,-1 1 0,1-1-1,-1 1 1,6 4 0,0 3 179,0-1 0,0 2 0,-1-1 1,10 17-1,-17-25-123,0 1 0,0-1 0,1 0 1,0 0-1,-1 0 0,1 0 0,0 0 0,0 0 0,0 0 0,0 0 1,0-1-1,0 1 0,1-1 0,-1 0 0,1 0 0,-1 0 0,0 0 1,1 0-1,0 0 0,-1 0 0,1-1 0,-1 0 0,1 1 0,0-1 1,-1 0-1,1 0 0,0 0 0,-1-1 0,1 1 0,0-1 1,-1 1-1,1-1 0,-1 0 0,5-2 0,5-3-190,0-1 0,0-1-1,0 0 1,-1-1 0,13-13-1,-11 11-580,-7 6-183,2-2-866,0 0 0,0 1 0,13-7 0,-4 7-523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54 1248,'0'-4'-166,"3"-13"1595,-3 17-1363,0 0 0,0-1 0,0 1 0,0 0 1,0-1-1,0 1 0,0 0 0,0-1 0,0 1 0,0 0 0,0-1 0,0 1 0,-1 0 0,1-1 0,0 1 0,0 0 0,0-1 0,0 1 0,-1 0 1,1 0-1,0-1 0,0 1 0,-1 0 0,1 0 0,0-1 0,0 1 0,-1 0 0,1 0 0,0 0 0,-1 0 0,-3-1 3369,-2 8-1424,-10 29 3,13-27-1659,-1-1 0,1 0 1,-9 13-1,-13 15 238,-2-1 0,-1-1 1,-61 55-1,74-77-528,6-4-9,0-1-1,0 1 1,-10 14 0,18-20-49,1-2-2,-1 1 0,1-1 0,0 1 0,-1-1 0,1 1 0,-1-1 0,1 1 0,-1-1 0,1 0 0,-1 1 0,1-1 0,-1 0 0,1 1 0,-1-1 0,1 0 0,-1 1 0,0-1 0,1 0 0,-1 0 0,1 0 1,-1 0-1,-1 0 0,2 0 5,1-2-11,0 0 0,0 1 0,0-1 0,1 0 0,-1 0-1,1 0 1,-1 1 0,1-1 0,0 1 0,3-3 0,-1 1-3,30-29 107,-1-1 0,57-74 0,-15 5 1023,-71 95-923,0 1 0,1-1 1,0 1-1,1 0 0,-1 0 0,1 0 1,0 1-1,14-9 0,-16 11-191,13-5 827,-17 8-804,1 0 0,0 0 0,-1 0 0,1 0 1,0 0-1,-1 0 0,1 0 0,0 0 0,-1 0 0,1 1 1,0-1-1,-1 0 0,1 0 0,0 1 0,-1-1 1,1 0-1,-1 1 0,1-1 0,0 1 0,-1-1 0,1 1 1,-1-1-1,1 1 0,-1-1 0,1 2 0,0 0 43,0 0-1,0 0 1,0 1-1,0-1 1,0 1-1,0 3 1,2 7 163,2 0-23,-1-3-89,0 1 0,-1-1 0,0 1 0,-1-1 0,2 17 0,5 34 453,-9-59-428,-20 27 492,19-28-643,0-1 0,0 1 0,0 0 0,0-1 0,-1 1 0,1-1 0,0 0 0,0 1 0,0-1 0,-3 1 0,3-1-5,-1 0 1,1 1 0,-1-1-1,1 1 1,-1-1-1,1 1 1,-1-1-1,1 1 1,0 0-1,-1 0 1,0 1 0,0-1-65,1 0 0,-1 0 0,1-1 0,-1 1 0,0 0 0,1 0 0,-1-1 0,0 1 0,0-1 1,1 0-1,-1 1 0,0-1 0,-2 0 0,-18 4-2110,-4 7-3879,-4 2-2935,7-8 5305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57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311 101 2080,'-3'-3'1435,"5"5"-289,-2-2-1071,0 0 1,1 0 0,-1 0 0,0 1 0,0-1-1,0 0 1,0 0 0,0 0 0,0 0 0,0 0 0,0 0-1,1 0 1,-1 0 0,0 0 0,0 1 0,0-1 0,0 0-1,0 0 1,0 0 0,1 0 0,-1 0 0,0 0-1,0 0 1,0 0 0,0 0 0,0 0 0,1 0 0,-1 0-1,0 0 1,0 0 0,0 0 0,0 0 0,0 0 0,1 0-1,-1 0 1,0-1 0,0 1 0,0 0 0,0 0-1,0 0 1,0 0 0,1 0 0,-1 0 0,0 0 0,0 0-1,0 0 1,0-1 0,0 1 0,0 0 0,0 0 0,0 0-1,0 0 1,0 0 0,0 0 0,0-1 0,1 1-1,-1 0 1,0 0 0,0 0 0,0 0 0,0 0 0,0-1-1,0 1 1,0 0 0,0 0-26,-1-1-1,1 1 1,0 0-1,0-1 1,0 1-1,0 0 1,0-1 0,0 1-1,-1 0 1,1-1-1,0 1 1,0 0-1,0-1 1,-1 1 0,1 0-1,0 0 1,0 0-1,-1-1 1,1 1-1,0 0 1,0 0 0,-1 0-1,1-1 1,0 1-1,-1 0 1,1 0-1,0 0 1,-1 0 0,1 0-1,0 0 1,-1 0-1,1 0 1,0 0-1,-1 0 1,1 0-1,-1 0 1,-11 2 735,5 3-531,1 0 0,-1 0 1,1 0-1,0 1 0,1 0 1,-1 0-1,1 1 0,0 0 1,-5 10-1,-5 12 55,-14 35 0,28-60-270,-57 142 595,-27 67-324,44-125-55,39-99-836,29-150 304,49-187 336,-66 309 24,-4 14 38,15-38 0,-7 17 343,-14 45-407,0 0-1,1 0 1,-1 0 0,1 0 0,-1 0-1,0 0 1,1 1 0,0-1 0,-1 0-1,1 0 1,-1 1 0,1-1 0,1-1-1,-1 2-42,-1 0-1,1 0 0,-1 0 1,1 0-1,0 1 0,-1-1 1,1 0-1,-1 0 0,1 0 1,-1 1-1,1-1 0,-1 0 1,1 0-1,-1 1 0,1-1 1,-1 0-1,0 1 0,1-1 1,-1 1-1,1-1 0,-1 0 1,0 1-1,1-1 0,-1 1 1,1 0-1,20 21 503,4 4-275,3 11-105,-12-18-98,-2 1 1,18 30-1,-14-9 191,18 56 0,5 12-212,-27-77 70,-2 1 0,13 49 0,-22-72 11,-1 1 0,7 13-1,-9-23 757,-49 7-124,-24-1-492,-50 3-230,66-5-148,-26 0-1102,81-5 1042,1 0-1,0 0 1,0 0-1,0 0 1,-1 0-1,1 0 0,0-1 1,0 1-1,0 0 1,-1-1-1,1 1 1,0 0-1,0-1 0,0 0 1,0 1-1,0-1 1,-1 0-1,2 0 39,-1 1 0,1-1 0,0 1 0,0-1 0,0 1 0,-1-1 0,1 1 0,0-1-1,0 0 1,0 1 0,0-1 0,0 1 0,0-1 0,0 1 0,0-1 0,0 0 0,0 1 0,0-1 0,0 1-1,1-1 1,-1 1 0,0-1 0,0 1 0,1-1 0,1-3-570,1 0 1,-1 0-1,1 1 1,0 0-1,0-1 0,7-4 1,16-10-1109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5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 2496,'-4'0'3050,"-11"0"5218,13 0-8058,0 0 0,-1 1-1,1-1 1,-1 1 0,1 0-1,0 0 1,0-1 0,-1 1-1,1 1 1,0-1 0,-4 3-1,-2 2 93,0 1 1,0 0-1,1 0 0,0 1 0,0 0 0,0 0 1,-7 14-1,6-7-22,0 1-1,1 0 1,-10 32 0,7-1-88,1 0-1,-3 64 1,5 49-27,7-146-104,1-1 0,0 1-1,7 24 1,-6-30-19,0-1-1,1 0 1,0 1 0,0-1-1,1 0 1,0 0 0,8 11-1,-9-15-39,0 0 1,0-1-1,-1 1 0,1-1 0,1 0 0,-1 0 0,0 0 0,0 0 0,1-1 0,-1 1 0,1-1 0,0 0 1,-1 0-1,1 0 0,0-1 0,-1 1 0,1-1 0,0 0 0,0 0 0,-1 0 0,1 0 0,6-2 0,6-2-30,-1 0-1,1-1 0,26-12 1,-41 16 30,11-3-22,-1-1-1,0-1 0,0 0 0,0-1 0,-1 0 0,0 0 0,-1-1 1,1 0-1,-1-1 0,9-12 0,0-3 29,-1-2-1,-1 0 1,-1-1-1,-1-1 1,-2 0-1,-1 0 1,-1-2-1,-1 1 1,-2-1 0,-1 0-1,2-32 1,-7 46 43,0 1-1,-1-1 1,-3-22 0,2 33-26,-1 0 1,1-1-1,0 1 1,-1 0-1,0 0 1,0 0-1,-1 1 1,0-1-1,1 0 1,-1 1-1,-1 0 1,1 0-1,-8-7 1,-1 2-12,0 1-1,-1 0 1,0 1 0,-27-10 0,22 11-197,-1 0 0,-36-5 0,43 10-432,1 1 0,-20 0 0,5 1-1690,25-1 2051,-1 0 0,1 1-1,0-1 1,0 0-1,-1 0 1,1 1-1,0-1 1,0 1-1,0-1 1,0 1-1,0-1 1,0 1-1,0 0 1,-1 1-1,1-2 112,1 0 0,-1 1-1,1-1 1,0 1 0,0-1 0,-1 1 0,1-1-1,0 1 1,-1-1 0,1 1 0,0-1 0,0 1-1,0-1 1,0 1 0,0-1 0,0 1 0,0-1-1,0 1 1,0-1 0,0 1 0,0 0 0,0-1-1,0 1 1,0-1 0,0 1 0,0-1 0,1 1-1,-1-1 1,0 1 0,0-1 0,1 1 0,-1-1-1,0 1 1,1-1 0,-1 0 0,0 1 0,1-1-1,0 1 1,13 11-3307,3 0 1183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0:59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7 101 2400,'-7'-6'7646,"18"4"-592,-3 1-5180,-1 0-4033,144-26 5770,-94 20-3576,74-12 1243,-98 13-4081,59-20 0,-87 24 1802,1-2-4430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1:00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6 171 3488,'-5'-10'14032,"10"2"-15248,0-1 1461,1 1 0,0 0 0,0 0 1,1 0-1,11-11 0,-3 6-42,1 1 0,0 0-1,0 0 1,1 2 0,1 0-1,20-8 1,-35 17-130,-1 0-1,1 0 0,-1 1 1,1-1-1,-1 1 1,1-1-1,0 1 1,-1 0-1,1 0 0,0 0 1,-1 0-1,1 0 1,-1 1-1,5 1 1,-5-1-11,0-1 1,-1 1-1,0 1 1,1-1-1,-1 0 1,1 0-1,-1 0 1,0 1-1,0-1 1,0 1-1,0-1 1,0 1-1,0-1 1,0 1-1,-1-1 1,1 1-1,0 0 1,-1-1-1,1 1 1,-1 0-1,0 0 1,1-1-1,-1 3 1,1 8 69,0 0 1,1 0 0,1-1-1,0 1 1,1-1 0,0 0-1,8 15 1,-12-25-127,1-1-1,-1 1 1,1-1-1,-1 1 1,1-1-1,-1 0 1,1 1 0,0-1-1,-1 0 1,1 1-1,-1-1 1,1 0 0,0 0-1,-1 0 1,1 0-1,0 1 1,-1-1-1,1 0 1,0 0 0,-1 0-1,1 0 1,0-1-1,-1 1 1,1 0 0,0 0-1,-1 0 1,1 0-1,0-1 1,-1 1-1,1 0 1,0-1 0,-1 1-1,1-1 1,20-14 167,-8 2-289,1 0 1,30-21-1,-10 6-2871,-27 16-2613,-5 7 2566,3 3 1077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1:01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10 143 3328,'-9'-7'1923,"9"1"2704,9 0 130,2 0-4548,-8 4-835,45-15 2718,-7 2-909,92-37 731,-109 42-1151,31-9 0,-53 18-686,0 1 0,0-1-1,0 1 1,0 0 0,0 0 0,0 0 0,0 0 0,1 0 0,-1 0 0,0 0 0,0 0 0,0 1 0,0-1 0,0 1-1,-1 0 1,1-1 0,0 1 0,0 0 0,0 0 0,0 0 0,-1 0 0,1 1 0,-1-1 0,3 3 0,1 1 258,-1 1-1,0 0 1,-1 0 0,0 0 0,5 12 0,1 2 122,-1 0-109,-7-18-285,0 1 0,-1-1-1,1 0 1,1 1 0,-1-1 0,0 0 0,0 0 0,1 0 0,-1 1 0,1-2 0,0 1 0,0 0 0,0 0 0,0 0 0,3 1 0,7 6-68,-11-8-7,0 0 0,0 0-1,0 0 1,0 0 0,0-1 0,0 1-1,1 0 1,-1-1 0,0 1-1,0 0 1,1-1 0,-1 0 0,0 1-1,1-1 1,-1 0 0,1 0-1,-1 0 1,1 0 0,-1 0 0,0 0-1,1 0 1,-1 0 0,1 0-1,-1-1 1,0 1 0,2-1 0,2-2-398,0 0 0,0 0 0,0 0 1,-1 0-1,1-1 0,-1 0 1,0 0-1,0 0 0,0 0 1,3-7-1,10-10-945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1:59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100 136 736,'0'-1'27,"0"1"0,0-1 1,0 1-1,0-1 0,0 1 1,0-1-1,0 0 0,0 1 0,1-1 1,-1 1-1,0-1 0,0 1 0,1-1 1,-1 1-1,0-1 0,1 1 0,-1-1 1,0 1-1,1-1 0,-1 1 0,1-1 1,-1 1-1,1 0 0,-1-1 0,1 1 1,-1 0-1,2-1 0,2-2 981,-3 1-562,1 0 1,-1 0 0,0 0 0,0 0-1,0-1 1,0 1 0,0 0 0,0-1-1,-1 1 1,1-1 0,-1 1 0,0-1 0,0-3-1,-1-42 5107,0 25-1985,2 22-3533,-1 1 0,0 0 0,0-1 0,0 1 0,0 0 0,0-1 0,0 1 0,0 0 0,0-1 0,0 1 0,0 0 0,0-1 0,0 1 0,0 0 0,0-1 0,0 1 0,-1 0 0,1-1 0,0 1 0,0 0 0,0-1 0,0 1 0,-1 0 0,1-1 0,0 1 0,0 0 0,-1 0 0,1-1 0,0 1 0,0 0 0,-1 0 0,1 0 0,0-1 0,-1 1 0,1 0 0,0 0 0,-1 0 0,1 0 0,0 0 0,-1 0 0,1 0 0,0 0-1,-1 0 1,1 0 0,0 0 0,-1 0 0,1 0 0,0 0 0,-1 0 0,0 1 440,-4-2-118,4 2-345,1-1 0,-1 0 0,1 0-1,-1 1 1,1-1 0,-1 0 0,1 1 0,-1-1-1,1 1 1,-1-1 0,1 0 0,-1 1-1,1-1 1,-1 1 0,1-1 0,0 1 0,-1-1-1,1 1 1,0 0 0,0-1 0,-1 1-1,1-1 1,0 1 0,0 0 0,0 0 0,-5 23 270,2-13-119,-18 118 1005,-34 321 70,55-430-1139,1-5 159,-1-15-278,0 0-1,0 0 1,0 1-1,0-1 1,1 0 0,-1 0-1,0 0 1,0 1-1,0-1 1,0 0 0,0 0-1,0 0 1,0 1-1,0-1 1,0 0 0,0 0-1,0 0 1,-1 1-1,1-1 1,0 0 0,0 0-1,0 0 1,0 1-1,0-1 1,0 0 0,0 0-1,0 0 1,-1 0 0,1 1-1,0-1 1,0 0-1,0 0 1,0 0 0,0 0-1,-1 0 1,1 0-1,0 1 1,0-1 0,0 0-1,-1 0 1,-5-7-3933,1 1 1979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00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11 119 4320,'-11'0'7317,"31"-1"-1040,-11-1-5487,-1 0 0,1 0-1,16-1 1,9-1 88,257-28 1325,-195 24-1851,0-1-123,138-12 6,0 17-22,-92 12-250,-136-8-301,0 0 0,0-1 0,1 0 0,-1 0 0,7-2 0,-10 2-702,1 0-1,-1-1 0,0 1 0,0-1 0,0 0 0,0 0 0,0 0 1,0 0-1,0-1 0,2-2 0,4-5-2308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01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75 3712,'-6'-18'1178,"5"17"-763,1-1 0,0 0 0,0 0 1,0 0-1,0 1 0,0-1 0,0 0 1,1 0-1,-1 0 0,0 1 1,1-1-1,0 0 0,-1 1 0,1-1 1,0 0-1,0 1 0,0-1 0,0 1 1,0-1-1,2-1 0,3-8 1707,0 3 803,-6 8-2867,1 0-1,-1 0 1,1 0 0,0 0-1,-1 0 1,1 0 0,-1 0-1,1 0 1,-1 1 0,1-1-1,-1 0 1,1 0 0,-1 1-1,1-1 1,-1 0 0,1 1-1,-1-1 1,0 0 0,1 1-1,-1-1 1,1 1 0,-1 0-1,7 7 276,0 0-1,-1 0 0,0 0 0,-1 1 0,0 0 1,0 0-1,-1 1 0,4 12 0,19 82 242,-25-97-436,3 25 29,-1-1 0,0 40 0,-6 63 160,0-88-243,2-17 29,-9 109 72,7-122-160,-1-1 0,-1 0 0,0 0 1,-1 0-1,-1-1 0,-12 25 0,16-35 3,-1-1 0,1 1 0,-1-1 0,0 0 0,0 0 0,0 0 0,0 0 0,-1-1 0,1 1 0,-1-1 0,1 0 0,-1 0 0,0 0 0,0 0 0,0-1 0,0 0 0,0 1 0,0-2 0,0 1 0,-1 0 0,1-1 0,0 0 0,0 0 0,-1 0 0,-4-1 0,2 0-24,-1 0 0,1-1 1,0 1-1,0-2 1,0 1-1,0-1 1,0 0-1,0 0 0,1-1 1,0 0-1,-1 0 1,1-1-1,-9-9 1,12 11-8,0-1 1,1 1 0,0-1 0,-1 0-1,1 0 1,1 0 0,-1 0 0,0 0-1,1 0 1,0-1 0,0 1 0,0 0-1,1-1 1,0 1 0,-1-1 0,2-7-1,0 1 87,1-1 0,0 1-1,0 0 1,1 0 0,5-11 0,2 1 98,0 0 1,1 0 0,2 2 0,0-1 0,1 1 0,0 1 0,22-20 0,-1 4 115,2 2 0,58-38 0,113-53 76,-167 100-604,-24 14-183,21-13-2081,-34 19 1665,0 0 0,-1 0-1,1 0 1,-1-1 0,1 1-1,-1-1 1,4-5 0,7-20-5219,0 3 1963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08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43 3072,'-3'-15'1242,"3"14"-1020,0 1 0,-1-1 0,1 0 0,0 0 0,0 1 0,-1-1 0,1 0 0,0 0 0,0 0 0,0 1-1,0-1 1,0 0 0,0 0 0,0 0 0,0 0 0,1 1 0,-1-2 0,6-11 4321,-8 23-4195,-7 55 728,4-16-712,-4 10 91,-32 229 935,32-137-644,12-102-535,-2-31 387,0-1 0,-2 29 1,1-46-581,1-1 1,-1 1-1,1 0 0,-1-1 1,1 1-1,-1-1 1,1 1-1,0 0 0,-1 0 1,1-1-1,0 1 1,-1 0-1,1 0 0,0 0 1,0 0-1,-1 0 1,1 0-1,0 0 0,0 0 1,4-1 39,52-13 127,1 1 0,85-6 0,-135 19-342,10-2 340,27 3 0,-39 0-545,0 0 1,-1 0-1,1 0 1,0 1-1,-1 0 1,1 0-1,-1 0 0,9 5 1,-7-3-968,-1-2-2313,-1 1 1552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20 2304,'-1'-2'222,"0"1"0,-1-1 0,1 1 0,0-1 0,-1 1 0,1 0 0,-1 0 0,1 0 0,-1 0 0,0 0-1,0 0 1,1 0 0,-1 0 0,0 1 0,0-1 0,0 0 0,0 1 0,0 0 0,-3-1 0,-2 1 98,-1 1 0,1 0-1,0 0 1,-9 3 0,-9 1 484,-5 1-389,0 1 1,0 2-1,1 1 0,0 1 0,-42 22 0,62-28-271,0 1 0,0 0 1,-15 13-1,21-17-112,1 0 0,-1 1 0,1-1 0,0 1 0,0 0-1,1-1 1,-1 1 0,0 0 0,1 0 0,0 0 0,-1 0 0,1 1 0,1-1 0,-1 0 0,0 0 0,1 1 0,-1 3 0,2 1 77,0-1 0,0 1 0,0 0 1,1 0-1,0 0 0,1-1 0,-1 1 0,2-1 0,-1 0 0,1 0 1,0 0-1,0 0 0,1 0 0,6 6 0,1 0 133,1 0 0,1 0 0,0-1-1,1-1 1,16 10 0,-25-17-190,-1 0-1,1-1 1,0 0 0,0 0 0,1 0 0,-1-1 0,0 0-1,1 0 1,0-1 0,-1 0 0,1 0 0,0 0-1,6-1 1,4-2 50,-1 0 0,1-2 0,-1 0 0,0 0 0,-1-2 0,19-8 0,-5-1-647,-1 0-1,30-24 1,-25 18-639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09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43 4064,'0'-2'135,"0"1"1,-1-1-1,1 1 1,0-1 0,0 0-1,0 1 1,0-1-1,0 1 1,1-1-1,-1 1 1,0-1-1,1 1 1,-1-1-1,1 1 1,-1-1-1,2-1 1,-2 3-136,5-11 3437,-3 7-1241,-2 14-821,-2 25-337,-2-1 0,-9 41 1,4-26-437,-12 52 106,9-52-424,-7 21 283,5-25-84,9-28-313,-5 18 87,9-33-184,1 1 1,-1-1 0,1 1 0,0 0-1,0-1 1,0 1 0,0-1 0,0 1-1,0-1 1,2 4 0,-2-6-19,0 1-16,0 0 0,0-1 0,0 1-1,0 0 1,1-1 0,-1 1 0,0-1 0,0 1 0,1-1-1,-1 1 1,0-1 0,1 1 0,-1-1 0,1 1 0,-1-1 0,0 1-1,1-1 1,-1 1 0,1-1 0,-1 0 0,1 1 0,0-1-1,-1 0 1,1 0 0,-1 1 0,1-1 0,-1 0 0,1 0 0,0 0-1,-1 0 1,1 0 0,0 1 0,-1-1 0,1 0 0,-1-1-1,1 1 1,0 0 0,-1 0 0,1 0 0,0 0 0,156-11 697,-103 15-838,-49-5 102,-1 2 0,0-1 0,0 0 0,0 1 0,1-1 0,3 3 0,-3-1-517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10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89 194 5824,'-20'-31'6218,"19"29"-5931,1 1-1,0 0 1,-1 0-1,1-1 1,0 1-1,0-1 0,0 1 1,0 0-1,0-1 1,0 1-1,0 0 1,1-1-1,-1 1 1,0 0-1,1-2 0,0-1 186,0 1 0,1 0-1,-1-1 1,1 1 0,3-5-1,6-7-138,1 2 0,0 0 0,1 0 0,1 1 0,0 0 0,26-15 0,-37 26-320,0-1 0,0 1-1,0 0 1,0 0 0,0 0 0,0 0 0,0 1-1,0-1 1,0 1 0,0 0 0,0 0 0,3 0-1,-4 0-16,-1 0-1,1 0 1,-1 0-1,1 1 0,-1-1 1,0 0-1,1 1 1,-1-1-1,1 1 1,-1 0-1,0-1 0,0 1 1,1 0-1,-1 0 1,0-1-1,0 1 0,0 0 1,0 0-1,0 1 1,0-1-1,0 0 1,0 0-1,0 0 0,-1 1 1,1-1-1,0 2 1,2 8 38,-1 1 1,0 0 0,-1 1-1,0-1 1,-2 19 0,-1 0 26,-8 31 0,-27 67 129,34-119-156,-6 14-18,-1 0-1,-1 0 0,-2-1 0,0-1 1,-1 0-1,-33 39 0,15-25 2,18-22 74,1 1 1,1 0-1,1 1 1,-14 23 0,25-38-67,0-1 0,-1 1 0,1 0 0,0 0 0,-1-1 0,1 1 0,0 0 0,0 0 0,0 0 0,-1-1 0,1 1 0,0 0 0,0 0 0,1 0 0,-1 0 0,0-1 0,0 1 1,0 0-1,0 0 0,1 0 0,-1-1 0,0 1 0,1 1 0,0-1 22,0 0 1,0 0-1,0 1 0,1-1 1,-1 0-1,0 0 1,0-1-1,1 1 0,-1 0 1,1 0-1,1 0 0,4 2 97,-1-2 0,1 1-1,-1 0 1,13 0 0,21 0 231,-1-2 0,55-6 0,-92 6-767,12-1 1066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27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69 1568,'1'0'134,"1"0"-1,0 0 1,0 0 0,-1 0-1,1 0 1,0 1 0,-1-1-1,1 1 1,0-1 0,-1 1-1,1 0 1,0-1 0,-1 1 0,4 3 3028,7-23 588,-12 18-3685,0 0 0,0 0 1,-1-1-1,1 1 0,0 0 1,-1 0-1,1-1 0,0 1 0,-1 0 1,0 0-1,1 0 0,-1 0 1,0 0-1,1 0 0,-1 0 1,0 0-1,-1-1 0,-1 0 41,1 0 0,-1 0 0,0 0 0,0 0 1,0 1-1,-4-3 0,-6 0 216,0 0 0,-19-3 0,30 7-273,-15-3 140,0 1-1,0 0 1,0 1 0,-33 3 0,41-1-147,1 1 1,-1-1 0,1 1-1,0 1 1,0 0 0,0 0-1,0 0 1,1 1 0,-1 0 0,1 1-1,0-1 1,-7 8 0,4-2 19,0 0 0,0 1 0,1 1 0,1-1 0,0 1 0,0 1 0,2 0 0,-1 0 0,1 0 0,-7 26 0,6-11-7,2 1 1,0-1-1,2 1 1,0 43 0,3-56 69,1-1 1,0 1-1,2 0 1,0-1-1,0 1 1,1-1 0,1 0-1,1 0 1,0-1-1,10 18 1,-15-30-63,0-1 0,1 1 0,-1-1 0,1 1-1,-1-1 1,1 1 0,0-1 0,-1 0 0,1 0 0,0 0 0,0 0 0,0 0 0,0 0 0,0 0 0,0-1 0,0 1 0,4 0 0,-5-1-30,0 0-1,0 0 1,0 0 0,0 0 0,0 0 0,0 0 0,0 0 0,0-1-1,-1 1 1,1 0 0,0-1 0,0 1 0,0 0 0,0-1 0,0 1-1,-1-1 1,1 1 0,0-1 0,0 0 0,-1 1 0,1-1-1,0 0 1,-1 1 0,1-1 0,-1 0 0,1 0 0,-1 1 0,1-1-1,-1 0 1,0 0 0,1 0 0,-1 0 0,0 0 0,0 0 0,0 0-1,1 0 1,-1 1 0,0-1 0,0 0 0,-1-2 0,1 0-28,0 0 0,-1 0 1,1 0-1,-1 1 1,0-1-1,0 0 0,0 0 1,0 1-1,0-1 0,-1 0 1,1 1-1,-1 0 1,0-1-1,0 1 0,-3-4 1,3 5-23,1-1 1,-1 1 0,1 0 0,-1-1-1,0 1 1,0 0 0,1 0 0,-1 0-1,0 0 1,0 1 0,0-1 0,0 0-1,0 1 1,0 0 0,0-1 0,0 1-1,0 0 1,0 0 0,0 0 0,-1 0-1,1 0 1,0 1 0,-2 0 0,3-1-21,-7 1-86,-11-1-496,37 6 978,0 2 0,22 12 0,-18-7-161,-1 2 0,34 30 0,-54-44-189,6 5 38,-1 0 1,-1 0-1,1 1 0,-1-1 1,0 1-1,-1 0 0,0 0 1,0 1-1,0-1 0,-1 1 1,0 0-1,0 0 0,-1 0 1,0 0-1,1 17 0,-3-18 13,1 1 0,-2-1 0,1 0-1,-1 0 1,0 0 0,-1 1 0,1-1 0,-1-1-1,-1 1 1,1 0 0,-1 0 0,-1-1 0,1 0-1,-1 1 1,0-1 0,0-1 0,-1 1 0,-9 9-1,10-12-27,0 0 0,0 0 0,0 0-1,0-1 1,0 1 0,0-1 0,-1 0 0,1-1-1,-1 1 1,1-1 0,-1 0 0,0 0 0,1 0-1,-1-1 1,-7 1 0,9-1-206,-1-1 0,1 1-1,0-1 1,-1 1 0,1-1 0,-1 0 0,1 0 0,0-1 0,0 1-1,-1-1 1,1 0 0,0 1 0,0-1 0,1 0 0,-1-1 0,0 1-1,1-1 1,-1 1 0,1-1 0,0 0 0,-3-5 0,5 8 167,-2-2-564,0 0 0,1-1 0,0 1 0,-1-1 0,1 1 0,0-1 0,0 0 1,1 1-1,-1-1 0,0 0 0,1 1 0,0-1 0,-1-3 0,6-5-1498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28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52 183 3808,'-16'-14'1568,"15"14"-1458,1-1-1,0 1 1,-1 0 0,1-1 0,0 1-1,-1-1 1,1 1 0,0 0-1,-1-1 1,1 1 0,0-1-1,0 1 1,0-1 0,-1 1 0,1 0-1,0-1 1,0 1 0,0-1-1,0 1 1,0-1 0,0 1 0,0-1-1,0 1 1,0-1 0,0 1-1,0-1 1,1 0 0,4-16 2525,-1 1-1548,1 3-395,-4 9-524,1 0 1,-1 0 0,1 0 0,0 0-1,0 1 1,0-1 0,1 1-1,-1-1 1,5-3 0,3-2 123,0 0 0,1 1 0,0 1 0,0 0 0,1 0 0,13-4 0,-21 9-222,1 0 0,-1 0 1,1 1-1,0 0 0,-1 0 1,1 0-1,0 1 0,0 0 0,0 0 1,0 0-1,-1 0 0,1 1 1,0-1-1,0 1 0,0 1 0,-1-1 1,1 1-1,-1-1 0,1 1 0,4 3 1,-5-2-21,-1 0 0,0 0 0,0 0 0,0 0 0,0 1 0,0-1 0,-1 1 0,1-1 0,-1 1 0,0 0 0,0 0 0,0 0 0,-1 0 0,2 5 1,-1-2 43,-1 0 1,1 1 0,-1-1 0,-1 0 0,1 1-1,-1-1 1,-2 14 0,1-11-8,-2 0 0,0 0 1,0 0-1,-1 0 0,-6 12 0,-29 46 192,-2 0-206,39-64-81,1 0 1,-1 1 0,0-1-1,-1 9 1,3-11 5,0-1 1,-1 1-1,1 0 0,0-1 1,0 1-1,0 0 1,1-1-1,-1 1 0,0 0 1,1-1-1,-1 1 1,0-1-1,1 1 0,0-1 1,-1 1-1,3 2 1,2 1 0,0 0 0,0 0 0,1 0 1,-1-1-1,1 0 0,10 6 0,43 18 223,-49-23-182,3 1 17,44 21 118,-51-23-108,0 0-1,0 0 1,-1 0 0,1 0-1,-1 1 1,9 10-1,-13-14-34,-1 0 0,1 1 0,0-1 0,0 0 0,0 0 0,-1 1 0,1-1 0,-1 0 0,1 1 0,-1-1 0,0 1 0,1-1 0,-1 0 0,0 1 0,0-1 0,0 1 0,0-1 0,0 1 0,0-1 0,-1 3 0,0-2 10,0 0 0,0 0 0,0 0-1,0 0 1,0 0 0,-1 0 0,1 0 0,-1 0-1,1-1 1,-1 1 0,-3 2 0,-3 2 28,-1 0 1,0-1-1,-1 0 0,-12 5 1,-62 22 88,-68 32-222,113-45-575,-17 9-1888,50-24 1056,-1 0-1,1 1 1,-7 7 0,26-20-4834,5-5 3808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1:12:28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127 200 6400,'-24'0'2058,"17"2"-1258,1 4-35,0 0-1,0 1 0,1 0 1,0 0-1,0 0 1,-7 16-1,6-9-136,0 0-1,1 0 1,-4 22-1,8-34-549,1 1 0,-1 0 0,1-1 0,0 1 0,0-1 0,0 1 0,0-1 0,0 1 0,0 0-1,1-1 1,-1 1 0,1-1 0,0 1 0,0-1 0,0 0 0,0 1 0,0-1 0,0 0-1,1 0 1,-1 1 0,1-1 0,0 0 0,-1-1 0,1 1 0,0 0 0,0 0 0,3 1 0,-1-1 51,0 1 1,1-1-1,0 0 1,-1-1 0,1 1-1,0-1 1,0 0 0,0 0-1,0 0 1,0-1 0,0 0-1,10 0 1,0-2 51,-1 0 0,1-1 0,-1-1 0,0 0 0,0-1 0,0-1 0,-1 0 0,0 0 0,0-2 0,-1 1 0,1-2 0,16-14 0,-22 17-143,-1-1 0,1 1 1,-1-1-1,0 0 0,-1-1 0,0 0 1,0 1-1,-1-1 0,1-1 0,-2 1 1,1-1-1,-1 1 0,-1-1 1,0 0-1,0 0 0,-1 0 0,0-1 1,0 1-1,-1 0 0,0 0 0,-2-12 1,0 13-79,-1 0 0,1 0 1,-2 0-1,1 0 1,-1 0-1,0 1 0,-1 0 1,0 0-1,0 0 0,0 0 1,-1 1-1,0 0 1,-12-9-1,12 10-11,0 1 0,0 0 1,-1 0-1,0 1 0,1-1 0,-1 2 1,0-1-1,-1 1 0,1 0 0,0 0 1,-1 1-1,1 0 0,-1 0 0,1 1 1,-1 0-1,1 1 0,-1-1 0,1 1 1,-14 4-1,13-3-59,0 1 1,0 1 0,0-1-1,0 1 1,1 1 0,-1-1-1,1 1 1,0 0-1,1 1 1,-1 0 0,1 0-1,0 0 1,1 1 0,-1 0-1,1 0 1,-7 14-1,5-8-640,1 0 0,1 1-1,0 0 1,1 0 0,0 0-1,-2 25 1,5-30-46,1 0 0,0 1 0,0-1 0,1 1 0,0-1 0,1 1 0,0-1 0,0 0 0,1 0 0,0 0 0,6 11-1,1-1-802,-4-9 1334,0 1 0,-1 1-1,5 13 1,-9-21 572,0 0 0,-1-1 1,1 1-1,-1 0 1,0 0-1,0 0 0,0 0 1,0 0-1,0 0 1,-1 0-1,0 0 0,0 0 1,-3 7-1,-7 15 1625,2 1 0,-10 42 0,16-53-1305,1-1 1,0 1 0,1 0 0,1 0 0,3 31-1,-2-41-440,0 1 0,1-1 0,0 0 0,0 0-1,0 1 1,1-2 0,0 1 0,0 0-1,0-1 1,1 1 0,6 6 0,-8-9-97,1 0 0,0-1 0,0 1 0,0-1 0,0 0 0,0 0 0,0 0 0,1 0 1,-1 0-1,1-1 0,-1 0 0,1 0 0,0 0 0,-1 0 0,1 0 0,0-1 0,0 1 0,-1-1 0,1 0 1,7-1-1,-2-1 3,0 0 0,-1-1 0,0 0 0,1 0 0,-1-1 0,-1 0 1,1 0-1,0-1 0,-1 0 0,0 0 0,0 0 0,-1-1 0,1-1 0,9-11 1,-9 9-23,0 0 0,-1 0 0,0-1 0,-1 0 0,0 0 0,-1 0 1,1-1-1,-2 1 0,0-1 0,0 0 0,1-15 0,-3 23-95,-1 0 1,0-1-1,0 1 0,0 0 0,-1 0 0,1-1 0,-1 1 0,0 0 1,1 0-1,-2 0 0,1 0 0,0 0 0,0 0 0,-1 0 0,0 0 1,1 1-1,-5-6 0,3 5-89,-1 0 0,1 0 1,-1 1-1,0-1 0,0 1 0,0-1 1,0 1-1,0 1 0,-1-1 0,1 0 1,-7 0-1,1 0-306,0 0 0,0 1 0,0 1 0,0-1 0,0 2 0,0-1 0,0 1 0,0 1 0,0 0 0,0 1 0,-10 3 0,-20 15-2429,5 4 939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9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208 101 2080,'4'3'6496,"-4"-3"-6462,0 0 0,0 0 0,-1 0 0,1 0 1,0 0-1,-1 0 0,1 0 0,0 0 0,0-1 0,-1 1 1,1 0-1,0 0 0,0 0 0,-1 0 0,1-1 0,0 1 0,0 0 1,0 0-1,-1-1 0,1 1 0,0 0 0,0 0 0,0-1 1,0 1-1,0 0 0,0 0 0,-1-1 0,1 1 0,0 0 1,0-1-1,0 1 0,0 0 0,0-1 0,0 1 0,0 0 1,0 0-1,0-1 0,0 1 0,1 0 0,-1-1 0,0 1 1,0 0-1,0 0 0,0-1 0,0 1 0,0 0 0,1 0 0,-1-1 1,0 1-1,0 0 0,3-6 589,-10-1 57,4 5-434,4 2-234,-1 1 0,0-1 1,0 0-1,1 0 0,-1 0 0,0 0 1,0 0-1,0 0 0,1 0 0,-1 0 1,0 0-1,0-1 0,1 1 0,-1 0 1,0 0-1,0 0 0,0 0 0,1 0 1,-1 0-1,0 0 0,0 0 0,0-1 1,0 1-1,1 0 0,-1 0 0,0 0 1,0 0-1,0-1 0,0 1 0,-3 80 250,-2-55-114,-2 0 0,-1-1-1,-16 35 1,-42 64 525,34-77-569,19-28-95,-17 32 0,24-33 362,6-17-342,0 0 1,0 1-1,0-1 0,0 1 0,1-1 0,-1 0 1,0 1-1,0-1 0,0 0 0,0 1 0,1-1 1,-1 0-1,0 1 0,0-1 0,0 0 0,1 0 1,-1 1-1,0-1 0,0 0 0,1 0 0,-1 1 1,0-1-1,1 0 0,-1 0 0,0 0 0,1 1 1,-1-1-1,0 0 0,1 0 0,-1 0 0,1 0 0,-1 0 1,0 0-1,1 0 0,-1 0 0,0 0 0,1 0 1,-1 0-1,1 0 0,-1 0 0,2 0 33,-1-1 0,1 1 0,-1 0 0,0-1 0,1 1 0,-1-1 0,0 1 0,0-1 0,1 1 0,-1-1 0,0 0 0,0 0 0,0 0-1,0 1 1,0-1 0,0 0 0,0 0 0,1-2 0,15-24 40,-15 22-37,16-33-11,-2-1 1,-1-1-1,13-58 0,-2 5-154,3 3 122,-21 59-145,-7 27 34,0-1 0,0 1 0,0 0-1,0 0 1,1 0 0,2-5 0,-3 3-714,-6 13 662,4-3 112,0 1 0,0 0 0,0-1 0,1 1 0,0 0 0,0 0 0,0 0-1,2 8 1,-1 12 57,5 146 185,-5-156-138,0 0-1,1 0 1,1 0 0,1 0-1,8 20 1,-11-32-53,0 3 266,1-1 0,1 0-1,4 10 1,-7-15-265,0 0 0,0 0 0,0 0 0,0 0 1,0 0-1,1 1 0,-1-1 0,0 0 0,0 0 0,0 0 0,0 0 0,0 0 0,0 0 0,0 0 0,0 0 0,1 1 1,-1-1-1,0 0 0,0 0 0,0 0 0,0 0 0,0 0 0,1 0 0,-1 0 0,0 0 0,0 0 0,0 0 0,0 0 1,0 0-1,1 0 0,-1 0 0,0 0 0,0 0 0,0 0 0,0 0 0,0 0 0,1 0 0,-1 0 0,0 0 0,0 0 0,0 0 1,0 0-1,0-1 0,1 1 0,-1 0 0,3-9 512,-1-12-207,-15-45 154,-9-67-633,4 50 108,15 74-46,3 7 62,-1 1 0,0 0-1,1-1 1,-1 1 0,1-1 0,0 1 0,-1-1 0,1 1 0,0-1 0,0 1-1,0 0 1,0-1 0,0-1 0,1 2 34,-1 1 0,0-1 0,0 1-1,0-1 1,0 0 0,0 1 0,0-1 0,-1 0 0,1 1-1,0-1 1,0 0 0,0 1 0,-1-1 0,1 1 0,0-1-1,0 1 1,-1-1 0,1 1 0,-1-2 0,1 2 69,-1-2-80,1-1 0,-1 1-1,1-1 1,0 1 0,0 0-1,0-1 1,1 1 0,-1-3-1,2-10 34,-4 10-490,-3 9 70,-4 9-75,2 4 290,0-1 0,1 1 1,-4 20-1,2-7 90,-8 36 43,-10 31 43,1-19-111,-15 38 20,35-105 266,0-1 0,-12 16-1,11-18 0,-2 1 215,6-8-46,6-4 24,4-5-290,-1 0 0,-1-1 0,1 1 0,-2-1 0,1 0 0,-1-1 0,0 0 0,3-10 0,90-238-82,-46 92-54,-46 133 38,-5 28-133,-1 1-1,1-1 0,0 1 1,0-1-1,0 1 0,4-8 0,-2 12-231,-2 5 221,0 8 87,-7 109-146,0 39 219,8-106 6,3 43 94,-2-75 51,1 1-1,12 41 1,-16-65-109,0 0-1,0 0 0,0 0 1,0 1-1,0-1 0,0 0 1,0 0-1,1 0 1,-1 0-1,0 1 0,0-1 1,0 0-1,0 0 1,0 0-1,0 1 0,0-1 1,0 0-1,-1 0 1,1 0-1,0 0 0,0 1 1,0-1-1,0 0 0,0 0 1,0 0-1,0 0 1,0 1-1,0-1 0,0 0 1,-1 0-1,1 0 1,0 0-1,0 0 0,0 1 1,0-1-1,0 0 1,-1 0-1,1 0 0,0 0 1,0 0-1,0 0 0,0 0 1,-1 0-1,1 0 1,0 0-1,0 0 0,0 0 1,-1 0-1,1 0 1,0 0-1,0 0 0,0 0 1,0 0-1,-1 0 1,1 0-1,0 0 0,0 0 1,-1 0-1,-15-5-181,7 2 180,6 3-92,0-1-1,0 1 1,0-1-1,0 1 0,0 0 1,0 0-1,0 0 1,0 1-1,0-1 0,0 1 1,0 0-1,0 0 1,0 0-1,-5 2 0,7-2-186,9-4-541,6 2 358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9:55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96 2080,'3'-6'8314,"-3"24"-7703,-2 0 0,0-1-1,-7 30 1,2 2 45,7-39-577,-1 1 0,-1-1 0,0 0 0,0 0 0,-4 10 1,4-15 11,0 0-1,1 1 1,-1-1 0,0 11 0,-3 10 484,4-25-296,0-4 184,1 3-451,0 0 0,0 0-1,1 0 1,-1-1 0,0 1 0,0 0 0,0 0 0,0-1-1,0 1 1,0 0 0,0 0 0,0-1 0,-1 1 0,1 0-1,0 0 1,0 0 0,0-1 0,0 1 0,0 0 0,0 0-1,0 0 1,0-1 0,-1 1 0,1 0 0,0 0 0,0 0 0,0-1-1,0 1 1,-1 0 0,1 0 0,0 0 0,0 0 0,0 0-1,-1 0 1,1 0 0,0-1 0,0 1 0,-1 0 0,1 0-1,0 0 1,0 0 0,0 0 0,-1 0 0,1 0 0,0 0-1,0 0 1,-1 0 0,1 0 0,0 0 0,0 0 0,0 0 0,-1 1-1,1-1 1,-25 26-300,22-27 1019,3 1-720,0 0-1,-1-1 0,1 1 1,0-1-1,0 1 1,0 0-1,0-1 0,0 1 1,0-1-1,0 1 0,0-1 1,0 1-1,0 0 1,0-1-1,0 1 0,0-1 1,0 1-1,0 0 0,1-2 1,0-2 4,-1-1 0,1 1 0,-1-1 0,0 0 0,-1-5 0,1-4-9,10-56 21,-3 26-28,4-22 54,-6 34 35,4-63 1,-9 69-255,0 25 76,1 2 72,0 0-1,0 0 1,0 0 0,0 0 0,0 0 0,0 0-1,0 0 1,-1 0 0,1 0 0,0 0-1,0 1 1,-1-1 0,1 2 0,1 1 33,24 41 257,-17-26-93,17 22-1,-25-39-226,0-1 0,0 1 0,1-1 0,-1 1 0,0-1 0,1 0-1,-1 1 1,1-1 0,0 0 0,-1 0 0,4 1 0,-4-1-423,1-1 0,-1 0-1,1 1 1,-1-1 0,1 0 0,-1 0 0,1 0 0,-1 0 0,0 0-1,3-1 1,5 0-2195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05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892 12 1408,'0'-4'2288,"-1"4"-2523,-3 0 347,0 1 910,4-1-1000,-1 0 0,1 0-1,0 0 1,0 0 0,0 0-1,0 0 1,0 0 0,0 0-1,0 0 1,-1-1 476,1 1-477,0 0 1,0 0-1,0 0 1,0 0 0,0 0-1,0 0 1,0 0 0,0 0-1,0 0 1,0 0 0,0 0-1,0 0 1,0 0 0,0-1-1,0 1 1,0 0-1,0 0 347,0-1-346,0-4 289,-1 6-14,0 1-1,0-1 0,0 0 1,0 1-1,0-1 1,-1 0-1,1 0 0,0 1 1,-1-1-1,1 0 0,-1-1 1,0 1-1,-1 1 0,-18 13-157,-37 45 825,34-36-664,12-10-141,1 0-1,-17 27 0,0 0 87,-7 12 134,-30 57 0,36-60-75,4-6-45,-40 67 234,17-24 483,42-75-779,-6 5-12,9-14-166,1-1-1,0 1 1,0 0-1,0 0 1,1 0-1,-3 5 1,-14 26 160,3-6 265,-5 3-198,13-15-113,-15 22-1,17-30-93,-6 3-5,6-8 109,6-1 272,0-2-63,7-12 1029,45-66-914,-33 51-383,-1 0 1,16-35-1,35-114-49,-7 13 58,-51 137-126,1 1 0,1 0 0,1 1 0,20-24 0,3 11-16,-12 12-84,-13 12 93,0 2 0,0-1 0,1 2 0,1 0 0,29-16 0,-38 23 88,0-1 0,0 0-1,6-5 1,2-2 17,-10 4-366,-5 5-153,-4 5-55,-12 11 66,-44 40-15,29-17 412,1 1 0,-32 55-1,24-27 52,-31 72-1,16-28-157,17-47 148,-84 108 0,106-151-65,-95 113 189,46-57 141,46-54-313,1 0-1,-19 36 1,13-26-54,18-27 116,1 1-1,0 0 1,0 0-1,-5 10 1,5-8 19,3-5-18,0 0 0,0 0-1,0 0 1,-1 0 0,1 0-1,-5 3 412,6-6-390,0 0-15,0 0 0,0 0 0,0 0-1,-1 0 1,1 0 0,0 0 0,2-14 1052,-1 9-966,0-1-1,0 1 1,0-1-1,5-9 0,-1 1 0,16-48 289,4-17-12,-7 20-220,24-58-1,-7 27-109,-34 87-64,0 0 0,0 0 0,-1 0 0,1 0 0,-1 0 0,1 0-1,-1 0 1,0-5 0,0 4-106,-4 6-877,-4 10 620,-9 18 301,1 6 36,1 2-1,-18 72 0,11 30 43,11-54 0,8-72 7,1-5 37,0 0 0,1 0 0,0 0 0,1 0 0,0 1 0,1 13 0,0-15-15,0 4 298,-1-12-317,0 1 1,1-1 0,-1 0-1,0 0 1,0 0-1,0 0 1,0 1 0,0-1-1,0 0 1,0 0-1,1 0 1,-1 0 0,0 0-1,0 0 1,0 0-1,0 1 1,1-1 0,-1 0-1,0 0 1,0 0-1,0 0 1,0 0 0,1 0-1,-1 0 1,0 0-1,0 0 1,0 0 0,1 0-1,-1 0 1,0 0-1,0 0 1,0 0-1,0 0 1,1 0 0,-1 0-1,0 0 1,0 0-1,0-1 1,0 1 0,1 0-1,-1 0 1,0 0-1,0 0 1,0 0 0,0 0-1,0-1 1,1 1-1,-1 0 1,0 0 0,0 0-1,0 0 1,15-12 167,1 2 1,0 0 0,23-10 0,55-18-329,-81 34 22,-1 1 0,1 0 0,24-1 0,-3-1-1136,-12 4-1899,5-2-1919,-10 0 2661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08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15 1984,'-3'-10'7521,"2"6"-5915,-5 4-483,6 0-1107,0 0-1,0 0 1,0 0-1,-1 0 1,1-1 0,0 1-1,0 0 1,0 0-1,-1 0 1,1 0-1,0 0 1,0 0-1,0 0 1,-1 0-1,1 0 1,0 0-1,0 0 1,0 0 0,-1 0-1,1 0 1,0 0-1,0 0 1,0 1-1,-1-1 1,1 0-1,0 0 1,0 0-1,0 0 1,0 0-1,-1 0 1,1 1 0,0-1-1,0 0 1,0 0-1,0 0 1,0 0-1,-1 0 1,1 1-1,0-1 1,0 0-1,0 0 1,0 0-1,0 1 1,0-1 0,0 0-1,0 0 1,0 0-1,0 1 1,0-1-1,0 0 1,0 0-1,0 0 1,0 1-1,0-1 1,0 0 0,0 0-1,0 0 1,0 1-1,0-1 1,0 0-1,0 0 1,1 0-1,-1 1 1,0-1-1,2 10 1087,-2 11 2610,5 8-3707,-5-28 0,0-1 0,0 1 0,1 0 0,-1-1 0,0 1 0,0-1 0,0 1 0,1-1 0,-1 1 0,0-1 0,1 1-1,-1-1 1,0 0 0,1 1 0,-1-1 0,1 1 0,-1-1 0,0 0 0,2 1 0,5 7 120,21 54 291,43 93 2,-65-140-372,53 114 332,-46-105-358,0-1 0,2-1 1,22 27-1,-23-35 135,0 0-1,32 21 1,1 2-198,-22-20 27,-21-15 26,1 1 0,-1 0-1,0 0 1,8 7-1,14 15-76,-18-18 111,-1 0-1,0 0 1,10 14-1,8 11-92,-20-26 42,0 1 0,0-1 1,-1 1-1,1-1 0,-1 2 0,-1-1 0,1 0 0,-1 1 1,2 8-1,4 9 89,-7-21-85,0 0 0,-1 0 0,1 0 0,-1 1 0,1 4 0,0 2-12,1 0 1,1 0-1,-1 0 1,10 16-1,-7-15 27,-1 0 0,6 24-1,2 0 223,-12-33-223,0 0 1,1 0-1,0 0 1,-1 0-1,1 0 0,0 0 1,0 0-1,4 3 0,-5-6-53,7 21 111,6 4-80,-14-24 36,0-1-1,1 0 1,-1 1-1,0-1 1,0 0 0,1 1-1,-1-1 1,0 0-1,0 1 1,0-1-1,1 1 1,-1-1-1,0 0 1,0 1-1,0-1 1,0 1-1,0-1 1,0 1-1,0-1 1,0 0-1,0 1 1,0-1-1,0 1 1,-1 0-1,1-1-6,0 0 0,-1 1-1,1-1 1,0 0 0,-1 0-1,1 0 1,-1 1-1,1-1 1,0 0 0,-1 0-1,1 0 1,-1 0 0,1 0-1,-1 0 1,1 0-1,0 0 1,-1 0 0,1 0-1,-1 0 1,-3-1 44,1 1-1,0-1 1,0 0 0,0 0-1,-1 0 1,-3-3 0,-2-2-47,1-1 1,0 0-1,1 0 1,0-1 0,0 1-1,0-2 1,1 1-1,-7-15 1,-17-19 89,-4 4-128,-71-60 0,104 97 21,-4-4 125,-10-13-208,15 18 68,0-1-1,-1 1 1,1-1 0,0 1-1,-1 0 1,1-1 0,0 1-1,-1 0 1,1-1 0,-1 1-1,1 0 1,-1-1-1,1 1 1,0 0 0,-1 0-1,1-1 1,-1 1 0,1 0-1,-1 0 1,1 0 0,-1 0-1,1 0 1,-1 0-1,0 0 1,1 0 0,-1 0-1,0 0 1,36 48-842,45 75 971,-55-82-160,1 4 298,-15-24-224,1 0 0,1-1-1,1-1 1,32 35 0,-33-33 257,-13-21-134,1 0-92,0 1-1,0-1 1,-1 0-1,1 0 1,0 0 0,0 0-1,-1 0 1,1 0 0,0 0-1,0 0 1,-1 0-1,2-1 1,4-9 151,-4 5-182,1 1 1,-1 0-1,0-1 0,-1 1 0,1-1 0,-1 0 0,0 1 0,1-6 0,2-26-64,3 1 1,0 0 0,15-37-1,-19 65-85,0 0-1,0 0 1,1 0 0,1 1-1,-1-1 1,1 1-1,0 0 1,0 0-1,1 1 1,-1 0 0,1 0-1,1 0 1,10-6-1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9:49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 2304,'-3'-9'9952,"7"23"-9451,0-6-291,0 0 0,-1 0 0,0 1 0,2 9 1,-3-11-147,5 21 168,1 0 1,13 30 0,-13-38-59,7 26 0,-9-24-86,12 24-1,34 77 46,-41-96 21,-6-13 9,13 25 0,56 87 275,-61-104-419,-2 0 1,16 43 0,-18-41 15,0 0 1,23 38-1,-5-20-54,-6-6 74,33 40-1,-29-48 97,-12-12-138,17 22 0,-24-30 33,1 0 0,0 0 1,14 11-1,8 9 195,-5 1-33,-10-8-101,-13-20-109,-1-1-1,0 1 1,1-1-1,-1 1 1,1 0-1,-1-1 0,1 1 1,-1-1-1,1 1 1,-1-1-1,1 1 1,0-1-1,-1 0 1,1 1-1,-1-1 1,2 1-1,-2-1 5,0 0 3,1 0 0,-1 0 0,0 1 0,0-1 0,1 0 0,-1 0-1,0 1 1,0-1 0,1 0 0,-1 1 0,0-1 0,0 0 0,0 1 0,1-1 0,-1 0 0,0 1 0,0-1-1,0 1 1,0-1 0,0 0 0,0 1 0,0-1 0,0 1 0,0-1 0,0 0 0,0 1 0,0-1 0,0 1 0,0-1-1,0 1 98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38 109 3072,'-11'-17'976,"10"17"-889,1 0-1,0-1 1,-1 1 0,1-1 0,0 1-1,0-1 1,-1 1 0,1-1-1,0 1 1,0-1 0,0 1 0,0-1-1,0 1 1,0-1 0,0 1 0,0-1-1,0 1 1,0-1 0,0 1 0,0-1-1,0 1 1,0-1 0,0 1 0,0-1-1,0 1 1,1-1 0,-1 1-1,0-1 1,0 1 0,1-1 0,-1 1-1,0-1 1,1 1 0,-1 0 0,1-1-1,3-5 866,-4 5-918,1 1 1,-1 0-1,0-1 0,0 1 0,0 0 0,0-1 0,0 1 0,0 0 0,0-1 0,0 1 0,0 0 0,1-1 0,-1 1 0,-1 0 0,1-1 1,0 1-1,0 0 0,0-1 0,0 1 0,0 0 0,0-1 0,0 1 0,0 0 0,-1-1 0,1 1 0,0 0 0,0-1 0,0 1 0,-1 0 1,1 0-1,0-1 0,0 1 0,-1 0 0,1 0 0,0 0 0,0-1 0,-1 1 0,1 0 0,0 0 0,-1 0 0,1 0 0,0 0 0,-1-1 1,1 1-1,0 0 0,-1 0 0,1 0 0,0 0 0,-1 0 0,1 0 0,0 0 0,-1 0 0,1 0 0,0 1 0,-1-1 0,1 0 0,0 0 1,-1 0-1,1 0 0,-1 1 0,-1-1 73,0 1 1,-1 0-1,1 0 1,0 0-1,0 0 1,0 1-1,-3 2 1,17-18 3334,22-22-2820,-25 26-445,-6 5-110,-3 5-71,0-1 0,0 1-1,0 0 1,0 0 0,0 0 0,0 0 0,0 0-1,-1 0 1,1 0 0,0-1 0,0 1-1,0 0 1,0 0 0,0 0 0,0 0 0,0 0-1,0 0 1,0 0 0,0 0 0,0 0 0,0 0-1,0-1 1,-1 1 0,1 0 0,0 0-1,0 0 1,0 0 0,0 0 0,0 0 0,0 0-1,0 0 1,0 0 0,-1 0 0,1 0-1,0 0 1,0 0 0,0 0 0,0 0 0,0 0-1,0 0 1,0 0 0,-1 0 0,1 0 0,-1 1 31,0-1 1,1 1 0,-1-1-1,0 1 1,0-1 0,0 1 0,0-1-1,0 0 1,0 1 0,0-1 0,0 0-1,0 0 1,0 0 0,-2 0 0,5 0 30,-1 0 1,1 0 0,0 0-1,-1 0 1,1 0 0,-1 0-1,1 1 1,-1-1 0,1 1-1,-1-1 1,3 2 0,1 3-870,4 1 198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9:51.5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779 0 1472,'7'0'8393,"-4"11"-6469,1-1-1495,-4-8-390,1 0 0,-1-1 0,0 1 0,1 0 0,-1 0 0,0 0 0,0-1 0,0 1 1,0 0-1,-1 3 0,0 2 65,0 14 165,-1-1 0,-5 22 1,-2 26 292,6-48-337,-1 1-1,0 0 0,-1-1 1,-17 40-1,5-12 180,12-34-237,0-1 0,-2 0 0,1 0 1,-1-1-1,-1 0 0,-15 19 1,7-14-118,0 0-1,-1-2 1,-27 20 0,28-22-81,0 1 0,1 1 0,1 0-1,0 0 1,-15 25 0,-53 94 140,20-30-95,-29 23 498,22-31 85,58-73-391,0 3 90,-34 30 178,38-48-413,1-1-1,-1 0 0,0 0 1,-1 0-1,-9 6 0,-2 1 96,8-8 103,11-6-337,0 0-1,0 0 1,0 0 0,-1 0 0,1 0-1,0 0 1,0 0 0,0 0 0,-1 0-1,1 0 1,0 0 0,0 0 0,-1 0-1,1 0 1,0 0 0,0 0 0,0 0-1,-1 0 1,1 0 0,0 0 0,0 0-1,0 0 1,-1 0 0,1 0 0,-2-5-1644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9:52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265 23 3072,'-1'5'7015,"-3"7"-5108,-1 4-1741,3-10 89,0 1 1,0 0-1,-1-1 1,0 0-1,-4 6 1,-6 11 376,-1 4-67,-27 38-1,5-10-248,32-50-289,0 0-1,0 0 1,-1 0-1,0 0 1,1-1-1,-8 4 1,-13 15 150,-22 22 484,45-43-659,1-1 0,0 0 1,-1 0-1,1-1 0,-1 1 0,1 0 0,-1 0 0,1-1 0,-3 1 0,3 0-210,-2 2 1227,17-8-214,-7 1-778,-1 0 0,1-1-1,-1 1 1,0-1 0,0-1-1,-1 1 1,1-1 0,-1 0-1,4-7 1,6-10-24,15-30 0,-15 25 98,-4 9-35,14-27-33,48-65 1,-46 71-306,-21 35-351,-3 9 569,1 15 570,-3-10-467,3 37 245,-2-14-87,1 7-170,-2-19 17,1 0-1,7 32 1,-4-34-208,-2-5-592,1-1 0,0 1 1,0-1-1,9 16 0,1-7-992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33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1888,'-8'3'7424,"8"-3"-7293,1 0 1,0 0 0,0 0-1,-1 0 1,1 1 0,0-1-1,-1 0 1,1 0 0,0 0-1,-1 1 1,1-1-1,0 0 1,-1 1 0,1-1-1,0 0 1,-1 1 0,1-1-1,0 1 1,7 15 434,-7-13-517,0 0 0,0-1-1,0 1 1,1-1 0,-1 1 0,1-1 0,0 0 0,0 1-1,0-1 1,0 0 0,3 2 0,1 1 37,-1 1-1,1 0 1,-1 0 0,5 8 0,14 16 253,-11-17-208,0 0 1,1-2-1,1 0 0,-1 0 1,2-2-1,-1 0 1,1 0-1,1-2 0,0 0 1,22 7-1,107 33-283,-90-29 384,-35-12-156,-16-4-24,-1-1 0,1 0 0,0 1 0,8 5 667,-28-13-2623,-29-2-5947,28 4 5441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34.4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33 1984,'-6'2'9485,"5"2"-10880,0 19 1934,-7 31 0,2-14-214,0 85 683,12-98 288,-6-56-85,-1-26-863,0 18-336,1 1 0,6-39 0,-5 62-108,0 1 0,-2-15 0,1 7-582,0 20 671,0 0-1,0 0 1,0 0 0,0 0-1,0-1 1,0 1 0,0 0-1,0 0 1,0 0-1,0 0 1,0 0 0,1-1-1,-1 1 1,0 0-1,0 0 1,0 0 0,0 0-1,0 0 1,0 0-1,1 0 1,-1-1 0,0 1-1,0 0 1,0 0-1,0 0 1,1 0 0,-1 0-1,0 0 1,0 0 0,0 0-1,0 0 1,1 0-1,-1 0 1,0 0 0,0 0-1,0 0 1,0 0-1,1 0 1,-1 0 0,0 0-1,0 0 1,0 0-1,0 0 1,1 0 0,-1 0-1,0 1 1,0-1-1,0 0 1,0 0 0,0 0-1,0 0 1,1 0 0,-1 0-1,0 0 1,0 1-1,0-1 1,0 0 0,0 0-1,0 0 1,0 0-1,0 1 1,10 7 235,-9-7-222,1 1 75,1 0 0,0-1 0,0 1-1,0 0 1,0-1 0,0 0 0,5 2 0,7 3 131,-7-3-67,0 0-1,0-1 1,0 0-1,1 0 1,14 1 0,16 3 16,-33-6-1804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36.4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562 45 1152,'-1'5'6570,"-10"-4"-6318,0 0 0,0 1-1,0 0 1,0 1-1,-12 5 1,-48 21 201,-64 43-3,64-32-169,-87 59 652,148-93-819,1-1 0,-19 9-1,31-17-57,-1 0-1,1 0 1,-1 0 0,1-1-1,3-6 1,10-14-134,1 6 148,0 1 0,24-18-1,-35 30-22,19-14-107,1 2-1,50-25 0,-51 29 41,20-9 100,89-30 0,-112 45-123,-11 4-10,0 0-1,0-2 1,15-7 0,-20 7-83,-6 5 131,0 0 0,0 0 1,0 0-1,0 0 0,0 0 0,0 0 0,0 0 1,0 1-1,0-1 0,0 0 0,1 0 0,-1 0 1,0 0-1,0 0 0,0 0 0,0 0 0,0 0 1,0 0-1,0 0 0,0 0 0,0 0 0,0 0 1,0 0-1,0 0 0,0 0 0,0 0 0,0 0 0,0 0 1,1 0-1,-1 0 0,0 0 0,0 0 0,0 0 1,0 0-1,0 0 0,0 0 0,1 0 324,0 0-266,2 0-15,-2 0-28,2-8-383,-41 19 677,-164 19 1008,127-18-1307,119-14 89,74-12 0,-101 11-68,20-2-80,43 0 1,-74 5 64,-1 0 1,0 0 0,0 1-1,0 0 1,1 0-1,-1 0 1,0 1-1,0-1 1,-1 1-1,1 0 1,6 4 0,-11-5 1,0-1 0,1 1 1,-1 0-1,0-1 0,1 1 0,-1 0 1,0 0-1,0-1 0,0 1 1,0 0-1,0-1 0,0 1 1,0 0-1,0 0 0,0-1 1,0 2-1,0 3 65,1 17 395,0 4-1732,7-7-2729,4-2 1738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38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6 609 1312,'-5'5'7306,"20"2"-6058,4 5-220,0-1-1,24 9 1,-28-13-593,20 13 0,-26-14-305,0-1 0,0 0 1,0-1-1,0 0 0,1 0 0,12 2 0,-8-3 136,4 1-46,0-1 0,0-1 0,0 0 0,24-2 0,24-6 417,69-17 1,-107 16-469,1-1-1,-2-1 0,1-1 1,47-26-1,-59 26-68,-1-1 0,-1 0 0,0-1 0,19-20-1,45-59 424,-60 67-436,0 3 34,66-79 320,-69 86-378,0 0-1,0 1 1,1 0-1,25-14 1,1 3-40,1 3 0,56-20 0,14-5-158,-70 28 217,24-14-35,-49 23-18,1-1 0,0 2 0,0 1 0,25-7 0,-24 10-79,0 0 0,-1 1 0,2 1 1,-1 1-1,21 1 0,102 3 308,-77-5-169,28 2 193,-82-4-702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1056,'5'0'9888,"5"1"-5455,41 1-3432,-4 4-68,57-12-218,-37 4 34,-46 3-430,34-4 0,-37 2-221,1 0 1,-1 2 0,1 0-1,-1 1 1,21 5 0,14-2 119,-39-4-171,1 0 0,-1-1 0,0 0 0,0-1-1,0-1 1,1 0 0,-2-1 0,26-8 0,-23 6-19,0 1 0,0 1-1,0 1 1,20-1 0,10-1 41,32-1-55,-10 1-226,-44 2 267,42 3 0,-19 1-47,-34-2 44,0 0 1,0 1-1,-1 1 0,1 0 1,23 8-1,2-5-89,-29-4 30,-1 1-1,0-1 1,1-1 0,8 0 0,-12 0 64,-5 0-99,8 0 85,-8 0-31,0 0 1,0 0-1,0 1 1,0-1-1,0 0 1,0 0 0,0 0-1,1 0 1,-1 0-1,0 0 1,0 0-1,0 0 1,0 0 0,0 0-1,0 0 1,0 0-1,1 0 1,-1 0-1,0-1 1,0 1 0,0 0-1,0 0 1,0 0-1,0 0 1,0 0-1,0 0 1,1 0 0,-1 0-1,0 0 1,0 0-1,0 0 1,0 0-1,0-1 1,0 1-1,0 0 1,0 0 0,0 0-1,0 0 1,0 0-1,0 0 1,0 0-1,0 0 1,0-1 0,0 1-1,0 0 1,0 0-1,0 0 1,0 0-1,0 0 1,0 0 0,0 0-1,0-1 1,0 1-1,0 0 1,0 0-1,0 0 1,0 0 0,0 0-1,0 0 1,0 0-1,0 0 1,0-1-1,0 1 1,0 0 0,0 0-1,0 0 1,-1 0-1,1 0 1,0 0-1,-1-1-18,-5-3-199,-11-4 107,-4 1 191,18 7-78,0-1 0,-1 0 0,1 0 0,0 0 0,0-1-1,-4-1 1,-3-1-58,9 4 61,0-1 0,0 1 1,-1 0-1,1-1 0,0 1 1,0-1-1,0 1 0,0-1 1,0 0-1,0 1 1,1-1-1,-1 0 0,-2-1 1,1 0 9,0-1 1,0 1 0,-1 0-1,1 1 1,-1-1 0,-3-2-1,-15-10-10,13 8-18,-1-1 0,0 2 0,-1-1 0,1 1 0,-1 1 0,0 0 0,-19-6 0,-10 11-32,35 1-117,4-2 150,0 0 0,0 0 0,0 0 0,0 0 0,0 0 0,0 0 0,0 0 0,0 0 0,0 0 0,0 0 0,0 0 0,0 0 0,0 1 0,0-1 0,1 0 0,-1 0 0,0 0 0,0 0 0,0 0 0,0 0 0,0 0 0,0 0 1,0 0-1,0 0 0,0 0 0,0 0 0,0 0 0,0 0 0,0 0 0,0 0 0,0 0 0,0 0 0,0 0 0,0 0 0,0 1 0,0-1 0,0 0 0,0 0 0,0 0 0,0 0 0,0 0 0,0 0 0,0 0 0,0 0 0,0 0 0,0 0 0,0 0 0,0 0 1,0 0-1,0 0 0,0 1 0,0-1 0,0 0 0,0 0 0,0 0 0,0 0 0,0 0 0,0 0 0,0 0 0,0 0 0,0 0 0,1 1-34,0-1 0,1 1 0,-1-1 0,0 1 0,1 0 0,-1 0 0,0 0 0,0 0 0,2 1 1,1 2-18,3 0 126,0 0-1,0-1 1,0 0 0,9 3-1,6 2-79,46 23-146,-13-11 300,-44-18-155,-9-2 13,-1 0 0,0 0-1,1 0 1,-1 1 0,0-1 0,0 0 0,1 1-1,-1-1 1,0 1 0,0-1 0,1 1 0,-1 0-1,0 0 1,0-1 0,0 1 0,2 2 0,-2-2 333,-8 7-320,4-4-7,0-1-1,0 0 0,0 0 1,-1 0-1,1 0 0,-1 0 1,0-1-1,0 0 0,1 0 1,-2 0-1,1 0 0,-5 1 1,-7 4-12,10-4-155,0 0-1,0 0 1,0-1-1,-10 3 0,-6 1-5403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4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1728,'-5'9'10992,"16"-10"-8699,5-6-1137,0 0-568,8-4 44,-19 10-550,0-1-1,0-1 1,0 1-1,4-3 1,104-71 686,-103 69-765,0 0 0,-1-1-1,9-10 1,-13 13 39,3-1 76,-8 6-113,0 0 1,0 0-1,0 0 1,0 0-1,1 0 1,-1 0-1,0 0 0,0 0 1,0 0-1,0 0 1,0-1-1,0 1 1,0 0-1,1 0 1,-1 0-1,0 0 1,0 0-1,0-1 1,0 1-1,0 0 1,0 0-1,0 0 1,0 0-1,0 0 0,0-1 1,0 1-1,0 0 1,0 0-1,0 0 1,0 0-1,0-1 1,0 1-1,0 0 1,0 0-1,0 0 1,0-1-1,-3 2-26,1 0-1,0-1 1,-1 1 0,1 0-1,0 0 1,-1 0 0,1 0-1,-3 3 1,-70 54 400,-2-4 37,53-33-216,20-17-126,0 0-1,-1 0 0,1-1 0,-1 1 0,-9 4 1,2-3 21,12-5-99,0 0 1,0 0 0,0 0 0,0 0 0,0 0 0,0 0 0,0 0 0,0 0 0,1 0 0,-1 0 0,0 0 0,0 0 0,0 0 0,0 0-1,0 0 1,0 0 0,0 0 0,0 0 0,0 1 0,0-1 0,0 0 0,0 1 866,1-2-847,-1 1-1,0 0 0,1 0 1,-1 0-1,0 0 1,1 0-1,-1 0 0,0 0 1,1 0-1,-1-1 0,1 1 1,-1 0-1,0 0 0,1 1 1,-1-1-1,0 0 0,1 0 1,-1 0-1,0 0 1,1 0-1,-1 0 0,0 0 1,1 1-1,-1-1 0,1 0 1,9 5 288,-4-2-212,-1-1-1,1 1 0,9 2 1,-10-3-111,1-1 1,-1 2 0,1-1 0,-1 1 0,6 3-1,-3-1 119,-6-4-84,0 0 1,0 0 0,0 1-1,-1-1 1,1 0-1,0 0 1,-1 1 0,1-1-1,-1 1 1,0-1-1,3 4 1,-3-4 20,0 0 1,0 0-1,0 0 0,1 0 1,-1 0-1,0-1 0,0 1 1,1 0-1,-1-1 0,0 1 1,1-1-1,-1 0 0,1 1 1,-1-1-1,1 0 0,-1 0 1,1 0-1,-1 0 0,0 0 1,1 0-1,-1 0 0,2-1 1,0-1-24,-1 0 0,1 0-1,-1 0 1,0 0 0,0-1 0,0 1 0,-1-1 0,1 1 0,0-1 0,-1 1 0,0-1 0,1 0 0,0-5 0,4-6-119,4-18 263,-6 17-145,2-4-423,-4 13-450,-1 0 0,2 0 0,3-9-1,-1 9-832,1-3-4379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1728,'0'0'92,"0"-1"1,0 0-1,0 0 1,0 0-1,1 0 0,-1 0 1,0 0-1,0 0 1,0 1-1,1-1 1,-1 0-1,1 0 0,-1 0 1,1 1-1,-1-1 1,2-1-1,-2 1 9,1 1 0,-1-1 1,1 0-1,-1 0 0,1 1 0,-1-1 0,0 0 0,1 0 0,-1 0 1,0 1-1,0-1 0,0 0 0,1 0 0,-1 0 0,0 0 0,0-1 1,0-38 4367,0 40-4392,0-1-1,-1 0 1,1 1 0,0-1 0,0 1 0,0-1 0,-1 1-1,1-1 1,0 0 0,-1 1 0,1-1 0,0 1-1,-1-1 1,1 1 0,-1 0 0,1-1 0,-1 0 0,-2-2 625,4 2-431,-1 0 7,-4-3 437,3-1 228,1 5-927,0 0 1,0 0-1,0 0 0,1 0 1,-1 0-1,0 0 1,0 1-1,0-1 1,0 0-1,0 0 0,0 0 1,0 0-1,0 0 1,0 0-1,0 0 0,0 0 1,0 0-1,0 0 1,0 0-1,0 0 1,0 0-1,0 0 0,0 0 1,0 0-1,0 0 1,0 0-1,0 0 0,0 0 1,0 0-1,0 0 1,0 0-1,0 0 1,0 0-1,0 0 0,0 0 1,1 0-1,-1 0 1,0 0-1,0 0 0,0 0 1,0 0-1,0 0 1,0 0-1,0 0 0,0 0 1,0 0-1,0 0 1,0 0-1,0 0 1,0 0-1,0 0 0,0 0 1,0 0-1,0 1 710,6 12 42,8 61 602,-1-31-1021,7 32 353,22 97 620,-39-160-1275,0 1 54,0 0 1,-1 0 0,1 20 0,-1-14 65,-2-17-156,1 0 0,-1 0-1,0 0 1,0 0 0,0 0 0,0 0 0,0 0 0,0 1 0,0-1 0,-1 0 0,1 0 0,-1 2 0,0-2-4,1 0 1,-1 0-1,1-1 1,0 1-1,0 0 0,0 0 1,0 0-1,0 2 1,1 5 181,-1-8-2,-5-7 127,4 5-309,0 0-1,0 0 1,0-1-1,0 1 1,0 0-1,0-1 0,0 1 1,0-1-1,1 1 1,-1-1-1,1 0 1,-1 1-1,1-1 1,-1 0-1,1 1 1,0-1-1,0 0 0,0 1 1,0-4-1,0 1-48,1-1-1,-1 0 0,1 0 0,0 1 1,0-1-1,3-6 0,0 3 41,0 1 0,0 0-1,1-1 1,0 1 0,0 1-1,1-1 1,-1 1-1,1 0 1,1 0 0,13-9-1,-14 12-86,0 0 0,0 0 0,0 1 0,1 0 0,-1 0 0,13-2 0,6-2 136,-23 6-27,0-1 0,0 1 0,0 0-1,0 0 1,0 0 0,0 0-1,0 0 1,0 0 0,0 0 0,0 1-1,0-1 1,-1 1 0,1 0-1,0-1 1,0 1 0,0 0 0,0 0-1,-1 0 1,1 0 0,0 1-1,-1-1 1,1 0 0,-1 1 0,0-1-1,1 1 1,-1-1 0,2 4-1,3 5 210,-5-9-194,0 0-1,0 0 0,-1 0 0,1 1 0,0-1 0,-1 0 1,1 0-1,-1 1 0,1-1 0,-1 1 0,0-1 0,0 0 1,1 3-1,0 6 265,-1 5 78,-5 5 4,4-13-292,-1 0-1,0 0 0,-4 11 1,5-15-58,-1 0 0,1-1 0,-1 1 0,0-1 0,0 1 1,0-1-1,0 0 0,0 0 0,0 0 0,0 0 0,-1 0 0,-4 2 1,2-1 9,-1-1 0,1 0 0,-1 0 1,0 0-1,0-1 0,0 0 1,0 0-1,0 0 0,0-1 0,0 0 1,-12-1-1,-26-7-1545,4-5-3881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5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52 1408,'0'-9'819,"0"7"-660,0 3 164,0 0-83,11-8 235,-11 15 5206,-1-4-6114,-41 102 3867,-24 49 481,52-111-3220,9-26-445,-1-1 0,-9 20 0,14-34-238,-11 19 107,12-22-96,0 1 1,0-1 0,0 1-1,-1-1 1,1 0 0,0 1 0,0-1-1,-1 1 1,1-1 0,0 1-1,-1-1 1,1 0 0,0 1 0,-1-1-1,1 0 1,-1 0 0,1 1 0,0-1-1,-1 0 1,1 0 0,-1 1-1,1-1 1,-1 0 0,1 0 0,-1 0-1,1 0 1,-1 0 0,0 0-34,1-1-1,-1 1 1,0-1 0,1 1-1,0-1 1,-1 0 0,1 1 0,-1-1-1,1 0 1,0 1 0,-1-1 0,1 0-1,0 0 1,0 1 0,0-1 0,-1 0-1,1 0 1,0 1 0,0-2 0,1-17-217,0 9 205,1-5-44,0 0 0,0 1 1,1-1-1,1 1 0,1-1 0,8-17 0,-5 10 21,30-57 139,-18 39-23,40-63 286,-55 96-191,-1 0-1,1 0 0,0 1 1,0 0-1,13-12 0,-17 19-38,0 0 0,1 0 0,-1 0-1,0 0 1,0 0 0,0 0-1,0 0 1,0 0 0,0 1-1,0-1 1,1 2 0,14 22 123,9 35 403,-16-38-501,0-1 0,13 22 0,10 3 276,51 59-1,-62-80-412,-6-4 249,-14-18-252,1 0 0,0 0-1,0-1 1,0 1-1,0 0 1,1-1-1,2 4 1,-4-6 217,-10 6 33,6-4-215,0-1 0,1 0 1,-1 0-1,0 0 1,0 0-1,0 0 0,0-1 1,0 1-1,-4-1 1,-31 0-290,20-1 223,-75-5 328,-32-10-233,43 3-573,45 13-3551,34 1 1893,6 4 684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10 669 2496,'-6'1'3274,"17"-3"-1300,7-4-1297,-7 2-306,0 0 0,0 0-1,18-11 1,-15 5-111,1-1 0,-2 0 0,1-1 0,-2 0 0,0-1 1,0-1-1,-1 0 0,13-22 0,-10 19-824,-14 17 540,0 0 0,1 0 1,-1-1-1,0 1 0,0 0 0,1 0 1,-1 0-1,0 0 0,0-1 0,1 1 0,-1 0 1,0 0-1,0 0 0,1 0 0,-1 0 1,0 0-1,1 0 0,-1 0 0,0 0 1,0 0-1,1 0 0,-1 0 0,0 0 1,1 0-1,-1 0 0,1 1 0,-1-1-1,0 0 0,1 1 1,-1-1-1,0 1 1,0 0-1,1-1 1,-1 1-1,0-1 1,0 1-1,0-1 1,0 1-1,0-1 1,1 1-1,-1 0 1,0-1-1,0 1 1,-1 0-1,1 7-16,-1-1 0,0 0 1,-1 0-1,-3 11 0,-1 2 74,-29 89 38,11-42-14,12-30-26,-50 157 260,-17-7 1057,70-165-865,1-3 751,6-17-205,3-9 342,49-147-593,-38 118-769,9-22-108,1 0 0,43-76 0,101-136-1010,-161 263 998,-1 0 0,1 0-1,1 0 1,0 0 0,0 1 0,12-11 0,-17 17 97,-1-1 0,1 1 1,-1-1-1,1 1 0,0-1 1,-1 1-1,1 0 0,0-1 0,0 1 1,-1 0-1,1-1 0,0 1 1,0 0-1,0 0 0,-1 0 1,1 0-1,0 0 0,0 0 1,0 0-1,-1 0 0,1 0 1,0 0-1,0 0 0,-1 1 1,1-1-1,1 0 0,-1 1 0,0 0 0,0 0 0,0 0 0,0 0 0,0 0-1,0 0 1,0 1 0,0-1 0,-1 0 0,1 0 0,0 1-1,-1-1 1,1 2 0,2 4 27,-2-1 0,1 1 0,-1-1-1,0 1 1,0 8 0,-2-6 49,0 0 0,0 0-1,0 0 1,-1 0 0,0 0 0,-1-1 0,0 1 0,-1-1 0,1 1 0,-2-1-1,1 0 1,-1-1 0,0 1 0,-9 9 0,11-14-6,0-1 1,0-1 0,0 1-1,0 0 1,0-1-1,0 1 1,0-1 0,-1 0-1,1 0 1,0-1-1,-6 2 1,-43 0 63,42-2-140,22 2-516,-2 1 642,1-1-1,15 1 1,-3-4 4,-1-2 0,1-1 0,-1-1 0,24-8 0,-6 2 70,25-6-8,75-30 0,-113 35-191,0 0 0,0-2 0,-1-1 0,-1-1 0,28-24 0,32-36 72,-82 73-80,16-14-237,-19 17 258,1 0 0,0-1 0,-1 1 1,1 0-1,-1 0 0,1 0 1,0-1-1,-1 1 0,1 0 0,0 0 1,-1 0-1,1 0 0,0 0 1,-1 0-1,1 0 0,0 0 1,-1 0-1,1 0 0,0 1 0,-1-1 1,1 0-1,-1 0 0,1 1 1,0-1-1,-1 0 0,1 1 0,-1-1 1,1 0-1,-1 1 0,1-1 1,-1 1-1,1 0 0,4 4-63,0 1 0,-1 0-1,0 1 1,4 8 0,-6-12 72,0 0 1,0 0 0,0 0 0,1-1 0,-1 1 0,4 3 0,8 8 209,-21-25 578,6 10-801,0-1 1,0 0 0,-1 0 0,1 1-1,-1-1 1,1 1 0,-1 0 0,0-1-1,-2-1 1,0 2-6,1 0-1,-1 1 1,1-1-1,-1 0 0,1 1 1,-1 0-1,0 0 1,1 0-1,-1 0 1,1 1-1,-1-1 1,0 1-1,1 0 1,-1 0-1,1 0 1,0 0-1,-1 1 1,-2 1-1,-7 5-95,0 0-1,-23 19 1,29-21 79,-10 7-92,2-2 104,-20 21 0,31-29 30,1 1 0,0 0 0,0 0 0,0 0 0,1 0 0,-1 0 1,1 0-1,0 1 0,0-1 0,1 1 0,-2 5 0,3-9-5,-1 1-1,1 0 1,0-1-1,0 1 1,0-1-1,0 1 1,1 0-1,-1-1 1,0 1-1,1-1 1,-1 1-1,1-1 1,-1 1-1,1-1 0,0 1 1,-1-1-1,1 1 1,0-1-1,0 0 1,0 0-1,0 1 1,0-1-1,1 0 1,-1 0-1,0 0 1,0 0-1,1 0 1,-1-1-1,1 1 1,-1 0-1,1-1 1,-1 1-1,1-1 1,2 1-1,2 1 91,1 0 0,0-1 0,0 0 0,0-1 0,0 1 0,12-2-1,-14 0-51,1 0-1,-1 0 1,1-1-1,-1 1 0,1-2 1,-1 1-1,0 0 1,0-1-1,0 0 0,0 0 1,0-1-1,-1 1 1,0-1-1,1 0 0,-2 0 1,1 0-1,0-1 1,-1 1-1,5-8 0,67-138-47,-70 141-637,-5 16 122,0 0 541,-1 24-211,0-10 97,2 25-1,0-40 105,-1-1 0,1 0 0,0 0 0,0 0 0,1 0 0,0 0 0,-1 0 0,2-1 0,-1 1 0,4 5 0,-5-8 7,1 0 1,0 0 0,0 0-1,0 0 1,0 0 0,0 0-1,1 0 1,-1-1 0,0 1-1,1-1 1,-1 0 0,1 0-1,0 0 1,4 1 0,-3-1 26,1 0 1,-1-1-1,1 0 0,-1 0 1,1 0-1,-1 0 1,1-1-1,6-1 1,2-2 65,0-1 1,0 0 0,0 0 0,21-15 0,34-24 125,-39 24-364,52-27 1,-81 46 109,1 1 1,0-1-1,0 1 0,0-1 1,0 1-1,-1-1 0,1 1 1,0 0-1,0 0 1,0-1-1,0 1 0,0 0 1,0 0-1,0 0 0,0 0 1,0 0-1,0 0 1,0 0-1,0 0 0,0 1 1,0-1-1,0 0 1,0 0-1,0 1 0,-1-1 1,1 1-1,0-1 0,0 1 1,0-1-1,0 1 1,-1 0-1,1-1 0,0 1 1,-1 0-1,1-1 0,0 2 1,0 1-7,0-1 0,0 1 0,0 0 0,0-1 1,-1 1-1,0 0 0,1-1 0,-1 1 0,0 0 0,0 0 1,0-1-1,-1 4 0,-2 11 34,2-1 18,-8 25 0,2-11-31,9-17 190,-2-13-168,0 0-1,0 1 1,1-1-1,-1 0 1,0 0-1,0 0 1,1 1-1,-1-1 1,0 0-1,0 0 1,1 0-1,-1 0 0,0 0 1,1 1-1,-1-1 1,0 0-1,1 0 1,-1 0-1,0 0 1,1 0-1,-1 0 1,0 0-1,0 0 1,1 0-1,-1 0 0,0 0 1,1 0-1,-1-1 1,0 1-1,1 0 1,-1 0-1,0 0 1,1-1-1,12-4 696,-7 3-680,0 0 0,0 0 0,-1-1 0,0 0 0,1 0 0,5-5 0,83-74 152,-89 77-214,2-3-107,1 0 0,0 1-1,0 0 1,1 1 0,13-9 0,-21 15 124,-1 0 1,1 0 0,-1 0-1,0 0 1,1 0 0,-1 0-1,0 0 1,1 0 0,-1 0-1,0 0 1,1 0 0,-1 1-1,0-1 1,1 0-1,-1 0 1,0 0 0,1 0-1,-1 1 1,0-1 0,0 0-1,1 0 1,-1 1 0,0-1-1,0 0 1,1 0 0,-1 1-1,0-1 1,0 0 0,0 1-1,1-1 1,-1 0-1,0 1 1,0-1 0,0 0-1,0 1 1,0-1 0,0 0-1,0 1 1,0 0 0,3 15-92,3 101-176,-6-113 320,0 0 1,0 0-1,1 0 0,0 0 1,0 0-1,0 0 0,0 0 1,2 4-1,-2-7-18,-1 0 0,0 0 0,1 0 0,-1-1 0,1 1 0,-1 0 0,1 0 0,0 0 0,-1-1 0,1 1 0,0 0 0,-1-1 0,1 1 0,0-1-1,0 1 1,0-1 0,-1 1 0,1-1 0,0 0 0,0 1 0,0-1 0,0 0 0,0 1 0,0-1 0,0 0 0,0 0 0,0 0 0,0 0 0,0 0 0,0 0 0,0 0 0,0-1 0,0 1 0,1 0 0,51-21 329,92-47 1,-43 10-328,-70 39 19,21-15 100,-38 24-239,1 1 1,0 1-1,18-7 1,-13 5 110,-20 10-26,-1 0 0,1-1 0,-1 1-1,1 0 1,-1 0 0,1 0 0,-1 0 0,1 0 0,-1-1 0,1 1 0,-1 0 0,1 0 0,-1 0 0,1 0 0,-1 0 0,1 1-1,-1-1 1,1 0 0,0 0 0,6 1-44,-6-1-1,-1 1 63,-1 0 0,1 0-1,-1 0 1,1-1 0,-1 1-1,1 0 1,-1 0 0,1-1-1,-1 1 1,0-1 0,1 1 0,-1 0-1,0-1 1,0 1 0,0-1-1,1 0 1,-1 1 0,-1 0-1,-24 10-37,12-6-16,-31 17 7,15-8-29,2 0 1,0 2 0,-39 28-1,63-40 54,-1-1 0,1 1 0,1 0 0,-1 0 0,1 1 0,-1-1 0,1 0 0,0 1 0,-2 6-1,4-10 20,1 1-1,-1-1 1,1 1-1,0-1 1,-1 1-1,1 0 1,0-1-1,0 1 1,0 0-1,0-1 1,0 1-1,0-1 1,1 1-1,-1 0 1,0-1-1,1 1 0,0-1 1,-1 1-1,1-1 1,0 1-1,-1-1 1,1 1-1,0-1 1,0 0-1,0 0 1,0 1-1,1-1 1,-1 0-1,0 0 1,0 0-1,1 0 1,-1 0-1,1 0 0,-1-1 1,3 2-1,7 3 69,1 0 0,0 0-1,0-2 1,0 1 0,0-1-1,1-1 1,22 1-1,-3-2 175,62-6-1,-53 0-226,-1-3 0,-1-1 0,57-21 0,-30 5 62,71-40 0,24-32 22,-123 73-218,20-20-368,-165 141 144,86-81 292,2 2-1,0 0 0,1 1 0,-24 33 0,41-50 65,-1 0 0,1 0 0,0 0 0,0 0 0,0 0 0,0 0-1,0 1 1,0-1 0,1 0 0,-1 1 0,1-1 0,0 0 0,-1 1 0,1-1-1,0 1 1,1 4 0,0-6 0,-1 0 0,1 1 0,-1-1 0,1 0 0,0 1 0,0-1 0,0 0 0,0 0 0,0 0 0,0 0-1,0 0 1,0 0 0,0 0 0,0 0 0,1 0 0,-1-1 0,0 1 0,0 0 0,1-1 0,-1 1 0,1-1 0,-1 0 0,0 1 0,1-1 0,-1 0 0,1 0-1,2 0 1,12 0 124,-1-1 0,0 0 0,1-1 0,28-8 0,-37 8-118,0-1-1,0 1 0,-1-1 0,0 0 0,1 0 1,-1-1-1,-1 0 0,1 0 0,0 0 0,-1-1 1,6-6-1,0-2-33,-1 0 1,0-1-1,11-20 0,-11 17-106,-6 11-109,-4 8-106,-3 5 271,1 1-1,0-1 1,1 0 0,-1 1 0,1-1 0,1 1-1,0-1 1,0 1 0,0-1 0,1 1 0,1 8-1,-1-12 74,0-1-1,0 1 0,1 0 0,-1-1 1,1 1-1,-1-1 0,1 1 0,0-1 1,1 0-1,3 5 0,-4-6 13,0 0 1,0-1-1,0 1 0,1-1 0,-1 1 0,0-1 0,1 0 0,-1 0 1,1 0-1,-1 0 0,1 0 0,-1 0 0,1-1 0,0 0 0,-1 1 1,6-1-1,0-1-6,1 1 1,-1-2-1,0 1 0,1-1 1,-1-1-1,0 1 1,0-1-1,8-5 1,57-35 254,-47 25-233,-1-2-1,-1 0 1,-1-1 0,0-1-1,-2-1 1,19-27-1,-8 4-8,-2-1 0,36-77 0,-48 89-22,-9 21-52,-2-1 0,0 0 1,-1-1-1,7-22 0,-13 36 23,0 1 0,1-1 0,-1 1-1,0-1 1,0 0 0,0 1 0,0-1 0,-1 1-1,0-4 1,1 5 2,0-1 0,0 1 1,-1-1-1,1 1 0,0-1 0,0 1 1,-1-1-1,1 1 0,0 0 0,-1-1 0,1 1 1,-1 0-1,1-1 0,0 1 0,-1 0 0,1-1 1,-1 1-1,1 0 0,-1 0 0,1-1 1,-1 1-1,-2 0-15,1 0 1,0 0 0,0 0-1,0 1 1,0-1-1,0 1 1,0-1 0,0 1-1,0 0 1,0-1-1,0 1 1,0 0 0,0 0-1,-3 3 1,0 0 1,-1 0 0,1 1 0,0-1 0,0 1 0,0 0 0,1 1 0,-5 6 0,-25 48 51,28-48-30,-76 162-183,15-29 182,38-89 27,-25 53 394,54-108-387,0 0 0,0-1-1,0 1 1,-1 0-1,1 0 1,0 0 0,-1-1-1,1 1 1,-1 0-1,1-1 1,-1 1-1,1 0 1,-1-1 0,1 1-1,-2 0 1,-2 3-89,0 4 58,-6 4-118,-3 3 150,12-13-10,0-1 0,0 1 1,0-1-1,0 1 1,0-1-1,-1 0 0,1 0 1,0 1-1,-1-1 1,1 0-1,-1 0 1,1-1-1,-1 1 0,1 0 1,-1 0-1,0-1 1,1 1-1,-4 0 0,17-17 703,34-23-542,34-27-164,-71 59-19,53-41-158,114-65 1,-170 110 136,0 1 1,0-1 0,0 1 0,0 0-1,0 0 1,1 1 0,8-1 0,-13 1 14,0 1 0,0 0 0,1 0 0,-1 0 0,0 0 0,0 1 0,0-1 0,0 0 1,0 1-1,0 0 0,0-1 0,0 1 0,0 0 0,0 0 0,0 0 0,-1 0 1,1 0-1,0 1 0,-1-1 0,1 0 0,-1 1 0,1 0 0,-1-1 0,0 1 0,1 0 1,0 2-1,1 1 7,-1 0 0,0 0 0,0 0 0,0 0 0,-1 1 1,0-1-1,0 0 0,0 1 0,-1-1 0,1 1 0,-1-1 0,-1 1 1,1-1-1,-1 1 0,0-1 0,0 1 0,0-1 0,-1 0 0,0 1 0,0-1 1,0 0-1,-1 0 0,0-1 0,0 1 0,0 0 0,0-1 0,-1 0 1,-4 5-1,5-7 47,1 0 0,-1 0 0,0 0 0,0 0 0,-1 0 0,1-1 0,0 0 0,-1 1 1,1-1-1,-7 1 0,0-1 40,0 0-1,-16-2 1,5 1-203,24 4 65,1 0 0,-1-1-1,1 0 1,-1 1 0,1-1-1,0-1 1,5 4 0,5 1 111,0 0 0,0-1 1,0-1-1,1 0 1,20 4-1,-25-7-31,-1-1 0,1 0 0,-1-1 0,1 0 0,-1-1 0,1 0 0,-1 0 0,1 0 0,-1-2 0,9-2 0,-6 0 16,0 0 0,0 0 0,-1-1 0,0-1 0,18-14 0,-25 18-32,-1 0-1,1 0 1,0-1-1,-1 1 1,0-1-1,0 0 1,0 0-1,0 0 1,-1 0 0,0 0-1,1-1 1,-1 1-1,-1-1 1,1 1-1,-1-1 1,0 0-1,1-9 1,-2 13-20,0 0-1,0 1 1,0-1 0,0 0 0,0 0-1,0 0 1,0 1 0,0-1 0,-1 0-1,1 0 1,0 1 0,0-1 0,-1 0-1,1 0 1,-1 1 0,1-1 0,-1 0-1,1 1 1,-1-1 0,1 1 0,-1-1-1,1 1 1,-1-1 0,0 1 0,1-1-1,-1 1 1,0-1 0,1 1 0,-1 0-1,0 0 1,0-1 0,1 1 0,-1 0-1,0 0 1,0 0 0,1 0 0,-1-1-1,0 1 1,0 1 0,0-1 0,1 0-1,-1 0 1,0 0 0,-1 0 0,-2 1-47,-1 0 0,1 1 0,-1-1 0,1 1 1,-9 4-1,7-2 33,1 0 1,-1 0 0,1 1 0,0-1 0,-7 9-1,0 0 5,8-10 15,1 1 0,0 0 0,0 0-1,0 0 1,0 0 0,1 0 0,-1 1 0,1-1-1,0 1 1,1 0 0,-1-1 0,1 1 0,-2 10-1,3-12 21,0 0 0,0 0 0,1 1 0,-1-1 1,0 0-1,1 0 0,0 0 0,0 0 0,0 0 0,0 0 0,0 0 0,1 0 0,-1 0 0,1-1 0,0 1 0,0-1 0,0 1 0,0-1 0,0 1 0,0-1 0,1 0 0,-1 0 0,4 2 0,-1-1 2,0 0-1,0-1 1,0 1-1,1-1 1,-1 0-1,1 0 1,-1-1-1,1 0 1,0 0-1,-1 0 1,1-1-1,6 1 1,-3-2-936,-1 0 0,1 0 0,17-4 0,-10-2-1545,-3 1-770,-5 4-2774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1472,'-3'-9'6869,"-3"21"-4688,3 2-973,3-12-1078,0 0 1,0 0 0,-1 0-1,1 0 1,-1 0 0,0 0 0,1 0-1,-1 0 1,0 0 0,-1 2 0,-23 42 2573,13-21-1958,-13 35 833,22-53-1419,1 1 0,0 0 0,0 0 0,0 0 0,1 0 0,0 0 0,0 1 0,1-1 0,0 0 0,1 0 0,0 0 0,2 13 0,-1 1-96,-2-19-47,0-1 0,0 1 0,1 0 0,-1 0 0,0-1 0,1 1 0,0 0-1,0-1 1,0 1 0,1 3 0,6 10-43,-6-13 62,-1 1 0,1-1-1,0 0 1,0 0 0,0 0 0,4 4-1,-1-1-32,-4-5 7,0 0-1,0 0 1,-1 0-1,1 0 0,0 0 1,0-1-1,0 1 1,0 0-1,0 0 1,0-1-1,0 1 1,0-1-1,0 1 1,1-1-1,-1 1 1,0-1-1,0 0 1,0 0-1,1 0 0,-1 1 1,0-1-1,0 0 1,0 0-1,1-1 1,-1 1-1,0 0 1,0 0-1,2-1 1,1 0 4,0 0 1,0 0 0,0-1 0,-1 1 0,1-1-1,0 1 1,-1-1 0,0-1 0,1 1-1,3-4 1,31-32 66,-20 19 49,20-16 82,-27 26-188,1-1 1,-2-1 0,1 0-1,-2 0 1,1-1-1,7-14 1,-16 24-15,0 0-1,0-1 1,0 1 0,-1 0-1,1 0 1,-1 0 0,1 0-1,-1-1 1,0 1 0,0 0 0,0 0-1,0-1 1,-1 1 0,1 0-1,0 0 1,-1 0 0,0-1-1,1 1 1,-1 0 0,0 0-1,0 0 1,-2-3 0,1 2-14,-1 0 0,1-1 0,-1 1 0,0 0 0,0 1 0,0-1 0,0 0 1,0 1-1,-1 0 0,1-1 0,-8-2 0,7 4 27,-10-6-2,0 2 0,-1 0 0,-29-6 0,34 9-179,0 0 1,1 0 0,-13-5-1,22 7-1,-1 0-1,1-1 1,-1 1-1,1 0 1,0-1-1,-1 1 0,1 0 1,-1-1-1,1 1 1,0-1-1,-1 1 1,1-1-1,0 1 1,0-1-1,-1 0 1,1 0-10,0 1 0,0 0 0,0 0 1,0-1-1,0 1 0,-1 0 0,1 0 1,0-1-1,0 1 0,0 0 0,0 0 1,-1-1-1,1 1 0,0 0 1,0 0-1,0 0 0,-1 0 0,1-1 1,0 1-1,0 0 0,-1 0 0,1 0 1,-1 0-1,0 3-1772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0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3648,'-6'0'8821,"14"3"-5584,-7-3-3123,-1 1 0,1-1-1,-1 0 1,0 0 0,1 1-1,-1-1 1,1 0 0,-1 0-1,1 0 1,0 0 0,-1 0 0,1 1-1,-1-1 1,1 0 0,-1 0-1,1 0 1,-1-1 0,1 1-1,-1 0 1,1 0 0,0 0-1,11-4 854,1 1 0,22-4 0,-20 5-1334,29-8-1,31-13-10363,-42 17 6849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0.1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495 1077 1472,'-1'0'31,"1"-1"-1,0 1 1,-1 0-1,1-1 1,0 1-1,0 0 1,0-1 0,0 1-1,-1-1 1,1 1-1,0 0 1,0-1-1,0 1 1,0-1 0,0 1-1,0 0 1,0-1-1,0 1 1,0-1-1,0 1 1,0 0 0,0-1-1,0 1 1,0-1-1,0 1 1,0 0 0,1-1-1,-1 1 1,0-1-1,0 1 1,0 0-1,1-1 1,-1 1 0,0 0-1,1-1 1,-1 1-1,0 0 1,0 0-1,1-1 1,-1 1 0,0 0-1,1 0 1,-1 0-1,1-1 1,5 1 689,-8-10-219,-12-60 769,-15-16-840,-3 1 0,-65-122 0,89 192-491,2-1-1,-9-27 0,1 3-420,12 29 192,3 11 284,-1 0-1,0 0 1,0 0-1,0 0 1,0 0-1,1 0 1,-1 0-1,0 0 1,0 0-1,0 0 1,1-1-1,-1 1 1,0 0-1,0 0 1,0 0-1,1 0 1,-1 1-1,0-1 1,0 0-1,0 0 1,1 0-1,-1 0 1,0 0-1,0 0 1,0 0-1,1 0 1,-1 0-1,0 0 1,0 0-1,0 1 1,1-1-1,1 1 4,-1 1 0,1-1 0,0 1 0,0-1 0,-1 1 0,1 0 0,-1 0 0,1 0 0,0 2 0,12 23 19,-1 1 0,12 38 0,-20-51 32,1 2 81,-1-1 0,-1 1 1,-1 0-1,3 30 0,-6-47-123,0 1 0,0 0 0,0-1 0,0 1 0,0-1 0,0 1 0,0-1 0,0 1 0,0 0 0,-1-1 0,1 1 0,0-1 0,0 1 0,0-1 0,-1 1 0,1-1 0,0 1 0,-1 0 0,1-1-3,0 0-1,-1 0 1,1 0-1,0 0 1,0 0-1,-1 0 1,1 0-1,0 0 1,0-1-1,-1 1 1,1 0-1,0 0 1,0 0-1,-1 0 1,1 0-1,0 0 1,0 0-1,0 0 1,-1-1 0,1 1-1,0 0 1,0 0-1,0 0 1,-1-1-1,1 1 1,0 0-1,-13-19 40,13 18-42,-138-274 5,93 179-133,-18-32 53,19 32 81,32 71-147,8 18 138,1 0-1,0 1 1,-3-13-1,4 15-11,1-1 0,0 0 0,-1 0 0,0 1 0,0-1-1,-1 1 1,1 0 0,-1-1 0,0 1 0,0 0 0,-6-5 0,9 9 3,0-1 1,0 1-1,0 0 1,-1 0 0,1 0-1,0-1 1,0 1-1,-1 0 1,1 0-1,0 0 1,0 0-1,-1 0 1,1 0 0,0-1-1,0 1 1,-1 0-1,1 0 1,0 0-1,0 0 1,-1 0-1,1 0 1,0 0 0,-1 0-1,1 0 1,0 0-1,0 0 1,-1 0-1,1 0 1,0 0-1,0 1 1,-1-1-1,1 0 1,0 0 0,0 0-1,-1 0 1,1 0-1,0 1 1,0-1-1,-1 0 1,1 0-1,0 1 1,-5 14-120,5-8 143,0 0-1,0 0 1,1 11 0,45 231 467,-45-240-464,1-1-1,0 0 0,0 0 0,1 0 1,5 10-1,-7-16-84,-1-2 71,0 0-1,0 0 0,0 0 1,0 0-1,0 0 0,0 0 0,1 0 1,-1 0-1,0 0 0,0 0 0,0 0 1,0 0-1,0 0 0,0 0 0,0 0 1,0 0-1,0 0 0,0 0 0,0 1 1,0-1-1,0 0 0,0 0 1,0 0-1,0 0 0,0 0 0,0 0 1,0 0-1,0 0 0,0 0 0,0 0 1,0 0-1,0 0 0,0 1 0,0-1 1,0 0-1,0 0 0,0 0 0,0 0 1,0 0-1,0 0 0,0 0 1,0 0-1,0 0 0,0 0 0,0 0 1,0 0-1,0 0 0,0 1 0,0-1 1,0 0-1,0 0 0,0 0 0,0 0 1,0 0-1,0 0 0,0 0 0,0 0 1,0 0-1,-1 0 0,-3 5 348,4-4-221,-1 0-129,0-1-1,0 1 1,1-1-1,-1 1 1,0-1-1,0 0 1,0 1-1,1-1 1,-1 0-1,0 0 1,0 0-1,0 0 1,0 1 0,0-1-1,0 0 1,1-1-1,-1 1 1,0 0-1,0 0 1,0 0-1,0 0 1,0-1-1,1 1 1,-2-1-1,0 0 8,0 0-1,1 0 0,-1-1 1,0 1-1,1-1 0,0 1 1,-1-1-1,1 0 0,0 1 0,-2-4 1,-2-5 64,1 0 1,0-1-1,-3-12 0,5 20-39,1-3 405,7 19 160,25 37-499,33 76 0,-60-116-19,-3-7-45,-1 0-1,1-1 1,1 1 0,-1 0-1,0-1 1,0 1 0,1-1 0,3 4-1,-5-6-95,1 0-59,0-1 74,0 1 0,0-1 0,-1 0 0,1 1 0,0-1 1,0 0-1,-1 0 0,1 0 0,-1 0 0,1-1 0,2-2 7,-1-1 0,1 1 0,0 0-1,0 0 1,4-5 0,11-13-100,41-64 86,14-24 64,-58 84-186,17-33 177,-29 53 17,-1 0 0,0-1-1,0 1 1,0-1 0,-1 0 0,0 0-1,1-10 1,-2 15-47,-1-1 0,1 0 0,0 1 0,-1-1 0,0 1 0,1-1 0,-1 1 0,0-1 0,0 1 0,0 0 0,-1-1 0,1 1 0,0 0 0,-1 0 0,0 0 0,1 0 0,-1 0 0,0 0 0,0 1 0,-2-3 0,-4-1-141,-1 0-1,1 1 1,-18-8-1,24 11 181,-1 0-7,0-1 0,0 1 0,0-1 1,1 0-1,-1 0 0,1 0 0,-3-3 0,-10-7-80,14 12 70,1 0-1,-1 0 0,1 0 1,-1 0-1,1-1 0,0 1 1,-1 0-1,1 0 0,-1-1 1,1 1-1,0 0 0,-1-1 1,1 1-1,0 0 0,-1-1 1,1 1-1,0-1 0,-1 1 0,1-1 1,5-4-28,-2 4 61,-1 0 0,1 1 1,0-1-1,0 1 0,6-1 0,5 2 71,24 4 1,-23-2-146,24 0 0,3-4 55,50-10 0,-65 6-175,1 2 1,1 1-1,-1 1 1,52 4 0,-64-1-221,0-1 1,24-2 0,-6 0-1846,-20 1 1467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0.5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0 736,'9'0'320,"1"9"-256,-6-9-32,6 4-32,4-4-160,0 0 96,0-4 160,6 4-32,-1-5-32,0 10 0,-1-5-128,6 4 64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1.2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300 51 896,'3'-1'79,"0"-1"0,0 1 0,-1 0 0,1-1 0,0 1-1,0 0 1,0 1 0,0-1 0,0 0 0,0 1 0,1 0 0,-1 0 0,0 0 0,5 0 0,18-1 833,32-11-32,82-14-267,-93 26-453,-46 0-224,-1 3 58,-1 0-1,1 1 0,-1-1 1,0 0-1,0 1 0,-1-1 1,1 0-1,-3 5 0,-18 26-30,14-21 33,-44 73 78,27-41 115,-58 76 1,3-30 512,41-49-518,2 2 0,-47 73-1,-82 196 205,159-299-461,-1-2-500,10-32-555,4-17 323,7-5 266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2.8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298 544 3392,'-37'54'1088,"36"-52"-1040,-1 0 1,1 0 0,0 0-1,0 0 1,-1 0-1,2 1 1,-1-1 0,-1 4-1,-63 181 2299,64-177-2402,6-24-221,51-155-685,11-38 797,-63 195 235,-2 6 118,-1 0-1,1-1 0,-1 1 1,1-12-1,-2 18-183,0 0-1,0 0 0,0 0 1,0 0-1,0-1 0,0 1 1,0 0-1,0 0 1,0 0-1,0 0 0,0 0 1,0 0-1,0 0 0,0 0 1,0 0-1,0 0 1,0 0-1,0 0 0,0-1 1,0 1-1,0 0 1,0 0-1,0 0 0,0 0 1,0 0-1,0 0 0,0 0 1,0 0-1,0 0 1,0 0-1,0 0 0,0 0 1,0-1-1,0 1 1,0 0-1,0 0 0,0 0 1,0 0-1,-1 0 0,1 0 1,0 0-1,0 0 1,0 0-1,0 0 0,0 0 1,0 0-1,0 0 1,0 0-1,0 0 0,0 0 1,0 0-1,-1 0 0,1 0 1,0 0-1,0 0 1,0 0-1,0 0 0,0 0 1,0 0-1,0 0 0,0 0 1,0 0-1,0 0 1,0 0-1,-1 0 0,-4 7 96,-5 10-110,-46 155 573,38-110-54,12-43-292,0 0 0,-12 24-1,18-43-219,0 0 0,0 0-1,0 0 1,0-1-1,0 1 1,0 0 0,0 0-1,0 0 1,0 0 0,0 0-1,0 0 1,0 0-1,0 0 1,0 0 0,0 0-1,0 0 1,0-1 0,0 1-1,0 0 1,0 0-1,0 0 1,0 0 0,0 0-1,-1 0 1,1 0-1,0 0 1,0 0 0,0 0-1,0 0 1,0 0 0,0 0-1,0 0 1,0 0-1,0 0 1,0 0 0,0 0-1,0-1 1,0 1-1,0 0 1,-1 0 0,1 0-1,0 0 1,0 0 0,0 0-1,0 0 1,0 0-1,0 0 1,0 0 0,0 0-1,0 0 1,0 1-1,0-1 1,-1 0 0,1 0-1,0 0 1,0 0 0,0 0-1,0 0 1,0 0-1,0 0 1,0 0 0,-1-12-177,3-11-28,0 0 0,2 1-1,6-23 1,4-26-143,-7 29 63,76-388-16,-79 418 376,-4 10-29,1 1-1,-1-1 0,1 0 0,-1 0 0,1 1 0,-1-1 0,0 0 0,0 0 0,0 0 0,0 1 0,0-1 0,-1-3 0,-1 10 208,-14 67-36,5-17-70,-22 81 348,-30 125 616,50-216-1007,14-117-896,17-18 502,-7 39 512,-13 81 197,-2 89-256,-7-34 85,-5 65 134,11-117-1051,5-33 659,0 0 0,0 0 0,0 1 1,0-1-1,0 0 0,0 0 0,0 0 0,0 0 1,0 0-1,0 1 0,0-1 0,0 0 0,0 0 1,0 0-1,0 0 0,0 0 0,0 1 0,-1-1 1,1 0-1,0 0 0,0 0 0,0 0 0,0 0 1,0 0-1,0 1 0,0-1 0,0 0 0,0 0 1,-1 0-1,1 0 0,0 0 0,0 0 0,0 0 1,0 0-1,0 0 0,0 0 0,-1 0 0,1 1 1,0-1-1,0 0 0,0 0 0,0 0 0,0 0 1,-1 0-1,-2-8-474,-1-12 51,-1-30 245,3 28 114,-1 0 1,-7-29-1,7 40 83,-20-60 172,21 65-159,0 0 0,-1 0 0,0 0 0,0 1 0,-1-1-1,1 1 1,-1 0 0,0 0 0,-5-4 0,7 7 0,-1 0-1,1 1 1,0-1 0,-1 1 0,0-1-1,1 1 1,-1 0 0,0 0-1,1 0 1,-1 0 0,0 1-1,0-1 1,0 1 0,1-1-1,-7 1 1,8 1-6,-1-1-1,1 0 1,-1 1-1,1-1 1,-1 1-1,1-1 1,0 1-1,-1 0 1,1-1 0,0 1-1,0 0 1,0 0-1,-1 0 1,1 0-1,0 0 1,0 0-1,0 0 1,1 1-1,-1-1 1,0 0 0,0 0-1,1 1 1,-1-1-1,0 1 1,1-1-1,-1 0 1,1 1-1,0-1 1,0 1 0,-1 2-1,0 18 58,1 0-1,1 0 1,0 0-1,10 42 0,-5-29 0,13 103 134,-18-129-156,-1-6-43,0-1 0,0 1 0,1-1-1,-1 1 1,1-1 0,-1 0 0,1 1 0,0-1-1,1 3 1,1-4-104,-2-7 20,-1-14-121,0 19 198,0-37-153,-2-1-1,-2 1 1,-1 0-1,-3 0 1,-17-56-1,16 66 244,6 22 19,7 20 11,36 156 365,-19-66-314,16 28 242,-22-82 188,-12-43-369,-1-8-96,1-23-175,4-132-827,-14-161 0,7 252 1125,1 44-81,-1-1-1,-1 1 1,-4-21-1,1 80 373,1-20-620,-1 23-1,4-30 19,0-8 41,1 0-1,-1 1 0,-1-1 0,1 0 1,0 1-1,-1-1 0,1 0 0,-1 1 0,-2 3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3.9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143 0 1408,'0'0'640,"-5"18"-576,0-6 608,1 4-384,-15 19 1024,5 2-736,-10 10-192,5 3-256,-9-1-128,3-1 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08.4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554 1 1056,'-1'0'5450,"-3"9"-5231,-1 1-1,2 0 0,-5 15 0,-4 13 83,-25 39 296,33-70-557,-8 21 224,-1-1 0,-32 48 0,15-35 33,-2 0 0,-44 40 0,51-56-196,0 1 0,2 0 1,1 2-1,1 1 0,-29 50 1,-32 113 276,73-159-451,8-26 26,-1 0 0,0 1-1,0-1 1,-5 10 0,14-32-148,10-27 1,12-30 55,-3 24 108,3 2 0,1 1 0,3 1 0,46-49 0,-5 5 143,-62 73 37,0-2 1,-1 1-1,13-31 1,-21 38-21,-3 9-125,0 1 0,0 0-1,0 0 1,-1 0 0,1 0 0,0 0 0,0-1 0,0 1 0,0 0 0,0 0 0,0 0 0,0 0 0,0 0 0,0 0 0,0-1 0,0 1-1,-1 0 1,1 0 0,0 0 0,0 0 0,0 0 0,0 0 0,0 0 0,0 0 0,0 0 0,-1 0 0,1 0 0,0 0 0,0 0 0,0 0-1,0-1 1,0 1 0,-1 0 0,1 0 0,0 1 0,-1-1 5,0 0 0,-1 1 0,1-1 0,0 1-1,0-1 1,0 1 0,0 0 0,0-1 0,0 1 0,0 0 0,0 0 0,0 0-1,-1 1 1,-64 81 29,12-22 138,-45 54 768,74-84-924,9-13-93,1 2 1,-14 24-1,26-40 57,0 1-180,14-25-472,-4 7 666,1 1 0,0 0 1,1 0-1,13-13 0,-6 7-111,11-11 70,1 2 0,60-45 0,-33 29 172,-39 30-150,-5 6 56,-2-2-1,1 1 1,14-18-1,28-41 62,-48 60-39,5-8 64,-9 15-127,0 0 0,0-1 0,1 1 0,-1 0 1,0 0-1,0 0 0,1 0 0,-1-1 0,0 1 1,0 0-1,1 0 0,-1 0 0,0 0 1,0 0-1,1 0 0,-1 0 0,0 0 0,1 0 1,-1 0-1,0 0 0,1 0 0,-1 0 0,0 0 1,0 0-1,1 0 0,-1 0 0,0 0 0,1 0 1,-1 0-1,0 0 0,0 0 0,1 1 0,-1-1 1,0 0-1,0 0 0,1 0 0,-1 0 0,0 1 1,0-1-1,0 0 0,1 0 0,-1 1 1,0-1-1,0 0 0,0 0 0,0 1 0,0-1 1,1 0-1,-1 1 0,13 19 247,-1 1 0,0 0 0,-2 1 0,13 37 0,-5 9-198,13 115 0,5 17-220,-35-191 140,7 15-355,-8-24 383,0 1 0,0-1 0,0 0-1,0 0 1,0 0 0,0 1 0,0-1-1,0 0 1,0 0 0,0 0 0,1 0-1,-1 1 1,0-1 0,0 0 0,0 0-1,0 0 1,0 0 0,1 0 0,-1 1-1,0-1 1,0 0 0,0 0 0,0 0-1,1 0 1,-1 0 0,0 0 0,0 0-1,0 0 1,1 0 0,-1 0-1,0 0 1,0 0 0,0 0 0,1 0-1,0 0-18,-1-1-1,1 0 0,-1 0 0,1 0 0,-1 0 0,1 0 0,-1 1 1,0-1-1,1 0 0,-1 0 0,0 0 0,0 0 0,1-1 0,4-34-472,0 0-1,-1-63 1,-12-80-5,2 93 548,5 57-14,-1-2 11,-4-32 1,3 32 165,3 24-22,-1-1 0,0 1 0,0-1 0,-3-11 0,39 125 1228,15 44-982,-31-95-136,-20-64-307,0 0 1,0 0-1,-1 1 0,-5-13 0,1-3-199,-28-135-107,34 151 384,2 8 16,1 5 32,26 79 620,-21-57-679,1 0 0,2-1 0,13 26 0,27 45 21,-37-61 76,-19-52-1148,4 9 907,-1-8-92,-1-1 0,-5-17 0,5 17 149,3 13 18,0 1-1,-1-1 1,1 0-1,-1 0 1,0 0 0,0 0-1,-1-3 1,40 64 751,-19-32-706,-2 1-1,23 47 1,-31-57 435,-3-5-1573,-6-12 1105,0 1-1,0-1 1,1 0 0,-1 0-1,0 1 1,0-1 0,0 0-1,0 0 1,0 1 0,0-1-1,0 0 1,0 0 0,0 1-1,0-1 1,0 0 0,0 0-1,0 1 1,0-1 0,-1 0-1,1 0 1,0 0 0,0 1-1,0-1 1,0 0 0,0 0-1,0 1 1,-1-1 0,1 0-1,0 0 1,0 0 0,0 0-1,0 1 1,-1-1 0,1 0-1,0 0 1,0 0 0,-1 0-1,1 0 1,0 1 0,-17 4-274,-20-2-92,-573-3 44,610 0 330,0 0-1,0 0 1,0 0-1,0 0 1,0 0-1,0 0 1,-1 0-1,1 1 1,0-1-1,0 0 1,0-1-1,0 1 0,0 0 1,0 0-1,0 0 1,0 0-1,0 0 1,-1 0-1,1 0 1,0 0-1,0 0 1,0 0-1,0 0 1,0 0-1,0 0 1,0 0-1,0 0 1,0 0-1,0 0 1,0 0-1,-1 0 0,1 0 1,0-1-1,0 1 1,0 0-1,0 0 1,0 0-1,0 0 1,0 0-1,0 0 1,0 0-1,0 0 1,0 0-1,0-1 1,0 1-1,0 0 1,0 0-1,4-5 100,9-4 6,-5 7-100,0 1 0,1 0-1,0 0 1,-1 1 0,1 0 0,-1 1 0,11 1-1,2 0-3,196 6 101,-194-7-104,0 1 1,-1 2-1,1 0 0,33 11 0,-49-13 55,0 1-1,0-1 1,0 1-1,0 0 1,-1 1-1,0 0 1,1 0-1,-1 0 1,8 8-1,-14-12-73,0 0 0,1 1 0,-1-1-1,0 0 1,0 1 0,0-1-1,0 0 1,0 1 0,1-1 0,-1 0-1,0 1 1,0-1 0,0 0 0,0 1-1,0-1 1,0 1 0,0-1-1,0 0 1,0 1 0,0-1 0,0 0-1,0 1 1,0-1 0,-1 0 0,1 1-1,0-1 1,0 0 0,0 1 0,0-1-1,-1 0 1,1 1 0,0-1-1,0 0 1,-1 1 0,1-1 0,0 0-1,0 0 1,-1 0 0,1 1 0,0-1-1,-1 0 1,1 0 0,0 0-1,-1 1 1,-17 6-607,14-6 479,-13 5-13,-1 0 1,0-2-1,0 0 0,0-1 1,-37 1-1,34-2 170,-69 7 224,-82 4-160,134-12-27,0-2 0,-62-9 0,87 8 14,0-1 1,0 0-1,1 0 0,-1-1 0,1-1 0,-23-12 1,34 17-78,0-1 0,0 0 0,0 1 0,0-1 0,0 0 0,0 0 0,0 0 0,0 0 0,0 0 0,1 0 0,-1 0 0,0 0 0,0 0 0,1 0 0,-1 0 0,1 0 0,-1-2 0,1 2 29,0 0-1,0 0 1,0 0 0,0 0 0,0 0 0,0 1 0,1-1 0,-1 0-1,0 0 1,0 0 0,1 0 0,-1 0 0,1 1 0,-1-1-1,1 0 1,-1 0 0,1 1 0,0-2 0,2-1 18,1 0-1,-1 1 1,1-1 0,-1 1 0,1 0 0,0 0-1,0 0 1,4-1 0,12-2 46,0 0 1,0 2-1,0 0 1,38 1-1,-40 2-76,44 0 4,-1 3-1,1 2 1,64 15 0,-94-15 115,0-1 1,63 0 0,-93-4-182,-17 14-2008,14-14 2021,-1 1 0,1-1-1,0 1 1,-1-1 0,1 0-1,-2 1 1,-39 6-1047,30-6 956,-8 2 264,-40-1-1,49-3 560,13-2-323,11-6-156,15-7-52,1 2 163,1 2 1,0 1 0,56-13-1,-66 20-185,0 0-1,1 1 1,-1 2 0,1 0-1,-1 1 1,32 4-1,-51-4-127,1 0 0,-1 0 0,0 1-1,0-1 1,0 0 0,0 0 0,0 1-1,0-1 1,0 1 0,0-1 0,0 1-1,0-1 1,0 1 0,0 0-1,-1-1 1,1 1 0,0 0 0,0 0-1,0-1 1,-1 1 0,1 0 0,0 1-1,8 9 458,-24-26-2206,14 15 1736,-13-12 186,14 11-178,-1 1 0,1 0 1,0 0-1,0 0 0,0-1 1,-1 1-1,1 0 0,0 0 0,0 0 1,-1 0-1,1-1 0,0 1 0,0 0 1,-1 0-1,1 0 0,0 0 0,-1 0 1,1 0-1,0 0 0,-1 0 1,1 0-1,0 0 0,0 0 0,-1 0 1,1 0-1,0 0 0,-1 0 0,1 0 1,0 0-1,0 0 0,-1 0 0,1 1 1,0-1-1,0 0 0,-1 0 0,1 0 1,0 0-1,0 1 0,-1-1 1,1 0-1,0 0 0,0 0 0,0 1 1,-1-1-1,1 0 0,0 0 0,0 1 1,0-1-1,0 0 0,0 1 0,0-1 1,0 0-1,0 0 0,-1 1 1,1-1-1,0 0 0,0 1 0,0-1 1,0 0-1,0 0 0,1 1 0,-1 0 1,3 52 132,-3 6 110,10 67-1,0-91-284,-2-12 122,-8-22-80,0-1 0,0 0 0,0 1 1,0-1-1,0 0 0,0 1 1,0-1-1,0 0 0,0 1 0,0-1 1,0 0-1,0 1 0,1-1 0,-1 0 1,0 1-1,0-1 0,0 0 1,1 0-1,-1 1 0,0-1 0,0 0 1,1 0-1,-1 1 0,0-1 0,1 0 1,-1 0-1,0 0 0,1 1 1,-1-1-1,1 0 0,6-8-5,4-18-73,-9 22 97,0-4-57,0 0-1,1 0 1,0 1-1,0-1 0,1 1 1,6-10-1,-9 15 46,1 1 0,-1 0 0,1 0 0,0 0 0,-1 0 0,1 0 0,0 0 0,0 0 1,0 0-1,0 1 0,0-1 0,-1 1 0,1 0 0,0-1 0,0 1 0,0 0 0,0 0 0,1 0 0,2 1 0,2-1 28,-6 0-34,-1 0 0,1 0-1,0-1 1,-1 1 0,1 0-1,0 0 1,-1 0 0,1-1-1,0 1 1,-1 0 0,1-1 0,0 1-1,-1-1 1,1 1 0,-1-1-1,1 1 1,-1-1 0,1 1-1,-1-1 1,1 1 0,-1-1-1,0 0 1,1 0 0,0-1-95,0 0 0,0 0 1,-1 0-1,1 0 0,-1 1 1,0-1-1,1 0 0,-1-4 1,0-10-332,-1 10 374,1 0 0,0 0 0,0 1 0,0-1 0,1 0 0,0 0 1,2-8-1,2-7 184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392 436 2560,'1'-12'1623,"2"9"-220,8-4 909,-11 7-2272,0 0 0,0 0 0,0 0 0,1 0 0,-1 0 0,0 0 0,0 0-1,0 0 1,0 0 0,0 0 0,1-1 0,-1 1 0,0 0 0,0 0-1,0 0 1,0 0 0,0 0 0,0 0 0,0-1 0,1 1 0,-1 0 0,0 0-1,0 0 1,0 0 0,0-1 0,0 1 0,0 0 0,0 0 0,0 0 0,0 0-1,0-1 1,0 1 0,0 0 0,0 0 0,0 0 0,0 0 0,0-1-1,0 1 1,0 0 0,0 0 0,0 0 0,0 0 0,0 0 0,-1-1 0,1 1-1,0 0 1,0 0 0,0 0 0,0 0 0,0 0 0,0-1 0,0 1 0,-1 0-1,1 0 1,0 0 0,0 0 0,0 0 0,0 0 0,-1 0 0,1 0-1,0 0 1,0 0 0,0 0 0,-1 0 0,-13-1 533,9 1-580,-3 0 52,1 0 0,-1 0 0,0 1 0,1 0 0,-1 0 0,1 0 0,0 1 0,-1 1 0,1-1 1,-10 5-1,-1 3 43,1 0 0,0 1 0,1 0 0,0 2 0,-24 24 0,23-18-38,0 0 0,2 2 1,0 0-1,2 0 0,0 2 1,1-1-1,2 2 1,-10 29-1,16-41-19,-4 8-29,1 1 0,2 0 0,0 0 0,1 0 0,-2 31 0,6-47 37,1 1 0,-1-1 1,1 0-1,0 1 1,1-1-1,-1 0 1,1 0-1,2 7 0,-3-10 8,0-1-1,0 1 0,0 0 0,0-1 0,0 1 1,1-1-1,-1 1 0,0-1 0,1 1 0,-1-1 0,1 0 1,-1 0-1,1 1 0,-1-1 0,1 0 0,0-1 1,0 1-1,0 0 0,-1 0 0,1-1 0,0 1 0,0-1 1,0 0-1,0 1 0,0-1 0,0 0 0,2 0 1,6-2 19,0 0 1,0-1 0,0 0 0,0 0-1,-1-1 1,1 0 0,-1-1 0,0 0-1,0-1 1,9-7 0,2-3 31,0-1 1,32-36-1,-37 34-63,0 0 0,-1-1 0,0-1 0,-2 0 0,-1-1 0,-1 0 0,0-1 0,-2 0 0,-1 0 0,0-1 0,-2 0 0,-1 0 0,2-47 1,-5 58-50,-1 9-18,1 1 0,-1-1 0,0 1-1,0-1 1,0 1 0,-1 0 0,1-1 0,-1 1-1,0-1 1,0 1 0,0 0 0,-2-4 0,3 7 16,0-1 1,0 1 0,-1 0 0,1-1 0,0 1 0,0 0 0,-1 0-1,1-1 1,0 1 0,-1 0 0,1-1 0,0 1 0,-1 0 0,1 0 0,-1 0-1,1 0 1,0-1 0,-1 1 0,1 0 0,-1 0 0,1 0 0,0 0 0,-1 0-1,1 0 1,-1 0 0,1 0 0,0 0 0,-1 0 0,1 0 0,-1 0-1,1 0 1,0 1 0,-1-1 0,1 0 0,-1 0 0,1 0 0,0 1 0,-1-1-1,1 0 1,0 0 0,-1 1 0,1-1 0,-1 1 8,-1 1 0,1-1 0,0 0 0,0 1 0,0-1 0,1 0 0,-1 1 0,0-1 1,0 3-1,-6 21 146,1 0 1,1 1-1,1-1 1,2 1-1,0 27 1,2-34-52,2-1 0,0 1 0,1-1 0,1 0 0,9 24 0,-11-36 7,0 0 0,1 0-1,0-1 1,0 1 0,0-1 0,1 0 0,0 0 0,0 0 0,0 0 0,0 0 0,6 3-1,-7-6-49,-1 0-1,1 0 1,-1-1-1,1 0 1,0 1-1,0-1 1,-1 0-1,1 0 1,0 0-1,0-1 1,0 1-1,0-1 1,0 0-1,0 0 1,1 0-1,-1 0 1,0 0-1,0 0 1,0-1-1,0 0 1,0 0-1,-1 1 0,1-2 1,4 0-1,-3-1-12,0 0-1,1 0 0,-1 0 0,0 0 1,-1 0-1,1-1 0,-1 0 0,1 0 0,3-6 1,0 1 50,16-23 87,24-45-1,4-7-187,-41 71-7,0 0 0,0 0-1,23-20 1,-21 22 48,-6 6-169,1-1-1,-1 0 0,13-6 0,-17 11 127,0 0-1,-1 0 0,1 0 1,0 0-1,0 1 0,0-1 1,0 1-1,0 0 0,0-1 1,0 1-1,0 0 0,0 0 1,0 0-1,0 0 0,0 0 1,0 1-1,0-1 0,0 1 1,0-1-1,2 2 0,-3-1 24,1 0-1,-1 0 1,0 0-1,0 0 0,0 0 1,0 0-1,0 0 0,0 0 1,0 1-1,0-1 1,-1 0-1,1 0 0,0 1 1,-1-1-1,1 1 1,-1-1-1,0 1 0,1 1 1,2 29 62,-5-9-27,0 0-1,-2 0 1,-11 36-1,12-47 31,-23 72 579,66-149 548,-12 31-1194,2 2 0,38-34 0,-60 60-98,0 0 0,0 0 0,0 1 0,1 0 0,-1 0 0,1 1 0,17-5 0,-25 9 85,1-1 0,-1 1 0,0-1 0,0 1 0,0 0-1,1 0 1,-1-1 0,0 1 0,1 0 0,-1 0-1,0 0 1,0 1 0,1-1 0,-1 0 0,0 0 0,0 1-1,1-1 1,-1 1 0,0-1 0,0 1 0,0-1 0,0 1-1,1 0 1,-1-1 0,0 1 0,0 0 0,-1 0-1,1 0 1,0 0 0,0 0 0,0 0 0,-1 0 0,1 0-1,0 0 1,-1 0 0,1 1 0,-1-1 0,1 0 0,-1 0-1,1 3 1,0 3 24,0 1 0,-1 0 1,0 0-1,0 0 0,-2 11 0,1-11-34,-2 32-87,2-18 227,-1-1 0,-6 26-1,8-38 156,2-6 106,4-7-153,-1-3-166,0 0 0,0-1 0,-1 0-1,5-12 1,11-19-22,5 1-256,53-58 0,-74 91 65,-1 1-1,2 0 0,-1 0 1,9-6-1,-13 10 143,0 0 1,1 0-1,-1 0 1,0 0-1,1 0 0,-1 0 1,0 0-1,1 0 0,-1 0 1,0 1-1,1-1 1,-1 0-1,0 0 0,0 0 1,1 1-1,-1-1 0,0 0 1,0 0-1,1 1 1,-1-1-1,0 0 0,0 0 1,0 1-1,1-1 0,-1 0 1,0 1-1,0-1 1,0 0-1,0 1 0,0-1 1,0 0-1,0 1 0,0-1 1,0 0-1,0 1 1,0-1-1,0 0 0,0 1 1,4 17 5,-1 99 33,-4-89 41,2 0 0,0 0 1,2 0-1,7 33 0,-9-56 1,1 0-1,0-1 0,0 1 0,4 7 0,-5-11-51,-1-1 0,0 1 0,1 0 0,-1-1 0,1 1 0,-1 0 0,1-1-1,-1 1 1,1 0 0,-1-1 0,1 1 0,-1-1 0,1 1 0,0-1 0,-1 1 0,1-1 0,0 1-1,0-1 1,-1 0 0,1 0 0,0 1 0,0-1 0,0 0 0,-1 0 0,1 0 0,0 0 0,0 0 0,0 0-1,-1 0 1,1 0 0,0 0 0,0 0 0,0 0 0,-1 0 0,3-1 0,25-19 71,-1-2 0,-1-1 0,45-49 0,-40 37-174,-30 33-101,7-1 289,-5 1-94,-1 1-1,0 0 1,0-1-1,0 1 1,0-1 0,0 1-1,-1-1 1,1 0-1,0 0 1,1-2-1,0 0 49,11-16 88,-10 15-163,0 1 0,0-1 1,0 0-1,3-6 0,7-10-5,32-23-120,-45 39 66,-1 4 122,-1 4-42,1-2 14,-2 0-475,0 1 421,1 0 0,-1 1 0,0-1 0,0 0 0,-2 5 1,1-1-55,-4 6 62,1 1 1,0 0-1,1 0 0,1 1 1,0-1-1,-2 16 1,1-6-68,2-11 97,0 0 0,2 0 0,-1 0 0,1 0 0,1 0 0,0 0 0,1 0 0,1 0 0,-1 1 0,2-2 0,5 19 0,-5-24 38,0-1 0,0 0 1,1 0-1,-1 0 0,1 0 0,0 0 1,1-1-1,-1 0 0,1 0 0,0 0 1,-1 0-1,2-1 0,-1 0 0,0 0 1,11 4-1,-11-5 2,0 0 1,0-1 0,0 1-1,0-1 1,0 0-1,0-1 1,0 1 0,0-1-1,0 0 1,0 0-1,0-1 1,0 1 0,0-1-1,0 0 1,0-1-1,0 1 1,0-1 0,0 0-1,4-3 1,-1 0 1,-1 0 1,0-1 0,0 0-1,-1 0 1,1-1 0,-1 0-1,-1 0 1,0 0 0,0-1 0,0 0-1,-1 0 1,0 0 0,0 0-1,-1-1 1,3-12 0,-3 6-83,0 0 1,-1 0 0,0 0 0,-2 0 0,1 0 0,-2-1 0,0 1 0,-5-21-1,5 29-8,-1 0-1,0 0 0,0 1 0,0-1 0,-1 1 0,0 0 1,0 0-1,0 0 0,-7-8 0,8 11 26,-1 0 0,0 1 0,0 0 0,0-1-1,0 1 1,0 0 0,0 0 0,-1 0 0,1 1 0,-1-1 0,1 1-1,-1 0 1,1 0 0,-1 0 0,0 0 0,1 1 0,-1 0 0,-7 0-1,5 0-5,0 0-1,-1 1 1,1 0-1,0 0 1,-1 1-1,1 0 1,0 0-1,0 1 1,0-1 0,0 1-1,1 0 1,-1 1-1,1-1 1,0 1-1,0 0 1,-5 6-1,7-6 44,1-1 0,0 1 0,0 0 0,0 0 0,-1 5 0,2-8-22,1 1-1,-1-1 0,1 0 1,0 1-1,-1-1 0,1 0 1,0 1-1,0-1 0,0 0 1,0 1-1,0-1 0,0 0 1,0 1-1,0-1 0,1 1 1,-1-1-1,0 0 0,1 0 0,-1 1 1,1-1-1,0 2 0,1-3 56,-1 1 0,0 0 0,0 0 0,1-1 0,-1 1 0,1-1 0,-1 1 0,0-1 0,1 0 0,-1 0 0,1 1 0,-1-1 0,1 0 0,2-1 0,25-2-124,-20 2 148,2-1-27,-1 0 0,1-1 0,-1 0 1,0-1-1,0 0 0,0 0 0,14-10 0,62-47-12,-70 48 4,5-4-69,-9 7 82,27-16-1,-23 14-73,-14 10 10,1 0-1,0 0 1,-1 0 0,1 0-1,5-2 1,2-3 17,-6 3-84,-3 5-110,-1 0 107,0 20-118,0-19 181,0 0-1,0 0 1,-1 0 0,1-1-1,-1 1 1,1 0-1,-2 4 1,-3 11 132,4 12-114,-9 45-1,1-15-125,8-36 171,1 27 0,0-20 90,0-27-105,0-1 0,0 0-1,1 0 1,-1 0-1,0 0 1,1 0 0,-1 0-1,1 0 1,0 0-1,-1 0 1,1 0-1,2 3 1,-3-5-18,1 1 1,-1-1-1,0 0 0,0 0 1,1 0-1,-1 1 0,0-1 1,1 0-1,-1 0 0,0 0 1,1 1-1,-1-1 0,0 0 1,1 0-1,-1 0 0,0 0 1,1 0-1,-1 0 0,0 0 1,1 0-1,-1 0 0,0 0 1,1 0-1,-1 0 0,1 0 0,-1 0 1,1 0-1,0-1 11,0 0 0,0 1 0,0-1 0,0 0 1,0 0-1,0 0 0,0 0 0,0 0 0,0 0 0,0 0 0,1-2 0,52-94 402,-36 63-399,37-55-1,-36 66-148,8-13-167,-26 33-133,-2 5 309,-4 8 49,-15 62-101,17-58 166,-1 3-6,1 0 0,1 0 0,1 1 0,0-1 0,2 20 0,-1-20 140,2 7-49,-2-23-65,0 0 0,1 0 0,-1 1 0,1-1 0,-1 0 0,1 0 1,-1 0-1,1 0 0,0 0 0,-1 0 0,1 0 0,0 0 0,0-1 1,0 1-1,0 0 0,-1 0 0,3 0 0,-2 0 2,0-1 0,1 0 1,-1 0-1,0 1 0,0-1 0,0 0 0,0 0 1,0 0-1,0-1 0,0 1 0,0 0 0,0 0 0,1-1 1,-1 1-1,0 0 0,0-1 0,0 1 0,0-1 1,-1 1-1,2-2 0,22-15 144,-19 13-146,13-12 31,0-1-1,-1 0 1,15-22-1,-8 11 109,-5 5-73,-12 14-124,0 0 0,0 1-1,1-1 1,0 2 0,0-1 0,1 1 0,11-7-1,-5 5-39,-13 7 63,0 1 0,-1 0 0,1 0 0,0 0 1,-1 0-1,1 0 0,0 0 0,0 0 0,0 0 1,0 1-1,0-1 0,0 1 0,0-1 0,0 1 1,0 0-1,0 0 0,0 0 0,0 0 1,4 1-1,-4 0 10,1-1-1,-1 1 1,0 0 0,0 0 0,0 0 0,0 0 0,0 1 0,3 1-1,-4-1 2,0 0 0,0 0 0,0 0-1,0 0 1,0 0 0,-1 0-1,1 0 1,-1 0 0,1 3-1,0 5-7,0 1 0,-1-1-1,-1 0 1,0 0 0,0 1-1,-1-1 1,-3 11-1,0 4 20,2-2-23,2-16 22,1 0 0,-1-1 0,-1 1 0,-2 9 0,4-16 13,0 0-1,0 0 1,0 0 0,0 0 0,0 0 0,0 0-1,0 0 1,0 0 0,0 0 0,0 0 0,0 0-1,0 0 1,0 0 0,1 0 0,-1 0 0,0 0-1,0 0 1,0 0 0,0 0 0,0 0 0,0 0-1,0 1 1,0-1 0,0 0 0,0 0 0,0 0-1,0 0 1,0 0 0,0 0 0,0 0 0,0 0-1,0 0 1,0 0 0,0 0 0,0 0 0,0 0-1,0 0 1,0 0 0,0 0 0,0 0 0,0 0-1,0 0 1,0 0 0,0 0 0,1 1 0,-1-1-1,-1 0 1,1 0 0,0 0 0,9-7 272,10-13-189,92-126-226,-102 135 136,-6 7-63,-1 1 0,1 0 0,-1 0 0,1 0 0,0 0 0,1 0 0,-1 1 0,0-1 0,1 1 0,6-4 0,-10 6 53,1 0 1,-1 0-1,0 0 1,0 1-1,1-1 1,-1 0-1,0 0 1,0 0-1,1 0 1,-1 0-1,0 0 1,0 0-1,0 1 1,1-1 0,-1 0-1,0 0 1,0 0-1,0 0 1,0 1-1,1-1 1,-1 0-1,0 0 1,0 0-1,0 1 1,0-1-1,0 0 1,0 0-1,1 1 1,-1-1-1,0 0 1,0 0-1,0 1 1,0-1-1,2 10 31,-1 0-117,-1-1 0,0 0 0,0 0-1,-3 18 1,-1 15 92,2-3-40,0-27 25,2 0 0,0 0 0,2 17 0,-2-26 32,0-1-1,1 0 0,0 1 1,0-1-1,0 0 1,0 1-1,0-1 1,0 0-1,0 0 1,3 3-1,-4-5-7,0 0 0,1 1 0,-1-1 0,0 0 0,1 1 0,-1-1 0,1 0 0,-1 0 0,0 1 0,1-1-1,-1 0 1,1 0 0,-1 0 0,0 0 0,1 0 0,-1 0 0,1 1 0,-1-1 0,1 0 0,-1 0 0,1 0 0,-1-1 0,1 1 0,0 0 23,0-1-1,0 1 1,0-1 0,0 1 0,-1-1 0,1 0 0,0 1 0,0-1-1,-1 0 1,1 0 0,0 1 0,-1-1 0,1 0 0,-1 0 0,1-1-1,56-92 115,3 2-1,87-100 0,-118 155-15,0-2-1,34-65 1,32-91-1084,-90 180 646,-3 10 59,-2 9-97,-24 82 25,8-27 305,1 1 1,-7 78-1,21-55 49,2-35 44,0-16-424,2-1 1,0 1 0,2-1-1,12 39 1,-17-69 65,0 1 1,1-1-1,-1 1 1,1-1 0,0 0-1,-1 1 1,1-1-1,0 0 1,0 1-1,0-1 1,0 0 0,2 2-1,-3-3 154,0 0 0,1 0 0,-1 0 0,1 1 0,-1-1 0,0 0-1,1 0 1,-1 0 0,1 0 0,-1 0 0,0 0 0,1 0 0,-1 0 0,1 0 0,-1 0 0,0 0-1,1 0 1,-1 0 0,1-1 0,-1 1 0,0 0 0,1 0 0,-1 0 0,1 0 0,-1-1 0,0 1 0,1 0-1,-1 0 1,0-1 0,0 1 0,1 0 0,-1-1 0,0 1 0,0 0 0,1-1 0,-1 1 0,0 0-1,0-2 1,9-7-1823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6880,'-25'4'3136,"31"-1"-2720,-1-3 1792,4 6-1280,10-3 1056,4 2-1152,20-5 159,4 4-575,20-4-224,-1 5-128,4-5 128,-9 4-96,-8-4-1024,-6 3 512,-8 2-4287,-11 8 2591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 3328,'-2'-1'390,"0"-1"-1,-1 1 1,1 0-1,0 0 1,0 0 0,0 0-1,-1 0 1,1 0 0,0 0-1,-1 1 1,1 0 0,-1-1-1,1 1 1,0 0-1,-1 0 1,-3 0 0,62 28 900,-30-18-580,15 5-3228,-15-4 796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225 454 2720,'0'-2'345,"0"1"7,0 0 1,0 0-1,0 0 1,0 0-1,0 0 0,0 1 1,0-1-1,0 0 1,-1 0-1,1 0 0,0 0 1,-1 0-1,1 1 1,-1-2-1,-16-8 2777,16 10-3143,-2-1 127,-1 0 0,1 1 0,0-1 0,-1 1 0,1 0-1,0 0 1,-1 0 0,1 0 0,-1 1 0,1-1 0,0 1 0,-1 0-1,1 0 1,0 0 0,0 0 0,-5 3 0,-8 2 16,7-2-90,1 0-1,0 0 1,0 1 0,0-1-1,1 2 1,0-1-1,0 1 1,0 0-1,1 1 1,0 0-1,0 0 1,-8 13 0,10-16 25,1 1 0,1 0 1,-1 0-1,0 0 1,1 0-1,0 1 0,1-1 1,-1 1-1,1-1 1,0 1-1,0 5 0,1-8-14,0-1 0,0 1 0,0-1 0,0 1 0,1-1 0,-1 1 0,1-1 0,0 1 0,-1-1 0,1 0 0,0 0 0,0 1 0,1-1 0,-1 0 0,0 0 0,1 0 0,0 0 0,-1 0 0,1 0 0,0-1 0,0 1 0,0-1 0,0 1 0,0-1 0,0 1 0,4 0 0,-2 0 4,0-1-1,0 0 0,0 0 1,1-1-1,-1 1 1,0-1-1,1 0 0,-1 0 1,0-1-1,0 1 1,1-1-1,7-2 0,-4 0 17,0 1 0,1-1 1,-1-1-1,0 0 0,10-7 0,-7 4 53,0-1 0,-1-1 0,17-18 0,-23 23-90,-1 0 1,1-1 0,-1 0-1,0 1 1,0-1 0,-1 0-1,0 0 1,1-1 0,-2 1-1,1 0 1,1-7 0,-3-18-233,0 28 182,0 1 1,-1-1-1,1 0 0,0 0 1,-1 1-1,0-1 1,1 0-1,-1 1 0,0-1 1,0 1-1,0-1 1,0 1-1,0-1 0,-2-1 1,-11-18-251,36 17-585,-10 3 1229,0 0 0,0-1 0,21-7 0,-20 3-285,0-2 0,0 0 0,-1 0 0,0-1 0,-1 0 0,0-1-1,13-15 1,-10 7-27,0 0-1,-1-1 0,-1 0 0,10-23 0,76-157-235,-97 197 113,7-12-106,-8 14 156,0 0 0,0 0 0,0 1 1,0-1-1,0 0 0,0 0 0,0 0 0,0 0 1,0 0-1,0 1 0,0-1 0,1 0 0,-1 0 0,0 0 1,0 0-1,0 0 0,0 1 0,0-1 0,0 0 0,0 0 1,1 0-1,-1 0 0,0 0 0,0 0 0,0 0 0,0 1 1,0-1-1,1 0 0,-1 0 0,0 0 0,0 0 0,0 0 1,0 0-1,0 0 0,1 0 0,-1 0 0,0 0 1,0 0-1,0 0 0,0 0 0,1 0 0,-1 0 0,0 0 1,0 0-1,0 0 0,0 0 0,1 0 0,-1-1 0,0 1 1,0 0-1,0 0 0,0 0 0,0 0 0,0 0 0,1 0 1,-1 0-1,0-1 0,0 1 0,0 0 0,0 0 0,0 0 1,0 0-1,0 0 0,0-1 0,0 1 0,1 0 1,-1 0-1,0 0 0,1 8-55,0 0-1,-1 0 1,0 0 0,0 0 0,-2 12-1,0 3 22,-6 48-16,-20 90-1,2-20-101,-65 290 1152,77-383-851,-2-1-1,-27 56 0,40-96-54,-1 0-1,0 0 1,-1 0-1,-5 7 1,8-13-32,1 1-1,0-1 1,0 1-1,-1-1 1,1 0-1,-1 0 1,1 0-1,-1 0 1,1 0-1,-1 0 1,0 0-1,1 0 1,-1 0-1,0-1 1,0 1 0,0-1-1,1 1 1,-1-1-1,0 0 1,0 0-1,-3 0 1,3-1-18,0 1 1,0-1 0,1 0 0,-1 1-1,0-1 1,1 0 0,-1 0 0,1-1-1,-1 1 1,1 0 0,0 0-1,-1-1 1,1 1 0,0-1 0,0 1-1,0-1 1,0 1 0,-1-3-1,0 1-8,1 0 0,0 0 0,-1-1 0,1 1 0,1 0 0,-1-1 0,0 1 0,1-4 0,0 1-12,1 0 0,0 1 0,0-1 0,0 1 1,1-1-1,0 1 0,0 0 0,4-8 0,2-2 146,14-18 0,-5 10-119,1 2 0,1 0-1,0 1 1,2 1 0,0 1-1,1 0 1,35-19 0,-43 29-287,1 0 0,0 2 0,1 0 0,31-8 0,-32 11-1397,1 1-1,29-2 1,-6 7-556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9 919 2720,'0'0'891,"-8"0"842,19-3 4752,-4 1-6554,-2 0 302,-1-1 0,1 1 0,-1-1 1,0 0-1,0 0 0,0 0 0,0-1 0,5-5 1,26-37 523,-13 17-360,14-12-170,3 2 1,56-45-1,22-20-121,-97 84-66,-1-1 1,-1 0-1,24-40 0,-20 18 3,-1-1-1,23-78 0,-27 72-30,-4 12 191,12-53-1,-25 63-340,0 28 135,0 1-1,0-1 1,0 0 0,0 0 0,0 0 0,0 0 0,0 0 0,0 0 0,0 0 0,0 0 0,0 0 0,0 0 0,0 0 0,0 0 0,0 0 0,0 1 0,0-1 0,0 0 0,0 0 0,0 0 0,0 0 0,0 0 0,0 0 0,0 0 0,0 0 0,-1 0 0,1 0 0,0 0 0,0 0 0,0 0 0,0 0 0,0 0 0,0 0 0,0 0 0,0 0 0,0 0 0,0 0 0,0 0 0,0 0 0,0 0 0,-1 0 0,1 0 0,0 0 0,0 0 0,0 0 0,0 0 0,0 0 0,0 0 0,0 0 0,0 0 0,0 0 0,0 0 0,0 0 0,0 0 0,0 0 0,0-1 0,-1 1 0,1 0 0,0 0 0,0 0 0,0 0 0,-3 6-50,-4 7 137,1 2 0,0-1 0,-5 26 0,10-39-69,-26 114 372,15-61-352,-19 52 60,18-65-52,-13 27 205,3-10 107,22-53-335,-5 12 96,-5 29-1,9-35-133,0 2 107,0 0-1,0 12 1,3-19-18,-1 0 0,1 0 0,0 0 0,0-1 0,0 1 0,1-1 0,3 7 0,-4-9-85,15 29 347,-15-30-292,0 0 0,0 0-1,1-1 1,-1 1 0,0 0 0,1-1 0,0 1-1,-1-1 1,1 0 0,0 1 0,0-1 0,0 0 0,3 1-1,-2 0 21,-1-1-24,0-1-1,0 1 1,0 0 0,0 0-1,0-1 1,0 1-1,1-1 1,-1 0 0,0 1-1,0-1 1,0 0-1,0 0 1,1-1 0,-1 1-1,0 0 1,0-1-1,0 1 1,0-1 0,0 0-1,0 1 1,0-1 0,0 0-1,0 0 1,2-2-1,8-6 94,0 0-1,-1-1 0,20-21 1,21-32-189,-50 60 88,0 0 0,0 0 0,0 0 0,-1 0 0,3-6 0,7-11 10,0 3 4,-9 12-68,1 0-1,0 0 0,0 0 1,7-6-1,-9 10 13,0 0 7,0 0 1,0 1-1,-1-1 1,1 0-1,0 0 1,-1 0-1,1 0 1,0 1-1,-1-1 0,1 0 1,-1 0-1,0 0 1,1-2-1,-3 12-155,0-1-1,0 0 0,-1 0 0,-4 7 0,-12 35 331,16-38-198,0 1-1,0 0 0,1 1 1,0-1-1,2 0 0,0 21 0,0-7 35,1 7 127,-1-33-107,0 0 0,0 1-1,1-1 1,-1 1 0,1-1 0,-1 1 0,1-1-1,0 0 1,-1 0 0,1 1 0,0-1 0,0 0-1,0 0 1,0 0 0,0 0 0,0 0 0,0 0 0,1 1-1,-1-2 7,0 1 0,0-1-1,-1 0 1,1 0-1,0 0 1,0 0 0,-1 0-1,1 0 1,0 0-1,0 0 1,-1 0-1,1 0 1,0 0 0,0-1-1,-1 1 1,1 0-1,0 0 1,-1-1 0,1 1-1,0-1 1,-1 1-1,2-1 1,18-15 361,-11 8-368,3-2 42,-1 0-1,11-14 1,14-14 20,-30 33-87,14-14-11,1 0 1,1 2-1,45-27 0,-43 32-44,51-25 144,-66 33-108,-1 1 0,1 0 0,0 1 1,0 0-1,0 0 0,15 0 0,-15 4-108,-8-2 127,-1 0 0,0 0-1,1 0 1,-1 0 0,0 0 0,1 0-1,-1 0 1,0 0 0,1 0-1,-1 1 1,0-1 0,1 0 0,-1 0-1,0 0 1,1 0 0,-1 1-1,0-1 1,0 0 0,1 0 0,-1 1-1,0-1 1,0 0 0,1 0-1,-1 1 1,0-1 0,0 0 0,0 1-1,0-1 1,1 0 0,-1 1-1,0-1 1,0 0 0,0 1 0,0-1-1,0 1 1,0 0 5,1 0 8,0 1 1,0 0 0,0 0 0,-1 0 0,1-1 0,-1 1-1,1 0 1,-1 0 0,0 0 0,0 0 0,0 0-1,0 0 1,0 0 0,0 0 0,0 0 0,-1 0 0,1 0-1,-1-1 1,0 4 0,-1 2 24,0-1-14,2-4-27,0 0-1,-1 0 0,1 0 1,-1 0-1,0 0 1,1 0-1,-1 0 1,0-1-1,0 1 1,-2 2-1,3-4 146,0 0-17,5-5 72,12-6-22,72-33-151,-48 23-94,-33 17-161,-8 4 228,0 0 1,0 0-1,0 0 0,1 0 0,-1 0 0,0 0 0,0 0 1,1 0-1,-1 0 0,0 0 0,0 0 0,1 0 1,-1 0-1,0 0 0,0 0 0,0 0 0,1 0 0,-1 0 1,0 0-1,0 0 0,1 0 0,-1 1 0,0-1 1,0 0-1,0 0 0,1 0 0,-1 0 0,0 0 0,0 1 1,0-1-1,0 0 0,0 0 0,1 0 0,-1 1 0,0-1 1,0 0-1,0 0 0,0 0 0,0 1 0,0-1 1,0 0-1,0 0 0,0 1 0,0-1 0,0 0 0,0 0 1,0 1-1,0-1 0,0 0 0,0 1 0,-1 9 1,-1 0 0,-1 0-1,0 0 1,0 0 0,-1 0-1,-9 16 1,2-3 138,3-9 72,18-28 232,43-50-450,-49 60-4,1-1-1,0 1 1,0 0 0,0 0-1,1 1 1,-1-1 0,10-3-1,-15 7 3,0 0 0,1 0 0,-1 0-1,0-1 1,0 1 0,1 0 0,-1 0 0,0 0-1,1 0 1,-1 0 0,0 0 0,0 1 0,1-1-1,-1 0 1,0 0 0,0 0 0,1 0 0,-1 0-1,0 0 1,0 0 0,0 0 0,1 1 0,-1-1-1,0 0 1,0 0 0,0 0 0,1 0 0,-1 1-1,0-1 1,0 0 0,0 0 0,0 0-1,1 1 1,2 12-231,-3 21 160,-1-25 125,1-4-32,0-1-1,0 0 0,0 0 1,0 1-1,1-1 1,0 0-1,0 0 0,0 1 1,0-1-1,1 0 1,-1 0-1,1 0 0,0-1 1,0 1-1,0 0 0,1-1 1,-1 1-1,1-1 1,0 0-1,4 3 0,-6-5 11,1 0-1,0 0 1,0 0-1,0-1 1,0 1-1,0-1 1,0 0-1,0 1 1,0-1-1,0 0 1,0 0-1,0 0 1,0 0-1,-1-1 0,1 1 1,0 0-1,0-1 1,0 0-1,0 1 1,3-3-1,7-2 31,23-13-1,-26 13-47,21-11 22,-1-2 1,-1 0-1,0-2 1,46-44-1,-56 42-175,-17 21 131,0-1 1,0 1-1,-1 0 1,1 0-1,0-1 1,-1 1-1,1 0 1,-1-1-1,0 1 1,1 0-1,-1-1 1,0 1-1,0-1 1,0 1-1,0-3 1,0 4 1,0-1 0,-1 0 0,1 1-1,-1-1 1,1 0 0,-1 1 0,1-1 0,-1 1 0,1-1 0,-1 1-1,0-1 1,1 1 0,-1-1 0,1 1 0,-1-1 0,0 1 0,0 0-1,1 0 1,-1-1 0,0 1 0,0 0 0,1 0 0,-1 0 0,0 0-1,0 0 1,1 0 0,-1 0 0,0 0 0,0 0 0,0 0 0,1 0-1,-2 1 1,-1-1 14,-1 1 0,1 0 0,-1 0 0,1 0 0,-1 0 0,-2 3 0,-5 2-50,0 1 0,-18 17 0,28-24 60,0 1 0,0 0-1,0 0 1,1-1 0,-1 1 0,0 0 0,0 0 0,1 0-1,-1 0 1,1 0 0,-1 0 0,1 0 0,-1 0 0,1 0-1,0 0 1,0 0 0,-1 1 0,1-1 0,0 0-1,0 0 1,0 0 0,0 2 0,1-1-3,0 0 0,-1 0 1,1-1-1,0 1 0,0 0 0,0-1 1,0 1-1,0-1 0,0 1 0,1-1 0,-1 0 1,2 3-1,4 1-11,0 0 0,1-1 1,-1 1-1,16 5 0,-11-5-13,0 0 0,0-2 0,1 1 1,0-1-1,20 1 0,0-5-2984,0-5-3990,-23 5 4847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5568,'-10'-5'2528,"10"2"-2208,0-3 1312,5 12-960,0-12-128,4 6-352,5-7-288,5 2 32,0-4-1312,4 9 768,-4-7-2144,6 7 1536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6656,'-5'-4'3008,"24"-5"-2624,4 1 1120,6 2-896,33-9 672,4 2-736,18-13-224,-7 10-192,12-5 32,-3 4-96,13-1-320,-9 6 160,-5 3-2016,-10 6 1152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3552,'6'-10'5378,"31"-37"-2794,-26 35-2245,1 0 0,15-11 0,0 0-172,62-50 68,-52 45-132,-2-2 0,47-50 0,-64 57-89,0 0 0,-2-1 0,-1-1 0,13-28 0,44-124 450,-53 129-321,3-9-377,-57 231-456,19-80 820,7-49-93,-1 2 326,2 1-1,-3 68 1,11-107-279,0 0-1,1 0 0,2 10 1,-3-17-20,1 0 0,-1 0 0,1 0 0,0 0 0,-1 0 0,1 0 1,0 0-1,0 0 0,0-1 0,0 1 0,1 0 0,-1-1 0,0 1 0,1-1 1,-1 1-1,1-1 0,0 1 0,-1-1 0,3 1 0,-2-1-21,0-1-1,-1 0 0,1 1 1,-1-1-1,1 0 0,0 0 1,-1 0-1,1 0 1,-1 0-1,1-1 0,0 1 1,-1 0-1,1-1 0,-1 1 1,1-1-1,-1 0 0,1 1 1,-1-1-1,3-2 1,25-20 160,-12 5-115,0-1 1,-1-1 0,14-23-1,-15 21-53,96-168-105,-45 72 161,153-213-283,-207 312-66,-12 19 254,0 0 0,0 0 0,0 0 0,0 0 0,0 0 0,0 0 0,0 0-1,0 0 1,0-1 0,0 1 0,0 0 0,0 0 0,0 0 0,0 0 0,0 0-1,0 0 1,0 0 0,0 0 0,0 0 0,0 0 0,0-1 0,0 1 0,0 0 0,0 0-1,0 0 1,0 0 0,0 0 0,0 0 0,0 0 0,0 0 0,0 0 0,0 0-1,0 0 1,0-1 0,0 1 0,0 0 0,0 0 0,0 0 0,0 0 0,-1 0 0,1 0-1,0 0 1,0 0 0,0 0 0,0 0 0,0 0 0,0 0 0,0 0 0,0 0-1,0 0 1,0 0 0,-1 0 0,1 0 0,-10 6-129,1 1 170,0 0 1,1 1-1,0 0 0,0 1 1,-8 11-1,-30 54 139,35-55-107,-65 136 379,11 10-63,48-121-194,-56 136 391,50-114-140,12-52 426,8-14-265,7-9-367,8-10-339,1 2 1,1-1-1,0 2 0,1 0 1,1 0-1,1 2 0,26-19 1,-42 32 71,1 0 1,-1 0 0,0 0-1,1 0 1,-1 0 0,1 1-1,-1-1 1,1 0 0,0 1-1,-1-1 1,1 1 0,2-1-1,-3 2 19,0-1-1,-1 0 1,1 0-1,-1 0 1,1 0-1,0 0 1,-1 1-1,1-1 1,-1 0-1,1 0 0,-1 1 1,1-1-1,-1 1 1,1-1-1,-1 0 1,1 1-1,-1-1 1,0 1-1,1-1 1,-1 1-1,0-1 1,1 1-1,-1 0 1,2 4-25,-1-1 0,0 1 0,0 0 0,0 0 0,0 0 0,-1 8 0,1 7 111,1-3-95,-1-12 22,-1 1-1,1-1 1,0 0-1,0 0 0,0 0 1,1 0-1,0 0 1,0 0-1,0 0 0,5 7 1,-5-8 31,1-1 0,-1 0 1,1-1-1,0 1 0,-1 0 0,1-1 1,0 0-1,0 1 0,1-1 0,-1 0 1,0-1-1,1 1 0,-1-1 0,1 1 1,0-1-1,-1 0 0,1 0 0,0-1 1,-1 1-1,6-1 0,12 1 74,1-1 0,-1-2-1,1 0 1,35-8 0,-22 1-28,-1-2 0,33-14 0,-50 18-90,0-1-1,-1-1 1,0-1 0,0 0 0,-1-1 0,20-18-1,-33 27-156,-4 5-149,-9 8-91,-9 3 401,-1 2 0,2 0 0,-20 21 0,33-31 80,0 0-40,-1 0-1,1 1 1,0 0 0,1 0-1,0 0 1,-5 9 0,9-15-14,1 0-1,0 0 1,-1 1 0,1-1 0,0 0 0,-1 0-1,1 0 1,0 1 0,0-1 0,0 0 0,0 0-1,0 1 1,0 0 0,1-1-4,-1-1 0,0 1-1,0-1 1,0 1 0,1-1-1,-1 1 1,0-1 0,1 1 0,-1-1-1,0 1 1,1-1 0,-1 0 0,1 1-1,-1-1 1,0 0 0,1 1 0,-1-1-1,1 0 1,-1 0 0,1 1 0,0-1-1,1 0 11,0 1-1,-1-1 1,1 0-1,0 0 0,0 0 1,0 0-1,-1-1 1,1 1-1,0 0 0,0-1 1,-1 1-1,1-1 0,0 1 1,-1-1-1,1 0 1,2-2-1,14-9 37,-1-1 1,0 0-1,-1-2 1,-1 0-1,20-24 1,-34 37-156,0 1 1,1-1-1,-1 1 1,0-1-1,1 1 0,-1-1 1,1 1-1,0 0 1,-1-1-1,4 0 1,-4 2 79,-1 1 0,1 0 1,-1-1-1,1 1 1,-1 0-1,1 0 0,-1-1 1,0 1-1,0 0 1,1 0-1,-1 0 0,0-1 1,0 1-1,0 0 0,0 0 1,0 1-1,1 2 18,-1-1 11,1-1-1,-1 1 0,1 0 0,0-1 0,0 1 1,1-1-1,-1 1 0,0-1 0,1 0 0,-1 1 0,1-1 1,0 0-1,0 0 0,0 0 0,0 0 0,0 0 1,0-1-1,0 1 0,1-1 0,-1 1 0,1-1 0,-1 0 1,1 0-1,-1 0 0,1 0 0,0 0 0,-1-1 1,1 1-1,0-1 0,0 0 0,0 0 0,-1 0 1,1 0-1,0 0 0,3-1 0,41-12 418,78-31 0,-107 36-391,0-1 1,-1-1-1,0-1 0,0 0 0,-1-1 1,0-1-1,16-17 0,-31 28-38,13-12 19,0-2 0,-2 0 0,20-30-1,-12 4 58,29-89 0,-25 61-106,30-102-372,-53 169 271,-1 0 0,0 1 0,0-1 0,0 0-1,0 0 1,0 1 0,-1-1 0,0-5 0,0 11 116,1 0 0,-1 1 0,0-1 0,0 0 0,0 0 0,-2 4 0,-5 18 104,-21 300 397,22-223-331,3 58 227,3-152-365,2 0 0,-1 0 1,1 0-1,2 10 0,-1-12 59,-2-5-461,8-6-1013,-7 2 993,1 1 0,-1 0 1,0-1-1,0 1 0,0-1 1,0 1-1,-1-1 1,1 1-1,-1-1 0,1 1 1,-1-5-1,0 1 161,-1 1 1,0 0-1,0 0 0,0 0 1,0 0-1,-1 0 0,0 0 1,0 0-1,0 1 0,-1-1 1,0 1-1,0 0 0,-5-7 1,5 7-98,-1 0 0,0 0 0,0 0 0,-1 0 0,1 1 0,-1-1 0,0 1 0,0 0 0,0 1 0,0-1 0,-9-2 0,8 3-455,0 1-1,1 1 1,-12-1-1,3 3-565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5216,'-12'-10'1696,"12"9"-1567,-1 1-1,1-1 1,0 1 0,-1-1 0,1 0 0,0 1 0,0-1 0,0 0-1,-1 0 1,1 1 0,0-1 0,0 0 0,0 1 0,0-1 0,0 0-1,0 0 1,0 1 0,0-1 0,1 0 0,-1 1 0,0-1-1,0 0 1,1 1 0,0-2 0,23-7 3071,-12 4-2579,1 1 0,0 1 1,1 0-1,-1 0 0,1 1 0,-1 1 0,28 1 1,96 16 702,-102-10-1165,7 1-44,-27-3-90,0-2-1,1 1 1,-1-2 0,0 0 0,1-1-1,15-2 1,-23 1-103,9-3-2628,-8-1 1064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3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84 4736,'-14'-5'2144,"17"-2"-1856,3 2 1600,2 5-1088,17-4 1088,8-1-1088,19-4 704,4 2-864,6-7-256,-5 11-256,4-9-128,-5 6 32,16-1-896,-6 7 480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4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1 957 2496,'2'-1'575,"0"0"-1,0 0 1,0 0 0,0 0-1,0 0 1,0-1 0,0 1 0,0 0-1,0-1 1,-1 0 0,2-1-1,36-33 333,-26 24-145,5-4-511,-2 0-1,0-1 1,-1-1 0,0 0-1,14-25 1,72-142 13,52-84 267,-126 231-561,-10 13 93,21-38 0,-36 53-232,-5 9 21,-4 6 49,0 3 122,0 0 1,1 1 0,0 0 0,0 0-1,-8 18 1,-19 56-93,33-81 70,-22 58 34,-46 137 689,54-149-471,2 0 1,-6 59 0,16-96-159,0 11 306,2-21-348,0 0 0,0 0 1,0 0-1,0-1 0,0 1 0,0 0 0,1 0 0,-1 0 0,0 0 0,1-1 0,-1 1 0,1 0 0,-1 0 0,1-1 0,-1 1 0,1 0 1,-1-1-1,1 1 0,0 0 0,1 0 0,-1 0-13,0-1 1,0 0-1,0 0 1,0 1 0,0-1-1,0 0 1,0 0-1,0 0 1,0 0-1,0 0 1,0 0-1,0 0 1,0-1 0,1 1-1,-1 0 1,0 0-1,0-1 1,1 0-1,22-11 214,-21 10-233,17-11 85,-1-1-1,21-21 0,-3 4-80,-1 1 7,-1-2 0,40-48-1,52-80-51,-117 146 15,42-61 78,-3-3 0,45-99-1,-87 161-72,0 0 0,8-32 0,-13 40-127,-5 12-77,-3 14 34,1-3 180,-9 21 0,-1-1 125,-14 42 527,-14 43-236,14-30-172,-3-1 0,-70 134 0,96-212 62,0-1 0,-1-1 0,-11 13 0,123-117 239,-58 43-634,-29 32-71,1 0 1,27-24-1,-41 41 99,-1-1 0,1 1-1,0 0 1,0 0 0,0 1 0,8-4 0,-12 6 42,0 0 0,0 0 0,1-1 1,-1 1-1,0 0 0,0 0 1,0 0-1,0 0 0,0 0 0,0 0 1,0 0-1,0 1 0,0-1 0,0 0 1,0 1-1,0-1 0,0 0 1,0 1-1,0 0 0,0-1 0,0 1 1,0-1-1,0 1 0,0 0 1,0 0-1,-1-1 0,1 1 0,0 0 1,-1 0-1,1 0 0,0 0 0,-1 0 1,1 0-1,-1 0 0,0 0 1,1 0-1,-1 0 0,1 2 0,2 11-65,-1 1-1,0-1 0,0 26 0,0 1 188,-1-26-67,1 1-59,0-1 0,4 19 0,-5-30 32,0 1 0,1-1 0,0 1 0,0-1 0,0 0 0,0 0 0,1 0 0,-1 0 0,1-1-1,0 1 1,6 6 0,-6-8 14,0-1-1,1 1 0,-1 0 0,0-1 0,0 1 0,1-1 0,-1 0 0,1 0 1,-1-1-1,1 1 0,-1-1 0,1 0 0,-1 0 0,1 0 0,0 0 1,-1 0-1,1-1 0,5-1 0,6-2 122,0 0 0,26-12-1,-25 10-113,0-2 0,-1 0-1,1 0 1,-2-1-1,1-1 1,-2-1 0,1 0-1,-1-1 1,-1 0 0,0 0-1,-1-2 1,0 1-1,12-22 1,-14 19 10,13-34 1,-19 43-79,-1 0 1,0-1 0,-1 1 0,1-1-1,-1 1 1,-1-1 0,1-11 0,-1 18-4,0 0 0,0 0 0,0 0-1,-1 0 1,1 0 0,0 0 0,0 0 0,-1 0 0,1 0 0,0 0 0,-1 0 0,1 0 0,-1 0 0,1 1 0,-1-1 0,0 0 0,1 0 0,-1 0 0,0 1 0,1-1-1,-1 0 1,0 1 0,-1-2 0,1 2-5,-1 0 0,1-1 0,0 1 0,0 0 0,-1 0 0,1 0 0,0 0 0,-1 0 0,1 0 0,0 0 0,-1 0 0,1 1 0,0-1 0,-1 1 0,-1 0 0,-3 2-16,0 0-1,1 0 0,-1 0 0,1 1 1,-1 0-1,-4 5 0,-12 14 40,0 1-1,2 0 1,-18 30 0,34-47 45,0 0 0,0 1 0,1-1 0,0 1 0,0 0 0,1 0 0,0 0 0,0 0 0,1 0 0,0 10 0,1-16-11,0 1 0,1 0 0,0 0 0,-1 0 0,1 0 1,0-1-1,0 1 0,1 0 0,-1-1 0,1 1 0,-1-1 0,1 0 0,0 1 1,0-1-1,-1 0 0,2 0 0,-1 0 0,0 0 0,0 0 0,1-1 0,-1 1 1,5 2-1,3 0 59,0 1-1,0-1 1,1 0 0,17 3 0,-11-4-61,1-1 0,-1 0 0,1-2 0,-1 0 0,1-1 0,-1-1 0,1 0 0,24-7 0,-34 6-536,-1 1 0,0-1 0,0 0 0,0-1 0,0 0 0,6-5 0,-9 6-205,0 0 1,0 0 0,0 0 0,-1-1 0,0 0 0,0 1 0,0-1-1,0-1 1,0 1 0,3-7 0,-2-7-1540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5472,'-1'0'97,"1"0"0,0 0 0,0 0 1,0 0-1,-1-1 0,1 1 0,0 0 0,0 0 0,0 0 1,0 0-1,0-1 0,-1 1 0,1 0 0,0 0 0,0-1 1,0 1-1,0 0 0,0 0 0,0 0 0,0-1 0,0 1 1,0 0-1,0 0 0,0-1 0,0 1 0,0 0 0,0 0 1,0-1-1,0 1 0,0 0 0,0 0 0,0-1 0,0 1 1,0 0-1,1 0 0,-1-1 0,10-9 2534,-7 8-2257,0 0-1,0 0 1,1 0 0,-1 0 0,7-1 0,9-1 6,0 2 0,0 0 1,0 1-1,37 3 0,74 15-258,-125-16-118,92 16 215,26 5-1170,-40-12-2472,-30-9-1926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4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8 778 2240,'-8'2'8367,"17"2"-6939,-6-3-1352,0 0 0,0 0 0,0 0 0,1 0-1,4 0 1,6-1 205,-1-2-1,1 1 0,-1-2 1,18-4-1,52-22 425,-52 18-524,-17 5-71,0 0 0,0-1 0,-1 0 0,21-15 0,-32 21-97,0-1 0,0 0 1,0 0-1,0 0 0,-1 0 1,1 0-1,-1 0 0,0 0 1,1 0-1,-1-1 0,0 1 1,0 0-1,-1-1 0,1 1 1,0-1-1,0-4 0,-1 5-24,0 0 0,0 1 0,0-1 0,0 0-1,-1 1 1,1-1 0,0 0 0,-1 1 0,1-1 0,-1 1 0,1-1-1,-1 1 1,0-1 0,0 1 0,0-1 0,0 1 0,0 0 0,0-1-1,0 1 1,0 0 0,0 0 0,-1 0 0,1 0 0,0 0 0,-1 0-1,1 0 1,-3-1 0,-2 0-68,1 1-1,0-1 1,-1 1-1,1 1 1,-1-1 0,1 1-1,-1-1 1,0 2-1,1-1 1,-1 1-1,1-1 1,-1 2 0,1-1-1,0 0 1,0 1-1,-1 0 1,1 1-1,-8 3 1,1 2 76,-1 0 0,1 0 0,0 1 0,1 0 0,0 1 0,-10 12 0,13-11 142,-1 0 0,1 1 0,1 0 0,0 1 0,1-1 0,0 1 0,1 0 0,-5 23 0,7-25-50,1 0 0,0-1 0,0 2 0,1-1 0,1 0 0,0 0 0,1 0 0,0 0 0,0 0 0,1 0 0,6 17 1,-7-23-23,1-1 1,1 1-1,-1-1 1,1 1 0,-1-1-1,1 0 1,0 0-1,1 0 1,5 5 0,-6-7-22,-1 0 1,1 0-1,-1-1 1,1 1 0,0-1-1,0 1 1,0-1-1,0 0 1,0 0-1,0-1 1,0 1 0,0-1-1,0 1 1,0-1-1,0 0 1,0 0 0,6-1-1,6-2 47,0-1-1,0 0 1,0-1-1,-1 0 1,0-2 0,16-9-1,78-53 314,-96 60-372,197-154 147,-174 134-145,-1-2 0,53-62-1,-49 44 12,-3-1 0,32-61 1,44-119-126,-105 216 56,0-1 0,5-25 0,-9 34-52,-1 1-1,-1-1 1,1 0-1,-1 0 1,0 0-1,0 0 1,-1 0-1,0 0 1,0 0-1,-2-6 1,3 10 36,-1 1 0,0 0-1,1 0 1,-1-1 0,0 1 0,0 0 0,0 0 0,1 0 0,-1 0 0,-1 0 0,1 0-1,0 0 1,0 1 0,0-1 0,0 0 0,0 1 0,-1-1 0,1 0 0,0 1 0,-1 0 0,1-1-1,0 1 1,-1 0 0,1-1 0,0 1 0,-1 0 0,1 0 0,-1 0 0,1 0 0,-2 1-1,-4 0-42,0 0-1,0 0 1,1 1-1,-13 5 1,8-2 43,1 1 0,-1 0 1,1 0-1,1 1 1,-1 1-1,1-1 1,0 2-1,1-1 1,0 1-1,0 0 1,1 1-1,-9 15 1,-1 6 109,1 0 0,-23 64-1,19-31 124,2 1 0,4 1-1,-12 122 1,26-122-126,1-27 81,1-15-38,0 0 1,2 0 0,9 31 0,-11-43-74,-1-8 23,1 1-1,-1-1 1,1 0-1,0 0 1,0 1-1,0-1 1,0 0-1,1 0 1,-1-1-1,1 1 0,0-1 1,0 1-1,1-1 1,-1 0-1,6 4 1,-6-5-40,0-1 1,0 1 0,0-1 0,0 0-1,0 0 1,0 0 0,1 0-1,-1 0 1,0-1 0,0 1-1,1-1 1,-1 0 0,0 0-1,1 0 1,-1-1 0,0 1 0,0-1-1,1 1 1,-1-1 0,0 0-1,5-3 1,18-9 151,-1-2-1,40-30 1,-1 0-12,83-55-109,-72 48 0,-67 46-10,1-1-1,11-14 1,4-1-107,-16 11-244,-8 10 290,1 1-1,-1 0 1,0-1 0,0 1-1,0 0 1,0-1-1,0 1 1,0 0 0,1 0-1,-1-1 1,0 1 0,0 0-1,1-1 1,-1 1 0,0 0-1,0 0 1,1 0-1,-1-1 1,0 1 0,0 0-1,1 0 1,-1 0 0,0 0-1,1-1 1,-1 1 0,0 0-1,1 0 1,-1 0-1,0 0 1,1 0 0,-1 0-1,0 0 1,1 0 0,-1 0-1,1 0 1,-1 0-1,0 0 1,1 0 0,-1 1-1,0-1 1,1 0 0,-1 0-1,0 0 1,0 0 0,1 0-1,-1 1 1,0-1-1,1 0 1,-1 0 0,0 1-1,0-1 1,1 0 0,-1 0-1,0 1 1,0-1 0,0 0-1,0 1 1,1-1-1,0 1-50,1 3-71,4 0 227,-6-4-73,0 0 1,0 0-1,0 0 0,0 0 1,0 0-1,0 0 1,0-1-1,0 1 1,0 0-1,0 0 0,0 0 1,0 0-1,0 0 1,0 0-1,1 0 1,-1 0-1,0 0 0,0 0 1,0 0-1,0 0 1,0-1-1,0 1 1,0 0-1,0 0 0,0 0 1,0 0-1,0 0 1,0 0-1,0 0 0,0 0 1,0 0-1,1 0 1,-1 0-1,0 0 1,0 0-1,0 0 0,0 0 1,0 0-1,0 0 1,0 0-1,0 0 1,0 0-1,0 0 0,1 0 1,-1 0-1,0 0 1,0 0-1,0 0 1,0 0-1,0 0 0,0 0 1,0 0-1,0 0 1,0 0-1,0 0 0,0 0 1,0 0-1,1 0 1,-1 0-1,0 1 1,0-1-1,0 0 0,0 0 1,0 0-1,0 0 1,0 0-1,0 0 1,-5-9 290,-13-9-205,10 12-169,-1 1-1,0 0 1,-1 0-1,1 1 1,-20-5-1,23 8 2,-1 0 0,1 0 0,-1 0 0,0 1 0,1 0-1,-1 1 1,0 0 0,1 0 0,-12 3 0,7-1-31,0 1 1,1 0-1,-1 0 1,1 1-1,0 1 1,0 0-1,1 0 0,-18 15 1,24-18 100,1-1 0,-1 1 0,1 0 0,-1 0 0,1 0 0,0 0 0,0 0 0,0 1 0,1-1 0,-1 0 0,1 1 0,0-1 1,0 1-1,0 0 0,0-1 0,0 1 0,1 0 0,0 0 0,0 0 0,0-1 0,0 1 0,0 0 0,1 0 0,0-1 0,0 1 0,0 0 0,0-1 0,0 1 0,1-1 0,0 0 0,2 4 0,1 3 55,1-1-1,1 0 0,0-1 0,0 1 0,1-1 0,0 0 0,0-1 0,1 0 0,-1-1 1,2 1-1,-1-2 0,20 10 0,-22-12-26,0-1 1,1 0-1,-1 0 1,1 0-1,-1-1 1,1 0-1,-1 0 1,1-1-1,0 0 0,-1-1 1,1 1-1,-1-2 1,1 1-1,-1-1 1,1 0-1,-1 0 1,0-1-1,0 0 1,12-7-1,-4 0 138,1-2 0,-1 0 0,-1-1 0,23-25 0,-5 4-165,-23 25-91,1 0 0,0 0 0,0 1 0,1 0 0,0 1 0,0 0 0,15-5 0,-22 10 56,0 1 1,0 0-1,0 0 0,1 1 1,-1-1-1,0 1 1,0 0-1,1 0 0,-1 1 1,0-1-1,0 1 1,7 2-1,-10-3 38,0 1 0,0-1 1,0 1-1,0 0 0,0 0 0,0-1 0,-1 1 0,1 0 0,0 0 0,0 0 1,-1 0-1,1 0 0,-1 0 0,1 0 0,-1 0 0,1 2 0,5 7 18,-5-10 24,-34 4 587,18-4-686,1 0 0,0 1 0,-1 1 0,-14 3 1,24-4 14,0 1 1,1 0 0,-1 0 0,0 0 0,1 0 0,0 1 0,-1-1 0,1 1 0,0 0-1,1 1 1,-1-1 0,0 1 0,1-1 0,0 1 0,-3 4 0,3-3 35,1-1 0,0 0 0,0 1 0,0-1 0,1 1 0,-1-1-1,1 1 1,0 0 0,1 0 0,-1 0 0,1-1 0,0 1 0,0 6 0,2 5 136,1-1-1,8 29 0,-11-42-120,1 0-1,-1 0 1,1 0 0,0 0 0,0 0-1,0 0 1,0-1 0,0 1-1,0 0 1,0 0 0,0-1-1,1 1 1,-1-1 0,1 1 0,-1-1-1,1 1 1,-1-1 0,1 0-1,0 0 1,0 0 0,0 0-1,-1 0 1,1 0 0,0-1 0,0 1-1,0-1 1,0 1 0,0-1-1,1 0 1,-1 1 0,0-1-1,0 0 1,0-1 0,0 1 0,0 0-1,0 0 1,0-1 0,0 1-1,0-1 1,3-1 0,7-4 115,-1-1 1,1-1-1,-2 1 1,1-2-1,14-14 1,6-3-8,56-40-173,-57 46 101,-1-1-1,-1-2 1,-1-1-1,26-31 1,-34 31-48,-2-2-1,-1 0 1,19-40 0,30-89 13,12-76-699,-74 211 369,-3 14 49,-5 11 97,-7 16 27,2 1 0,0 0 0,-9 32 0,-16 76 184,26-92-44,-11 72-86,7-35 254,10-56-164,0-1 0,2 1 1,0-1-1,3 29 1,-1-36 46,0 0 1,1 1 0,1-1 0,0-1 0,0 1 0,1 0 0,1-1 0,9 17-1,-13-25-26,0-1-1,0 1 1,0-1-1,0 0 0,0 1 1,0-1-1,1 0 1,-1 0-1,0 0 1,1 0-1,-1 0 0,1 0 1,-1-1-1,1 1 1,-1 0-1,1-1 0,0 1 1,3 0-1,-3-1 9,1 0 0,0 0 0,0 0 0,0-1 0,-1 1 0,1-1 0,0 0-1,0 1 1,-1-1 0,5-2 0,1-1 31,-1-1 0,0 1 0,0-1 0,0-1 1,-1 1-1,11-12 0,-10 7-23,0 0 0,0-1 0,-1 1 0,6-14 0,1-3 16,-4-3-204,-9 26 119,1 1 0,0-1 0,0 1 0,0-1 0,0 1 0,0 0 0,1-1 0,0 1 0,2-4 0,-3 6 12,-1 1-1,0 0 0,1 0 1,-1 0-1,0-1 0,1 1 0,-1 0 1,1 0-1,-1 0 0,0 0 1,1-1-1,-1 1 0,1 0 0,-1 0 1,1 0-1,-1 0 0,0 0 1,1 0-1,-1 0 0,1 1 0,-1-1 1,1 0-1,-1 0 0,0 0 1,1 0-1,0 1 0,13 9-176,-10-6 205,0 0 0,-1 0-1,1 0 1,2 6 0,-1-2-43,-1-1 1,-1 1 0,0 0-1,0 0 1,0 1 0,-1-1-1,1 12 1,-1-8 34,0 0 0,1 0-1,0 0 1,9 21 0,-10-30 16,-1 1 0,1-1 0,0 0 1,1 0-1,-1 0 0,0 0 0,1 0 0,5 4 0,-6-5 2,0-1-1,0 0 1,0 0-1,0 0 0,0 0 1,0 0-1,0 0 1,0-1-1,0 1 1,1-1-1,-1 0 0,0 1 1,0-1-1,1 0 1,-1 0-1,3-1 0,16-3 93,1-2 0,-1 0 0,38-17-1,-28 11-56,44-22-49,26-7-9,-99 40-77,1 0-146,-4 2 24,-9 6 66,7-5 111,0 1-1,0 0 0,0 1 1,0-1-1,1 0 0,0 1 1,0-1-1,0 1 0,0 0 1,0 0-1,-1 4 0,2-5 24,1 0 0,-1-1 0,1 1 0,0 0 0,-1-1 0,1 1 0,1 0 0,-1 0 0,0-1 0,1 1 0,-1 0 0,1-1 0,0 1 0,-1-1 0,2 1 0,-1-1 0,2 5 0,-1-3 33,1-1 1,-1 1-1,1 0 0,0-1 1,0 0-1,0 0 1,0 0-1,5 3 0,-6-5-7,0 0-1,0 0 1,0 0-1,0-1 1,0 1-1,0-1 1,0 1-1,0-1 1,0 0-1,0 0 1,0 0-1,0 0 1,0 0-1,1 0 1,-1-1 0,0 1-1,0-1 1,2 0-1,2-1 4,-1-1 0,1 0 0,0 0 1,-1 0-1,0 0 0,0-1 0,0 0 0,0 0 0,-1-1 1,1 1-1,-1-1 0,0 0 0,-1 0 0,1 0 0,-1 0 0,0-1 1,4-10-1,-6 15-31,0-1 0,-1 0 0,1 0 0,-1 0 0,0 0 0,1 0 0,-1 1 0,0-1 1,0 0-1,0 0 0,-1 0 0,1 0 0,0 0 0,-1 0 0,1 0 0,-1 1 0,1-1 0,-1 0 0,0 0 1,0 1-1,0-1 0,0 0 0,-1-1 0,0 0-32,-1 1 1,1 0 0,0-1-1,-1 1 1,1 0-1,-1 0 1,0 1 0,0-1-1,0 0 1,0 1-1,0 0 1,-5-2-1,0 2-25,1-1-1,0 2 0,-1-1 1,1 1-1,-1 0 0,1 1 1,-8 1-1,-22 1 130,23-1-91,11-1 85,11 2-24,17 0 51,0-1-1,0-1 0,45-5 1,-59 4-84,1-2 1,-1 1-1,0-1 0,11-4 1,-10 3-2,0 1 0,0 0 0,0 0 1,0 2-1,18 0 0,-21 0-15,-9 0 15,0 0-1,1 0 1,-1 0 0,0 0 0,0 0-1,1 1 1,-1-1 0,0 0 0,0 0-1,0 0 1,1 0 0,-1 1 0,0-1-1,0 0 1,0 0 0,0 0-1,1 1 1,-1-1 0,0 0 0,0 0-1,0 1 1,0-1 0,0 0 0,0 0-1,0 1 1,0-1 0,0 0 0,0 1-1,0-1 1,0 0 0,0 0-1,0 1 1,0-1 0,0 0 0,0 1-1,-2 13 113,1-10-36,-8 30 53,7-29-112,0 1 0,1 0 1,-1 0-1,0 12 0,2-18-8,0 0 0,0 1-1,0-1 1,0 0 0,0 0-1,0 0 1,0 0 0,0 0-1,0 0 1,0 1 0,0-1-1,0 0 1,0 0-1,1 0 1,-1 0 0,0 0-1,0 0 1,0 0 0,0 1-1,0-1 1,0 0 0,0 0-1,1 0 1,-1 0 0,0 0-1,0 0 1,0 0 0,0 0-1,0 0 1,1 0 0,-1 0-1,0 0 1,0 0 0,0 0-1,0 0 1,0 0-1,1 0 1,-1 0 0,0 0-1,0 0 1,0 0 0,0 0-1,1 0 1,10-4 232,19-13-205,-22 13 21,-4 2-59,9-6-29,1 1 0,0 0-1,18-5 1,8-1-66,-29 9 33,0 0 1,0 1 0,0 0-1,1 0 1,20 0 0,-30 3 45,0 0 0,0 0 0,0 1 1,0-1-1,0 1 0,0-1 0,0 1 0,0 0 1,0 0-1,0 0 0,0 0 0,0 0 0,0 0 1,-1 0-1,1 1 0,0-1 0,1 3 1,3 3 16,-1-1 0,0 1 1,5 10-1,9 12 1,-10-17 127,2 0 1,0-1 0,0 0 0,22 15 0,-28-23-225,-1 0 0,1 0 0,0-1 0,0 0 0,0 0 0,0 0 0,1-1 0,-1 1 0,8 0 0,-9-2-265,-1 0 0,1 0 0,-1 0 1,1-1-1,-1 1 0,1-1 0,-1 0 0,1 0 1,5-2-1,47-30-9200,-37 24 6837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4320,'0'-1'85,"0"1"-4,0-1 0,0 1 0,0-1-1,1 1 1,-1-1 0,0 1 0,0-1 0,0 0 0,1 1 0,-1-1 0,0 1 0,1-1 0,-1 1-1,0 0 1,1-1 0,-1 1 0,1-1 0,-1 1 0,1 0 0,-1-1 0,0 1 0,1 0-1,5-2 5041,-5 3-4799,-1 1-1,1-1 0,-1 0 0,1 1 1,-1-1-1,0 1 0,1-1 0,-1 0 1,0 1-1,0-1 0,0 1 1,0-1-1,0 0 0,0 1 0,-1-1 1,1 1-1,-1 2 0,-10 25 1267,8-25-1823,-10 22 962,13-26-831,0 1 0,-1 0 0,1-1-1,0 1 1,0 0 0,-1-1 0,1 1 0,0 0 0,0 0 0,0-1 0,0 1-1,0 0 1,0 0 0,0-1 0,0 1 0,0 0 0,0 0 0,1-1-1,-1 1 1,0 0 0,0-1 0,1 1 0,-1 0 0,0-1 0,1 1 0,-1 0-1,1-1 1,-1 1 0,1-1 0,0 1 0,7 4-1741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1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 5408,'-14'-12'2432,"19"12"-2112,4 0 1600,5 0-1120,16-3 1216,6-3-1152,17-6 320,-1 0-672,18-5-384,-3 4-96,23-4 32,-6 8-32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1824,'0'0'24,"0"0"0,0 1 0,0-1 0,0 0 1,0 0-1,0 0 0,0 0 0,0 0 0,2 9 7672,2-13-7684,16-15 505,0-1 0,19-26 1,30-50 49,-33 45-387,26-29-128,19-29-104,55-98 276,-78 120-173,24-41 68,-82 128-127,1 0 0,-1-1 0,0 1-1,0 0 1,0 0 0,1-1 0,-1 1 0,0 0-1,0-1 1,0 1 0,0 0 0,0-1-1,0 1 1,0 0 0,0-1 0,0 1 0,0 0-1,0-1 1,0 1 0,0 0 0,0-1-1,0 1 1,0 0 0,0-1 0,0 1 0,0 0-1,-1-1 1,1 1-4,0 0-1,-1 0 1,1-1-1,0 1 1,-1 0-1,1 0 1,0 0-1,-1 1 1,1-1-1,0 0 1,-1 0-1,1 0 1,0 0-1,0 0 1,-1 0-1,1 0 1,0 0 0,-1 1-1,1-1 1,0 0-1,0 0 1,-1 0-1,1 1 1,0-1-1,0 0 1,-1 0-1,1 1 1,0-1-1,-16 17-43,1 1-1,1 0 0,-15 25 1,-29 62 486,44-80-362,-80 146 375,-18 32-183,17 6 280,58-103-246,19-49 140,-28 58 1,27-81 279,18-29-569,1-5-115,0 1 0,0-1 0,-1 1 0,1-1 0,0 1 0,0-1 0,0 1 0,0-1-1,-1 0 1,1 1 0,0-1 0,0 0 0,-1 1 0,1-1 0,0 1 0,0-1 0,-1 0 0,1 0-1,0 1 1,-1-1 0,1 0 0,-1 1 0,1-1 0,0 0 0,-1 0 0,1 0 0,-1 0-1,1 1 1,-1-1 0,0 0 0,-3-3 45,3 1-86,-1 0 0,1 0 1,0 0-1,1 1 0,-1-1 0,0 0 1,0 0-1,1 0 0,-1-1 0,1 1 1,0 0-1,0 0 0,0 0 0,0 0 0,0 0 1,0 0-1,0 0 0,1 0 0,-1 0 1,1 0-1,1-4 0,1-4-71,2 1 0,9-19 0,-12 26 74,15-31-150,-12 22 114,1 0-1,0 0 0,1 0 0,0 1 0,11-12 1,-7 10 15,1 0-35,0 1 1,1-1-1,0 2 0,16-11 1,1 5 67,1 2-1,33-11 1,-17 7-116,113-36 398,-53 20-300,-87 27 126,29-14 0,-42 17-73,0 0 1,0-1-1,0 1 1,-1-1 0,1-1-1,7-9 1,-6 8 8,-7 5-32,1 1 0,-1-1 0,1 1-1,-1-1 1,1 1 0,-1-1 0,0 0-1,0 0 1,0 0 0,0 0-1,0 0 1,0 0 0,0 0 0,-1 0-1,1 0 1,-1 0 0,1 0 0,-1 0-1,0 0 1,0 0 0,0-4 0,-1 2-51,1 1 0,-1 0 1,0 0-1,0 0 0,0-1 1,-2-3-1,2 6 17,0 0 0,0 0-1,1 0 1,-1 0 0,0 0 0,0 0 0,0 0 0,0 0-1,0 0 1,-1 1 0,1-1 0,0 0 0,0 1 0,0-1-1,-1 1 1,1-1 0,0 1 0,-1-1 0,1 1 0,-2 0 0,-3-1-53,-1 1 0,1 1 1,-1-1-1,1 1 1,-1 0-1,1 0 0,0 1 1,0 0-1,-1 0 1,1 0-1,1 1 0,-1 0 1,0 0-1,1 1 1,-1-1-1,1 1 0,0 0 1,0 1-1,1-1 0,-7 8 1,9-9 91,0 0 0,1 0 0,-1 0 0,1 0 1,-1 0-1,1 0 0,0 0 0,0 0 0,1 1 0,-1-1 0,1 0 0,-1 1 1,1-1-1,0 0 0,0 1 0,1-1 0,-1 0 0,1 1 0,-1-1 0,1 0 1,0 0-1,0 0 0,1 1 0,-1-1 0,4 5 0,7 9 232,-9-13-182,0 1-1,0-1 0,0 0 1,1 0-1,0 0 0,-1-1 1,9 6-1,3 1-28,-2-1 112,0-1 0,1 0 0,23 9 0,-32-15-101,0 0 1,0-1-1,0 0 1,0 0 0,0-1-1,0 1 1,0-1-1,0 0 1,0 0-1,-1-1 1,1 1 0,0-1-1,0 0 1,0-1-1,9-3 1,221-107 922,-226 107-940,-1 1 0,0-1 0,0-1 0,-1 0 0,0 0 0,0 0 1,0-1-1,-1 0 0,0 0 0,0-1 0,-1 1 0,6-12 0,-11 19-57,1-1 0,-1 0 0,1 1 0,-1-1 0,0 0 0,0 0 0,1 0 0,-1 1 0,0-1 0,0 0 0,0 0 0,0 0 0,0 0-1,0 1 1,0-1 0,0 0 0,0 0 0,0 0 0,0 0 0,0 1 0,-1-1 0,1 0 0,0 0 0,-1 1 0,1-1 0,0 0 0,-1 0 0,1 1 0,-1-1 0,0 0 0,1 1 0,-1-1 0,1 1 0,-1-1 0,0 1 0,1-1-1,-1 1 1,0-1 0,0 1 0,1-1 0,-2 1 0,-1-1-44,1 0-1,-1 0 1,0 1-1,0-1 0,1 1 1,-1 0-1,0-1 1,0 1-1,1 1 0,-7 0 1,0 2 0,-1 0 0,1 1 0,0 0 0,0 0 0,0 1 0,-13 10 0,-8 5-67,22-15 62,-1 1 0,2 0 0,-1 0 0,1 1 0,-1 0 0,2 0 0,-10 12 0,16-18 72,-1 0 1,0 0-1,1 0 0,-1 0 1,1 0-1,-1 0 0,1 1 0,0-1 1,-1 0-1,1 0 0,0 0 1,0 0-1,0 1 0,0-1 0,0 0 1,0 0-1,0 0 0,0 1 0,0-1 1,0 0-1,2 2 0,-1-1 18,0 0 0,0 0 0,0 0 0,1 0-1,-1-1 1,1 1 0,-1 0 0,1-1 0,0 1-1,-1-1 1,3 2 0,2 0 82,0 0 0,1 0 0,-1 0 0,0-1 0,1 0 0,-1 0 0,9 1 0,7 0 82,1-2-1,-1-1 0,0-1 1,1 0-1,35-8 0,-18 0 85,0-3 0,42-17 0,-71 25-245,-1-1 0,1 0 0,-1 0 0,-1-1 0,1-1 0,-1 0 0,0 0 0,0 0 0,-1-1 0,0-1 0,-1 1 0,1-1 0,-2 0 0,1-1 0,7-15 0,196-444 244,-185 403-475,-24 66 169,-1-1 1,1 0 0,-1 0-1,0 0 1,0 0 0,1 0-1,-1 0 1,0 0 0,0 0-1,0 0 1,0 0 0,0-2-1,0 3 15,0 0 0,0-1 0,0 1 0,-1 0 0,1 0 0,0 0 0,0-1 0,0 1 0,0 0 0,0 0 0,-1 0 0,1-1 0,0 1 0,0 0 0,0 0 0,-1 0 0,1 0 0,0 0 0,0-1 0,-1 1 0,1 0 0,0 0 0,0 0 0,-1 0 0,1 0 0,0 0 0,0 0 0,-1 0 0,1 0-1,0 0 1,-2 0-40,0 1 0,0-1-1,0 1 1,1-1 0,-1 1-1,0 0 1,1 0 0,-1-1-1,1 1 1,-1 0 0,1 1-1,-2 0 1,-10 12-41,1 0 0,0 0 0,1 1 0,0 1 0,-9 20 1,10-17 41,0 1 0,2 1 0,-9 30 0,-9 64-6,14-57 32,3-16 163,1-1 0,2 1 0,2 0 0,2 44-1,2-82-57,0 1 0,0-1 0,1 1-1,-1-1 1,1 1 0,1-1 0,-1 1-1,0-1 1,1 1 0,0-1 0,0 0-1,0 0 1,1 0 0,-1 0-1,1-1 1,0 1 0,0-1 0,0 1-1,5 3 1,-6-6-8,-1-1-1,1 1 1,0 0-1,-1-1 1,1 1-1,0-1 1,0 1 0,-1-1-1,1 0 1,0 0-1,0 0 1,0 0-1,0 0 1,-1 0-1,1-1 1,0 1 0,0-1-1,0 1 1,-1-1-1,4-1 1,3-1 94,1-1-1,14-9 1,30-23-24,-2-1 0,81-77-1,-128 109-149,6-5-88,-1 1 1,2 0-1,-1 1 0,1 0 0,18-10 1,-28 17 76,1 0 0,-1 1 0,0-1 0,0 1 0,1 0 0,-1-1 1,0 1-1,1 0 0,-1 0 0,0 0 0,1 0 0,-1 0 0,0 0 0,1 0 1,-1 0-1,0 1 0,1-1 0,-1 0 0,0 1 0,0-1 0,1 1 0,-1 0 0,0-1 1,0 1-1,0 0 0,0 0 0,0-1 0,0 1 0,0 0 0,0 0 0,0 0 1,0 0-1,0 0 0,-1 1 0,1-1 0,0 0 0,-1 0 0,1 0 0,-1 1 0,1-1 1,-1 2-1,3 4-14,-1 0 1,-1 1 0,0-1 0,0 0-1,0 15 1,-1-13 41,0 0 0,-1 0-1,0 0 1,-1 0 0,0 0 0,0-1 0,-1 1-1,0-1 1,-1 1 0,-7 12 0,7-16 81,1 0 1,-1 0 0,0 0-1,0-1 1,0 1 0,0-1-1,-1 0 1,0-1-1,0 1 1,0-1 0,0 0-1,0 0 1,-1 0 0,1-1-1,-1 0 1,-8 2-1,9-3-27,0-1 0,0 1 0,-1-1 0,1-1-1,0 1 1,-1-1 0,1 1 0,0-1 0,0-1-1,0 1 1,0-1 0,0 0 0,0 0 0,0-1-1,1 1 1,-1-1 0,1 0 0,-5-4 0,17 4-169,1 1 1,0 1 0,0-1-1,12 1 1,171 12 842,-92 9-895,-74-15-722,-14-3-2419,-1 1 1093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0 927 3648,'1'0'306,"-1"0"1,1-1-1,-1 1 1,1-1-1,-1 1 1,1 0-1,-1-1 1,1 1-1,-1 0 1,1 0-1,-1-1 1,1 1-1,-1 0 1,1 0-1,0 0 1,0-1-1,23-3 1134,-12 2-1085,0 0-1,0-1 0,0 0 0,-1-1 0,1 0 0,14-8 0,-3-1-151,-2 0 0,22-17 0,-27 16-133,-1 1 1,-1-2-1,0 0 0,-1 0 0,0-2 0,11-19 0,56-112 106,-67 122-176,148-263 523,-154 278-558,-1 0 0,0-1 1,9-22-1,-15 34 17,0-1 0,0 1 1,0 0-1,0 0 0,0 0 0,0-1 1,1 1-1,-1 0 0,0 0 1,0 0-1,0 0 0,0-1 0,0 1 1,0 0-1,0 0 0,0 0 0,0-1 1,0 1-1,-1 0 0,1 0 0,0 0 1,0-1-1,0 1 0,0 0 1,0 0-1,0 0 0,0 0 0,0-1 1,0 1-1,-1 0 0,1 0 0,0 0 1,0 0-1,-1 0-19,1 0-1,-1 0 1,0 0 0,1 0-1,-1 1 1,1-1 0,-1 0-1,1 1 1,-1-1 0,1 0-1,-1 1 1,1-1 0,-1 0 0,1 1-1,-1-1 1,1 1 0,-1 0-1,-7 9-48,1-1 0,0 1 0,0 0 0,2 1 0,-11 21 0,-14 61 44,23-72 46,-17 82 236,7-21 112,7-45-123,1 1 0,3-1 1,-4 57-1,10-91-129,0 1 1,0-1-1,1 1 1,0-1-1,-1 0 1,1 1-1,0-1 0,0 1 1,3 3-1,-4-6-63,1-1 0,-1 1 0,1 0 0,-1 0 0,1 0 0,0 0 0,0-1 0,-1 1 0,1 0 0,0-1 0,0 1 0,0-1 0,0 1 0,-1-1 0,1 1 0,0-1 0,0 1 0,0-1 0,0 0 0,0 0 0,0 1 0,0-1 0,0 0 0,0 0 0,1 0 0,-1 0 0,0 0 0,0 0 0,0-1 0,0 1 0,0 0 0,0 0 0,0-1 0,0 1 0,0-1 0,0 0 0,6-3 109,-1 0 0,1-1 1,-1 1-1,7-9 0,29-31 78,62-83 0,-91 110-192,133-188 96,-51 70 0,-74 102-105,-2-1 0,18-42 0,-30 56-213,0 0 0,7-36-1,-9 45-236,-5 9 98,-2 6-8,-37 79-271,28-64 633,-35 64 238,5 16-30,-26 106-1,60-184-180,-29 81 110,2-9 487,31-81-431,2-10-189,1 1 0,-1 0 1,1-1-1,-1 1 1,0 0-1,0-1 1,0 1-1,-1-1 0,1 1 1,0-1-1,-3 3 1,3-4 477,3-10 687,-2 6-1183,1 0 0,-1 0 0,1 1 0,0-1 0,-1 0 0,1 0 0,1 1 0,-1-1 0,0 1 0,1-1 0,1-2 0,25-30-47,-11 16 89,10-12-115,41-36 0,-23 23-240,-42 41 255,0 0 0,0 1 0,0-1 1,0 1-1,0-1 0,1 1 0,-1 0 0,1 0 1,-1 1-1,8-3 0,-10 4 34,1-1 0,-1 1-1,1 0 1,-1 0 0,1 1 0,-1-1 0,0 0 0,1 0 0,-1 1-1,1-1 1,-1 1 0,1-1 0,-1 1 0,0 0 0,1-1-1,-1 1 1,0 0 0,0 0 0,0 0 0,0 0 0,0 0-1,0 0 1,0 0 0,0 1 0,0-1 0,0 0 0,0 0 0,-1 1-1,1-1 1,0 3 0,4 6 38,-1 1 0,-1 0-1,0 0 1,-1 0 0,2 14 0,-2-10 26,0 0 1,8 23 0,-5-23-2,-2-6-40,1 1 0,0 0 1,6 11-1,-9-19 23,0 0 1,0 0 0,1-1-1,-1 1 1,0 0 0,1-1-1,-1 1 1,1-1-1,-1 0 1,1 1 0,0-1-1,-1 0 1,1 0-1,0 0 1,0 0 0,0 0-1,0-1 1,0 1 0,0 0-1,0-1 1,0 0-1,3 1 1,-3-1 9,1-1 0,-1 1 0,1-1-1,-1 1 1,0-1 0,1 0 0,-1 0 0,0 0 0,1 0-1,-1 0 1,0-1 0,0 1 0,0 0 0,0-1 0,-1 0-1,3-2 1,4-4 42,-1 0 0,8-14-1,-9 13-42,4-5 1,-2-1 0,0 1 0,-1-1 0,0-1 1,-1 1-1,-1-1 0,0 0 0,-1 0 0,-1-1 0,-1 1 0,1-34 0,-3 46-112,0 0-1,0 0 0,0 0 0,-1 0 1,0 0-1,0 1 0,0-1 0,0 0 1,0 0-1,-1 0 0,0 1 0,-4-7 1,6 9 48,-1 1 1,0-1 0,0 1-1,1-1 1,-1 1 0,0 0-1,0-1 1,0 1-1,0 0 1,0 0 0,1 0-1,-1-1 1,0 1 0,0 0-1,0 0 1,0 0 0,0 1-1,0-1 1,0 0 0,1 0-1,-1 0 1,0 1-1,0-1 1,0 0 0,0 1-1,1-1 1,-1 1 0,0-1-1,0 1 1,1-1 0,-1 1-1,0 0 1,-3 2 2,1-1 0,-1 1 0,1 0 1,0 0-1,-4 5 0,1 3 14,0 1 0,1-1 0,1 1 0,0 0 0,1 0 0,-4 20 0,3-13 149,2-9-67,1 0-1,0 0 0,0 0 0,1 0 1,0 0-1,1 0 0,2 14 0,-2-19-22,0 0 1,1 0-1,-1-1 0,1 1 1,0 0-1,0-1 0,0 1 0,1-1 1,-1 0-1,1 0 0,0 0 0,0 0 1,1 0-1,-1-1 0,1 1 0,7 4 1,-2-3 4,1 0 0,-1-1 1,1 0-1,0 0 1,0-2-1,0 1 0,0-1 1,1 0-1,12 0 0,6-2-263,0-1 0,31-4 0,-48 3-713,0 0-1,16-5 0,-19 4-648,-1 0-1,0-1 0,14-8 0,-7 3-700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15 172 5888,'-14'-12'2688,"19"8"-2336,0-1 1568,9 2-1120,4-18 224,11 8-608,18-13-256,9 10-96,25-10 64,-1 10-64,11-1-2688,-7 5 1408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176 867 4384,'12'-4'5379,"5"-7"-3628,-10 5-1564,0 0 0,11-12-1,-4-1-14,0 0 1,-1-1-1,-1-1 0,11-27 0,31-90 275,-46 116-357,113-293 1062,-101 260-955,-14 39-934,-12 24 320,-12 26 174,-8 31 187,-28 112 0,37-111 98,-3-2 1,-33 73 0,-73 98 350,121-225-381,-102 158 379,66-107 189,34-49-434,4-7 24,0-1-1,0 1 0,-1-1 1,1 0-1,-8 7 0,2-6 224,9-5-386,0 0 0,0 0-1,-1 0 1,1 0-1,0 0 1,0 0 0,0 0-1,-1-1 1,1 1 0,0 0-1,0 0 1,0 0-1,0 0 1,-1 0 0,1 0-1,0-1 1,0 1 0,0 0-1,0 0 1,0 0-1,-1 0 1,1-1 0,0 1-1,0 0 1,0 0-1,0 0 1,0-1 0,-1-1 0,1-1 1,0 1-1,0 0 0,0-1 1,0 1-1,0-1 1,0 1-1,1-3 0,2-6-20,0 1-1,1-1 0,0 0 0,1 1 0,0 0 0,0 0 0,11-14 0,2 0 14,34-35-1,-22 31-130,0 2-1,55-35 1,-53 38 126,257-208 1066,-250 194-884,45-56 0,4-3-249,-70 79-269,-17 18 333,-1-1-1,0 0 1,1 0 0,-1 0-1,0 1 1,0-1-1,1 0 1,-1 0 0,0 1-1,0-1 1,1 0 0,-1 1-1,0-1 1,0 0-1,0 1 1,1-1 0,-1 0-1,0 1 1,0-1 0,0 1-1,0-1 1,0 0-1,0 1 1,0-1 0,0 0-1,0 1 1,0 0-1,-1 17 8,-2 1 0,0-1 0,-1 0 0,-1 0 0,0 0 0,-10 18 0,-12 48 209,24-74-133,1 0 0,1 0 0,-1 0 0,2 1 0,-1-1 0,3 14 0,-2-21-23,0-1 1,0 1-1,1 0 1,-1 0-1,1-1 0,0 1 1,0 0-1,0-1 1,0 1-1,0-1 1,4 5-1,-4-6-4,0 0 1,1 0-1,-1 0 0,1 0 1,-1 0-1,1 0 0,0-1 0,-1 1 1,1 0-1,0-1 0,-1 0 1,1 1-1,0-1 0,0 0 1,-1 0-1,1 0 0,3 0 0,8-1-6,0-1-1,0 0 0,0-1 0,0-1 0,16-6 1,-2 1-7,-12 2-206,5 0 235,-14 5-4,-6 2-61,1 0 0,-1 0-1,1 0 1,-1-1 0,1 1-1,-1 0 1,1 0 0,-1 0-1,1 0 1,-1 0 0,0 0-1,1 0 1,-1 0 0,1 0-1,-1 0 1,1 0 0,-1 0-1,1 0 1,-1 0 0,1 1-1,-1-1 1,1 0 0,-1 0-1,1 1 1,0 0-122,7-2 81,10-13 248,-16 13-171,1-1-1,-1 1 0,1-1 1,-1 0-1,0 0 1,0 0-1,0 0 0,0 0 1,0 0-1,-1 0 1,1-1-1,0 1 0,1-5 1,40-76 205,-40 76-234,0 1 1,-1-1-1,0 0 1,0 0 0,-1-1-1,0 1 1,0 0-1,0-11 1,2-13-40,-3 29 1,1-1-1,-1 1 0,0 0 0,1-1 0,-1 1 0,0-1 0,-1 1 0,1 0 0,0-1 1,-1 1-1,-1-5 0,2 7 13,0 0 0,0 0-1,-1-1 1,1 1 0,0 0 0,0 0 0,-1 0 0,1 0 0,0 0 0,0 0-1,-1 0 1,1 0 0,0 0 0,0 0 0,-1 0 0,1 0 0,0 0 0,0 0 0,-1 0-1,1 0 1,0 0 0,0 1 0,0-1 0,-1 0 0,1 0 0,0 0 0,0 0-1,-1 0 1,1 1 0,0-1 0,0 0 0,0 0 0,0 0 0,-1 1 0,1-1 0,0 0-1,0 0 1,0 1 0,-8 8-235,-5 16 169,2 1 1,0 0 0,2 0-1,1 1 1,-6 31 0,13-52 85,1 0-1,-1 0 1,1 0 0,0 0 0,0 0 0,1 0-1,0 0 1,0 0 0,2 7 0,-2-10 38,0 1 1,1-1-1,-1 0 0,1 0 1,0 0-1,0 0 1,0 0-1,1 0 0,-1 0 1,0-1-1,1 1 0,0-1 1,0 1-1,-1-1 1,1 0-1,5 2 0,-6-3-4,0-1 0,0 1-1,1-1 1,-1 1-1,0-1 1,0 0-1,0 0 1,0 0-1,1 0 1,-1 0-1,0 0 1,0-1 0,0 1-1,0-1 1,0 1-1,1-1 1,-1 0-1,0 0 1,-1 0-1,1 0 1,0 0-1,3-3 1,4-3 41,0 0 0,16-17 0,-19 17-69,150-180 314,-34 38-133,-85 106-86,-1-1 0,-3-2 1,48-86-1,-74 118-186,-1-1-1,-1 1 1,0-1 0,3-18-1,-8 32 54,1 0-1,-1-1 0,0 1 1,1 0-1,-1 0 0,0-1 1,0 1-1,0 0 1,0-1-1,0 1 0,0 0 1,-1-1-1,1 1 0,0 0 1,-1 0-1,1 0 0,-1-1 1,1 1-1,-2-1 0,2 1-9,-1 1 0,0-1 0,1 1 0,-1-1 0,0 1 0,0 0 0,1-1 0,-1 1 0,0 0-1,0 0 1,0-1 0,1 1 0,-1 0 0,0 0 0,0 0 0,0 0 0,0 0 0,1 0-1,-1 0 1,0 1 0,0-1 0,0 0 0,-4 2-60,1-1 0,-1 1 0,1 0 0,0 1 0,0-1 1,0 1-1,0-1 0,-7 7 0,-14 17 2,0 2 0,-25 37 1,37-45 65,0 0 0,2 1 0,0 1-1,-12 37 1,12-24 219,-10 67 0,18-82-108,1 1 0,1-1 0,1 0 0,1 1 0,4 19 0,-4-33-22,0 0-1,1-1 1,0 1-1,0 0 1,0-1-1,1 0 1,0 1-1,1-1 1,7 11-1,-8-14-14,0 0 0,0-1 1,-1 1-1,2-1 0,-1 1 0,0-1 0,1 0 0,-1 0 0,1 0 0,-1-1 0,1 1 0,0-1 0,0 0 1,-1 0-1,1 0 0,0-1 0,0 1 0,7-1 0,4 0-21,0-2 0,0 1-1,0-2 1,0 0 0,-1-1 0,1 0-1,-1-1 1,27-13 0,-16 3-169,0 0 0,-1-2-1,36-31 1,-60 48 164,17-14-436,-17 14 411,0 0 1,0 0-1,0 0 1,0 0 0,0 0-1,0 0 1,0 0 0,0 0-1,0 0 1,0 0-1,0 1 1,0-1 0,0 0-1,0 0 1,0 0 0,0 0-1,0 0 1,0 0-1,0 0 1,0 0 0,0 0-1,0 0 1,0 0 0,0 0-1,0 0 1,0 0-1,0 0 1,0 0 0,0 0-1,0 0 1,0 0-1,0 0 1,0 1 0,0-1-1,1 0 1,-1 0 0,0 0-1,0 0 1,0 0-1,0 0 1,0 0 0,0 0-1,0 0 1,0 0 0,0 0-1,0 0 1,0 0-1,0 0 1,0 0 0,0 0-1,0 0 1,0 0-1,0 0 1,0 0 0,0 0-1,1 0 1,-1 0 0,0 0-1,0 0 1,0 0-1,0 0 1,0 0 0,-7 11-464,-31 44 249,-15 24-37,45-66 284,1 0-1,1 0 1,0 1 0,-5 17-1,10-29 14,1-1-1,-1 0 0,1 1 0,-1-1 0,1 1 0,0-1 0,0 1 1,0-1-1,0 1 0,0-1 0,0 1 0,0-1 0,0 1 1,0-1-1,1 0 0,-1 1 0,1-1 0,-1 1 0,1-1 0,-1 0 1,1 1-1,0-1 0,0 0 0,0 0 0,0 1 0,0-1 0,0 0 1,0 0-1,0 0 0,0 0 0,0 0 0,0-1 0,1 1 0,-1 0 1,0 0-1,1-1 0,-1 1 0,2 0 0,0-1 22,0 1 0,0-1 0,0 0 0,-1 1 0,1-1 0,0-1 0,0 1 0,0 0 0,0-1 0,0 1 0,0-1-1,0 0 1,-1 0 0,1 0 0,0 0 0,-1-1 0,1 1 0,2-3 0,4-3 12,-1-1-1,0 0 1,0-1 0,-1 1 0,0-1-1,0-1 1,8-17 0,1-6 21,11-35-1,-25 61-66,22-60 98,28-66 176,-19 57-314,45-145-1,-77 216-199,0 0 0,0-1 0,0-9 0,0 15 195,-1-1 0,0 1 0,0 0 0,-1-1 0,1 1 0,0-1 0,0 1 0,0-1 0,0 1 0,0-1 0,0 1 0,-1 0 0,1-1 0,0 1 0,0-1 0,0 1 0,-1 0 0,1-1 0,0 1 0,-1 0 0,0-1 0,1 1 7,-1-1 1,0 1 0,1 0-1,-1 0 1,0 0-1,1 0 1,-1 1 0,0-1-1,1 0 1,-1 0 0,0 0-1,1 0 1,-1 1-1,1-1 1,-1 0 0,1 1-1,-1-1 1,0 0 0,1 1-1,-2 0 1,-2 3-2,0-1 1,0 1-1,0 0 0,1 1 1,0-1-1,-1 1 1,1-1-1,1 1 0,-4 7 1,-19 53 67,19-46-96,-1 2 72,2 0-1,0 1 1,-2 34 0,2 67-190,4-77-213,-5 102-4847,-1-50-3010,6-68 5476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6048,'-38'-9'2752,"34"5"-2400,8 1-96,10 6-224,10-3-512,4 4 256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170 477 5984,'-3'0'209,"0"0"0,0 0 0,0 1 0,0-1 0,0 1 1,0 0-1,0 0 0,1 0 0,-1 0 0,0 1 0,1-1 0,-1 1 0,1 0 0,-1-1 1,1 1-1,0 0 0,-3 4 0,3-5-75,-14 14 382,2 0-1,0 1 1,0 1 0,2 0-1,-20 36 1,29-48-428,1 0 0,0 0 0,0 0 0,1 0 0,-1 0 1,1 1-1,1-1 0,-2 9 0,2-12-34,0 0 0,0 0 1,0-1-1,0 1 0,1 0 1,-1-1-1,0 1 0,1 0 0,-1-1 1,1 1-1,-1 0 0,1-1 0,0 1 1,0-1-1,-1 1 0,1-1 0,0 0 1,1 1-1,-1-1 0,0 0 0,0 0 1,0 0-1,1 1 0,-1-1 1,1-1-1,-1 1 0,1 0 0,-1 0 1,4 1-1,-3-2 6,0 0 0,0 0 1,0 0-1,0 0 0,0 0 0,0-1 1,0 1-1,0-1 0,0 1 0,0-1 1,0 0-1,0 1 0,0-1 0,-1 0 1,1 0-1,0 0 0,-1-1 0,4-2 1,-2 2-24,0-1-1,0 0 1,0 0 0,0 0 0,-1-1 0,1 1 0,-1 0 0,2-5 0,-1 0-6,0 1 0,-1-1-1,-1 0 1,1 1 0,-1-1-1,-1 0 1,1 0 0,-1-8 0,-3-10 17,-5-28 1,1 10-146,6 36 153,0 0 0,0 0 0,0 0 0,1 0-1,0-1 1,1 1 0,0 0 0,0 0 0,1 0-1,0 0 1,0 0 0,5-10 0,2 1 71,1 1-1,0-1 1,2 2 0,-1 0 0,2 0 0,0 1-1,1 0 1,26-19 0,10-2 266,77-41 0,7-4-32,-131 78-361,3-2-59,0 0 0,13-6-1,-18 10 43,0-1 0,0 1-1,0 0 1,0-1 0,0 1-1,0 0 1,0 0 0,0 0-1,1 0 1,-1 0 0,1 0-1,-1 0 8,-1 0 0,1 0 0,-1 1 0,1-1-1,-1 0 1,0 0 0,1 0 0,-1 1-1,1-1 1,-1 0 0,0 1 0,1-1-1,-1 0 1,0 1 0,0-1 0,1 1-1,-1-1 1,0 0 0,0 1 0,0-1-1,1 1 1,-1-1 0,0 1 0,0-1-1,0 1 1,0-1 0,0 1 0,1 5-39,-1-1 0,0 1 0,0-1 0,-1 1 1,0-1-1,0 1 0,-2 5 0,-15 40-50,8-24-35,-97 244 159,76-200 0,-75 118-1,-29 34 152,104-171-69,30-51-111,-21 33 264,21-32-209,0-1 1,-1 1 0,1 0-1,-1-1 1,0 1-1,1-1 1,-1 1-1,0-1 1,0 0 0,0 0-1,0 0 1,0 0-1,0 0 1,-3 0-1,5-1-34,-1 0 0,0 0 0,1 0-1,-1 0 1,1 0 0,-1 0-1,1 0 1,-1 0 0,1-1 0,-1 1-1,1 0 1,-1 0 0,1-1 0,-1 1-1,1 0 1,-1-1 0,1 1-1,-1 0 1,1-1 0,0 1 0,-1-1-1,1 1 1,0-1 0,-1 1 0,1 0-1,0-1 1,0 0 0,-1 1-1,1-1 1,0 1 0,0-1 0,0 1-1,0-1 1,0 1 0,0-1 0,0 0-1,0-22 235,2 15-237,0 1 0,1 0 0,0-1 0,0 1 0,0 0 1,1 1-1,0-1 0,1 1 0,-1 0 0,1 0 0,1 0 0,-1 0 1,1 1-1,0 0 0,0 0 0,10-6 0,5-1-86,0 1-1,0 1 0,1 1 1,25-8-1,64-15-1157,0 10-4089,-67 18-1102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4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0 899 2976,'0'1'161,"0"-1"0,0 1 0,0-1 0,0 1 0,1-1 1,-1 1-1,0-1 0,0 0 0,0 1 0,0-1 0,0 1 0,0-1 0,1 1 0,-1-1 0,0 0 1,0 1-1,1-1 0,-1 0 0,0 1 0,1-1 0,-1 0 0,0 1 0,1-1 0,-1 0 1,0 0-1,1 1 0,0-1 0,0 0 26,0 1 0,0-1 1,1 0-1,-1 0 0,0 0 1,0 0-1,0 0 0,0 0 1,1 0-1,1-1 0,2 0 29,-1-1 0,1 1 0,0-1 0,-1 0-1,5-3 1,41-35 987,-20 15-928,14-8-71,-2-2 0,-2-2 0,58-67 0,-64 60-124,-3-1 0,50-94 0,-65 108 90,26-60 492,-40 81-687,-5 7-115,2 4 116,0-1-1,1 1 1,-1-1-1,0 1 1,0-1-1,0 1 1,1-1 0,-1 1-1,0 0 1,1-1-1,-1 1 1,0 0-1,0 1 1,-12 19-125,1 0 1,1 1-1,-16 45 1,10-23 161,-9 15 34,5-11 170,2 0 0,-19 74 0,35-112-171,2 0-1,-1 0 1,1-1-1,1 1 0,0 1 1,0-1-1,3 12 1,-2-19-1,-1-1 0,1 1 0,-1-1-1,1 1 1,0-1 0,0 0 0,0 0 0,0 1 0,0-1 0,1 0 0,-1 0 0,1 0 0,-1 0 0,1-1 0,0 1 0,0 0 0,0-1-1,0 1 1,0-1 0,0 1 0,0-1 0,0 0 0,0 0 0,1 0 0,-1 0 0,0-1 0,1 1 0,-1-1 0,1 1 0,-1-1-1,1 0 1,-1 0 0,1 0 0,2 0 0,4-1 20,-1-1-1,0 0 1,1 0-1,-1-1 0,0 0 1,-1 0-1,1-1 1,0 0-1,-1-1 1,0 1-1,11-10 0,3-3-27,0-1 0,-1-1-1,0-1 1,-2 0 0,-1-2-1,0 0 1,17-31 0,91-175 128,67-82 6,-187 302-152,-1 0 1,0 0-1,4-13 1,2-3-2,-7 18-9,-3 5-14,0 1-1,1-1 1,-1 1-1,0-1 1,0 1-1,1 0 1,-1-1-1,0 1 1,0-1-1,0 1 1,0-1-1,0 1 1,1-1-1,-1 1 1,0-1-1,0 1 1,0-1-1,0 0 1,-1 1-1,1-1 1,0 1-1,0-1 0,-1 0-1,1 1 0,-1 0-1,1 0 1,-1 0-1,1 0 1,-1 0 0,1 0-1,-1 1 1,1-1-1,-1 0 1,1 0-1,0 0 1,-1 0 0,1 0-1,-1 1 1,1-1-1,-1 0 1,1 1 0,0-1-1,-1 0 1,1 0-1,-1 1 1,-19 19 31,-20 27 0,28-31 71,1 1 1,0 0 0,1 1-1,1 0 1,-12 35 0,-21 100 296,28-92-430,-24 79 267,-18 80 512,49-191-307,3-19 57,3-10-211,1-3 9,1-5-244,0 1 1,1-1-1,0 1 1,0-1-1,1 1 1,5-9-1,0-4-33,-4 10-70,1-1 1,1 0-1,0 1 0,0 0 0,1 0 0,14-16 0,-19 24 15,0 0 0,1-1 0,-1 1-1,1 0 1,-1 1 0,1-1 0,0 0 0,5-1-1,-7 2 33,0 1-1,0 0 1,0 0-1,0 0 1,0 0-1,0 0 0,1 0 1,-1 0-1,0 0 1,0 0-1,0 0 0,0 1 1,0-1-1,0 0 1,0 1-1,0-1 1,0 1-1,0-1 0,0 1 1,0-1-1,0 1 1,0 0-1,0 0 1,0-1-1,-1 1 0,1 0 1,0 0-1,0 0 1,0 1-1,20 29-171,-11-16 229,-1-1 1,24 24 0,-29-34-20,-1-1-1,1 1 0,0-1 0,0 0 1,1-1-1,-1 1 0,1-1 1,-1 0-1,1 0 0,0 0 1,0 0-1,-1-1 0,1 0 1,8 1-1,-2-2 61,1 0 0,0 0 0,0-1 0,0-1 1,-1 0-1,1 0 0,-1-1 0,15-6 0,-22 7-54,1 0-1,0 0 1,0 0 0,-1-1 0,0 1-1,1-1 1,-1 0 0,0-1 0,0 1-1,-1-1 1,1 0 0,-1 0-1,0 0 1,0 0 0,0 0 0,0-1-1,-1 1 1,0-1 0,0 0 0,0 1-1,1-7 1,-2 7-42,3-28-314,-4 30 299,0 0 0,0 1 0,0-1 0,0 0-1,0 1 1,0-1 0,-1 0 0,1 1 0,-1-1 0,1 0 0,-1 1 0,1-1 0,-1 1 0,0-1 0,0 1 0,-1-2 0,1 2 4,0 1 1,1-1 0,-1 1 0,0 0-1,0-1 1,1 1 0,-1 0 0,0 0-1,0-1 1,0 1 0,1 0 0,-1 0-1,0 0 1,0 0 0,0 0 0,0 0-1,1 0 1,-1 0 0,0 0 0,0 1-1,0-1 1,1 0 0,-1 0 0,0 1-1,0-1 1,0 1 0,1-1 0,-1 0-1,0 1 1,1 0 0,-2 0 0,0 1-10,-1 0 0,1 0 0,-1 0 0,1 1 0,0-1 0,0 1 0,-2 3 0,2-4 26,1 1 0,0-1 0,0 0 0,0 1 1,0-1-1,1 1 0,-1-1 0,1 1 0,-1 0 0,1-1 1,0 1-1,0-1 0,0 1 0,1-1 0,-1 1 1,0 0-1,1-1 0,0 1 0,-1-1 0,1 1 0,0-1 1,1 0-1,-1 1 0,0-1 0,0 0 0,1 0 0,0 0 1,-1 0-1,1 0 0,0 0 0,0 0 0,0-1 1,3 3-1,7 4 17,1 0 0,-1-1 0,2 0 0,-1-1 0,1 0 0,0-1 0,0-1 0,25 5 0,-23-7-1738,35 2-1,-49-4 1263,0 0 1,0 0-1,1-1 0,-1 1 0,0 0 1,0-1-1,1 1 0,-1-1 0,0 0 1,0 0-1,3-1 0,9-4-1767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11 165 7136,'-11'0'3232,"11"4"-2816,5-4 1344,9 0-1056,14-4 480,11-1-672,22-7-160,0 3-224,16-12 192,-7 0-192,16-9-736,-11 9 320,19-3-3360,-3 3 2016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11 813 3392,'0'0'70,"0"0"1,0 0-1,0 1 1,0-1-1,0 0 0,0 0 1,0 0-1,0 1 1,-1-1-1,1 0 0,0 0 1,0 0-1,0 0 1,0 0-1,0 1 0,-1-1 1,1 0-1,0 0 1,0 0-1,0 0 0,0 0 1,-1 0-1,1 0 1,0 0-1,0 0 0,0 0 1,-1 1-1,1-1 1,0 0-1,0 0 0,0 0 1,0 0-1,-1 0 1,1 0-1,0 0 0,0-1 1,0 1-1,-1 0 1,1 0-1,0 0 0,0 0 1,0 0-1,-1 0 1,1 0-1,0 0 0,0 0 1,0 0-1,0-1 1,0 1-1,-1 0 0,1 0 1,0 0-1,0-1 1,0 1 89,-1-1 0,1 1 1,0-1-1,0 1 0,0-1 1,-1 1-1,1-1 0,0 1 1,0-1-1,0 1 0,0-1 1,0 1-1,0-1 0,0 0 1,0 1-1,0-1 0,1 0 1,4-33 1977,3 16-1526,1 1 0,0 0 0,17-22 0,-1 5-326,2 1 1,39-39-1,-59 65-316,0 0 0,0 0 1,1 1-1,0 0 0,1 1 0,-1 0 0,1 0 1,0 1-1,0 0 0,0 0 0,16-3 1,-24 6 40,0 1 0,1 0 0,-1 0 0,0-1 0,1 1 0,-1 0 0,0 0 0,1 0 0,-1 0 0,0 0 0,0 1 0,1-1 0,-1 0 0,0 1 0,1-1 0,-1 1 0,0-1 0,0 1 0,0-1 0,1 1 0,-1 0 0,0 0 0,0-1 0,0 1 0,0 0 0,0 0 0,-1 0 0,1 0 0,0 0 0,0 0 0,-1 1 0,1-1 0,0 0 0,-1 0 0,1 0 0,-1 1 0,0-1 0,1 0 0,-1 1 0,0-1 0,0 0 0,0 1 0,0-1 0,0 0 0,0 1 0,0 0 0,-1 5 21,0 0 0,0 0 0,0 0 0,-1 0 0,0-1 0,-1 1 0,1-1 0,-5 7 0,-60 104 709,65-114-662,1 0 0,-1 0 0,1 0 0,0 0 0,0 0 0,-2 6 0,3-8-63,0-1 0,0 0 1,0 0-1,0 0 0,0 1 1,0-1-1,0 0 1,0 0-1,0 0 0,0 1 1,0-1-1,0 0 0,0 0 1,1 0-1,-1 1 0,0-1 1,0 0-1,0 0 0,0 0 1,0 1-1,0-1 0,0 0 1,0 0-1,1 0 1,-1 0-1,0 1 0,0-1 1,0 0-1,0 0 0,1 0 1,-1 0-1,0 0 0,0 0 1,0 0-1,1 0 0,-1 1 1,0-1-1,2-1 23,-1 1-1,0 0 1,1 0 0,-1-1-1,0 1 1,0-1-1,0 1 1,0-1 0,1 0-1,-1 1 1,1-2-1,36-22 175,49-21-1,8-5-210,-50 21 13,-29 18-124,0 0-1,1 1 0,0 1 0,25-9 1,-41 18 102,0-1 1,0 1 0,1-1 0,-1 1-1,0-1 1,0 1 0,1 0-1,-1 0 1,1 0 0,-1 0 0,0 0-1,1 0 1,-1 0 0,0 0-1,1 0 1,-1 1 0,0-1-1,1 0 1,-1 1 0,0-1 0,0 1-1,1 0 1,-1-1 0,0 1-1,0 0 1,0 0 0,0-1 0,0 1-1,0 0 1,0 0 0,0 0-1,0 1 1,-1-1 0,1 0 0,0 0-1,-1 0 1,1 0 0,-1 1-1,1-1 1,-1 0 0,1 1-1,-1-1 1,0 0 0,0 1 0,0-1-1,1 0 1,-1 1 0,-1-1-1,1 3 1,-1 14 123,-1 1-1,-1-1 1,-6 21 0,5-21 61,0 1 0,1-1 0,-1 22 0,4-39-158,0 1 0,0-1 0,0 0 1,0 1-1,0-1 0,0 0 0,0 1 0,0-1 1,1 0-1,-1 1 0,1-1 0,-1 0 1,1 0-1,-1 1 0,1-1 0,-1 0 0,1 0 1,0 0-1,0 0 0,0 0 0,0 0 0,0 0 1,0 0-1,0 0 0,0 0 0,0 0 1,0-1-1,0 1 0,0 0 0,1-1 0,-1 1 1,0-1-1,0 0 0,1 1 0,-1-1 0,2 0 1,0 0 32,1 0-1,-1 0 1,1-1 0,-1 1 0,0-1 0,1 0 0,-1 0 0,0 0-1,1-1 1,-1 1 0,0-1 0,0 1 0,4-5 0,0 0-21,0 0 0,0-1 0,-1 0 0,7-10 0,0 0 5,100-127 118,-104 126-598,-11 57-373,-4 8 707,3-38 128,2 0-1,-1 1 0,1-1 1,1 1-1,0-1 0,0 1 1,1-1-1,0 1 0,4 15 1,-5-24 6,1 0 1,-1 0 0,1 0-1,-1 1 1,1-1 0,-1 0-1,1 0 1,0 0 0,-1-1-1,1 1 1,0 0 0,0 0 0,0 0-1,0 0 1,0-1 0,0 1-1,0 0 1,0-1 0,0 1-1,0-1 1,0 1 0,0-1-1,1 1 1,1-1 10,-1 0 1,0 0-1,1 0 1,-1 0-1,0 0 1,1-1-1,-1 1 1,0-1-1,1 1 1,-1-1-1,3-1 1,5-4 69,1 0 0,0 0 0,14-13 0,-19 15-86,80-56 193,11-8-426,-95 67 195,0-2-20,1 1-1,0 0 0,0 0 0,0 1 0,4-3 1,-7 4 32,0 0 0,0 0 1,1 0-1,-1 0 0,0 0 1,0 0-1,0 0 0,0 0 1,1 0-1,-1 0 1,0 0-1,0 0 0,0 0 1,0 0-1,0 0 0,1 0 1,-1 0-1,0 0 0,0 0 1,0 0-1,0 1 0,0-1 1,1 0-1,-1 0 0,0 0 1,0 0-1,0 0 0,0 0 1,0 0-1,0 1 0,0-1 1,1 0-1,-1 0 1,0 0-1,0 0 0,0 0 1,0 1-1,0-1 0,0 0 1,0 0-1,0 0 0,0 0 1,0 1-1,0-1 0,0 0 1,0 0-1,0 0 0,0 0 1,0 1-1,0-1 0,0 0 1,0 0-1,-2 11-207,2-10 134,-2 8 89,0 0 1,1 0-1,1 0 1,0 1 0,0-1-1,0 0 1,1 0-1,4 16 1,-4-22 20,0 0 0,0 0 0,0 0 0,0 0 0,1-1 0,-1 1 0,1 0 0,0-1 0,0 1 0,0-1 0,0 0 0,0 1-1,0-1 1,1 0 0,-1 0 0,1 0 0,-1-1 0,1 1 0,0-1 0,-1 1 0,1-1 0,0 0 0,0 0 0,0 0 0,0-1 0,0 1 0,0-1 0,1 1 0,5-1 0,0-1 51,1 1 0,-1-1 1,0-1-1,1 0 0,-1 0 0,0-1 1,11-5-1,7-5-77,25-16-1,-19 9-255,69-44 389,-96 60-170,0 0-1,1 1 0,-1-1 0,1 2 1,0-1-1,9-2 0,-3 1-11,-21 9-173,-24 22 73,2-1 37,23-20 97,0 0 0,0 0 0,1 1 0,0 0 1,0 1-1,1-1 0,0 1 0,0 0 0,1 0 0,0 0 0,1 1 0,-1 0 0,-1 10 0,4-14 14,0-1-1,0 0 0,1 1 0,0-1 0,-1 0 0,2 1 0,-1-1 1,0 0-1,1 1 0,0-1 0,0 0 0,0 0 0,1 0 0,2 7 0,-3-9 11,1 1 0,-1-1 0,1 1 0,-1-1 0,1 0 0,0 0-1,0 0 1,0 0 0,0 0 0,1 0 0,-1 0 0,0-1 0,1 1-1,-1-1 1,1 1 0,-1-1 0,1 0 0,0 0 0,-1 0 0,1-1-1,6 2 1,-4-2 28,1 0 0,-1 0-1,1-1 1,-1 0 0,1 0-1,-1 0 1,9-3 0,36-19 80,-19 8-50,251-126 238,-269 133-294,1-1 0,-1-1 0,-1 0 0,0 0 0,0-1 0,-1-1 0,0 0 0,-1-1 0,14-23 0,2-9 35,37-86 1,8-58 89,-70 189-140,8-26 9,-3 12-92,-1 1 0,0-1 0,-1 0-1,-1 0 1,0-1 0,0-17 0,-3 31 61,1 1 1,-1-1 0,0 1 0,0-1 0,0 1 0,0-1 0,0 1-1,0-1 1,-1 1 0,1-1 0,0 1 0,0-1 0,0 1-1,0-1 1,-1 1 0,1-1 0,0 1 0,0-1 0,-1 1-1,1 0 1,0-1 0,-1 0 0,1 1 6,-1 0 1,1 0-1,-1 0 1,1 0-1,0 0 1,-1 1-1,1-1 1,-1 0-1,1 0 1,0 0-1,-1 0 1,1 0-1,0 1 1,-1-1-1,1 0 1,0 0-1,-1 1 1,1-1-1,0 0 1,-1 0-1,1 1 1,-18 22-211,18-22 222,-11 18-7,2 0 0,0 0 0,2 1 0,-11 39 0,11-34-5,-6 18 16,-32 130-156,39-147 185,2 1 1,1 0 0,2 0-1,2 43 1,-1-60 12,2 1-1,-1-1 1,1 0 0,1 0 0,0-1 0,0 1 0,1 0 0,0-1 0,1 0 0,0 0 0,0 0-1,12 14 1,-15-22-26,0 1-1,0 0 1,1-1-1,-1 1 1,1-1-1,-1 0 1,1 0-1,0 0 1,-1 0-1,1 0 0,0 0 1,0-1-1,-1 1 1,1-1-1,0 0 1,4 0-1,-2 0 15,0-1 1,0 1-1,0-1 0,0 0 0,0 0 0,0-1 0,0 1 1,-1-1-1,6-3 0,3-2 59,2-2-8,25-10-1,-26 13-61,81-36-31,-85 36 31,0-1-1,0 1 1,0-2-1,-1 1 1,0-1-1,14-16 1,-21 22-26,-1-1 1,1 0-1,0 0 0,-1 1 1,1-1-1,-1 0 1,2-6-1,-3 9-6,0-1 0,0 1 0,0 0 0,0-1 0,0 1 0,0-1 0,0 1 0,0-1 0,0 1 0,0-1 0,0 1 0,0 0 0,0-1 0,0 1 0,-1-1 0,1 1 0,0-1 0,0 1 0,0 0 0,-1-1 0,1 1 0,0-1 0,-1 0 0,0 1-5,0 0-1,1 0 1,-1-1 0,0 1 0,0 0 0,0 0 0,1 0-1,-1 0 1,0 0 0,0 0 0,0 0 0,0 0 0,1 0-1,-1 1 1,0-1 0,0 0 0,1 0 0,-3 1 0,-8 4-37,1 0 1,-1 1 0,-17 12 0,-4 3 10,24-16-13,-1 1 0,1 1 1,-10 8-1,16-13 61,-1 0 1,1 0-1,0 0 1,0 1-1,0-1 0,0 1 1,1 0-1,-1-1 1,1 1-1,-1 0 1,1 0-1,0 0 0,0 0 1,-1 6-1,2-7-6,1 0-1,-1-1 0,0 1 1,1 0-1,0-1 0,-1 1 1,1 0-1,0-1 0,0 1 1,0-1-1,0 1 0,0-1 1,0 1-1,0-1 0,0 0 1,1 0-1,-1 1 0,0-1 1,1 0-1,-1 0 0,1 0 1,0-1-1,-1 1 0,1 0 1,-1-1-1,3 2 0,2 0 71,0 0 0,1-1-1,-1 0 1,0 0 0,13 1-1,42-9-15,-21 3 42,0-2 0,0-2 0,66-22 0,-94 25-65,0 0 0,0-1 0,-1 0 0,0-1 0,0 0 0,0 0 0,-1-2 0,0 1 0,-1-1 0,10-11 0,15-15-372,-25 24 101,-5 11 144,-4 3 77,0 0 1,-1 0 0,1 0 0,-1 0 0,-1 6-1,-1 8-159,0 0 173,-1 1 1,-5 17 0,5-22 9,0 1-1,1 0 1,0 0 0,0 21-1,3-29 18,2 37 107,-2-42-112,0 1-1,0-1 1,1 1-1,-1-1 1,1 1-1,-1-1 1,1 0-1,1 3 1,-2-3-10,1-1 0,-1 0 0,0 0 0,0 1 0,1-1 0,-1 0 0,0 0 0,1 0 1,-1 1-1,0-1 0,0 0 0,1 0 0,-1 0 0,0 0 0,1 0 0,-1 0 0,0 0 0,1 0 0,-1 0 1,0 0-1,1 0 0,-1 0 0,0 0 0,1 0 0,-1 0 0,0 0 0,1 0 0,-1 0 0,0 0 0,1 0 1,-1 0-1,0-1 0,1 1 0,-1 0 0,1-1 0,9-6 109,0-1 0,0-1 0,-1 0 1,14-17-1,18-17-62,34-23-486,-74 66 30,0 6 271,-3 9 212,1-10-104,0 3 36,-1 4-40,1 1-1,1 14 1,0-22 14,0-1 0,1 0 0,0 1 0,0-1 1,0 0-1,1 1 0,-1-1 0,1 0 0,4 7 1,-2-5 50,0-1 0,-1 1 0,2-1 0,-1 0 1,1 0-1,0 0 0,0-1 0,9 7 0,-11-10-7,0 1 0,0-1 0,1 1 0,-1-1 0,1 0 1,-1 0-1,1 0 0,-1-1 0,1 1 0,-1-1 0,1 0 0,-1 0 0,1 0 0,0-1 0,-1 1 0,1-1 0,-1 0 0,5-1 0,16-7 104,0-1 0,0 0 0,-1-2 0,25-17 0,-16 6-81,0-1 0,29-28 0,42-62-139,-85 92 37,-10 12-41,0 0 0,11-11 0,-18 21 85,-1-1-1,0 1 1,0 0-1,1 0 1,-1-1-1,0 1 1,0 0-1,1 0 1,-1 0-1,0-1 1,0 1-1,1 0 1,-1 0 0,0 0-1,1 0 1,-1 0-1,0 0 1,1 0-1,-1-1 1,0 1-1,1 0 1,-1 0-1,0 0 1,1 0-1,-1 0 1,0 1-1,1-1 1,-1 0-1,0 0 1,1 0-1,3 10-228,-4 16-83,-6 24 321,3-23 6,-11 51 0,7-54-4,4-8 61,-2 0 0,1-1 0,-2 1 1,0-1-1,-16 28 0,21-42-49,0 0-1,0 0 1,1 0-1,-1 0 1,0 0 0,0 0-1,0 0 1,0 0 0,0 0-1,0-1 1,0 1-1,-1 0 1,1-1 0,0 1-1,0-1 1,-1 1 0,1-1-1,0 1 1,0-1-1,-1 0 1,1 0 0,-3 0-1,2 0 1,0-1 0,0 1 0,0-1-1,0 0 1,0 0 0,0 1-1,0-1 1,1-1 0,-1 1 0,0 0-1,0 0 1,1-1 0,-1 1 0,-2-4-1,-5-3-87,7 7 66,0 0-1,0-1 1,-1 0 0,2 1 0,-1-1 0,0 0 0,0 0 0,1 0 0,-1 0 0,1 0 0,-1 0 0,1-1 0,-2-3 0,3 5 1,1 1 0,-1-1 1,0 1-1,1 0 0,-1-1 0,1 1 0,-1 0 0,0-1 0,1 1 0,-1 0 0,1 0 0,-1-1 0,1 1 1,-1 0-1,1 0 0,0 0 0,-1 0 0,1 0 0,-1 0 0,1 0 0,-1 0 0,1 0 0,-1 0 0,1 0 0,0 0 1,19 1 123,-19-1-109,18 3 299,-1 1 1,29 9 0,-9-2-297,-15-4-102,-15-4-163,-1 0 1,2-1-1,-1 0 0,0-1 0,10 1 1,-16-2 162,1 0-656,0 0 0,1 0 0,-1 1 0,0-1 0,0 1 0,0-1 0,5 3 0,6 5-2281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2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7 840 1664,'-6'1'5756,"8"-10"-4947,0 4-670,1-1 1,0 1-1,0 0 0,0 0 1,6-7-1,-1 0 44,-3 6-88,0 0 0,1 1 0,-1-1 0,1 1 0,0 0 0,9-5 0,18-16 120,-3-2-18,2 2 0,0 0 1,39-21-1,-48 35-310,-22 11 101,1 0 0,-1 1 0,0-1-1,1 1 1,-1 0 0,1-1 0,-1 1 0,0 0 0,1 0 0,-1 0 0,1 0 0,-1 0-1,3 0 1,-4 1 12,0-1 0,0 0 0,1 1-1,-1-1 1,0 0 0,0 1-1,0-1 1,1 0 0,-1 1 0,0-1-1,0 1 1,0-1 0,0 0 0,0 1-1,0-1 1,0 1 0,0-1 0,0 0-1,0 1 1,0-1 0,0 1-1,0-1 1,-1 1 0,-2 13 33,2-10-12,-2 9 43,-1 1-1,0-2 1,-12 24 0,-1 4-20,-12 51 980,26-81 53,7-13 23,7-7-584,26-15-342,2 1-1,65-28 1,-3 1-7,-3-5-508,-96 55 253,0-1-1,0 1 1,0 0-1,0 0 1,0 0 0,1 0-1,-1 0 1,3 0 0,-5 1 50,1 0 1,-1 0 0,1 1-1,-1-1 1,1 0 0,-1 0-1,1 0 1,-1 0 0,1 1-1,-1-1 1,0 0 0,1 0-1,-1 1 1,1-1 0,-1 0 0,0 1-1,1-1 1,-1 0 0,0 1-1,0-1 1,1 1 0,-1-1-1,0 1 1,0-1 0,1 0-1,-1 1 1,0-1 0,0 1-1,0-1 1,0 1 0,0-1-1,0 1 1,0-1 0,0 1 0,0-1-1,0 1 1,0-1 0,0 1-1,0-1 1,0 1 0,-1 10-85,0 0 0,-3 14 0,2-15 114,0 0 0,0 14 0,5 12 318,-3-35-261,0 0 0,0 0 0,1 0 0,-1 0 0,0 0 0,0 0 0,0 0 0,1-1 0,-1 1 0,1 0-1,-1 0 1,1 0 0,-1 0 0,1 0 0,-1-1 0,1 1 0,-1 0 0,1 0 0,0-1 0,0 1 0,-1 0 0,1-1 0,0 1 0,0-1 0,0 1 0,0-1 0,0 1 0,0-1 0,0 0 0,-1 0 0,1 1 0,0-1 0,0 0 0,0 0 0,0 0 0,2 0 0,1 0 82,0 0-1,-1 0 1,1-1-1,-1 1 0,1-1 1,0 0-1,-1 0 1,6-3-1,3-2-10,-1-1 0,0 0 0,-1 0 0,1-1 0,-2-1 0,1 1 0,15-20 0,29-42-129,-9 10-14,-32 36-734,-15 27 558,1 0 0,0 0 0,0 0 0,0 1 0,1-1 0,-1 0 0,1 1 0,0 6 0,0-2 43,-3 20-63,1-17 190,1 1 0,0 0 0,2 20 0,0-28 53,-1 1 0,1-1 0,0 0-1,1-1 1,-1 1 0,1 0 0,-1 0-1,1-1 1,0 1 0,1-1 0,-1 1-1,1-1 1,-1 0 0,7 6 0,-8-8 38,0 0 0,1 0 0,-1 0 0,0-1 0,1 1 0,-1 0 0,1 0 0,0-1 0,-1 1 0,1-1 0,-1 1 0,1-1 0,0 0 0,-1 0 0,1 0 0,0 0 0,2 0 0,2-1 190,-1 0 0,1 0-1,9-4 1,0 0-2,8-3-182,1-2 0,-2 0 0,1-1 0,-1-1 1,-1-1-1,0-1 0,-1-1 0,22-21 0,-41 35-143,0 0 0,1 0 0,-1 0 0,0 0 0,0-1 0,-1 1 0,1 0 1,0 0-1,0-1 0,-1 1 0,1-1 0,0-1 0,-3 5-721,-2 12 337,-5 27 150,8-37 296,0-1 1,0 1-1,0 0 1,1-1 0,-1 1-1,1 0 1,0 0-1,0-1 1,0 1-1,1 0 1,-1-1 0,1 1-1,0 0 1,0-1-1,0 1 1,1-1 0,-1 1-1,4 5 1,1 0 118,1 0-1,-1-1 1,1 1 0,16 14 0,-20-21-39,-1 0 1,1-1 0,-1 1-1,1 0 1,0-1-1,0 1 1,-1-1 0,1 0-1,0 0 1,0 0-1,0 0 1,0-1-1,0 1 1,1-1 0,-1 0-1,0 0 1,0 0-1,0 0 1,0 0-1,0-1 1,0 0 0,4-1-1,0 0 3,-1 0 1,0-1-1,0 0 0,0 0 0,0 0 0,0-1 0,-1 0 0,0 0 1,7-7-1,9-8 26,30-21 1,-23 19-226,-15 11 51,2 0-1,-1 1 1,1 1 0,1 0 0,0 1 0,0 1-1,0 0 1,33-6 0,-30 12-244,-18 0 325,-1 0 0,0 0 0,0 0 1,0 0-1,0 0 0,0 0 1,0 0-1,0 0 0,0 0 0,0 0 1,1 0-1,-1 0 0,0 0 1,0 0-1,0 0 0,0 1 0,0-1 1,0 0-1,0 0 0,0 0 0,0 0 1,0 0-1,0 0 0,0 0 1,0 0-1,0 0 0,0 0 0,0 1 1,1-1-1,-1 0 0,0 0 1,0 0-1,0 0 0,0 0 0,0 0 1,0 0-1,0 0 0,0 1 1,-1-1-1,1 0 0,0 0 0,0 0 1,0 0-1,0 0 0,-7 7 279,-10 2-446,-24 10 0,5-3-207,25-10 306,1-1 1,1 1-1,-1 1 1,-15 13-1,22-18 54,1 0 0,0 0 0,0 0 0,0 1-1,0-1 1,1 0 0,-1 1 0,0-1 0,1 1-1,0 0 1,0-1 0,0 1 0,0 0-1,0 0 1,0 0 0,1-1 0,-1 1 0,1 0-1,0 0 1,0 0 0,0 0 0,0 0 0,0 0-1,2 5 1,-1-6 26,1 1-1,-1 0 0,1-1 1,-1 0-1,1 1 1,0-1-1,0 0 0,0 0 1,1 0-1,-1 0 1,4 2-1,-3-1 25,1-1-1,1 0 1,-1 1-1,0-1 1,0-1-1,8 3 1,1-2 98,0 0 1,1-2-1,-1 1 1,0-2-1,0 0 1,0 0-1,24-6 1,88-34 285,-116 38-362,15-6 92,40-21 0,-52 23-83,-1-1 0,0 0 0,0 0 0,-1-1-1,11-12 1,-6 5-31,-1-1-1,-1-1 0,-1 0 1,19-36-1,24-75 50,42-79 48,-52 141-312,-32 49 98,0-1-1,11-20 1,-23 38 88,0-1-73,-1 1 0,1-1 0,0 1 1,0-1-1,-1 1 0,1-1 0,-1 1 1,1-1-1,-1 0 0,0 1 0,1-1 1,-1 1-1,0-4 0,-1 5 19,0 0 1,1 0-1,-1 0 0,0 0 0,1 0 0,-1 0 1,1 0-1,-1 0 0,0 0 0,1 0 1,-1 0-1,0 0 0,1 1 0,-1-1 0,1 0 1,-1 0-1,1 1 0,-1-1 0,1 0 0,-1 1 1,1-1-1,-1 1 0,1-1 0,-1 0 1,1 1-1,-1-1 0,0 2 0,-17 19-168,14-17 157,-8 13 9,0-1 0,1 2 1,0-1-1,2 2 0,0-1 1,-10 30-1,10-19 46,2 0 1,-8 52-1,3 62-114,2-19 152,9-112-24,2 0-1,-1 0 0,1-1 1,1 1-1,0-1 1,6 20-1,-3-12 53,-4-17-68,-1 0-1,1 0 1,0 0 0,0 1-1,0-1 1,0 0 0,0-1-1,0 1 1,1 0 0,-1 0-1,1-1 1,-1 1-1,1 0 1,-1-1 0,1 0-1,4 3 1,-3-2 54,1 0 0,0-1-1,0 1 1,0-1 0,0 0 0,0 0 0,0-1-1,6 1 1,4-1 109,0 0 1,0-1-1,0-1 0,18-5 0,6-1 50,80-23 345,-104 27-485,-1-1 0,0-1 0,0 0 0,0-1 0,0-1 0,12-9 0,-18 11-15,-1 0 0,0 0 0,0 0 0,7-12 1,-10 14-66,-1 1 0,0-1 0,0 0 1,0 1-1,0-1 0,-1 0 1,0 0-1,1 0 0,-2-1 1,1 1-1,0-4 0,-1 7-26,0-1 0,0 1 0,0 0 0,-1 0 0,1 0 0,0-1 0,-1 1-1,1 0 1,-1 0 0,0 0 0,1 0 0,-1 0 0,0 0 0,1 0 0,-1 0 0,0 0 0,0 0 0,0 0 0,0 1-1,0-1 1,0 0 0,0 1 0,0-1 0,0 0 0,0 1 0,0-1 0,-2 1 0,0-1-60,0 0-1,-1 0 1,1 0 0,-1 1-1,1-1 1,-1 1 0,1 0-1,-5 0 1,1 2 10,-1-1 1,1 1-1,0 0 0,-1 1 0,1 0 1,0 0-1,1 0 0,-8 6 0,-4 3-123,-25 22 1,36-29 169,1 1 1,0 0 0,0 1-1,1-1 1,-7 10 0,11-14 41,-1 0 1,1 0-1,0 1 1,0-1-1,0 0 0,1 0 1,-1 1-1,0-1 1,1 0-1,0 1 1,-1-1-1,1 0 1,0 1-1,0-1 1,0 0-1,1 1 1,-1-1-1,0 0 1,1 1-1,0-1 1,-1 0-1,1 1 1,0-1-1,2 2 1,-1 0 8,1 1 1,0-1 0,1 0 0,-1-1 0,1 1 0,-1-1 0,1 1 0,0-1 0,1 0 0,-1-1 0,5 3 0,-1-1 71,0-1 1,0 0 0,0 0 0,1-1 0,15 2 0,-1-1 91,1-2 0,0 0 0,-1-1 0,1-1 0,28-6-1,-41 5-116,-1-1-1,-1 0 0,1-1 0,0 0 0,-1-1 1,11-6-1,50-40 4,-40 28 73,-21 16-83,-1-1 0,0 0 0,0-1 1,7-11-1,1 0-95,-9 12 41,-1 2-34,-1 0-1,0 0 1,0-1 0,-1 0 0,0 1 0,0-2-1,4-8 1,-44 84-1399,35-66 1427,-10 18-134,-7 23 1,15-38 132,1 1 0,1 1 0,-1-1 1,1 0-1,0 0 0,0 0 1,1 1-1,0 10 0,1-9 61,2 15 37,-3-22-72,1-1 0,-1 1 0,0-1 0,0 1 0,0-1 0,1 1 0,-1-1 0,0 1 0,1-1 0,-1 1 0,0-1 1,1 0-1,-1 1 0,0-1 0,1 0 0,-1 1 0,1-1 0,-1 0 0,1 1 0,-1-1 0,1 0 0,-1 0 0,1 0 0,-1 0 0,1 1 0,-1-1 0,1 0 0,-1 0 0,1 0 0,-1 0 1,1 0-1,0 0 0,-1 0 0,1 0 0,-1 0 0,1-1 0,17-5 262,0 0 1,-1-2-1,0 0 0,32-21 1,7-4-286,16-7 229,-59 33-310,-13 7 28,0-1 1,1 1-1,-1-1 1,1 1-1,-1 0 1,1-1-1,-1 1 1,1 0-1,-1 0 1,1-1-1,0 1 1,-1 0-1,1 0 1,-1 0-1,1 0 1,-1 0-1,1 0 0,0 0 1,-1 0-1,2 0 1,-2 1-6,0 1 1,0-1-1,0 1 0,1-1 0,-1 1 1,-1 0-1,1-1 0,0 1 1,0-1-1,-1 3 0,-2 10-38,2-10 113,0 1 0,0-1 0,0 0 0,1 1 0,0-1 0,-1 1 0,2-1 0,-1 0 0,0 1 0,1-1 0,0 1 0,0-1 0,0 0 0,0 0 0,3 5 0,-3-6 13,1 0-1,0 0 1,0-1 0,0 1 0,0 0-1,0 0 1,1-1 0,-1 0 0,1 1-1,-1-1 1,1 0 0,0 0 0,0 0-1,0-1 1,0 1 0,0-1 0,5 2-1,-4-2 44,0-1-1,1 1 0,-1-1 0,1 0 0,0 0 0,-1 0 0,1-1 0,-1 1 0,1-1 0,-1 0 0,0-1 0,8-2 0,10-6-1,-1-1 0,0-1-1,-1 0 1,0-2 0,-1 0 0,0-1 0,-1-1-1,19-23 1,-2-4-49,-28 33-161,1 0 1,0 0 0,1 1-1,0 0 1,0 0 0,12-7-1,-19 15 119,-1 0-1,0 0 0,1 0 0,-1 1 0,0-1 0,1 0 0,-1 1 0,1 0 0,-1-1 0,1 1 1,-1 0-1,1-1 0,-1 1 0,1 0 0,-1 0 0,1 0 0,-1 1 0,1-1 0,-1 0 1,1 1-1,-1-1 0,1 0 0,-1 1 0,1 0 0,-1-1 0,0 1 0,1 0 0,-1 0 0,0 0 1,0 0-1,1 0 0,-1 0 0,0 0 0,0 0 0,0 0 0,0 0 0,-1 1 0,1-1 0,0 0 1,1 3-1,1 2-6,0 1 0,-1-1 0,1 1 0,-1 0 0,-1 0 0,1 0 0,0 10 0,-2 3 54,0-1 0,-2 1 0,0-1 0,-1 0 0,-1 0-1,-1 0 1,-1 0 0,0-1 0,-17 34 0,18-43-63,4-7 166,0 1 0,0-1 0,0 0 0,-1 1 0,1-1 0,-1 0 0,-2 3 0,4-5-91,-1 0-1,1 0 0,-1 1 0,1-1 0,-1 0 0,1 0 0,-1 0 0,0 1 1,1-1-1,-1 0 0,1 0 0,-1 0 0,1 0 0,-1 0 0,0 0 1,1 0-1,-1-1 0,1 1 0,-1 0 0,0 0 0,1 0 0,-1 0 0,1-1 1,-1 1-1,1 0 0,-1-1 0,1 1 0,-1 0 0,1-1 0,0 1 1,-1-1-1,1 1 0,-1 0 0,1-1 0,0 1 0,-1-1 0,1 0 0,-21-25 345,16 19-392,-1 0 0,-11-12 0,3 4 75,0 2-148,8 8-221,-5-4-675,11 9 969,0 0 1,0 0-1,0 0 0,0 0 1,0 0-1,0 0 0,0 0 0,0 0 1,0-1-1,0 1 0,-1 0 1,1 0-1,0 0 0,0 0 1,0 0-1,0 0 0,0 0 0,0 0 1,0 0-1,0 0 0,-1 0 1,1 0-1,0 0 0,0 0 1,0-1-1,0 1 0,0 0 0,0 0 1,-1 0-1,1 0 0,0 0 1,0 1-1,0-1 0,0 0 1,0 0-1,0 0 0,-1 0 0,1 0 1,0 0-1,0 0 0,0 0 1,0 0-1,0 0 0,0 0 1,0 0-1,0 0 0,-1 0 1,1 0-1,0 1 0,0-1 0,0 0 1,0 0-1,0 0 0,0 0 1,0 0-1,0 0 0,0 1 1,12 7 39,-6-4 17,0 0 0,0 0 0,0-1-1,0 0 1,0-1 0,1 1 0,6 1 0,48 7 345,-24-5-127,18 4 382,68 3 0,-96-12-581,1-1-1,0-2 1,0 0 0,37-9 0,-42 7-292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3328,'0'-1'197,"0"1"0,0-1 0,0 0 1,0 1-1,0-1 0,0 0 0,0 1 0,0-1 1,1 0-1,-1 1 0,0-1 0,0 0 0,1 1 0,-1-1 1,0 0-1,1 1 0,-1-1 0,0 1 0,1-1 1,2-1 1232,-3 1-1183,0 1 0,0 0 0,1-1-1,-1 1 1,0 0 0,0-1 0,0 1-1,0 0 1,1-1 0,-1 1 0,0 0-1,0-1 1,0 1 0,0 0 0,0-2-1,4-4 2165,-4 6-2368,0 0 0,0 0 0,0 0 0,0 0 0,0 0-1,0 1 1,0-1 0,1 0 0,-1 0 0,0 0 0,0 0 0,0 0 0,0 0 0,0 0-1,0 0 1,0 0 0,0 0 0,0 0 0,0 0 0,0 1 0,0-1 0,1 0 0,-1 0-1,0 0 1,0 0 0,0 0 0,0 0 0,0 0 0,0 0 0,0 0 0,0 0 0,0 0 0,1 0-1,-1 0 1,0 0 0,0 0 0,0 0 0,0 0 0,0 0 0,0 0 0,0 0 0,0 0-1,0-1 1,1 1 0,-1 0 0,0 0 0,0 0 0,0 0 0,0 0 0,0 0 0,0 0-1,0 0 1,0 0 0,0 0 0,0 0 0,0 0 0,0 0 0,0-1 0,0 1 0,0 0-1,1 0 1,-1 0 0,0 0 0,0 0 0,0 0 0,0 0 0,0 0 0,0-1 0,0 1-1,5 39 732,-5-19-709,0 27 158,-1 1 1,-11 62 0,10-95-180,1 0 0,0 0 0,3 22-1,-1-3 304,-1-32-261,-8-5-6881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4160,'2'3'9520,"2"-3"-9643,3-1 417,-1 0 0,1-1 1,-1 0-1,1-1 0,-1 0 0,0 0 1,0 0-1,7-5 0,-8 5-147,71-48 923,-52 33-845,66-60 739,-59 49-785,36-25 1,-64 52-170,-1 0 1,1 0-1,0 1 1,0-1-1,-1 1 0,1-1 1,0 1-1,1 0 1,-1 0-1,0 1 0,5-2 1,-6 3-8,-1-1 1,1 0-1,-1 0 1,1 1-1,-1-1 1,1 1-1,-1-1 1,1 1-1,-1 0 1,0-1-1,1 1 0,-1 0 1,0 0-1,0 0 1,1 0-1,-1 0 1,0 0-1,0 0 1,0 0-1,0 1 1,-1-1-1,1 0 1,0 1-1,0-1 1,-1 0-1,1 2 1,5 12 152,5 22 0,-7-23 80,11 26 0,-13-36-163,0 0-1,0 0 0,1 0 0,-1-1 0,1 1 0,0-1 1,0 1-1,0-1 0,1 0 0,5 4 0,-3-3 54,0-1 0,0 1-1,0-1 1,1 0 0,-1-1-1,1 0 1,0 0 0,0 0-1,0-1 1,0 0 0,0 0-1,12-1 1,-9-1-88,-1 0-1,0-1 1,0 0 0,0 0-1,0-1 1,0 0 0,0-1 0,-1 0-1,10-6 1,-2 1-95,-1-2 0,24-20 0,-28 20-1620,17-21 0,-12 14-9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4224,'-32'0'10016,"32"-1"-9967,0 1 0,0 0 0,0 0 0,0 0 0,0-1 0,0 1 0,0 0 1,0 0-1,0 0 0,0-1 0,0 1 0,0 0 0,0 0 0,0 0 0,0 0 1,0-1-1,-1 1 0,1 0 0,0 0 0,0 0 0,0 0 0,0-1 0,-1 1 1,1 0-1,0 0 0,0 0 0,0 0 0,0 0 0,-1 0 0,1 0 0,0 0 1,0 0-1,0-1 0,-1 1 0,1 0 0,0 0 0,0 0 0,0 0 0,-1 0 1,1 0-1,0 0 0,0 0 0,0 1 0,-1-1 0,1 0 0,0 0 1,0 0-1,0 0 0,-1 0 0,1 0 0,0 0 0,-6 2 970,5-3-801,5 1 1350,10 0-1050,36-5-285,-24 1-8,6 1-49,190-17 240,-169 16-260,-21 2-111,49 1 0,-70 2 6,0-1 1,0-1-1,0 0 1,0 0-1,18-6 1,-28 7-47,-1 0-4,0-1 0,0 1 0,1 0 0,-1 0 1,0 0-1,0 0 0,1 0 0,-1-1 0,0 1 0,0 0 0,1 0 0,-1 0 0,0 0 0,0 0 0,1 0 0,-1 0 0,0 0 0,1 0 1,-1 0-1,0 0 0,0 0 0,1 0 0,-1 0 0,0 1 0,1-1 0,-1 0 0,0 0 0,0 0 0,1 0 0,-1 0 0,0 0 0,0 1 1,0-1-1,1 0 0,0 1 52,-1-7-2890,-14 9-8720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4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 3072,'-9'0'2065,"6"0"-1451,6 0 237,-3 1-684,0-1 0,0 0-1,0 1 1,-1-1 0,1 1-1,0-1 1,0 0 0,0 1-1,0-1 1,-1 1 0,1-1-1,0 0 1,0 1 0,-1-1-1,1 0 1,0 1 0,0-1-1,-1 0 1,1 0 0,0 1-1,-1-1 1,1 0 0,-1 0-1,-5 4 1149,5-3-1103,0 0 0,1-1 1,-1 1-1,0-1 0,0 0 0,0 1 1,1-1-1,-1 1 0,0-1 0,0 0 0,0 0 1,0 1-1,0-1 0,0 0 0,0 0 1,-1 0-1,-5 0 2912,15 0-2472,6-4-148,-4 0-288,76-6 413,-30 3-332,0 2-1,85 4 0,-71 2-225,-52-1-446,-1 1 1,1 1-1,29 7 0,-42-9-1950,0 0 667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0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 2656,'-8'-7'1276,"8"6"-1056,-1 1 1,1 0-1,-1-1 0,1 1 1,0-1-1,-1 1 0,0 0 0,1-1 1,-1 1-1,1 0 0,-1-1 1,1 1-1,-1 0 0,0 0 1,1 0-1,-1 0 0,0-1 1,1 1-1,-1 0 0,1 0 0,-1 0 1,0 0-1,1 1 0,-2-1 1,-8-3 2165,8 2-2134,0 0 0,0 0 1,0 0-1,0 1 1,0-1-1,0 1 0,-3-1 1,4 1-229,1 0-1,-1 0 1,1 0 0,-1 0 0,1 0 0,-1 0-1,1 0 1,-1 0 0,1 0 0,-1 0 0,1 0-1,-1 1 1,1-1 0,-1 0 0,1 0 0,-1 0-1,1 1 1,-1-1 0,1 0 0,-1 1-1,1-1 1,0 0 0,-1 1 0,1-1 0,-1 1-1,1-1 1,0 0 0,0 1 0,-1-1 0,1 1-1,0-1 1,0 1 0,-1-1 0,1 1 0,0-1-1,0 1 1,0-1 0,0 1 0,0 0-1,0-1 1,0 1 0,0-1 0,0 1 0,0-1-1,0 1 1,-2 14 658,1-12-526,0 1 0,1 0 1,0-1-1,-1 1 0,1-1 0,1 1 1,-1 4-1,1 5-137,-1 377 2002,4-296-911,-5-94-1105,1-1 0,0 1 1,0 0-1,0 0 0,0 0 1,-1 0-1,1 0 0,0 0 1,0 0-1,0 0 0,0 0 1,0 0-1,-1 0 0,1 0 1,0-1-1,0 1 0,0 0 1,0 0-1,0 0 0,0 0 1,0 0-1,0-1 0,-1 1 1,1 0-1,0 0 0,0 0 1,0 0-1,0-1 0,0 1 1,0 0-1,0 0 0,0 0 1,0 0-1,0-1 0,0 1 1,1-5 13,-1-1 1,1 1 0,0 0 0,0-1-1,1 1 1,0 0 0,0 0-1,0 0 1,1 0 0,-1 0-1,1 1 1,0-1 0,0 1 0,6-6-1,6-6-42,1 0 1,22-15-1,-24 19 110,14-9-142,0 2 0,48-25 0,-69 40 45,0 0 0,1 1-1,-1 0 1,1 0 0,0 1 0,0 0-1,0 1 1,11-2 0,-17 3-2,1 0 0,-1 0 1,0 1-1,1-1 0,-1 0 0,0 1 1,0-1-1,1 1 0,-1 0 0,0 0 1,0 0-1,0 0 0,0 0 0,0 0 1,0 1-1,0-1 0,0 0 0,0 1 1,-1 0-1,1-1 0,-1 1 0,1 0 1,-1 0-1,0 0 0,1 0 0,-1 0 1,0 0-1,-1 0 0,1 0 0,0 1 1,0-1-1,0 4 0,1 8 23,0 1 1,0-1-1,-1 1 1,-1-1-1,-1 0 1,-2 16-1,0-18 18,-1 0 1,0 0-1,-1-1 0,-9 16 1,8-14 52,3-8-41,0-1 0,1 0 0,-1-1 0,0 1 0,-1 0 0,1-1 0,-1 0-1,1 0 1,-1 0 0,0 0 0,0 0 0,-1-1 0,1 0 0,0 0 0,-1 0-1,1 0 1,-1-1 0,0 0 0,-7 2 0,1-2 16,0 0 0,1 0 0,-1-1 0,0 0 1,1-1-1,-1-1 0,-19-4 0,20 2-80,0 0 0,0 0 0,0-1 0,0-1 0,1 1 0,0-2 0,0 1 1,1-1-1,-15-16 0,21 22-222,1-1 1,-1 1-1,0-1 1,1 0-1,0 1 0,-1-1 1,1 0-1,0 0 1,0 0-1,0 0 1,0 0-1,0 0 1,1 0-1,-1-1 1,1 1-1,-1 0 0,1 0 1,0-1-1,0 1 1,0 0-1,0 0 1,0-1-1,0 1 1,1 0-1,-1 0 1,1 0-1,-1-1 1,1 1-1,0 0 0,0 0 1,0 0-1,0 0 1,2-2-1,14-12-4517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 4064,'2'-5'8073,"-8"11"-7592,-6 5-63,1 1 0,0 0 0,1 1 0,0 0 0,1 1-1,1 0 1,-9 18 0,-2 11-81,-16 57-1,6 4-134,-12 35 279,34-124 98,7-19 471,7-29-338,5-20-618,35-132 43,-34 147-161,0 0 1,34-64-1,-37 84-26,-5 9 78,0-1-1,12-15 0,-6 7 243,-10 16-272,0 0 1,0 0-1,0 0 0,0 0 1,1 0-1,-1 0 1,1 0-1,-1 0 0,1 1 1,0-1-1,2-1 1,-4 3 0,2-2-4,10 9 16,1 4-136,22 23 0,-13-12 76,-12-11 43,0 0 0,0 1 0,-1 1 0,7 13 0,27 55 199,-42-80-190,56 132-128,-9-19 15,-37-89 219,0 1 1,-2 0-1,7 32 0,-16-57-104,0 1-1,1-1 1,-1 0-1,0 0 1,0 0-1,0 0 1,0 0-1,0 0 0,0 0 1,0 1-1,0-1 1,0 0-1,0 0 1,-1 0-1,1 0 1,0 0-1,-1 0 0,1 0 1,-1 0-1,0 0 1,1 0-1,-1 0 1,1 0-1,-1 0 1,0 0-1,0-1 1,0 1-1,1 0 0,-1-1 1,0 1-1,0 0 1,0-1-1,0 1 1,0-1-1,-2 1 1,-2 1 25,-1-1 1,0 0 0,1-1 0,-1 1 0,-10-1 0,13 0-30,-243-11 191,203 9-176,12 0-441,1-1 0,-38-9 0,67 12 320,0 0 0,0 0 0,1 0 0,-1-1-1,0 1 1,0 0 0,0 0 0,0-1 0,1 1 0,-1-1-1,0 1 1,0-1 0,1 1 0,-1-1 0,0 1-1,1-1 1,-1 0 0,1 1 0,-1-1 0,0 0 0,1 0-29,0 0 0,0 1 0,0-1 0,0 1 0,0-1 0,0 1 0,0-1 0,1 1 0,-1-1 0,0 1 0,0-1 0,0 1-1,1-1 1,-1 1 0,0-1 0,1 1 0,-1-1 0,0 1 0,1-1 0,-1 1 0,0 0 0,1-1 0,0 1 0,3-4-624,1 1-1,-1 0 0,1 0 0,0 0 0,7-2 0,24-7-3054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 3136,'0'0'48,"0"0"0,0-1 0,0 1 0,0 0-1,0 0 1,0 0 0,0-1 0,0 1 0,0 0 0,0 0 0,0 0 0,0-1 0,0 1 0,0 0 0,0 0-1,0-1 1,0 1 0,0 0 0,0 0 0,0 0 0,-1-1 0,1 1 0,0 0 0,0 0 0,0 0 0,0 0-1,0-1 1,-1 1 0,1 0 0,0 0 0,0 0 0,0 0 0,0 0 0,-1 0 0,1-1 0,0 1 0,0 0-1,0 0 1,-1 0 0,1 0 0,0 0 0,0 0 0,0 0 0,-1 0 0,1 0 0,0 0 0,0 0 0,0 0 0,-1 0-1,1 0 1,0 0 0,-14 11 3185,-14 24 141,4 0-1972,12-19-790,1 1 0,-12 25 0,7-3-250,1 0 1,2 2-1,2 0 1,1 0 0,-5 63-1,13-87-278,2-1-1,0 1 1,1-1-1,0 1 1,6 20-1,-5-27-14,0-1-1,1 0 1,1 0-1,-1 0 0,1-1 1,1 1-1,0-1 1,0 0-1,0 0 0,12 11 1,-13-16-20,-1 0 0,1 0 0,0-1 0,0 1 0,0-1 0,0 0 0,1 0 0,-1-1 0,0 1-1,1-1 1,-1 0 0,1 0 0,0-1 0,-1 1 0,1-1 0,-1 0 0,1 0 0,0 0 0,-1-1 0,1 0 0,5-1 0,7-3 70,0 0-1,0-1 0,0-1 1,17-9-1,7-5 19,48-34 0,-72 43-123,-1 0 1,-1-1 0,0-1 0,-1-1 0,19-24 0,-18 18 57,-1-1 1,0 0 0,-2-1-1,0-1 1,-2 0 0,-1 0-1,8-33 1,-15 47-91,0 0 0,-1 0 0,0 0-1,-1-1 1,0 1 0,-3-17 0,2 22-19,0 1 0,0-1 0,0 1 0,-1 0-1,0-1 1,0 1 0,0 0 0,0 0 0,-1 0 0,1 1 0,-1-1 0,0 0 0,0 1 0,0 0 0,-1 0 0,1 0-1,-5-3 1,-5-2 18,-1 1 0,0 0 0,0 1 0,-1 0 0,1 2 0,-1-1 0,-25-3-1,13 5-136,-1 2 0,1 0-1,-43 5 1,64-4 29,-15 2-2398,20-2 2398,1 0 0,0 0 0,-1 0 0,1 0-1,0 0 1,-1 0 0,1 0 0,-1 1 0,1-1-1,0 0 1,-1 0 0,1 0 0,0 1 0,-1-1 0,1 0-1,0 0 1,-1 1 0,1-1 0,0 0 0,0 0 0,-1 1-1,1-1 1,0 1 0,0-1 0,0 0 0,0 1 0,-1-1-1,1 0 1,0 1 0,0-1 0,0 1 0,0-1 0,0 0-1,0 1 1,0-1 0,0 0 0,0 1 0,0-1-1,0 1 1,7 4-4011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46 105 3072,'-32'20'1819,"31"-19"-1439,0 0 1,0 0 0,-10 14 12295,21-16-12463,0-1 0,-1 0 1,1-1-1,-1 0 0,1 0 1,-1-1-1,14-8 0,16-5-42,8 0 72,85-17-1,53 5-194,-43 13-512,-117 17-1453,-10 0-1140,-2-3-4656,-22 5 3297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2720,'0'0'110,"-1"-1"0,1 1-1,0 0 1,0-1 0,0 1 0,-1-1 0,1 1 0,0 0-1,0-1 1,0 1 0,0-1 0,0 1 0,0-1 0,0 1 0,0 0-1,0-1 1,0 1 0,0-1 0,0 1 0,0-1 0,0 1-1,1-1 1,0-10 4462,-15 10 1028,11-3-4201,10 9-142,9-1-1148,-1-1 0,1 0 0,0 0 0,0-2 0,25 0 0,-22-1-43,54 1 302,145-17 0,185-29 40,17-3-59,-173 23 429,-206 21-729,25 3-118,-42 2 74,-23-1-55,-1 0 0,0 0 0,1 0 0,-1 0 0,1 0 0,-1-1 0,0 1 0,1 0-1,-1 0 1,0 0 0,1 0 0,-1 0 0,0 0 0,1-1 0,-1 1 0,0 0 0,1 0 0,-1-1 0,0 1 0,0 0 0,1 0 0,-1-1 0,0 1 0,0 0 0,1-1-1,-1 1 1,0 0 0,0 0 0,0-1 0,0 1 0,0-1 0,1 1 0,-1-1-346,0 1 0,0-1 0,0 1-1,0-1 1,0 1 0,0-1 0,0 0 0,0 1 0,0-1 0,0 1-1,0-1 1,0 1 0,0-1 0,-1 1 0,1-1 0,0 1 0,0-1 0,-1 1-1,-1-3-2376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3328,'2'-1'12348,"-1"8"-8954,1-1-5121,21 58 3071,-9-25-967,19 81 0,-4-8-176,37 52 60,-51-131-170,-1-3-9,2 0 0,38 54-1,-50-78-58,0-1 0,1 0 0,-1 1 0,1-2 0,0 1 0,1-1 0,-1 1 0,1-1 0,6 3 0,-11-7 905,10 0-587,-8-2-307,0-1-1,0 1 1,0-1-1,0 0 1,0 0 0,-1 0-1,1 0 1,-1 0-1,0 0 1,3-7 0,9-11-25,3-2 39,-1 0 0,-1-1 0,18-39 0,26-83-40,-5 11 122,100-150-1393,-142 266 681,-12 18 344,1-1 0,0 1 0,0 0 0,0-1 0,0 1 0,0 0 0,0 0 0,1-1 0,-1 1 0,0 0 0,1 0 1,-1 1-1,0-1 0,1 0 0,-1 0 0,3 0 0,-3 1-525,1-1 0,-1 1 0,1 0 0,0 0 0,-1 0 1,1 0-1,0 0 0,-1 0 0,1 1 0,0-1 0,1 1 0,15 4-3343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61 1984,'2'-4'7862,"-2"4"-7739,14 0 2162,20 3-2855,-31-3 1179,19 3-423,0-2 0,0 0 0,0-1 0,0-2-1,0 0 1,22-6 0,104-25 284,-58 15-524,-89 18 49,-1-1-1,1 1 0,-1 0 1,1 0-1,0 0 0,-1 0 1,1 0-1,-1 0 1,1 0-1,-1 0 0,1 0 1,-1 0-1,1 0 0,-1 0 1,1 0-1,-1 0 0,1 0 1,-1 1-1,2-1 0,-8 10-356,0 0 336,-3 1 28,0 0 1,0 0 0,-16 12-1,1 0-44,17-15 46,-117 115 15,86-88 129,-60 41 1,-66 21 38,106-69-118,-14 12 214,67-37-235,0 2 436,16-2-7,-8-3-446,18 2 93,-1-1 1,25-2 0,-5 0-14,8 1-45,230-9 151,-254 8-166,-20 1-65,-1 0 0,1 0-1,-1 0 1,1-1 0,-1 1 0,1-1 0,-1 0 0,0 0 0,1 0 0,-1 0 0,5-3 0,3-3-3026,1 0 0,22-9 0,-12 11 614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1984,'-1'0'139,"0"-1"0,-1 1 0,1 0 0,0 0 0,0 1 0,0-1-1,-1 0 1,1 0 0,0 0 0,0 1 0,0-1 0,0 1 0,0-1 0,0 1 0,0-1 0,-6 5 4859,5 8 287,355-13 187,-330 0-5392,1 1 0,-1 0 0,35 9 0,-45-8 86,-7-1-314,-5-1-613,-12-3-8218,6 3 4403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2144,'0'4'5856,"10"-12"-2400,2-2-2749,0 2 1,1-1 0,0 2-1,0 0 1,1 0 0,0 1-1,24-6 1,5 0-43,58-6 0,-84 15-626,0 0 0,0 2 0,0 0 0,0 1 0,0 1 0,33 5-1,-40-3-410,17 3 835,-11-7-5892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3136,'0'-6'141,"1"-3"1097,-2 1 0,1-1 0,-1 1 0,-2-11-1,-3-13 7430,2 146-6731,4-18-1775,3 195 691,-2-261-695,0-7 6,0-1 0,7 35-1,-5-44-129,-1-7 35,-1 1 0,0 0 1,0 0-1,0 0 1,-1 8-1,0-14 572,1-1-626,0 0-1,0-1 1,0 1-1,0 0 1,0-1 0,0 1-1,0-1 1,-1 0 0,1 1-1,0-1 1,0 0-1,0 1 1,-1-1 0,1 0-1,0 0 1,0-1-1,5-4 44,16-13-90,2 2 0,0 0 0,1 2 0,34-17 0,-50 28 63,12-5-87,28-9 0,-40 16 22,-1 0 0,0 0 0,1 1 0,-1 1 0,0-1 1,1 1-1,9 1 0,-15 0 32,0-1 0,-1 1-1,1 0 1,0 0 0,0 0 0,-1 0 0,1 1-1,0-1 1,-1 1 0,1-1 0,3 5 0,-4-5-2,-1 0 1,0 1 0,1-1-1,-1 0 1,0 1 0,0-1 0,0 1-1,0 0 1,-1-1 0,1 1 0,0 0-1,-1-1 1,1 1 0,-1 0 0,1 0-1,-1 0 1,0-1 0,0 1-1,0 0 1,0 2 0,-1 2 18,-1 0 1,1-1-1,-1 1 1,-1 0-1,1-1 1,-1 0-1,0 0 1,0 0-1,-1 0 1,1 0-1,-1 0 1,0-1-1,-1 0 1,1 0-1,0 0 1,-8 4-1,-3 2 68,0-1 0,-1 0 0,0-1 0,-22 8 0,19-9-23,0-1 0,-39 8 0,50-13-38,0-1-1,0 1 1,0-1 0,-1 0 0,1-1-1,0 0 1,0 0 0,0-1 0,1 0 0,-11-4-1,15 5-321,0-1-1,-1 1 1,1-1 0,0 0-1,1 0 1,-1 0-1,0 0 1,0 0 0,1 0-1,-1-1 1,-1-3-1,3 5 2,0 0-1,1 0 0,-1 0 0,1 0 0,0 0 0,-1-1 0,1 1 0,0 0 0,0 0 0,-1-1 0,1 1 0,0 0 0,0 0 0,0-1 0,1 1 0,-1 0 0,0 0 0,0-1 0,1 1 0,-1 0 0,1 0 0,-1 0 0,1-1 0,-1 1 0,1 0 0,0 0 0,0 0 0,-1 0 0,1 0 0,0 0 0,0 1 0,0-1 0,2-1 0,13-9-4298,11 6 2422,-19 3 1588,29-2-1027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3072,'-3'0'-406,"8"-1"4880,5-1 1607,-6 2-4849,-3 0-757,11 0 570,-9 0-905,-2 0-111,0 0 1,0 0-1,0 0 0,0 0 1,-1 0-1,1 0 1,0 0-1,0 0 0,0 0 1,0 0-1,-1 0 1,1-1-1,0 1 0,0 0 1,-1-1-1,1 1 1,0-1-1,0 1 0,-1 0 1,2-2-1,-1 2 31,0 0-1,0-1 1,0 1 0,1 0-1,-1 0 1,0 0 0,0 0-1,1 0 1,-1 0-1,0 0 1,2 0 0,1 1 99,285-9 2667,-115-11-2067,-95 9-563,355-53 513,-318 45-547,1 5 0,162 3 0,-249 11-171,0 1 0,0 1 0,0 2 0,-1 2 0,36 11 0,-57-14-209,-12-4-2324,-15-4-1967,-20-4-1752,23 0 1392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2912,'0'-1'3630,"-10"-2"-478,10 3-2985,-1 0-1,1 0 1,-1-1-1,1 1 1,-1 0-1,1 0 1,-1 0 0,1 0-1,-1 0 1,1 0-1,-1 0 1,1 0-1,-1 0 1,1 0 0,-1 0-1,1 1 1,-1-1-1,1 0 1,0 0-1,-1 0 1,1 1 0,-1-1-1,1 0 1,-1 0-1,1 1 1,0-1-1,-1 0 1,1 1 0,0-1-1,-1 0 1,1 1-1,0-1 1,-1 1-1,1-1 1,0 1 0,0-1-1,0 0 1,-1 1-1,1 0 1,4 29 905,4 43 554,-2 123-127,-6-149-1288,-1 58-166,-1-81 77,-6 46-90,7-61 23,-1-1 1,-1 1-1,0-1 0,0 1 0,-7 13 0,1-3-68,7-15 78,0 0-1,0 0 1,0 0-1,-1 0 0,-4 6 1,7-10-50,-1 1 0,1-1 0,0 0 0,-1 1 0,1-1 0,-1 0 0,1 0 0,0 0 0,-1 1 0,1-1 0,-1 0 0,1 0 0,-1 0 0,1 0 0,0 0 0,-1 0 0,1 0 0,-1 0 0,1 0 0,-1 0 0,1 0 0,-1 0 0,1 0 0,0 0 0,-1 0 0,1 0 0,-1-1 0,1 1 0,0 0 0,-1 0 1,1-1-1,-1 1 0,1 0 0,0 0 0,-1-1 0,1 1 0,0 0 0,0-1 0,-1 1 0,1-1 0,-9-13 286,7 9-274,1 1 0,0-1 1,0 0-1,0 0 0,1 1 0,-1-1 0,1-6 0,0 7-43,1 1 0,-1 0-1,0-1 1,1 1 0,0 0-1,0-1 1,0 1 0,0 0-1,0 0 1,1 0 0,2-4-1,16-20 28,-2-1 0,31-60-1,22-43 104,-59 112-30,1 1 0,1 0 0,0 2 0,28-26 0,-24 29-5,0 0 1,21-11 0,-10 6-853,-28 18 588,-1 0 1,1 0-1,-1-1 0,1 1 0,-1-1 0,1 1 0,-1 0 0,1-1 1,-1 1-1,1-1 0,-1 1 0,0-1 0,1 1 0,-1-1 1,0 0-1,0 1 0,1-1 0,-1 0 0,3-6-4948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2720,'0'-2'3076,"0"2"-2840,0 1 1,-1-1 0,1 1-1,0-1 1,0 0 0,0 1-1,-1-1 1,1 0 0,0 1-1,0-1 1,0 1-1,0-1 1,0 0 0,0 1-1,0-1 1,0 1 0,0-1-1,0 1 1,0-1-1,0 0 1,0 1 0,0-1-1,1 0 1,-1 2 0,3 11 412,-1 0 0,0 0 1,-1 0-1,-1 17 1,1 3 119,24 246 2206,-21-243-2733,-2-20-5,6 29-1,10 23 527,-16-57-716,2 8 66,-3-18-85,-1-1 1,1 1 0,-1 0-1,1 0 1,-1-1 0,1 1-1,-1 0 1,1-1-1,0 1 1,0 0 0,-1-1-1,1 1 1,0-1 0,0 1-1,-1-1 1,1 0 0,0 1-1,0-1 1,0 0 0,0 1-1,0-1 1,0 0-1,0 0 1,-1 0 0,1 0-1,2 0 1,-2 0 147,4-4 117,1-17-90,40-137 185,-1 5-368,-34 123-18,1 1 0,1 0 0,19-29 0,-8 22-344,44-53-1,-32 50-3095,1 4-4455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2144,'-25'-5'16021,"35"-4"-14389,-8 8-1571,-1 0 1,0 0-1,1 0 1,-1 0-1,1 0 0,-1 1 1,1-1-1,1-1 1,12-5 142,-10 3-153,1-1 0,0 2-1,0-1 1,1 1 0,-1 0 0,14-5 0,-18 8-35,-1-1 0,1 1 1,0-1-1,-1 1 0,1 0 1,0 0-1,0 0 0,-1 0 1,1 0-1,0 0 1,-1 0-1,1 1 0,0-1 1,-1 1-1,1-1 0,0 1 1,-1-1-1,1 1 0,-1 0 1,1 0-1,-1 0 0,1 0 1,-1 0-1,0 0 0,0 0 1,1 0-1,-1 1 1,0-1-1,0 0 0,0 1 1,0-1-1,-1 1 0,1-1 1,1 4-1,1 2 75,0-1 0,1 0 0,-1 0 1,1 0-1,1 0 0,-1-1 0,1 1 0,0-1 0,0 0 0,7 4 1,-11-8-56,1 0 0,-1-1 1,1 1-1,-1 0 1,1-1-1,-1 0 0,1 1 1,0-1-1,-1 0 1,1 0-1,0 0 0,0 0 1,-1 0-1,1 0 1,0 0-1,-1 0 0,1-1 1,0 1-1,-1-1 1,3-1-1,3-1 148,1 0 0,12-9 1,-16 9-137,90-51-347,-42 25-1253,-32 61-18239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1664,'-1'1'260,"1"-1"0,0 0 0,0 1 0,0-1 0,0 0 0,0 1 0,0-1 0,0 1 0,0-1 0,0 0 0,0 1 0,1-1-1,-1 0 1,3 4 3120,-3-4-3120,0 1 0,0-1 0,1 0 0,-1 0 0,0 0 0,1 0 0,-1 1 0,1-1 0,-1 0 0,2 0 43,-1 0 0,0-1 0,1 1 1,-1 0-1,0-1 0,0 1 0,1-1 1,-1 1-1,0-1 0,2-1 0,27-20 1233,-17 10-677,25-17-1,-33 26-670,0 1-1,0 1 0,1-1 0,-1 1 0,1 0 0,-1 0 1,0 0-1,1 1 0,0 0 0,-1 0 0,8 1 0,5 0 437,30 4 880,51 4-566,-91-9-904,-2 0-41,-1 0 0,1 0 1,0 0-1,9 3 0,-13-3 50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4064,'-7'-9'4399,"9"19"2855,3 5-6961,-2 4 163,-1 0 0,0 0-1,-2 0 1,-1 19 0,0 6-4,-5 283 860,7-152 37,-1-172-1279,0 1 0,0-1 0,0 0 0,1 1 0,0-1 1,1 5-1,-2-8-53,0 1 0,1-1 0,-1 0 0,0 0 0,0 0 0,1 1 0,-1-1 0,0 0 0,1 0 0,-1 0 0,0 0 0,0 1 0,1-1 0,-1 0 0,0 0 0,1 0 0,-1 0 0,0 0 0,1 0 0,-1 0 0,0 0 0,1 0 0,-1 0 0,0 0 0,1 0 0,-1 0 0,0 0 0,1-1 0,-1 1 0,0 0 0,1 0 0,-1 0 0,1-1 1,9-4 149,1-4-134,-1 0 0,10-11 0,14-13-110,-11 14 15,1 1 0,35-21 0,-49 34 29,0 0 1,1 0 0,-1 1 0,1 1 0,0-1 0,0 2 0,0-1 0,0 2 0,19-1 0,-25 2 52,1 1 0,0-1 0,-1 2 0,1-1 0,-1 1 1,1-1-1,-1 1 0,1 1 0,-1-1 0,0 1 0,0 0 0,0 0 0,-1 1 0,1-1 0,-1 1 1,0 0-1,0 0 0,0 1 0,0-1 0,4 8 0,-6-9 30,-1 0 0,1 0 0,0 0-1,-1 0 1,0 0 0,1 1 0,-1-1 0,-1 0 0,1 1 0,0-1-1,-1 1 1,0-1 0,1 1 0,-1-1 0,-1 1 0,1-1 0,-1 1-1,1-1 1,-1 1 0,0-1 0,0 0 0,0 1 0,-1-1 0,1 0-1,-1 0 1,0 0 0,1 0 0,-2 0 0,1 0 0,0-1 0,0 1 0,-1-1-1,-5 5 1,-5 2 75,0 0 1,-1-1-1,0-1 0,0 0 0,-1 0 1,0-2-1,-26 7 0,19-7-228,0-1-1,-1-1 1,0-1 0,-40-2 0,13-5-2350,20-2-2316,22 4 626,6-2 1343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1984,'-9'1'228,"6"-1"-134,0 1 1,0-1 0,1 1 0,-1-1-1,0 1 1,-7 4 3501,10-4-3467,0-1 1,0 0 0,0 0-1,0 0 1,0 0 0,0 0 0,0 1-1,0-1 1,0 1 518,0-1-518,7 7 1724,13 3 67,-7-5-1189,1-1 1,1-1-1,-1-1 1,0 0-1,18 0 1,74-5 1261,124-20 314,-58 4-1672,20 4-163,108-10-237,83-5-705,-220 27-6326,-160 3 6048,0-1-1,1 1 1,-1 1 0,0-1-1,0 0 1,0 1 0,6 1-1,-9-2 627,0 0 0,1 1 0,-1-1 0,0 0-1,0 0 1,0 0 0,1 0 0,-1 1 0,0-1 0,0 0 0,0 0-1,0 1 1,0-1 0,0 0 0,0 0 0,1 1 0,-1-1 0,0 0-1,0 0 1,0 1 0,0-1 0,0 0 0,0 0 0,0 1 0,0-1-1,0 0 1,0 0 0,0 1 0,-1-1 0,1 0 0,0 1 0,-10 13-1602,-15 12-485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3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86 100 2976,'0'1'134,"0"1"0,1-1-1,-1 0 1,0 0 0,1 0 0,-1 0 0,1 0 0,0 0-1,-1 0 1,1-1 0,0 1 0,-1 0 0,1 0 0,0 0-1,0-1 1,0 1 0,-1 0 0,1-1 0,0 1-1,0-1 1,0 1 0,1 0 0,25 9 1312,-25-9-1336,2 0 119,1 0 0,-1 0 0,1 0 0,0 0 0,-1-1 0,1 0 0,0 0 0,-1 0 0,1 0 0,0-1 0,-1 0 0,1 0 0,0 0 0,7-3 0,-10 3-178,0 0-1,0-1 1,0 1 0,0-1-1,0 1 1,0-1 0,0 0-1,0 0 1,-1 1 0,1-1-1,-1 0 1,0-1 0,1 1-1,-1 0 1,0 0 0,0 0-1,0-1 1,-1 1 0,1-1-1,0 1 1,-1 0 0,0-1-1,1 1 1,-1-1 0,0 1-1,0-1 1,-1 1 0,1-1-1,-1-3 1,1 4-84,-1-1 0,1 0 0,-1 0 0,0 0 0,1 1 0,-1-1 0,0 0 0,-1 1 0,1-1 1,0 1-1,-1-1 0,0 1 0,1-1 0,-1 1 0,0 0 0,0 0 0,0 0 0,0 0 0,-1 1 0,1-1 0,0 0 0,-1 1 0,1 0 0,-1-1 0,0 1 0,1 0 1,-1 0-1,0 1 0,0-1 0,0 0 0,1 1 0,-1 0 0,-5 0 0,0 0 42,0 0 0,0 1 1,1 0-1,-1 1 0,0 0 0,1 0 1,0 0-1,-13 7 0,8-3 158,0 2 0,1-1 0,0 1-1,-12 12 1,21-19-135,0 1-1,1-1 1,0 1-1,-1-1 0,1 1 1,0-1-1,0 1 1,0 0-1,0-1 1,0 1-1,0 0 0,0 0 1,1 0-1,-1 0 1,1 0-1,-1 0 0,1 0 1,0 0-1,0 2 1,0-1 51,1 0 1,-1 0-1,1 0 1,0-1-1,0 1 0,0 0 1,0-1-1,0 1 1,1-1-1,-1 1 1,1-1-1,2 3 1,3 3 149,0-1 1,1 0 0,0-1-1,0 0 1,0 0 0,16 7 0,-16-9-146,0-1 1,0 0 0,0-1-1,0 0 1,1 0 0,-1 0-1,1-2 1,17 1 0,6-2 170,34-7-1,-28 3-102,79-12-1245,-45 6-3283,-32 7 2026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4224,'-3'-2'10176,"28"57"-7322,-15-36-2515,-1 0 1,-1 1 0,5 21 0,7 74 263,-11-61-497,1 28 449,-1 149-1,-9-202-431,-3 0 0,-5 32-1,7-58-58,0 0 0,1 0 0,-1-1 0,0 1 0,0 0-1,-1 0 1,1-1 0,-1 1 0,1-1 0,-1 1 0,-3 3-1,4-5-46,0 0-1,0 0 0,0 0 0,0-1 1,-1 1-1,1 0 0,0-1 1,0 1-1,-1 0 0,1-1 0,0 0 1,-1 1-1,1-1 0,0 0 0,-1 0 1,1 0-1,0 0 0,-1 0 0,1 0 1,0 0-1,-1 0 0,1 0 0,-1-1 1,1 1-1,0 0 0,0-1 0,-2 0 1,-8-5-141,0 0 1,0 0-1,0-1 1,1 0 0,0-1-1,1-1 1,0 1-1,-12-15 1,15 16 75,0 0 0,1-1 0,0 0 0,0 0 1,1 0-1,0-1 0,0 1 0,1-1 0,0 0 0,1 0 0,-3-17 0,5 20 43,0 1 0,0-1-1,1 0 1,-1 1 0,1-1 0,1 1-1,-1-1 1,1 1 0,0-1-1,0 1 1,5-8 0,2-2 83,1 0-1,16-17 1,-9 12 3,213-229 2426,-198 216-2505,-19 20 28,0 0 0,0 0 0,30-20 0,-32 25-156,1-1-1,-2 0 0,1-1 1,12-15-1,-5 5-2770,2 0-3423,-11 11 347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22 3072,'0'5'10949,"-4"-5"-10425,1-1-1,0 0 1,-1 0 0,1 0-1,0 0 1,0 0 0,0 0 0,-6-4-1,6 3-424,-1 0-1,1 0 0,0 0 0,-1 1 1,0 0-1,1 0 0,-1 0 0,0 0 0,-4 0 1,-4 2 75,-1 0 0,0 1 0,1 1 0,0 0 0,-1 0 0,1 2 0,1-1 0,-1 1 0,1 1 0,-14 9 0,17-9-53,1 0-1,-1 0 0,1 1 0,0 0 1,1 1-1,0-1 0,0 1 0,1 1 1,0-1-1,0 1 0,1-1 1,0 1-1,0 1 0,1-1 0,-2 11 1,4-13-37,-1-1 1,1 1 0,1-1-1,-1 1 1,1-1 0,0 1-1,0 0 1,1-1 0,0 1-1,0-1 1,1 1 0,0-1-1,0 0 1,0 0 0,1 0-1,0 0 1,0 0 0,0 0 0,1-1-1,0 1 1,0-1 0,9 9-1,5-1 26,0 0-1,0-1 1,1-1 0,1-1-1,-1 0 1,2-2 0,-1 0-1,34 7 1,-38-11-746,0-2 0,1 1 0,20-2 0,-15-1-924,0-1-1,0-2 0,0 0 1,-1-1-1,1-1 0,-1-1 1,22-10-1,17-13-4780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41.9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1824,'6'0'2133,"-4"1"-2086,-1 0 1,0-1-1,0 1 0,0 0 0,1 0 1,-1 0-1,0-1 0,0 1 0,0 0 1,0 1-1,0-1 0,-1 0 0,1 0 1,0 0-1,0 0 0,-1 1 0,1-1 1,-1 0-1,2 3 0,-1 3 117,0-1 0,0 0-1,0 10 1,-1-9-31,3 344 1568,-3-214-1162,-14 198 119,0 3 386,18-242-691,21 119 1,-15-143-272,12 75-205,-17-102 185,0-9 71,-2 1-1,-3 48 0,-7-53-44,6-27 4,-1 0-1,1 0 0,0 0 0,0 9 0,-1-11 189,4-10-240,0 2-11,0 0-1,-1 0 1,0 1 0,0-1-1,0-9 1,2-9 12,16-80 34,70-428-64,-25 90 31,-15 110-223,-2-8 90,-42 250 157,-1 18 402,-4 37-170,1 48-468,3 18 373,-2 0 1,-3 34-1,1-19 40,5 445 802,4-97-533,-1-209-192,22 230 192,-23-382-434,-5-26 64,0-1 0,-1 1 0,1 10 0,-2-18-138,1 1 1,-1-1-1,0 0 1,0 0-1,1 0 1,-1 0 0,0 0-1,0 0 1,1 1-1,-1-1 1,0 0 0,0 0-1,1 0 1,-1 0-1,0 0 1,0 0 0,1 0-1,-1 0 1,0 0-1,1 0 1,-1 0-1,0-1 1,0 1 0,1 0-1,-1 0 1,0 0-1,0 0 1,1 0 0,-1-1-1,0 1 8,1-1-7,0 0 0,0 0 0,0 0 1,0 0-1,0-1 0,-1 1 0,1 0 0,0-1 0,-1 1 1,1 0-1,-1-1 0,0 1 0,1-1 0,-1-2 0,2-3 3,30-122-90,24-195-1,17-186-289,-37 277 264,49-186-500,-70 364 176,-15 55 422,0-1 1,0 1 0,0 0-1,0-1 1,0 1-1,0-1 1,0 1-1,0 0 1,1-1-1,-1 1 1,0 0-1,0-1 1,1 1-1,-1 0 1,0-1 0,0 1-1,1 0 1,-1 0-1,0-1 1,1 1-1,-1 0 1,0 0-1,1 0 1,-1 0-1,1-1 1,0 1 2,-1 1-1,1-1 1,-1 1 0,1-1-1,-1 0 1,0 1 0,1-1-1,-1 1 1,1-1 0,-1 1-1,0-1 1,0 1 0,1-1-1,-1 1 1,0 0 0,0-1-1,1 1 1,-1-1 0,0 1-1,0 1 1,3 14-70,0 1 1,0 32-1,0-13 51,24 342 421,-7 82 287,-17 8-143,-3-348-390,-4-3 726,13-135-662,-1-7-133,-2 0-1,4-27 1,-1 0 1,72-356 90,-31 164-391,-9 46-72,-19 97 230,11-63-31,-31 152-5,0 17-103,0 26-60,-10 151 233,1-65 190,5-62-128,-1 484 529,6-461-413,-2-38-20,1-1-1,11 57 0,-8-86 22,-5-10-144,0 0 0,0 0 0,0 0 0,0 0 0,0 0 0,1 0 0,-1 0 0,0 0 0,0 0 0,0 0 0,0 0 0,0 0 0,1 0 0,-1 0 0,0 0 1,0 0-1,0 0 0,0 0 0,0-1 0,0 1 0,1 0 0,-1 0 0,0 0 0,0 0 0,0 0 0,0 0 0,0 0 0,0-1 0,0 1 0,0 0 0,0 0 0,0 0 0,0 0 1,0 0-1,0 0 0,1-1 0,5-21 350,-6 20-368,15-62 301,23-121 17,17-132-232,25-1-166,-51 238-85,-24 73-404,-5 8 564,0-1-1,1 0 1,-1 0 0,0 1 0,1-1-1,-1 0 1,0 0 0,0 1 0,1-1-1,-1 0 1,0 1 0,0-1 0,0 0-1,1 1 1,-1-1 0,0 0 0,0 1-1,0-1 1,0 1 0,0-1 0,0 0-1,0 1 1,0-1 0,0 1 0,0 0-1,1 14-148,0 27-1,-2-8 129,34 618 736,-14-376-134,-16-228-465,3 75 920,8-293-529,-5 94-475,21-302-565,-2 33-27,-1 16 186,-26 283-260,-7 74-60,3 0 670,-2 47 219,5-73-88,-4 0 350,4-2-433,0 0 1,0 0-1,0 1 1,-1-1-1,1 0 0,0 0 1,0 1-1,-1-1 1,1 0-1,0 0 0,-1 0 1,1 0-1,0 0 1,0 1-1,-1-1 1,1 0-1,0 0 0,-1 0 1,1 0-1,0 0 1,-1 0-1,1 0 0,-4-1 45,1 1-1,-1-1 0,1 0 1,-1-1-1,1 1 0,-1 0 1,1-1-1,0 0 0,-3-2 0,-14-7 65,-33-12-7,-68-43-1,91 46-65,0-1 0,-37-36 0,-7-5-27,-15-10-95,-24-18 86,84 69-10,-64-34 0,64 40 28,-61-20 0,76 31-100,0 0-1,0 1 1,-1 1-1,1 1 1,-1 0-1,-27 1 0,1 5-389,40-5 432,0 0-1,0 0 0,0 0 1,0 0-1,0 1 0,0-1 0,1 1 1,-1-1-1,0 0 0,0 1 1,0-1-1,0 1 0,1 0 1,-1-1-1,0 1 0,1 0 0,-1-1 1,0 1-1,1 0 0,-1 0 1,1 0-1,-1-1 0,1 1 0,0 0 1,-1 0-1,1 0 0,0 0 1,0 0-1,-1 1 0,1-1 33,0-1 0,1 0 0,-1 1-1,0-1 1,0 0 0,1 1 0,-1-1 0,0 0 0,0 1-1,1-1 1,-1 0 0,0 0 0,1 1 0,-1-1-1,0 0 1,1 0 0,-1 1 0,0-1 0,1 0 0,-1 0-1,1 0 1,-1 0 0,0 0 0,1 0 0,-1 0-1,1 0 1,-1 0 0,0 0 0,2 0 0,12 0 16,55-12-205,42-4 63,149 14 29,-178 5 122,0-4 0,93-12 1,52-18 416,-212 29 166,-35 2-261,17-1-365,0 1 1,-1 0-1,1 1 0,0-1 1,0 0-1,-1 1 0,1 0 1,0 0-1,0 0 0,0 0 0,0 0 1,0 1-1,0 0 0,0-1 1,0 1-1,1 0 0,-1 0 1,1 0-1,-1 1 0,1-1 0,-2 3 1,-8 11-31,1 0 1,0 0-1,1 1 1,-12 29-1,-23 77 63,29-76-48,-111 337-106,72-159 67,34-128-27,14-66 133,-4 16-116,1 0 1,3 1-1,-2 55 0,9-91 81,-1 9 28,1 1 0,2-1 0,0 0 0,8 35-1,-5-38 25,7 21 39,9 63-1,-19-77-68,-2-17-87,1 0 1,2 14-1,2 1 94,2 31-1,0 1 78,-5-32-116,0 37 0,3-42-10,-5-17 55,0 0 0,0 0 1,-1 0-1,1-1 0,-1 1 0,1 0 0,0 0 0,-1 0 0,0 0 1,1-1-1,-1 1 0,1 0 0,-1-1 0,0 1 0,0 0 0,1-1 1,-1 1-1,0-1 0,-1 2 0,-19 7 328,10-7-282,0 0-1,0-1 1,0 0-1,0 0 0,-19-3 1,0 2-93,-359-9 24,242 9-262,109-5-95,47 5-806,72 8 853,89 1 174,3 0 325,-143-9-80,-17 1-18,0 0 0,0-1-1,0-1 1,0 0 0,-1-1-1,19-5 1,-30 7-92,-1 0 1,1 0 0,0-1-1,0 1 1,0 0 0,0-1-1,-1 1 1,1-1 0,0 1-1,0 0 1,-1-1-1,1 0 1,0 1 0,-1-1-1,1 1 1,-1-1 0,1 0-1,-1 0 1,1 1 0,-1-1-1,1 0 1,-1 0-1,1 1 1,-1-1 0,0 0-1,0 0 1,1-1 0,-2 0-303,1 0 1,0 0-1,-1-1 0,0 1 1,1 0-1,-1 0 1,0 0-1,-2-3 1,-15-73-11004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42.53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429 60 3392,'-29'-18'2411,"25"16"-1821,0-1 0,0 1 1,0 0-1,-1 1 1,1-1-1,-9-1 1,-19 2 1032,1 2 1,-61 9 0,51-5-718,-40 1-1,-4-6-1315,107-6-364,-3 2 769,32-12-1245,-27 9-58,29-7-1,-53 14 1314,1 0 1,-1 0-1,0 0 0,1 0 0,-1 0 0,0 0 0,1 0 0,-1 0 0,0 0 0,0 0 1,1 0-1,-1 0 0,0 0 0,1 0 0,-1 0 0,0 1 0,1-1 0,-1 0 0,0 0 1,0 0-1,1 1 0,-1-1 0,0 0 0,0 0 0,1 1 0,-1-1 0,0 0 0,0 0 1,0 1-1,0-1 0,1 0 0,-1 1 0,0-1 0,0 0 0,0 0 0,0 1 0,0-1 1,0 0-1,0 1 0,0-1 0,0 0 0,0 1 0,0-1 0,0 0 0,0 1 0,0-1 0,0 0 1,0 1-1,0-1 0,0 0 0,-1 1 0,-7 25 81,4-12-38,-3 11-231,-1 1 0,-15 31 0,20-51-292,1 0 1,0 1-1,0 0 1,0 7-1,1-12 228,1 0 0,0 0 0,0 0-1,0 0 1,0 0 0,0 0-1,2 3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5:46.4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1 385 2496,'3'-60'4101,"-3"55"-3805,1 1 0,0-1 1,0 1-1,0 0 0,0-1 0,1 1 0,3-6 0,-3 4 111,1 0-1,-1-1 0,3-9 1,-4 6-43,5-32 2734,-4 55-1792,-5 76-251,2 47-185,-3 271-209,-2-239-368,-3 37 507,9-142-690,0-30 852,4-44-755,1-1-94,-2-1-34,0 0-1,1-26 0,11-168 50,-4 85-459,44-207 1,-49 310 83,0 13 42,-5 6 196,-1 0 0,0 0 0,1 0 0,-1 0 0,0 0 0,1 0 0,-1 0 0,0 0 0,0 0 0,1 1 0,-1-1 0,0 0 0,0 0 0,1 0 0,-1 0 0,0 1 0,0-1 0,1 0 0,-1 0 0,0 1 0,0-1 0,0 0 0,0 0 0,1 1 0,-1-1 0,0 0 0,0 1 0,0-1 0,0 0 0,0 1 0,22 44-102,-12-24 73,14 37 0,13 66 142,12 38-78,-34-120 64,36 70 0,-48-105-6,1 0 0,0-1 0,0 0 0,0 1 0,1-2 1,0 1-1,0 0 0,8 5 0,-12-11-63,0 0-1,-1 0 1,1 0 0,0 0-1,0 0 1,0 0 0,0 0 0,0 0-1,0-1 1,-1 1 0,1 0-1,0-1 1,0 1 0,0 0-1,0-1 1,-1 1 0,1-1-1,0 1 1,-1-1 0,1 0-1,0 1 1,-1-1 0,1 0 0,-1 1-1,1-1 1,-1 0 0,1 0-1,-1 1 1,1-1 0,-1 0-1,0 0 1,1-1 0,3-9 52,-1 0 0,0-1 0,3-22 0,1-44 78,-5 42-77,9-145 53,15-124-681,-26 304 526,0-1-1,0 1 1,1-1-1,-1 1 0,1-1 1,-1 1-1,1-1 1,-1 1-1,1-1 0,0 1 1,0-1-1,1-1 0,-2 3 19,0 0 0,1 0 0,-1 0 0,0 0-1,1 0 1,-1-1 0,0 1 0,1 0-1,-1 0 1,0 0 0,0 0 0,1 0 0,-1 0-1,0 0 1,1 0 0,-1 0 0,0 0-1,1 0 1,-1 0 0,0 0 0,1 1-1,-1-1 1,0 0 0,1 0 0,-1 0 0,0 0-1,0 0 1,1 1 0,-1-1 0,0 0-1,0 0 1,1 1 0,-1-1 0,0 1 0,3 2-18,0 1 1,-1 0-1,0 0 1,0 0-1,0 0 1,0 0-1,1 5 1,19 74 22,22 166 1,-20-99 392,-22-137-294,0-1 0,9 22 0,-11-34-74,0 1-1,0-1 1,0 1-1,0-1 1,1 1 0,-1-1-1,0 1 1,0-1-1,1 1 1,-1-1-1,0 0 1,1 1-1,-1-1 1,0 1-1,1-1 1,-1 0-1,1 1 1,-1-1-1,1 0 1,-1 0-1,1 1 1,0-1-1,-1 0-10,1 0 0,-1 0 0,0 0 0,1-1 0,-1 1-1,1 0 1,-1 0 0,0 0 0,1-1 0,-1 1-1,0 0 1,1-1 0,-1 1 0,0 0 0,0 0 0,1-1-1,-1 1 1,0-1 0,0 1 0,0 0 0,1-1-1,7-24 124,-7 24-101,5-32 91,0-1-1,1-39 1,-1 5-77,-2 32-52,14-80-711,-12 99 402,-2 13 45,-4 4 259,0 0 0,1 0-1,-1 1 1,0-1 0,0 0-1,1 0 1,-1 0 0,0 0 0,0 1-1,0-1 1,1 0 0,-1 0-1,0 1 1,0-1 0,0 0-1,0 0 1,1 1 0,-1-1 0,0 0-1,0 0 1,0 1 0,0-1-1,0 0 1,0 1 0,0-1-1,1 3-13,3 11-83,4 27-1,14 196 81,14 80 367,-33-294-192,-3-18-81,0 0 0,1 0 0,0-1 0,0 1 0,0 0 0,1-1 0,-1 1 0,3 4 0,-4-8-60,0-1 1,0 0-1,1 0 0,-1 0 1,0 0-1,0 1 1,0-1-1,0 0 0,0 0 1,0 0-1,0 0 0,0 1 1,0-1-1,0 0 1,0 0-1,0 0 0,1 0 1,-1 0-1,0 0 0,0 1 1,0-1-1,0 0 0,0 0 1,1 0-1,-1 0 1,0 0-1,0 0 0,0 0 1,0 0-1,1 0 0,-1 0 1,0 0-1,0 0 0,0 1 1,0-1-1,1 0 1,-1 0-1,0-1 0,0 1 1,0 0-1,0 0 0,1 0 1,-1 0-1,0 0 0,0 0 1,0 0-1,0 0 1,1 0-1,-1 0 0,0 0 1,0 0-1,0 0 0,0-1 1,0 1-1,1 0 0,-1 0 1,0 0-1,0 0 1,0 0-1,0-1 0,0 1 1,0 0-1,0 0 0,0 0 1,0 0-1,0-1 0,1 1 1,4-23 194,21-179-41,5-31-616,-28 216 341,4-12-174,-2 22-8,-1 10 117,4 13 53,-6-12 122,4 16-13,-1-1-1,0 1 1,-2 1-1,0-1 1,0 28-1,-1-13 185,-1-28-29,0 1 1,-1-1-1,0 1 1,-1-1-1,0 0 0,-2 13 1,0-14 107,-1-8-61,-6-19 40,-1-22-115,-12-82-1,8 35-39,-13-67 54,-5-27-425,29 165 281,3 13 25,0-1-1,-1 1 1,1-1 0,-1 1-1,-1 0 1,1 0 0,-1 0 0,0 1-1,0-1 1,-1 0 0,-7-8-1,3 4 69,-21-17-1,25 24-69,0 0 0,-1 0 0,1 1 0,0-1 0,-1 1 0,1 0 0,-1 0 0,-6-1 0,-56-7-7,46 8-7,-35-9 0,40 7 16,-1 0 0,-26-2 0,37 5-78,0 1 0,-1 0 0,1 0 0,0 0 0,0 1 0,0 0 0,0 1 0,0-1 0,0 1 0,-6 3 0,20-3-525,23-4 535,-14 0 4,9 0 13,0-1-1,0-1 1,0-1-1,24-9 0,-34 9 70,-1-1 1,0-1-1,-1 0 0,1 0 0,-1-2 0,-1 0 0,19-16 0,-27 21 58,-1 0-1,0 0 1,0-1 0,0 0 0,-1 1 0,1-1-1,-1-1 1,0 1 0,2-8 0,-4 11-51,0 0 1,-1 0-1,1 0 1,-1-1-1,0 1 0,1 0 1,-1-1-1,0 1 1,-1 0-1,1-1 1,0 1-1,-1 0 0,1 0 1,-1-1-1,0 1 1,1 0-1,-1 0 0,0 0 1,0 0-1,-1 0 1,1 0-1,0 0 1,-1 0-1,1 1 0,-1-1 1,1 0-1,-4-1 1,-3-3-18,0 1 1,0 0-1,-1 0 1,0 1-1,0 0 1,-10-3-1,-58-13-65,62 16-10,-1 2 0,0 0 0,-16 1-1,-5-1-88,-31 2 10,27 1-93,39-1 186,1 0-1,-1 0 1,0 0 0,0 0-1,0 1 1,1-1-1,-1 0 1,0 1 0,0 0-1,-2 1 1,4-2 32,-1 0-1,1 1 1,-1-1 0,1 1-1,-1-1 1,1 1 0,0-1-1,-1 1 1,1-1 0,0 1-1,-1 0 1,1-1-1,0 1 1,-1 0 0,1-1-1,0 1 1,0 0 0,0-1-1,0 1 1,0 0 0,0-1-1,0 1 1,0 0 0,0-1-1,0 1 1,0 0-1,0-1 1,0 1 0,1 0-1,-1-1 1,1 2 0,3 8-47,2-1 1,-1 0 0,1 0 0,1-1-1,-1 1 1,14 11 0,-4-2 12,133 142-321,-139-148 394,-1 0-1,0 1 1,-1 0-1,0 0 1,-1 1 0,-1-1-1,0 2 1,-1-1-1,-1 1 1,0 0-1,-1 0 1,0 0 0,-1 0-1,-1 0 1,-1 1-1,0-1 1,0 0-1,-2 1 1,0-1 0,-8 27-1,-13 29 6,-39 83-1,61-152-17,-91 184 177,73-154-141,-1-1 0,-2-1 1,-39 43-1,42-53-7,4-4 3,-1 0 0,0-1 0,-33 23 1,-58 26 241,98-59-299,-1 1 0,1 0 0,0 0 0,-13 13 0,20-17 32,-7 11-347,9-12 318,0 0-1,0-1 1,0 1 0,0-1-1,0 1 1,0-1-1,0 1 1,0 0-1,0-1 1,0 1-1,1-1 1,-1 1-1,0-1 1,0 1-1,1-1 1,-1 1 0,0-1-1,0 1 1,1-1-1,-1 1 1,1-1-1,-1 0 1,0 1-1,1-1 1,-1 0-1,1 1 1,-1-1 0,1 1-1,12 7-9,0-1 0,0 1 1,1-2-1,0 0 0,14 4 0,76 16 117,-70-18-75,174 29 168,-73-15 225,-133-21-366,-1-1 0,1 1-1,-1-1 1,1 0 0,-1 0-1,1 0 1,-1 0-1,1 0 1,-1 0 0,1 0-1,-1 0 1,1-1 0,-1 1-1,0-1 1,1 1-1,-1-1 1,1 1 0,1-2-1,-3 1-21,0 1-1,0-1 1,0 0-1,1 1 1,-1-1-1,0 0 1,0 1-1,0-1 1,0 0-1,0 1 1,0-1-1,0 0 1,0 1-1,0-1 1,-1 0-1,1 1 1,0-1-1,0 1 1,-1-1-1,1 0 1,0 1-1,0-1 1,-1 1-1,1-1 1,-1 0-1,1 1 1,-1 0-1,0-1 1,-16-22-670,-3 5-1343,4 1 534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6:03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 2976,'1'-1'74,"-1"0"-1,1 0 1,0 0 0,0 0 0,0 0-1,0 0 1,0 1 0,0-1 0,0 0-1,0 1 1,0-1 0,0 1-1,0-1 1,0 1 0,0-1 0,0 1-1,0 0 1,1 0 0,-1 0 0,0-1-1,2 1 1,32 0 173,-23 0-4,12 0-163,-1 0 0,1 2 0,45 9 0,-11 2 141,69 7 0,-85-16-39,1-2-1,-1-2 0,50-6 1,-23-1-97,1 4 0,89 5 1,-116 2 7,74 17 0,-86-14 10,1-2-1,59 1 0,-52-4 57,47 8-1,-68-8-102,24 1 0,-2 0-29,118-1 333,-85-3-208,97-8 51,-109 1-13,45-7-178,120 0-1,-181 14-33,0 0 203,59 7 1,-39-1-175,13 2-110,-51-3 180,-16-3-54,1 0 1,-1 1-1,20 6 1,-30-7 3,-7 7 410,1-4-418,0 0-1,0-1 1,0 1 0,0-1-1,-1-1 1,1 1 0,-8 1-1,-44 11-10,35-9 32,-144 26 187,46-10-102,-1-1-114,-2-5 0,-177 0-1,27-14 166,-357-45 0,472 18-382,-50-4-45,154 23 53,-97 4 0,132 3 152,0 1 0,-27 6-1,38-5-1,0-1 0,0 1 0,0 0 0,0 0 0,1 1 0,-1 0 0,-10 9 0,16-12 35,1 0-1,-1 1 1,1-1 0,-1 0-1,1 1 1,0-1-1,0 1 1,0-1-1,0 1 1,0 0-1,0-1 1,0 1-1,1 0 1,-2 3-1,2-4 7,0 1-1,0-1 0,0 0 0,0 1 0,0-1 0,1 0 0,-1 0 0,0 1 0,1-1 0,-1 0 0,1 1 0,-1-1 1,1 0-1,-1 0 0,1 0 0,0 0 0,0 0 0,0 0 0,-1 0 0,1 0 0,0 0 0,3 2 0,0 0 25,1 0 0,0 0 0,1 0 0,-1-1 0,0 0 0,1 0 0,0 0 0,-1-1 0,1 0 0,0 0 0,8 1 0,11-1-1,33-3 1,-36 1-78,60-4 40,-1-5 0,102-24-1,291-46 84,-357 63 116,46-4-76,226 0-1,-226 20-72,186 3 75,5 35-280,-313-33 234,-1-2 1,52-3-1,-27 0-30,33 1 29,239 5 46,-177-7-81,-56-1-55,26 2 76,112 2 16,182-5 223,38-7-308,-424 13-102,71 12 0,-109-14 130,1 0 0,-1 0 0,0 0 0,1 0 0,-1 0 0,0 0 1,1 0-1,-1 0 0,0 0 0,1 0 0,-1 1 0,0-1 0,1 0 0,-1 0 0,0 0 1,1 0-1,-1 1 0,0-1 0,0 0 0,1 0 0,-1 1 0,0-1 0,0 0 0,1 0 1,-1 1-1,0-1 0,0 0 0,0 1 0,0-1 0,1 0 0,-1 1 0,0-1 0,0 0 1,0 1-1,0-1 0,0 0 0,0 1 0,0-1 0,0 0 0,0 1 0,0-1 0,0 0 1,0 1-1,0-1 0,0 0 0,0 1 0,0-1 0,-1 0 0,1 1 0,0-1 1,0 0-1,0 1 0,-1-1 0,1 0 0,0 1 0,-1-1 0,-17 17 195,16-15-173,-5 2 22,0 1 1,0-1-1,0 0 1,0-1-1,-1 0 0,-13 4 1,-52 8 141,66-13-162,-137 18 54,-160 1 0,-51-36-59,148 1 32,9 2 17,-71-1-237,191 13 48,-109 13-1,131-5-18,-73 21-1,125-29 91,1 1 1,-1 0-1,1 0 1,0 1-1,-1-1 0,1 1 1,0 0-1,0-1 0,0 1 1,0 1-1,0-1 1,0 0-1,-2 4 0,5-6 46,0 0-1,-1 0 1,1 1-1,0-1 0,0 0 1,0 1-1,0-1 1,0 0-1,0 1 1,0-1-1,0 0 0,0 1 1,0-1-1,0 0 1,0 1-1,0-1 0,0 0 1,0 1-1,0-1 1,0 0-1,0 0 1,0 1-1,1-1 0,-1 0 1,0 1-1,0-1 1,0 0-1,1 0 0,-1 1 1,0-1-1,0 0 1,1 0-1,-1 1 1,0-1-1,0 0 0,1 0 1,-1 0-1,1 1 1,14 4 89,-14-4-84,29 5 103,1 0 1,0-3 0,53 1 0,-54-3-76,32 1 204,1-3 0,117-18-1,268-55 97,-248 40-323,57-8 128,242-7-316,-377 39 296,-28 2-17,184 9-1,-78 23-265,-33-3 20,199 29 503,-184-24-227,150-2 131,-98-12-109,43 1-151,-94-8 0,-55 3 45,227 6 182,-337-14-165,0-1 1,0 0 0,27-6-1,-33 5 134,5-2-77,-17 4-117,1 0-1,-1-1 1,1 1 0,-1 0-1,0-1 1,1 1 0,-1-1-1,0 1 1,1-1 0,-1 1-1,0 0 1,0-1 0,1 1-1,-1-1 1,0 1 0,0-1-1,0 1 1,0-1 0,0 1-1,0-1 1,0 1 0,0-1-1,0 1 1,0-1 0,0 1-1,0-1 1,0 1 0,0-1-1,0 1 1,0-1 0,-1 0-1,-1-2-7,0 1 0,-1 0 0,1-1 0,0 1 0,-1 0 0,0 0 0,1 0 0,-1 1 0,0-1 0,-4-1 0,-4-3 72,2 2-125,0 0 0,0 1 0,0 0 0,0 1 0,0 0 0,-1 0 0,-16 0 0,6-1 9,-21-1-13,-80 3 0,-41 14 200,142-11-154,-54 5-72,1 3 0,-1 3-1,-82 27 1,154-39 77,0-1 1,0 1-1,0 0 1,1 0-1,-1 0 1,0 0-1,0 0 0,0 0 1,1 1-1,-3 1 1,4-2 10,0-1 0,-1 0 0,1 0 0,0 0 0,0 0 0,0 1 0,0-1 0,0 0 0,0 0 0,0 1 0,0-1 0,0 0 0,0 0 0,0 0 0,0 1 0,0-1 0,0 0 0,0 0 0,0 0 0,0 1 0,0-1 0,0 0 0,0 0 0,0 1 0,0-1 0,0 0 0,0 0 0,0 0 0,0 0 0,0 1 0,1-1 0,-1 0 1,13 6 159,0-5-103,0 0 1,0 0-1,0-1 0,0-1 1,-1 0-1,16-3 0,76-22 84,-72 16-55,37-8-21,68-21 5,-133 38-44,1-1 1,-1 0-1,0 0 1,0 0-1,0 0 0,0-1 1,4-3-1,-7 6-23,-1 0 0,0 0 0,1-1 0,-1 1 0,0 0 0,0-1 0,1 1 0,-1 0 0,0-1 0,0 1 0,1-1 0,-1 1 0,0 0 0,0-1 0,0 1 0,0-1 0,1 1 0,-1-1 0,0 1 0,0-1 0,0 1 0,0 0-1,0-1 1,0 1 0,0-1 0,0 1 0,-1-1 0,1 0 0,-1 0-15,0 0-1,0 0 0,0 0 1,0 0-1,0 0 1,0 1-1,-1-1 0,1 0 1,0 1-1,0-1 1,-1 1-1,1-1 0,0 1 1,-1 0-1,-1-1 1,-35-6-149,0 2 1,-74-2-1,52 5 225,-261-9-55,-4 22-202,89 17 67,91-10 286,142-18-188,0 0 0,0 0 0,0 1 1,0-1-1,1 1 0,-1 0 1,0 0-1,0 0 0,1 0 0,-1 0 1,0 1-1,-2 1 0,4-3 27,1 1-1,0-1 1,0 1-1,-1-1 0,1 1 1,0-1-1,0 0 1,0 1-1,-1-1 0,1 1 1,0-1-1,0 1 1,0-1-1,0 1 1,0-1-1,0 1 0,0-1 1,0 1-1,0-1 1,0 1-1,0-1 0,0 1 1,1-1-1,-1 1 1,0-1-1,0 0 1,0 1-1,1-1 0,-1 1 1,0-1-1,0 1 1,1-1-1,-1 0 0,0 1 1,1-1-1,-1 0 1,0 1-1,1-1 1,-1 0-1,1 0 0,-1 1 1,1-1-1,-1 0 1,1 0-1,25 14 176,-24-12-171,12 4 70,1-1 0,0 0 0,0-1 0,0-1 0,26 3 0,78-2-55,0 0-434,-110-1 507,-23-2 74,5 0-119,-135 4 21,72-5-90,-388 18 175,199-7-99,-193 31-324,436-39 331,-80 9 325,97-11-381,-1-1 0,1 0 0,0 0 0,-1 0 0,1 0 0,0 0 0,-1-1 0,1 1 0,0 0 0,-1-1 0,1 1 0,0-1 0,0 1 0,-2-2 0,3 2-4,0 0 0,-1 0 0,1 0-1,0 0 1,0-1 0,0 1 0,0 0-1,0 0 1,0 0 0,-1-1 0,1 1-1,0 0 1,0 0 0,0-1 0,0 1-1,0 0 1,0 0 0,0 0 0,0-1-1,0 1 1,0 0 0,0 0 0,0-1-1,0 1 1,0 0 0,0 0 0,1 0-1,-1-1 1,0 1 0,10-10-45,-2 6 19,0 0 0,0 0 0,0 1 0,1 0 0,0 1 0,16-4 0,-15 4 19,255-36-153,-144 24 55,734-67 373,-151 79-251,-368 21-93,-2 29-81,-281-36 242,74 13 142,-103-24 8,-22-1-63,-2 0-169,0-1-1,-1 1 1,1 0-1,0-1 1,0 1-1,0-1 1,-1 1 0,1 0-1,0-1 1,0 1-1,-1-1 1,1 1-1,0 0 1,-1 0 0,1-1-1,-1 1 1,1 0-1,0-1 1,-1 1-1,1 0 1,-1 0 0,1 0-1,0 0 1,-1-1-1,-14-3-92,10 3 52,-2-3 111,7 4-70,-1-1 1,0 1-1,0 0 0,0-1 1,0 1-1,1-1 0,-1 1 0,0 0 1,0 0-1,0 0 0,0-1 0,-2 1 1,-22-5-53,7 1-76,-7 1 151,-44 1 0,23 2-86,-407-20 232,230 4-17,-248-23-324,103 8 157,106 12 26,187 15-397,135 7 405,81 14 0,64 4 150,109-28 134,3-17-75,258-7-189,-524 30-21,-22 0-203,44 4-1,-73-4 180,0 1 0,0 0-1,1 0 1,-1 0 0,0 0 0,0 0-1,0 0 1,1 0 0,-1 0 0,0 0-1,0 0 1,1 1 0,-1-1 0,0 0-1,0 0 1,0 0 0,1 0 0,-1 0-1,0 0 1,0 0 0,0 0 0,1 1-1,-1-1 1,0 0 0,0 0 0,0 0-1,0 0 1,0 1 0,1-1-1,-1 0 1,0 0 0,0 0 0,0 1-1,0-1 1,0 0 0,0 0 0,0 0-1,0 1 1,0-1 0,0 0 0,0 0-1,0 1 1,0-1 0,0 0 0,0 0-1,0 1 1,0-1 0,-10 12-83,-20 7 64,-218 81 700,137-49-1036,93-42 281,12-4 84,6-5 14,0 1-1,0-1 1,0 0 0,-1 1 0,1-1-1,0 0 1,0 0 0,0 1 0,0-1-1,-1 0 1,1 0 0,0 1 0,0-1-1,-1 0 1,1 0 0,0 0 0,0 1-1,-1-1 1,1 0 0,0 0 0,-1 0-1,1 0 1,0 0 0,0 0 0,-1 0-1,1 1 1,0-1 0,-1 0 0,1 0-1,0 0 1,-1 0 0,1 0-1,0 0 1,-1-1 0,1 1 0,0 0-1,-1 0 1,1 0 0,0 0 0,0 0-1,-1 0 1,1-1 0,0 1 0,-1 0-1,1 0 1,0 0 0,0-1 0,0 1-1,-1 0 1,1-1 0,-5-4-44,0 0-1,0 1 1,0-1 0,0 1 0,-1 0-1,0 0 1,-6-3 0,-1-1-17,1 2 14,1 0 0,-1 0 0,0 1 0,0 1 0,-1 0 0,-13-2 0,-79-8-2,74 11 55,-191-9-66,96 7-42,-24-1-11,0 7 1,-220 30-1,295-22 112,-1-3 0,1-4-1,-81-7 1,34-2 132,50 4-93,0-3 0,-71-16 0,128 18-148,21 6-171,31 5 164,146 16 228,-74-10-198,320 17 275,-2-29 13,-208-2-218,-189 1 153,0-1 0,0-2-1,-1-1 1,36-10 0,-20 4-93,-26 6-47,31-10 1,-31 8-313,-15 5 224,-19 0 72,-40 1-131,-92 13 1,-160 22 94,87-11-238,-50 21 183,-52 5 12,282-47 263,0-1 0,0-3 0,-78-11 0,82 9-356,32 4-50,5 0 31,20 4 114,76 11 137,1-5 0,-1-3 0,138-8 0,-85-7 8,194-11 131,-1-17-23,-299 29-133,-8 0-153,54-3 1,-299 25-45,48-2 292,-240 12-255,120 2-11,220-22 93,-48 1 374,109-7-326,0 0 0,-1 0 1,1 0-1,0 0 1,-1 0-1,1 0 0,0 0 1,-1 0-1,1 0 1,-1 0-1,1 0 0,0-1 1,-1 1-1,1 0 0,0 0 1,-1 0-1,1 0 1,0 0-1,0-1 0,-1 1 1,1 0-1,-1-1 1,4-5 49,16-8-217,-15 12 145,7-6-17,21-10 1,5-3 12,-36 21 14,0-1 0,-1 1-1,1-1 1,0 0 0,0 1 0,0-1 0,-1 0 0,1 0 0,0 1 0,-1-1 0,1 0 0,-1 0 0,1 0 0,-1 0 0,1 0 0,-1 0 0,0 0 0,1 0 0,-1 0 0,0 0 0,0 0 0,0 0 0,0-1 0,0 0 2,0 1 1,-1-1-1,1 0 0,-1 1 1,0-1-1,1 1 1,-1-1-1,0 1 0,0 0 1,0-1-1,0 1 0,0 0 1,-2-2-1,-3-2 2,0 0 0,0 0 1,-1 0-1,0 1 0,-8-4 0,-73-31-91,-49-27 412,136 66-327,0 0 0,-1-1 0,1 1 1,1-1-1,-1 1 0,0-1 0,0 0 0,0 0 0,0 1 1,0-1-1,0 0 0,1 0 0,-1 0 0,0 0 0,1 0 1,-1 0-1,1 0 0,-1 0 0,0-1 0,1 1-4,1 1 0,-1-1-1,0 0 1,0 1 0,1-1 0,-1 1-1,0-1 1,1 1 0,-1-1-1,0 1 1,1-1 0,-1 1 0,1-1-1,-1 1 1,1-1 0,-1 1 0,1 0-1,-1-1 1,1 1 0,-1 0-1,1 0 1,0-1 0,-1 1 0,2 0-1,7-3-34,1 0-1,-1 1 1,13-1 0,-15 2 78,290-27-39,-92 12 322,-198 16-263,-13 3-44,-19 5-54,-47 13-62,-161 42 215,169-49-144,-142 35 13,163-36-142,1 2 0,-70 34 1,105-44 222,8-4 45,16-2 117,-8-1-173,118-10 297,162-39 0,-142 18-239,167-14-1,-211 36 26,256-23-166,1 29 18,-229 12-33,198 6 182,-31-13-77,-265 2-8,35 5 0,-35-2-390,33-1 0,-66-3 341,0 1-1,0-1 1,-1 1 0,1-1 0,0 1 0,-1-1-1,1 0 1,-1 1 0,0-1 0,1 0-1,-2 2 1,0 0 11,-1 0 0,0-1 1,0 1-1,0-1 0,0 0 0,0 1 0,0-1 0,-1-1 0,-4 3 0,-36 12 27,32-12-40,-197 63 27,194-62-27,15-5 0,-1 1 1,1-1-1,0 0 1,0 0-1,0 0 1,0 0-1,-1 0 1,1 0-1,0 0 1,0 1 0,0-1-1,0 0 1,-1 0-1,1 0 1,0 0-1,0 1 1,0-1-1,0 0 1,0 0-1,0 0 1,0 1 0,0-1-1,0 0 1,0 0-1,0 0 1,0 1-1,0-1 1,0 0-1,0 0 1,0 0-1,0 1 1,0-1 0,0 0-1,0 0 1,0 0-1,0 1 1,0-1-1,0 0 1,2 1 15,0 0 0,1 0 0,-1 0 0,0-1 0,0 1 0,1-1 0,-1 0 0,0 0 0,1 0 0,-1 0 0,0 0 0,5-1 0,-5 1 0,25-2 103,1-1 1,-1-2-1,0-1 0,0-1 1,-1-1-1,0-1 0,44-22 1,-69 30-107,1 1 0,0-1 0,-1 0 0,1 0 0,-1 0 0,1 0 0,-1 0 0,0 0 0,1 0 0,-1-1 0,0 1 0,0-1 1,0 1-1,0 0 0,0-1 0,0 0 0,0 1 0,0-1 0,0-3 0,-1 4-34,0-1-1,0 1 0,-1-1 1,1 1-1,0-1 1,-1 1-1,0 0 1,1-1-1,-1 1 0,0-1 1,0 1-1,1 0 1,-1 0-1,0 0 1,0-1-1,0 1 1,-1 0-1,1 0 0,0 0 1,0 0-1,-1 1 1,1-1-1,-3-1 1,-2-1-16,-1 0 1,0 0 0,0 0 0,0 1 0,0 0 0,-1 1-1,1-1 1,-14 1 0,-269-6-119,128 8 262,-28-7-19,-164 1-32,305 5 63,-36 3-990,81-2 447,-1 0 0,1 0 0,-1 0 0,-6 3 0,10-4 251,0 0 0,1 0 1,-1 1-1,0-1 1,0 0-1,0 1 0,1-1 1,-1 1-1,0-1 0,0 1 1,1-1-1,-1 1 0,0 0 1,1-1-1,-1 1 0,1 0 1,-1 0-1,1-1 1,-1 1-1,1 0 0,0 0 1,-1-1-1,1 1 0,0 0 1,0 0-1,-1 0 0,1 1 1,1-1-198,-1 0 1,1 0 0,-1 0-1,1 0 1,-1 0 0,1 0-1,0-1 1,4 5-1108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6:10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6971 22 3392,'11'-8'930,"-9"7"-793,0-1 0,0 1 1,0 0-1,0-1 1,0 1-1,0 0 0,0 0 1,1 1-1,-1-1 1,0 0-1,1 1 0,7-1 1983,-11 9-1010,0-5-1025,0-1 0,0 1 0,0-1 0,-1 0 0,1 1 0,-1-1 0,0 0 0,0 0 0,1 0 0,-1 0 0,0-1 0,-1 1 0,1 0 0,0-1 0,0 0 0,-6 3 0,-3 1 48,0-1 0,-18 4 0,24-6-15,-51 10 421,-61 6 1,-1-1 3,46-2-476,5-1 113,-121 10-1,103-21 32,-312 28 464,354-21-270,43-10-402,0 0 1,0 0-1,0-1 0,0 1 1,0 0-1,0 0 1,0 0-1,0 0 0,-1 0 1,1 0-1,0 0 1,0 0-1,0 1 0,0-1 1,0 0-1,0 0 1,0 0-1,0 0 0,0 0 1,-1 0-1,1 0 0,0 0 1,0 0-1,0 0 1,0 0-1,0 0 0,0 0 1,0 0-1,0 0 1,0 0-1,0 1 0,0-1 1,0 0-1,0 0 1,0 0-1,-1 0 0,1 0 1,0 0-1,0 0 1,0 0-1,0 0 0,0 1 1,0-1-1,0 0 0,0 0 1,0 0-1,0 0 1,0 0-1,0 0 0,0 0 1,0 0-1,1 0 1,-1 1-1,0-1 0,0 0 1,0 0-1,0 0 1,0 0-1,0 0 0,0 0 1,0 0-1,0 0 0,0 0 1,0 0-1,0 0 1,0 0-1,1 1 0,7 2 204,196 34 208,-138-28-312,374 37 175,-269-32-151,-91-7-62,10 3 220,99-3 0,-41-25-275,-134 16-5,15 1-10,-26 2 21,0-1-1,0 0 1,0 0 0,0 0-1,0 0 1,0 0 0,0-1-1,0 1 1,0-1 0,-1 0-1,1 0 1,0 0 0,0 0-1,3-2 1,3-3 136,0-1-16,-8 6-134,-1 1 0,0-1 0,0 1 0,0-1 0,0 1 0,0-1 0,0 1 0,0-1 0,0 1 0,0-1 0,0 1 0,-1-1 0,1 1 0,0-1 0,0 1 0,0-1 0,-1 1 0,1-1-1,0 1 1,0 0 0,-1-1 0,1 1 0,0-1 0,-1 1 0,1 0 0,-1-1 0,-1-1-41,-1-1-1,0 1 1,0 0-1,0 0 1,0 0-1,0 0 1,0 0-1,0 1 1,-1-1-1,1 1 1,-1 0-1,1 0 1,-6-1-1,-7 0-49,-30 0 1,23 2 120,-57-5-97,-115-1 60,-208 18-53,-237 29 31,512-36-15,-167-13-1,38-1 43,-77-14-16,127 4 90,-89-6 230,73 4-464,204 20-11,10 3 75,9-2 94,0 0 1,0 0-1,-1 1 0,1-1 0,0 0 1,0 0-1,0 0 0,0 0 0,0 1 0,0-1 1,0 0-1,0 0 0,0 0 0,0 0 1,0 1-1,0-1 0,0 0 0,0 0 1,0 0-1,0 1 0,0-1 0,0 0 0,0 0 1,0 0-1,0 0 0,0 1 0,0-1 1,0 0-1,0 0 0,0 0 0,0 0 1,0 1-1,1-1 0,-1 0 0,0 0 0,0 0 1,0 0-1,1 1 0,1 1 16,0 0 1,1-1-1,-1 1 0,1 0 0,0-1 0,-1 1 0,1-1 1,0 0-1,4 1 0,5 3 68,11 4-7,0 0-1,0-2 0,1-1 1,44 5-1,100 0 11,-96-9 98,308 11 190,-803 8-613,362-16 188,-312 40 211,323-36-121,-131 18-92,167-26 115,14-1-60,0 0-1,0 0 1,0 0-1,0 0 1,0 0-1,0 0 1,0 0-1,0 0 1,0 0-1,0 0 1,0 0-1,0 0 1,0 0-1,0 0 1,0 0-1,0-1 1,0 1-1,0 0 1,0 0-1,0 0 1,0 0-1,0 0 1,0 0-1,0 0 1,0 0-1,0 0 1,0 0-1,0 0 1,0 0-1,0 0 1,0 0-1,0 0 1,0 0-1,0 0 1,0 0-1,0 0 1,0 0-1,0 0 1,0 0-1,0-1 1,0 1-1,0 0 1,0 0 0,0 0-1,0 0 1,0 0-1,0 0 1,0 0-1,0 0 1,0 0-1,22-7 142,137-41 221,-158 47-351,0 1-1,0 0 0,0 0 1,0-1-1,-1 1 0,1-1 1,0 1-1,0-1 1,0 1-1,0-1 0,-1 1 1,1-1-1,0 0 1,-1 1-1,1-1 0,0 0 1,-1 0-1,1 1 1,-1-1-1,1 0 0,0-1 1,-1 1-7,0 1 0,0 0 1,-1-1-1,1 1 0,0 0 1,0-1-1,0 1 0,0 0 0,0-1 1,0 1-1,0 0 0,-1 0 1,1-1-1,0 1 0,0 0 1,0-1-1,-1 1 0,1 0 1,0 0-1,0-1 0,-1 1 0,1 0 1,-15-6-272,-19 0 62,-1 2 1,-57 0-1,-71 10 112,103-2 80,-119 0-175,178-3 221,5 2-7,7 2 3,-1-4 3,0 1 1,0-2-1,0 1 0,0-2 0,0 1 1,-1-1-1,1-1 0,0 0 0,0 0 0,-1-1 1,1 0-1,8-4 0,-18 7-22,1 0 0,-1 0 1,0 0-1,1 0 0,-1 0 0,0-1 0,0 1 0,1 0 1,-1 0-1,0 0 0,1 0 0,-1 0 0,0 0 0,0-1 1,1 1-1,-1 0 0,0 0 0,0 0 0,1-1 0,-1 1 1,0 0-1,0 0 0,0-1 0,1 1 0,-1 0 0,0 0 1,0-1-1,0 1 0,0 0 0,0 0 0,0-1 0,0 1 1,0 0-1,0-1 0,1 1 0,-1 0 0,0-1 0,0 1 1,-1-1-1,-12-7 233,13 8-252,-12-5-173,0 0-1,0 1 1,0 0 0,-14-2-1,-53-5 67,64 9 118,-3 2 15,8-1-53,9 1 13,3 0 2,380-33 320,4 28-381,-398 5 78,-24 5 0,4 0-39,-283 50-124,21-2 279,164-35-39,-131 18 108,251-34-166,-13 2 71,0 0 1,0-2-1,0 0 1,-43-4-1,65 2-81,0 0-1,0 0 1,1 0-1,-1-1 1,0 1 0,0-1-1,0 1 1,1 0-1,-1-1 1,0 1-1,0-1 1,1 0-1,-1 1 1,0-1 0,1 0-1,-1 1 1,1-1-1,-1 0 1,1 1-1,-1-1 1,1 0 0,0 0-1,-1 0 1,1 1-1,0-1 1,0 0-1,-1 0 1,1 0-1,0 0 1,0 0 0,0-1-1,0 0-5,0 1 1,-1-1-1,1 0 0,-1 1 1,1-1-1,-1 0 0,0 1 1,1-1-1,-1 1 0,-2-3 0,-5-2-101,0-1-1,0 2 1,-1-1-1,0 1 1,-18-7-1,25 11 103,-18-7-16,-1 0-1,-1 2 0,1 0 1,-1 2-1,-30-3 1,-112 1-100,-52 16 260,-3 1-226,67-5-27,2 0 99,109-6 2,-55 0 141,-100-12 0,-51-14-384,-85-11 228,264 26-8,-105-13-172,128 19 22,-81 3 0,115 3 79,-1 0-1,-18 5 0,27-6 89,1 1 0,-1 0 0,1-1 0,0 1 0,-1 0 0,1 1-1,0-1 1,0 0 0,0 0 0,-1 1 0,1 0 0,1-1 0,-1 1 0,0 0-1,0 0 1,1 0 0,-1 0 0,-1 2 0,3-3 18,0 0-1,-1 0 1,1 0 0,0 0-1,0 0 1,0 0 0,0-1 0,0 1-1,0 0 1,0 0 0,0 0-1,0 0 1,1 0 0,-1 0 0,0-1-1,0 1 1,1 0 0,-1 0-1,0 0 1,1-1 0,-1 1 0,1 0-1,-1-1 1,1 1 0,0 0-1,-1-1 1,2 2 0,1 0 19,0 1 0,0-1 0,0 0 1,0 0-1,5 2 0,7 2 19,0-1 0,0-1-1,0 0 1,0-1 0,0-1 0,1 0 0,-1-2-1,18 0 1,126-14 214,-138 11-270,212-22 112,-24 3-48,-203 21-55,1 0-17,-1 1-1,1-2 0,13-3 0,-20 5 25,0 0-1,0 0 1,0 0 0,0 0-1,-1 0 1,1 0-1,0 0 1,0 0 0,0 0-1,0 0 1,0 0-1,0-1 1,0 1 0,0 0-1,0 0 1,0 0 0,0 0-1,0 0 1,0 0-1,0 0 1,0 0 0,0 0-1,0 0 1,0 0-1,0 0 1,0-1 0,0 1-1,0 0 1,0 0-1,0 0 1,0 0 0,0 0-1,0 0 1,0 0 0,0 0-1,0 0 1,0 0-1,0 0 1,0-1 0,0 1-1,0 0 1,0 0-1,0 0 1,0 0 0,0 0-1,0 0 1,0 0-1,0 0 1,-8-1 13,-1 1 0,0 0 1,0 0-1,-11 2 0,0 1-17,-266 34-195,133-15 275,-12 1-258,-171 46 0,291-58 210,19-5 39,-26 9 0,43-11 13,21-8-54,157-43 110,-23 8 53,358-100-27,-483 134-133,65-19 80,-85 24-113,0 0 0,0 0 0,0-1 0,0 1-1,0 0 1,0-1 0,0 1 0,0-1 0,0 0 0,-1 1 0,1-1 0,0 1-1,0-1 1,0-1 0,-1 1-7,0 1 0,-1-1 0,1 1 0,-1 0 0,1-1 0,-1 1 0,1 0 0,-1-1 1,1 1-1,-1 0 0,1-1 0,-1 1 0,0 0 0,1 0 0,-1 0 0,1-1 0,-1 1 0,0 0 0,1 0 0,-1 0 0,1 0 0,-1 0 0,0 0 0,1 0 0,-1 1 0,-23-2-76,0 2 0,0 1 0,1 0-1,-26 7 1,12-2 41,-232 46-48,195-34-21,-112 44 0,62-4-58,117-55 155,0 0-1,-11 10 1,16-13 18,1 1 0,-1 0-1,0-1 1,1 1 0,0 0-1,-1 0 1,1 0 0,0 0-1,0 0 1,0 0 0,0 0-1,-1 4 1,2-5 0,0 0 0,0 0 1,0-1-1,0 1 0,0 0 0,0 0 0,0 0 0,0 0 1,1 0-1,-1 0 0,0 0 0,1 0 0,-1 0 0,1-1 1,-1 1-1,1 0 0,-1 0 0,1 0 0,-1-1 0,1 1 1,0 0-1,-1-1 0,1 1 0,0-1 0,0 1 0,-1-1 0,1 1 1,0-1-1,0 1 0,0-1 0,0 0 0,1 1 0,5 1 29,0 0 1,0 0-1,11 0 0,-15-1-25,32 2 77,1-1 0,44-3 0,78-14-188,-116 10-119,352-29-4342,-176 22-1749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20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476 109 1312,'0'0'5104,"-9"7"-1222,7-7-3762,1-1 0,-1 1 0,1 0-1,-1 0 1,1 0 0,-1-1 0,1 1-1,-1-1 1,1 1 0,-1-1 0,1 0-1,0 0 1,0 1 0,-1-1 0,1 0-1,0 0 1,0 0 0,0 0 0,0 0-1,0-1 1,-1-1 0,-8-6 101,1-1 0,-1 1 0,-1 1 1,1-1-1,-1 2 0,-1 0 0,-21-11 0,23 14-125,1 1 1,-1-1-1,1 2 0,-1-1 0,0 1 0,0 1 0,0 0 0,-1 0 0,1 1 0,0 0 0,-11 2 1,17-1-103,0 1 0,-1-1 1,1 0-1,0 1 1,0 0-1,1 0 1,-1 0-1,0 0 0,1 1 1,-1-1-1,1 1 1,0 0-1,0 0 1,0 0-1,0 0 0,-3 6 1,-3 5 98,1 0 0,1 0 0,-6 17 0,9-22 3,0 0-57,1-1 0,0 1 0,0 0 0,1 0 0,0 0 1,1 1-1,0-1 0,0 0 0,1 0 0,0 1 0,0-1 0,1 0 0,0 1 0,4 12 0,-4-19-27,1 0 0,-1 0-1,1-1 1,0 1 0,-1 0-1,1 0 1,0-1 0,1 1-1,-1-1 1,0 0-1,1 0 1,-1 0 0,1 0-1,0 0 1,-1 0 0,1-1-1,0 1 1,5 1-1,1 0 64,-1-1-1,0 0 0,0 0 1,1 0-1,-1-1 0,13 0 1,-19-1-83,1 0 1,-1-1-1,0 1 1,1 0-1,-1-1 0,0 0 1,1 1-1,-1-1 1,0 0-1,0 0 1,2-2-1,-6 3 289,-1 1-292,-1-1 1,1 1-1,0 0 1,-1 0 0,1 0-1,0 0 1,-3 2-1,-23 13-55,18-10 222,1 0 1,-1 1 0,-15 13-1,0 2 164,-12 13 86,35-32-368,-1 1 0,1 0 0,0 0 0,1 0 0,-1 0 0,1 0-1,0 1 1,-2 6 0,-2 7 229,3-11-190,0 0 0,1 0 1,0 0-1,0 1 0,1-1 1,0 0-1,1 1 0,-1 0 1,2 8-1,1 4 23,-2-17-61,0 1 0,0-1 1,1 0-1,-1 0 0,1 0 1,0 0-1,0 0 0,2 5 0,3 4 143,-3-6-123,0 0-1,1 0 0,-1 0 0,6 6 1,-7-10-19,0 0 0,0 0-1,0-1 1,1 1 0,-1-1 0,0 1 0,1-1 0,-1 0 0,1 1 0,-1-1 0,1-1 0,-1 1 0,1 0-1,3 0 1,9 1 154,0-1 0,-1-1 0,1 0 0,0 0 0,0-2 0,0 0 0,24-7 0,32-10 94,-58 13-457,0-1 0,-1 1-1,21-16 1,-20 12-2629,1 1 0,20-9 0,-21 13 814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21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0 832,'5'4'12712,"-5"5"-9433,0 30-3022,0-26 881,3 203 1171,2-114-1631,-6-88-539,1-13-181,0-1 0,0 0 0,-1 1 0,1-1 0,0 0 0,0 0 0,0 1 0,0-1 0,0 0 0,-1 1 0,1-1 0,0 0 0,0 0 0,0 1 0,-1-1 0,1 0 0,0 0 0,-1 0 0,1 1 0,0-1 0,0 0 0,-1 0 0,1 0 0,0 0 0,-1 0 0,1 1 0,0-1 0,-1 0 0,1 0 0,-1 0 0,0 0-360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22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72 2656,'0'0'36,"0"0"1,0 0 0,0 0-1,0 0 1,0 0-1,0 0 1,-1 0-1,1 0 1,0 0-1,0 0 1,0 0-1,0 0 1,0 0 0,-1 0-1,1 0 1,0 0-1,0 0 1,0 0-1,0 0 1,0 0-1,-1 0 1,1 0-1,0 0 1,0 0 0,0 0-1,0 0 1,0 0-1,0 0 1,-1 0-1,1-1 1,0 1-1,0 0 1,0 0-1,0 0 1,0 0 0,0 0-1,0 0 1,0 0-1,0-1 1,0 1-1,0 0 1,-1 0-1,1 0 1,0 0-1,0 0 1,0-1 0,0 1-1,0 0 1,0 0-1,0 0 1,0 0-1,0-1 1,9-6 3971,-7 5-3415,0 1 1,1-1-1,-1 1 0,1 0 1,-1 0-1,1 0 0,0 0 1,4 0-1,2-1 932,-8 2-1433,0 0 1,0 0-1,-1-1 1,1 1-1,0 0 1,0 0-1,-1 0 1,1 0-1,0 0 0,0 0 1,-1 0-1,1 0 1,0 0-1,0 1 1,1-1 7,-1 0 0,0 0 1,1 0-1,-1 0 0,0 0 0,0 0 0,1 0 1,-1 0-1,0 0 0,0-1 0,1 1 1,-1-1-1,0 1 0,1-1 0,10-3 525,-1 2-283,-1 1-99,0-1-1,0 0 0,11-4 1,-4 0 6,2 1-1,-1 0 1,0 1 0,1 1 0,28-1 0,7 6 475,-3-1-4787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36 208 2240,'-30'-12'5568,"29"11"-5440,1 1 0,-1 0 0,1-1 1,-1 1-1,1-1 0,0 1 0,-1-1 1,1 1-1,0-1 0,-1 1 0,1-1 0,0 1 1,0-1-1,0 0 0,-1 1 0,1-1 0,0 1 1,0-1-1,0 1 0,0-1 0,0 0 1,0 1-1,0-1 0,0 1 0,0-2 0,8-21 1295,-3 14-1076,0 1 0,11-16 0,-7 14-235,1-1 1,0 1-1,1 1 1,0 0-1,1 1 0,0 0 1,0 0-1,0 1 1,1 1-1,0 0 1,0 1-1,1 1 0,-1 0 1,1 0-1,0 1 1,0 1-1,0 1 1,1 0-1,-1 0 0,0 2 1,0 0-1,1 0 1,-1 1-1,18 6 1,-28-7-90,0 0 1,0 1-1,0-1 1,0 1 0,0 0-1,0 1 1,-1-1 0,1 0-1,-1 1 1,1 0 0,-1 0-1,0 0 1,0 0 0,-1 1-1,1-1 1,-1 1 0,1-1-1,-1 1 1,0 0 0,0 0-1,-1 0 1,1 0 0,-1 0-1,0 0 1,0 0 0,0 1-1,-1-1 1,0 0 0,0 1-1,0-1 1,0 5 0,-2-1 28,0 1 1,-1-1-1,1 1 0,-2-1 1,1 0-1,-1 0 0,0-1 1,-1 1-1,0-1 0,0 0 1,-10 11-1,-5 1 0,-2 0-1,-29 21 1,31-26-3,1 1 1,0 1 0,-24 27-1,42-42-38,0 0 0,0 0 0,0 1 0,0-1 0,0 0 0,0 1 0,1-1 0,-1 1 0,0-1 0,1 1 0,-1-1 0,1 1 0,-1 3 0,1-4-2,0 0 0,1 0 0,-1 0 0,0 0 0,1-1 1,-1 1-1,1 0 0,-1 0 0,1 0 0,0 0 0,-1-1 1,1 1-1,0 0 0,-1-1 0,1 1 0,0 0 0,0-1 0,-1 1 1,1-1-1,0 1 0,0-1 0,0 1 0,2-1 0,31 14 202,37 10-1,28 10-108,-77-24 92,0 1 0,-1 2 0,-1 0 1,24 20-1,-39-29-111,0 1 0,-1 0 0,0 0 0,0 0 0,-1 0 0,1 1 0,-1-1 0,0 1 0,2 6 0,-2-6 73,-2-2-91,0-1-1,-1 0 1,1 0-1,0 1 1,-1-1 0,0 0-1,0 1 1,0-1-1,0 0 1,0 1-1,-1-1 1,1 0-1,-1 1 1,0-1-1,0 0 1,-2 4-1,1-2-13,0-1 0,0 0 0,-1 0 0,1 0-1,-1 0 1,0 0 0,0 0 0,0-1 0,-1 1-1,1-1 1,-8 5 0,-3 0 45,0-1 1,0-1-1,-1-1 0,-25 7 0,10-5 93,-45 5 0,63-11-929,-1-1 1,-22-2 0,8-2-3095,-29-8 1,-12-3-1045,43 14 2180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1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10 879 1888,'0'0'37,"0"0"0,1 0 0,-1 0 0,0 0 0,0 0-1,0 0 1,0 0 0,0 0 0,1 0 0,-1 0 0,0 0 0,0 0 0,0 0 0,0 0 0,1 0 0,-1 0 0,0 0 0,0 0-1,0 0 1,0 0 0,0-1 0,1 1 0,-1 0 0,0 0 0,0 0 0,0 0 0,0 0 0,0 0 0,0 0 0,0 0 0,1-1-1,-1 1 1,0 0 0,0 0 0,0 0 0,0 0 0,0 0 0,0 0 0,0-1 0,0 1 0,0 0 0,0 0 0,0 0-1,0 0 1,0-1 0,0 1 0,0 0 0,0 0 0,0 0 0,0 0 0,0-1 0,0 1 464,17-4 838,11-2-897,-9 7-78,-15-1-227,1 0 0,0 0 0,0 0 0,-1 0 0,1-1 0,7-1 0,-5 0-4,1 0 0,-1 0 0,0-1-1,0 0 1,0 0 0,-1-1 0,1 0 0,-1 0-1,0-1 1,8-6 0,-11 7-51,1 0 0,-1 0 1,0 0-1,-1 0 0,1-1 0,-1 1 1,1-1-1,-1 0 0,-1 0 0,1 0 0,-1 0 1,0 0-1,0 0 0,0 0 0,-1 0 0,0-7 1,0 0-14,0 1 0,-1-1-1,-1 1 1,-3-12 0,4 18-101,-1 0-1,1 0 0,-1 0 0,0 1 1,-1-1-1,1 1 0,-1 0 1,0-1-1,0 1 0,0 0 0,-6-5 1,8 8 2,0 1 0,0-1 1,0 0-1,0 1 0,0-1 1,-1 1-1,1-1 0,0 1 1,0 0-1,0 0 1,0-1-1,-1 1 0,1 0 1,0 0-1,0 0 0,0 0 1,-1 0-1,1 0 0,0 1 1,0-1-1,0 0 0,0 1 1,0-1-1,-1 1 0,0 0 1,-3 1-56,0 1 0,1 0 0,-9 7 0,9-7 22,-6 5 67,1 1 0,-1 1 0,2-1 0,-1 2 0,1-1 0,-9 18 0,5-7 19,1 1 0,-12 36-1,20-49-11,0 0 0,1 0 0,1 0 0,-1 14-1,1-18-7,1 1 0,0-1-1,1 0 1,0 0-1,-1 0 1,1 1 0,1-1-1,-1 0 1,3 5-1,2 2 65,1 0 0,0 0 0,0-1 0,1 0 0,11 12 0,-16-20 0,0 0-1,0 0 1,1-1 0,-1 1-1,0-1 1,1 1 0,0-1 0,-1 0-1,1 0 1,0-1 0,0 1 0,0-1-1,0 0 1,1 0 0,-1 0-1,0-1 1,0 1 0,0-1 0,1 0-1,6-1 1,-5 0-3,0 0-1,0-1 1,0 1 0,0-1-1,0-1 1,-1 1-1,1-1 1,0 0 0,-1 0-1,0-1 1,0 1 0,0-1-1,0 0 1,5-7 0,24-30 223,-2-2 0,39-70 0,-13 19-34,45-58 350,-80 118-603,-2-1 0,-1-1 0,-2-1 0,-1 0 0,-2-2 0,-2 1 0,-1-2 0,8-50 0,-18 74-63,-1 0 0,-1-1 0,0 1-1,-1-1 1,-5-24 0,5 37 3,0 1-1,0 0 1,0 1-1,0-1 1,-1 0-1,1 0 1,-4-4-1,5 6 36,-1 0 0,0 1-1,1-1 1,-1 0-1,0 0 1,0 0 0,0 1-1,1-1 1,-1 0 0,0 1-1,0-1 1,0 1-1,0-1 1,0 1 0,0 0-1,0-1 1,0 1-1,0 0 1,0 0 0,0-1-1,-1 1 1,1 0 0,0 0-1,0 0 1,0 0-1,0 1 1,-1-1 0,-2 2-49,0-1 0,0 1 1,0 0-1,0 0 0,1 1 1,-1-1-1,1 1 1,-1 0-1,1 0 0,0 0 1,0 0-1,1 0 0,-4 5 1,-4 8-208,-15 30 0,12-21 220,-17 36-296,1 2 0,-28 92-1,52-133 276,-3 26 0,5-26 118,0 1-34,1 0 0,1 1 0,2-1-1,0 0 1,6 29 0,-3-23 99,1-1 0,2 0 0,17 46 0,-20-64-50,0-1 1,0 0-1,2 0 0,-1-1 0,1 1 1,0-1-1,1 0 0,-1-1 1,2 0-1,-1 0 0,1 0 0,0-1 1,0 0-1,10 5 0,-4-4 70,1 0 0,-1-1-1,1 0 1,0-2 0,22 5-1,-28-7-7,1-1 0,0-1-1,0 0 1,0 0 0,-1-1-1,1 0 1,0 0 0,-1-1-1,19-7 1,-26 9-105,3-2 18,0 1 1,0-1-1,0 0 1,0 0-1,-1-1 1,1 0-1,-1 1 1,0-1-1,1-1 0,-1 1 1,-1-1-1,7-7 1,-2-2 80,0-1 0,-1-1 0,-1 1 0,-1-1 0,0 0 1,-1 0-1,0 0 0,-1-1 0,-1 1 0,-1-1 0,0-21 0,-1 27-132,0 0 0,-1 0 0,-3-15 0,2 20-10,1 1-1,-1-1 1,1 1 0,-1-1-1,0 1 1,-1 0 0,1-1 0,-1 1-1,-5-5 1,8 8 9,-1 0 1,0 0-1,0 0 1,0 1-1,1-1 1,-1 0-1,0 1 1,0-1-1,0 0 1,0 1-1,0-1 1,0 1-1,0 0 1,0-1-1,-1 1 1,1 0-1,0-1 1,0 1-1,0 0 1,0 0-1,0 0 1,0 0-1,-1 0 1,1 1-1,0-1 1,0 0-1,0 0 1,0 1-1,0-1 1,0 0-1,0 1 1,0-1-1,-1 2 1,-3 1-50,1 0 1,0 1 0,0-1 0,0 1 0,-5 6 0,9-9 74,-7 7-90,0 1 0,1 0 1,0 0-1,0 1 0,-7 17 0,4-6-111,3-8 89,1 0 1,0 1 0,1-1 0,-5 26 0,8-29 127,0-1-1,0 1 1,1 0 0,0 0-1,1 0 1,0 0 0,0-1-1,1 1 1,1 0-1,-1-1 1,2 0 0,-1 1-1,1-1 1,10 15 0,-13-22-7,0 1 26,1-1 0,0 1-1,0 0 1,0-1 0,0 1 0,1-1-1,-1 0 1,0 0 0,1 0 0,0 0 0,3 2-1,6 3 29,-9-6-8,-1 1 1,1-1-1,-1 1 1,1-1 0,0 0-1,-1 0 1,1 0-1,0-1 1,0 1-1,0-1 1,0 1 0,-1-1-1,1 0 1,5 0-1,0-2 16,-1 1-1,1-1 1,0-1 0,-1 0-1,1 0 1,-1 0 0,0-1-1,0 0 1,0 0-1,-1-1 1,1 1 0,-1-2-1,0 1 1,5-7-1,8-11 57,0 0 0,22-39 0,5-6-207,-35 53-16,1 1-1,1 0 1,0 0-1,26-19 1,-32 28 37,0 1 0,1-1 0,0 1 0,-1 1 0,1-1 1,1 1-1,-1 1 0,0-1 0,1 1 0,-1 1 0,1 0 0,12-1 0,-7 3 6,-1 1-1,0 0 1,0 0-1,25 9 1,-9-2 160,-29-9-67,1 0 0,-1 0 1,0 0-1,0 1 0,1-1 0,-1 0 0,0 0 0,1 0 0,-1 0 0,0 0 0,1 0 0,-1 0 1,1 0-1,-1 0 0,0 0 0,1 0 0,-1 0 0,0 0 0,1 0 0,-1 0 0,0 0 0,1 0 1,-1 0-1,0 0 0,1-1 0,-1 1 0,0 0 0,1 0 0,-7-8 522,-15-9-367,15 14-235,0 0-1,0 0 0,0 1 1,0-1-1,0 1 1,-1 1-1,1-1 1,0 1-1,-1 0 0,1 1 1,-1 0-1,1 0 1,-1 0-1,1 1 1,-1-1-1,1 2 0,-1-1 1,1 1-1,0 0 1,0 0-1,0 0 0,-12 8 1,7-3-67,0 2 1,0 0-1,0 0 0,1 1 1,0 0-1,1 1 0,1 0 1,-1 0-1,2 1 0,-1 0 1,2 1-1,0-1 0,-9 27 1,13-31 83,0 0 0,0 1 1,0-1-1,1 0 1,1 1-1,0-1 1,0 1-1,2 13 0,-2-18 48,1-1-1,0 1 0,0-1 1,0 1-1,0-1 1,1 0-1,-1 0 0,1 1 1,0-1-1,0 0 0,0 0 1,0-1-1,1 1 1,-1 0-1,1-1 0,0 1 1,-1-1-1,1 0 0,0 0 1,0 0-1,1 0 1,5 2-1,2 0 80,-1-1-1,1 0 1,-1-1 0,1 0-1,0 0 1,0-1 0,0-1-1,0 0 1,0 0 0,0-1-1,-1-1 1,1 0 0,0 0-1,0-1 1,11-5 0,-8 3-38,-1 0 0,1-1 0,-1-1 0,0-1 0,-1 0 0,0 0 0,18-17 0,-13 7 44,-1-1 0,0-1 1,-2 0-1,0-1 1,-1 0-1,-2-1 0,0-1 1,-1 0-1,7-25 1,74-253 33,-82 262-221,6-46 0,-13 70-45,-1-1 0,-1 1 0,0 0 0,-1-1 0,-1 1 0,-3-18 0,5 33 97,0-1-1,0 1 1,0-1 0,-1 1 0,1-1 0,0 1 0,0-1 0,0 1 0,0-1 0,0 1 0,-1-1 0,1 1 0,0 0 0,0-1 0,-1 1 0,1-1 0,0 1-1,-1-1 1,1 1 0,0 0 0,-1-1 0,1 1 0,0 0 0,-1 0 0,1-1 0,-1 1 0,1 0 0,-1 0 0,0-1 0,0 1-10,1 1 1,-1-1-1,0 1 1,0-1-1,1 1 1,-1-1-1,0 1 1,1-1-1,-1 1 0,1 0 1,-1-1-1,1 1 1,-1 0-1,1-1 1,-1 1-1,1 1 1,-17 36-630,16-35 624,-5 18-148,1-1 0,1 1-1,-3 36 1,-6 31-339,3-33 458,2-1-1,3 1 1,2 65 0,3-85 22,2 0 1,6 38-1,-5-57 179,1-1-1,0 0 0,1 0 1,0 0-1,2 0 1,-1-1-1,10 15 1,-14-28-90,-1 1 1,0 0 0,0-1 0,1 1 0,-1-1 0,1 0 0,-1 1-1,1-1 1,-1 0 0,1 0 0,0 0 0,0 0 0,-1 0-1,1 0 1,0-1 0,0 1 0,3 0 0,-1 0 24,0-1 0,-1 0 0,1 0 0,0 0 1,-1-1-1,1 1 0,0-1 0,6-2 0,4-2 81,0-1-1,-1-1 0,21-14 1,-32 20-145,7-5 118,-1-1 1,1 0-1,-1 0 1,-1-1-1,1 0 1,-1 0-1,10-17 1,-9 11-111,0 0 1,-1 0-1,-1-1 1,8-26-1,-6 15-20,-4 16-11,-1 1 0,0-1 0,-1 0 1,0-1-1,0-14 0,-2 22-3,1 1 0,-1-1 0,1 0 0,-1 1 0,1-1 0,0 1 1,0-1-1,0 1 0,0-1 0,0 1 0,1 0 0,-1-1 0,1 1 0,3-4 0,-1 1-150,-3 3 132,14-13-487,-15 14 509,1 1 0,0-1 0,0 1 0,-1 0 0,1 0 0,0-1 0,-1 1 0,1 0 0,0 0 0,0 0 0,-1 0 0,1 0 0,0 0 0,0 0-1,0 0 1,-1 0 0,1 0 0,0 0 0,0 1 0,-1-1 0,1 0 0,0 0 0,-1 1 0,1-1 0,0 1 0,0 0 0,3 1-41,1 1 0,-1 0 0,0 0 0,0 0-1,-1 0 1,1 1 0,-1-1 0,1 1 0,-1 0 0,0 0 0,-1 0 0,1 1 0,-1-1 0,3 6 0,2 13-64,7 34 1,-13-49 130,6 44-49,1 8 4,-7-56 41,1 6 94,0-1-1,6 14 0,-7-20-58,1 0 1,-1 0-1,1-1 1,0 1-1,0 0 0,0 0 1,0-1-1,1 1 0,-1-1 1,5 4-1,-5-5 29,1 0 0,-1 0 0,0 1 0,0-1 0,0-1 0,1 1 0,-1 0 1,1 0-1,-1-1 0,0 0 0,1 1 0,-1-1 0,1 0 0,-1 0 0,1 0 0,-1-1 0,0 1 0,1 0 0,-1-1 0,1 0 0,-1 1 0,0-1 0,0 0 0,1 0 0,-1-1 0,3-1 0,5-4 45,0-1 0,0 0-1,-1 0 1,9-11 0,-9 9-70,109-127-91,-101 116 103,-5 5-277,-10 13-302,-5 13 179,0-4 342,-1 7-138,-1 0 1,1 1-1,1-1 1,1 1-1,0 0 1,0 20-1,2-28 157,0 0-1,1-1 1,0 1-1,0 0 1,0-1-1,1 1 1,0 0-1,0-1 1,1 0-1,-1 0 1,1 1-1,0-2 1,0 1-1,1 0 1,0-1-1,-1 1 1,2-1-1,5 5 1,-7-6 62,0-1 0,0 1 1,0-1-1,0 0 0,1 0 0,-1-1 0,1 1 1,-1-1-1,1 1 0,0-1 0,-1 0 0,1-1 1,0 1-1,0-1 0,-1 1 0,1-1 0,0 0 1,0 0-1,0-1 0,7-1 0,-7 2 1,1-1 0,-1 0 0,1 0-1,-1-1 1,0 1 0,8-5 0,-10 5-29,0 0 1,0-1-1,0 1 1,0-1-1,0 1 1,-1-1-1,1 0 1,-1 0 0,1 0-1,-1 0 1,1 0-1,-1 0 1,0 0-1,0 0 1,0 0-1,1-4 1,-1-4-8,1 0 0,-2-1 0,1 1 1,-1 0-1,-1-1 0,0 1 0,0 0 1,-1 0-1,0 0 0,-1 0 0,-5-13 0,7 19-68,-1 0 0,0 1 0,-1-1-1,1 0 1,0 1 0,-1 0-1,0-1 1,0 1 0,0 0 0,0 1-1,-5-5 1,-6-2-230,-25-12 0,7 4-138,32 17 391,0-1 0,0 1 0,-1 0-1,1 0 1,0 0 0,0 0 0,-1-1 0,1 1-1,0 0 1,0 0 0,0 0 0,0-1-1,-1 1 1,1 0 0,0 0 0,0-1 0,0 1-1,0 0 1,0 0 0,0-1 0,-1 1 0,1 0-1,0 0 1,0-1 0,0 1 0,0 0 0,0-1-1,0 1 1,0 0 0,0 0 0,0-1-1,0 1 1,1 0 0,-1-1 0,0 1 0,0 0-1,0 0 1,0-1 0,0 1 0,0 0 0,1 0-1,-1 0 1,0-1 0,0 1 0,0 0 0,1-1-1,18-12-214,-8 8 45,25-8 1,84-15 92,-103 24 4,1 0 0,0 1 1,-1 1-1,1 1 1,28 1-1,-43 0 50,0 1-1,0-1 1,0 1-1,0 0 1,0 0-1,0 0 1,0 0-1,0 1 1,0-1-1,0 1 1,-1-1-1,1 1 1,0 0-1,-1 0 1,0 0-1,1 1 1,2 4-1,-2-4 48,-1 1 0,0 0 0,0 0 1,0-1-1,0 2 0,-1-1 0,0 0 0,0 0 0,0 0 0,0 1 0,0-1 0,-1 7 1,0 27 185,-1-13-198,1 1 0,5 36 0,-4-43 695,-1-19-670,0 0 0,1 0 0,-1 0-1,0 1 1,0-1 0,0 0 0,1 0 0,-1 0 0,0 0-1,0 0 1,1 0 0,-1 0 0,0 0 0,0 0-1,1 0 1,-1 0 0,0 0 0,0 0 0,1 0 0,-1 0-1,0 0 1,0 0 0,0 0 0,1 0 0,-1 0 0,0 0-1,0 0 1,1-1 0,-1 1 0,0 0 0,0 0-1,1 0 1,9-5 207,-9 5-110,4-3-66,-1 1 0,0 0 0,0-1 0,0 0 0,-1 0-1,1 0 1,-1 0 0,5-6 0,22-34 152,-9 13-314,-12 17-36,9-10-510,24-26 1,-41 50 621,-1-1 0,1 1 1,-1-1-1,1 1 0,-1-1 1,1 1-1,-1-1 1,1 1-1,-1-1 0,1 1 1,-1 0-1,0-1 1,1 1-1,-1 0 0,0-1 1,0 1-1,0 0 1,1-1-1,-1 1 0,0 0 1,0 0-1,6 26-304,-4 8 378,-2-25-24,1 0-1,0 0 1,0 0 0,4 14 0,2-4-4,-1-1 0,2 0 0,12 23 0,-17-37 14,0 0 0,1 0 1,-1-1-1,1 1 0,0-1 1,0 0-1,0 0 0,0-1 1,1 1-1,0-1 0,-1 0 1,1 0-1,1 0 0,-1-1 1,0 1-1,8 1 0,-3-2 19,0 1-1,1-1 1,-1-1 0,1 0-1,-1-1 1,1 0-1,-1 0 1,1-1 0,-1-1-1,1 1 1,-1-2-1,0 1 1,0-2 0,11-4-1,11-4-372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31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0 992,'0'14'10539,"-1"-13"-9922,-4 8-1096,-1 3 1076,-13 20 0,5-9 12,-17 28 565,16-29-706,2 1-1,0 0 1,-13 34 0,16-19-282,-3 9 18,12-44-132,0-1-1,0 1 0,0-1 0,0 0 1,0 1-1,0-1 0,-1 0 1,1 0-1,-1 0 0,0 0 1,0 0-1,-2 2 0,3-3 60,1-1-152,0 0 0,0 0 0,0 0-1,0 0 1,0 0 0,0-1 0,0 1-1,0 0 1,0 0 0,0 0 0,0 0 0,0 0-1,-1 0 1,1 0 0,0 0 0,0 0-1,0 0 1,0 0 0,0-1 0,0 1 0,0 0-1,0 0 1,0 0 0,0 0 0,0 0-1,0 0 1,0 0 0,0 0 0,0 0 0,0 0-1,0 0 1,-1 0 0,1 0 0,0 0 0,0 0-1,0 0 1,0 0 0,0 0 0,0 0-1,0 0 1,0 0 0,0 0 0,0 0 0,0 0-1,-1 0 1,1 0 0,0 0 0,0 0-1,0 0 1,0 0 0,0 0 0,0 0 0,0 0-1,0 0 1,0 0 0,0 0 0,0 0 0,-1 0-1,1 0 1,0 0 0,0 0 0,0 0-1,0 0 1,0 1 0,0-1 0,3-4-928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31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 4064,'-1'-1'56,"-4"-1"1000,7 3-331,10 1 4552,-7 2-4082,15 11-617,1-1 0,0-1 0,0 0 0,1-2 0,1 0 0,-1-2 0,38 10 0,10 7-125,-70-26-465,0 0 0,0 0 0,0 0-1,1 0 1,-1 0 0,0 0 0,0 0-1,0 0 1,0 0 0,1 0 0,-1 0 0,0 0-1,0 1 1,0-1 0,0 0 0,0 0 0,1 0-1,-1 0 1,0 0 0,0 0 0,0 1 0,0-1-1,0 0 1,0 0 0,0 0 0,0 0-1,0 1 1,0-1 0,0 0 0,0 0 0,1 0-1,-1 0 1,0 1 0,0-1 0,0 0 0,0 0-1,-1 0 1,1 1 0,0-1 0,0 0-1,0 0 1,0 0 0,0 0 0,0 1 0,0-1-1,0 0 1,0 0 0,0 0 0,0 0 0,0 0-1,-1 1 1,1-1 0,0 0 0,0 0 0,0 0-1,0 0 1,0 0 0,-1 0 0,1 0-1,0 1 1,0-1 0,0 0 0,0 0 0,-1 0-1,-5 4-2648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32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531 10 3072,'-13'-5'1425,"13"4"-1328,0 1 1,-1 0-1,1-1 0,-1 1 0,1 0 0,-1-1 0,0 1 1,1 0-1,-1 0 0,1 0 0,-1-1 0,1 1 0,-1 0 1,0 0-1,1 0 0,-2 0 0,-1 1 161,0 0-1,0-1 1,-1 0 0,1 1-1,0-1 1,0 0-1,-6-1 1,-9 0 428,1 2 72,-29 6 0,25-3-258,-9 1 676,-54 17 0,21-1 50,-102 49 1,162-68-1228,-1 0-1,1 0 1,0 0 0,-1 1 0,1-1 0,0 1 0,1 0-1,-5 4 1,7-7-9,0 0-1,0 0 1,0 0 0,0 0-1,0 0 1,0 0 0,0 0-1,0 0 1,0 0 0,0 1-1,-1-1 1,1 0 0,0 0-1,0 0 1,0 0 0,0 0-1,0 0 1,0 0-1,0 0 1,0 0 0,0 1-1,0-1 1,0 0 0,0 0-1,0 0 1,0 0 0,0 0-1,0 0 1,0 0 0,0 0-1,0 0 1,0 1 0,1-1-1,-1 0 1,0 0 0,0 0-1,0 0 1,0 0-1,0 0 1,0 0 0,0 0-1,0 0 1,0 0 0,0 0-1,0 0 1,0 0 0,0 1-1,1-1 1,-1 0 0,0 0-1,0 0 1,0 0 0,0 0-1,0 0 1,0 0-1,0 0 1,0 0 0,0 0-1,1 0 1,-1 0 0,0 0-1,0 0 1,0 0 0,0 0-1,0 0 1,0 0 0,0 0-1,0 0 1,1-1 0,5-1-2162,29-9-3662,-10 2 3338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18:32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 2912,'-5'-6'765,"6"7"-301,0 0-380,-1-1 1,1 1-1,-1 0 0,0 0 1,1 0-1,-1 0 0,0 0 1,1 0-1,-1 0 0,0 0 1,0 0-1,0 1 0,1 0 153,-1 0-1,0 1 1,1-1 0,-1 0-1,1 1 1,0-1 0,1 3-1,3 7 506,7 30 1101,-1-1-842,1-1 1,2 0 0,24 44 0,-20-41-693,-14-33-1250,0 0 0,1 0 0,8 15-1,4-5-1388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4:55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23 2912,'-1'-1'122,"1"1"-1,0 0 1,0-1 0,0 1-1,0 0 1,0-1-1,0 1 1,0 0 0,0-1-1,0 1 1,0-1 0,0 1-1,0 0 1,1-1 0,-1 1-1,0 0 1,0-1 0,0 1-1,0 0 1,1 0 0,-1-1-1,0 1 1,0 0 0,0-1-1,1 1 1,-1 0-1,0 0 1,1 0 0,-1-1-1,0 1 1,0 0 0,1 0-1,0-1 1,14-8 4675,-10 6-3074,-6 9 1353,-7 23-2371,-23 59 189,-24 58-316,42-121-524,8-16-2,0 1-1,1-1 0,0 1 1,1-1-1,-3 14 0,6-22-48,-1 1 0,1-1-1,0 0 1,0 1 0,0-1-1,1 0 1,-1 1-1,0-1 1,0 0 0,1 0-1,-1 1 1,1-1 0,-1 0-1,1 0 1,0 0 0,-1 1-1,1-1 1,0 0-1,0 0 1,0 0 0,0 0-1,0 0 1,0-1 0,0 1-1,0 0 1,0 0-1,0-1 1,0 1 0,0 0-1,1-1 1,-1 1 0,0-1-1,0 0 1,1 1-1,1-1 1,6 2 146,0-1-1,0 0 1,0-1-1,10 0 1,-10 0-144,85-7 166,-78 9-21,-9 1-1673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4:55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65 6048,'0'0'188,"-1"0"1,0-1 0,1 1-1,-1 0 1,0 0 0,1-1-1,-1 1 1,1-1 0,-1 1-1,0 0 1,1-1 0,-1 1-1,1-1 1,0 1 0,-1-1-1,1 0 1,-1 1 0,0-2-1,1 2-56,1-1 0,-1 1 0,0 0-1,0-1 1,0 1 0,0 0 0,0-1-1,0 1 1,1 0 0,-1-1 0,0 1-1,0 0 1,1 0 0,-1-1-1,0 1 1,0 0 0,1 0 0,-1-1-1,0 1 1,1 0 0,-1 0 0,0 0-1,1 0 1,-1-1 0,1 1-1,29-8 3759,-25 7-3952,208-33 4230,-172 28-4304,-25 6-1905,-5 1-2035,-2-1 1788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4:56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8 4320,'-2'-1'223,"0"0"1,0 0-1,0 0 1,0 0-1,0 0 0,-1 1 1,1-1-1,0 1 1,-1 0-1,1-1 1,0 1-1,-1 0 0,1 0 1,-3 1-1,0 0 295,0 0-1,0 0 1,0 1 0,0-1-1,-9 6 1,0 1 672,1 1-1,-25 20 1,22-15-556,1 1-1,1 0 1,0 1-1,2 1 1,-22 36-1,11-10 339,-25 65-1,44-97-972,1 0 1,0 1-1,0-1 0,1 1 1,0 0-1,1 0 0,0-1 1,1 1-1,1 0 0,0 0 1,2 12-1,-1-17-306,-1 0-1,2 1 1,-1-1-1,1 0 1,0-1-1,0 1 1,1 0-1,0-1 1,0 0-1,0 0 1,1 0-1,0 0 1,0-1-1,1 0 1,-1 0-1,1 0 1,0-1-1,8 5 1,-3-4-1145,-1 0 0,1 0 0,1-1 1,16 3-1,10 2-1593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4:56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6656,'2'-1'259,"-1"-1"1,1 1 0,-1-1 0,1 1-1,-1-1 1,1 1 0,0 0-1,-1 0 1,1 0 0,0 0 0,0 0-1,0 0 1,0 0 0,0 1-1,0-1 1,0 1 0,0-1-1,0 1 1,0 0 0,1 0 0,-1 0-1,0 0 1,0 0 0,0 0-1,0 1 1,3 0 0,1 0 341,1 1 0,0 0 1,0 0-1,-1 1 0,0 0 0,13 7 1,-13-5-322,1 1 0,-1 0 1,1 0-1,-2 0 1,1 1-1,-1 0 0,0 0 1,0 1-1,-1-1 0,0 1 1,0 0-1,-1 0 0,3 12 1,1 4 253,-2 1 1,0-1 0,2 37 0,-7-43-370,0 1 1,-1-1-1,-1 0 1,-1 1-1,0-1 1,-2 0-1,-6 18 1,-56 119-2166,41-98-1778,9-13 738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1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64 3232,'0'0'31,"0"0"1,1 1 250,-1-1-251,0 0 1,0 0-1,0 0 1,0 0-1,0 0 0,0 0 1,0 0-1,0 0 0,0 0 1,0 0-1,0 0 1,0 0-1,0 0 0,0 0 1,0 0-1,0 0 0,0 0 1,0 0-1,0 0 1,0 0-1,0 1 0,0-1 1,0 0-1,0 0 1,0 0-1,0 0 0,0 0 252,0 0-252,0 0 0,0 0 1,-1 0-1,1 0 1,0 0-1,0 0 0,0 0 1,0 0-1,0 0 0,10 6 7391,-18-9-4835,2-3-2449,-1 0-1,1 0 1,-1 0 0,0 1-1,0 0 1,-1 0 0,1 1-1,-1 0 1,0 0 0,0 1-1,-1 0 1,1 0-1,-1 1 1,1 0 0,-12 0-1,7 0-12,0 2-1,-1 0 0,1 0 0,0 1 0,0 1 1,0 0-1,0 1 0,0 1 0,0 0 0,1 0 1,-1 1-1,1 1 0,-12 7 0,19-10-114,1 1 0,0-1-1,0 1 1,0 0 0,0 0 0,1 0 0,-1 0-1,1 1 1,0 0 0,-3 5 0,5-8-19,0 0 0,0 0 0,1 0 0,-1 1 1,0-1-1,1 0 0,-1 0 0,1 0 0,-1 0 1,1 1-1,0-1 0,0 0 0,0 0 1,1 0-1,-1 1 0,0-1 0,1 0 0,-1 0 1,1 0-1,0 0 0,0 0 0,0 0 0,0 0 1,0 0-1,0 0 0,0 0 0,2 2 0,2 0-15,-1-1 0,1 1 0,0-1-1,0 0 1,0 0 0,1 0-1,-1-1 1,1 0 0,-1 0 0,7 1-1,10 2 153,29 1 0,-40-4-58,0-1 207,0 0-1,0-1 0,0 0 1,0 0-1,22-4 1,-30 1 210,-10 2-183,-10 0-178,0 2-16,0 1 0,1 1 0,-1 1 0,1 0 0,0 1-1,0 1 1,1 0 0,-17 10 0,21-10-72,1 1-1,0-1 1,1 2-1,-1-1 1,1 1-1,1 1 1,0 0 0,0 0-1,0 0 1,2 1-1,-1 0 1,-5 12-1,7-12-151,0 1 0,1 0 0,0 0-1,0 1 1,-1 15 0,4-25 97,1 1-1,-1 0 1,1 0 0,0 0 0,0-1 0,1 1-1,-1 0 1,0 0 0,1-1 0,0 1 0,-1 0-1,1-1 1,0 1 0,0 0 0,1-1 0,-1 1 0,0-1-1,1 0 1,0 0 0,-1 1 0,1-1 0,0 0-1,0 0 1,0-1 0,1 1 0,-1 0 0,0-1 0,5 3-1,5 1 39,0-1 1,0 0-1,1-1 0,-1 0 0,1-1 0,0 0 0,0-1 0,-1-1 1,25-1-1,0-3 216,-1-2 0,43-12 0,-46 7-296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1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 6240,'0'6'9900,"-2"8"-4742,-11 78-3214,9-72-2001,1 1 0,0 31 0,1-44-1022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4064,'0'0'1824,"18"-6"-1568,-4 1 704,4 10-576,13-10 544,9 5-512,15-9 320,-2 6-416,24-9-96,4 7-128,22-6 256,-8 2-160,5-2 448,-16 8-352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2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8224,'13'-3'7517,"3"0"-4725,-2 1-1498,0-1 0,23-8 0,8-2-840,-43 12-510,63-12-201,-23 6-7803,-34 6 1574,0 3 2028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3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5216,'-9'3'12231,"9"-3"-12013,0 1-149,1 0 0,-1 0 0,0-1 0,1 1 0,-1 0 0,1 0 0,0-1 0,-1 1 0,1 0 0,-1-1 0,1 1 0,0-1 0,-1 1 0,1-1 0,0 1 1,0-1-1,0 1 0,-1-1 0,1 0 0,0 0 0,0 1 0,1-1 0,15 4 141,0 0 0,25 1 0,-30-4-46,-1 0 0,0 0 0,1 1 0,-1 1 0,0 0 0,0 0 0,0 1 0,13 7 0,-22-10-91,1 1 0,-1-1 0,0 1 0,0-1 0,0 1 0,0 0 0,0 0 0,0 0 0,-1 0 0,1 0 0,-1 0 0,1 1 0,-1-1 0,0 0 0,0 1 0,0-1 0,0 1 0,0-1 0,0 1 0,-1-1 0,1 1 0,-1 0 0,0-1 0,0 1 0,0 0 0,0-1 0,0 1 0,-1 0 0,1-1 0,-1 1 0,0-1 0,-1 4 0,-3 5 106,0 1-1,-1-1 0,-1 0 1,0 0-1,-11 13 0,13-17-195,-3 2 78,0 0 1,-1 0 0,0-1-1,0 0 1,-1-1 0,-11 8 0,11-12-527,16-7-249,38-18 556,-9 3-25,-8 7 329,0-1 0,0-2 0,-1 0 1,-1-2-1,-1-1 0,42-39 1,-64 55-63,0 0 1,0-1-1,0 1 1,-1-1-1,1 0 1,-1 1 0,1-1-1,-1 0 1,0 0-1,1-5 1,-2 7-71,1-1 0,-1 1 0,0-1 0,0 1-1,0-1 1,0 1 0,0-1 0,0 1 0,-1-1 0,1 1 0,0-1 0,-1 1 0,1-1 0,-1 1-1,0 0 1,1-1 0,-1 1 0,0 0 0,0 0 0,0-1 0,0 1 0,0 0 0,-1-1 0,1 1-234,0 0 0,-1 1 0,1-1 0,0 1 0,-1-1 0,1 1 0,-1-1 0,1 1 1,0 0-1,-1 0 0,1 0 0,-1 0 0,1 0 0,-3 0 0,-9 2-6584,8 0 3398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3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6 3552,'-1'-5'5911,"-10"13"-1561,-30 44 707,-26 24-1858,58-65-3153,1-1 1,0 1-1,0 0 1,1 0 0,0 1-1,1 0 1,1 1 0,0-1-1,0 1 1,1 0-1,1 0 1,0 0 0,1 0-1,0 1 1,1-1-1,1 1 1,0-1 0,1 1-1,0-1 1,1 1-1,1-1 1,6 21 0,-4-20-173,1 0 1,0 1-1,1-2 1,13 19 0,-14-23-713,1 0 0,1 0 0,14 13 0,-17-18-342,0 0 1,1 0-1,-1-1 0,12 5 1,1 0-1461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4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55 3648,'2'-2'317,"1"0"1,0 0-1,0 1 1,0-1-1,0 1 1,0-1-1,0 1 1,0 0-1,0 0 1,0 0-1,7 0 1,-5 0 261,-1 0 0,1-1 0,0 1 1,-1-1-1,6-2 0,14-7 2030,-20 10-1821,0 0 0,0-1-1,0 0 1,0 0-1,-1 0 1,6-3 1707,-9 7-2134,-1 0-1,0 1 0,0-1 1,0 0-1,0 0 1,0 0-1,-1 0 0,1 0 1,-3 3-1,-22 19 121,1 1 0,2 1 0,0 1 0,2 2 0,-35 60 0,32-43-443,3-4-2219,6-15-3655,10-20 2718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5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9056,'6'5'3028,"1"-1"1,0 1-1,9 3 0,30 10 1578,60 14-5891,-40-14 2133,41 18-2101,-106-36 831,0 1 1,0-1 0,0 0-1,0 0 1,1 0 0,-1 0 0,0 0-1,0 0 1,0 0 0,0 0-1,1 0 1,-1-1 0,0 1-1,0 0 1,2-1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5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6 7968,'-1'-1'158,"1"1"0,-1-1 0,1 1 0,-1-1-1,0 1 1,1 0 0,-1-1 0,0 1 0,1 0 0,-1 0 0,0-1 0,0 1 0,1 0 0,-1 0 0,0 0 0,0 0 0,0 0 0,1 0 0,-1 0 0,0 0-1,0 0 1,1 0 0,-1 1 0,0-1 0,0 0 0,1 0 0,-1 1 0,0-1 0,1 0 0,-1 1 0,-1 0 0,-6 3 1545,-30 11 1761,-126 56 2966,128-53-7437,1 2 1,-47 34-1,67-45-3127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5:0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11232,'0'0'5056,"3"17"-4385,0-6 2369,7 1-1792,-1 4 768,1 4-1184,-1 8 576,4 0-800,-4 8-320,4 1-192,-4 1-192,1-4 64,-1 0 96,0-6-32,-2-6-3040,2-2 1632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43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14 896,'0'-13'3712,"1"15"-3115,0-1 0,0 1 1,0-1-1,0 1 0,0-1 0,0 1 1,0-1-1,1 0 0,1 2 0,13 16 599,-3 2-423,11 24 1,-14-25-390,22 35-1,-31-55-402,3 6 74,1 1-1,-1-1 1,0 1 0,5 10 0,-5 4-2896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43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0 4992,'-10'9'4648,"-8"19"-1894,4-7-1479,-5 3-896,-2-1-1,-1-1 1,0-1 0,-2 0-1,0-2 1,-43 25 0,20-12-3958,41-27 2038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44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0 4896,'0'0'130,"-1"1"1,1-1-1,-1 1 1,1-1 0,-1 1-1,1-1 1,-1 1-1,1-1 1,-1 1-1,1-1 1,0 1-1,-1 0 1,1-1-1,0 1 1,0 0-1,-1-1 1,1 1 0,0 0-1,0-1 1,0 1-1,0 0 1,0-1-1,0 1 1,0 1-1,1 24 1938,0-9-1111,-11 171 2584,10-168-3531,-1 9 145,1-28-593,0 1 1,-1-1 0,1 1 0,-1 0-1,1-1 1,-1 1 0,1-1-1,-1 1 1,0-1 0,1 1 0,-1-1-1,-2 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1006 2304,'-16'8'1611,"16"-8"-1584,0 0-1,-1 1 1,1-1 0,0 0 0,0 0 0,0 0 0,-1 0 0,1 0 0,0 0 0,0 0 0,0 1 0,0-1-1,-1 0 1,1 0 0,0 0 0,0 0 0,0 1 0,0-1 0,0 0 0,0 0 0,0 0 0,-1 1-1,1-1 1,0 0 0,0 0 0,0 0 0,0 1 0,0-1 0,0 0 0,0 0 0,0 0 0,0 1 0,0-1-1,0 0 1,0 0 0,0 1 0,0-1 0,0 0 0,1 0 0,-1 0 0,0 1 0,0-1 0,0 0 0,1 1 650,0-2-505,0 0 1,-1 0 0,1 0-1,0 0 1,0 1-1,0-1 1,0 0 0,0 0-1,0 1 1,0-1-1,0 1 1,0-1 0,1 1-1,1-1 1,12-7 304,-7 1-317,0 0 0,-1-1 0,-1 0 0,7-9 0,4-4-5,20-25 83,-2-2 0,-2-1 0,-2-2-1,29-64 1,-39 78 127,-15 28-328,-1 0 0,0-1 0,7-17-1,-9 16-193,-3 11 151,0-1 0,0 0 0,0 0 0,1 0 0,-1 1-1,0-1 1,0 0 0,1 0 0,-1 0 0,0 1 0,1-1 0,-1 0-1,1 1 1,-1-1 0,1 0 0,-1 1 0,1-1 0,-1 1 0,1-1 0,-1 1-1,1-1 1,0 1 0,0-1 0,-1 1 0,1-1 0,0 1 0,-1 0 0,1 0-1,0-1 1,0 1 0,0 0 0,-1 0 0,1 0 0,0 0 0,0 0-1,1 0 1,2-1-50,1 0-1,0 1 0,-1-1 0,1 1 0,0 0 1,5 1-1,-8 0 55,0-1 0,0 1 0,0 0 0,0 0 0,0 0 0,-1 0 0,1 0 0,0 0 0,-1 1 0,1-1 0,0 0 0,-1 1-1,1-1 1,-1 1 0,0 0 0,2 2 0,0 1 22,0 0 0,0-1 0,-1 1-1,0 0 1,0 0 0,0 0-1,0 0 1,-1 1 0,2 10 0,-2 5-34,13 121 203,-10-123-83,0 1 0,0-2 0,2 1 0,1-1-1,10 24 1,-15-40-54,0 1 0,-1 0 0,1 0 0,0-1-1,0 1 1,1-1 0,-1 1 0,0-1 0,1 0 0,0 0-1,-1 0 1,1 0 0,0-1 0,3 2 0,-1-1 23,0 0 1,0-1 0,-1 0-1,1 0 1,0-1 0,0 1-1,0-1 1,8 0 0,4-3 83,1 0 1,-1-1 0,1-1 0,17-7 0,-32 11-151,25-9 108,0-2 0,-1-1 0,-1-1 1,0-1-1,41-33 0,-50 34 6,0-1 1,-1-1-1,-1 0 0,0-1 1,-1-1-1,-1 0 0,-1-1 1,13-26-1,-23 39-67,1 0 0,-1-1 0,0 1 0,0-1 1,-1 0-1,1 1 0,-2-1 0,1 0 0,-1-13 0,0 18-89,0 0 0,-1 0 1,1 0-1,-1-1 0,1 1 1,-1 0-1,0 0 0,1 0 1,-1 0-1,0 0 1,-1 0-1,1 0 0,0 0 1,0 1-1,-1-1 0,1 0 1,-1 1-1,1-1 0,-1 1 1,0-1-1,0 1 0,0 0 1,0 0-1,0 0 0,0 0 1,0 0-1,0 0 0,0 1 1,0-1-1,0 1 0,0-1 1,-4 1-1,0-1-57,0 1-1,0 0 1,0 1 0,0-1-1,0 1 1,0 0 0,0 1-1,0 0 1,0 0 0,0 0-1,1 0 1,-1 1 0,1 0 0,0 0-1,-1 0 1,1 1 0,-4 4-1,5-5 49,1 1-1,0-1 0,-1 1 0,1 0 1,1 0-1,-1 0 0,0 0 1,1 1-1,0-1 0,0 1 0,1-1 1,-1 1-1,1 0 0,0 0 1,0-1-1,0 1 0,1 0 0,0 0 1,0 0-1,0 0 0,1 5 1,1 0 56,0-1 1,1 0-1,1 0 1,-1 0 0,1 0-1,1 0 1,-1-1-1,10 12 1,-4-7 102,1 0-1,1 0 1,-1-2 0,16 12-1,-21-18-25,0-1 0,0 1 0,0-1 0,1-1 0,-1 1-1,1-1 1,14 4 0,-18-6-41,0-1 0,1 1 0,-1-1-1,1 0 1,-1 1 0,0-2 0,1 1-1,-1 0 1,1-1 0,-1 1 0,0-1 0,0 0-1,1 0 1,-1 0 0,0-1 0,0 1 0,0-1-1,0 0 1,4-3 0,8-9 133,0 0 0,-2-1 0,0-1 0,0 0 1,10-20-1,20-23 3,-4 8-54,35-39-440,-71 87 129,0 0 0,0 1 0,1-1 0,-1 1 0,1 0 0,6-3 0,-10 5 150,1 0 1,-1 0-1,0 0 0,1 0 1,-1 0-1,0 0 1,1 0-1,-1 0 0,0 0 1,1 0-1,-1 0 1,1 0-1,-1 0 0,0 1 1,1-1-1,-1 0 1,0 0-1,0 0 0,1 1 1,-1-1-1,0 0 1,1 0-1,-1 1 0,0-1 1,0 0-1,0 1 0,1-1 1,-1 0-1,0 1 1,0-1-1,0 0 0,0 1 1,0-1-1,1 0 1,-1 1-1,0 0 0,3 16-132,-3-17 144,2 23 9,0-1 1,-2 0 0,-1 1 0,-1-1 0,-7 33 0,-1-11 351,-27 73 0,29-97 86,-1-1 0,-12 19 1,21-36-395,-1-1 1,0 1 0,0 0-1,0-1 1,0 1 0,0-1-1,-1 0 1,1 1 0,0-1 0,-1 0-1,1 0 1,-1 0 0,1 0-1,-1 0 1,1 0 0,-1 0 0,0-1-1,1 1 1,-1-1 0,0 1-1,1-1 1,-1 1 0,0-1-1,0 0 1,0 0 0,1 0 0,-1 0-1,0 0 1,0 0 0,0-1-1,1 1 1,-1 0 0,0-1-1,0 0 1,1 1 0,-1-1 0,0 0-1,1 0 1,-1 0 0,1 0-1,-1 0 1,1 0 0,0 0 0,-1 0-1,1-1 1,0 1 0,0-1-1,0 1 1,0-1 0,-2-2-1,-1-4-101,1 1-1,-1-1 1,1 0-1,1 0 0,-1-1 1,1 1-1,1 0 0,-1-1 1,2 1-1,-1-1 0,1 0 1,2-15-1,-2 23 22,0-1-1,1 1 0,-1 0 1,1-1-1,0 1 0,-1 0 1,1 0-1,0 0 0,-1 0 1,1 0-1,0 0 0,0 0 1,0 0-1,0 0 0,0 0 1,0 0-1,1 0 0,-1 1 1,0-1-1,0 0 0,0 1 1,1-1-1,-1 1 1,0 0-1,1-1 0,1 1 1,4-1-26,-1 0 1,0 1-1,1 0 1,7 1-1,-9-1 39,54 5-225,62 2 251,-106-8 94,1 0 1,-1-1 0,1-1 0,-1 0 0,29-10 0,-28 6-15,-1-1 0,1 0 0,-2-1 0,1 0 0,-1-1 1,0-1-1,-1 0 0,0-1 0,-1-1 0,12-15 1,-6 4 34,-2 0 0,0-2 0,-2 0 0,0 0 0,10-33 0,19-81 130,-33 99-358,1-6-145,-1 0-1,-2-1 0,2-62 0,-11 107-525,-3 8 271,-1 9 81,-13 57 14,3 1 0,-11 128 0,26-99 535,1-45 43,-1-37-93,2-1 0,0 1 1,1 0-1,0-1 1,2 1-1,0-1 1,1 0-1,10 18 0,-11-25 46,0-1 0,1 0 0,0 0 0,1-1 0,0 0 0,0 0 0,1 0 0,0-1 0,1 0 0,0-1 0,0 0 0,0 0 0,1-1 0,15 7 0,-18-10-35,0-1-1,0 0 1,1 0 0,-1-1 0,0 0 0,1 0-1,-1-1 1,1 0 0,-1 0 0,0-1 0,1 0-1,-1 0 1,13-4 0,-6 0-771,0 0 0,-1-1 0,1-1 1,-1 1-1,23-18 0,-8 7-731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44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5632,'-5'-5'2560,"10"5"-2208,-1 0 1120,6 0-864,4 0 768,9 0-832,1 0-128,4 0-256,0 0 32,5 5-128,-3-5-96,-2 4 0,-5-4-832,-4 5 480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48:45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2720,'1'0'892,"0"-1"-669,-1 1 0,0 0 0,1 0 0,-1 0 0,0 0 0,0 0 0,1-1 0,-1 1 0,0 0 0,1 0 0,-1 0 0,0 0 0,1 0 0,-1 0 1,0 0-1,1 0 0,-1 0 0,0 0 0,0 0 0,1 0 0,-1 1 0,0-1 0,1 0 0,9 8 1396,5 14-1110,17 37 1219,26 52 592,-40-68-1102,13 50-1,-27-76-864,0 0-1,-1 0 0,-1 0 0,-1 1 1,0-1-1,-3 24 0,-7 23 219,-16 63-1,-26 60-58,8-63-879,9-43-3815,22-59 246,0-4 1254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1212 3392,'-3'-3'1059,"1"4"-812,3 0-114,-1-1-1,0 0 1,0 1-1,0-1 1,0 0-1,0 0 1,0 1-1,0-1 0,1 0 1,-1 1-1,0-1 1,0 0-1,1 0 1,-1 1-1,0-1 1,0 0-1,0 0 0,1 0 1,-1 1-1,0-1 1,1 0-1,-1 0 1,1 0-1,4 2 98,1 0 1,0-1-1,0 0 0,-1 0 0,1 0 0,0-1 1,0 0-1,0 0 0,0 0 0,0-1 1,0 0-1,-1 0 0,1 0 0,0-1 1,-1 0-1,1 0 0,-1 0 0,1-1 1,-1 0-1,0 0 0,5-4 0,-1 0-96,-1 0-1,1-1 1,-1 0-1,-1 0 0,0-1 1,0 0-1,0 0 1,-1 0-1,0-1 1,4-11-1,25-71 328,25-96 0,-56 175-417,44-152 350,-33 107-287,-3-1 0,8-84-1,-18 129-265,1 0 0,0 0 0,9-23 0,-5 16-90,-6 19 229,0 0 0,0 0 0,0-1 0,0 1 0,1 0 0,-1 0 0,0 0 0,1 0 0,0 0 0,-1 1 0,1-1 0,0 0 0,0 1 0,3-3 0,-4 3 7,0 1 1,1-1 0,-1 1-1,0 0 1,0-1 0,0 1-1,0 0 1,1 0 0,-1-1-1,0 1 1,0 0 0,1 0-1,-1 0 1,0 1 0,0-1-1,0 0 1,1 0 0,-1 1-1,0-1 1,0 1 0,0-1-1,0 1 1,0-1 0,0 1-1,0 0 1,0-1 0,0 1-1,0 0 1,0 0 0,1 1-1,5 7-2,0-1 1,-1 1-1,0 0 0,-1 1 0,8 17 1,16 56-298,-20-53 302,19 63 202,-23-74-135,-1 1 0,-1 0 1,-1 1-1,-1-1 0,-1 0 1,0 0-1,-6 36 0,2-34 112,-1-1 0,0 0-1,-2-1 1,0 0 0,-2 0-1,0 0 1,-19 30 0,23-43-79,0 0 0,-1 0 0,0 0 0,0-1 0,0 0 0,-1 0 0,0 0 1,0-1-1,-10 6 0,10-8-98,0-1 0,-1 0-1,1 0 1,-1-1 0,1 1 0,-1-1 0,1-1 0,-1 0 0,-11-1 0,1 1-263,17 0 246,1 0 1,0 0-1,-1 0 1,1 0-1,0 0 1,0 0 0,-1 0-1,1 0 1,0 0-1,-1 1 1,1-1-1,0 0 1,0 0-1,-1 0 1,1 0-1,0 1 1,0-1-1,0 0 1,-1 0-1,1 0 1,0 1-1,0-1 1,0 0-1,-1 0 1,1 1-1,0-1 1,0 0 0,0 0-1,0 1 1,0-1-1,0 0 1,0 1-1,0-1 1,0 0-1,-1 0 1,1 1-1,1-1 1,2 18-395,-1-12 358,0-1 0,1 1 0,0-1 0,5 7 1,-6-8 87,1-1 1,0 1-1,0-1 1,0 0 0,0 0-1,0 0 1,1-1-1,-1 1 1,1-1-1,0 0 1,-1 0 0,1 0-1,0 0 1,0-1-1,1 0 1,-1 0 0,0 0-1,0 0 1,1 0-1,-1-1 1,0 0 0,6 0-1,0-2 76,-1 0-1,1 0 1,-1-1-1,1 0 1,-1-1 0,0 0-1,14-9 1,3-4 53,24-21 1,-45 33-150,134-121 389,-90 79-333,84-78-47,-118 110-85,-12 11 20,1 0-1,0 0 0,0 0 0,1 0 0,7-4 0,-12 8 40,0 0 0,1 0 0,-1-1-1,0 1 1,1 0 0,-1 0 0,0 0 0,1 0-1,-1 0 1,0 0 0,1 0 0,-1 0 0,0 0-1,1 0 1,-1 0 0,1 0 0,-1 0 0,0 0-1,1 0 1,-1 0 0,0 0 0,1 0 0,-1 0-1,0 0 1,1 1 0,-1-1 0,0 0 0,1 0-1,-1 0 1,0 1 0,1-1 0,-1 0 0,0 0-1,0 1 1,1-1 0,-1 0 0,0 1 0,0-1-1,1 1 1,1 12-72,-4 28 138,-8 49 1,3-42-5,0 7 8,-2 0 1,-19 59-1,-40 90 143,-2 103 789,66-287-200,6-31 137,7-38-266,105-424-631,-97 397-52,27-107 28,-30 135-261,34-79 0,-20 73-209,-25 48 380,1 1 1,-1 0-1,1 1 1,0-1-1,0 0 1,0 1-1,8-5 1,-9 7 51,1 0 0,-1 0 1,1 1-1,0-1 0,0 1 1,-1 0-1,1 0 0,0 1 1,0-1-1,0 1 0,0 0 1,0 0-1,0 0 1,0 0-1,0 1 0,0-1 1,0 1-1,0 0 0,0 1 1,-1-1-1,1 1 0,4 2 1,0 0 20,-1 0 0,0 0 1,0 1-1,0 0 1,-1 0-1,0 1 1,0 0-1,0 0 0,8 11 1,-11-11 12,1 1-1,-1-1 1,0 1 0,-1 0 0,1 0-1,-1-1 1,-1 2 0,1-1 0,-1 0-1,-1 0 1,1 0 0,-1 0 0,0 1-1,-3 13 1,0-7 108,0 1-1,-1-1 1,0 0-1,-2 0 1,1 0 0,-10 14-1,13-24-74,-1 0 1,0 0-1,0 0 0,-1 0 1,1 0-1,-1-1 0,0 0 1,0 0-1,0 0 0,0 0 1,0-1-1,-1 1 0,1-1 1,-1 0-1,0-1 0,1 1 1,-1-1-1,0 0 0,0 0 1,0 0-1,0-1 0,0 1 1,0-1-1,0-1 0,0 1 1,0-1-1,-8-2 0,6 2-34,1 0-1,-1 1 0,1 0 1,-1 0-1,-6 1 0,-8 0-485,20-1 458,1 0-1,-1 0 1,1 0 0,-1 0-1,1 0 1,-1 1 0,1-1-1,-1 0 1,1 0 0,0 1-1,-1-1 1,1 0 0,-1 1-1,1-1 1,0 0 0,0 1-1,-1-1 1,1 1 0,0-1-1,-1 0 1,1 1-1,0-1 1,0 1 0,0-1-1,0 1 1,-1-1 0,1 1-1,0-1 1,0 1 0,0-1-1,0 1 1,0-1 0,0 1-1,0-1 1,0 1 0,0-1-1,0 0 1,1 1 0,-1-1-1,0 1 1,0 0 0,8 20-106,-4-15 128,-1-1 0,1 0 0,10 10 0,-12-14-4,0 1 0,0-1 0,0 1 0,0-1 1,0 1-1,1-1 0,-1 0 0,1 0 0,-1 0 1,1-1-1,-1 1 0,4 0 0,4 1 57,0-1 1,1 0-1,-1-1 1,0 0-1,1-1 0,-1 0 1,0 0-1,12-4 0,214-71 553,-207 66-561,136-51 38,-124 44 112,75-45 1,-107 56-136,-1 0 1,1-1-1,-2 0 1,13-12-1,-17 16-19,-1-1 0,1 1 0,-1-1-1,1 1 1,-1-1 0,0 0 0,0 0-1,0 0 1,-1 0 0,0 0-1,1 0 1,-1 0 0,0-7 0,-1 9-41,0 1 1,0-1-1,0 0 1,0 0 0,-1 0-1,1 0 1,-1 0-1,1 0 1,-1 0-1,0 1 1,0-1 0,1 0-1,-1 0 1,-1 1-1,1-1 1,0 1 0,0-1-1,0 1 1,-1-1-1,1 1 1,-1 0-1,1 0 1,-1 0 0,0 0-1,1 0 1,-3-1-1,0 0-33,1 1 0,-1 0 0,0 1 0,1-1 0,-1 0 0,0 1 0,1 0 0,-1 0 0,0 0 0,1 0 0,-1 1 0,-6 1 0,1 0-107,1 1-1,0 0 0,0 0 0,0 1 1,-13 8-1,18-10 136,-1 1 0,1-1 0,0 1 0,0 0-1,0 0 1,0 0 0,0 1 0,1-1 0,-1 1 0,1-1 0,0 1 0,0 0 0,-3 8-1,2 1 15,1 1 0,1-1 0,-1 1 0,2-1 0,0 1 0,1 0 0,0-1 0,5 22 0,-2-23 59,-1 0 0,2 0 0,6 14 0,-1-4 112,-7-16-107,1 1 1,1 0-1,-1-1 1,1 0-1,0 0 0,1 0 1,-1-1-1,1 1 1,12 7-1,-16-12-45,-1 0 0,2 0-1,-1 0 1,0 0 0,0 0 0,0 0 0,0-1-1,1 1 1,-1-1 0,0 1 0,0-1-1,1 0 1,-1 0 0,0 0 0,1 0 0,-1-1-1,0 1 1,0-1 0,1 1 0,-1-1-1,0 0 1,0 1 0,0-1 0,4-3 0,2-1 47,0-1 0,0-1 0,0 0 0,10-11 0,6-6-156,0 2 143,-1-1-1,25-31 1,-32 37-68,0 0-1,2 1 1,0 1-1,1 1 1,0 1-1,1 0 1,1 1-1,34-14 1,-40 21 6,1 1 1,0 0 0,-1 1 0,1 1-1,0 1 1,23 0 0,-56 2-52,0 0 0,0 2 0,0 0 1,1 1-1,0 1 0,0 0 0,0 1 1,0 1-1,1 0 0,0 1 1,1 1-1,-23 17 0,30-21 50,0 1 0,0 1 0,1-1 0,0 1 0,0 0 1,1 0-1,-1 1 0,2 0 0,-6 9 0,8-12 0,0 0 0,1 0 0,-1 0 0,1 0 0,0 1 0,0-1 0,0 0 0,1 1 0,0-1 0,0 0 0,0 1 0,1-1 0,-1 0 0,1 1 0,1-1 0,2 9 0,0-5 26,1-1-1,-1 0 0,1-1 1,1 1-1,-1-1 0,1 0 1,0 0-1,1 0 0,0-1 1,0 0-1,10 6 0,-11-8 9,0 0 1,0-1-1,0 0 0,0 0 0,0 0 0,1-1 0,-1 0 0,1 0 0,0-1 1,0 0-1,-1 0 0,1 0 0,0-1 0,0 0 0,0-1 0,7 0 0,-5-2 28,1 1-1,-1-1 0,0-1 1,0 0-1,-1 0 1,1-1-1,14-10 0,-11 5-28,0-1 0,0 0 0,-1 0 0,11-15 0,5-13 30,-1 0 1,23-52-1,-47 87-46,-1 4-13,61-127 261,-33 49-218,-2-2 0,28-150-1,-50 209-173,-2 0 0,-1-1 0,-1 1 0,0-1 0,-2 1 0,-4-32 0,5 52 100,0 0 0,0 0-1,-1 0 1,1 0 0,0 0 0,-1-1-1,1 1 1,-1 0 0,1 0 0,-1 0-1,1 0 1,-1 0 0,0 1 0,0-1-1,1 0 1,-1 0 0,-1-1 0,1 2 13,0 0 0,1-1 0,-1 1 1,0 0-1,0 0 0,1 0 0,-1 0 1,0-1-1,1 1 0,-1 0 0,0 1 1,0-1-1,1 0 0,-1 0 0,0 0 1,0 0-1,1 0 0,-1 1 0,0-1 1,0 1-1,-2 0-9,1 1 0,-1-1 0,1 1 0,0 0 0,0 0 0,0 0 0,0 0 0,0 0 0,0 1 0,0-1 0,-1 4 0,-4 8 20,1 0 0,1 0-1,0 1 1,-5 23-1,-4 64-198,10-64 209,-17 239-141,25-168 84,-1-88 78,1 1 0,8 25 0,-7-28 22,-2-6-4,1-1-1,0 0 1,7 13 0,-8-20-9,-1-1 0,1 0 1,-1 0-1,1 0 0,0 0 0,1 0 0,-1-1 0,1 1 1,-1-1-1,1 0 0,5 3 0,-7-5-5,1 0-1,0-1 1,-1 1-1,1-1 1,-1 1 0,1-1-1,0 0 1,0 0-1,-1 0 1,1 0-1,0 0 1,-1-1 0,1 1-1,-1-1 1,1 0-1,-1 0 1,1 0 0,3-2-1,4-2 62,0 0 0,0-1 0,12-10 0,41-43 283,-8 8-408,-42 39 120,24-25 0,-32 32-79,-1-1 0,0 1 0,-1-1 0,1 0 0,-1 0 0,0 0 0,0-1 0,2-8 0,-4 10-39,4-12 134,-5 16-111,0 0-1,0 1 0,0-1 0,0 0 0,0 1 0,0-1 0,0 0 1,0 1-1,0-1 0,-1 0 0,1 1 0,0-1 0,0 0 0,-1 1 0,1-1 1,0 1-1,-1-1 0,1 0 0,-1 1 0,1-1 0,0 1 0,-1-1 1,0 0-1,0-3-342,2 3 182,0 4-12,4 13-77,-5-11 238,1 1 0,0-1 0,0 0 0,4 10 0,2 11-75,-6-16 97,1-1 0,1 0 0,0 0 0,0 0 0,7 14 0,1 1 48,-7-14-9,1 1 0,13 19-1,-14-24-10,0-1-1,1 1 0,0-1 0,0 0 0,9 8 1,-12-12 4,1 1 1,-1-1 0,0 0 0,0 0 0,0 0 0,1 0 0,-1-1 0,0 1-1,1 0 1,-1-1 0,1 0 0,-1 0 0,1 0 0,-1 0 0,0 0 0,1 0 0,-1 0-1,1-1 1,-1 1 0,3-2 0,14-6 4,-1 0 1,0-1-1,0-1 1,-1-1-1,27-23 1,-25 19-47,0 1 1,1 1 0,29-14-1,-20 14 57,74-35 136,-78 33-217,-21 11-248,-15 13 11,-9 5 236,11-8 16,0 1 1,0-1-1,1 1 1,-8 9-1,2 1 18,2 1-1,0 0 1,1 1-1,1 0 1,1 0-1,0 1 1,2 1-1,0-1 1,1 1-1,-4 28 1,9-42-3,1 0-1,-1 1 1,1-1-1,1 0 1,-1 0-1,1 0 1,2 8-1,-2-13 33,-1 1-1,1-1 1,0 0-1,0 0 1,0 0-1,0 0 1,0 0-1,0-1 1,0 1-1,1 0 1,2 3-1,-3-5-4,0 1-1,0 0 1,1-1-1,-1 1 1,0-1-1,0 1 1,0-1-1,1 1 1,-1-1-1,0 0 1,1 0-1,-1 1 1,0-1-1,0 0 1,1 0-1,-1 0 1,0-1-1,1 1 1,-1 0-1,0 0 1,3-2-1,2-1 50,1-1 0,-1 0 0,0-1 0,0 1 0,0-1 0,0 0 0,-1-1 0,8-10 0,-2 4-42,4-4 0,-1 0-1,-1-1 1,0-1 0,16-30 0,20-57 29,-45 96-85,0 0 1,3-14 0,-6 21 6,-1-1 0,1 1 0,-1 0 0,0-1 0,0 1 0,0-1 0,0 1 0,0 0 1,0-1-1,-1 1 0,1-1 0,-1 1 0,1 0 0,-1-1 0,-2-2 0,3 4-20,0 0 0,-1 1 0,1-1-1,-1 0 1,0 1 0,1-1 0,-1 1 0,1-1 0,-1 1-1,0-1 1,1 1 0,-1 0 0,0-1 0,0 1 0,1 0-1,-1 0 1,0-1 0,0 1 0,1 0 0,-1 0 0,-1 0-1,0 0-4,-1 0-1,1 0 0,-1 1 0,1-1 0,0 0 0,-1 1 0,-2 1 0,0 0 28,-1 1 0,1-1 0,0 1 0,0 0 0,-7 6 0,8-5 23,0 0 0,1 0-1,0 0 1,0 0-1,0 0 1,0 1-1,0 0 1,1-1 0,0 1-1,0 0 1,0 0-1,1 0 1,-2 9-1,2-7 0,0 0-1,1 1 1,0-1-1,0 0 1,1 0-1,0 0 1,0 0-1,1 0 1,4 12-1,-4-13 17,1 0 0,0 0-1,0 0 1,0 0 0,1-1 0,0 0-1,0 1 1,0-1 0,1-1 0,7 7 0,-8-8 21,0 0 0,0 0 0,1-1 0,-1 1 0,1-1 0,-1 0 0,1-1 0,0 1 0,-1-1 0,1 0 0,0 0 0,0 0 0,0-1 0,9 0 0,-7-1 17,1 0 1,-1-1 0,0 0-1,0 0 1,-1-1 0,1 1 0,0-2-1,11-6 1,-1-1-3,28-25-1,64-67 174,-84 76-167,-2-1 0,0-2-1,-2 0 1,34-63 0,-35 52-6,-1-1-1,17-61 0,14-88 5,-44 168-49,8-45-263,-13 59 167,0 0-1,0 0 0,-1 0 0,0 0 1,-2-12-1,2 21 70,0-1 0,0 0 0,0 0 0,0 1 0,0-1 0,0 0 0,-1 0 0,1 1 0,0-1 0,0 0 0,-1 1 0,1-1 0,0 1 0,-1-1 0,1 0 0,-1 1 0,1-1 0,0 1 0,-1-1 0,0 1 0,1-1 0,-1 1 0,1-1 0,-1 1 0,1-1 0,-1 1 0,0 0 0,1 0 0,-1-1 0,0 1 0,0 0 0,1 0 0,-1 0 0,0 0 0,1-1 0,-1 1 0,0 0 0,0 0 0,1 0 0,-1 1 0,0-1 0,1 0 0,-1 0 0,-1 1 0,0 0-4,-1 0 0,1 0 1,0 0-1,-1 1 1,1-1-1,0 1 0,0-1 1,0 1-1,0 0 1,-3 4-1,-2 5-17,1-1 1,0 2-1,1-1 1,0 0-1,-6 22 1,-10 61-22,20-88 60,-13 99-3,10-61 0,1-19 38,2 0 0,1 1 0,2 26 0,0-36 62,1 0 0,0 0 0,1 0 0,1 0 0,12 27 0,-13-37-49,-1 0 0,1 1 0,1-2 0,-1 1-1,1 0 1,0-1 0,0 0 0,0 0 0,1 0 0,0-1-1,0 0 1,0 0 0,0 0 0,8 2 0,-5-2-54,0-1 0,0 0 0,0-1 0,0 1 0,0-2 0,0 1 0,1-2 1,-1 1-1,1-1 0,13-2 0,62-12-3882,-30 1-3126,-40 12 4521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12 153 5408,'-12'1'2451,"28"-2"-300,107-26 2825,61-17-2565,107-6-1907,-229 42-486,105-8-1993,-56 10-3568,-95 6 4198,38-1-1759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67 778 2400,'0'0'779,"2"-9"1493,4 4-386,-6 3 148,0-4 2259,0 5-4224,0 1-1,0 0 1,-1-1 0,1 1 0,0 0 0,0-1 0,0 1-1,0 0 1,-1-1 0,1 1 0,0 0 0,0-1 0,-1 1-1,1 0 1,0 0 0,0-1 0,-1 1 0,1 0 0,0 0-1,-1-1 1,1 1 0,0 0 0,-1 0 0,1 0 0,0 0-1,-1 0 1,1 0 0,0-1 0,-1 1 0,1 0 0,-1 0-1,1 0 1,0 0 0,-1 0 0,1 0 0,0 1 0,-1-1-1,1 0 1,-1 0 0,1 0 0,0 0 0,-1 1-1,-1 0-59,-1 1 0,1 0 1,0 0-1,0 1 0,0-1 0,0 0 0,1 1 0,-1-1 0,1 1 0,-2 3 0,-11 29 173,13-31-149,-6 22 124,1 0 1,1 0-1,2 1 0,0 0 1,2 31-1,1-43-77,1-1 1,1 0-1,4 20 0,-5-28-20,1 1 0,0-1 0,1 0 1,-1 0-1,1 0 0,0 0 0,1 0 0,-1-1 1,7 8-1,-9-12-28,0 0-1,0 0 1,0 0 0,1 0 0,-1 0 0,0 0 0,0-1 0,1 1 0,-1 0-1,1-1 1,-1 1 0,0-1 0,1 0 0,-1 1 0,1-1 0,-1 0-1,1 0 1,-1 0 0,1 0 0,-1 0 0,1 0 0,-1 0 0,1-1-1,-1 1 1,1 0 0,-1-1 0,0 1 0,1-1 0,-1 0 0,2-1-1,4-2 87,-1 0 0,0 0-1,0-1 1,8-9 0,-11 12-100,17-21 123,0 0 0,-1-2 0,-2 0-1,16-29 1,-16 26-119,-8 10 25,12-26 1,-2 2-106,-15 28-411,-3 10-305,-1 10 348,0 2 265,-1-2 151,1 1 1,1 0 0,-1-1 0,1 1 0,0-1-1,0 1 1,5 11 0,3 4 131,1 1-1,1-2 1,1 1-1,26 35 1,-36-55-85,-1-1 1,1 1-1,0 0 1,-1-1-1,1 1 1,0-1-1,0 1 0,1-1 1,-1 0-1,0 0 1,0 0-1,3 1 1,-3-2-9,-1 1 0,1-1 0,-1 0 0,1 0 0,0 0 0,-1 0 1,1 0-1,-1 0 0,1-1 0,-1 1 0,1 0 0,-1-1 0,1 1 1,-1-1-1,0 0 0,1 1 0,-1-1 0,0 0 0,1 0 1,1-1-1,2-4 40,1 0-1,0 0 1,-1 0 0,0 0 0,6-12 0,18-39 206,-18 36-73,-6 11-200,0 0 0,-1-1 0,0 1-1,0-1 1,-1 0 0,-1 0 0,0 0 0,1-18-1,-3 27-30,0 0 1,0-1-1,0 1 0,0-1 0,-1 1 0,1 0 0,-1-1 0,0 1 0,0 0 0,0 0 1,0 0-1,0-1 0,0 1 0,0 0 0,-1 0 0,1 1 0,-1-1 0,0 0 0,1 0 1,-1 1-1,0-1 0,0 1 0,-4-3 0,29 6-363,30-1 0,188-13 755,-81-6-230,-122 12 255,-23 4 42,-10 3-123,-15 24-392,-2 1-99,9-20 205,0 0 0,0 0 0,1 1 0,-1-1 0,1 0 0,1 1 0,-2 7 0,2-3-9,0 0 0,1 0 0,1 13-1,-1-20 8,1-1 0,-1 0 0,1 1 0,0-1 0,0 0 0,0 1 0,1-1-1,-1 0 1,1 0 0,0 0 0,-1 0 0,2 0 0,-1 0 0,4 3 0,-5-5-8,0 0-1,1 0 1,-1 0 0,1 0 0,0-1 0,-1 1 0,1-1 0,0 1 0,-1-1-1,1 1 1,0-1 0,-1 0 0,1 0 0,0 0 0,0 0 0,-1 0-1,1 0 1,0-1 0,0 1 0,-1 0 0,1-1 0,3-1 0,3-1 48,0-1 0,0 0 0,8-5 1,-12 6-30,44-30 135,-30 20-154,30-17 0,0 6-31,1 3 1,1 1 0,1 3 0,52-11 0,-99 28 11,12-4-56,0 1 1,20 0 0,-32 4 47,-4 0-53,-11 7-91,-46 17 64,33-13 26,0 2 0,1 0 0,-38 32 1,54-40 58,0 0 1,1 1-1,0 0 0,0 0 1,1 0-1,0 1 1,0-1-1,0 1 1,1 1-1,1-1 1,-1 1-1,1-1 1,1 1-1,-3 17 1,4-24 23,1-1 0,0 1 1,0 0-1,0 0 0,0-1 1,0 1-1,0 0 0,0 0 1,0-1-1,1 1 0,-1 0 1,1-1-1,-1 1 0,1 0 1,0-1-1,-1 1 0,1-1 1,0 1-1,0-1 0,0 0 1,0 1-1,1-1 0,-1 0 1,0 0-1,2 2 0,0-2 16,-1 0 0,1 0-1,0 0 1,-1 0 0,1-1-1,0 1 1,-1-1 0,1 0-1,0 1 1,0-1 0,-1-1-1,1 1 1,0 0 0,-1-1-1,5 0 1,4-2 35,-1-1 1,0 0-1,0 0 1,0-1-1,13-8 1,45-35-85,-27 18 69,-21 16-33,3-2 67,0 0 1,35-34 0,-39 30-86,-2-1 1,0 0-1,-1-1 1,-1 0-1,-2-1 0,21-47 1,-12 7 96,25-129-1,-23 81-112,-22 105-11,1-3-71,-1 0 0,0 0 1,0 0-1,-1 0 0,-1-1 0,1 1 1,-2-17-1,0 25 77,1 1 0,0 0 0,0-1 0,0 1 0,0 0 0,0-1 0,0 1 0,0 0 0,0-1 1,0 1-1,-1 0 0,1-1 0,0 1 0,0 0 0,0 0 0,-1-1 0,1 1 0,0 0 0,0 0 0,-1-1 0,1 1 0,0 0 0,-1 0 0,-4 4-340,-5 17 189,-4 25 73,1 0-1,-10 86 1,17-84 97,2 1 1,3 81-1,3-105 0,7 31-1,-7-47 61,0 0-1,1 1 1,0-1-1,1 0 0,0 0 1,7 10-1,-10-17-28,0-1 0,0 0 0,1 0 0,-1 1 0,0-1 1,1 0-1,-1 0 0,0-1 0,1 1 0,0 0 0,-1 0 0,1-1 0,-1 1 0,1-1 0,0 1 0,-1-1 0,1 0 1,0 0-1,-1 0 0,1 0 0,0 0 0,-1 0 0,1 0 0,0 0 0,-1-1 0,1 1 0,0-1 0,1 0 0,6-2 46,0 0 0,-1-1 0,14-8 0,15-11-5,-1-1 0,-2-2 0,55-53 0,-60 49-27,-2-2-1,-1-1 1,23-38-1,-38 54-36,155-251-95,-89 113 16,-73 139-237,-6 11 19,-5 9 40,-1 4 227,0 0 0,1 0 1,0 0-1,1 1 1,0 0-1,0 1 0,-7 18 1,-25 79 299,31-85-359,-90 291 319,28-133 5,19-54 152,22-46-215,28-80-167,0 0 1,0 0 0,0 0-1,0 0 1,0 0-1,1 0 1,-1 0 0,0 0-1,0 0 1,0 0 0,0 0-1,0 0 1,0 0 0,0 0-1,0 0 1,0 0-1,0 0 1,0 0 0,0 0-1,0 0 1,0 0 0,0 0-1,0 0 1,0 0 0,0 0-1,0 0 1,0 0-1,0 0 1,0 0 0,0 0-1,1 0 1,-1 0 0,0 0-1,0 0 1,0 0 0,0 0-1,0 0 1,0 0-1,0 0 1,0 0 0,0 0-1,0 0 1,0 0 0,0 0-1,0 0 1,0 0 0,0 0-1,0 1 1,0-1-1,0 0 1,0 0 0,0 0-1,0 0 1,0 0 0,0 0-1,0 0 1,0 0 0,0 0-1,0 0 1,0 0-1,0 0 1,0 0 0,0 0-1,6-4 355,16-16-119,6-5-126,-2 5-83,60-43-56,-44 33-152,-33 22 170,1 1 0,0 0 0,0 0 0,22-9 0,-30 11-70,-2 3-30,-1 6 42,1-4-15,0 1-42,0 1 122,0-1 54,0-1-98,0 0 38,0 0-1,0 0 1,-1-1 0,1 1 0,0 0-1,0 0 1,0 0 0,0 0 0,-1 0-1,1 0 1,0 0 0,0 0-1,0 0 1,-1 0 0,1 0 0,0 0-1,0 0 1,0 0 0,-1 0 0,1 0-1,0 1 1,0-1 0,0 0 0,0 0-1,-1 0 1,1 0 0,0 0-1,0 0 1,0 0 0,0 1 0,0-1-1,-1 0 1,1 0 0,0 0 0,0 0-1,0 0 1,0 1 0,0-1-1,0 0 1,0 0 0,0 0 0,0 1-1,0-1 1,-1 0 0,1 0 0,0 0-1,0 0 1,0 1 0,0-1 0,0 0-1,1 0 1,-1 0 0,0 1-1,0-1 1,0 0 0,0 0 0,0 0-1,0 1 1,0-1 0,1 6-114,-4-4 142,-1 0 36,4-2-62,0 0 1,0 0-1,0 0 1,0 0-1,0 0 1,0 0-1,0 0 0,0 0 1,0 0-1,0 0 1,0 0-1,0 0 1,0 0-1,0 0 1,0 0-1,0 0 1,1 0-1,-1 0 1,0 0-1,0 0 1,0 0-1,0 0 1,0 0-1,0 0 1,0 0-1,0 0 1,0 0-1,0 0 1,0 0-1,0 0 1,0 0-1,0 0 0,0 0 1,0 0-1,0 0 1,0 1-1,0-1 1,0 0-1,0 0 1,0 0-1,0 0 1,0 0-1,0 0 1,0 0-1,0 0 1,0 0-1,0 0 1,0 0-1,0 0 1,0 0-1,0 0 1,0 0-1,0 0 1,0 0-1,1 0-38,-13 4 117,5-4-432,8-17-8987,-1 13 7905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 3328,'-2'-5'5331,"0"10"-3614,-3 13-797,3-6-429,-1-1 1,0 1-1,-8 18 1,-3 6 294,-7 35 121,-38 115 867,44-146-1443,-2 0 0,-33 56 0,-69 113 842,109-187-870,7-11 952,191-161-567,-175 139-611,-4 3-78,0 1 0,11-6 0,-18 11-26,0 1 1,-1 0-1,1 0 0,0 1 1,0-1-1,0 0 0,0 1 1,0-1-1,0 1 0,1-1 1,-1 1-1,0 0 1,0 0-1,0 0 0,0 0 1,0 0-1,3 1 0,-3 0 54,-2 1 13,0 0 0,0 0 0,1-1 0,-1 1 0,1 0 0,0 0 0,0 0 0,-1-1 1,3 4-1,4 13-84,-6-13 104,0-1-1,0 1 1,1-1-1,-1 0 1,1 1 0,0-1-1,0 0 1,0 0-1,1 0 1,0 0-1,-1-1 1,1 1-1,1-1 1,-1 1-1,0-1 1,1 0-1,0 0 1,-1-1-1,1 1 1,0-1-1,1 0 1,-1 0-1,0 0 1,0 0-1,1-1 1,-1 0 0,1 0-1,0 0 1,-1 0-1,6-1 1,15-1 38,-1-1 0,1-1 1,0-1-1,38-12 0,-33 6-2354,42-20-1,-38 10-2921,-20 15 3029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5 109 6976,'-5'-3'3168,"19"3"-2752,0-4 1792,5 4-1280,20-5 1248,3 1-1249,10-4 289,6-1-704,-2-7-96,-4 7-256,-4-8-160,-7 8-32,-2-3-128,-6 8 96,-10-4-1856,1 8 1025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54 2976,'3'-6'8013,"-2"5"-7856,-10-8 1977,-5-1-984,11 8-935,0 0 1,-1 0 0,1-1-1,0 1 1,0-1-1,1 0 1,-4-4-1,5 6-176,-1 1 0,1-1 0,0 1 1,0-1-1,0 1 0,-1 0 0,1 0 0,0-1 0,0 1 0,-1 0 0,1 0 0,0 0 1,-1 0-1,1 0 0,0 1 0,0-1 0,-3 1 0,-8 0 478,-46 8 230,28-3-882,0 1 1,1 2-1,-46 20 0,59-21-137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7712,'-14'-9'10319,"13"9"-10195,1 0-1,0 0 1,-1 0-1,1 0 1,0 0-1,-1 0 0,1 0 1,0 0-1,-1 0 1,1 0-1,0 0 1,-1 0-1,1 1 0,0-1 1,-1 0-1,1 0 1,0 0-1,-1 0 1,1 1-1,0-1 0,0 0 1,-1 0-1,1 1 1,0-1-1,0 0 0,0 0 1,-1 1-1,1-1 1,0 0-1,0 1 1,0 0-1,-5 6 146,2-3-1403,11-9-3278,6 2 2172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84 658 1568,'-1'-1'288,"1"0"1,-1 0-1,1 0 1,-1 0-1,1 0 1,-1-1-1,1 1 1,0 0-1,-1 0 1,1 0-1,0 0 1,0 0-1,0 0 1,0-1-1,0 1 1,0 0-1,0 0 1,1 0-1,-1 0 1,1-2-1,8-8 2438,-9 10-2613,1 1-1,-1 0 1,1-1 0,-1 1-1,1-1 1,-1 1 0,1-1-1,-1 1 1,1-1 0,-1 1-1,0-1 1,1 1 0,-1-1-1,0 1 1,1-1 0,-1 0-1,0 1 1,0-1-1,0 0 1,0 1 0,0-1-1,0 1 1,0-1 0,0 0-1,0 1 1,0-1 0,0 0-1,0 1 1,0-1 0,0 0-1,0 1 1,-1-1 0,1 1-1,0-1 1,0 0 0,-1 1-1,1-1 1,0 1 0,-2-2-1,1 2-20,0-1-1,0 0 0,0 0 1,0 1-1,0-1 0,0 1 1,0-1-1,0 1 0,0-1 1,-1 1-1,1 0 1,0-1-1,0 1 0,-1 0 1,1 0-1,0 0 0,0 0 1,-1 0-1,1 0 0,0 1 1,0-1-1,-1 0 1,-1 1-1,-11 1 4,12-2-103,0 0-1,-1 0 0,1 1 1,0-1-1,0 1 0,0 0 1,0 0-1,0 0 1,0 0-1,0 0 0,0 0 1,0 0-1,0 0 0,0 1 1,1-1-1,-1 1 1,1-1-1,-1 1 0,1 0 1,-1 0-1,1 0 0,0 0 1,0 0-1,0 0 1,0 0-1,0 0 0,0 0 1,1 0-1,-1 0 0,1 0 1,0 1-1,-1-1 1,1 0-1,0 0 0,0 1 1,0-1-1,1 0 0,-1 0 1,0 0-1,1 1 1,0-1-1,-1 0 0,1 0 1,0 0-1,0 0 0,3 4 1,-1-2 93,1 0 1,0 0 0,0 0-1,0-1 1,0 1-1,1-1 1,-1 0 0,1 0-1,0-1 1,0 1-1,0-1 1,0 0 0,0 0-1,0-1 1,1 0-1,-1 0 1,1 0 0,-1 0-1,9-1 1,-13 0-40,0 0-1,1 0 1,-1 0 0,0 0 0,0 0 0,0 0 0,0-1-1,0 1 1,0 0 0,0-1 0,0 1 0,0-1 0,0 1-1,0-1 1,0 1 0,0-1 0,0 0 0,-1 1 0,1-1-1,0 0 1,0 0 0,0-1 0,0 0-5,0 1 1,0-1-1,-1 0 0,1 0 1,-1 0-1,1 0 1,-1 1-1,0-1 0,0 0 1,0 0-1,0-4 1,-2-4-39,0-1 0,0 1 1,-7-18-1,6 21-63,-8-17-49,9 22 81,1 0 1,0 0 0,0 0 0,0 0 0,0 0 0,0-1-1,0-3 1,1 5 22,0 0 0,0 0 1,0 0-1,0 1 0,0-1 0,1 0 0,-1 0 0,0 0 0,0 0 1,1 0-1,-1 1 0,1-1 0,-1 0 0,1 0 0,-1 1 0,1-1 1,0 0-1,-1 1 0,1-1 0,0 1 0,-1-1 0,1 1 0,0-1 1,1 0-1,8-5 196,0-1 0,0 0 0,-1-1 0,0 0 0,9-10 0,104-117 631,29-68-540,-49 69 135,-92 123-391,-5 3 4,6-4-242,-8 14 63,-3 9 37,-11 80-92,-36 137-1,-51 88 161,42-147 229,-13 35 291,62-187-416,2 0 57,-13 23-1,16-37-88,1 0 1,-1 0-1,0-1 1,0 1-1,0 0 1,0-1-1,0 1 1,-1-1-1,1 0 1,-1 0-1,1 0 1,-1 0-1,0 0 1,-3 1-1,4-2-15,1-1 0,-1 0 0,1 0 0,-1 0 0,1 0 0,-1 0 0,1 0 0,-1 0 0,0-1 0,1 1 0,-1 0 0,1-1 0,0 1 0,-1-1 0,1 0 0,-1 1 0,1-1 0,0 0 0,0 0 0,-1 0 0,1 0 0,0 0 0,0 0 0,0 0 0,0 0 0,-2-3 0,-1-2 61,-1-1-1,1 1 1,-6-12 0,5 6-60,0-1 0,0 1 1,2-1-1,-1 0 1,2 1-1,-1-1 1,0-19-1,3 25-22,0 1 0,0-1-1,1 1 1,0-1 0,0 1 0,0 0 0,0-1-1,1 1 1,1 0 0,-1 0 0,1 0 0,0 0 0,0 1-1,0-1 1,1 1 0,0-1 0,5-4 0,1 1 22,1 0-1,1 1 1,-1 1 0,1 0 0,1 1 0,-1 0 0,1 0 0,24-6 0,9 1 91,58-8 1,-65 15-118,0 1 0,0 2 0,56 5 0,-69-3-2322,-18-2-543,3 1 755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1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4736,'-22'-24'2144,"26"24"-1856,6 0 384,3 0-416,19 0 736,2 4-544,21-8 192,3-1-352,29-6 32,-2-1-192,18 1 288,-4 2-224,-14-2 32,-9 2-128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26 650 4736,'-16'7'1530,"16"-6"-1428,-1-1 0,0 0 0,1 1 0,-1-1-1,0 0 1,1 1 0,-1-1 0,1 1 0,-1-1-1,0 1 1,1-1 0,-1 1 0,1-1-1,0 1 1,-2 1 0,2-2-18,0 0 0,0 0 0,0 1 0,0-1 1,0 0-1,0 0 0,0 1 0,0-1 0,0 0 0,0 1 0,1-1 1,-1 0-1,0 0 0,0 1 0,0-1 0,0 0 0,0 0 0,0 0 0,0 1 1,1-1-1,-1 0 0,0 0 0,0 1 0,0-1 0,1 0 0,-1 0 1,0 0-1,1 1 186,0 0 0,0-1 0,0 1 0,0-1-1,0 1 1,0-1 0,1 0 0,-1 1 0,0-1 0,0 0 0,0 0 0,0 0 0,0 0 0,0 0 0,2 0 0,2-2-37,0 0-1,0 0 1,0 0-1,0 0 1,-1-1-1,1 0 1,-1 0-1,0 0 1,0-1-1,0 1 1,0-1-1,0 0 0,-1 0 1,5-7-1,2-7-5,0 1-1,11-27 0,-17 36-131,29-63-244,-33 71 145,0 0 1,0 0-1,0 0 0,0 0 1,0 0-1,0 0 1,0 0-1,0 1 0,0-1 1,0 0-1,0 0 0,0 0 1,0 0-1,0 0 0,0 0 1,0 0-1,0 0 0,0 0 1,0 0-1,0 0 0,0 0 1,0 0-1,0 0 0,0 0 1,1 0-1,-1 0 0,0 0 1,0 0-1,0 0 0,0 0 1,0 0-1,0 0 0,0 0 1,0 0-1,0 0 0,0 0 1,0 0-1,0 0 1,0 0-1,0 0 0,0 0 1,0 0-1,0 0 0,0 0 1,0 0-1,0 0 0,0 0 1,0 0-1,0 0 0,0 0 1,0 0-1,0 0 0,0 0 1,1 0-1,-1 0 0,1 7-99,-1 11 64,-24 137 199,-57 258 1152,40-191-432,23-153 203,16-57-71,6-23-67,3-11-699,12-57 36,28-117-116,24-24-149,-54 181-15,1 1 1,2 1-1,34-49 0,-43 70-10,46-59-177,-48 64 139,1 1 1,-1 1-1,2 0 1,19-14-1,-26 21 19,-1 0 1,1 1-1,-1-1 1,1 1-1,-1-1 0,1 1 1,0 0-1,0 1 1,0-1-1,0 1 1,0-1-1,-1 1 0,1 0 1,0 1-1,0-1 1,0 1-1,0-1 1,0 1-1,-1 0 0,1 1 1,0-1-1,-1 1 1,1-1-1,-1 1 1,5 3-1,-3-1-3,0 0 1,0 0 0,-1 0-1,0 0 1,0 1-1,0-1 1,0 1-1,-1 0 1,1 0-1,-1 0 1,-1 1-1,1-1 1,-1 1-1,0 0 1,3 11-1,-4-11 33,-1-1 1,1 1-1,-1 0 0,0 0 0,0 0 0,0 0 0,-1-1 0,0 1 1,0 0-1,-1-1 0,1 1 0,-1-1 0,0 1 0,-1-1 0,1 0 1,-5 6-1,-1-1 56,-1 1 0,0-1 0,-12 10 1,16-16-21,0 0 1,0-1-1,0 0 1,0 0-1,0 0 1,0 0-1,-1-1 1,0 0 0,1 0-1,-8 1 1,-1-1-6,1-1 0,-1 0 1,1-1-1,-1-1 0,-13-2 0,20 2-104,-1 0 0,1 0 0,0-1 0,0-1 0,0 1 0,0-1 0,0 0 0,1-1 0,-1 1-1,-6-6 1,13 9 64,0 0-1,0-1 1,0 1-1,0 0 1,-1 0-1,1 0 1,0 0-1,0 0 1,0 0-1,0-1 0,0 1 1,-1 0-1,1 0 1,0 0-1,0 0 1,0 0-1,0 0 1,-1 0-1,1 0 1,0 0-1,0 0 1,0 0-1,-1 0 1,1 0-1,0 0 1,0 0-1,0 0 0,0 0 1,-1 0-1,1 0 1,0 0-1,0 0 1,0 0-1,0 1 1,-1-1-1,1 0 1,0 0-1,0 0 1,0 0-1,0 0 1,0 0-1,0 1 1,-1-1-1,1 0 0,0 0 1,0 0-1,0 0 1,0 0-1,0 1 1,0-1-1,0 0 1,0 0-1,0 0 1,0 0-1,0 1 1,0-1-1,0 0 1,0 0-1,0 0 1,0 1-1,0-1 0,0 0 1,0 0-1,0 1-60,8 7 90,1-1 0,0 1 0,1-2 0,0 0 0,0 0 0,0 0 0,1-1 0,0-1 0,-1 0 0,2-1 0,-1 0 0,0 0 0,1-1 0,-1-1 0,1 0 0,-1 0 0,1-1 0,22-3 0,-5-1 67,-1-1 0,1-1 0,-1-2 0,-1-1 0,1-1 0,-1-1 0,37-22 0,-50 24-53,0-1 1,-1 0-1,23-23 0,29-41 111,-37 40-269,-24 30 7,-4 4 99,0 0 0,0 0 1,0 0-1,0 0 0,0 0 1,0 0-1,0 0 0,0 0 0,0 0 1,0 0-1,0 0 0,0 0 1,0 0-1,0 0 0,0 0 0,0 0 1,0 0-1,1 0 0,-1 0 1,0 0-1,0 0 0,0 1 0,0-1 1,0 0-1,0 0 0,0 0 1,0 0-1,0 0 0,0 0 0,0-1 1,0 1-1,0 0 0,1 0 0,-2 8 6,0 20-102,-2 1 0,-6 29 1,-3 19 224,12-73-93,-2 34 151,2-36-147,0 0 1,0 1-1,0-1 0,0 0 1,1 1-1,-1-1 0,1 0 1,0 1-1,-1-1 0,1 0 1,0 0-1,2 3 0,-3-5-6,1 1-1,-1-1 0,0 0 0,1 0 1,-1 0-1,0 1 0,1-1 1,-1 0-1,0 0 0,1 0 0,-1 0 1,1 1-1,-1-1 0,0 0 1,1 0-1,-1 0 0,1 0 0,-1 0 1,0 0-1,1 0 0,-1 0 1,1 0-1,-1 0 0,0 0 1,1-1-1,-1 1 0,0 0 0,1 0 1,-1 0-1,1 0 0,-1-1 1,1 1-1,11-10 137,-7 6-76,233-195-207,-236 197 78,0 0 12,-1 1 0,0 0 1,1-1-1,-1 1 1,1 0-1,-1 0 0,1 0 1,0 0-1,-1 0 1,1 0-1,2 0 0,-4 1 24,0 0 0,1 0 0,-1 0 0,0 0 0,0 0 0,0-1 0,0 1 0,0 0 0,1 0 0,-1 0 0,0 0 0,0 0 0,0 0 0,0 0 0,0 1 0,1-1 0,-1 0 0,0 0 0,0 0 0,0 0 0,0 0 0,0 0 0,1 0 0,-1 0 0,0 0 0,0 0 0,0 0 0,0 0 0,0 1 0,0-1 0,0 0 0,1 0 0,-1 0 0,0 0 0,0 0 0,0 0 0,0 1 0,0-1 0,0 0 0,0 0 0,0 0 0,0 0 0,0 0 0,0 1 0,0-1 0,-1 8-32,0-6-26,-8 45-61,5-32 113,1-1-1,1 1 1,-2 24 0,4-35 37,0 0 0,1 1 0,-1-1 0,1 0 0,0 0-1,0 0 1,0 0 0,1 0 0,0 0 0,-1 0 0,1 0 0,0-1 0,1 1 0,-1-1 0,1 1-1,-1-1 1,5 4 0,-5-6 5,0 0 0,1 1-1,-1-1 1,0-1-1,0 1 1,1 0 0,-1 0-1,0-1 1,1 1-1,-1-1 1,0 0 0,1 0-1,-1 0 1,0 0-1,1 0 1,-1 0 0,1-1-1,-1 1 1,0-1-1,0 0 1,3-1 0,3 1 62,5-3-18,0 0-1,0 0 0,-1-2 1,1 1-1,-1-1 1,18-13-1,-9 4 15,-1-1 1,27-27-1,-36 31-77,0-1 1,0-1-1,-1 0 0,-1 0 1,14-29-1,25-82 60,-30 76-7,105-318-691,-123 364 556,1 1 1,0-1-1,-1 1 0,0-1 1,1 1-1,-1-1 0,0 1 1,-1-1-1,1-2 1,0 5 62,0-1 0,0 1 0,-1 0 1,1-1-1,0 1 0,0 0 1,0 0-1,0-1 0,0 1 1,0 0-1,-1 0 0,1 0 0,0-1 1,0 1-1,0 0 0,-1 0 1,1 0-1,0 0 0,0-1 1,-1 1-1,1 0 0,0 0 0,0 0 1,-1 0-1,1 0 0,0 0 1,0 0-1,-1 0 0,1 0 1,-1 0-2,0 0 1,0 0-1,0 1 1,0-1-1,0 0 1,0 1-1,0-1 1,0 1-1,1-1 1,-1 1-1,0-1 1,0 1-1,0 0 1,-5 5 20,1-1 0,0 1 0,0 0 0,1 0 0,0 0 0,0 1 0,0-1 0,-4 11 0,-17 61 28,22-66-47,-16 71 115,-13 132 0,28-182-12,1 6 50,1 0-1,2-1 0,8 70 1,-6-97-50,0 0 1,7 20 0,-8-28-31,0 0 1,0 0 0,1-1-1,-1 1 1,0 0 0,1-1 0,0 1-1,0-1 1,-1 1 0,1-1-1,1 0 1,-1 0 0,0 0 0,6 4-1,-7-6-25,0 0-1,0 1 1,0-1 0,0 0-1,1 0 1,-1 0 0,0 0-1,0 0 1,0 0-1,1-1 1,-1 1 0,0 0-1,0 0 1,0-1-1,0 1 1,1-1 0,0 0-1,21-14 263,-20 13-270,50-38 5,-2-2 0,61-67 1,-79 72-12,-2-3 1,33-55-1,-22 32-328,-41 61 287,0 1 0,0-1 0,0 1 0,0-1 1,1 1-1,-1 0 0,0-1 0,0 1 0,1 0 0,2-2 0,-3 3 10,-1 0-1,1 0 1,-1 0-1,0 0 0,1 0 1,-1 0-1,0 0 1,1 0-1,-1 0 0,1 0 1,-1 0-1,0 0 1,1 0-1,-1 0 0,0 0 1,1 1-1,-1-1 1,0 0-1,1 0 0,0 1 1,8 10-171,-5-4 160,-1 1 0,0-1 0,-1 0 0,1 1 0,-2 0 1,1-1-1,-1 1 0,1 8 0,-2 65-39,-1-72 63,0 14-14,-2-1 0,0 1 0,-11 35 0,11-46 66,-1-1 0,-1 1 0,0-1 1,0 0-1,-1-1 0,0 1 0,-1-1 1,-11 12-1,16-20-29,0 1 0,-1-1 1,0 0-1,1 0 0,-1 0 0,0-1 1,0 1-1,0-1 0,0 1 0,0-1 0,0 0 1,-1 0-1,1-1 0,0 1 0,0-1 1,-1 1-1,1-1 0,0 0 0,-1 0 1,-3-1-1,-5-1-152,-1-1 0,1 0 0,0-1 0,-11-5 0,8 3-56,5 2 22,14 5-72,19 6-63,-7-3 248,0 0-1,21 2 1,-2-1 128,-4 0 107,0-1 0,34-1 1,-49-3-58,-1-1-1,0 0 1,0-2 0,0 1 0,0-2 0,23-8 0,-26 7-79,0 0 1,-1 0-1,1-1 0,-1-1 1,0 0-1,-1-1 0,0 0 1,16-16-1,-14 10 9,-1-1 0,15-25-1,-24 37-80,-1-1 0,1 1 0,-1-1 1,1 1-1,-1-1 0,1-5 0,-2 8 7,0 0 1,1 0-1,-1 0 1,0 0 0,0 0-1,0 0 1,0 0-1,0 0 1,-1 1-1,1-1 1,0 0-1,0 0 1,-1 0 0,1 0-1,0 0 1,-1 0-1,1 0 1,-1 0-1,1 1 1,-1-1 0,0 0-1,1 0 1,-1 1-1,0-1 1,1 0-1,-1 1 1,0-1-1,0 1 1,-1-2 0,0 2-1,1 0 1,0-1-1,-1 1 1,1 0-1,-1 0 1,1 0 0,-1 0-1,1 0 1,0 0-1,-1 0 1,1 1-1,-1-1 1,1 1 0,0-1-1,-1 1 1,1-1-1,0 1 1,-1 0-1,-1 1 1,-22 17 15,24-18 4,-3 3 69,-1 0 1,1 1-1,0 0 0,0 0 1,0 0-1,1 0 0,0 1 1,0-1-1,0 1 0,-3 9 1,5-12-8,1 0 1,-1 0-1,0 0 1,1 0-1,0 1 1,0-1-1,0 0 1,0 0 0,0 0-1,1 1 1,-1-1-1,1 0 1,0 0-1,0 0 1,0 0-1,0 0 1,1 0 0,-1 0-1,1 0 1,0-1-1,3 5 1,2 0 21,-1-1 0,1 0 0,0-1-1,0 0 1,1 0 0,-1-1 0,1 1 0,0-2 0,0 1 0,1-1 0,-1 0 0,1-1 0,-1 0 0,15 1 0,-3-1-410,0-1 0,0 0 0,1-2 0,-1-1 0,26-5 0,6-6-5727,-32 12 3189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216 187 2496,'1'-4'646,"1"1"1,0 0-1,0 0 1,0 0-1,1 0 1,-1 0-1,1 1 1,3-5-1,-11 17 5460,-12 34-4876,17-41-880,-32 77 576,-2-1 0,-60 98 0,80-150-725,1 1 0,-11 33 0,20-52 180,3-7 295,7-8-195,-5 5-467,7-8 215,0-1 0,-1 0 1,7-13-1,2-2-138,98-161 11,-65 103 324,5-23 402,-8 17-168,-26 47-324,-14 29-260,0 0-1,1 0 1,1 0 0,11-15-1,-19 28-77,1-1-1,-1 1 0,1-1 0,-1 1 1,1 0-1,-1-1 0,1 1 1,0-1-1,-1 1 0,1 0 1,-1 0-1,1-1 0,0 1 0,-1 0 1,1 0-1,0 0 0,-1 0 1,1 0-1,0 0 0,-1 0 1,1 0-1,0 0 0,-1 0 1,1 0-1,0 0 0,-1 0 0,1 0 1,0 1-1,-1-1 0,1 0 1,-1 0-1,1 1 0,0-1 1,-1 1-1,1-1 0,-1 0 0,1 1 1,-1-1-1,1 1 0,-1-1 1,0 1-1,1-1 0,0 2 1,3 4-24,0-1 0,0 1 0,4 10 0,-6-13 24,46 106 2,10 11-5,33 65 5,-80-166 8,5 11 11,0 1-1,10 33 1,-21-50 56,0 0-1,12 19 1,-16-31 74,-20-5 358,-43-10-290,-17-1-247,17 9-92,0 3 1,0 3 0,-74 10-1,135-11 122,-13 1-381,-1 1 1,1 0 0,0 1-1,0 1 1,-23 8 0,19-6-1960,13-5 108,12-4-3468,19-9 1503,11 0 1397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20 245 3904,'-14'-10'1432,"13"10"-1285,1-1 0,-1 1 0,1 0 0,0-1 0,-1 1 0,1 0 0,0-1 0,-1 1 0,1-1-1,0 1 1,0-1 0,-1 1 0,1 0 0,0-1 0,0 1 0,0-1 0,-1 1 0,1-1 0,0 1 0,0-1 0,0 1 0,0-1 0,0 1 0,0-1 0,0 0 0,1-1 406,-1 0 0,1 1 0,-1-1 0,0 0 0,0 0-1,0 0 1,0 1 0,0-4 0,-1 4-319,1 0 0,0 0 0,0-1 0,0 1-1,0 0 1,0 0 0,0 0 0,0 0 0,0-1 0,0 1 0,1 0-1,-1 0 1,0 0 0,1 0 0,-1 0 0,1 0 0,-1 0 0,1 0 0,0 0-1,-1 0 1,1 0 0,0 0 0,0 0 0,-1 0 0,1 1 0,2-2-1,11-8 450,-6 5-506,-1 0 0,1 0-1,0 1 1,1 0 0,-1 0 0,14-3-1,-11 5-165,1 0-1,0 0 1,0 1-1,0 1 1,0 0-1,0 1 1,0 0-1,13 4 1,-15-3 19,0 1 1,-1 0 0,1 0-1,-1 1 1,0 1 0,0-1 0,0 2-1,-1-1 1,0 1 0,10 9-1,-13-11-27,-1 1 0,0 0 0,-1 1 0,1-1 0,-1 0 0,0 1 0,0 0 0,0 0-1,2 8 1,-1 0 11,-1 0 0,0 1 1,0 14-1,-3-17 18,0-1 0,0 1 0,-1 0 1,-1 0-1,0 0 0,-1 0 0,0-1 1,-1 1-1,0-1 0,0 0 0,-8 11 1,5-9 17,-1 0 1,0 0 0,-1-1-1,-1-1 1,0 1-1,0-2 1,-1 1 0,-18 12-1,-44 24 462,65-42-299,9-6 126,17-8 80,124-41-267,-11 5-256,-58 16 669,91-52 1,-152 74-480,0-1 1,0-1 0,-1 0-1,0 0 1,0-2 0,-1 1-1,-1-1 1,0 0 0,0-1-1,-1 0 1,-1 0 0,0-1-1,8-20 1,-10 20-122,-1 1 1,-1-1-1,0 0 0,-1 0 1,0 0-1,-1-1 0,-1 1 1,0 0-1,0 0 0,-2-1 1,1 1-1,-2 0 0,0 0 1,-8-22-1,10 32-162,-1 0 0,1 0 0,-1 1 1,0-1-1,0 0 0,0 1 0,0-1 0,0 1 0,-1 0 1,1-1-1,-1 1 0,-4-2 0,6 3-19,1 0 0,-1 1 0,0-1-1,0 1 1,0 0 0,0-1 0,0 1-1,0 0 1,0-1 0,0 1 0,0 0 0,0 0-1,0 0 1,0 0 0,0 0 0,0 0-1,0 0 1,0 0 0,0 0 0,0 0 0,0 1-1,0-1 1,0 0 0,0 1 0,0-1-1,0 1 1,1-1 0,-1 1 0,0-1 0,0 1-1,0 0 1,1-1 0,-1 1 0,0 0 0,0 0-1,1-1 1,-1 1 0,1 0 0,-1 0-1,0 1 1,-2 11-3197,6 7 1152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4224,'-5'-2'19571,"29"-12"-19212,20-10-183,72-28 0,-113 51-146,30-8-208,-32 8 174,0 1 0,0 0 1,0 0-1,0 0 1,0 0-1,0 0 0,0 0 1,0 0-1,0 0 1,0 0-1,-1 0 1,1 0-1,0 0 0,0 1 1,0-1-1,0 0 1,0 1-1,0-1 0,0 1 1,0-1-1,-1 1 1,1-1-1,0 1 0,0 0 1,-1-1-1,1 1 1,0 0-1,-1 0 1,2 1-1,-2-2 13,0 1 0,0-1 1,1 1-1,-1-1 0,0 1 0,1-1 0,-1 1 1,0-1-1,1 0 0,-1 1 0,1-1 0,-1 1 0,1-1 1,-1 0-1,1 0 0,-1 1 0,1-1 0,-1 0 1,1 0-1,-1 0 0,1 1 0,-1-1 0,2 0 1,9 5-199,-8 0 173,1-1 0,-1 1-1,-1-1 1,1 1 0,2 7 0,7 11 150,-7-17 20,-1 1 1,1-1-1,0 0 0,1-1 0,9 9 0,-13-12-62,1 0-1,-1 0 0,1-1 1,0 0-1,-1 1 1,1-1-1,0 0 1,0 0-1,0 0 0,0-1 1,-1 1-1,1-1 1,0 1-1,0-1 1,0 0-1,0 0 0,5-1 1,0-1-3,0 1 9,0 0 0,-1-1 0,1-1 0,-1 1 0,9-4 0,-13 4-56,5-2 45,0 0 1,12-9-1,-5 4-90,-13 8-28,0 0-1,0 0 1,0 0 0,0 0-1,0 0 1,0-1 0,0 1 0,0-1-1,-1 0 1,1 1 0,2-5 0,-3 5-50,2-5-2059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3904,'-7'-1'11295,"7"2"-10891,-6 7 3938,-2 19-5396,5-15 2258,-2 4-993,1 0-1,1 0 0,1 0 0,-2 22 1,6 66 366,-1-34-152,-1 192-223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23 3552,'10'-17'1676,"-10"17"-1598,0-1 0,0 1 0,1 0 0,-1-1 0,0 1 0,0 0 0,1-1 0,-1 1 0,1 0 0,-1-1 0,0 1 0,1 0 0,-1 0 0,0-1 0,1 1 0,-1 0 0,1 0 0,-1 0 0,1-1 0,-1 1 0,0 0 0,1 0 0,-1 0-1,1 0 1,5 2 4894,-20 12-1671,-34 26-1082,16-9-1426,2 2 0,-29 39 0,-13 17 54,22-35 17,-107 91 0,56-70-443,-51 43-90,112-81-274,1 1 0,2 2 0,-32 46 0,21-17-75,-51 95 0,82-138-798,9-13-6191,15-14 4831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 3904,'5'-7'12293,"-6"8"-12076,-1 0-1,1 0 1,-1-1 0,1 1 0,0 0-1,-1 0 1,1 0 0,0 1 0,0-1-1,0 0 1,0 0 0,0 1 0,-2 1 0,-1 2 97,-6 9-110,-1 1 1,2 0-1,0 0 0,1 0 1,1 1-1,-7 20 0,-25 103 457,33-116-517,-28 153 330,25-125-330,4-29 14,1 1 1,0 30-1,7-34-2563,7-50-4768,0 13 5269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4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9 158 4736,'-8'4'11909,"50"-41"-8630,-25 20-2720,1 2 0,0 0 0,1 1 1,0 1-1,22-10 0,-30 18-513,-1 0-1,1 1 1,0 0-1,1 1 1,22-3-1,-29 6-10,0 0 1,0 0-1,0 0 0,0 1 1,1-1-1,-1 1 0,0 1 0,0-1 1,0 1-1,-1 0 0,1 0 0,0 0 1,-1 1-1,1-1 0,6 7 1,8 6 554,0-1 1,29 15 0,-40-25-438,0 0 1,1 0-1,0-1 1,-1-1-1,1 1 0,0-1 1,0-1-1,0 0 1,12 0-1,-10-1-85,1-1 1,0-1-1,-1 1 0,0-2 0,1 0 1,-1 0-1,0-1 0,16-8 0,-19 8-677,-1-1-1,1 0 0,-1 0 1,0 0-1,0-1 1,11-12-1,-4 4-1273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23 138 4640,'-4'4'1316,"5"-6"-554,1-2 97,-7 6 716,-6-2 1332,6 0-1367,8 0 722,-1-4-1654,9-7-371,65-60 919,-67 64-1072,0 1 0,0 0 0,0 0-1,1 1 1,0 0 0,0 0 0,14-3 0,-21 7-48,1 0 1,-1 1-1,0-1 1,0 1-1,1 0 1,-1 0 0,0 0-1,0 0 1,0 1-1,1-1 1,-1 1-1,6 2 1,-2 0 114,-1 0 0,0 1 0,0 0-1,7 5 1,20 13 774,-28-20-772,-1 0 0,0-1 0,1 1-1,-1-1 1,1 0 0,-1 0-1,1 0 1,0-1 0,0 0 0,7 0-1,5-2 102,27-6-1,-7 1-237,-33 6-267,0 0 0,0 0 0,0-1-1,0 1 1,-1-1 0,1 0 0,0 0 0,-1-1 0,1 1 0,5-6-1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6 186 3328,'-5'-7'8442,"10"-7"-2821,-5-3-3983,0 12-594,5-10-408,-1 9-508,1-2 13,0 1 0,0 0 0,0 0 0,1 1 0,0 0-1,10-8 1,-4 5-102,0 0 1,0 1-1,1 1 0,27-12 0,-32 16-19,0 1 0,0-1 0,1 1 0,-1 1 0,0-1 0,1 2 0,-1-1 0,1 1 0,0 0 0,11 2 0,-16-1 29,0 0-1,0 1 1,0-1-1,0 1 0,0-1 1,-1 1-1,1 1 0,0-1 1,-1 0-1,4 4 1,4 4 200,15 19 0,-21-22-174,1-1 0,-1 0 0,1 0 1,1 0-1,-1 0 0,1-1 0,10 6 0,-11-8-56,1 0-1,1-1 1,-1 0-1,0 0 1,1 0-1,-1-1 1,1 0-1,-1-1 1,1 0-1,-1 0 1,1 0-1,-1-1 1,1 0-1,-1-1 1,1 1-1,12-6 1,-13 4-527,23-8-4032,-28 10 3788,-1 1 0,1 0 0,0 0-1,-1 0 1,1 0 0,-1 0 0,1 0-1,-1 0 1,1 0 0,2 1 0,6 5-2336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2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19 884 2720,'1'-1'69,"-1"0"0,0 0 0,0 0 0,1 0 1,-1 0-1,1 0 0,-1 0 0,1 0 0,-1 1 0,1-1 0,-1 0 1,1 0-1,0 0 0,0 1 0,-1-1 0,1 0 0,0 1 0,1-1 1,1-2 104,69-60 1751,71-93 566,-122 132-2269,0-1 0,-2 0 1,-1-1-1,0-2 1,-3 1-1,24-56 0,45-185 571,-80 255-785,0-7-72,0 1 0,-2-1 0,0 0 0,-1-27 0,-6 60-645,0 8 501,-10 30 1,2-8 206,-112 402 209,95-322-105,-16 52 140,30-122-144,-29 64 0,38-101 23,-2 0 1,1-1 0,-17 22 0,18-28 39,0-2 0,0 1 1,-1-1-1,0 0 0,0 0 0,-18 10 0,9-6 239,14-9-290,-1 1 1,1-1 0,-1 0 0,0 0 0,0 0 0,0-1 0,0 1 0,0-1 0,0 0 0,0 0 0,-6 0 0,10 0-107,0-1-1,-1 0 1,1 0 0,-1 0-1,1 0 1,-1 0-1,1 0 1,-1 0 0,1 0-1,-1 0 1,1-1-1,-1 1 1,1 0 0,-1 0-1,1 0 1,-1 0-1,1-1 1,0 1 0,-1 0-1,1-1 1,-1 1-1,1 0 1,0 0-1,-1-1 1,1 1 0,0-1-1,-1 0 1,1 1-5,0-1 0,0 0 0,0 1 1,0-1-1,0 0 0,0 1 0,1-1 0,-1 0 1,0 1-1,0-1 0,1 0 0,-1 1 0,0-1 0,1 1 1,-1-1-1,1 0 0,23-23-150,-22 22 126,35-30-146,-19 17 95,22-24 0,101-123-283,-139 159 353,137-168-38,-109 140 54,1 0-1,45-34 1,78-42-197,-138 98 144,-5 2 58,0 0 0,0 0-1,11-12 1,-40 43-384,-21 40 0,36-59 376,1 0-1,0 0 1,0 1 0,0-1-1,1 1 1,-1-1 0,1 1-1,1 0 1,-1-1 0,1 1-1,0 0 1,0 0 0,1-1 0,0 1-1,1 5 1,-1-8 42,0 0 1,0 0 0,0 0-1,0 0 1,0 0-1,1 0 1,-1 0-1,1 0 1,0-1 0,0 1-1,0-1 1,0 0-1,0 1 1,1-1-1,-1 0 1,1 0-1,-1 0 1,1-1 0,0 1-1,0-1 1,-1 1-1,1-1 1,0 0-1,0 0 1,1 0 0,-1-1-1,0 1 1,4 0-1,6-2 151,0 0 0,0-1 0,0 0 0,12-4 0,-4 1-59,17-4 123,70-28-1,32-26 37,-40 17-214,-76 31-161,-21 12-170,-13 11-142,-10 7 149,10-8 92,-18 16-1,19-13-94,0-1 0,-11 18-1,17-23 233,0 0-1,1 1 0,-1 0 0,1 0 0,0 0 1,1-1-1,-1 2 0,-1 9 0,2-9 44,0-1 60,1 0 1,0 0-1,-1 0 1,2 9-1,-1-13-61,0-1 0,0 1 1,1 0-1,-1 0 0,0-1 1,0 1-1,0 0 0,1-1 0,-1 1 1,0 0-1,1-1 0,-1 1 0,1-1 1,-1 1-1,1 0 0,-1-1 1,1 1-1,-1-1 0,1 1 0,-1-1 1,1 0-1,0 1 0,-1-1 0,1 0 1,0 1-1,-1-1 0,1 0 1,0 0-1,-1 1 0,1-1 0,0 0 1,0 0-1,-1 0 0,1 0 0,0 0 1,0 0-1,-1 0 0,1 0 1,1-1-1,0 1 55,1-1 1,0 0-1,0 0 1,0-1-1,-1 1 1,1-1-1,-1 1 1,1-1-1,-1 0 1,1 0-1,3-4 1,23-28 300,-22 25-196,17-22 172,27-44-1,-23 31-1218,-25 48 486,-1-1 1,0 0-1,0 1 0,0-1 1,2 6-1,8 14 332,-8-18 40,0 0 1,-1 0-1,2-1 0,-1 1 0,0-1 1,1 0-1,0 0 0,0 0 0,0-1 1,0 1-1,9 3 0,-7-5 104,1 1-1,-1-1 1,1 0-1,-1-1 1,1 0-1,0 0 1,-1-1 0,15 0-1,-3-1 19,0-1 1,-1-1-1,1 0 0,0-2 0,-1 0 1,26-11-1,-26 8-287,1 0 0,-1 1 0,35-7 0,-53 14 146,1 0 1,0 0 0,0 0-1,0 0 1,0-1-1,-1 1 1,1 0-1,0 1 1,0-1 0,0 0-1,0 0 1,-1 0-1,1 0 1,0 1-1,0-1 1,0 0-1,-1 1 1,1-1 0,0 0-1,-1 1 1,1-1-1,0 1 1,-1 0-1,1-1 1,0 1 0,0 1-1,0-1-6,0 1-1,-1 0 1,1 0-1,-1-1 1,0 1-1,1 0 1,-1 0-1,0 0 1,0 0-1,0-1 1,0 1-1,-1 2 1,0 44 180,1-47-142,0-1 0,0 1 0,0 0 0,0-1 0,0 1 0,0-1 0,0 1 0,0-1 0,0 1 0,0 0 0,0-1 1,0 1-1,0-1 0,0 1 0,1 0 0,-1-1 0,0 1 0,0-1 0,1 1 0,-1-1 0,0 1 0,1-1 1,-1 1-1,0-1 0,1 1 0,0-1 52,0-1 1,0 1-1,0 0 1,0-1 0,0 1-1,0 0 1,0-1-1,0 1 1,-1-1-1,1 0 1,0 1-1,1-2 1,9-6-131,16-9 28,2 1 0,0 1 0,1 2 0,0 1 0,1 1 0,58-13 0,-88 24 16,1 0 0,-1 0 0,1-1 0,-1 1 0,1 0 0,-1 0 0,1 0 0,-1 0 0,0 1-1,1-1 1,-1 0 0,1 1 0,-1-1 0,1 1 0,-1-1 0,0 1 0,1 0 0,-1-1-1,0 1 1,0 0 0,1 0 0,-1 0 0,0 0 0,0 0 0,0 0 0,0 0 0,0 0-1,-1 1 1,1-1 0,0 0 0,0 1 0,-1-1 0,1 0 0,-1 1 0,1 2 0,1 5 77,0 0 0,-1-1 0,0 1 0,-1 17 0,0-18 80,5-8 18,0 0 0,0 0 0,-1-1 0,10-2 0,4-2-98,-1-1 0,1 0-1,27-16 1,-5 2-80,0 0-145,10-5 96,-45 23 2,0 0 0,1 0 0,-1 0 0,1 1 0,-1 0 0,12-1 0,-16 3 45,0-1 0,1 0 0,-1 0 0,0 1 0,0-1 0,0 0 0,0 1-1,0-1 1,0 1 0,0 0 0,0-1 0,0 1 0,0 0 0,0-1-1,0 1 1,-1 0 0,2 2 0,14 19-144,-5-4 209,-8-15-33,-1 0 1,1 0-1,-1 0 0,1 0 0,0 0 1,0-1-1,0 1 0,1-1 0,-1 0 0,1 0 1,-1 0-1,1-1 0,-1 1 0,1-1 1,0 0-1,0 0 0,0 0 0,5 0 0,0 0 69,0-1-1,0 0 1,0-1-1,0 0 0,0 0 1,9-3-1,53-19 251,-49 15-12,28-15-1,-43 20-271,-1-1 0,0 0 1,0 0-1,-1 0 0,1-1 0,-1 0 0,0 0 0,8-11 0,-11 14-97,-1-1 0,0 1-1,0 0 1,1-1-1,-2 1 1,2-6-1,-2 8 34,1 0 0,-1-1 0,0 1 0,0 0 0,0 0 0,0-1 0,0 1 0,0 0-1,0-1 1,0 1 0,0 0 0,-1-1 0,1 1 0,0 0 0,0 0 0,0-1 0,0 1 0,0 0-1,0-1 1,-1 1 0,1 0 0,0 0 0,0-1 0,-1 1 0,1 0-11,-1-1 0,0 1 0,1 0 1,-1 0-1,0 0 0,1 0 0,-1 0 0,1 0 1,-1 0-1,0 0 0,1 1 0,-1-1 0,1 0 0,-1 0 1,0 0-1,1 1 0,-1-1 0,0 1 0,-4 1-1,0 1 0,1 0-1,-1 1 1,1-1-1,0 1 1,0 0-1,0 0 1,0 0-1,1 1 1,0-1-1,0 1 1,0 0-1,-3 7 1,6-11 26,-1 1-1,1-1 1,0 1 0,0 0 0,0-1 0,0 1-1,0-1 1,1 1 0,-1 0 0,0-1-1,1 1 1,-1-1 0,1 1 0,0-1 0,-1 1-1,1-1 1,0 0 0,0 1 0,0-1-1,0 0 1,0 1 0,0-1 0,0 0 0,0 0-1,1 0 1,1 1 0,4 3 95,-1 0 0,1-1 0,14 6 0,0-1 73,0-1 0,0-1 0,0-1-1,1-1 1,0-1 0,0 0 0,0-2-1,0-1 1,38-2 0,-48-1-102,0 0 1,1-1 0,-2 0 0,1-1-1,0 0 1,-1-1 0,0 0-1,12-8 1,-15 7-973,0 1-1,-1-1 1,11-11 0,-8 4-1741,-6-2-3584,-4 6 2097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8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1152,'0'0'26,"-1"0"0,1-1 0,0 1 0,0 0 0,0 0 0,-1-1 0,1 1 0,0 0 0,0-1 0,0 1 0,0 0 0,0 0 0,-1-1 0,1 1 0,0 0 0,0-1 0,0 1 0,0 0 0,0-1 0,0 1 0,0 0 0,0-1 0,0 1 1,0 0-1,0-1 0,0 1 0,1 0 0,-1-1 0,0 1 0,0 0 0,0-1 0,0 1 0,0 0 0,1 0 0,-1-1 0,0 1 0,1-1 0,9-11 1595,-6 8-764,-4 6-798,0-5 833,0-7 2359,-1-1 225,1 11-3448,0 0 0,0 0 0,0-1 0,0 1 0,0 0 1,0 0-1,0 0 0,0 0 0,0 0 0,0 0 0,0 0 0,-1 0 0,1-1 0,0 1 0,0 0 0,0 0 0,0 0 0,0 0 0,0 0 0,0 0 0,0 0 1,0 0-1,0 0 0,-1 0 0,1 0 0,0 0 0,0 0 0,0 0 0,0 0 0,0 0 0,0 0 0,0-1 0,-1 1 0,1 0 0,0 0 0,0 0 1,0 1-1,0-1 0,0 0 0,0 0 0,0 0 0,-1 0 0,1 0 0,0 0 0,0 0 0,0 0 0,0 0 0,0 0 0,0 0 0,0 0 0,0 0 1,0 0-1,-1 0 0,1 0 0,0 0 0,0 1 0,0-1 0,1 1 323,-1 1 1,1-1-1,0 1 1,0-1-1,-1 1 1,1-1 0,0 1-1,0-1 1,1 0-1,-1 0 1,2 2-1,18 17 663,43 29 428,-23-16-836,-32-26-533,1 0 1,-1 1 0,-1 1-1,1-1 1,-2 1 0,1 1 0,-1-1-1,0 1 1,-1 1 0,8 17-1,-10-18 5,4 8-27,0 1 0,-2 0 1,6 29-1,-6-16 6,0 55 0,-5-71-52,-2-1 0,0 1 0,-1 0 0,-1-1 0,-7 24 0,8-33 28,0 1-1,-1-1 1,0 0-1,0 0 1,-1-1-1,1 1 1,-1-1-1,0 0 1,-1 0-1,1 0 1,-1 0-1,0-1 1,0 0-1,-8 5 1,9-6-4,-1-1 0,0 0 0,0 0 0,0 0 0,0-1 0,0 1 0,0-1 0,0 0 0,0-1 1,-1 1-1,1-1 0,0 0 0,-1-1 0,1 1 0,0-1 0,0 0 0,0 0 0,-10-4 0,-2-1-10,9 4-13,1-1-1,1 1 1,-1-1-1,0 0 1,1-1 0,-1 0-1,1 0 1,-9-7-1,12 8-3,2 2 3,-1-1-1,0 1 1,0-1 0,1 0-1,-1 1 1,1-1-1,0 0 1,0 0 0,-1 0-1,1 0 1,0 0-1,0 0 1,1 0 0,-1 0-1,0-1 1,0-3-1,1 0-25,0 1 0,0-1-1,1 1 1,0 0 0,0-1-1,0 1 1,0 0 0,1-1-1,0 1 1,0 0 0,1 0 0,5-9-1,7-8 18,24-29 1,-28 37-22,10-11 84,0 0-1,2 1 1,44-35 0,146-88 453,-170 117-259,65-60 0,-98 81-863,0 1-1,21-10 1,-25 14-2156,3 4-3772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9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24 2816,'4'-4'10305,"-13"-6"-8834,6 9-1347,0-1 0,0 1 0,0 0 0,0 0 1,-1 0-1,1 0 0,0 1 0,-1-1 0,1 1 0,0 0 1,-5 0-1,-1 0 206,0 0 0,-17 4-1,17-2-211,0 1 0,0 1 0,0 0-1,1 0 1,0 0 0,0 1 0,0 1-1,0-1 1,-10 11 0,0 1 202,2 1 1,-23 31-1,21-25 88,-2 2 4,-24 42-1,40-59-370,-1 0-1,1 0 1,1 1 0,-1-1-1,2 1 1,-1 0-1,1-1 1,1 1 0,-1 14-1,2-20-10,0-1-1,1 1 0,-1 0 0,1-1 1,0 1-1,0 0 0,0-1 1,0 1-1,1-1 0,0 1 0,-1-1 1,1 0-1,4 5 0,-2-3 55,0-1-1,0 0 1,1 0-1,-1 0 1,1 0-1,0-1 0,11 6 1,-4-4 40,0 0 0,1-1 0,0 0 0,0-1 0,0 0 0,0-1 0,15 0 0,190-8 110,-210 5-550,0-1-1,0 1 0,11-5 0,8-3-7122,-26 8 6866,9 0-2003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9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29 310 2304,'-16'0'752,"11"2"471,-3 1 4535,22-11-854,31-12-2331,104-17 68,-88 23-2183,284-76 838,-6 26-438,-188 41-734,83-11 131,-150 24-51,-31 3-604,57 0-1,-72 10-3541,-24-3 1814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29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3808,'-11'-7'1227,"9"0"2835,1 7-3922,1 12 5688,0 45-3246,4 191 821,1 40-2075,-5-107-549,0-180-657,0 7 412,1-10-510,0 1 0,0 0 1,1-1-1,-1 1 0,0 0 1,1 0-1,-1 0 0,1 0 0,-1 0 1,1 0-1,1-1 0,8-5 5,88-78-189,-70 60 139,2 2 1,0 2 0,1 0 0,63-28-1,-87 46 22,-1 1-1,1 0 1,0 0-1,1 0 0,-1 1 1,0 0-1,0 1 1,0 0-1,0 0 1,1 1-1,13 2 0,-17-2 13,0 1-1,-1-1 1,1 1-1,-1 0 1,1 0-1,-1 0 1,1 1-1,-1-1 1,0 1-1,0 0 0,-1 1 1,1-1-1,0 0 1,-1 1-1,0 0 1,0 0-1,0 0 1,0 0-1,-1 0 0,3 6 1,-2-2 134,0 0 1,-1 1-1,0-1 1,0 1-1,0-1 1,0 16-1,-2-19-80,0 0 0,-1-1 0,1 1 0,-1 0-1,0 0 1,0-1 0,-1 1 0,1 0 0,-1-1 0,0 1-1,0-1 1,0 0 0,-6 8 0,2-5 0,-1-1 0,1 1 0,-1-1 0,-1-1 1,1 1-1,-1-1 0,0-1 0,0 1 0,0-1 0,-13 4 0,-10 1 46,-53 11-1,62-16-72,-91 16-256,87-16-1277,0-2 1,-36-1-1,59-1 1378,-4 0-1843,-1 0 1,1-1-1,-12-3 0,8 0-1727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833 283 2080,'0'0'667,"9"4"6276,-9-6-6636,0 0 0,-1 1 0,1-1 1,0 0-1,-1 0 0,1 1 0,-1-1 0,0 1 0,0-3 0,-18-20 41,10 13-12,-8-15-28,13 20-234,0 0-1,0 1 1,0-1 0,-7-5 0,-7-7 165,-52-49 682,60 59-796,0 0 0,0 1 0,-1 0 0,0 1 0,-19-8 0,5 5-20,-1 2 1,-1 0-1,1 2 1,-1 1 0,-46-1-1,50 5-100,1 0 0,-1 2 0,1 1-1,-1 1 1,1 0 0,0 2 0,-25 10-1,36-11-33,0 1-1,0 0 0,0 1 1,1 0-1,0 0 0,0 1 1,1 1-1,0-1 0,1 1 1,0 1-1,0 0 0,1 0 1,0 0-1,1 1 0,-8 18 1,6-12 28,2 2 1,0-1-1,1 1 1,1-1-1,1 1 1,0 0-1,2 1 1,0-1-1,2 25 1,0-35-18,1-1 0,-1 1 0,1 0 0,1-1 1,0 1-1,0-1 0,0 0 0,8 13 0,-4-10 34,1 0 0,0-1-1,1 0 1,0-1-1,12 12 1,1-4 89,0-1 0,1-1 0,1-1 0,50 21 0,-47-23-14,0-2 1,1 0-1,0-2 0,0-2 1,1 0-1,0-2 0,34 1 1,-54-5 25,0-1 0,0 0 1,0 0-1,0-1 0,-1 0 1,1-1-1,0 0 0,-1 0 1,0-1-1,0 0 0,9-5 1,-15 7-83,-1 0 0,0 0 0,0 1 0,0-1 0,0 0 0,0 0 0,0 0 0,0 0 1,-1 0-1,1 0 0,-1-1 0,1 1 0,-1 0 0,0 0 0,0 0 0,0 0 0,0 0 0,0-1 0,0 1 1,-1 0-1,1 0 0,-1 0 0,0-3 0,0 2-21,0 0 0,0-1 1,-1 1-1,1 0 0,0 0 0,-1 0 1,0 0-1,0 0 0,0 0 0,0 0 1,0 1-1,-1-1 0,1 1 0,-5-4 1,-7-1-34,-1 1 0,1 1 0,-1 0 0,0 1 0,0 0 0,0 2 0,-18-2 0,-31-7-437,43 12-723,248-18 1232,-210 14-102,3 0 64,0 1-1,39 0 1,7 3 160,-37-1-1097,-30 0 668,1 1 0,-1-1-1,1 1 1,0-1-1,-1 0 1,1 1-1,0-1 1,0 1-1,-1-1 1,1 1-1,0-1 1,0 1-1,0-1 1,0 1-1,0-1 1,-1 1-1,1 0 1,0-1-1,0 1 1,0-1-1,0 1 1,1-1 0,-1 2-1,1 11-2949,2 0 980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93 2816,'-11'-6'5802,"-1"7"-3663,-15 10-1644,22-8 23,-115 49 2298,75-34-2466,1 1 1,-47 29-1,82-42-404,1 0-1,0 0 1,0 1 0,-10 10-1,16-15 53,1 0 0,-1-1-1,1 1 1,-1 0 0,1 0 0,0 0-1,-1 0 1,1 1 0,0-1 0,0 0-1,1 0 1,-1 1 0,0-1-1,1 0 1,-1 1 0,1-1 0,0 0-1,0 1 1,0-1 0,0 1 0,0-1-1,1 0 1,-1 1 0,0-1-1,2 3 1,-1-3 23,1 0 1,-1 0-1,0 0 0,1 0 1,0-1-1,-1 1 0,1-1 0,0 1 1,0-1-1,0 1 0,0-1 0,0 0 1,0 0-1,0 0 0,0 0 1,1 0-1,-1-1 0,0 1 0,0-1 1,1 1-1,-1-1 0,0 0 0,1 0 1,-1 0-1,4-1 0,6 1 58,-1-2 0,1 0 0,21-6 1,-9-1 33,1-2 1,-1 0 0,-1-1 0,0-2-1,30-22 1,-44 29-17,0 1 0,0-1 0,-1-1-1,0 1 1,0-1 0,-1-1 0,0 0 0,-1 0 0,0 0-1,0 0 1,-1-1 0,7-17 0,-11 23-83,0 0 0,-1 0 1,1 0-1,-1 0 0,0 0 0,0 0 1,-1-4-1,1 6-26,-1 1 0,1 0 0,0 0 0,0 0 0,-1-1 0,1 1 0,-1 0 0,1 0 1,-1 0-1,0 0 0,-1-2 0,2 3-11,-1-1 1,1 1 0,0 0 0,-1-1 0,1 1-1,-1 0 1,1 0 0,-1 0 0,1-1-1,-1 1 1,1 0 0,-1 0 0,1 0-1,-1 0 1,0 0 0,1 0 0,-1 0 0,1 0-1,-1 0 1,1 0 0,-1 0 0,1 0-1,-1 0 1,1 0 0,-1 1 0,0-1-1,-1 1-22,0 1 0,0-1-1,1 0 1,-1 1 0,1-1-1,-1 1 1,1-1 0,-1 1-1,1 0 1,0-1 0,0 1-1,0 0 1,0 0 0,0 0-1,0 2 1,-1-1 30,1 0 1,0 0-1,0 1 1,1-1-1,-1 0 1,1 0-1,0 1 1,0-1-1,0 0 1,0 5-1,3 15 51,-3-19-11,0 0 0,0 0 0,1 0-1,0 0 1,0-1 0,0 1 0,1 4 0,4 3 81,0 1 0,9 11 0,-14-20-13,1-1 1,0 1 0,1 0-1,-1-1 1,0 0 0,1 1 0,-1-1-1,1 0 1,0 0 0,-1-1-1,1 1 1,5 2 0,-5-4-41,-1 0 0,0 0 0,0 0 0,0 0 0,0 0 0,0-1 0,0 1 0,0-1 0,0 1 0,0-1 1,-1 0-1,1 0 0,0 0 0,0 0 0,0 0 0,-1 0 0,3-2 0,31-27 139,-22 18-102,-1 1-22,0-2 0,13-17 0,-8 9 11,-10 13-47,0-1 0,-1 0 0,0 0 0,-1 0 0,8-19 0,-11 48-1159,-4 13 1048,2-26 97,0-1-1,0 0 0,0 0 1,0 0-1,1 0 0,0 1 0,0-1 1,1 0-1,0 0 0,0-1 0,0 1 1,1 0-1,0-1 0,0 1 0,0-1 1,1 0-1,-1 0 0,1 0 1,1-1-1,4 5 0,-7-8 28,0 1-1,0-1 1,0 0-1,1 0 1,-1 0-1,0 0 1,1 0-1,-1 0 1,1-1-1,-1 1 1,1-1-1,-1 0 1,1 0-1,-1 0 1,1 0-1,-1 0 1,1 0-1,-1-1 1,1 1-1,-1-1 1,0 0-1,1 0 1,-1 0-1,1 0 1,2-2-1,7-3 62,0-1-1,-1-1 0,15-13 1,-24 20-105,80-72 40,-73 63-78,0 1 0,1 0-1,14-10 1,-19 14-8,2-1-312,-7 6 350,0 0-1,0 0 0,1 0 0,-1 1 0,0-1 0,0 0 1,0 0-1,1 0 0,-1 0 0,0 0 0,0 0 0,0 1 1,0-1-1,1 0 0,-1 0 0,0 0 0,0 0 0,0 1 1,0-1-1,0 0 0,0 0 0,0 0 0,1 1 0,-1-1 1,0 0-1,0 0 0,0 1 0,0-1 0,0 0 0,0 0 1,0 0-1,0 1 0,0-1 0,0 0 0,0 0 0,0 1 1,0-1-1,-1 0 0,1 0 0,0 0 0,0 1 0,0 6-16,-1 0 0,1-1-1,1 1 1,0 0-1,0 0 1,0 0-1,1-1 1,-1 1-1,2-1 1,-1 1 0,7 10-1,-4-9 42,-1-1 31,1 0 1,-1 0-1,2 0 0,6 6 1,-11-12-11,0 0 0,1 0 0,-1 1 0,0-1 0,1-1 0,-1 1 0,1 0 0,-1 0 0,1 0 0,-1-1 0,1 1 0,-1-1 0,1 1 0,0-1 0,-1 0 0,1 0 0,0 0 0,-1 0 0,1 0 0,0 0 0,0 0 0,-1 0 0,1-1 0,-1 1 0,1-1 0,2 0 0,1-2-6,1 0-1,-1 0 0,0-1 0,0 0 0,0 0 0,0 0 1,-1 0-1,0-1 0,7-8 0,-4 2-9,1-1 0,-2 0 0,8-17 0,1-9 20,-10 23-108,1 1 0,0 0 0,1 0 0,9-13 0,-16 27 56,0 0 0,0 1 0,0-1 0,0 0 0,0 0 0,0 0 0,0 0 0,0 1 0,0-1 0,0 0 0,0 0 0,0 0 0,0 1 0,0-1 0,0 0 0,0 0 0,0 0 0,0 0 0,0 1 0,1-1 0,-1 0 0,0 0 0,0 0 0,0 0 0,0 0 0,0 1 0,0-1 0,1 0 0,-1 0 0,0 0 0,0 0 0,0 0 0,0 0 0,1 0 0,-1 0 0,0 0 0,0 0 0,0 0 0,0 0 0,1 1 0,-1-1 0,0 0 0,0 0 0,0 0 0,1-1 0,-1 1 0,0 0 0,0 0 0,0 0 0,0 0 0,1 0 0,-1 0 0,0 0 0,0 0 0,0 0 0,0 0 0,1 0 0,-1 0 0,0-1 0,0 1 0,0 0 0,0 0 0,0 0 0,1 0 0,-1 0 0,0-1 0,0 1 0,0 0 0,3 20 111,-3-14-146,3 17 63,-2 0 1,0 0 0,-2 0-1,0 0 1,-7 33 0,7-44 128,-2 4 181,2-16-311,1 1 1,0-1-1,0 1 0,-1-1 1,1 1-1,0-1 0,-1 1 1,1-1-1,-1 0 0,1 1 1,0-1-1,-1 0 1,1 1-1,-1-1 0,1 0 1,-1 0-1,1 0 0,-1 1 1,1-1-1,-1 0 1,1 0-1,-1 0 0,0 0 1,1 0-1,-1 0 0,0 0 1,0 0-37,-1-1 1,1 1 0,0-1-1,0 1 1,0-1 0,-1 1 0,1-1-1,0 0 1,0 0 0,0 0-1,0 1 1,0-1 0,0 0-1,1 0 1,-1 0 0,0 0-1,-1-2 1,-9-9-532,6 8 461,4 3 9,1 0 1,-1 1-1,1-1 1,-1 1-1,1-1 1,-1 1-1,0-1 1,1 1-1,-1-1 1,0 1-1,0 0 1,1-1-1,-1 1 1,0 0-1,0 0 1,1-1-1,-3 1 1,3 0 52,0 1 0,0-1 0,0 0 1,0 1-1,0-1 0,0 1 0,0-1 0,0 0 1,0 1-1,0-1 0,0 0 0,0 1 0,1-1 1,-1 0-1,0 1 0,0-1 0,0 0 1,0 0-1,0 1 0,1-1 0,-1 0 0,0 1 1,0-1-1,1 0 0,-1 0 0,0 0 0,1 1 1,13 14-251,-9-10 253,1 0 0,-1-1 0,1 0 0,7 5 0,-8-8 85,-1 1 0,0-1 0,0 1 0,0-1 0,1-1 0,-1 1 0,1 0 0,-1-1 0,0 0 0,1 0 0,-1-1 0,1 1-1,-1-1 1,0 0 0,1 0 0,-1 0 0,0 0 0,0-1 0,0 0 0,5-2 0,6-7 173,0 0 0,-1 0 1,15-17-1,-22 22-195,12-16-25,0 0 0,-1-1 1,20-36-1,-22 35-183,-14 20 97,1 0-1,0 0 1,0 0 0,1 1 0,-1-1-1,1 1 1,-1 0 0,9-5-1,-11 7 47,1 1-1,-1 1 0,0-1 1,0 0-1,0 0 0,1 0 1,-1 1-1,0-1 0,0 0 1,0 1-1,0-1 0,0 1 1,0 0-1,0-1 0,0 1 1,0 0-1,0 0 1,0-1-1,1 3 0,17 15 48,-14-11-16,0 0 0,-1 0 0,1 0 0,-1 0-1,-1 0 1,1 1 0,-1 0 0,-1 0 0,1 0-1,-1 0 1,-1 0 0,0 0 0,1 13 0,-2-11 56,0 0 1,-1 0 0,0 0 0,0 0-1,-1-1 1,-1 1 0,0 0 0,0-1 0,-1 1-1,-7 13 1,10-21-31,0-1 1,1 1-1,-1-1 1,0 0-1,0 1 0,0-1 1,0 0-1,-1 0 0,1 0 1,0 0-1,-1 0 1,1 0-1,0 0 0,-1 0 1,1 0-1,-1 0 0,1-1 1,-1 1-1,1-1 0,-1 1 1,0-1-1,1 0 1,-1 0-1,0 1 0,1-1 1,-1 0-1,0 0 0,1-1 1,-1 1-1,0 0 1,1-1-1,-1 1 0,-2-1 1,-8-4-265,-1-1-1,1 0 1,0 0 0,0-1 0,1-1 0,-18-14 0,29 22 189,-1-1 0,1 1 0,0 0 0,-1 0 0,1 0 0,-1-1 0,1 1 0,0 0 0,0 0 0,-1-1 0,1 1 0,0 0 0,-1-1 0,1 1 0,0 0 0,0-1 1,0 1-1,-1 0 0,1-1 0,0 1 0,0 0 0,0-1 0,0 1 0,0-1 0,-1 0 0,11 2-507,2 0 415,5-1 29,17 1 264,0-2 1,0-2 0,35-6-1,-58 6-56,-1-1 1,1 1-1,-1-2 0,0 0 1,0 0-1,-1-1 0,1 0 1,-1 0-1,-1-1 0,1-1 1,-1 1-1,0-1 0,-1-1 1,9-11-1,26-35 299,-40 51-416,-3 11-239,0-3 217,-2 9 88,0 1-1,1-1 1,1 1 0,1-1 0,0 1-1,0 0 1,1-1 0,1 1 0,0-1 0,1 0-1,8 22 1,-11-34-23,0 1 1,1-1-1,-1 0 1,1 0-1,-1 1 0,1-1 1,0 0-1,-1 0 1,1 0-1,0 0 0,0 0 1,0 0-1,0 0 1,0 0-1,0 0 0,0 0 1,0-1-1,0 1 1,0 0-1,0-1 0,0 1 1,1-1-1,-1 1 1,0-1-1,0 0 0,1 1 1,-1-1-1,2 0 1,0 0 23,-1 0 0,1-1 0,-1 1 0,1-1 1,-1 0-1,1 0 0,-1 0 0,0 0 0,1 0 1,-1 0-1,0-1 0,0 1 0,0-1 0,3-2 1,32-29-88,39-33 93,-33 30-147,-27 22 207,29-21 0,-44 35-126,-1-1 0,1 0 0,0 1 0,0-1 0,-1 0 0,1 1 0,0-1 0,-1 0 1,1 0-1,-1 0 0,1 1 0,-1-1 0,1 0 0,-1-2 0,-1-1-286,-7 5 52,-1 4 212,1 0 0,0 0-1,1 0 1,-1 1 0,1 0 0,0 1 0,0 0 0,1 0-1,0 0 1,-8 13 0,10-15 26,2 0-1,-1 1 1,1-1 0,0 0 0,0 1-1,0-1 1,1 1 0,-2 7-1,3-9 11,0-1 0,0 1-1,0-1 1,0 0 0,1 1 0,-1-1-1,1 1 1,0-1 0,0 0-1,0 0 1,0 1 0,1-1 0,0 0-1,3 5 1,-5-7 13,1-1-1,0 1 1,-1-1 0,1 1-1,0-1 1,-1 1-1,1-1 1,0 0 0,0 1-1,-1-1 1,1 0 0,0 1-1,0-1 1,0 0-1,0 0 1,-1 0 0,1 0-1,0 0 1,0 0 0,0 0-1,0 0 1,0 0-1,-1 0 1,2-1 0,20-7 298,-6-3-256,0 0 0,-1-1 0,23-23 0,-30 25-1,0 0 0,0 0-1,-1-1 1,0 0 0,6-14-1,-12 24-83,-1 1 0,0-1 0,0 0 0,1 1 0,-1-1 0,0 0 0,0 1-1,0-1 1,0 0 0,0 1 0,0-1 0,0 0 0,0 1 0,0-1 0,0 0 0,0 0-1,0 1 1,0-1 0,0 0 0,-1 1 0,1-1 0,-1 0 0,-3 0-421,-1 10 275,2-1 153,1 0 0,0 1 0,0-1 0,1 1 1,-1 11-1,2-17 27,1 0 0,-1 0 0,1 0-1,-1 1 1,1-1 0,0 0 0,0 0 0,1 0 0,-1 0 0,0 0 0,1 0 0,0-1 0,0 1-1,0 0 1,0-1 0,0 1 0,4 2 0,-4-3 21,0-1 0,1 1 1,-1-1-1,1 0 0,-1 0 0,1 0 0,-1 0 0,1 0 0,0 0 1,-1-1-1,1 1 0,0-1 0,-1 0 0,1 0 0,0 0 1,0 0-1,-1 0 0,1-1 0,0 1 0,0-1 0,2-1 1,9-2 134,-1-1-1,24-12 1,-29 12-128,30-15-43,-2-1 1,35-29 0,-69 49-13,0-1 0,1 1 0,-1-1 1,0 1-1,0 0 0,0 0 0,1 0 0,-1 0 1,1 0-1,-1 1 0,1-1 0,2 0 0,-4 1 10,0 0-1,0 1 1,0-1-1,0 0 0,0 0 1,0 1-1,0-1 1,0 1-1,0-1 0,-1 1 1,1-1-1,0 1 1,0-1-1,0 1 0,-1 0 1,1-1-1,0 1 0,-1 0 1,1 0-1,-1-1 1,1 1-1,-1 0 0,1 0 1,-1 0-1,0 0 1,1 0-1,-1 0 0,0 0 1,0 0-1,1 0 1,-1 1-1,1 8 62,0 0-1,-1 0 1,-1 17-1,1-4-107,0-23 69,1 0 0,-1 0 0,1 0 1,-1 0-1,0 0 0,1 0 0,-1 0 0,1 0 1,-1 0-1,1 0 0,-1 0 0,1 0 1,-1 0-1,1 0 0,-1 0 0,1 0 0,0-1 1,5-2 42,0-1 0,0 0 1,0 0-1,-1-1 1,8-7-1,-8 7-96,0 0-1,0 1 1,1-1 0,-1 1 0,1 1-1,10-6 1,-15 8 30,-1 1 1,1 0-1,0-1 1,0 1-1,0 0 0,-1 0 1,1 0-1,0 0 1,0 0-1,0 0 0,-1 0 1,1 0-1,0 0 1,0 0-1,0 0 0,-1 0 1,1 0-1,0 1 1,0-1-1,-1 0 0,1 1 1,0-1-1,-1 1 1,1-1-1,0 0 0,-1 1 1,1-1-1,0 1 1,-1 0-1,1 0 0,1 2-1,0 1 0,0-1 0,0 0 0,0 1 0,1 5 0,4 8 33,39 49 270,-33-47-541,9 19-2632,-21-35 2052,0-1 0,0 1-1,0 0 1,0-1 0,-1 1 0,1 0-1,-1 3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4800,'-8'-9'2176,"8"6"-1888,3-3-2752,8 12 1280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183 521 3904,'0'0'1253,"5"-7"1099,-18 11 4059,8-4-6136,-1 0-83,0-1 0,0 2-1,0-1 1,1 1-1,-1-1 1,0 2 0,0-1-1,0 1 1,-10 4 0,12-4-140,-8 4 186,-1 0-1,-17 13 0,26-16-273,0 0 1,1 0-1,-1 0 0,1 1 0,0-1 1,0 1-1,0 0 0,1 0 1,-1 0-1,1 0 0,-3 8 0,4-10 44,1 0-1,0 0 0,-1 0 1,1 0-1,0 0 0,0 0 0,0 0 1,0 0-1,0 0 0,0 0 1,1 0-1,-1 0 0,0 0 0,1-1 1,0 1-1,0 0 0,-1 0 1,1 0-1,0-1 0,0 1 0,1 0 1,-1-1-1,0 1 0,0-1 1,1 1-1,-1-1 0,1 0 0,-1 1 1,1-1-1,0 0 0,-1 0 0,1 0 1,3 1-1,-1 0 70,0 0 1,0-1-1,1 1 1,-1-1-1,0 0 0,1 0 1,-1 0-1,1-1 0,-1 0 1,1 1-1,-1-2 0,1 1 1,-1 0-1,6-2 0,-7 1-32,0 0 0,-1 1 0,1-1 0,-1 0 0,1 0-1,-1-1 1,0 1 0,1 0 0,-1-1 0,0 0 0,0 1-1,0-1 1,0 0 0,0 0 0,0 0 0,-1 0-1,1 0 1,-1-1 0,1 1 0,-1 0 0,0-1 0,0 1-1,0-1 1,0 0 0,0 1 0,-1-1 0,1 1 0,-1-1-1,0 0 1,0 0 0,0 1 0,0-1 0,0 0-1,0 1 1,-1-1 0,1 0 0,-1 1 0,0-1 0,0 1-1,0-1 1,-2-3 0,0 0-102,1 0 1,-2 0-1,1 0 0,0 1 0,-1-1 1,0 1-1,0 0 0,-1 0 1,1 0-1,-11-7 0,14 11 18,0 1 1,-1 0-1,1-1 0,0 1 1,0 0-1,0 0 0,0 0 1,0 0-1,0 0 0,0 0 1,0 0-1,0 0 0,0 1 1,-2-1-1,3 0 8,-1 0 0,1 0 0,-1 1-1,1-1 1,-1 0 0,0 0 0,1 0 0,-1 1 0,1-1-1,-1 0 1,1 1 0,-1-1 0,1 0 0,-1 1 0,1-1-1,0 0 1,-1 1 0,1-1 0,-1 1 0,1-1 0,0 1-1,0-1 1,-1 2 0,2-2 20,0 0 1,-1 0-1,1 0 0,0 0 1,0 0-1,0 0 1,0 0-1,0 0 0,-1 0 1,1 0-1,0-1 0,0 1 1,0 0-1,0-1 0,3 0 96,5-1 50,-1 0-1,0-1 1,0 0-1,0 0 1,0-1-1,-1 0 1,1 0-1,-1-1 1,13-11-1,1-3 105,30-36 0,-50 54-227,37-46 284,41-67 0,44-87 269,-118 193-647,0 1-1,1-1 0,10-11 1,-16 19 75,0 0 0,0 0 0,0 0 0,0 0-1,0-1 1,0 1 0,1 0 0,-1 0 0,0 0 0,0 0 0,0 0 0,0 0 0,0 0 0,0 0 0,0 0 0,0 0 0,0 0 0,0 0 0,0 0 0,1 0 0,-1 0 0,0 0 0,0 0 0,0 0 0,0 0 0,0 0 0,0 0-1,0 0 1,0 0 0,0 0 0,1 0 0,-1 0 0,0 0 0,0 0 0,0 0 0,0 0 0,0 0 0,0 0 0,0 0 0,0 0 0,0 0 0,0 0 0,0 1 0,0-1 0,1 0 0,-1 0 0,0 0 0,0 0 0,0 0-1,0 0 1,0 0 0,0 0 0,0 0 0,0 0 0,0 1 0,1 6-52,-22 241-372,12-175 457,1-1 35,-4-1 1,-2-1-1,-30 84 0,40-143-66,-45 117 90,40-109 144,0 0 1,-1-1-1,-1-1 1,-22 27-1,32-42-193,-1 0 0,0 0 0,1 0 1,-1 0-1,0 0 0,0 0 0,0-1 0,0 1 0,0-1 0,-1 0 0,1 1 1,0-1-1,-1 0 0,1 0 0,-1-1 0,1 1 0,-1 0 0,1-1 0,-1 1 1,1-1-1,-1 0 0,0 0 0,1 0 0,-1 0 0,1-1 0,-1 1 0,0-1 1,1 1-1,-1-1 0,-2-1 0,1-1-42,-1 1 1,0-1-1,0 0 0,1-1 1,0 1-1,-1-1 0,1 0 1,1 0-1,-1 0 1,1-1-1,-1 1 0,1-1 1,0 0-1,1 0 0,-3-5 1,1 0-51,0 0 1,1 0 0,0 0-1,1 0 1,0 0-1,0 0 1,0-17 0,2 23 45,0 0 0,1 0 0,-1 0-1,1 0 1,0 1 0,0-1 0,0 0 0,0 0 0,1 1 0,-1-1 0,4-4 0,-2 4-4,0 0-1,0 0 1,1 0-1,0 0 1,0 1-1,0-1 1,0 1-1,8-5 1,5 0 41,-1 0 0,1 1 0,0 0 0,0 2 0,31-7 0,93-7-79,-133 18 65,24-2-719,0 1 0,61 4 0,-92-2 386,1 0 0,-1 1-1,1-1 1,-1 1 0,1-1-1,-1 1 1,1-1 0,-1 1-1,1 0 1,-1 0 0,0-1 0,1 1-1,-1 0 1,0 0 0,2 2-1,10 9-2009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153 905 2560,'0'-2'752,"0"0"0,0-1 0,0 1 0,1 0 0,-1 0 0,1 0 0,0 0 0,0 0 0,-1 0 0,1 0 0,0 0 0,2-2 2485,-30 34-2118,-43 65-1,49-66-854,13-17-206,1-1 0,-8 17 0,13-22-34,-1-1-1,1 1 1,1-1-1,-1 1 1,1 0 0,0 0-1,-1 9 1,2-13 3,0-1 0,0 0 0,0 1-1,0-1 1,1 0 0,-1 0 0,0 1 0,0-1 0,1 0 0,-1 0 0,1 0 0,-1 1 0,1-1 0,-1 0 0,1 0 0,0 0-1,-1 0 1,1 0 0,0 0 0,0 0 0,0 0 0,0 0 0,1 0 0,0 0 25,-1 0 0,1-1 0,0 1 0,0-1 0,0 1 0,-1-1 0,1 0 0,0 0 0,0 0 0,0 0 0,0 0 1,0 0-1,3-1 0,2-1 83,0 0 0,0-1 0,-1 1 0,1-1 0,-1 0 0,12-8 0,-3-2-78,19-19 1,-17 16-67,-7 6 22,-1 0 0,0-1 0,-1 0 0,0-1 0,0 0 0,7-16 0,-13 20-111,1-1-294,-1 9 93,1 5-64,2 29 23,-4-27 334,0 1 1,1 0-1,3 13 0,1-6 34,17 30 0,-20-40 56,-1-1 0,1 1 0,1-1 0,-1 1 1,1-1-1,-1 0 0,1-1 0,1 1 0,-1-1 1,5 4-1,-7-7-52,-1 1 1,0-1 0,1 1-1,-1-1 1,1 0 0,-1 0-1,1 0 1,-1 0 0,1 0-1,-1 0 1,1 0 0,-1 0-1,0 0 1,1-1-1,-1 1 1,1-1 0,-1 1-1,0-1 1,1 1 0,-1-1-1,0 0 1,0 0 0,1 1-1,-1-1 1,0 0 0,0 0-1,0 0 1,0 0 0,0-1-1,0 1 1,1-2 0,1-1 28,0-1 0,0 1 0,-1-1 0,1 0 0,-1 0 0,3-8 0,-2-3 3,0 0 1,-2 0 0,1 0-1,-2 0 1,0 0 0,-1 0-1,-4-25 1,4 35-102,1 3 4,0 0 0,-1 0 1,1 0-1,-1 0 1,0 0-1,1 1 0,-2-1 1,-1-5-1,3 7 13,0 1-1,-1 0 1,1 0-1,0-1 0,0 1 1,0 0-1,0 0 1,0 0-1,0-1 1,0 1-1,0 0 0,0 0 1,0-1-1,0 1 1,0 0-1,0 0 0,0-1 1,0 1-1,0 0 1,1 0-1,-1 0 1,0-1-1,0 1 0,0 0 1,0 0-1,0 0 1,0-1-1,1 1 0,-1 0 1,0 0-1,0 0 1,0 0-1,1-1 1,-1 1-1,0 0 0,0 0 1,15-8-307,25-6 349,-29 11 15,77-19 139,-27 8-160,-5-2 152,81-35 0,-111 39-168,-27 28 68,-5 26 0,4-27-65,-15 76 130,14-67-46,-1 0-86,0 29-1,4-45 7,0 1 1,1 0-1,0 0 0,1-1 0,-1 1 0,7 15 1,-8-23 7,1 0 0,0 1 0,0-1 0,-1 0 0,1 0 0,0 0 1,0 0-1,0 0 0,0 0 0,0 0 0,1 0 0,-1 0 0,0 0 1,0 0-1,1-1 0,-1 1 0,0 0 0,1-1 0,-1 0 0,0 1 1,1-1-1,-1 0 0,1 1 0,-1-1 0,1 0 0,-1 0 0,1 0 0,1-1 1,2 1 37,0-1 1,1 0 0,-1 0 0,0 0 0,0-1 0,8-3 0,0-3-32,0 1 1,0-2 0,-1 1-1,0-2 1,11-11-1,53-60-109,-59 61 92,-9 12-57,6-8 37,1-1 0,-2 0 0,17-28 0,-39 60-504,-22 40 275,16-24 146,5-10 96,0 1 0,1 0 0,-10 41 0,19-61 1,0 0 0,-1 0 0,1 0 0,0 0 0,0 0 0,0 0 0,0 0 0,1-1 0,-1 1 0,1 0 0,-1 0 0,1 0 0,1 3 0,-2-4 5,1 0 1,0-1-1,-1 1 1,1 0-1,0 0 1,-1-1-1,1 1 1,0 0-1,0-1 1,0 1-1,0-1 1,0 1-1,0-1 1,0 0-1,0 1 1,0-1-1,0 0 1,0 0-1,0 1 1,0-1-1,0 0 1,0 0-1,0 0 1,0 0-1,0 0 1,0-1-1,1 1 1,4-1 59,0-1 1,0 0-1,0 0 1,0 0 0,0-1-1,-1 0 1,1 0-1,-1 0 1,0-1-1,6-4 1,4-5-10,-2-1 0,13-15-1,4-10 17,-2-2 0,39-75 0,-55 95-92,20-40 84,-3-1-1,32-97 0,-55 136-72,0 0 0,3-29 0,-7 38-39,-1-1-1,-1 1 1,0-1-1,-4-26 1,4 38-14,-1-1 0,0 1 0,0 0 0,0 0 0,0 0 0,0 0 0,-1 1 0,-3-6 0,5 7 35,-1 0-1,0 1 1,1-1 0,-1 1 0,1-1-1,-1 0 1,0 1 0,1 0 0,-1-1-1,0 1 1,0-1 0,0 1 0,1 0-1,-1 0 1,0-1 0,0 1 0,0 0-1,1 0 1,-1 0 0,0 0 0,0 0-1,0 0 1,0 0 0,1 0 0,-1 0-1,0 1 1,0-1 0,0 0 0,0 0-1,1 1 1,-1-1 0,0 1-1,1-1 1,-1 0 0,-1 1 0,-2 3-11,-1 0 1,1 0 0,0 0 0,0 1-1,0-1 1,1 1 0,-1 0-1,1 0 1,-3 7 0,2-4 21,-6 10 11,0 1 0,2 0 0,0 1 1,1-1-1,1 2 0,1-1 1,1 1-1,0-1 0,2 1 0,0 0 1,2 0-1,2 31 0,6-5 49,15 57-1,-17-85 12,0 0-1,1-1 0,1 0 1,1 0-1,0-1 0,2-1 1,0 1-1,0-1 0,15 15 1,-24-29-33,0 0 0,0 0 0,0 0 0,1-1 0,-1 1 0,0 0 1,1-1-1,-1 0 0,1 1 0,-1-1 0,1 0 0,-1 0 0,1 0 0,0-1 1,0 1-1,-1-1 0,1 1 0,0-1 0,0 0 0,0 0 0,-1 0 1,1-1-1,0 1 0,0-1 0,4-1 0,1-2 20,-1 0 0,0 0 0,0-1 0,0 0 0,-1-1 0,1 0 0,-1 1 0,-1-2 0,1 1 0,-1-1 0,7-12 0,4-9-28,21-50-1,-36 75-1,38-90 53,-4-1 0,24-104 0,-21-57-80,-33 129-453,-5 124 418,0 0-1,0 1 1,0-1 0,0 0 0,0 1 0,-1-1 0,1 0 0,-1 1 0,1-1 0,-1 0-1,0-1 1,-3 12-487,-76 468 532,49-228 368,14-87-46,4-26 42,7-73-231,5-51-92,0-9-13,1 0 0,-1-1 1,1 1-1,0 0 0,0 0 0,0 0 0,0-1 0,2 5 1,-2-1-95,0-5 75,0-1 0,0 1 0,0-1 0,0 1 0,0-1 0,0 0 0,0 1 0,0-1 0,0 1 1,0-1-1,0 1 0,0-1 0,0 0 0,0 1 0,1-1 0,-1 1 0,0-1 0,0 0 0,1 1 1,-1-1-1,0 0 0,0 1 0,1-1 0,-1 1 0,1-1 301,1 6-264,-2-6-39,0 0 1,0 0-1,0 0 0,0 0 0,0 0 1,0 0-1,0 0 0,0 0 1,0 0-1,-1 0 0,1 0 0,0 0 1,0 0-1,0 0 0,0 0 0,0 0 1,0 0-1,0 0 0,0 0 0,0 0 1,0 0-1,-1 0 0,1 0 0,0 0 1,0 0-1,0 0 0,0 0 1,0 0-1,0 1 0,0-1 0,0 0 1,0 0-1,0 0 0,0 0 0,0 0 1,0 0-1,-1 0 0,1 0 0,0 0 1,0 0-1,0 0 0,0 0 1,0 1-1,0-1 0,0 0 0,0 0 1,0 0-1,0 0 0,0 0 0,0 0 1,0 0-1,0 0 0,0 0 0,0 0 1,0 1-1,0-1 0,0 0 1,0 0-1,0 0 0,0 0 0,5 2-146,-4-2 174,0 1 0,0-1 1,0 0-1,0 1 0,0-1 0,0 0 1,0 0-1,1 1 0,-1-1 0,0 0 1,0 0-1,2-1 0,2 0 16,1-1 0,-1 1 0,0-1 0,1-1 1,-1 1-1,0-1 0,0 0 0,0 0 0,-1-1 0,1 1 0,-1-1 1,7-7-1,5-11-28,-1-1 1,22-46-1,-30 55 43,75-171 275,-12 26-361,10-7 143,-58 113-172,-2-2-1,-3 0 1,-2-1-1,12-95 1,-19 38-100,-8 112 154,0-2-54,0 0 1,0 0-1,0 1 0,0-1 0,-1 0 0,1 0 0,-1 0 1,0 0-1,-1-4 0,2 7 47,0 0-1,0 0 1,-1 0 0,1 0-1,0-1 1,0 1 0,0 0-1,-1 0 1,1 0 0,0 0 0,0 0-1,-1 0 1,1-1 0,0 1-1,0 0 1,-1 0 0,1 0-1,0 0 1,0 0 0,-1 0-1,1 0 1,0 0 0,0 0-1,-1 0 1,1 0 0,0 0 0,0 1-1,-1-1 1,1 0 0,0 0-1,0 0 1,0 0 0,-1 0-1,1 0 1,0 0 0,0 1-1,-1-1 1,1 0 0,0 0-1,0 0 1,0 1 0,0-1 0,0 0-1,-1 0 1,1 0 0,0 1-1,-8 10-75,2-1 46,2 1-1,-1 0 1,-4 17-1,4-12 17,-178 658 225,135-446-59,40-190-59,5-23-11,0 0-1,0 1 0,1 16 1,2-32-61,0 0 0,0 1 1,0-1-1,0 0 0,0 0 0,0 0 1,0 1-1,0-1 0,0 0 1,0 0-1,1 0 0,-1 0 1,0 1-1,0-1 0,0 0 0,0 0 1,0 0-1,1 0 0,-1 0 1,0 0-1,0 0 0,0 1 1,1-1-1,-1 0 0,0 0 0,0 0 1,0 0-1,1 0 0,-1 0 1,0 0-1,0 0 0,0 0 1,1 0-1,-1 0 0,0 0 0,0 0 1,0 0-1,1 0 0,-1 0 1,0 0-1,0-1 0,0 1 1,0 0-1,1 0 0,-1 0 0,0 0 1,0 0-1,0 0 0,0 0 1,1-1-1,-1 1 0,0 0 1,0 0-1,0 0 0,0-1 0,14-9 122,-13 10-118,25-23-20,-2-1 0,40-51 1,-27 30-12,18-23-2,-34 41-34,1 1 1,49-48-1,-70 74 29,0-1 0,0 0 0,0 0 0,0 1 0,0-1 0,0 0 0,0 1 0,0-1 0,0 1 0,0-1 0,1 1 0,-1 0 0,0 0 0,0-1 0,2 1 0,-2 0 11,-1 0-1,1 0 1,0 1-1,-1-1 0,1 0 1,-1 0-1,1 1 1,0-1-1,-1 0 1,1 1-1,-1-1 0,1 1 1,-1-1-1,1 0 1,-1 1-1,0-1 0,1 1 1,-1-1-1,1 1 1,-1 0-1,0 0 0,2 3 4,0 1 0,-1-1 0,0 1 0,0-1 0,0 1-1,0 6 1,1 28 71,0-12 57,0-1 1,1 0-1,14 47 1,-14-63-97,1 3-5,0 1 0,1-1 0,0-1 0,1 1 0,1-1 0,10 14 0,-8-13 8,-6-8 8,1 0 0,-1 0 0,1-1 0,0 0 0,0 0 0,0 0 0,1 0 0,6 4 0,-9-7-120,-1-1 0,0 0 0,1 1 0,-1-1 0,1 0 0,-1 0 0,1 0 0,-1 0 0,1 0 0,-1 0 0,1 0-1,-1-1 1,1 1 0,-1 0 0,1-1 0,-1 1 0,1-1 0,-1 0 0,0 1 0,1-1 0,-1 0 0,0 0 0,0 0 0,0 0 0,0 0 0,2-2 0,0 0-431,0 0-1,-1 1 1,0-1 0,1-1 0,-1 1-1,0 0 1,-1 0 0,4-7-1,0-4-1147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7456,'0'-4'3392,"5"1"-2944,-2-3 1728,8 6-1280,3-3 480,10-2-800,8-2-65,1 7-319,11-9-96,3 9-64,-5-5 96,1 5-64,-15-4-32,0 8 0,-8-4-3007,-6 0 1631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1:2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56 2304,'0'-1'83,"-1"0"0,1 0 1,0 1-1,0-1 0,0 0 0,0 0 0,0 0 1,0 0-1,0 0 0,1 0 0,-1 0 0,0 0 1,0 0-1,1 0 0,-1 0 0,1 0 0,0-1 1,13-18 1168,-2 3 318,-11 17-1002,1 3-155,1 11 75,2 16-5,-5-18-239,-1-1 0,0 1 1,-1 0-1,0 0 0,-1-1 1,0 1-1,0-1 0,-2 0 1,1 0-1,-11 17 0,10-19-96,-1-1 0,0 0 0,-1 0-1,0-1 1,0 0 0,-1 0-1,1-1 1,-1 0 0,-1 0-1,1 0 1,-1-1 0,-18 7 0,8-5 333,0-1 1,-32 6 0,41-10-611,0-1 0,0 0 1,0 0-1,1-1 0,-1-1 1,0 1-1,-14-4 1,11-3-2614,7-1 780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303 107 1984,'4'-13'5845,"-9"-17"98,5 28-5816,-1 0 1,0 0-1,1 0 0,-1 0 1,0 0-1,0 1 0,0-1 1,0 0-1,0 0 0,-1 1 1,1-1-1,-1 0 0,1 1 1,-1 0-1,1-1 0,-1 1 1,0 0-1,-2-2 1,-14-3 386,1 0 1,-2 1 0,-27-4 0,33 7-451,0 1 1,0 0 0,0 1-1,0 0 1,-1 1 0,-13 3-1,23-3-116,1 0-1,-1 1 0,1-1 0,0 1 0,0-1 0,0 1 0,0 0 0,0 1 1,0-1-1,0 0 0,1 1 0,-1-1 0,1 1 0,0 0 0,0 0 0,0 0 0,-3 5 1,2-2-147,0 0 0,1 0 0,0 1 0,0-1 0,0 0 1,1 1-1,0-1 0,0 13 0,1-1-2419,3-2 730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7648,'-4'-1'590,"4"1"-512,-1 0 1,1 0-1,0 0 0,0-1 0,0 1 1,0 0-1,0 0 0,-1 0 1,1 0-1,0 0 0,0 0 0,0 0 1,-1 0-1,1 0 0,0 0 0,0 0 1,0 0-1,0 0 0,-1 0 0,1 0 1,0 0-1,0 0 0,0 0 1,-1 0-1,1 0 0,0 0 0,0 0 1,0 0-1,-1 0 0,1 0 0,0 0 1,0 0-1,0 1 0,0-1 0,0 0 1,-1 0-1,1 0 0,0 0 0,0 0 1,0 0-1,0 1 0,0-1 1,0 0-1,-1 0 0,1 0 0,0 0 1,0 1-1,0-1 0,0 0 0,0 0 1,0 0-1,0 1 0,0-1 0,-1 3 1031,-1 1-595,0-1-1,0 0 1,0 0 0,-1 0-1,1-1 1,-1 1 0,1 0-1,-6 3 1,-23 15 836,20-13-952,9-7-299,0 1 0,0-1 0,0 1 0,-1-1-1,1 0 1,0 0 0,-1 0 0,1 0 0,-5 1 0,7-3-48,1-1 0,0 0 0,0 1 0,-1-1 1,1 0-1,0 1 0,0 0 0,0-1 0,2-1 1,8-9-528,29-29-4136,-26 31 2943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3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2816,'13'-29'15951,"-14"33"-15840,-1 0-1,1 1 0,0-1 1,0 0-1,0 0 0,1 1 0,-1-1 1,1 7-1,-1 4-4,-1 9 48,-12 224 769,17-76-2101,-3-184-7446,0 4 5867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1984,'0'5'668,"-1"19"3949,1-23-4398,0 0 0,-1 1 0,1-1 1,0 0-1,-1 0 0,1-1 1,-1 1-1,1 0 0,-1 0 0,1 0 1,-1 0-1,1 0 0,-1 0 1,0-1-1,0 1 0,1 0 0,-3 1 1,-1-1 708,10-2 1072,-4-7-166,8-8-392,17-31 0,-17 27-869,16-23-1,-22 37-514,1 0 1,1 0-1,-1 0 0,1 0 1,0 1-1,0 0 1,8-6-1,-11 10-53,-1 0 1,0 0-1,0 0 0,1 0 1,-1 0-1,1 0 0,-1 1 0,1-1 1,-1 1-1,0 0 0,1 0 1,-1 0-1,1 0 0,0 0 0,-1 0 1,0 1-1,4 0 0,3 2 167,0 0-1,0 1 0,10 6 1,2 1 258,4 0 70,-11-3-248,1-2 1,1 0-1,20 5 0,-22-8-61,1-1 0,1 0 0,-1-2-1,0 1 1,0-2 0,0 0 0,0-1 0,19-5 0,0-2-204,0-2 1,45-20-1,-54 20-1675,-7 2-2725,-8 7 2407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8 148 1472,'0'0'5130,"-8"-9"-2116,9 6-2684,-1 0 0,1 0 0,0 0 1,0 1-1,0-1 0,0 0 0,1 0 1,2-4-1,4-9 394,-3 6-399,0 1 0,1 0 1,0 0-1,1 1 0,8-10 1,1-1-140,-15 18-184,0 0 0,0 0 0,0 0-1,0 0 1,-1 1 0,2-1 0,-1 0 0,0 1-1,0-1 1,0 1 0,0-1 0,0 1 0,0-1-1,1 1 1,-1 0 0,2 0 0,-2-1 1,-1 1 1,1 0 0,-1 1-1,1-1 1,0 0 0,-1 0-1,1 0 1,0 0 0,-1 0-1,1 0 1,-1 1 0,1-1-1,-1 0 1,1 1-1,0-1 1,-1 0 0,1 1-1,-1-1 1,0 1 0,1-1-1,-1 0 1,1 1 0,-1-1-1,0 1 1,1-1 0,-1 1-1,0 0 1,1-1 0,-1 1-1,0-1 1,0 1 0,0 0-1,1 0 1,0 4 91,0 1-1,0-1 1,-1 1 0,0-1 0,0 1 0,0-1 0,0 1-1,-2 5 1,-2 25 246,3-27-262,0 0 1,0 1-1,-1-1 0,0 0 0,-6 17 0,-28 59 156,35-84-193,0 1-1,1 0 1,-1-1 0,0 1 0,0-1 0,0 1 0,0-1 0,0 1-1,-1-1 1,1 0 0,0 0 0,-4 3 0,31-10 3563,-18 5-3342,1 0-1,-1-1 1,13-4 0,-18 6-280,0-1 1,1 1-1,-1 0 1,1 0-1,-1 0 1,0 0-1,1 1 1,-1-1-1,0 1 1,7 2-1,3 0 17,-8-3-451,5 2 1072,4 9-9398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478 197 1984,'-2'3'14325,"4"-14"-15872,-2 5 1674,1 0 0,-2-1-1,1 1 1,-1 0 0,0 0-1,0-1 1,0 1 0,-1 0-1,0 0 1,-1 0 0,-2-6-1,-29-51 1063,29 52-1093,4 9-71,0 0 0,0 0 0,0 0 0,0 0 0,0 0 0,0 0 0,0 0 0,-1 1-1,1-1 1,-1 0 0,1 1 0,-1-1 0,0 1 0,0-1 0,1 1 0,-1 0 0,-2-1-1,2 1 2,0 0 0,0 1 0,0-1 0,0 1-1,0 0 1,0-1 0,-1 1 0,1 0-1,0 0 1,0 0 0,0 1 0,0-1 0,0 0-1,0 1 1,0-1 0,0 1 0,0 0-1,0 0 1,1 0 0,-1 0 0,0 0 0,0 0-1,1 0 1,-1 0 0,0 1 0,1-1-1,-1 1 1,1-1 0,-2 3 0,-10 12-55,-27 26 0,-8 10 220,25-22-90,1 2 1,-20 39-1,39-65-90,1-1 1,0 0-1,-1 1 0,2 0 0,-1-1 0,1 1 1,0 0-1,-1 10 0,2-13 1,0 0-1,0 0 0,1 0 1,-1 0-1,1 0 1,0 0-1,-1 0 1,1-1-1,1 1 1,-1 0-1,0 0 0,1-1 1,-1 1-1,1-1 1,0 1-1,0-1 1,0 0-1,0 0 1,0 0-1,3 2 0,1 1 66,0-1 0,1 0 0,0-1 0,0 1 0,0-1 0,0-1 0,0 1 0,14 2-1,-1-2 279,-1-1-1,27-1 0,-44-2-97,-6-2-156,-8-1-267,6 5 104,1-1-1,-1 1 1,1 1-1,-1-1 1,1 1-1,0 0 1,-1 0-1,-8 5 1,-11 4-16,7-3 103,0 0 0,1 1 0,0 0 0,0 2-1,1 0 1,1 1 0,0 0 0,-16 17 0,25-20-12,-1-1 0,1 1-1,0 1 1,1-1 0,0 1 0,0 0 0,1 0-1,1 1 1,0-1 0,0 1 0,-2 19 0,4-23 10,1-1 1,0 1 0,0 0-1,0-1 1,1 1 0,0-1-1,0 1 1,0-1 0,1 1-1,0-1 1,1 0 0,-1 1-1,1-1 1,0-1 0,1 1-1,-1 0 1,1-1 0,0 0-1,1 0 1,7 8 0,-5-8 48,0 0-1,0 0 1,0 0 0,1-1 0,-1 0 0,1 0 0,0-1 0,0 0 0,0-1-1,1 0 1,-1 0 0,0 0 0,1-1 0,0-1 0,-1 1 0,1-1-1,-1-1 1,1 0 0,-1 0 0,11-3 0,-1-1-15,0-1 0,0 0 0,-1-2 1,-1 0-1,1 0 0,-1-2 0,0 0 0,-1-1 0,-1 0 0,0-1 1,0-1-1,-1 0 0,22-30 0,-26 33-348,18-17 0,-10 11-4284,-17 15 4283,1 1 0,0-1 0,-1 1 0,1-1 0,-1 1 0,1-1 1,0 1-1,0 0 0,-1-1 0,1 1 0,0 0 0,-1-1 0,1 1 0,0 0 0,1 0 1,4 2-4122,-1 2 1987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2656,'1'-3'302,"-1"1"0,1-1-1,0 0 1,0 1 0,0-1 0,0 1 0,1-1 0,-1 1-1,0 0 1,1-1 0,0 1 0,-1 0 0,4-3 0,4-7 2826,-4 6-30,-5 6-3060,0 0 1,0 0-1,0 0 0,0-1 1,1 1-1,-1 0 0,0 0 1,0 0-1,0 0 154,0 0-154,0 0 0,0 0 0,0 0 1,0 0-1,0 0 0,0 0 1,0 0-1,0 0 0,0 0 1,0 0-1,0 0 0,1 0 1,-1 0-1,0 0 0,0 0 1,0 0-1,0 0 0,0 0 1,0 0-1,0 0 0,0 0 0,0 0 1,0 0-1,0 0 0,0 0 1,0 0-1,0 0 0,0 0 1,1 0-1,-1 0 0,0 0 1,0 0 76,0 0-77,0 0 0,0 0 0,0 0 1,0 0-1,0 0 0,0 0 1,0 2 1325,0 7 289,1 83-434,1-16-391,-9 82 0,5-125-511,2-23-294,-1 0-1,-1 13 0,1-22-10,1 1 0,0-1 0,-1 0 0,1 1 0,0-1 0,0 1 0,0-1 0,0 0 0,0 1 1,1 1-1,0 9 330,-1-11-444,-5 1-1191,1-4-944,-4-2-284,8 4 2166,-1 0 0,0 0 0,1-1 0,-1 1 0,1 0 0,-1-1 0,1 1 0,-1-1 0,1 1 0,-1 0 0,1-1 0,-1 1 0,1-1 0,-1 1 0,1-1 0,0 0 0,-1 1 0,1-1 0,0 1 0,0-1 0,-1-1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3232,'-5'0'8914,"14"0"-3377,-2-2-6980,141-28 6045,81 4-4101,-134 24-398,-57 2-136,-6-2-1342,-12-4-3165,-15 6 2674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3232,'6'-10'10759,"26"37"-7647,-19-9-2459,-1 0 0,17 34-1,-9-15-455,-6-11-163,-2 1 0,-1-1 0,-2 2 1,8 33-1,-13-50-1653,2-29-7978,-3 5 7528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11 4160,'-2'-3'287,"-1"-4"837,3 7-1097,0 0 1,-1 0-1,1 0 0,0 0 1,0 0-1,0 0 0,0 0 1,-1 0-1,1 0 0,0 0 1,0 0-1,0 0 0,-1 0 1,1 0-1,0 0 0,0 0 1,0 0-1,0 0 0,-1 0 1,1 0-1,0 0 0,0 1 1,0-1-1,0 0 0,-1 0 1,1 0-1,0 0 0,0 0 1,0 0-1,0 1 0,0-1 1,0 0-1,-1 0 0,1 0 1,-3 8 2934,2-7-2745,1 1 1,0-1-1,-1 0 1,1 0-1,-1 0 1,1 0-1,-1 0 1,1 1-1,-1-1 1,-1 1-1,-114 119 5810,33-27-4550,41-45-1109,-99 111-32,103-111-395,20-22-1957,32-39-3029,9-13 2183,15-18-676,-15 12 1864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1065 1568,'4'-18'7403,"14"-22"-6113,-4 7-1050,0 3-145,0 1-1,2 1 1,1 0-1,1 1 1,1 1-1,2 1 1,0 1-1,2 0 1,1 2-1,26-19 1,-40 33-129,0 2 0,1 0 1,0 0-1,0 1 0,19-7 0,-29 12 27,0 0 0,0-1 0,0 1 0,0 0-1,0-1 1,0 1 0,0 0 0,0 0 0,0 0-1,0 0 1,0 0 0,0 0 0,0 0 0,0 0-1,0 0 1,0 1 0,0-1 0,0 0 0,0 0-1,0 1 1,0-1 0,0 1 0,0-1 0,0 1 0,-1 0-1,1-1 1,0 1 0,0 0 0,-1-1 0,1 1-1,0 0 1,-1 0 0,1 0 0,0-1 0,-1 1-1,1 0 1,-1 0 0,0 0 0,1 0 0,-1 0-1,0 0 1,0 0 0,1 0 0,-1 2 0,1 5 44,-1 0 0,0 0 0,0 1 0,-3 12-1,2-8 13,-11 64-5,3-15 104,-12 65 689,21-110-273,1-5 488,27-40 473,60-84-1448,2-3-356,-45 67-879,-45 48 1149,1 0 0,-1 0-1,0 0 1,0 0 0,0 0-1,1 1 1,-1-1 0,0 0-1,0 0 1,1 0 0,-1 0-1,0 0 1,0 0 0,0 0-1,1 0 1,-1 0 0,0 0-1,0 1 1,0-1 0,0 0-1,1 0 1,-1 0 0,0 0-1,0 1 1,0-1 0,0 0-1,0 0 1,0 0 0,1 0-1,-1 1 1,0-1 0,0 0-1,0 0 1,0 1 0,0-1-1,0 0 1,0 0 0,0 0-1,0 1 1,0-1 0,0 0 0,0 1-1,3 13-69,-1 14 22,-2 52-1,-1-31 152,1-25-34,-1 5 107,6 45 1,-5-73-133,0 0 1,0 0 0,0 0 0,1 0 0,-1 0-1,0 0 1,0-1 0,1 1 0,-1 0 0,1 0-1,-1 0 1,0 0 0,1-1 0,0 1 0,-1 0 0,1 0-1,-1-1 1,1 1 0,0 0 0,1 0 0,-1-1 9,0 1 0,-1-1 0,1 0 0,0 0 0,0 0 0,0 0 0,0 0 0,0 0 0,0 0 1,0 0-1,-1 0 0,1-1 0,0 1 0,0 0 0,0 0 0,0-1 0,1 0 0,4-3 109,0 0-1,0 0 1,-1-1-1,8-7 0,-13 12-158,25-26 142,25-34-1,-18 19-228,17-22 114,33-38 47,-65 80-116,-13 16-7,-1 1 0,1 0-1,0-1 1,0 2 0,0-1 0,6-4-1,1 3-459,-13 15 197,0-2 359,-1 13-80,0 1 0,1-1 0,1 0 1,1 1-1,3 21 0,-1-14 20,-1-19 46,-1-1 0,2 1 0,-1 0 0,1-1 0,1 1 0,0-1 0,0 1 0,1-1 1,0 0-1,10 15 0,-13-23 10,0 1-1,0-1 1,0 0 0,0 0 0,0 0-1,0 0 1,0 0 0,0 0 0,0-1-1,1 1 1,-1 0 0,0 0 0,1-1-1,-1 1 1,1-1 0,-1 0 0,0 1-1,1-1 1,-1 0 0,1 0 0,-1 0 0,1 0-1,-1 0 1,1 0 0,-1 0 0,1 0-1,-1 0 1,0-1 0,1 1 0,-1-1-1,1 1 1,-1-1 0,0 0 0,1 1-1,-1-1 1,0 0 0,0 0 0,2-2-1,3-2 30,0 0-1,0-1 0,-1 0 0,0 0 0,-1-1 1,6-8-1,7-14-30,-1-1 0,-1-1 0,17-54 0,-13 34-900,-18 106 531,8 61-1,-7-89 434,-2-19-46,1-1 0,0 0 1,0 1-1,0-1 0,1 0 1,4 10-1,-6-16-42,0 0 1,1-1-1,-1 1 0,1 0 0,-1 0 1,1-1-1,-1 1 0,1 0 0,-1 0 1,1-1-1,0 1 0,-1-1 0,1 1 1,0-1-1,0 1 0,-1-1 0,1 1 1,0-1-1,0 1 0,0-1 0,0 0 1,-1 0-1,1 1 0,0-1 0,0 0 1,0 0-1,0 0 0,0 0 0,0 0 0,0 0 1,-1 0-1,1 0 0,0-1 0,0 1 1,0 0-1,0 0 0,0-1 0,-1 1 1,1-1-1,0 1 0,1-1 0,3-3 50,1 1 0,-1-1 0,0 0-1,7-8 1,-10 10-53,54-59 184,-32 34-168,1 1-1,32-26 1,0 10-65,109-58 0,-149 91 15,-33 19-75,-13 10-127,13-9 158,1 1-1,1 0 1,0 2 0,1-1 0,0 2-1,-21 30 1,30-38 67,-1 0 0,1 1 0,1-1 0,-1 1 0,1 0 0,1 0 0,-1 0 0,1 0 0,1 0 0,0 1 0,0-1 0,0 1 0,1-1 0,0 0 0,1 1 0,0-1 0,0 0 0,4 13 0,-4-18 22,0 0 0,0 0 0,1 0 0,-1 0 0,1 0 0,0 0 0,0 0 0,0-1 0,0 1 0,0-1 0,1 1 0,-1-1 0,1 0 0,0 0 0,-1 0 0,5 2 0,-3-2 24,1 0-1,-1-1 1,1 1-1,-1-1 0,1 0 1,0 0-1,-1-1 1,1 1-1,0-1 0,7-1 1,-1 0 20,-1-1 0,1 0 1,-1-1-1,0 0 1,0-1-1,0 0 0,0 0 1,-1-1-1,17-11 0,-9 3-4,0-2 0,-1 0 0,22-25-1,36-58-102,17-18 215,-60 81-128,-1 0-1,-3-2 0,0 0 1,-3-2-1,-1-1 0,-2-1 1,21-56-1,-24 49 0,-8 24 25,-1-1-1,7-31 0,-11 33-69,-1 5-99,-1 1 1,3-33-1,-6 49 82,0 0 1,0-1-1,0 1 0,0 0 0,0 0 0,0-1 0,-1 1 0,1 0 0,0 0 0,-1 0 0,1-1 0,-1 1 0,1 0 0,-1 0 0,1 0 0,-1 0 0,-1-2 0,1 3 6,0-1-1,1 1 0,-1 0 0,0-1 0,1 1 0,-1 0 1,0 0-1,1-1 0,-1 1 0,0 0 0,0 0 0,0 0 1,1 0-1,-1 0 0,0 0 0,0 0 0,1 0 0,-1 0 0,0 1 1,0-1-1,0 0 0,-3 2-36,1 0 0,-1-1 0,1 1-1,-1 1 1,1-1 0,0 0 0,0 1 0,0 0 0,-3 3 0,-13 18-80,1 2 0,-27 51 0,-4 29 129,16-33-83,7-18 43,2 2 0,-17 59 0,37-100 25,0 1 0,1 0 0,1 0 0,0 29 0,2-36 30,1 0-1,0 0 0,1 0 1,0 0-1,0 0 0,1-1 1,1 1-1,-1-1 0,8 14 1,-7-18 9,-1 1 1,1-1-1,0 0 1,1 0-1,-1 0 1,1 0-1,0-1 1,0 0-1,0 0 0,1 0 1,-1-1-1,1 0 1,0 0-1,0 0 1,0 0-1,0-1 1,1 0-1,-1-1 1,10 2-1,-1-1 24,1-1 1,0 0-1,-1-1 0,1-1 0,0-1 1,-1 0-1,20-5 0,-8 0 31,0-2-1,-1-1 1,29-15-1,-47 21-32,-1-1 0,1 0 0,-1 0 0,0-1 1,0 0-1,-1 0 0,0 0 0,0-1 0,0 0 0,-1 0 0,5-9 0,-7 11-29,-1 1 0,0 0 1,0-1-1,0 0 0,0 1 0,-1-1 0,0 0 0,0 0 0,0 1 0,0-1 1,-1 0-1,0 0 0,0 0 0,0 0 0,-1 0 0,0 0 0,0 0 1,0 0-1,0 1 0,-1-1 0,-2-6 0,2 9-44,1 0 1,-1 0-1,0 0 0,1 0 1,-1 1-1,0-1 0,0 0 0,0 1 1,0 0-1,-1-1 0,1 1 1,0 0-1,-1 0 0,1 0 0,0 0 1,-1 1-1,1-1 0,-1 1 0,1-1 1,-1 1-1,1 0 0,-5 0 1,2 0-24,1 1-1,0-1 1,-1 0 0,1 1 0,0 0 0,-1 0 0,1 1 0,0-1 0,0 1 0,0 0 0,0 0 0,-4 3 0,4-2 29,0 1 0,0-1-1,1 1 1,0 0 0,-1 0 0,1 0 0,1 1 0,-1-1-1,1 1 1,-1-1 0,1 1 0,1 0 0,-1 0 0,1 0 0,0 0-1,0 0 1,0 0 0,1 0 0,-1 6 0,2-3 31,-1 0 0,1-1 0,0 1 0,1-1 0,0 0 0,0 1 0,1-1 0,-1 0 0,2 0 0,-1-1 0,1 1 0,7 9 0,-3-4 12,1-1 0,0 0-1,0-1 1,2 0 0,-1 0-1,1-1 1,16 10 0,-24-17 3,0-1 0,-1 0 0,1 0-1,0-1 1,0 1 0,0 0 0,0-1 0,-1 0 0,1 0 0,0 0 0,0 0 0,0 0 0,0 0 0,0-1 0,0 0-1,0 1 1,-1-1 0,1 0 0,0 0 0,0-1 0,-1 1 0,1 0 0,4-4 0,2-2 9,1 0 1,-1-1-1,-1 0 1,14-16-1,60-88 308,-18 22-277,-54 76-52,-10 13-27,0 1 0,0 0 0,1-1 0,-1 1 0,0-1 0,0 1 0,1-1 0,-1 1 0,0-1 0,0 0 0,0 1 0,0-1 0,0 1 0,0-1 0,0 1 0,0-1 0,0 1 0,0-1 0,0 0 1,0 1-1,0-1 0,0 1 0,-1-1 0,1 0 0,-3 4-83,0 0 0,1 0 0,-1 0 0,1 0 0,0 0 0,-1 1 0,0 3 0,-5 13 82,1 0 1,0 0-1,2 1 1,1 0-1,0 0 1,2 0 0,0 0-1,1 1 1,4 33-1,-3-54 19,0 4 47,1 1 0,0 0-1,0-1 1,0 1 0,5 10-1,-6-16-36,0 1-1,1 0 1,-1-1 0,1 1-1,-1 0 1,1-1 0,-1 1-1,1 0 1,-1-1 0,1 1-1,0-1 1,-1 1 0,1-1-1,0 0 1,-1 1 0,1-1-1,0 1 1,0-1 0,-1 0-1,2 0 1,0 0 6,-1 0-1,0 0 1,1 0 0,-1 0 0,0-1-1,1 1 1,-1 0 0,1-1 0,-1 1-1,0-1 1,0 0 0,1 1-1,-1-1 1,0 0 0,0 0 0,1-1-1,12-11 112,0 0-1,-1-1 0,0-1 1,19-29-1,-17 21-44,31-33-1,42-38-302,-70 75 38,-10 13-467,-12 22 551,1-1-1,1 1 1,0 0-1,1 24 1,9 63 66,-6-87 37,1-1 0,1-1 0,1 1 1,0-1-1,0 1 0,2-1 0,0-1 0,12 19 0,-18-30 15,0 0 0,0-1 0,0 1 1,0 0-1,1 0 0,-1-1 0,1 1 0,-1-1 0,1 1 0,-1-1 0,1 0 0,0 0 0,0 1 1,0-1-1,0-1 0,0 1 0,0 0 0,0 0 0,0-1 0,0 1 0,0-1 0,0 1 0,0-1 1,0 0-1,1 0 0,-1 0 0,0 0 0,0-1 0,0 1 0,0 0 0,0-1 0,0 0 1,0 1-1,0-1 0,0 0 0,0 0 0,0 0 0,0 0 0,0 0 0,2-3 0,5-3 41,-1 0-1,0-1 1,0 0-1,-1-1 1,0 0 0,8-12-1,49-94 15,-6 7-197,-48 92 107,-3 5-55,0-1 0,1 1 0,0 1 0,1-1 0,17-16 0,-25 27 51,0-1 0,0 0 0,0 1 0,0-1 1,-1 1-1,2-1 0,-1 1 0,0-1 0,0 1 0,0 0 0,2-1 0,-3 1 1,0 0 0,1 0 0,-1 0 0,0 0 0,1 0 0,-1 0 1,0 0-1,1 0 0,-1 1 0,0-1 0,1 0 0,-1 0 0,0 0 0,1 0 0,-1 1 0,0-1 0,0 0 0,1 0 0,-1 1 0,0-1 0,0 0 0,1 0 1,-1 1-1,0-1 0,0 1 0,1 1-14,0 0 0,-1 1 1,1-1-1,-1 0 0,0 1 1,0-1-1,0 0 0,0 1 1,0-1-1,-1 3 0,-9 127 189,-12 72-67,19-180 0,2-16 7,0 0 0,0 0 0,-1 0 0,0-1 1,0 1-1,-1 0 0,-7 13 0,10-20-90,0-1 1,0 0-1,0 0 0,0 0 0,-1 0 1,1 1-1,0-1 0,0 0 1,0 0-1,0 0 0,0 0 0,0 0 1,-1 1-1,1-1 0,0 0 0,0 0 1,0 0-1,0 0 0,0 0 0,-1 0 1,1 0-1,0 0 0,0 0 1,0 0-1,-1 0 0,1 0 0,0 0 1,0 0-1,0 0 0,0 0 0,-1 0 1,1 0-1,0 0 0,0 0 1,0 0-1,-1 0 0,1 0 0,0 0 1,0 0-1,0 0 0,0 0 0,-1 0 1,1 0-1,0-1 0,0 1 0,-5-12 325,-1-18-61,6 28-287,-3-14-67,-1-10-214,4 25 286,0 0 1,0 1-1,0-1 0,0 1 1,0-1-1,0 1 0,0-1 1,0 0-1,0 1 0,0-1 1,1 1-1,-1-1 0,0 1 1,0-1-1,1 1 0,-1-1 1,0 1-1,1-1 1,-1 1-1,0-1 0,1 1 1,-1 0-1,1-1 0,-1 1 1,1 0-1,-1-1 0,1 1 1,-1 0-1,1 0 0,-1-1 1,1 1-1,0 0 0,11-1 13,0 0-1,-1 1 0,1 0 0,0 1 0,-1 0 0,14 4 1,-2-1 27,2 0 9,22 4 183,1-2 1,-1-2-1,59-2 0,-81-3-297,-16 1-846,1-1 0,-1 1 0,12-4 0,-20 4 701,-1 0 0,0 0 0,1-1 0,-1 1 1,1 0-1,-1 0 0,0 0 0,1-1 0,-1 1 1,0 0-1,1-1 0,-1 1 0,0 0 1,0-1-1,1 1 0,-1 0 0,0-1 0,0 1 1,1-1-1,-1 0-72,5-7-2962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2560,'0'0'832,"-7"0"864,7 0-1560,-1 0 1,1 0-1,0 0 1,0-1 0,-1 1-1,1 0 1,0 0-1,-1 0 1,1 0-1,0 0 1,0 0-1,-1 0 1,1 0 0,0 0-1,0 1 1,-1-1-1,1 0 1,0 0-1,-1 0 1,1 0-1,0 0 1,0 0-1,0 0 1,-1 1 0,1-1-1,0 0 1,0 0-1,-1 0 1,1 1-1,0-1 1,0 0-1,0 0 1,0 0-1,0 1 1,-1-1 0,1 0-1,0 0 1,0 1-1,0-1 1,0 0-1,0 1 1,0-1-1,0 0 1,0 0-1,0 1 1,0-1 0,0 0-1,0 0 1,0 1-1,0-1 1,0 0-1,0 1 1,0-1-1,0 0 1,0 0 0,1 1-1,-1-1 1,1 6 342,-1-1 0,0 1 0,0-1 1,0 1-1,0-1 0,-3 11 0,0 7 417,2 136 1176,3-76-1973,4 43-1177,-5-99-702,-4-15-734,3-12 2427,0 0 0,0 0 0,0 0 0,0 0 0,0 1 0,-1-1 0,1 0 0,0 0 0,0 0 0,0 0 0,0 0 0,0 0 0,0 0 0,-1 0 0,1 0 0,0 0 0,0 0 0,0 1 0,0-1 0,0 0 0,-1 0 0,1 0 0,0 0 0,0 0 0,0 0 0,0 0 0,-1 0 0,1 0 0,0 0 0,0-1 0,0 1 0,0 0 0,-1 0 0,1 0 0,0 0 0,0 0 0,0 0 0,0 0 0,0 0 0,0 0-1,-1 0 1,1-1 0,0 1 0,0 0 0,0 0 0,0 0 0,0 0 0,0 0 0,0-1 0,-2-4-2195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5408,'-13'3'3841,"26"-2"683,-2-1-4767,93-3 3753,59 1-1623,-95 4-1675,48 5-1053,-77-6-6508,-29-1 5168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3136,'0'5'10688,"26"-3"-4942,26 3-5087,-14-4-195,42-3 0,-6-1 74,-53 0-418,-19 3-115,1-1-1,-1 1 1,0 0 0,0-1-1,0 1 1,0 0-1,1 0 1,-1 1 0,0-1-1,2 1 1,0 0-1063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4064,'10'-3'8539,"6"-4"-5477,16-7-850,95-25 1276,-25 16-2621,-4 1-4092,-84 20 1625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1472,'0'0'475,"1"-7"949,1 3-801,0 1 0,0-1 0,-1 0 0,0 1 1,0-1-1,0 0 0,1-4 0,0-11 6054,0 18-6513,0-1 1,0 0-1,0 0 0,0 0 0,0 1 0,0-1 0,3 0 0,16-11 275,-17 10-292,1 0-1,-1 0 1,0 1-1,1 0 1,0 0-1,6-2 1,-9 3-109,-1 1 1,1 0-1,0 0 0,-1 0 0,1 0 1,0 0-1,-1 0 0,1 1 0,0-1 1,-1 0-1,1 1 0,0-1 0,-1 1 1,1 0-1,-1 0 0,1-1 0,-1 1 1,0 0-1,1 0 0,-1 0 0,0 1 1,1-1-1,-1 0 0,1 2 0,15 19 390,-15-18-301,1 0-1,0-1 1,-1 1-1,1-1 1,1 0 0,-1 1-1,0-2 1,1 1-1,-1 0 1,1-1-1,7 5 1,-10-7-100,1 0-1,-1 1 1,1-1 0,-1 0-1,1 0 1,-1 0 0,1 0 0,-1 0-1,1 0 1,-1 0 0,1-1-1,-1 1 1,1-1 0,-1 1-1,1-1 1,-1 1 0,0-1-1,1 0 1,-1 1 0,1-2-1,29-24-1759,-11 9-2016,-2 3-123,-1 4 1264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3488,'4'-1'5972,"-4"1"-5863,5 11 2327,-4 0-1942,0-1 0,-1 0-1,0 0 1,-3 14 0,1 3 312,-13 499 3375,24-209-3792,-8-289-872,7 47 1,-6-65-2147,15-33-11515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4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3328,'-1'0'73,"1"0"0,0 0 1,0-1-1,0 1 0,0 0 1,-1 0-1,1-1 0,0 1 1,0 0-1,0-1 0,0 1 0,0 0 1,0 0-1,0-1 0,0 1 1,0 0-1,0-1 0,0 1 1,0 0-1,0-1 0,0 1 0,0 0 1,0-1-1,0 1 0,0 0 1,0 0-1,1-1 0,-1 1 0,0 0 1,0 0-1,0-1 0,0 1 1,1 0-1,-1 0 0,0-1 1,0 1-1,1 0 0,-1 0 0,0 0 1,0-1-1,1 1 0,1-2 507,-1 2-412,-1 0-1,1 0 0,-1 0 1,1 0-1,-1 0 0,1 0 1,-1 0-1,1 1 0,-1-1 1,1 0-1,-1 0 0,1 0 1,-1 0-1,1 1 0,-1-1 1,1 0-1,-1 0 0,0 1 1,1-1-1,-1 1 0,1-1 1,-1 0-1,0 1 0,1-1 1,-1 1-1,0-1 0,0 0 1,1 1-1,-1-1 0,0 1 1,0-1-1,1 2 0,1 1 251,-1 0-1,1 0 0,-1 0 0,1 0 0,-1 1 1,1 3-1,1 14 474,-1 0 0,-1 0-1,-4 40 1,1-23-246,-11 202 715,5-110-1056,5-11 114,2-49-598,-12 86 0,12-152 858,-3 15-4750,3-19 3857,1 0 1,0 1-1,0-1 0,-1 0 1,1 1-1,0-1 0,-1 0 1,1 0-1,0 1 0,-1-1 0,1 0 1,0 0-1,-1 0 0,1 1 1,-1-1-1,1 0 0,0 0 0,-1 0 1,1 0-1,-1 0 0,1 0 1,0 0-1,-1 0 0,1 0 1,-1 0-1,1 0 0,-1 0 0,1 0 1,0 0-1,-1 0 0,1 0 1,-1-1-1,1 1 0,0 0 0,-1 0 1,1-1-1,-7-2-1934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5824,'-5'0'3400,"11"2"281,14-1-160,67-10 267,47 5-2504,-53 6-1044,82 5 309,-112-6-677,-31-1-4346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37 2400,'-1'-1'262,"1"1"-1,-1-1 1,1 1 0,-1-1 0,1 1-1,-1-1 1,1 1 0,-1-1 0,1 1-1,0-1 1,-1 0 0,1 1 0,0-1-1,0 0 1,-1 1 0,1-1-1,0 0 1,0 1 0,0-1 0,0 0-1,0 0 1,-1-5 1729,1 6-1933,-1 0 0,1-1-1,0 1 1,0 0 0,0 0 0,0 0 0,-1 0-1,1-1 1,0 1 0,0 0 0,0 0-1,-1 0 1,1 0 0,0 0 0,0 0 0,-1 0-1,1 0 1,0 0 0,0 0 0,-1 0 0,1 0-1,0 0 1,0 0 0,-1 0 0,1 0-1,0 0 1,0 0 0,0 0 0,-1 0 0,1 0-1,0 0 1,0 0 0,-1 0 0,1 0 0,0 1-1,-9 3 758,9-4-633,-4 4 56,1-1-1,0 0 0,0 1 1,0-1-1,0 1 0,1 0 1,0 0-1,0 0 0,0 0 0,0 1 1,-2 7-1,0-2 56,1-4-135,-2 6 148,0 0 0,0 1-1,1 0 1,1-1 0,0 1 0,-2 26 0,5-31-204,1 1 0,-1-1 0,1 1-1,1-1 1,0 1 0,0-1 0,0 0 0,1 0 0,0 0 0,8 12-1,-9-16-45,1 0 0,0-1 0,0 1 0,0-1 0,0 0 0,0 0-1,1 0 1,-1 0 0,1-1 0,0 1 0,0-1 0,0 0 0,0 0 0,0 0-1,0-1 1,1 1 0,-1-1 0,0 0 0,1-1 0,-1 1 0,1-1 0,5 0-1,-3 0 120,1 0-1,0-1 1,-1-1-1,1 1 0,8-4 1,-11 3-109,-1 1 1,0-1 0,0 0 0,0 0 0,0 0 0,0-1-1,0 1 1,-1-1 0,1 0 0,4-5 0,-5 5-34,-1 0 0,1-1 1,0 1-1,-1-1 1,0 1-1,0-1 0,0 0 1,0 0-1,-1 0 1,1 0-1,-1 0 0,0 0 1,0 0-1,-1-1 1,1 1-1,-1 0 0,0 0 1,-1-6-1,0 0-102,-1 0 1,0 1-1,-1-1 0,0 1 0,-1 0 0,0 0 0,-6-10 0,-3-3-973,-27-34 1,31 46 71,-1 0 1,0 1-1,-13-10 0,-14-7-8554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4384,'0'1'160,"-1"-1"0,1 0-1,-1 1 1,1-1 0,-1 0 0,1 1 0,-1-1 0,1 1 0,-1-1-1,1 1 1,-1-1 0,1 1 0,0 0 0,-1-1 0,1 1 0,0-1 0,-1 1-1,1 0 1,0-1 0,0 1 0,0 0 0,0-1 0,0 1 0,-1 1-1,-3 24 2107,3-16-1440,-28 108 3481,13-55-3159,-57 264 906,66-267-2729,0-10-3733,7-37 2542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3136,'0'1'2581,"-1"-1"-2525,8 3 830,12 2-105,-12-5-575,0 0 1,0 0-1,0-1 1,0 0 0,0 0-1,0 0 1,0-1-1,-1 0 1,1 0-1,-1-1 1,1 0 0,-1 0-1,0-1 1,6-4-1,3-2 82,9-6 144,0-2 0,-1 0 0,39-41 0,-51 45-335,-1 2 92,17-16 0,-26 27-202,-1 1 0,1-1 1,-1 1-1,1-1 0,-1 0 0,0 1 1,1-1-1,-1 0 0,1 0 0,-1 1 1,0-1-1,0 0 0,1 0 0,-1 1 1,0-2-1,-1 2-533,-3 10 165,-3 12 80,5-17 299,0 0-1,1-1 0,-1 1 0,0 8 1,0 1 31,1 0 1,0 0 0,1 0-1,1-1 1,0 1-1,1 0 1,0-1 0,8 24-1,-4-18 145,-3-10-22,0 0-1,0 0 1,1 0 0,7 11-1,-10-18-106,0-1-1,0 1 1,0-1-1,0 0 0,0 1 1,0-1-1,0 0 1,1 0-1,-1 0 1,0 0-1,1 0 0,-1 0 1,1 0-1,-1 0 1,1-1-1,0 1 1,-1-1-1,1 1 0,-1-1 1,1 1-1,0-1 1,0 0-1,-1 0 1,1 0-1,0 0 0,-1 0 1,1 0-1,0-1 1,0 1-1,1-1 1,11-5 146,-1-1 0,0 0 0,0-1 1,-1-1-1,0 0 0,13-12 1,-9 7-65,36-30 178,96-73-50,-129 104-262,-1-1 0,-1-1 0,0 0 0,-1-1 0,22-30 0,-31 37 7,-4 5-60,0 0 0,0 0 0,1 0 1,5-4-1,-9 8 50,0 0-1,0 0 1,0-1 0,0 1 0,0 0-1,0 0 1,1 0 0,-1 0 0,0 0 0,0 0-1,0 0 1,0 0 0,0 0 0,0 0-1,0 0 1,1 0 0,-1 0 0,0 0-1,0 0 1,0 0 0,0 0 0,0 0-1,0 0 1,1 0 0,-1 0 0,0 0 0,0 0-1,0 0 1,0 0 0,0 0 0,0 0-1,0 1 1,0-1 0,1 0 0,-1 0-1,0 0 1,0 0 0,0 0 0,0 0-1,0 0 1,0 0 0,0 1 0,3 7-138,-1 8 64,-2-3 73,-1-1 0,-1 1-1,0-1 1,-1 0 0,-1 0 0,-5 15 0,-2-2 247,-23 41 1,33-64-191,0-1 1,0 0 0,0 1 0,0-1 0,0 0 0,0 0-1,0 1 1,0-1 0,0 0 0,-1 0 0,1 0 0,-1-1-1,1 1 1,0 0 0,-3 0 0,3 0-6,0-1 0,0 0 0,0 0 0,0 0 1,0 0-1,0 0 0,0 0 0,0 0 0,0 0 0,0-1 0,0 1 0,0 0 1,0-1-1,0 1 0,0 0 0,1-1 0,-1 1 0,0-1 0,0 1 0,0-1 1,1 0-1,-1 1 0,0-1 0,0 0 0,0 0 0,1 0-52,-1 0 0,0 1 0,1-1 0,-1 0 1,1 1-1,0-1 0,-1 0 0,1 1 0,0-1 0,-1 0 0,1 0 0,0 1 0,0-1 0,-1 0 0,1 0 0,0 0 1,0 1-1,0-1 0,0 0 0,0 0 0,0 0 0,1 1 0,-1-1 0,0 0 0,0 0 0,0 1 0,1-1 0,-1 0 0,0 0 1,1 1-1,-1-1 0,1 0 0,-1 1 0,1-1 0,-1 0 0,1 1 0,-1-1 0,1 1 0,0-1 0,-1 1 0,2-1 0,8-2-10,-1 0 0,0 1-1,1 0 1,0 1-1,12-1 1,53 3-61,-28 0 10,-5-1 136,1-2 0,53-9 0,-17-2-2522,-37 7-1596,-40 6 3472,0-1 0,0 1 0,1 0 0,-1 0 0,0 0 1,0 0-1,1 0 0,1 1 0,6 3-1594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3232,'2'-13'4990,"-12"22"1646,-8 3-5607,9-5-667,-1-1 0,1 1 0,1 0 0,-1 1-1,-7 10 1,-7 12-165,1 2-1,2 0 1,1 2-1,1 0 1,2 1 0,-17 55-1,15-10-6809,14-75 3477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5824,'1'4'6670,"16"4"-3089,27 10-809,33 10-918,143 74-1,-216-100-1892,10 5-614,-7-8-2804,1-3-2586,-3-1 3473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 6464,'-1'0'179,"1"-1"1,-1 1 0,0 0-1,1-1 1,-1 1 0,0 0-1,1-1 1,-1 1 0,0 0-1,0 0 1,1 0 0,-1-1-1,0 1 1,0 0-1,1 0 1,-1 0 0,0 0-1,0 0 1,1 1 0,-3-1-1,-18 7 1308,13-3-368,-22 7 323,-74 27 984,-126 67-1,223-101-2407,-10 5-620,0 1 1,-29 22 0,38-26-1331,6-11-2758,2 3 4279,1 1 0,0 0 0,-1 0 0,1-1 0,0 1 0,1-2 0,13-19-2890,7 0 1120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6304,'0'0'2032,"0"2"-1238,1 12 982,0 0-1,1-1 0,1 1 1,6 22-1,25 55 852,-27-74-2291,64 151 427,-66-158-1123,0 0 0,0 0 0,1 0 0,0-1 0,14 16 0,-19-25 135,-1 1-1,1 0 1,0-1 0,0 1 0,0-1 0,0 1 0,0-1 0,0 0 0,0 1-1,0-1 1,0 0 0,0 0 0,2 1 0,15-1-1988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35 1984,'0'0'640,"3"-4"2442,-9 0-2094,0 0 0,0 1 0,0 0-1,-10-3 1,-2 3-228,9 0-513,-1 1 1,1 1-1,-1 0 1,0 1 0,-13 0-1,0 0 276,17 0-425,0 0 1,1 0 0,-1 0-1,0 1 1,1-1 0,-1 1 0,-6 3-1,-1 1-8,9-4-28,0 1 0,0-1 0,1 1-1,-1 0 1,0 0 0,-3 4 0,2-2-10,1 1 1,-1-1-1,1 1 1,0 1-1,0-1 1,0 1 0,1-1-1,-5 10 1,4-4 75,-1 1 1,2 0-1,-5 23 1,8-31-66,-1-1 0,1 1 0,0 0 0,1-1 0,-1 1 0,1-1 0,-1 1 0,1-1 0,0 1 0,1-1 1,-1 0-1,0 1 0,1-1 0,0 0 0,3 4 0,4 10-27,-7-12 5,0 0 0,-1 1 0,0-1 0,0 0 0,0 0 0,0 9 1,3 15 358,-3-25-360,-1-1 0,1 0 0,-1 1 0,0-1 0,0 1 0,-1-1 0,1 0 0,0 1 0,-1-1 0,-2 6 0,-1 9 112,3-14-103,-1 0 1,0 0-1,1 0 0,-1 0 1,0 0-1,-1-1 0,-3 6 1,-10 17-24,15-23 7,-1-1-1,1 1 0,-1-1 1,0 1-1,0-1 1,0 0-1,0 1 0,0-1 1,0 0-1,0 0 1,-4 2-1,0-1 0,0 1 0,0-1 0,-11 4 0,9-4 43,0-1-1,0-1 1,0 1-1,-12-1 0,-6 2 98,9-3-4,0 0 0,0-1 0,-33-6 0,37 5-140,0-2-1,-1 1 0,-17-9 1,26 10-24,0 0 1,0 0 0,0-1-1,0 0 1,1 0-1,-1-1 1,1 1 0,-1-1-1,1 0 1,-5-7-1,7 9-28,1 0 0,0 0 0,0 0 0,0 1 0,0-1 0,1 0 0,-1-1 0,0 1 0,1 0-1,0 0 1,-1 0 0,1 0 0,0 0 0,0 0 0,0-1 0,0 1 0,0 0 0,1 0 0,-1 0 0,1 0-1,-1 0 1,1 0 0,0 0 0,0 0 0,0 0 0,0 0 0,0 0 0,0 0 0,0 1 0,1-1 0,1-2-1,5-3-49,0 0-1,1 0 0,0 0 0,18-9 0,-23 13 52,18-8-8,0 0 0,1 2 0,25-8 0,-3 2-42,-36 12 104,-1 0 0,1 1 0,0 0 0,0 1 0,0 0 0,0 0 0,0 1 0,0 0 0,0 1 0,16 2 0,-22-1 1,0-1-1,-1 0 0,1 1 0,0 0 1,0-1-1,-1 1 0,1 0 1,-1 1-1,1-1 0,-1 0 0,0 1 1,0-1-1,0 1 0,0 0 0,2 5 1,2 5 126,0 0 1,5 19 0,0 0 368,-7-23-469,1-1 0,0 0 0,8 10-1,7 11 240,-18-26-200,0 0 0,0 0-1,0 0 1,1 0-1,-1-1 1,1 1 0,0-1-1,-1 0 1,1 1-1,0-1 1,0-1 0,1 1-1,-1 0 1,0-1-1,1 0 1,-1 1 0,0-1-1,1-1 1,-1 1-1,1 0 1,5-1 0,8 1 234,-1-2 0,0 0 1,26-5-1,-5 0-320,-34 6 17,7-1 1,0 0 0,0-1 0,19-5 0,-25 5-48,10-3-756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111 107 3072,'4'-5'974,"-9"5"-412,-1 0 510,7 0-914,-1 0-1,0 0 1,1 1 0,-1-1-1,0 0 1,1 1 0,-1-1 0,0 0-1,0 1 1,0-1 0,1 0 0,-1 1-1,0-1 1,0 1 0,0-1 0,0 0-1,0 1 1,0-1 0,0 1-1,0-1 1,0 0 0,0 1 0,0-1-1,0 1 1,0-1 0,0 0 0,0 1-1,0-1 1,0 1 0,0-1 0,0 0-1,-1 1 1,-18 29 5447,19-30-5539,-1 1 1,1-1-1,0 1 0,0-1 1,-1 1-1,1-1 0,0 1 0,0-1 1,0 1-1,0-1 0,0 1 0,0-1 1,0 1-1,0-1 0,0 1 1,0-1-1,0 1 0,0 0 0,0-1 1,0 1-1,0-1 0,1 1 1,-1-1-1,0 0 0,0 1 0,1-1 1,-1 1-1,0-1 0,1 1 0,0 1 84,1-1 0,-1 0 0,1 0 0,0 1 0,-1-1 0,1 0-1,0-1 1,2 2 0,5 1 260,-1 0 0,0-1-1,10 2 1,-12-4-300,0 0-1,0 0 1,0 0 0,0-1-1,0 0 1,0 0 0,0 0-1,8-4 1,1 0 37,27-15-1,-40 19-116,-1 0-1,1 1 1,-1-1-1,1-1 1,-1 1 0,1 0-1,-1 0 1,1 0-1,-1-1 1,0 1 0,0-1-1,0 1 1,0-1-1,0 1 1,0-1-1,0 0 1,0 1 0,-1-1-1,1 0 1,-1 1-1,1-1 1,-1-3 0,0 2-42,0 1 0,0-1 1,-1 1-1,1 0 0,-1-1 1,0 1-1,0 0 0,0 0 0,0-1 1,0 1-1,0 0 0,-1 0 1,1 0-1,-1 0 0,1 1 1,-1-1-1,0 0 0,-2-1 1,-9-9 2,4 3-77,-1 1 0,0 0 0,0 1 0,-17-10 0,24 16 65,0-1 1,-1 1-1,1-1 1,-1 1-1,0 0 1,1 1-1,-1-1 1,0 1-1,1-1 1,-1 1-1,0 0 1,0 1-1,1-1 1,-1 0-1,0 1 1,1 0-1,-1 0 1,0 0-1,1 1 1,-4 1-1,0 2 82,0-1 1,1 2-1,0-1 0,0 1 0,1 0 0,-1 0 0,-6 11 0,9-13-11,-3 4 47,1 0-1,0 0 1,1 0 0,0 1-1,0-1 1,1 1 0,-3 11-1,0 7 272,-2 32-1,6-47-190,1 1-133,1 0-1,0 0 0,1 0 0,0 0 0,1 0 1,4 15-1,0-4 69,2-1 1,13 30-1,-17-46-36,-1-1-1,0 1 1,1-1-1,0 0 0,1 0 1,-1-1-1,9 8 1,-11-11-54,1 0 0,-1 0 0,1 0 0,-1 0 0,1-1 0,0 1 0,-1-1 0,1 0 0,0 0 0,0 0 0,0 0 0,0-1 0,0 1 1,0-1-1,0 1 0,0-1 0,0 0 0,0 0 0,1-1 0,3 0 0,18-6-310,-1-1 0,0 0 0,-1-2 0,37-21 0,-54 27-774,1-1 1,-1 0 0,8-6-1,-13 10 903,17-12-1895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0:5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4160,'-18'17'18026,"33"-18"-18063,4 0 390,1-1 1,26-6-1,-30 4-222,0 1-1,0 1 0,0 1 0,21 0 1,-10 3 23,-17-2-78,0 0 0,1 2 0,18 3 0,-7-1-8454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 2240,'3'-9'794,"1"-3"-275,-3 10-104,0 3 262,0-1-166,0 1 0,0-1 0,0 0 1,0 0-1,0 0 0,0 0 0,0 0 0,0 0 0,0 0 0,13-9 11428,-12 19-11048,-2-5-749,0 1 0,-1-1 0,0 1 0,0-1 0,-1 1 0,0-1 0,-2 7 0,-22 36 552,18-34-649,-10 24 0,8-10 219,-14 59 0,21-75-221,2 1 1,-1 0-1,1 0 0,1 0 1,1-1-1,0 1 0,3 18 1,-4-29-27,1 0 1,-1-1 0,1 1-1,-1 0 1,1 0 0,-1 0 0,1 0-1,0-1 1,0 1 0,0 0 0,0-1-1,0 1 1,0 0 0,1-1 0,-1 0-1,0 1 1,1-1 0,-1 0 0,1 0-1,0 1 1,-1-1 0,1-1-1,0 1 1,-1 0 0,1 0 0,0-1-1,0 1 1,0-1 0,0 1 0,0-1-1,0 0 1,0 1 0,0-1 0,-1 0-1,1-1 1,0 1 0,0 0-1,0 0 1,2-2 0,23-5 66,-1-1 0,0-2 0,46-23 0,-71 32-89,11-5-248,1 0 1,18-14-1,-18 5-3442,-11 11 196,-2 4 3181,0 0 0,0-1 0,1 1-1,-1-1 1,0 1 0,0-1 0,0 1 0,0 0 0,0-1 0,0 1 0,-1-1 0,1 1-1,0-1 1,0 1 0,0 0 0,0-1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7456,'0'4'3392,"0"-8"-2944,5-1 2240,6 5-1568,3-3 1375,9 3-1439,4-6 704,7 3-1024,4-6-256,1 9-288,-3-3 0,-2 6-128,-5-3-224,-1 0 64,-5 0-2016,1 0 1184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931 0 1888,'0'0'7285,"-4"2"-5952,-5 5-936,-1 0-1,0 0 1,-1-1-1,1-1 1,-23 9-1,-6 3-153,1 1 0,1 2 0,1 1 0,1 3 0,1 0 0,-39 37 0,-34 43 102,-74 64 334,-31-13-135,202-149-515,4-3-27,1 0 0,0 0 0,1 0 0,-1 1 0,0 0 0,-7 8 0,12-12-27,0 0 1,1 0 0,-1 1-1,0-1 1,0 0-1,0 0 1,0 0-1,0 0 1,1 0 0,-1 0-1,0 0 1,0 0-1,0 0 1,0 0 0,1 0-1,-1 0 1,0 0-1,0 0 1,0 0-1,0 0 1,1 0 0,-1 0-1,0 0 1,0 0-1,0 0 1,0 0-1,1 0 1,-1 0 0,0 0-1,0 0 1,0 0-1,0 0 1,0 0 0,1 0-1,-1 0 1,0-1-1,0 1 1,74-32-8317,-32 15 5733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92 3648,'-45'-35'1664,"45"19"-1472,0 4 192,8 9-256,6-14-32,9 9-64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17 146 2656,'0'0'161,"-1"0"0,0 0 1,1 0-1,-1 0 0,0 0 0,0 0 1,1 0-1,-1 0 0,0 0 0,0-1 0,1 1 1,-1 0-1,0 0 0,1-1 0,-1 1 1,0 0-1,1-1 0,-1 1 0,1-1 0,-1 1 1,0-1-1,1 1 0,-1-1 0,1 1 1,-1-2-1,2-1 601,0 0 1,1 0-1,-1 0 1,1 0 0,3-4-1,0-2-232,0 2-1,1-1 0,12-11 1,-1 3 83,-10 10-457,-1 0-1,1 1 1,0 0 0,15-9 0,-12 10-145,1 0 1,-1 1-1,1 0 0,0 1 1,0 0-1,0 1 0,19-1 1,-28 2 16,0 0 1,0 1 0,0-1 0,0 0 0,0 1-1,0-1 1,0 1 0,0 0 0,0-1 0,2 3-1,-3-3-16,-1 0 0,1 1 0,-1-1 0,1 1 0,0-1 0,-1 1 0,1-1 0,-1 1 0,0-1 0,1 1 0,-1 0 0,1-1 0,-1 1-1,0 0 1,1-1 0,-1 1 0,0 0 0,0-1 0,0 1 0,0 0 0,1-1 0,-1 1 0,0 0 0,0 0 0,0-1 0,0 1 0,-1 0-1,1 0 1,0-1 0,0 1 0,-1 1 0,-4 11 92,-2 0-1,1-1 1,-2 0-1,1 0 1,-2-1-1,1 0 0,-2 0 1,1-1-1,-14 11 1,7-6-37,-17 21 0,20-21 141,-17 15-1,12-18 321,38-19 459,140-38 661,-155 44-1655,0 1 0,1-1 0,-1 1 0,10 0 0,1 1-193,-10-5-1352,-6 4 1339,1 0 0,-1-1 0,0 1 0,1 0 0,-1-1 0,0 1 0,1 0-1,-1 0 1,0 0 0,1-1 0,-1 1 0,0 0 0,1 0 0,-1 0 0,1 0 0,-1-1 0,0 1 0,1 0 0,0 0 0,4 3-1536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2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1824,'-5'-5'12709,"-3"64"-10267,5-38-1635,-10 37-1,9-46-691,1 1 0,0 0 0,1-1 0,1 1 0,0 0 1,0 0-1,2 15 0,0-25-112,0-1 0,-1 1 0,0 0 0,1 0 0,-1 0 0,0-1 0,-1 1 0,1 0 0,0 0 0,-1-1 0,1 1 0,-1 0 0,0 0 0,0-1 0,-2 5 0,1-7-960,8-15-10558,-3 10 10403,5-4-1693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2720,'0'0'79,"0"1"1,0-1-1,1 0 0,-1 0 1,0 1-1,0-1 1,0 0-1,1 0 0,-1 0 1,0 1-1,0-1 1,1 0-1,-1 0 0,0 0 1,1 0-1,-1 0 1,0 0-1,1 1 0,-1-1 1,0 0-1,0 0 1,1 0-1,-1 0 0,0 0 1,1 0-1,-1 0 1,0 0-1,1 0 0,-1-1 1,0 1-1,1 0 1,-1 0-1,0 0 0,0 0 1,1 0-1,-1-1 0,18-4 2760,-13 4-2194,1-1 268,0-1 0,0 0-1,0 0 1,0 0 0,0 0-1,6-6 1,0-1-444,-1 0-1,0-1 1,13-16-1,12-12 351,-17 20-454,-12 11-185,1 1 1,-1-1-1,2 1 0,-1 0 1,1 1-1,0 0 1,13-6-1,-21 12-148,-1 0 0,0-1 0,1 1 0,-1 0 0,1 0 0,-1 0 0,1 0 0,-1 0 0,1 0 0,-1 0 0,1 0 0,-1 0 0,1 1 0,-1-1 0,1 0 0,-1 0 0,0 0 0,1 0 0,-1 1 0,1-1 0,-1 0 0,0 0 0,1 1 0,-1-1 0,0 0 0,1 1 0,-1-1 0,1 1 0,7 16 534,-1 20 111,-4-11-179,2 0 0,7 27-1,-11-51-452,-1-1 0,1 1 0,0-1-1,-1 0 1,1 1 0,0-1 0,0 0 0,0 1-1,0-1 1,0 0 0,0 0 0,0 0 0,0 0-1,1 0 1,-1 0 0,0 0 0,1 0 0,-1 0-1,0-1 1,1 1 0,-1-1 0,1 1 0,0-1-1,-1 1 1,1-1 0,-1 0 0,1 0 0,-1 0-1,1 0 1,0 0 0,-1 0 0,1 0 0,-1 0-1,4-1 1,2-5-9,1 0 0,-1 0 1,-1-1-1,1 0 0,-1 0 0,6-9 0,2-1-187,-10 12-120,27-34 138,-20 18-2924,-6 1-5477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2912,'-1'-4'11723,"1"4"-11528,14-10 2593,-7 6-2775,0 1 0,0 0-1,12-4 1,-6 4 299,-2 1-105,-1-1 1,1 1 0,-1 1-1,1 0 1,21 1-1,-21 2-164,-8-2-4,-1 0 0,1 1 1,-1-1-1,0 1 0,1-1 0,-1 1 1,5 2-1,-6-2-25,0 0 0,0 0 0,0 0 0,0 0 1,0 0-1,0 0 0,-1 0 0,1 0 0,0 1 0,-1-1 0,1 0 1,-1 1-1,1-1 0,-1 0 0,1 1 0,-1 2 0,1 1 50,0 1 0,-1-1-1,0 1 1,0 0 0,0-1-1,-1 1 1,0-1-1,0 1 1,0-1 0,-4 8-1,-2 6 129,-15 26 0,14-30-182,0 2 20,-1-1 144,-19 30 0,18-32 6,4-4 9,-1 0-1,-1-1 1,1 0 0,-2 0 0,-14 12-1,48-23 1476,-14-1-1458,1-1-1,-1-1 0,15-8 1,10-4-30,-8 4-277,13-7 357,-38 19-594,0 0 0,0 0-1,1 1 1,-1-1 0,0 1-1,0-1 1,0 1 0,1 0 0,-1 0-1,0 0 1,4 2 0,-6-2-25,0 0 0,0 0 0,0 0 0,-1 1 0,1-1 0,0 0 0,0 1 0,-1-1 0,1 1 0,0-1 0,-1 1 0,1-1 0,-1 1 1,1-1-1,0 1 0,-1 0 0,1-1 0,0 2 0,2 9-2586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2816,'-12'-12'14284,"20"12"-12281,53 5 1373,-45-4-3241,0-2-1,0 0 0,-1 0 0,1-2 0,23-6 1,-21 3-82,0 2 0,0-1 1,0 2-1,34-2 0,-42 6-1930,-9-1 1324,0 0 0,0 0 1,0 0-1,0 0 0,0 0 1,0 0-1,0 0 0,0 0 0,0 0 1,0 0-1,0-1 0,0 1 1,0 0-1,0-1 0,0 1 1,0-1-1,0 1 0,0-1 0,0 1 1,-1-1-1,2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4480,'1'-5'2293,"-1"5"-2245,-1 1 96,9-1 6769,1 0-5697,0-1-1,16-2 1,7-7 577,-21 6-1443,1 0 0,0 0 0,0 1-1,0 1 1,0 0 0,0 1 0,24 0 0,-9 3-432,-21-2-57,-1 0 0,1 0 0,0 1-1,-1 0 1,1 0 0,8 3 0,-3-3-7344,-7-1 5265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77 265 2816,'0'0'917,"-2"1"-565,-4 0 466,5-1-409,0 0 0,0 0-1,0 1 1,0-1 0,0 0 0,0 0 0,0 0 0,1 1 0,-1-1 0,0 0 0,0 1 0,0-1 0,0 1 0,0-1 0,1 1 0,-1-1 0,0 1 0,1 0 0,-1-1 0,0 1 0,1 0 0,-2 1 0,6 0 1879,1 4-1366,-2-2-785,0 0 0,1-1 0,-1 1 0,1-1 0,0 1 0,0-1 0,0-1 0,0 1 0,1-1 0,-1 1 0,1-1 0,0 0 0,-1-1 0,1 1 0,0-1 0,0 0 0,0 0 0,0-1 0,0 1 0,0-1 0,9-1 0,-7 1-70,1-1 0,-1 0 0,0 0 1,0-1-1,0 0 0,0 0 0,0-1 0,0 1 1,0-2-1,-1 1 0,1-1 0,-1 0 0,0 0 1,5-6-1,-5 4-31,0-1-1,-1 0 1,-1 0 0,1-1 0,-1 1 0,0-1 0,-1 0 0,1 0 0,-2 0 0,1-1 0,-1 1-1,0-1 1,-1 1 0,0-1 0,-1 0 0,0 1 0,0-1 0,0 0 0,-1 0 0,-1 1 0,1-1-1,-1 1 1,-1 0 0,0-1 0,-5-9 0,6 13-41,-2-3-37,0 0-1,-1 1 1,-8-11-1,12 16 34,0 1 1,-1-1-1,1 0 0,-1 1 0,1 0 1,-1-1-1,0 1 0,0 0 0,1 0 0,-1 0 1,0 0-1,0 0 0,0 0 0,0 1 1,0-1-1,0 0 0,0 1 0,0 0 0,-1 0 1,1-1-1,-4 2 0,0 0-61,0 0 1,1 1-1,-1 0 1,0 0-1,1 1 0,0-1 1,-1 1-1,-6 5 1,3 0 78,-1-1 0,1 1 0,-13 17 0,6-6 249,2 1 0,0 1 0,-17 35 1,19-31-55,-8 28 1,16-42-172,1 0 0,0 0 0,1 1 1,0-1-1,0 14 0,3-18 8,-1 0 1,1 0-1,1 0 1,-1 0-1,1 0 1,1 0-1,-1-1 1,1 1-1,0-1 1,0 0-1,1 0 1,7 10-1,1-1 139,0-1 0,1-1 0,24 19-1,-29-26-86,0-1-1,0 1 0,0-1 1,1-1-1,-1 0 0,1 0 1,0-1-1,13 4 0,-4-4-50,1 0-1,-1-1 1,28-1 0,-25 0-169,0-2 0,0 0 1,28-7-1,-21 3-1384,12-5-2925,-18 5 2340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3488,'-7'5'2983,"0"0"0,-10 13 4839,34-24-5580,7-3-1606,10-2 32,1 3 0,0 1 0,45-4 0,-50 9-559,45 4 1,-23 4-116,-51-6-26,-1 0 0,0 0 0,1 0 0,-1 0 0,1 0 0,-1 0 0,1 0 0,-1 0 0,1 0-1,-1 0 1,1 0 0,-1 0 0,0 0 0,1 0 0,-1 0 0,1 1 0,-1-1 0,0 0 0,1 0 0,-1 1 0,1-1-1,-1 0 1,0 0 0,1 1 0,-1-1 0,0 0 0,1 1 0,-1-1 0,0 1 0,0-1 0,0 0 0,1 1 0,-1-1-1,0 1 1,0-1 0,0 0 0,0 1 0,1-1 0,-1 1 0,0-1 0,0 1 0,0-1 0,0 1 0,0-1 0,-1 1-1,-4 13-2529,5-14 2435,-13 22-7051,8-14 5466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3072,'6'1'9727,"-6"-1"-9553,2 15 2996,-1-10-2964,-2 0 0,1 1 0,-1-1 0,-1 7 0,-5 5 247,0 0 1,-2-1 0,-20 31 0,19-32-279,0 0 1,1 0 0,1 1-1,-7 20 1,8-15 78,1 2 0,1-1 0,1 0 0,-2 45-1,6-65-231,0 1 0,0-1-1,0 0 1,1 1 0,-1-1 0,1 0-1,0 1 1,0-1 0,0 0-1,0 0 1,0 1 0,0-1-1,0 0 1,1 0 0,-1 0 0,1-1-1,0 1 1,-1 0 0,1 0-1,0-1 1,0 1 0,0-1 0,0 0-1,0 0 1,0 0 0,0 0-1,1 0 1,-1 0 0,0 0-1,5 0 1,0 1 22,0-1-1,0 0 1,1-1 0,-1 1-1,1-1 1,-1-1 0,0 0-1,1 0 1,7-2 0,0-2-174,0-1 1,-1 0-1,0-1 1,0-1-1,17-12 1,-16 10-1100,-4 0-2128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4800,'-16'-4'1557,"16"4"-1466,0-1 0,1 1 0,-1 0 0,0 0 0,0 0 0,0 0 0,1 0-1,-1 0 1,0 0 0,0 0 0,0 1 0,0-1 0,1 0 0,-1 0 0,0 0 0,0 0 0,0 0 0,0 0-1,1 0 1,-1 0 0,0 0 0,0 0 0,0 1 0,0-1 0,1 0 0,-1 0 0,0 0 0,0 0 0,0 0-1,0 1 1,0-1 0,0 0 0,0 0 0,0 0 0,0 0 0,0 1 0,1-1 0,-1 0 0,0 0 0,0 0-1,0 1 1,0-1 0,0 0 0,0 0 0,0 0 0,0 1 0,-1-1 0,1 0 0,0 0 0,0 0 0,0 0-1,0 1 1,0-1 0,0 0 0,0 0 0,0 0 0,0 0 0,0 1 0,-1-1 0,1 0 0,0 0 0,0 0-1,0 0 1,0 0 0,107-3 5332,53-13-2057,-141 14-3392,0 0-1,0 2 0,1 0 1,-1 1-1,26 5 0,-35-1-891,-10-5 662,0 0-1,0 1 1,0-1-1,0 1 1,0-1-1,0 1 1,0-1-1,0 1 0,0-1 1,0 0-1,0 1 1,0-1-1,0 1 1,0-1-1,0 1 0,0-1 1,0 0-1,0 1 1,-1-1-1,1 1 1,0-1-1,0 0 1,-1 1-1,1-1 0,0 1 1,-1-1-1,0 4-1785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2080,'4'0'818,"-8"0"-489,18 1 1478,-10-1-1606,1 1-1,0-1 1,-1 0-1,1 0 1,-1 0-1,1 0 1,0-1-1,-1 0 0,1 0 1,-1 0-1,6-2 1,3-5 451,24-19 0,-7 5-260,-9 5-25,29-29 0,-40 36-307,9-10-2,-1 0 0,-1-1-1,-1-1 1,-1 0-1,-1-1 1,17-37-1,46-151 111,-55 144-115,18-88-223,-37 135-336,-3 20 498,0 0 0,0 0 0,0 0 0,0 0-1,0 0 1,0 0 0,0 0 0,0 0 0,0 0 0,0 0 0,0 0-1,0 0 1,0 0 0,0-1 0,0 1 0,0 0 0,0 0-1,0 0 1,0 0 0,0 0 0,0 0 0,0 0 0,0 0 0,0 0-1,0 0 1,-1 0 0,1 0 0,0 0 0,0 0 0,0 0 0,0 0-1,0 0 1,0 0 0,0 0 0,0 0 0,0 0 0,0-1-1,0 1 1,0 0 0,0 0 0,0 0 0,0 0 0,0 0 0,0 0-1,0 0 1,-1 0 0,1 0 0,0 0 0,0 0 0,0 0 0,0 0-1,0 0 1,0 0 0,0 0 0,0 1 0,0-1 0,0 0-1,0 0 1,0 0 0,0 0 0,0 0 0,0 0 0,0 0 0,0 0-1,0 0 1,-1 0 0,-5 10-263,-1 4 77,2-4 117,-1 1 0,1 1 0,-3 11 1,-27 111-220,-41 121 282,56-205 80,-89 263 183,87-226-64,-34 117 1657,55-201-1715,-1 0 1,1 0-1,0 0 0,-1-1 1,1 1-1,-1 0 1,0-1-1,0 1 1,0-1-1,-3 4 0,4-5-95,0-1 0,1 0-1,-1 1 1,1-1-1,-1 0 1,1 1-1,-1-1 1,0 0-1,1 0 1,-1 0-1,1 1 1,-1-1-1,0 0 1,1 0-1,-1 0 1,0 0-1,1 0 1,-1 0-1,0 0 1,1 0-1,-2-1 1,1 0-1,0 1 0,0-1 0,0 0 0,-1 0 0,1 0 0,0 1 0,1-1 0,-1 0 0,0 0 0,0-1 0,0 1 0,1 0 0,-1 0 0,-1-2 0,1 0-77,-1 0 1,1 1-1,0-1 1,0 0-1,0 1 0,0-1 1,1 0-1,-1 0 1,1 0-1,-1 0 1,1 0-1,0 0 1,0 0-1,0 0 1,1 0-1,-1 1 1,1-1-1,-1 0 1,1 0-1,0 0 1,0 0-1,0 1 1,1-1-1,-1 1 1,1-1-1,-1 1 0,4-5 1,10-11-93,0 1-1,1 0 1,1 1-1,27-20 1,86-51 132,-72 49-91,86-47 428,-127 76-276,0-1 0,-1-1 0,0 0 0,-1-1 0,19-18 0,-24 18 17,0 1 1,-1-1 0,0-1 0,-1 0 0,-1 0-1,0 0 1,8-21 0,-5 3 18,0-1 0,-3-1 0,0 0 0,2-47 0,-3-138-859,-6 168 25,-21 74 23,17-11 581,0-1 0,-4 23 0,-2 10 103,-30 129 169,-2 2 176,39-162-247,-1 0-1,2 0 1,0 0 0,1 1-1,0-1 1,1 0-1,0 1 1,1-1 0,1 0-1,7 28 1,-8-39 36,0 1 1,0-1 0,1 0-1,-1 1 1,1-1 0,-1 0-1,1 0 1,0 0 0,1 0-1,3 5 1,-4-7-40,0 0 0,0 0 0,-1 0 0,1 0 0,0 0 0,0-1 0,0 1 0,0 0 0,0-1 0,0 0 0,0 1 1,0-1-1,1 0 0,-1 0 0,0 0 0,0 0 0,0-1 0,0 1 0,0 0 0,3-2 0,9-2 128,0-1-1,18-9 1,8-3 32,162-47 159,44-18-100,-238 79-242,0-1 1,-1 1 0,0-2-1,0 1 1,0-1 0,0 0-1,8-10 1,-15 15-44,0 0 0,0 0 0,0 0 0,0 0 1,0 0-1,0 0 0,0 0 0,0 0 0,-1 0 0,1 0 1,0 0-1,0 0 0,0 0 0,0 0 0,0 0 0,0 0 1,0 0-1,0 0 0,-1 0 0,1 0 0,0 0 0,0 0 0,0 0 1,0 0-1,0 0 0,0 0 0,0 0 0,0-1 0,0 1 1,0 0-1,0 0 0,0 0 0,0 0 0,0 0 0,0 0 1,-1 0-1,1 0 0,0 0 0,0-1 0,0 1 0,0 0 0,0 0 1,0 0-1,0 0 0,0 0 0,0 0 0,0 0 0,0 0 1,1-1-1,-1 1 0,0 0 0,0 0 0,-3 4-89,0 0-1,0 0 0,0 0 1,-1 0-1,1-1 1,-1 0-1,0 0 1,-5 4-1,-38 18-162,21-12 187,-3 1 81,16-9-44,0 2 1,-13 8 0,23-13 39,0 0 0,0 1-1,0-1 1,0 1 0,0 0 0,1 0 0,-1 0-1,1 0 1,0 0 0,0 0 0,0 1-1,-2 5 1,3-8 8,1 0 0,-1 0-1,1 0 1,0 0-1,-1 0 1,1 0 0,0 1-1,0-1 1,0 0 0,0 0-1,0 0 1,0 0 0,0 0-1,0 0 1,0 1-1,1-1 1,-1 0 0,0 0-1,1 0 1,-1 0 0,1 0-1,0 2 1,0-2 34,0 0 0,0-1 0,1 1 0,-1 0 0,0 0 0,0-1 0,1 1 0,-1 0 0,0-1 0,1 1 0,-1-1 0,0 0 0,1 1 0,-1-1 0,3 0 0,2 0 116,1 0-1,-1-1 1,1 1 0,-1-1-1,1 0 1,11-5 0,-8 2-28,0 0 1,0-1 0,0 0 0,-1 0 0,1-1 0,14-13 0,-19 15-130,-1-1 0,0 1 1,0-1-1,0 0 0,-1 0 1,1 0-1,-1-1 0,0 1 1,-1-1-1,1 0 0,-1 1 1,0-1-1,1-9 0,2-1-683,-8 19-153,-1 11 658,4-8 152,0-1 1,0 1 0,0-1 0,1 1 0,0 0 0,0-1 0,0 0 0,1 1 0,-1-1 0,1 0 0,1 0 0,-1 0 0,5 7 0,-3-5 16,1-1 1,0-1-1,0 1 1,0-1-1,11 9 1,-14-12 34,1-1 1,-1 0 0,0 0-1,0 0 1,1 0 0,-1 0 0,1 0-1,-1-1 1,0 1 0,1-1 0,-1 0-1,1 1 1,-1-1 0,1 0-1,-1-1 1,1 1 0,-1 0 0,1-1-1,-1 1 1,5-3 0,18-7 92,-1-1 1,0-2-1,-1 0 0,-1-1 1,0-2-1,-1 0 0,0-1 0,-2-1 1,26-30-1,-18 14-16,-2-2-1,31-57 0,85-182-428,-140 273 321,7-19-510,-8 14 19,-7 13-74,0 2 491,0 1 1,1 0-1,0 0 1,0 1-1,-4 10 1,-18 53-76,10-26 75,15-40 59,-36 91-59,-30 108 0,65-191 57,1-1 1,-2 26-1,5-37 43,-1 1 0,1-1 1,1 0-1,-1 1 0,0-1 0,1 1 0,0-1 1,-1 0-1,1 1 0,1-1 0,-1 0 0,0 0 1,1 0-1,0 0 0,-1 0 0,1 0 0,3 3 1,-3-5 16,0 0 0,-1 0 1,1 0-1,0 0 1,0 0-1,0 0 1,0-1-1,0 1 1,0-1-1,0 1 1,0-1-1,0 0 0,0 0 1,0 0-1,0 0 1,0 0-1,0 0 1,0 0-1,0-1 1,3 0-1,6-2 66,-1-1 0,15-6 0,-25 10-109,15-6 50,-1-1 1,0-1 0,0 0 0,0-1 0,-1-1-1,-1 0 1,0 0 0,0-2 0,-1 1 0,0-1-1,-1-1 1,0 0 0,12-24 0,78-172 139,-65 130-220,54-92 0,-79 155-129,19-32 142,-27 43-59,0 1-1,0-1 1,0 0-1,0 1 1,-1-1-1,0 0 1,0 0-1,1-6 1,-2 11 61,0 0 0,0 0 0,0 0-1,0 0 1,0-1 0,0 1 0,0 0 0,0 0 0,0 0 0,0-1 0,0 1 0,-1 0-1,1 0 1,0 0 0,0 0 0,0 0 0,0-1 0,0 1 0,0 0 0,0 0 0,0 0 0,-1 0-1,1 0 1,0-1 0,0 1 0,0 0 0,0 0 0,0 0 0,-1 0 0,1 0 0,0 0 0,0 0-1,0 0 1,-1 0 0,1 0 0,0 0 0,0 0 0,0 0 0,0 0 0,-1 0 0,1 0-1,0 0 1,0 0 0,0 0 0,0 0 0,-1 0 0,1 0 0,0 0 0,0 0 0,0 0 0,0 0-1,-1 0 1,1 1 0,0-1 0,0 0 0,0 0 0,0 0 0,-1 0 0,-9 7-165,10-6 145,-10 7-69,5-5 79,1 1-1,-1-1 1,1 1 0,0 0-1,1 0 1,-1 0-1,1 1 1,0-1-1,-5 9 1,-4 15-85,1 0-1,-13 51 1,-4 64 200,11-51-110,-4 49 100,13-74-205,7-54 182,0-1 1,3 18-1,-1 0 199,-1-29-246,0 0 0,1-1 0,-1 1 0,0 0 0,1-1 0,-1 1 0,1-1 0,-1 1 0,1 0 0,-1-1 0,1 1 0,-1-1 0,1 1 0,0-1 0,-1 0 0,1 1 0,0-1 0,-1 0 0,1 1 0,0-1-1,0 0 1,-1 0 0,2 1 0,19 2 409,-11-3-340,0-2 0,0 1-1,0-1 1,0-1 0,13-5 0,12-3 49,0 2 90,35-16 0,-56 19-153,1 0 0,-1-2 0,-1 0 0,24-17 0,-32 21-55,1-1 25,0 0 0,0 0 0,-1 0 0,1-1 0,-1 0 0,0 0 1,-1 0-1,5-8 0,-6 8-11,0 0-1,0 0 1,2-10 0,-4 13-51,0 1 0,-1 0 0,0-1-1,0 1 1,1-1 0,-2 1 0,1-1 0,0 1 0,0 0 0,-1-1 0,1 1-1,-1-1 1,-1-2 0,2 5 6,-1-1 0,1 0 0,-1 0 1,1 0-1,-1 0 0,0 1 0,1-1 0,-1 0 0,0 1 0,0-1 0,1 0 0,-1 1 0,0-1 1,0 1-1,0-1 0,0 1 0,0 0 0,0-1 0,0 1 0,0 0 0,0 0 0,0 0 0,0-1 1,0 1-1,0 0 0,0 0 0,0 0 0,0 1 0,0-1 0,0 0 0,0 0 0,0 1 0,-1 0 1,-4 0-48,0 2 0,0-1 0,-9 6 0,4-1 22,1 0 0,0 1 0,1 0 0,-1 1 0,2 0 0,-1 0 0,1 1 0,1 0 0,0 0 0,0 1 0,1 0 0,0 0 0,1 0 0,0 1 0,-4 17 0,8-27 47,1 0 0,0-1 0,0 1-1,0 0 1,0 0 0,0 0 0,0 0 0,0-1-1,1 1 1,-1 0 0,1 0 0,-1 0 0,1-1-1,-1 1 1,1 0 0,2 2 0,-1-1 0,0-1 1,0 1-1,0-1 1,1 0-1,-1 1 1,1-1-1,0 0 1,5 2 0,-1 0 42,1-1 1,0 1 0,0-2-1,0 1 1,0-2 0,14 3 0,-5-3 55,-1-1 0,0 0 0,1-1 0,15-4 0,63-16 282,-62 12-141,-26 7-228,0-1 1,0 0-1,-1-1 1,1 1-1,-1-1 0,7-6 1,5-2-15,-8 6-18,-2-1 0,15-14-1,-15 13-5,1 0 0,15-10-1,-18 13 13,-4 4-10,-1 0 1,1 0 0,0 0 0,-1 0 0,1 0 0,0 0 0,-1 0 0,1 1 0,2-1 0,-3 1 10,-1 0 1,1 0-1,0 0 1,0 0-1,-1 1 1,1-1-1,0 0 1,-1 0-1,1 1 1,0-1-1,-1 1 1,1-1-1,-1 0 1,1 1-1,0-1 1,-1 1-1,1-1 1,-1 1-1,1 0 1,-1-1-1,0 1 1,1-1-1,-1 1 1,0 0-1,1 0 1,-1-1-1,0 1 1,1 1 0,2 6-4,-1 1 0,0 0 1,0 0-1,0 0 0,-1 0 1,-1 0-1,0 18 0,0-25 11,-6 21 505,8-24-407,0-1 1,1 1-1,-1-1 1,0 1-1,0 0 1,5-2-1,11-6-11,132-81 167,-143 86-284,-1 1-25,1-1-1,-1 1 0,1 0 1,0 0-1,0 1 0,0 0 1,0 0-1,10 0 0,-16 2 50,0 0-1,-1 0 1,1 0-1,-1 0 1,1 0-1,0 0 1,-1 1-1,1-1 0,-1 0 1,1 0-1,-1 1 1,1-1-1,0 0 1,-1 1-1,0-1 0,1 1 1,-1-1-1,1 1 1,-1-1-1,1 1 1,-1-1-1,0 1 0,1-1 1,-1 1-1,0-1 1,0 1-1,1-1 1,-1 1-1,0 0 0,0-1 1,0 1-1,0 0 1,0 0-1,1 26-75,-2-16 64,1-8 25,0 1 0,1 0 0,-1-1 0,1 1 0,0 0 0,0-1 0,0 1 0,0-1 0,1 1 0,-1-1 0,1 0 0,0 0 0,0 1 0,0-1 0,1-1 0,-1 1 1,1 0-1,-1 0 0,1-1 0,3 3 0,-3-3 28,0-1 1,-1 0-1,1 1 1,0-1-1,0 0 1,0-1-1,0 1 1,0 0-1,0-1 1,0 1-1,4-1 1,37-3 292,-27 1-208,-8 1-73,-1-1 1,1 0-1,-1-1 1,16-6-1,-6 2 22,-14 6-36,0-1 1,0 0-1,0 0 0,0 0 1,-1 0-1,1 0 0,-1-1 1,1 1-1,-1-1 0,0 0 1,0 0-1,3-4 0,1-2 58,0 0-1,-1 0 1,7-14-1,-11 18-88,1 0 0,-1 0 0,0-1 0,-1 1 0,1-1 0,-1 0 1,0 1-1,0-9 0,-1 14-14,0-1 0,0 1 0,0 0 1,0-1-1,1 1 0,-1 0 0,0-1 1,-1 1-1,1-1 0,0 1 0,0 0 0,0-1 1,0 1-1,0 0 0,0-1 0,0 1 0,0 0 1,-1-1-1,1 1 0,0 0 0,0-1 1,-1 1-1,1 0 0,0 0 0,0-1 0,-1 1 1,1 0-1,0 0 0,0-1 0,-1 1 1,1 0-1,0 0 0,-1 0 0,1 0 0,-1-1 1,1 1-1,0 0 0,-1 0 0,1 0 1,0 0-1,-1 0 0,1 0 0,0 0 0,-1 0 1,1 0-1,-1 0 0,1 0 0,0 0 0,-1 1 1,-1-1-16,0 1 1,1 0-1,-1 0 0,1-1 1,-1 1-1,1 0 1,-1 0-1,1 1 1,-2 1-1,-5 6-55,0 2-1,-8 14 0,-4 5 76,15-24-15,1 1 0,0-1 0,0 1 0,-4 12 0,7-18 43,0 1 0,1 0 0,-1 0 0,0 0 0,1 0 0,0 1 0,0-1 0,-1 0 0,1 0 0,1 0 0,-1 0 0,0 0 0,0 0 0,1 0 0,-1 0 0,1 0 0,0 0 0,-1 0 0,1 0 0,0 0-1,0-1 1,1 3 0,0-3 13,-1 0 0,0 0 0,1 0-1,-1 0 1,1 0 0,-1 0-1,1 0 1,0 0 0,-1-1 0,1 1-1,0-1 1,-1 1 0,1-1-1,0 0 1,0 0 0,-1 0 0,1 0-1,0 0 1,2 0 0,37-7 265,-36 6-279,273-77 109,-238 66-129,-18 7 23,-16 4-57,-1 0 0,0-1 0,1 0 0,-1 1 0,5-4-1,-22 15-80,7-5 120,-2 0-1,1 0 1,-10 6-1,0-4-14,1 1 1,1 1-1,0 0 0,0 1 0,1 0 0,-20 21 0,32-30 14,0 0 0,0 0 0,0 0 0,0 0 0,1 0 0,-1 0-1,0 0 1,1 0 0,-1 1 0,1-1 0,0 0 0,-1 0 0,1 1 0,0-1 0,-1 0 0,1 1 0,0-1 0,0 0 0,0 1 0,0-1 0,1 0 0,-1 1 0,1 1 0,-1-3 11,1 1 0,0 0 1,-1 0-1,1 0 1,0-1-1,0 1 0,0 0 1,0-1-1,0 1 1,0-1-1,0 1 0,-1-1 1,2 1-1,-1-1 1,0 0-1,0 1 0,0-1 1,0 0-1,0 0 1,0 0-1,0 0 0,0 0 1,0 0-1,0 0 0,0 0 1,0 0-1,1-1 1,-1 1-1,1-1 0,21-6 172,0-1 0,42-21 0,-45 19-176,-9 5 1,2-1 35,0 0 0,0-1 0,0-1 1,20-16-1,-21 13-25,-1-1 1,-1 0 0,0 0-1,-1-1 1,0-1 0,-1 1-1,0-1 1,-1-1 0,-1 1-1,6-22 1,2-16 19,13-93-1,-15 73-17,-8 49-46,-1 12-75,-1 0 0,0 0 0,-1 0 0,0 0 0,-1 0 0,-1-18 0,1 28 76,0 1 0,0-1 0,-1 0-1,1 1 1,0-1 0,0 1 0,0-1 0,-1 0-1,1 1 1,0-1 0,0 1 0,-1-1 0,1 1 0,0-1-1,-1 1 1,1-1 0,-1 1 0,1-1 0,-1 1-1,0-1 1,1 1 14,-1 0-1,1 0 0,-1 0 1,1 0-1,0 0 0,-1 0 0,1 0 1,-1 0-1,1 0 0,0 0 1,-1 0-1,1 1 0,-1-1 1,1 0-1,0 0 0,-1 0 1,1 1-1,0-1 0,-1 0 1,1 0-1,0 1 0,-1-1 0,-1 3-14,0-1 0,0 0 0,1 1 0,-1-1 0,1 1 0,-1-1 0,0 4-1,-10 30-77,2 1 0,-8 52 0,-1 78 290,17-148-142,1-1 1,1 1-1,1 0 0,5 30 1,-3-37 10,0-1 0,0 0 0,1 0 0,0 0 0,1-1 0,0 1 0,1-1-1,11 15 1,-14-22-22,0 0 0,0 0-1,0 0 1,1 0-1,-1-1 1,1 1-1,0-1 1,0 0 0,0 0-1,-1-1 1,2 1-1,-1-1 1,0 0 0,0 0-1,0 0 1,1-1-1,-1 1 1,0-1-1,6 0 1,2-1-251,0 0 0,1-1 1,-1 0-1,-1 0 0,22-9 0,87-39-8135,-82 37 5638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2496,'-12'-19'12993,"18"18"-9674,0-1-3091,0 1 1,0-1-1,9-3 1,-11 3-191,0 0 0,1 1 1,-1-1-1,0 1 0,1 0 0,-1 1 1,0-1-1,1 1 0,-1 0 0,1 0 0,-1 0 1,1 0-1,-1 1 0,1 0 0,-1 0 1,0 0-1,8 3 0,-10-3-35,-1 0-1,0 0 1,0 0 0,1 0-1,-1 0 1,0 0 0,0 0-1,0 0 1,0 0 0,0 1-1,0-1 1,-1 0 0,1 1-1,0-1 1,-1 0 0,1 1-1,-1-1 1,1 1 0,-1-1-1,1 3 1,-1 0-1,1 1 1,-1-1-1,0 0 0,0 1 0,-2 6 0,-2 11 26,-2 0-1,0-1 0,-10 21 0,-31 57 414,-9 18 1207,56-116-1623,0-1 1,0 0 0,0 0-1,0 1 1,0-1 0,0 0-1,0 1 1,0-1 0,0 0-1,1 0 1,-1 1 0,0-1-1,0 0 1,0 0-1,0 0 1,1 1 0,-1-1-1,0 0 1,0 0 0,1 0-1,-1 0 1,0 1 0,0-1-1,1 0 1,-1 0 0,0 0-1,0 0 1,1 0 0,-1 0-1,0 0 1,0 0 0,1 0-1,-1 0 1,13 3 248,-13-3-268,30 3 65,58-1 0,-53-3-491,-33 1 118,1 0-1,-1 0 1,0 0-1,1 1 0,-1-1 1,0 1-1,0-1 1,0 1-1,1 0 1,-1-1-1,0 1 0,0 0 1,0 0-1,2 2 1,5 5-1432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3488,'7'4'7954,"10"-1"-4969,21-2-1492,-4-7-843,-1-1 1,0-2 0,33-13 0,-63 21-625,256-113 1392,-66 27-589,2 9-1,354-93 1,-422 143-888,-121 29-2029,-15 3-534,-22 10-2973,21-10 3452,0 4 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2656,'-1'0'148,"0"-1"0,1 1 0,-1 0 0,0 0 0,0 0 0,1 0 0,-1 0 0,0 0 0,0 0 0,1 0 0,-1 0 0,0 0 1,0 0-1,1 0 0,-1 1 0,0-1 0,-2 3 2899,14-3 2786,7-3-4463,-10 2-933,0 0 1,0-1-1,11-4 1,151-47 2580,-162 51-3021,0 0-1,0 1 0,0 1 1,12 0-1,-15 0-31,-4 0 36,-1 0 0,0 0-1,0 0 1,1 0 0,-1 0-1,0 0 1,1 0 0,-1 1 0,0-1-1,0 0 1,1 0 0,-1 0 0,0 1-1,0-1 1,0 0 0,1 0-1,-1 0 1,0 1 0,0-1 0,0 0-1,0 1 1,1-1 0,-1 0 0,0 0-1,0 1 1,0-1 0,0 0 0,0 1-1,0-1 1,0 0 0,0 0-1,0 1 1,0-1 0,0 0 0,0 1-1,0-1 1,0 0 0,0 1 0,0-1-1,-1 1 1,-3 16 88,3-14-69,-3 7 3,0 1 0,-1-2 1,-1 1-1,1-1 0,-2 1 1,1-1-1,-1-1 0,-11 11 0,6-6 89,1 1-1,-11 16 1,-26 41 288,46-68-301,1-1 1,0 1-1,0-1 1,0 1-1,0 0 1,0-1 0,1 1-1,-1 4 1,1-6-66,0-1 0,0 0 0,0 0 1,0 0-1,1 0 0,-1 0 0,0 1 1,0-1-1,0 0 0,0 0 0,1 0 1,-1 0-1,0 0 0,0 0 0,0 0 1,1 0-1,-1 0 0,0 0 0,0 0 1,1 0-1,-1 0 0,0 0 0,0 0 1,0 0-1,1 0 0,-1 0 0,0 0 1,0 0-1,0 0 0,1 0 1,-1 0-1,0 0 0,0-1 0,1 1 1,9-4 478,-9 4-305,30-12 670,46-19 73,-12 2-1580,-39 23-2487,-25 6 2586,0 0 1,1-1-1,-1 1 0,0 0 0,1 0 0,-1 0 0,0 0 1,1 0-1,-1 1 0,0-1 0,0 0 0,1 1 1,-1-1-1,0 1 0,0-1 0,3 2 0,-1 5-2120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 1888,'0'0'34,"0"0"0,1-1 0,-1 1 0,0 0 1,0 0-1,0 0 0,0 0 0,1-1 0,-1 1 0,0 0 0,0 0 0,0 0 1,0 0-1,0-1 0,0 1 0,0 0 0,0 0 0,0-1 0,1 1 0,-1 0 1,0 0-1,0 0 0,0-1 0,0 1 0,0 0 0,0 0 0,-1-1 0,1 1 1,0 0-1,0 0 0,0 0 0,0-1 0,0 1 0,0 0 0,0 0 0,0 0 1,0-1-1,-1 1 0,1 0 0,0 0 0,0 0 0,0 0 0,0-1 0,0 1 0,-1 0 1,1 0-1,0 0 0,0 0 0,0 0 0,-1 0 0,1 0 0,0 0 0,0-1 1,-1 1-1,1 0 0,0 0 0,0 0 0,-1 0 0,3 0 1340,-1-10 3109,-1 7-2189,0 10 1894,-1 6-3364,0 0 0,-3 15 1,1-15-592,1 0 0,0 16 1,5 92 875,2-46-858,-6-60-22,-4 30 0,5-45-196,0 1 0,0-1 0,-1 1 0,1-1-1,0 1 1,0-1 0,0 1 0,0-1-1,0 1 1,0-1 0,0 1 0,0-1 0,0 1-1,0-1 1,1 1 0,-1-1 0,0 1 0,0-1-1,0 1 1,1 0 0,-1-1-19,1 0-1,-1 0 1,0 0-1,1 0 1,-1 0 0,1 0-1,-1 0 1,0 0 0,1 0-1,-1-1 1,0 1 0,1 0-1,-1 0 1,0 0 0,0 0-1,1-1 1,-1 1-1,0 0 1,1 0 0,-1-1-1,0 1 1,1 0 0,23-27 43,-13 12-18,1 3-158,0 1-1,0 0 1,1 0 0,0 1-1,1 1 1,0 0 0,23-10-1,-36 19 124,1-1 0,-1 1-1,1-1 1,-1 1 0,0-1-1,1 1 1,-1 0 0,1 0-1,-1 0 1,1 0 0,-1 0-1,1 0 1,-1 0 0,1 0-1,-1 1 1,1-1 0,-1 0-1,0 1 1,1-1 0,-1 1-1,0 0 1,3 1 0,-3-1 32,1 1 0,-1-1 0,0 1 1,0-1-1,0 1 0,0 0 0,0-1 1,0 1-1,-1 0 0,1-1 1,0 1-1,-1 0 0,0 0 0,1 0 1,-1 0-1,0-1 0,0 1 0,0 3 1,0 2 65,-1 0 0,0 0 0,-1 0 0,1-1 0,-4 8 0,-3 19 278,7-31-356,1 1 1,-1 0-1,0 0 1,1 0-1,-1-1 1,-1 1-1,1 0 1,0-1-1,-1 1 1,1-1-1,-1 1 1,0-1 0,1 0-1,-4 3 1,1-1-7,0 1 1,-1-1-1,0 0 1,0 0-1,0 0 1,0 0-1,0-1 1,-1 0-1,1 0 0,-1-1 1,0 1-1,0-1 1,0-1-1,-10 3 1,6-3-100,0-1-1,0 0 1,0-1-1,0 0 1,-15-3-1,-22-10-4800,32 9-856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2656,'-14'-5'11995,"23"0"-10167,16-5-1012,-17 8-644,0 1 0,0 0 0,1 0-1,-1 1 1,1 0 0,-1 0-1,13 3 1,-19-3-166,0 1 0,1-1 1,-1 1-1,0-1 0,0 1 0,0 0 0,0 0 1,1 0-1,-1 0 0,-1 0 0,1 0 1,0 1-1,0-1 0,0 1 0,-1-1 0,1 1 1,-1 0-1,1 0 0,-1-1 0,0 1 1,1 0-1,-1 0 0,0 0 0,0 1 0,-1-1 1,1 0-1,0 0 0,-1 0 0,1 1 0,-1-1 1,0 0-1,0 3 0,0 0 19,-1 1 0,1 0 0,-2-1 0,1 1-1,-1 0 1,1-1 0,-1 0 0,-1 1 0,1-1 0,-1 0 0,-5 7 0,-5 6 127,-26 26 1,17-20 75,-5 1 428,22-21-449,0 0-1,0 0 0,1 1 0,0 0 0,-7 8 0,11-13-189,0 0 0,0 0-1,0 0 1,0 0-1,0 0 1,0 0 0,0 0-1,0 0 1,0 1-1,0-1 1,0 0 0,0 0-1,0 0 1,0 0-1,0 0 1,0 0 0,0 0-1,0 0 1,0 0-1,0 1 1,0-1 0,0 0-1,0 0 1,0 0-1,0 0 1,0 0 0,0 0-1,0 0 1,0 0-1,0 0 1,0 1 0,0-1-1,0 0 1,1 0-1,-1 0 1,0 0 0,0 0-1,0 0 1,0 0-1,0 0 1,0 0 0,0 0-1,0 0 1,0 0-1,0 0 1,1 0 0,-1 0-1,0 0 1,0 0-1,0 0 1,0 0 0,9 0 439,12-3-93,-19 3-302,166-27-293,-55 21-5456,-79 9 3369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18 576,'0'-13'4011,"-4"11"-342,4 1-3608,0 1 0,0 0 0,0 0 0,0 0 0,0 0 0,0 0 0,0 0 0,0 0 0,0-1 0,1 1 0,-1 0 0,0 0 0,0 0 0,0 0 0,0 0 0,0 0 0,0 0 0,0 0 0,1 0 0,-1 0 0,0 0 0,0 0 0,0 0 0,0 0 0,0 0 0,1 0 0,-1 0 0,0 0 0,0 0 0,0 0 0,0 0 0,0 0 0,0 0 0,1 0 0,-1 0 0,0 0 0,0 0 0,0 0 0,0 0 0,0 0 0,0 0 0,1 0 0,-1 0 0,0 1 0,0-1 0,0 0 0,0 0 1,0 0-1,0 0 0,0 0 0,0 0 0,0 0 0,0 1 0,0-1 0,1 0 0,-1 0 0,0 0 0,0 0 0,0 0 0,0 1 0,7 9 1139,-2-4-725,1 1-1,-1 0 0,0 0 1,0 0-1,-1 0 1,6 14-1,14 50 1361,-23-65-1711,4 17 167,-1-1 0,-1 1-1,-1 38 1,0-14 18,0-1 20,-3 1 0,-10 75 0,7-104-179,0-1 1,-7 17-1,7-23 17,4-10-145,0 0 0,0 0 0,0 0 0,0 0-1,-1-1 1,1 1 0,0 0 0,-1 0 0,1 0 0,-1 0-1,1-1 1,-1 1 0,1 0 0,-1-1 0,1 1-1,-1 0 1,0-1 0,1 1 0,-1 0 0,0-1 0,0 1-1,1-1 1,-1 0 0,0 1 0,0-1 0,0 0-1,0 1 1,0-1 0,1 0 0,-1 0 0,0 0 0,-2 1-1,2-1-10,-1-1-1,1 1 0,-1 0 0,1 0 1,0-1-1,-1 1 0,1-1 1,-1 1-1,1-1 0,0 1 1,-1-1-1,1 0 0,0 0 0,0 0 1,0 0-1,0 1 0,-1-3 1,-1 1-3,1-1 0,0 0 0,0 0 0,0 0 1,1 0-1,-1 0 0,0-4 0,-1-1-29,1 0-1,0 0 1,0 0 0,1 0-1,-1-15 1,3 9-5,1 0 1,0 0-1,1 0 0,0 1 0,1-1 1,1 1-1,11-23 0,1-5-72,-11 25 237,1 0 1,1 1-1,0 0 1,1 1-1,1 0 1,0 0-1,15-15 1,-17 21-90,-1 1 0,1 0 1,1 1-1,-1 0 0,1 0 0,0 1 0,0 0 0,1 1 1,0 0-1,-1 0 0,1 1 0,1 0 0,10-1 1,-20 4-65,1-1-11,-1 1-1,1 0 1,-1 0 0,0 0-1,1 0 1,-1 0-1,1 0 1,-1 0-1,1 0 1,1 1-1,-2 0-134,23-17-17775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4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2560,'-3'-8'1054,"7"4"1269,-4 4-2185,1 0 0,-1 0 0,1-1 0,-1 1 0,1 0 0,-1-1 0,1 1 1,-1 0-1,0-1 0,1 1 0,-1-1 0,0 1 0,1 0 0,-1-1 0,0 1 0,1-1 1,-1 1-1,0-1 0,0 0 0,1 0 0,0-2 239,0 1 0,0-1 0,0 0 0,1 1-1,-1-1 1,1 1 0,0 0 0,0-1 0,0 1 0,0 0 0,0 0 0,0 0-1,1 1 1,-1-1 0,0 0 0,1 1 0,2-2 0,0 1-146,0 0 0,0 0 0,0 0 0,1 1 0,-1-1 0,0 1 1,1 0-1,6 0 0,-11 1-219,0 0 1,0 0 0,0 0-1,0 0 1,0 1 0,0-1-1,0 0 1,0 0 0,0 1-1,0-1 1,0 1 0,0-1-1,0 0 1,0 1-1,0 0 1,-1-1 0,1 1-1,0 0 1,0-1 0,-1 1-1,1 0 1,1 1 0,-2 0 25,1-1 0,0 1 0,0 0 0,-1 0 1,1 0-1,-1 0 0,0 0 0,1 0 0,-1 0 1,0 0-1,0 2 0,-1 3 43,0 0 1,0 0-1,0 0 0,-1 1 1,-4 9-1,-6 7 256,0-1 1,-2 0-1,-18 25 0,31-47-288,0 0-1,0 0 1,1 0-1,-1 1 0,0-1 1,1 0-1,-1 1 0,1-1 1,-1 1-1,1-1 1,-1 1-1,1-1 0,0 1 1,0-1-1,0 1 0,0-1 1,0 2-1,0-1-4,1-1-1,-1 0 1,1 0-1,-1 0 1,1 0 0,-1 0-1,1 0 1,0 0-1,0 0 1,-1 0-1,1 0 1,0-1 0,0 1-1,0 0 1,0 0-1,0-1 1,1 2-1,2-1 27,0 1 0,0 0-1,0-1 1,0 0 0,0 0-1,0 0 1,0-1-1,0 1 1,0-1 0,1 0-1,3-1 1,10-1-349,-1-1 0,18-6 1,10-5-6155,-27 10 4140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1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6304,'1'0'543,"-1"0"-475,0 0 0,0-1 0,0 1-1,0 0 1,0 0 0,0 0 0,-1-2 1901,1 2-1901,0 0 0,0 0 0,0 0 0,0 0-1,0 0 1,0 0 0,0 0 0,-1 0 0,1 0 0,0 0 0,1-1 35,-1 1 1,1 0-1,-1-1 1,1 1-1,-1 0 1,1 0-1,-1 0 1,1 0-1,-1-1 1,1 1-1,0 0 1,-1 0-1,1 0 1,-1 0-1,1 0 0,0 0 1,5 1 334,-1 0 0,1-1 0,0 0 0,-1-1 0,1 1-1,-1-1 1,1 0 0,5-2 0,-4 1-180,0 0-1,0 1 0,0 0 0,-1 0 1,1 0-1,0 1 0,0 0 1,0 1-1,0-1 0,0 1 1,9 3-1,-16-4-227,1 0 0,-1 0 0,1 0 0,-1 1 0,1-1 0,-1 0 1,1 0-1,-1 1 0,1-1 0,-1 0 0,1 1 0,-1-1 0,0 1 0,1-1 0,-1 0 0,0 1 0,1-1 0,-1 1 0,0-1 0,1 1 0,-1-1 0,0 1 0,0-1 1,0 1-1,1 0 0,-1-1 0,0 1 0,0-1 0,0 1 0,0 0 0,0 1 44,-1 0 0,1-1 0,-1 1 0,1 0 0,-1 0 0,0-1 0,0 1 0,1-1 0,-3 4 0,-5 4 214,1 0 1,-13 11-1,15-15-217,-9 9 336,1 0 0,-21 29 0,33-41-382,0-1 0,0 1-1,0 0 1,0 0 0,0 0 0,0-1-1,1 1 1,-1 0 0,1 0-1,-1 0 1,1 0 0,0 2 0,0-3 4,0 0 0,0 0 0,0 0 0,1 1 1,-1-1-1,0 0 0,1 0 0,-1 0 0,1 0 1,-1-1-1,1 1 0,-1 0 0,1 0 0,0 0 1,-1 0-1,3 1 0,-1 0 31,1 0 0,0-1 0,0 1 0,0-1 0,-1 0 0,1 0 0,1 0 1,-1 0-1,0-1 0,0 1 0,0-1 0,0 1 0,5-1 0,23-2-98,0-1-1,0-1 1,0-1-1,39-13 1,-33 9-2134,1 5-6690,-24 7 5822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1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7 2080,'-47'3'11466,"38"-1"-10796,9 0-252,0-2-387,1 1-1,0-1 0,0 0 1,0 0-1,0 1 0,0-1 1,0 0-1,0 0 0,-1 0 1,1 0-1,0 0 0,0 0 1,0 0-1,0-1 0,1 1 1,18-3 287,1 0 1,-1 2 0,41 2 0,-13 0 16,0 0-174,144-6 595,-97 0-201,-60 5 115,-21 0-888,-11 1-1036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19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3072,'0'-9'5072,"23"-4"-1040,-16 9-3655,0 0 1,-1 0 0,1 1-1,1 0 1,-1 0 0,0 1 0,14-3-1,58-4 543,-60 7-760,10-1 4,30-2 388,87 1 1,-120 5-351,-1-1 0,32-3-1,-13-6-3499,-38 6-2158,-3 2 3131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1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83 296 1728,'2'-2'783,"-5"4"274,3-2-1020,0 0 1,0 0-1,0 0 0,0 0 1,-1 1-1,1-1 0,0 0 1,0 0-1,0 0 0,0 0 1,0 0-1,0 0 1,0 0-1,0 1 0,0-1 1,0 0-1,0 0 0,0 0 1,0 0-1,0 0 0,0 0 1,0 1-1,0-1 1,0 0-1,0 0 0,0 0 1,0 0-1,0 0 0,0 0 1,0 1-1,0-1 0,0 0 1,0 0-1,0 0 1,0 0-1,0 0 0,0 0 1,0 1-1,0-1 0,0 0 1,0 0-1,0 0 0,1 0 1,-1 0-1,0 0 0,0 0 1,0 0-1,0 0 1,4 15 1789,-3-15-1765,-1 1 0,1-1 0,-1 0-1,0 0 1,1 0 0,-1 0 0,1 0-1,-1 0 1,1 1 0,-1-1 0,1 0-1,-1-1 1,1 1 0,-1 0 0,0 0-1,1 0 1,-1 0 0,1 0 0,-1 0-1,1 0 1,-1-1 0,1 1 0,-1 0-1,0 0 1,1-1 0,0 0 0,19-11 633,-10 1-641,0 0 0,0 0 0,-1-1 0,0-1 1,-1 1-1,11-26 0,-16 29-137,2-4-26,-3 12 221,-2 8 208,-1 19 139,-1 0 1,-10 49-1,-21 48 872,15-56-702,-33 105 347,-25 104 299,74-253-1151,2-18 27,-1 0 0,1-1-1,-1 1 1,0-1 0,-3 8 0,4-12-142,0 0-1,0 0 1,0 0-1,0 0 0,0 0 1,0 0-1,0 0 1,0-1-1,0 1 1,0 0-1,0 0 1,0 0-1,0 0 1,0 0-1,-1 0 1,1 0-1,0 0 0,0 0 1,0 0-1,0 0 1,0 0-1,0 0 1,0 0-1,0 0 1,0 1-1,0-1 1,0 0-1,0 0 1,0 0-1,0 0 0,0 0 1,0 0-1,0 0 1,0 0-1,-1 0 1,1 0-1,0 0 1,0 0-1,0 0 1,0 0-1,0 0 0,0 0 1,0 0-1,0 0 1,0 0-1,0 0 1,0-10 170,2-13-148,-2 23-31,7-40 61,2 0 0,22-62-1,-20 69-103,12-30 6,3-10 20,24-106-159,8 8 96,-48 146 55,-2 4-34,1 1 0,0-1 0,2 1 0,23-32 0,-24 39 22,2 0-1,0 0 1,27-20-1,-34 28 5,1 1 0,0 1 1,0-1-1,0 1 0,0 0 1,1 0-1,-1 1 0,1 0 0,0 0 1,-1 0-1,1 1 0,10-1 1,-13 2 25,-1 0 0,0 1 1,0-1-1,0 1 1,0-1-1,1 1 1,-1 0-1,0 0 0,0 0 1,0 0-1,-1 1 1,1-1-1,0 1 1,3 2-1,-5-2 21,1-1 0,-1 1-1,1 0 1,-1 0 0,1-1 0,-1 1 0,0 0 0,0 0-1,0 1 1,0-1 0,0 0 0,-1 0 0,1 0 0,0 0-1,-1 1 1,0-1 0,0 0 0,1 1 0,-1-1 0,-1 3-1,0 6 62,-1 0 0,-1 1 0,1-1 0,-2 0 0,-8 20-1,-31 51 159,37-73-232,-7 13 108,-2-1 0,0-1 0,-24 25 0,-58 48 570,63-66-765,99-23-906,-53-3 991,0 0 0,0 0 0,0 1 0,-1 1 0,1 0 0,0 0 0,-1 2 0,11 4-1,-14-5 11,-1 0-1,0 0 0,0 0 0,0 1 0,-1 0 0,0 0 1,0 0-1,0 1 0,0 0 0,-1 0 0,0 1 0,7 12 0,-11-16 33,1 0-1,-1 1 0,0-1 0,0 1 0,0-1 0,0 1 0,-1 0 1,1-1-1,-1 1 0,0 0 0,0-1 0,0 1 0,-1 0 1,1-1-1,-1 1 0,0 0 0,0-1 0,0 1 0,-1-1 0,1 0 1,-1 1-1,0-1 0,0 0 0,0 0 0,-4 5 0,-5 4 88,-1 0 0,0-1 0,-1 0 0,-19 13 0,12-9-36,-23 18 169,-56 40 44,89-66-280,-1 0 1,0-1-1,0 0 1,0-1-1,-1-1 1,0 1-1,0-2 1,-14 3-1,-16-2-180,36-4-137,1 0 194,7 0 62,-1 0 57,0 1-404,1 1 368,-1-1 1,0 0-1,1 0 0,-1 0 0,0 0 0,1 0 0,0 0 0,-1 0 1,1-1-1,-1 1 0,1 0 0,3 0 0,-1 0 4,1 0-1,-1 0 1,1 0 0,-1-1-1,1 1 1,-1-1-1,1 0 1,0 0 0,-1-1-1,1 0 1,-1 1 0,0-2-1,1 1 1,3-2-1,89-54 1,-32 16 44,19-4 31,135-52 0,-197 88 28,0-1 1,-1 0-1,0-2 1,-1 0-1,25-20 0,-42 30-75,-1-1 0,1 1 0,-1-1-1,0 1 1,0-1 0,0 0 0,0 0 0,0 0-1,0 0 1,-1 0 0,0 0 0,2-7-1,4-9-223,-4 11-7,-3 7 200,0 0 0,0 1 1,0-1-1,0 0 0,1 1 0,-1-1 0,0 0 1,0 0-1,1 1 0,-1-1 0,0 1 1,1-1-1,-1 0 0,1 1 0,-1-1 0,0 1 1,1-1-1,-1 1 0,1-1 0,0 1 1,-1-1-1,1 1 0,-1-1 0,1 1 0,0 0 1,-1-1-1,1 1 0,0 0 0,-1 0 1,1 0-1,0-1 0,0 1 0,0 0 0,2 0-13,0 1 0,-1-1 0,1 1 0,-1 0 0,1 0 0,-1 0 0,1 0 0,-1 0 0,1 0 0,-1 1 0,0-1 0,0 1 0,0 0 0,0-1-1,0 1 1,0 0 0,0 0 0,2 5 0,1-1-3,-1 1 1,0-1-1,0 1 0,-1 1 0,3 7 0,-4-9 30,0-1 0,-1 0 0,1 0 0,-1 1 0,-1-1 0,1 1 0,-1-1 0,0 1 0,0-1 0,0 0 0,-1 1 0,-1 6 0,0-2 21,1 0 1,1 0-1,-1 0 0,3 13 0,-1 9 326,0-28-314,0-1 0,1 1-1,-1 0 1,1-1-1,0 1 1,0-1 0,0 0-1,5 5 1,-6-6-12,1 0 1,1-1 0,-1 1-1,0-1 1,0 0-1,1 0 1,-1 1 0,0-1-1,1-1 1,-1 1-1,1 0 1,-1-1 0,1 1-1,-1-1 1,1 0-1,0 0 1,-1 0 0,1 0-1,-1 0 1,1 0-1,4-2 1,5-1-5,0-1 1,0-1-1,16-7 1,2-2-163,144-57 785,-158 63-592,0 0 0,18-13 0,-29 18-94,0-1-1,-1 0 0,1 0 1,-1 0-1,0-1 1,0 0-1,0 1 0,-1-1 1,0-1-1,3-5 1,-2 4-106,-1 0-1,-1-1 1,1 1 0,1-11 0,-3 16 134,-1-1 1,0 1-1,0 0 0,0-1 0,0 1 0,0 0 1,0-1-1,-1 1 0,1 0 0,-1-1 0,0 1 1,1 0-1,-1-1 0,0 1 0,0 0 0,-1 0 1,1 0-1,-3-3 0,3 4-17,-1 0-1,0-1 0,1 1 1,-1 0-1,0 1 1,0-1-1,0 0 1,1 1-1,-1-1 1,0 1-1,0-1 0,0 1 1,0 0-1,0 0 1,0 0-1,0 0 1,0 0-1,0 0 1,0 0-1,0 1 0,0-1 1,0 1-1,0-1 1,0 1-1,1 0 1,-1 0-1,0 0 1,0 0-1,-2 2 0,-4 3-6,1 0 0,0 1-1,0 0 1,0 0 0,1 1-1,0 0 1,1 0-1,-1 0 1,2 1 0,-1 0-1,1 0 1,0 0-1,1 0 1,0 0 0,1 1-1,0-1 1,0 1 0,0 17-1,3-16 106,0-1 0,1 1 0,0-1 0,1 0 0,0 0 0,1 0 0,0 0 0,0-1 0,1 1 0,7 9 0,-11-17-29,0 0 0,1-1 0,-1 1 0,0 0 0,1-1 0,-1 0 0,1 1-1,-1-1 1,1 0 0,0 1 0,0-1 0,-1 0 0,1 0 0,0-1 0,0 1-1,0 0 1,0-1 0,0 1 0,0-1 0,0 1 0,2-1 0,-1 0 0,1 0 0,-1-1 1,0 1-1,0-1 1,0 0-1,0 0 0,0 0 1,0 0-1,0 0 1,0-1-1,0 1 0,-1-1 1,5-3-1,93-64 9,-27 6 91,-53 44-184,1 1 0,31-21 0,-40 29-29,-10 9 47,-1-1 0,1 0 0,0 1 0,0-1 0,0 1-1,0 0 1,0 0 0,0 0 0,1 0 0,-1 0 0,4-1 0,-5 2 17,0 0 0,0 0 1,0 0-1,0 0 0,0 0 0,-1 0 1,1 0-1,0 0 0,0 1 0,0-1 0,0 0 1,0 1-1,-1-1 0,1 0 0,0 1 1,0-1-1,-1 1 0,1 0 0,0-1 1,-1 1-1,1-1 0,0 1 0,0 1 1,-1-1 14,1 1 1,-1-1 0,1 0 0,-1 1-1,0-1 1,1 1 0,-1-1 0,0 1-1,0-1 1,0 1 0,0-1-1,0 0 1,-1 3 0,-1 4 31,0 0 0,-1 0 0,-7 15 0,9-22-51,-22 44 883,28-52-817,1 1 0,0 1 1,0-1-1,1 1 0,0 0 0,10-5 0,57-30-302,-64 35 117,1 0 0,-1 1 0,1 0 1,0 0-1,20-3 0,-30 7 127,0 0 0,0 0-1,0 0 1,0 1 0,0-1-1,0 0 1,-1 0 0,1 0 0,0 1-1,0-1 1,0 0 0,0 1 0,0-1-1,-1 1 1,1-1 0,0 1-1,0-1 1,-1 1 0,1 0 0,0-1-1,-1 1 1,1 0 0,-1-1-1,1 1 1,-1 0 0,1 0 0,-1 0-1,0-1 1,1 1 0,-1 0 0,0 0-1,1 1 1,-1 3 59,1-1 1,-1 1-1,0 0 1,0 0-1,0 5 1,-1 3 459,19-16-178,-8 0-254,1 0-1,-1-1 0,0 0 0,18-12 1,-2 2-165,-5 3 8,0 0-1,26-19 0,-46 28 32,1 1 0,0-1 0,0 1 0,0 0-1,0 0 1,0 0 0,0 0 0,0 0 0,3 0 0,-4 2-7,1 0 0,-1 1 1,0-1-1,1 1 0,-1-1 0,0 1 1,0 0-1,0-1 0,0 1 1,1 3-1,2 14 78,-3-12-7,1 1 0,5 13 1,-5-14 96,0-1 0,0 1 0,1 10 0,-3-11-30,1-1-1,0 1 1,0-1-1,1 1 1,0-1-1,4 9 1,-5-11-40,0-1 0,1 0 0,-1 0 0,1 1 0,0-1 0,-1 0 0,1-1 0,0 1 0,0 0 0,0 0 0,0-1 0,0 1 0,1-1 0,-1 0 0,0 0 0,1 0 0,-1 0 0,1 0 0,-1 0 0,1-1 0,-1 1 0,1-1 0,0 1 0,-1-1 0,1 0 0,0 0 0,-1-1 0,1 1 0,-1 0 0,1-1 1,-1 1-1,1-1 0,-1 0 0,1 0 0,-1 0 0,1 0 0,-1-1 0,3-1 0,32-26 6,-2-2 0,-1-1 0,-2-2 0,-1-1 0,34-51 0,-41 58-307,-23 27 237,1-1-1,-1 1 1,1 0-1,0-1 1,-1 1-1,1 0 1,0 0-1,0 0 0,0 0 1,0 1-1,0-1 1,0 0-1,0 1 1,3-1-1,-3 2-26,1 0 1,-1 0-1,1 0 0,-1 0 0,1 0 1,-1 1-1,0-1 0,0 1 1,0-1-1,0 1 0,3 3 0,0 0-20,-3-3 54,1 0-1,-1 1 0,0 0 0,0-1 0,-1 1 0,1 0 0,-1 0 1,1 0-1,1 6 0,5 10 52,-2-8 19,-1 1 1,-1 0-1,0 0 0,-1 0 1,0 1-1,-1-1 0,0 1 1,-1 0-1,0-1 0,-1 1 1,-1 0-1,0 0 0,0-1 1,-2 1-1,-4 16 0,7-29-27,0 1-1,0-1 0,0 1 0,0-1 0,-1 1 0,1 0 0,0-1 0,0 1 1,-1-1-1,1 1 0,0-1 0,-1 1 0,1-1 0,-1 0 0,1 1 1,-1-1-1,1 1 0,-1-1 0,1 0 0,-1 0 0,1 1 0,-1-1 0,1 0 1,-1 0-1,1 1 0,-1-1 0,1 0 0,-2 0 0,1 0 10,-1 0-1,1 0 0,0-1 1,-1 1-1,1 0 1,-1-1-1,1 1 1,0-1-1,0 1 0,-1-1 1,-1-1-1,-3-3 47,-1 1 0,1-2 0,-6-5 0,11 9-62,-46-44-708,42 46 145,4 0 346,3 1 94,8 5-106,-1 1-3,21 5 273,1-1 1,0-2-1,0-1 0,1-1 1,0-2-1,0-1 0,50 0 1,-75-4 128,-5 0-168,-1 0-1,1 0 1,-1 0-1,1 0 0,0 0 1,-1 0-1,1 0 1,-1 0-1,1-1 0,-1 1 1,1 0-1,-1-1 1,0 1-1,1-1 1,-1 0-1,2-1 0,-2 1-55,10 3-44,-4 1 229,3-2-40,-9-3-100,0 1 1,-1 0 0,1-1-1,0 1 1,0 0-1,0-1 1,0 1 0,0 0-1,0 0 1,1 0 0,-1 0-1,0 0 1,0 0 0,3-1-1,-1 0 18,0 0 1,0 0-1,0-1 0,0 1 0,-1-1 0,1 0 1,-1 0-1,3-3 0,67-123 147,-45 69-242,32-104 0,-29 73-26,-20 66 60,-6 15-85,0 0 1,-1 0-1,0 0 1,-1 0-1,0-1 1,1-14-1,-3 23 189,0 12-784,0-9 547,0 19 357,1-16-211,-2 1 0,1-1 1,0 1-1,-1-1 0,-2 8 1,-8 18 146,11-29-112,0-1 0,0 1 0,0-1 0,0 1-1,-1-1 1,1 1 0,0-1 0,0 1 0,-1-1 0,1 1 0,0-1 0,-1 1 0,1-1 0,-1 1 0,1-1 0,0 0 0,-2 1 0,-1 2-1450,-17 4-12272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49 112 2560,'-19'-6'832,"18"6"-808,0 0-1,0-1 1,1 1 0,-1 0 0,0 0 0,0 0-1,0 0 1,1 0 0,-1 0 0,0 0 0,0 1-1,1-1 1,-1 0 0,0 0 0,0 0 0,1 1-1,-1-1 1,0 1 0,1-1 0,-1 0 0,0 1-1,0 0 1,-1 0 165,2-1-65,-1 1 1,0-1-1,1 0 1,-1 1-1,0-1 1,1 0-1,-1 1 1,0-1-1,1 1 1,-1-1 0,1 1-1,-1-1 1,1 1-1,0-1 1,-1 2-1,3 1 1272,8-2-875,65-6 1036,214-19 276,-135 9-1479,309-26 553,-181 16 90,-152 12-602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1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253 229 2496,'1'-1'39,"-1"1"0,1 0 0,-1 0 0,0-1 0,1 1 0,-1 0 0,1-1 0,-1 1 0,0 0 0,1-1 0,-1 1-1,0 0 1,0-1 0,1 1 0,-1-1 0,0 1 0,0-1 0,0 1 0,1 0 0,-1-1 0,0 1 0,0-1 0,0 1 0,0-1 0,0 1 0,0-1 0,0 1 0,0-1 0,0 1 0,0-1 0,0 1 0,0-1 0,0 1 0,0-1 0,-1 0 0,1 1 33,0 0 0,0-1 0,0 1 0,0-1-1,0 1 1,0-1 0,0 1 0,0 0 0,0-1 0,0 1 0,1-1 0,-1 1 0,0 0 0,0-1 0,0 1 0,1-1 0,-1 1 0,0 0 0,0-1 0,1 1 0,-1 0 0,0-1 0,1 1 0,-1 0 0,0 0 0,1-1 0,-1 1 0,8-9 1294,-7 2-822,-1 1 1,0-1 0,0 0-1,0 1 1,0-1 0,-1 0-1,-2-7 1,2 10-278,-1-6 390,0 0 0,0-1 1,-8-15-1,9 22-499,-1 0 1,0 0-1,-1 1 0,1-1 0,-1 0 0,0 1 1,0 0-1,0 0 0,0 0 0,0 0 0,-7-4 1,4 3-123,0 1 0,1 0 0,-2 0 0,1 0 0,0 1 0,0 0 0,-1 0 0,1 0 0,-1 1 0,0 0 0,1 1 0,-1-1 0,0 1 0,0 1 0,1-1 0,-1 1 0,0 0 0,1 0 0,-1 1 1,1 0-1,0 0 0,-1 1 0,1 0 0,-8 4 0,10-4-64,1 0 1,-1 0 0,1 0-1,0 0 1,0 0 0,0 0-1,0 1 1,1 0 0,-1-1-1,1 1 1,0 0 0,0 0-1,0 1 1,1-1 0,-1 0-1,1 0 1,0 1-1,0-1 1,1 1 0,-1-1-1,1 0 1,0 1 0,1 7-1,2 8 80,0 0 0,1 1-1,13 35 1,-11-37-34,49 134 452,-4-11 686,-48-131-1051,-1 1-1,1-1 0,-2 1 0,1-1 0,-2 1 0,0-1 1,0 1-1,-1 0 0,0-1 0,-1 1 0,0-1 1,-1 0-1,-1 1 0,-4 11 0,-43 115 440,49-130-837,0-1-1,-1 0 1,0 0 0,0 0-1,-8 12 1,15-27-5653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1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78 4992,'-20'-5'1589,"19"5"-1567,1 0-1,0 0 1,0 0-1,0 0 1,0 0-1,-1-1 1,1 1-1,0 0 1,0 0-1,0 0 1,0 0-1,-1 0 1,1 0-1,0 0 1,0 0-1,0 0 1,-1 0-1,1 0 1,0 0-1,0 0 1,0 0-1,-1 0 1,1 0-1,0 0 1,0 0-1,0 0 1,0 0-1,-1 1 1,1-1-1,0 0 1,0 0-1,0 0 1,0 0-1,-1 0 1,1 0-1,0 1 1,0-1-1,0 0 1,0 0-1,0 0 1,0 0-1,0 0 1,0 1-1,-1-1 1,1 0-1,0 0 1,0 0-1,0 1 1,0 1 1713,7-3-851,1 0 0,-1 0 0,10-4 0,6-1-30,61-9 871,105-19 853,-157 29-2392,-9 1-123,0 1 0,0 1 0,31 1 0,-18 2-919,-24-1-3648,-6 0 2755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2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6 3648,'-3'-6'3664,"-4"12"576,-11 6-2713,1 0 0,-31 27 0,31-21-1355,0 0 0,1 1 1,1 0-1,0 2 0,2-1 1,-11 25-1,-3 11 260,-22 68-1,7 19 100,36-118-535,2 0-1,1 0 0,0 47 0,4-59-97,0 0-1,1 0 1,1-1 0,0 1-1,1-1 1,0 1-1,1-1 1,0 0 0,1-1-1,1 1 1,-1-1-1,2-1 1,-1 1 0,11 10-1,-14-18-272,-1 0 0,1 0 0,-1 0 0,1-1 0,0 0 0,0 1-1,0-1 1,0 0 0,0-1 0,1 1 0,-1-1 0,0 0 0,1 0 0,-1 0 0,1-1 0,-1 1-1,8-1 1,20 0-1763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2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4800,'-3'3'5912,"3"-3"-5794,-3 12 2438,0 22-1792,2-24 24,-29 197 2732,9-72-2720,19-116-682,1 1-1,2 26 1,1-3-130,-2-37 40,0-1-1,1 0 0,0 0 1,0 0-1,0 0 0,0 0 1,1 0-1,0 0 0,0 0 0,0 0 1,1-1-1,-1 1 0,1-1 1,4 5-1,-5-6-247,1-1 0,-1 1 0,1-1 0,-1 0 1,1 0-1,0 0 0,0-1 0,0 1 0,6 2 0,-6-4-450,0 1-1,0 0 1,0-1-1,0 1 1,0-1 0,1 0-1,-1 0 1,0 0-1,0-1 1,0 1-1,5-2 1,2 1-1319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3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13 7136,'0'0'67,"-1"0"0,1 0 0,0 1 1,0-1-1,0 0 0,0 0 0,-1 0 1,1 0-1,0 0 0,0 0 0,0 0 1,-1 0-1,1 0 0,0 0 0,0 0 0,0 0 1,0 0-1,-1 0 0,1 0 0,0-1 1,0 1-1,0 0 0,0 0 0,-1 0 1,1 0-1,0 0 0,0 0 0,0 0 0,0 0 1,0-1-1,-1 1 0,1 0 0,0 0 1,0 0-1,0 0 0,0 0 0,0-1 1,0 1-1,0 0 0,0 0 0,0 0 0,0 0 1,0-1-1,0 1 0,-1 0 0,2-1 31,-1 1-1,0 0 0,1 0 0,-1-1 1,0 1-1,0 0 0,1 0 0,-1-1 1,0 1-1,1 0 0,-1 0 0,0 0 0,1 0 1,-1 0-1,0-1 0,1 1 0,-1 0 1,1 0-1,-1 0 0,0 0 0,1 0 1,56 4 3240,19-8-1714,-41 2-1601,36 2-1,-6 1-577,-38-2-2431,-24 2 2422,4-2-203,-2-1-2707,-1 1 1485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3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5888,'2'-1'239,"0"-1"0,0 1 0,0 0 0,1 0 0,-1 0 0,0 1 0,0-1 0,1 0 0,-1 1 0,0-1 1,1 1-1,-1 0 0,1 0 0,-1 0 0,0 0 0,1 0 0,2 1 0,5 1 524,1 1-1,14 5 1,-18-6-304,16 6 212,0 1 0,0 1 1,-1 1-1,0 1 0,28 21 0,-39-24-420,0 1 1,0 1-1,-1 0 0,-1 0 1,0 0-1,-1 2 0,0-1 1,0 1-1,9 23 1,-4-4 94,-2 0 0,-1 1 0,5 36 0,-9-38-144,-2 1-1,-2-1 1,0 1 0,-2 0-1,-5 39 1,2-48-209,-1-1 1,-1 0 0,-1-1-1,-1 1 1,0-1-1,-2-1 1,-1 1 0,-14 23-1,11-24-1346,-1 0 0,-1-1-1,-30 31 1,14-20-849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76 304 2080,'-7'-2'1602,"0"1"1,0-1-1,0 2 0,0-1 1,0 1-1,0 0 0,0 0 1,-13 3-1,185 1 355,-93-3-1496,140-17 0,-184 13-476,148-25 644,-17 8-339,-105 14-68,-15 5-95,-28 2-82,-1-2-1,19-1 1,-1 1 2,-17 1 173,-11 0-208,0 0 0,1 0 0,-1-1 0,1 1 0,-1 0 0,1 0 0,-1 0 0,0 0 0,1-1-1,-1 1 1,0 0 0,1 0 0,-1-1 0,0 1 0,1 0 0,-1 0 0,0-1 0,0 1 0,1 0 0,-1-1 0,0 1-8,0 0 1,0 0 0,0 0-1,0 0 1,0 0 0,0 0-1,0 0 1,0 0-1,0 0 1,0 0 0,1 0-1,-1 0 1,0 0 0,0 0-1,0 0 1,0 0 0,0 0-1,0 0 1,0 0-1,0 0 1,0 0 0,0 0-1,0 0 1,0 0 0,0 0-1,0 0 1,0 0-1,0 0 1,0 0 0,0 0-1,0 0 1,0 0 0,0 0-1,0 0 1,0 0-1,1 0 1,-1 0 0,0 1 517,-1-2-504,1 0-1,0 0 1,-1 0-1,1 0 1,-1-1-1,1 1 1,-1 0-1,0 0 0,1 0 1,-2-1-1,-2-2 26,-1 0 0,0 0-1,1 1 1,-1-1-1,-1 1 1,1 0 0,-10-3-1,-3-3-31,-195-109 160,186 105-440,23 11 246,0 1 1,0-1 0,0 0-1,0-1 1,0 1 0,1-1-1,-5-3 1,8 6 12,0 0 1,-1-1-1,1 1 1,-1 0-1,1-1 0,-1 1 1,1-1-1,0 1 0,-1-1 1,1 1-1,0-1 1,0 1-1,-1-1 0,1 1 1,0-1-1,0 1 1,0-1-1,0 1 0,0-1 1,-1 1-1,1-1 1,0 0-1,0 1 0,1-1 1,-1 0-15,0 1 1,1-1 0,-1 1-1,0 0 1,1-1 0,-1 1-1,1-1 1,-1 1 0,0 0 0,1-1-1,-1 1 1,1 0 0,-1 0-1,1 0 1,0-1 0,-1 1-1,1 0 1,-1 0 0,1 0-1,4-1-107,-1 1-1,0-1 0,0 1 0,7 1 1,10 2 125,-1 0 1,1 2-1,-1 0 0,0 2 1,28 12-1,-38-14 4,0 0 0,0 1 0,-1 0 0,0 1 0,0 0 0,0 0 0,-1 1-1,0 0 1,-1 0 0,0 1 0,11 17 0,-16-21 22,0 1 0,1-1 1,-2 1-1,1-1 0,-1 1 0,0 0 1,0 0-1,0 0 0,-1 0 0,0-1 0,-1 11 1,0-7 4,-1 0 0,1 0 0,-2 0 0,1-1 0,-1 1 0,0-1 0,-5 9 0,-39 53 1,43-65 9,0 1-1,0-1 0,-1 0 1,0 0-1,0 0 0,-1-1 1,-10 8-1,12-10 58,0 0 0,0 0 0,1 0 0,-1-1 0,0 0 0,0 1 0,-1-1 0,1-1 0,0 1 0,0-1 0,0 1 0,-1-1 0,-5-1 0,8 1-53,-1-1 0,1 0 0,-1 0 0,1 0 0,-1-1 0,1 1 0,0 0 0,0-1 1,0 1-1,-1-1 0,2 0 0,-1 0 0,0 0 0,0 0 0,0 0 0,1 0 0,0 0 0,-1-1 0,1 1 0,-1-3 0,-3-6-26,1 1 0,-6-23 0,6 19-405,1-1 1,0 1 0,1-1-1,1 0 1,1 0 0,0 0-1,3-25 1,-3 39 235,0 0 0,0 0 0,0 0 0,0 1-1,1-1 1,-1 0 0,0 0 0,0 0 0,1 1 0,-1-1 0,1 0-1,-1 0 1,0 1 0,1-1 0,-1 0 0,1 1 0,0-1 0,-1 1 0,1-1-1,0 1 1,-1-1 0,1 1 0,0-1 0,-1 1 0,1-1 0,0 1 0,0 0-1,-1 0 1,1-1 0,2 1 0,0 0-433,0 0 0,0 0 0,-1 1 0,1-1 0,0 1 0,0 0 0,3 1 0,16 6-1709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8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 3648,'0'0'18,"0"-1"101,0 0 0,0 0 0,0 0 0,0 0 0,0 0 0,0 0 0,0 0 0,-1 0 0,1 1 0,0-1 0,0 0 0,-1 0 0,1 0 0,-1 0 0,1 0 0,-1 1 0,0-2 0,2 3 669,0 0 0,-1 0 1,1 0-1,0 1 0,-1-1 0,1 0 1,0 1-1,-1-1 0,1 3 1,2 21 2568,-3 35-2653,0-34 370,17 486 649,-16-436-2038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8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85 3808,'-1'0'302,"0"0"0,1-1-1,-1 1 1,1 0 0,-1-1 0,1 1 0,-1-1-1,1 1 1,-1-1 0,1 1 0,-1-1 0,1 1 0,-1-1-1,1 1 1,0-1 0,-1 0 0,1 1 0,0-1-1,0 0 1,0 1 0,-1-1 0,1 1 0,0-1 0,4-4 3796,-4 4-3555,1 1-1,0-1 1,-1 1-1,1 0 1,0-1-1,0 1 1,0 0-1,3-2-1003,8-2 986,0 0 1,0 1-1,1 0 1,-1 1-1,18 0 0,17-4-248,231-26 1179,-251 29-1403,16-1-285,-40 5 221,1-1-1,-1 0 1,0 0 0,0 1-1,1 0 1,-1 0-1,0 0 1,0 0 0,0 0-1,5 3 1,-4-1 13,-3-3-84,0 0 0,0 0 0,-1 1 0,1-1 0,0 0 0,-1 0 1,1 1-1,0-1 0,-1 1 0,1-1 0,-1 1 0,1-1 0,0 1 0,-1-1 0,0 1 0,1-1 0,-1 1 0,1-1 0,-1 1 0,1 0 1,-1-1-1,0 1 0,0 0 0,1-1 0,-1 1 0,0 0 0,0 0 0,0-1 0,0 1 0,0 0 0,0 0 0,0-1 0,0 1 0,0 0 1,0 0-1,0 0 0,-2 4-1462,0-1 0,-1 0 0,1 0 0,-1 0 0,1 0 0,-1 0 0,-1-1 0,1 1 0,-6 4 0,1-2-909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9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47 4160,'-22'25'2336,"21"-23"-1924,0-1-1,1 1 1,0 0 0,-1 0 0,1 0 0,0 0-1,0 0 1,0 0 0,0 0 0,0-1 0,1 1-1,-1 0 1,2 4 0,-2-6-283,0 0-1,1 1 1,-1-1 0,1 0-1,-1 0 1,0 0 0,1 0 0,-1 1-1,1-1 1,-1 0 0,1 0-1,-1 0 1,1 0 0,-1 0-1,0 0 1,1 0 0,-1 0 0,1 0-1,-1 0 1,1-1 0,-1 1-1,1 0 1,0 0 0,17-6 1598,-10 4-1157,78-26 2099,-43 13-2011,48-9-1,60-3-491,-120 27-1710,-14 1-1963,-16-1 3142,0 0-1,0 0 0,0 0 1,0 1-1,-1-1 0,1 0 1,0 1-1,0-1 0,-1 0 1,1 1-1,0-1 0,-1 1 1,1-1-1,0 1 0,0 1 1,6 3-3086,2-1 838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24 708 1824,'-23'8'1040,"32"-4"806,-4-2-1604,-1 1 0,0-1 0,1-1 1,-1 1-1,1 0 0,5 0 0,4-2 204,0 0-1,1-1 1,-1-1 0,0 0-1,0-1 1,21-7 0,-4-1 135,51-25 1,-65 26-441,-1 0 1,0-1-1,0 0 1,-1-1 0,-1-1-1,0-1 1,0 0-1,-2-1 1,1 0-1,11-20 1,-23 33-128,0 0 1,0 1 0,0-1-1,0 0 1,0 0-1,0 0 1,0 0-1,-1 0 1,1 0-1,-1 0 1,1-1-1,-1 1 1,0 0-1,0 0 1,0 0-1,0 0 1,-1-4-1,0 6-60,1 0-1,-1 0 1,1 1-1,-1-1 1,1 1 0,-1-1-1,1 1 1,-1-1-1,1 1 1,-1-1-1,1 1 1,-1-1-1,1 1 1,0-1 0,-1 1-1,1 0 1,-1 0-1,-1 3-87,-3 4 31,-1 0-1,2 1 1,-1 0 0,1 0 0,1 1 0,0-1 0,-4 16 0,3-5 177,1 0 0,-1 38 0,4-55-12,0-1 0,0 0 1,1 0-1,-1 0 0,0 1 0,1-1 1,-1 0-1,1 0 0,0 0 0,0 0 0,0 0 1,0 0-1,0 0 0,0 0 0,1-1 1,-1 1-1,1 0 0,-1-1 0,1 1 0,-1-1 1,1 1-1,0-1 0,0 0 0,0 0 0,0 1 1,0-1-1,0-1 0,0 1 0,0 0 1,0 0-1,0-1 0,0 0 0,0 1 0,1-1 1,-1 0-1,0 0 0,0 0 0,0 0 1,1 0-1,-1-1 0,3 0 0,18-5 286,1-1-1,22-10 1,-19 7-212,10-3-20,-1-2 0,0-2 1,-2-1-1,51-34 0,15-30-884,-100 81 746,1 1 0,-1-1 0,1 1 1,0-1-1,-1 1 0,1-1 0,0 1 0,-1-1 0,1 1 0,0-1 0,0 1 0,-1 0 0,1 0 0,0-1 0,0 1 0,0 0 1,-1 0-1,1 0 0,0 0 0,0 0 0,0 0 0,-1 0 0,1 0 0,0 0 0,1 1 0,-1-1 15,-1 1-1,1-1 0,0 1 0,-1 0 1,1-1-1,-1 1 0,1 0 0,-1 0 1,0-1-1,1 1 0,-1 0 1,0 0-1,1 0 0,-1-1 0,0 1 1,0 0-1,0 0 0,0 0 0,0 0 1,0 0-1,0-1 0,0 1 0,0 0 1,0 0-1,0 0 0,-1 1 1,-3 20 19,-2 0 0,0-1 0,-17 37 0,22-55 232,0 1 0,0-1 1,0 1-1,0 0 1,0 5-1,17-16 551,-12 5-732,0 1 0,1-1 0,-1 0 0,5-4 0,45-29-225,12-9-162,-63 41 280,1 0-1,-1 0 0,1 0 1,0 1-1,0-1 1,1 1-1,-1 0 0,0 0 1,1 1-1,6-3 1,-10 5 23,0-1 1,-1 0 0,1 1 0,-1-1 0,1 1-1,-1-1 1,1 1 0,-1-1 0,1 1 0,-1 0 0,1-1-1,-1 1 1,0 0 0,1-1 0,-1 1 0,0 0 0,0-1-1,0 1 1,1 0 0,-1-1 0,0 1 0,0 0 0,0 1-1,2 14-102,-5 10 115,2-21-4,1 0 1,-1-1 0,1 1 0,0 0 0,1 8 0,0 8 11,-1-17 24,0 0 0,0 0-1,1 0 1,-1 0-1,2 5 1,-2-8-4,1 0 0,-1-1 0,1 1 1,-1 0-1,1 0 0,-1 0 0,1 0 0,-1-1 0,1 1 1,0 0-1,0 0 0,-1-1 0,1 1 0,0-1 1,0 1-1,0-1 0,0 1 0,-1-1 0,1 1 0,0-1 1,0 0-1,0 1 0,0-1 0,0 0 0,1 0 1,4 1 86,0-1 0,-1 0 0,1 0 1,0 0-1,-1-1 0,1 0 0,6-2 1,38-15 222,-28 9-249,-7 4-42,74-31 135,-76 29-153,-1 0 1,0 0-1,-1-1 0,1 0 1,9-11-1,-7 4 30,0-1 0,-1 0-1,0-1 1,17-33 0,30-78 191,-9-16-239,-43 119-54,-2 4 3,5-29 1,-1 1-519,-10 48 541,0 0-1,0 0 1,1 0 0,-1 0 0,0 0 0,0 0 0,0 0-1,-1 0 1,1 1 0,0-1 0,0 0 0,0 0-1,-1 0 1,1 0 0,-1-1 0,0 1 12,1 1 0,0 0 1,-1-1-1,1 1 0,0 0 1,-1-1-1,1 1 0,-1 0 1,1 0-1,0-1 0,-1 1 1,1 0-1,-1 0 0,1 0 0,-1 0 1,1 0-1,-1 0 0,1 0 1,-1 0-1,1 0 0,0 0 1,-1 0-1,1 0 0,-1 0 1,1 0-1,-1 0 0,1 0 0,-1 0 1,1 0-1,-1 1 0,1-1 1,0 0-1,-1 0 0,1 1 1,-1-1-1,1 0 0,-1 1 1,-3 3-19,-1 0 0,0 0 0,1 1 1,0-1-1,0 1 0,1 0 1,-1 0-1,1 0 0,0 1 0,-3 6 1,-22 62 3,27-71 34,-22 73-36,-23 135 0,42-185 31,1 0 1,1 1 0,2 50-1,0-73 36,1 1-1,0-1 0,0 1 0,0-1 1,0 0-1,1 0 0,0 0 1,0 0-1,0 0 0,0 0 1,0 0-1,1 0 0,4 4 1,-4-6 9,-1 0 1,1 0 0,-1 0 0,1 0-1,-1-1 1,1 1 0,0-1 0,0 0-1,0 0 1,0 0 0,0 0 0,0 0-1,0-1 1,0 1 0,0-1 0,0 0-1,0 0 1,0 0 0,6-1-1,6-1 117,-1 1-131,-1-1 0,0-1 0,0 0 0,0 0 0,-1-1 0,16-7 0,-10 5-3,-16 5-42,0 1 1,0-1-1,0 1 1,-1-1-1,1 0 1,0 0-1,0 1 1,0-1-1,3-3 1,-5 3 7,0 2 13,0 0 76,0-2-58,1-5-107,-6 8 48,9-13 555,-2 0-274,1-6-278,-3 17 23,0 0-1,0-1 1,0 1 0,0 0-1,0 0 1,0 0 0,0 0-1,0 0 1,0 0 0,0-1-1,0 1 1,0 0 0,0 0-1,0 0 1,0 0 0,0-1-1,0 1 1,0 0 0,0 0-1,0 0 1,0 0 0,0 0-1,0-1 1,0 1 0,0 0-1,0 0 1,0 0 0,0 0-1,0 0 1,-1 0 0,1-1-1,0 1 1,0 0 0,0 0-1,0 0 1,0 0 0,0 0 0,0 0-1,-1 0 1,1 0 0,0 0-1,0 0 1,0 0 0,0 0-1,0-1 1,-1 1 0,1 0-1,0 0 1,0 0 0,0 0-1,0 0 1,0 0 0,-1 0-1,1 0 1,0 0 0,0 1-1,0-1 1,0 0 0,0 0-1,-1 0 1,1 0 0,0 0-1,0 0 1,0 0 0,0 0-1,-2 2-72,0 0 0,0 1-1,0-1 1,0 0-1,0 1 1,1-1-1,0 1 1,-1-1-1,1 1 1,-2 5 0,-7 33-210,9-37 283,0 1 0,1-1 0,-1 1 0,1-1 0,0 0 0,1 1 0,-1-1 0,1 0 0,-1 1 0,4 7 0,-3-10 26,0-1 0,0 1 0,0 0 0,0-1 1,0 1-1,0-1 0,1 1 0,-1-1 1,1 1-1,-1-1 0,1 0 0,-1 0 1,1 0-1,0 0 0,-1 0 0,1 0 0,0 0 1,0-1-1,0 1 0,0-1 0,0 1 1,-1-1-1,1 0 0,0 1 0,0-1 1,4-1-1,-3 1 32,1 0 0,-1-1-1,1 0 1,-1 1 0,0-1 0,0 0 0,1-1 0,-1 1 0,0-1 0,0 1 0,0-1-1,0 0 1,0 0 0,-1 0 0,1-1 0,-1 1 0,1-1 0,-1 1 0,3-4-1,-3 3-32,-1 1 0,1-1 0,-1 1 0,1-1 0,-1 1 0,0-1 0,0 0 0,0 0 0,0 1 0,-1-1 0,1 0 0,-1 0 0,0 0 0,0 0 0,0 0 0,0 0 0,0 1 0,0-1 0,-1 0 0,0 0 0,1 0 0,-1 0 0,-1-2 0,-1 1-60,1 0 0,-1 1 1,0-1-1,0 1 0,0 0 0,0 0 0,0 0 0,-1 0 0,1 1 1,-1-1-1,0 1 0,0 0 0,-5-2 0,3 1-39,-1 1 1,0-1-1,0 1 0,0 1 0,0-1 0,0 1 0,-9 0 0,15 1 65,1 0 0,-1 0-1,0 0 1,0 0 0,0 0-1,1 1 1,-1-1-1,0 0 1,0 0 0,1 1-1,-1-1 1,0 0 0,0 1-1,0 0 1,1 2-143,7 1 157,6 0 56,0-1 0,0-1 1,0 0-1,1 0 0,14-1 0,69-6 295,-33 1-295,-21 2-92,0-2-1,0-1 1,44-12 0,-83 16-303,1-1-1,-1 1 1,0-1 0,9-4 0,-12 6 117,0-1 0,0 0 0,0 0 0,0 1 1,0-1-1,0 0 0,0 0 0,-1 0 0,1 0 0,0 0 0,-1 0 1,1 0-1,0 0 0,-1 0 0,1 0 0,-1-1 0,0 1 1,1 0-1,-1 0 0,0 0 0,0-1 0,1-1 0,-1-4-1531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29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19 5472,'0'0'1760,"0"-19"9509,0 35-8421,-10 91-1577,1-24-766,8 93-73,1-97-299,1-38-208,1 1 1,9 43-1,-11-61-981,0-21-555,0-21-9098,0 9 8107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0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5408,'-19'1'16230,"47"3"-14711,84-7 78,44 0-1141,-94 4-271,12 0-406,-61 0-1492,22 5 1,-33 12-11845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2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916 255 1888,'0'-4'597,"0"0"-1,0 0 1,0 0 0,-1-1-1,0 1 1,0 0-1,-2-6 1,2 3 323,1 6-843,0 1 0,0-1 0,-1 1-1,1-1 1,0 1 0,0-1 0,0 1 0,0-1 0,-1 1 0,1-1 0,0 1 0,0 0 0,-1-1 0,1 1 0,0-1 0,-1 1 0,1 0 0,0-1 0,-1 1 0,1 0 0,0-1 0,-1 1 0,1 0 0,-1 0 0,1-1 0,-1 1 0,1 0 0,-1 0 0,-1-2 154,0 1 0,0-1-1,-1 1 1,1 0 0,0 0 0,-1 0 0,1 0-1,-1 0 1,1 1 0,0-1 0,-1 1 0,0 0 0,1-1-1,-1 1 1,1 0 0,-1 0 0,-4 1 0,-30 2 967,25-3-856,0 1-1,0 0 1,-15 4 0,-40 10 446,44-12-478,-23 8 0,31-6-188,-2-1-13,1 1-1,0 1 1,0 0-1,0 2 1,-23 13-1,-16 21 415,-57 54-1,48-36-100,45-44-288,-30 37 0,29-30-88,4-5 27,-41 49 287,49-56-310,1 0 0,1 0 0,0 1 0,-9 23 0,5-3 52,2 0 0,-7 53 0,2 68 424,13-127-437,0 1 1,2 0-1,7 35 0,-6-19 48,-3-36-113,0 0-1,1 0 0,-1-1 0,1 1 1,1 0-1,-1 0 0,1-1 1,3 7-1,10 19 226,2-1 0,39 53 0,-40-61-235,-1 1 1,-2 1 0,17 42-1,11 20 18,-36-79-5,0-1 0,0 0-1,8 8 1,5 7 64,-12-14-65,1-1 1,0 0-1,0 0 1,0-1-1,1 0 1,0 0-1,0 0 1,0-1-1,1-1 1,0 1-1,0-2 1,0 1-1,0-1 1,1 0-1,-1-1 1,1 0-1,10 0 1,12 1 140,-1-2 1,1-2-1,59-8 0,109-34-101,-178 37-68,17-6 12,-1-2 0,44-23 0,-18 8 99,67-26-77,-28 14 261,144-81 1,-231 113-265,0-1 0,-1 0 1,-1-1-1,0 0 0,0-2 1,-2 1-1,21-26 0,-19 20-33,-1-1-1,-1-1 1,-1 0-1,0-1 1,7-23 0,-2-11-5,-3-1 0,-2-1 0,-3 1 0,-2-2 0,-3-64 0,-3 96 39,-1 0-1,-1 0 0,-2 0 1,-1 0-1,-13-42 0,-95-237-13,105 287-16,0 1-1,-1-1 1,-1 2-1,-1-1 0,0 2 1,-21-24-1,22 29-5,-1 0 0,0 0 0,-1 1 0,0 1 0,0 0 0,-1 1 0,0 0 0,-1 0 0,-17-5 0,-13-2 20,-79-14 0,95 24-57,0 1 0,0 2 0,-1 0 0,-31 4 1,48-1-2,0 0 0,-1 1 1,1 0-1,0 1 1,1 0-1,-1 1 1,1 1-1,-13 7 1,6-1-409,1 0 1,0 2 0,-28 28-1,37-33-119,1 0-1,0 0 0,0 1 0,1 0 0,0 1 1,-4 11-1,3-4-1893,0 0 0,-7 37 0,8-21-25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3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57 226 2720,'-57'3'16522,"82"5"-14773,4-6-1152,54-4-1,-45 0-375,52-3 70,61-1 228,-101 3-349,-1-2 0,65-14-1,8-2 256,69-4-196,-184 24-212,-6 0-7,-1 1 0,1 0 0,0 0 0,0 0 0,-1-1 0,1 1 0,0 0 0,0 0 0,0 0 0,-1 0 0,1 0 0,0 0 0,0 0 0,0 1 0,-1-1 0,3 1 0,-2 0 112,-1-4-89,-1 1 0,1 0 0,0 0 0,-1 0 0,1 0 0,-1 0 0,1 0 0,-2-3 0,2 5-26,-3-4-13,1 1 0,-1 0 0,1-1 0,-1 1 0,0 0 1,-1 0-1,1 0 0,0 1 0,-1-1 0,1 1 0,-8-3 0,0-2-40,-1 0 14,0 0 0,0 1 0,-1 1 0,-25-8 0,19 7-48,-37-7 235,56 13-164,0 0 1,0 0-1,0 0 1,-1 0-1,1 0 1,0 0 0,0 0-1,0 0 1,0 0-1,0 0 1,0 0-1,-1 0 1,1 0 0,0 0-1,0 0 1,0 0-1,0-1 1,0 1-1,0 0 1,0 0 0,-1 0-1,1 0 1,0 0-1,0 0 1,0 0-1,0-1 1,0 1 0,0 0-1,0 0 1,0 0-1,0 0 1,0 0-1,0-1 1,0 1 0,0 0-1,0 0 1,0 0-1,0 0 1,0 0-1,0 0 1,0-1 0,0 1-1,0 0 1,0 0-1,0 0 1,0 0-1,0-1 1,8-4-192,11-3 149,-5 5 29,-1 1 1,0 0 0,1 1 0,-1 1-1,1 0 1,24 3 0,79 22-214,-112-24 235,-1 0 0,1 1 1,-1-1-1,1 1 0,-1 1 1,1-1-1,-1 0 0,0 1 1,5 5-1,-6-6 9,-1 0 0,0 1 1,0-1-1,0 1 0,0 0 0,-1-1 0,1 1 0,-1 0 0,1 0 0,-1 0 0,0 0 1,0 1-1,-1-1 0,1 0 0,0 6 0,-1 0 6,0 0 1,-1-1-1,0 1 0,-1 0 1,0 0-1,0-1 1,-6 15-1,-29 55 123,-19 9-817,31-50-3116,20-26 2157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4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444 152 2912,'5'-4'1080,"-4"4"-609,0 0 1,-1-1-1,1 1 1,0-1 0,0 1-1,-1-1 1,1 0-1,-1 1 1,1-1-1,0 0 1,-1 1 0,1-1-1,-1 0 1,1 0-1,2-8 112,-2 5-358,-1 0 1,1 1-1,-1-1 0,0 0 1,0 0-1,-1 1 1,1-1-1,-1 0 1,0 1-1,0-1 0,0 1 1,0-1-1,-1 1 1,1-1-1,-1 1 1,0 0-1,0 0 1,0 0-1,0 0 0,-3-3 1,1 1-27,-1 0 1,0 0-1,0 1 1,0-1-1,0 1 0,-1 0 1,1 0-1,-1 1 1,0 0-1,-7-3 0,6 5-131,-1-1-1,1 1 1,-1 0-1,1 1 1,-1 0-1,0 0 1,1 0-1,-1 1 1,1 0-1,-1 1 1,1 0-1,0 0 1,-8 3-1,-8 5 153,0 0 0,-32 21 1,39-22-136,-8 6-30,-33 25 0,50-35-34,1 0 1,0 1-1,0 0 1,1 1-1,0-1 1,0 1 0,0 0-1,1 0 1,-6 11-1,9-13-12,0-1 0,0 0 0,0 1-1,0-1 1,1 1 0,-1-1 0,1 1-1,0-1 1,0 1 0,1-1 0,0 1 0,-1-1-1,2 0 1,-1 1 0,0-1 0,4 8-1,4 4 86,0 0 0,22 29 0,-11-16 163,-6-8-101,-2 0 0,0 1 0,-2 1 0,0 0 0,-1 0 0,-2 1-1,9 44 1,-14-51-29,0 1 1,-1 0-1,0 0 0,-2 0 0,0-1 0,-1 1 1,0 0-1,-2-1 0,0 1 0,-1-1 0,-12 26 1,12-31-97,-45 86 359,48-95-539,-14 19 527,16-21-603,-1 0 0,0 0 0,0 0 0,0 0 0,0 0 0,0-1 0,0 1 0,0 0 1,0 0-1,0-1 0,0 1 0,0-1 0,0 1 0,0-1 0,-1 1 0,-1-1 0,3 0 53,0 0-1,-1 0 1,1-1-1,0 1 1,0 0-1,0-1 0,0 1 1,0 0-1,0 0 1,0-1-1,0 1 1,0 0-1,0-1 0,0 1 1,0 0-1,0-1 1,0 1-1,0 0 1,0 0-1,0-1 0,1 1 1,-1 0-1,0-1 1,0 1-1,8-5-2408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5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48 5888,'-3'-2'842,"2"2"-684,0-1 0,1 1 0,-1-1 0,1 1 0,-1 0 0,0 0 0,1-1 0,-1 1 0,1 0 0,-1 0 0,0 0 0,1 0 0,-1 0 0,0 0 0,0 0 0,79-4 9391,5-4-6012,-22 1-3237,98 1-1,-141 6-587,-1 0 0,33-4 0,-23-2-2828,0 0-3799,-17 5 4147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6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34 109 2496,'-23'-8'1460,"12"3"4072,11 5-5409,0-1 0,0 1 0,0 0 0,0 0 0,0 0 0,0 0 0,0-1 1,1 1-1,-1 0 0,0 0 0,0 0 0,1-2 985,-1 2-985,0 0 0,0 0 0,0 0 0,1 0 0,-1 0 1,0 0-1,0 0 0,0 0 0,0 0 0,1 0 0,-1 0 0,0 0 0,0-1 0,0 1 0,1 0 1,-1 0-1,0 0 0,0 1 0,0-1 0,0 0 0,1 0 0,-1 0 0,21-5 2205,23-2-851,-25 5-1072,-1 1 0,1 1 0,20 2 0,-29-1-307,0 1 0,0 0 0,0 0 0,0 1 1,0 1-1,0 0 0,10 5 0,-17-6-52,1 0 0,-1 0 0,1 0 0,-1 0-1,0 0 1,0 1 0,0-1 0,0 1 0,-1 0 0,1 0 0,-1 0 0,0 0 0,0 0-1,-1 0 1,1 1 0,-1-1 0,0 0 0,0 1 0,-1-1 0,1 6 0,0 8 45,-1 0 0,0-1 0,-6 32 0,2-24 73,-2 1 0,-1-2 0,-19 48 0,21-62-39,0-1 1,-1 1-1,0-1 0,0-1 1,-13 14-1,14-19-94,5-3-29,0-1 1,0 1-1,1 0 0,-1 0 0,0 0 0,0 0 0,0 0 0,0 0 0,0 0 0,0 0 0,0 0 0,0 0 0,0 0 1,0 0-1,0 0 0,0 0 0,0 0 0,0 0 0,0 0 0,0 0 0,0 0 0,0 0 0,0-1 0,0 1 0,0 0 1,0 0-1,0 0 0,0 0 0,0 0 0,0 0 0,0 0 0,0 0 0,0 0 0,0 0 0,0 0 0,0 0 0,0 0 1,0 0-1,0 0 0,0 0 0,0 0 0,0 0 0,0-1 0,0 1 0,0 0 0,0 0 0,-1 0 0,1 0 0,0 0 1,0 0-1,0 0 0,0 0 0,0 0 0,8-8 81,23-21 85,18-11 91,-2-3 1,48-57 0,-64 66-218,-22 24 47,11-10 163,-1-1 1,-1-2-1,29-44 1,-46 65-289,0 0 1,0-1-1,0 1 1,0-1-1,0 1 1,0-1-1,0 1 1,-1-1-1,1 1 1,-1-1-1,0 0 1,0 1-1,0-1 1,0 0 0,0 1-1,-1-1 1,1 1-1,-1-1 1,0 1-1,0-1 1,0 1-1,0-1 1,0 1-1,0 0 1,0-1-1,-1 1 1,1 0-1,-1 0 1,0 0 0,0 0-1,0 0 1,1 1-1,-2-1 1,1 0-1,0 1 1,0 0-1,0-1 1,-1 1-1,-4-2 1,-29-9-2763,8 2-2708,21 9 3368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6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443 1 4640,'-13'2'563,"10"-1"-393,-1 0 0,1 0 1,0 0-1,-1 0 0,1 0 1,0 1-1,0-1 0,-3 3 1,-109 61 5909,90-50-4919,0 0 0,0 2 1,-35 32-1,47-36-815,0 1 0,1-1 0,1 2 0,0 0-1,1 0 1,-16 32 0,16-23-273,1 0 1,1 1-1,1 1 0,1-1 1,2 1-1,0 0 0,2 0 1,1 0-1,1 0 0,1 0 1,6 36-1,-5-51-30,0 1 1,1-1-1,1 0 1,0 0-1,0-1 0,1 1 1,1-1-1,-1 0 1,10 11-1,-6-9-221,1-2 0,0 1 0,1-1 0,0-1 0,0 1-1,21 11 1,-8-8-1135,1-1 0,1-1 0,0-1 0,0-1 0,1-1 0,0-2 0,34 4 0,-8-2-964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37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5568,'0'-1'120,"0"0"1,0 0 0,1 1-1,-1-1 1,0 0 0,0 0-1,0 0 1,1 0 0,-1 1-1,1-1 1,-1 0 0,1 0-1,-1 1 1,1-1 0,-1 0-1,1 1 1,-1-1 0,1 0-1,0 1 1,-1-1 0,1 1-1,0-1 1,0 1 0,-1 0-1,1-1 1,0 1 0,0 0-1,0-1 1,-1 1 0,1 0-1,0 0 1,0 0 0,0 0-1,0-1 1,0 1 0,-1 1-1,3-1 1,4 0 779,1 1 0,-1 0 0,12 2 0,-13-2-445,10 4 264,-1 1-1,0 0 1,0 1 0,0 0 0,-1 1 0,21 16 0,-8-7-93,-9-5-237,1 0 0,-2 2 0,24 23-1,-32-28-242,0 1 0,-1 1-1,0 0 1,-1 0-1,0 0 1,-1 1-1,7 17 1,-6-9 50,-1 0 1,-1 0-1,-1 0 0,-1 1 0,-1 0 1,0 24-1,-3-14-70,-1 0 0,-2-1-1,-10 47 1,9-59-203,0-1 0,0 0 0,-2 0 0,0-1 0,-1 1 0,0-2 0,-2 1 0,-15 19 0,-11 2-1496,30-31 1295,-34 33-1066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2656,'0'0'8032,"2"0"-7232,7 0-390,0 0 0,0-1 0,0 0 0,0 0 0,0-1 0,-1 0 0,14-5 0,-10 1-185,1 2 1,0 0 0,1 0 0,-1 1-1,16-1 1,4 3-54,0 2-1,0 1 1,37 7 0,-65-8-144,34 8 2286,-53 10-15119,9-8 11099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5216,'26'-4'2368,"55"4"-2048,-41 0 384,2 0-448,11-5 256,5 5-288,19-6 224,-4-3-256,3-2 384,-4 6-320,-9-3 384,-10 4-384,-17-4-2080,-4 8 960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3712,'-20'0'2101,"33"3"4025,22 4-4236,-10-5-1301,1 0 1,0-2-1,0 0 0,-1-2 0,40-8 1,-57 7-741,1 0 1,-1-1-1,0 0 1,0 0-1,0-1 0,-1 0 1,0-1-1,8-6 1,2-2-2772,2 1 842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607 224 3712,'12'-13'3697,"-10"11"-3460,0 1 1,0-1-1,-1 1 1,1-1-1,-1 0 0,1 0 1,-1 1-1,0-1 0,0 0 1,0 0-1,0 0 1,0-1-1,0 1 0,0 0 1,-1 0-1,1 0 1,-1-1-1,0 1 0,1 0 1,-1 0-1,0-1 0,0 1 1,-1 0-1,1-3 1,-2-1-21,0 1 0,0-1 0,0 1 0,-1 0 0,0 0 0,0 0 0,0 0 0,0 0 0,-1 1 0,0 0 1,0-1-1,0 1 0,0 1 0,-1-1 0,1 1 0,-1-1 0,-8-3 0,-8-4 156,-1 1-1,-43-13 1,54 20-279,-7-3-88,-1 1-1,0 0 1,0 2-1,-1 0 1,1 1-1,-35 1 1,44 2-20,0 0 1,0 1 0,0 0 0,0 0 0,0 1-1,0 1 1,1-1 0,0 2 0,-1-1-1,2 1 1,-1 1 0,0-1 0,1 1 0,-13 14-1,5-5-114,1 2 0,1 0 0,0 0-1,-19 36 1,27-41 84,0 0-1,1 0 0,0 1 1,1 0-1,1 0 0,0 0 0,1 0 1,0 0-1,1 19 0,1-4 34,2 0 0,1 0 0,1 0 0,11 39 0,-9-48 49,1 0-1,0-1 1,1 1-1,1-1 1,1-1 0,1 0-1,12 16 1,-18-27 20,0-1 1,0 0 0,0-1-1,0 1 1,1-1 0,-1 0-1,1 0 1,0-1 0,0 0-1,1 0 1,-1 0 0,1-1-1,-1 0 1,1 0 0,0 0-1,0-1 1,0 0 0,0-1-1,0 1 1,0-1 0,-1-1-1,1 1 1,0-1 0,0 0-1,0-1 1,0 0 0,-1 0-1,1 0 1,-1-1 0,1 0-1,9-6 1,-12 6 5,0-1 0,0 1-1,0-1 1,0 0 0,0 0-1,-1 0 1,0 0 0,0 0 0,0-1-1,-1 1 1,1-1 0,-1 0 0,0 0-1,0 0 1,-1 0 0,2-10 0,-2 9-20,0-1 0,-1 1 0,0-1 0,0 1 0,-1-1 0,0 1 0,0 0 1,0-1-1,-1 1 0,0 0 0,0 0 0,0 0 0,-6-9 0,0 2-38,0 1-1,-1 0 0,-1 0 1,0 0-1,0 2 0,-1-1 1,-1 1-1,1 1 0,-27-16 1,32 22-87,1 1 1,-1 0 0,0 0-1,0 0 1,-7-1 0,-16-4-478,23 5 311,8 4-82,12 6 179,4-4 156,0-1-1,0-1 0,0-1 0,0 0 1,23-3-1,-2 1 81,248 5 660,-267-5-723,-1-1-1,1 0 0,-1-2 0,0 0 0,22-9 1,-25 8 28,-1-2 1,25-13-1,-33 15 249,-14 14-338,-47 66 16,31-46-77,1 2-1,-19 36 1,37-59 78,-5 9-1,-11 30 1,18-42 33,1-1 1,0 1-1,-1 0 1,2 0-1,-1 0 0,1 0 1,-1 0-1,1 0 1,1 0-1,-1 0 1,2 7-1,-2-10-6,1 0 1,0 0-1,-1 0 0,1-1 1,0 1-1,0 0 0,0 0 0,0-1 1,0 1-1,0-1 0,0 1 1,1-1-1,-1 1 0,1-1 0,-1 0 1,1 0-1,-1 1 0,1-1 1,0 0-1,-1 0 0,1-1 0,0 1 1,0 0-1,0-1 0,0 1 1,0-1-1,-1 1 0,1-1 1,0 0-1,0 0 0,0 0 0,0 0 1,0 0-1,0 0 0,0-1 1,0 1-1,0-1 0,0 1 0,0-1 1,-1 0-1,1 0 0,0 0 1,0 0-1,-1 0 0,1 0 1,0 0-1,-1 0 0,0-1 0,3-1 1,2-4 16,1 0 1,-1-1 0,-1 0-1,1 0 1,-1 0 0,-1 0 0,6-13-1,-2 1 5,-2 0-1,7-28 1,-11 31-194,-2 12 79,-2 12 20,0 3 54,0-1 1,1 1-1,0 0 0,0 0 1,2 0-1,-1 0 1,1-1-1,0 1 1,1 0-1,0 0 0,1-1 1,0 0-1,6 15 1,-8-23 22,-1 0 0,1 0 0,0 0-1,0 0 1,-1 0 0,1 0 0,0 0 0,0 0 0,0 0 0,0-1 0,0 1 0,0 0 0,0-1 0,0 1 0,0 0 0,1-1 0,-1 0 0,0 1-1,0-1 1,0 0 0,1 1 0,-1-1 0,0 0 0,0 0 0,1 0 0,-1 0 0,0 0 0,0 0 0,1 0 0,-1-1 0,0 1 0,0 0 0,1-1-1,0 0 1,4-2 37,0 0 0,0 0 0,0-1 0,-1 0 0,7-5 0,19-19 106,45-52 0,-13 13-91,-58 61-39,0 0 0,0-1-1,-1 1 1,5-10 0,4-4 194,-12 19-206,-1 0 1,1 0-1,-1 0 1,1 0-1,-1 0 1,0 0-1,1 0 1,-1 0-1,0 0 1,0 0-1,0 0 1,0 0 0,0 0-1,0-2 1,0 3-12,0 0 0,0 0 0,0 0 0,0 0 0,0 0 0,0-1 0,0 1 0,0 0 0,0 0 0,0 0 0,0 0 0,0 0 0,-1 0 0,1-1 0,0 1 0,0 0 1,0 0-1,0 0 0,0 0 0,0 0 0,0 0 0,-1 0 0,1 0 0,0 0 0,0-1 0,0 1 0,0 0 0,0 0 0,-1 0 0,1 0 0,0 0 0,0 0 0,0 0 0,0 0 0,-9 6-158,2 1 117,1 0 0,1 1 0,-1 0 1,1 0-1,1 0 0,0 1 0,0-1 0,0 1 1,-4 17-1,4-7 84,0 1 0,1-1 1,0 37-1,3-49-40,1 0 0,-1 0 0,1-1 0,0 1 1,1 0-1,0-1 0,4 11 0,-5-14 7,0-1 0,1 1 0,-1-1 0,1 1 0,-1-1 0,1 0 0,0 0 0,0 0 0,0 0 0,0 0 0,0 0 0,0 0 0,1-1 0,-1 1 0,1-1 0,-1 0 0,1 1 0,-1-1 0,1 0 0,0-1 0,3 2 0,1-1 25,0-1 0,0 0 0,0 0-1,0 0 1,-1-1 0,1 0-1,0-1 1,0 1 0,-1-1 0,1 0-1,-1-1 1,0 0 0,0 0 0,9-5-1,0-3 15,0 0-1,-1-1 0,0 0 1,14-16-1,-13 10-69,0-1 0,15-27 0,3-4 100,-22 32-23,-10 16-63,0-1 0,1 1 0,-1 0-1,0 0 1,1-1 0,0 1 0,-1 0-1,1 0 1,4-3 0,-5 5-132,0 12 108,0-1-1,1 1 1,1 0-1,5 15 1,-5-18 50,-3-7-26,1 1 0,0-1 0,0 1 0,0-1 1,0 0-1,0 0 0,1 1 0,-1-1 0,1 0 1,0 0-1,-1 0 0,1-1 0,0 1 0,0 0 1,0-1-1,0 1 0,0-1 0,4 2 0,-4-2 13,-1-1 0,1 1-1,-1-1 1,1 0 0,-1 0 0,1 0-1,0 0 1,-1 0 0,1 0-1,-1 0 1,1 0 0,-1-1 0,1 1-1,-1-1 1,1 1 0,-1-1-1,1 1 1,-1-1 0,0 0-1,1 0 1,-1 0 0,0 0 0,0 0-1,0 0 1,0 0 0,0 0-1,0 0 1,0 0 0,0-1 0,0 1-1,1-2 1,41-73 173,-11 17-166,-24 45-37,1 0 0,0 0 0,1 1 0,0 0 0,15-14 0,-21 24 46,-1-1 0,1 0 1,-1 0-1,5-7 0,8-10 27,-7 9-161,-8 11 133,4 12-245,-1-2 171,1 0-1,-1 0 0,-1 0 0,5 20 1,5 43 18,-13-68 8,4 31 77,-1 0 1,-2 1 0,-4 37-1,2-64-3,0-1 1,-1 0-1,1 0 0,-1 1 0,-1-1 0,-5 13 0,7-20-35,0 1 0,0-1 1,1 1-1,-1-1 0,0 1 0,0-1 0,0 0 1,-1 0-1,1 1 0,0-1 0,0 0 0,-1 0 1,1 0-1,0 0 0,-1-1 0,1 1 0,-1 0 1,0 0-1,1-1 0,-1 1 0,1-1 0,-1 0 0,0 1 1,1-1-1,-1 0 0,0 0 0,1 0 0,-1 0 1,0 0-1,1 0 0,-1-1 0,0 1 0,1-1 1,-1 1-1,1-1 0,-1 1 0,1-1 0,-3-1 1,-4-3-19,1 0-1,0 0 1,0 0 0,1-1 0,-1 0 0,-8-11 0,13 15-7,1 0-1,-1 0 1,1 0 0,0 0-1,0 0 1,0-1 0,0 1-1,0 0 1,0-1 0,0 1-1,1-1 1,-1 1 0,1-4-1,-1 2-100,2 3-227,7 6 247,6 0 73,0-1-1,0-1 1,0 0 0,0 0-1,22 0 1,-28-3 40,1 0 0,-1 0 0,1-1 0,-1 0 0,1 0 0,-1-1 0,0 0 0,1-1 0,-1 0 0,0 0 0,-1 0 0,9-6 0,-2 0-1,0-1-1,-1-1 0,0 0 1,-1 0-1,14-18 1,2-8 48,-1-1 0,24-45 0,-48 78-56,-1 1 7,1 0 0,-1 0 0,0-1 0,0 1 0,0 0 0,-1-1 0,1 0 1,-1 1-1,1-11 0,-2 14-32,0 0 1,0 0-1,0 0 1,0 0-1,0 0 1,1 0 0,-1 0-1,0 0 1,0 0-1,1 0 1,-1 0-1,1 0 1,-1 0 0,2-1-1,2 1-215,0 8 79,0 14 145,-2 0 0,0-1 0,-1 1 0,-1 0 0,-3 21-1,-22 102 50,23-133 2,-1-1 1,0 1 0,0-1-1,-1 0 1,-1 0-1,0-1 1,0 1 0,-11 14-1,15-23-39,0 0 0,0 0 0,0 0-1,-1 0 1,1 0 0,0 0-1,0 0 1,0 0 0,-1-1 0,1 1-1,-1 0 1,1-1 0,0 1 0,-1-1-1,1 0 1,-1 1 0,1-1-1,-1 0 1,1 0 0,-1 0 0,1 0-1,-1 0 1,1 0 0,-1 0 0,1-1-1,-1 1 1,1-1 0,0 1 0,-1-1-1,1 1 1,-1-1 0,0-1-1,-5-2-57,0-1 0,0-1 0,1 1 0,-10-12 0,-4-3-165,10 11-174,20 15 96,6 3 261,12 4-10,1-1 0,0-2 0,43 11 0,-57-18 69,0 0 0,0-1 0,0-1 0,0 0 0,19-2 0,-30 0 2,0 0 1,0 0 0,1 0-1,-1 0 1,0-1 0,0 0-1,0 0 1,-1 0 0,1 0-1,0 0 1,-1-1 0,1 0-1,-1 1 1,0-1 0,0-1-1,0 1 1,-1 0 0,1-1-1,2-4 1,4-7-13,0-1-1,-2-1 1,8-19 0,-14 32-14,6-18 102,7-37-1,2-8-206,-14 47 196,-3 12-184,1 8 18,0-1 42,0-3 37,-6 35-191,2-14 175,-9 83-127,3-22 94,9-65 41,0 0 0,1-1-1,0 1 1,1 0 0,0-1-1,1 1 1,5 15 0,-7-26 12,1 0 0,-1 0 0,1 0 1,0 0-1,-1 0 0,1 0 0,0 0 0,0-1 1,0 1-1,0 0 0,0-1 0,1 1 0,-1-1 1,0 1-1,1-1 0,-1 0 0,1 1 1,0-1-1,-1 0 0,1 0 0,0 0 0,-1 0 1,1 0-1,0-1 0,0 1 0,0-1 1,0 1-1,0-1 0,0 1 0,0-1 0,0 0 1,0 0-1,0 0 0,3-1 0,4 0 9,-1-1 0,1 0 0,0 0 0,0-1 0,-1 0 0,12-6 0,30-18-41,-1-3 0,47-36 0,-90 61 49,27-20 2,-2-1 0,0-2 0,30-36 0,-58 60-15,0 0 0,0 0-1,0 0 1,4-9 0,-7 13-16,0-1 1,0 1-1,0 0 1,0 0-1,0 0 1,0-1-1,0 1 0,0 0 1,0 0-1,1-1 1,-1 1-1,0 0 0,0 0 1,-1-1-1,1 1 1,0 0-1,0 0 1,0 0-1,0-1 0,0 1 1,0 0-1,0 0 1,0-1-1,0 1 1,0 0-1,-1 0 0,1 0 1,0-1-1,0 1 1,0 0-1,0 0 0,-1 0 1,1 0-1,0 0 1,0-1-1,0 1 1,-1 0-1,1 0 0,0 0 1,0 0-1,-1 0 1,-10 0-135,1 5 111,0 0 1,0 1 0,1 0-1,-1 0 1,2 1 0,-16 15-1,13-12 22,-3 3 15,0 0 1,1 1-1,-23 31 0,32-39-26,0 0 1,1 1-1,-1-1 0,1 1 1,0 0-1,1 0 1,0 0-1,0 0 0,0 0 1,1 0-1,0 0 1,1 1-1,-1 9 0,2-15 17,-1 0 0,0 0 0,0-1-1,1 1 1,-1 0 0,1 0 0,0-1-1,-1 1 1,1-1 0,0 1 0,0 0-1,0-1 1,0 1 0,0-1 0,0 0-1,1 1 1,-1-1 0,0 0 0,1 0-1,-1 0 1,1 0 0,-1 0 0,1 0-1,-1 0 1,1 0 0,0-1 0,-1 1-1,4 0 1,-2 0 23,1-1 0,-1 0-1,1 0 1,-1 0 0,0 0-1,1 0 1,-1-1 0,1 1-1,-1-1 1,0 0 0,0 0 0,1 0-1,-1 0 1,6-4 0,0-1-1,1-1 1,-2 0 0,1 0 0,-1-1-1,0 0 1,0 0 0,12-19 0,-2-2 25,19-41 0,-26 48 14,-4 12-379,-7 10 311,0 0 0,0 0 0,0 0 0,0 0 0,0-1 0,0 1 0,1 0 0,-1 0 0,0 0 0,0 0 0,0 0 0,0 1 1,0-1-1,0 0 0,0 0 0,0 0 0,0 0 0,1 0 0,-1 0 0,0 0 0,0 0 0,0 0 0,0 0 0,0 0 0,0 0 0,0 0 0,0 0 0,0 0 0,0 0 0,0 0 0,0 0 0,1 1 0,-1-1 0,0 0 1,0 0-1,0 0 0,0 0 0,0 0 0,0 0 0,0 0 0,0 0 0,0 0 0,0 1 0,0-1 0,0 0 0,0 0 0,0 0 0,0 0 0,0 0 0,0 0 0,0 0 0,-1 24-149,1-13 171,-1 14-105,2 24 196,-1-44-100,1-1 0,-1 0 0,1 0 0,0 0 0,1 0 0,-1 0 0,1 0 0,0 0 0,2 4 0,-3-6-12,1 0 0,-1 0 0,1 0 0,-1 0 0,1 0 0,-1-1 0,1 1 0,0 0 0,0-1 0,3 3 0,-4-4 17,1 0 1,-1 1 0,0-1-1,0 0 1,0 0 0,0 0 0,1 0-1,-1 0 1,0 0 0,0 0-1,0-1 1,0 1 0,1 0-1,-1-1 1,0 1 0,0-1-1,0 1 1,0-1 0,0 1-1,0-1 1,0 0 0,1-1-1,5-3 17,0-2 0,-1 1-1,0-1 1,0 0 0,-1 0-1,1-1 1,4-10-1,13-16-125,-9 14 92,-10 13-19,1 1-1,-1-1 0,1 1 0,0 0 1,1 0-1,0 0 0,0 1 1,0 0-1,7-4 0,-12 8 26,-1 1-1,1 0 0,-1-1 0,1 1 0,-1 0 1,1 0-1,-1-1 0,1 1 0,-1 0 0,1 0 1,0 0-1,-1 0 0,1 0 0,-1 0 0,1 0 1,-1 0-1,1 0 0,0 0 0,-1 0 0,1 0 1,-1 0-1,1 1 0,1 4 16,-2-4-7,2 5 29,0 1 0,0 0 0,-1 0 0,0 0-1,0 0 1,-1 1 0,0 6 0,-1-8-22,1 1 0,1-1 0,-1 0 0,1 1 0,0-1-1,0 0 1,1 0 0,3 10 0,-5-16-1,1 1-1,-1-1 1,0 1 0,0-1-1,1 1 1,-1-1-1,0 0 1,1 1 0,-1-1-1,1 0 1,-1 1-1,0-1 1,1 0-1,-1 1 1,1-1 0,-1 0-1,1 0 1,-1 0-1,1 1 1,-1-1 0,1 0-1,-1 0 1,1 0-1,-1 0 1,1 0-1,-1 0 1,1 0 0,-1 0-1,1 0 1,-1 0-1,1 0 1,-1-1 0,1 1-1,-1 0 1,1 0-1,-1 0 1,1-1-1,-1 1 1,1 0 0,-1 0-1,1-1 1,21-17 25,-15 11-55,46-43 10,-13 9 176,-25 26-125,-11 11-86,0 0 0,0 0 0,1 0 0,-1 0 1,1 1-1,-1 0 0,1 0 0,6-3 0,-9 6 37,-1 0 1,0 0-1,1 0 1,-1 0-1,0 0 1,0 1-1,1-1 1,-1 0-1,0 1 1,0-1-1,1 1 0,-1-1 1,0 1-1,0 0 1,0-1-1,0 1 1,0 0-1,0 0 1,0 0-1,2 1 1,19 22 41,-21-23-44,14 19-7,2-1 0,0 0 0,1-2 1,1 0-1,36 25 0,-39-33-715,-11-6-238,0 0-1,1 0 0,-1 1 1,0 0-1,5 5 0,-6-1-2865,-4 5 1259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37 8128,'-58'-15'3008,"44"9"-2336,9 3-160,2 3-448,3-4-992,8-1 512,6 2-2688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84 419 2816,'0'0'74,"-1"0"0,1-1 0,0 1 0,-1 0 0,1-1 0,-1 1 0,1-1 1,0 1-1,0 0 0,-1-1 0,1 1 0,0-1 0,0 1 0,-1-1 0,1 0 0,0 1 0,0-1 0,0 1 0,0-1 0,0 1 1,0-1-1,0 1 0,0-1 0,0 0 0,0 0 128,0 0 1,0 1-1,0-1 0,0 0 1,0 0-1,-1 0 1,1 1-1,0-1 0,0 0 1,0 0-1,-1 1 0,1-1 1,0 0-1,-1 1 1,1-1-1,-1 0 0,1 1 1,-1-1-1,1 0 1,-1 1-1,1-1 0,-1 1 1,-1-1-1,2 0-107,-1 0 0,0 1 0,0-1 0,1 0 1,-1 1-1,0-1 0,0 1 0,0 0 0,0-1 0,0 1 0,0 0 0,0-1 0,0 1 1,0 0-1,0 0 0,0 0 0,0 0 0,0 0 0,0 0 0,0 0 0,0 0 0,0 0 1,0 0-1,0 0 0,0 1 0,0-1 0,1 0 0,-1 1 0,0-1 0,0 1 0,0-1 1,0 1-1,0 0 0,1-1 0,-1 1 0,0 0 0,1-1 0,-1 1 0,0 0 0,1 0 0,-2 1 1,-2 4-44,1-1 1,0 1 0,-1 0 0,2 1 0,-1-1 0,1 0 0,0 1-1,0-1 1,-1 10 0,1 6-48,-1 35 0,4-40-39,-1 0 0,7 30 0,-6-39 86,2 1 0,-1-1 0,1 1 1,1-1-1,-1 0 0,1 0 0,6 7 0,-9-13-15,0 0 1,0-1 0,1 1-1,-1-1 1,0 1-1,1-1 1,-1 1 0,1-1-1,-1 0 1,1 0-1,0 0 1,-1 0-1,1 0 1,0 0 0,0-1-1,3 2 1,-4-2-7,0 0 0,0 0-1,1 0 1,-1 0 0,0-1 0,0 1 0,0 0 0,0 0 0,1-1 0,-1 1 0,0-1 0,0 1-1,0-1 1,0 0 0,0 1 0,0-1 0,0 0 0,0 0 0,0 1 0,-1-1 0,1 0-1,0 0 1,0 0 0,-1 0 0,1 0 0,-1 0 0,2-2 0,3-9 137,1 0 0,-1-1 0,-1 1 0,-1-1 0,1 0 1,1-26-1,0-81 176,-5 96-287,-4-91-643,4 113 558,1-1 1,-1 1-1,1-1 1,0 1-1,0 0 1,0-1-1,0 1 1,0 0-1,0 0 1,1 0-1,-1 0 1,1 0-1,-1 0 1,1 0-1,0 0 1,0 0-1,2-1 1,6-5 181,23-14-1,-24 17-173,32-21 134,67-44 324,-83 52-242,-1-1 1,27-28-1,-32 26 143,-9 10-282,0 1-1,0 0 1,13-9-1,-23 18-56,0 1-1,0 0 0,0 0 0,1 0 0,-1-1 0,0 1 0,0 0 0,0 0 0,0 0 0,1-1 0,-1 1 1,0 0-1,0 0 0,1 0 0,-1 0 0,0 0 0,0 0 0,0-1 0,1 1 0,-1 0 0,0 0 1,1 0-1,-1 0 0,0 0 0,0 0 0,1 0 0,-1 0 0,0 0 0,0 0 0,1 0 0,-1 0 0,0 0 1,0 1-1,1-1 0,-1 0 0,0 0 0,0 0 0,1 0 0,-1 0 0,0 0 0,0 1 0,0-1 0,1 0 1,-1 0-1,0 0 0,0 0 0,0 1 0,0-1 0,1 0 0,-1 0 0,0 1 0,0-1 0,0 0 1,0 0-1,0 1 0,0-1 0,0 0 0,0 0 0,0 1 0,0-1 0,0 1 0,-2 19 46,2-18-39,-7 28 56,-2-1 0,0-1-1,-23 46 1,4-9-21,-59 179-18,-43 103 413,87-251 572,34-82-400,9-14-601,0 0 0,0 0 0,0 0 0,-1 0 0,1 0 0,0 0 0,0 1 0,0-1 0,0 0 0,0 0 0,0 0 0,0 0 0,-1 0 0,1 0 0,0 0 0,0 0 0,0 0 0,0 0 0,0 0 0,-1 0 0,1 0 0,0 0 0,0 0 0,0 0 0,0 0 0,-1 0 0,1 0 0,0 0 0,0 0 0,0 0 0,0 0 0,0 0 0,-1 0 0,1 0 0,0 0 0,0 0 0,0 0 0,0 0 0,0 0 0,0 0 0,-1-1 0,1 1 0,0 0 0,0 0 0,0 0 0,0 0 0,0 0 0,0 0 0,0 0 0,0-1 0,-1 1 0,0-7-67,1 2 52,1 1 0,-1-1 1,1 1-1,1 0 0,-1-1 0,0 1 1,1 0-1,0 0 0,3-5 1,3-4-107,15-18 1,-14 19 77,1 1 0,1 1 0,-1-1 0,1 2 0,1 0 0,0 0 0,0 1 0,1 0 0,0 1 0,0 1 0,1 0 1,0 1-1,0 0 0,0 1 0,0 1 0,1 0 0,-1 1 0,21-1 0,-24 3-79,-1 0-440,0 0 0,0 0 0,0 1 0,0 0 0,0 0 0,0 1 1,-1 1-1,13 4 0,-12-2-332,-5-2 46,0-1 1,0 0-1,0 1 0,0-2 1,1 1-1,-1-1 0,0 1 1,11 0-1,4-5-2759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3712,'8'-7'8061,"-12"12"-6944,-22 19 298,16-16-1197,2 0 0,-1 1 0,1 0 0,0 0 0,1 0 0,0 1-1,0 0 1,-6 15 0,8-15-224,1 1 1,1 0-1,0 0 0,-3 21 1,6-26 24,0-1 1,0 1-1,0 0 0,0-1 1,1 1-1,0-1 1,0 1-1,1-1 0,0 1 1,-1-1-1,2 0 1,3 7-1,-6-11 3,1 1 0,0 0 0,1-1 0,-1 1 0,0-1 0,0 1 0,1-1 0,-1 1 0,1-1 0,-1 0-1,1 0 1,-1 0 0,1 0 0,0 0 0,0 0 0,-1 0 0,1-1 0,4 2 0,-4-2 7,1 0 0,-1 0 0,1 0 0,0 0 0,-1 0 0,1-1 0,0 1 0,-1-1 0,1 0 0,-1 0 0,1 0 0,2-2 0,5-2 28,-1-1 0,0-1 0,-1 0 0,0 0 0,13-13 0,53-68-100,-73 87 23,0-1-1,0 0 1,1 0-1,-1 1 0,1-1 1,-1 1-1,1-1 1,-1 1-1,1 0 1,2-2-1,-4 3 19,0 0-1,0 0 1,1 0-1,-1 0 1,0 0 0,0 0-1,0 0 1,1 0-1,-1 0 1,0 0 0,0 0-1,0 1 1,1-1-1,-1 0 1,0 0 0,0 0-1,0 0 1,0 0-1,0 0 1,1 0 0,-1 0-1,0 1 1,0-1-1,0 0 1,0 0 0,0 0-1,0 0 1,1 0-1,-1 1 1,0-1 0,0 0-1,0 0 1,0 0-1,0 1 1,2 13 8,-2 1-69,1 0 0,0 0 0,1 0 0,0 0-1,2-1 1,6 20 0,-10-32 95,1 0-1,0 0 1,0-1 0,0 1-1,0-1 1,0 1 0,0-1-1,0 1 1,0-1 0,1 0-1,-1 1 1,2 0 0,-2-1 0,0-1 1,0 1 0,0-1 0,-1 0-1,1 0 1,0 1 0,0-1-1,0 0 1,0 0 0,0 0-1,0 0 1,0 0 0,-1 0 0,1 0-1,0 0 1,0 0 0,0 0-1,1-1 1,1 0 39,0-1 1,-1 1-1,1-1 0,0 0 1,-1 0-1,0 0 0,1 0 1,-1 0-1,0-1 0,0 1 0,0-1 1,2-3-1,38-66 632,-37 61-648,0 0-1,0 0 0,-1-1 1,4-21-1,-7 4-636,0 28 555,0 0 0,1 1-1,-1-1 1,0 1 0,1-1 0,-1 1-1,1 0 1,-1 0 0,1-1 0,-1 1-1,1 0 1,1 1 0,88-10-1036,2 3 665,-61 2 260,58 2-1,-68 3 110,24 2-5,-43-3 66,-1 0-1,1 1 1,-1 0-1,1-1 1,-1 1 0,1 0-1,-1 0 1,1 0-1,-1 1 1,0-1-1,0 1 1,0-1 0,3 3-1,-3-2 117,-1 1 0,0-1 0,0 0 0,1 1 0,-2-1 0,1 0 1,0 1-1,0-1 0,-1 1 0,1-1 0,-1 1 0,0 5 0,-2 29 516,2-36-671,-1 7 82,-6 86 195,2 34-1183,7-124-1407,2-7 628,5-10-1080,-9 12 2576,12-23-2482,0-9-1984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5152,'-14'-21'2336,"14"12"-288,-6 9-832,12 4-2240,2 1 896,1 2 96,5 2-1920,5 3 1056,0 5-2656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124 479 5408,'-39'26'4282,"31"-18"-3686,0 0-1,0 1 1,0 0-1,2 0 1,-1 1-1,-5 11 0,7-11-488,0 0 1,1 0-1,1 1 0,0 0 0,0-1 0,-1 17 0,3-23-100,1 0 0,0 0 0,1-1 0,-1 1 0,1 0 1,0 0-1,0-1 0,0 1 0,0 0 0,0-1 1,4 6-1,-5-8 7,1 0 0,-1 0 1,1 0-1,-1-1 0,1 1 0,0 0 1,-1 0-1,1-1 0,0 1 0,0 0 1,-1-1-1,1 1 0,0 0 1,0-1-1,0 1 0,0-1 0,0 0 1,0 1-1,0-1 0,0 0 1,0 0-1,0 1 0,0-1 0,0 0 1,0 0-1,0 0 0,0 0 1,0 0-1,0 0 0,0-1 0,0 1 1,0 0-1,0 0 0,0-1 1,-1 1-1,1-1 0,0 1 0,0-1 1,0 1-1,0-1 0,0 1 0,-1-1 1,1 0-1,0 1 0,0-1 1,0-1-1,12-11 128,-1 0 0,-1-1 0,0 0 0,-1-1 0,-1 0 0,12-25 0,-2-4 49,16-56 0,-30 85-172,-1-1 0,0 0 1,-1 1-1,-1-1 0,-1 0 1,0-1-1,-2-23 0,1 40-29,0-1-1,0 0 1,0 0-1,0 1 1,0-1-1,-1 0 1,1 0-1,0 1 0,0-1 1,-1 0-1,1 0 1,0 1-1,-1-1 1,1 0-1,-1 1 0,1-1 1,-1 0-1,1 1 1,-1-1-1,0 0 1,0 1-4,1 0 0,-1 0 0,1 0 0,-1 0 0,1 0 0,-1 0 0,1 0 0,-1 0 0,1 0 0,-1 1 0,1-1 0,-1 0 0,1 0 0,-1 0 0,1 1 1,-1-1-1,1 0 0,0 0 0,-1 1 0,1-1 0,0 1 0,-1 0 0,-3 2-30,2 1 0,-1-1 1,0 1-1,1 0 0,-3 6 0,1 0 202,0 0 0,1 0 0,0 1 0,1-1 0,-2 20 0,3-8 347,3 41-1,0-48-429,1 0-1,9 26 0,-5-20-67,-5-12 87,1 0 0,1-1 0,0 1 0,0-1 0,0 0 0,1 0 0,11 14 0,-14-21-54,-1 1 0,1-1 0,0 0 0,0 1 0,0-1 1,0 0-1,0 0 0,0 0 0,0-1 0,0 1 0,0 0 0,0-1 0,0 0 1,1 1-1,-1-1 0,0 0 0,0 0 0,0 0 0,1 0 0,-1-1 1,4 0-1,4-1-1,-1-1 0,1 0 0,11-6 1,-14 5-48,0 0 1,0 0 0,10-8-1,13-9 38,-9 9-36,85-51 74,-92 53-80,1-1 1,-2 0 0,0-1-1,22-25 1,-22 20 68,0-1 1,-2-1-1,0 0 0,-1-1 1,-1 0-1,-1 0 0,11-40 1,-16 48-50,3-9 16,-1 0 1,-1 0 0,1-33-1,-6 44-207,-1 9-30,-4 16-95,-21 89-225,13-58 271,-8 57 0,19-89 260,2 1-1,0-1 0,1 1 0,0-1 0,1 1 0,0 0 0,2-1 1,4 18-1,11 10 307,-18-42-281,0 1 0,0 0 0,1 0 0,-1 0 0,1-1 1,-1 1-1,1 0 0,-1-1 0,1 1 0,-1 0 0,1-1 0,-1 1 1,1-1-1,0 1 0,-1 0 0,1-1 0,0 0 0,1 1 0,-2-1-11,1 1 0,-1-1 1,1 0-1,0 0 0,-1 0 0,1-1 0,0 1 0,-1 0 0,1 0 0,-1 0 0,1 0 0,-1 0 0,1-1 0,0 1 0,-1 0 0,1-1 0,-1 1 0,1 0 0,0-1 0,2-3 21,1 1-1,-1-1 1,0 0-1,5-9 1,-5 9-12,33-49 23,-3-1 1,40-89-1,20-114 89,-87 238-106,-2-5-32,-6 18-99,-5 16-112,-8 27 67,2 1-1,-13 56 1,0 4 501,15-63-94,-4 10 34,2 0 1,-9 56 0,9-29-37,13-71-247,-1-1 1,1 1 0,0-1-1,0 1 1,0-1 0,0 1-1,0-1 1,0 1 0,0-1-1,0 1 1,0-1 0,0 1-1,0-1 1,1 1 0,-1-1-1,0 1 1,0-1 0,0 1 0,1-1-1,-1 1 1,1 0 0,-1-1 0,0 0 0,1 0 0,-1 0 1,0 0-1,1 0 0,-1 0 0,1 0 1,-1 0-1,0 1 0,1-1 0,-1-1 1,1 1-1,-1 0 0,0 0 0,1 0 1,-1 0-1,0 0 0,1 0 1,-1 0-1,1 0 0,-1-1 0,24-16 286,-20 14-289,100-71 34,-81 59-114,-19 12 50,1 0-1,-1 0 1,1 1-1,0 0 1,0 0 0,9-3-1,-12 5 26,1-1 0,0 1 0,-1 0 0,1 0 0,0 0 0,-1 0 0,1 0-1,0 0 1,-1 1 0,1-1 0,-1 1 0,1 0 0,-1 0 0,1 0 0,2 1 0,211 115-2397,-214-116 1916,0 0 0,0 0-1,0 0 1,0 1 0,0-1 0,0 1 0,0-1-1,0 1 1,0 0 0,-1 0 0,1-1-1,-1 1 1,3 4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 7712,'-37'0'2880,"37"6"-1024,14-12-1600,4-2 384,11-1-352,5 2-224,13 2-64,9-4 0,10 5 0,1 1-3040,-11-2 1664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83 5408,'0'-4'6995,"0"13"-4005,-5 42-1946,-22 44 235,-40 157 460,61-227-1590,2-1 275,-14 37 1,13-54-119,2-12-274,2-15-136,1-14 37,2 0 0,2 0 0,0 0 0,19-63-1,-9 51-16,1 0 0,3 2 0,2 0-1,35-57 1,-45 84 98,-8 13-31,1-1 0,-1 1-1,1-1 1,0 1-1,0 0 1,1 0-1,-1 0 1,1 1 0,7-6-1,-10 9 23,-1-1 0,1 1 0,0 0 0,-1 0 0,1 0 0,0 0 0,-1 0-1,1 0 1,0 0 0,0 0 0,-1 0 0,1 1 0,0-1 0,-1 0 0,1 0 0,0 1 0,-1-1 0,1 0 0,-1 1-1,1-1 1,0 0 0,-1 1 0,1 0 0,14 13 82,-13-12-68,57 59 219,-11-12-306,52 68-1,-87-98 85,-1 0-1,-1 1 0,10 25 1,21 67 149,-13-29-77,-6-11 168,-22-70-217,0 1-1,0 0 1,-1 0 0,0 0-1,1 0 1,-1 0 0,0 0-1,-1 0 1,1 0 0,0 0-1,-2 5 1,1-7-9,1 1 1,-1-1-1,0 0 1,0 1-1,1-1 1,-1 0-1,0 1 1,0-1-1,0 0 0,-1 0 1,1 0-1,0 0 1,0 0-1,-1 0 1,1 0-1,0-1 1,-1 1-1,1 0 0,-1-1 1,1 1-1,-1-1 1,1 1-1,-3-1 1,-23 3 166,0-1 0,-51-3-1,45 0-146,-309-23-8,332 23-138,5 1-65,0 0 0,-1-1 0,1 0-1,0 0 1,0 0 0,0-1 0,0 1 0,-6-4 0,11 5 76,-1-1 0,1 1 0,-1-1 0,1 1 0,0-1 0,-1 1 1,1-1-1,0 1 0,-1-1 0,1 1 0,0-1 0,0 0 0,0 1 0,0-1 1,-1 0-1,1 1 0,0-1 0,0 1 0,0-1 0,0 0 0,0 1 0,0-1 1,0 0-1,1 1 0,-1-1 0,0 1 0,0-1 0,0 0 0,1 1 0,-1-1 1,0 1-1,1-1 0,-1 1 0,0-1 0,1 0 0,16-19-1926,-1 8 702,0 1 0,1 0 0,1 1 0,0 1 0,35-12 0,-37 15 294,58-23-1561,-3 7-53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4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4 237 4064,'0'0'57,"-1"0"1,1 0-1,0 0 0,0 0 1,0 0-1,0 0 1,-1 0-1,1 0 0,0-1 1,0 1-1,0 0 0,0 0 1,0 0-1,-1 0 1,1 0-1,0 0 0,0 0 1,0-1-1,0 1 0,0 0 1,0 0-1,0 0 1,0 0-1,0 0 0,-1-1 1,1 1-1,0 0 0,0 0 1,0 0-1,0 0 1,0-1-1,0 1 0,0 0 1,0 0-1,0 0 1,0 0-1,0-1 0,0 1 1,0 0-1,0 0 0,0 0 1,1 0-1,-1 0 1,0-1-1,0 1 0,0 0 1,0 0-1,0 0 0,12-5 4047,24-1-11,-32 5-4595,35-4 1511,1 1 1,-1 2-1,72 6 0,-96-2-887,-1 1 0,-1 0-1,1 1 1,0 0 0,-1 1 0,13 7 0,-17-7-55,0 0 0,-1 0 1,0 1-1,-1 0 0,1 1 1,-1 0-1,0 0 0,-1 0 0,11 15 1,-13-13 14,0-1 0,0 1 1,0 0-1,-1 0 0,-1 0 0,1 1 1,-2-1-1,1 1 0,-1-1 1,0 1-1,-1-1 0,-1 1 0,1-1 1,-3 14-1,-3 6 95,-1 0-1,0 0 1,-17 36 0,17-48-58,-1-1-1,0 0 1,-20 26 0,-39 39 547,65-79-645,0 0 0,1 0 0,-1 0 1,0-1-1,0 1 0,0-1 0,0 1 0,0-1 0,-1 0 0,1 0 0,0 0 0,-1 0 0,1 0 0,0 0 0,-1-1 0,1 1 0,-1-1 0,1 0 1,-4 0-1,6 0-20,-1-1 0,0 1 0,1 0 0,-1-1 0,1 1 0,-1-1 1,0 1-1,1-1 0,-1 0 0,1 1 0,0-1 0,-1 0 0,1 1 0,-1-1 1,1 0-1,0 1 0,0-1 0,-1 0 0,1 0 0,0 1 0,0-1 0,0 0 1,0 0-1,0 1 0,0-2 0,1-19 12,1 16-31,0-1 1,0 0-1,1 1 0,0 0 0,0-1 0,1 1 1,-1 0-1,1 1 0,8-10 0,1 0-1,29-35-16,77-68 0,-87 90 77,2 0-1,0 3 1,55-30-1,123-41 742,-95 46-147,-111 46-611,12-5 49,-1 0-1,18-12 0,-31 18-51,0-1 1,-1 0-1,1 0 1,0 0-1,-1 0 0,0-1 1,0 1-1,0-1 1,0 0-1,0 0 0,-1 0 1,0 0-1,0 0 0,2-6 1,-3 8-83,-1-1-1,0 1 1,0-1 0,0 1-1,0-1 1,0 1 0,0-1-1,-1 1 1,1-1 0,-1 1-1,0-1 1,0 1 0,0 0-1,0-1 1,0 1 0,-2-3-1,-4-6-1199,-1 1 0,-9-11 0,-1-1-3038,-3-5 346,-7-5-2874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4064,'-49'-4'1824,"35"4"-1568,11 0 896,3-3-896,3 3-160,11-5 0,9 2-64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5:12.9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5 1728,'-4'-4'1245,"4"13"-169,0 0-1093,0 35 787,9 429 1974,10-7-2087,9 154 457,-19-401 1441,3-473-2136,-4 128-188,6-185 5,15-232-594,-20 249-330,-8 275 739,2-1-1,0 1 1,7-25 0,-8 37-46,4-16 0,-1 0 0,-2 0 1,2-38-1,-3 43-157,1 13-226,1 12 60,2 11 248,-2 0-1,5 30 1,-3-14 52,96 431-169,-76-357 240,19 69 41,7 32 74,-24-80-38,82 322 993,-108-445-1062,8 23 195,-9-28-219,-1 0 1,1 0 0,-1 0 0,1 0 0,-1 1-1,1-1 1,0 0 0,-1-1 0,1 1 0,0 0 0,0 0-1,0 0 1,0 0 0,0-1 0,0 1 0,0 0-1,2 0 1,-2-1-21,-1 0 0,1 0 0,0 0 1,-1 0-1,1-1 0,0 1 0,-1 0 0,1-1 0,0 1 0,-1 0 0,1-1 0,-1 1 0,1-1 0,-1 1 0,1-1 0,-1 1 0,1-1 0,-1 0 1,1 1-1,-1-1 0,0 1 0,1-1 0,-1 0 0,0 1 0,0-1 0,1 0 0,-1 1 0,0-1 0,0-1 0,7-22 226,-1-1 0,-2 0 0,2-31 0,-5 49-223,16-341 625,-26 3-459,6 267-190,-20-307-481,14 231-1169,20 284 977,0-22 602,-6-31 88,23 597 476,-20-544 785,-9-117-369,-1-33-498,-7-86-295,7-251-73,0 34-403,2 277 313,-5-60-431,6 83-41,-1 23 510,0 0 0,0-1-1,0 1 1,0 0 0,0 0 0,0 0 0,0 0-1,0 0 1,0-1 0,0 1 0,0 0 0,0 0-1,0 0 1,0 0 0,0 0 0,0 0 0,0-1-1,0 1 1,1 0 0,-1 0 0,0 0 0,0 0-1,0 0 1,0 0 0,0 0 0,0 0 0,0 0-1,0-1 1,1 1 0,-1 0 0,0 0 0,0 0-1,0 0 1,0 0 0,0 0 0,1 0 0,-1 0 0,0 0-1,5 10-404,5 19 270,-2 0 1,6 45-1,1 63 304,-5-43-157,-7-70 43,7 61 185,38 154 0,-39-216 274,-9-22-493,0-1 0,0 0 0,1 0 0,-1 0 0,0 1 1,0-1-1,0 0 0,0 0 0,0 0 0,1 0 0,-1 1 0,0-1 0,0 0 0,0 0 0,1 0 1,-1 0-1,0 0 0,0 0 0,1 0 0,-1 0 0,0 1 0,0-1 0,0 0 0,1 0 0,-1 0 1,0 0-1,0 0 0,1 0 0,-1 0 0,0 0 0,0-1 0,1 1 0,-1 0 0,0 0 0,0 0 1,0 0-1,1 0 0,-1 0 0,0 0 0,0 0 0,0-1 0,1 1 0,-1 0 0,0 0 1,0 0-1,0 0 0,0-1 0,1 1 0,-1 0 0,0 0 0,0-1 0,1-1 57,1-1 1,-1 0-1,0 0 0,0 0 0,0 0 0,-1 0 1,1 0-1,0-4 0,21-252 670,-21 233-707,5-341 141,-7 239-936,2 97 90,-1 30 660,0 1 1,0-1-1,0 1 0,0 0 0,0-1 1,0 1-1,0-1 0,0 1 1,0-1-1,0 1 0,0 0 1,0-1-1,0 1 0,0-1 1,0 1-1,1 0 0,-1-1 1,0 1-1,0 0 0,1-1 1,-1 1-1,0 0 0,0-1 1,1 1-1,-1 0 0,0-1 1,1 1-1,-1 0 0,0 0 0,1-1 1,0 1-1,0 0-11,-1 1 0,1-1-1,-1 1 1,1 0 0,0-1 0,-1 1 0,1-1-1,-1 1 1,1 0 0,-1-1 0,1 1 0,-1 0-1,0 0 1,1-1 0,-1 1 0,0 1 0,16 54-300,-8-25 309,48 258-133,-27-120 336,31 81 296,-57-242-411,-1 0 1,1 0-1,0-1 0,0 1 1,1-1-1,0 0 0,9 12 1,-13-18-34,1 0 1,0 0-1,-1-1 1,1 1-1,0 0 1,0 0-1,-1-1 1,1 1-1,0-1 1,0 1-1,0-1 1,0 1-1,0-1 1,0 0-1,0 1 1,0-1-1,0 0 1,0 0-1,0 1 1,1-1-1,0-1-6,-1 1 0,0-1-1,0 1 1,1-1 0,-1 0-1,0 1 1,0-1 0,0 0 0,0 0-1,0 0 1,0 0 0,0 0-1,0 0 1,0 0 0,-1 0-1,1 0 1,1-2 0,5-12 55,0 0 0,-1 0 0,0-1 1,-2 0-1,1 0 0,2-23 0,-4 20-52,20-115-115,-6 0 1,0-192-1,-17 324 21,0 0 1,0 0 0,0 0-1,0-1 1,1 1 0,-1 0-1,1 0 1,-1 0-1,1 0 1,2-4 0,-3 6 49,0 0-1,0 0 1,0 0 0,0 0 0,0 0 0,0 0 0,0 0 0,0 0-1,1 0 1,-1-1 0,0 1 0,0 0 0,0 0 0,0 0 0,0 0-1,0 0 1,0 0 0,1 0 0,-1 0 0,0 0 0,0 0 0,0 0-1,0 0 1,0 0 0,0 1 0,0-1 0,1 0 0,-1 0-1,0 0 1,0 0 0,0 0 0,0 0 0,0 0 0,0 0 0,0 0-1,0 0 1,1 0 0,-1 0 0,0 0 0,0 1 0,0-1 0,0 0-1,0 0 1,0 0 0,0 0 0,0 0 0,0 0 0,0 0 0,0 1-1,0-1 1,4 17-319,11 113-155,59 541 320,-66-575 407,-7-64-17,2 0 0,1 0-1,15 58 1,-18-87-186,5 12 235,-2-16-13,0-10 157,7-45 66,7-74 0,-6-60-438,-7 89 12,18-401-165,-24 432 40,3-32-602,0 87 319,1 27-132,3 96 146,53 755 304,-53-758 480,-5-86-123,0-18-126,0-3 5,5-33 401,-1-89-198,-4 97-376,0-30 0,-8-484 332,2 406-2074,9 196 1055,15 209 640,-9-188 187,28 109-1,-37-188-139,0 0 0,0-1 1,0 1-1,0 0 0,0 0 1,0-1-1,1 1 0,3 4 1,-5-7-23,0 0 1,0 0 0,0 0 0,0 0-1,1 1 1,-1-1 0,0 0 0,0 0-1,0 0 1,0 0 0,1 0 0,-1 0-1,0 0 1,0 0 0,0 0 0,1 0-1,-1 0 1,0 0 0,0 0 0,0 0-1,1 0 1,-1 0 0,0 0 0,0 0-1,0 0 1,1 0 0,-1 0 0,0 0-1,0 0 1,0 0 0,1 0 0,-1 0-1,0 0 1,0-1 0,0 1 0,0 0-1,1 0 1,-1 0 0,0 0 0,0 0-1,0-1 1,1-1 22,0 1-1,0-1 1,0 0 0,-1 0-1,1 0 1,0 0 0,-1 0-1,1-2 1,4-40 267,0-55 0,-5 82-263,-16-319 369,-30 4-714,43 310 233,-6-31 22,7 48-48,1 0 0,-1 0 1,1 0-1,-1 1 0,-1-1 1,1 1-1,-5-7 0,7 10 85,-1 1 0,1 0-1,0-1 1,0 1 0,0 0-1,-1 0 1,1-1 0,0 1-1,0 0 1,-1 0-1,1-1 1,0 1 0,0 0-1,-1 0 1,1 0 0,0 0-1,-1-1 1,1 1-1,0 0 1,-1 0 0,1 0-1,0 0 1,-1 0 0,1 0-1,0 0 1,-1 0-1,1 0 1,0 0 0,-1 0-1,1 0 1,0 0 0,-1 0-1,1 0 1,-1 1-1,-8 9 283,8-9-223,0 0-1,1 0 0,-1 0 0,0 0 0,0 0 0,0 0 1,0 0-1,0 0 0,0 0 0,0-1 0,0 1 0,-1 1 0,-2-2 1,1 0 0,-1 0-1,1 0 1,-1 0 0,1-1-1,-1 1 1,1-1-1,0 0 1,-1 0 0,1 0-1,0 0 1,-1-1 0,1 1-1,-5-4 1,-14-6 43,5 6-74,0 0 0,0 1 1,0 1-1,-1 1 0,1 0 0,-1 1 1,-33 3-1,-2 5-68,-66 16 0,71-12 125,-93 9 0,64-19-90,49-2-56,1 1-1,-1 2 0,-53 10 1,58-5-68,1 1 0,0 2 0,0 0 0,1 1 0,-29 20 0,34-20 94,13-9 72,-1-1 0,0 1 0,0 0 0,0-1 0,0 0 0,0 0 0,0 0 0,0 0 0,0-1 0,0 0 0,0 1 0,-1-1 0,1-1 0,0 1 0,0-1 0,0 0 1,0 0-1,0 0 0,0 0 0,0 0 0,0-1 0,1 0 0,-1 0 0,0 0 0,1 0 0,0-1 0,-1 1 0,1-1 0,0 0 0,0 0 0,0 0 0,-3-6 0,6 9-43,-1-1 1,1 0-1,0 1 0,0-1 1,-1 0-1,1 1 0,0-1 1,0 0-1,0 1 0,0-1 0,0 0 1,0 1-1,0-1 0,0 0 1,0 1-1,0-1 0,0 0 0,1 1 1,-1-1-1,0 0 0,0 1 1,1-1-1,-1 0 0,0 1 1,1-1-1,-1 1 0,1-1 0,-1 1 1,1-1-1,-1 1 0,1-1 1,0 0-1,2-1-28,-1 1 1,0 0-1,1-1 0,-1 1 1,1 0-1,-1 0 0,1 0 1,3 0-1,6-1 6,0 0 0,-1 1 0,1 1 1,0 0-1,0 1 0,18 3 0,74 20-262,-51-10 251,408 68 184,-426-79 178,37-1 0,-54-2-193,-4-3 256,-14 3-351,0-1 0,0 1 0,1 0-1,-1 0 1,0 0 0,0 0 0,0-1-1,0 1 1,0 0 0,1 0 0,-1-1-1,0 1 1,0 0 0,0 0 0,0-1-1,0 1 1,0 0 0,0 0 0,0-1-1,0 1 1,0 0 0,0 0 0,0-1-1,0 1 1,0 0 0,0 0 0,0-1 0,0 1-1,0 0 1,-1-3 29,0 1 0,-1 0 0,1 0-1,-1 0 1,1 0 0,-1 1 0,0-1 0,1 0 0,-4-1-1,-12-10 49,0 1 0,-30-15 1,5 3 2,-71-48 178,-30-17-155,106 68-209,0 3 1,-43-16-1,11 13-151,-1 3 0,-1 3 1,-124-9-1,194 23 194,0 1 0,0 0-1,0 0 1,0-1 0,0 1-1,0 0 1,0 0 0,-1 0 0,1 0-1,0 1 1,0-1 0,0 0 0,0 0-1,0 1 1,0-1 0,0 0-1,0 1 1,0-1 0,-1 2 0,2-1 12,0 0 1,0 0 0,1 0-1,-1 0 1,0 0 0,1 0 0,-1 0-1,1-1 1,-1 1 0,1 0 0,-1 0-1,1 0 1,0 0 0,-1-1-1,1 1 1,0 0 0,0-1 0,-1 1-1,1-1 1,0 1 0,0-1-1,1 1 1,21 16-51,2-2-1,0 0 0,30 12 1,14 7 23,61 32 1,-101-54 61,0-2-1,54 13 1,-30-13 46,2-3-1,-1-2 1,83-4-1,-55-6 90,134-27 0,-193 29-67,14-4 51,-34 6-39,0 0 0,0 0 1,-1 0-1,1 0 0,0 0 0,-1-1 1,1 1-1,-1-1 0,4-3 0,-1-4 334,-5 7-393,-4 6-110,-19 37-215,9-15 29,-25 33 1,-56 55 214,51-65-84,-44 65 0,-32 100 0,15 13 136,85-182 32,-76 194-99,79-186-79,2 1 0,-12 87 1,18-68 564,3 74 0,6-149-328,-1 0 0,1 0 0,-1 1 0,0-1 0,0 0 0,1 1 0,-1-1 0,0 0 0,0 1 0,-3-3 0,-2-5 47,-6-8-96,0 0-1,-1 1 1,-1 0 0,-1 1-1,0 1 1,0 0 0,-2 1-1,0 1 1,-24-13 0,16 11-73,-1 1 1,0 2-1,-1 0 1,-1 2-1,1 1 1,-37-5-1,63 13 26,-9-2-125,1 1-1,-1 0 1,-17 1 0,25 0 98,0 0 0,0 0-1,0 0 1,-1 1 0,1-1 0,0 1 0,0 0-1,0 0 1,0 0 0,0 0 0,0 0 0,0 0-1,0 0 1,1 1 0,-1-1 0,0 0 0,1 1 0,-1 0-1,1-1 1,-1 1 0,1 0 0,-1 2 0,-1 2-32,1-1 0,1 1 1,-1-1-1,1 1 0,0 0 1,0 0-1,1-1 0,0 1 1,0 0-1,0 0 0,1 0 1,0 0-1,1 6 0,2 2-33,0 0-1,0 0 0,2-1 1,7 15-1,-6-15 77,1-1 0,0 0 0,1 0 0,0-1 0,1 0-1,0 0 1,1-1 0,12 9 0,12 6-33,53 27-1,-61-37 80,31 17 130,92 35 0,-133-61-54,0-1-1,0-1 0,1 0 1,-1-1-1,1-1 0,-1-1 1,1 0-1,0-1 0,0-1 1,-1-1-1,1 0 1,17-6-1,-31 7-23,0 0 0,-1 0 0,1-1 0,0 0 1,-1 0-1,1 0 0,-1 0 0,6-5 0,-8 7-43,0-1 1,0 0-1,0 0 0,0 0 1,0 0-1,-1 0 0,1 0 1,0 0-1,0 0 0,-1 0 1,1 0-1,-1 0 0,1 0 1,-1 0-1,0-1 0,1 1 1,-1 0-1,0 0 0,0-1 1,1 1-1,-1 0 0,0 0 1,-1-1-1,1 1 0,0 0 1,0 0-1,0-1 0,-1 1 1,1 0-1,-1 0 0,0-2 1,-3-2-12,0 0 1,0 0-1,-1 1 1,0-1-1,0 1 1,0 0-1,0 1 1,-1-1-1,1 1 1,-1 0-1,0 0 1,0 1-1,-7-3 1,0-2-489,12 7 455,1 0-1,0 0 1,0 0 0,0-1 0,0 1-1,0 0 1,0 0 0,-1 0 0,1 0-1,0-1 1,0 1 0,0 0 0,0 0-1,0 0 1,0-1 0,0 1 0,0 0-1,0 0 1,0 0 0,0 0 0,0-1-1,0 1 1,0 0 0,0 0 0,0 0-1,0-1 1,0 1 0,0 0 0,0 0-1,0 0 1,0 0 0,1-1 0,-1 1-1,0 0 1,0 0 0,2-2-90,0 0 0,1 1 1,-1 0-1,0-1 0,1 1 1,-1 0-1,3-1 0,8-3 168,14-6-173,1 1 1,44-10-1,-19 5 54,100-33-7,-120 36 42,-1-2 1,50-29 0,79-65 767,-160 108-724,-1 0 0,1 0 1,-1-1-1,1 1 0,-1 0 0,1 0 0,-1-1 0,0 1 0,1 0 0,-1-1 0,0 1 0,1 0 1,-1-1-1,0 1 0,1-1 0,-1 1 0,0-1 0,1 1 0,-1-1 0,0 1 0,0-1 0,0 1 1,0-1-1,0 1 0,1-1 0,-1 1 0,0-1 0,0 1 0,0-1 0,0 1 0,-1-1 0,1 0-1,0 1-1,-1-1 1,1 1-1,-1 0 1,1 0-1,-1-1 1,1 1-1,-1 0 1,0 0-1,1-1 0,-1 1 1,1 0-1,-1 0 1,1 0-1,-1 0 1,0 0-1,1 0 1,-1 0-1,1 0 1,-1 0-1,0 0 0,1 0 1,-1 0-1,1 0 1,-1 1-1,1-1 1,-2 1-1,-4 1 16,0 1 0,0 0 0,0 0 0,1 0-1,-7 5 1,-10 7-22,-248 121-150,249-126 65,-117 52-761,134-59 523,4-1 104,10-2 15,18-5 19,20-9 145,87-39 0,-47 17 350,-87 36-320,0-1 1,0 1 0,0-1-1,0 1 1,0 0-1,-1-1 1,1 1 0,0 0-1,0 0 1,0 0 0,0 0-1,0 0 1,0 0-1,0 0 1,0 0 0,0 0-1,0 0 1,0 0-1,0 1 1,0-1 0,0 0-1,-1 1 1,1-1-1,0 1 1,0-1 0,0 1-1,0-1 1,-1 1-1,1-1 1,0 1 0,0 1-1,0-1 4,0 1-1,-1 0 1,1-1-1,-1 1 1,1-1-1,-1 1 1,0 0-1,0-1 1,0 1-1,0 0 1,0-1-1,0 1 1,0 0-1,-1-1 1,1 1-1,0-1 1,-2 3 0,-2 7 32,0 0 0,-1-1 1,-1 1-1,1-1 1,-11 13-1,0-3 47,-25 24 0,1-7-29,39-36-187,2-2 59,5-5 57,17-17 103,-12 10-55,-1 0 0,-1-1 0,0 0 0,-1 0 0,-1-1 0,0 0 0,9-30 0,-3-3 54,9-63 0,-8 4 157,-12 88-183,-2 1-1,0-1 1,-5-31-1,4 45-40,0 0 0,-1 0-1,0 0 1,0 1 0,0-1 0,0 1 0,-5-7-1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35:18.0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163 15 2400,'-13'-11'2217,"7"8"-1847,6 24 467,-11 295 2123,2-81-1926,0-35-444,-1 49-268,15 45 361,-5-275-609,0-1 0,1 1 0,1-1 0,0 1-1,2-1 1,7 23 0,-7-34 778,-3-15-124,-1 3-718,5-227 875,-6 81-720,48-554-810,-42 667 549,-3 22-69,1-25-1,-2 25 49,1 12 78,0 5-7,0 4 20,-1 1 1,1 0 0,-1 0 0,0 0 0,-1 0-1,1 7 1,1 13-1,7 56 2,27 340 69,-31-309 36,0 80 340,-5-172-194,1 1 1,4 27-1,-3-43-3,1-7-16,1-16 171,40-252 597,0 39-1099,19-83 1,-61 304 34,0 1 1,0 0-1,1 0 1,7-15-1,-10 23 84,0 0-1,0 0 0,0-1 1,1 1-1,-1 0 0,0 0 1,0-1-1,0 1 0,0 0 1,0 0-1,0-1 1,1 1-1,-1 0 0,0 0 1,0 0-1,0-1 0,0 1 1,1 0-1,-1 0 0,0 0 1,0 0-1,1-1 1,-1 1-1,0 0 0,0 0 1,1 0-1,-1 0 0,0 0 1,0 0-1,1 0 0,-1 0 1,0 0-1,0 0 0,1 0 1,-1 0-1,0 0 1,0 0-1,1 0 0,-1 0 1,0 0-1,1 0 0,-1 0 1,0 0-1,0 1 0,0-1 1,1 0-1,-1 0 1,0 0-1,0 0 0,1 0 1,-1 1-1,0-1 0,0 0 1,0 0-1,1 1 0,6 18-76,1 28 88,4 64 1,-9-72-7,11 513 112,-14-439 94,0-82 17,6 48 0,-6-79-215,0 1 0,0-1-1,0 1 1,0-1 0,0 0 0,0 1 0,0-1 0,0 1-1,0-1 1,1 0 0,-1 1 0,0-1 0,0 1 0,0-1 0,0 0-1,1 1 1,-1-1 0,0 0 0,0 1 0,1-1 0,-1 0-1,0 1 1,0-1 0,1 0 0,-1 0 0,0 1 0,1-1 0,0 0-1,-1 0 16,1-1-1,0 0 1,-1 1-1,1-1 0,-1 0 1,1 1-1,-1-1 0,1 0 1,-1 0-1,1 1 1,-1-1-1,0 0 0,1 0 1,-1 0-1,0 0 0,0 0 1,1 0-1,31-132 344,-12 40-329,9-17 122,16-70 54,-36 141-182,40-171-139,-25 122-368,-24 87 462,0 0-1,1-1 0,-1 1 0,1 0 1,-1 0-1,1 0 0,-1 0 0,1 0 1,0 0-1,-1 0 0,1 0 0,2-2 1,-3 3 9,0 0 0,1 0 0,-1 0 0,0 0 1,0 0-1,1 0 0,-1-1 0,0 1 0,1 1 1,-1-1-1,0 0 0,0 0 0,1 0 0,-1 0 1,0 0-1,0 0 0,1 0 0,-1 0 0,0 0 1,0 0-1,1 1 0,-1-1 0,0 0 0,0 0 0,0 0 1,1 0-1,-1 1 0,0-1 0,0 0 0,0 0 1,0 0-1,1 1 0,-1-1 0,0 1 0,2 3-15,0 0 0,0 1 0,0 0 0,-1-1 0,2 8 0,8 47 26,-3 2 1,2 75-1,-15 123 264,5-164 284,8-171-478,-4 0 0,-3 0 1,-3-1-1,-3 1 0,-30-143 1,29 190-12,2 12-15,-8-29 0,10 41-43,-1 0-1,1 0 1,-1 0 0,1 0-1,-2 0 1,1 0 0,0 1 0,-1 0-1,-5-6 1,-13-8-57,-1 0-1,0 1 1,-27-14 0,43 28 30,0 0 1,0 0-1,0 1 1,0-1-1,0 2 0,0-1 1,-1 1-1,1 0 1,-1 0-1,1 1 1,-1 0-1,1 1 0,-10 1 1,3 0-20,1 2-1,-1-1 1,1 2 0,-1 0-1,1 1 1,-13 7 0,15-7 68,1 0 0,-1-1 0,0 0 1,-1-1-1,-17 4 0,26-7-26,1-1-1,-1 0 1,1 0 0,-1 0-1,1-1 1,-1 1 0,1 0-1,-1-1 1,1 1-1,-1-1 1,1 0 0,0 0-1,-1 0 1,1 0-1,0-1 1,0 1 0,0 0-1,0-1 1,0 0 0,0 1-1,-3-5 1,-2-2 20,0-1 0,2 0 0,-11-20 0,0 0-3,13 24-27,1 4-8,1-1 0,0 0 0,0 1 0,0-1 0,0 0 0,0 0 0,0 0 0,1 0 0,-1 0 0,0-3 0,1 5 3,-1 0-1,1 0 0,0 0 0,-1 0 0,1 0 0,0 0 0,0 0 0,-1 0 0,1 0 0,0 0 0,-1 0 0,1 0 0,0 0 1,0 0-1,-1 0 0,1 0 0,0 1 0,0-1 0,-1 0 0,1 0 0,0 0 0,0 0 0,-1 1 0,1-1 0,0 0 1,0 0-1,0 0 0,-1 1 0,1-1 0,0 0 0,0 0 0,0 1 0,0-1 0,-12 66-148,4 0 0,0 81 0,2-19 70,3-90 135,-16 264-20,21-1 144,7-209-117,2 64-130,-8-87 659,3-120-256,-1-68-266,9-281 240,-9 107-681,-5 209 108,7 240-101,0 6 227,-7 227 345,4-270-287,-5-116 76,2 4-5,9 7 14,-9-13 5,0 1-1,1-1 1,-1 1-1,1-1 0,0 0 1,-1 0-1,1 0 1,0 0-1,-1 0 0,1 0 1,0 0-1,0-1 0,0 1 1,0-1-1,0 1 1,2-1-1,36 2-37,-29-2 17,231-13-171,-123 2 325,-117 11-112,-1-1 0,0 1-1,1 0 1,-1 0 0,0 0-1,1 1 1,-1-1-1,0 0 1,0 0 0,1 1-1,-1-1 1,0 1-1,0-1 1,1 1 0,0 1-1,-1-2-12,-1 0-1,0 0 0,0 0 0,0 0 0,0 1 1,0-1-1,1 0 0,-1 0 0,0 0 1,0 1-1,0-1 0,0 0 0,0 0 1,0 0-1,0 1 0,0-1 0,0 0 0,0 0 1,0 1-1,0-1 0,0 0 0,0 0 1,0 1-1,0-1 0,0 0 0,0 0 1,0 1-1,0-1 0,0 0 0,-10 9 150,-2-4-58,-1 0 0,1 0 0,-15 2 0,1 1-25,-75 14 18,68-17-93,-49 16 0,69-16-68,0-1 0,-1 0-1,1-1 1,-1-1 0,-27 2-1,41-4 66,0 0-1,0 0 0,-1 0 0,1 0 0,0 0 0,0 0 0,0 0 0,0 0 0,0 0 0,0 0 1,0 0-1,0-1 0,0 1 0,-1 0 0,1 0 0,0 0 0,0 0 0,0 0 0,0 0 0,0 0 0,0 0 1,0 0-1,0 0 0,0 0 0,0 0 0,0 0 0,0-1 0,0 1 0,0 0 0,0 0 0,0 0 1,0 0-1,0 0 0,0 0 0,0 0 0,0 0 0,0-1 0,0 1 0,0 0 0,0 0 0,0 0 0,0 0 1,0 0-1,0 0 0,0 0 0,0 0 0,0 0 0,0-1 0,0 1 0,0 0 0,0 0 0,0 0 1,0 0-1,0 0 0,0 0 0,0 0 0,0 0 0,0 0 0,1 0 0,-1 0 0,0 0 0,8-10-74,15-10-18,78-50 13,1 0 56,-47 27 59,-3-2-1,60-66 0,135-144 151,-244 251-187,2 0 70,-1 0 1,0-1-1,0 0 1,6-8-1,-10 11-46,1 1 1,0-1-1,-1 1 1,1-1-1,-1 1 0,1-1 1,-1 1-1,0-1 1,1 1-1,-1-1 1,0 1-1,0-1 0,0 0 1,-1 1-1,1-1 1,0 1-1,0-1 0,-1 1 1,1-1-1,-1 1 1,1-1-1,-1 1 0,-1-2 1,-5-10 43,6 10-30,-1-1 1,0 1-1,0 0 0,0 0 0,0 0 1,-4-4-1,-11-11 34,1 0 1,0-1-1,2-1 1,-18-31-1,29 46-46,-70-138-239,26 48 256,-93-145-117,137 236 68,-2-5-19,-1 1-1,0 0 0,0 1 0,-1 0 1,-8-9-1,12 14 26,0-1 0,1 0-1,-1 0 1,-3-6 0,4 6 8,1 1 0,-1-1-1,1 1 1,-1 0 0,0 0-1,0 0 1,0 0-1,0 0 1,0 1 0,-1-1-1,-2-1 1,-12-5 70,9 4-41,-1 0 1,1 0 0,-1 1-1,0 0 1,-13-2-1,1 0-95,17 3 22,-1 1-1,1 0 0,-1 0 1,-6-1-1,7 2 13,0 0-1,0 0 0,0 0 1,0 0-1,0 0 1,0 1-1,0 0 0,0 0 1,0 0-1,0 0 1,1 1-1,-1-1 0,0 1 1,1 0-1,-1 0 1,1 0-1,0 1 0,-6 4 1,-19 17-67,18-16 28,0 0 0,-9 11 0,6-3 47,1 1 1,1 0 0,0 1-1,2 0 1,0 0 0,1 1-1,-12 39 1,13-28-30,-5 50 0,7-43 30,-2 52 21,0-2 0,1-49 0,-2 0 0,-16 46 0,14-49-42,2 2-1,-6 72 0,12 58 43,3-91 0,0-69 0,0 1 0,0 0 0,0-1 0,1 1 0,1-1 0,5 14 0,-1-3 0,17 33 0,-16-34-30,17 25 0,-13-22 10,-11-19 36,1 0-19,-1-1-1,0 1 0,0-1 1,1 1-1,-1-1 0,0 0 1,1 0-1,-1 1 0,0-1 1,1 0-1,-1 0 0,2-1 0,1 0 19,-1-1 0,1 0 0,-1 0 0,0 0 0,1 0 0,-1 0 0,0-1 0,0 0 0,-1 1 0,1-1 0,-1 0 0,4-5 0,-1 2-7,18-20-20,1 0 0,48-38 0,-55 50-19,1 2 0,1 0-1,0 1 1,0 1 0,33-12-1,-30 16 59,-1 1-1,1 1 1,-1 1 0,1 1-1,33 0 1,-53 3-20,-1-1 0,1 0 0,0 0 0,-1 1 0,1-1 1,0 1-1,-1 0 0,1-1 0,-1 1 0,1 0 0,-1 0 0,1 0 0,-1 0 0,0 0 0,1 0 0,-1 1 0,0-1 0,0 0 0,0 1 1,0-1-1,0 0 0,0 1 0,0-1 0,-1 1 0,1 0 0,-1-1 0,1 1 0,-1 0 0,1 1 0,1 6-17,0 0-1,-1-1 1,0 1 0,-1 11-1,-5 46 123,6-66-111,-1 0 0,1 0-1,-1 1 1,1-1 0,-1 0 0,1 0-1,0 0 1,-1 0 0,1 0 0,0 0-1,-1 0 1,1 0 0,-1 0 0,1 0-1,0 0 1,0 0 3,3 0-8,0-1 1,0 1-1,-1-1 0,1 0 0,0 0 1,-1-1-1,1 1 0,4-3 0,31-19-38,-13 7-85,20-9 106,-45 25 22,-1 0 0,1-1-1,-1 1 1,1 0 0,-1-1 0,1 1-1,0 0 1,-1 0 0,1-1 0,-1 1-1,1 0 1,0 0 0,-1 0 0,1 0-1,-1 0 1,1 0 0,0 0 0,-1 0-1,1 0 1,0 0 0,-1 0-1,1 0 1,-1 1 0,1-1 0,0 0-1,-1 0 1,1 1 0,-1-1 0,1 0-1,0 1 1,0 0 2,-1 0 0,1 0 0,0 1 0,0-1 0,-1 0 1,1 1-1,-1-1 0,0 0 0,1 1 0,-1-1 0,0 0 0,0 1 0,1 1 0,-1 2 7,0 0 1,0 1-1,-1-1 1,0 0-1,0 1 0,-2 9 1,-4 0 30,-1-1 0,-15 24-1,23-38-40,0 0-1,0 0 0,0 0 1,0 0-1,0 0 0,0 0 0,-1 0 1,1 0-1,0 0 0,0 0 0,0 0 1,0 0-1,0 0 0,0 0 1,0 1-1,0-1 0,0 0 0,0 0 1,0 0-1,0 0 0,0 0 0,0 0 1,0 0-1,0 0 0,0 0 1,0 1-1,0-1 0,0 0 0,0 0 1,0 0-1,0 0 0,0 0 0,0 0 1,0 0-1,0 0 0,0 0 1,0 0-1,0 0 0,0 1 0,1-1 1,-1 0-1,0 0 0,0 0 0,0 0 1,0 0-1,0 0 0,0 0 1,0 0-1,0 0 0,0 0 0,0 0 1,0 0-1,0 0 0,1 0 0,-1 0 1,0 0-1,0 0 0,0 0 0,0 0 1,0 0-1,0 0 0,0 0 1,0 0-1,0 0 0,0 0 0,1 0 1,-1 0-1,0 0 0,0 0 0,12-3-28,12-5 13,4 3-106,-24 2 127,-3 2 64,8-8-42,-2 1 60,-5 7-90,-2 0-1,1 1 1,0-1 0,0 0-1,0 0 1,0 0 0,0 0-1,-1 0 1,1-1 0,-1 1-1,1 0 1,0 0 0,-1 0-1,0-1 1,1 1-1,-1 0 1,0-2 0,6-51-973,-12-114-6293,7 144 6285,-3-45-1643,-5 23-146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2240,'-6'-15'7205,"13"6"-5253,-3 5-1430,-5 2 454,-2-5 59,4 4-832,-1 3-188,0-1 1,0 1-1,1 0 0,-1-1 0,0 1 0,0 0 1,0-1-1,0 1 0,0 0 0,0 0 0,0-1 0,0 1 1,0 0-1,-1-1 0,1 1 0,0 0 0,0-1 1,0 1-1,0 0 0,0-1 0,0 1 0,-1 0 0,1 0 1,0-1-1,0 1 0,0 0 0,-1 0 0,1-1 1,0 1-1,0 0 0,-1 0 0,1 0 0,0-1-2,-1 1 0,1 0 0,0 0 0,0 0 0,0-1 0,0 1 0,0 0 0,0 0 0,0 0 0,-1-1 0,1 1 0,0 0 0,0 0 0,0-1 0,0 1 0,0 0 0,0 0 0,0-1 0,0 1 0,0 0 0,0 0 0,0 0 0,1-1 0,-1 1 0,0 0 0,0 0 0,0-1 0,2-10 215,-1 12-167,0 0-1,1-1 0,-1 1 1,1 0-1,-1 0 0,0 0 1,0 0-1,0 0 0,0 0 1,0 1-1,0-1 0,0 0 1,0 0-1,0 1 0,1 2 1,73 150 1912,-59-132-1924,-13-19-15,0 1 1,0 0-1,-1 0 1,1-1-1,-1 1 1,0 1 0,0-1-1,0 0 1,1 9-1,0 0 236,0-1-889,-3-2-5223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3648,'-2'0'287,"1"0"0,0 0 0,-1 0 0,1 0 0,0 0 0,-1 0 0,1 0 0,0 1 0,-1-1 0,1 0 0,0 1 0,0-1 0,0 1 0,-1 0 0,1-1 0,0 1 0,0 0 0,0 0 0,0-1 0,0 1 0,0 0 0,0 0 0,0 1 0,-5 3-167,-26 22 3081,19-17-2465,1 1-1,-14 15 1,-39 37 418,47-47-1031,1 1 1,1 0-1,-19 25 0,32-37-104,-6 8-54,0 0-1,0-1 1,-23 22 0,30-32-184,-1-1 0,1 1 1,0-1-1,0 0 0,0 0 1,-5 2-1,6-3-43,1 0 0,-1 1 0,0-1 0,1 0 0,-1 0 0,0 0 0,0 0 0,1 1-1,-1-1 1,0 0 0,0 0 0,1-1 0,-1 1 0,0 0 0,0 0 0,1 0 0,-1 0 0,0-1 0,1 1 0,-1 0 0,-1-1 0,1-3-2031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5408,'-5'-1'2125,"10"-1"-998,15-1 1578,106 17 2032,27 3-5149,-144-15-233,1-1 0,13 1-1,-4-2-468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4224,'-14'9'1920,"8"17"-1664,1-13 2048,5 2-1312,-3 3 1152,-3 3-1248,-4 3 384,7 3-768,-11 6-288,8-3-128,-2 3-96,8-4 0,-11 1-224,11 0 128,-5 0-3840,10-6 2176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2304,'-2'-4'1587,"1"3"-1405,1 1-1,0 0 1,-1 0-1,1-1 0,0 1 1,0 0-1,0-1 1,-1 1-1,1 0 0,0-1 1,0 1-1,0 0 1,0-1-1,-1 1 0,1-1 1,0 1-1,0 0 1,0-1-1,0 1 1,0 0-1,0-1 0,0 0 1,0 1-87,1 0-1,-1-1 1,0 1 0,0 0 0,0-1 0,0 1-1,0 0 1,0-1 0,-1 1 0,1 0 0,0-1 0,0 1-1,0 0 1,0-1 0,0 1 0,0 0 0,0-1 0,-1 1-1,1 0 1,0 0 0,0-1 0,0 1 0,-1 0-1,1 0 1,0-1 0,0 1 0,-1 0 0,1 0 0,0 0-1,-1 0 1,1-1 0,0 1 0,0 0 0,-1 0-1,1 0 1,0 0 0,-1 0 0,1 0 0,0 0 0,-1 0-1,1 0 1,0 0 0,-1 0 0,1 0 0,0 0-1,-1 0 1,1 0 0,0 0 0,-1 0 0,1 0 0,-1 1-1,-2-1 442,41 64 1155,17 33-987,28 44 144,49 57-91,-121-180-467,-1 0 0,10 25-1,-20-43-303,0 0 0,0 0-1,1 0 1,-1 1-1,0-1 1,0 0 0,0 0-1,0 0 1,0 0-1,0 0 1,0 0 0,0 0-1,0 0 1,0 0 0,0 0-1,0 1 1,0-1-1,0 0 1,0 0 0,0 0-1,0 0 1,0 0-1,0 0 1,0 0 0,0 0-1,0 1 1,0-1-1,0 0 1,0 0 0,0 0-1,0 0 1,0 0-1,0 0 1,0 0 0,0 0-1,0 1 1,0-1-1,0 0 1,0 0 0,0 0-1,0 0 1,0 0-1,0 0 1,0 0 0,-1 0-1,1 0 1,0 0 0,0 0-1,0 0 1,0 0-1,0 0 1,0 1 0,0-1-1,0 0 1,-1 0-1,1 0 1,0 0 0,0 0-1,0 0 1,0 0-1,0 0 1,0 0 0,0 0-1,0 0 1,-1 0-1,-5-5-2741,-4-12-2172,6 5 2939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0 3648,'0'2'3562,"-1"2"-3113,1 1-1,-1-1 0,0 1 0,0-1 0,0 0 0,-1 0 0,1 1 0,-1-1 1,-3 4-1,-24 37 1188,20-32-1210,-6 6 19,-1 0-1,0-1 1,-1-1-1,-1 0 1,-1-1-1,-28 18 1,-133 69 585,104-62-895,-72 46 137,146-85-424,0-1 0,-1 1 0,1-1 0,-1 0 0,1 0-1,-1 0 1,0 0 0,1 0 0,-1 0 0,0-1 0,0 1-1,1-1 1,-1 0 0,-4 0 0,7 0 81,0 0 1,0 0 0,0 0-1,0 0 1,-1 0 0,1 0-1,0 0 1,0 0 0,0 0-1,0 0 1,0 0 0,0 0-1,0 0 1,-1-1 0,1 1-1,0 0 1,0 0 0,0 0-1,0 0 1,0 0 0,0 0-1,0 0 1,0 0 0,0-1-1,-1 1 1,1 0-1,0 0 1,0 0 0,0 0-1,0 0 1,0 0 0,0-1-1,0 1 1,0 0 0,0 0-1,0 0 1,0 0 0,0 0-1,0 0 1,0-1 0,0 1-1,0 0 1,0 0 0,0 0-1,1 0 1,-1 0 0,0 0-1,0-1 1,0 1-1,0 0 1,0 0 0,0 0-1,0 0 1,0 0 0,0 0-1,1 0 1,5-7-1915,7-1-3145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2976,'-2'-2'304,"-3"-5"5118,16 4-2417,-10 3-3134,4-1 469,-1 1-1,1 0 1,0 0 0,-1 0-1,7 2 1,13 0 150,458 35 1571,-285-16-1818,-176-19-308,146 10-216,-162-12-158,0 0 0,0-1 0,-1 1 0,1-1 0,0 0 0,5-1 1,-2-3-1674,-11-3-2304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9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4576,'-5'-8'2511,"4"16"300,1 2-2608,-2 1 382,0 1-1,-1 0 1,0-1 0,0 0 0,-8 16-1,-31 54 630,28-56-875,-106 171 1283,47-80-1324,62-97-1121,1 0 1,1 1-1,-12 40 1,17-39-2517,7-4 1046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4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25 3232,'-1'-1'206,"1"-1"1,-1 1-1,0 0 1,0-1-1,0 1 0,0 0 1,0 0-1,0-1 1,0 1-1,0 0 1,0 0-1,-1 0 0,1 0 1,0 0-1,-1 1 1,1-1-1,-3-1 1,1 1-42,0 0 0,0 1 0,0-1 0,-1 1 0,1-1 0,0 1 0,-7 0 1,0 2 4,0-1 0,0 1 0,1 1 0,-13 4 1,11-3-52,1 2 1,0-1 0,-17 13-1,-6 3 171,26-17-262,-13 7 38,1 1-1,-27 21 0,43-30-14,1-1 0,0 1 1,0-1-1,0 1 0,1 0 0,-1 0 1,1 0-1,-1 0 0,1 0 0,0 0 1,0 1-1,0 5 0,0-8-28,1 0 0,0 0 1,0 0-1,0 0 0,0 0 0,0 1 0,0-1 0,0 0 0,0 0 0,0 0 0,1 0 0,-1 0 0,0 1 0,1-1 0,-1 0 0,1 0 0,-1 0 1,1 0-1,-1 0 0,1 0 0,0 0 0,-1 0 0,1-1 0,0 1 0,0 0 0,0 0 0,0-1 0,0 1 0,0 0 0,0-1 0,0 1 0,0-1 1,0 1-1,0-1 0,0 0 0,0 1 0,0-1 0,0 0 0,2 0 0,2 1 97,-1-1 1,1-1-1,0 1 0,-1-1 1,1 1-1,0-1 1,-1-1-1,1 1 0,6-3 1,4-4 93,19-11 0,-21 11-102,12-5 50,-1-2 0,-1-1 0,-1 0 0,37-36 1,-57 50-203,0-1 0,0 1 0,-1-1 0,1 1 1,0-1-1,2-5 0,-4 8 28,0 0 1,0 0-1,0-1 0,0 1 1,0 0-1,0 0 0,0 0 1,0 0-1,0 0 0,0 0 1,0 0-1,0 0 0,0-1 0,0 1 1,0 0-1,0 0 0,0 0 1,0 0-1,0 0 0,0 0 1,0 0-1,0-1 0,0 1 1,0 0-1,0 0 0,0 0 1,0 0-1,0 0 0,0 0 1,0 0-1,0 0 0,0-1 0,0 1 1,0 0-1,0 0 0,-1 0 1,1 0-1,0 0 0,0 0 1,0 0-1,0 0 0,0 0 1,0 0-1,0 0 0,0 0 1,0 0-1,-1 0 0,1 0 0,0 0 1,0 0-1,0-1 0,-12 9-643,8-5 562,0 1-1,1 0 0,-1-1 0,1 1 1,0 0-1,0 1 0,1-1 0,-1 0 1,1 1-1,0 0 0,-2 8 0,3-11 116,1 0 0,-1 0 0,1 0 0,-1 0 0,1 1-1,0-1 1,0 0 0,0 0 0,1 0 0,-1 0 0,0 0-1,1 1 1,-1-1 0,1 0 0,0 0 0,0 0 0,-1 0-1,2 0 1,-1-1 0,0 1 0,0 0 0,0 0 0,1-1-1,-1 1 1,1-1 0,-1 1 0,1-1 0,0 1 0,0-1-1,3 2 1,2 0 126,1 0 0,-1 0 0,1 0 0,0-1 1,0 0-1,0-1 0,16 2 0,61-5 680,-53 0-542,89-5-377,-84 3-367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0:42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290 482 1248,'0'0'6170,"-1"-9"-5370,-2 4-548,-1 0 0,-1 1 0,1 0 0,0 0 0,-1 0 0,0 1 0,0-1 0,0 1-1,-1 0 1,1 0 0,-1 1 0,-9-3 0,1 1-5,0 2 1,0 0-1,0 0 0,0 1 1,0 1-1,0 1 0,-20 2 1,27-1-276,1 0 0,0 1 0,-11 5-1,11-5 8,4-1 19,0 0-1,0 0 1,0 0-1,1 0 0,-1 0 1,0 0-1,1 1 1,0-1-1,0 1 0,-1-1 1,1 1-1,-1 4 1,-1 0-50,0 3 18,0-1-1,1 0 1,0 1-1,-1 12 1,-2 6-7,5-23 23,0 1 1,0-1 0,0 0-1,1 0 1,0 0 0,0 0-1,0 0 1,1 0 0,-1 0-1,1 0 1,0-1 0,5 9-1,2 7 110,-6-16-94,-1-1-1,1 1 1,-1 0-1,1-1 0,0 1 1,1-1-1,-1 0 1,8 5-1,7 8 165,-16-14-141,0 0-1,1 0 1,-1-1-1,1 1 1,-1-1 0,1 0-1,-1 0 1,1 0-1,0 0 1,-1 0 0,1-1-1,0 1 1,0-1-1,5 0 1,2 0 96,0 0 1,-1-1-1,11-2 1,-16 2-74,-1 0 1,0-1-1,0 1 1,0-1 0,0 0-1,0 1 1,0-2-1,0 1 1,0 0 0,3-4-1,1-2 98,0 1 1,8-13-1,-10 12-102,0 0 0,0 0 0,0 0 0,-1-1 0,0 1 0,-1-1 0,3-11 0,3-25 27,2-56-1,-9-35-220,-16 206-12,7-43 190,2 0 0,1 1 0,-1 31 0,4-28-111,0-13 119,1-1 1,1 1-1,4 23 1,-4-38-16,0 1 0,0 0 1,0-1-1,1 1 0,0-1 1,-1 1-1,1-1 0,0 0 1,1 1-1,-1-1 0,0 0 1,1-1-1,0 1 0,0 0 0,0-1 1,0 0-1,0 1 0,4 1 1,-2-2 21,0 0 1,-1 0 0,1 0 0,0-1-1,0 0 1,0 0 0,0 0 0,0 0-1,0-1 1,0 0 0,1 0 0,-1 0-1,6-2 1,0 0 4,-1 0-1,0-1 0,-1 0 1,1-1-1,0 0 0,-1 0 1,0-1-1,0 0 0,0-1 1,-1 0-1,0 0 0,0-1 1,0 0-1,-1 0 0,7-10 0,1 1-54,-12 14 67,0-1 0,-1 1 0,1-1 0,-1 0 1,3-5-1,20-44-58,-18 35-116,2 0-1,10-17 0,-17 31 71,-2 2 35,0 0-1,1 0 1,-1 1 0,1-1 0,-1 0 0,1 0 0,0 0 0,-1 1 0,1-1 0,0 0 0,-1 0-1,1 1 1,0-1 0,0 1 0,0-1 0,0 1 0,-1-1 0,1 1 0,0 0 0,0-1 0,0 1 0,0 0-1,0-1 1,0 1 0,2 0 0,-2 0 147,1 2-28,15 22 1707,-31-16-1781,0-1-74,4 2-37,0 0 0,1 1 0,1-1 0,-11 17 0,10-15-26,8-10 83,0 0 1,0 0-1,1 0 1,-1 0 0,0 1-1,0-1 1,0 0-1,1 0 1,-1 1 0,1-1-1,-1 1 1,1-1-1,0 0 1,-1 1 0,1-1-1,0 1 1,0-1 0,0 3-1,-4 12-71,-1 1-209,5 2 222,-1-14 111,0 0 0,1 1 0,0-1 0,0 1 0,1-1-1,0 1 1,-1-1 0,5 10 0,-5-14-44,0-1 1,0 1-1,1 0 0,-1-1 1,0 1-1,0-1 1,0 1-1,0 0 0,1-1 1,-1 1-1,0-1 0,0 1 1,0 0-1,0-1 1,-1 1-1,1 0 0,0 0 12,0-1 1,0 1-1,0-1 0,0 1 0,0-1 0,0 1 0,0-1 0,0 1 0,0-1 0,0 0 0,0 1 0,0-1 1,0 1-1,0-1 0,0 1 0,0-1 0,1 1 0,-1-1 0,0 0 0,0 1 0,1-1 0,-1 0 0,0 1 0,1-1 1,-1 0-1,0 1 0,1-1 0,14 17 12,-12-13 1,0-1 0,0 1 0,1-1 0,-1 0 0,1 0 0,0 0 0,-1-1 0,1 1 0,1-1 0,-1 0 0,6 2-1,-5-2 26,0 0 0,-1-1 0,2 0 0,-1 0 0,0 0 0,0-1 0,0 1 0,0-1 0,0-1 0,0 1 0,1-1 0,-1 0-1,0 0 1,0 0 0,0 0 0,-1-1 0,1 0 0,0 0 0,6-4 0,5-4 109,0 0-1,-1-1 1,0-1-1,13-14 1,-15 12-75,0-1-1,-1 0 0,-1 0 1,14-27-1,3-3-17,-14 22-70,17-41 0,-11 23 62,40-88 35,39-46-69,-94 167-3,-1-1-1,0 1 1,0-1 0,0 0 0,-1 0-1,-1-1 1,0 1 0,0-1 0,0 1-1,-1-12 1,-1 21-12,0-1-1,0 1 1,0 0-1,0 0 1,0-1-1,0 1 0,0 0 1,0 0-1,0-1 1,0 1-1,0 0 1,0 0-1,0-1 1,0 1-1,0 0 1,0 0-1,0 0 1,0-1-1,-1 1 1,1 0-1,0 0 1,0 0-1,0-1 1,0 1-1,-1 0 1,1 0-1,0 0 1,0 0-1,0-1 1,-1 1-1,1 0 1,0 0-1,0 0 0,-1 0 1,1 0-1,0 0 1,0 0-1,-1 0 1,1 0-34,-1 0 0,1 0 0,-1 0-1,1 0 1,-1 1 0,1-1 0,-1 0 0,1 0 0,-1 1 0,1-1 0,-1 0-1,1 1 1,0-1 0,-1 0 0,1 1 0,0-1 0,-1 1 0,1-1 0,-1 1-1,-28 40-228,21-31 246,0 1 0,1-1 0,-7 15-1,-1 2 22,10-20 0,1-1 0,1 1 0,-1 0 0,-2 9 0,-1 7 95,0-2-114,1 1 0,1 0 0,0 0 0,-1 43 0,3 13 314,1-38-228,2-1 0,5 44 0,-4-82-61,1 19-59,8 28 0,-8-43 59,-1 0 0,1 0 1,0 0-1,0 0 0,1 0 0,0 0 1,-1-1-1,1 1 0,1-1 0,6 7 0,7 9 394,-17-20-399,0 1-1,0-1 0,1 0 1,-1 0-1,0 0 0,0 0 1,0 0-1,0 0 0,0 1 1,0-1-1,0 0 0,0 0 1,0 0-1,1 0 0,-1 0 1,0 0-1,0 0 0,0 0 1,0 0-1,0 0 0,0 0 1,1 0-1,-1 1 0,0-1 0,0 0 1,0 0-1,0 0 0,0 0 1,1 0-1,-1 0 0,0 0 1,0 0-1,0-1 0,0 1 1,0 0-1,1 0 0,-1 0 1,0 0-1,6 1 302,-4 0-262,-1-1 1,0 1-1,1 0 1,-1-1-1,0 0 1,1 1-1,-1-1 0,1 0 1,-1 1-1,0-1 1,1 0-1,-1 0 0,1 0 1,-1 0-1,1-1 1,-1 1-1,3-1 0,26-11-93,-10 3 238,-17 7-180,0 0 1,-1 1-1,1-1 1,-1 0-1,0 0 1,0 0-1,0-1 1,0 1-1,0 0 1,0-1-1,2-3 1,8-11-24,17-20 28,-26 32 19,0 0 0,0 0 0,4-10 0,6-9 117,-11 19-143,0-1 0,0 1 0,0-1-1,0 0 1,-1 1 0,0-1 0,0 0 0,0 0 0,-1-10 0,4-21 32,-3 21 121,-1 13-144,0 0 1,1 0 0,-1 0-1,0 0 1,1 1 0,0-1-1,0 0 1,0 0 0,2-5-1,-2 6-12,0 1-1,0-1 1,-1 0-1,1 0 0,0-1 1,-1 1-1,0 0 1,0 0-1,1 0 0,-1 0 1,-1-4-1,1 1 115,0 5-125,0 0-1,0 0 1,0 0-1,0 0 1,0-1 0,0 1-1,0 0 1,0 0-1,0 0 1,-1 0-1,1 0 1,0 0 0,0 0-1,0 0 1,0 0-1,0 0 1,0 0 0,0 0-1,-1 0 1,1 0-1,0 0 1,0 0-1,0 0 1,0 0 0,0 0-1,0 0 1,0 0-1,-1 0 1,1 0 0,0 0-1,0 0 1,0 0-1,0 0 1,0 0-1,0 0 1,0 0 0,0 0-1,-1 0 1,1 0-1,0 1 1,0-1-1,0 0 1,0 0 0,0 0-1,0 0 1,0 0-1,0 0 1,0 0 0,0 0-1,0 0 1,0 1-1,0-1 1,0 0-1,0 0 1,0 0 0,0 0-1,0 0 1,0 0-1,0 0 1,0 1 0,-5 5-194,4-1 176,0 1-1,0-1 1,1 11 0,-1 2 2,-1 28-288,2-30 222,-3 26-1,2-28 57,0 1-1,2 17 1,-1-6 37,6 19 70,-2-34-184,-3-10 124,-1 1-1,1-1 0,-1 1 0,1-1 0,-1 0 1,0 1-1,1-1 0,-1 1 0,0 1 0,-1-2-10,1 2 1,6 12-57,-1-3-36,-5-12 92,0 1 1,1 0-1,-1 0 1,0 0-1,0 0 0,1 0 1,-1-1-1,1 1 0,-1 0 1,1 0-1,-1-1 0,1 1 1,-1 0-1,1-1 1,0 1-1,-1 0 0,1-1 1,0 1-1,0-1 0,-1 1 1,3 0-1,-2-1 108,1 2 15,0 1-105,-1-2-12,0 0 0,0 0-1,1 0 1,-1 0 0,0 0-1,0 0 1,1 0 0,-1-1-1,0 1 1,2 0 0,0 0 3,0-1 1,0 1-1,0-1 0,0 0 1,0 0-1,0 0 1,0-1-1,5 0 0,-6 0-5,1 1 30,0 0 0,0-1-1,0 0 1,-1 1-1,1-1 1,0 0-1,0-1 1,-1 1-1,1 0 1,0-1-1,-1 0 1,1 1 0,2-4-1,41-44 485,-43 46-506,0 0-1,-1 0 1,1 0-1,-1-1 0,1 1 1,-1-1-1,0 0 1,0 1-1,-1-1 0,1 0 1,-1 0-1,2-7 0,-1-2 117,-1-1 0,0-21 0,-1 34-125,5-78-29,-5 14 22,0 64-17,-1 2-482,1-1 494,-1 0 1,1 0-1,-1 1 0,1-1 1,-1 0-1,1 0 0,-1 1 1,1-1-1,0 1 0,-1-1 1,1 0-1,0 1 1,-1-1-1,1 1 0,0-1 1,-1 1-1,1-1 0,0 1 1,0-1-1,0 1 0,-1 0 1,-4 16-108,4-11 60,-6 14-48,-4 26 1,10-41 83,-5 18-94,4-18 102,0 1 1,1-1-1,0 1 0,0 0 0,0 9 0,0 11-65,0-17 37,0 1 0,1 0 0,1 0 1,2 12-1,11 3-77,-13-24 117,0 1 0,0 0-1,1 0 1,-1-1-1,0 1 1,1 0-1,-1-1 1,1 1 0,0-1-1,0 0 1,3 2-1,6 5 94,-8-6-80,0 0-1,0-1 1,1 1 0,-1-1-1,1 0 1,-1 0 0,0 0-1,1 0 1,0-1-1,4 1 1,5-1 89,0-2-1,0 1 0,0-1 1,19-7-1,50-20 42,-34 10-285,-37 15 178,-1 0 0,1-1 0,-1 0 0,0-1 0,0 0-1,-1-1 1,0 1 0,0-2 0,-1 0 0,1 0 0,-2 0 0,1-1-1,-1 0 1,11-19 0,3-5-55,-13 22-48,-1-1-1,0 0 1,10-23 0,-16 32 67,0 1-1,0 0 1,1 0 0,-1 0 0,1-1 0,-1 1-1,1 0 1,0 1 0,3-4 0,0 0-137,-3 4-59,-1 1 197,0 0-1,0 0 1,0 1-1,0-1 1,0 0 0,0 0-1,0 0 1,0 1-1,0-1 1,-1 1 0,1-1-1,0 0 1,0 1-1,0 0 1,-1-1 0,1 1-1,0-1 1,-1 1-1,1 0 1,0-1 0,-1 1-1,1 0 1,-1 0-1,1 0 1,-1-1-1,0 1 1,1 0 0,-1 0-1,0 0 1,1 0-1,-1 0 1,0 1 0,1 0 8,7 16 36,-7-15-40,1 0-1,-1-1 0,0 1 1,0 0-1,0 0 0,0 0 1,-1 0-1,1 5 0,5 54 472,-6-61-447,0-1 0,0 0 1,0 1-1,0-1 0,0 0 0,0 1 0,-1-1 0,1 0 0,0 1 1,0-1-1,0 0 0,0 1 0,0-1 0,0 0 0,-1 1 0,1-1 1,0 0-1,0 1 0,0-1 0,-1 0 0,1 0 0,0 1 0,0-1 1,-1 0-1,1 0 0,0 0 0,-1 0 0,1 1 0,-12-2 352,-16-11-214,21 9-88,2 1-87,1 0-18,0 0 0,0 0 0,-1 0 1,-8-1-1,11 3-2,0 0-1,0 0 1,0 0 0,0 0 0,0 0 0,0 1-1,0-1 1,0 1 0,0-1 0,0 1 0,0 0-1,1 0 1,-1 0 0,-2 1 0,-5 5-34,0 1 0,1 0 1,1 0-1,-1 0 1,1 1-1,0 0 0,-10 19 1,6-10-3,5-8 75,0 0 0,0 0 0,1 1-1,0-1 1,-4 14 0,9-23-18,0-1 0,0 1 0,0-1 0,-1 0 0,1 1 0,0-1 0,0 1 0,0-1 0,0 1 0,0-1-1,0 1 1,0-1 0,0 1 0,0-1 0,0 0 0,1 1 0,-1-1 0,0 1 0,0 0 0,5 15-124,-4-14 133,0-1 0,-1 1-1,1 0 1,0 0 0,0-1 0,1 1 0,-1 0 0,0-1 0,0 1 0,1-1 0,-1 1 0,1-1-1,-1 0 1,1 0 0,0 0 0,0 0 0,-1 0 0,1 0 0,2 1 0,7 2 40,-1 0 1,14 2-1,-15-4 78,-6-1-81,-1-1 0,1 1 1,0-1-1,0 0 0,0 0 0,0-1 1,0 1-1,0 0 0,-1-1 0,1 0 0,0 0 1,0 1-1,-1-2 0,1 1 0,0 0 1,-1-1-1,0 1 0,1-1 0,-1 1 0,0-1 1,1 0-1,-1 0 0,3-5 0,12-12 62,-12 14-15,0 0-1,0 0 1,-1-1 0,0 0 0,6-11-1,-8 14-58,11-30 126,-12 31-146,-1 0-1,1 0 1,-1 0 0,0 0-1,1-1 1,-1 1-1,0 0 1,0 0-1,-1-1 1,1 1 0,0 0-1,-1 0 1,0-3-1,0 3 4,1 1 0,-1-1 0,1 0-1,0 0 1,-1 0 0,1 1 0,0-1-1,0 0 1,0 0 0,0 0 0,1 1-1,0-3 1,-1 2-24,0 0-1,1 0 1,-1 0-1,0 0 0,0 0 1,0 0-1,-1-4 1,1 2-12,0 3 24,0 0-1,0 1 1,0-1 0,1 1-1,-1-1 1,0 0-1,0 1 1,0-1 0,-1 1-1,1-1 1,0 1-1,0-1 1,0 0 0,0 1-1,0-1 1,-1 1-1,1-1 1,0 1 0,-1-1-1,1 1 1,-1-2-1,0 2-30,1 0 0,-1 0 0,0 1 0,1-1-1,-1 0 1,0 0 0,1 0 0,-1 0 0,0 1-1,1-1 1,-1 0 0,0 1 0,1-1 0,-1 1 0,1-1-1,-1 0 1,0 1 0,1-1 0,0 1 0,-1-1-1,1 1 1,-1 0 0,1-1 0,-1 1 0,1-1-1,0 1 1,0 0 0,-1-1 0,1 1 0,0 1 0,-3 26-66,2-11-10,-1-2 105,1 0 0,0 29 0,1-28-49,5 10-245,-5-24 294,0-1-1,0 1 1,1 0-1,-1 0 1,1 0-1,-1 0 1,1-1-1,1 4 1,-2-5 11,0 1 1,1 0-1,-1-1 1,0 1-1,1 0 1,-1-1-1,1 1 1,-1-1-1,1 1 1,-1-1-1,1 1 1,0-1-1,-1 0 1,1 1-1,-1-1 1,1 0-1,0 1 1,-1-1-1,1 0 1,0 0-1,-1 1 1,1-1-1,1 0 1,7 8-50,-2-6 98,0 0 0,-1 0 0,1-1 0,0 0 1,13 0-1,-19-1-32,1 0 0,0-1 0,0 1 0,0-1 0,-1 1 0,1-1 0,0 0 0,-1 1 0,4-3 0,10-4 115,-11 5-106,1 0 0,-1-1 1,0 1-1,0-1 0,0 0 1,0 0-1,0-1 0,-1 1 0,4-5 1,14-11-15,-3 4 75,-1 0 1,0-1-1,25-31 0,-30 30-35,0 0-1,-1-1 0,14-31 0,19-61-51,-22 44 194,15-80 0,-34 135-196,-2-1 1,1 0-1,-2 0 0,0 0 0,0 0 1,-1 0-1,0 0 0,-1 0 0,-4-14 1,3 18-16,3 5-20,-1-1 0,-1 1-1,1-1 1,0 1 0,-1-1 0,-2-3-1,1 3-14,3 3 39,-1 0 1,1 0 0,-1 1-1,1-1 1,-1 0 0,1 0-1,-1 1 1,1-1 0,-1 1 0,0-1-1,1 0 1,-1 1 0,0-1-1,1 1 1,-1 0 0,0-1-1,0 1 1,1-1 0,-1 1-1,0 0 1,0 0 0,-1-1-1,-8-1-234,10 2 228,0-1 1,-1 1-1,1 0 1,-1 0-1,1 0 1,0 0 0,-1 0-1,1-1 1,-1 1-1,1 0 1,-1 0-1,1 0 1,0 0-1,-1 0 1,1 0 0,-1 0-1,1 0 1,-1 1-1,1-1 1,0 0-1,-1 0 1,1 0-1,-1 0 1,1 1-1,0-1 1,-1 0 0,1 0-1,0 1 1,-1-1-1,1 0 1,-1 1-1,-32 20-243,19-7 162,0 0 1,1 1-1,1 0 0,-18 31 0,24-35 94,1 0 0,1 1 0,0 0 0,-5 24 0,7-22-69,1 0 1,1 1-1,1 14 0,0 3-24,0-14 189,1 0 0,5 22 1,-4-22-51,0 0 0,0 24 0,3 37 146,-5-72-184,0 1 0,1 0 0,0-1 0,1 1 0,-1-1 0,1 0 0,1 0 0,-1 0 0,1 0 0,0-1 0,8 9 0,7-3 24,-17-10-12,1-1 0,-1 1 0,0-1 1,1 0-1,-1 1 0,0-1 0,1-1 1,-1 1-1,1 0 0,0-1 0,-1 1 0,1-1 1,0 0-1,2 0 0,21 5 178,-22-4-163,0 0 0,-1 0 0,1-1 0,0 1 1,0-1-1,0 0 0,0 0 0,0 0 0,0 0 0,0-1 0,6-1 0,-9 1-205,4-8-7940,-5 8 7818,0 1 0,0 0 0,0-1 0,0 1 0,0-1 1,-5-8-4237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0:46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 2720,'-6'4'11632,"8"-3"-11589,-1-1 0,0 1 0,1-1 1,-1 1-1,0-1 0,1 0 0,-1 0 1,1 1-1,1-1 0,0 0 58,12 3 118,0-1 1,-1-1-1,1 0 1,28-2-1,-4 0-345,-3 2 145,1 2 1,43 8-1,-65-7 252,23 9-1,1 0-11,-17-6-293,-18-5 93,1 0 0,-1-1 0,0 0 0,0 0 0,1 0 0,-1 0 0,6 0-1,13-5 1462,-17 3-2429,0-1 0,0-1 0,-1 1 0,7-4 0,-1-2-1942,1 0 0,16-15 0,7-15-482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0:57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231 116 320,'0'-2'23,"2"-2"44,-4 4-14,-4 1 3335,6-12 4275,0 15-7581,-1 0-1,0 0 1,0 0-1,0 0 0,-1 0 1,1-1-1,-1 1 1,0 0-1,0-1 1,-4 5-1,3-2 12,-1-1 0,1 1 0,0 0-1,-2 7 1,-3 10 254,-12 23 1,11-24-346,-10 28 0,-41 203 126,45-170 64,13-69 128,-2-1 0,-8 25 0,6-27-124,5-10-165,0 1-1,0-1 1,0 0 0,1 1-1,-1-1 1,0 1 0,1-1-1,-1 1 1,1-1 0,-1 4-1,1-3-28,-1-1-1,1 1 0,-1-1 1,1 1-1,-1-1 1,0 1-1,1-1 0,-1 0 1,0 1-1,-1 0 1,2-1 40,-1-1 1,1 0 0,0 1 0,0-1 0,0 0-1,-1 1 1,1-1 0,0 0 0,0 1 0,-1-1-1,1 0 1,0 0 0,-1 1 0,1-1 0,0 0-1,-1 0 1,1 0 0,0 1 0,-1-1 0,1 0-1,0 0 1,-1 0 0,1 0 0,-1 0 0,1 0-1,0 0 1,-1 0 0,1 0 0,-1 0 0,1 0-1,0 0 1,-1 0 0,1 0 0,-1 0 0,1 0-1,0 0 1,-1 0 0,1-1 0,0 1 0,-1 0-1,1 0 1,0-1 0,-1 1 0,1-2-24,-1 1-1,1-1 1,0 0 0,0 1 0,0-1 0,0 0 0,0 1 0,0-1-1,0 0 1,1 1 0,-1-1 0,1 0 0,-1 1 0,1-1-1,-1 1 1,1-1 0,1-1 0,1-4 26,1 0-61,-1 1 1,1-1-1,1 1 1,-1-1-1,1 1 0,0 1 1,1-1-1,9-7 1,-1-1-5,22-22-193,70-66 426,-91 88-232,29-18 0,-43 32 1,-1 0 0,1 0 0,-1 0-1,1 0 1,-1 0 0,1 0-1,-1 0 1,1 0 0,0 0-1,-1 0 1,1 0 0,-1 0 0,1 0-1,-1 0 1,1 0 0,-1 1-1,1-1 1,-1 0 0,1 0-1,-1 1 1,1-1 0,-1 0-1,0 1 1,1-1 0,-1 1 0,1-1-1,-1 0 1,0 1 0,1-1-1,-1 1 1,0-1 0,0 1-1,1-1 1,-1 1 0,0 0 0,1 1 2,0 0 1,0 1 0,0-1 0,0 0 0,0 0 0,-1 1 0,1-1 0,0 4 0,1 40 12,-1-31 85,0-1 0,-1 1 0,-3 24 0,-1 24-61,3-59 26,0 0-1,1 0 0,0 0 0,-1 0 0,1 0 0,1 0 0,-1 0 0,1 0 0,-1 0 0,3 6 0,-3-10-16,0 1-1,0 0 0,1 0 1,-1 0-1,0-1 0,0 1 1,1 0-1,-1 0 1,0-1-1,1 1 0,-1 0 1,1-1-1,-1 1 0,1 0 1,-1-1-1,1 1 1,-1 0-1,1-1 0,0 1 1,-1-1-1,1 0 0,0 1 1,-1-1-1,1 1 1,0-1-1,0 0 0,-1 1 1,1-1-1,0 0 0,0 0 1,0 0-1,-1 0 1,1 0-1,0 0 0,0 0 1,0 0-1,-1 0 0,1 0 1,0 0-1,0 0 1,1-1-1,6 0 17,-6 1-35,0-1 1,0 1-1,1-1 0,-1 0 0,0 0 0,0 0 1,0 0-1,0 0 0,0 0 0,0 0 0,2-3 1,11-6-14,-6 5 22,-1 0-1,1-1 0,-2 0 0,1 0 0,0-1 0,10-12 0,18-16-35,-26 24 52,-9 10-62,0-1 1,0 1-1,0 0 0,0 0 1,0-1-1,0 1 1,0 0-1,1 0 0,-1 0 1,0 0-1,0 1 1,1-1-1,-1 0 1,1 1-1,-1-1 0,1 0 1,-1 1-1,1 0 1,-1-1-1,3 1 0,12 0-198,-15 0 843,4-5 51,-5 5-673,0 0 1,0 0 0,0 0-1,1 0 1,-1 0 0,0 0 0,0 0-1,0 0 1,1 0 0,-1 0-1,0-1 1,0 1 0,0 0-1,0 0 1,1 0 0,-1 0 0,0-1-1,0 1 1,0 0 0,0 0-1,0 0 1,0 0 0,0-1-1,1 1 1,-1 0 0,0 0 0,0-1-1,0 1 1,0 0 0,0 0-1,0 0 1,0-1 0,0 1-1,0 0 1,0 0 0,0 0 0,0-1-1,0 1 1,0 0 0,-1 0-1,1-1 1,0 1 0,-1-2-16,0 0-1,-1 1 1,1-1 0,0 0 0,-1 1-1,0-1 1,1 1 0,-1-1 0,0 1-1,0 0 1,0 0 0,-2-2 0,3 3-5,0 0 1,0 0-1,0-1 1,0 1-1,1 0 1,-1 0-1,0 0 1,0 0-1,0 0 1,0 0-1,0 0 1,0 0-1,0 0 1,0 1 0,1-1-1,-1 0 1,0 1-1,0-1 1,0 0-1,0 1 1,1-1-1,-1 1 1,0-1-1,0 1 1,1 0-1,-1-1 1,0 1-1,1 0 1,-1-1-1,1 1 1,-1 0-1,1 0 1,-1-1-1,0 2 1,-10 18-103,6-14 22,1 1-1,0 0 1,-4 12-1,-1 0 55,7-15 34,0-1 0,1 1 0,-1-1 0,1 1 0,0 0 0,-1 5-1,-1 7 99,2-8-84,-1 0 0,1 0 0,1 0 0,0 0 0,0 0 0,0 0 0,3 14 0,-3-15 7,0-6 2,0 1-1,0-1 0,0 0 0,0 0 0,0 0 0,0 1 1,1-1-1,-1 0 0,0 0 0,1 0 0,-1 0 0,0 1 1,2 0-1,-2-1 26,1-1 0,-1 1 0,1-1 0,-1 0 0,1 1 0,-1-1 0,1 0 0,-1 1 0,1-1 0,-1 0 0,1 0 0,0 1 0,-1-1 1,1 0-1,-1 0 0,1 0 0,0 0 0,-1 0 0,1 0 0,0 0 0,14 0 417,-13 0-352,0 0-58,0-1-1,1 1 1,-1-1-1,0 0 0,1 1 1,-1-1-1,0 0 0,0 0 1,0-1-1,0 1 0,0 0 1,0-1-1,0 1 1,0-1-1,0 0 0,-1 1 1,1-1-1,-1 0 0,1 0 1,-1 0-1,0 0 1,2-5-1,2-3 12,-1 0 0,0 0 0,4-16 0,-1 4-111,-5 14-202,0 0 0,0 1-1,0-1 1,1-16 0,-12 85-346,9 0 539,0-60 77,0-1-1,0 1 1,1 0 0,-1 0 0,0 0 0,0 0-1,1-1 1,-1 1 0,1 0 0,-1 0 0,1-1-1,-1 1 1,1 0 0,-1-1 0,1 1 0,0 0-1,-1-1 1,1 1 0,0-1 0,-1 1 0,1-1-1,1 1 1,18 7 161,-15-6-197,-2-1 98,0-1 0,0 1 1,0-1-1,0 1 0,0-1 0,0 0 1,1 0-1,-1 0 0,0 0 0,0-1 1,5-1-1,34-12 313,-37 12-340,9-6 22,0 1 1,-1-2-1,0 0 1,17-14-1,-11 7 8,-8 7-63,-2 0-1,1-1 1,-1 0-1,0 0 1,-1-1-1,-1-1 1,1 1-1,6-17 1,5-15 5,14-48-1,-21 56-22,39-141-755,-47 160 671,0 0 0,-1 0 0,0-28 0,0 28-36,-2 14 104,-1 1 0,1-1 0,-1 1 0,0-1 0,1 0 1,-1 1-1,0-1 0,0 1 0,0-1 0,0 1 0,0-1 0,0 0 1,-1 1-1,1-1 0,0 1 0,-1-1 0,1 1 0,-1-1 0,0 1 1,-1-2-1,2 2-32,-1 0 0,0 0 0,0 0 0,0 1 0,0-1 0,-1 0 0,1 1 0,0-1 0,0 1 0,0-1 0,0 1 0,-1 0 0,1 0 0,0-1 0,-3 1 0,2 0-1,0 1 0,0-1 0,0 1 0,1 0-1,-1-1 1,0 1 0,0 0 0,0 0 0,-2 2 0,-7 6-15,1-1 0,0 2-1,0-1 1,1 1 0,0 1-1,1 0 1,0 0 0,-6 13-1,9-14 41,0 0-1,1 0 0,-4 21 0,2-12 37,1 6 69,1 0 0,1 0 0,1 1 0,2 44 0,0-35-177,1-22 186,0 0 0,5 21 1,-1-11 6,10 40 316,-5-38 6,-6-11-302,9 21 0,-2-10 323,-10-24-410,-1 0-1,0 0 0,1-1 1,-1 1-1,1 0 0,-1-1 1,0 1-1,1 0 0,0-1 1,-1 1-1,1-1 0,-1 1 1,1-1-1,0 1 0,-1-1 1,1 1-1,0-1 0,1 1 1,-1-1 74,1 1-134,15 7-10,-11-6 142,0 0 0,0-1 0,0 0 0,1 0 0,-1-1 0,0 0 0,0 0 0,8-1 0,6 0-6,18-5 98,-33 5-152,0 0-1,-1-1 1,1 0-1,-1 0 1,0 0 0,1-1-1,-1 0 1,0 0-1,0 0 1,-1 0-1,1 0 1,-1-1-1,5-4 1,5-3-15,-11 10-4,-1-1 0,1 1 1,0 0-1,-1 0 0,1-1 1,-1 1-1,0 0 0,1-1 0,-1 0 1,0 1-1,2-3 0,11-24 179,-9 22-131,-1-1 1,5-14-1,19-77 12,-15 13 14,-6 32 14,-3 33-89,1-9-71,-3-1 70,-1 23-39,-1 0 0,1 0 0,-1 0-1,-1 0 1,-1-13 0,1 1 30,2 17 3,-1 0 0,0 0 1,0 0-1,0 0 0,0 0 1,-1 0-1,1-1 0,-1-1 1,1 0-35,-1-1 0,1 1 1,0-1-1,1 0 0,-1 1 1,1-1-1,0 1 0,0-1 1,0 1-1,4-9 0,-5 12 24,1 0-1,-1-1 0,0 1 0,0 0 0,1-1 0,-1 1 1,0-1-1,0 1 0,0 0 0,-1-3 0,1-7 169,0 10-277,-1-3 106,1 1-1233,-4 5 660,2 0 574,1 0 0,0 1 0,0-1 0,0 0 0,0 0 0,0 1 0,0-1-1,1 0 1,-1 1 0,1-1 0,-1 3 0,-2 12-35,-4 4-29,-5 38 1,3-15 45,6-25 19,-2 24 1,-1 7 15,3-23 35,-1 27 0,3-29-110,-5 30 0,1-23 102,1 1 0,0 39 0,-2-34-7,1 12 315,5-49-349,0 0 0,0 0 0,0 0 0,0 0 0,-1 0 0,1 0 0,0 0 1,-1 0-1,1 0 0,0 0 0,-1 0 0,1-1 0,-1 1 0,0 0 0,1 0 0,-2 0 0,2 0 8,-1 0 0,0 0 0,1-1 0,-1 1 0,1 0 0,-1 0 0,1 0 0,-1 0 0,1 0 0,0 0 0,-1 0 0,1-1 0,0 1 0,0 0 0,0 0 0,-1 1 0,2 2-36,-2-3 24,1 0-1,0 0 0,0 0 1,0 0-1,-1 0 1,1 0-1,0 0 0,-1 0 1,1 0-1,-1 0 0,1-1 1,-1 1-1,1 0 1,-1 0-1,0 0 0,0-1 1,0 2-1,-18 24 386,12-12-394,7-13 27,-1 0 1,1 0-1,0 1 1,-1-1-1,1 0 0,-1 0 1,0 0-1,1 0 0,-1 0 1,0 0-1,0 0 0,0 0 1,0 0-1,-1 1 0,1-1 298,1-1-285,0 1 1,-1-1-1,1 0 1,0 1 0,0-1-1,0 0 1,-1 0-1,1 1 1,0-1 0,0 0-1,-1 0 1,1 1-1,0-1 1,0 0 0,-1 0-1,1 0 1,0 1-1,-1-1 1,1 0 0,0 0-1,-1 0 1,1 0-1,0 0 1,-1 0-1,1 0-17,0 1 0,-1-1-1,1 0 1,0 0-1,0 0 1,0 0 0,-1 0-1,1 0 1,0 0-1,0 0 1,-1 0 0,1 0-1,0 0 1,0 0-1,0 0 1,-1 0-1,1 0 1,0-1 0,0 1-1,0 0 1,-1 0-1,1 0 1,0 0 0,0 0-1,0 0 1,0 0-1,-1-1 1,1 1 0,0 0-1,0 0 1,0 0-1,0 0 1,0-1 0,0 1-1,0 0 1,-1 0-1,1 0 1,0-1 0,0 1-1,0 0 1,0 0-1,0 0 1,0-1-1,0 1 1,0-1 40,0 1-60,-1 0 0,1 0 0,0-1 0,-1 1 0,1 0 0,0 0 1,0 0-1,-1-1 0,1 1 0,0 0 0,0 0 0,-1-1 0,1 1 0,0 0 0,0-1 0,0 1 0,-1 0 0,1-1 1,0 1-1,0 0 0,0-1 0,0 1 0,0 0 0,0-1 0,0 1 0,0 0 0,0-1 0,0 1 0,0 0 0,0-1 0,0 1 1,0-1-1,0 1 0,0 0 0,0-1 0,0 1 0,1 0 0,-1-1 0,0 1 0,0 0 0,0 0 0,0-1 0,1 1 0,-1 0 1,0-1-1,0 1 0,1 0 0,-1 0 0,0 0 0,1-1 0,0 0 60,2-1-52,1-1 0,-1 1 1,1-1-1,0 1 0,6-3 0,18-11 75,-15 7-70,0 1 0,23-11 1,-34 18 10,13-11 101,-14 10-111,0 1 1,1-1-1,-1 1 1,1 0 0,-1-1-1,1 1 1,3-2-1,-1 1-23,0-1-1,0 0 1,-1-1-1,1 1 1,3-4-1,9-9-89,20-20 474,-25 24-320,16-14-1,-17 17-48,0-1 0,-1 0 0,0-1-1,0 0 1,9-17 0,-16 23 33,1-1 0,-1 1 0,3-11 0,2-5-55,-6 6-66,-2 9-73,1 6-36,0 7-501,-33 71 101,29-69 574,0 0 0,1 0 0,0 0 0,0 0 0,1 1 0,0-1 0,1 1 0,-1 17 0,2-23 48,1-1 0,-1 1 0,0 0 0,1-1-1,0 1 1,0-1 0,0 1 0,0-1 0,0 0 0,1 0 0,0 1 0,2 3-1,-3-6 121,26 3 709,-21-5-792,0 0 1,0 0-1,0-1 0,0 1 0,0-1 1,0-1-1,-1 1 0,1-1 1,-1 0-1,9-6 0,3-1 120,-10 4-134,1 0 0,-1 0-1,0-1 1,0 0 0,-1 0 0,7-10 0,-12 16-58,7-9-2,-1 1 0,-1-1 0,1 0-1,8-21 1,-15 31-19,0 0 0,0 0 0,0 0 0,0 0 0,0 0 0,0 0-1,0 0 1,0 0 0,0 0 0,0 0 0,0 0 0,1 0 0,-1 0 0,0 0-1,0 0 1,0 0 0,0 0 0,0 0 0,0 0 0,0 0 0,0 0 0,0 0-1,0 0 1,0 0 0,1 0 0,-1 0 0,0 0 0,0 0 0,0 0 0,0 0-1,0 0 1,0 0 0,0 0 0,0 0 0,0 0 0,0 0 0,0 0 0,0 0-1,1 0 1,-1 0 0,0 0 0,0 17-267,-3 23 247,2-8-37,1-18 114,0-13-28,0 1 0,-1-1 0,1 0 0,0 0 0,0 1 0,0-1 0,1 0 0,-1 0 0,0 1 0,0-1-1,1 0 1,-1 0 0,1 1 0,-1-1 0,1 0 0,-1 0 0,1 0 0,1 2 0,1 1 27,-3-1 39,1 0 6,13 6 252,-13-8-275,1 0 1,-1 0-1,1 0 1,-1 0-1,1-1 1,0 1-1,-1 0 1,1-1 0,0 1-1,0-1 1,-1 0-1,1 0 1,0 0-1,0 0 1,0 0-1,-1 0 1,1 0-1,0 0 1,0-1-1,-1 1 1,1-1-1,0 1 1,-1-1 0,1 1-1,0-1 1,-1 0-1,1 0 1,-1 0-1,1 0 1,-1 0-1,0 0 1,3-3-1,4-3 82,-5 5-105,0-1 0,0 1 0,-1-1 0,1 0 0,-1 0 0,1 0 0,3-6 0,7-11-7,-11 18 4,0-1 1,0 0 0,0 0-1,-1 0 1,1 0-1,-1 0 1,1 0-1,-1 0 1,0 0 0,0-1-1,0 1 1,0-6-1,4-32-180,-1 15 85,-3 21-38,0 5 117,-1-1 0,1 0 0,-1 1 0,1-1 0,-1 0 0,0 0 0,0 1 0,1-1 0,-1 0 0,0 0 0,0 0 0,0 1 0,0-1 0,0 0 0,0 0 0,0 0 0,0 0-1,0 1 1,0-3 0,1 3-41,-1 0-1,1 0 1,-1 0 0,1 0-1,-1 0 1,1 0-1,-1 0 1,0 0 0,1 0-1,-1 0 1,1 0 0,-1 0-1,1 1 1,-1-1-1,1 0 1,-1 0 0,1 1-1,-1-1 1,0 0 0,1 0-1,-1 1 1,0-1-1,1 1 1,-1-1 0,0 0-1,1 1 1,-1-1 0,0 1-1,0-1 1,1 0-1,-1 2 1,13 20-59,-7-10 102,6 6 23,-12-17-19,0-1 0,0 1 0,1 0 1,-1-1-1,0 1 0,0-1 0,1 1 0,-1 0 1,0-1-1,1 1 0,-1-1 0,1 0 0,-1 1 1,1-1-1,-1 1 0,1-1 0,-1 0 1,1 1-1,-1-1 0,1 0 0,-1 1 0,1-1 1,0 0-1,-1 0 0,1 0 0,0 1 0,-1-1 1,1 0-1,-1 0 0,1 0 0,0 0 0,-1 0 1,1 0-1,0 0 0,0-1 0,2 1 35,30 5 301,-29-5-302,0 0 0,1-1 0,-1 1 0,0-1 0,0 0 0,0-1-1,0 1 1,0-1 0,0 1 0,0-1 0,0-1 0,-1 1 0,5-3-1,1-12 23,-4 5 38,4-10-104,1-2 64,-9 23-46,0-1 1,-1 1 0,1 0-1,-1-1 1,1 1 0,-1-1-1,0 1 1,0-1 0,1 1-1,-1-2 1,0 1-20,0 1 0,0 0 0,0-1 0,0 1 0,1 0 0,-1 0 0,0-1 0,1 1 0,0-2 0,0 2-95,-2 6-76,0 0 0,0 0 0,0 0 0,0 0 0,-5 8 0,3-5 124,-15 58 64,17-57-11,0-1 0,1 1 0,0 15 0,1-3-11,-1-17 15,1-1 0,-1 1 0,1 0 0,0 0 0,0-1 0,0 1 0,4 6 0,-5-8 247,0-1-212,3 3 9,8 6-12,-10-9-5,0-1 0,-1 1 1,1 0-1,1 0 0,-1-1 0,0 1 1,0 0-1,0-1 0,0 1 1,0-1-1,1 0 0,-1 1 1,0-1-1,0 0 0,0 0 0,1 1 1,-1-1-1,0 0 0,0 0 1,1-1-1,1 1 0,2-1 45,-1-1-1,1 1 1,0-1-1,5-3 1,9-4 36,-10 6-74,0-1 0,0-1 0,-1 0 0,16-11 0,1-1 226,-9 6-256,-1-1 1,-1 0-1,0-1 1,20-25-1,-17 17-27,-10 11-73,0 1 1,1 0-1,0 1 1,0 0-1,0 0 1,1 1 0,1 0-1,15-10 1,-23 16 63,0 1 0,0-1 0,0 1 0,0 0 0,0-1 0,0 1 1,0 0-1,-1 0 0,1 0 0,0 0 0,0 1 0,0-1 0,0 0 1,0 1-1,0 0 0,-1-1 0,1 1 0,0 0 0,0 0 0,-1 0 0,1 0 1,0 0-1,1 2 0,2 1 9,-1 0 1,0 0 0,0 0-1,0 0 1,-1 1 0,1 0-1,2 5 1,-2 2 158,-7-7 475,2-4-520,0-1 1,0 0-1,-1 0 1,1 0-1,0 0 0,0 0 1,0 0-1,-1 0 1,1 0-1,-1 0 1,-3-1-317,-52-8 178,47 9-32,-1 1 1,0 0-1,0 1 0,1 0 1,-1 0-1,1 1 0,-1 1 1,1-1-1,0 2 0,1-1 1,-1 1-1,1 1 0,0 0 1,0 0-1,0 1 0,1 0 1,0 0-1,1 1 0,0 0 1,-12 17-1,17-22 77,1 0-1,-1 1 1,1-1 0,0 0-1,0 1 1,0-1 0,0 1 0,1-1-1,0 1 1,-1 0 0,1-1-1,0 1 1,1-1 0,-1 1-1,1-1 1,-1 1 0,1-1-1,2 4 1,-2-5 10,0 0-1,0 0 1,0 0 0,0-1-1,1 1 1,-1 0 0,1-1-1,-1 1 1,1-1 0,-1 0 0,1 1-1,0-1 1,0 0 0,0 0-1,0 0 1,0 0 0,0 0-1,0-1 1,3 2 0,3-1 128,0 0 0,-1 0 0,14 0 0,-21-1-134,10-1 74,-1-1 0,0 0 0,0 0 0,0-1 0,0 0 0,0 0 0,10-6 0,-8 4-43,4-4 11,0 1-1,0-2 1,-1 0-1,0-1 0,0 0 1,-1-1-1,-1-1 1,19-24-1,-22 23-30,-1-1 0,0 1-1,-1-1 1,0-1 0,4-17 0,-5 16-17,8-23-24,-2-2 0,-1 0 0,-3 0 0,-1-1 0,-2 0 0,-2 0 0,-4-67 0,1 106-39,0 1 0,-1 0 0,1 0 0,0-1 0,-1 1-1,0 0 1,0 0 0,0 0 0,0 0 0,0 0 0,-1 0-1,1 0 1,-1 0 0,0 1 0,0-1 0,0 1 0,0-1 0,-3-2-1,4 5 35,1-1 0,-1 1 0,1 0 0,-1 0 0,1 0-1,-1 0 1,1 0 0,-1 0 0,1 0 0,-1 0-1,1 0 1,-1 0 0,1 1 0,-1-1 0,1 0 0,0 0-1,-1 0 1,1 0 0,-1 1 0,1-1 0,-1 0 0,1 1-1,0-1 1,-1 0 0,1 1 0,-1-1 0,1 0 0,0 1-1,0-1 1,-1 1 0,1-1 0,0 0 0,-1 2 0,-14 21-315,7-12 266,-8 12 73,-18 32-1,30-48-13,1 0 0,0-1 0,0 1 0,1 0 0,0 0 0,0 1 0,-1 7 0,1 6-23,2 26-1,0-28 142,1 1-156,1-1 1,9 36-1,-1-5 99,36 141 246,-44-186-223,0 4-12,1 0 0,0 0 0,9 17 0,-10-24-23,0-1 1,-1 1-1,1-1 1,0 0-1,0 1 1,0-1-1,0 0 0,0 0 1,1 0-1,-1-1 1,4 2-1,-2-1 117,-2 0-108,1-1 0,-1 1 0,0-1 0,0 0 0,0 0 0,1 0 0,-1 0 0,0-1 0,0 1 0,0 0 1,0-1-1,3 0 0,22-11 162,-20 8-150,0 0 0,-1-1 0,0 0 0,0 0 0,-1-1 0,1 0 0,-1 0 0,0 0 0,-1 0 0,4-8 0,7-13-1,13-33 0,-23 50-39,124-254 229,-59 141-170,-65 114-107,-1 0 0,0 0 0,0 0 0,-1 0 0,3-14 0,-4 17 36,-1 0 1,-1 1 0,1-1 0,-1 0 0,0 1 0,0-1-1,-1 0 1,1 1 0,-1-1 0,-3-9 0,3 14-49,1-1 1,-1 1-1,1 0 1,-1 0-1,1 0 1,-1 0-1,0-1 1,0 1-1,1 0 1,-1 0 0,0 0-1,0 0 1,0 1-1,0-1 1,-2-1-1,2 2 15,1-1 0,-1 1 1,0 0-1,0 0 0,1 0 0,-1 0 0,0 0 0,0 0 1,0 0-1,1 0 0,-1 0 0,0 0 0,0 0 0,1 0 1,-1 1-1,0-1 0,0 0 0,1 0 0,-2 1 0,-3 2-94,1 0 0,0 1 0,0 0 0,0-1 0,-7 10 0,3-5 114,3-1-14,-1 0 1,1 0-1,0 1 0,1-1 1,0 1-1,-4 10 0,0 4-78,-6 27 1,8-23 96,1 1 0,-2 39 0,5 54 51,2-95 17,9 166-37,-9-181 31,1 0-1,1 0 1,0 0 0,0 0 0,4 9 0,5 26 131,-7-34-256,0 7 304,-3-18-224,-1 1 0,0-1 1,0 1-1,0-1 0,0 1 0,1-1 1,-1 1-1,0-1 0,0 1 0,1-1 0,-1 0 1,0 1-1,1-1 0,-1 1 0,0-1 0,1 0 1,-1 1-1,1-1 0,-1 0 0,1 1 0,-1-1 1,1 0-1,-1 0 0,1 1 0,-1-1 0,1 0 1,-1 0-1,1 0 0,-1 0 0,2 0 0,16 2 435,-15-2-377,2-1-20,0 0 1,0 0-1,0-1 0,-1 1 1,1-1-1,0 0 1,6-4-1,14-5 20,-16 8-31,0-1 0,0 0 0,13-9-1,13-7-125,-22 13 108,0 0 0,-1-1 0,0 0 0,0-1 0,-1-1 0,0 0 0,0 0-1,-1-1 1,-1 0 0,0-1 0,8-13 0,3-10 59,-1 0 1,25-71-1,-20 45-123,-10 26 34,0-1 1,14-64-1,-27 89-6,0 0 0,-1 0 0,-1-15 0,0-5-119,1 25 51,0 1 0,0-1-1,-1 1 1,1-1 0,-1 1-1,0-1 1,-4-9 0,5 15 63,0-1 1,0 1 0,0 0-1,-1 0 1,1 0-1,0 0 1,0 0 0,0 0-1,0 0 1,0-1-1,0 1 1,0 0 0,0 0-1,0 0 1,-1 0 0,1 0-1,0 0 1,0 0-1,0 0 1,0 0 0,0 0-1,0 0 1,-1 0-1,1 0 1,0 0 0,0 0-1,0 0 1,0 0-1,0 0 1,-1 0 0,1 0-1,0 0 1,0 0 0,0 0-1,0 0 1,0 0-1,0 0 1,-1 0 0,1 0-1,0 0 1,0 0-1,-6 7-421,-7 18 322,8-14-33,-15 24 57,1 1-1,2 1 0,2 1 1,1 0-1,-9 44 1,-28 166 456,47-231-234,-9 26-1,2-11-4,10-28-86,1 0 1,0 0 0,-1 0-1,2 7 1,-1-2 150,0-9-172,-3 6-72,-1 0 79,1 0 1,-3 9 0,5-14-12,1 0 0,-1 0-1,1 0 1,-1 0 0,1 0 0,-1 0 0,0 0 0,1 0 0,-1 0 0,0 0 0,0-1 0,1 1 0,-2 1 0,-4 2 77,5 3-324,1-7 271,0 0 1,0 1-1,0-1 0,0 0 1,0 0-1,0 0 0,0 0 0,0 0 1,0 0-1,0 0 0,0 0 1,0 0-1,0 0 0,0 0 0,0 0 1,0 0-1,0 0 0,-1 0 1,1 0-1,0 0 0,0 0 0,0 0 1,0 0-1,0 0 0,0 0 1,0 0-1,0 0 0,0 0 0,0 0 1,0 0-1,0 0 0,0 0 1,-1 0-1,1 0 0,0 0 0,0 0 1,0 0-1,0 0 0,0 0 1,0 0-1,0 0 0,0 0 0,0 0 1,0 0-1,0 0 0,0-1 1,0 1-1,0 0 0,0 0 0,0 0 1,0 0-1,0 0 0,0 0 1,0 0-1,0 0 0,0 0 1,0 0-1,0 0 0,0 0 0,4-9-53,1 0 0,0 0-1,0 1 1,1 0 0,0 0 0,11-11-1,-1 4-47,-1 1-1,21-13 0,-21 16-163,31-15-1,-43 25 200,-1 1 1,0-1-1,0 1 0,0 0 1,1 0-1,-1 0 0,4 0 1,-1 0-78,-5 1 101,1-1-1,0 1 1,0 0 0,-1-1 0,1 1 0,0 0-1,-1-1 1,1 1 0,-1 0 0,1 0 0,-1 0-1,1 0 1,-1-1 0,0 1 0,1 0 0,-1 2-1,1-1-27,1 3 11,-1 1-1,0 0 1,-1-1-1,1 1 0,-1-1 1,0 1-1,0 0 1,-3 10-1,1 13 116,2 59 435,0-86-497,0-1 0,0 0 0,0 0 0,0 0 0,0 1 0,0-1 0,1 0 0,-1 0 0,0 0 0,1 1 0,-1-1 0,1 0 0,-1 0 0,1 0 0,0 0 0,-1 0 0,1 0 0,0 0 0,0 0 0,0 0 0,0 0 0,0-1 0,0 1 0,0 0-1,0 0 1,0-1 0,0 1 0,0-1 0,0 1 0,0-1 0,1 0 0,1 1 0,3 0 88,0 0 0,1-1-1,-1 0 1,1 0 0,7-2 0,6 1-94,-9 0-24,-1-1-1,0 1 0,0-2 0,12-3 0,8-2 99,49-19-903,-67 24-118,0-2 1,0 0-1,17-10 1,-23 11-185,0 0 0,0 0 0,0-1 0,7-6 1,-3-3-4233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0:57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7552,'6'-8'6234,"2"11"-5999,13 8 561,-17-8-672,0 0 0,1-1 0,-1 0 0,1 0 0,-1 0 0,11 2 0,18 1 37,0-2 0,65-1 0,-75-4-781,-1 0 0,1-1 0,-1-2 0,0 0 0,27-10 0,-10-5-916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0:58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 10464,'5'-9'3872,"-10"1"-3008,-1-1-224,6 6-2688,-3-3-2240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282 410 3808,'0'0'140,"-1"-1"1,1 1-1,0-1 1,0 1-1,0-1 0,-1 0 1,1 1-1,0-1 1,-1 1-1,1-1 1,0 1-1,-1-1 0,1 1 1,-1 0-1,1-1 1,-1 1-1,1-1 1,-1 1-1,-7 3 1914,-5 4-494,10-5-1280,-1-1 0,1 1 0,-1 0 1,-5 5-1,-6 3 133,-9 5-203,0 2 0,2 0 0,-1 1 0,-28 32 0,24-17-341,8-9 257,16-20-30,0 0 0,1 0 0,0-1-1,-4 9 1,-1 3 300,6-12-307,1 1 1,-1-1 0,1 0-1,0 1 1,0-1 0,0 1 0,1 5-1,-1-1-257,1-6 170,-1-1 0,1 1 0,-1-1 0,1 1 0,0-1 0,0 1 0,0-1-1,-1 0 1,1 1 0,1-1 0,-1 0 0,0 0 0,0 0 0,0 0 0,1 0 0,-1 0 0,0 0 0,1 0 0,2 1 0,2 1 28,-2 0-14,1 0-1,0-1 1,0 0-1,0 0 1,0 0-1,1-1 1,5 2-1,42 3 65,-41-5-17,5 0 80,-1 0 1,1-1-1,0-1 0,29-5 1,-37 4-62,1 0 1,-1-1 0,0 0 0,-1-1-1,1 1 1,0-2 0,-1 1-1,0-1 1,0-1 0,7-5 0,-10 6-13,-1-1 0,1 1 0,6-12 0,0 0 119,-8 14-153,-1-1 1,0 1-1,0-1 1,0 0-1,-1 0 1,1 0-1,-1 1 0,0-1 1,1-5-1,-1-3 167,0 1 0,-1-13 1,0 9-181,-1 8 8,0 1-1,-1-1 1,0 0 0,0 1-1,-1 0 1,1-1 0,-1 1-1,0 0 1,-6-7 0,-5-12-173,12 22 128,0 0 0,0 0-1,0 1 1,0-1-1,-1 1 1,1-1-1,-1 1 1,0 0-1,1-1 1,-6-1-1,-1-1 26,0 0-1,-13-4 0,17 8-56,0 0 0,0 1-1,-1-1 1,1 1-1,0 0 1,-7 1-1,-4 0 260,15-1-469,3 1-693,4 3 944,1-1-1,0 1 0,0-2 1,0 1-1,0-1 0,1 0 1,7 1-1,-10-2 46,0-1-1,0 1 1,0-1-1,0 0 1,0-1-1,0 1 1,0-1 0,-1 0-1,1 0 1,0-1-1,0 0 1,5-2-1,0-2 82,0 0-1,-1-1 1,0 1-1,14-16 0,30-37 96,-12 11 129,-15 17-212,30-45-1,-23 30-189,20-33 89,-53 78-47,1 1 0,-1-1 1,1 0-1,-1 0 0,1 0 0,-1 0 0,1 0 1,-1 0-1,0 0 0,0 1 0,1-1 0,-1 0 1,0 0-1,0 0 0,0 0 0,0 0 0,0-2 0,1 0-293,3 7-379,4 7-31,-7-10 927,0 2-218,1 1 0,-1-1 0,0 1 0,1 0 0,-2 0 0,2 6 0,2 7-130,1 18 192,-4-27 11,1 1 0,-1-1 0,-1 0 1,0 14-1,0-3-33,1 5-21,0-16-18,-1 0-1,0 0 1,0 0 0,-1 0 0,0 0-1,-3 12 1,0-5 39,0 2-1,-2 17 1,2-8-91,-4 21 55,-8 38 69,8-54 23,-1 0 0,-1 0 0,-1-1 0,-2 0 0,-29 48 0,18-39-78,16-23 67,-2-1-1,1-1 0,-24 26 0,16-19 104,14-17-152,0 0-1,0 0 0,-1 0 0,1-1 0,-1 1 0,-5 3 0,-7 7 175,14-12-142,0 0-1,1 0 0,-1 0 1,0-1-1,0 1 0,0-1 1,-1 1-1,1-1 0,0 0 1,-5 2-1,5-2-23,-1-1 0,1 1 0,0-1-1,-1 0 1,1 0 0,0 0 0,-1 0 0,1 0 0,-1 0-1,-3-2 1,5 2-38,0-1 1,1 1-1,-1 0 0,0-1 0,1 1 0,-1 0 1,0-1-1,1 1 0,-1-1 0,0 1 1,1-1-1,-1 1 0,1-1 0,-1 0 0,1 1 1,0-1-1,-1 0 0,1 1 0,0-1 1,-1 0-1,1 0 0,0 1 0,0-1 0,0 0 1,-1 0-1,1 1 0,0-1 0,0 0 0,0 0 1,0 1-1,0-1 0,0 0 0,1 0 1,-1 1-1,0-1 0,0 0 0,1-1 0,1-3-11,0 0 0,1 0-1,-1 0 1,5-5 0,0-2-32,2 0-19,0 0 1,20-19-1,-12 12-8,-6 8 15,1 0-1,0 0 1,1 1-1,0 1 1,0 0-1,1 1 1,0 0-1,25-9 1,-19 10 41,-1 1 0,1 1 0,0 1 0,0 1 0,1 0 0,26 1 0,-27 3-206,-10-1 385,0 0 0,0 0 1,12-3-1,-19 2-452,1 0 0,0 0 0,-1 0-1,1-1 1,-1 1 0,1-1 0,-1 0 0,0 0 0,0 0 0,1-1-1,4-4 1,10-13-2488,1-4-3398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138 245 1408,'-7'-8'161,"3"1"5368,-7 7 936,19 0-5644,42 7-763,-29-7 46,3 0 249,25-3 0,-40 2-263,-1 0 1,1-1 0,-1-1 0,1 1 0,-1-1 0,12-6 0,-11 4-40,0 1 1,-1-1 0,1-1 0,-1 1 0,0-1 0,0-1 0,-1 0 0,0 0-1,0 0 1,6-9 0,-9 10-20,0 1 6,0 1 0,-1-2 0,0 1-1,0 0 1,0-1 0,0 1 0,-1-1-1,0 0 1,0 0 0,-1 0 0,2-11-1,-3 16-33,0-1 0,0 0 0,-1 0-1,1 0 1,0 1 0,-1-1-1,1 0 1,-1 1 0,0-1-1,1 0 1,-1 1 0,0-1-1,0 1 1,0-1 0,0 1-1,0 0 1,-1-1 0,0 0-1,-1-1 1,0 1-1,-1 0 1,1 0-1,0 1 0,-1-1 1,1 1-1,0-1 1,-6 0-1,-1 0-28,0 0 0,0 1 1,0 0-1,0 0 0,-16 2 0,-2 4 91,0 0-1,1 2 0,0 1 0,-30 14 0,37-15-124,9-1 83,0-1 0,0 2 0,-16 11 0,25-17-24,-3 3 5,0 1 0,0-1 0,1 1 0,-1 0 0,1 0-1,0 0 1,1 0 0,-5 8 0,-20 50 503,24-53-399,3-7-81,-1 2-23,0 1-1,0 0 0,0 0 0,0 0 1,-1 12-1,-2 20 6,5-34 29,0 0-1,0 1 0,0-1 1,1 0-1,-1 1 0,1-1 1,0 0-1,0 1 0,1-1 0,2 7 1,1-2-71,0 0 0,0 1 1,13 14-1,-14-20 77,0 0-1,-1 0 1,1-1 0,1 0-1,-1 0 1,0 0 0,1 0-1,0-1 1,8 4 0,6-1 60,0-1 0,-1 0 0,38 2 0,-37-5-51,-1 0 154,0-1 0,36-6 0,-31 4-48,97-16 432,-113 17-552,0-1 0,-1 1 0,0-1 0,7-3 0,19-5-53,-22 6 116,3 0-3267,-7 2-933,6-9 324,-12 11 3712,10-15-5197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4576,'-7'-3'8141,"20"6"-4867,-4-3-4364,23-3 1872,-26 2-741,0 0-1,0 0 1,0 1-1,0 0 1,0 0-1,0 0 1,-1 1-1,9 1 1,-9-1 10,-1 0 1,1 0 0,0 1-1,-1-1 1,1 1 0,-1 0-1,0 1 1,0-1-1,0 1 1,0-1 0,0 1-1,0 0 1,-1 1 0,0-1-1,5 5 1,-2 2 52,0-1-1,0 0 1,-1 1 0,0 0-1,-1 1 1,5 18-1,10 41 276,5 1 53,-22-65-430,0 1-1,1-1 0,0 0 1,0 0-1,0 0 1,1-1-1,0 1 1,8 8-1,-10-11 44,1 0 0,0 0 0,0 0 0,0-1 0,0 1 0,0-1 0,0 0 0,1 0 0,-1 0 0,1 0 1,-1-1-1,1 0 0,0 1 0,0-1 0,0 0 0,4 0 0,-6-1-147,8-1-3268,-5-2 2715,-4 3 287,0-1 0,-1 1 0,1 0 0,0-1 0,0 1 0,-1-1 1,1 1-1,0-1 0,-1 0 0,1 1 0,-1-1 0,1 0 1,-1 1-1,1-1 0,-1 0 0,1 1 0,-1-1 0,0 0 1,1 0-1,-1 0 0,0 1 0,0-1 0,1 0 0,-1 0 0,0 0 1,0 0-1,0 1 0,0-1 0,0 0 0,0 0 0,-1-1 1,1-18-1804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5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0 5312,'-9'4'8043,"8"-3"-7469,-13 16-94,6-5 140,-48 50 537,-88 87 91,105-106-868,-6 5 136,25-28-167,16-15-296,-1 0 0,0 0 0,0 0-1,-9 5 1,14-10-66,0 0 0,-1 1 0,1-1 0,0 0 0,-1 0 0,1 1 0,0-1 0,-1 0 0,1 1 0,0-1 0,-1 0 0,1 1 0,0-1 0,0 0 0,0 1 0,-1-1 0,1 1 0,0-1 0,0 0 0,0 2 0,-4 3 30,4-5-12,-1 1 1,1-1-1,-1 1 0,1-1 0,0 1 0,-1-1 0,1 1 0,-1 0 0,1-1 0,0 1 0,-1-1 0,1 1 0,0 0 0,0-1 0,0 1 0,-1 0 0,1-1 0,0 1 0,0 0 0,0 0 0,0-1 0,0 1 0,0 0 0,0-1 0,1 2 0,-1 5 51,0-7-8,-13 14 21,-12 12-215,9-8-12,7-15 372,31-9-9995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5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2656,'4'-4'960,"11"1"-736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76 992,'1'-1'61,"-1"1"-50,0 0 0,0 0 0,0 0 0,0 0 0,0 0 0,0 0 0,0 0 0,0 0 0,0 0 0,-1 0 0,1-1 0,0 1 0,0 0 0,0 0 0,0 0 0,0 0 0,0 0 0,0 0 0,0 0 0,0 0 0,0 0 0,0 0 0,0 0 1,0-1-1,0 1 0,0 0 0,0 0 0,0 0 0,0 0 0,0 0 0,0 0 0,0 0 0,0 0 0,0 0 0,0-1 0,0 1 0,0 0 0,0 0 0,0 0 0,0 0 0,0 0 0,0 0 0,0 0 0,0 0 0,0 0 0,0 0 0,0-1 0,0 1 1,0 0-1,0 0 0,1 0 0,-1 0 121,0 0 0,0 0 0,0 0 0,0 0 0,1 0 0,-1 0 0,0 0 0,0 0 0,0 0 1,1 0-1,-1 0 0,0 0 0,0 0 0,2-1 1321,-2 0-1321,0 1 0,0 0 0,0 0 0,0 0 1,0 0-1,0-1 0,1 1 0,-1 0 0,0 0 0,0-1 0,-3-8 1671,1 7-1729,1 0 0,0 0-1,-1 1 1,0-1 0,1 0-1,-1 1 1,0-1 0,0 1 0,-4-3-1,-5-2 51,1 1-1,-2 0 0,1 0 0,0 2 1,-1-1-1,0 1 0,1 1 0,-17-2 1,4 3-67,-1 1 1,1 0 0,-33 6 0,46-4-78,1 0 1,-1 1-1,1 0 1,0 1-1,0 0 0,0 1 1,1 0-1,0 1 1,0-1-1,-10 9 1,11-7 20,0 1 0,1-1 0,-1 1 0,1 1 0,1-1 0,0 1 0,0 0 0,1 1 0,0-1 0,0 1 1,1 0-1,-3 11 0,6-14 36,-1-1 1,1 1-1,1-1 0,-1 1 1,1 0-1,0-1 1,0 1-1,1 0 1,0-1-1,0 1 0,1-1 1,0 1-1,0-1 1,0 1-1,1-1 1,0 0-1,0 0 0,0-1 1,1 1-1,6 7 1,-3-5 59,0-1 1,0-1 0,1 1 0,0-1 0,0-1 0,0 1-1,1-1 1,0-1 0,0 0 0,10 4 0,-13-6 16,1 0 1,0 0-1,0 0 1,0-1 0,0 0-1,0-1 1,1 0-1,-1 0 1,0 0-1,0-1 1,0 0 0,0 0-1,0 0 1,10-5-1,-16 6-73,0-1 0,1 1 1,-1-1-1,0 1 0,0-1 0,0 0 0,0 0 0,0 1 0,0-1 0,0 0 0,0 0 1,0 0-1,-1 0 0,1 0 0,1-2 0,-2 3-17,0-1 0,0 0-1,1 1 1,-1-1 0,0 0 0,0 0-1,0 1 1,0-1 0,0 0 0,0 1 0,0-1-1,0 0 1,0 1 0,-1-1 0,1 0-1,0 0 1,0 1 0,-1-1 0,1 1 0,0-1-1,-1 0 1,0-1-39,0 1-1,-1 0 0,1-1 1,-1 1-1,1 0 0,-1 0 1,1 0-1,-1 0 0,1 0 1,-1 1-1,0-1 1,0 0-1,1 1 0,-1-1 1,0 1-1,0-1 0,0 1 1,1 0-1,-1 0 0,0 0 1,0 0-1,-2 1 1,-6 1-77,0 0 0,0 0 0,1 2 0,-1-1 0,1 1 0,0 0 0,-9 6 0,-7 6-17,-27 21-1,35-24 117,1 1 1,0 0-1,0 2 1,2 0-1,0 1 1,1 0-1,0 1 1,2 0-1,-13 26 1,23-41 20,0-1 0,0 1 0,0-1 1,0 1-1,0-1 0,1 1 0,-1-1 1,1 1-1,0 0 0,-1-1 0,1 1 1,1 0-1,-1-1 0,0 1 0,1-1 1,0 5-1,0-5 9,1 0 0,-1 0 1,0 0-1,1 0 0,-1 0 1,1 0-1,-1 0 0,1 0 1,0-1-1,0 1 0,0-1 1,0 1-1,0-1 0,0 0 1,0 0-1,1 0 0,-1 0 1,4 1-1,9 2 154,1 0 1,0-1-1,27 1 0,49-1 40,-92-3-230,221 0 639,-188-4-762,-2 0-4070,-18 7 2336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2 291 3488,'-1'3'9307,"5"18"-8737,0-2-421,3 75 811,-5-65-627,0 36 0,-2-41-111,1 0 1,7 45 0,-5-57 43,-2 1 1,1 23-1,-2-35-299,0-1 73,0 0 0,0 0 0,0 1 1,0-1-1,0 0 0,0 0 0,0 0 0,0 1 1,0-1-1,0 0 0,0 0 0,0 0 0,0 1 1,0-1-1,0 0 0,0 0 0,0 1 0,0-1 1,0 0-1,0 0 0,0 0 0,0 1 0,0-1 1,0 0-1,0 0 0,0 0 0,-1 1 0,1-1 1,0 0-1,0 0 0,0 0 0,0 0 0,-1 0 1,1 1-1,0-1 0,0 0 0,0 0 0,0 0 0,-1 0 1,1 0-1,0 0 0,0 0 0,0 0 0,-1 0 1,1 0-1,0 1 0,0-1 0,-1 0 0,0-13 878,10-98-438,-8 84-491,9-44 0,-2 10-63,39-270 298,-46 325-267,0-1 1,0 1 0,1 0 0,0 0-1,0 0 1,1 0 0,0 0-1,0 0 1,0 1 0,0 0 0,1-1-1,0 1 1,6-6 0,-8 10 15,-1 0 1,1 0 0,0 0-1,-1 0 1,1 1 0,0-1-1,-1 1 1,1-1-1,0 1 1,0 0 0,-1-1-1,1 1 1,0 0 0,0 0-1,0 0 1,-1 0 0,1 1-1,0-1 1,0 0 0,-1 1-1,1-1 1,0 1-1,-1 0 1,1 0 0,2 1-1,4 2 1,-1 1 0,1 0 0,11 11 0,-14-11 68,0-1-1,-1 1 0,1 0 1,-1 1-1,0-1 0,0 1 0,-1 0 1,5 10-1,-6-12 13,-1 0 0,1 1-1,-1-1 1,0 1 0,-1-1 0,1 1 0,-1-1 0,0 1-1,0 0 1,0-1 0,-1 1 0,1-1 0,-3 9 0,0-5 100,0 0 0,-1 0 1,0 0-1,0 0 0,-1 0 1,-8 11-1,-40 38 664,49-53-764,-3 2 20,-1 1 1,0-2-1,0 1 1,-14 6-1,-3 3 34,22-13-70,0-1-1,-1 1 1,1-1 0,0 0 0,0 0 0,-1 0 0,1 0 0,0 0 0,-1-1-1,1 1 1,-1-1 0,1 0 0,-5-1 0,6 1-202,1 0-1,-1-1 1,0 1-1,0-1 1,0 1 0,0-1-1,1 0 1,-1 0-1,0 0 1,-2-2 0,2 2-368,1 0 1,0-1 0,0 1 0,0 0 0,0-1 0,0 1-1,0-1 1,0 1 0,1-1 0,-1 1 0,0-1 0,1 0-1,-1-2 1,0-7-2823,7-8-2214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3808,'-10'8'5579,"0"0"1408,2-3-7559,-55 13 2393,42-14-1793,-26 11 0,46-14-41,-1 0 0,1 0-1,-1 0 1,1 0 0,-1 0-1,1 0 1,0 0 0,-1 0-1,1 1 1,0-1 0,0 0-1,0 1 1,0-1 0,0 1-1,0 0 1,-1 2 0,-6 30 146,6-25-189,2-4 41,0 0 0,0-1-1,1 1 1,-1-1 0,1 1-1,0-1 1,0 1 0,3 6-1,2 8-54,6 47 193,-3 1-1,-2 0 1,-3 80 0,-4 4 714,5-123-693,0-11-21,-5-12-194,0-4 77,0 0 0,0 1 0,0-1 0,0 1 0,0-1 0,0 0 0,0 1 0,0-1 0,1 0 0,-1 1 0,1-1 0,-1 0 0,1 1 0,-1-1 0,1 0 0,0 0 0,0 0-1,1 2 1,-1-1-2,-1 0-1,1 0 0,-1 0 0,0 1 1,0-1-1,0 0 0,0 0 1,-1 4-1,1-2-11,0 36 8,0-38 368,60-2 394,-39-1-556,-15 1-220,1 0 1,0 0 0,0-1-1,6-2 1,-1 1-55,10-3-782,-21 4 423,-1 1-1,1 0 1,0-1-1,0 1 0,0-1 1,-1 0-1,1 1 1,0-1-1,0 1 0,-1-1 1,1 0-1,-1 0 0,1 1 1,-1-1-1,1 0 1,-1 0-1,1 0 0,-1 0 1,1 0-1,-1 0 1,0-1-1,5-16-4985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3968,'6'1'9496,"2"1"-5162,-4-1-4257,0 0 0,1 0 0,-1 0 1,1-1-1,-1 1 0,1-1 0,7-1 0,18-4-78,3-2 280,0 2 1,52-3 0,-26 8-147,-58 0-96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9 3072,'1'0'146,"-1"-1"0,0 0-1,1 1 1,-1-1 0,1 0 0,-1 1 0,1-1-1,-1 1 1,1-1 0,-1 1 0,1-1 0,-1 1-1,1 0 1,0-1 0,0 1 0,-1 0 69,1-1 0,4 4 4727,-4-2-4727,4 11 4735,-2-4-6151,-3-4 1237,1 1 0,0-1 0,-1 0 0,0 0 0,0 0 0,0 1-1,0-1 1,-1 0 0,-1 6 0,-2 2 148,-9 21 0,3-7 145,2-7-68,4-9-126,0 1 0,-3 14 0,-3 16 69,5-19-65,0 0-1,2 0 0,-2 32 1,11-20 175,-6-33-275,1 1 0,0 0 0,-1-1 0,1 1 0,0-1 0,0 1 0,0-1 0,0 1 0,0-1 0,1 0 0,-1 0 0,0 1 0,0-1 0,1 0 0,2 1 0,26 14 458,-24-14-551,2 1 97,1-1-1,-1 0 1,1-1-1,-1 0 1,1 0-1,0-1 1,15-1-1,-3 1 71,-20 0-27,9-4-1734,-10 3 1317,1 0 0,-1 0 1,0 0-1,0 0 0,1 0 1,-1 0-1,0 0 0,0 0 1,0 0-1,0 0 0,0 0 1,-1-1-1,1-6-2261,0-4 694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0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6048,'-4'-2'5696,"5"7"-3954,4 5 356,133-3 1128,-54-7-3423,-68 5 612,-10-2-1230,0-2-3537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0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6048,'-1'2'4573,"1"-2"-4467,4 5 3897,-3-3-3587,9 5 235,-6-5-482,1-1-1,-1 0 1,1 0 0,0 0 0,-1-1-1,1 1 1,5-1 0,34-2 254,-42 1-415,26-2-33,14-2-121,-35 5 106,-2 0 4,0 0-1,0 0 1,0 1 0,0-1-1,6 2 1,-10-1 32,0-1 1,0 1-1,0-1 0,0 0 1,0 1-1,0 0 1,0-1-1,0 1 0,-1 0 1,1-1-1,0 1 0,0 0 1,-1 0-1,1-1 0,0 1 1,-1 0-1,1 0 0,-1 0 1,1 0-1,-1 0 0,1 0 1,-1 0-1,0 0 0,1 0 1,-1 0-1,0 0 0,0 0 1,0 1-1,0 1 0,0 0 9,0 0 0,-1 0-1,1-1 1,-1 1 0,1 0-1,-1 0 1,0 0 0,0 0-1,-1 0 1,1-1 0,0 1-1,-1-1 1,0 1 0,0-1-1,-2 3 1,-3 3 55,-1-1-1,0-1 0,-10 7 1,4-3 81,8-6-106,-1 0 1,0 0 0,0-1 0,-9 3-1,-7 3 144,7-3-122,12-4-73,0-1-1,0 1 0,0 0 1,0 0-1,-6 4 0,9-5 26,1-1-6,-1 0-1,1 1 1,0-1 0,0 0 0,-1 0-1,1 0 1,0 1 0,0-1 0,-1 0-1,1 0 1,0 0 0,-1 0 0,1 1-1,0-1 1,-1 0 0,1 0 0,0 0-1,-1 0 1,1 0 0,-1 0 0,1 0-1,0 0 1,-1 0 0,-1 0 1453,4 0-1205,59-9 223,137 9-1146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 1 4160,'1'0'3610,"1"9"2035,-1 7-1188,-2-8-5732,0-5 1352,0 1 0,0 0 0,-1-1 0,0 1 0,0-1 0,0 1 0,0-1 0,0 0 0,-1 0 0,1 0 0,-6 5 0,-4 3 112,-20 13 1,21-16-203,-27 21 343,0 1 0,3 2-1,1 1 1,-36 44-1,-186 259 93,223-292-322,-9 12 418,39-55-511,1 1 0,-1-1-1,1 0 1,-1-1 0,0 1-1,-3 0 1,1 0-2304,4-17-3474,1 8 3105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3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16 1312,'-11'-1'463,"9"0"-382,1 1 1,0 0-1,-1 0 0,1-1 0,0 1 0,-1 0 1,1 0-1,0 0 0,-1 1 0,1-1 0,0 0 1,-1 0-1,-1 2 0,-5-1 748,7-1-781,1 0-1,0 0 1,-1 0 0,1 0 0,-1 0-1,1 0 1,0 0 0,-1 0 0,1 0-1,-1 0 1,1 0 0,0 0 0,-1 0-1,1 1 1,0-1 0,-1 0 0,1 0-1,-1 0 1,1 1 0,0-1 0,0 0-1,-1 1 1,1-1 0,0 0 0,0 0-1,-1 1 1,1-1 0,0 0 0,0 1-1,-1 0 1,-10 10 3499,9-10-3242,1 0 0,-1 0-1,1 0 1,0 0 0,0 0-1,-1 0 1,1 1 0,0-1-1,0 1 1,0-1 0,0 1-1,0-1 1,1 1 0,-2 1-1,-6 13 4229,8-16-3802,-4 3 1130,26-24-1631,16-10-652,-10 10 294,-27 21 176,7 16-602,-8-11 513,1 0 0,0 0 0,-1 0 0,0 0 0,0-1 0,-1 1 0,1 0 0,-1 0 0,0 0 0,-2 5 0,-3 8 26,-12 22 1,4-8 72,9-21-10,-1 0 0,-7 10 0,-9 19 246,22-39-259,-1 1 0,0-1 0,0 1 0,0-1 0,0 1 0,0-1 0,0 0 1,0 0-1,0 1 0,0-1 0,-1 0 0,1 0 0,0 0 0,-1 0 0,1 0 0,-1 0 1,1-1-1,-1 1 0,1-1 0,-1 1 0,0-1 0,1 1 0,-3-1 0,4 0 243,4-7-60,1 3-268,-1 1 0,1 0 0,0 0 0,-1 0-1,1 1 1,1 0 0,-1 0 0,0 0 0,0 1-1,1-1 1,-1 1 0,1 0 0,-1 1 0,1 0-1,-1 0 1,7 0 0,-8 0 74,-1 0 1,1 0-1,0 0 1,0 1-1,0-1 1,0 1-1,0 0 1,-1 0-1,1 0 1,0 1-1,5 2 0,14 4-88,3 2-53,-24-10 208,-1-23-13568,3 5 9557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4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4384,'0'0'2448,"16"-12"7098,-12 12-9146,0 0 0,0 0-1,0 1 1,8 2 0,-11-3-356,0 1 1,1-1-1,-1 1 1,1-1-1,-1 1 1,0 0-1,0-1 1,1 1-1,-1 0 1,0 0-1,0 0 1,0 0 0,0 0-1,0 0 1,0 0-1,0 1 1,1 1-1,1 6 74,0-5-64,-1 1 0,0 1 0,0-1 0,-1 0 0,1 0 0,-1 1 0,0 7-1,4 55 347,-5-13-144,0-54-296,0 0-1,0 0 0,0 0 0,-1-1 0,1 1 0,0 0 1,-1 0-1,1-1 0,-1 1 0,1 0 0,-1-1 0,1 1 1,-1 0-1,1-1 0,-1 1 0,0-1 0,1 1 0,-1-1 0,0 1 1,1-1-1,-1 1 0,0-1 0,0 0 0,1 1 0,-1-1 1,0 0-1,0 0 0,-1 1 0,1-1-244,1 0 0,-1 0 0,0 0 0,1 0 0,-1 0 0,0 0 0,0 0 0,1 0-1,-1 0 1,0 0 0,1 0 0,-1-1 0,0 1 0,1 0 0,-1 0 0,0-1 0,1 1 0,-1 0 0,1-1 0,-1 1 0,0-2 0,-5-5-1763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6 200 6304,'-6'3'8259,"6"-2"-8004,1 2 415,-1-2 567,1 2-1151,0 0-1,0 0 1,1 0 0,0 0 0,-1-1 0,1 1 0,0-1-1,0 1 1,1-1 0,2 3 0,-3-4 287,7-1 150,-6 0-405,1-1 1,0 1-1,-1-1 0,1 0 1,-1 0-1,1-1 0,-1 1 1,1 0-1,-1-1 1,0 0-1,0 0 0,0 0 1,0 0-1,4-5 0,5-4-55,-2-1 0,11-14-1,-11 14 44,20-22 94,10-14 48,-33 38-300,0 1 0,1 0 1,0 0-1,0 1 0,1 0 0,9-6 0,-17 13 39,0 0-1,0 1 0,-1 0 1,1-1-1,0 1 0,0-1 1,-1 1-1,1 0 0,0 0 0,0-1 1,0 1-1,-1 0 0,1 0 1,0 0-1,0 0 0,0 0 1,0 0-1,0 0 0,-1 0 1,1 0-1,0 0 0,0 1 1,0-1-1,0 0 0,-1 1 0,1-1 1,0 0-1,0 1 0,-1-1 1,1 1-1,0-1 0,-1 1 1,1 0-1,0-1 0,-1 1 1,1-1-1,-1 1 0,1 0 0,-1 0 1,1 0-1,2 4-35,-1 1 1,0-1-1,0 1 0,3 10 0,-3-6-42,9 42 296,-10-43-74,1 1-1,0-1 1,0 0 0,1-1 0,0 1 0,5 11-1,-7-18 601,0-3-920,0 0 0,-1 1 0,1-1 0,0 0 0,-1 1 0,1-1 0,-1 0 0,1 0 0,-1 1 0,1-1 0,-1 0 0,1 0 0,-1 0 0,0 0 0,1 0 0,-1 0 0,0 0 0,0-1 0,4-17-2710,-4 15 2064,1 0 0,-1 0 0,-1 1 0,1-1 0,-1 0 0,1 0 0,-1 1 0,-2-6 0,-5-17-3474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1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2816,'-1'0'311,"0"0"0,-1 0 0,1-1 0,0 1 0,0 0 0,0-1-1,0 1 1,0-1 0,0 1 0,0-1 0,-1-1 1030,3 3-657,18 8 271,-13-6-811,9 4 224,1-1 0,-1 0 0,27 5 0,-34-10-251,289 40 2710,-276-40-2267,-2-1-176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6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3712,'22'-5'10044,"4"-7"-7061,-19 8-3094,0 1 1,0 0-1,1 0 1,-1 0 0,1 1-1,-1 0 1,15-2 0,-21 4 99,0 0 0,-1 0 0,1 0 0,0 0 1,-1 0-1,1 1 0,0-1 0,-1 0 1,1 0-1,0 1 0,-1-1 0,1 0 1,0 1-1,-1-1 0,1 0 0,-1 1 1,1-1-1,-1 1 0,1-1 0,-1 1 1,1-1-1,-1 1 0,0-1 0,1 1 1,0 1-1,-1 0 8,1 0 1,0 0-1,-1 0 1,1 0-1,-1 0 1,0 1-1,0-1 1,0 4-1,-1 1 22,0 1 0,0-1 0,-1 1 0,-3 9 0,-6 14 237,-1-1 0,-2 0 0,-22 35-1,35-64-177,0 0 0,0 1 0,0-1-1,0 0 1,1 1 0,-1-1-1,1 0 1,-1 1 0,1-1-1,-1 1 1,1-1 0,0 1-1,0-1 1,0 1 0,0-1-1,0 1 1,0-1 0,0 1-1,0-1 1,0 1 0,1-1 0,-1 1-1,1-1 1,-1 0 0,1 1-1,0 1 1,1-2-26,-1 1 0,0-1 0,1 1 0,-1-1 0,1 0 0,0 1 0,-1-1 0,1 0 1,0 0-1,0 0 0,0 0 0,0 0 0,0-1 0,0 1 0,0-1 0,0 1 0,4 0 0,-3-1-117,1 0 0,0 1 0,0-1 1,0-1-1,-1 1 0,1-1 0,0 1 0,0-1 0,-1 0 0,1 0 1,0-1-1,6-2 0,-7 2-532,1-1-1,-1 1 1,0-1 0,0 0 0,0 0-1,0 0 1,4-5 0,7-14-1424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17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28 4992,'2'0'1470,"23"2"5205,-5-5-5855,11-5-73,0 1-1,32-2 1,-58 8-716,1 0 0,-1 1 0,0 0 0,0 0 0,0 0 0,1 1 0,-1 0 0,0 0 0,10 3 1,-13-3-26,-1 0 0,1 0 0,0 0 1,0 0-1,0 1 0,-1-1 0,1 1 1,-1-1-1,1 1 0,-1-1 1,0 1-1,1 0 0,-1 0 0,0-1 1,0 1-1,0 0 0,0 0 0,-1 0 1,1 0-1,-1 0 0,1 0 0,-1 0 1,1 1-1,-1-1 0,0 0 1,0 3-1,-1 64-187,2 77 527,0-135-360,1-1 0,0 0 1,6 17-1,1 3 53,23 88 60,86 211-1,-108-307 424,-1 0-1,-2 0 0,8 32 1,-14-51-425,-1-1 1,0 0 0,1 1-1,-1-1 1,0 0 0,0 1-1,-1-1 1,1 1-1,0-1 1,-2 3 0,2-4-45,-1 0-1,1 0 1,-1 0 0,0 0 0,1 0-1,-1 0 1,0-1 0,0 1 0,1 0 0,-1 0-1,0-1 1,0 1 0,0-1 0,0 1-1,0-1 1,0 1 0,0-1 0,0 0 0,0 1-1,-1-1 1,1 0 0,-1 0 0,-21 7 595,17-5-510,0 0 0,0-1 0,-11 2 0,-136 15 129,60-6-486,72-9-179,4-1-1059,0 0 0,-26-1 1,15-2-1701,1 6-3595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2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14 2656,'24'-14'11341,"-25"20"-10506,-1-2-751,0 0 1,1 0-1,0 0 1,-2 8-1,-3 11 342,-14 27 263,-15 40-595,23-51 35,-9 32 19,20-62-121,-1 0 0,1 0-1,0 1 1,1-1 0,1 18 0,0-23-3,0-1 0,0 1 0,0 0 0,1 0 0,-1 0 0,1-1 0,0 1 0,5 5 0,-6-6 27,1-1-1,0 0 0,-1 0 0,1 0 1,0 0-1,0-1 0,0 1 1,1 0-1,-1-1 0,0 0 0,1 1 1,-1-1-1,1 0 0,2 1 0,3-1 77,-1 0 0,1 0-1,0 0 1,0-1 0,-1 0-1,1-1 1,0 0-1,-1 0 1,9-2 0,-6-1-1,1 1 1,-1-2 0,0 1 0,0-1-1,16-12 1,-22 14-51,0 0 0,-1 0 0,1 0 0,-1 0 0,0-1 0,0 0 1,0 1-1,-1-1 0,1 0 0,-1 0 0,3-8 0,0 0-101,-2-1-1,4-23 1,-4 19 105,9-23-159,-9 30 73,0 0 1,3-17-1,-5 21-18,0 1-1,1-1 0,0 1 0,3-9 1,5-13 211,0-2-485,-7 46-863,-1-5 1141,0 0-1,-1 0 1,0 14-1,-4 65-214,1-17 310,1-61 55,-2-1 0,1 1 0,-7 15 1,2-4 57,6-19-140,-1-1-1,0 0 1,0 0-1,0 1 1,0-1-1,0-1 1,-6 8-1,6-9-23,1-1-1,-1 1 0,1 0 1,-1-1-1,0 1 0,1-1 1,-1 0-1,0 0 0,0 0 1,0 0-1,0 0 0,0 0 1,0 0-1,0 0 0,0-1 1,0 1-1,-3-1 0,2 0 36,0 0-1,0 0 0,0 0 0,0-1 0,0 1 0,1-1 1,-1 0-1,0 0 0,0 0 0,-3-2 0,-5-7 159,11 10-223,0 0 1,-1-1-1,1 1 1,0 0-1,0 0 0,0-1 1,0 1-1,0 0 1,0-1-1,0 1 0,0 0 1,0 0-1,0-1 1,0 1-1,0 0 0,0 0 1,0-1-1,0 1 1,0 0-1,0-1 0,0 1 1,0 0-1,0 0 1,0-1-1,0 1 0,0 0 1,1 0-1,-1-1 1,0 1-1,0 0 0,0 0 1,0 0-1,1-1 1,-1 1-1,0 0 0,0 0 1,0 0-1,1 0 1,-1-1-1,0 1 0,0 0 1,1 0-1,-1 0 1,0 0-1,1 0 0,-1 0 1,0 0-1,0 0 0,1 0 1,-1 0-1,1 0 1,39-5-209,-19 2 502,1 0-1,24 0 0,16-1-231,0 2-90,-41 2-643,34-4-1,-49 3 175,-1 0 1,1 0-1,-1-1 1,1 1-1,-1-1 0,1-1 1,-1 1-1,0-1 1,0 0-1,7-6 1,-10 8 98,-1 0 1,1-1 0,-1 0-1,1 1 1,-1-1 0,0 0-1,2-3 1,4-16-1746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21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 12800,'-10'-5'5791,"10"10"-5023,-3-5-1632,-3 0 320,1 0-1663,2 0 1215,3-5-864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3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3 434 2496,'-2'0'3251,"2"1"-2804,1 0 0,0-1 0,-1 0 1,1 1-1,0-1 0,0 1 0,-1-1 0,1 0 0,0 0 0,0 1 0,0-1 0,0 0 0,-1 0 0,3 0 0,5 0-201,0-1-1,1 0 1,-1 0 0,0-1 0,14-5-1,-18 6-202,0-1-1,0 1 0,0-1 0,0 0 0,0-1 0,-1 1 0,1-1 0,-1 1 0,1-1 0,-1 0 1,0 0-1,0-1 0,2-3 0,23-27 587,-28 34-629,1 0 1,-1-1-1,0 1 0,1-1 0,-1 1 1,0 0-1,1-1 0,-1 1 0,1 0 0,-1-1 1,1 1-1,-1 0 0,1 0 0,-1 0 0,1-1 1,-1 1-1,1 0 0,-1 0 0,1 0 1,-1 0-1,1 0 0,-1 0 0,1 0 0,-1 0 1,2 0-1,-1 1 2,0-1 1,0 1-1,0-1 0,0 1 1,0-1-1,0 1 0,-1 0 1,1-1-1,0 1 0,0 0 1,1 1-1,1 3 28,0 0-1,0 0 1,0 0-1,2 6 1,6 23 55,-1 1 0,-1 0 0,7 69 0,-6-32 119,-3-12-1,-7-46-155,2 0 0,-1 1 0,2-1 0,0 0-1,1 0 1,9 24 0,-8-24 80,-5-12-96,1 0 0,0 0 0,-1 0 0,1 0 0,0 0 0,0-1 0,3 5 1424,4-19-1141,8-62-155,-10 32-145,2 1 0,2-1 0,1 2-1,28-65 1,-8 39-240,15-34 149,-39 82 112,0-2-1,-1 1 0,3-23 0,-7 23-14,0 0 0,-4-33-1,1 12-375,1 34 380,0 5-81,0-1-1,0 1 1,0 0-1,0-1 0,0 1 1,1-1-1,-1 1 1,1 0-1,-1 0 0,3-4 1,-3-2 98,0 7 460,3 1-1847,-1-1 1339,-1 1 0,1 0 0,-1 0 1,1 0-1,-1 0 0,1 0 0,-1 1 0,1-1 1,-1 0-1,1 1 0,1 0 0,3 0 55,15 1 192,1-1 0,41-4-1,-2 0-215,-42 4 78,-8-1 10,0 0 1,0 0 0,0-1 0,16-4 0,-16 3-99,0 0 0,12 0 0,-11 2-33,-1-1-1,12-4 0,1 1 129,0 0 0,0 2 0,0 1 0,39 2 0,-10 0 71,339-1 784,-383 0-950,-1 0 0,0-1-1,1 0 1,-1-1 0,0 1-1,0-2 1,13-4 0,-13 3-6,0 1 1,0 1 0,0 0-1,11-2 1,-8 2-33,-1 0 0,12-5-1,-14 5 46,0 1 0,0 0-1,0 0 1,0 0-1,1 1 1,14 2 0,3-1-110,75-1 546,-58 0-4979,-56 9-2317,-1-10 1772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2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83 576,'10'-8'4197,"-10"8"-4172,0 0-1,0-1 0,0 1 1,0 0-1,0 0 0,0 0 1,0 0-1,0 0 0,0 0 1,0 0-1,0 0 0,0 0 1,0 0-1,0 0 0,1 0 1,-1 0-1,0-1 0,0 1 1,0 0-1,0 0 1,0 0-1,-1 0 0,1 0 1,0 0-1,0 0 0,0 0 1,0 0-1,0 0 0,0 0 1,0 0-1,0-1 0,0 1 1,0 0-1,0 0 0,0 0 1,0 0-1,0 0 0,0 0 1,0 0-1,0 0 1,0 0-43,1-1 525,-1 0-411,2-11 1395,-3 5-1185,0 6-258,1 0-1,0 1 0,0-1 0,0 0 0,0 0 1,-1 0-1,1 0 0,0 0 0,0 0 1,1 1-1,-1-1 0,0 0 0,0 0 0,0 0 1,1 0-1,-1 0 0,0 1 0,1-1 0,0-1 1,1-6-1,-7 0 737,5 8-769,0 0-1,0 0 0,0 0 0,0-1 0,0 1 1,0 0-1,0 0 0,0 0 0,0-1 0,0 1 1,0 0-1,0 0 0,-1 0 0,1-1 0,0 1 1,0 0-1,0 0 0,0 0 0,0 0 0,0-1 1,0 1-1,-1 0 0,1 0 0,0 0 0,0 0 1,0 0-1,0-1 0,-1 1 0,1 0 0,0 0 1,0 0-1,0 0 0,-1 0 0,1 0 0,0 0 1,0 0-1,0 0 0,-1 0 0,1 0-6,0 0 0,-1 0 0,1 0 0,0 0 0,0 0-1,-1 0 1,1-1 0,0 1 0,0 0 0,-1 0 0,1 0 0,0 0 0,0 0 0,0 0-1,-1-1 1,1 1 0,0 0 0,0 0 0,0 0 0,-1 0 0,1-1 0,0 1 0,0 0-1,0 0 1,0-1 0,0 1 0,0 0 0,0 0 0,-1-1 0,1 1 0,0 0 0,0 0-1,0-1 1,0 1 0,0 0 0,0 0 0,0-1 0,0 1 0,0 0 0,0 0 10,0 0 1,0-1-1,0 1 1,-1 0-1,1 0 0,0 0 1,0 0-1,0 0 1,-1 0-1,1 0 1,0 0-1,0 0 1,0 0-1,-1 0 1,1 0-1,0 0 0,0 0 1,-1 0-1,1 1 1,0-1-1,0 0 1,0 0-1,-1 0 1,1 0-1,0 0 1,0 0-1,0 1 1,0-1-1,-1 0 0,1 0 1,0 0-1,0 0 1,0 1-1,0-1 1,0 0-1,0 0 1,-3 2-52,-6-5 450,7 2-352,1 0 1,-1 1-1,1-1 0,-1 0 0,0 1 1,1-1-1,-1 1 0,1 0 1,-1 0-1,0-1 0,-2 1 0,3 0 10,-22 1 26,21 0-117,0-1-1,0 1 0,1-1 0,-1 1 0,0-1 1,0 0-1,0 0 0,0 0 0,0 0 1,-2 0-1,-1 0-71,-10 4 156,12-2-109,-21 6 84,21-6-90,0-1 1,1 0 0,-1 1 0,1 0 0,-1 0 0,1 0 0,0 0-1,0 0 1,0 0 0,0 0 0,-3 4 0,3-2 82,-1-1 0,0 0 1,1 0-1,-1 0 0,-4 2 1,6-4-33,1 0 0,0-1 1,-1 1-1,1-1 0,-1 1 1,1 0-1,0-1 1,-1 1-1,1 0 0,0-1 1,0 1-1,-1 0 0,1 0 1,0-1-1,0 1 1,0 0-1,0 0 0,0-1 1,0 1-1,0 1 0,0-2-1,1 1-1,-1 0 0,0-1 0,0 1 0,0 0 0,0 0 0,-1-1 0,1 1 0,0 0 0,0-1 0,0 1 0,0 0 0,-1-1 1,1 1-1,0 0 0,-1-1 0,1 1 0,0-1 0,-2 2 0,1-2 51,1 25 17,0-22 8,0 0 1,0 0 0,0 0-1,0 0 1,0 0 0,0 0 0,1-1-1,0 1 1,-1 0 0,3 5-1,1 0-117,-4-7 61,1 0-97,24 17 96,-25-17-9,1-1-1,0 1 0,0 0 1,0-1-1,0 1 1,0-1-1,0 1 0,0-1 1,0 1-1,0-1 0,0 0 1,0 0-1,0 1 1,2-1-1,-2 0 74,1 1-74,-1 0-1,1 1 1,0-1 0,-1 0-1,1-1 1,0 1-1,0 0 1,0 0-1,0-1 1,-1 1 0,4-1-1,-3 1 23,0 0-11,24 2-54,-25-3 48,2 2 17,-1 0 1,0-1-1,0 0 1,1 0-1,-1 1 1,1-1-1,-1-1 1,1 1-1,-1 0 1,1-1 0,0 1-1,-1-1 1,1 0-1,0 0 1,-1 0-1,5 0 1,-5 0-23,7 0-15,-8 0 8,9-4 33,-5-1 123,-5 5-139,0 0 0,0 0 0,0-1 0,1 1 0,-1 0 1,0 0-1,0 0 0,0-1 0,0 1 0,1 0 1,-1 0-1,0 0 0,0-1 0,0 1 0,1 0 1,-1 0-1,0 0 0,0 0 0,0 0 0,1 0 0,-1 0 1,0 0-1,0-1 0,1 1 0,-1 0 0,0 0 1,0 0-1,1 0 0,-1 0 0,0 0 0,1 0 1,4-2 69,0-2-201,12 2 27,14-5 41,-30 7-129,9 0 244,-10 0-119,1 0 0,-1 0 0,0 0 0,1 0 0,-1 0 0,0 0 0,1 0 0,-1 0 0,1 0 0,-1 0 0,0 1 0,1-1 0,-1 0 0,0 0 0,1 0 0,-1 0-1,0 1 1,1-1 0,-1 0 0,0 0 0,1 1 0,-1-1 0,0 0 0,0 1 0,1-1 0,-1 0 0,0 1 0,-4 20-4327,3 3-555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2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6 317 1248,'0'0'65,"0"0"0,0 0 0,-1 0 1,1 0-1,0 0 0,0 0 0,-1 0 0,1 0 1,0 0-1,0 1 0,-1-1 0,1 0 0,0 0 0,0 0 1,0 0-1,-1 1 0,1-1 0,0 0 0,0 0 0,0 0 1,0 1-1,0-1 0,-1 0 0,1 0 0,0 0 1,0 1-1,0-1 0,0 0 0,0 1 0,0-10 4545,4 0-4396,-3 9-203,-1-1 0,1 0 0,-1 1 0,0-1 0,1 0 0,-1 1 0,0-1 0,1 0 0,-1 1 0,0-1 0,0 0 0,1 0 0,-1 1 0,0-3 0,0 1 215,0 1 0,1-1-1,-1 0 1,0 0 0,1 0 0,0 1 0,-1-1 0,1 0 0,0 1 0,0-1 0,0 0 0,0 1 0,2-2 0,4-9 515,-5 9-686,0 0 1,0 1-1,1-1 0,-1 1 1,0 0-1,1 0 1,-1 0-1,1 0 1,0 0-1,0 0 1,0 1-1,4-2 1,9-6 49,-15 8-105,-1 1 1,1 0-1,-1-1 0,1 1 0,-1-1 1,1 1-1,-1 0 0,1-1 0,-1 1 0,1 0 1,0-1-1,-1 1 0,1 0 0,-1 0 1,1 0-1,0 0 0,-1 0 0,1 0 0,0 0 1,-1 0-1,1 0 0,0 0 0,0 0 0,2 0 1,35-14 473,-28 10-357,0 0 1,0 1-1,11-3 1,25 1-118,-40 4 98,0 0 0,0 1 0,-1-1 1,11 2-1,-10-1-23,0 0 1,0 0 0,0 0-1,11-3 1,-9 1 42,7-3-27,1 1-1,-1 1 1,1 0-1,22 0 1,-37 3-71,1 0 0,-1 0 0,0-1 1,1 1-1,-1 0 0,0-1 1,1 1-1,-1-1 0,0 1 1,0-1-1,2-1 0,-2 2 12,1-1 0,-1 0-1,1 0 1,-1 1 0,1-1-1,-1 1 1,1-1 0,-1 1-1,1-1 1,-1 1 0,3 0 0,47-5 122,18 5-132,-30-4 74,-33 4-105,1 0 1,0-1 0,0 0-1,0 0 1,0-1 0,-1 1-1,1-2 1,12-5 0,6 0 264,16-4-363,-2-6 264,0 2-1,47-13 0,-12 11 212,-58 16-302,-1 0 0,19 0 0,32-3 190,60 5-384,-112 1-49,25 4 0,-22-2-978,-15-2 818,0-1 1,0 1 0,0-1 0,0 1 0,-1 0 0,1 0 0,0 0-1,0 0 1,2 2 0,-2-1-174,9 6-1346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3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 1888,'0'-4'6773,"-2"0"-5994,-1 1 265,2-2 2880,1 5-3906,0 0 0,0 0 0,0 0 0,0 0 0,0 0 0,-1 0 0,1 0 0,0 0-1,0 0 1,0 0 0,0 0 0,0 0 0,0 0 0,-1 0 0,1 0 0,0 0 0,0 0 0,0 0 0,0 0 0,0 0 0,0 0 0,0 0 0,-1 0 0,1 0 0,0 0 0,0 0 0,0 0 0,0 0 0,0 0 0,0 1 0,0-1 0,0 0 0,-1 0 0,1 0 0,0 0 0,0 0 0,0 0 0,0 0 0,4 7 72,-1-1 1,-1 1-1,1-1 1,-1 1-1,0 0 1,0 0-1,1 11 0,-1 54 41,-2-69-110,9 63 666,-9-65-676,0 22 85,4 36 0,-3-50-15,0-1 1,-2 16-1,0-16-24,1 0-1,0-1 1,0 1 0,2 8 0,-1-14-58,-1 0 0,0 0 0,1 0 0,-1-1 0,0 1 0,0 0 0,0 0 0,-1 0 0,1 0 0,-1 3 0,1-4-3,0 1 0,0-1 0,0 1 0,0-1 0,0 1 0,0 0 0,0-1-1,0 1 1,1-1 0,0 2 0,1 12 199,-2 25 162,0-39-256,-4 2-1488,-2-18-6809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35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4320,'19'5'6405,"-17"-5"-6060,1 0 0,0 0 0,-1 0 0,1-1 0,0 1 0,-1-1 0,6-1 1,-8 2-392,24-10 507,-1 0 1,-1-1 0,0-2 0,37-26 0,-42 28-383,-14 10-46,0-1 0,0 0 0,0 0 0,0 0 0,3-3 0,-5 5-41,-1 0 0,0-1 0,1 1 0,-1 0 0,1 0 0,-1-1 0,0 1 0,1 0 0,-1 0 0,1 0 0,-1-1 0,1 1 0,-1 0 0,1 0 0,-1 0 0,1 0 0,-1 0 0,1 0 0,-1 0 0,1 0 0,-1 0 0,1 0 0,-1 0 0,1 0 0,-1 0 0,1 1 0,13 10-132,7 19 502,-19-28-234,2 8 215,-3-9-295,-1 0-1,1 0 1,0 0 0,-1 0 0,1 1 0,0-1 0,-1 0-1,1 0 1,0 0 0,0 0 0,2 1 0,0 0 104,1 0 1,0 0 0,0 0-1,0-1 1,-1 1-1,1-1 1,1 0 0,-1 0-1,0 0 1,0-1-1,0 1 1,0-1-1,0 0 1,1 0 0,-1-1-1,4 0 1,8-2 35,0-1 1,27-11-1,-42 15-158,25-9-640,-16 7-842,-1-1 1,0 0 0,13-7 0,-19 8 834,-1 1 1,0-1-1,1 0 1,-1 1-1,0-1 1,0 0-1,0 0 1,0 0-1,0-1 1,-1 1-1,1 0 1,-1-1-1,1 1 1,-1-1 0,0 1-1,1-5 1,3-21-1699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1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42 3392,'-11'-3'10938,"13"3"-10666,0 0-198,-1 0-45,-1 0-1,1 0 0,-1 0 1,1 0-1,0 0 1,-1 0-1,1 0 0,0 0 1,-1 0-1,1 0 1,-1 0-1,1 0 0,0-1 1,-1 1-1,1 0 1,-1 0-1,1-1 0,-1 1 1,1 0-1,-1-1 1,1 1-1,-1 0 0,1-1 1,0 0-1,0-1 33,0 1-1,1 0 0,-1-1 1,0 1-1,1 0 0,-1 0 1,1 0-1,0 0 0,-1 0 1,1 0-1,0 1 0,0-1 1,-1 0-1,1 1 0,3-1 1,2-1-91,1-4 60,-8 6-37,1-1 0,0 1 0,-1 0 0,1-1 0,0 1 0,-1 0 0,1 0 0,0 0 0,0 0 0,-1 0 0,1-1 0,0 1 0,-1 0 0,1 1 0,0-1 0,0 0 0,1 0 0,-2 0 20,1 1-1,-1-1 1,1 0 0,-1 0 0,1 0 0,0 0-1,-1 0 1,1 0 0,-1 0 0,1 0 0,-1 0-1,1 0 1,-1-1 0,1 1 0,0 0-1,-1 0 1,1 0 0,-1-1 0,1 1 0,-1 0-1,1 0 1,-1-1 0,1 0 0,0 1-9,0-1 1,0 1-1,0 0 0,0 0 1,0 0-1,0-1 1,0 1-1,0 0 0,0 0 1,0 0-1,0 0 1,0 1-1,1-1 0,-2 0-12,1 1 0,-1-1-1,1 0 1,-1 0-1,1 0 1,-1 0-1,1 0 1,-1 0-1,1 0 1,-1 0-1,1 0 1,-1 0 0,0 0-1,1 0 1,-1 0-1,1 0 1,-1 0-1,1 0 1,-1 0-1,1-1 1,-1 1-1,1 0 1,-1 0 0,1-1-1,-1 1 1,0 0-1,1 0 1,-1-1-1,1 0 1,-1 1-125,1 0 122,15 8-26,-14-8-1,3 11 177,-3-8-115,-1 0-1,0 0 1,0 0 0,0 1 0,0-1 0,-1 0 0,0 1-1,1-1 1,-1 1 0,0-1 0,-1 0 0,1 1 0,-1-1-1,-1 6 1,-2 17 211,-15 19-86,17-39-134,-1-1 1,1 1-1,0 0 0,-2 9 0,3-10 5,-1 1 1,0 0-1,0 0 0,0-1 0,-5 9 0,-62 97 194,64-99-165,4-10-22,0 0 0,0 0 0,0 0 0,0 0 0,-1 0 1,1 0-1,0 0 0,-1 0 0,-1 1 0,-4 6 88,6-8-107,1-1 0,-1 1 0,1 0-1,-1 0 1,1-1 0,-1 1 0,1 0 0,-1-1 0,0 1-1,1 0 1,-1-1 0,0 1 0,0-1 0,1 1 0,-1-1-1,0 0 1,0 1 0,0-1 0,-1 1 0,1-1 258,-1-1 200,3-2-217,16-19-347,-13 18 44,0-1 0,0 0 0,5-9-1,-9 13 46,1 0-1,0 0 0,-1 1 0,1-1 0,0 0 0,0 0 1,0 0-1,0 1 0,-1-1 0,1 0 0,0 1 0,2-2 1,-1 2 0,-1-1 1,0 0 0,0 1 0,0-1-1,0 0 1,0 1 0,0-1 0,-1 0-1,1 0 1,1-2 0,7-3 30,0 0-28,-6 4-7,-1 0 0,0 0-1,1 0 1,0 1 0,-1-1 0,1 1 0,3-2 0,12-7 315,-17 9-300,0 1-1,0-1 1,0 1 0,1-1 0,-1 1-1,0 0 1,0-1 0,0 1-1,1 0 1,-1 0 0,0 0-1,0 0 1,1 0 0,0 0 0,1 0 20,-1 0-33,14 11 209,4 20 778,-19-30-956,0 0 1,0 0 0,-1 0-1,1 1 1,-1-1 0,1 0-1,-1 0 1,1 0 0,-1 1-1,0-1 1,1 0 0,-1 0-1,0 3 1,0-4-19,0 0 0,0 0 1,0 0-1,0 1 0,0-1 0,0 0 0,0 0 1,0 0-1,0 0 0,0 0 0,0 1 0,0-1 0,0 0 1,0 0-1,0 0 0,0 0 0,0 1 0,0-1 0,0 0 1,0 0-1,0 0 0,0 0 0,0 0 0,1 0 0,-1 1 1,0-1-1,0 0 0,0 0 0,0 0 0,0 0 0,0 0 1,1 0-1,-1 0 0,0 0 0,0 1 0,0-1 1,0 0-1,0 0 0,1 0 0,-1 0 0,0 0 0,0 0 1,0 0-1,0 0 0,1 0 0,8 18-253,-8-16 1484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3904,'-14'-5'3043,"30"6"-838,63 1-546,-17-1-873,82-8 1,-126 3-2953,-4 1 524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0 558 4480,'0'0'101,"0"0"1,0-1-1,0 1 0,0 0 1,0 0-1,0 0 0,0 0 1,0-1-1,0 1 0,0 0 0,0 0 1,0 0-1,0-1 0,0 1 1,0 0-1,0 0 0,0 0 1,0 0-1,0-1 0,0 1 1,1 0-1,-1 0 0,0 0 1,0 0-1,0 0 0,0-1 1,0 1-1,0 0 0,0 0 1,0 0-1,1 0 0,-1 0 1,3 0 901,1 0-521,0 0 0,0 0 0,0 0 0,0-1-1,-1 0 1,1 1 0,0-1 0,0 0 0,-1-1 0,6-1 0,8-7-280,0 0 1,-1-2 0,0 0 0,0 0 0,-2-1 0,1-1 0,13-18-1,79-116 482,-102 141-644,13-20-17,-6 7-2,2 0 0,17-19-1,-22 29 59,0 0-1,-1-1 0,8-13 0,-13 19-22,0 0 0,-1-1 1,0 1-1,0 0 0,0-1 0,-1 1 0,1-1 1,-2 0-1,2-10 0,-2 14-32,0 0-1,0 0 1,0 0-1,0 0 1,-1 0-1,1 0 1,0 0-1,-1 0 1,0 0-1,1 0 1,-1 0-1,0 0 1,0 1-1,0-1 1,0 0-1,0 1 1,0-1-1,-1 1 1,1-1-1,-1 1 1,1-1-1,-4-1 1,4 2-59,-1 0 1,0 1-1,0-1 1,0 1-1,0-1 1,0 1-1,0 0 1,0 0-1,0 0 1,0 0-1,0 0 1,0 0-1,0 0 1,0 1-1,0-1 1,0 1-1,0-1 1,0 1-1,0 0 1,1 0-1,-4 2 0,-11 5-101,10-5 125,-1 0 0,1 1 0,0 0 0,-8 7-1,-4 5 5,7-6 15,-15 17 0,23-23-19,-1 0 1,1 1-1,1-1 1,-1 1 0,1 0-1,0 0 1,0 0 0,-2 5-1,2 0 39,0 0 1,0 0-1,1 0 0,0 0 0,1 0 1,0 0-1,1 1 0,0-1 0,0 0 0,1 0 1,0 0-1,1-1 0,0 1 0,1-1 1,0 1-1,6 10 0,2 6 300,-11-22-292,0-1 0,0 1 0,1 0 0,0 0 1,0-1-1,0 1 0,0-1 0,1 0 0,-1 1 0,4 2 0,-4-5 162,17 7 324,-17-7-479,0-1 0,0 0 0,0 0 0,0-1 0,0 1-1,0 0 1,-1-1 0,1 1 0,0-1 0,0 0 0,0 1 0,0-1-1,-1 0 1,1 0 0,0 0 0,-1-1 0,3 0 0,26-28 73,-16 15-97,26-28 13,-19 19-107,12-8-53,-32 31 111,-1 0-1,1 0 0,-1 1 0,1-1 0,0 1 0,0-1 1,-1 1-1,1-1 0,0 1 0,0-1 0,-1 1 0,1-1 0,0 1 1,0 0-1,0-1 0,0 1 0,0 0 0,-1 0 0,1 0 1,0 0-1,0 0 0,0 0 0,0 0 0,0 0 0,0 0 1,0 0-1,-1 0 0,1 1 0,0-1 0,0 0 0,0 1 1,0-1-1,0 1 0,-1-1 0,1 0 0,0 1 0,-1 0 1,1-1-1,0 1 0,-1-1 0,1 1 0,0 0 0,-1 0 0,1-1 1,-1 1-1,1 0 0,-1 0 0,1 0 0,1 4 65,1 0-1,-1 0 0,0 0 1,-1 0-1,1 0 1,1 11-1,0 58 437,-3-68-353,0-4 948,5-4-737,-2 0-318,-1-1 0,0-1-1,0 1 1,0 0 0,0-1 0,0 1 0,-1-1 0,1 1-1,0-5 1,7-15-144,-2 10 108,1 1 0,0 0 0,0 1 0,11-12 1,-1 3-532,-17 19 282,4 11 38,-3-3 254,0 0 0,-1 0 0,0 0-1,-1 1 1,1-1 0,-1 0 0,-2 12 0,1 6-98,1-4 92,-1-6 39,1 1 0,1 0 1,3 16-1,-4-31-52,1-1 0,-1 1 0,0-1 0,0 1 1,0 0-1,0-1 0,0 1 0,0 0 0,0-1 0,0 1 0,0-1 0,0 1 0,-1 0 0,1-1 0,0 1 0,-1 0 0,1 1-45,-1 0 0,0 0 0,1 0 0,0 0 1,-1-1-1,1 1 0,0 0 0,0 4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4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3968,'-1'3'12451,"9"-5"-10250,9-4-2747,-9 2 689,-3 1-47,-1 0-1,1 1 0,0 0 1,0 0-1,0 0 0,9-1 1,24-4-96,-7 4 327,-25 2-362,0 1 0,1-1-1,-1 1 1,0 0 0,0 0 0,1 1 0,-1-1 0,10 4-1,-14-3 2,1-1 1,0 2-1,-1-1 0,1 0 0,-1 0 0,1 1 0,-1 0 0,1-1 0,-1 1 0,0 0 0,0 0 0,0 0 0,0 0 1,0 1-1,-1-1 0,1 0 0,0 1 0,1 3 0,-2-3 52,-1 1 1,1-1-1,-1 0 0,1 0 0,-1 1 1,0-1-1,0 0 0,0 1 0,-1-1 1,1 0-1,-1 0 0,0 1 1,0-1-1,0 0 0,-3 6 0,-13 24 199,-2 0-1,-25 34 0,18-29-81,1-4 115,15-21-188,0 1 1,-11 20 0,12-22 9,6-8 254,11-8-84,4-2-122,-1 0 0,1 1 0,14-3 0,-3 0-30,-3 1 21,0 0 0,32-5 0,-45 10-149,0 1-1,1 1 1,-1-1-1,0 1 1,0 1 0,0-1-1,0 1 1,0 1 0,0-1-1,0 1 1,9 4-1,62 34-46,-76-39-336,2-9-6443,-3 1 4907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2976,'-5'-5'13157,"6"6"-13114,0 0 0,0-1 0,0 1 0,0-1 0,0 1 0,0-1 0,0 0 0,0 1 0,0-1 0,0 0 0,1 0 0,-1 0 0,0 1 0,0-1 0,1-1 0,208 1 2490,-149 4-2058,-26-1 127,-33-3-644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6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62 3328,'-31'-14'13077,"50"13"-12086,36-7 1,-8 1-453,-45 7-523,19-3 144,31 1-1,-45 2-149,0 1 0,0 0-1,0 0 1,0 1-1,0 0 1,0 0 0,0 0-1,8 5 1,-8-4 34,0 0 0,0-1 0,8 2 1,-7-2 54,0 0 0,13 6 0,-18-7-63,-1 0 0,0 0 0,0 0 0,1-1 0,-1 1 0,1-1 0,-1 0 0,0 0-1,1 1 1,-1-2 0,1 1 0,-1 0 0,1 0 0,1-1 0,-2 0-198,-1 1 0,0 0 0,0-1 0,0 1 0,0-1 0,0 1 0,0-1 0,0 0 0,0 1 0,0-1 0,0 0 1,0 0-1,0 0 0,0 1 0,0-1 0,-1 0 0,1 0 0,0 0 0,-1 0 0,1 0 0,-1-1 0,1 1 0,-1 0 0,1 0 0,-1 0 0,0 0 0,0-1 0,1 1 0,-1-2 1,0-6-2390,0 7 1802,1 1-1,-1-1 1,0 0 0,0 0 0,0 0 0,-1 0-1,1 0 1,0 0 0,-1 1 0,1-1 0,-2-2 0,-9-8-1838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4640,'5'9'9073,"-4"-9"-8770,1 0-83,0 0 0,0-1-1,0 1 1,-1-1 0,1 1 0,0-1 0,0 0 0,0 1 0,3-3 0,14-4 738,-15 5-817,1 1 0,-1-1 0,0 1-1,0-1 1,0 0 0,0-1 0,0 1 0,4-5 0,-4 4-37,0 0 0,1 0 1,-1 1-1,0 0 0,9-4 0,14-5-7,-23 9-116,1 0-1,-1 0 0,1 0 1,-1 1-1,1 0 0,0 0 1,0 0-1,5 0 0,7 0 70,-12 1-76,0 0 1,0 0-1,0 0 0,0 0 0,0 1 0,0 0 1,0 0-1,0 0 0,8 4 0,8 5 24,-15-6 208,0-1-1,0 0 1,0 0 0,1-1 0,-1 0 0,1 0 0,0-1 0,9 2 0,-14-3 82,21-1 1120,-22 1-1479,1 0 1,-1-1-1,1 0 1,-1 1 0,1-1-1,-1 0 1,0 0-1,1 1 1,-1-1 0,0 0-1,0 0 1,0-1-1,0 1 1,0 0 0,0 0-1,0 0 1,0-1-1,0 1 1,0 0-1,-1-1 1,1 1 0,-1-1-1,2-2 1,-1-17-4931,-7-2-3332,-3 7 4168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8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3904,'4'2'11408,"6"11"-10032,-8-10-1278,0-1 1,0 0-1,-1 1 0,1-1 0,0 1 0,-1 0 0,0 0 1,1-1-1,-1 1 0,0 0 0,0 5 0,3 32 569,-4-38-621,0 0 1,1 0-1,-1 0 1,1 0-1,-1 0 1,1 0-1,1 3 1,-1-3-16,0-1 1,-1 1-1,1 0 1,0 0-1,-1 0 1,1 0-1,-1 3 1,9 87 373,-9-78-221,-1-3-66,1 0 0,1 0 0,3 19 0,0-7 35,1 3-77,-4-23-49,-1-1-8,-1-1 0,2 0-1,-1 0 1,0 1 0,0-1 0,0 0-1,0 1 1,1-1 0,-1 0 0,1 0 0,0 2-1,1 4 45,3 26 252,-5-1-97,0-31-79,-2-15-6664,2 14 6289,0-1 1,-1 0-1,1 1 0,0-1 0,0 0 0,0 0 1,0 1-1,0-1 0,0 0 0,0 0 0,0 1 1,0-1-1,0 0 0,0 0 0,0 1 0,0-1 1,1 0-1,-1 0 0,0 1 0,0-1 0,1 0 1,-1 1-1,1-1 0,-1 0 0,1 0 0,12-11-4574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48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4736,'4'5'6260,"3"5"1835,-4-5-9523,-1-1 1520,-1 0 0,0 0 0,0 0-1,0 0 1,0 0 0,0 6-1,4 17 942,-4-26-249,17-14 160,-5-13-722,-10 20-124,-1 0 0,1 0-1,5-7 1,-6 7-457,-2-5-4447,0 1-839,3-1 2200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50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87 4160,'-8'2'1715,"10"-3"-721,-3 1-734,0 1 0,1 0 0,-1-1 0,0 1 0,-3 12 10685,13-14-10326,-4-1-468,0 0 1,-1-1 0,1 1-1,-1-1 1,1 0 0,6-7-1,9-6-82,-14 12-47,0 0-1,0-1 1,6-7-1,-9 9-52,0-1 0,0 1 0,1 0 0,-1 1 0,0-1 0,1 1 0,0-1 0,-1 1 0,1 0 1,0 0-1,0 1 0,0-1 0,0 1 0,1 0 0,-1 0 0,0 0 0,0 1 0,1-1 0,6 2 0,-9-1 19,-1 0 0,0 0 0,0 1 0,1-1 0,-1 1-1,0-1 1,0 1 0,0 0 0,0-1 0,0 1 0,0 0 0,0 0 0,0 0 0,0 0 0,0 0-1,0 0 1,0 0 0,-1 0 0,1 0 0,0 0 0,-1 0 0,1 1 0,-1-1 0,1 0 0,-1 0-1,0 1 1,1-1 0,-1 2 0,2 5-19,-1 0 0,0 0 0,-1 11 0,0-13 72,0 0-1,-1 0 0,0 0 0,0 0 0,-1 0 1,1 0-1,-1 0 0,-1 0 0,1-1 0,-1 1 1,0-1-1,-6 9 0,-28 42 163,27-41-158,0 1 0,2-1 1,-11 26-1,11-26 48,6-14-82,1 1 1,0-1 0,0 1 0,0 0 0,0-1 0,1 1-1,-1 0 1,0 0 0,1 0 0,-1 0 0,0 3 0,0-4 41,-3 1 1040,14-14-1029,-9 11-67,0 0 1,0 0-1,0 0 0,0 0 0,0 1 0,1-1 0,-1 0 0,0 0 0,0 1 0,0-1 0,1 1 0,1-1 1,3-2 34,5-5 2,6-4-73,0 1 1,21-10-1,-33 18 11,0 1 0,1 0 1,-1 0-1,1 1 0,0-1 0,-1 1 1,1 0-1,0 1 0,0-1 1,-1 1-1,1 0 0,8 2 0,-4 0-7,-8 0 26,-2-2 4,0 1 0,0-1 0,0 1-1,1-1 1,-1 0 0,0 1-1,1-1 1,-1 0 0,0 1 0,1-1-1,-1 0 1,0 1 0,1-1 0,-1 0-1,1 0 1,-1 1 0,1-1-1,-1 0 1,0 0 0,1 0 0,-1 0-1,1 0 1,0 0 0,0 1-214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50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4480,'0'0'171,"0"0"0,0 0 0,0-1 0,0 1 0,0 0 0,0 0-1,0-1 1,0 1 0,0 0 0,0 0 0,0-1 0,0 1 0,0 0 0,0 0 0,2-2 1538,-2 2-1538,0-1 0,0 1 0,1 0 0,-1 0 0,0 0 0,0 0 0,1 0 0,-1 0 0,0 0 0,0 0 0,1 0 0,-1-1 0,0 1 0,0 0 0,1 0-1,-1 0 1,0 0 0,0 1 0,1-1 0,-1 0 0,0 0 0,13 5 6827,-11-4-8841,2 1 2366,-4-1-516,0 0 1,1-1-1,-1 1 1,0 0 0,1-1-1,-1 1 1,1 0-1,-1-1 1,1 1 0,-1-1-1,1 1 1,-1-1 0,1 1-1,-1-1 1,1 0-1,0 1 1,-1-1 0,1 0-1,0 1 1,0-1-1,2 2 69,-1 0-1,1 1 0,-1-1 1,0 0-1,0 1 0,0-1 0,0 1 1,0 0-1,-1-1 0,1 1 1,-1 0-1,0 0 0,0 0 0,0 0 1,0 0-1,0 5 0,1 4 108,-1 1 1,1 20-1,6 45-237,-8-76 76,0 9 38,0-1 0,1 0 0,2 15 0,-2-23-32,-1 0-1,1 0 1,-1 0 0,0 0 0,0 0 0,0 0 0,0 0 0,-1 3-1,1-5-62,0 0 0,0 0-1,0 0 1,0 1 0,0-1-1,0 0 1,0 0 0,0 0-1,0 0 1,-1 0 0,1 0-1,0 0 1,0 0 0,0 0 0,0 0-1,0 0 1,0 0 0,0 0-1,0 0 1,0 0 0,-1 0-1,1 0 1,0 0 0,0 0-1,0 0 1,0 0 0,0 0-1,0 0 1,0 0 0,0 0-1,0-1 1,0 1 0,-1 0-1,1 0 1,0 0 0,0 0-1,0 0 1,0 0 0,0 0-1,0 0 1,0 0 0,0 0-1,0 0 1,0 0 0,0-1 0,0 1-1,0 0 1,0 0 0,0 0-1,0 0 1,0 0 0,0 0-1,0 0 1,0 0 0,0 0-1,0-1 1,0 1 0,0 0-1,0 0 1,0 0 0,0 0-1,0 0 1,-3-6-1617,-5-15-3958,3 5 3162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1:51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4736,'-1'2'9177,"11"-1"-4031,-6-1-6110,101-18 3095,55-12-944,-137 24-1010,-14 5-103,0-1 1,12-5-1,-17 5-51,1 0 0,-1 1 0,1 0 0,-1 0 0,1 0 0,-1 1-1,1 0 1,0 0 0,-1 0 0,1 0 0,0 1 0,5 0 0,1 1-352,-10-2 316,-1 0 0,1 0 0,0 0 1,0 0-1,-1 1 0,1-1 0,0 0 1,-1 0-1,1 0 0,-1 1 0,1-1 1,0 0-1,-1 0 0,1 1 0,-1-1 1,1 1-1,0-1 0,-1 0 0,1 1 1,0 0-1,6 8 328,-1 1 0,7 11 0,-8-12-193,-4-8 144,8 7 70,-8-7-302,0-1 0,0 1-1,0-1 1,0 1 0,0-1-1,1 1 1,-1-1 0,0 0-1,0 0 1,0 1 0,1-1-1,-1 0 1,0 0 0,0 0-1,0 0 1,1 0 0,-1-1 0,0 1-1,0 0 1,0-1 0,1 1-1,-1 0 1,0-1 0,0 1-1,0-1 1,0 0 0,0 1-1,0-1 1,0 0 0,0 0-1,1-1 1,-1 1-233,0 0 1,0 0-1,-1 0 0,1-1 1,0 1-1,0 0 0,-1-1 1,1 1-1,-1-1 0,1 1 0,-1-1 1,1 1-1,-1-1 0,0 1 1,0-3-1,4-15-6227,-2 9 4634,6-26-5184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80 837 5472,'0'0'44,"0"0"1,0 0-1,0 0 1,-1 0 0,1 0-1,0 0 1,0 0-1,0 0 1,0 0-1,0 0 1,0 0-1,0 0 1,0 0-1,-1 0 1,1-1-1,0 1 1,0 0-1,0 0 1,0 0 0,0 0-1,0 0 1,0 0-1,0 0 1,0 0-1,-1 0 1,1 0-1,0 0 1,0 0-1,0-1 1,0 1-1,0 0 1,0 0-1,0 0 1,0 0 0,0 0-1,0 0 1,0 0-1,0 0 1,0-1-1,0 1 1,0 0-1,0 0 1,0 0-1,0 0 1,0 0-1,0 0 1,0 0-1,0-1 1,5-8 1367,15-16-172,-6 9-970,12-25 77,28-56 1,-8 12-83,52-94 81,-43 83 74,-31 57-339,-2 0-1,17-44 1,-16 14-641,-23 67 553,1 2-20,-1-1 0,0 0 0,0 1 1,0-1-1,0 0 0,1 1 0,-1-1 0,0 0 0,0 1 0,0-1 1,0 0-1,0 1 0,0-1 0,-1 0 0,1 1 0,0-1 0,0 0 0,0 1 1,-1-2-1,-1 3-59,0-1 1,0 1 0,0 0-1,0 0 1,0 0-1,0 0 1,1 0 0,-1 0-1,-1 2 1,3-3 69,-8 7-53,0 0 0,1 0 0,0 1 0,0 0 0,-6 9 0,-25 45-55,24-35 36,1 1 1,1 0 0,-11 44 0,12-38 57,-37 134 150,11-32 235,-35 146 822,69-267-1021,-4 12 164,-1 0 0,-1-1 0,-1 0 0,-26 47 0,34-70-218,0 1 1,0-1-1,0 0 1,-1 0-1,1-1 1,-1 1-1,0 0 0,1-1 1,-6 3-1,7-4-57,0 0 1,-1-1-1,1 1 0,0-1 0,-1 0 0,1 1 0,-1-1 0,1 0 0,-1 0 1,1 0-1,-1 0 0,1 0 0,0 0 0,-1-1 0,1 1 0,-1 0 0,1-1 1,-1 1-1,1-1 0,0 1 0,-1-1 0,1 0 0,0 0 0,0 1 0,0-1 1,-1 0-1,0-2 0,-1 1-61,1-1 1,0 0-1,0 1 1,0-1-1,0 0 0,1 0 1,-1-1-1,1 1 1,-1 0-1,1 0 1,0-1-1,1 1 0,-1-1 1,0 1-1,1 0 1,0-1-1,0 1 1,0-1-1,0 1 1,1-1-1,0-5 0,1 0-57,0 1 0,0 0-1,1 0 1,0 0 0,0 0-1,1 0 1,0 0 0,6-8-1,2 0 5,1 1 0,1 0-1,0 1 1,1 1 0,0 0-1,1 1 1,0 0 0,1 2-1,0 0 1,1 1 0,0 0-1,31-9 1,22-3 213,-24 9 59,-1-3-1,-1-1 1,54-28 0,-91 39-142,0-1 1,0 1 0,0-2-1,0 1 1,-1-1-1,0 0 1,-1 0 0,9-12-1,-5 3-3,-1 0-1,0-1 0,9-24 1,-16 37-256,0-1 1,0 0 0,-1 1-1,0-1 1,0 0 0,0 0-1,0-9 1,2 125-774,-2-94 1083,0 1 0,8 31 0,-9-47-51,1 1-1,-1-1 1,1 0 0,0 1-1,0-1 1,0 0 0,0 0-1,0 0 1,1 0-1,-1 0 1,1 0 0,-1 0-1,1 0 1,0 0-1,0-1 1,-1 1 0,1-1-1,0 1 1,0-1-1,1 0 1,-1 0 0,0 0-1,0 0 1,1 0-1,-1 0 1,0-1 0,1 1-1,-1-1 1,0 0-1,1 1 1,-1-1 0,1 0-1,-1 0 1,1-1-1,-1 1 1,0 0 0,1-1-1,-1 0 1,0 1-1,1-1 1,-1 0 0,0 0-1,3-2 1,11-5 25,-12 6-64,-1 0 1,1 0-1,-1 0 0,6-4 0,42-40-187,-49 45 138,0-1 1,1 1-1,-1 0 1,0 0-1,1-1 1,0 2-1,-1-1 1,4-1-1,-3 2 40,1-1 0,-1 0 1,0-1-1,0 1 0,0 0 0,0-1 0,2-1 1,-2 1-28,-1 1 0,0 0 1,1 0-1,-1-1 1,1 2-1,-1-1 1,1 0-1,4 0 1,-4 0 35,1 0 1,-1 0 0,0 0 0,1 0-1,-1 0 1,5-3 0,14-8 208,-17 10-184,-1 0-1,1-1 1,-1 1-1,1-1 0,-1 0 1,0-1-1,6-5 1,-7 6-19,0-1 1,-1 0-1,1 0 1,-1 0-1,1 0 1,-1 0-1,-1 0 1,1-1-1,0 1 1,-1-1-1,0 1 1,0-1-1,-1 1 1,1-1-1,-1 0 1,0 1-1,0-1 1,0 0-1,-1 1 1,0-1-1,0 1 1,0-1-1,0 1 1,-1-1-1,1 1 1,-1 0-1,0-1 1,-4-3-1,5 6-65,0 1 0,0 0 0,0-1 1,0 1-1,0 0 0,-1 0 0,1 0 0,0 0 0,-1 0 0,1 1 0,0-1 0,-1 0 0,1 1 1,-1-1-1,0 1 0,1-1 0,-1 1 0,1 0 0,-3-1 0,2 1-7,-1 1 0,1-1-1,-1 0 1,1 1 0,0 0-1,0-1 1,-1 1 0,1 0-1,0 0 1,0 0 0,-4 3 0,0 1-90,0 0 1,0 1 0,0-1-1,1 1 1,-1 0 0,-5 10 0,5-6 29,1-1 1,0 1 0,1 0 0,-1 0 0,2 1 0,0-1-1,0 1 1,-1 15 0,3-22 102,0 1 1,1-1-1,0 1 0,0-1 1,0 1-1,1-1 0,-1 1 1,1-1-1,0 0 0,0 1 1,1-1-1,-1 0 0,1 0 1,0 0-1,0 0 0,1 0 1,-1 0-1,1 0 0,-1-1 1,1 1-1,0-1 0,7 6 1,-2-4 116,1 0 0,-1-1 0,1 0 0,0 0 0,0-1 0,1 0 0,-1 0 1,0-1-1,1-1 0,0 0 0,19 1 0,-16-3 19,1 1 0,0-2 0,0 0 1,-1-1-1,0 0 0,1-1 0,22-10 0,-28 10-76,1-1 1,-1 0-1,0 0 0,0-1 0,-1 0 0,12-13 1,-7 5 57,0-1 1,14-21 0,-11 8-15,0-2 1,-2 1-1,-2-1 0,12-47 0,-15 53-16,46-184-13,-50 184-220,-1-1-1,0 1 0,-2-1 1,-1 0-1,-5-36 0,5 61 121,0 0 0,0-1-1,0 1 1,0 0-1,0 0 1,0-1-1,0 1 1,0 0 0,0 0-1,0-1 1,0 1-1,0 0 1,0 0-1,0 0 1,0-1 0,0 1-1,0 0 1,0 0-1,-1-1 1,1 1-1,0 0 1,0 0 0,0 0-1,0-1 1,0 1-1,-1 0 1,1 0-1,0 0 1,0 0 0,0 0-1,0-1 1,-1 1-1,1 0 1,0 0-1,0 0 1,-1 0-1,1 0 1,0 0 0,0 0-1,0 0 1,-1 0-1,1 0 1,0 0-1,0 0 1,-1 0 0,1 0-1,0 0 1,0 0-1,-1 0 1,1 0-1,0 0 1,-13 13-724,8-6 571,0 1 0,-6 13 0,-4 23 137,2 0 0,2 1 1,2 1-1,2 0 0,2 0 0,1 93 0,5-126 67,0 17-12,1-1 1,7 32-1,-7-53 61,0 0-1,1 1 1,0-1 0,0 0-1,1 0 1,0-1 0,0 1-1,0-1 1,1 0 0,1 0 0,9 10-1,-13-15-18,0 0-1,1 0 0,-1 0 1,1 0-1,0 0 0,-1-1 1,1 0-1,0 1 0,0-1 1,0 0-1,0 0 0,0-1 1,0 1-1,1-1 0,-1 1 1,0-1-1,0 0 0,0 0 1,0 0-1,0-1 0,1 1 1,4-2-1,3-2 101,1 0 0,-1-1 0,-1-1 0,17-9 0,-13 6-100,12-6-92,0-2-1,-2-1 1,44-40 0,-81 71-841,-7 6 522,-28 35 1,32-34 297,8-9-17,-16 22 1,22-30 72,1 0 0,0-1 0,-1 1 0,1 0 0,0 0 0,0 0 1,1 0-1,-1-1 0,1 1 0,-1 0 0,1 1 0,0-1 1,0 0-1,1 4 0,-1-5 26,0-1 1,1 0-1,-1 1 1,1-1-1,-1 0 1,1 0-1,0 1 1,-1-1-1,1 0 1,0 0-1,0 0 0,0 0 1,0 0-1,0 0 1,0 0-1,0 0 1,0-1-1,0 1 1,0 0-1,1 0 1,-1-1-1,0 1 1,0-1-1,1 1 1,-1-1-1,0 0 0,1 0 1,-1 1-1,1-1 1,-1 0-1,0 0 1,1 0-1,-1 0 1,0-1-1,3 1 1,5-2 171,0 0 1,0-1-1,0 1 0,9-6 1,-12 6-162,4-3 17,-1 0 0,0 0-1,0-1 1,0 0-1,-1-1 1,0 0-1,0 0 1,-1-1-1,1 0 1,-2 0 0,10-15-1,-1 0 56,-1 0 0,-2-2 0,0 1 0,15-51 1,18-109 164,-40 165-264,-1-2 57,5-19-261,-1 0 0,3-62 0,-11 95 94,-1 0 0,0 0 0,-2-11 0,3 16 18,-1-1 1,0 0-1,0 1 0,0-1 0,0 1 1,0 0-1,0-1 0,-1 1 0,1 0 1,-1 0-1,-2-3 0,3 4 62,1 1 1,0 0-1,-1-1 0,1 1 0,-1 0 0,1 0 1,0 0-1,-1-1 0,1 1 0,-1 0 1,1 0-1,-1 0 0,1 0 0,0 0 0,-1 0 1,1 0-1,-1 0 0,1 0 0,-1 0 1,1 0-1,-1 0 0,1 0 0,0 0 0,-1 0 1,1 1-1,-1-1 0,1 0 0,-1 0 0,1 0 1,0 1-1,-1-1 0,1 0 0,0 1 1,-1-1-1,-9 13-270,9-13 285,-4 11 5,-1-1 1,1 1-1,1 0 1,0 0-1,0 0 0,1 1 1,1-1-1,0 1 1,0 0-1,1 17 1,1 3 60,2 1 0,10 54 0,3-22 232,4 0 1,50 119 0,-64-173-239,0 0 0,10 14 1,3-4-1687,-17-19 1053,1-1 0,0 1 0,0-1 0,0 1 0,0-1 0,0 0 0,0 0-1,2 1 1,1 1-1414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16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1152,'6'-3'396,"-6"4"-114,1-1 0,-1 0 0,1 0 0,-1 1 0,1-1-1,-1 0 1,0 1 0,1-1 0,-1 0 0,0 1 0,1-1 0,-1 1-1,0-1 1,1 1 0,-1-1 0,0 1 0,1 0 0,2 12 4140,-2-7-5184,-1-4 752,14 13 596,-13-12-525,0 1 0,-1-1 0,1 0 0,0 0 0,-1 0 0,0 1 0,0 5 0,0 5 43,2-3-68,2 24 232,1 31 266,-5 13 452,-5-53-458,-1-23-354,5-3 110,5 0 474,-2-1-755,1 1 0,-1-1 0,1 0 0,-1 0 0,1-1 0,-1 1 0,0 0 0,1-1-1,-1 0 1,0 1 0,0-1 0,2-2 0,0 0 2,-1 1 1,1 0-1,0 1 0,8-5 0,-12 7-6,20-9-52,39-10 1,161-17 340,-27 5-299,-154 28 108,-32 3-37,0 0-1,1-1 0,-1 0 1,0 0-1,11-4 0,-7 2-50,0 0 0,0 1-1,15-2 1,16-2 52,-18 2-77,-1 1 0,26 0-1,24-3 125,-17 0-36,0 3 0,67 5 0,-27 0-21,3 7-41,-85-9 30,7-1-50,1 2 0,0 0 0,24 6 0,-38-6 33,0-1-1,0 1 1,0-1-1,0 0 0,0-1 1,9-1-1,21-2 35,-4 4-77,1 1 0,65 11 1,-87-9 103,0-2-1,-1 1 1,1-2 0,0 1 0,-1-2 0,14-1-1,17-9-157,-26 6 47,-12 4 38,0 1-1,-1-1 1,1 1-1,9 1 1,0-1 837,-14 0-835,0 0 0,1 0 0,-1 0 0,0 0-1,0-1 1,1 1 0,-1 0 0,0 0 0,0 0-1,1-1 1,-1 1 0,0 0 0,0 0-1,0 0 1,1-1 0,-1 1 0,0 0 0,0-1-1,0 1 1,0 0 0,0 0 0,1-1 0,-1 1-1,0 0 1,0-1 0,0 1 0,0 0-1,0-1 1,0 1 0,0-1 0,0-14 159,1 5-58,3 0-69,-3 8-42,0 1-1,-1-1 1,1 0 0,-1 1 0,1-1-1,-1 0 1,1 1 0,-1-5-1,0 2-2,1 0 0,-1-1 0,1 1 0,0 0 0,0 0 0,0 0 0,1-1 0,2-5 0,-2 6 0,2-14-216,-3 16 214,-1 0-1,0-1 1,1 1 0,0 0 0,-1 0-1,1-1 1,2-1 0,-3 2-268,1 1 0,-1 0 0,1 0-1,-1-1 1,1 1 0,-1 0 0,0 0 0,1-1 0,-1 1 0,0 0 0,0-1 0,0 1 0,0 0 0,0-1 0,-1-2 0,0 1-865,0-1 0,0 1 0,-1-1 0,1 1 0,-3-4 0,-4-7-2699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1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2400,'5'11'9698,"0"0"-9415,0 0 1,-1 0-1,4 15 1,-5-4-45,0 4-143,1 35 1,0 116 89,-4-155-102,2-1-1,0 0 1,1 0-1,1 0 1,9 27 0,-7-34-47,1 0 0,8 14 1,-14-26-38,2 3 9,1-1 1,-1 1 0,1-1-1,0 0 1,1 0-1,-1 0 1,1-1 0,8 6-1,-1-2 126,0-1 0,21 9-1,-20-11 141,0-1-1,25 4 1,-13-4 267,26 1-105,-35-3-333,22 3 0,-9-4-8,-27 0-256,-2-2-1580,0 2 1508,0-1 0,1 1 1,-1-1-1,0 1 0,0 0 1,0-1-1,0 1 0,-1-1 0,1 1 1,0-1-1,0 1 0,0-1 0,0 1 1,-1-1-1,-4-7-4029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89 3712,'4'-4'1685,"9"-29"2315,-11 31-3760,-1-1 1,0 0-1,0 0 1,0 1-1,-1-1 0,1 0 1,0 0-1,-1-6 0,3-9 1458,-3 16-1543,-2 4-75,-1 10 27,2 3-14,-1 1 0,0-1 0,-4 16 0,-5 28 4,3-22-61,6-31 19,0 0-1,1 1 1,0-1 0,-1 12-1,-1 6 32,4-22-85,-1-1-6,0-1 0,0 1 0,0-1 0,0 1 1,0 0-1,0-1 0,1 1 0,-1-1 0,-1 1 1,1-1-1,0 1 0,0-1 0,0 1 0,0-1 1,0 1-1,0-1 0,-1 2 0,0-1-11,5 16 38,-4 14 239,2-25 47,1-8 419,1-10-322,41-190-91,-37 168-297,-1 9 241,-4 19-179,-1 0-1,-1 0 1,1 0 0,-1 0-1,0-8 1,-1 13-138,11 22-586,12 28 341,-16-32 294,9 29 10,7 28 405,-19-61-414,1 1 0,10 17 0,-7-19 63,-6-10-58,0 0 1,0 1 0,-1-1-1,1 1 1,-1-1 0,0 1-1,2 4 1,-3-6 216,0 12 934,-1-12-1074,1 1 1,-1-1-1,0 0 1,0 1 0,1-1-1,-1 0 1,0 0-1,0 0 1,0 1-1,0-1 1,0 0-1,0 0 1,-1-1-1,1 1 1,0 0-1,0 0 1,-1-1 0,1 1-1,-1 0 1,1-1-1,-3 1 1,-4 1 1,0-1 0,-16 2 0,7-2 135,4 1-98,-26 0-1,13-5-1449,22 2 539,1 0 0,0 0 0,-1-1 0,1 1 0,-4-3 0,3-1-3589,4-4 2198,0 6 1440,3-16-3079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20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3648,'0'0'23,"0"0"1,0 0-1,0 0 0,0 0 1,0 0-1,0 0 0,0 0 1,0 0-1,-1 0 0,1 0 1,0 0-1,0 0 1,0 0-1,0 0 0,0 0 1,0 0-1,0 0 0,0 0 1,0 0-1,-1 0 0,1 0 1,0 0-1,0 0 0,0 0 1,0 0-1,0 0 0,0 0 1,0 0-1,0 0 1,0-1-1,0 1 0,0 0 1,0 0-1,0 0 0,0 0 1,-1 0-1,1 0 0,0 0 1,0 0-1,0 0 0,0-1 1,0 1-1,0 0 1,0 0-1,0 0 0,0 0 1,0 0-1,0 0 0,0 0 1,0 0-1,0 0 0,0-1 1,1 1-1,-1 0 0,0 0 1,0 0-1,0 0 0,0 0 1,0 0-1,0 0 1,0 0-1,0 0 0,0-1 1,2-3 3878,-2 3-3804,0 1-1,1 0 1,-1 0-1,0 0 1,0 0-1,0-1 1,0 1-1,0 0 1,0 0 0,1 0-1,-1 0 1,0 0-1,0-1 1,0 1-1,0 0 1,1 0-1,-1 0 1,0 0-1,0 0 1,0 0 0,0 0-1,1 0 1,-1 0-1,0 0 1,0 0-1,0 0 1,1 0-1,-1 0 1,0 0-1,1 0 1,0 0-47,0 1 0,0 0 0,0 0 1,0 0-1,0 0 0,0 0 0,0 0 0,-1 0 0,1 0 0,0 0 1,-1 0-1,1 1 0,0-1 0,-1 0 0,1 0 0,-1 1 0,0-1 1,1 0-1,-1 3 0,5 34 209,-3-22 20,-2-12-237,1 0 0,-1 0 1,0-1-1,-1 1 0,1 0 0,-2 4 1,0 16 95,-3 70 768,-4 64-315,4-102 128,5-54-544,-4-15-6464,-1 1 2219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21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80 4800,'-5'-5'7568,"20"5"-6438,-5-1-806,0 0 1,0-1-1,0 0 0,18-7 0,21-4 306,132-21 628,-130 25-954,-46 6-357,-5 3-70,-14 8-2543,-38 16-3638,34-18 4859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2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2720,'1'12'8608,"4"-11"-6042,3-1-3463,-1 0 1316,1-1-1,0-1 1,-1 0 0,9-2 0,12-4 26,65-13 514,-51 15-542,-12 1-393,47-1-1,-76 6-65,-6 29-15435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25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25 240 2656,'-2'-1'-83,"1"0"357,0 0 0,0 0 0,0 0 0,0 0-1,0 1 1,-1-1 0,1 0 0,0 1 0,0-1 0,-1 0-1,1 1 1,0 0 0,-1-1 0,1 1 0,-4-1 2858,9 3-2928,-1-1-1,1 0 1,-1 0 0,1-1 0,0 1-1,-1-1 1,1 0 0,0 0-1,-1 0 1,7-1 0,0 0 53,1-1 1,12-5-1,-15 5-101,-1 0 0,0-1 1,0-1-1,8-3 0,-13 5-67,1 0 0,0 0 0,0 0 0,-1-1 1,0 1-1,1-1 0,-1 1 0,0-1 0,0 0 1,0 0-1,2-5 0,0-1 87,-2 6-111,-1 0 0,1-1 0,-1 1 0,0-1 0,0 0 0,0 1 0,-1-1 0,1 0 0,-1-5 1,0 3-52,0-1 0,0 1 1,-1 0-1,0 0 1,-2-7-1,3 12-30,0 0-1,-1 0 1,1 0 0,0 0-1,-1 1 1,1-1 0,-1 0-1,1 0 1,-1 0 0,1 0 0,-1 0-1,0 1 1,1-1 0,-1 0-1,0 0 1,0 1 0,0-1-1,0 1 1,1-1 0,-1 1-1,0-1 1,0 1 0,0-1-1,0 1 1,0 0 0,0-1-1,0 1 1,0 0 0,0 0-1,0 0 1,0 0 0,0 0-1,0 0 1,0 0 0,0 0 0,-2 1-1,0 0 21,0 0-1,0 1 1,0-1-1,0 1 1,1-1 0,-1 1-1,1 0 1,-1 0-1,1 0 1,0 0-1,-3 4 1,1 1-41,0-1 0,0 1 1,1 1-1,0-1 0,0 0 0,1 1 1,0-1-1,-2 15 0,3 8-99,0-19 223,1 0 1,0 1 0,1-1-1,0 0 1,4 16 0,-4-21-74,1 1 1,0-1 0,1 0 0,-1 0 0,1 0-1,0 0 1,0 0 0,6 6 0,-3-4 82,0-1 1,0 0-1,1-1 0,0 1 1,0-1-1,1-1 1,10 7-1,-16-11-55,1 1-1,-1-1 1,1 0-1,0 0 1,-1 0-1,1 0 1,0 0-1,0-1 1,0 1-1,-1-1 1,1 0 0,0 0-1,0 0 1,0 0-1,0 0 1,0-1-1,-1 1 1,1-1-1,0 0 1,0 0-1,-1 0 1,1 0 0,-1 0-1,1-1 1,-1 1-1,1-1 1,-1 0-1,3-2 1,-2 1-3,0 0 0,0-1 1,0 0-1,0 0 0,-1 0 0,1 0 1,-1 0-1,3-9 0,9-38 267,-13 42-320,1 0 76,-1-1-1,1-18 1,-2 18 36,0 0 1,4-15-1,-3 16-51,0-1 0,-1 1 0,-1-18 1,0 3-642,1 24 563,1-1-1,-1 0 1,0 0 0,0 0-1,0 1 1,0-1 0,1 0 0,-1 0-1,0 1 1,1-1 0,-1 0 0,1 1-1,-1-1 1,1 0 0,-1 1 0,1-1-1,-1 1 1,1-1 0,0 1 0,-1-1-1,1 1 1,0-1 0,-1 1-1,1-1 1,1 1 0,0-1 11,0 0 0,0 0 1,0 1-1,1-1 0,-1 1 1,0 0-1,4-1 0,-2 2 7,0-1 0,0 0 0,-1 1 0,1 0 0,0 0 0,4 2 0,-4-2-3,-2 0-197,11 17-16,-10-1 255,-1 0 0,-1-1 1,0 2-1,-3 19 0,1 2-34,1-34-16,0 9 103,3 26 1,-2-36-39,0 0 1,0 0-1,0 0 1,1 0-1,-1 0 1,1 0-1,0 0 1,0-1-1,0 1 1,5 5-1,-6-8-13,0 0 0,0 1 0,1-1 0,-1 0-1,0 0 1,1 0 0,-1-1 0,1 1-1,-1 0 1,1 0 0,0-1 0,-1 1-1,1-1 1,0 1 0,-1-1 0,1 0-1,0 0 1,0 0 0,-1 0 0,1 0-1,0 0 1,0 0 0,-1 0 0,1-1-1,0 1 1,-1-1 0,1 1 0,0-1-1,-1 0 1,1 0 0,2-1 0,4-4 126,0 1 0,0-1 0,0 0 0,9-11 0,8-11 81,36-50 1,16-21-254,-67 90-172,-1 1-1,1-1 0,20-11 1,-28 19-18,7 6-118,-6 0 314,-1-1-1,1 1 0,-1-1 1,0 1-1,0 0 0,-1 0 0,1-1 1,-1 1-1,0 0 0,-1 0 1,1 1-1,-1 6 0,1 16 393,-1-14-235,0 0 0,0 0 0,-1 0-1,-3 14 1,2-20 451,5-10-317,7-20-233,-3 9-23,10-23-105,-14 27 74,1 1 1,0 0-1,0 0 0,1 1 1,8-12-1,-1 5-96,19-30 0,-31 44 92,0-1 0,0 1 1,0 0-1,1-1 0,-1 1 0,0-1 0,0 1 0,1-1 0,-1 1 1,0 0-1,1-1 0,-1 1 0,1 0 0,-1-1 0,0 1 0,1 0 1,-1-1-1,1 1 0,-1 0 0,1 0 0,-1-1 0,1 1 0,-1 0 1,0 0-1,1 0 0,0 0 0,-1 0 0,1 0 0,-1 0 0,1 0 1,-1 0-1,1 0 0,-1 0 0,1 0 0,-1 0 0,1 0 0,-1 0 1,1 1-1,-1-1 0,0 0 0,1 1 0,1 0-1,-1 0 0,0 0 0,0 0 0,0 0 0,-1 0 0,1 1 0,0-1 0,0 0 0,-1 1 0,1-1 0,-1 1 0,2 2 0,1 16 35,0 0 0,-2 1 0,0 35-1,-2-31 218,1-23 369,1-2-592,0-1 0,-1 1 0,1 0 1,-1 0-1,1-1 0,-1 1 0,1-1 0,-1 1 1,1 0-1,-1-1 0,1 1 0,-1-1 0,1 1 1,-1-1-1,0 0 0,1 1 0,-1-1 1,0 1-1,1-1 0,-1 0 0,6-14 161,-2 3-243,1-1 0,8-13 0,-7 15-32,-1 0 1,8-24-1,-11 30 138,0-1-1,0 1 1,1 0 0,0 0-1,4-6 1,6-13-139,-8 3-280,-5 20 166,4 19-635,-3-8 914,1 0-1,-2-1 1,0 1-1,-1 16 1,0 3-250,1-24 197,0 0 0,0 0 0,0 0 0,1 0 1,0 0-1,0 0 0,0 0 0,1 0 0,-1-1 0,5 8 0,-5-11 211,-1 1-117,4 4-38,-3-6-56,-1 1 0,1 0 0,0-1 0,0 1 0,-1-1 0,1 1 0,0-1 0,0 1 0,0-1 0,0 0 0,-1 1-1,1-1 1,0 0 0,0 0 0,0 0 0,0 0 0,0 0 0,0 0 0,0 0 0,0 0 0,0 0 0,0 0 0,0 0 0,0 0 0,-1-1 0,1 1 0,0 0 0,0-1 0,1 0 0,2 0 12,-1-1 1,0 1 0,1-1 0,-1 0 0,5-4 0,117-106 214,-69 59-48,-27 23-107,-29 30-108,0-1 0,0 1 0,0 0 0,0 0 0,0 0-1,0-1 1,0 1 0,0 0 0,1 0 0,-1 0 0,0 0 0,0 0-1,0-1 1,0 1 0,0 0 0,1 0 0,-1 0 0,0 0 0,0 0-1,0 0 1,0 0 0,1 0 0,-1-1 0,0 1 0,0 0-1,0 0 1,1 0 0,-1 0 0,0 0 0,0 0 0,0 0 0,1 0-1,-1 0 1,0 0 0,0 0 0,0 0 0,1 0 0,-1 1-1,-2 10-449,-2 0 453,0 0 0,1 1-1,1-1 1,0 1-1,-1 21 1,3-24 13,-1 6 40,1-1 1,0 1 0,2 0-1,-1 0 1,2-1-1,0 1 1,8 20-1,-9-28 21,4 8 50,1 0-1,0-1 1,1 0-1,10 15 0,-16-26-73,1 1 0,0-1-1,0 0 1,0 0-1,1 0 1,-1 0-1,1 0 1,0-1-1,-1 0 1,1 0 0,0 0-1,0 0 1,0 0-1,1-1 1,-1 0-1,0 0 1,0 0 0,1 0-1,8-1 1,-13 0-23,9 1-110,-1-2-1,1 1 1,0-1 0,15-4 0,-22 5-137,-1 0 0,1-1 0,-1 1 0,1-1 0,-1 0 0,0 1 0,1-1 0,-1 0 0,0 0 1,1 0-1,-1 0 0,0 0 0,0 0 0,0 0 0,0 0 0,0 0 0,0-1 0,0 1 0,-1 0 0,1 0 0,0-1 0,-1 1 0,1-1 0,-1 1 1,1-1-1,-1 1 0,0-1 0,1 1 0,-1-1 0,0 1 0,0-1 0,0 1 0,0-1 0,0 1 0,-1-3 0,-3-9-2250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2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56 137 9888,'-4'-12'3648,"4"9"-2816,0-9-256,0 3-736,-5 0-32,-5-3-832,1 4 576,1-1-224,-3 0 384,8-3-2688,-2-3 1600,5-11-3072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1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2 479 2912,'-1'3'9826,"6"0"-9564,-4-2-825,0-1 628,1 1 0,-1 0 0,0-1 1,0 1-1,1 0 0,-1-1 0,0 0 0,0 1 0,1-1 0,-1 0 1,0 0-1,1 0 0,-1 0 0,0 0 0,1 0 0,-1 0 0,0 0 0,1 0 1,-1 0-1,0-1 0,1 1 0,-1-1 0,0 1 0,0-1 0,1 0 1,-1 1-1,0-1 0,0 0 0,0 0 0,0 1 0,0-1 0,2-2 1,2-3 163,-1-1 1,1 1-1,-1-1 1,6-12 0,-2 4-99,40-79 908,0 2-334,-4 16-38,-41 59-893,-3 16-94,0 4 78,0-1 203,0 3-8,-1 0-1,0 0 0,0 0 1,0-1-1,-1 1 1,-2 5-1,-3 10 194,3-7-184,2 0-1,-1 0 0,2 0 0,-1 17 0,2-25 60,0-1 1,0 0-1,1 1 0,0-1 0,-1 0 0,2 1 0,-1-1 0,0 0 1,1 0-1,0 0 0,0 0 0,0 0 0,0 0 0,1-1 0,-1 1 1,7 5-1,-8-7-1,1 0 0,0 0-1,0-1 1,0 1 0,0 0 0,1-1 0,-1 0 0,0 1 0,1-1 0,-1 0 0,0 0 0,1-1-1,-1 1 1,1 0 0,0-1 0,-1 1 0,1-1 0,-1 0 0,1 0 0,0 0 0,-1 0 0,1-1-1,-1 1 1,1-1 0,4-1 0,4-1 22,0-1-1,-1 0 1,0 0-1,1-1 1,-1 0-1,-1-1 1,1 0-1,10-10 1,-8 6 17,-2-1 1,0 0-1,0 0 1,-1-1-1,15-25 1,-19 28-134,0 1 0,1-1 0,0 1 1,0 0-1,13-12 0,4-5-566,-23 24 475,11 15-241,6-2 2310,-31-21-1776,11 8-182,0-1-1,0 1 0,0 0 0,0 0 0,0 1 1,0-1-1,0 1 0,0-1 0,0 1 1,-4 0-1,5 0 23,0 0 0,0 0 0,-1 1 0,1-1 0,0 1-1,0-1 1,0 1 0,0 0 0,0 0 0,0 0 0,0 0 0,0 0 0,0 0 0,0 0 0,1 0 0,-1 1 0,0-1 0,1 1 0,-1 0 0,1-1 0,0 1 0,-1 0 0,1 0 0,0 0 0,0 0 0,0 0-1,-1 3 1,1 0 9,-1 1 1,1 0-1,-1 0 0,2 0 0,-1 1 0,1-1 0,0 0 0,1 10 0,0-11 6,0-1 0,0 0 0,1 0 1,-1 1-1,1-1 0,0 0 0,1-1 1,4 7-1,8 17 637,-15-27-596,0 0-1,1 1 0,-1-1 1,1 1-1,-1-1 1,1 0-1,-1 1 0,0-1 1,1 0-1,-1 1 0,1-1 1,-1 0-1,1 0 1,0 0-1,-1 1 0,1-1 1,-1 0-1,1 0 1,-1 0-1,1 0 0,-1 0 1,1 0-1,0 0 1,-1 0-1,1 0 0,-1 0 1,2-1-1,12-3 234,-9-2-180,0 0 0,-1 0 0,0 0 0,0-1 1,0 1-1,4-11 0,0 1 7,-5 9-111,0 0 1,0 0-1,3-13 0,-2 11 52,0-2-423,-4 10 115,-1 14-623,-45 393 687,24-287 582,18-109-226,1 0 0,-1 0-1,0 0 1,-1-1 0,-8 13 0,12-21-104,1 0 0,-1 0 1,0 0-1,1 0 0,-1 0 0,0-1 0,0 1 1,0 0-1,1 0 0,-1-1 0,0 1 0,0 0 0,0-1 1,0 1-1,0-1 0,0 0 0,0 1 0,0-1 1,-1 0-1,1 0 0,0 1 0,0-1 0,0 0 0,0 0 1,0 0-1,0 0 0,0 0 0,-1-1 0,1 1 1,0 0-1,0 0 0,0-1 0,0 1 0,0-1 0,0 1 1,0-1-1,0 1 0,0-1 0,0 0 0,-1-1 0,0 1-27,0-1 0,0 0-1,0 1 1,0-1 0,1 0-1,-1 0 1,0 0-1,1 0 1,0-1 0,-1 1-1,1 0 1,0-1-1,0 1 1,1-1 0,-1 1-1,0-1 1,0-3-1,1 0-54,0 1 1,0-1-1,0 1 0,1-1 0,-1 1 0,1-1 0,1 1 0,-1 0 0,1-1 1,0 1-1,3-6 0,-2 6 29,13-22-133,21-29 0,10-10 143,-34 45-42,-1-1-1,13-30 1,14-26 145,41-40 408,-66 101-561,1 0 0,0 2 1,1-1-1,26-18 0,-33 28 22,1-1-1,0 1 1,0 1-1,0 0 1,0 0-1,1 1 1,0 0-1,15-3 1,-24 7 25,-1 0 0,0 0 1,1 0-1,-1 0 0,1 0 1,-1 0-1,1 0 1,-1 1-1,0-1 0,1 0 1,-1 1-1,1-1 0,-1 1 1,0 0-1,0-1 0,1 1 1,-1 0-1,0 0 0,0 0 1,0 0-1,0 0 0,0 0 1,0 0-1,0 0 0,0 0 1,0 0-1,0 1 0,-1-1 1,2 2-1,-1 1-8,1 0 1,0 0-1,-1 1 1,0-1-1,0 0 0,0 1 1,-1-1-1,1 7 0,-1 6 162,-1-1 0,-1 0 0,-1 1 0,0-1 0,-1 0 0,-11 30 0,10-37 97,2-8 346,3-2-548,0-1 1,0 1-1,0 0 1,0 0-1,0-1 1,0 1-1,1 0 1,-1 0-1,0-1 1,1 1-1,-1 0 1,2-2-1,5-10-82,0-1-1,1 1 1,0 0-1,1 1 1,1 0 0,0 0-1,0 1 1,1 0-1,15-10 1,-17 13-5,0 1 0,1 0 0,0 0 0,1 1 0,0 0 0,19-7 0,-30 13 33,1 0 1,0-1 0,0 1-1,-1 0 1,1 0 0,0 0-1,-1 0 1,1 0 0,0 0-1,0 0 1,-1 0 0,1 0-1,0 1 1,0-1-1,-1 0 1,1 0 0,0 1-1,-1-1 1,1 0 0,0 1-1,-1-1 1,1 0 0,-1 1-1,1-1 1,-1 1 0,1-1-1,-1 1 1,1 0 0,0 0-1,1 2 6,-1 1-1,1-1 1,-1 0-1,0 1 1,2 3 0,-1 3 111,9 23-215,8 24 781,-19-56-653,0 0 0,1 0-1,-1 0 1,1-1 0,-1 1 0,1 0 0,-1-1-1,1 1 1,-1 0 0,1-1 0,0 1 0,-1-1-1,1 1 1,0-1 0,0 1 0,-1-1 0,1 0 0,0 1-1,0-1 1,0 0 0,-1 0 0,1 1 0,0-1-1,0 0 1,0 0 0,0 0 0,-1 0 0,1 0-1,0 0 1,0 0 0,0 0 0,0-1 0,0 1-1,-1 0 1,1 0 0,1-1 0,4-1-5,-1-1 0,1 0 1,-1 0-1,6-3 1,-3 1 57,2-2 40,1 0-1,-1 0 1,0-1 0,-1 0 0,15-17 0,-19 20-566,-5 10-726,0 3 1272,0 5-39,-1-8-19,1-1 1,0 1 0,0 0 0,0 0 0,1 0 0,0 0 0,0 0 0,0 0 0,1-1 0,2 8-1,-3-10-43,10-2 132,-10 1-89,1-1-1,-1 0 1,1 0 0,-1 0 0,0 0 0,1 0 0,-1 0-1,0 0 1,1 0 0,1-1 0,5-2 16,0 1-1,-1-1 1,0-1 0,1 0-1,-1 0 1,0 0 0,0 0-1,-1-1 1,0 0 0,7-7-1,-3 0 94,8-9-29,-17 20-107,0 0-1,-1 0 1,1 0 0,-1-1-1,1 1 1,-1 0-1,0 0 1,1 0-1,-1-1 1,0 1 0,0 0-1,0 0 1,0-1-1,0 1 1,0 0-1,0 0 1,0 0-1,-1-3 1,0 0 4,-1-1 1,0 1-1,0 0 0,0 0 1,0-1-1,-1 1 0,-5-7 1,6 10-42,1-1 0,-1 0 0,0 1 0,0 0 0,0-1 0,0 1 1,-1 0-1,1 0 0,0 0 0,0 0 0,-1 0 0,1 1 0,0-1 0,-1 1 0,1-1 0,-1 1 1,-3 0-1,-25 3-577,23 3 738,7-6-96,1 1 1,-1-1 0,1 1 0,-1-1-1,1 1 1,-1-1 0,1 1-1,-1-1 1,0 0 0,1 1-1,-1-1 1,1 0 0,-1 1 0,0-1-1,0 0 1,1 0 0,-2 1-1,1-1-33,0-1-1,1 1 0,-1 0 0,0 0 0,1 0 0,-1 0 1,0 0-1,0-1 0,1 1 0,-1 0 0,1-1 1,-1 1-1,0 0 0,1-1 0,-1 1 0,1-1 0,-1 1 1,1-1-1,-1 1 0,1-1 0,-1 0 0,1-3 138,-1 5-361,1 0 216,0-1 0,-1 1 0,1-1 0,0 1 1,-1 0-1,1-1 0,0 1 0,-1-1 0,1 1 0,-1-1 0,1 1 0,0-1 1,-1 0-1,1 1 0,-1-1 0,0 0 0,1 1 0,-1-1 0,1 0 1,-1 1-1,1-1 0,-1 0 0,0 0 0,1 0 0,-2 1 0,10-2-47,-1 0 1,1 0-1,-1-1 0,9-2 0,13-3 29,32-6 166,27-3 247,-46 8-411,-28 5 64,-1 0-1,24-1 1,-37 4-15,0 0 1,1 1-1,-1-1 1,0 0-1,0 0 1,1 0-1,-1 0 1,0 0-1,0-1 1,0 1-1,1 0 1,-1 0-1,0 0 1,0 0-1,1 0 1,-1 0-1,0 0 1,0 0-1,0 0 1,1-1-1,-1 1 1,0 0-1,0 0 1,0 0-1,0 0 1,0-1-1,1 1 1,-1 0-1,0 0 1,0 0-1,0-1 1,0 1-1,0 0-13,0 0-1,0-1 0,0 1 0,0 0 1,0 0-1,0 0 0,0 0 0,0-1 1,0 1-1,0 0 0,-1 0 0,1 0 1,0 0-1,0 0 0,0 0 0,0-1 0,0 1 1,0 0-1,-1 0 0,1 0 0,0 0 1,0 0-1,0 0 0,0 0 0,-1 0 1,1 0-1,0 0 0,0-1 0,0 1 1,0 0-1,-1 0 0,1 0 0,0 0 1,0 0-1,-1 1 0,-22-7 31,20 6-26,-1 0 0,1-1-1,-1 1 1,0-1 0,1 0-1,-1 0 1,1 0 0,-5-3-1,35 10-1396,-26-6 1384,2 1-31,0 1-1,0 0 1,0-1-1,0 1 1,0 0-1,-1 0 1,1 0 0,-1 1-1,5 4 1,9 7-56,-14-12 89,1-1 1,-1 1 0,0-1-1,-1 1 1,1 0 0,0 0 0,0 0-1,-1 0 1,1 0 0,-1 0-1,0 0 1,2 3 0,2 14 297,-3-12-281,-1 0 1,0 0-1,1 11 1,-2-17 174,0 4-122,0-4-22,0 0-1,0-1 1,0 1 0,0 0-1,0 0 1,0-1-1,0 1 1,0 0 0,0-1-1,0 1 1,0 0-1,0 0 1,1-1 0,-1 1-1,1 1 1,6 0-44,1-1 0,-1 0 0,1-1 0,-1 1 0,1-2 0,0 1 0,-1-1 0,1 0 0,-1 0 0,1-1 0,9-3 0,1-2 53,0 0 0,0-2 0,-1 0 0,0 0 0,-1-2 1,19-15-1,-21 15 130,-11 9-146,0 0-1,0 0 1,0-1-1,-1 1 1,1-1 0,-1 1-1,3-5 1,-4 4-89,-1 3-27,0-4-1066,0 18 1014,0-6 76,1 0 0,-2 0 1,1 1-1,-1-1 0,0 0 0,-1 0 0,-3 10 0,-1 4 339,-2 3-69,2-14-96,4-10-23,0 0 1341,-5-4-1425,9 0-78,-2 3 55,1 0-1,-1 0 1,0 0 0,0 0 0,1 0 0,-1-1 0,0 1-1,0 0 1,1 0 0,-1 0 0,0-1 0,0 1-1,0 0 1,1 0 0,-1 0 0,0-1 0,0 1 0,0 0-1,0 0 1,1-1 0,-1 1 0,0 0 0,0-1 0,0 1-1,0 0 1,0-1 0,0 0 210,-1 1-305,-2 0 38,2 0 182,2 0-104,-1-1-1,1 1 1,0-1 0,-1 1 0,1-1 0,-1 1 0,1-1 0,-1 0-1,1 0 1,-1 1 0,1-1 0,-1 0 0,1 0 0,-1 1 0,0-1-1,1 0 1,-1 0 0,0 0 0,0 0 0,0-1 0,2-3 36,4-8 160,-4 9-172,0 0-1,0-1 1,0 1 0,-1-1 0,1 1 0,0-6 0,0-10 37,0 14-70,-2 0 0,1 0 0,-1 0 1,1 0-1,-2 0 0,-1-12 1,2 15-48,-1-1 1,0 1-1,0 0 0,0 0 1,0 0-1,-4-6 1,4 8 5,0 0-1,0 0 1,0 0 0,0 0 0,0 1 0,0-1 0,0 0-1,-1 1 1,1-1 0,0 1 0,0-1 0,-1 1-1,1-1 1,0 1 0,0 0 0,-1 0 0,1-1 0,0 1-1,-1 0 1,-1 1 0,2-1-1,0 1-1,-1-1 1,1 1 0,0-1-1,0 1 1,0 0 0,0 0-1,0 0 1,0-1 0,0 1 0,0 0-1,0 0 1,-1 2 0,-10 9-225,3-6 231,1 1 1,1 0-1,-1 1 0,1 0 1,1 0-1,-11 16 0,9-13-26,6-9 69,0 1 0,0-1 0,1 1 0,-1 0 0,1 0 0,-1-1 1,1 1-1,0 0 0,0 0 0,0 0 0,1 0 0,-1 0 0,1 0 0,0 0 0,-1 1 0,1-1 0,1 0 0,-1 0 1,0 0-1,1 0 0,-1 0 0,1 0 0,0 0 0,0 0 0,0 0 0,1 0 0,-1-1 0,1 1 0,-1 0 0,1-1 0,0 1 1,0-1-1,3 3 0,-1 0 55,0-1-1,0-1 1,0 1 0,0 0 0,1-1 0,0 0 0,0 0 0,-1 0 0,2-1-1,-1 0 1,7 3 0,-8-5-28,1 1 0,0 0 0,-1-1 0,1 0 0,0 0 0,0-1 0,-1 1 0,1-1 0,-1 0 0,1 0 0,-1-1-1,1 1 1,-1-1 0,6-3 0,70-31 424,35-18-30,-107 50-357,0-1-1,-1 1 1,0-2-1,0 1 1,10-10-1,-15 12-71,1 1 1,-1-1-1,0 0 1,1 0-1,-1 0 0,-1 0 1,1-1-1,0 1 0,-1 0 1,0-1-1,1 1 0,-2-1 1,1 0-1,0 1 1,0-6-1,-4-7-176,3 16 152,0 0 1,0-1 0,0 1-1,0 0 1,0 0-1,0-1 1,0 1 0,0 0-1,0 0 1,0 0 0,0-1-1,0 1 1,0 0 0,0 0-1,0 0 1,-1-1 0,1 1-1,0 0 1,0 0 0,0 0-1,0 0 1,0 0 0,0-1-1,-1 1 1,1 0-1,0 0 1,0 0 0,0 0-1,-1 0 1,1 0 0,0 0-1,0-1 1,0 1 0,-1 0-1,1 0 1,0 0 0,0 0-1,0 0 1,-1 0 0,1 0-1,0 0 1,0 0-1,0 0 1,-1 0 0,1 0-1,0 0 1,0 1 0,0-1-1,-1 0 1,1 0 0,0 0-1,-3 4-69,1-1 1,0 1-1,0 0 0,0 0 0,1 0 0,-1 0 0,1 0 0,0 0 0,0 0 1,0 6-1,-4 12-48,-8 28 65,7-23 161,-18 46 0,18-59-30,1-1 52,0 0 0,-1-1 0,-1 0 1,-10 16-1,15-26-80,0 1 0,0-1 0,0 1 0,-1-1 0,1 0 0,-1 0 0,1 0 0,-1 0 0,0 0 0,0-1 0,0 1 0,0-1 1,0 1-1,0-1 0,0 0 0,0-1 0,-1 1 0,1-1 0,0 1 0,0-1 0,-1 0 0,1 0 0,-6-1 0,8 1-24,0 0 0,0 0 0,1 0-1,-1-1 1,0 1 0,0 0 0,0-1-1,0 1 1,1 0 0,-1-1 0,0 1 0,1-1-1,-1 1 1,0-1 0,1 1 0,-1-1-1,0 0 1,1 1 0,-1-1 0,1 0-1,-1 0 1,1 1 0,0-1 0,-1 0-1,0-1 1,1 1-20,0 0 0,0 1 0,0-1 1,0 0-1,0 0 0,0 1 0,1-1 0,-1 0 0,0 1 0,0-1 0,0 0 0,1 1 0,-1-1 0,0 1 0,1-1 0,-1 0 0,0 1 1,1-1-1,-1 1 0,1-1 0,-1 1 0,1-1 0,-1 1 0,1-1 0,0 1 0,-1 0 0,1-1 0,-1 1 0,1 0 0,0-1 1,-1 1-1,2 0 0,10-4-200,1 1 0,23-2 1,1-1-217,102-28-5380,-107 25 3549,-19 6 650,-8 2 885,0 0 0,0 0 0,0-1 1,-1 1-1,1-1 0,-1 0 0,1 0 0,-1-1 0,0 1 0,6-6 0,6-15-2032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1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104 204 11712,'0'-21'4352,"0"9"-3393,4-14-255,1 14-544,-5-3-224,-5-3-1503,1 1 831,-6 5-1664,-4 0 1376,0 0-4288,-13-9 2944,-11-5-352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5632,'-13'-8'2560,"18"3"-2208,-2 2 64,2 3-288,5-4-192,7 0 32,14-5-3392,11 9 1888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4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4 668 1472,'-3'9'7578,"6"-9"-7350,0 0 0,-1 0 0,1 0 0,0 0 0,0-1 0,0 1 0,-1-1 0,1 0 0,0 0 0,-1 0 0,1 0 0,-1 0 0,1 0 0,-1-1 0,4-2 0,22-16 132,-1-1-1,-1-1 0,-1-2 1,-1-1-1,-1 0 0,-1-2 1,31-49-1,-22 27-217,-9 16 608,32-68 0,-52 97-568,-1-1 0,0 1 0,0 0 0,-1-1-1,1 0 1,-1 1 0,-1-5 0,1 5-111,0 3-55,1-17-112,3 10 99,1-6 17,2 1 0,9-17 1,-7 5-400,-19 48 33,1 1 1,1 1-1,-7 39 0,2-9 252,3-17 63,2 0 0,2 0 1,-3 72-1,9-101 14,0-1-1,1 0 1,0 1-1,0-1 1,1 0 0,0 0-1,1 0 1,0 0-1,0 0 1,4 7-1,-5-12 38,0 0-1,0 0 1,1 0-1,-1 0 1,1 0-1,-1-1 1,1 1-1,0-1 1,0 0-1,0 1 1,0-1-1,0-1 1,1 1-1,-1 0 1,0-1-1,1 0 0,-1 0 1,1 0-1,0 0 1,-1 0-1,1-1 1,0 0-1,-1 0 1,1 0-1,4 0 1,1-1 43,0 0 0,0-1 0,0 0 0,0-1-1,0 1 1,0-2 0,-1 1 0,1-1 0,-1-1 0,0 1 0,0-1 0,-1-1 0,1 0 0,-1 0 0,-1 0 0,1 0 0,-1-1 0,0-1 0,6-8-1,1-6-30,0-1-1,17-43 0,11-54-294,-18 51 192,-11 32 218,-1 0 0,-2 0-1,6-43 1,-18 34-531,3 45 366,0 1-1,0 0 1,0-1-1,-1 1 1,1 0-1,0-1 1,0 1-1,0 0 0,0 0 1,0-1-1,-1 1 1,1 0-1,0 0 1,0-1-1,0 1 1,-1 0-1,1 0 1,0-1-1,0 1 1,-1 0-1,1 0 1,0 0-1,0 0 1,-1-1-1,1 1 1,0 0-1,-1 0 1,1 0-1,0 0 1,-1 0-1,1 0 1,0 0-1,-1 0 1,1 0-1,0 0 1,0 0-1,-1 0 1,1 0-1,0 0 1,-1 0-1,1 0 1,0 0-1,-1 0 1,1 1-1,0-1 1,0 0-1,-1 0 0,1 0 1,0 1-1,0-1 1,-1 0-1,1 0 1,0 0-1,0 1 1,-1-1-1,1 0 1,0 0-1,0 1 1,0-1-1,0 0 1,0 1-1,-1-1 1,1 0-1,0 1 1,0-1-1,0 0 1,0 0-1,0 1 1,0-1-1,-12 47-113,-46 230 280,26-82 49,27-147 49,5-47-216,0-1 1,0 1-1,-1-1 1,1 1-1,0-1 0,0 1 1,0-1-1,0 1 1,0-1-1,0 0 0,0 1 1,0-1-1,0 1 1,0-1-1,0 1 1,0-1-1,0 1 0,1-1 1,-1 1-1,0-1 1,0 1-1,0-1 1,1 0-1,-1 1 0,0-1 1,1 1-1,-1-1 1,1 1-1,0-1-15,-1 0 0,1 0 0,0 0 0,-1 0 1,1 0-1,0 0 0,0 0 0,-1 0 0,1 0 0,0 0 0,0 0 0,-1-1 0,1 1 0,0 0 0,-1-1 0,2 1 1,2-3 12,0 1 1,0 0 0,-1-1 0,1 0 0,3-3 0,10-15-33,16-24 0,-18 25 177,-11 15-100,-3 4-72,-1 1-1,1-1 1,-1 1-1,0 0 1,1-1 0,-1 1-1,1-1 1,-1 1 0,0-1-1,0 0 1,1 1-1,-1-1 1,0 1 0,0-1-1,0 1 1,0-1 0,0 0-1,1 1 1,-1-2-1,0 2-256,0 17-560,0 0 858,0 0-1,2 0 0,4 21 1,-6-37-7,1 0 1,-1 0-1,1 0 1,-1 0 0,1 1-1,0-2 1,0 1-1,0 0 1,-1 0-1,1 0 1,0 0 0,0 0-1,2 0 1,-3-1-17,1 1 0,-1-1 0,1 0 0,-1 1 0,1-1 0,-1 1 0,1-1 0,-1 1 0,1-1 0,-1 1 0,0-1 0,1 1 0,-1-1 0,0 1 0,1 0 0,-1 0 0,19-1 365,-14 0-336,0-1 0,0 1 0,-1-1 0,1-1 0,0 1 1,0 0-1,-1-1 0,1 0 0,-1 0 0,0-1 0,7-3 0,3-5 127,23-21 0,-16 13 125,-15 13-249,0 0 1,10-13-1,4-5 312,-20 24-383,0 0 1,1-1-1,-1 1 1,1 0-1,-1-1 0,0 1 1,1-1-1,-1 1 0,0-1 1,0 1-1,1 0 1,-1-1-1,0 1 0,0-1 1,0 1-1,0-1 0,1 1 1,-1-1-1,0 1 0,0-1 1,0 1-1,0-1 1,0 1-1,0-2 0,0 2-337,0 1 138,0 3 188,0 0-1,1 0 1,0 0-1,0 0 1,0-1 0,0 1-1,1 0 1,2 4-1,18 29-157,-18-30 197,-2-4 19,0 1-1,1-1 1,-1 0-1,1 0 1,0 1-1,0-2 0,0 1 1,0 0-1,0-1 1,0 1-1,1-1 1,0 0-1,-1 0 0,1 0 1,0-1-1,0 1 1,-1-1-1,1 0 1,0 0-1,1 0 1,-1-1-1,7 1 0,-5-1 38,1-1 0,-1 1 0,1-1-1,-1 0 1,1-1 0,-1 1 0,0-1-1,1-1 1,-1 1 0,0-1-1,-1 0 1,1 0 0,0-1 0,-1 0-1,0 0 1,0 0 0,0 0 0,0-1-1,5-7 1,7-10 48,-1 0 0,15-29 0,-25 34-260,-6 15 107,0 1 0,1-1 0,-1 1 0,1-1 0,-1 1 0,1-1 0,-1 1 0,1-1 0,0 1 0,0 0 0,1-3 0,-1 3-215,4 19-544,-4-8 799,-1 0 1,1-1-1,-1 1 1,-1 0-1,0 0 1,0-1-1,-1 1 0,-5 14 1,5-15 63,-1 0 0,0-1 0,-1 1 0,-4 7 0,7-14-26,0 0-1,-1 0 1,1 0 0,0-1 0,0 1 0,-1 0 0,1-1-1,-1 1 1,1-1 0,-1 1 0,0-1 0,0 0 0,0 1-1,1-1 1,-1 0 0,0 0 0,0-1 0,-1 1 0,1 0-1,0-1 1,-3 1 0,-11 1-33,14-2 42,0 1 0,0-1 0,0 0 0,0 0 0,0 0 0,0 0-1,0 0 1,0 0 0,0 0 0,0-1 0,-2 0 0,-2 0-41,6 1-19,0 0 0,0 0 1,0 0-1,0 0 0,0 0 0,-1 0 0,1 0 0,0 0 1,0 0-1,0 0 0,0 0 0,-1 0 0,1 0 0,0 0 0,0 0 1,0 0-1,0 0 0,0 0 0,0 0 0,-1 0 0,1 0 1,0 0-1,0-1 0,0 1 0,0 0 0,0 0 0,0 0 0,0 0 1,-1 0-1,1 0 0,0 0 0,0-1 0,0 1 0,0 0 1,0 0-1,0 0 0,0 0 0,0 0 0,0-1 0,0 1 0,0 0 1,0 0-1,0 0 0,0 0 0,0-1 0,0 1 0,0-1-172,33 2-199,18 3 487,-43-3-289,1-1 0,-1 1-1,0-1 1,0-1 0,0 1 0,0-1 0,0-1-1,0 0 1,8-2 0,-15 3-42,0 1 0,0-1-1,0 1 1,0-1 0,0 0 0,-1 0-1,1 1 1,0-1 0,0 0-1,0 0 1,-1 0 0,1 0 0,0 0-1,-1 0 1,1 0 0,-1 0 0,1 0-1,-1 0 1,0 0 0,1 0 0,-1-1-1,3-8-2272,3-2 278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10720,'-14'5'3968,"18"-5"-3072,1 0-288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5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7392,'28'-7'7579,"12"-3"-5100,389-47-1313,-338 48-1863,-43 2-1215,22-1-4138,-29 7 637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1 666 5056,'0'-1'157,"0"1"0,0-1 0,1 0 0,-1 0 0,0 0 0,1 0 0,-1 0 0,1 0 0,-1 0 0,1 0 0,-1 0 0,1 1 0,-1-1 0,1 0 0,0 0 0,0 1 0,-1-1 0,2 0 0,20-13 1626,-8 6-523,-9 4-957,-1 0 0,0 0 0,0-1-1,0 1 1,-1-1 0,6-10-1,6-7 438,1-2-192,-2-2 0,0 0 0,-2 0 0,12-38 0,12-26 354,-18 53-407,-2 0 0,-2-2-1,17-67 1,-25 72-250,-6 34-490,-1 1-192,-1 3 368,0 0 1,1 1-1,-1-1 1,1 1-1,-1 8 1,-6 18-161,2-15 203,1 0 0,1 0 0,-4 22 0,2-7 7,-14 77-171,10-45 107,-4-1 1,-25 76 0,33-122 88,-19 48 476,-33 65 0,49-113-353,2-1 260,-15 19 0,22-33-380,0-1 0,0 0 0,0 1 0,0-1 0,-1 1 0,1-1 1,0 0-1,0 0 0,-1 1 0,1-1 0,0 0 0,0 1 0,-1-1 0,1 0 0,0 0 0,-1 1 0,1-1 0,0 0 0,-1 0 0,1 0 0,-1 0 1,1 0-1,0 1 0,-1-1 0,1 0 0,-1 0 0,1 0 0,0 0 0,-1 0 0,1 0 0,-1 0 0,1 0 0,0-1 0,-1 1 0,1 0 0,0 0 1,-1 0-1,1 0 0,-1 0 0,1-1 0,0 1 0,-1 0 0,1 0 0,0 0 0,0-1 0,-1 1 0,1 0 0,0-1 0,-1 1 0,1 0 0,0-1 1,-1 1-1,0-2-20,1 0 1,-1 1 0,0-1 0,0 0-1,1 0 1,-1 1 0,1-1 0,-1 0 0,1 0-1,0-2 1,0 2 5,0 0 0,1 0 0,-1-1 0,1 1 0,-1 0 0,1 0 0,0 0 0,0 0 0,0 0 1,0 0-1,1 0 0,-1 0 0,0 0 0,1 1 0,-1-1 0,1 0 0,3-2 0,4-3-55,1 0-1,13-7 1,-2 1 21,12-12 158,40-39-1,-20 16-206,-35 31 11,-1-1 1,25-33-1,-26 30 53,0 1-1,25-22 0,-28 30-30,-6 5 40,1 0 0,-1 1 1,17-10-1,-21 14-1,-1 1 1,1 0 0,0-1 0,0 2-1,0-1 1,0 0 0,0 0 0,0 1-1,0 0 1,0-1 0,0 1-1,0 0 1,0 1 0,0-1 0,0 0-1,0 1 1,4 1 0,7 3-50,0 2 0,0 0 0,-1 0 0,25 19-1,-5-4 136,-27-18 1218,-12-8-775,-23-16-416,25 17-127,-1 0-1,1 0 1,-1 0-1,0 0 1,0 1 0,0 0-1,0 0 1,-1 0-1,1 1 1,0-1-1,-1 2 1,1-1-1,-1 0 1,1 1-1,-1 0 1,1 0-1,-1 1 1,1-1-1,-1 1 1,-10 4-1,11-4-13,1 2-1,-1-1 1,1 0-1,-1 1 1,1 0-1,0 0 0,0 0 1,0 1-1,1-1 1,-1 1-1,1 0 1,0 0-1,-5 8 0,1-2-58,1 0 0,-8 18 0,13-24 97,-1 0 1,1 0 0,0 0-1,0 0 1,1 0 0,-1 0 0,1 0-1,0 0 1,0 0 0,0 0-1,2 7 1,-2-9 17,1 0 0,0 0 0,0 0-1,0 0 1,0-1 0,0 1 0,0 0 0,0 0 0,1-1-1,-1 1 1,1-1 0,-1 1 0,1-1 0,0 1-1,-1-1 1,1 0 0,0 0 0,0 0 0,0 0 0,0 0-1,0-1 1,0 1 0,0 0 0,0-1 0,0 0 0,3 1-1,5 0 106,0 0-1,1-1 1,-1 0-1,11-1 0,-10-2-92,0 1 0,0-1-1,0-1 1,-1 0 0,11-6 0,-12 6-33,1-1 22,0 0 0,-1-1 0,1 0 0,-1-1 0,-1 0 0,15-15 1,-6 4 124,26-41 0,-39 53-91,3-3-697,-6 10 279,-2 5 177,0 6 92,0-1 0,0 0 0,2 12 0,0 1 206,-1-21-82,0-1-1,0 0 1,1 0 0,-1 0 0,0 0 0,1 0-1,0 0 1,-1 0 0,1 0 0,0 0 0,0 0-1,0 0 1,0 0 0,0 0 0,1-1 0,-1 1-1,1 0 1,-1-1 0,1 1 0,-1-1 0,1 0-1,0 1 1,0-1 0,-1 0 0,1 0 0,0 0-1,0 0 1,0-1 0,0 1 0,0-1 0,0 1-1,1-1 1,1 1 0,-2-1-13,1 0 30,0 0 0,0 1 0,0-1-1,0 0 1,0-1 0,0 1 0,0-1 0,0 1 0,0-1 0,0 0 0,-1 0 0,1 0 0,0 0 0,-1-1 0,1 1 0,0-1-1,4-3 1,26-25-139,-17 16 53,0-1 1,19-22-1,-7-5-67,-21 30 24,0 1 0,13-15 0,-12 20 0,-7 6 62,0 0-1,-1-1 1,1 1 0,0-1-1,0 1 1,-1-1-1,1 1 1,0-1 0,-1 1-1,1-1 1,-1 0 0,1 1-1,-1-1 1,1 0 0,0-1-1,-1 2-157,1 0 42,0 1 150,0-1 1,0 0 0,-1 1-1,1-1 1,0 0-1,0 1 1,-1-1-1,1 1 1,0-1 0,-1 1-1,1 0 1,-1-1-1,1 1 1,-1-1 0,1 1-1,0 1 1,0 0 89,4 8 170,-5-4-226,0-3 7,0-1 1,0 1-1,0-1 0,0 1 0,0-1 0,0 1 0,-1-1 1,1 1-1,-1-1 0,0 1 0,0-1 0,0 0 1,0 1-1,0-1 0,-2 3 0,-5 6-108,0 0-1,1 0 1,0 1 0,1 0-1,-9 23 1,14-32 70,0 0 0,0 1 0,0-1 0,1 1 0,-1-1 0,1 1 0,0-1 0,0 1-1,0 0 1,0-1 0,0 1 0,2 5 0,-1-7 5,-1 0 0,1-1 0,0 1 0,0 0 1,-1-1-1,1 1 0,0 0 0,0-1 0,1 1 0,-1-1 0,0 0 0,0 1 0,1-1 0,-1 0 0,1 0 0,-1 0 0,1 0 0,-1 0 1,1 0-1,0 0 0,-1 0 0,1-1 0,0 1 0,0-1 0,-1 1 0,4-1 0,4 1 24,0-2 0,0 1 1,0-1-1,0 0 0,0-1 0,0 0 1,0-1-1,0 0 0,-1 0 0,1-1 0,8-5 1,16-9 78,40-31 0,-68 46-111,20-16-35,-1-1 0,-1-1 0,37-44 0,50-81-85,-89 116 212,-3-2 0,23-48 0,-37 70-68,0 0 1,-1 0 0,-1-1-1,0 1 1,0-1 0,-1 0-1,1-16 1,-2 26-50,0 0 0,0 0 0,0 0 0,0 1 0,0-1 0,0 0-1,0 0 1,-1 0 0,1 0 0,0 1 0,0-1 0,-1 0 0,1 0 0,0 0 0,-1 1 0,1-1 0,-1 0 0,1 1-1,-1-1 1,1 0 0,-1 1 0,0-1 0,1 1 0,-1-1 0,0 1 0,1-1 0,-1 1 0,0-1 0,1 1 0,-1 0-1,0-1 1,0 1 0,0 0 0,1 0 0,-1-1 0,0 1 0,0 0 0,0 0 0,0 0 0,0 0 0,1 0 0,-1 0-1,0 0 1,0 1 0,0-1 0,0 0 0,1 0 0,-1 1 0,0-1 0,0 0 0,1 1 0,-1-1 0,0 1 0,0-1-1,1 1 1,-1-1 0,1 1 0,-1-1 0,0 1 0,1 0 0,-1-1 0,1 1 0,-1 1 0,-10 14-79,1 0 1,0 0 0,2 1-1,0 0 1,1 0 0,0 1-1,-7 36 1,8-10 165,2 1 1,1 46-1,4-73-21,0 0 0,1 0 1,1-1-1,0 1 0,2-1 0,0 0 0,0 0 0,10 18 0,-13-30-16,1 0 0,0 0 0,0 0-1,0 0 1,1-1 0,-1 1-1,1-1 1,0 0 0,0 0 0,1 0-1,-1 0 1,1-1 0,0 0 0,0 0-1,0 0 1,0-1 0,0 1 0,1-1-1,-1-1 1,10 3 0,-12-4-17,0 1 0,0-1 0,1 0 1,-1 0-1,0-1 0,0 1 0,0-1 0,0 1 1,0-1-1,0 0 0,0 0 0,0-1 0,0 1 1,0 0-1,0-1 0,2-2 0,6-4-31,0 0 0,13-15 0,-16 15-19,7-6 71,-1-1-1,14-19 1,-23 27 22,-1 0-1,1 0 1,-1 0-1,-1-1 1,1 1 0,-1-1-1,-1 0 1,3-11 0,-6 9-130,-5 9-343,5 2 374,-1-1 0,1 1 0,0 0 0,0-1 0,0 1 0,0 0 0,0 0 0,0 0 0,0 0 1,0 0-1,-1 1 0,-5 11-60,0-1 1,1 1-1,1 1 1,-7 22 0,2-4 144,7-25-45,2-5 1,0 1 1,0-1-1,0 0 0,0 1 1,0-1-1,1 1 0,-1 0 0,1-1 1,0 1-1,-1-1 0,1 1 1,0 0-1,1-1 0,-1 1 0,0-1 1,1 1-1,0-1 0,-1 1 0,2 2 1,-1-3 37,0-1 0,0 1 1,1-1-1,-1 1 0,0-1 1,1 0-1,-1 1 0,0-1 1,1 0-1,0 0 0,-1 0 1,1 0-1,3 1 0,13-7 539,-16 5-552,-1-1 0,1 1-1,-1-1 1,0 0 0,1 0 0,-1 0-1,1 1 1,-1-1 0,0-1-1,0 1 1,0 0 0,0 0 0,0 0-1,0 0 1,0-1 0,0 1-1,0 0 1,0-1 0,-1 1 0,1-1-1,-1 1 1,1-3 0,1-1 39,-1-1 1,0 1 0,-1-1 0,1-10-1,-1 13-106,0-9-75,0-1 0,-4-18 0,4 27 86,-1 0 0,0 0-1,-1 0 1,1 0 0,-1 1 0,0-1-1,0 0 1,0 1 0,0 0 0,0-1 0,-6-4-1,7 7 27,1 1-1,-1-1 1,1 1-1,-1-1 0,1 1 1,-1-1-1,1 0 0,-1 1 1,1-1-1,-1 0 1,1 1-1,0-1 0,0 0 1,-1 0-1,1 1 0,0-1 1,0 0-1,0 0 1,0 1-1,0-1 0,0 0 1,0-1-1,0 0 5,1 1 0,0-1 0,0 1-1,0 0 1,0-1 0,0 1 0,0 0 0,0-1 0,0 1 0,2-1-1,8-8 10,0 1 0,1 0 1,0 1-1,1 0 0,-1 1 0,2 0 0,-1 1 0,28-8 0,-31 11 22,1 1 1,0 0 0,0 1-1,1 0 1,-1 1-1,0 0 1,0 1-1,0 0 1,0 1 0,0 0-1,0 0 1,13 6-1,-14-4-11,1 0-1,-1 1 0,0 0 0,0 1 0,10 8 1,-14-9 27,0 0-1,0 1 1,-1-1 0,0 1 0,0 0 0,0 1-1,-1-1 1,5 11 0,42 89 990,-40-82-883,-7-17-102,-1 0 0,1 0-1,0-1 1,0 1-1,0-1 1,1 0-1,7 7 1,18 15 195,-29-28-305,-1 0 1,1 1-1,0-1 0,-1 0 0,1 0 0,0 0 0,-1 0 0,1 0 1,0 0-1,-1-1 0,1 1 0,-1 0 0,1 0 0,0 0 0,-1-1 1,1 1-1,0 0 0,-1 0 0,1-1 0,-1 1 0,1-1 0,-1 1 1,1 0-1,0-1 0,-1 0 42,4-3-575,-1-1 0,0 0 0,1 0 1,-1 0-1,-1 0 0,1 0 0,-1-1 1,0 1-1,0-1 0,1-9 0,0 3-785,16-71-5777,-6 22 2833,1 11 2237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3:39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 1984,'-5'-7'6533,"1"23"-1413,3-13-4839,0-1 1,0 0 0,0 1-1,1-1 1,-1 1-1,1-1 1,-1 1-1,1-1 1,0 1-1,0-1 1,0 1 0,0-1-1,1 1 1,-1-1-1,1 1 1,0-1-1,-1 1 1,1-1-1,0 0 1,0 1 0,1-1-1,-1 0 1,0 0-1,4 4 1,-2-2-151,1-1 0,0 1 0,0-1 1,0 0-1,0 0 0,1-1 0,-1 1 0,1-1 0,-1 0 1,1 0-1,9 2 0,17 3-136,2-1 0,-1-2 0,1-1 0,-1-1 0,1-2 1,35-4-1,-32-1-3068,-1-1 0,68-20 0,-38 1-3908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4:5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45 736,'19'-9'5573,"-6"6"-1882,-17 6-3708,1 1-1,0-1 1,0 0 0,-5 8 0,-3 3 76,-3 4 221,1 1 0,0-1-1,-19 42 1,19-34-114,-102 243 570,44-90-389,66-166-331,-5 13 59,-12 46-1,18-56-92,0-1-1,-2 0 0,-11 22 1,16-34 35,-1 1 0,1 0 0,0 0 0,0 0 0,1 0 1,-1 0-1,1 0 0,0 5 0,0-4 29,-1 0 0,1 0 0,-1 0 0,-1 5 0,-11 40 178,12-49-174,1-1 0,0 1 0,0-1 0,0 1 0,0-1 0,-1 1 0,1-1 0,0 1 0,0-1 0,-1 0 1,1 1-1,0-1 0,-1 1 0,1-1 0,-1 0 0,1 1 0,0-1 0,-1 0 0,1 0 0,-1 1 0,0-1 0,1 0-27,-1 0-1,1 0 0,0 0 0,-1 0 0,1 0 1,0-1-1,-1 1 0,1 0 0,0 0 0,-1 0 0,1-1 1,0 1-1,0 0 0,-1 0 0,1-1 0,0 1 1,0 0-1,-1-1 0,1 1 0,0 0 0,0-1 0,0 1 1,-1-3-43,0 1 1,0-1 0,0 0 0,0 1-1,1-1 1,-1-5 0,-1-8-98,2 13 119,0 0 0,-1 0 0,1 0 0,0 0 0,0 0 0,1 0 0,0-5 0,1 0 1,-1 1 1,0-1-1,0-8 1,-1 10-9,1-1 0,-1 1 0,1 0 0,1-1 0,3-11 0,6-15-78,-7 22 49,-1 0-1,10-19 0,1 5 34,45-92 55,48-140 10,-55 141-10,-14 32-65,-36 77 20,1-1-1,-1 0 1,0 0 0,0 0-1,-1-1 1,0 1 0,0-10-1,-7-19 24,6 13-437,0 23 330,-10 14-972,-7 7 1284,-7 13 381,18-27-464,0-1 0,-1 1 0,0-1-1,0-1 1,-13 8 0,11-7-111,-1 1 0,-16 15 0,3-3 20,-9 11-228,22-19 397,8-8-215,1 0-1,-1-1 0,0 1 0,0-1 0,0 1 0,0-1 1,0 1-1,0-1 0,0 0 0,-3 1 0,1 0-6,-1 1-1,1-1 1,0 1 0,-6 4-1,10-6-78,0-1 64,0 0 0,0 0-1,0 1 1,0-1 0,1 0 0,-1 0 0,0 1 0,0-1-1,0 0 1,0 0 0,0 1 0,0-1 0,0 0 0,0 0-1,0 1 1,0-1 0,0 0 0,0 0 0,0 1 0,0-1-1,0 0 1,0 0 0,0 1 0,0-1 0,0 0 0,-1 0-1,1 1 1,0-1 0,0 0 0,0 0 0,0 0 0,0 1-1,-1-1 1,1 0 0,0 0 0,0 0 0,0 1 0,-1-1-1,1 0 1,0 0 0,0 0 0,0 0 0,-1 0 0,1 0-1,0 0 1,-10 8-51,9-8 57,-3 3 20,3-2 134,10-7-64,0-1 17,0 1 0,0-1-1,11-13 1,44-41 40,-44 43-98,-7 9-47,-12 8 35,0 1 1,0-1 0,0 0-1,1 1 1,-1-1 0,0 0 0,0 0-1,0 0 1,0 0 0,0 0-1,0 0 1,-1 0 0,1 0-1,0 0 1,0-1 0,-1 1 0,1 0-1,-1-1 1,1 1 0,-1 0-1,1-1 1,-1 1 0,0 0-1,0-2 1,0-1-36,1-1 1,-1 1-1,1 0 0,0 0 0,0 0 0,0 0 1,1 1-1,-1-1 0,4-6 0,-1-1-188,-4 10 183,0 0-1,1 0 1,-1 0 0,0 0-1,1 0 1,-1 0-1,1 0 1,-1 0 0,1 0-1,-1 0 1,1 0-1,0 1 1,0-2 0,0 1-68,1 0 1,-1 0 0,0 0 0,0 1 0,1-1-1,-1 0 1,0 1 0,1-1 0,-1 1 0,1-1-1,-1 1 1,1 0 0,-1 0 0,1-1 0,-1 1-1,1 0 1,-1 0 0,1 1 0,-1-1 0,1 0-1,-1 0 1,1 1 0,-1-1 0,1 1 0,-1-1-1,0 1 1,3 1 0,-1-1 59,0 1-1,0 0 0,0 0 1,0 0-1,0 1 1,-1-1-1,1 1 1,-1-1-1,1 1 1,2 4-1,-2 0 45,0 0 0,0 0 0,0 1 0,-1 0 0,0 0 1,-1-1-1,2 12 0,-2-9 47,1 1 0,0-1 0,5 15 1,7 30-50,-7-35-75,5 10-42,-10-21 102,-1-8 5,-1 0-1,0 0 1,0 1 0,1-1-1,-1 0 1,0 0-1,1 0 1,-1 0 0,1 0-1,0 0 1,-1 0 0,2 2 271,2 4 1014,-12-13-1139,0-1 1,-15-9 0,-3-1-83,17 11-2,-1 0 1,0 0-1,0 1 0,0 1 1,-14-5-1,-1 2-100,-30-6 0,32 4 75,22 9 197,-8-1-4954,23 6-4870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10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2144,'0'0'34,"0"0"0,0 0 0,0 0 0,0 0 0,0 0 0,0 0 0,0 0 0,0 0 0,0 0 0,0 0 0,0 1 0,-1-1 0,1 0 0,0 0 0,0 0 0,0 0 0,0 0 0,0 0 0,0 0 0,0 0 0,0 0 0,0 0 0,0 0 0,0 0 0,0 0 0,0 0 0,0 1 0,0-1 0,0 0 0,0 0 0,0 0 0,0 0 0,0 0 0,0 0 0,0 0 0,0 0 0,1 0 0,-1 0 0,0 0 0,0 0 0,0 0 0,0 0 0,0 0 0,0 0 0,0 1 0,0-1 0,0 0 0,0 0 0,0 0 0,0 0 0,0 0 0,0 0 0,0 0 0,0 0 0,0 0 0,0 0 0,1 0 0,-1 0 0,0 0 0,0 0 0,0 0 0,0 0 0,0 0 0,0 0 92,1 0 0,-1 0 0,1 0 0,-1 0 0,0 0 0,1 0 0,-1 0 0,0 0 0,1 0 0,-1 0 0,1 0-1,-1 0 1,0 0 0,1 0 0,-1 0 0,0 0 0,1-1 0,-1 1 0,0 0 0,1 0 0,-1 0 0,0-1 0,1 1 0,-1 0 0,0-1-1,2 0-38,0-1-1,0 0 1,-1 0-1,1 0 0,-1 0 1,0 0-1,2-2 1,-2 1-83,0 1 0,1 0 0,-1 0 1,1 0-1,-1 0 0,1 0 0,2-2 1,6-5 45,0 0 1,-1 0 0,-1-1-1,0 1 1,8-13 0,54-85 557,-55 73-507,-14 33-72,2-9 155,-3 9-221,-1 2-315,-13 34 186,5-12 225,3-11-11,1 1 0,0 0 0,1 0 0,0 0 0,1 0 0,1 1 0,-2 23 0,5-34-53,0 1-1,0 0 0,0-1 0,1 1 0,-1-1 0,1 1 0,0-1 0,0 0 1,3 6-1,-4-8 256,2 1-193,0 0 0,0 0 0,0-1 0,0 1 0,6 2 0,-5-3-32,0-1 1,0 1 0,0-1-1,-1 0 1,1 0-1,0 0 1,0 0 0,0-1-1,0 1 1,6-3 0,3-1 152,21-11 0,-18 7-64,-11 6-110,-1-1 0,0 0 0,0 0 0,0 0 0,4-4 0,-4 3 21,0 1 0,0-1 0,0 1 0,7-4 0,7-5-29,-16 10-27,0 1 0,0-1 1,0 1-1,0-1 0,1 1 1,-1 0-1,0-1 0,1 1 1,-1 1-1,0-1 1,1 0-1,-1 1 0,1-1 1,2 0-1,12 1-45,15 0-323,-16 2 352,-8-1 72,1 0-1,13 4 1,10-1 2,-24 0-6,-8-4 20,0 0 1,0 0-1,0 1 1,1-1-1,-1 0 1,0 0-1,0 0 0,1 0 1,-1 1-1,0-1 1,1 0-1,-1 0 0,0 0 1,0 0-1,1 0 1,-1 0-1,0 0 0,1 0 1,-1 0-1,0 0 1,1 0-1,-1 0 1,0 0-1,0 0 0,1 0 1,-1 0-1,0 0 1,1-1-1,-1 1 0,0 0 1,1 0-1,-1-1-29,-1 1-1,1 0 0,0 0 0,0-1 1,0 1-1,0 0 0,0-1 0,-1 1 1,1 0-1,0 0 0,0-1 1,-1 1-1,1 0 0,0 0 0,0-1 1,-1 1-1,1 0 0,0 0 0,0 0 1,-1 0-1,1-1 0,0 1 0,-1 0 1,1 0-1,0 0 0,-1 0 1,1 0-1,0 0 0,-1 0 0,0 0 1,-25-12-44,-5 2 96,26 8-57,0 0 0,0 1 0,0-1-1,0 1 1,0 0 0,-9 0 0,14 1-10,-59 2-282,53-1 241,-1 0-1,0 1 1,1 0 0,0 0 0,-1 0 0,-8 6-1,1-2 157,-11 6-362,25-12 240,-1 1-1,0-1 1,0 1 0,0 0 0,0 0 0,1-1 0,-1 1-1,0 0 1,1 0 0,-1 0 0,0 0 0,1 0 0,-1 0-1,1 0 1,0 0 0,-1 0 0,1 0 0,0 0 0,0 0-1,-1 2 1,1-2 16,0 0 0,0 0 0,0 0-1,0 0 1,0 0 0,0 0 0,1 0 0,-1 0-1,0 0 1,1 0 0,-1 0 0,0 0 0,1 0-1,-1-1 1,1 1 0,-1 0 0,1 0-1,0 0 1,-1-1 0,1 1 0,0 0 0,-1-1-1,2 2 1,1 1 42,3 2-27,-1 1 0,1-1 0,-1 0 0,1 0 0,1-1 0,-1 1 0,1-1 0,-1-1 0,1 1 1,1-1-1,-1-1 0,0 1 0,0-1 0,1 0 0,0-1 0,-1 0 0,1 0 0,8 0 0,-7-1 126,0-1 0,0 0 0,-1 0 0,15-4 0,-19 4-108,0 0 0,0-1-1,0 0 1,0 0 0,0 0 0,0 0-1,-1-1 1,1 1 0,-1-1-1,1 0 1,3-5 0,5-6 77,-6 9-110,-1-2-1,0 1 1,9-15 0,-12 18-34,-2 1 4,1 0 0,0 1 1,0-1-1,0 1 0,0-1 1,0 1-1,0 0 0,0-1 0,0 1 1,0 0-1,1 0 0,2-2 1,-3 1-47,-1-1-4,0 2-97,0 7 347,0-4-133,0-1-21,0 0 0,0-1 0,0 1 0,0-1 0,1 1 0,-1-1 0,0 1 0,0 0 1,0-1-1,-1 1 0,1-1 0,0 1 0,0 0 0,0-1 0,0 1 0,0-1 1,-1 1-1,1-1 0,0 1 0,-1-1 0,1 1 0,0-1 0,-1 1 0,1-1 1,0 1-1,-1-1 0,1 0 0,-1 1 0,1-1 0,-1 0 0,1 1 0,-1-1 0,0 1 1,0-1 3,1 0 0,-1 0 1,1 0-1,-1 1 0,1-1 0,-1 0 1,1 0-1,-1 1 0,1-1 1,-1 1-1,1-1 0,-1 0 1,1 1-1,0-1 0,-1 1 0,1-1 1,0 0-1,-1 1 0,1-1 1,0 1-1,0-1 0,-1 1 1,1 0-1,0 0 0,-6 19-318,2-5 284,3-11 4,-1 1 0,1 0 1,0-1-1,1 1 0,-1 0 0,1 5 0,-3 15-33,-33 115 234,24-102-122,1-5 91,-27 53 0,32-73-34,4-9-80,0 0 0,0 0-1,0 0 1,-1-1 0,0 1 0,1-1 0,-1 0 0,0 0 0,-1 0-1,1 0 1,0 0 0,-5 2 0,5-4-16,0 1 0,0-1 0,0 0 0,0 0 0,0 0 0,0-1 0,0 1 0,0-1 0,0 1 0,0-1 0,0 0 0,-1 0 0,1-1 0,0 1 0,0-1 0,0 1 0,-3-2 1,4 1-11,-8-1 17,1-2 1,0 1 0,-14-8 0,20 9-51,0 0-1,0 0 0,0-1 1,0 1-1,1-1 1,-1 0-1,1 1 1,-1-1-1,1 0 1,0-1-1,0 1 1,0 0-1,-1-4 1,0 0 73,1 3-116,1 0 0,-1 1 0,1-1 0,0 0 0,0 0 0,0 0 0,0 0 0,1-4 0,0 5 19,0 0 1,0 0 0,1 0 0,-1 0 0,1-1 0,0 1 0,0 0-1,0 0 1,0 0 0,0 0 0,1 1 0,-1-1 0,1 0 0,0 1 0,0-1-1,0 1 1,0-1 0,0 1 0,3-3 0,21-19 22,0 1 1,1 0-1,2 3 1,41-25 0,71-25-94,-77 40 58,38-15-53,-65 32 186,-36 9-74,-1 3 32,1 14-741,3 16 625,-1 1 1,-2 35-1,-5-7 452,0-45-44,3-13 246,2-9-274,2-3-364,0 0 0,1-1 0,0 2 0,1-1 1,0 0-1,12-18 0,-8 15 19,-7 11 3,0 0 1,0 1-1,1-1 0,3-4 1,3-2-37,-6 7 41,0 0 0,0 0 0,0 0 0,1 0 0,-1 0 1,5-2-1,8-4-47,-11 6 2,0-1 0,1 1 0,0 1 0,-1-1 0,9-1-1,-10 3 52,0 1-1,-1-1 0,1 1 1,0 0-1,-1 0 0,1 0 1,0 1-1,-1-1 0,1 1 0,-1 0 1,1 0-1,-1 0 0,6 3 1,-7-2 26,1-1-1,-1 1 1,0 0 0,0 0 0,0 0 0,1 0 0,-2 1 0,1-1 0,0 1 0,0-1 0,-1 1 0,0-1 0,1 1-1,-1 0 1,1 3 0,2 6 33,-1 0-1,3 16 1,-5-23-40,-1-1 1,1 0-1,0 0 0,1 0 1,-1-1-1,1 1 0,0 0 1,0 0-1,0-1 1,5 7-1,-5-8 23,0 0 0,0-1-1,0 1 1,0 0 0,0-1 0,1 1 0,-1-1-1,0 0 1,1 0 0,-1 0 0,1 0 0,-1 0-1,1-1 1,0 1 0,-1-1 0,1 1 0,0-1-1,2 0 1,8-1 32,-1 0-1,0-1 0,0 0 1,0-1-1,0 0 1,-1-1-1,1 0 0,-1-1 1,12-7-1,28-20-59,-44 28 94,-1 1 0,-1-1 1,1 0-1,9-9 0,7-5 329,-22 18-422,0 0 1,0 0 0,0 0-1,-1 0 1,1 0 0,0 0-1,0 0 1,0 0-1,0 0 1,0 0 0,0 0-1,0 0 1,0 0 0,0 0-1,0 0 1,0 0-1,0 0 1,-1 0 0,1-1-1,0 1 1,0 0 0,0 0-1,0 0 1,0 0-1,0 0 1,0 0 0,0 0-1,0 0 1,0 0-1,0 0 1,0 0 0,0 0-1,0 0 1,0 0 0,0-1-1,0 1 1,0 0-1,0 0 1,0 0 0,0 0-1,0 0 1,0 0 0,0 0-1,0 0 1,0 0-1,0 0 1,0-1 0,0 1-1,0 0 1,0 0-1,0 0 1,0 0 0,0 0-1,0 0 1,0 0 0,0 0-1,0 0 1,0 0-1,0 0 1,0 0 0,0 0-1,0 0 1,1 0 0,-1-1-1,0 1 1,-7 0-259,-2 4 56,7-4 183,1 0 0,-1 1 1,1-1-1,0 1 1,-1-1-1,1 1 1,0-1-1,0 1 1,-1 0-1,1 0 0,0 0 1,0 0-1,0 0 1,0 0-1,0 0 1,0 0-1,0 0 0,-1 3 1,0-2-19,1 1 0,0-1-1,0 1 1,-1 0 0,2 0 0,-1 0 0,0-1 0,0 1 0,1 0-1,0 0 1,-1 0 0,1 0 0,0 0 0,1 0 0,-1 0 0,0 0-1,1 0 1,0 0 0,0 0 0,2 5 0,4 4 54,16 20 1,-19-27 18,-1-1 0,1 0 0,0 0 0,1 0 0,-1 0 0,1-1 0,5 4 0,-8-6 2,0 0 1,0-1 0,0 1-1,0 0 1,0 0 0,0-1-1,1 0 1,-1 1 0,0-1-1,0 0 1,1 0 0,-1 0-1,0 0 1,0 0 0,1-1-1,-1 1 1,0-1 0,0 0-1,0 1 1,0-1 0,0 0-1,0 0 1,0 0 0,3-2-1,-5 3-31,8-4 58,-7 4-47,-1 0 0,1 0 0,0-1 0,0 1 0,0 0 0,-1-1 0,1 1 0,0-1-1,0 1 1,-1-1 0,1 1 0,0-1 0,-1 1 0,1-1 0,0 0 0,-1 1 0,1-1 0,-1 0 0,1 1 0,-1-1-1,0 0 1,1 0 0,-1 0 0,0 1 0,1-1 0,-1 0 0,0 0 0,0 0 0,0 0 0,0 1 0,0-3 0,5-14 262,-5 15-261,1 1 0,-1-1 0,1 1 0,-1-1 1,1 1-1,-1-1 0,0 1 0,0-1 1,0 1-1,0-1 0,0-2 0,-1-1 30,-1 0-1,0 0 1,0 0-1,0 1 0,0-1 1,-1 0-1,0 1 1,0-1-1,0 1 1,0 0-1,-7-6 1,-2-3-246,11 11 171,-1 0 0,0 0 0,1 1 0,-1-1 0,0 0-1,0 1 1,0 0 0,0-1 0,-4-1 0,1 1 234,4 1-213,-1 1 0,1-1 0,-1 0 0,1 1 0,-1 0 0,1-1 0,-1 1 0,-2 0 0,3 0-103,-4 0-1008,5 0 944,14 12 32,-11-12 169,-1 1-1,0 0 1,1-1 0,-1 0 0,0 1 0,1-1 0,-1 0-1,1 0 1,-1 0 0,1-1 0,-1 1 0,0-1-1,1 1 1,2-2 0,3-1 71,0-1 0,12-7 0,-7 4-63,4-4-11,-14 9-14,0 0 0,1 0 0,-1 0 0,1 0 0,4-1 0,-7 3 1,0-1 1,0 1 0,0 0 0,0-1 0,0 1 0,0-1 0,0 1 0,0-1 0,0 0 0,0 1 0,0-1 0,0 0 0,0 0 0,-1 1 0,1-1 0,0 0 0,0 0-1,-1 0 1,1 0 0,-1 0 0,1-2 0,-1 3-68,0-7-417,33 7-37,-27 0 491,-1 1 0,1 0 0,-1 0 0,1 0 0,-1 1 1,1-1-1,-1 1 0,0 1 0,7 3 0,-9-4-53,-2-2 87,0 1 0,0 0 0,-1-1 0,1 1 0,0 0 0,-1 0 0,1 0-1,-1 0 1,1 0 0,-1 0 0,1 0 0,-1 0 0,1 1 0,0 1 25,2 4 7,-1-1 0,0 1 1,-1-1-1,1 1 0,-1-1 0,-1 1 0,1 0 1,-1 0-1,-1 8 0,1 1 90,-2 8 29,1-20-179,0 0 0,1 0 0,0 0 1,0 0-1,0-1 0,0 1 0,0 0 0,1 0 0,1 4 1,-2-6 24,1 0 1,-1 0-1,1 0 0,-1-1 1,1 1-1,0 0 1,0-1-1,0 1 1,0 0-1,0-1 1,0 1-1,0-1 1,0 0-1,0 1 1,1-1-1,-1 0 1,1 0-1,-1 0 1,1 0-1,-1 0 1,1 0-1,0 0 1,-1 0-1,1-1 1,0 1-1,0-1 1,-1 1-1,4-1 1,2 1 16,1-1 1,-1 0 0,1 0 0,-1 0 0,1-1-1,-1-1 1,13-3 0,51-21 116,-47 16-164,-3 2 161,1-1 0,-2-1 0,0-1-1,38-26 1,-57 36-126,0 0 0,0 1-1,0-1 1,-1 0 0,1 1-1,0-1 1,0 0 0,0 0-1,-1 0 1,1 0 0,0 0-1,-1 1 1,1-1 0,-1 0-1,1-1 1,-1 1 0,1 0 0,-1 0-1,0 0 1,0 0 0,0 0-1,1 0 1,-1 0 0,0 0-1,0-1 1,0 1 0,0 0-1,-1 0 1,1 0 0,0 0-1,0 0 1,-1 0 0,1 0-1,-1 0 1,1 0 0,-1 0 0,0-1-1,-1-1-7,-1 0-1,0 0 1,0 1-1,1 0 1,-1-1-1,-1 1 1,1 0-1,0 0 1,0 1-1,-5-2 0,1 0-106,0 1-1,0 0 1,0 0-1,0 0 0,0 1 1,0 0-1,-8 1 0,12-1 54,1 1 0,0 1 0,-1-1 0,1 0 0,0 0 0,-1 1 0,1-1 1,0 1-1,-1 0 0,1 0 0,0 0 0,0 0 0,0 0 0,0 0 0,0 1 0,0-1 0,0 1 0,1-1 0,-1 1 0,0 0 0,1-1 0,-1 1 0,1 0 0,0 0 0,-2 3 0,2-3 34,0 0-1,0 0 1,1 0 0,-1 0 0,0 0-1,1 0 1,-1 0 0,1 0 0,0 0 0,0 0-1,0 0 1,0 0 0,0 0 0,0 0-1,1 0 1,-1 0 0,0 0 0,1 0-1,0 0 1,-1 0 0,1 0 0,0-1-1,0 1 1,0 0 0,0 0 0,2 1 0,4 9 14,1 0 0,1 0 1,0-1-1,1 0 0,0 0 1,0-1-1,1-1 0,0 0 1,1 0-1,0-1 0,13 7 1,-20-13 52,0 0 0,0 0 0,1 0 1,-1 0-1,0-1 0,1 0 1,-1 0-1,1-1 0,-1 1 0,1-1 1,0 0-1,-1-1 0,1 1 1,-1-1-1,1 0 0,-1-1 0,0 1 1,0-1-1,1 0 0,-1 0 1,0-1-1,0 0 0,-1 1 0,1-2 1,-1 1-1,1 0 0,5-7 1,1-1 7,-1 0 0,0-1 0,-1-1 0,-1 1 0,0-1-1,0-1 1,7-18 0,-13 25-120,0 1-1,0 0 1,-1-1-1,0 1 0,0-9 1,0 21-571,-1 5 271,-5 13 333,-2 42 0,-1 1-74,8-66 101,-11 51 344,9-48-270,1 0-1,-1 1 1,1-1-1,-1 0 1,0 0-1,-1-1 0,1 1 1,-1 0-1,1-1 1,-4 4-1,5-6-55,0-1-1,0 1 0,0-1 1,1 0-1,-1 1 1,0-1-1,0 0 1,0 0-1,0 1 1,0-1-1,0 0 0,0 0 1,0 0-1,1 0 1,-1 0-1,0 0 1,0 0-1,0-1 1,0 1-1,0 0 0,0 0 1,0-1-1,1 1 1,-1-1-1,0 1 1,0-1-1,0 1 1,1-1-1,-1 1 0,0-1 1,1 1-1,-1-1 1,0 0-1,1 0 1,-1 0-1,-1-1-52,0 0-1,1 0 1,-1 0 0,1 0-1,0 0 1,0 0 0,0 0-1,0 0 1,0 0 0,0-1-1,0 1 1,0-3 0,1 4-298,9 1-458,2 1 699,1 0 0,-1 1 1,1 0-1,-1 1 0,17 6 0,25 15-211,-19-8-3403,-20-12 1891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11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23 151 8800,'-22'-65'3264,"30"47"-2528,3-2-224,-8 11-256,8-3-256,-3 3-352,3 1 192,-3-1-2688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16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110 611 1888,'-4'0'740,"8"0"1976,2-4-1730,-1 0-823,1 0-1,-1 0 0,0-1 0,-1 0 0,1 0 1,-1 0-1,7-11 0,22-45 382,-24 42-327,10-18 251,-2-1 1,-1 0-1,-2-2 0,14-64 0,-18 15-452,-8 70-40,0 0-1,-1 1 0,-2-24 1,0 8 229,1 33-322,4 10-491,-8 29 592,-9 54 37,-15 42 40,5-32-37,-42 208 184,52-266-160,-3 0 1,-36 74-1,35-82 111,0-3 135,-41 57-1,52-83 296,4-8 183,3 0-748,-1 0-1,1 0 0,-1 0 0,1-1 0,0 1 0,-1 0 0,1 0 1,0 0-1,0 0 0,1-1 0,91-79-28,-37 16 5,-39 49-39,-1-2 1,0 0 0,-1-1 0,-1 0 0,14-27-1,29-53-35,17-34-6,-71 126 40,1 0 0,-1 1 0,1-1 0,0 1 0,1 0 0,-1 1 0,1-1 0,0 1 0,1-1 0,-1 2 0,8-6 0,-11 9 6,1 0 0,0 0 0,-1 0 0,1 0 1,0 0-1,0 1 0,-1-1 0,1 1 0,0 0 1,0-1-1,0 2 0,0-1 0,0 0 0,-1 0 0,1 1 1,0 0-1,0-1 0,3 2 0,2 1 7,0 1 0,-1-1-1,1 1 1,12 9 0,-15-9 83,0-1 0,-1 1 0,1 0 0,-1 0 0,6 8 0,-9-10 24,2 6 1296,-6-10-1308,1 1 0,0-1 0,-1 0 0,1 1 0,-1 0 0,0 0 0,-2-1 0,-13-6 167,5-1-315,-1 1 0,0 0 0,0 2 0,-1-1 0,-18-4 0,31 10 49,0 1-1,0 0 1,0 0 0,0 0 0,0 0 0,0 1 0,0-1 0,0 0 0,0 1 0,0-1 0,0 1 0,1 0 0,-4 1 0,-21 14-244,22-13 211,1-1 36,1 1 1,0-1-1,0 0 0,-1 1 0,2-1 0,-1 1 0,0-1 0,0 1 0,1 0 1,-1 0-1,0 4 0,-10 36-271,10-37 255,1 3 40,0 0 0,1 0 0,0 0 0,0 0 0,1 0 0,0 0 0,0-1 0,1 1 0,0 0 0,1-1 0,0 1 0,0-1 0,1 0 0,0 0 0,6 9 0,-8-15 32,-1 0-1,1-1 1,-1 1 0,1 0 0,0-1-1,0 1 1,0-1 0,0 1 0,0-1-1,0 0 1,0 0 0,0 0 0,1 0-1,-1 0 1,0-1 0,0 1-1,1-1 1,-1 1 0,1-1 0,-1 0-1,0 0 1,1 0 0,-1 0 0,1 0-1,-1-1 1,0 1 0,1-1 0,-1 1-1,0-1 1,1 0 0,-1 0-1,0 0 1,0 0 0,0 0 0,3-3-1,2-1 70,-1 0 0,0 0 0,0 0 0,0-1 0,0 0 0,-1 0 0,0-1 0,0 0 0,4-9 0,7-18 212,23-72 1,-37 98-308,0 0 1,-1-1-1,0 1 1,-1 0-1,0-15 1,0 7-242,-3 5-72,1 8-132,2 10 66,-1 8 335,2 1 1,0 0 0,1-1-1,0 1 1,1-1-1,1 1 1,0-1-1,2 0 1,-1-1 0,2 1-1,0-1 1,12 18-1,-15-26 136,-2-3-27,0 0 0,1 0 1,0 0-1,-1 0 0,6 4 0,-8-6-55,1-1-1,0 1 0,0-1 0,0 1 1,0-1-1,0 1 0,0-1 0,0 0 1,1 1-1,-1-1 0,0 0 0,0 0 1,0 0-1,0 0 0,0 0 1,0 0-1,0 0 0,0 0 0,0 0 1,1-1-1,-1 1 0,0 0 0,0-1 1,2 0-1,2-2 65,1 0 1,-1-1-1,0 1 1,0-1-1,0 0 1,0-1-1,-1 1 0,0-1 1,0 1-1,0-1 1,5-9-1,0 3-166,1 0 1,19-17-1,-25 24 77,-1 2-34,0-1 1,0 0-1,0 1 1,1-1-1,-1 1 0,1 0 1,-1 0-1,1 0 1,0 1-1,0-1 1,0 1-1,0 0 1,0 0-1,0 1 1,0-1-1,0 1 1,7 0-1,-4-1 85,-1 1 0,1 1 0,0-1 0,-1 1 0,1 0 0,-1 1 0,1-1 0,9 5 0,-14-5-97,-1-1-5,6 3 1627,-19-3-1377,10 0-226,1 1 0,-1-1 0,1 0-1,-1 1 1,1-1 0,-1 0 0,1 1-1,-1 0 1,1-1 0,0 1 0,-1 0 0,1 0-1,0 0 1,0 0 0,0 0 0,0 0-1,0 0 1,0 0 0,0 0 0,0 1 0,0-1-1,-1 2 1,-1 4-80,-1 0-1,2-1 0,-4 11 1,3-7 98,1-3-5,1 0 1,-1 0-1,2 0 0,-1 0 1,1 0-1,0 0 0,0 0 1,1 1-1,0-1 0,0 0 1,0 0-1,1 0 0,0 0 1,1-1-1,0 1 0,0-1 1,0 1-1,1-1 0,5 8 1,-8-12 53,0 0 0,0 0 0,1-1 0,-1 1 0,0 0 0,1-1 0,-1 1 0,1-1 0,-1 1 0,1-1 0,0 0 0,0 0 0,0 1 0,-1-1 0,1-1 0,0 1 0,0 0 0,0 0 0,1-1 0,-1 1 0,0-1 0,0 0 0,0 1 0,0-1 0,0 0 0,0 0 0,1-1 0,-1 1 0,0 0 0,0-1 0,0 1 0,0-1 0,0 0 0,3 0 0,0-2 14,0-1 0,0 1 0,0-1 1,0 0-1,-1 0 0,1 0 0,-1-1 1,0 1-1,0-1 0,-1 0 0,4-6 1,53-105 177,0 0 15,-56 110-225,21-35 152,36-82 0,-58 113-144,1 0 0,-1 0 0,-1 0 0,1-1 0,-2 1 0,0-1 0,0 1 0,-1-1 0,-1-12 0,1 22-39,0 0 1,0 0-1,0 1 0,0-1 0,0 0 1,0 0-1,0 1 0,0-1 0,-1 0 1,1 0-1,0 1 0,-1-1 0,1 0 1,0 0-1,-1 1 0,1-1 0,-1 1 0,1-1 1,-1 0-1,1 1 0,-1-1 0,0 1 1,1-1-1,-1 1 0,0-1 0,1 1 1,-1 0-1,0-1 0,1 1 0,-1 0 1,0 0-1,0-1 0,1 1 0,-3 0 1,2 0-42,-1 1 1,1-1-1,-1 1 1,0-1 0,1 1-1,-1 0 1,1 0-1,0 0 1,-1 0 0,1 0-1,0 0 1,-1 0-1,1 0 1,0 0 0,-1 2-1,-2 2 0,0 0 0,1 1-1,0-1 1,0 1 0,0-1 0,1 1-1,-2 6 1,-9 44 70,5-16-110,5-26 36,1 0 0,1 1 0,0 16 0,0-2-108,0-2 178,0 0 0,6 39 1,-3-54 39,0 0 1,1 0-1,0 0 0,1 0 1,0-1-1,1 1 1,10 17-1,-12-25-26,0 0 0,0-1 0,1 1 0,-1-1 0,1 0 0,-1 0 0,1 0-1,0 0 1,0-1 0,0 1 0,1-1 0,-1 0 0,0 0 0,1-1 0,-1 1 0,10 0 0,-7 0 43,0-2 1,-1 1-1,1-1 1,0 0-1,0 0 1,-1-1-1,1 0 1,0 0-1,-1-1 1,1 0-1,7-3 1,-1-1 40,-1 0 0,0 0 1,0-1-1,-1-1 0,0 0 1,0 0-1,-1-1 0,0-1 1,0 0-1,13-19 0,-22 29-103,-1-1-1,0 1 0,1-1 1,-1 0-1,0 1 1,0-1-1,0 0 0,0 1 1,1-1-1,-1 0 0,0 1 1,0-1-1,0 1 1,0-1-1,0 0 0,-1 1 1,1-1-1,0 0 0,0 1 1,0-1-1,0 0 1,-1 1-1,1-1 0,0 1 1,-1-1-1,1 1 1,0-1-1,-1 0 0,1 1 1,-1 0-1,1-1 0,-2 0 1,2 0-12,-1 1 0,0-1 0,0 1 0,0-1 0,0 1 0,0-1 0,1 1 0,-1-1 0,0 1 0,0 0 0,0 0 0,0 0 0,0-1 0,0 1 1,0 0-1,0 0 0,0 0 0,0 0 0,0 1 0,0-1 0,0 0 0,0 0 0,-2 1 0,-2 2-66,0 0 1,0 1-1,1-1 0,-1 1 1,1 0-1,-1 0 1,1 0-1,0 1 0,1 0 1,-1-1-1,-2 7 0,1-2 39,0-1-1,1 1 0,0 0 0,1 0 1,0 0-1,-2 11 0,5-17 38,-1 0-1,1-1 1,0 1 0,0 0 0,0-1-1,1 1 1,-1 0 0,1-1 0,-1 1 0,1 0-1,0-1 1,0 1 0,0-1 0,0 0-1,1 1 1,-1-1 0,1 0 0,-1 0-1,1 1 1,0-1 0,0-1 0,0 1-1,0 0 1,0 0 0,0-1 0,0 1 0,1-1-1,-1 0 1,1 1 0,-1-1 0,5 1-1,-4-1 60,1 0 0,-1 0-1,0 0 1,1 0 0,-1-1 0,1 1-1,-1-1 1,1 0 0,-1 0-1,1-1 1,-1 1 0,1-1-1,-1 1 1,0-1 0,1 0 0,-1 0-1,0-1 1,1 1 0,-1-1-1,0 1 1,0-1 0,0 0-1,-1 0 1,4-3 0,-2 0 9,-1 0 0,1 0 0,-1 0 1,0 0-1,-1-1 0,1 1 0,-1-1 1,0 0-1,0 1 0,-1-1 0,0 0 0,0 0 1,0-12-1,-1 6 8,0 0 1,-1 0 0,0 0 0,-1 0-1,-1 0 1,-4-13 0,5 18-188,-1-1 1,1 1-1,-2 0 0,1 0 1,-1 0-1,0 0 0,0 1 1,-1-1-1,-6-5 0,11 11 90,-1 1 0,1-1 0,-1 1 0,1 0 0,-1 0 0,1-1 0,-1 1 0,1 0 0,-1 0 0,1 0 0,-1-1 0,0 1 0,1 0 0,-1 0 0,1 0 0,-1 0 0,0 0 0,0 0 0,1 0 10,0 0 1,-1 1 0,1-1-1,0 0 1,0 0-1,0 0 1,-1 0 0,1 0-1,0 0 1,0 0-1,0 1 1,0-1-1,-1 0 1,1 0 0,0 0-1,0 0 1,0 1-1,0-1 1,0 0 0,-1 0-1,1 0 1,0 1-1,0-1 1,0 0-1,0 0 1,0 1 0,0-1-1,0 0 1,0 0-1,0 1 1,0-1 0,0 0-1,0 0 1,0 0-1,0 1 1,0-1-1,0 0 1,0 0 0,0 1-1,0-1 1,1 0-1,-1 0 1,0 0-1,0 1 1,0-1 0,0 0-1,0 0 1,0 0-1,1 0 1,-1 1 0,1 1 25,1 1 1,-1-1 0,1 0 0,-1 0-1,1 0 1,0 0 0,0 0 0,0 0-1,0 0 1,4 2 0,-3-3 28,1 0 1,-1 0-1,0 0 1,1 0-1,-1 0 0,1-1 1,-1 0-1,1 0 1,3 0-1,4-1 5,1 0 0,-1-1 0,0-1 0,0 0 0,0 0 0,16-8 0,24-7 280,-48 17-314,3-1-39,1 0 0,-1 1 0,1-1 0,-1 1 0,13 0 0,-17 2 38,1-1 0,-1 0-1,0 1 1,0 0 0,1-1 0,-1 1-1,0 0 1,0 0 0,0 0 0,0 1-1,0-1 1,0 0 0,0 1 0,0-1-1,0 1 1,-1 0 0,1-1 0,0 1-1,-1 0 1,2 3 0,1 4 61,0 0-1,0-1 1,-1 1 0,-1 1-1,0-1 1,0 0 0,1 15-1,1 5 197,7 41-214,-11-65-31,1-1 0,0 0 0,0 0 0,0 0 0,1 0 1,-1 0-1,1 0 0,0 0 0,0-1 0,0 1 0,1-1 0,2 4 0,-3-5-125,0 1 0,0-1 0,0 0 0,1 0 0,-1-1 0,0 1 0,1 0 0,-1-1 0,1 1 0,0-1 0,-1 0-1,1 0 1,0 0 0,0 0 0,0 0 0,0-1 0,4 1 0,3-1-501,-8 0 214,1 1-1,-1-1 1,1 0-1,-1 0 1,1 0 0,-1 0-1,1-1 1,-1 1-1,1-1 1,-1 1-1,0-1 1,1 0 0,-1 0-1,0 0 1,1 0-1,-1-1 1,3-2-1,10-19-3363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1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1248,'3'-19'510,"-3"17"-507,0-1 0,0 1 0,0 0 1,1 0-1,-1 0 0,1 0 0,-1 0 0,2-3 1,8-7-23,3-5 1499,-12 15-1328,0 1-1,-1 0 1,1 0 0,0 0-1,0 0 1,0 0 0,0 0 0,0 0-1,0 0 1,0 1 0,0-1-1,2-1 1,-2 2-40,0 0 0,0-1 0,-1 1 0,1-1 0,0 1 0,0-1 0,-1 1 0,1-1 1,0 1-1,-1-1 0,1 0 0,-1 1 0,1-1 0,-1 0 0,1 1 0,-1-1 0,1 0 0,-1 0 0,0 0 0,1 1 0,-1-1 0,0-1 0,2 1 1225,-1 0-1290,-1 1 0,0 0 0,1 0 0,-1 0 0,0 0 1,1 0-1,-1 0 0,0-1 0,1 1 0,-1 0 0,0 0 0,0 0 0,1-1 0,-1 1 1,0 0-1,0 0 0,0-1 0,1 1 0,-1 0 0,0-1 0,0 1 0,0 0 0,0-1 1,1 1-1,-1 0 0,0-1 0,0 1 0,0-1 24,0 0 0,0 1 0,1-1 0,-1 0 0,0 1 0,1-1 0,-1 0 0,0 1 0,1-1 0,-1 1 0,1-1 0,-1 0 0,1 1 0,-1-1 0,1 1 0,-1 0 0,1-1 0,0 1 0,-1-1 0,1 1 0,0 0 0,-1-1 0,1 1 0,0 0 0,-1 0 0,1 0 0,0-1 0,0 1 0,1 0 0,28-2 427,-20 1-342,69-4 303,131 6-1,-149 3-427,22 2-312,-28 1-2877,-20 1 1084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139 458 2080,'-1'-3'183,"1"0"0,-1 1 1,1-1-1,-1 0 0,1 0 0,0 0 1,0 0-1,0 0 0,1 0 0,-1 1 1,1-1-1,-1 0 0,1 0 0,0 1 1,0-1-1,0 0 0,1 1 0,-1-1 0,3-3 1,4-9 1132,-6 12-901,-1 1-1,0-1 0,0 0 1,0-1-1,0 1 0,-1 0 1,1 0-1,-1 0 1,1-4-1,22 68 2370,2 18-1232,25 137 0,-47-189-1321,-2 1 1,-1 0-1,0 0 1,-9 48-1,7-65-76,0 0-1,-5 15 1,6-23-115,0 0 1,-1 0 0,1 0-1,-1 0 1,0 0 0,1 0-1,-1-1 1,-1 1 0,1-1-1,0 1 1,0-1-1,-6 4 1,1-2 82,1 0 0,-1 0-1,0-1 1,0 0 0,-12 3-1,15-5-89,0 0-1,-1-1 1,1 1-1,0-1 1,-1 0-1,1 0 0,0 0 1,-1-1-1,1 0 1,0 1-1,-8-4 0,-27-15 89,30 14-217,-1 0 1,1 1-1,-19-7 1,28 12 90,-1-1-1,1 0 1,-1 0-1,1-1 1,-1 1-1,1 0 1,-1 0-1,1 0 1,-1 0-1,1 0 1,-1 0-1,1-1 1,-1 1 0,1 0-1,-1 0 1,1-1-1,0 1 1,-1 0-1,1-1 1,-1 1-1,1 0 1,0-1-1,-1 1 1,1-1-1,0 1 0,0 0-1,0-1 0,0 1 0,0 0 0,0 0 0,0 0 1,1 0-1,-1 0 0,0 0 0,0 0 0,0 0 1,0 0-1,0 0 0,0 0 0,1 0 0,-1 1 0,0-1 1,0 0-1,0 0 0,0 0 0,0 0 0,0 0 1,0 0-1,1 0 0,-1 0 0,0 0 0,0 0 0,0 0 1,0 0-1,0 0 0,0 1 0,0-1 0,0 0 1,0 0-1,0 0 0,0 0 0,0 0 0,0 0 0,1 0 1,-1 1-1,0-1 0,0 0 0,0 0 0,0 0 1,0 0-1,0 0 0,0 1 0,13 1-356,-1 0 421,-1-2 0,1 1 1,-1-2-1,0 1 0,22-5 0,54-20 49,-28 7-3,190-62 462,-227 71-511,0 0 0,-1-1 1,0-2-1,0 0 0,-1-1 1,-1-1-1,24-22 0,-25 17-10,-1-2-1,0 1 0,-2-2 0,-1 0 0,12-25 1,49-123 241,-64 141-336,66-145-137,-68 157 146,2-5-25,0-1 1,-2 1-1,13-47 0,-21 33-494,-2 36 543,1 0 0,0 0 0,0 0 0,0-1 0,-1 1-1,1 0 1,0 0 0,0 0 0,0 0 0,-1-1 0,1 1 0,0 0 0,0 0 0,-1 0-1,1 0 1,0 0 0,-1 0 0,1 0 0,0 0 0,0 0 0,-1 0 0,1 0 0,0 0-1,0 0 1,-1 0 0,1 0 0,0 0 0,0 0 0,-1 0 0,1 1 0,0-1 0,0 0-1,-1 0 1,1 0 0,0 0 0,0 1 0,-1-1 0,1 0 0,0 0 0,0 0 0,0 1-1,-12 7-223,-62 74 33,66-74 189,0 1 1,1 0-1,1 0 0,0 0 1,0 1-1,0 0 0,-5 15 1,0 8 68,1 0-1,-9 54 1,12-43-28,0-4 43,2 1 0,2 0 1,2 47-1,2-77 25,0 12-21,9 46 0,-8-62-37,0 0 0,0 0 0,1 0 0,0 0 0,0-1 0,1 1 0,-1-1 1,1 0-1,1 0 0,7 8 0,-7-9 35,0-1 0,0 0 0,0 0-1,1 0 1,0-1 0,-1 1 0,1-1 0,0-1-1,1 1 1,8 1 0,-5-2-9,0 0 0,-1-1 0,1 0 0,0-1 0,0 0 0,13-1 0,3-3 54,0-1 0,-1-1 0,1-1 0,-1-2 0,27-12 0,-46 17-68,0 0-1,1-1 1,-2 1 0,1-1-1,-1-1 1,1 1-1,-1-1 1,-1 0-1,1 0 1,-1 0-1,4-8 1,-7 11-49,1-1-1,0 0 1,-1 0-1,0 0 1,0 0 0,0 0-1,-1 0 1,1 0-1,-1 0 1,0-1 0,0 1-1,-1-5 1,1-7 0,0 14-21,0 1-1,0 0 0,0 0 0,0 0 1,0 0-1,1 0 0,-1 0 0,0 0 1,1 0-1,-1 0 0,0 0 0,1 0 1,-1 0-1,1 0 0,0 0 0,-1 0 1,1 0-1,0-1 0,19-7-297,-7 3 303,-6 4 20,-1 1-1,0 0 1,1 0 0,-1 0-1,1 0 1,-1 1 0,1 0-1,-1 1 1,0 0 0,1 0-1,11 3 1,-14-2-12,0-1 0,-1 1 0,1 0 1,-1 0-1,1 0 0,-1 1 0,0-1 0,0 1 0,0 0 0,0 0 0,-1 0 1,1 0-1,-1 0 0,0 1 0,1-1 0,-2 1 0,1-1 0,0 1 1,-1 0-1,1-1 0,-1 1 0,1 5 0,0 8-91,0 1-1,0-1 1,-3 34 0,0-19 60,1 33 268,0-64-221,0-1 1,0 1 0,0 0 0,0-1-1,1 1 1,-1 0 0,0-1 0,0 1 0,1-1-1,-1 1 1,0-1 0,1 1 0,-1-1-1,1 1 1,-1-1 0,0 1 0,1-1-1,-1 1 1,1-1 0,-1 1 0,1-1-1,0 0 1,-1 1 0,1-1 0,-1 0-1,1 0 1,0 1 0,-1-1 0,1 0-1,-1 0 1,1 0 0,0 0 0,-1 0 0,2 0-1,24-1 228,-23 1-289,41-8 257,47-13-1,-73 16-243,252-69 439,-232 64-530,68-28 0,-67 21 40,-29 5 731,-12 2-846,1 9 203,1 1 1,0 0-1,0 0 1,0 0-1,-1 0 0,1 0 1,0 0-1,0-1 0,0 1 1,-1 0-1,1 0 0,0 0 1,0 0-1,-1 0 0,1 0 1,0 0-1,0 0 0,-1 0 1,1 0-1,0 0 0,0 0 1,0 0-1,-1 0 0,1 0 1,0 1-1,0-1 0,-1 0 1,-17 14-370,7-4 203,4-7 127,1 0-1,0 1 1,-1 0 0,1 1-1,0-1 1,1 1 0,-9 9-1,-4 6 49,11-12-24,-1 1 1,1 0-1,-9 15 1,14-20 14,0-1 1,1 0-1,0 1 1,0 0 0,0-1-1,0 1 1,0 0-1,0-1 1,1 1 0,0 0-1,0 0 1,0-1 0,0 1-1,1 0 1,0 4-1,2 3 55,0-1-1,1 1 0,0-1 0,1 0 0,9 17 1,-13-26-23,0-1 0,-1 1 1,1 0-1,0-1 1,0 1-1,0-1 0,-1 1 1,1-1-1,0 1 0,0-1 1,0 0-1,0 1 1,0-1-1,0 0 0,0 0 1,0 0-1,0 0 0,0 0 1,-1 0-1,1 0 0,0 0 1,0 0-1,0 0 1,0 0-1,0-1 0,0 1 1,0 0-1,0-1 0,0 1 1,0 0-1,-1-1 1,1 1-1,0-1 0,0 0 1,0 0-1,3-2 32,0 0-1,0 0 1,0-1-1,-1 0 1,4-5-1,7-13 80,-1 0 1,11-27-1,-20 39-118,0 0 1,-1-1-1,0 1 1,2-21-1,-2 9 88,-2-27-841,-1 49 724,0 0 1,0 0 0,0 0 0,0-1-1,0 1 1,0 0 0,0 0 0,0 0 0,0 0-1,-1 0 1,1 0 0,0 0 0,0 0-1,0 0 1,0 0 0,0 0 0,0 0-1,0 0 1,0 0 0,0 0 0,-1 0-1,1 0 1,0 0 0,0 0 0,0 0-1,0 0 1,0 0 0,0 0 0,0 0-1,0 0 1,-1 0 0,1 0 0,0 0 0,0 0-1,0 0 1,0 0 0,0 0 0,0 0-1,0 0 1,0 0 0,0 0 0,-1 0-1,1 0 1,0 0 0,0 0 0,0 0-1,0 1 1,0-1 0,0 0 0,0 0-1,0 0 1,0 0 0,0 0 0,0 0-1,0 0 1,0 0 0,0 0 0,0 1 0,0-1-1,0 0 1,0 0 0,0 0 0,0 0-1,-5 6-212,3-1 184,1 0 0,0 0 0,0 0 1,-1 8-1,-1 5-44,2-14 82,1 1 1,-1-1-1,1 0 1,0 0-1,0 0 0,0 1 1,1-1-1,0 0 0,0 0 1,0 0-1,0 0 1,0 0-1,1 0 0,-1 0 1,1 0-1,0-1 0,1 1 1,-1-1-1,1 1 1,-1-1-1,1 0 0,0 0 1,0 0-1,0 0 0,5 2 1,-1 0 36,1 0 1,-1 0-1,1-1 0,0-1 1,1 1-1,-1-1 0,1 0 1,-1-1-1,1 0 0,18 1 1,-6-1 57,1-2 1,0 0 0,0-1 0,-1-2-1,1 0 1,28-8 0,-24 3 17,0 0 0,-1-2 0,30-15 0,-45 19-83,-1 0 1,1 0-1,-1-1 1,-1 0-1,0-1 1,0 0-1,0 0 1,-1 0-1,0-1 1,11-18-1,2-15 49,23-70 1,-18 31-45,-4-1 1,12-93 0,-30 163-140,-2 1 0,0-1 0,0 0 0,-1-1 0,0 1 0,-1 0 0,-3-15 0,1 18-396,1 12 69,-6 15 227,4-12 208,2 1 0,-1-1-1,1 1 1,0-1 0,0 1 0,1 0 0,-1 9 0,-4 16-33,-32 182 200,-5 20 8,12-94 447,29-132-577,-2 5 88,1 0 0,1 0 0,-2 20 0,4-32-121,0-1 1,0 0-1,0 0 0,0 0 0,0 0 1,0 0-1,0 0 0,0 1 0,0-1 1,-1 0-1,1 0 0,0 0 1,0 0-1,1 0 0,-1 0 0,0 1 1,0-1-1,0 0 0,0 0 1,0 0-1,0 0 0,0 0 0,0 0 1,0 1-1,0-1 0,0 0 0,0 0 1,0 0-1,0 0 0,0 0 1,1 0-1,-1 0 0,0 0 0,0 1 1,0-1-1,0 0 0,0 0 1,0 0-1,0 0 0,1 0 0,-1 0 1,0 0-1,0 0 0,0 0 0,0 0 1,0 0-1,1 0 0,5-6 327,11-18-191,-13 17-110,7-7-32,1 0 0,1 1-1,22-19 1,-8 7-146,-23 22 104,-1 0-1,1 0 1,-1 0-1,1 1 0,0-1 1,0 1-1,0 0 1,0 0-1,0 1 1,1-1-1,-1 1 1,1 0-1,-1 0 0,7-1 1,-9 2 21,1 0 0,-1 1 1,1-1-1,-1 1 0,1-1 1,-1 1-1,0 0 0,1 0 0,-1 0 1,0 0-1,0 0 0,0 0 0,0 1 1,1-1-1,-2 1 0,1-1 1,0 1-1,0 0 0,-1 0 0,1 0 1,0 0-1,-1 0 0,0 0 1,0 0-1,0 0 0,0 1 0,2 3 1,7 17-63,-5-13 94,-1 0 1,4 11 0,-5-8 0,2 0 0,-1-1 1,2 1-1,13 22 0,-15-28-19,1 0-1,1 1 1,0-2 0,0 1-1,0-1 1,1 0-1,0 0 1,8 5-1,-12-9 36,1-1 0,-1 1 0,0-1 0,1 0 0,-1 0 0,1-1 0,0 1 0,-1-1-1,1 0 1,0 0 0,-1 0 0,1 0 0,-1 0 0,1-1 0,0 0 0,-1 0 0,1 0 0,4-2-1,8-3 63,-1-1 0,23-15 0,-31 18-39,41-26 101,62-52 0,-96 69-152,-1 0-1,0 0 1,0-2 0,-1 0-1,-1 0 1,15-27 0,43-109 35,-51 110-33,53-139 251,-59 147-414,0-1 0,9-56 0,-20 87 126,0 0-1,0 0 1,-1 0 0,0 0-1,1 0 1,-1-1-1,0 1 1,-1 0-1,1 0 1,0 0 0,-1 0-1,0 0 1,0 0-1,0 0 1,0 0-1,0 0 1,0 0 0,-1 0-1,0 0 1,-3-4-1,3 6 5,1 0 1,0 0-1,-1 1 0,1-1 0,0 1 0,-1-1 0,1 1 1,-1-1-1,1 1 0,-1 0 0,0 0 0,1 0 0,-1-1 0,1 2 1,-1-1-1,1 0 0,-1 0 0,1 0 0,-3 1 0,-27 11-224,24-8 233,-1 1 0,1 1-1,-1-1 1,2 1 0,-1 0-1,1 1 1,-1-1 0,2 1-1,-7 9 1,0 3-29,1 0 0,-14 31 0,13-20 17,1 1 0,-7 38 0,-8 66-96,25-128 109,-6 43-51,0 88 0,7-120 102,2 1-1,-1 0 1,2-1 0,1 1 0,0-1-1,1 0 1,1 0 0,0-1 0,2 0-1,0 0 1,1 0 0,16 22 0,-23-36-19,0-1 0,0 1 0,0-1 0,1 1 0,-1-1 1,1 0-1,-1 0 0,1 0 0,0 0 0,0 0 0,0-1 0,0 1 1,0-1-1,0 0 0,0 0 0,1 0 0,-1 0 0,0 0 1,1-1-1,-1 0 0,6 1 0,-1-3 42,1 0-1,-1 0 1,-1 0-1,1-1 1,12-6 0,37-24 82,-30 17-79,88-57 5,-75 49-12,-2-2 0,47-41 0,-54 33-388,-38 43 207,-1 0 0,1 1 0,0 0 0,1 1 1,1-1-1,-1 1 0,-3 12 0,-2 9 190,-10 45 0,8 2-63,12-67 43,0-1 1,1 1-1,0-1 1,4 20-1,-4-30-24,0 1-1,1 0 1,-1-1-1,0 1 1,1-1-1,0 1 1,-1 0-1,1-1 1,0 1-1,0-1 1,0 1-1,0-1 1,0 0 0,0 1-1,0-1 1,0 0-1,0 0 1,1 0-1,-1 0 1,2 1-1,-1-1-6,0-1 0,-1 1 0,1-1 0,0 0 0,0 0 0,-1 0 0,1 0 0,0 0 0,-1 0-1,1 0 1,0 0 0,0-1 0,-1 1 0,1-1 0,-1 1 0,3-2 0,4-2 24,0-1 1,0 0 0,-1 0 0,0 0-1,13-14 1,6-9 29,30-43-1,-32 39-174,35-37 0,-23 37-16,-35 30-149,0 9 24,17 57 99,10 27 190,-24-81 2,0-1 0,1 1 0,0-1 1,1 0-1,0 0 0,12 14 0,-16-21-25,0 0 0,1 0 0,-1 0 0,1-1 0,-1 1-1,1-1 1,0 1 0,0-1 0,-1 0 0,1 0 0,0 0 0,0-1 0,0 1 0,0-1 0,0 1 0,0-1 0,0 0 0,0 0-1,0-1 1,0 1 0,0 0 0,0-1 0,0 0 0,0 0 0,4-2 0,6-2 71,-1-1 1,0 0-1,-1 0 1,17-14-1,116-100 42,-118 97-115,2 0-55,44-27 0,-46 33 77,-19 12-96,0 0 0,1 1 0,0-1 0,-1 2 0,17-6 1,-23 9 52,0 0 0,0 0 0,0 0 0,0 0 0,0 0 0,-1 0 0,1 0 0,0 1 0,0-1 0,0 0 0,0 0 0,-1 1 0,1-1 0,0 1 0,0-1 0,-1 1 0,1-1 0,0 1 0,-1-1 0,1 1 0,-1 0 0,1-1 0,0 1 0,-1 0 0,0 0 0,1-1 0,-1 1 0,1 0 0,-1 0 0,0 0 0,1-1 0,-1 3 0,6 27-94,-6-29 98,1 21 50,-1 0-1,-4 26 1,1 15 79,6-42 297,16-49 44,47-67-423,-58 85-35,1 0 1,0 1-1,1 0 0,0 0 0,1 1 1,18-11-1,-5 5-143,31-16 26,-49 27 21,0 0 0,0 1 1,0 0-1,0 1 0,0-1 0,0 1 0,10 0 0,-15 1 73,0 0 0,1 0 0,-1 0-1,0 0 1,0 0 0,0 1 0,0-1-1,1 0 1,-1 1 0,0-1 0,0 1-1,0 0 1,0-1 0,0 1 0,0 0 0,0-1-1,0 1 1,0 0 0,0 0 0,-1 0-1,1 0 1,0 0 0,0 0 0,-1 0-1,1 0 1,-1 0 0,1 0 0,-1 0-1,1 1 1,-1-1 0,0 0 0,1 2 0,0 5-9,-1 0 1,1 0-1,-1 0 1,-1 9-1,0 1 62,1-3-32,3 53 20,-3-62-17,1 1 0,1 0 0,-1-1 0,1 1 0,1-1 0,-1 1 0,7 10 0,-5-10 41,1 0 0,0 0 0,0-1 1,0 0-1,1 0 0,0 0 1,1-1-1,-1 1 0,8 3 0,-9-6-28,0 0-1,0-1 0,1 0 1,-1 0-1,0 0 0,1-1 1,-1 1-1,1-1 0,-1-1 1,1 1-1,0-1 0,-1 0 1,1 0-1,7-2 0,4-2 6,0 0 0,-1-1 0,0-1 0,22-11 0,59-37-80,-88 48 55,252-169 282,-254 170-299,-1 1 2,1-1 1,-1 0-1,0 0 1,0 0-1,-1-1 0,0 0 1,8-11-1,-12 17-1,-1 0-1,0-1 0,1 1 1,-1 0-1,0-1 1,0 1-1,0-1 0,1 1 1,-1-1-1,0 1 0,0 0 1,0-1-1,0 1 1,0-1-1,0 1 0,0-1 1,0 1-1,0-1 0,0 1 1,0-1-1,0 1 1,0-1-1,0 1 0,0 0 1,0-1-1,0 1 0,-1-1 1,1 1-1,0-1 1,-1 1-4,0-1 1,1 1 0,-1 0 0,0-1 0,1 1 0,-1 0 0,0 0 0,0-1-1,0 1 1,1 0 0,-1 0 0,0 0 0,0 0 0,1 0 0,-2 0 0,-4 1-54,0 0 1,0 1-1,-10 3 1,-2 1 22,0 2-1,1 0 1,0 1 0,0 1 0,-19 15 0,30-20 31,1-1 1,0 1-1,0-1 0,0 1 0,1 1 1,0-1-1,0 1 0,0-1 0,1 1 1,-1 0-1,1 0 0,1 1 0,-1-1 1,1 1-1,0-1 0,1 1 0,0 0 1,-1 12-1,2-8 49,1-1-1,0 0 1,1 1 0,0-1-1,1 0 1,0 0-1,0 0 1,1 0 0,0-1-1,9 14 1,-11-19-7,1 0 0,0 0 0,1-1 0,-1 1 0,0 0-1,1-1 1,0 0 0,0 0 0,0 0 0,8 3 0,-9-4-4,1-1 0,-1 0 0,1 0 0,0 0 0,0 0 0,-1-1 0,1 1 0,0-1 0,0 0 0,0 0-1,0 0 1,-1-1 0,1 0 0,0 1 0,5-3 0,2-2 27,0 0 0,1 0-1,-2-1 1,1 0 0,-1-1-1,16-14 1,52-56 136,12-30-114,-82 99-87,-6 6 8,0 0 0,1 0 0,-1 0 1,0-1-1,0 1 0,-1-1 0,1 1 1,-1-1-1,1 1 0,-1-1 0,0 0 1,0 0-1,1-3 0,-2 6-2,0 1-1,0-1 0,0 0 1,0 0-1,0 0 0,0 0 1,-1 0-1,1 1 1,0-1-1,0 0 0,0 0 1,0 0-1,0 0 0,-1 0 1,1 0-1,0 0 0,0 0 1,0 0-1,0 0 1,-1 0-1,1 1 0,0-1 1,0 0-1,0 0 0,0 0 1,-1 0-1,1 0 1,0 0-1,0-1 0,0 1 1,0 0-1,-1 0 0,1 0 1,0 0-1,0 0 0,0 0 1,0 0-1,-1 0 1,1 0-1,0 0 0,0 0 1,0-1-1,0 1 0,0 0 1,0 0-1,-1 0 0,1 0 1,0 0-1,0-1 1,0 1-1,0 0 0,0 0 1,0 0-1,0 0 0,0 0 1,0-1-1,0 1 1,0 0-1,0 0 0,0 0 1,0-1-1,0 1 0,0 0 1,-13 16-232,11-13 220,-3 4 11,2-1 1,-1 1-1,1 0 1,0-1-1,0 1 1,-3 12 0,-6 48 79,9-48-71,-7 52 15,-21 105 37,-29 25 139,-60 122-341,104-288 335,-30 50 0,38-72-85,-1 0 1,-1 0-1,0-1 1,-1-1-1,0 1 1,-19 13 0,27-22-76,-1-1 1,1 0-1,-1 0 1,1 0 0,-1 0-1,0-1 1,0 1 0,0-1-1,0 0 1,0 0 0,0-1-1,0 1 1,0-1 0,0 0-1,0 0 1,-8-1 0,8 0-6,-1 0 0,0-1 0,1 0 0,-1 0 0,1 0 0,0 0 0,0 0 0,0-1 0,0 0 0,0 0 0,0 0 0,1 0 0,-1-1 0,-4-6 0,1-1-29,1 1 1,0-1 0,0 1 0,2-2-1,-8-21 1,6 10 23,0-1 1,-2-26-1,7 40 16,0 0 0,1 0 0,0-1 0,0 1 0,2 0 0,3-18 0,-4 23-27,1 0 0,0 0 1,0 0-1,0 0 0,0 0 1,1 1-1,0-1 0,0 1 1,0 0-1,1-1 0,-1 1 1,1 1-1,0-1 1,6-4-1,1 1-8,1 1 0,0 0 0,0 0 0,0 1 0,22-5 1,66-10-40,164 2-2471,-62 7-702,-179 8-758,-5 7 1323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2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164 527 2304,'2'-24'1135,"-1"21"-934,-1 0 1,0 1-1,1-1 1,-1 0-1,0 0 1,0 0-1,-1 0 1,1 0-1,-1 0 1,1 1-1,-1-1 1,-2-4-1,2 4-15,0 0 0,0 0 0,-1 0 0,1 0-1,-1 1 1,0-1 0,0 0 0,0 1 0,0 0-1,0-1 1,-3-1 0,3 3-148,0 0 1,1 0-1,-1 1 0,0-1 1,0 0-1,1 1 0,-1 0 1,0-1-1,0 1 0,0 0 1,0 0-1,0 0 0,1 0 1,-1 0-1,0 1 0,0-1 1,0 1-1,0-1 0,1 1 1,-4 1-1,1-1-29,0 2 0,0-1 0,0 0 0,0 1 0,0 0 0,0-1 0,1 2 0,0-1 0,-6 7-1,-1 3 23,-11 19-1,18-27 1,0 0-4,0 0 0,1 0-1,0 0 1,-1 0 0,2 0 0,-1 0-1,1 1 1,0-1 0,0 1-1,0-1 1,1 1 0,0 6 0,0-8 29,1 0 0,-1-1 0,1 1 0,0-1 1,0 1-1,0-1 0,1 1 0,-1-1 1,1 0-1,0 0 0,0 0 0,0 0 1,0 0-1,0 0 0,1 0 0,-1-1 1,1 1-1,0-1 0,4 3 0,-3-2 57,1 0 0,-1-1-1,1 0 1,0 0-1,0 0 1,0 0 0,0-1-1,0 0 1,1 0-1,-1 0 1,0 0 0,0-1-1,7 0 1,-9-1-46,0 1 1,0-1 0,0 1-1,0-1 1,0 0-1,0 0 1,0 0-1,0-1 1,0 1 0,0-1-1,-1 1 1,1-1-1,0 0 1,-1 0-1,0 0 1,1 0-1,-1-1 1,0 1 0,0-1-1,0 1 1,-1-1-1,3-5 1,-1 2 37,-1 0 1,0-1-1,0 1 1,-1-1-1,0 1 1,0-1-1,-1 0 1,0 1-1,0-1 1,-2-11-1,1 7-124,-1 1-1,-1 0 1,0 0-1,0 0 1,-1 0-1,-5-10 1,7 17-38,0 0-1,1 1 1,-1-1 0,-1 1 0,1 0-1,0 0 1,-1 0 0,1 0-1,-1 0 1,1 0 0,-1 1 0,0-1-1,-4-1 1,-5-3-346,9 6-382,5 4 408,8 8 317,-9-11 74,1 0-1,0 0 1,-1 0-1,1 0 0,0 0 1,0-1-1,0 1 1,0-1-1,0 1 1,0-1-1,0 0 0,0 0 1,0 0-1,0 0 1,-1 0-1,1 0 1,0 0-1,0-1 0,0 1 1,0-1-1,0 1 1,0-1-1,0 0 1,-1 0-1,1 0 0,0 0 1,0 0-1,-1 0 1,2-2-1,6-4 97,0-1-1,-1 0 1,-1-1-1,8-10 1,-3 4-15,127-158 710,-95 114-756,-16 20-71,39-63-864,-69 113 243,1 0-1,-6 19 1,-12 29 241,-25 97 158,-22 186 538,45-237-54,9-37 429,-28 90 0,40-157-649,-1 3 186,-1 1 1,1-1-1,-1 0 1,1 0-1,-1 0 1,0 0-1,-1 0 1,1 0-1,-1-1 1,1 1-1,-1-1 1,-6 6-1,8-9-163,0 0 0,0 1-1,0-1 1,0 0 0,0 0 0,0 0-1,0 0 1,1 0 0,-1 0 0,0-1-1,0 1 1,0 0 0,0 0 0,0-1-1,0 1 1,1 0 0,-1-1 0,0 1-1,0-1 1,0 1 0,1-1 0,-1 1-1,0-1 1,1 0 0,-1 1 0,0-1-1,1 0 1,-2-1 0,-1-1-13,0-1 1,1 1-1,-1-1 1,-2-6-1,2 3-19,0 0-1,1 0 0,0 0 1,1 0-1,0 0 0,0 0 1,0-10-1,1 12-50,0 0-1,0 1 1,1-1-1,0 1 1,-1-1-1,2 1 1,-1-1 0,0 1-1,1 0 1,0 0-1,0 0 1,4-6 0,0 3 31,0 0 0,1 1 1,-1 0-1,2 1 1,-1-1-1,0 1 0,1 1 1,0-1-1,15-4 1,3-1 35,49-11 0,32 4 90,-7 1-842,-63 9-2011,-2 6 736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23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1248,'0'-1'282,"1"-1"-1,-1 1 1,1 0-1,-1 0 1,1 0 0,-1 0-1,1-1 1,0 1 0,-1 0-1,1 0 1,0 0-1,0 0 1,0 0 0,0 1-1,0-1 1,1-1 0,7-7 2236,-7 11-2458,-1 0 0,0 0-1,1 0 1,-1 0-1,0 0 1,0 0 0,-1 0-1,1 0 1,0 0-1,-1 1 1,1-1-1,-1 0 1,0 4 0,0 34 118,-1-21-87,1 54-142,3 197 1148,2-154-825,-4-95-139,0-1 0,-1 1 1,-6 37-1,6-51-467,-3 13 1379,3-19-1247,0-1 0,0 1 1,0-1-1,0 1 0,0-1 0,0 1 0,0-1 0,0 1 0,-1-1 0,1 1 0,0-1 1,0 1-1,-1-1 0,1 1 0,0-1 0,0 0 0,-1 1 0,1-1 0,-1 1 1,1-1-1,0 0 0,-1 1 0,1-1 0,-1 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2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26 1248,'6'-4'845,"-1"2"-127,-1 0 0,1-1 0,-1 0-1,0 0 1,7-5 0,-35 31 3428,-15 17-3988,26-25 25,-1 1 0,2 1 0,0 0 0,1 1 0,-15 34 0,12-15-170,2-10-11,-9 39-1,15-48-108,5-14 116,-1 1 0,1 0 0,0 0 0,0 0 0,0 5 0,1-8 98,1-1-81,-1 0-25,1 0 0,-1 0 0,1-1 0,-1 1 0,1 0 0,-1 0 0,1 0 0,-1 0 0,0 0 0,1-1 0,-1 1 0,0 0 0,0 0 0,0 0 0,0 0 0,0 0 0,0 0 0,0 0 0,0 0 0,0 1 0,-1 3 266,14-2-187,-9-2-57,1 0-1,-1 0 1,1-1-1,-1 1 1,1-1-1,-1 0 1,1-1-1,-1 1 0,7-2 1,41-14 72,-24 7-207,4 0 229,1 1-1,-1 1 0,1 2 0,46-1 1,-66 7-97,0 0 1,-1 0-1,1 1 1,-1 1-1,1 0 1,17 7 0,-28-10 128,-2 2-213,2-1-87,-1 1 1,-1 0-1,1 0 1,0 0-1,0-1 0,-1 1 1,1 0-1,-1 0 0,1 0 1,-1 0-1,0 0 1,0 0-1,0 3 0,-1-1-583,1 0 0,-1-1-1,-1 0 1,1 1-1,0-1 1,-1 0 0,-2 5-1,-6 7-1398,1-5 245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2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0 738 2816,'0'1'76,"0"-1"1,0 0-1,1 1 0,-1-1 1,0 0-1,0 0 1,0 1-1,1-1 0,-1 0 1,0 0-1,0 0 1,1 1-1,-1-1 0,0 0 1,1 0-1,-1 0 0,0 0 1,0 1-1,1-1 1,-1 0-1,0 0 0,1 0 1,-1 0-1,0 0 1,1 0-1,-1 0 0,0 0 1,1 0-1,-1 0 0,1 0 1,61-26 2552,-43 20-2458,0-1-1,-1-1 1,0 0 0,0-1-1,-1-1 1,0-1 0,-1 0-1,0-2 1,16-15 0,-18 13-116,-1 0 1,0 0-1,-1-1 1,15-28-1,8-25 126,-4-3 1,34-117-1,-61 176-103,0-1 0,-2 1 0,1-1 0,-2 0 0,0 0 0,-1 0 0,-2-23 0,2 35-114,-1 0 0,1-1-1,-1 1 1,0 0 0,0-1 0,0 1 0,0 0-1,0 0 1,0 0 0,0 0 0,-1 0 0,1 0 0,-4-3-1,4 4 24,0 1-1,0-1 0,1 1 0,-1 0 0,0-1 0,0 1 1,0 0-1,0-1 0,1 1 0,-1 0 0,0 0 1,0 0-1,0 0 0,0-1 0,0 2 0,0-1 1,0 0-1,1 0 0,-1 0 0,0 0 0,0 0 0,0 1 1,0-1-1,0 0 0,1 1 0,-1-1 0,0 1 1,0-1-1,1 1 0,-1-1 0,0 1 0,1-1 1,-1 1-1,0 0 0,1-1 0,-1 1 0,1 0 0,-2 1 1,-4 8 72,-1 0 1,1 0-1,1 0 0,0 1 1,0 0-1,1 0 1,1 0-1,0 1 1,0 0-1,1-1 0,1 1 1,-1 0-1,2 16 1,-5 95-60,5-78 17,-1 0 52,6 52-1,2-17 34,-4-52 84,-3-27-148,0 0 93,0 0 1,1-1 0,-1 1-1,0 0 1,1-1 0,-1 1-1,1-1 1,-1 1 0,1 0 0,-1-1-1,1 1 1,0 0 0,2-2-92,-1 0 1,0 0-1,0 0 1,0 0-1,0 0 1,0 0-1,0 0 0,0-1 1,2-2-1,18-17-39,-9 5-25,11-18 1,-15 18-108,20-21 0,-1 13-296,-28 24 423,0-1 0,1 1 0,-1 0 0,0-1 0,0 1-1,1 0 1,-1-1 0,0 1 0,1 0 0,-1-1 0,0 1 0,1 0 0,-1 0 0,0-1 0,1 1 0,-1 0 0,1 0-1,-1 0 1,1 0 0,-1-1 0,0 1 0,1 0 0,-1 0 0,1 0 0,-1 0 0,1 0 0,-1 0 0,0 0 0,1 0 0,-1 1-1,1-1 1,-1 0 0,1 0 0,-1 0 0,0 0 0,1 0 0,-1 1 0,1-1 0,-1 0 0,0 0 0,1 1 0,0 0-1,4 13-144,-4-14 149,0 10 19,0 0 0,0 0 0,-1-1 1,-1 15-1,-1 4 39,2 26 764,10-55-257,-3-1-522,0 0 0,0-1 0,0 1 0,-1-2 1,0 1-1,1-1 0,-1 0 0,11-9 0,20-12-196,-14 13-15,-16 7 120,0 1 1,-1 0-1,2 1 0,-1 0 0,0 0 0,1 0 1,-1 1-1,1 0 0,0 1 0,13-1 0,-18 2 31,1 0-1,-1 0 0,0 1 0,1 0 1,-1 0-1,0 0 0,0 0 0,0 0 1,1 1-1,-1-1 0,0 1 0,-1 0 1,1 0-1,0 0 0,0 0 0,4 5 1,-3-2 55,0 0 1,-1 0 0,1 0 0,-1 0 0,0 1 0,0-1 0,-1 1-1,3 8 1,-3-8 62,-1 0-1,0 0 0,-1 0 0,1 7 1,-1-3-77,-1-8-21,1-1-1,0 1 1,0 0-1,0-1 1,0 1 0,0 0-1,0-1 1,1 1 0,-1 0-1,1-1 1,-1 1 0,1-1-1,-1 1 1,2 1 0,-1-1 258,1 3-278,-2-4-342,1 0 1,-1-1 0,0 1-1,0-1 1,1 1-1,-1-1 1,0 1 0,0 0-1,0-1 1,0 1-1,1-1 1,-1 1 0,0 0-1,0-1 1,0 1 0,-1-1-1,1 1 1,0 0-1,-4 11-3699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5:27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2240,'0'0'8581,"9"-14"-7408,-7 9-985,0 0 0,0 0 0,0 0 0,-1 0 0,0 0-1,0 0 1,0 0 0,0-9 0,-1 11-161,1 0-1,-1 0 1,1 0 0,0 0-1,0 0 1,0 0 0,0 0-1,2-4 1,-1 4-17,-1 0-1,1 1 0,-1-1 1,0 0-1,0 0 1,-1 0-1,1 0 1,0-5-1,-1 5-26,1 0 0,-1 1-1,1-1 1,0 0 0,0 0 0,0 0-1,0 1 1,0-1 0,1 0-1,-1 1 1,1-1 0,0 1-1,0 0 1,3-4 0,12-17-38,-16 22 45,0-1 1,1 0-1,-1 1 1,1-1-1,-1 1 1,1-1-1,0 1 1,-1 0-1,1 0 1,0 0 0,0 0-1,0 0 1,0 0-1,4-1 1,-1 1-69,0 0 1,0 0 0,1 0 0,8 0 0,-3 5-154,-3 0 163,-1-3 146,-1 1 1,1 0-1,-1 0 1,0 1-1,1 0 0,-1 0 1,0 0-1,-1 1 1,9 6-1,-11-7-61,-1-1 1,1 0-1,-1 1 0,0-1 0,0 1 1,0 0-1,0-1 0,-1 1 1,1 0-1,-1 0 0,1 0 0,-1 0 1,0 1-1,-1-1 0,1 0 1,0 0-1,-1 1 0,0-1 0,0 5 1,-1 4 46,0 0 0,-1 0 0,-1-1 0,-4 14 0,-2 7 6,4-15 60,-1-1 1,-1 0-1,0 0 1,-14 21-1,3-3-94,10-18-18,2-5-4,0 0-1,-7 10 1,-2 2 39,-17 33 1,26-44-44,1-3 111,4-6-102,0 0 1,-1 0-1,0 0 0,0 0 0,0-1 0,0 1 1,0 0-1,0-1 0,-1 0 0,1 1 1,-4 2-1,-8 10 488,12-12-569,1-2 104,1-1-1,-1 1 1,1-1 0,-1 0 0,0 1-1,1-1 1,-1 0 0,1 1-1,-1-1 1,0 0 0,1 1 0,-1-1-1,0 0 1,1 0 0,-1 0-1,0 0 1,1 0 0,-1 0 0,0 0-1,1 0 1,-1 0 0,0 0-1,0 0 1,0 0 0,2-1-49,1 1 1,-1-1-1,0 1 0,1-1 1,-1 0-1,0 0 0,0 1 1,0-1-1,0 0 0,0 0 1,0 0-1,1-2 1,0 1-10,0 1 1,0-1 0,0 0 0,0 1 0,0-1 0,4-1 0,-1 1 10,-1 0-53,2 0-1,-1 0 0,0 0 0,0 1 1,0-1-1,1 1 0,-1 1 0,0-1 1,1 1-1,-1 0 0,11 1 1,-8 1-1,-1 0 0,-1 0 0,1 0 0,10 6 0,-5-2 194,-5-3-164,0 0 0,0-1 1,0 0-1,0 0 0,1 0 1,-1-1-1,14 1 0,-5 1-4728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38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0 2656,'1'5'3053,"-9"-7"-3117,-4-1 2072,17 17-1976,-5 10 147,-3 75 990,2-86-895,-1 0 0,-1 0 0,0 0 0,-1 0 0,-8 18 0,7-19-122,-1 0 0,-1-1 0,0 0 0,-12 15 0,14-20-42,-1 0-1,0-1 1,1 0 0,-2 0 0,1-1 0,0 1 0,-1-1 0,-12 5 0,-2 0-223,1-1 0,-1-2-1,0 0 1,-1-1 0,0-1-1,1 0 1,-28-1 0,36-4-2768,13 1 2768,-1 0 0,1 0 0,0 0 0,0 0 0,-1 0 0,1 0 1,0 0-1,0-1 0,0 1 0,-1 0 0,1 0 0,0 0 0,0 0 0,0 0 0,-1 0 0,1 0 0,0-1 0,0 1 0,0 0 0,-1 0 0,1 0 0,0 0 0,0-1 0,0 1 1,0 0-1,0 0 0,0 0 0,0-1 0,-1 1 0,1 0 0,0 0 0,0-1 0,0 1 0,0 0 0,0 0 0,0-1 0,0 1 0,0 0 0,0 0 0,0 0 0,0-1 0,0 1 1,0 0-1,0 0 0,1-1 0,-1 1 0,0 0 0,0 0 0,0-1 0,9-10-1855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4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1 376 3808,'22'-7'2293,"-18"6"-2235,-1 1 0,1-1-1,-1 0 1,1 0 0,-1 0 0,1 0 0,3-3-1,13-3 132,1 0 309,34-15 1,-23 9-232,-7 3 178,38-21 0,-32 13-48,-10 7 20,27-20 1,-41 26-339,-1 0 0,0-1-1,0 0 1,0 0 0,-1-1-1,0 1 1,8-14 0,-6 8 65,-5 9-116,0 0 0,0 0 0,0 0-1,-1 0 1,1-1 0,-1 1 0,0 0 0,1-5-1,3-17 116,-4 20-81,0 1 1,0-1-1,0 0 0,-1 1 0,1-1 0,-1 0 0,0 0 1,-1 1-1,1-1 0,-2-6 0,1-5-272,2 12-337,2 11 269,2 55 166,8 5-159,-3-21 367,-2 1 0,4 79-1,-12-122-55,-1-1-1,1 0 1,0 0 0,-1 0-1,0 1 1,0-1-1,0 0 1,0 0-1,0 0 1,-3 5 0,3-7-13,0 0 1,0 1 0,0-1-1,0 0 1,0 0 0,0 0-1,0 0 1,0-1 0,0 1-1,0 0 1,0 0 0,-1-1 0,1 1-1,0-1 1,0 1 0,-1-1-1,1 1 1,-1-1 0,1 0-1,0 0 1,-1 1 0,1-1-1,-1 0 1,1 0 0,0 0 0,-1-1-1,-2 0 1,-6-2 45,-1-1 0,1 0 0,0-1 1,1 0-1,-1-1 0,-13-10 0,-5-2-105,19 10-9,9 7 19,-1 0-1,0 0 1,0 0-1,0 0 1,0 0-1,0 0 1,0 1-1,0-1 1,0 0-1,0 1 1,0-1-1,-1 1 1,1-1-1,0 1 1,0-1-1,-1 1 1,1 0-1,0 0 1,-2-1-1,2 1-62,1-4-11,0 3-80,1 2-382,0 0 556,0-1-1,0 1 0,0-1 0,-1 1 0,1-1 0,0 0 1,0 1-1,1-1 0,-1 0 0,0 1 0,0-1 0,0 0 0,0 0 1,1 0-1,0 0 0,17 8 21,-1-1-84,78 9 568,-95-16-497,15 1 41,-1-1 0,0-1 0,1 0-1,-1-1 1,0-1 0,1 0 0,22-9 0,-29 9-61,20-3 8,12-4 9,-12 0 61,-16 6 13,1 0 0,-1-2 0,16-8 1,-13 5 75,-11 7-131,-1 0 0,0 0 0,-1 0 0,6-5 0,-8 6 1,0 0 0,0 0 0,0 0 0,0 0 1,0 0-1,-1 0 0,1-1 0,0 1 0,-1 0 0,1-1 0,-1 1 0,1 0 0,-1-1 0,1 1 1,-1 0-1,0-1 0,0 1 0,0-2 0,0 2-21,0 0-1,-1 0 1,1 1-1,0-1 1,-1 0-1,1 1 1,0-1 0,-1 0-1,1 1 1,-1-1-1,1 0 1,-1 1 0,0-1-1,1 1 1,-1-1-1,0 1 1,1-1 0,-1 1-1,0 0 1,1-1-1,-2 1 1,-20-9 36,13 5-71,-1 0-68,0 0 1,-1 0-1,-11-2 1,19 5 66,0 0 1,0 1-1,0-1 1,0 1-1,0 0 1,0 0-1,0 0 1,0 1 0,0-1-1,0 1 1,0-1-1,0 1 1,1 0-1,-1 0 1,0 0-1,-4 3 1,1 0 33,-8 6 13,-22 19 0,33-26-34,0 0 1,0 0-1,0 0 1,1 1 0,-1-1-1,1 1 1,0-1-1,-1 1 1,2 0-1,-1 0 1,0 0-1,0 6 1,-5 8-46,6-15 78,-1-1 0,1 1 0,1-1 0,-1 1 0,0-1 0,0 1 0,1 0 0,-1 3 0,-3 9-128,3-13 42,2-1 43,4 13 133,-4-13-99,-1 1 0,1 0 0,-1 0 0,1 0 0,0-1 0,0 1 0,0 0 0,0-1 1,0 1-1,0-1 0,0 1 0,2 0 0,1 1 29,0 0-1,0 0 1,1 0-1,0-1 1,-1 1 0,1-1-1,0-1 1,0 1 0,0-1-1,6 2 1,-1-2 36,0-1 0,0 1 0,-1-1 0,16-3 0,49-10 141,-44 6-33,75-15-25,-93 20-115,-1-2 0,0 1 0,0-1 0,18-10 0,10-3-12,-34 15-10,0-1 0,-1 1 0,1-1 0,0 1 0,-1-2 0,1 1 0,-1 0 0,4-5 0,-7 7-1,0 0 0,0 0-1,0 0 1,0 0 0,0 0 0,-1 0 0,1 0-1,0 0 1,-1 0 0,1-1 0,0 1-1,-1 0 1,0 0 0,1-1 0,-1 1 0,0 0-1,0-1 1,1 1 0,-1 0 0,0-1 0,0 1-1,-1 0 1,1 0 0,0-1 0,0 1-1,-1 0 1,1-1 0,-1 1 0,1 0 0,-1 0-1,1 0 1,-1-1 0,0 1 0,1 0 0,-1 0-1,0 0 1,-1-1 0,-2-2-46,-1 0-1,1 1 1,-1 0 0,1 0 0,-1 0-1,0 0 1,0 1 0,0 0 0,-1 0-1,1 0 1,0 1 0,-1 0 0,1 0-1,-1 0 1,1 0 0,-1 1 0,0 0 0,-8 1-1,10 0 7,0 0-1,-1-1 1,1 1-1,0 1 1,0-1 0,-1 1-1,1 0 1,0 0-1,1 0 1,-1 0-1,0 1 1,1-1 0,-1 1-1,1 0 1,0 0-1,0 0 1,0 1-1,0-1 1,1 1-1,-1-1 1,1 1 0,0 0-1,-3 8 1,2-7-7,2 0 0,-1 1 0,1-1 0,0 1 0,-1 8 0,2-11 22,0-1-1,0 1 1,1-1 0,0 1-1,-1 0 1,1-1-1,0 0 1,0 1 0,0-1-1,0 1 1,1-1-1,-1 0 1,0 0-1,3 3 1,-1-3 54,-1 1 0,1 0 1,0-1-1,0 1 0,0-1 0,0 0 0,0 0 0,1-1 1,-1 1-1,6 2 0,39 7 512,-28-7-418,-1-1 74,0-1-1,1-1 1,-1-1-1,1-1 1,22-4-1,-14 2-29,-18 2-117,1 0 0,-1-1 0,0 0 0,20-7 0,-3-6-5327,-22 12 2822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4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15 680 2144,'15'-2'3992,"11"-6"-3235,-16 4-456,-2 1-93,0 0-1,12-9 1,5-1-31,-17 8-48,0 1-1,-1-2 1,1 1-1,-1-1 0,0-1 1,0 1-1,-1-1 1,0 0-1,0 0 0,-1-1 1,0 0-1,7-15 1,-10 20-95,-1 1 0,0-1 0,-1 1 1,1-1-1,0 1 0,-1-1 0,1 0 1,-1 1-1,0-1 0,0 0 0,0 1 1,0-1-1,-1 0 0,1 1 0,-1-1 1,1 0-1,-1 1 0,-2-5 0,3 7-46,0 0 0,0 0 0,0 0 0,0-1 0,-1 1 0,1 0-1,0 0 1,0 0 0,0 0 0,0 0 0,-1 0 0,1 0 0,0 0-1,0-1 1,0 1 0,0 0 0,-1 0 0,1 0 0,0 0 0,0 0-1,0 0 1,-1 0 0,1 0 0,0 0 0,0 0 0,0 0 0,-1 0-1,1 1 1,0-1 0,0 0 0,0 0 0,0 0 0,-1 0 0,1 0-1,0 0 1,0 0 0,0 0 0,0 1 0,0-1 0,-1 0 0,1 0-1,-10 11-278,-6 15 10,-19 42 482,3 1-1,-31 97 1,58-149-65,-37 143 240,38-142-248,-1 6-261,4-18 695,3-8 844,15-65-643,-8 43-762,10-31 270,38-75 1,102-141 37,-149 256-377,-2 2-38,1 0 1,1 0-1,18-19 0,-27 31 79,1 0 0,-1 0-1,0-1 1,0 1 0,1 0-1,-1 0 1,0 1 0,1-1-1,-1 0 1,1 0 0,-1 1-1,1-1 1,-1 1 0,1-1-1,0 1 1,-1 0 0,1-1-1,-1 1 1,1 0 0,0 0-1,-1 0 1,1 0 0,0 1-1,-1-1 1,1 0 0,-1 1-1,1-1 1,0 1 0,1 0-1,1 2-12,-1 0 1,1 0-1,-1 1 0,1-1 0,-1 1 0,0-1 0,0 1 0,3 6 1,-2-3 43,0-1 0,-1 1 0,0 0 1,0 0-1,0 0 0,-1 0 0,0 1 1,-1-1-1,1 1 0,-1-1 1,-1 1-1,1-1 0,-1 1 0,-2 13 1,0-17 42,0 1 0,0-1 0,0 1 0,0-1 0,-1 0 0,0 0 0,-4 5 0,-2 5 30,6-11-52,0 0 0,0 1 0,0-1 0,0 0 0,0 0 0,-1 0 0,1-1 1,-1 1-1,1-1 0,-1 0 0,0 0 0,0 0 0,0-1 0,0 1 0,-1-1 0,-7 1 0,-5 1 92,0-2 0,-34 0 1,27-2-5,1-1-144,19 1 40,0 0 0,0 1 1,0-1-1,0 1 0,0 0 1,0 0-1,0 1 1,-6 0-1,7 0-221,4-1-106,0 0 299,0 0-1,1 0 1,-1 0 0,0 0 0,1 0 0,-1 1-1,0-1 1,0 0 0,1 1 0,1 0 0,4 2 31,0-1 1,0 0 0,0 0 0,0-1 0,0 0-1,0 0 1,0-1 0,1 0 0,-1 0-1,13-2 1,-4 0 97,5 0 7,-1-2-1,0-1 1,0 0-1,0-2 0,20-9 1,-28 11-79,-1 0 0,0-1-1,0 0 1,-1-1 0,0 0 0,10-10 0,-2 0 69,-1-1 0,16-21 1,-29 33-63,0 0 1,0 0-1,-1-1 1,1 0-1,-1 0 0,-1 0 1,1 0-1,-1 0 1,0 0-1,-1 0 1,0-1-1,0 1 1,-1-1-1,0 1 1,0-1-1,-2-9 1,0 10-113,0 1 0,0 0 0,-1-1 0,0 1 0,0 0 0,-8-9 0,11 14-104,10 2-512,-7 1 660,1 0 0,0 0 0,-1 0-1,0 1 1,1-1 0,-1 1 0,0 0 0,0 0-1,-1 0 1,1 1 0,-1-1 0,1 0 0,-1 1-1,0 0 1,0-1 0,1 7 0,0-2-11,0 1 1,0 0-1,-1 0 1,-1 0-1,0 0 0,1 14 1,-2-1 84,0 10-71,-4 43 0,3-69 39,1-1 1,0 1 0,1 0 0,-1 0 0,1 0 0,0 0 0,1-1 0,-1 1-1,1 0 1,3 4 0,-5-8 71,2-1 58,0 0-110,0 0 1,1 0-1,-1 0 0,0 0 0,0-1 0,0 1 0,1-1 1,-1 0-1,0 1 0,1-1 0,-1 0 0,0 0 1,1 0-1,-1-1 0,0 1 0,1-1 0,-1 1 0,0-1 1,0 0-1,0 0 0,4-1 0,7-4 61,0-1 1,14-9-1,-1-6-4,-5 3-581,-20 19 351,-1 15-676,1-12 802,0 0 1,0 0 0,0 0 0,1 0 0,-1 0 0,1-1 0,0 1 0,-1 0 0,1-1 0,0 1 0,1-1-1,-1 0 1,0 0 0,1 0 0,4 3 0,2 1 50,0-1 0,0 0 0,14 4 0,-19-7 63,0-1 0,-1-1 0,1 1-1,0 0 1,0-1 0,-1 0 0,1 0-1,0 0 1,0 0 0,0-1 0,4-1 0,-7 2-96,-1-1 1,1 1-1,0-1 1,-1 0-1,1 1 0,-1-1 1,1 0-1,-1 0 1,1 0-1,-1 1 1,0-1-1,1 0 1,-1 0-1,0 0 1,1 0-1,-1 0 1,0 1-1,0-1 1,0 0-1,0 0 1,0 0-1,0 0 1,0 0-1,0 0 1,-1-1-1,-5-22 32,2 15-35,3 6-17,-1-1 0,0 0 1,0 0-1,0 1 0,0-1 0,-1 1 1,0 0-1,1 0 0,-7-5 1,-2-1-90,-1 1 0,1 1 1,-25-11-1,34 18 56,-1-1 0,1 1 0,-1 0 0,0 0 0,1 0 0,-1 0 0,1 1 0,-1-1 0,0 1 0,1-1 0,0 1 1,-1 0-1,1 0 0,-1 0 0,1 0 0,0 1 0,0-1 0,-4 4 0,5-4-96,2 1 54,0 0 94,1 1-1,-1-1 1,1 1 0,0-1-1,0 1 1,0-1 0,0 0 0,0 0-1,0 0 1,1 0 0,-1-1-1,1 1 1,0 0 0,-1-1-1,1 0 1,0 0 0,0 0 0,2 1-1,7 1 94,-1-1-1,1 0 1,0-1-1,0 0 1,-1 0-1,1-2 1,19-2-1,-24 2-68,0 0-1,0-1 1,-1-1 0,1 1-1,-1-1 1,0 0 0,0 0-1,0 0 1,0-1-1,0 0 1,-1-1 0,0 1-1,0-1 1,8-9 0,-1-2 52,0-1 1,-1-1 0,-1 0 0,9-22-1,26-81 14,-14 34-98,-13 31-63,-10 32 69,11-26 0,-17 46-31,0-1 1,-1 1 0,0 0 0,1 0 0,-2-1 0,1 1 0,0-1 0,-1-5 0,2 3-67,-2 7 81,0 0 0,0 0 1,0 0-1,0 0 1,0-1-1,0 1 0,0 0 1,1 0-1,-1 0 0,0 0 1,0 0-1,0-1 1,0 1-1,0 0 0,0 0 1,0 0-1,0 0 1,0-1-1,0 1 0,0 0 1,0 0-1,0 0 1,0 0-1,0 0 0,0-1 1,0 1-1,0 0 1,0 0-1,-1 0 0,1 0 1,0-1-1,0 1 1,0 0-1,0 0 0,0 0 1,0 0-1,0 0 0,0 0 1,-1-1-1,1 1 1,0 0-1,0 0 0,0 0 1,0 0-1,0 0 1,-1 0-1,1 0 0,0 0 1,0 0-1,0 0 1,0 0-1,-1 0 0,1 0 1,0 0-1,0 0 1,0 0-1,0 0 0,0 0 1,-1 0-1,1 0 1,0 0-1,0 0 0,0 0 1,0 0-1,-1 0 0,1 0 1,-6 16-648,0-5 601,1 0-1,0 1 1,0 0-1,1 0 1,-4 24 0,-5 66-85,8-44 260,-18 215-216,23-265 164,0 1 1,1-1-1,0 0 1,1 0-1,2 9 1,-4-16-48,0 0 0,0 0 0,0-1 0,0 1 1,0 0-1,0 0 0,0 0 0,0 0 0,0-1 1,0 1-1,-1 0 0,1 0 0,0 0 0,-1-1 1,1 1-1,0 0 0,-1 0 0,0 0-18,1 0 615,1-2-383,3-3-188,-1 0-1,1 0 1,-1 0 0,0 0 0,0-1 0,-1 1-1,4-8 1,7-11-58,-12 21 0,-1 1 1,1-1-1,0 0 0,0 0 1,-1 0-1,1 0 1,-1 0-1,1-3 1,2-9 51,0 2-98,2-5-248,-5 17 289,1-1 0,-1 1 0,0-1 1,0 1-1,1-1 0,-1 1 0,0 0 0,1-1 1,-1 1-1,0-1 0,1 1 0,-1 0 0,1-1 1,-1 1-1,0 0 0,1-1 0,-1 1 0,1 0 1,-1 0-1,1 0 0,-1-1 0,1 1 0,-1 0 0,1 0 1,0 0-1,1-1-180,-2 0 183,0 1 1,0 0 0,0 0-1,0 0 1,0 0-1,0 0 1,0 0 0,0 0-1,0-1 1,0 1 0,0 0-1,0 0 1,0 0 0,1 0-1,-1 0 1,0 0 0,0 0-1,0 0 1,0 0 0,0 0-1,0-1 1,0 1 0,0 0-1,1 0 1,-1 0 0,0 0-1,0 0 1,0 0-1,0 0 1,0 0 0,0 0-1,1 0 1,-1 0 0,0 0-1,0 0 1,0 0 0,0 0-1,0 0 1,0 0 0,0 0-1,1 0 1,-1 0 0,0 1-1,0-1 1,1 3 24,0 0 0,0 1 1,0-1-1,1 0 0,-1 0 0,1 1 0,0-1 1,0-1-1,0 1 0,0 0 0,0 0 1,1-1-1,-1 1 0,1-1 0,-1 0 0,1 0 1,0 0-1,0 0 0,0 0 0,0-1 1,1 1-1,-1-1 0,6 2 0,-4-2 63,0 0 0,0-1 0,0 0 0,0 1 0,0-1 0,1-1 0,-1 1 0,0-1-1,0 0 1,10-3 0,4-3-14,27-14 0,-23 10 28,-4 1-74,0 0 1,-1-2-1,0 0 0,-1 0 1,18-19-1,69-80 261,-81 86-129,32-51 0,-48 64-188,1-1 0,-2 0-1,0-1 1,0 0 0,-1 0-1,4-20 1,-9 33 47,2-8 25,0-1 0,-1 1 0,0 0 0,-1-1 0,-1-11 0,1 19-58,0 0 0,0 0 1,-1 0-1,1 0 0,-1 0 1,1 0-1,-1 0 0,0 0 1,0 1-1,0-1 1,0 0-1,0 0 0,0 1 1,-1-1-1,1 1 0,0-1 1,-1 1-1,1 0 0,-1 0 1,0-1-1,1 1 0,-1 0 1,0 0-1,0 1 0,1-1 1,-1 0-1,0 1 0,0-1 1,0 1-1,0-1 1,-4 1-1,0-1-36,-1 1-1,1 1 1,-1-1 0,1 1 0,-1 0-1,1 1 1,-11 3 0,2 1-96,1 0 1,-15 9 0,17-8 139,0 1 0,1 1 0,0 0 0,0 0 0,1 1 1,0 1-1,1 0 0,0 0 0,1 1 0,0 0 0,1 0 1,0 0-1,-9 26 0,5-7-17,2 1 0,1 0 1,1 1-1,-4 62 0,10-83 64,1 1 1,1-1-1,0 1 1,0-1-1,1 1 1,1-1-1,0 0 0,10 23 1,-10-28-7,0 0 0,1-1 0,-1 1 0,1-1 0,1 0 0,-1 0 0,1 0 0,0-1 0,0 0 0,1 0-1,0 0 1,0-1 0,0 1 0,0-1 0,1-1 0,9 5 0,-15-8-21,11 5 158,0-1 1,18 3 0,-26-6-118,0-1 0,1 1 1,-1-1-1,1 0 0,-1-1 0,0 1 1,1-1-1,-1 0 0,0 0 0,1 0 1,3-2-1,-3 1-6,9-4 111,0 0 0,24-15 0,-33 18-127,-1 0 1,0 0-1,0-1 0,-1 0 1,1 1-1,-1-1 0,0 0 1,0 0-1,0-1 0,0 1 1,-1-1-1,4-8 0,-5 9-15,1 0-1,-1 0 0,0-1 1,0 1-1,0-6 0,-1 9-33,0-1-1,0 1 1,0 0-1,0-1 0,-1 1 1,1-1-1,0 1 1,-1 0-1,1-1 1,-1 1-1,1 0 0,-1-1 1,0 1-1,0 0 1,0 0-1,1 0 1,-1 0-1,0 0 0,-2-2 1,2 3 12,1-1-1,-1 1 1,0 0-1,1 0 1,-1-1 0,0 1-1,1 0 1,-1 0 0,0 0-1,1 0 1,-1 0 0,0 0-1,1 0 1,-1 0-1,0 0 1,1 0 0,-1 0-1,1 0 1,-1 1 0,0-1-1,1 0 1,-1 0 0,0 1-1,-17 10-274,9-6 126,6-3 131,-1 1 0,0-1 0,0 1 0,1 0 0,-1 0 0,1 0 0,0 0 0,0 1 1,0-1-1,1 1 0,-5 6 0,6-7 27,0 0 0,-1 0 1,1 0-1,1 0 0,-1 0 1,0 0-1,1 0 0,-1 0 1,1 0-1,0 0 0,0 0 1,0 0-1,1 0 0,-1 0 1,1 0-1,-1 0 0,1 0 1,1 4-1,0-4 51,0 0 1,0 0 0,0-1-1,1 1 1,-1-1-1,0 1 1,1-1-1,0 0 1,0 0 0,4 3-1,5 4 97,-6-6-88,0 0 0,0-1 1,0 1-1,0-1 0,0 0 1,1-1-1,-1 1 0,1-1 1,-1 0-1,11-1 1,-13 0-24,0 0 0,0-1 1,0 0-1,-1 0 0,1 0 0,0 0 1,-1 0-1,1-1 0,-1 1 1,1-1-1,-1 0 0,5-4 1,2-2-13,-1 0 0,13-15 0,-17 18-18,1 0 0,0 1 0,12-8 0,-8 5-43,-9 7-170,0 0 186,0 0 1,-1 0-1,1 0 0,0 0 1,0 0-1,-1 0 0,1 0 1,0 0-1,-1 0 0,1 0 1,0 1-1,-1-1 0,1 0 0,0 0 1,-1 1-1,1-1 0,-1 1 1,1-1-1,-1 0 0,2 2 1,3 14-115,-5-12 183,17 86 177,-16-69 1158,2-23-1274,-1-1 0,0 1 0,0-1 0,0 1 0,-1-1 0,1 0 0,1-4 0,-1 4-59,2-4-81,0 0 0,0 0 0,1 0 1,0 1-1,0 0 0,1 0 0,0 0 0,0 0 0,0 1 1,12-7-1,-18 11 1,1 1 1,0-1-1,0 1 1,-1-1 0,1 1-1,0 0 1,0-1-1,-1 1 1,1 0-1,0 0 1,0 0 0,0-1-1,0 1 1,0 0-1,-1 0 1,1 0-1,0 0 1,0 0-1,0 1 1,0-1 0,0 0-1,-1 0 1,1 0-1,0 1 1,0-1-1,0 0 1,-1 1-1,1-1 1,0 1 0,-1-1-1,1 1 1,0-1-1,0 2 1,1 0 19,0 1 1,0 0-1,0 0 1,0 0-1,-1 0 1,2 4-1,-1-3 92,-2-2-64,6 7 957,6-10-470,-9 0-452,0 0 0,0 0-1,0-1 1,0 1 0,0-1 0,0 0-1,0 0 1,-1 0 0,1 0 0,2-3-1,13-9 129,-12 11-166,-4 2-99,0 0-1,0 0 0,0 0 1,-1 0-1,1 0 0,0 0 1,3-3-1,-4 4 32,0 0 0,0 0 0,0 0 0,-1 0 0,1 0 0,0 0 0,0 1 0,0-1 0,0 0 0,0 1 0,0-1 0,0 0 0,0 1 0,0-1 0,1 2 0,-1-1 76,2 2 19,0 0 0,-1 0 0,0 0 0,0 1 0,4 6 0,-5-6 10,0-1 1,1 0-1,0 0 1,0 0-1,0 0 1,0 0-1,0-1 0,4 4 1,-2-2 3,0-1 0,0 0 0,1 0 0,-1 0 0,1 0 0,0-1 0,-1 0 0,1 0 0,0 0 0,6 1-1,0 1-67,6 0 246,-1-1 63,-14-3-354,-1 1-1,1-1 0,0 1 1,-1-1-1,1 0 0,0 0 1,0 0-1,-1 0 0,1 0 1,3-1-1,-3 1-354,10-4-662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4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43 2976,'1'-1'128,"0"-1"0,0 1 0,0-1 0,1 1 1,-1 0-1,0 0 0,1-1 0,-1 1 0,0 0 0,1 0 0,2-1 1,2-2-51,3-5-230,-9 8 251,1 0 0,0 0 1,11-10 10283,-15 12-11211,2 0 1345,-17 13-314,17-14-251,1 0-27,-5 3 38,2 0 42,3-3 113,-1 1 52,-3 3-74,4-3-80,-11-1 656,11 0-634,-8 0 36,8 0 289,1 0-942,-1 0 587,0 0-1,0 0 1,1 0 0,-1 0 0,0 0 0,1 0 0,-1 0-1,0 0 1,1-1 0,-1 1 0,0 0 0,0 0 0,1 0-1,-1 0 1,0 0 0,1-1 0,-1 1 0,0 0 0,0 0 0,0 0-1,1-1 1,-1 1 0,0 0 0,0 0 0,0-1 0,1 1-1,-1 0 1,0 0 0,0-1 0,0 1 0,0-1 0,5-5-11,-5 6 131,0 0-58,-4 0-118,3 0-96,6-6 122,-7 7 60,4-5-102,-2 4 293,0-5-522,-4 5 303,3 0 124,-1 0-753,4-1 617,0 1-3,10 5 28,-10-4 692,-2 15-1835,6 10 968,2 28 0,-5-13 18,-3-25 4,5 30-1,1 6 55,-2-5 259,-2-30-226,0 25 1,-1-26 84,2 25 1,-2-31 112,0 0 0,-1 0 1,0 0-1,-1 0 1,-3 15-1,0 25-229,2-39 117,2-10-40,0 0 1,-1 0-1,1 0 1,0 0-1,0 0 0,0 0 1,0 0-1,0 0 1,0 0-1,0 0 1,1 1-1,-1-1 0,1 1 1,-1 0-2,1-1 0,-1 1 0,0-1 0,1 1 0,-1-1 0,0 1 0,0 0 0,0-1 0,0 1 0,0-1 0,-1 3 0,1 2 1,-6 14 114,6-19-58,-1 0-479,-2-28-12536,7 12 11468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49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2912,'27'-33'3770,"-26"33"-3657,-1 0 0,0 0-1,0 0 1,0 0-1,0 0 1,0 0-1,1 0 1,2 2 2476,-3-2-2476,0 0-1,0 0 1,0 0-1,0 0 1,0 1 0,0-1-1,0 0 1,0 0-1,0 0 1,0 0-1,0 1 1,0-1 0,0 0-1,0 0 1,5 16 960,1 18-1010,12 61 364,-6-4-238,0 108 0,-11-177-102,-1-15-57,1-1 0,-1 1 0,0-1-1,-1 1 1,0 0 0,0-1 0,-3 13 0,1 2 155,3-19-144,0 0 1,0 0-1,0 0 0,-1 0 1,1-1-1,0 1 0,-1 0 1,0 0-1,1 0 0,-2 2 1,1-3 118,-8-14-7435,8 2 3174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50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5216,'0'0'77,"0"-1"0,0 1 0,1 0 0,-1 0 0,0-1 0,0 1 0,0 0 0,1 0 0,-1-1 0,0 1 0,0 0 0,1 0 0,-1 0 0,0 0 0,1-1 0,-1 1 0,0 0 0,0 0 0,1 0 0,-1 0 0,0 0 1,1 0-1,-1 0 0,0 0 0,1 0 0,-1 0 0,0 0 0,1 0 0,-1 0 0,0 0 0,0 0 0,1 0 0,-1 0 0,1 0 0,3 1 2773,8-1-1495,-8-1-1212,0 1 1,0 1-1,0-1 1,0 0-1,0 1 1,0 0-1,0 0 1,0 0-1,5 3 1,-4-2-43,0-1 0,1 0 1,-1 0-1,0 0 0,1-1 1,-1 0-1,0 0 1,1 0-1,5-1 0,9 0 70,62-5 210,1 0-90,-4 1-126,4 1-3189,-82 4 2841,0 0 0,0-1 0,0 1 0,0 0 0,0 0 0,0 0 1,0 1-1,0-1 0,0 0 0,0 0 0,0 0 0,0 1 0,0-1 0,0 1 0,0-1 0,0 0 0,0 1 0,0 0 1,-1-1-1,1 1 0,0 0 0,0-1 0,0 1 0,-1 0 0,1 0 0,0-1 0,-1 1 0,1 0 0,-1 0 0,1 0 1,-1 0-1,0 0 0,1 0 0,-1 0 0,0 0 0,1 0 0,-1 0 0,0 0 0,0 0 0,0 0 0,0 0 0,0 0 1,0 0-1,0 0 0,-1 0 0,1 2 0,-5 16-2041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220 604 2496,'0'0'784,"0"21"-240,-2-13-352,0 0 1,0 1 0,-1-1-1,0 0 1,0 0-1,-1-1 1,0 1 0,0-1-1,-1 0 1,0 0-1,0 0 1,-1-1 0,0 0-1,0 0 1,0 0-1,-1-1 1,-14 10-1,19-14-132,-1 0 0,0-1 1,1 1-1,-1 0 0,0-1 0,0 0 0,1 0 0,-1 1 0,0-2 0,0 1 0,1 0 0,-1 0 0,0-1 0,0 0 0,1 1 0,-1-1 0,1 0 0,-1 0 0,-3-3 0,2 2-29,1 0-1,-1 0 1,1-1-1,-1 1 1,1-1 0,0 0-1,0 0 1,0 0 0,1 0-1,-1 0 1,-3-8-1,1 0-28,0-1 0,1 1-1,1-1 1,0 0-1,0-1 1,1 1-1,1 0 1,0-1 0,1 1-1,2-23 1,2 12-100,0-1 1,2 2 0,0-1-1,16-36 1,-19 53 22,-1 0 1,1 0-1,1 1 0,-1-1 1,1 1-1,0 0 0,8-9 1,-11 14 61,-1-1 1,1 1-1,-1-1 1,1 0-1,0 1 1,0 0 0,-1-1-1,1 1 1,0-1-1,0 1 1,-1 0-1,1 0 1,0-1-1,0 1 1,0 0-1,0 0 1,-1 0-1,1 0 1,0 0 0,0 0-1,0 0 1,0 0-1,0 0 1,-1 0-1,1 1 1,0-1-1,0 0 1,0 1-1,-1-1 1,1 0-1,0 1 1,0-1-1,-1 1 1,1-1 0,0 1-1,-1-1 1,1 1-1,-1 0 1,1-1-1,-1 1 1,1 0-1,-1-1 1,1 1-1,-1 1 1,4 3 27,-1 1 0,0 1 0,0-1 0,2 8 0,4 14 166,-2 1-1,-1 0 0,-2 0 0,1 35 1,-4-25 97,-1 0-1,-8 50 1,-21 77 351,18-108-491,-23 137 1611,31-186-913,3-9-826,0 0 0,0 0 0,0 0 0,0 0-1,0 0 1,0 0 0,0 0 0,0 0 0,0 0 0,0 0 0,0 0-1,0 0 1,0 0 0,0 0 0,0 0 0,0 0 0,0 0 0,0 0-1,0 0 1,0 0 0,0 0 0,0 0 0,0 0 0,0 0 0,0 1-1,0-1 1,0 0 0,0 0 0,0 0 0,0 0 0,0 0 0,-1 0-1,1 0 1,0 0 0,0 0 0,0 0 0,0 0 0,0 0 0,0 0-1,0 0 1,0 0 0,0-1 0,0 1 0,0 0 0,0 0 0,0 0-1,0 0 1,0 0 0,0 0 0,0 0 0,0 0 0,0 0 0,0 0-1,0 0 1,0 0 0,0 0 0,0 0 0,-1 0 0,1 0 0,0 0-1,0 0 1,0 0 0,0 0 0,0 0 0,0 0 0,0 0 0,0 0-1,0-1 1,0-18 629,5-19-369,-2 2-191,2-1 0,2 1 0,20-63 0,-5 46-132,31-57 0,104-136-774,-154 242 734,23-28-472,-24 30 499,-1 1 0,1-1 0,0 0 0,0 1 0,1 0-1,-1-1 1,0 1 0,0 0 0,1 0 0,-1 0 0,1 0-1,-1 1 1,4-2 0,-5 2 44,0 0 0,0 0 0,0 0 0,-1 1 0,1-1 0,0 0 0,0 0 0,0 0 0,0 0 1,-1 1-1,1-1 0,0 0 0,0 1 0,-1-1 0,1 1 0,0-1 0,-1 1 0,1-1 0,0 1 0,0 0 0,1 1-4,-1 0 0,0 0 0,1 0-1,-1 0 1,0 1 0,0-1 0,1 3 0,0 5 12,0-1 1,2 17-1,-4-24 16,2 17-2,-2 1 0,0-1 0,-1 0 0,-1 0-1,-5 22 1,-31 94 29,9-35 593,24-76 1234,6-28-1706,-1 0 0,1-1 0,0 1 0,1 0 0,-1 0 0,1 0 0,2-6 0,19-32-12,-22 40-126,82-126 34,-27 44-130,61-119-335,-95 163 156,-18 33 206,-3 4-17,0 1-1,0-1 1,1 1-1,-1-1 1,0 1-1,1 0 1,0 0 0,0 0-1,0-1 1,0 1-1,0 1 1,0-1-1,4-3 1,-5 5 61,-1 0 1,0 0-1,0 0 0,1 0 0,-1 0 1,0 0-1,1 0 0,-1 0 1,0 0-1,1 0 0,-1 0 1,0 0-1,1 0 0,-1 0 1,0 1-1,0-1 0,1 0 0,-1 0 1,0 0-1,0 0 0,1 1 1,-1-1-1,0 0 0,0 0 1,1 0-1,-1 1 0,0-1 1,0 0-1,0 0 0,1 1 0,-1-1 1,0 0-1,0 0 0,0 1 1,0-1-1,0 0 0,0 1 1,2 13-36,-2-10 23,1 26-5,-2 0 1,-1 0-1,-11 56 0,10-71 64,-28 109-93,16-61 84,11-49-27,0-1-1,1 1 1,0 0-1,1 0 1,1 0 0,0 1-1,2 20 1,2-9 91,-2-14-14,0-1 0,1 1 0,4 14 0,-5-22-49,1-1 0,0 0 1,0 1-1,1-1 0,-1 0 0,1 0 0,-1-1 1,1 1-1,0 0 0,0-1 0,6 4 1,-7-5 12,-1-1 1,1 0 0,0 0-1,-1 0 1,1 0 0,0 0-1,-1 0 1,1-1-1,0 1 1,-1 0 0,1-1-1,-1 1 1,1-1 0,-1 0-1,1 1 1,-1-1 0,1 0-1,1-1 1,-3 1-25,10-6 114,-1 0 1,0-1-1,0 0 1,-1 0-1,0-1 1,13-19-1,-11 14-111,1 0 0,20-18 0,-11 14-59,2 2 0,-1 0 1,2 2-1,0 0 0,0 2 1,1 0-1,28-8 0,-48 19-7,1 0 0,0 0 0,0 1 0,-1 0 0,1-1 0,0 2 1,0-1-1,-1 1 0,1-1 0,0 1 0,-1 1 0,7 1 0,15 4 47,-11-4-32,-1 2-1,18 7 0,-31-12 50,-34-8 1221,16 2-1222,1 0 0,-1 1-1,-28-5 1,37 9-108,-1 0 0,0 0 0,1 1 0,-1 1 0,1-1 0,-1 1 0,1 1 0,-16 4 0,11-2 18,1 1 0,0 0 1,0 1-1,-21 13 0,29-16 56,0 0 0,0 0-1,0 1 1,1 0 0,0-1-1,-1 1 1,1 0 0,0 1-1,1-1 1,-1 0 0,1 1-1,0-1 1,0 1 0,0 0-1,-1 9 1,1-4 21,1 0 1,0 0-1,1 0 1,1 20-1,0-25 8,-1 0 0,1-1 0,1 1 1,-1 0-1,1-1 0,-1 1 0,1-1 0,0 1 0,1-1 0,-1 0 1,1 0-1,4 5 0,-6-7 36,1-1 0,-1 1 0,1-1 0,0 1 0,-1-1 0,1 0 1,0 0-1,0 0 0,0 0 0,0 0 0,0 0 0,0 0 0,0-1 0,1 1 0,-1-1 0,0 0 0,3 1 0,-1-1-5,-1-1 0,1 1 0,-1-1 0,1 0-1,-1 0 1,0 0 0,0 0 0,1-1-1,-1 1 1,3-3 0,6-4 43,-1-1 0,1 0 0,-2-1 1,12-13-1,-18 19-50,128-139 292,-128 139-456,-3 3 61,-1-1 0,1 1 0,0 0-1,0 0 1,1 0 0,-1 0 0,0 0-1,0 0 1,0 0 0,1 0 0,1 0 0,-2 2 15,1 1 0,-1-1 0,0 1 0,0-1 0,0 1 0,0 0 0,-1 0 0,2 3 0,2 6 59,-1-4-23,-1 1 0,1-1 0,0 1-1,1-1 1,0 0 0,8 11 0,4 2 67,-11-13-11,0 0 0,0-1-1,1 0 1,0 1 0,1-2 0,-1 1 0,12 7 0,-15-12-13,0 0 1,0 0 0,0 0 0,0-1 0,0 1 0,0 0 0,0-1-1,1 0 1,-1 0 0,0 0 0,0 0 0,0-1 0,0 1 0,0-1 0,1 0-1,-1 0 1,0 0 0,-1 0 0,6-3 0,3-2 47,0 0 1,0-1-1,14-13 0,49-35 195,-41 32-202,40-37 0,-66 54 25,-1-2-1,1 1 1,6-11 0,-10 15-90,-1-1 1,-1 1 0,1 0 0,0-1 0,-1 0-1,0 1 1,0-1 0,0 0 0,0 0 0,0 1-1,-1-5 1,1 7-21,-1 0 0,0 1 0,0-1 0,0 1 0,0-1 0,0 0 0,0 1 0,0-1 0,-1 0-1,1 1 1,0-1 0,0 1 0,0-1 0,-1 0 0,1 1 0,0-1 0,0 1 0,-1-1 0,1 1 0,-1-1 0,1 1 0,0-1-1,-1 1 1,1-1 0,-1 1 0,1 0 0,-1-1 0,1 1 0,-1 0 0,1-1 0,-2 1 0,1 0-15,-1 0 1,1 0-1,-1 0 1,0 0-1,1 0 1,-1 0-1,1 1 1,-1-1-1,1 1 1,-1-1-1,1 1 1,-2 1-1,-5 2-98,0 1 1,1 0-1,-10 8 0,7-4 95,0 1 1,1 0-1,0 1 1,1 0-1,0 0 1,1 1-1,0 0 1,-5 12-1,9-16 41,0-1 0,0 1 0,1 0-1,0 0 1,0 0 0,1 0 0,0 1-1,1-1 1,-1 0 0,1 0 0,1 0 0,0 1-1,0-1 1,4 12 0,-4-17 23,0 0 0,0 0 0,1 0 0,-1 0 0,1 0 0,0-1 0,0 1 0,0-1 0,0 1 0,0-1 0,1 0 0,1 2 0,-2-3-7,-1 0 0,0 0-1,1 0 1,-1-1 0,1 1-1,-1 0 1,1-1 0,-1 1 0,1-1-1,0 0 1,-1 1 0,1-1-1,-1 0 1,1 0 0,0 0 0,-1 0-1,1 0 1,-1-1 0,1 1 0,0 0-1,-1-1 1,1 1 0,-1-1-1,1 0 1,1 0 0,3-4 72,0 0 1,0 1-1,-1-2 0,1 1 1,-1 0-1,-1-1 0,6-7 1,-4 5-16,3-7-35,0 1 0,-1-1 0,-1 0 0,0-1 0,-1 0 0,-1 0 0,6-30 0,-11 44-106,0 1 0,1-1 0,-1 0 0,0 0 0,0 1 0,0-1 0,-1 0 0,1 0 0,0 0 0,-1 1 0,1-1 0,-1 0 0,0-2 0,0 5 39,1-1 0,0 0 0,-1 0-1,1 0 1,0 1 0,-1-1 0,1 0 0,0 1 0,-1-1 0,1 0 0,0 0-1,0 1 1,0-1 0,-1 1 0,1-1 0,0 0 0,0 1 0,0-1 0,0 0-1,0 1 1,0-1 0,0 1 0,0-1 0,0 1 0,-1 1-46,-7 16 12,0 1 0,2-1 0,0 1 0,-5 34 0,-4 84-57,10-77 101,4-52 18,-7 84 67,-31 133 1,33-199 44,5-18-52,0 0 0,-1 1-1,-1-2 1,1 1 0,-1 0 0,0 0 0,-5 7 0,7-14-18,0 0-1,1 0 1,-1-1-1,0 1 1,0 0-1,0 0 1,1-1-1,-1 1 1,0 0-1,0-1 1,0 1-1,0-1 1,0 1-1,0-1 1,-1 1-1,1-1 1,0 0-1,0 0 1,0 1-1,0-1 1,0 0-1,-2 0 1,1-1 3,-1 1 1,1-1 0,0 1 0,-1-1 0,1 0 0,0 0 0,0 0-1,0 0 1,0 0 0,-3-2 0,-2-2-13,1-1 0,0 0 0,0 0-1,0 0 1,-6-10 0,8 9-37,0 0 0,0 0 1,1-1-1,0 1 0,1-1 0,-1 0 0,1 0 0,1 1 0,0-2 0,-1-8 0,2 6-39,0 0 0,0 0 0,1 0 0,0 0 0,1 0 0,0 0 0,5-11 0,0 2-18,1-1 1,1 1 0,1 0-1,1 1 1,0 0 0,1 1-1,28-31 1,2 9 50,2 2 0,89-59 0,5 17 128,-87 52-226,-39 22-60,-1 0 1,1 1 0,0 0-1,17-3 1,-29 8 150,0 0 1,1-1-1,-1 1 0,1 0 0,-1 0 1,0 0-1,1 1 0,-1-1 0,1 0 1,-1 0-1,0 0 0,1 0 0,-1 0 1,0 0-1,1 1 0,-1-1 0,0 0 1,1 0-1,-1 0 0,0 1 0,1-1 1,-1 0-1,0 0 0,0 1 0,1-1 1,-1 1-1,5 13-188,-5-9 136,1 0 0,-1 1 0,-2 9 0,-2 35-14,3-32 220,-1 0 1,-8 34-1,3-36 228,6-16 26,4-8 135,9-16-408,1 1 0,1 1 0,27-33 1,-9 12-159,-29 39-38,0-1 0,1 1 0,0-1 0,0 1 0,1 0 0,4-3 0,-8 6 54,0 0-1,-1 1 1,1-1 0,0 1 0,0-1 0,0 1 0,0 0-1,0-1 1,0 1 0,0 0 0,0-1 0,-1 1 0,1 0-1,0 0 1,0 0 0,0 0 0,0 0 0,0 0 0,0 0-1,0 0 1,0 1 0,0-1 0,0 0 0,0 0 0,0 1 0,0-1-1,0 1 1,0-1 0,0 1 0,-1-1 0,1 1 0,0-1-1,0 1 1,-1 0 0,1 0 0,0-1 0,-1 1 0,1 0-1,-1 0 1,1 0 0,-1-1 0,1 1 0,-1 0 0,1 1 0,22 34-143,-6-11 168,-14-20 27,1-1 0,0 1 1,0 0-1,1-1 0,-1 0 1,1 0-1,0 0 1,0-1-1,0 0 0,0 1 1,1-2-1,-1 1 0,1-1 1,0 0-1,0 0 1,10 2-1,-8-3 37,0 0 1,0 0-1,0-1 1,0 0-1,0 0 1,0-1-1,0 0 1,0 0-1,-1-1 1,1 0-1,0 0 1,11-6 0,-2-1 70,0-1 0,25-18 0,-35 23-119,0-1 0,-1 0 0,0-1 0,0 1 0,0-1 0,-1 0 0,1-1 0,3-8 0,-8 13-22,0 0 0,0-1 1,0 1-1,0 0 0,-1-1 1,1-3-1,-1 6-13,0 0 1,0 0-1,0 1 0,0-1 1,1 0-1,-1 1 0,0-1 1,0 0-1,-1 1 0,1-1 1,0 0-1,0 0 0,0 1 1,0-1-1,-1 0 0,1 1 1,0-1-1,-1 1 0,1-1 0,0 0 1,-1 1-1,1-1 0,-1 1 1,1-1-1,-1 1 0,1-1 1,-1 1-1,1-1 0,-1 1 1,1 0-1,-1-1 0,0 1 1,1 0-1,-1-1 0,0 1 1,0 0-1,-5 0-33,1 1 0,-1 0 0,1 0-1,0 1 1,-1-1 0,1 1 0,0 0 0,0 1-1,0-1 1,0 1 0,1 0 0,-1 0 0,1 1-1,-1-1 1,1 1 0,0 0 0,1 0 0,-1 0-1,1 1 1,-6 9 0,7-11 50,0 1-1,0-1 1,0 1-1,0 0 1,1 0-1,0-1 1,0 1-1,0 0 1,0 0 0,0 1-1,1-1 1,0 0-1,0 0 1,0 0-1,0 0 1,1 0 0,0 0-1,-1 0 1,1 0-1,1 0 1,-1 0-1,1 0 1,-1 0-1,1-1 1,0 1 0,0-1-1,1 1 1,-1-1-1,5 5 1,-2-4 54,-1 0 0,1 0 0,0-1-1,0 1 1,0-1 0,0 0 0,1-1 0,-1 1 0,1-1 0,0 0 0,0 0 0,0-1-1,0 0 1,0 0 0,0 0 0,0-1 0,12 0 0,-10-1-17,1 0 1,-1-1 0,0 0-1,0 0 1,0-1-1,0 0 1,0 0-1,0-1 1,-1 0-1,0-1 1,0 1-1,10-10 1,-1-1 17,-1 0 1,0-2-1,-1 0 1,-1-1-1,-1 0 1,19-37-1,46-132 192,-53 122-175,115-269-149,-116 277-39,8-16-481,-32 73 578,1 0 1,0 0-1,0 0 0,0 0 0,0 0 0,0 0 1,0 0-1,0 0 0,0 0 0,0 0 1,0 0-1,0 0 0,0 0 0,0 0 0,0 0 1,-1 0-1,1 0 0,0 0 0,0 0 1,0 0-1,0 0 0,0 0 0,0 0 0,0-1 1,0 1-1,0 0 0,0 0 0,0 0 1,0 0-1,0 0 0,0 0 0,0 0 0,0 0 1,0 0-1,0 0 0,-11 10-200,-10 15 25,5 1 166,2 0 1,0 1-1,2 1 1,-13 39-1,-21 114-213,43-169 233,-7 38 51,1 0 1,3 0 0,2 0 0,3 62 0,3-97-16,1 0 0,0-1 1,0 1-1,2-1 0,9 22 0,-14-34-3,1 0 1,0 0-1,0 0 0,0-1 0,0 1 1,0 0-1,0 0 0,1-1 0,-1 1 1,1 0-1,-1-1 0,1 0 0,0 1 1,-1-1-1,1 0 0,0 0 0,0 0 1,0 0-1,2 1 0,-1-1 11,0-1 0,1 1 1,-1-1-1,0 0 0,0 0 0,0 0 0,0 0 1,0-1-1,0 1 0,0-1 0,6-2 0,5-3 80,0 0 0,-1-1 0,1-1 0,15-12 0,-26 17-100,27-17 110,70-47 117,-95 64-300,-1 0-1,1-1 1,-1 0 0,7-7-1,-5 5 2,-3 3-308,-6 8 34,-8 11 139,6-2 92,0-2 109,-5 24 1,9-33-5,0 1 1,1-1 0,0 1-1,-1-1 1,1 1 0,0-1-1,1 1 1,-1-1 0,1 1-1,-1-1 1,3 7-1,-2-8 7,0-1-1,0 1 0,0-1 0,0 0 1,0 1-1,0-1 0,0 0 0,0 1 0,1-1 1,-1 0-1,0 0 0,1 0 0,-1 0 0,1 0 1,-1-1-1,1 1 0,-1 0 0,1-1 0,0 1 1,-1-1-1,1 1 0,0-1 0,-1 0 0,1 0 1,0 0-1,2 0 0,6-1 106,-1 0 0,0 0 0,17-6 0,-8 3-66,9-4 9,0-1 0,-1-1 0,30-16-1,-8 4-159,19-12 206,8-3-36,-71 35-287,-8 3 31,-11 6-23,2 2 123,1 1 0,-20 20 0,28-26 74,1 1-1,-1-1 1,1 1-1,-1-1 1,1 1-1,1 0 1,-1 1-1,1-1 1,0 0-1,0 1 1,-2 5-1,4-9 24,0-1-1,0 0 0,-1 1 0,1-1 0,0 0 0,0 1 0,0-1 0,1 1 1,-1-1-1,0 0 0,0 1 0,1-1 0,-1 0 0,1 0 0,-1 1 0,1-1 0,-1 0 1,1 0-1,0 0 0,0 1 0,0-1 0,-1 0 0,1 0 0,0 0 0,0 0 1,0-1-1,1 1 0,-1 0 0,0 0 0,0-1 0,0 1 0,0 0 0,1-1 0,-1 1 1,0-1-1,3 1 0,7 1 75,1 1 0,-1-2 0,1 0 0,0 0 1,-1-1-1,1 0 0,21-4 0,0 1-4,-1 0 104,0-1 0,32-9 0,-8-2-2347,-51 13 1438,-1 0-1,1 0 0,0 0 0,4-4 0,-7 6 351,-1-1 0,0 0 0,0 1 0,0-1-1,0 0 1,0 0 0,0 0 0,0 0 0,-1 0 0,1 0 0,0 0 0,0 0 0,-1 0 0,1 0 0,-1 0 0,1-1-1,-1 1 1,1 0 0,-1 0 0,0-3 0,0-5-2434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51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42 1664,'-2'0'3347,"6"0"-2390,7 0 232,-10 0-389,-1 0-731,0 0 0,0 0 0,0-1 0,0 1 0,0 0 0,0 0 0,0 0 0,0 0 1,0-1-1,0 1 0,0 0 0,0 0 0,0 0 0,0 0 0,0 0 0,0-1 0,0 1 0,0 0 0,0 0 0,0 0 0,0 0 0,0 0 0,0-1 0,0 1 0,0 0 0,0 0 0,0 0 1,1 0-1,-1 0 0,0-1 0,0 1 0,0 0 0,0 0 0,0 0 0,0 0 0,1 0 0,-1 0 0,16 0 779,-15 0-309,14-4 1413,-15 4-1929,1 0 1,-1 0 0,1 0 0,-1 0 0,0 0 0,1-1 0,-1 1 0,0 0-1,1 0 1,-1-1 0,0 1 0,1 0 0,-1 0 0,0-1 0,1 1 0,-1 0-1,0-1 1,0 1 0,1-1 0,-1 1-10,1-1-1,-1 1 1,0-1-1,1 1 1,-1-1-1,0 1 1,1-1 0,-1 1-1,1 0 1,-1-1-1,1 1 1,-1 0 0,1 0-1,-1-1 1,1 1-1,-1 0 1,1 0-1,-1 0 1,1-1 0,0 1-1,0 0 83,8-4-21,-9 3 58,-9-2 134,3 3-299,5 0 33,1 0-1,0 0 1,0 0 0,0 0 0,-1 0-1,1 0 1,0 0 0,0 0 0,-1 0-1,1 0 1,0 0 0,0 0 0,-1 0-1,1 0 1,0 0 0,0 0 0,-1 0-1,1 0 1,0 0 0,0 0-1,0-1 1,-1 1 0,1 0 0,0 0-1,0 0 1,0 0 0,-1 0 0,1-1-1,0 1 1,0 0 0,0 0 0,0 0-1,-1-1 1,1 1 0,0 0 0,-18-1-225,16 1 201,-1 0 0,1 1-1,-1-1 1,1 1 0,0-1 0,-1 1 0,1 0 0,0 0 0,-1-1 0,-3 4 0,-7 2-27,-10-1-94,12-2 134,10-3-1,-1 0 0,1 0 0,0 0 0,0 0 0,0 0 0,0 0 0,0 1 0,0-1 0,0 1 0,0-1 0,0 1 0,0-1 0,0 1 0,0-1 0,0 1 0,0 0 0,0-1 0,0 1 0,-1 2 0,2-3 21,0 0 0,-1 0-1,1 0 1,0 1 0,0-1-1,-1 0 1,1 0 0,0 0 0,0 1-1,0-1 1,0 0 0,-1 0-1,1 1 1,0-1 0,0 0 0,0 0-1,0 1 1,0-1 0,0 0-1,0 1 1,0-1 0,0 0 0,0 0-1,0 1 1,0-1 0,0 0-1,0 1 1,0-1 0,0 0 0,0 1-1,0-1 1,0 0 0,0 0-1,0 1 1,0-1 0,1 0-1,-1 0 1,0 1 0,0-1 0,0 0-1,0 0 1,1 1 0,-1-1-1,0 0 1,0 0 0,1 0 0,-1 0-1,0 1 1,0-1 0,1 0-1,-1 0 1,0 0 0,0 0 0,1 0-1,15 4 679,-14-4-699,11 3 155,1-2 1,0 0 0,0 0-1,-1-1 1,1-1-1,0-1 1,0 0 0,25-7-1,-24 6-96,1-1-1,19 0 1,6-2-26,23-1 31,-41 5 57,30-6-1,-29 6 16,-20 2-135,-1 0 0,1 0 0,-1 0 0,0-1 0,1 1 0,-1-1 0,0 0 0,0 0 0,1 0 0,-1 0 0,0-1 0,0 1 0,3-3-1,-5 4-186,-18 3-7169,-5 8 4523,20-10 2450,-17 13-3271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5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342 145 2240,'-2'-8'1015,"2"8"-950,0-1 1,0 1-1,0 0 1,0 0-1,0-1 0,0 1 1,-1 0-1,1 0 1,0-1-1,0 1 1,0 0-1,0 0 0,0-1 1,0 1-1,0 0 1,1 0-1,-1-1 1,0 1-1,0 0 1,0 0-1,0-1 0,0 1 1,0 0-1,0 0 1,0 0-1,1-1 1,-1 1-1,0 0 0,0 0 1,0 0-1,1-1 1,-1 1-1,0 0 1,0 0-1,1 0 0,0-2 226,0 0-1,0 0 1,-1 0-1,1 1 1,-1-1-1,1 0 1,-1 0-1,1 0 0,-1 0 1,0 0-1,0 0 1,0 0-1,0 0 1,0 0-1,-1-3 0,1 2-86,-1 0-1,1 0 1,-1 0 0,0 0-1,0 0 1,0 0-1,0 0 1,0 0-1,-3-4 1,-6-7 159,9 12-350,-1 0 0,1 0 0,0 0 1,0 0-1,-1 0 0,1 0 0,-1 1 0,0-1 0,0 1 0,1-1 0,-1 1 1,0 0-1,0-1 0,-4 0 0,-12-8 203,16 9-207,0-1 0,0 1 0,-1 0 1,1 0-1,0 0 0,0 0 0,-1 0 1,1 1-1,-1-1 0,1 1 0,-1-1 1,-2 1-1,1 0-27,-1 0 0,1 1 0,0-1 0,0 1 1,0 0-1,0 0 0,0 1 0,-8 3 0,3 0-86,1 0-1,-15 12 0,13-9 175,-1 0-1,1 1 0,1 0 1,-1 1-1,2 0 0,-1 1 1,-11 20-1,7-7-81,1 1 0,1 0-1,2 1 1,0 0 0,2 0 0,-7 45 0,14-65 52,0 0 0,0 0 0,0 0 0,1 0 0,0-1 0,0 1 0,0 0 1,1 0-1,0-1 0,5 10 0,-3-7 42,0 0 1,1-1-1,0 0 1,0 0-1,1 0 1,10 9-1,18 5 702,-32-19-752,1 0 0,-1-1 0,1 1 0,-1-1 0,1 0-1,0 0 1,0 0 0,0 0 0,0-1 0,4 1 0,33 1 401,-38-2-424,-1 0-1,0 0 0,1 0 1,-1 0-1,1 0 1,-1 0-1,1-1 1,-1 1-1,0-1 0,1 1 1,-1-1-1,0 0 1,1 1-1,-1-1 0,0 0 1,0 0-1,1 0 1,0-1-1,-1 1-28,0 0 0,0 1 0,0-1 1,0 1-1,0-1 0,0 1 0,0 0 0,0-1 0,0 1 0,0 0 0,0 0 0,2-1 0,-2 1-282,-1 0 1,1 0-1,0 0 0,-1 0 0,1 0 1,-1 0-1,1 0 0,0 0 0,-1 0 1,1 0-1,0 0 0,-1 0 0,1 0 0,-1 0 1,1 1-1,0-1 0,-1 0 0,1 0 1,-1 1-1,1-1 0,-1 0 0,1 1 0,3 12-2156,-3 1-1030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53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28 5152,'-2'1'627,"0"0"1,0 1 0,0-1-1,1 1 1,-1 0-1,0-1 1,-2 4-1,-20 18 945,16-14-1250,-6 5 109,13-14-313,1 0 0,-1 1 1,1-1-1,-1 0 0,0 1 1,1-1-1,-1 0 0,1 1 1,-1-1-1,1 0 1,-1 0-1,0 0 0,1 0 1,-1 0-1,0 1 0,1-1 1,-1 0-1,0 0 0,1-1 1,-1 1-1,0 0 0,1 0 1,-1 0-1,0-1 1,1 1-97,-1 0 0,1 0 0,0 0 1,-1 0-1,1 0 0,0-1 0,0 1 1,-1 0-1,1 0 0,0-1 0,0 1 1,-1 0-1,1 0 0,0-1 0,0 1 1,0 0-1,0-1 0,-1 1 0,1 0 1,0 0-1,0-1 0,0 1 1,0 0-1,0-1 0,0 1 0,0 0 1,0-1-1,0 1 0,0 0 0,0-1 1,0 1-1,0 0 0,0-1 0,0-15 486,0 16-466,0-1-19,0 1-1,0-1 1,0 1-1,0-1 1,-1 1 0,1-1-1,0 1 1,0-1-1,0 1 1,0-1-1,-1 1 1,1-1 0,0 1-1,0 0 1,-1-1-1,1 1 1,0-1-1,-1 1 1,1-1 0,-4-3-2791,4-5-4958,3-8 3982,2-9 1568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6:54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4 101 4640,'0'0'1504,"8"-13"-150,-7 12-1099,0 0 0,0 0-1,0 0 1,0 0-1,0 0 1,0 0-1,0 0 1,1 0 0,-1 0-1,0 1 1,0-1-1,1 1 1,-1-1-1,3 0 1,10-7 641,-13 7-835,0 1 0,0-1 0,0 0 0,0 1 0,0-1 0,0 0 0,0 1 0,1-1 0,-1 1 0,0 0 0,0-1-1,0 1 1,3 0 0,48-9 851,-44 9-882,0 0 0,1 0 0,-1-1 0,10-3 0,57-8 460,45-5-255,-35 5-54,-59 11-120,-21 2-45,0-1 0,-1 0-1,1-1 1,0 1 0,-1-1-1,7-2 1,-11 3-23,-1 0 0,1 0 0,0 0 0,0 1 0,0-1 0,0 0 0,0 0 0,0 0 0,0 0 0,0 0 0,0 0 0,0 0 0,0 0 0,0 0 0,0 0 0,0 0 0,0 0 0,0 0 0,0 0 0,0 0 0,0 1 0,0-1 0,0 0 0,0 0 0,0 0 0,0 0 0,0 0 0,0 0 0,0 0 0,0 0 0,0 0 0,0 0 0,0 0 0,0 0 0,0 0 0,0 0 0,0 0 0,0 1 0,0-1 0,0 0 0,0 0 0,0 0 0,1 0 0,-1 0 0,0 0 0,0 0 0,0 0 0,0 0 0,0 0 0,0 0 0,0 0 0,0 0 0,0 0 0,0 0 0,0 0 0,0 0 0,0 0 0,0 0 0,1 0 0,-1 0 0,0 0 0,0 0 0,-7 10-74,-12 11 128,11-14-26,-20 17 212,1 1 0,-44 53 0,-9 39 318,20-28 98,60-89-645,-167 225 749,125-168-683,38-43-2402,11-44-9517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0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13 1472,'0'0'475,"0"5"3029,5-22 442,-6 26-3803,-1 0 0,1 0 1,-6 13-1,-1 9-1,-6 46 66,3 0 0,4 1 0,3 87 0,4-157-160,1-1 1,-1 1 0,2-1 0,-1 1-1,1-1 1,0 0 0,4 8-1,3 10 229,-6-19-223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1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 1568,'12'-1'7664,"-11"3"-7963,0 2 432,-1 1 0,0 0 1,0-1-1,0 1 0,-1-1 0,1 1 0,-1-1 1,-2 6-1,-1 11-212,-5 35 163,-6 73 360,7-41-195,-1 23-189,-1 9 314,9-118-405,1 0 0,0 0 0,0 0 0,-1 0 0,0-1 0,1 1 1,-1 0-1,0 0 0,1-1 0,-1 1 0,0 0 0,-1-1 0,1 1 0,0-1 1,0 0-1,0 1 0,-1-1 0,-1 2 0,2-2-572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 1824,'0'0'1765,"-18"3"-1285,-9 21-112,26-24 251,1 1-492,-1-1 1,1 0 0,0 1-1,0-1 1,-1 0 0,1 1-1,0-1 1,-1 0 0,1 1-1,0-1 1,-1 0 0,1 0-1,0 1 1,-1-1-1,1 0 1,-1 0 0,1 0-1,0 1 1,-1-1 0,1 0-1,-1 0 1,1 0 0,-1 0-1,1 0 1,-1 0 0,1 0-1,0 0 1,-2 0-1,-16 0-208,15-1 173,0 1-50,1 0 1,-1 1 0,0-1-1,0 1 1,0-1 0,1 1-1,-1 0 1,0 0 0,-4 2-1,-13 0 322,9-1 137,19 0 474,5 0-647,0-2 0,0 0 0,0 0 0,1-1 0,-1-1 0,15-3-1,-10 2-333,38-3 0,-33 6-57,0 1 0,0 1 0,-1 1-1,1 1 1,35 11 0,-35-4-3425,-16-2-3722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3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28 896,'0'0'165,"-1"-1"1,1 1-1,0-1 1,-1 1-1,1 0 0,-1-1 1,1 1-1,-1 0 0,1 0 1,-1-1-1,1 1 1,-1 0-1,1 0 0,-1 0 1,1 0-1,-1-1 0,-1 1 1,-6-3 846,7 2-484,1 1-395,-1 0 0,0 0 0,1 0 0,-1 0 0,1 0 0,-1 0 0,1 0 0,-1 0 0,0 0 0,1 0 0,-1 0 0,1 0 0,-1 1 0,1-1 0,-1 0 0,0 1 0,1 5-69,0-2 82,1 0-1,-1 0 1,1 1-1,0-1 1,0 0-1,1 0 1,1 4-1,-1-3-102,0-1-1,-1 1 0,1 0 1,0 8-1,13 127 497,-4-50-734,-5-49 255,1 52 0,1 36 276,-7-128-327,-1 1-1,0 0 1,0-1 0,1 1-1,-1-1 1,1 1-1,0-1 1,-1 1-1,1-1 1,0 1-1,1 1 1,0 0 16,-1-2 663,7-10-373,-5 5-262,0-1 0,-1 1 0,0-1 0,0 1 0,0-1 0,-1 0 0,1 0 0,1-9 0,2-9 3,21-82-4,-6 24-34,27-69 147,-37 127-241,-8 19-46,0 0 0,0 0 0,-1 0 0,0 0 1,1 0-1,-1 0 0,0-7 0,-1 10 26,6 11-32,-2-3 110,1 1 0,-2 0-1,1 0 1,-1 1 0,0-1-1,-1 1 1,0 0 0,1 14-1,0 10-38,-3 32-1,0-37 141,0 100-131,0-127 256,-1 4 625,6-8-644,5-7-198,11-30 130,-2 0 0,27-85 0,-1 2-36,-41 113-78,5-10-120,-1 0 1,8-34 0,-15 46 40,-1 6-21,0 1-1,0-1 1,0 1-1,0 0 0,0-1 1,1 1-1,-1 0 0,0-1 1,1 1-1,-1 0 1,2-2-1,1-3-869,-3 5 733,0 0-1,0 1 0,0-1 0,0 1 0,0-1 1,0 1-1,1-1 0,-1 1 0,0-1 0,0 1 1,1-1-1,-1 1 0,0-1 0,1 1 0,-1 0 0,0-1 1,1 1-1,-1-1 0,1 1 0,-1 0 0,1-1 1,-1 1-1,0 0 0,1 0 0,-1-1 0,2 1 1,-1 6-1669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4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 1888,'1'0'47,"-1"0"0,0-1 0,0 1 0,1 0 0,-1 0 0,0 0 0,0 0 0,1 0 0,-1 0 0,0 0 0,0 0 0,1 0 0,-1 0 0,0 0 0,1 0 0,-1 0 0,0 0 0,0 0 0,1 0 0,-1 0 0,0 0 0,0 1 0,1-1 0,-1 0 0,0 0 0,0 0 0,0 0 0,1 0 0,-1 1 0,0-1 0,0 0 0,0 0 0,0 0 0,1 1 0,6 12 643,1 16-166,-4 13-59,-2 2 1,-1-1-1,-6 46 1,-24 128 113,25-190-546,-3 19-1484,7-46 1398,0-1 0,0 1-1,0 0 1,0 0-1,0 0 1,0 0-1,0 0 1,0 0-1,0-1 1,0 1-1,-1 0 1,1 0-1,0 0 1,0 0-1,0 0 1,0 0-1,0 0 1,0 0-1,0-1 1,0 1-1,-1 0 1,1 0-1,0 0 1,0 0-1,0 0 1,0 0-1,0 0 1,-1 0-1,1 0 1,0 0-1,0 0 1,0 0-1,0 0 1,0 0-1,0 0 1,-1 0 0,1 0-1,0 0 1,0 0-1,0 0 1,0 0-1,0 0 1,-1 0-1,1 0 1,0 0-1,0 1 1,0-1-1,0 0 1,0 0-1,0 0 1,0 0-1,0 0 1,-1 0-1,1 0 1,0 0-1,0 1 1,0-1-1,0 0 1,0 0-1,0 0 1,0 0-1,0 0 1,0 0-1,0 1 1,0-1-1,0 0 1,0 0-1,0 0 1,3-3-1227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 2400,'-6'-2'514,"5"4"-267,8 1 1552,-7 6-967,-5 47 693,4-29-1054,-9 47 0,-1 14-234,4-2 360,0 28-144,7-94-515,-2 1 0,-6 33 0,8-36-347,0-12-1918,-5-7-1028,4-1 1526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833 193 3968,'-10'-5'1824,"15"10"-992,3-1-608,7 1 256,2-2-256,1-6 128,5 3-192,-4-5 416,2 5-320,-7-4-2656,-1-1 1280</inkml:trace>
  <inkml:trace contextRef="#ctx0" brushRef="#br0" timeOffset="1">6 182 4576,'-5'-25'2048,"59"17"-1760,-27 4 960,5 1-736,26-14 288,5 6-480,40-14-128,0 10-96,15-5 416,-15 3-288,-5 1 416,-12 9-384,4-1-4352,-14 3 2240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5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3648,'5'4'1664,"0"-4"64,1-4-672,-3-1-608,2 2 192,0-3-384,-1 3-288,1 0 0,0-3-288,4 3 192,1 3-5376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46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23 121 1472,'-1'9'667,"-1"0"-526,0 0 1,1 0-1,0 0 1,1 14-1,-1 1 21,-1 20 153,1-13 290,-7 42 0,7-65-462,-1 1 0,2 0 1,-1 0-1,2 0 0,1 17 0,-1 21 1921,8-62-1243,33-173-230,-35 158-345,14-46 315,-15 57-339,0-1-1,-1-1 1,-1 1 0,3-39 0,-7 58-269,0-1 1,0 0-1,0 0 1,0 1 0,0-1-1,1 0 1,-1 1-1,1-1 1,-1 0-1,1 1 1,0-1 0,-1 1-1,1-1 1,0 1-1,0-1 1,1-1-1,3 16-411,3 26 329,5 48 1,3 21 289,-8-68-137,5 21 218,-13-61-231,0 0 0,0 0-1,0 1 1,0-1 0,0 0-1,0 0 1,0 0 0,0 0-1,0 1 1,0-1 0,0 0 0,0 0-1,0 0 1,0 0 0,0 0-1,0 1 1,1-1 0,-1 0-1,0 0 1,0 0 0,0 0-1,0 0 1,0 0 0,0 0-1,1 0 1,-1 1 0,0-1-1,0 0 1,0 0 0,0 0-1,0 0 1,1 0 0,-1 0-1,0 0 1,0 0 0,0 0 0,0 0-1,1 0 1,-1 0 0,0 0-1,0 0 1,0 0 0,0 0-1,0 0 1,1 0 0,-1 0-1,0 0 1,0-1 0,0 1-1,0 0 1,0 0 0,1 0-1,-1 0 1,0 0 0,0 0-1,10-13 235,5-20-122,9-46-199,4-11-24,-15 53 102,-9 26-5,0 0 0,0 0 0,0 0 0,2 1 0,10-17 0,-16 26-5,1 0-1,0 0 1,0-1 0,0 2 0,0-1 0,0 0 0,0 0 0,0 0 0,0 0 0,0 0-1,0 1 1,0-1 0,0 1 0,1-1 0,-1 1 0,0-1 0,2 0 0,-2 2 0,-1-1 1,1 0 0,0 0-1,0 0 1,-1 0-1,1 1 1,0-1 0,0 0-1,-1 0 1,1 1 0,0-1-1,-1 1 1,1-1-1,-1 1 1,1-1 0,0 1-1,-1-1 1,1 1 0,-1-1-1,1 1 1,0 0 0,2 5-25,-1 0 1,1 0-1,-1 0 1,0 0-1,2 8 1,-3-11 32,36 194 95,-23-121-913,1 5-3598,-11-60 1775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5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1984,'2'2'207,"-1"0"1,1 0-1,-1 0 0,0 0 1,1 0-1,-1 0 0,0 0 0,0 1 1,0-1-1,-1 0 0,2 3 1,11 39-51,-11-30 39,0 1 0,0 15 0,2 14-101,19 146 395,-20-151-135,-1 58 0,-3-58-73,0-6-113,-2-1-1,-9 37 0,5-26 5,-1-10 15,6-27-156,1 0 1,-1 0-1,1 0 1,0 0-1,1 0 0,-1 1 1,1-1-1,1 7 1,0 4-631,4-24-2980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5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3 832,'3'-3'287,"-3"3"-284,0 0 1,-1 0-1,1 0 0,0 0 1,0 0-1,0 1 0,0-1 0,0 0 1,0 0-1,0 0 0,0 0 1,0 0-1,0 0 0,0 0 0,0 0 1,0 0-1,0 0 0,0 0 1,0 0-1,0 0 0,0 1 1,0-1-1,0 0 0,0 0 0,0 0 1,0 0-1,0 0 0,0 0 1,0 0-1,0 0 0,0 0 1,0 0-1,0 0 0,0 0 0,0 0 1,0 1-1,0-1 0,0 0 1,1 0-1,-1 0 0,0 0 0,0 0 1,0 0-1,0 0 0,0 0 1,0 0-1,0 0 0,0 0 1,0 0-1,0 0 0,0 0 0,0 0 1,0 0-1,1 0 0,0 0 1406,-7 4 895,3 0-2116,0-1 0,1 0 1,-1 1-1,1 0 0,-1 0 0,1 0 0,0 0 0,1 0 0,-1 0 0,-1 7 0,2-8-184,-1 1 0,1-1 0,-1 1 0,0-1 0,-2 4 0,1-1 250,2-4-251,1 0-1,-1 1 1,1-1 0,0 0 0,0 1 0,0-1 0,0 0 0,0 1-1,1-1 1,-1 0 0,1 1 0,0-1 0,-1 0 0,3 4-1,2 4-16,-1-4 54,-1 0 1,-1 0-1,1 0 1,-1 0-1,0 0 0,0 1 1,0-1-1,-1 0 0,1 12 1,8 155 764,-11-162-742,0 1 0,-4 18 1,3-19-14,0 0 1,-1 18-1,-2 51 217,2-59 84,1-1-3550,12-20-881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7:5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 1472,'0'-5'4785,"0"5"-4701,0 0 0,0 0 0,0 0 0,-1 0 0,1 0 0,0 0-1,0 0 1,0 0 0,0 0 0,4-4 1460,-3 6-1311,-2-2-213,1 1 1,0-1 0,0 0-1,0 0 1,0 1 0,0-1-1,0 0 1,0 0 0,0 1-1,0-1 1,0 0-1,0 0 1,0 1 0,0-1-1,0 0 1,0 0 0,0 1-1,0-1 1,1 0 0,-1 0-1,0 1 1,0-1 0,0 0-1,0 0 1,0 0 0,0 1-1,1-1 1,-1 0 0,13 3 83,0 0 0,0-1 0,0-1 0,0 0 0,17-2 0,29 3 200,-43-1-122,0-1 0,17-2 1,9 0-3653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1248,'0'-5'4986,"11"-4"-3636,-9 7-1351,0 1 45,-1-1 0,1 1 0,0 0 0,0-1 0,0 1 0,0 0 0,0 0 0,0 0 0,1 0 0,-1 1-1,0-1 1,3 0 0,20-7-33,-23 6-20,0 1 0,0 0 0,1 0 0,-1 1 0,0-1 0,1 0 0,-1 1 0,0-1 0,1 1 0,-1 0-1,0 0 1,1 0 0,-1 0 0,1 0 0,-1 0 0,0 1 0,1-1 0,-1 1 0,4 1 0,5 4-15,-1 0 0,16 12 0,-16-11 202,0 0 1,17 8 0,-24-13-120,0 0 0,1 1-1,-1-1 1,0 1 0,0-1 0,-1 1 0,1 0 0,2 4 0,-1-3-3,-1 0 1,0 0-1,1 0 1,0-1 0,4 4-1,-4-5-63,1 2 158,0-2 0,0 1 0,10 4 0,-13-6-87,0-1 1,0 0-1,0 1 0,0-1 1,0 0-1,0 0 1,0 0-1,0 0 0,0 0 1,0 0-1,0-1 1,0 1-1,0-1 0,3 0 1,13-7 511,33-18 0,-28 15-660,-18 9 59,0 0 0,0 0 0,-1-1-1,1 1 1,4-5 0,-9 7 36,1-1 0,0 1 0,0-1 0,0 1 0,0-1 0,0 1 0,0 0 0,0-1 0,0 1 0,0 0 1,0 0-1,1 0 0,-1 0-47,-1 0 0,1 0-1,0 0 1,-1-1 0,1 1 0,0 0 0,-1 0 0,1 0 0,0-1 0,-1 1 0,1 0 0,0 0 0,-1-1 0,1 1 0,-1-1 0,1 1 0,-1-1 0,1 1 0,-1-1 0,2 0 0,-2 1-68,0-1 0,1 1 0,-1 0 1,0 0-1,1 0 0,-1 0 1,0 0-1,1-1 0,-1 1 0,1 0 1,-1 0-1,0 0 0,1 0 0,-1 0 1,1 0-1,-1 0 0,0 0 0,1 0 1,-1 1-1,1-1 0,2 0-2117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2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2144,'0'0'103,"0"0"0,0 0 0,0-1 1,0 1-1,0 0 0,0 0 0,0 0 0,0-1 1,0 1-1,0 0 0,0 0 0,0-1 0,0 1 0,0 0 1,0 0-1,0 0 0,0-1 0,0 1 0,0 0 0,0 0 1,0-1-1,0 1 0,0 0 0,0 0 0,0 0 0,0-1 1,1 1-1,-1 0 0,0 0 0,0 0 0,0 0 1,0-1-1,1 1 0,-1 0 0,0 0 0,0 0 0,0 0 1,1 0-1,-1 0 0,0-1 0,0 1 0,0 0 0,1 0 1,-1 0-1,0 0 0,0 0 0,1 0 0,-1 0 0,1 0-56,-1 0 0,1 0 0,-1 0-1,0 0 1,1 0 0,-1 0-1,1 0 1,-1 0 0,0 0-1,1-1 1,-1 1 0,1 0-1,-1 0 1,0 0 0,1-1-1,-1 1 1,0 0 0,1 0-1,-1-1 1,0 1 0,0 0-1,1-1 1,-1 0 0,4-3 126,0 0 0,1 0 0,-1 0 0,6-4 1,6-5-11,-12 10-213,0 0 0,1-1 0,-1 2 0,1-1 0,0 0 0,0 1 0,0 0 0,0 0 0,0 1 0,0-1 0,7 0 0,-2 1 31,0 0 1,1 1-1,-1 0 0,19 2 1,-26-1 17,-1-1-1,0 1 1,0 0 0,0-1 0,0 1-1,1 0 1,-1 0 0,0 0 0,0 0 0,-1 1-1,1-1 1,0 0 0,0 1 0,-1 0 0,4 3-1,-1 1 108,0 0 0,0 1 0,4 10 1,-6-12 16,0 0 1,1 0 0,0-1 0,-1 1 0,1-1 0,1 1 0,-1-1 0,5 5 0,-5-8-82,0 0 0,0 1 0,0-1 0,0-1 1,0 1-1,0 0 0,1-1 0,-1 0 0,0 1 1,0-1-1,0 0 0,0-1 0,4 0 0,7 1 88,46-6 30,-54 6-395,-1-1 0,1 1 1,-1-2-1,1 1 0,-1-1 1,0 1-1,1-1 0,-1-1 1,0 1-1,0-1 0,6-5 1,9-8-4070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4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 2720,'-2'-2'3180,"0"5"-2423,2-2-707,-1-1-1,1 1 0,0 0 0,0-1 1,0 1-1,0-1 0,-1 1 0,1-1 1,0 1-1,0-1 0,0 1 0,0 0 1,0-1-1,0 1 0,0-1 0,1 1 1,-1-1-1,0 1 0,0 0 0,2 3 10,-1-1 0,0 0 0,0 1 0,-1-1 0,1 1 0,-1-1 0,1 1 0,-2 4 0,5 23-184,0-13 39,5 13 44,10 12-5,27 54 1000,-17-31-156,-22-48-769,0-1 0,17 28-1,-7-13 32,-17-30 277,0 13 341,1-2-105,1-29 1102,-1-1-1797,3-5 145,0 0 1,1 1-1,2 0 1,0 0 0,1 0-1,0 1 1,2 0-1,19-28 1,-20 34-180,-1 2 127,0 0-1,0 1 0,1 0 1,13-12-1,-21 23 13,-1-1 0,1 1-1,-1-1 1,1 1 0,-1-1-1,1 1 1,0-1 0,-1 1-1,1 0 1,-1 0 0,1-1-1,0 1 1,-1 0 0,1 0-1,0 0 1,0-1 0,-1 1-1,2 0 1,7 9-412,-2 0 318,-2-3 93,-1 0 1,0 1 0,0-1-1,-1 1 1,0 0 0,3 9 0,-1-2-25,-1 0 0,3 20 1,-4-13 275,-1-1-1,-1 26 1,0-43-238,2-1-29,1 10 15,-4-12 26,0 0 0,0 1 1,0-1-1,0 0 0,0 1 1,0-1-1,0 0 0,0 1 1,0-1-1,0 0 0,0 0 1,0 1-1,1-1 1,-1 0-1,0 1 0,0-1 1,0 0-1,0 0 0,1 1 1,-1-1-1,0 0 0,0 0 1,1 0-1,-1 1 0,0-1 1,0 0-1,1 0 0,-1 0 1,0 0-1,0 0 1,1 0-1,-1 1 0,0-1 1,1 0-1,-1 0 0,10-8 578,-6 4-410,-1 0-1,-1 0 1,1 0 0,2-7-1,61-137-142,-54 121-16,-8 20-14,0 0 1,-1 0-1,0-1 0,0 1 1,0-1-1,-1 0 1,-1 0-1,2-8 1,0 7 3,-3 8-8,1 0-1,-1 1 1,1-1-1,-1 0 0,1 0 1,-1 0-1,0 0 1,1 0-1,-1 0 0,0 0 1,0 0-1,0 0 1,0 0-1,0-2 1,-4 0 356,4 3-417,0 0 1,0 0-1,0-1 1,-2 1-1504,2 0 1503,0 0 0,0 0 1,0 0-1,0 0 0,0 0 1,0 0-1,0 0 0,0 0 1,0 0-1,0 0 1,-1 1-1003,1 6-2535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5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1568,'1'23'5699,"-3"55"-4454,-1-60-922,-1 0 1,-8 20 0,4-13-346,4-11 322,-20 75 125,14-42-227,5-28-74,1 0 0,0 0 0,0 27 0,-1 37-652,5-88-1222,0-1-1860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6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83 1728,'0'0'37,"0"0"1,-1 0-1,1 0 1,0 0-1,0 0 1,0 0-1,0 0 1,0 0-1,0 0 1,0 0-1,-1 0 1,1 0-1,0 0 1,0 0-1,0 0 1,0 0-1,0 0 1,0 0-1,0 0 1,0 0-1,-1 0 1,1 0-1,0 0 1,0 0-1,0 0 1,0 0-1,0 0 1,0-1-1,0 1 1,0 0-1,0 0 1,0 0-1,0 0 1,0 0-1,0 0 1,0 0-1,-1 0 1,1-1-1,0 1 1,0 0-1,0 0 1,0 0-1,0 0 1,4-7 704,12-10-709,-8 8-53,12-12-36,1 2 262,-21 18-169,1 1-10,6-6 4047,-3 9-3414,3 6-627,-3-3 38,-1 1-1,0-1 0,-1 1 1,0 0-1,0 0 1,0 0-1,-1 0 0,0 1 1,0-1-1,-1 0 0,0 14 1,-3 6 334,-13 51 1,4-24 24,11-44-394,-10 48 378,-5 110 0,16-161-397,1 8 126,-5 30-1,4-42-106,-1 1 0,0-1-1,0 1 1,0-1 0,0 0-1,0 1 1,-1-1-1,1 0 1,-1 0 0,0 0-1,0 0 1,0 0 0,0 0-1,-3 2 1,4-5-188,1 1 0,-1-1 0,0 1 0,1-1 0,-1 1-1,0-1 1,1 0 0,-1 1 0,0-1 0,1 0 0,-1 0 0,0 0 0,0 1 0,1-1 0,-1 0 0,0 0 0,0 0 0,1 0-1,-1 0 1,0-1 0,0 1 0,1 0 0,-1 0 0,0 0 0,0-1 0,1 1 0,-1 0 0,0-1 0,1 1 0,-1 0 0,0-1-1,0 0 1,-3-3-2834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1023 3232,'0'0'19,"0"0"0,0 0 0,0 0 0,0 0 0,0 0 0,0 0-1,-1 0 1,1 0 0,0 0 0,0 0 0,0 0 0,0 0 0,0 0 0,0 0 0,0 0 0,0 0 0,0 0 0,0 0 0,0 0 0,-1 0 0,1 0 0,0 0-1,0 0 1,0 0 0,0 0 0,0 0 0,0-1 0,0 1 0,0 0 0,0 0 0,0 0 0,0 0 0,0 0 0,0 0 0,0 0 0,0 0 0,0 0 0,0 0-1,0 0 1,0 0 0,0-1 0,0 1 0,0 0 0,0 0 0,0 0 0,0 0 0,0 0 0,0 0 0,0 0 0,0 0 0,0 0 0,0 0 0,0 0 0,0-1-1,0 1 1,0 0 0,0 0 0,0 0 0,0 0 0,0 0 0,0 0 0,0 0 0,0 0 0,0 0 0,0 0 0,0 0 0,0 0 0,1 0 0,7-9 882,21-11 249,-19 13-567,5-5-348,-2-1 1,0 0-1,0 0 1,-1-2-1,-1 1 0,0-1 1,-1-1-1,10-20 0,4-17-110,22-68-1,-33 83 96,56-177 494,-49 148-442,-13 39-161,-1 0 0,2-33 0,-4 24-86,-3 31-63,0 5 11,-1 0 1,0 0-1,1 0 0,-1 0 1,0 0-1,0 0 1,0 0-1,0-1 0,0 1 1,0 0-1,0 0 0,0 0 1,-1 0-1,1 0 0,0 0 1,-1 0-1,1 0 0,0 0 1,-1 0-1,0-1 0,-1 4-116,1 0 0,0 0 0,-1 0-1,1 0 1,0 0 0,0 0 0,0 1-1,-1 3 1,2-5 67,-107 368-70,101-343 159,-9 36 79,-31 106 125,-91 221 482,126-356-314,-1 0 1,-2-1 0,-2-1 0,-1 0 0,-21 28-1,37-57-302,0 0 1,-1 0-1,1-1 0,-1 1 0,1-1 1,-1 0-1,0 1 0,0-1 0,0 0 0,-3 2 1,4-3-55,0 0 1,0 0 0,1 1-1,-1-1 1,0 0 0,0 0 0,0 0-1,0 0 1,0 0 0,0 0 0,0-1-1,1 1 1,-1 0 0,0 0-1,0-1 1,0 1 0,0 0 0,1-1-1,-1 1 1,0-1 0,0 1 0,1-1-1,-1 1 1,0-1 0,1 1 0,-1-1-1,1 0 1,-1 1 0,1-1-1,-1 0 1,0-1 0,-1-1-13,1-1-1,-1 1 1,1-1 0,-1 0 0,1 0-1,1 0 1,-1 0 0,0 0 0,1 0-1,0 0 1,0-7 0,1-4-30,6-26 1,-3 27-47,0-1 0,1 1 0,1 0 0,0 0 0,1 1 0,1 0 0,0 0 0,0 0 0,1 1 0,1 1 0,0-1 0,1 2 0,20-17 0,11-5-119,2 3 1,75-38 0,-47 27 207,-46 25-20,227-143 215,-229 139-142,-1-1 0,0-1 0,-2-1 0,32-42 1,-47 57-86,-5 6-24,0 1 0,0-1 0,0 0-1,-1 0 1,1 1 0,0-1 0,-1 0 0,1 0-1,-1 0 1,1 0 0,-1 0 0,1 0-1,-1 0 1,1-1 0,-19 27-1265,7-5 1219,-3 4 80,2 0 0,-15 38 0,24-52-12,0 0 1,1 0-1,0 0 0,0 0 0,1 1 0,0 12 0,1-20 32,0-1 0,0 0-1,0 0 1,1 0 0,-1 0 0,1 0 0,-1 0-1,1 0 1,0 0 0,0 0 0,0 0 0,0 0-1,0 0 1,0-1 0,0 1 0,0 0 0,1-1 0,-1 1-1,1-1 1,-1 1 0,1-1 0,0 0 0,-1 0-1,1 0 1,0 0 0,0 0 0,0 0 0,0 0-1,0 0 1,0-1 0,0 1 0,0-1 0,0 0-1,0 1 1,0-1 0,0 0 0,3 0 0,6-1 61,0 1 0,0-1 1,-1-1-1,1 0 1,-1 0-1,1-1 0,-1-1 1,0 0-1,0 0 1,-1 0-1,1-2 0,-1 1 1,0-1-1,0 0 1,-1-1-1,0 0 0,0 0 1,0-1-1,-1 0 0,9-14 1,-4 4-28,-1 0-1,-1 0 1,-1-1-1,-1-1 1,0 0 0,-1 0-1,-2 0 1,7-40 0,-12 37-443,0 23 362,0-1 0,1 1 0,-1 0 0,0-1 0,0 1 0,0 0 0,0-1 0,0 1 1,0 0-1,-1-1 0,1 1 0,0 0 0,0-1 0,0 1 0,0 0 0,0-1 0,0 1 0,0 0 1,-1-1-1,1 1 0,0 0 0,0 0 0,-1-1 0,1 1 0,0 0 0,0 0 0,-1-1 0,1 1 0,0 0 1,0 0-1,-1 0 0,1 0 0,0-1 0,-1 1 0,1 0 0,0 0 0,-1 0 0,1 0 0,0 0 1,-1 0-1,1 0 0,0 0 0,-1 0 0,1 0 0,0 0 0,-1 0 0,1 0 0,0 0 0,-1 0 0,1 0 1,0 1-1,-1-1 0,1 0 0,0 0 0,-1 0 0,1 0 0,-1 1 0,1 0-19,-1 0-1,0 0 0,0 0 0,0 0 1,1 1-1,-1-1 0,1 0 1,-1 0-1,1 1 0,-1 2 1,-2 3-75,-4 9 81,1 0 0,0 0 1,1 1-1,1 0 1,0 0-1,1 0 1,1 0-1,1 0 1,0 0-1,2 1 0,2 23 1,-2-37 64,-1 0 0,1-1 1,0 1-1,0 0 0,0-1 0,1 1 0,-1-1 1,1 1-1,0-1 0,0 0 0,0 0 0,0 0 1,1 0-1,-1 0 0,1 0 0,0 0 0,-1-1 1,1 0-1,0 1 0,1-1 0,-1 0 0,0-1 1,1 1-1,-1 0 0,1-1 0,-1 0 0,1 0 1,0 0-1,-1 0 0,1-1 0,0 1 0,0-1 1,-1 0-1,1 0 0,0 0 0,0-1 0,0 1 1,-1-1-1,8-2 0,10-6 182,-1 0 1,0-1 0,24-17-1,-24 15-133,14-10 4,-1-2-1,-2 0 1,0-2 0,51-58 0,-44 39 91,-2-1 0,52-92 0,-73 111-189,-2-1-1,-1-1 1,-2 0 0,0-1 0,-2 0-1,-1 0 1,-2-1 0,-1 1-1,0-54 1,-4 79-119,0 1-1,-1-1 0,1 0 1,-1 0-1,-2-6 0,3 11 115,0-1 0,-1 0 0,1 1 0,0-1 0,0 0 0,0 1 1,-1-1-1,1 1 0,0-1 0,-1 1 0,1-1 0,0 1 0,-1-1 0,1 1 0,-1-1 0,1 1 0,-1-1 0,1 1 0,-1 0 0,1-1 0,-1 1 0,1 0 0,-1 0 0,0-1 0,1 1 0,-1 0 0,1 0 0,-1 0 0,0 0 0,1 0 1,-1-1-1,0 1 0,1 0 0,-1 0 0,1 1 0,-1-1 0,0 0 0,1 0 0,-1 0 0,0 0 0,1 1 0,-1-1 0,1 0 0,-1 0 0,1 1 0,-1-1 0,1 0 0,-1 1 0,1-1 0,-1 1 0,1-1 0,-1 1 0,1-1 1,-1 2-1,-9 10-84,0 0 1,0 1 0,2 0-1,-10 19 1,15-26 84,-14 26-37,1 0 0,2 1-1,1 1 1,-12 54 0,11-24 81,-7 86 0,19-119 54,1 1 1,1 0 0,2 0-1,10 54 1,-10-77-39,0 0 0,1 0-1,0 0 1,1 0 0,0-1 0,0 1 0,1-1 0,0 0-1,0 0 1,12 12 0,-14-17 8,0 0-1,1 0 1,-1-1-1,1 1 1,-1-1 0,1 1-1,0-1 1,0-1-1,0 1 1,0 0 0,0-1-1,0 0 1,0 0 0,1 0-1,-1-1 1,0 1-1,0-1 1,1 0 0,-1 0-1,0 0 1,1-1-1,-1 0 1,0 0 0,0 0-1,6-2 1,1-1 15,1-2 0,-1 1 0,1-2 0,13-9 0,41-37 164,-51 40-194,33-31 72,82-97 0,-121 126-459,-7 12 43,-6 7-54,-59 92-177,59-89 516,-55 108-270,46-87 269,10-22 40,0-1 0,1 1-1,-1-1 1,1 1 0,1 0 0,-1 0 0,1 0-1,0 0 1,0 0 0,1 0 0,0 0 0,0 8 0,0-14-4,1 1 0,-1 0 0,0-1 0,0 1 0,0 0 0,1 0 0,-1-1 0,0 1 0,1-1 0,-1 1 0,0 0 0,1-1 0,-1 1 0,1-1 0,-1 1 0,1-1 0,-1 1 0,1-1 0,0 1 0,-1-1 0,1 1 1,-1-1-1,1 0 0,0 1 0,-1-1 0,1 0 0,0 0 0,0 0 0,-1 1 0,1-1 0,0 0 0,-1 0 0,1 0 0,0 0 0,0 0 0,-1 0 0,1 0 0,0-1 0,-1 1 0,2 0 0,3-2 91,0 1-1,0-1 0,-1 0 0,8-5 0,0-1-25,0 0-1,-1 0 0,0-2 1,0 1-1,12-14 0,39-58 88,-33 39-51,-3-1 0,36-78 0,-53 102-117,73-182 181,-75 179-263,-1-1 0,-1 0-1,-1-1 1,-1 1 0,-1 0 0,-1-1-1,-2-31 1,1 53 27,-1-1 1,1 1-1,0 0 0,-1 0 0,0-1 0,1 1 0,-1 0 1,-1-2-1,2 3 43,-1 1 0,1 0 0,0-1 1,-1 1-1,1 0 0,0 0 0,-1-1 1,1 1-1,-1 0 0,1 0 1,0 0-1,-1 0 0,1-1 0,-1 1 1,1 0-1,0 0 0,-1 0 0,1 0 1,-1 0-1,1 0 0,-1 0 0,1 0 1,0 0-1,-1 0 0,1 0 0,-1 1 1,1-1-1,0 0 0,-1 0 0,1 0 1,-1 0-1,1 1 0,0-1 0,-1 0 1,1 0-1,0 1 0,-1-1 0,1 0 1,0 1-1,-1-1 0,1 0 0,0 1 1,0-1-1,-1 1 0,-7 9-53,0 0-1,1 1 1,0 0-1,0 0 1,1 1-1,1-1 1,-5 14-1,6-15 63,-6 14 42,2 2 0,1-1 0,0 1 0,2 0 0,2 0 0,0 1 0,1-1 0,2 1 0,0-1 0,2 1 0,1-1 0,1 0 0,2 0 0,0 0 0,12 30 0,-16-52 36,18 41-155,-19-42-269,1 0 0,-1 0 0,1 0 0,0 0 0,0 0 0,0-1 0,1 1 0,-1-1 0,1 0 0,4 5 0,4-6-2613,-3-4 981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54 1472,'0'-5'354,"-2"4"-143,1-1 163,5-4 1864,-4 6-2091,1 0 1,-1 0 0,0 0 0,1-1-1,-1 1 1,0 0 0,0 0 0,1-1 0,-1 1-1,0 0 1,0 0 0,0-1 0,1 1 0,-1 0-1,0-1 1,0 1 0,0 0 0,0-1 0,0 1-1,0 0 1,1-1 0,-1 0 0,0 1 47,1 0-1,-1-1 1,1 1 0,-1-1 0,1 1-1,0 0 1,-1-1 0,1 1 0,0 0-1,-1 0 1,1 0 0,0 0 0,-1-1-1,1 1 1,0 0 0,1 0 0,0 0-509,7-3 364,1 1 1,-1 0-1,1 0 0,0 1 1,0 0-1,-1 1 1,1 0-1,20 2 0,-12 0 78,0 0 1,35-3-1,-11-1 159,-34 2-255,0 1-15,1-1 1,-1-1-1,1 1 1,-1-2 0,1 1-1,11-4 1,-17 4-811,-3 1 513,1 0 0,0 0 0,0 0 0,-1 0 0,1-1 0,0 1 0,-1 0 0,1 0 0,0-1 1,-1 1-1,1 0 0,-1-1 0,1 1 0,0-1 0,0-6-3725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08:0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69 208 3136,'5'-9'839,"-4"7"-537,0 0 1,-1-1-1,1 1 0,0 0 0,-1 0 0,1-1 1,-1 1-1,1 0 0,-1-4 0,-5 62 871,4-41-899,-3 22 0,1-21-193,0 24 0,2-20 236,0 1 0,-2-1 1,-5 21-1,4-18-79,3-16-131,-1 1 0,0-1 1,-3 11-1,1 2 223,5-19-291,-1 1 1,0 0 0,-1-1-1,1 1 1,0 0-1,0-1 1,-1 1-1,1 0 1,-1-1-1,1 1 1,-1-1 0,0 1-1,1-1 1,-1 1-1,0-1 1,-2 3-1,2-3 137,-3 4-271,4-5 110,-1 0 1,1 1-1,0-1 1,-1 0-1,1 1 0,0-1 1,-1 0-1,1 1 1,0-1-1,0 1 0,-1-1 1,1 1-1,0-1 1,0 0-1,0 1 0,0-1 1,-1 1-1,1 0 1,0 1-27,0-2 9,0 1 0,0 0 0,0 0 0,0-1 0,0 1 0,0 0 0,0 0 0,0-1 0,0 1 0,-1 0 0,1-1 0,0 1 0,-1 0 0,1-1 0,0 1 0,-1-1 0,1 1 0,-1 0 0,1-1 0,-1 1 0,1-1 0,-1 1 1,1-1-1,-1 0 0,0 1 0,0 0 0,0-1 92,0 1-52,-1 3-28,1-3 262,4-11 310,2-13-335,4-11-20,-5 22-287,0 1 0,-1-1 0,2-22-1,4-13 20,-6 34 113,2-3-29,0 0 0,-2-1 0,0 1 1,0-22-1,-2 23 17,0 13-9,-1-1 0,0 0 0,0 1-1,0-1 1,0 0 0,-1-3 0,-3-36 370,3 30-505,0 1 0,2-23 0,0 3-608,-1 31 548,8 17-661,6 13 669,-12-24 106,0 0 0,0 0 0,6 9 0,-3-6 30,0 0 0,3 12 0,2 2 0,1 4 102,-8-19-44,-1-1-1,1 0 1,0 0 0,1-1 0,0 1 0,7 10-1,-5-13 147,0 7 329,-2-4-86,-4-7-443,0-1 0,0 1-1,0 0 1,0-1-1,0 1 1,0 0 0,0 0-1,1-1 1,-1 1 0,0 0-1,0 0 1,0 0 0,0-1-1,1 1 1,-1 0-1,0 0 1,0 0 0,0-1-1,1 1 1,-1 0 0,0 0-1,0 0 1,1 0 0,-1 0-1,0 0 1,1 0-1,-1 0 1,0-1 0,0 1-1,1 0 1,13-3 69,-10 2-40,1-2 27,1-1 0,0 1 0,-1-1 0,1 0 1,-1-1-1,0 1 0,-1-1 0,1 0 0,-1 0 0,6-9 0,3-8-59,16-35-1,-11 19 106,6-8 71,53-90-983,-70 127 546,-5 17-242,1 5 394,1 3 114,-1 0-1,-1 0 0,2 32 1,1 59 180,14 21 124,-16-107-165,1-1 1,9 33 0,4 16 163,0-20-90,-16-42-288,2 11-662,8 28 0,-8-30-1333,-6-3-3818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3 134 1312,'-1'-12'713,"1"11"-637,-1 0 0,1 1 0,0-1 0,0 0-1,0 0 1,0 0 0,0 0 0,0 0 0,0 1 0,0-1 0,0 0-1,0 0 1,0 0 0,0 0 0,1 1 0,-1-1 0,0 0 0,1 0-1,-1 0 1,1 1 0,-1-1 0,1 0 0,-1 1 0,1-1 0,-1 0-1,1 1 1,0-1 0,0 0-31,-1 1 0,0 0-1,1-1 1,-1 1 0,1 0-1,-1-1 1,0 1 0,0-1-1,1 1 1,-1-1 0,0 1-1,0-1 1,1 1 0,-1 0-1,0-1 1,0 1 0,0-1-1,0 1 1,0-1 0,0 0-1,0 1 1,0-1 0,0 0-1,0 0 356,-5-8 1845,5 5-2191,0 1-1,0-1 0,0 1 0,0-1 0,1 1 0,0-1 0,-1 1 0,1-1 0,0 1 1,1 0-1,-1-1 0,1 1 0,-1 0 0,1 0 0,0 0 0,0 0 0,0 0 0,1 1 1,-1-1-1,1 0 0,-1 1 0,1 0 0,3-2 0,-5 3-197,1 2-72,0 0 208,0-1 0,0 1-1,0 0 1,0 1 0,-1-1 0,1 0 0,0 1-1,-1-1 1,1 0 0,-1 1 0,1 0 0,-1-1 0,2 4-1,2 1 121,9 15 523,-12-18-563,-1 0 0,1 0 0,0 0 0,-1 0 0,1-1 0,1 1 0,-1-1 0,0 1 0,1-1 0,-1 0 0,5 3 0,1-2 112,-5-1-100,1 0 0,0 0 0,-1-1 0,1 0 0,0 0 0,0 0 0,0 0 0,0 0 0,5-1 0,0 0-20,1 1 123,0-2 1,13-1 0,-20 2-147,0-1 1,0 0 0,-1 0-1,1 0 1,0 0 0,-1 0-1,1 0 1,-1-1-1,1 1 1,-1-1 0,1 0-1,1-2 1,2-1-141,4-4 281,-7-2-5396,7 15 276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4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6 175 2304,'-2'-2'267,"2"2"-251,-1 0 0,1 0 1,0 0-1,0 0 0,0-1 0,0 1 0,0 0 0,-1 0 1,1 0-1,0 0 0,0 0 0,0 0 0,0 0 1,0 0-1,0 0 0,0 0 0,-1 0 0,1 0 0,0-1 1,0 1-1,0 0 0,0 0 0,0 0 0,0 0 0,0 0 1,0 0-1,0-1 0,0 1 0,0 0 0,0 0 0,0 0 1,0 0-1,0 0 0,0-1 0,0 1 0,0 0 1,0 0-1,0 0 0,0 0 0,0 0 0,0-1 0,0 1 1,0 0-1,0 0 0,0 0 0,0 0 0,0 0 0,0 0 1,0-1-1,0 1 0,0 0 0,0 0 0,1 0 0,-1 0 1,0 0-1,0 0 0,0 0 0,0 0 0,1-1 1,2-1 990,4-12 3082,-4-12-3420,-2 15-168,0 5-238,1 1 1,-1-1-1,6-9 0,-5 9-214,0 1-1,0 0 1,0-1-1,0-6 1,-1 9-28,0 0 1,0 0-1,0 0 1,0 0-1,1 0 1,2-4 0,5-14-392,-7 21 167,-2 0 201,1 0-1,-1-1 0,0 1 1,1 0-1,-1 0 1,1 0-1,-1 0 0,0 0 1,1 0-1,-1 0 0,1 0 1,-1 1-1,1-1 1,-1 0-1,0 0 0,1 0 1,-1 0-1,1 0 0,-1 1 1,0-1-1,1 0 1,-1 0-1,0 1 0,1-1 1,-1 0-1,0 1 0,0-1 1,1 0-1,-1 1 1,0-1-1,0 0 0,1 1 1,-1-1-1,0 0 0,0 1 1,0 0-1,1 0-6,11 16 550,12 22 0,-18-29-424,-1 0 0,1-1 1,0 0-1,1 0 1,0 0-1,1-1 0,0 0 1,0 0-1,11 7 1,-16-14-111,-1 1 0,1-1 0,0 1 0,0-1 0,0 0 0,0-1 1,0 1-1,0 0 0,0-1 0,1 0 0,-1 1 0,0-1 0,0 0 1,0-1-1,0 1 0,0-1 0,0 1 0,1-1 0,-1 0 0,4-2 0,-4 2-359,0-1-1,-1 1 0,1-1 1,0 0-1,-1 0 0,1 0 0,3-4 1,-1-1-1104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1056,'-4'0'5521,"4"0"-5437,0-7 3436,1 12-3489,0-1 0,0 0 0,0 1 0,0 7 0,4 19 150,-2-18-145,0 0 0,-1 0 0,-1 0 0,0 20 0,1 3 67,13 394 1177,-14-417-1564,0-12 134,-1 0 0,0 0 0,0-1 0,0 1-1,1 0 1,-1 0 0,0 0 0,0 0-1,0 0 1,-1 0 0,1 0 0,0 0-1,0 0 1,0 0 0,-1-1 0,1 2-1,11-12-6883,-4-8 5594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2080,'0'0'5962,"1"8"-5220,2 4-366,2 5-230,-5-6 34,2-1 0,-1 1 0,5 14 0,3 18 322,-4 76-113,-4-65-309,0-33 2,6 278 876,-12-258-750,5-40-299,0-1 1,0 1 0,0-1-1,0 1 1,-1-1-1,1 1 1,0-1-1,0 1 1,-1-1-1,1 0 1,0 1-1,-1-1 1,1 1-1,0-1 1,-1 0-1,0 1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7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2912,'0'-3'523,"1"0"-1,-1 0 1,1 0 0,0 0 0,0 0-1,-1 1 1,2-1 0,-1 0-1,0 0 1,4-4 0,20-25 735,-17 23-1036,-3 4-108,-1 0-1,1 0 0,0 0 1,10-6-1,-12 9-118,1-2-55,1 1 0,-1 0 0,1 0 0,0 1 0,1 0 0,-1-1 1,0 2-1,0-1 0,1 1 0,-1-1 0,1 2 0,9-2 0,-6 2-1716,1-3 475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2816,'-7'-6'5651,"9"9"-6145,4 6 580,-1-1 1,0 1-1,-1 0 1,0 1-1,0-1 0,-1 1 1,2 9-1,0-2 130,2 11 247,6 46-1,-9-44-268,10 36-1,5 23-6,0 0-70,-15-60 2533,7-42-2383,-7 6-236,-1-1 0,1 0 0,-1 0-1,-1-1 1,1 1 0,-1-1 0,1-14 0,5-17-1,33-100 152,-35 122-221,1 0 1,14-29 0,1 1-50,-21 44 23,0 0 0,1 0 0,-1 0 0,1 0 0,0 0 1,-1 0-1,1 0 0,0 0 0,0 1 0,0-1 0,3-1 0,-5 3 38,1 0 0,0 0 0,-1 0 1,1 0-1,0 0 0,-1 0 0,1 0 0,0 1 0,-1-1 0,1 0 0,-1 0 0,1 0 0,0 1 0,-1-1 0,1 0 0,-1 1 0,1-1 0,-1 0 0,1 1 0,-1-1 1,2 2-1,8 8-21,-7-4-19,0 1 0,0 0 1,0 0-1,2 13 0,1 0 76,0 2 4,-1 0 0,3 25 0,-3-11-68,-2-15 81,-1 23 0,-1-27 72,0-1 1,5 31-1,-4-42-5,-1 1 0,0 0 1,0 10-1,-1-14 808,9-24-495,2-71-84,-9 61-270,2 0 0,1 1-1,1 0 1,13-35 0,-7 33-45,-7 15 0,2 1 1,0-1 0,18-29-1,-17 35-159,-7 9 76,0 1-1,1-1 1,0 1 0,-1 0-1,1-1 1,0 1 0,2-2 0,10-13-4730,1 20-2004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1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28 1984,'-7'-8'3764,"7"8"-3722,-1-1 0,1 1 0,0-1 0,0 1 0,-1-1 0,1 1 0,0 0 0,-1-1 0,1 1-1,0 0 1,-1-1 0,1 1 0,0 0 0,-1-1 0,1 1 0,-1 0 0,1 0 0,-1-1 0,1 1-1,-1 0 1,1 0 0,-1 0 0,1 0 0,-1 0 0,1 0 0,-2 0 0,2-1 12,0 1 1,-1 0 0,1 0-1,0 0 1,-1-1 0,1 1-1,0 0 1,-1 0 0,1-1-1,0 1 1,-1 0 0,1-1-1,0 1 1,0 0 0,0-1-1,-1 1 1,1 0 0,0-1-1,0 1 1,0-1 0,0 1-1,-1 0 1,1-1 0,0 1-1,0-1 1,0 1-1,0-1 1,0-1 252,0 10-422,6 24 430,-1 27 245,0 3 11,-5 6-223,-4 148-35,-2-149 92,1-33-426,4-25 571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20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 2560,'0'-1'84,"4"-4"652,-3 11 1633,-2-6-2256,1 1 0,0-1 0,-1 1 0,1-1-1,-1 0 1,1 1 0,0-1 0,-1 1 0,1-1 0,0 1 0,-1 0 0,1-1-1,0 1 1,0-1 0,-1 1 0,1-1 0,0 1 0,0 0 0,0-1-1,0 1 1,0-1 0,0 1 0,0 0 0,0-1 0,0 2 0,1 23-89,-1-18 260,5 85 377,-15 127 699,6-184-1288,-10 183 363,12-201-539,-1 15-363,3-31-338,-4 2-719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 4320,'-23'-20'1952,"23"16"-1696,0 1-576,10 3 128,3-5 96,10 2 64,7-6-1024,2 6 576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 2720,'0'-2'374,"0"0"0,0-1 1,0 1-1,1 0 0,-1 0 1,1 0-1,-1 0 0,1 0 1,0 0-1,1-3 0,1 1 279,0 0 0,1 0 0,0 0 0,-1 0 0,1 1 1,1-1-1,-1 1 0,9-5 0,44-20-11,-46 23-378,-2 1-274,0 1 0,1 0 0,-1 0 0,1 1 0,12-2 0,-16 3-31,0 1 0,-1 0 0,1 0 0,-1 0 0,1 1 0,0 0-1,-1 0 1,0 0 0,1 1 0,9 4 0,-7-3-510,0 0 1,0 0-1,9 1 0,12 5-4025,-19-6 2641,3-3-540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22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77 1888,'0'-1'145,"0"0"1,0 0-1,1 0 1,-1 1-1,0-1 1,0 0-1,1 0 1,-1 0-1,0 1 0,1-1 1,-1 0-1,0 0 1,1 1-1,-1-1 1,1 0-1,-1 1 1,1-1-1,0 0 0,3-1 3118,-4 3-3129,-5 101 778,-1 60 53,8-93-510,-1-20-205,-7 69 0,6-94-58,0-21 410,0-1 45,0 1-425,4-6 168,-2 0-326,-1-1 0,1 0 0,-1 0-1,1 0 1,-1 0 0,0 0 0,-1 0 0,1 0 0,-1 0 0,0-7-1,2-13 72,14-118-119,-8 53-49,1-24 109,-8 99-38,0 0 0,4-17 0,1-5-29,-6 22-52,0 13 27,0-1 1,-1 1-1,1-1 1,0 1 0,0-1-1,0 1 1,0-1 0,1 1-1,-1-1 1,0 1 0,1-1-1,-1 1 1,1 0 0,-1-1-1,1 1 1,1-3 0,-1 3-257,4 18-602,0-5 841,45 183-95,-17-97 880,-33-97-373,1-1-354,0 0 0,0-1 0,0 1 0,0 0 1,0-1-1,0 1 0,0 0 0,0-1 1,0 1-1,-1-1 0,1 0 0,0 1 0,0-1 1,0 0-1,-1 1 0,1-1 0,0 0 0,-1 0 1,1 0-1,0-1 0,10-21 110,-11 21-111,32-110 32,-25 83-34,0 0 0,2 1 0,20-42 0,-3 20-636,-25 49 396,9 9-540,-5-2 752,0 0 0,-1 0-1,1 0 1,-1 0-1,0 1 1,-1-1 0,0 1-1,4 12 1,5 9 117,63 167 853,-38-89-1000,-18-55-359,-5-19-3952,-10-25 1010,-2-6 1576,-2-7 353,-6-16-240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3 832,'0'-3'6138,"0"21"-5231,4 29-1312,4-5 984,8 81 0,-3-7-447,-9-91 143,1 49 0,-4-71-249,14 29-885,-8-17-2031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1728,'0'0'5146,"1"1"-4964,13 29 298,-14-29-456,1 0 1,-1 0 0,1 0-1,-1 0 1,0 1 0,0-1-1,0 0 1,0 0 0,0 0-1,0 0 1,0 0-1,0 2 1,0 3 92,12 47 202,-8-41-237,-1 0 1,0 0-1,-1 0 0,1 17 1,5 111 663,-7-126-678,3 23 0,2 11 218,-5-18 218,1-13-1929,-2-5-3451,10-15 1601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5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21 2144,'-5'-1'229,"5"1"-210,0 0 1,-1 0 0,1 0-1,0 0 1,0 0-1,0 0 1,0 0 0,-1 0-1,1 0 1,0 0-1,0 0 1,0 0 0,-1 0-1,1 0 1,0 0-1,0 0 1,0 0 0,0 0-1,-1 0 1,1-1-1,0 1 1,0 0 0,0 0-1,0 0 1,0 0-1,-1 0 1,1 0 0,0-1-1,0 1 1,0 0-1,0 0 1,0 0 0,0 0-1,0-1 1,0 1 0,0 0-1,0 0 1,0 0-1,0-1 1,0 1 0,0 0-1,0 0 1,0 0-1,0-1 1,0 1 0,0-1 268,7-7 6005,61 28-5387,-26-17-122,-36-2-664,-1-1-1,1 0 0,-1 0 1,1 0-1,0-1 1,-1 0-1,1 0 0,-1 0 1,0-1-1,1 1 1,-1-1-1,8-5 0,5-4-2161,-18 11 1867,1 0 0,-1-1 0,0 1 0,1 0 0,-1 0 0,1-1 0,-1 1 1,1 0-1,-1 0 0,1 0 0,-1 0 0,1 0 0,-1-1 0,1 1 0,-1 0 0,1 0 0,-1 0 0,1 0 0,0 1 0,9-1-1078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8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24 320,'0'0'3,"0"1"1,0-1-1,0 0 0,0 0 1,0 0-1,0 0 0,0 0 1,0 0-1,0 0 0,0 0 1,0 0-1,0 1 0,0-1 1,0 0-1,0 0 0,0 0 1,-1 0-1,1 0 0,0 0 1,0 0-1,0 0 1,0 0-1,0 0 0,0 1 1,0-1-1,0 0 0,0 0 1,0 0-1,0 0 0,0 0 1,-1 0-1,1 0 0,0 0 1,0 0-1,0 0 0,0 0 1,0 0-1,0 0 0,0 0 1,0 0-1,0 0 0,-1 0 1,1 0-1,0 0 0,0 0 1,0 0-1,0 0 0,0 0 1,0 0-1,0 0 0,0 0 1,0 0-1,-1 0 0,1 0 1,0 1 9,0 1 265,-1-8-326,-22 6 6138,23 10-5887,1-7-164,-1 0-1,1 0 1,0 0 0,0-1 0,0 1-1,0 0 1,1-1 0,-1 1 0,1-1-1,0 1 1,-1-1 0,4 3 0,9 15 358,37 72-93,-34-56-198,41 85 689,-25-50-539,-20-48 38,-13-22 58,7 7 1557,-6-10-1837,0-1-1,0 1 1,0-1-1,-1 1 1,1-1 0,0 0-1,-1 1 1,0-1 0,0 0-1,1 1 1,-2-5-1,3-11-61,6-41 104,-6 39-30,1 0-1,1 0 1,11-31-1,-10 37-66,-4 9-94,0 1 0,1 0 0,0 0 0,0 0-1,0 0 1,0 0 0,0 0 0,6-6 0,-7 10 58,-1 0 0,1 0 0,0 0 0,0 0-1,-1 0 1,1 0 0,0 0 0,-1 0 0,1 0 0,0 1 0,-1-1 0,1 0 0,0 0 0,-1 1-1,1-1 1,-1 0 0,1 1 0,0-1 0,-1 1 0,1-1 0,-1 1 0,1 0 0,0 0 5,7 7-14,0 0 1,-1 1-1,1 0 1,-2 1-1,1-1 1,4 13 0,-6-13-3,-1 1 0,4 15 1,-6-17 30,0-1-1,1 1 1,0-1 0,7 14-1,-1 4 96,-8-24 246,-1-1-311,1 1 1,-1-1-1,1 0 1,-1 0 0,1 0-1,-1 1 1,1-1-1,-1 0 1,1 0 0,-1 0-1,1 0 1,-1 0-1,1 0 1,0 0 0,-1 0-1,1 0 1,-1 0 0,1 0-1,-1 0 1,1 0-1,-1-1 1,1 1 0,-1 0-1,1 0 1,-1-1-1,1 1 1,1-3 12,0 1 1,-1-1-1,1 0 1,-1 1-1,1-1 1,-1 0-1,0 0 1,0 0-1,-1 0 1,1 0-1,-1 0 1,1 0-1,-1-5 1,4-19 143,8-23 86,-8 29-75,13-36 0,-9 40-106,-6 12-93,0 0 1,0 0-1,0 0 1,1-7 0,-2 8 6,0 1 1,0 0 0,1 0-1,-1 0 1,0 0 0,3-3-1,-2 3-13,-1 0-1,1 1 0,-1-1 0,0 0 1,0 0-1,0 0 0,0-3 1,4-27 91,0 14-386,-4 5-7313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42 832,'1'-8'334,"-1"6"-118,0 1 1,0 0-1,0-1 1,1 1-1,-1-1 1,-1 1-1,1-1 0,0 1 1,0 0-1,0-1 1,-1 1-1,1-1 1,-1 1-1,1 0 0,-1-1 1,1 1-1,-1 0 1,0 0-1,0 0 1,0-1-1,1 1 0,-4-2 2710,5 4-2675,8 15 18,-2 0 0,1 0 0,-2 1 0,0 0-1,4 20 1,-2 5 69,3 45-1,2-12-164,-2-10 86,-7-43-299,0 9 256,4-4-62,-5-17-270,-2-6 55,0 0-1,-1-1 1,1 1-1,-1 0 1,0 7-1,0-9-413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0:59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1248,'-4'-3'7317,"31"52"-7274,-22-39 30,0 1-1,0-1 1,5 20 0,-3-9 62,0 4 48,-1 1-1,-1 0 0,2 45 1,1 1 85,-3-31 22,-1 50 1,-4-90 24,0-14-6310,0 6 3334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0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46 110 3072,'-11'-1'7255,"-23"2"-3966,41-2-3161,0 0 1,0-1-1,-1 1 1,1-1-1,0-1 1,10-5-1,13-3 221,160-47 584,-179 54-912,58-13 102,-68 16-167,-1 1-1,1 0 1,0 0 0,0 0-1,0 0 1,0 0 0,-1 0-1,1 0 1,0 0 0,0 0-1,0 0 1,0 0 0,-1 0-1,1 0 1,2 1 0,-1 9-4479,0 4 326,3-6 693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0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 3552,'0'0'120,"-1"0"1,0-1-1,0 1 0,1 0 1,-1-1-1,0 1 1,0 0-1,1 0 0,-1 0 1,0 0-1,0 0 0,0 0 1,0 0-1,1 0 0,-1 0 1,0 0-1,0 0 1,0 1-1,1-1 0,-1 0 1,0 0-1,0 1 0,1-1 1,-1 1-1,0-1 1,1 0-1,-1 1 0,0 0 1,1-1-1,-1 1 0,1-1 1,-1 1-1,0 0 1,1-1-1,-1 2 0,-1 2-130,0 1-1,1-1 0,0 1 1,-1-1-1,0 8 0,1-6 56,0 7 48,0-1-1,1 1 1,1 14-1,-1 3 88,0 190 1644,6-109-1120,-5-105 87,1-7 588,3-9-371,-4-1-838,-1 0 0,0-22 0,-1-7-114,2-33 84,-1 38-134,1-1 1,8-43 0,-4 33-77,-4 32 81,6-26 0,-7 39-65,0-1 0,0 1 0,0 0 0,1 0 1,-1-1-1,1 1 0,-1 0 0,1 0 0,-1 0 1,1-1-1,0 1 0,0-1 0,0 2 16,0 0-1,-1 0 1,1 0 0,0 1-1,-1-1 1,1 0-1,-1 0 1,1 1 0,0-1-1,-1 0 1,1 1-1,-1-1 1,1 1 0,-1-1-1,1 0 1,-1 1-1,1-1 1,0 2 0,6 5 219,3 3-180,0 0 1,-1 1-1,0 0 0,-1 1 1,8 14-1,19 26 108,-18-21-50,-16-29 559,0-3-563,0 1-1,-1 0 0,1-1 1,0 1-1,0-1 0,-1 0 1,1 1-1,-1-1 0,1 1 1,-1-1-1,1 0 0,-1 1 1,1-1-1,-1 0 0,1-1 1,35-157 41,-30 134-443,-6 25 102,1 0 90,0 0 145,1 0-1,-1 0 1,0 0 0,1 1-1,-1-1 1,1 1 0,-1-1-1,0 1 1,0-1 0,1 1-1,-1 0 1,0 0 0,0-1 0,0 1-1,0 0 1,1 0 0,-2 0-1,3 2 1,4 4-23,0-2 50,-1 0 1,1 0-1,-2 0 1,1 0 0,0 1-1,-1 0 1,0 0-1,0 1 1,3 6 0,3 9 58,-1 0 0,12 39-1,-13-34-36,9 28-28,10 27-283,-18-52-217,9 19-2275,-6-28-1044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 2912,'-5'-8'3322,"5"13"-3108,-7 50 948,-9 38 321,5-38-859,-18 134 560,-27 113 427,54-296-1551,1 0 204,0 0-1,-1 0 1,-3 10-1,3-10 849,5-10-1104,6-12-2077,-2 4 752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3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78 576,'-3'2'2948,"11"1"1960,-4-7-4751,-2 3-138,-1 1 0,-1-1 0,1 0 0,0 0 0,0 0 0,0 0 0,0 0 0,-1 0 0,1 0 0,0 0-1,-1 0 1,1 0 0,-1 0 0,1-1 0,-1 1 0,0 0 0,1 0 0,-1-2 0,2-1 12,0 0-1,0 0 1,1 1 0,-1-1-1,1 1 1,0-1 0,3-2-1,27-15-94,-33 21 63,1 0-1,-1-1 1,0 1-1,0 0 0,0 0 1,0 0-1,0 0 1,1 0-1,-1 0 1,0-1-1,0 1 0,0 0 1,1 0-1,-1 0 1,0 0-1,0 0 1,0 0-1,1 0 0,-1 0 1,0 0-1,0 0 1,0 0-1,1 0 0,-1 0 1,0 0-1,0 0 1,1 0-1,-1 0 1,0 0-1,0 0 0,1 1 1,-1-1 4,1 0 0,-1 0 0,1 0 1,-1 0-1,1 0 0,-1 0 0,1 0 1,-1 0-1,1 0 0,-1 0 0,1 0 0,-1 0 1,1 0-1,-1 0 0,1 0 0,-1 0 1,1-1-1,-1 1 0,1 0 0,-1 0 0,1-1 1,-1 1-1,1-1 0,1 1 34,-1 0 1,1 0-1,-1 0 0,0 0 0,1 0 1,-1 0-1,1 0 0,-1 0 1,1 1-1,-1-1 0,0 1 0,1-1 1,-1 1-1,0-1 0,0 1 1,1 0-1,0 1 0,1-1-9,4 2-44,-6-2-54,0 0 54,4 8 151,-3-6-114,-1 1-1,1-1 0,0 0 0,0 0 0,0 0 1,0-1-1,0 1 0,0 0 0,1-1 0,3 3 1,-5-4 149,0 0-47,3 4-88,0-1 0,1 0 0,0 0 0,-1 0 1,1 0-1,1-1 0,-1 0 0,0 0 0,1 0 0,0-1 0,9 3 0,46 4 664,-57-9-615,0 1 1,0-1-1,1 0 1,-1 0-1,0-1 1,0 0-1,0 1 1,1-1-1,-1 0 1,0-1-1,0 1 0,0-1 1,5-3-1,26-8-13,-22 10 152,-12 2-377,0 1 0,1-1 0,-1 1 1,1-1-1,-1 1 0,1 0 1,-1 0-1,0-1 0,1 1 0,-1 0 1,1 0-1,-1 0 0,1 1 1,-1-1-1,1 0 0,-1 1 0,1-1 1,-1 0-1,0 1 0,1 0 1,-1-1-1,0 1 0,1 0 0,-1 0 1,0 0-1,0-1 0,0 1 1,0 0-1,2 3 0,7 9-1777,-1 6-1551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3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4 163 1984,'-4'-8'1870,"4"-1"4788,0 8-6498,0-20 202,0 18-343,1 1 0,-1 0 0,1 0 0,0 0 0,-1 0 0,1-1-1,0 1 1,0 0 0,0 0 0,1 0 0,1-2 0,8-15 101,-10 16-139,1 0-1,0 0 1,0 0-1,0 0 1,0 1 0,4-4-1,10-15-292,-15 19 314,0 0 0,0 0 0,1 0 0,-1 0 1,1 1-1,0-1 0,0 0 0,-1 1 0,1-1 0,0 1 0,0-1 0,0 1 0,0 0 0,1 0 1,3-1-1,0 0 1,-1 1 0,0-1 0,1 2 1,-1-1-1,10 0 0,-14 2-2,0-1 1,1 1-1,-1-1 0,0 1 0,1-1 0,-1 1 0,0 0 0,0-1 0,1 1 0,-1 0 0,0 0 0,0 0 1,0 0-1,0 0 0,0 0 0,0 1 0,-1-1 0,1 0 0,0 0 0,0 3 0,5 4 56,-1-2-42,-1 0 0,0 0 0,-1 0 0,1 0 0,2 9-1,9 15 431,-9-18-304,-6-9-121,1-1 0,0 0 0,-1-1-1,1 1 1,0 0 0,0 0 0,0 0 0,0 0 0,1-1-1,-1 1 1,0 0 0,1-1 0,-1 0 0,1 1-1,2 1 1,7 5 115,-10-8-102,0 1-1,0 0 0,0 0 0,-1 0 0,1-1 1,1 1-1,-1-1 0,0 1 0,0-1 0,0 1 0,0-1 1,0 1-1,0-1 0,1 0 0,-1 0 0,0 0 1,0 1-1,2-1 0,3-1 68,1 0 1,0-1-1,-1 1 1,1-1-1,-1 0 1,10-5-1,21-7-104,-23 9-1698,0 0 1,14-7 0,-2-4-2795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5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 64,'-3'-3'32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5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1568,'0'-41'4128,"10"29"-2112,-8 10-1905,0 0 0,1-1 1,-1 0-1,0 0 0,-1 1 1,1-1-1,2-5 1216,-3 9-1299,0 0 1,0 0-1,0 0 0,0 0 0,0 1 0,0-1 0,-1 0 0,1 0 0,0 1 0,-1-1 1,1 1-1,-1-1 0,1 2 0,2 3 128,8 11-14,0 1 0,-1 0 0,-1 0 0,-1 1 0,-1 0 0,0 0 0,5 29 0,5 32 34,12 66 341,-25-111-295,0-8-40,1 36 1,0 12 156,0-1-81,-2-47-398,-3-23 170,1-1 0,-1 1 0,1-1 0,-1 1 0,0-1 0,0 0 0,-1 1 0,1-1 0,-1 1 0,1-1 0,-1 0 0,0 1-1,-1-1 1,-2 6 0,-1 0-72,1 0-1,-1 1 0,-4 16 1,8-25-297,1 1 1,-1-1 0,0 1 0,0-1 0,0 0-1,0 1 1,0-1 0,0 0 0,0 0-1,0 0 1,-2 2 0,-2 0-1251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5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3552,'0'-4'7440,"1"16"-7096,0 0 1,1 0 0,0 0-1,5 15 1,-2-12-178,-2 0 0,3 18 0,-1 92 86,-3-53-16,-1 14 48,10 102-68,-8-158 10,-2 35 1,-1-57-235,0-7 39,0 18 320,-3-10-330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57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77 1984,'-4'-5'-630,"-1"-3"5292,5 7-4570,0 1 0,0 0 0,0-1 0,0 1 0,1 0 1,-1 0-1,0 0 0,0-1 0,0 1 0,0 0 0,1 0 1,-1-1-1,0 1 0,0 0 0,0 0 0,1 0 1,-1 0-1,0 0 0,0-1 0,1 1 0,-1 0 0,0 0 1,0 0-1,1 0 0,-1 0 0,0 0 0,0 0 0,1 0 1,-1 0-1,0 0 0,0 0 0,1 0 0,-1 0 1,2 0 1311,12 0-60,-5-4-749,4 0 85,-4 3-469,0 0 0,0-1 0,-1 0 0,1 0 0,-1-1 0,9-3 0,18-6 285,-2 5-346,0 1-1,0 2 0,63 0 1,-95 4-277,0 0 1,0-1-1,0 1 1,0 0-1,-1 0 1,1 1-1,0-1 1,0 0-1,0 0 1,-1 0-1,1 0 1,0 1-1,0-1 1,0 0-1,-1 1 1,1-1-1,0 1 1,-1-1-1,1 1 1,0-1-1,0 2 1,0-1-234,-1-1 1,0 1-1,0-1 0,0 1 1,0 0-1,1-1 1,-1 1-1,0 0 0,0-1 1,0 1-1,0 0 0,-1-1 1,1 1-1,0 1 1,0 0 66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9:11:58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21 138 4640,'-2'-4'776,"1"0"1,-1-1-1,1 1 0,0-1 1,1 1-1,-2-8 0,2 13-722,0-1 0,0 0-1,0 0 1,0 1 0,0-1-1,0 0 1,0 0 0,0 0-1,0 1 1,0-1 0,-1 0 0,1 0-1,0 0 1,0 1 0,0-1-1,0 0 1,-1 0 0,1 0-1,0 0 1,0 0 0,0 0-1,-1 1 1,1-1 0,0 0-1,0 0 1,0 0 0,-1 0-1,1 0 1,0 0 0,0 0-1,-1 0 1,1 0 0,0 0 0,0 0-1,-1 0 1,1 0 0,0 0-1,0 0 1,0 0 0,-1 0-1,1 0 1,0-1 0,0 1-1,-1 0 1,1 0 0,0 0-1,0 0 1,0 0 0,0 0-1,-1-1 1,1 1 0,0 0-1,0 0 1,0 0 0,0-1-1,0 1 1,-1 0 0,1 0 0,0 0-1,0-1 1,0 531 1018,-1-522 831,8-16-1502,0 1-334,0-1 1,0 0-1,0 0 0,-1-1 1,-1 0-1,1 0 0,7-19 1,23-76-249,-29 78 132,4-7 20,11-40 118,40-88 0,-12 55 109,-44 93-234,-4 9-168,-1 1 0,1-1 1,0 0-1,1 1 0,4-7 0,-6 9-20,8 19-144,8 25 319,-6-11-30,-4-12 53,-1 0-1,4 30 1,5 12-39,1 5 225,-8-33-120,13 35 0,-11-37 31,-9-26-26,0 0 0,1-1 0,0 1 0,0-1 0,4 9 1,-3-6 521,-2-6-140,4-2-264,-3-2-64,-1 0-1,0 1 1,1-1 0,-1 0 0,0 0-1,0 0 1,0 0 0,0 0 0,-1 0-1,1 0 1,0 0 0,0-4-1,0 1-11,33-146-151,-17 67-122,-10 32 95,-6 40 70,1 0-1,0 1 1,0-1 0,8-21-1,-1 7-1146,-9 25 907,1 14-400,11 74 506,-8-70 170,-2 0 0,1 20 0,-1 0 15,7 87 2,-3-66-74,2 13 164,12 49 555,-14-97-592,-5-20-71,1 1 0,-1-1 1,0 1-1,-1-1 0,2 8 1,1 4-273,4-5-3479,2-2-849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248 487 1728,'0'0'39,"1"-1"1,-1 1-1,0-1 1,0 1-1,1-1 1,-1 1-1,0-1 1,1 1-1,-1-1 1,1 1 0,-1 0-1,1-1 1,-1 1-1,0 0 1,9-3 7457,-27-2-4974,14 5-2405,0 0 1,0 1-1,0 0 0,0 0 1,1 0-1,-1 1 1,0-1-1,-5 4 0,-33 21 137,12-8-167,16-10-94,0 0 1,1 0-1,-19 17 0,27-21 4,0 1-1,1 0 0,-1 0 0,1 0 0,0 1 1,0 0-1,1-1 0,0 1 0,0 0 0,-4 11 1,4-7 3,0 0 0,1 1 1,0-1-1,1 1 1,0 0-1,1 19 0,1-25 21,0 0 0,0 1 1,0-1-1,0 0 0,1 0 0,0 0 0,0 0 0,0 0 0,1 0 0,-1-1 0,1 1 0,0-1 0,1 1 0,-1-1 0,7 6 0,-7-8 18,-1 0 0,1 0 0,0 0 0,0-1-1,0 1 1,0-1 0,0 0 0,0 1 0,1-1 0,-1-1-1,0 1 1,1 0 0,-1-1 0,0 0 0,1 1 0,3-2 0,-2 0 21,0-1 1,1 0 0,-1-1 0,0 1 0,0-1 0,-1 0 0,1 0-1,-1-1 1,1 1 0,-1-1 0,0 0 0,5-7 0,4-6 200,20-34 0,-32 49-257,13-22 151,-2-2 1,13-36 0,-20 51-121,4-18 86,0 1-1,-2-1 1,5-45-1,0-90 281,-9 98-207,-3 23 8,-5-48-1,5 76-125,-2-12-10,2 27-67,0 0-1,0 0 1,0 0-1,0 0 1,0 0-1,0 0 1,0-1-1,0 1 1,0 0-1,0 0 1,0 0-1,0 0 1,0 0-1,0 0 1,0 0-1,0-1 1,0 1-1,0 0 1,-1 0-1,1 0 1,0 0-1,0 0 1,0 0-1,0 0 1,0 0-1,0 0 1,0-1-1,0 1 1,0 0-1,0 0 1,-1 0-1,1 0 1,0 0-1,0 0 1,0 0-1,0 0 1,0 0-1,0 0 1,0 0-1,-1 0 1,1 0-1,0 0 1,0 0-1,0 0 1,0 0-1,0 0 0,0 0 1,0 0-1,-1 0 1,1 0-1,0 0 1,0 0-1,0 0 1,0 0-1,0 0 1,0 0-1,0 1 1,0-1-1,-1 0 1,1 0-1,0 0 1,0 0-1,0 0 1,0 0-1,0 0 1,0 0-1,0 0 1,0 0-1,0 1 1,-7 11 46,2 1 86,0 0 0,1 0 1,1 1-1,-3 20 0,-3 56 583,5-21-155,0-20-263,2 0 0,7 79 0,-3-110-28,10 31 0,-10-41-170,0-1 0,1 1 0,1-1 0,-1 1 0,1-1 1,8 11-1,-11-17-77,0 1 1,1-1-1,-1 0 1,1 1 0,-1-1-1,1 0 1,0 0 0,-1 0-1,1 0 1,0 0-1,0-1 1,0 1 0,0 0-1,0-1 1,0 1-1,0-1 1,0 0 0,0 0-1,0 0 1,0 0-1,0 0 1,0 0 0,0 0-1,0-1 1,0 1-1,0-1 1,0 1 0,-1-1-1,1 0 1,3-1 0,5-4 60,1 0 0,-1 0 0,-1-1 0,11-10 0,-7 7-69,157-136-72,-162 141-438,-6 9 168,-3 15 34,0-12 260,-1 13 119,1 0 0,1 0 0,1 0 0,5 28 0,-4-37-2,0 0-1,1 0 1,1-1 0,0 1 0,0-1 0,1 1-1,1-2 1,0 1 0,7 10 0,-11-18-47,0 0-1,-1 0 1,1 0 0,0 0 0,0-1 0,0 1-1,0-1 1,1 1 0,-1-1 0,0 0-1,0 0 1,1 0 0,-1 0 0,1 0-1,-1 0 1,1-1 0,-1 1 0,1-1-1,-1 0 1,1 0 0,0 0 0,-1 0 0,1 0-1,-1 0 1,1-1 0,-1 1 0,1-1-1,-1 0 1,1 0 0,-1 1 0,5-4-1,2-1 30,1-1-1,0 0 1,-1-1-1,0 0 0,11-13 1,19-16 6,-20 20-59,-2 0-1,0-2 1,18-24-1,22-34-123,-50 66 76,1 0-679,-7 11 686,-1-1 0,0 1 0,0 0-1,1 0 1,-1 0 0,0 0 0,0 0 0,0 0 0,0 0 0,0 0 0,0 0 0,0-1 0,-1 1 0,1 0 0,0 0-1,0 0 1,-1 1 0,-3 23-90,3-13 132,-1 1 0,-5 17 0,-16 54 313,23-84-314,0 1 1,0-1-1,0 0 1,0 0-1,0 1 1,0-1-1,0 0 1,0 0-1,0 1 1,0-1-1,0 0 1,0 0-1,0 1 1,0-1-1,-1 0 1,1 0-1,0 1 1,0-1 0,0 0-1,0 0 1,-1 0-1,1 1 1,0-1-1,0 0 1,0 0-1,-1 0 1,1 0-1,0 1 1,0-1-1,-1 0 1,1 0-1,0 0 1,0 0-1,-1 0 1,1 0-1,0 0 1,0 0-1,-1 0 1,1 0-1,0 0 1,0 0-1,-1 0 1,1 0 0,-14-13 156,-4-19-542,15 25 186,1 0-421,10 16 100,9 8 429,-11-14 115,-1 0 1,1-1 0,0 0-1,0 0 1,0 0-1,0-1 1,1 0-1,-1 0 1,0-1-1,0 1 1,1-1-1,10-2 1,-3 0 24,1 0 1,-1-1 0,27-10-1,40-22 93,-15 6-74,78-19 37,-89 31-133,26-18 69,-79 35-52,0-1-1,0 0 1,0 0-1,0 0 1,0 0-1,0-1 1,0 1 0,-1 0-1,4-3 1,2-5 74,1-1 1,-1 1 0,-1-1 0,0-1-1,0 1 1,-1-1 0,6-17 0,22-83-113,-30 100 44,11-43-39,17-75-107,-30 97-34,-1 22-161,0 10 328,0 0-1,0 0 0,0 1 1,0-1-1,0 0 0,0 0 1,0 0-1,0 0 0,0 0 1,0 0-1,0 0 0,0 0 1,0 0-1,0 0 0,0 0 1,0 0-1,0 1 0,0-1 1,0 0-1,0 0 0,0 0 1,0 0-1,0 0 0,0 0 1,-1 0-1,1 0 0,0 0 1,0 0-1,0 0 0,0 0 1,0 0-1,0 0 0,0 0 1,0 0-1,0 0 0,0 0 1,0 0-1,0 0 0,-1 0 1,1 0-1,0 0 0,0 0 1,0 0-1,0 0 0,0 0 1,0 0-1,0 0 0,0 0 1,0 0-1,0 0 0,0 0 1,0 0-1,-1 0 0,1 0 1,0 0-1,0 0 0,0 0 1,0 0-1,0-1 0,0 1 1,0 0-1,0 0 0,0 0 1,-5 9-170,-2 9-30,-7 32 0,0 0 122,-51 132 323,-20 66 407,79-227-590,-45 167 688,49-174-520,2-14-219,0 0 0,0 0-1,0 0 1,0 0 0,0 0 0,0 0-1,0 0 1,0 1 0,-1-1-1,1 0 1,0 0 0,0 0 0,0 0-1,0 0 1,0 0 0,1 0-1,-1 0 1,0 0 0,0 0-1,0 1 1,0-1 0,0 0 0,0 0-1,0 0 1,0 0 0,0 0-1,0 0 1,0 0 0,0 0 0,0 0-1,0 0 1,0 0 0,0 0-1,0 1 1,0-1 0,1 0 0,-1 0-1,0 0 1,0 0 0,0 0-1,0 0 1,0 0 0,0 0 0,0 0-1,0 0 1,0 0 0,0 0-1,1 0 1,-1 0 0,0 0 0,0 0-1,14-16 354,-9 10-332,34-46 124,40-46-390,-56 70 181,-13 15-31,1 1 1,0 0 0,13-9 0,-23 20 62,0 0 1,0 0 0,0 0-1,0 0 1,0 1 0,0-1 0,1 1-1,-1-1 1,0 1 0,0-1-1,1 1 1,-1-1 0,3 1 0,-4 2 0,1 1 0,-1 0 0,0-1 1,1 1-1,-1-1 0,0 1 1,-1 3-1,1-5 13,0 13 44,0 0 0,1-1 1,0 1-1,1 0 0,1-1 0,7 24 1,-4-21-27,0 0 0,2 0 1,0 0-1,1-1 0,0 0 1,17 18-1,-25-31-114,0-1 1,0 0-1,0 0 1,1 0-1,-1 0 1,0 0-1,1-1 1,-1 1 0,1 0-1,-1-1 1,3 1-1,-4 0-42,1-1-1,0 0 1,0 0-1,-1 0 1,1 0-1,0 0 1,-1 0 0,1 0-1,0-1 1,-1 1-1,1 0 1,0 0-1,0 0 1,-1-1 0,1 1-1,-1 0 1,1-1-1,0 0 1,1 0-275,-1-1 1,0 1 0,0-1-1,1 1 1,-1-1-1,0 0 1,-1 0-1,1 1 1,0-1-1,0 0 1,-1 0-1,1 0 1,-1 0 0,0 0-1,1-3 1,2-53-6882,-3 27 4454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7296,'-28'-27'3328,"31"27"-2848,3 0-864,8 9 256,5-4-736,9 2 480,16 2-4032,-3 0 2432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30 892 3136,'-30'14'6496,"44"-22"-2597,27-18-2380,45-31 536,36-27-337,-105 70-1487,-1 0 0,0-1 0,-1 0 0,23-33 0,7-27 169,-22 32-219,41-68-21,-60 106-309,-2 11 46,-1 20 4,-1-11 88,7 107 200,-8-99-120,0 0-1,-1 0 1,-7 28 0,2-19-51,3-16 159,-9 30 1,10-37-80,2-6-28,0 0 1,0-1-1,0 1 0,0-1 1,0 1-1,-2 2 1,2-4-59,0-1 0,1 1 0,-1 0 0,1-1 1,-1 1-1,0-1 0,0 1 0,1-1 1,-1 0-1,0 1 0,0-1 0,0 0 0,1 1 1,-1-1-1,0 0 0,0 0 0,0 0 0,0 0 1,0 0-1,1 0 0,-1 0 0,0 0 1,0 0-1,-1 0 0,-92-21-1207,88 20 1133,5 1 42,0 0-1,0 0 1,0 0 0,0 0 0,0 0 0,0 0-1,0 0 1,0-1 0,0 1 0,1 0-1,-1-1 1,-1 0 0,22 3-163,1-2 0,29-2 0,-34 0 325,0 0-1,1-1 1,-1-1 0,-1-1 0,1-1-1,20-9 1,-3-2 242,57-39 0,-63 36-290,-2-1 0,45-48 0,-36 28 18,-2-2 0,39-65 0,35-99 262,-100 193-327,1 0-40,0 0 1,-1 0 0,-1-1-1,6-27 1,-9 29 35,2-10-162,-4 22 107,0 0 0,0 0 1,0 1-1,-1-1 0,1 0 0,0 0 1,0 1-1,0-1 0,0 0 0,-1 0 0,1 0 1,0 1-1,-1-1 0,1 0 0,-1 1 1,1-1-1,-1 0 0,1 1 0,-1-1 1,1 1-1,-1-1 0,0 0 0,0 1 1,0 0 1,0 0-1,0 0 0,0 0 0,1 0 0,-1 0 0,0 0 0,0 0 0,0 0 0,0 1 1,0-1-1,1 0 0,-1 1 0,0-1 0,0 0 0,0 1 0,1-1 0,-1 1 0,0-1 1,-1 2-1,-18 16 23,17-15-4,-12 12 12,2 0-1,0 2 0,1 0 1,0 0-1,1 1 0,2 0 1,-11 26-1,-94 243 482,69-166-229,-8 17 48,45-122-218,-1 4 484,9-20-581,0 0 1,0 0-1,0 0 1,0 0 0,0 0-1,0 0 1,0 0 0,0 0-1,0 0 1,0 0 0,0 0-1,0 0 1,0 1-1,0-1 1,0 0 0,0 0-1,0 0 1,0 0 0,0 0-1,0 0 1,0 0-1,0 0 1,0 0 0,0 0-1,0 0 1,0 0 0,0 1-1,0-1 1,0 0 0,0 0-1,0 0 1,0 0-1,0 0 1,0 0 0,0 0-1,0 0 1,0 0 0,0 0-1,0 0 1,0 0-1,0 0 1,0 0 0,0 0-1,0 0 1,0 0 0,1 0-1,-1 0 1,0 1-1,0-1 1,0 0 0,0 0-1,0 0 1,0 0 0,0 0-1,0 0 1,8-6 229,28-24-328,1 2 1,79-46-1,-73 53-91,-39 19 141,0 1-1,0-1 1,1 1-1,-1 1 1,0-1 0,0 0-1,1 1 1,-1 0-1,5 0 1,-7 1 32,-1-1 0,1 1 0,0 0 0,-1-1 0,1 1 0,-1 0 0,1 0 0,-1 0 0,0 0 0,1 0 0,-1 0 1,0 0-1,0 1 0,0-1 0,0 0 0,0 1 0,0-1 0,0 1 0,0-1 0,0 1 0,-1-1 0,1 1 0,-1 0 1,1-1-1,-1 1 0,0 0 0,1 1 0,0 9 103,1-1-1,-2 22 1,0-26-40,0-4-19,0 0 0,1 0-1,-1 0 1,0 0 0,1 0 0,0 0 0,-1-1-1,1 1 1,0 0 0,1 0 0,-1-1 0,0 1-1,1 0 1,0-1 0,-1 1 0,1-1 0,0 0-1,0 0 1,0 0 0,1 0 0,-1 0-1,0 0 1,1 0 0,4 2 0,0-2 32,-1 1 0,0-1 0,1 0 1,0-1-1,-1 1 0,1-1 0,0-1 0,0 1 1,13-2-1,-9 0-38,0-1 0,-1 0 0,1-1 1,0 0-1,-1-1 0,0 0 0,1 0 0,9-7 0,7-6 46,39-30-1,3-12 35,-68 59-118,-1 0 0,1 0 0,-1-1 0,1 1 0,-1 0 0,1 0 0,-1-1 0,0 1 0,1-1 0,-1 1 0,0 0 0,1-1 0,-1 1 0,0-1 0,1 1 0,-1-1 1,0 1-1,0-1 0,0 1 0,1-1 0,-1 1 0,0-1 0,0 1 0,0-1 0,0 1 0,0-1 0,0 1 0,0-1 0,0 1 0,0-1 0,0 1 0,0-1 0,0 1 0,-1-1 0,1 0 0,-1 1-19,0 0 0,-1 0 0,1 1 0,0-1 0,0 0 0,0 1 0,0-1 0,0 1 0,0-1 0,0 1 0,0 0 0,0-1 0,0 1 0,0 0 0,0 0 0,-1 1 0,0 0-14,-5 4 27,0 0 0,1 0 0,0 1 0,0-1 0,1 1 0,-6 9 0,-24 49-69,34-63 77,-4 7 36,1 0 0,0 0-1,0 0 1,1 0 0,0 1-1,0-1 1,-2 21 0,5-30-7,0 1 1,0 0 0,0 0 0,1 0 0,-1-1 0,0 1 0,0 0-1,0 0 1,1-1 0,-1 1 0,0 0 0,1 0 0,-1-1-1,0 1 1,1 0 0,-1-1 0,1 1 0,-1 0 0,1-1 0,0 1-1,-1-1 1,2 1 0,-2 0 1,1-1 1,0 0-1,-1 0 0,1 0 0,-1 0 0,1 0 1,0 0-1,-1 0 0,1 0 0,0 0 0,-1 0 1,1 0-1,-1 0 0,1 0 0,0 0 0,-1-1 1,1 1-1,-1 0 0,1 0 0,-1-1 0,1 1 1,0 0-1,-1-1 0,0 1 0,1-1 1,-1 1-1,1-1 0,-1 1 0,1 0 0,0-2 1,70-88 174,-57 69-240,-12 17-51,1-1-1,0 1 1,0 0-1,0 0 1,0 0-1,7-6 1,-10 14 58,0 0-1,0 0 1,1-1-1,-1 1 1,1 0 0,0-1-1,0 1 1,0-1 0,0 1-1,3 5 1,-1-6 64,-1 1-1,1-1 1,-1 0 0,1 0 0,0 0-1,0-1 1,0 1 0,1-1 0,-1 0-1,1 0 1,-1 0 0,5 2-1,-2-2 48,1 0 0,0 0 0,-1 0 0,1-1 0,0 0 0,11 0-1,-1-2 60,1-1-1,-1 0 1,1-1-1,29-9 1,-17 2-49,-1-1 1,0-1-1,-1-2 0,49-31 1,-68 38-78,0 0 0,8-10 0,5-2 32,-18 16-34,-4 2-15,1 1-1,0-1 0,0 1 1,-1-1-1,1 1 0,-1-1 0,1 1 1,-1-1-1,1 0 0,-1 1 1,1-1-1,-1 0 0,1 0 1,-1 1-1,0-1 0,1 0 0,-1 0 1,0 0-1,0 1 0,0-1 1,1 0-1,-1 0 0,0 0 1,0 0-1,-1-1 0,7-7 37,-6 4-10,0 4 19,0 3-31,0-1-36,-1 13-716,-4 12 601,2-8 171,-9 30 0,-59 201-81,-26 71 421,90-301-324,4-10 158,0-1 0,-1 1 0,-6 11 1,10-20-199,0 1 1,-1-1 0,1 0 0,0 0 0,0 0 0,0 0 0,0 0 0,0 0 0,0 0 0,0 0 0,0 0 0,0 0 0,0 0 0,0 0 0,0 0 0,0 0 0,0 0 0,0 1 0,0-1 0,0 0 0,0 0 0,0 0 0,0 0 0,0 0 0,-1 0 0,1 0 0,0 0 0,0 0 0,0 0 0,0 0 0,0 0 0,0 0 0,0 0 0,0 0 0,0 0 0,0 0 0,0 0 0,0 0 0,-1 0 0,1 0 0,0 0 0,0 0 0,0 0 0,0 0 0,0 0 0,0 0-1,0 0 1,0 0 0,0-1 0,0 1 0,0 0 0,0 0 0,0 0 0,0 0 0,0 0 0,0 0 0,0 0 0,-1 0 0,1 0 0,-1-7 93,1-12-10,6-11-28,19-52 1,-14 52 3,7-24-73,3 1-1,2 1 1,3 0-1,2 2 1,40-55-1,-19 36-72,-22 28 14,1 2 0,58-60 0,-83 96 40,1 0 1,-1-1-1,1 2 1,0-1-1,0 0 1,1 1-1,-1 0 1,8-3 0,-10 4 13,-1 1 0,1-1 1,-1 1-1,1 0 1,-1 0-1,1 0 0,-1 0 1,1 0-1,-1 0 1,1 0-1,-1 1 0,1-1 1,-1 0-1,1 1 1,-1-1-1,1 1 0,-1 0 1,1-1-1,-1 1 1,0 0-1,0 0 0,1 0 1,-1 0-1,0 0 1,0 0-1,0 0 0,0 0 1,0 1-1,0-1 1,0 0-1,0 3 1,2 1-4,0 0 1,-1 0 0,0 1-1,0-1 1,0 1 0,-1-1 0,0 1-1,0 0 1,0-1 0,-1 1-1,0 8 1,-1-5 16,0-1 0,0 1 0,-1 0 0,-1-1 0,1 0 0,-8 15 1,0-3 121,-2-1 1,0 0 0,-2 0-1,-29 31 1,39-46-116,2-1 14,-1 0-1,0 0 1,0 0 0,0-1-1,-5 4 1,6-6 6,1 1-1,0 0 1,-1-1-1,1 1 1,-1-1-1,1 0 1,-1 0-1,1 1 1,-1-1-1,1 0 1,-1 0-1,1 0 1,-1-1-1,1 1 1,-1 0-1,1 0 1,-3-2-1,2 2-25,0-3-35,-5-9-41,7 11 84,-1 1-1,1-1 0,0 0 1,-1 1-1,1-1 1,0 0-1,-1 0 1,1 1-1,0-1 1,0 0-1,-1 0 0,1 1 1,0-1-1,0 0 1,0 0-1,0-1 1,1-2-136,-1 3 125,0 1 0,0 0 0,1-1 0,-1 1 0,0-1 0,0 1 0,1 0 0,-1 0 0,0-1 0,1 1-1,-1 0 1,0-1 0,1 1 0,-1 0 0,1 0 0,-1 0 0,0 0 0,1-1 0,-1 1 0,1 0 0,-1 0 0,0 0 0,1 0 0,-1 0 0,1 0 0,-1 0 0,1 0 0,-1 0 0,1 0 0,-1 0 0,0 0 0,2 1 0,23 2-225,-7 0 135,25-4 189,0-2 0,0-2 0,0-2 0,70-20 0,-108 25-68,97-33 184,-91 31-198,0-1 0,-1-1-1,0 1 1,0-2 0,-1 0 0,0 0-1,10-9 1,-16 13-26,0 0-1,0 0 1,0-1 0,-1 1-1,0 0 1,1-1-1,-1 0 1,0 1 0,-1-1-1,1 0 1,-1 0-1,0 0 1,0 0 0,0 0-1,0 0 1,-1 0-1,1 0 1,-1-1 0,-1-5-1,1 10-1,0-1 0,-1 0 0,1 1 0,0-1 0,-1 0 0,1 1 0,-1-1 0,1 1 0,0-1 0,-1 1 0,0-1 0,1 1 0,-1 0 0,1-1 0,-1 1 0,1-1 0,-1 1 0,0 0 0,1 0 0,-1-1 0,0 1 0,0 0 0,1 0 0,-1 0 0,0 0 0,1 0 0,-1 0 0,-1 0 0,-18 2-288,11 1 285,1 0 0,0 1 0,0 0-1,0 0 1,-13 11 0,5-3-27,-20 21-1,34-31 50,0-1 1,1 1-1,0-1 0,-1 1 1,1-1-1,0 1 0,0 0 1,0-1-1,0 1 0,0 0 0,0 0 1,0 0-1,1 0 0,-1 0 1,1 0-1,-1 0 0,1 0 0,0 0 1,0 0-1,0 0 0,0 4 1,1-4 11,0 0 0,0 1-1,0-1 1,0 0 0,1 0 0,-1 0 0,0 0 0,1 0 0,0 0 0,-1-1 0,1 1 0,0 0 0,0-1 0,0 1 0,0-1 0,0 0 0,4 2 0,7 3 75,-1-1 1,1 0 0,0-1 0,1-1 0,-1 0 0,1-1 0,-1 0-1,23 0 1,-15-3-63,0 0-1,0-1 0,0-1 0,-1-1 1,22-7-1,70-19-54,-77 19 416,-35 11-396,0 0-1,0 0 0,0 0 0,0 0 0,0 0 0,0 0 0,0 0 0,0 0 0,0 0 1,0 0-1,0 0 0,0 0 0,0 0 0,0 0 0,0 0 0,0 0 0,0 0 0,0-1 1,-1 1-1,1 0 0,0 0 0,0 0 0,0 0 0,0 0 0,0 0 0,0 0 0,0 0 1,0 0-1,0 0 0,0 0 0,0 0 0,1 0 0,-1 0 0,0 0 0,0 0 0,-10 1-119,-14 7 58,-3 6-107,10-7 88,-25 18 0,37-21 87,0 0 1,0 0-1,1 0 1,-1 1-1,1-1 1,0 1-1,0 0 1,-5 10-1,8-12 27,0 0-1,1 0 0,-1 0 1,1 0-1,-1-1 0,1 1 1,0 0-1,0 0 0,0 0 1,1 0-1,-1 0 0,1 0 1,-1 0-1,1-1 0,0 1 1,0 0-1,0 0 0,1-1 1,-1 1-1,1-1 0,-1 1 1,1-1-1,2 3 0,-3-4-8,1-1-1,-1 1 1,0-1-1,1 1 1,-1-1-1,1 0 1,-1 1-1,1-1 1,-1 0-1,1 0 1,-1 0 0,1 0-1,-1 0 1,1 0-1,-1 0 1,1-1-1,-1 1 1,0 0-1,1-1 1,-1 1-1,1-1 1,-1 0-1,0 1 1,2-3-1,5-1 14,0 0 0,-1-1 0,9-7 0,14-12 118,-9 7-71,-1 0 0,23-25 0,-23 18-35,-1-1-1,-2-1 1,15-28 0,39-92-166,-5-42-9,-47 133 170,-15 40-19,5-9-94,5-30 0,-13 47 35,0 0-1,0 0 1,0 1-1,-1-1 0,0 0 1,-1 0-1,1 0 1,-1 1-1,-3-9 0,4 14 31,0 0 0,-1 0 0,1 0-1,0 0 1,-1 0 0,1 1-1,-1-1 1,1 0 0,-1 0-1,1 0 1,-1 0 0,0 1-1,1-1 1,-1 0 0,0 1-1,0-1 1,0 0 0,1 1-1,-1-1 1,0 1 0,0-1-1,0 1 1,0 0 0,0-1-1,0 1 1,0 0 0,0 0-1,-2 0 1,1 0-5,-1 0 1,1 0-1,-1 1 0,1-1 0,0 1 0,-1 0 1,1 0-1,0 0 0,-1 0 0,1 0 1,0 1-1,-3 1 0,-5 5 35,1 1-1,0 0 1,0 0-1,1 1 1,0 0 0,1 0-1,0 1 1,-8 18-1,-1 4 104,-20 65 0,26-63-65,1 0 1,2 1 0,1 0-1,-2 52 1,8-65-478,0 0 0,2 0 0,1 0-1,1 0 1,0-1 0,2 0 0,1 0 0,12 27 0,-13-35-1369,1-1 0,1-1 0,1 1 1,17 19-1,7 3-2248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 3648,'0'-24'1173,"0"24"-1153,0 0 0,0 0 0,0 0 0,0 0 0,0 1 1,0-1-1,0 0 0,0 0 0,0 0 0,0 0 0,0 0 0,-1 0 0,1 0 0,0 0 0,0 0 0,0 0 0,0 0 0,0 0 0,0 0 0,0 0 0,0 0 0,0 0 1,0 1-1,-1-1 0,1 0 0,0 0 0,0 0 0,0 0 0,0 0 0,0 0 0,0 0 0,0 0 0,0-1 0,-1 1 0,1 0 0,0 0 0,0 0 0,0 0 0,0 0 1,0 0-1,0 0 0,0 0 0,0 0 0,0 0 0,0 0 0,-1 0 0,1 0 0,0 0 0,0 0 0,0 0 0,0 0 0,0-1 0,0 1 0,0 0 0,0 0 0,0 0 1,0 0-1,0 0 0,-5 8 903,-81 256 2506,61-187-2840,-20 115 1,5 64 823,38-245-1337,1-9-84,1 0-1,0-1 1,-1 1 0,1 0 0,0 0 0,0 0 0,0-1 0,0 1 0,0 0 0,0 0 0,1 0 0,-1-1 0,1 1 0,-1 0 0,2 1 0,-2-3-41,0 0 0,0 0 0,0 0 1,0 0-1,0 0 0,1-1-1072,-1 1 1073,0 0-1,0 0 0,0 0 0,0 0 1,1 0-1,-1 0 0,0 0 0,0 0 1,0 1-1,0-1 0,0 0 0,0 0 1,1-4-1521,3-4-95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167 161 1728,'0'-4'290,"0"0"-1,0-1 1,0 1 0,1 0-1,0 0 1,0-1 0,0 1-1,0 0 1,1 0-1,-1 0 1,4-4 0,1-8 1108,26-66 7093,-32 81-8410,1 1 1,-1 0 0,0 0-1,0-1 1,0 1-1,0 0 1,1 0-1,-1-1 1,0 1-1,0 0 1,0-1-1,0 1 1,0 0 0,0-1-1,0 1 1,0 0-1,0-1 1,0 1-1,0 0 1,0-1-1,0 1 1,0 0 0,0 0-1,0-1 1,0 1-1,-1 0 1,1-1-1,0 1 12,-1 1-1,0-1 0,1 1 1,-1-1-1,1 1 1,0-1-1,-1 1 0,1-1 1,-1 1-1,1-1 1,0 1-1,0 0 0,-1-1 1,1 1-1,0 0 1,0-1-1,-1 2 0,-65 232 4200,30-94-3368,-7-8-375,23-75 214,-26 118 0,45-150-434,1-24-311,0 0 0,0-1-1,0 1 1,0 0 0,0-1 0,0 1 0,0 0 0,1 0 0,-1-1 0,0 1 0,0-1-1,0 1 1,1 0 0,-1-1 0,0 1 0,1 0 0,-1-1 0,0 1 0,1-1 0,-1 1-1,1-1 1,-1 1 0,1-1 0,-1 1 0,1-1 0,-1 0 0,1 1 0,0-1-1,-1 0 1,1 1 0,0-1 0,3 0 69,0-1 0,1 0 0,-1 0 0,0 0 0,6-4-1,-2 2 102,49-22 74,-38 15-243,0 2 1,22-7-1,-6 5-1,0 1-1,0 2 0,1 1 0,41 0 0,-45 9-156,-30-3 155,-35-20-23530,22 14 21205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7 175 2912,'-6'-10'2288,"11"5"1885,6-2-2234,9-7-122,1 0-1,0 1 1,1 1 0,41-16 0,-26 16-1414,0 1 0,53-9 0,46-6-3187,-124 24 325,2 5 785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10 130 7296,'-9'-17'2368,"9"17"-2343,0 0 1,0-1 0,0 1 0,0 0 0,0 0-1,0 0 1,0 0 0,-1-1 0,1 1-1,0 0 1,0 0 0,0 0 0,0 0 0,0-1-1,0 1 1,0 0 0,0 0 0,0 0-1,0-1 1,0 1 0,0 0 0,0 0 0,0 0-1,0 0 1,0-1 0,0 1 0,0 0-1,0 0 1,1 0 0,-1 0 0,0-1 0,0 1-1,0 0 1,0 0 0,0 0 0,5-7 819,-1 0 1,1 1-1,1-1 1,-1 1-1,1 1 1,0-1 0,0 1-1,0 0 1,1 0-1,8-4 1,0 3-512,1 0 0,0 1 0,0 1 0,1 0 0,21-2 1,86 0-123,-55 4-387,2 2-1363,-27 1-1441,-16-1 1305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61 4640,'-1'0'41,"1"0"1,0-1-1,0 1 1,0 0-1,0 0 1,0 0-1,0 0 1,0 0-1,0 0 1,0 0-1,-1 0 1,1 0-1,0 0 1,0 0-1,0 0 1,0 0-1,0 0 1,0 0-1,0 0 0,0 0 1,-1 0-1,1 0 1,0 0-1,0 0 1,0 0-1,0 0 1,0 1-1,0-1 1,0 0-1,0 0 1,0 0-1,0 0 1,-1 0-1,1 0 1,0 0-1,0 0 1,0 0-1,0 0 1,0 0-1,0 0 1,0 1-1,0-1 1,0 0-1,0 0 1,0 0-1,0 0 0,0 0 1,0 0-1,0 0 1,-3 11 1771,-3 20 931,5-19-1855,-11 45 1677,-21 59 1,-27 54 419,58-165-2887,-19 48 537,-12 33 104,-4 43 71,36-127-747,1 0 0,0 0 1,-1 0-1,1 0 1,0 1-1,0-1 1,0 0-1,1 4 0,-1-6-53,0 0-1,0 0 0,0 0 0,0 0 0,0 0 1,0 0-1,0 0 0,0 1 0,0-1 0,0 0 1,0 0-1,0 0 0,0 0 0,0 0 0,1 0 1,-1 0-1,0 0 0,0 0 0,0 0 0,0 1 1,0-1-1,0 0 0,0 0 0,0 0 0,0 0 1,0 0-1,0 0 0,1 0 0,-1 0 0,0 0 1,0 0-1,0 0 0,0 0 0,0 0 0,0 0 1,0 0-1,0 0 0,1 0 0,-1 0 0,0 0 1,0 0-1,0 0 0,0 0 0,0 0 0,0 0 1,0 0-1,0 0 0,1 0 0,-1 0 0,0 0 1,6-11 334,61-134 413,35-92-716,-88 194 39,82-225 206,-89 256-132,-7 12-150,0 0-1,0-1 1,0 1-1,0 0 0,0 0 1,0 0-1,0 0 1,0 0-1,0 0 1,0 0-1,0 0 1,1 0-1,-1 0 1,0 0-1,0 0 1,0 0-1,0 0 0,0 0 1,0 0-1,0 0 1,0 0-1,0 0 1,0 0-1,0 0 1,1 0-1,-1 0 1,0 0-1,0 0 1,0 0-1,0 0 0,0 0 1,0 0-1,0 0 1,0 0-1,0 0 1,0 0-1,0 0 1,0 1-1,0-1 1,1 0-1,-1 0 1,0 0-1,0 0 0,0 0 1,0 0-1,0 0 1,0 0-1,0 0 1,0 0-1,0 0 1,0 0-1,0 1 1,0-1-1,0 0 1,0 0-1,0 0 0,0 0 1,0 0-1,0 0 1,0 0-1,0 0 1,0 0-1,0 28-24,-6 48-42,-2 57 156,11 24-99,-3-144 64,1 0 1,2 16 0,-2-25-16,0 0-1,0 1 1,0-1 0,1 0 0,-1 0 0,1-1 0,0 1-1,0 0 1,0 0 0,4 3 0,-5-6-14,0 0 0,1 1 1,-1-1-1,1-1 0,-1 1 0,1 0 0,0 0 1,-1 0-1,1-1 0,0 1 0,-1-1 1,1 0-1,0 1 0,-1-1 0,1 0 0,0 0 1,0 0-1,-1 0 0,1 0 0,0 0 0,0-1 1,-1 1-1,3-1 0,3-1 38,0-1 1,-1 0-1,1 0 0,11-7 1,-3 0-103,-2-1 0,1 0 0,-1-1 0,-1 0 0,19-23 0,48-81-365,68-166 63,-145 278 325,0-1-18,0 1 0,0 0-1,0 0 1,1 0 0,4-5-1,-7 8 29,0 1-1,0 0 0,0 0 1,1 0-1,-1 0 1,0 0-1,0 0 1,0-1-1,0 1 0,0 0 1,0 0-1,0 0 1,1 0-1,-1 0 1,0 0-1,0 0 0,0 0 1,0 0-1,0 0 1,1 0-1,-1 0 0,0-1 1,0 1-1,0 0 1,0 0-1,1 0 1,-1 0-1,0 0 0,0 0 1,0 1-1,0-1 1,0 0-1,1 0 0,-1 0 1,0 0-1,0 0 1,0 0-1,0 0 1,0 0-1,1 0 0,-1 0 1,0 0-1,0 0 1,0 1-1,0-1 1,0 0-1,0 0 0,0 0 1,1 0-1,-1 1 1,2 12-27,-2 22 35,-4 39 61,-8 95 285,-22 160-1254,28-266-3515,5-38 2261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230 783 6976,'-11'0'2256,"10"0"-2235,1 0 0,0 0 0,0 0 0,0 0 0,0 0 0,-1 0 0,1 0 0,0 0 0,0 0 1,0 0-1,0 0 0,-1 0 0,1 0 0,0 0 0,0 1 0,0-1 0,0 0 0,0 0 0,0 0 0,-1 0 0,1 0 0,0 0 1,0 1-1,0-1 0,0 0 0,0 0 0,0 0 0,0 0 0,0 0 0,0 1 0,0-1 0,0 0 0,0 0 0,0 0 0,0 0 1,0 1-1,0-1 0,0 0 0,0 0 0,0 0 0,0 1 0,-4 10 190,0 4 855,0-1-1,-3 25 1,-6 37 1494,-39 134 0,47-190-2282,-2 0 0,0 0 0,-2-1 0,0 0 0,-1 0 0,-17 24 0,16-26-52,9-14-133,0 0 0,0 0 0,0 0 0,0 0 0,0 0 0,-1 0 0,0-1 0,1 1 0,-1-1 0,0 0 0,0 1 0,-5 2 0,8-5-81,-1 0 1,1 0-1,0 0 1,0 0-1,0 0 1,0 0-1,-1 0 1,1 1-1,0-1 0,0 0 1,0 0-1,-1 0 1,1 0-1,0 0 1,0 0-1,-1 0 0,1 0 1,0 0-1,0 0 1,0 0-1,-1 0 1,1 0-1,0 0 1,0-1-1,0 1 0,-1 0 1,1 0-1,0 0 1,0 0-1,0 0 1,-1 0-1,1 0 0,0-1 1,0 1-1,0 0 1,0 0-1,0 0 1,-1 0-1,1-1 1,0 1-1,0 0 0,0 0 1,0 0-1,0-1 1,3-17 275,58-171 27,-50 153-222,51-156 290,-39 127-112,33-61 0,-36 90-127,1 1 1,47-58-1,68-56 709,-130 143-762,0 0 0,0 0 0,0 0 0,1 0 0,0 1 0,0 1 1,1-1-1,-1 1 0,1 0 0,14-5 0,-20 9-91,-1-1 1,0 1-1,1 0 0,-1 0 1,1 0-1,-1 0 0,1 0 0,-1 0 1,1 0-1,-1 0 0,1 0 0,-1 1 1,0-1-1,1 1 0,-1-1 1,0 1-1,1-1 0,-1 1 0,0 0 1,1 0-1,-1 0 0,0 0 0,0 0 1,0 0-1,0 0 0,0 0 1,0 0-1,0 0 0,0 0 0,-1 0 1,1 1-1,0-1 0,-1 0 0,1 3 1,2 3-33,-1 0 0,0 0 0,-1 0 0,1 1 1,-1 11-1,-1-6 32,0 0 0,-1 0 0,-1 1 0,0-1 0,-1 0 0,0-1 0,-1 1 0,-1-1 1,0 1-1,0-1 0,-1 0 0,-14 19 0,4-8 84,-2 0 0,-1-1 0,0-1 0,-43 35 0,54-49-15,0-1 0,-1 0 0,-17 8-1,23-12-79,0 0 1,-1-1-1,1 0 0,-1 0 0,1 0 0,-1 0 0,1-1 0,-1 0 0,0 1 1,1-1-1,-1 0 0,0-1 0,1 1 0,-5-2 0,6 2-18,1 0 0,-1-1 0,1 1 0,-1-1 0,1 0 0,0 1 0,-1-1 0,1 0 0,0 0 0,0 0 0,0 0 0,0 0 0,0 0 0,0 0 0,0 0 0,-2-3 0,2 1-38,0 0 1,-1-1 0,1 1-1,0 0 1,0-5 0,-4-11-232,4 16 251,1 0 0,-1 0 1,1 0-1,-1 0 0,1 0 0,0 0 1,0-1-1,1 1 0,-1 0 0,0 0 1,1 0-1,0 0 0,0 0 0,0 0 1,0 1-1,2-4 0,-3 5 33,1-1-1,-1 1 0,1 0 1,0 0-1,-1 0 0,1 0 1,0 0-1,0 0 0,0 0 1,0 0-1,-1 0 0,1 1 1,1-1-1,-1 0 1,0 0-1,0 1 0,0-1 1,0 1-1,0-1 0,1 1 1,-1-1-1,0 1 0,2 0 1,1 0 6,-1 0 0,1 0 0,0 1 0,-1 0 1,1 0-1,5 2 0,7 2 57,22 5 322,0-1-1,1-2 1,76 5 0,-85-13-178,-1 0 1,1-2 0,-1-1 0,31-8 0,-45 8-174,-1 0 1,0-1-1,-1-1 1,1-1-1,-1 0 1,0 0-1,-1-1 1,0-1-1,0 0 1,10-11-1,1-5-6,24-36-1,-43 56 3,13-25-106,-16 26-25,-2 4-14,-10 18-129,0 2 302,0 1 1,2 0-1,0 1 1,1-1-1,-4 25 1,11-41 20,0 1 1,1-1-1,0 1 1,0-1-1,0 1 1,3 10-1,-3-15-48,0-1-1,0 1 1,0-1 0,1 1-1,-1-1 1,0 0-1,0 1 1,1-1 0,-1 1-1,0-1 1,1 1-1,-1-1 1,0 0 0,1 1-1,-1-1 1,0 0-1,1 0 1,-1 1 0,1-1-1,-1 0 1,1 0-1,-1 1 1,1-1-1,-1 0 1,0 0 0,1 0-1,-1 0 1,1 0-1,-1 0 1,1 0 0,-1 0-1,1 0 1,-1 0-1,1 0 1,0 0 0,21-6 111,-16 5-97,32-12-69,49-23 0,-5 2-56,-56 24 41,-10 3-169,27-7 1,-42 18-145,-4 7 210,-8 16 126,10-24 22,-2 4 15,0 0 53,0 1 0,0-1 0,1 1 0,-3 12 0,5-19-52,-1 1 0,1-1 0,0 1 1,0-1-1,0 1 0,0-1 0,0 1 0,1-1 0,-1 1 1,0-1-1,1 1 0,-1-1 0,1 1 0,-1-1 0,1 0 0,0 1 1,-1-1-1,1 0 0,0 1 0,0-1 0,0 0 0,0 0 1,0 0-1,0 0 0,1 0 0,-1 0 0,0 0 0,0 0 1,1-1-1,1 2 0,4 0 24,-1 0 0,0 0 0,1-1 0,-1 0 1,1 0-1,0-1 0,-1 0 0,1 0 0,11-2 0,0-1 3,-1-1 0,25-8 0,-28 6-33,0 0 0,-1-1 0,1 0 0,-2-1 0,1-1 0,-1 0 0,19-18 0,-21 16-31,0 0-1,-1 0 1,0-1-1,0 0 0,9-20 1,26-68-373,-28 62 262,38-82-159,26-65 80,-71 163 269,6-20-12,-14 38-87,0 0-1,0 0 1,-1 0-1,1 0 1,-1 1-1,0-1 1,0 0-1,-1-6 1,1 10 25,0-1 0,0 0 1,0 0-1,0 0 0,0 1 0,-1-1 0,1 0 1,0 0-1,0 1 0,-1-1 0,1 0 0,-1 1 1,1-1-1,0 0 0,-1 1 0,0-1 0,1 1 1,-1-1-1,1 1 0,-1-1 0,1 1 0,-1-1 1,0 1-1,0-1 0,0 1 0,0 0 12,0 0 1,0 0-1,0 0 0,0 0 0,0 0 0,0 0 0,0 1 0,0-1 1,0 0-1,0 1 0,0-1 0,0 0 0,0 1 0,0-1 0,0 1 1,-1 0-1,-4 4-11,0 0 0,1 1 0,-10 11 0,7-6 52,0 1 1,1 0-1,0 0 0,1 1 1,-8 20-1,5-4 94,-8 42-1,-17 125-267,30-160 265,2 0 0,2 0 1,5 54-1,-4-81-27,0 0 0,1 1 0,1-1 0,-1 0 0,9 17 0,-10-24-69,0 1-1,0-1 1,1 1-1,-1-1 1,1 0 0,0 0-1,0 0 1,0 0-1,0 0 1,0 0-1,0-1 1,1 1-1,-1 0 1,0-1-1,1 0 1,-1 0-1,1 0 1,-1 0 0,1 0-1,0 0 1,-1-1-1,1 1 1,0-1-1,4 1 1,14-3 55,-1-1 0,0-1 0,1 0 0,33-13-1,-27 6-50,1-2-1,-2 0 0,0-2 1,0 0-1,-2-2 0,0-1 0,0-1 1,23-25-1,-27 20-47,-1-1 0,-2-1-1,25-45 1,-27 43-33,-10 19-218,-4 7 70,-2 5 26,0 6 60,-3 9 59,-1 1 1,-1-1-1,-14 30 0,-31 48 55,36-71 22,-2-1 1,0-1-1,-2-1 0,0-1 1,-35 29-1,51-47 7,0 0 0,0 0 0,-1 0 1,1-1-1,-1 0 0,1 1 0,-1-1 0,0-1 1,0 1-1,0 0 0,0-1 0,0 0 0,-5 1 1,8-2-45,1 0 0,-1 0 0,1 0 0,-1 0 0,1 0 0,-1-1 1,1 1-1,-1 0 0,1 0 0,0 0 0,-1 0 0,1-1 0,-1 1 1,1 0-1,-1-1 0,1 1 0,0 0 0,-1-1 0,1 1 0,0 0 1,-1-1-1,1 1 0,0 0 0,-1-1 0,1 1 0,0-1 0,0 1 1,0-1-1,-1 1 0,1-1 0,0 1 0,0-1 0,0 1 0,0-1 1,0 1-1,0-1 0,0 1 0,0-1 0,4-23-426,-3 17 415,-1-21-165,1 28 149,-1 1 0,0-1 1,1 0-1,-1 1 0,1-1 1,-1 1-1,0-1 0,1 1 1,-1-1-1,1 0 1,0 0-1,-1 1 0,1-1 1,-1 0-1,1 0 0,-1 1 1,1-1-1,-1 0 1,2 0-1,17 5 130,-10-3-132,29 10 218,71 17 754,-94-27-756,1 0 1,-1 0-1,0-1 0,1-1 1,20-3-1,-10-1-136,0-2 0,-1-1 0,0-1 0,0-1 0,-1-1 0,0-1 0,-1-1 0,43-30-1,-59 37-48,24-19-18,-29 22 17,1-1 0,-1 1 0,0 0 0,0-1 0,0 1-1,0-1 1,0 0 0,-1 1 0,2-5 0,-3 7 9,1 0-1,-1-1 1,0 1-1,0-1 1,0 1-1,0-1 1,0 1-1,0-1 1,0 1-1,0-1 1,0 1-1,0-1 1,-1 1-1,1-1 1,0 1-1,0 0 1,0-1-1,0 1 1,-1-1-1,1 1 1,0-1-1,-1 1 1,1 0-1,0-1 1,-1 1-1,1 0 1,0-1-1,-1 1 1,1 0-1,0 0 1,-1-1-1,1 1 1,-1 0-1,1 0 1,-1 0-1,1 0 1,-1-1-1,1 1 1,0 0-1,-1 0 1,1 0-1,-1 0 1,0 0-1,-2 0 16,0 0 0,0-1 0,0 1 0,-1 1-1,1-1 1,-3 1 0,0 1 63,0 0 0,0 0 0,1 0-1,-1 1 1,1 0 0,0 0 0,-1 0-1,2 1 1,-1-1 0,0 1 0,1 1-1,-1-1 1,-4 7 0,7-8-23,0 0 1,0 0-1,0 0 1,0 0-1,0 0 0,1 0 1,-1 1-1,1-1 1,0 1-1,0-1 0,1 1 1,-1-1-1,1 1 1,-1-1-1,1 1 0,0-1 1,1 1-1,-1 0 1,1-1-1,-1 1 0,1-1 1,0 1-1,0-1 1,3 5-1,-1-2 15,1 1 0,0-1-1,1-1 1,-1 1 0,1-1-1,0 0 1,1 0 0,9 7 0,6 3 94,25 11 0,-41-23-141,18 10 97,1-2 0,0-1 0,0-1-1,34 8 1,-40-13-539,0-1-1,0 0 0,0-2 0,1 0 1,-1-1-1,35-5 0,-46 4-433,0 0 0,0-1-1,0 0 1,0 0 0,0-1-1,0 0 1,6-4 0,12-6-2283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36 435 2912,'2'-6'710,"0"1"1,0 0-1,1 0 1,-1 0-1,6-6 1,-6 8-47,0 0 1,0 0-1,0 0 1,-1 0-1,1-1 1,-1 1-1,1 0 0,-1-1 1,0 1-1,-1-1 1,1 1-1,0-8 1,-2 18-408,0-1 0,-1 1 0,0-1 1,0 1-1,-5 7 0,1 1-142,-4 12 51,0 1-1,2 0 0,1 1 1,1 0-1,-1 31 0,6-47-101,-1 2-3,2 1-1,-1-1 1,2 1-1,0-1 1,4 16-1,-5-29-18,1 0 0,-1-1 0,1 1-1,-1 0 1,1-1 0,0 1 0,0-1 0,-1 1-1,1-1 1,0 1 0,1-1 0,-1 1 0,0-1-1,0 0 1,1 0 0,-1 0 0,0 0 0,1 0-1,2 2 1,-1-2 13,-1-1 0,0 1-1,1-1 1,-1 0 0,0 1 0,1-1-1,-1 0 1,0 0 0,1 0 0,-1-1-1,0 1 1,1-1 0,1 0 0,5-2 58,0-1 0,0 0 0,-1 0 0,0-1 0,0 0 1,8-6-1,13-11-107,-2-1 0,0-1 1,-1-2-1,30-37 1,-50 53-8,-1-1-1,0 1 1,0-1 0,-1 0 0,-1 0 0,1 0 0,-2-1 0,3-17 0,-2 11-32,-2 12 66,-1-1 1,1 1-1,-2-10 1,1-10-83,-2 24-318,-1 8-100,-3 11 96,-2 35 503,4-33-47,1-1 1,1 1 0,0 1-1,3 27 1,0-34-39,0-4 5,0 1 0,5 17 0,-1-4 68,-5-19-105,1 0-1,0 0 0,0 0 0,0-1 1,0 1-1,0 0 0,3 5 0,2 2 26,-4-7 8,-1-1-1,0 0 1,1 0 0,0 0 0,0 0 0,0 0 0,0 0-1,0-1 1,0 1 0,1 0 0,3 2 0,-2-4 50,1 1 0,-1-1 0,1-1 0,-1 1 1,1 0-1,-1-1 0,1 0 0,0 0 0,-1-1 0,1 1 1,5-2-1,-2 0-40,-1-1 0,0 1 0,1-1 0,-1-1 1,0 1-1,7-6 0,-2 0-32,0 0-1,-1 0 1,-1-1 0,1-1-1,-2 0 1,15-20 0,20-21-533,-41 48 482,-1 1 0,1-1 0,0 1-1,0 0 1,0 0 0,0 1-1,0-1 1,1 1 0,-1-1 0,1 1-1,0 0 1,0 0 0,0 1 0,0-1-1,0 1 1,0 0 0,0 0 0,4-1-1,-7 2 18,0 1-1,1-1 0,-1 1 0,0-1 0,0 0 1,-1 1-1,1-1 0,0 1 0,0 0 1,0-1-1,0 1 0,0 0 0,-1 0 1,1-1-1,0 1 0,0 0 0,-1 0 0,1 0 1,-1 0-1,1 0 0,-1 0 0,1 0 1,-1 0-1,0 0 0,1 0 0,-1 0 0,0 0 1,0 0-1,0 0 0,0 2 0,1 3 17,-1 0-1,1-1 1,-1 1-1,-2 8 1,-16 65 233,3-18 99,14-57-268,-1 7-51,2-11-5,0 0 1,0 0 0,0 0-1,0 1 1,-1-1 0,1 0-1,0 0 1,0 0 0,0 1-1,0-1 1,0 0 0,0 0-1,0 0 1,0 1 0,1-1-1,-1 0 1,0 0 0,0 0-1,0 1 1,0-1 0,0 0-1,0 0 1,0 0 0,0 0-1,0 1 1,0-1 0,1 0-1,-1 0 1,0 0 0,0 0-1,0 0 1,0 0 0,0 1-1,1-1 1,-1 0 0,0 0-1,6-9 432,11-11-503,1 0 0,1 1-1,0 0 1,2 2 0,0 0-1,0 2 1,40-22 0,-35 22 62,28-14-43,-49 27-37,1 0 0,-1 0 0,1 0 0,0 0 0,-1 1 0,1 0-1,8-1 1,-13 2 72,0 0 0,0 0-1,0 0 1,0 0 0,0 0 0,0 0-1,0 0 1,0 1 0,0-1 0,0 0-1,0 1 1,0-1 0,-1 0-1,1 1 1,0-1 0,0 1 0,0-1-1,-1 1 1,1 0 0,0-1 0,0 1-1,-1 0 1,1-1 0,-1 1-1,1 0 1,0 0 0,-1 0 0,0-1-1,1 1 1,-1 0 0,1 0 0,-1 0-1,0 1 1,1 3 33,-1 0 0,0 0-1,0-1 1,0 1 0,-3 8 0,1 8 108,-3 27 152,2-27-221,3-16-56,0 0 1,0 0-1,0 0 0,1-1 1,-1 1-1,1 0 1,1 0-1,-1-1 0,0 1 1,4 6-1,-4-10 6,-1 1-1,1 0 1,0-1 0,0 1-1,0-1 1,0 1 0,0-1 0,1 1-1,-1-1 1,0 0 0,1 1-1,-1-1 1,1 0 0,-1 0-1,1 0 1,-1 0 0,1-1 0,0 1-1,-1 0 1,1-1 0,0 1-1,0-1 1,0 1 0,-1-1-1,1 0 1,0 0 0,0 0-1,0 0 1,0 0 0,2-1 0,9-2 58,-1-1 0,1 0-1,-1-1 1,0 0 0,-1-1 0,1 0 0,-1-1 0,17-14 0,-9 5-96,-1-1-1,-1-1 0,26-34 1,-24 23-122,-19 39-73,0 1 1,-3 14-1,1-14 234,1 0-1,0 0 0,3 21 0,-1 0 38,-1-29-43,0 0 0,0 0-1,0-1 1,1 1 0,-1 0 0,1 0-1,0 0 1,-1-1 0,2 1-1,-1 0 1,0-1 0,0 1 0,1-1-1,-1 1 1,1-1 0,0 0-1,0 0 1,3 4 0,-3-4 21,17-6 178,-14 4-154,-1-1 0,0 0 0,0 0 0,0 0 1,7-3-1,14-11 39,0 0 1,24-22-1,-20 16-81,-12 8-1,0 0 1,0-1 0,-2-1-1,0 0 1,0-1 0,-2-1-1,16-23 1,-8 4-97,-1-1 0,16-44 0,23-81-72,-16 40 193,-37 108-87,-3 7-69,0 0 1,-1 0-1,1 0 0,-2-1 1,1 1-1,0-9 1,-4 16-451,-4 4 410,-5 11 143,-2 12 53,1 0 0,1 0-1,-9 39 1,1 9 248,-17 128-1,34-184-247,1-1-1,1 0 0,1 1 0,0-1 1,8 36-1,-7-46-5,0 0 0,0 0 0,1-1 0,0 1 1,1-1-1,-1 0 0,1 1 0,1-2 0,-1 1 0,1 0 0,1-1 1,-1 0-1,1 0 0,0-1 0,11 8 0,-8-7 16,0-1 0,0 0 0,10 4 0,-14-8-51,-1 1 1,1-1-1,-1 0 0,1-1 0,-1 1 1,1-1-1,-1 0 0,1 0 1,8-1-1,8-1-83,-17 2-232,0 0 0,0-1 0,0 1 1,1-1-1,-1 0 0,0 0 0,0 0 0,0 0 1,0-1-1,0 0 0,-1 0 0,1 0 0,0 0 0,3-3 1,7-4-2793,-13-2-4739,-1 2 6324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2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 5824,'-23'-10'1866,"23"10"-1752,0 0 0,-1 0 0,1 0 0,0 0 0,0 0 0,-1 0-1,1 0 1,0 0 0,0 0 0,0 0 0,-1-1 0,1 1-1,0 0 1,0 0 0,0 0 0,-1 0 0,1 0 0,0-1 0,0 1-1,0 0 1,0 0 0,-1 0 0,1-1 0,0 1 0,0 0 0,0 0-1,0-1 1,0 1 0,0 0 0,0 0 0,0 0 0,0-1-1,0 1 1,7-4 2185,23-2-393,-23 5-1523,46-5 65,-1 3 0,1 1 0,89 10 0,-119-6-736,33 9 0,-5 6-7749,-47-14 6165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7872,'-28'-13'3584,"34"10"-3104,-6-2 288,5 5-512,-2-4-928,8 1 320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78 2720,'3'0'762,"0"1"78,-1-1-1,1 0 1,0-1 0,-1 1 0,1 0-1,4-2 1,-7 2-745,0 0-1,0 0 1,1 0 0,-1-1 0,0 1-1,0 0 1,1 0 0,-1 0-1,0 0 1,0-1 0,0 1 0,0 0-1,1 0 1,-1-1 0,0 1 0,0 0-1,0 0 1,0-1 0,0 1-1,0 0 1,1 0 0,-1-1 0,0 1-1,0 0 1,0-1 0,-5-11 1927,3 11-1927,0-1 0,1 0 0,-1 1 0,0 0 0,0-1 0,0 1 0,0 0 0,0 0 1,0 0-1,0 0 0,-1 0 0,1 0 0,0 1 0,0-1 0,-1 1 0,1 0 0,0 0 0,-1-1 0,1 1 0,0 1 0,-1-1 0,1 0 1,0 1-1,-1-1 0,-2 2 0,-4 0-25,1 1-1,-1 0 1,1 0 0,-1 1 0,-10 7-1,5-2 23,0 0 0,1 1 0,0 1-1,-15 16 1,24-23-81,0 0-1,1 0 1,-1 1 0,1-1-1,0 1 1,1 0 0,-1 0-1,1 0 1,0 0 0,0 0-1,1 1 1,-1-1 0,1 0-1,0 1 1,1-1 0,-1 12-1,2-12 4,-1 5 78,1-1 0,1 1-1,3 12 1,-5-21-56,0 1-1,1 0 1,-1-1 0,1 0-1,0 1 1,-1-1-1,1 1 1,0-1 0,0 0-1,-1 1 1,1-1-1,0 0 1,0 0 0,1 0-1,-1 0 1,0 0-1,0 0 1,0 0 0,1 0-1,-1 0 1,1-1-1,-1 1 1,0 0 0,1-1-1,-1 1 1,1-1 0,-1 0-1,3 1 1,-1-2 68,0 0 0,-1 0 0,1 0-1,0 0 1,0 0 0,-1-1 0,1 0 0,-1 1 0,0-1 0,1 0 0,-1 0 0,0 0 0,3-4 0,6-4-34,-5 4-39,-1 1-1,0-1 1,0 0 0,0-1 0,0 1-1,-1-1 1,0 0 0,0 0-1,-1 0 1,3-9 0,2-10-82,7-44 1,-10 44-80,3 5-310,-8 21 435,0 0-1,0-1 1,0 1-1,0 0 1,0 0-1,0 0 1,0 0-1,0 0 1,0 0-1,0-1 1,0 1-1,0 0 1,0 0-1,0 0 1,0 0-1,1 0 1,-1 0-1,0 0 1,0 0-1,0-1 1,0 1-1,0 0 1,0 0-1,0 0 1,1 0-1,-1 0 1,0 0-1,0 0 1,0 0-1,0 0 1,0 0-1,1 0 1,-1 0-1,0 0 1,0 0-1,0 0 1,0 0-1,1 0 1,0 12 173,-1 11 43,-1-6-84,1-1 1,1 0-1,0 1 1,8 30-1,-2-20 76,-6-20-98,1 0 0,0 0 0,0 1 1,1-2-1,0 1 0,6 11 0,-8-17-73,0 0 1,0 0-1,0-1 0,0 1 1,-1 0-1,1 0 0,1 0 1,-1-1-1,0 1 0,0 0 1,0-1-1,0 1 0,0-1 1,1 1-1,-1-1 0,0 0 1,0 1-1,1-1 0,-1 0 1,0 0-1,0 0 0,1 0 1,-1 0-1,0 0 0,0-1 1,1 1-1,-1 0 0,0 0 1,0-1-1,2 0 0,5-2 121,-1-1-1,0 1 0,12-9 0,-12 7-120,32-22-92,47-42 0,-46 35-82,-37 31 113,0 1 0,0-2 1,-1 1-1,1 0 0,-1 0 0,0-1 0,2-3 0,12-17-76,-13 21 57,-2 3 44,-1-1 0,1 1 0,-1-1 0,1 0 0,-1 1 1,0-1-1,1 0 0,-1 1 0,1-1 0,-1 0 0,0 1 0,0-1 1,1 0-1,-1 0 0,0 0 0,0 1 0,0-1 0,0 0 1,0 0-1,0 1 0,0-2 0,0 1-7,0 1 0,0 0 0,1-1 0,-1 1 0,0 0 0,0-1 1,0 1-1,1 0 0,-1 0 0,0-1 0,1 1 0,-1 0 0,0 0 0,0-1 0,1 1 0,-1 0 0,0 0 0,1 0 1,-1 0-1,0 0 0,1-1 0,-1 1 0,1 0 0,-1 0 0,0 0 0,1 0 0,-1 0 0,0 0 0,1 0 0,10 1-189,4 2 41,-1 1 0,19 9-1,-28-11 174,1 1-1,-1 0 0,0 0 1,0 1-1,-1 0 1,1-1-1,-1 2 0,8 8 1,4 5-9,29 27 0,-38-39 61,1 0-1,-1 0 0,1 0 1,0-1-1,1-1 0,10 6 0,-14-8 7,1 0 0,-1-1 0,0 0 0,1 0 0,-1 0 0,0 0 0,1-1 0,-1 0 0,1 0 0,-1 0-1,1-1 1,6-1 0,25-9-4,-1-2-1,66-33 1,-102 46-68,15-7 95,-1-2 1,26-18-1,-33 21-57,1 0-1,-1 0 1,-1-1-1,1 0 1,-1-1 0,7-10-1,-12 17-55,-1-1 0,1 0 0,0 1 0,0-1 0,-1 0 0,1 0 0,0 1 0,-1-1 1,0 0-1,0 0 0,1 0 0,-1 0 0,0 1 0,0-1 0,0 0 0,-1 0 0,1 0 0,0 0 0,-1 1 0,1-1 0,-1 0 0,0 0 0,0 1 0,1-1 0,-1 0 0,0 1 0,0-1 0,-1 1 0,1-1 0,0 1 0,0 0 0,-1 0 0,1-1 0,-1 1 0,1 0 0,-1 0 0,1 0 0,-1 0 0,0 1 0,1-1 0,-1 0 1,0 1-1,0-1 0,1 1 0,-5-1 0,0 1 12,0 1 0,0 0 0,0 0 1,0 0-1,0 1 0,0 0 0,0 0 0,0 0 1,1 1-1,-1 0 0,1 0 0,0 0 1,0 1-1,-10 8 0,9-6 11,0 0 0,0 1 0,1 0 0,0 0 0,0 0 0,0 0 0,1 1-1,0 0 1,-5 14 0,9-19 5,-1 0-1,0-1 0,1 1 0,-1 0 0,1 0 1,0-1-1,0 1 0,0 0 0,0 0 0,1-1 1,-1 1-1,1 0 0,-1 0 0,1-1 0,2 6 1,-1-5 19,0 1 1,0-1 0,1 0 0,-1 0-1,1 0 1,0 0 0,0 0 0,0-1-1,0 1 1,4 2 0,1-1 21,0 0-1,0 0 1,0 0 0,1-1-1,-1 0 1,1-1 0,0 0-1,0 0 1,10 0 0,9-1 94,0-1 0,1-2 0,-1-1 0,52-12 0,40-20-137,-99 27 26,0-1 0,-1-1 0,30-19 0,-43 24-3,1-1 1,-1 0-1,-1 0 0,11-13 1,-14 16-36,-1 0 1,0 0-1,0 0 1,0 0-1,0 0 1,0-1 0,-1 1-1,1-1 1,-1 1-1,0-1 1,0 0-1,0-7 1,-1 11-2,0 0 1,0 0-1,0-1 1,1 1-1,-1 0 0,0 0 1,0-1-1,0 1 1,0 0-1,0-1 0,0 1 1,0 0-1,0 0 1,0-1-1,0 1 1,-1 0-1,1 0 0,0-1 1,0 1-1,0 0 1,0 0-1,0-1 0,0 1 1,-1 0-1,1 0 1,0-1-1,0 1 1,0 0-1,0 0 0,-1 0 1,1 0-1,0-1 1,0 1-1,-1 0 0,1 0 1,0 0-1,0 0 1,-1 0-1,1 0 1,0-1-1,0 1 0,-1 0 1,1 0-1,0 0 1,-1 0-1,1 0 0,0 0 1,0 0-1,-1 0 1,1 0-1,0 0 1,0 1-1,-1-1 0,1 0 1,0 0-1,0 0 1,-1 0-1,1 0 0,0 0 1,0 1-1,-1-1 1,1 0-1,0 0 1,-14 12-258,2 3 288,0 0 0,1 0 0,1 1 0,1 0 0,0 1 0,1 0 0,-11 34 0,17-45-12,1 0 0,0 0 0,-1-1 0,2 1 0,-1 7 0,1-12 9,0 0-1,0 0 0,0-1 0,0 1 0,0 0 0,0 0 0,0 0 0,1 0 0,-1-1 0,0 1 0,0 0 0,1 0 0,-1 0 0,1-1 0,-1 1 0,0 0 0,1-1 0,0 1 0,-1 0 1,1-1-1,-1 1 0,1 0 0,0-1 0,-1 1 0,1-1 0,0 0 0,0 1 0,-1-1 0,1 1 0,0-1 0,0 0 0,0 0 0,-1 1 0,1-1 0,0 0 0,0 0 0,0 0 0,0 0 1,-1 0-1,1 0 0,0 0 0,0 0 0,0-1 0,0 1 0,0 0 0,2-1 12,0-1 1,-1 1 0,1-1-1,0 1 1,-1-1-1,0 0 1,1 0 0,-1 0-1,0 0 1,0 0-1,2-3 1,3-4-2,3-1-79,-2-1 0,1-1 1,-1 0-1,7-15 0,-4 8-2,-3 5-20,0 0 0,-1 0 0,7-21 0,-13 30-189,-2 4-18,-4 12 151,3-1 235,1 0 1,0 1-1,1-1 1,0 0-1,0 0 1,3 17-1,-2-24-84,0 1 0,0-1-1,0 1 1,0-1 0,1 1 0,-1-1 0,1 0 0,0 1-1,0-1 1,0 0 0,1 0 0,-1-1 0,1 1-1,-1 0 1,1-1 0,0 0 0,0 1 0,0-1 0,0 0-1,1-1 1,-1 1 0,5 1 0,2 1 39,1-1 0,0-1 1,1 0-1,-1-1 0,0 0 0,0 0 0,21-2 1,80-17-3326,-89 13 1391,3-2-1100,-9-1-1931,-3 1 1369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2816,'0'1'193,"0"-1"-1,1 0 1,-1 1 0,0-1 0,0 0-1,0 0 1,0 1 0,1-1-1,-1 0 1,0 0 0,0 1 0,0-1-1,1 0 1,-1 0 0,0 0-1,0 1 1,1-1 0,-1 0 0,0 0-1,1 0 1,-1 0 0,0 0-1,1 1 1,-1-1 0,0 0 0,1 0-1,-1 0 1,1 0 0,17 1 1863,-13-2-1658,1 1 1,-1-1-1,1 0 1,8-3-1,0-2 166,-1 1 0,-1-2 1,1 0-1,20-15 0,20-20 69,47-40 55,-86 69-568,0-1 0,-2 0 0,1-1-1,17-28 1,-24 33 39,-2 4-102,-1 0 0,1-1 0,-1 1-1,0-1 1,-1 1 0,1-1 0,2-13-1,0-4 58,1-9-302,-15 24-127,6 26 267,-3-4 210,1 0 0,1 0 1,0 0-1,-3 19 0,6-16 29,0 1 1,1-1 0,4 30 0,-1-19 91,-2-23-232,-1-1 0,1 0 0,0 1 0,-1-1 0,2 1 0,-1-1 0,0 0 0,3 5 0,-3-7-25,0 0-1,0 0 1,0 1 0,0-1 0,0 0-1,0 0 1,0 0 0,0 0 0,0 0-1,0 0 1,1 0 0,-1-1 0,0 1-1,1 0 1,-1-1 0,1 1 0,-1-1-1,1 1 1,-1-1 0,1 0 0,-1 0-1,3 1 1,0-2 41,1 1 0,-1-1-1,1 0 1,-1 0 0,1 0 0,-1 0 0,0-1-1,0 1 1,7-5 0,3-2 48,18-16 0,4-2-138,85-39-9,-112 60 62,1 0 1,-1 0 0,20-6-1,-28 11-14,-1 0-1,0 0 0,0 0 1,1-1-1,-1 1 1,0 0-1,1 0 0,-1 0 1,0 1-1,1-1 0,-1 0 1,0 0-1,1 0 1,-1 0-1,0 0 0,1 0 1,-1 0-1,0 0 0,1 1 1,-1-1-1,0 0 0,0 0 1,1 0-1,-1 1 1,0-1-1,0 0 0,1 0 1,-1 1-1,0-1 0,0 0 1,0 1-1,0-1 1,1 0-1,-1 1 0,2 16 180,-7 23-99,5-38-61,-1 4-20,-1 0 11,1 1 0,0 0 0,0 0 0,1 0 0,0 0 1,1 8-1,-1-15 1,0 0 1,1 0-1,-1 1 0,1-1 1,-1 0-1,0 0 1,1 0-1,-1 1 1,1-1-1,-1 0 1,1 0-1,-1 0 0,1 0 1,-1 0-1,0 0 1,1 0-1,-1 0 1,1 0-1,-1 0 1,1 0-1,-1-1 0,1 1 1,-1 0-1,0 0 1,1 0-1,-1 0 1,1-1-1,-1 1 0,0 0 1,1 0-1,0-1 1,19-11-39,-16 10 114,44-26-252,1 3 0,61-24-1,-109 49 136,1-1 1,0 1-1,0-1 0,0 1 0,-1-1 0,1 1 0,0 0 1,0 0-1,0 0 0,0 0 0,0 0 0,-1 1 0,1-1 1,0 0-1,0 1 0,0 0 0,-1-1 0,1 1 0,0 0 1,-1 0-1,1 0 0,-1 0 0,1 0 0,-1 0 0,1 0 1,-1 0-1,0 1 0,1-1 0,-1 0 0,0 1 0,1 1 1,36 80 114,-36-80-94,-1 0 0,1 0-1,0 1 1,0-1 0,3 4 0,-3-4-84,0-1 0,0 0 1,-1 1-1,1-1 0,-1 1 1,2 4-1,3 6-4538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0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89 3904,'-18'-17'1253,"8"17"47,7 1-559,7 0 39,66-3 2375,-25-2-2666,70-16 1,-40 6 62,46-13-496,-93 21-520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5984,'-24'-17'2688,"24"5"-2336,0 8 448,0-1-896,5 1 32,0-4-480,9 8 288,5-9-1984,9 9 1248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 1984,'1'-11'2538,"3"8"326,4-1-922,-8 3-1798,0 1 0,0-1 0,0 1 0,0-1 0,0 1 0,0-1 1,0 1-1,0-1 0,0 1 0,0-1 0,0 1 0,0-1 0,-1 1 0,1-1 0,0 1 1,0-1-1,0 1 0,-1-1 0,1 1 0,0-1 0,0 1 0,-1 0 0,1-1 0,-1 1 1,1 0-1,0-1 0,-1 1 0,1 0 0,-1-1 0,1 1 0,0 0 0,-1 0 0,1 0 1,-1-1-1,1 1 0,-1 0 0,1 0 0,-1 0 0,1 0 0,-1 0 0,1 0 0,-1 0 1,1 0-1,-1 0 0,-6 2 110,0 0-1,1 0 1,0 1 0,-8 4 0,-1 1-110,5-3-30,1 0-1,0 1 1,0 0-1,1 0 1,-1 1-1,2 0 1,-1 1-1,1 0 1,0 0-1,0 0 1,1 1-1,0 0 1,1 0-1,-6 13 1,5-9-42,2 0 1,-1 0 0,1 0-1,1 0 1,1 0-1,0 1 1,0-1 0,1 1-1,1-1 1,3 25-1,-3-32-18,1 0 1,1 0-1,-1 0 0,1-1 0,0 1 0,1-1 0,-1 1 0,1-1 0,5 7 0,-7-11-31,-1 0 0,1 0-1,0 0 1,0 0 0,1 0 0,-1 0 0,0 0-1,0 0 1,0 0 0,1-1 0,-1 1 0,0 0-1,1-1 1,-1 1 0,0-1 0,1 0 0,2 1-1,-2-1-1,0-1-1,0 1 0,0 0 1,-1-1-1,1 1 0,0-1 0,0 0 1,0 0-1,0 0 0,-1 0 1,1 0-1,0 0 0,-1 0 0,1 0 1,-1-1-1,3-2 0,10-13 78,0-1-1,-1 0 1,-1-1-1,-1-1 1,11-23-1,18-32-58,18-26-300,-54 98 537,-2 9-61,-1 13 78,-1-11-186,1 0-81,1 1 1,0 0 0,1 0 0,0-1-1,1 1 1,-1-1 0,1 0 0,1 0-1,0 0 1,8 10 0,-6-9-141,1 0 1,0-1 0,1 1-1,0-2 1,0 1-1,0-1 1,18 9-1,-18-11-896,1-2-1,0 1 0,1-1 1,-1-1-1,1 1 1,-1-2-1,1 0 0,-1 0 1,21-1-1,-3-1-1714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1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497 239 2240,'-5'-5'587,"5"2"-157,5 1 889,-5 3-604,-8-10 1946,8 8-2477,0-1-8,0 1 1,0-1-1,-1 1 0,1 0 0,0-1 0,0 1 0,-1-1 0,1 1 1,-1 0-1,1-1 0,-1 1 0,0 0 0,0-2 0,-7-19 1116,7 18-1118,0 0 1,0 0-1,0 0 0,-1 0 1,1 0-1,-4-5 0,-38-74 2002,39 78-2063,1 1-1,-2-1 0,1 0 0,-1 1 1,1 0-1,-1 0 0,0 0 1,0 1-1,-1 0 0,-10-5 1,11 6-82,0 0 1,0 0 0,0 0 0,0 1-1,0 0 1,-1 0 0,1 1 0,0-1-1,0 1 1,-1 0 0,1 0 0,0 1-1,-9 1 1,5 2-38,0-1 1,0 1-1,0 1 0,0 0 0,0 0 1,1 0-1,0 1 0,0 0 0,1 1 1,0 0-1,0 0 0,0 1 0,1 0 1,-8 12-1,6-6 14,0 0-1,1 1 1,1 0 0,0 0 0,1 1 0,0 0 0,1 0-1,-1 19 1,4-28 6,1 1 1,0-1-1,0 0 0,1 1 0,0-1 0,0 0 1,1 0-1,-1 1 0,2-1 0,-1 0 0,1-1 1,0 1-1,6 9 0,-1-5 36,0 1 0,0-2 0,2 1 0,-1-1 0,1 0 0,13 9 0,-14-12 85,1-1-1,0 1 0,1-2 0,13 7 0,-18-10-48,-1 1 1,1-2 0,0 1-1,0-1 1,0 1-1,0-2 1,0 1-1,0-1 1,11 0-1,-15-1-22,0 1 1,0-1-1,0 1 0,0-1 0,-1 0 0,1 0 0,0 0 0,0 0 0,-1 0 0,1-1 0,1-1 0,-3 3-58,1 0 0,-1-1 0,1 1 0,-1-1 0,0 1 0,1-1 0,-1 1 0,0-1 0,0 1 0,1-1 0,-1 1 0,0-1 0,0 1 0,0-1 0,0 0 0,0 1 0,1-1 0,-1 1 0,0-1 0,-1 1 0,1-1 0,0 0 0,0 1 0,0-1 0,0 1 0,0-1 0,0 1 0,-1-1 0,1 0 0,0 1 0,0-1 0,-1 1 0,1-1 0,0 1 0,-1 0 0,1-1 0,-1 1 0,1-1 0,-1 1 0,1 0 0,0-1 0,-1 1 0,0 0 0,1-1 0,-1 1 0,0 0 0,-2-2-41,1 1 1,-1 0-1,0 1 0,1-1 0,-1 0 0,0 1 1,0-1-1,0 1 0,0 0 0,-4 0 1,-27 4-203,-22 12-24,42-12 223,0 0-1,1 1 1,0 0 0,0 1-1,0 1 1,1 0-1,0 1 1,0 0 0,1 0-1,-14 14 1,18-15 26,0 0-1,1 1 1,0 0 0,0 0-1,1 0 1,-1 0 0,2 1 0,-1 0-1,2 0 1,-1 0 0,1 1 0,0-1-1,1 1 1,0 0 0,-1 11-1,3-9 45,0-1 0,0 1-1,1-1 1,1 1 0,0-1-1,1 1 1,0-1 0,0 0-1,1 0 1,7 13 0,-7-17 11,0 0 0,1-1-1,-1 1 1,1-1 0,1 0 0,-1-1 0,1 1 0,0-1 0,0 0 0,1-1-1,-1 1 1,1-1 0,0-1 0,0 1 0,0-1 0,8 2 0,-7-3 16,0 0 1,0 0-1,-1 0 1,1-2 0,0 1-1,1-1 1,-1 0-1,0 0 1,0-1-1,0 0 1,-1 0-1,1-1 1,0 0 0,0-1-1,-1 0 1,11-5-1,-7 2-13,0-1-1,-1-1 0,0 1 1,0-2-1,-1 1 1,0-1-1,0-1 1,-1 1-1,12-20 0,-5 6-97,83-118 269,-81 120-273,1 2-1,0-1 1,1 2-1,33-24 1,-24 23 63,36-19 1,-48 30-119,0 1 0,1 0 1,0 1-1,20-4 0,-35 9 79,1 1-1,0-1 0,0 1 0,0 0 0,0 0 0,0 0 0,0 0 1,0 1-1,-1-1 0,1 1 0,0-1 0,0 1 0,0 0 1,-1 0-1,1 0 0,0 1 0,-1-1 0,1 1 0,-1-1 1,0 1-1,1 0 0,2 3 0,-3-2 34,1 0 0,-1 1 0,0-1 0,1 1 0,-2 0 0,1-1 0,0 1 0,-1 0-1,0 0 1,1 0 0,-2 0 0,1 0 0,0 0 0,-1 9 0,-1-1-3,0 1 0,-1-1 0,-1 0 0,0 0-1,-7 20 1,-2 5 47,0 5 264,-2-1 1,-20 43-1,33-77-104,1-7-201,0 0-1,0 0 1,0 0-1,0 0 1,0 0-1,0 0 1,0 0-1,0-1 1,0 1 0,0 0-1,0 0 1,0 0-1,0 0 1,0 0-1,0 0 1,0 0-1,0 0 1,0 0-1,0-1 1,0 1 0,0 0-1,0 0 1,1 0-1,-1 0 1,0 0-1,0 0 1,0 0-1,0 0 1,0 0-1,0 0 1,0 0 0,0 0-1,0 0 1,0 0-1,1 0 1,-1 0-1,0 0 1,0 0-1,0 0 1,0 0-1,0 0 1,0 0 0,0 0-1,0 0 1,1 0-1,-1 0 1,0 0-1,0 0 1,0 0-1,0 0 1,0 0-1,0 0 1,0 0 0,0 0-1,0 0 1,0 0-1,1 0 1,-1 0-1,0 0 1,0 0-1,0 1 1,0-1-1,0 0 1,0 0 0,0 0-1,0 0 1,19-37-265,-12 21 122,15-22 0,-1 5-102,-5 7 177,2 1 1,25-29-1,94-80-299,-136 133 310,0 0-1,0 0 0,0 0 1,0 0-1,0 0 0,0 0 0,1 0 1,-1 0-1,0 1 0,1-1 1,-1 1-1,0-1 0,4 0 0,-5 34-122,-2-11 140,1 0-1,2 33 1,1-11 119,-3-27 12,2 0 0,1 0 0,0 0-1,8 29 1,-10-42-87,2-1 0,-1 0 0,0 1 0,1-1 0,0 0 0,-1 0 0,1 0 0,0 0 0,1 0 0,-1-1 0,0 1 0,5 3 0,-5-5 16,-1 0 0,1 0 0,0 0-1,0 0 1,0-1 0,0 1 0,-1-1 0,1 1 0,0-1 0,0 0 0,0 1 0,0-1 0,0 0 0,0 0 0,0 0-1,0-1 1,0 1 0,0 0 0,0-1 0,0 0 0,0 1 0,0-1 0,3-1 0,19-12 58,0-2-1,0 0 1,-1-1 0,30-30 0,2-1-166,-39 36 37,60-55-120,-69 60 166,-1 0 0,0 0 0,0-1 0,-1 1 0,0-1-1,0 0 1,-1-1 0,5-12 0,-8 19-16,-1 0 0,1-1 0,-1 1 0,0-1-1,0 1 1,0-1 0,0 1 0,0 0 0,-1-1 0,1 1 0,-1-1 0,0 1 0,1 0-1,-1 0 1,0-1 0,0 1 0,0 0 0,-1 0 0,1 0 0,-1 0 0,1 0-1,-1 0 1,1 0 0,-1 1 0,0-1 0,0 1 0,0-1 0,0 1 0,-4-2 0,4 1-36,-1 1 0,0-1 0,1 1 0,-1 0 0,0 0 1,0 0-1,0 0 0,0 0 0,0 1 0,0-1 0,0 1 1,0 0-1,0 0 0,0 0 0,0 1 0,0-1 1,0 0-1,0 1 0,0 0 0,0 0 0,0 0 0,1 0 1,-5 3-1,4-2 49,0 0 0,0 1 1,0-1-1,0 1 1,1 0-1,-1 0 0,1 0 1,0 0-1,0 0 0,0 1 1,0-1-1,1 0 0,-1 1 1,1-1-1,0 1 1,-1 7-1,1-6 32,1 0 0,0-1 0,0 1 0,1 0 0,-1 0 0,1-1 0,0 1 0,0 0 0,1-1 0,-1 1 0,1-1 0,0 1 0,4 5 0,16 27 216,38 48-1,-52-75-188,0-1 0,0 0 0,1 0-1,0-1 1,0 0 0,1-1 0,0 0-1,0 0 1,22 9 0,-29-15-19,0 0 1,0 0-1,0-1 1,0 1-1,0-1 1,0 1-1,0-1 0,0 0 1,0 0-1,0-1 1,0 1-1,0 0 1,0-1-1,0 0 0,0 0 1,0 0-1,-1 0 1,1 0-1,0-1 0,-1 1 1,1-1-1,0 1 1,-1-1-1,0 0 1,0 0-1,1 0 0,-1-1 1,0 1-1,2-5 1,5-5 16,-2 0 0,0-1 0,0 0 0,7-24 0,-12 33-56,5-15 58,-2 3-68,1 1 1,1 0 0,13-22-1,-17 33-33,0-1 0,0 1 0,1 0 0,-1 0-1,1 1 1,0-1 0,0 1 0,0 0 0,0 0 0,1 0 0,-1 1 0,1-1 0,0 1-1,0 0 1,-1 1 0,10-3 0,-8 3 27,-2 0-5,0-1-1,1 2 1,-1-1 0,1 0 0,-1 1-1,1 0 1,8 1 0,-2 2-308,-6-1 286,0 11 56,-4-3 49,-1 0-1,0 0 1,0 0 0,-1 0 0,0 0 0,-3 11-1,0 10 59,2-10-137,-6 81 68,8-89 13,1 1 0,0-1 0,0 0 0,2 1 0,5 18 0,-8-30-39,1-1 0,-1 0-1,1 1 1,-1-1-1,1 0 1,0 0 0,-1 0-1,1 0 1,0 1-1,0-1 1,0 0-1,0 0 1,0-1 0,0 1-1,0 0 1,0 0-1,0 0 1,1-1 0,1 2-1,-1-1 4,1-1 0,-1 0 1,0 1-1,0-1 0,0 0 0,1 0 0,-1 0 0,0 0 0,0-1 0,1 1 1,2-1-1,5-3 34,0 0-1,-1 0 1,1-1 0,9-6 0,-12 7-41,143-93 190,-57 39-135,18-10-242,-95 57 276,-1 0 0,16-13-1,-19 13 38,4-8 49,-12 12-306,-4 2 33,0 4 66,0 1-1,0-1 1,-1 1 0,1 0 0,0-1 0,0 1 0,-1-1 0,1 1 0,0 0 0,-1-1-1,1 1 1,-1 0 0,1 0 0,0-1 0,-1 1 0,1 0 0,-1 0 0,1 0 0,-1-1-1,1 1 1,-1 0 0,1 0 0,0 0 0,-1 0 0,1 0 0,-1 0 0,1 0-1,-1 0 1,1 0 0,-1 0 0,1 0 0,-1 0 0,1 0 0,-1 1 0,-1-1-19,0 1 0,1 0 0,-1 0 0,0-1 1,1 1-1,-1 0 0,1 0 0,-2 2 0,-22 15-159,19-14 161,0 0 0,0 1 0,0 0 1,-6 7-1,4-3-7,2 0 0,-1 0 0,1 0 0,0 1 0,1 0 1,0 0-1,1 0 0,0 0 0,1 1 0,-5 21 0,7-24 49,0 0 0,1-1-1,0 1 1,0 0 0,1 0 0,0-1-1,0 1 1,0 0 0,1-1-1,1 1 1,-1-1 0,1 0-1,0 0 1,1 0 0,0 0-1,7 10 1,-10-15 12,0-1 0,0 0 0,0 1 0,0-1-1,0 0 1,0 0 0,1 0 0,-1 0 0,0 0 0,0 0 0,1 0 0,-1 0-1,1 0 1,-1 0 0,1-1 0,-1 1 0,1-1 0,-1 1 0,1-1 0,0 0-1,-1 1 1,1-1 0,0 0 0,-1 0 0,1 0 0,-1 0 0,1-1 0,0 1-1,-1 0 1,1-1 0,-1 1 0,1-1 0,0 1 0,-1-1 0,0 0 0,1 0-1,2-1 1,1-3-34,-1 0 0,1 0 0,-1-1 0,0 1-1,-1-1 1,1 0 0,-1 1 0,0-2 0,4-10-1,4-8-52,-2 2 67,-1 0 1,0-1-1,7-47 0,-7 34-128,-8 17-177,1 20 283,-1-1 0,0 1 1,0 0-1,0 0 0,0 0 0,0 0 0,0 0 1,0-1-1,0 1 0,0 0 0,0 0 0,0 0 1,0 0-1,0-1 0,0 1 0,0 0 1,0 0-1,0 0 0,0 0 0,-1-1 0,1 1 1,0 0-1,0 0 0,0 0 0,0 0 0,0 0 1,0 0-1,0-1 0,0 1 0,-1 0 1,1 0-1,0 0 0,0 0 0,0 0 0,0 0 1,0 0-1,-1 0 0,1 0 0,0 0 0,0-1 1,0 1-1,0 0 0,-1 0 0,1 0 1,0 0-1,0 0 0,0 0 0,0 0 0,0 0 1,-1 0-1,1 0 0,0 1 0,0-1 1,0 0-1,0 0 0,-1 0 0,1 0 0,-1 1 29,0 1 1,0-1-1,0 0 0,0 1 0,1-1 0,-1 1 0,0-1 0,1 1 0,-1-1 0,1 1 0,0 0 0,-1-1 1,1 1-1,0-1 0,0 1 0,0 0 0,0-1 0,0 1 0,1 0 0,-1-1 0,0 1 0,1-1 0,-1 1 1,1-1-1,1 3 0,-1-1 7,-1 0 1,1-1 0,0 1-1,-1 0 1,1 0 0,-1 0-1,0 0 1,-1 5 0,1-4 4,-1-1 0,1 1 0,0-1 0,-1 1 0,1-1 0,1 1 0,-1-1 0,1 1 0,-1-1 0,1 1 0,0-1 0,0 0 0,0 1 0,1-1 0,1 4 0,1 1 18,-1 1 0,0-1 0,1 12 0,2 3 125,-3-11-90,-1 0 1,-1-1-1,0 1 1,0 12-1,1 19 177,-1-14-223,-1 1-1,-7 49 0,4-49 74,1-13-5,-1 0 0,-9 26 0,5-19-25,1-6-12,-1 0 0,-1 0 0,-16 27 0,21-40 7,-1 0 1,-1 0-1,1 0 1,-1-1-1,0 0 1,0 0 0,0 0-1,0-1 1,-1 0-1,1 0 1,-11 4-1,12-6-104,0 0-1,1-1 0,-1 1 0,0-1 1,0 0-1,0-1 0,1 1 0,-1 0 1,0-1-1,0 0 0,1 0 0,-1 0 1,0 0-1,-3-3 0,1 2-69,0-1 0,0-1-1,1 1 1,-1-1 0,1 0 0,0 0 0,-7-8-1,11 11 88,0 0 0,0-1 0,0 1 0,1 0 0,-1-1 0,0 1 0,0-1-1,1 1 1,-1-1 0,1 0 0,0 1 0,-1-1 0,1 1 0,0-1 0,0 0 0,0 1 0,0-1-1,0 1 1,0-1 0,1 0 0,-1 1 0,0-1 0,1 1 0,-1-1 0,1 1 0,0-1-1,-1 1 1,1-1 0,0 1 0,0 0 0,0-1 0,0 1 0,0 0 0,2-2 0,3-3-54,0 1 0,0-1 0,0 1 0,0 1 1,13-7-1,80-51 52,-84 52 82,-1-1 0,-1 0 0,0-1-1,22-25 1,-20 17-33,0 0 1,-2-1-1,19-38 1,-1 2 198,6-8-70,53-84 125,-17 51-25,-53 64-325,-19 29-431,-5 11 301,-5 22 433,1 0-1,2 0 0,-5 44 1,11-69-179,-1 1 0,1-1-1,0 1 1,-1-1 0,2 1 0,-1-1 0,0 1 0,1-1 0,-1 1 0,1-1 0,0 1 0,0-1 0,1 0 0,-1 0 0,1 1 0,-1-1-1,1 0 1,0 0 0,4 4 0,-5-6-27,-1-1 0,1 1 0,0-1 0,0 1-1,0-1 1,0 0 0,0 1 0,0-1 0,0 0 0,0 1-1,0-1 1,0 0 0,0 0 0,0 0 0,0 0 0,0 0-1,0 0 1,0 0 0,0 0 0,0-1 0,0 1 0,0 0-1,0-1 1,0 1 0,0 0 0,0-1 0,0 1 0,0-1 0,0 1-1,0-1 1,0-1 0,5-2 104,1-1 0,-1 0 0,5-7 1,-5 6-22,37-37 222,-19 18-319,1 1 0,1 2 0,34-24 0,-47 34-210,2-1-169,-14 12 338,-1 1 0,1-1-1,0 1 1,-1 0-1,1-1 1,-1 1-1,1 0 1,0-1 0,-1 1-1,1 0 1,0 0-1,-1 0 1,1 0-1,0 0 1,0 0 0,-1 0-1,1 0 1,0 0-1,1 0 1,-2 0 12,1 1 0,0-1 0,-1 1 0,1 0 0,0-1 0,-1 1 0,1-1 0,-1 1 0,1 0 0,-1-1 0,1 1 0,-1 0 0,0 0 0,1-1 0,-1 1 0,0 0 0,0 0 0,1 0 0,-1-1 0,0 1 0,0 0 0,0 1 0,0 22 6,0-18-10,-2 70 120,-14 90 0,-26 74 171,30-191-183,-1-1-1,-2 0 1,-3 0-1,-34 66 1,44-101 16,1-1 1,-1 1-1,-19 20 0,25-31-85,1-1-1,0 0 0,0 0 1,-1 0-1,1 0 1,-1 0-1,1 0 1,-1-1-1,1 1 0,-1 0 1,0-1-1,1 1 1,-1-1-1,0 0 1,1 1-1,-1-1 0,0 0 1,1 0-1,-1 0 1,0 0-1,0 0 0,1-1 1,-1 1-1,0 0 1,1-1-1,-1 1 1,1-1-1,-1 0 0,0 0 1,1 1-1,-1-1 1,1 0-1,-2-2 1,-1 0-1,0 0 0,0 0 1,0-1-1,0 0 1,1 0-1,0 0 1,0 0-1,0-1 1,0 1-1,-3-9 1,1 2-65,1-1-1,0 1 1,1-1 0,1 0-1,-3-18 1,5 26 63,0 0 0,0 0 1,0 0-1,0 0 0,1 0 1,0 0-1,0 0 0,0 0 0,0 0 1,0 0-1,1 0 0,-1 1 1,1-1-1,0 1 0,0-1 0,1 1 1,-1 0-1,1 0 0,-1 0 1,7-5-1,2 1 2,0 0 1,0 0-1,0 2 1,1-1-1,0 1 1,0 1 0,0 0-1,0 1 1,14-2-1,0 2-177,0 0 1,0 2-1,39 3 1,-22 6-2794,-21-5 1398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5 279 2816,'-4'-2'6598,"13"-4"-5403,0 0-343,21-23 241,-2-1 1,-1-1-1,30-45 0,-50 66-987,-4 6-24,0-1-1,0 1 0,0-1 1,-1 1-1,0-1 1,1 0-1,1-8 0,-3 10 408,-3 14-303,-4 21-71,-11 25 48,3 0 0,-11 93 0,9-48 4,-62 302 1358,75-391-1466,2-3 166,-2 1 0,0-1 0,0 0 0,-6 13 0,9-23-214,0 0 0,0 0 0,0 0 0,0 0 0,0 0-1,0 0 1,-1 0 0,1 0 0,0-1 0,0 1 0,0 0 0,0 0 0,0 0 0,0 0 0,0 0 0,0 0-1,0 0 1,0 0 0,0 0 0,0 0 0,0 0 0,0 0 0,0 0 0,0 0 0,-1 0 0,1 0-1,0 0 1,0 0 0,0 0 0,0 0 0,0 0 0,0 0 0,0 0 0,0 0 0,0 0 0,0 0 0,0 0-1,0 0 1,0 0 0,0 0 0,-1 0 0,1 0 0,0 0 0,0 0 0,0 0 0,0 1 0,0-1 0,0 0-1,0 0 1,0 0 0,0 0 0,0 0 0,0 0 0,0 0 0,0 0 0,0 0 0,0 0 0,0 0-1,0 0 1,0 0 0,-1-10 255,3-23-194,-1 26-8,17-140-59,-16 128 12,19-150-55,-8 111 277,23-67 0,-25 94-172,2 0 0,1 0 0,32-49 0,-23 49 5,2 0 0,1 2 0,41-37 0,-63 62-69,0 1-1,0 0 0,1 0 0,-1 0 1,1 0-1,0 0 0,-1 1 0,1 0 1,10-3-1,-11 5-5,-1-1 0,0 1 1,0 0-1,0 0 0,1 0 1,-1 0-1,0 0 0,0 1 0,0-1 1,0 1-1,0 0 0,0 0 0,0 0 1,0 1-1,0-1 0,0 1 0,2 1 1,3 3 36,-2 0 1,1 0-1,-1 0 1,0 0-1,0 1 0,-1 0 1,0 0-1,0 1 1,0 0-1,-1 0 1,-1 0-1,1 0 1,2 10-1,-4-13-8,-1 0-1,0 0 1,0 1 0,0-1-1,0 0 1,-1 1-1,0-1 1,0 1-1,0-1 1,-1 1 0,1-1-1,-1 0 1,-1 1-1,1-1 1,-1 0-1,0 0 1,0 0 0,-1 0-1,1 0 1,-1 0-1,-7 8 1,7-10 39,0 0 0,-1-1 0,0 1 0,1-1 1,-1 0-1,0 0 0,0 0 0,-1 0 0,1-1 0,0 1 0,0-1 0,-1 0 1,-7 0-1,-8 1-21,-35-2 1,27-1 26,-38-5-588,63 7 160,5 0 154,11 4 114,23 3 140,25 1-72,90 2 0,-140-12 81,1 0 0,-1 0 1,0-1-1,1-1 0,-1 0 1,0 0-1,-1-1 0,1-1 1,-1 0-1,1 0 0,-2-1 1,1 0-1,-1 0 1,1-1-1,-2-1 0,1 0 1,-1 0-1,8-10 0,-12 12-32,0 1-1,0-1 1,-1-1 0,0 1-1,0-1 1,4-10 0,-6 14-45,-1 1 0,1-1 1,0 1-1,-1-1 1,1 0-1,-1 0 1,0 1-1,0-1 0,0 0 1,0 1-1,0-1 1,-1 0-1,1 0 1,-1 1-1,0-1 0,0 1 1,0-1-1,0 1 1,0-1-1,-2-2 1,2 4-15,1 0 0,-1 1 1,1-1-1,-1 0 0,0 1 0,1-1 1,-1 1-1,0-1 0,1 1 1,-1-1-1,0 1 0,0 0 1,0-1-1,1 1 0,-1 0 0,0-1 1,0 1-1,0 0 0,0 0 1,0 0-1,1 0 0,-1 0 1,-1 0-1,1 0-2,-1 1-1,1-1 1,0 1-1,0-1 1,0 1-1,-1 0 1,1-1 0,0 1-1,0 0 1,0 0-1,0 0 1,0 0-1,-1 1 1,-2 4-24,0 0 1,1 0-1,-1 0 0,-2 9 1,3-8 64,2 0 0,-1 0 0,1 0 0,0 0 0,0 0 0,1 1 0,-1-1 0,2 0 1,-1 0-1,1 0 0,0 0 0,1 0 0,0 0 0,0 0 0,0 0 0,1 0 0,0-1 1,0 1-1,1-1 0,-1 0 0,1 0 0,1 0 0,-1-1 0,10 9 0,-12-12 21,0 0-1,1-1 1,-1 1-1,1-1 0,0 0 1,-1 1-1,1-1 1,0 0-1,0-1 1,0 1-1,-1 0 0,1-1 1,0 0-1,0 1 1,0-1-1,0 0 1,0-1-1,5 0 0,4-1 103,0-1 1,0-1-1,13-5 0,-20 7-108,68-31 183,90-54-1,-55 13-2,-22 14-662,-86 59 449,0 1 0,1 0-1,-1-1 1,0 1 0,1 0 0,-1-1 0,0 1-1,1 0 1,-1 0 0,1 0 0,-1-1 0,1 1-1,-1 0 1,0 0 0,1 0 0,-1 0 0,1 0 0,-1 0-1,1 0 1,-1 0 0,1 0 0,-1 0 0,0 0-1,1 0 1,-1 0 0,1 0 0,-1 0 0,1 0-1,-1 0 1,1 1 0,-1-1 0,0 0 0,1 0 0,-1 1-1,0-1 1,1 0 0,-1 0 0,1 1 0,-1-1-1,0 0 1,0 1 0,1-1 0,-1 1 0,0-1-1,0 0 1,1 1 0,-1-1 0,0 1 0,0-1 0,0 0-1,0 1 1,0-1 0,0 1 0,1 4 50,0 0 1,-1-1-1,0 1 1,0 6-1,-1-4 79,2 7 49,1 1 0,0-1 1,1 0-1,0 0 0,1-1 1,9 20-1,-11-27-127,1 0 0,0 0 0,0-1 0,0 1 0,1-1 0,-1 0 0,1 0 0,0 0 0,1 0 0,8 7 0,-10-10-14,0 0 0,1 0-1,-1 0 1,0 0 0,1-1 0,-1 1 0,1-1-1,-1 0 1,1 0 0,0 0 0,0-1 0,-1 1-1,1-1 1,0 0 0,0 0 0,-1 0-1,1 0 1,0-1 0,4-1 0,2-1-424,0-1 1,-1 0 0,1-1-1,-1 0 1,0-1-1,0 0 1,9-8-1,-2 2-1322,11-6-201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286 665 1728,'0'0'1765,"19"0"4902,-19-1-6562,0 1 0,0 0-1,0-1 1,0 1 0,0 0 0,0 0 0,0-1 0,0 1 0,0 0 0,0-1 0,0 1 0,0 0 0,0 0 0,0-1-1,0 1 1,0 0 0,0-1 0,0 1 0,-1 0 0,1 0 0,0-1 0,0 1 0,0 0 0,0 0 0,-1-1 0,1 1 0,0 0-1,0 0 1,0 0 0,-1-1 0,1 1 0,0 0 0,0 0 0,-1 0 0,1 0 0,0 0 0,-1-1 0,1 1 0,0 0-1,0 0 1,-1 0 0,-12-5 1094,10 5-1066,-1 0-1,0 0 1,1 0 0,-1 0 0,0 1 0,1 0-1,-1 0 1,1 0 0,-7 2 0,-27 15 245,21-7-77,-29 23 0,14-9-103,19-16-163,1 0 0,0 0 0,1 1 0,0 1 0,1 0 0,0 0 0,1 0 0,-10 18 0,15-24-12,1 0 1,0 0-1,0 0 0,0 0 1,0 1-1,1-1 0,0 1 0,0-1 1,0 9-1,2-11 2,-1-1 0,0 1 0,1-1 0,-1 0 0,1 1 1,-1-1-1,1 0 0,0 0 0,0 1 0,0-1 0,1 0 0,-1 0 0,0 0 0,1 0 0,-1 0 0,1-1 1,0 1-1,0 0 0,-1-1 0,1 1 0,0-1 0,0 0 0,0 0 0,1 1 0,1-1 0,2 2 34,0-1 0,0 0-1,0 0 1,0 0-1,0-1 1,0 0-1,0 0 1,1-1-1,-1 0 1,0 0 0,9-1-1,-4-1 29,1-1-1,-1 0 0,0-1 1,0 0-1,11-6 1,-15 5-63,0 1-1,0-1 1,0 0 0,0 0 0,-1-1 0,0 0-1,0 0 1,-1 0 0,6-9 0,1-3 48,-1 0-1,12-26 1,-12 14-19,-1-1 0,-1 0 0,8-50 0,-2 10 18,36-174 55,-41 181-152,3-119 0,-13 172 63,0 1-1,-1-1 0,0 1 0,-5-20 1,6 30-35,0 0-1,0 0 1,0 0 0,0 0 0,0 0 0,0 0 0,0 0-1,0 0 1,0 0 0,0 0 0,0 0 0,0-1 0,0 1-1,0 0 1,0 0 0,0 0 0,0 0 0,0 0 0,0 0-1,0 0 1,0 0 0,0 0 0,0 0 0,0 0 0,0 0-1,0 0 1,0 0 0,0 0 0,-1 0 0,1-1 0,0 1-1,0 0 1,0 0 0,0 0 0,0 0 0,0 0 0,0 0 0,0 0-1,0 0 1,0 0 0,0 0 0,0 0 0,0 0 0,-1 0-1,1 0 1,0 0 0,0 0 0,0 0 0,0 0 0,0 0-1,0 0 1,0 0 0,0 0 0,0 0 0,0 0 0,0 0-1,0 1 1,0-1 0,-3 6 59,-1 12 4,3-15-43,-13 47 188,9-33-120,0-1 0,-2 21 0,7-36-89,-23 206 490,20-156-358,2 0-1,7 55 1,-3-75-55,11 71 91,-12-90-86,2 0 0,-1-1 0,1 1-1,1-1 1,0 1 0,8 12 0,-9-19-47,-1 0 0,1-1 0,0 1 0,1-1 0,-1 1 0,1-1 0,0-1 0,0 1 0,0-1 0,1 0 0,-1 0 0,1 0 0,-1-1 0,1 1 0,0-2 0,0 1 0,0-1 0,0 1 0,10-1 0,-4 0 4,0-1 0,1-1 1,-1 0-1,1 0 0,-1-1 1,0-1-1,0 0 0,22-9 1,-26 8-37,2 1-5,0-2 0,-1 1 0,15-10 0,-21 12 25,-1 0 1,1-1 0,-1 1-1,1-1 1,-1 1 0,0-1-1,0 1 1,0-1 0,0 0-1,-1 0 1,1 0 0,-1 0-1,1-1 1,-1 1 0,1-6-1,0 0 3,-1 0-1,-1-1 1,0 1 0,0 0-1,0-1 1,-1 1-1,-3-12 1,3 16-70,0 1-1,-1-1 1,1 1 0,-1-1 0,0 1-1,0 0 1,0-1 0,-1 1 0,1 0-1,-1 1 1,0-1 0,0 0 0,0 1-1,-1 0 1,1 0 0,-6-4 0,8 6 18,0 1 1,-1-1-1,1 0 0,-1 1 1,1-1-1,-1 1 1,0-1-1,1 1 1,-1 0-1,1-1 1,-1 1-1,0 0 1,1 0-1,-1 0 1,1 1-1,-1-1 1,0 0-1,-2 1 1,1 0 9,1 1 1,-1-1-1,1 1 1,-1-1-1,1 1 1,0-1-1,0 1 1,0 0 0,0 0-1,-2 3 1,-2 3-31,1 0 0,0 0 1,0 1-1,-6 16 1,6-14 61,1 1 0,1-1 0,0 1 0,1 0 0,0 0 0,0 0 0,1 17 0,1-23 14,1 1-1,0 0 0,0-1 1,1 1-1,-1-1 0,1 1 1,1-1-1,-1 0 0,1 0 1,0 0-1,1 0 1,-1 0-1,1-1 0,8 9 1,-5-6 18,1-1 0,1-1 0,-1 1 0,1-1 0,0-1 0,0 1 0,1-2 0,0 1 0,0-1 0,0-1 0,0 0 0,0 0 0,1-1 0,-1-1 0,1 1 0,-1-2 0,15 0 0,-8 0 7,0-2 1,0 0-1,-1-1 1,1-1-1,-1 0 1,0-1 0,0-1-1,0 0 1,-1-1-1,17-11 1,28-19 1,-29 20-559,-31 17 493,0 1 0,1-1-1,-1 0 1,1 1 0,-1-1 0,0 1 0,0-1 0,1 1-1,-1-1 1,0 1 0,0 0 0,0-1 0,0 1 0,1-1-1,-1 1 1,0-1 0,0 1 0,0 0 0,0-1 0,0 1-1,0-1 1,-1 1 0,1 0 0,0 19-68,-17 125-9,10-93 106,-2 27 2,-23 139-179,-5-48 1489,35-166-948,0-8-85,0-18 113,7-38-188,-1 27-178,0 4-5,22-170-78,0 78-122,62-174 1,-78 268 54,1 0 1,1 1-1,24-38 1,-33 59 66,1-1 0,0 1 1,0 0-1,0 0 1,1 0-1,0 1 1,6-6-1,-9 9 24,-1 0 1,1 0-1,0 0 0,-1 1 0,1-1 0,-1 0 0,1 1 1,0-1-1,0 1 0,-1-1 0,1 1 0,0 0 1,0 0-1,0-1 0,-1 1 0,1 1 0,0-1 0,0 0 1,0 0-1,-1 1 0,1-1 0,0 1 0,-1-1 1,1 1-1,0 0 0,-1 0 0,1 0 0,-1 0 0,1 0 1,2 2-1,-1 1 14,1-1-1,-1 1 1,0 0 0,-1 0 0,1 0 0,-1 1-1,1-1 1,-1 1 0,0-1 0,-1 1 0,1 0-1,-1 0 1,0 0 0,0-1 0,0 8 0,-1-6 4,0 0 0,0 1 1,0-1-1,-1 0 1,0 0-1,0 0 0,0 0 1,-1-1-1,0 1 1,0 0-1,-1-1 0,-5 10 1,1-4-2,-1 1 0,0 0 1,-1 0-1,-20 20 1,-55 49 207,71-64-331,11-15 98,1 1 1,-1-1 0,0 0-1,0 1 1,-4 3-1,5-6 19,1 0 0,0 0 0,0 0 0,0 0 0,0 0 0,0 0-1,-1 0 1,1 1 0,0-1 0,0 0 0,0 0 0,0 0 0,0 0 0,0 1 0,0-1 0,0 0-1,0 0 1,0 0 0,0 1 0,0-1 0,-1 0 0,1 0 0,0 0 0,0 0 0,1 1-1,-1-1 1,0 0 0,0 0 0,0 0 0,0 1 0,0-1 0,0 0 0,0 0 0,0 0 0,0 0-1,0 1 1,0-1 0,0 0 0,1 0 0,-1 0 0,0 0 0,0 0 0,0 1 0,0-1 0,0 0-1,1 0 1,-1 0 0,0 0 0,0 0 0,0 0 0,0 0 0,1 0 0,-1 0 0,0 0-1,0 0 1,0 0 0,1 0 0,12 4-63,46-7 285,-1-2-1,102-24 1,-130 21-188,0-1 1,-1-1-1,0-2 1,0-1-1,-1-1 1,37-25-1,-56 33 8,-1-1 0,-1 0-1,1 0 1,-1 0 0,0-1 0,-1 0-1,1 0 1,-2-1 0,1 1-1,4-11 1,-9 15-92,1 0-1,-1 0 0,0 0 1,0 0-1,0-8 1,-1 12 43,0 0 1,0-1-1,0 1 0,0 0 1,0 0-1,0 0 0,0 0 1,0 0-1,0-1 0,0 1 1,0 0-1,0 0 0,0 0 1,0 0-1,0 0 0,0 0 1,0-1-1,0 1 0,0 0 1,0 0-1,0 0 1,0 0-1,0 0 0,0 0 1,-1 0-1,1 0 0,0-1 1,0 1-1,0 0 0,0 0 1,0 0-1,0 0 0,0 0 1,-1 0-1,1 0 0,0 0 1,0 0-1,0 0 0,0 0 1,0 0-1,0 0 1,-1 0-1,1 0 0,0 0 1,0 0-1,0 0 0,0 0 1,0 0-1,-1 0 0,-8 5-228,-7 10 23,8-6 197,1-1 0,0 2 0,0-1 0,0 1 0,1 0 0,1 0 0,0 0 0,-7 19 0,11-26 26,0 0 0,0 0 1,1 0-1,-1 0 0,1 0 0,-1 0 1,1 0-1,0 0 0,0 0 0,1 0 1,-1 0-1,0 1 0,1-1 0,0 0 1,0 0-1,0-1 0,0 1 0,0 0 1,1 0-1,-1 0 0,1-1 0,0 1 1,-1-1-1,1 1 0,3 2 1,-2-2 22,0 0 0,1 0 1,-1-1-1,1 1 1,-1-1-1,1 1 0,0-1 1,0-1-1,0 1 1,0 0-1,0-1 0,0 0 1,0 0-1,0 0 1,8 0-1,-6-1 12,0 0 0,0 0 0,0-1 0,0 0 0,0 0 0,0 0 0,0-1 0,-1 0 0,1 0 0,9-5 0,62-37-61,-63 36 38,26-8 0,-21 8-18,11-1-149,-28 9 126,0-1 0,-1 1 0,1 0 0,0 0 0,0 0 0,-1 0 0,1 0 0,0 0 0,0 0 0,-1 1 0,1-1 0,0 0 0,1 2 0,-2-2 18,-1 1 1,1 0-1,-1 0 1,0 0-1,0-1 0,1 1 1,-1 0-1,0 0 0,0 0 1,0-1-1,0 1 0,0 0 1,0 0-1,0 0 0,0 0 1,0-1-1,0 1 0,-1 0 1,1 0-1,0 0 0,0-1 1,-1 1-1,0 1 0,-1 4-25,0 3 38,0 1 1,-1-1 0,-4 11 0,5-16 32,1 0 0,-1 0 0,0-1 0,0 1 0,0-1 0,-1 1 0,1-1 0,-1 0 0,-6 5 0,13-7 311,6-5-104,113-72-226,-101 65-78,0 0 0,1 1 0,32-9 0,-51 18 24,1 0-1,0 0 1,-1 0-1,1 0 0,0 1 1,-1 0-1,9 0 1,-11 1-8,1-1 1,-1 1-1,0-1 1,0 1-1,0 0 1,0-1-1,0 1 1,1 0-1,-2 1 1,1-1-1,0 0 1,0 0-1,0 1 1,0-1-1,-1 1 1,3 3-1,-1-2 54,-1-1 0,0 1-1,0 1 1,0-1 0,-1 0-1,1 0 1,-1 1 0,0-1-1,0 1 1,0-1 0,0 1-1,0 5 1,0-3 22,0 0 0,0 0 0,0 0 1,1 0-1,0-1 0,0 1 0,0 0 0,1-1 1,0 0-1,0 0 0,0 0 0,5 7 0,-7-12-31,0 1 0,0-1 0,0 1-1,0-1 1,0 1 0,0-1 0,0 0 0,0 1-1,0-1 1,0 0 0,0 0 0,0 1-1,0-1 1,0 0 0,0 0 0,0 0-1,0 0 1,2-1 0,22-5 176,-14 3-99,7-4-46,1 0-1,-1-1 1,0-1 0,0 0 0,-1-2-1,22-16 1,-18 11-60,1 2 0,37-18 0,-37 16-341,-31 24 50,-4 3 258,0 1-1,1 1 0,0 0 0,1 1 0,0 0 0,1 0 0,1 1 1,1 1-1,-8 17 0,15-30 77,0 0 0,1 0 0,0 0 0,-1 0 1,1 1-1,0-1 0,1 0 0,0 5 0,0 4-55,-1-11 30,0-1-1,0 0 1,0 0 0,0 1 0,0-1-1,0 0 1,0 0 0,0 0 0,1 1-1,-1-1 1,0 0 0,0 0 0,0 0-1,0 1 1,1-1 0,-1 0 0,0 0-1,0 0 1,0 0 0,1 1 0,-1-1-1,0 0 1,0 0 0,1 0 0,-1 0-1,0 0 1,0 0 0,1 0 0,-1 0-1,0 0 1,0 0 0,1 0 0,-1 0-1,0 0 1,0 0 0,1 0 0,-1 0-1,11-1 108,-9 0-71,1 0 3,1 1-1,-1-2 0,1 1 1,-1 0-1,1-1 1,-1 1-1,0-1 0,0 0 1,6-5-1,25-24 396,-23 19-380,6-6-41,0-1 0,-1-1 0,-1 0 0,-1-1 0,-1 0 0,17-39 0,-16 25-3,-1-1-1,-3-1 0,11-58 1,-13 51-75,-3 22 12,-1 0 1,-1 0-1,0 0 0,-2-1 1,-2-35-1,1 57 24,-1 0 0,1-1 0,0 1 1,0 0-1,0 0 0,-1-1 0,1 1 0,0 0 0,-1 0 0,0 0 0,1-1 0,-1 1 1,1 0-1,-1 0 0,0 0 0,0 0 0,0 0 0,-1-1 0,2 2 14,-1 0 1,0 0-1,1 0 0,-1-1 0,0 1 0,1 0 1,-1 0-1,0 0 0,1 0 0,-1 1 1,0-1-1,1 0 0,-1 0 0,0 0 0,1 0 1,-1 1-1,1-1 0,-1 0 0,0 0 0,1 1 1,-1-1-1,1 1 0,-1-1 0,0 1 0,-3 3-15,0 0 0,0 0 0,1 0 0,-1 1 0,1-1-1,-4 8 1,-2 7 6,1 1 0,1 0 0,0 0 0,-7 42 0,11-44 28,-4 14 64,1 0 0,-2 53 0,8-74-36,0-1-1,1 0 0,0 0 0,0 0 1,1-1-1,0 1 0,1 0 1,0-1-1,1 1 0,-1-1 0,2 0 1,0 0-1,6 9 0,-7-12 11,1 1 0,-1-1-1,1 0 1,1 0 0,0 0 0,-1-1-1,1 0 1,1 0 0,-1-1 0,15 8-1,-11-8 62,-1-1 0,1 0 0,1-1 0,-1 0 0,14 1 0,-17-2-51,-1-1 0,0 0 0,0-1 1,0 0-1,0 0 0,0 0 0,0 0 0,0-1 0,0 0 1,9-5-1,0-2-13,0-1 0,-1-1 1,0 0-1,0 0 0,16-20 0,-6 3-172,32-47-1,-56 74 135,0 0 1,0 1-1,1-1 0,-1 1 1,1-1-1,-1 1 1,0-1-1,1 1 1,-1 0-1,1-1 0,-1 1 1,1-1-1,-1 1 1,1 0-1,-1-1 1,1 1-1,-1 0 0,1 0 1,-1-1-1,2 1 1,-2 0-12,1 0 1,-1 0 0,0 1 0,1-1 0,-1 0-1,0 0 1,1 0 0,-1 1 0,0-1 0,0 0-1,1 1 1,-1-1 0,0 0 0,0 0 0,1 1-1,-1-1 1,0 0 0,0 1 0,0-1 0,0 0-1,0 1 1,0-1 0,1 1 0,-1 3-40,1-1 1,-1 0-1,1 1 1,-1-1-1,0 0 1,-1 4-1,-4 23 151,-1-1 0,-2 0 0,-15 37 0,19-55-86,0 0-1,-1 1 0,-6 11 0,10-21 14,0-1 0,1 1 0,-1-1 0,0 1 0,0-1 0,0 1 0,-1-1 0,1 0 0,0 0-1,0 1 1,-1-1 0,1 0 0,-1 0 0,1 0 0,-1 0 0,1-1 0,-1 1 0,0 0 0,1-1 0,-1 1 0,-3 0-1,3-1-8,-1-1 0,1 1 0,0-1 0,-1 1 0,1-1 0,-1 0 0,1 1 0,0-1 0,0-1 0,0 1-1,-1 0 1,1 0 0,0-1 0,-2-1 0,-2-2-20,6 5 1,0 0 1,-1 0-1,1 0 0,0 0 1,0-1-1,0 1 0,0 0 1,0 0-1,0 0 0,0 0 1,0 0-1,0 0 0,0 0 1,0 0-1,0 0 0,0 0 0,-1-1 1,1 1-1,0 0 0,0 0 1,0 0-1,0 0 0,0 0 1,0 0-1,0 0 0,0-1 1,0 1-1,0 0 0,0 0 1,0 0-1,0 0 0,0 0 1,1 0-1,-1 0 0,0 0 0,0-1 1,0 1-1,0 0 0,0 0 1,0 0-1,0 0 0,0 0 1,0 0-1,6-5-4,8 0 8,56 9-24,20-6-1221,-29-2-7164,-42 2 3318,5 5 1670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102 147 2912,'5'0'302,"1"0"458,-15-6 5779,1 9-1260,6-2-5158,-1 0 0,1 1 0,0-1 1,0 1-1,0-1 0,1 1 1,-1 0-1,0 0 0,1 0 1,-1 0-1,-1 3 0,-15 28 290,10-18-214,1-1-46,-1 1 0,2 1 0,0-1-1,1 1 1,-4 17 0,8-25-102,-1-1-1,1 0 1,1 0 0,0 1 0,0-1 0,0 0 0,1 1 0,0-1 0,0 0 0,1 0 0,0 0 0,0 0 0,6 12 0,-8-18-35,4 7 121,0 0 0,1-1 0,0 1 0,1-1 1,11 13-1,-16-19-107,0 0 0,1 0 0,0 0 0,-1 0 0,1 0 0,-1 0 1,1 0-1,0-1 0,0 1 0,-1 0 0,1-1 0,0 0 0,0 1 0,3-1 0,-3 0 1,0 0-1,1-1 1,-1 1-1,0-1 0,0 0 1,0 1-1,0-1 1,0 0-1,0 0 1,0-1-1,-1 1 0,1 0 1,0 0-1,0-1 1,2-2-1,3-5 64,0 1 1,-1-1-1,0 0 0,0-1 0,-1 1 1,0-1-1,-1 0 0,0-1 0,-1 1 1,5-21-1,-3 1 64,-1-1 0,0-55 0,-5 50-183,-5-38 0,4 65-43,0 0 0,0 0-1,-1 0 1,-5-11-1,8 20 59,-1-1-1,1 0 1,-1 0-1,1 1 1,0-1-1,-1 0 1,1 1-1,-1-1 1,0 1 0,1-1-1,-1 1 1,1-1-1,-1 1 1,0-1-1,1 1 1,-1 0-1,0-1 1,0 1-1,1 0 1,-1-1-1,0 1 1,0 0-1,1 0 1,-1 0-1,0 0 1,0 0-1,1 0 1,-1 0-1,0 0 1,0 0 0,0 0-1,1 0 1,-1 1-1,0-1 1,0 0-1,1 0 1,-1 1-1,0-1 1,0 0-1,1 1 1,-1-1-1,1 1 1,-1-1-1,0 1 1,1-1-1,-1 1 1,1 0-1,-1-1 1,1 1-1,-1 0 1,1-1-1,-1 2 1,-1 2 41,1 0-1,0 0 1,0 0 0,0 0 0,0 1-1,1-1 1,-1 4 0,1-7-12,0 0 0,0 0 0,0-1 0,0 1 0,0 0 0,1 0-1,-1 0 1,0-1 0,0 1 0,1 0 0,-1-1 0,0 1 0,1 0 0,-1-1 0,1 1 0,-1 0 0,1-1 0,0 2 0,0-2 3,0 1 1,0-1 0,0 0-1,0 1 1,0-1 0,0 0-1,0 0 1,0 0 0,0 1-1,0-1 1,0 0-1,0 0 1,0-1 0,0 1-1,0 0 1,0 0 0,0 0-1,1-1 1,11-4 154,0 0-1,-1 0 1,16-10 0,15-7 81,-19 11-98,0 2 0,0 1 0,1 1 0,1 1 1,33-4-1,-52 9-113,-1 1 0,0 0 0,1 1 0,-1 0 0,0 0 0,7 1 0,-11-1-28,1 0 1,-1 0-1,1 0 1,-1 0-1,0 0 1,1 0-1,-1 0 1,0 1-1,0-1 0,0 1 1,0-1-1,0 1 1,0 0-1,-1 0 1,1 0-1,0 0 1,1 4-1,0 1 29,0 1 0,-1 0 0,0-1-1,-1 1 1,0 0 0,0 0 0,0 0 0,-2 13-1,-1 4 203,-7 34-1,5-42-160,-9 24 0,9-30-28,0 0 0,1 0 0,0 0 0,1 0 0,-2 18 0,4-29-54,0 0 1,0 0-1,0 0 1,0 1-1,0-1 0,0 0 1,0 0-1,0 0 1,0 0-1,0 0 1,0 1-1,0-1 1,0 0-1,1 0 0,-1 0 1,0 0-1,0 0 1,0 0-1,0 1 1,0-1-1,0 0 0,0 0 1,0 0-1,1 0 1,-1 0-1,0 0 1,0 0-1,0 0 1,0 0-1,0 0 0,1 0 1,-1 0-1,0 1 1,0-1-1,0 0 1,0 0-1,0 0 0,1 0 1,-1 0-1,0 0 1,0 0-1,0 0 1,0-1-1,0 1 1,1 0-1,-1 0 0,0 0 1,0 0-1,0 0 1,1 0-1,11-7 225,15-15 36,24-26-243,-38 33-13,1 1 1,1 1-1,0 1 0,19-13 1,-33 24-6,1 0 0,-1 1 1,0-1-1,0 0 0,1 1 0,-1 0 0,0-1 1,0 1-1,1 0 0,-1 0 0,0 0 1,1-1-1,-1 1 0,0 1 0,1-1 1,-1 0-1,0 0 0,1 0 0,-1 1 1,0-1-1,0 1 0,1-1 0,-1 1 1,0-1-1,0 1 0,0 0 0,0-1 0,0 1 1,0 0-1,0 0 0,0 0 0,0 0 1,0 0-1,0 0 0,1 2 0,2 4 37,1 0 0,-1 1 0,-1-1 0,5 13-1,-3-9 58,-2-3-8,41 86 572,-39-84-583,1-1 1,0 0-1,1 0 0,0-1 1,0 0-1,1 0 1,12 10-1,-16-15-72,0-1 0,0 0 0,0 0 0,0-1 0,0 1 0,0-1 0,1 0 0,-1 0 0,0 0 0,1-1 1,-1 1-1,0-1 0,1 0 0,-1 0 0,1-1 0,-1 1 0,0-1 0,1 0 0,-1 0 0,0-1 0,0 1 0,5-3 0,1-1-613,0 0 1,0 0-1,10-8 1,-8 3-2541,18-15 1,-3-6-2845,1 0 1941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246 567 1728,'0'-1'91,"0"1"-1,0-1 1,-1 1 0,1-1 0,0 1 0,1-1-1,-1 0 1,0 1 0,0-1 0,0 1-1,0-1 1,0 1 0,0-1 0,1 1 0,-1-1-1,0 1 1,0-1 0,1 1 0,-1-1-1,0 1 1,1-1 0,-1 1 0,1 0 0,-1-1-1,0 1 1,1 0 0,-1-1 0,1 1-1,-1 0 1,2-1 0,-2 1 27,1 0-1,0-1 1,-1 1 0,1-1-1,0 1 1,-1-1 0,1 1-1,-1-1 1,1 1 0,-1-1-1,1 1 1,-1-1 0,1 0-1,-1 1 1,1-1 0,-1 0-1,0 0 1,0 1 0,1-1-1,-1-1 1,5-11 1673,-3 7-898,0 1 0,0-1 0,-1 0 0,2-10 0,-3 15-778,0 0 1,0 0 0,0 0-1,0 0 1,0 0-1,0 0 1,0 0-1,0 0 1,-1 0 0,1 0-1,0 0 1,-1 0-1,1 0 1,-1 0-1,1 0 1,-1 0 0,1 0-1,-1 0 1,0 0-1,1 1 1,-1-1-1,0 0 1,0 0 0,1 1-1,-1-1 1,0 1-1,0-1 1,0 1-1,-2-2 1,1 2-27,0 0-1,1 0 1,-1 0-1,0 0 1,0 0 0,0 0-1,0 0 1,0 0 0,0 1-1,1-1 1,-1 1 0,0-1-1,0 1 1,0 0-1,-1 1 1,-16 9 88,1 0 0,0 2-1,1 0 1,0 1 0,1 0 0,1 2-1,0 0 1,1 0 0,1 1 0,1 1-1,0 0 1,1 1 0,-13 32 0,22-46-116,0-1 0,0 1 1,1 0-1,0 1 0,0-1 1,0 0-1,0 0 0,1 0 1,0 1-1,0-1 0,1 0 1,-1 0-1,1 0 0,0 0 1,0 1-1,1-1 0,0 0 1,0-1-1,0 1 0,0 0 1,1-1-1,-1 1 0,1-1 1,1 0-1,-1 0 0,0 0 1,1 0-1,0 0 0,0-1 1,0 0-1,0 0 0,0 0 1,1 0-1,0-1 0,-1 1 1,1-1-1,10 3 0,-12-4-5,1-1 0,0 1 0,-1 0 0,1-1 0,0 0 0,0 0 0,-1 0 1,1 0-1,0-1 0,7-1 0,-3-1 44,1 0 0,15-8 1,-16 8-59,0-1 1,-1 0 0,0-1-1,0 0 1,0 0 0,-1 0-1,0-1 1,0 0 0,0 0-1,0 0 1,-1-1 0,0 0-1,6-11 1,12-28 181,34-93 0,10-114-128,-62 234-85,-2-1-1,0 1 1,-1-1 0,-1 0-1,-2-25 1,-1 18-74,0 1 0,-2-1 0,-1 1 0,-14-44 0,19 68 25,-1 1 0,0-1-1,0 0 1,1 1 0,-1-1-1,0 1 1,0-1 0,-2-1 0,2 3 28,1 0 0,0-1 0,0 1 0,-1 0 0,1 0 0,0 0 0,0 0 0,-1 0 0,1-1 0,0 1 1,0 0-1,-1 0 0,1 0 0,0 0 0,-1 0 0,1 0 0,0 0 0,0 0 0,-1 0 0,1 0 0,0 0 1,-1 0-1,1 0 0,0 0 0,0 0 0,-1 1 0,1-1 0,0 0 0,-1 0 0,-1 2-25,0 1 0,0-1-1,0 0 1,1 1 0,-1-1-1,1 1 1,-3 4 0,-2 6 111,-4 7-11,1-1 1,1 1-1,1 1 0,1-1 0,0 1 1,2 1-1,0-1 0,2 0 0,0 1 1,1 0-1,2-1 0,2 23 0,2 6 12,10 71 250,-11-101-237,1 0 0,1-1 0,0 0 0,10 21 0,-15-37-54,1 0 1,0 0 0,-1-1 0,1 1 0,0 0 0,0-1 0,1 1 0,-1-1 0,0 0 0,1 0 0,0 0 0,-1 0-1,1 0 1,0 0 0,0-1 0,0 1 0,0-1 0,5 2 0,-3-2 0,-1-1 0,1 1 0,-1-1 0,0 0 1,1 0-1,-1-1 0,1 1 0,-1-1 0,0 0 0,1 0 0,-1 0 1,0-1-1,8-3 0,5-4-7,0-1 1,-1 0 0,0-2-1,-1 0 1,21-21 0,-11 7 21,-1-1 1,21-33-1,-10 4-217,-32 55 46,-2 6 42,0 9 6,-2 4 50,1 27 21,7 58 0,-5-89 38,0-1 0,1 0 0,1 1 0,0-1-1,1 0 1,0-1 0,1 1 0,13 21 0,-17-31 2,1 0 1,-1-1-1,0 1 0,1 0 0,0-1 0,-1 1 0,1-1 0,0 0 1,0 0-1,0 0 0,1 0 0,-1 0 0,0-1 0,1 0 1,-1 1-1,1-1 0,-1-1 0,1 1 0,-1 0 0,6-1 1,-5 0-15,0 0 1,0-1-1,0 0 1,0 1 0,0-2-1,0 1 1,-1 0 0,1-1-1,0 0 1,-1 1-1,1-1 1,-1-1 0,1 1-1,-1-1 1,0 1 0,0-1-1,0 0 1,3-5-1,9-12 15,-2 0-1,-1-1 0,-1-1 0,17-43 1,7-15-200,-17 41 178,16-48-1,-34 87-27,0 0 0,0 0-1,0-1 1,0 1-1,0 0 1,0 0-1,0 0 1,0 0-1,0-1 1,0 1 0,0 0-1,0 0 1,0 0-1,0 0 1,0-1-1,0 1 1,0 0 0,1 0-1,-1 0 1,0 0-1,0 0 1,0-1-1,0 1 1,0 0-1,0 0 1,0 0 0,0 0-1,1 0 1,-1 0-1,0 0 1,0 0-1,0-1 1,0 1-1,0 0 1,1 0 0,-1 0-1,0 0 1,0 0-1,0 0 1,0 0-1,1 0 1,-1 0-1,0 0 1,0 0 0,0 0-1,3 10-242,0 24 65,-2-27 154,3 44 51,-2 1-1,-9 95 1,6-135 62,0-1 0,-1 1 0,-1-1 0,0 0 0,-1 1 0,-4 10 0,8-22-69,-1 1 1,1-1-1,0 1 0,0-1 1,0 0-1,-1 1 0,1-1 0,0 1 1,-1-1-1,1 0 0,0 1 1,-1-1-1,1 0 0,0 1 0,-1-1 1,1 0-1,-1 1 0,1-1 1,0 0-1,-1 0 0,1 0 0,-1 1 1,1-1-1,-1 0 0,1 0 0,-1 0 1,1 0-1,-1 0 0,1 0 1,-1 0-1,1 0 0,-1 0 0,1 0 1,-1 0-1,1 0 0,-1-1 1,-1 0-9,1 0 1,0 0-1,-1 0 1,1 0-1,0 0 1,0-1 0,0 1-1,0 0 1,0-1-1,0 1 1,0-1 0,0-1-1,-2-5-9,1 1 1,0-1-1,1 1 0,-1-1 0,2 0 1,-1 1-1,1-1 0,0 0 0,1-8 1,0-11-178,-1 25 168,0 1-1,0-1 0,0 1 1,0-1-1,0 1 1,1-1-1,-1 1 1,0 0-1,1-1 1,0 1-1,-1-1 1,1 1-1,0 0 0,-1 0 1,1-1-1,0 1 1,0 0-1,0 0 1,0 0-1,0 0 1,2-1-1,-1 0 0,1 1 0,-1 0-1,1 0 1,0 0 0,-1 0 0,1 0 0,0 1-1,0-1 1,0 1 0,4-1 0,5 2-16,0-1 1,0 2 0,0-1-1,15 6 1,46 9-63,30 8-2226,-82-18-1126,22 10-1,-32-10-83,-2 2 1189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 5632,'-30'-21'2560,"30"12"-2208,0 6-352,0-1-1088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1 988 2976,'0'0'53,"0"0"0,0 0 0,1 0 0,-1 0-1,0 0 1,0 0 0,0 0 0,1 0 0,-1 0 0,0 0 0,0 0 0,0 0 0,1 1 0,-1-1 0,0 0 0,0 0-1,0 0 1,0 0 0,1 0 0,-1 1 0,0-1 0,0 0 0,0 0 0,0 0 0,0 1 0,1-1 0,-1 0-1,0 0 1,0 0 0,0 1 0,0-1 0,0 0 0,0 0 0,0 0 0,0 1 0,0-1 0,0 0 0,0 0 0,0 1-1,0-1 1,0 0 0,0 0 0,0 0 0,0 1 0,0-1 0,-1 0 0,1 0 0,0 0 0,0 1 0,0-1-1,0 0 1,0 0 0,0 0 0,-1 1 0,1-1 0,0 0 0,0 0 0,0 0 0,0 0 0,-1 0 0,1 0 0,0 1-1,0-1 1,0 0 0,-1 0 0,1 0 0,0 0 0,-1 0 0,20 1 3240,-10-2-2912,-1-2 0,0 1 0,0-1 1,0 0-1,-1-1 0,1 0 1,-1 0-1,0-1 0,0 0 0,0 0 1,-1 0-1,11-13 0,1-1 118,-1-2 0,24-39 0,39-73 887,-58 91-847,24-64 0,-31 65-143,-1 0 1,11-62-1,10-177 1341,-31 244-1367,-4 30-330,1 0 0,-1 0 0,0 0 0,0 0 0,-1 0 0,0 0 0,-2-6 0,-6 24 408,2 6-364,0 0 1,2 0 0,0 1 0,1-1 0,-1 20-1,-4 12-16,-3 13 204,-9 121 0,20-156-244,1 99 221,1-85-50,8 77 93,19 104-63,-10-142 75,-17-72-331,3 10 636,-4-19-673,-1 0 0,1 0 0,0 0 0,0 1 0,0-1 0,0 0 0,0 0 0,0 0 0,0 0 0,0 1 0,0-1 0,0 0 0,0 0 0,0 0 0,1 0 0,-1 1 0,0-1 0,0 0 0,0 0 0,0 0 0,0 0 0,0 1 0,0-1 0,0 0 0,0 0 0,1 0 0,-1 0 0,0 0 0,0 0 0,0 0 0,0 1 0,0-1 0,1 0 0,-1 0 0,0 0 0,0 0 0,0 0 0,0 0 0,1 0 0,-1 0 0,0 0-1,0 0 1,0 0 0,0 0 0,1 0 0,-1 0 0,0 0 0,0 0 0,0 0 0,0 0 0,1 0 0,-1 0 0,4-30-9413,-4 24 6699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6880,'-6'-1'824,"4"1"-616,1-1 0,0 1-1,0 0 1,0 0 0,0-1 0,-1 1-1,1 0 1,0-1 0,0 1-1,-1-2 1,1 2-142,1 0 0,0 0 0,0 0 1,0-1-1,0 1 0,0 0 0,0 0 0,0 0 0,0 0 0,0 0 0,0 0 0,0 0 1,0 0-1,0-1 0,0 1 0,0 0 0,0 0 0,0 0 0,0 0 0,0 0 0,0 0 1,0 0-1,0-1 0,0 1 0,0 0 0,0 0 0,0 0 0,0 0 0,0 0 1,0 0-1,0 0 0,0 0 0,1 0 0,-1-1 0,0 1 0,0 0 0,0 0 0,0 0 1,0 0-1,0 0 0,0 0 0,0 0 0,0 0 0,0 0 0,1 0 0,-1 0 1,0 0-1,0 0 0,0 0 0,0 0 0,0 0 0,0 0 0,0 0 0,1 0 0,-1 0 1,0 0-1,0 0 0,15-5 2659,21-1 171,-36 5-2854,22-1 1019,-1 1 0,22 0 0,4 1-137,6-3-344,-4 0-404,-1 2 1,74 8-1,-74 2-485,-48-9 277,0 0-1,0 0 1,0 0-1,0 0 1,1 0 0,-1 0-1,0 0 1,0 0 0,0 0-1,0 0 1,0 0 0,0 0-1,0 1 1,1-1 0,-1 0-1,0 0 1,0 0 0,0 0-1,0 0 1,0 0-1,0 0 1,0 1 0,0-1-1,0 0 1,0 0 0,0 0-1,1 0 1,-1 0 0,0 0-1,0 1 1,0-1 0,0 0-1,0 0 1,0 0-1,0 0 1,0 0 0,0 1-1,0-1 1,0 0 0,0 0-1,-1 0 1,1 0 0,0 0-1,0 0 1,0 1 0,0-1-1,0 0 1,0 0-1,0 0 1,0 0 0,0 0-1,0 0 1,0 0 0,-1 1-1,1-1 1,0 0 0,0 0-1,0 0 1,0 0 0,0 0-1,0 0 1,-1 0-1,1 0 1,0 0 0,0 0-1,0 0 1,-10 6-2262,9-6 2260,-70 38-8670,46-25 4150,20-5 2682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2144,'-1'-4'224,"-1"0"0,1 0 0,-1 0 1,-3-6-1,0-3 906,-2 5 1000,5 7-1797,5 4-162,9 8 946,-9-7-972,1-2 0,-1 1 1,0 0-1,1-1 0,-1 1 0,1-1 0,0 0 0,-1 0 0,1 0 0,0-1 1,6 2-1,14 2 203,0-2 0,0 0 0,37-2 0,74-10 95,-61 3-177,228-25 358,-243 22-661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39 6304,'-1'0'224,"1"-1"1,0 1-1,0 0 0,-1-2 1123,0 2-1123,1 0 1,0 0-1,-1 0 1,1-1-1,0 1 1,0 0-1,-1 0 0,1 0 1,0 0-1,-1 0 1,1 0-1,0 0 0,-1-1 1,1 1-1,0 0 1,-1 0-1,1 0 1,0 0-1,-1 1 0,1-1 1,-1 0-1,1 0 1,0 0-1,0 0 1,-1 0-1,-4 1 1243,1-1-1139,0 0 1,-1 1-1,1 0 0,0 0 0,0 0 1,0 0-1,-8 4 0,-30 19 709,34-19-791,-23 14 707,1 1 0,-53 47 0,72-57-837,1 0 1,0 1-1,1 0 0,0 1 1,1 0-1,0 0 0,1 1 1,0-1-1,1 2 1,-7 21-1,12-31-75,0 1-1,0-1 1,1 1 0,-1 0-1,1 0 1,0-1 0,0 1-1,1 0 1,-1 0 0,1-1-1,3 10 1,-3-12-9,-1 0 0,1 0 0,0 0 0,0 0 1,1 0-1,-1-1 0,0 1 0,1 0 0,-1-1 0,1 1 0,-1-1 0,1 1 0,0-1 0,0 0 0,-1 0 1,1 0-1,0 0 0,0 0 0,0 0 0,0 0 0,1 0 0,-1-1 0,0 1 0,0-1 0,0 0 0,0 0 0,4 0 1,0 0-4,-1-1 0,1 0 1,-1 0-1,1-1 0,-1 1 1,1-1-1,-1-1 1,0 1-1,0-1 0,0 1 1,0-1-1,0-1 1,-1 1-1,0-1 0,6-6 1,5-5-6,-1-1 1,19-29 0,15-34-40,-35 54 46,31-42 1,-38 58-169,0 1-348,-4 9 290,-1 5 137,-1 21 551,9 51 1,-8-71-431,1 0 0,0 0-1,0 0 1,1-1 0,-1 1 0,2-1 0,4 9 0,-7-14-34,0 1 0,0-1 0,0 1 0,0-1 0,0 1 0,0-1 0,1 0-1,-1 0 1,0 1 0,1-1 0,-1 0 0,1 0 0,-1-1 0,1 1 0,-1 0-1,1 0 1,0-1 0,0 1 0,-1-1 0,1 1 0,0-1 0,0 0 0,-1 0-1,1 0 1,0 0 0,0 0 0,0 0 0,-1 0 0,1 0 0,0-1 0,0 1 0,-1-1-1,1 1 1,1-2 0,1 0 21,1-1-1,-2 0 0,1 0 1,0 0-1,0 0 0,-1-1 1,5-5-1,21-33 51,-11 16-88,0 2-60,2 0 0,1 1 0,43-37 0,-62 58 12,1 0-1,-1 1 1,0-1 0,1 0-1,0 1 1,-1-1 0,1 1 0,0 0-1,-1 0 1,1 0 0,0 0 0,0 1-1,0-1 1,6 0 0,-9 2 32,1-1 0,-1 0 0,1 0 0,-1 0 0,1 1 0,-1-1 0,1 0 0,-1 1 0,1-1 0,-1 0 1,0 1-1,1-1 0,-1 1 0,0-1 0,1 1 0,-1-1 0,0 0 0,1 1 0,-1-1 0,0 1 0,0 0 0,0-1 0,1 1 0,-1-1 0,0 1 1,0-1-1,0 1 0,0-1 0,0 1 0,0 0 0,-2 19 78,1-15-47,-27 191 666,28-194-685,0 1 0,-1-1 1,1 0-1,1 1 0,-1-1 0,0 0 0,1 4 1,0-5-1,-1-1 0,0 1 1,0-1-1,1 1 0,-1-1 0,0 1 1,0-1-1,1 1 0,-1-1 1,1 1-1,-1-1 0,0 0 1,1 1-1,-1-1 0,1 1 0,-1-1 1,1 0-1,-1 0 0,1 1 1,-1-1-1,1 0 0,-1 0 0,1 0 1,-1 0-1,1 1 0,0-1 1,-1 0-1,1 0 0,-1 0 0,1 0 1,-1 0-1,1 0 0,-1 0 1,1-1-1,0 1 0,-1 0 1,1 0-1,0-1 0,8-3 51,-1-1 0,1 0-1,-1 0 1,-1-1 0,1 0-1,11-11 1,6-5 15,186-131-282,-197 144 110,0 2-1,0 0 0,20-8 1,-33 15 89,0-1-1,-1 1 1,1 0 0,-1-1 0,1 1-1,0 0 1,0 0 0,-1 0 0,1-1-1,0 1 1,-1 0 0,1 0 0,0 0-1,0 0 1,-1 0 0,1 0 0,0 0-1,-1 0 1,1 1 0,0-1 0,-1 0-1,1 0 1,0 1 0,-1-1 0,1 0-1,0 1 1,-1-1 0,1 0 0,-1 1-1,1-1 1,0 1 0,-1-1 0,1 1-1,-1-1 1,0 1 0,1 0 0,-1-1-1,1 1 1,-1-1 0,0 1 0,0 0-1,1 0 1,-1-1 0,0 1 0,0 1 0,1 2 29,-1 1 1,1 0 0,-2 0-1,1 0 1,-1 7 0,0-5 8,-2 15 66,1-10-47,1 1 0,0-1 0,0 1 0,1 0 0,1-1 1,0 1-1,5 23 0,-5-36-35,-1 1-1,0 0 1,0-1 0,0 1 0,1-1 0,-1 1-1,0 0 1,1-1 0,-1 1 0,1-1 0,-1 1-1,1-1 1,-1 1 0,1-1 0,-1 0 0,1 1-1,-1-1 1,1 1 0,-1-1 0,1 0 0,0 0-1,-1 1 1,1-1 0,0 0 0,0 0 0,1 0 3,0 0 1,-1 0-1,1 0 1,0 0-1,-1 0 1,1-1-1,-1 1 1,1-1-1,-1 1 1,3-2 0,2-1 0,0 0 1,-1-1-1,1 0 1,5-5-1,87-75 53,-78 69-110,1 1 0,0 1 0,28-13 0,43-11 58,11-5 60,-84 32-237,-14 7-68,-13 5 69,2 0 177,0 1-1,0 1 1,0-1 0,0 1 0,1 0-1,-1 0 1,1 0 0,0 1-1,-8 10 1,7-8-1,1 1 1,0-1-1,0 1 0,0 0 0,1 1 0,-5 15 0,8-21-6,0 1 0,0-1 0,1 1 0,-1 0 0,1-1 0,0 1 0,0 0 0,0 0 0,0-1 0,1 1 0,0 0 0,-1-1 0,4 7-1,-3-8 5,0 1 0,0-1 0,0 0 0,1 1 0,0-1 0,-1 0 0,1 0 0,0 0 0,0 0 0,0 0 0,0-1-1,0 1 1,0-1 0,1 1 0,-1-1 0,0 0 0,1 0 0,-1 0 0,4 1 0,3 0 0,0 0 0,0-1 0,0-1 1,0 1-1,0-2 0,0 1 0,15-3 1,-1-2 22,40-13 0,-36 8 19,0-2 1,-1-1 0,0-1-1,25-19 1,-40 25-54,1-1-1,-2 0 1,1 0-1,-1-1 1,-1 0 0,12-16-1,-19 24-46,0-1 0,-1 0-1,1 0 1,-1 0 0,0 0 0,1 0 0,-1 0-1,0-5 1,-1 7 31,1 1-1,-1-1 0,0 1 1,0-1-1,0 1 1,0-1-1,0 1 1,-1-1-1,1 1 1,0-1-1,0 1 1,0 0-1,0-1 1,0 1-1,-1-1 0,1 1 1,0-1-1,0 1 1,-1 0-1,1-1 1,0 1-1,-1 0 1,0-1-1,1 0 3,-1 1 0,0 0 1,0 0-1,0-1 0,0 1 0,0 0 0,0 0 0,0 0 1,0 0-1,0 0 0,0 0 0,0 0 0,0 1 0,1-1 1,-1 0-1,0 0 0,-1 1 0,-2 1 55,0 0 0,0 0 1,0 0-1,0 1 0,1-1 0,-1 1 0,1 0 0,0 0 0,-1 0 1,1 0-1,1 1 0,-1-1 0,0 1 0,1 0 0,0 0 0,0 0 0,-2 6 1,0-2 55,1 1 1,1 0 0,0-1 0,0 1 0,0 0 0,1 0 0,0 17-1,2-15-27,0 0 1,1 0-1,0 0 0,0 0 0,1-1 0,6 13 0,-6-16-38,0-1 0,0 0 0,1 1 0,0-1 0,0-1 0,1 1 0,-1-1 0,1 1 1,1-1-1,8 6 0,-11-9-52,0 0 1,1 0-1,-1-1 1,1 1 0,-1-1-1,1 0 1,-1 0-1,1 0 1,0-1-1,-1 1 1,1-1 0,0 0-1,0 0 1,0 0-1,-1 0 1,1-1-1,5-1 1,5-2-683,1 0-1,27-14 1,-36 16 361,22-12-2556,29-19 1,-48 27 1890,38-20-2178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278 162 3072,'-12'-17'976,"10"9"-587,2-15 2280,4-30 1,-3 10 1047,-1 25-1114,-1 30-1237,-1 0 0,0 0 0,-4 12 0,-15 46-9,-60 147 993,44-123-1571,-34 128 1,32-26-401,35-169-171,0 53-1,7-59 62,-3-20-248,0-1 0,0 1 1,0-1-1,0 1 0,1 0 1,-1-1-1,0 1 0,0-1 0,0 1 1,0 0-1,1-1 0,-1 1 0,0-1 1,1 1-1,-1-1 0,0 1 1,1-1-1,-1 1 0,0-1 0,1 0 1,-1 1-1,1-1 0,-1 0 1,1 1-1,-1-1 0,1 0 0,-1 1 1,1-1-1,0 0 0,5-4 90,0 0-1,0-1 1,5-5 0,17-20-50,-2-1 1,27-43-1,-14 20-133,126-150-286,-161 200 338,-1 0 0,0 0-1,1 1 1,0-1 0,0 1-1,0 0 1,0 0 0,1 0-1,-1 1 1,1-1 0,-1 1-1,1 0 1,0 0 0,0 1-1,8-2 1,-12 3 12,0 0 1,-1 0-1,1 0 0,0 0 0,0 0 1,0 0-1,0 0 0,0 0 1,0 1-1,0-1 0,-1 0 0,1 1 1,0-1-1,0 0 0,0 1 0,-1-1 1,1 1-1,0-1 0,-1 1 1,1 0-1,0-1 0,-1 1 0,1 0 1,-1-1-1,1 1 0,-1 0 0,1 0 1,-1-1-1,1 1 0,-1 0 1,0 0-1,1 0 0,-1 0 0,0 0 1,0-1-1,0 3 0,1 3-29,0 1 0,-1-1 0,0 0 1,-1 8-1,0-10 22,-2 33 122,-2 1-1,-18 70 1,18-90 0,-1 0 1,-1 0-1,-1-1 0,-1 0 1,0-1-1,-1 0 0,-22 28 0,24-36-56,0 0-1,-1 0 1,0-1-1,0 0 1,0-1-1,-1 0 1,0 0-1,-1-1 0,1-1 1,-15 5-1,19-7-121,0 0-1,0-1 0,0 1 1,-1-1-1,1-1 1,0 1-1,0-1 0,-1 0 1,1-1-1,0 1 0,-1-1 1,1-1-1,0 1 1,0-1-1,0 0 0,0 0 1,0-1-1,1 0 0,-1 0 1,-5-4-1,7 4-358,1 0 0,-1 0 1,1 0-1,0-1 0,0 1 0,0-1 0,1 0 0,-1 0 0,1 0 1,0 0-1,0 0 0,-1-6 0,2 7-77,0 0-1,1 0 1,-1 0 0,1 0-1,0 0 1,0 0 0,0 0 0,0-1-1,1 1 1,-1 0 0,1 0-1,0 0 1,0 0 0,0 0-1,0 0 1,0 1 0,4-6 0,8-8-1877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407 770 3136,'-12'5'987,"6"-3"1391,11-9 182,38-52 880,-11 14-2160,-1 7-455,9-12 474,55-87 1,-71 92-686,-1-2-1,17-51 1,24-104 1150,-55 175-1462,-3 7 101,-6 19-338,-1 2-30,-4 11-77,-32 66 356,10-24-180,-35 52 1,-40 44-124,76-112 24,-98 140 165,-127 186 837,110-137-237,135-217-732,1-1 0,0 1 0,-4 10 0,12-26-29,1 1 0,-1-1 0,1 1 0,0 0 0,0 0 0,8-7 0,42-36-114,123-103 69,-88 75 12,115-123-1,-181 173 25,91-93 537,-96 99-132,-15 17-211,-1-1-1,1 1 0,0 0 1,6-5-1,-11 11-166,-1-1 0,1 1-1,0 0 1,0-1 0,0 1-1,0 0 1,1 0 0,-1 1-1,-1 5 1,-12 38-181,-24 118 347,25-101 39,10-50-202,0 1 58,1 0-1,-1 20 1,3-31-80,1-1-1,0 1 1,0 0-1,1-1 1,-1 1-1,1 0 1,-1-1-1,1 1 1,0 0-1,1-1 1,-1 1-1,1-1 1,-1 0-1,1 0 1,2 4-1,-2-6-27,-1 1 0,1-1 0,-1 0 0,1 0 0,-1 0 0,1 0 0,0 0 0,-1 0 0,1 0 0,0 0 0,0-1-1,0 1 1,0-1 0,0 1 0,0-1 0,-1 0 0,1 0 0,0 0 0,0 0 0,0 0 0,0 0 0,0 0 0,3-1-1,5-2 23,-1 0 0,1 0-1,12-7 1,-10 5 30,26-13 5,-2-1 0,45-31 1,60-54-62,-76 53-59,83-86-1,-142 128-242,-12 11 56,-19 15 104,8 0 123,0 0 0,2 2 0,0 0 0,2 0 0,0 1 0,1 1 0,1 0 0,-14 38 0,22-52 32,1 1-1,0-1 0,0 1 1,1 0-1,0-1 1,0 1-1,1 9 1,0-15-10,0 0-1,0 0 1,0 1 0,1-1 0,-1 0-1,1 0 1,0 0 0,-1 0 0,1 0-1,0 0 1,0 0 0,0 0 0,0 0 0,1 0-1,-1 0 1,0 0 0,1-1 0,0 1-1,-1-1 1,1 1 0,0-1 0,-1 0-1,1 1 1,0-1 0,0 0 0,0 0-1,0 0 1,0-1 0,5 2 0,-2-1 15,0 0 0,1 0 0,-1-1 0,1 0 0,-1 0 0,1 0 0,-1-1 0,1 0-1,-1 0 1,0 0 0,1-1 0,-1 0 0,0 0 0,6-3 0,-4 1-18,0 0 0,-1-1-1,0 1 1,0-1-1,0 0 1,-1-1 0,1 1-1,-1-1 1,-1 0-1,6-9 1,6-16-271,-1-1 0,12-40 0,-20 51 76,9-39-1,-14 51 89,-1 1-1,0-1 0,-1 0 0,0 0 0,0 1 0,-1-1 0,-3-15 0,3 22 87,0-1 0,0 1 0,0-1 0,-1 1 0,1 0 0,-1 0 0,1 0 0,-1-1 0,0 1 0,0 1 0,0-1 0,0 0 0,0 0 0,0 1 0,0-1 0,-1 1 0,1 0 0,-1 0 0,1 0 0,-1 0 0,1 0 0,-1 0 0,-3 0 0,1 0 36,0 0 0,1 0 0,-1 1 0,0 0 0,0 0 0,0 0 1,0 0-1,0 1 0,1 0 0,-1 0 0,-9 3 0,7 0 120,7-1 21,14-1 175,22-3 15,75-16-125,1-1 185,-94 16-287,0 1 0,1 1 0,-1 1 0,21 3 0,-36-4-91,-1 0 0,1 1 0,0 0 1,0 0-1,-1 0 0,1 0 0,0 0 0,-1 0 0,1 1 0,-1-1 0,0 1 0,1-1 1,-1 1-1,0 0 0,0 0 0,0 0 0,0 0 0,-1 1 0,1-1 0,1 3 0,-1-1-18,-1 0-1,1 0 1,-1 0-1,0 0 1,-1 0-1,1 0 1,0 0-1,-1 0 1,0 0-1,0 1 0,-1-1 1,0 6-1,-4 15 97,-2 0 0,-1-1 0,-16 37 0,6-16 32,3-15-43,11-23-67,1-1 1,0 0 0,-3 9 0,6-15-30,0 1 0,-1-1 0,1 1 0,0-1-1,0 1 1,0-1 0,0 1 0,0-1 0,0 1-1,0 0 1,0-1 0,0 1 0,0-1 0,0 1-1,0-1 1,0 1 0,1-1 0,-1 1 0,0-1-1,0 1 1,1 0 0,-1-1 1,1 0-1,0 0 1,-1 0-1,1 0 1,-1 0-1,1 0 1,-1 0 0,1 0-1,0 0 1,-1 0-1,1 0 1,-1-1-1,1 1 1,-1 0-1,1 0 1,-1-1 0,1 1-1,-1 0 1,1-1-1,-1 1 1,0 0-1,1-1 1,-1 1-1,1-1 1,-1 1 0,0 0-1,1-2 1,139-131 81,-99 98-168,73-48 0,-98 73 41,20-12-12,-33 20 47,0 1 0,1-1-1,-1 1 1,0 0 0,1 0 0,-1 0 0,1 1 0,5-1-1,-8 1 1,-1 0 0,1 0 0,0 0 0,0 0 0,-1 0 0,1 0 0,0 0 0,-1 0 0,1 0 0,0 1 0,-1-1 0,1 0 0,0 1 0,-1-1 0,1 0 0,-1 1 0,1-1 0,0 1 0,-1-1 1,1 0-1,-1 1 0,0 0 0,1-1 0,-1 1 0,1-1 0,-1 1 0,0 0 0,1-1 0,-1 1 0,0-1 0,0 1 0,1 0 0,-1 0 0,0-1 0,0 1 0,0 0 0,0 0 0,0 3 1,0 0 0,-1 0 0,1 0 0,-1 0 0,-1 5 0,1-4-7,-8 34 99,-25 68 0,34-106-84,-2 3 20,1 0 0,-1-1 0,1 1 1,0 0-1,1-1 0,-1 1 0,1 0 0,-1 0 1,1 6-1,0-9-19,1 0 1,-1-1 0,0 1 0,0-1 0,0 1-1,1 0 1,-1-1 0,0 1 0,1-1 0,-1 1-1,1-1 1,-1 1 0,0-1 0,1 1 0,-1-1-1,1 0 1,-1 1 0,1-1 0,0 1-1,-1-1 1,1 0 0,-1 0 0,1 1 0,0-1-1,-1 0 1,1 0 0,-1 0 0,1 0 0,0 0-1,-1 1 1,1-1 0,0-1 0,-1 1-1,1 0 1,0 0 0,-1 0 0,2 0 0,3-1 3,0 0 0,1-1 1,-1 1-1,5-3 0,3-3-39,0 0 0,-1 0 0,0-1-1,-1-1 1,16-14 0,-18 14 27,1 1 1,0 0-1,0 0 0,0 1 1,1 1-1,0-1 0,19-6 1,-27 12-9,0 1 1,-1-1-1,1 1 0,0 0 1,0-1-1,0 1 1,0 1-1,0-1 1,0 0-1,0 1 0,0-1 1,0 1-1,-1 0 1,1 0-1,0 0 1,0 0-1,-1 1 0,1-1 1,-1 1-1,3 2 1,4 3 6,-1 0 0,0 1 0,13 17 0,-6-7-20,5 8-127,1 1-3480,-4-12-4144,-15-14 7158,-1 0 0,1-1 1,-1 1-1,1 0 0,-1-1 0,1 1 0,-1-1 0,1 0 0,0 1 0,-1-1 0,1 0 0,0 0 0,-1 0 0,1 0 0,0 0 0,-1 0 0,1-1 0,2 0 0,15-3-3916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1117 2912,'-1'1'190,"-1"0"-1,0 0 1,0 1-1,1-1 1,-1 0 0,0 1-1,1-1 1,-1 1 0,1 0-1,-2 2 1,3-4-72,-1 1 0,1 0-1,0-1 1,0 1 0,-1 0 0,1 0 0,0-1 0,0 1-1,0 0 1,0 0 0,0 0 0,0-1 0,0 1-1,0 0 1,0 0 0,0-1 0,0 1 0,0 0 0,1 0-1,-1-1 1,0 1 0,1 0 0,-1 0 0,0-1-1,1 1 1,-1-1 0,1 1 0,-1 0 0,1-1 0,0 1-1,0 0 47,0-1-1,0 0 0,0 1 0,0-1 0,0 0 1,0 0-1,0 0 0,0 0 0,0 0 0,0 0 1,0 0-1,0 0 0,0 0 0,0 0 0,0-1 1,0 1-1,0 0 0,0-1 0,0 1 0,0-1 1,0 1-1,1-2 0,5-1 649,5-2-314,0 0 0,0-1 0,0 0 0,17-13 0,39-36 515,-33 20-355,48-60-1,-59 66-489,116-140 664,-102 122-499,-2-1 1,-2-2-1,37-71 0,-62 102-127,-1 0-1,7-27 1,-12 35 15,-2 4 74,-5 10-152,-9 16-32,-94 175 203,89-154-215,1 0 0,3 1-1,-12 51 1,7 35 509,19-126-596,-1 2 37,1 0 1,0 0-1,0-1 1,0 1-1,0 0 0,0 0 1,0-1-1,1 1 1,-1 0-1,1-1 1,0 1-1,0 0 1,1 2-1,-1-5-27,-1 1 0,1-1-1,0 1 1,-1-1 0,1 0-1,0 1 1,0-1 0,-1 0-1,1 0 1,0 1 0,0-1-1,0 0 1,-1 0 0,1 0-1,0 0 1,0 0 0,0 0-1,0 0 1,-1 0 0,1 0-1,0-1 1,0 1 0,0 0-1,-1 0 1,1-1 0,0 1 0,-1-1-1,1 1 1,0 0 0,1-2-1,27-17 232,-29 19-250,65-56 198,-4 3-172,-4 10-9,64-54-30,-94 71 39,-2-1 0,-1-2 0,-1 0-1,34-61 1,-14 6 110,50-142 0,-62 143-43,-23 63-37,-4 12 80,-1-1 1,0 1-1,0-1 0,-1 1 1,0-1-1,1-9 0,-4 13 20,-1 6-64,-7 13-7,-24 64-51,4 1-44,-34 86 203,41-111-115,-31 51 1,-72 119 161,18 4 778,107-224-898,4-6-58,9-10 15,-11 11-60,-2 0-17,150-138 239,-102 98-351,65-42-1,-111 81 110,1 0-1,0 0 0,0 0 1,0 1-1,0-1 0,0 1 1,1 0-1,-1 0 0,0 0 1,6 0-1,-7 1-8,-1 0 0,1 0-1,-1 1 1,1-1 0,-1 1 0,1-1 0,-1 1 0,0-1 0,1 1-1,-1 0 1,0 0 0,1-1 0,-1 1 0,0 0 0,0 0 0,0 0-1,0 1 1,0-1 0,0 0 0,0 0 0,0 1 0,0-1 0,-1 0-1,1 1 1,0 0 0,14 35-144,-11-25 172,1-1 0,0 1 0,0-1-1,10 13 1,-14-22 4,1 0-1,0 1 1,0-1 0,0 0-1,0 0 1,0 0 0,1-1-1,-1 1 1,0 0 0,1-1 0,-1 0-1,1 1 1,0-1 0,-1 0-1,1 0 1,0-1 0,0 1-1,0 0 1,-1-1 0,1 0-1,0 0 1,0 0 0,3 0-1,8-2 2,0-1 0,0-1-1,0 0 1,-1-1 0,0 0-1,0-1 1,0-1 0,-1 0-1,0-1 1,0 0 0,0 0-1,-1-2 1,-1 1 0,0-1-1,11-13 1,-16 16-35,-1 1-1,1 0 1,6-14-1,-10 19 7,0-1-1,-1 1 1,1 0-1,-1-1 0,1 1 1,-1-1-1,1 1 0,-1-1 1,0 1-1,0-1 1,0 1-1,0-1 0,0 1 1,0-1-1,0 1 0,0-1 1,-1 1-1,1-1 0,-1 1 1,1 0-1,-1-1 1,1 1-1,-1 0 0,0-1 1,-1-1-1,1 2 5,0 0-1,0 1 1,0-1 0,0 1 0,0-1-1,0 1 1,0-1 0,0 1-1,0 0 1,0-1 0,0 1-1,0 0 1,0 0 0,0 0-1,0 0 1,-1 0 0,1 0-1,0 0 1,0 0 0,0 0-1,0 1 1,0-1 0,0 0 0,0 1-1,0-1 1,-1 1 0,-2 1 9,-7 1 23,0 1-1,0 0 0,1 1 0,0 0 1,0 1-1,0 0 0,1 0 0,-15 14 1,21-18-16,1 1 1,-1 0-1,0-1 1,1 1 0,0 0-1,0 1 1,0-1 0,0 0-1,0 1 1,1-1 0,-1 1-1,1-1 1,0 1-1,0 0 1,0-1 0,0 1-1,1 0 1,0 0 0,0 0-1,0-1 1,0 1 0,0 0-1,1 0 1,0 0 0,0-1-1,0 1 1,0 0-1,0-1 1,3 4 0,-1 0-80,0-1 1,1 0 0,1 1 0,-1-2-1,1 1 1,0 0 0,0-1-1,0 0 1,1 0 0,0-1-1,0 1 1,0-1 0,0-1 0,1 1-1,-1-1 1,1 0 0,0-1-1,0 1 1,0-1 0,0-1-1,1 1 1,12 0 0,-4-2-1701,1-1 0,28-5 0,-39 5 954,-1 0-1,0 0 1,0-1-1,0 0 1,0 0-1,0 0 0,0-1 1,0 0-1,-1 0 1,1 0-1,-1 0 1,5-6-1,-3-2-3242,-2 2 1397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0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37 8320,'-72'-15'3744,"63"18"-3232,15-3 1376,8 4-1120,19 1 2175,9-2-1663,19-3 576,5 6-1088,29-12-32,4 6-416,15-3-288,-9-2-32,-7-2-1216,-18 1 672,-8-6-3232,-11 9 2113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283 648 4224,'2'-2'191,"-2"2"-75,1-1 1,-1 1 0,1-1 0,0 1 0,-1-1 0,1 1-1,-1-1 1,1 1 0,-1-1 0,1 0 0,-1 1 0,0-1-1,1 0 1,-1 1 0,0-1 0,1 0 0,-1 1 0,-2-5 2856,2 5-2769,0-1 0,-1 1 1,1 0-1,0 0 0,-1 0 0,1 0 0,0 0 0,0 0 0,-1 0 0,1-1 0,0 1 0,0 0 0,-1 0 0,1 0 0,0 0 0,-1 0 0,1 0 1,-1 1-1,-17 0 2424,8 1-2043,0 0 1,-13 6 0,4 0-181,1 2 0,0 0 1,0 0-1,1 2 0,0 0 0,-18 18 0,27-23-304,0 1 0,1 0 0,0 0 0,1 1 0,0-1 1,0 1-1,0 1 0,1-1 0,1 1 0,0 0 0,0 0 0,1 0 0,-4 20 0,7-24-77,-1 0 1,1-1 0,1 1 0,-1 0-1,1 0 1,0-1 0,0 1-1,0-1 1,1 1 0,0-1-1,3 6 1,-3-8 7,0 1 0,0-1 1,0 0-1,0 0 0,1 0 0,-1 0 0,1 0 0,0 0 0,0 0 0,0-1 1,0 0-1,1 1 0,-1-1 0,1-1 0,-1 1 0,6 2 0,-3-3 24,-1 0-1,1 0 0,-1 0 1,1-1-1,-1 0 1,1 0-1,0 0 0,-1-1 1,1 0-1,-1 0 0,1 0 1,-1-1-1,1 1 1,-1-1-1,9-5 0,6-4-3,-1-1 0,29-24 0,-21 16-32,201-126-54,-23 16 340,-198 125-253,0 0 1,10-11 0,-6 0-32,-11 15-21,1 1-1,-1-1 1,0 0 0,0 1-1,0-1 1,0 0-1,0 1 1,0-1 0,0 0-1,0 0 1,0 1 0,0-1-1,0 0 1,0 1 0,0-1-1,-1 1 1,1-1-1,0 0 1,0 1 0,-1-1-1,0 0 1,0-1-14,-1 1 0,1 0 1,-1 0-1,1 0 0,-1 0 0,1 1 1,-1-1-1,0 0 0,0 1 0,1-1 0,-1 1 1,0 0-1,0-1 0,0 1 0,1 0 1,-1 0-1,0 0 0,-3 1 0,-30 4 149,17-1 36,0 2-1,1 1 1,-1 0-1,1 1 0,1 0 1,-20 15-1,26-16-94,1 0 0,0 1 0,0 0 0,1 0 1,0 1-1,1 1 0,0-1 0,1 1 0,-1 0 0,2 0 0,-1 1 0,2 0 0,-1 0 0,2 0 0,-1 0 0,1 1 0,1-1 0,0 1 0,0 12 1,2-18-33,0 0 0,0-1 0,1 1 0,-1 0 0,1 0 0,3 9 0,-3-12-22,0 0 0,0 0 0,0-1 0,1 1 0,-1 0 0,1-1 0,-1 1 1,1-1-1,0 0 0,0 1 0,0-1 0,0 0 0,1 0 0,4 3 0,-2-3 18,1 1 0,-1-1 0,1 0 0,0-1-1,0 1 1,-1-1 0,1 0 0,12 0 0,-5-1 59,0 0 0,1-2 0,13-2 0,-5-1-48,1-1 0,-2-1 0,1-1 0,-1-1 0,34-20 1,92-71 123,-109 72-164,34-17 24,-31 20 29,-41 25-62,0 0 0,0 0-1,1 0 1,-1 0-1,0 0 1,0 0 0,0 0-1,0-1 1,0 1-1,0 0 1,0 0-1,1 0 1,-1 0 0,0 0-1,0 0 1,0 0-1,0 0 1,0 0 0,1 0-1,-1 0 1,0 0-1,0 0 1,0 0-1,0 0 1,0 0 0,0 0-1,1 0 1,-1 0-1,0 0 1,0 0 0,0 0-1,0 0 1,0 0-1,1 0 1,-1 1-1,0-1 1,0 0 0,0 0-1,0 0 1,0 0-1,0 0 1,0 0 0,0 0-1,1 0 1,-1 1-1,0-1 1,0 0-1,0 0 1,0 0 0,0 0-1,0 0 1,0 0-1,0 1 1,0-1 0,0 0-1,0 0 1,0 0-1,0 0 1,-2 11 68,-37 105 153,32-97-180,5-15-24,0 0 0,1 1 1,-1-1-1,1 0 0,-1 9 1,2-12-21,0-1 1,0 0-1,0 0 0,0 1 1,0-1-1,1 0 0,-1 0 1,0 1-1,0-1 0,0 0 1,0 0-1,0 0 1,0 1-1,0-1 0,0 0 1,1 0-1,-1 0 0,0 0 1,0 1-1,0-1 0,1 0 1,-1 0-1,0 0 1,0 0-1,0 0 0,1 1 1,-1-1-1,0 0 0,0 0 1,0 0-1,1 0 1,-1 0-1,0 0 0,0 0 1,1 0-1,-1 0 0,0 0 1,0 0-1,1 0 0,-1 0 1,0 0-1,0 0 1,0 0-1,1 0 0,-1 0 1,0-1-1,0 1 0,1 0 1,-1 0-1,0 0 0,0 0 1,0 0-1,0 0 1,1-1-1,-1 1 0,14-10 17,-12 9-17,24-18 7,0 1-1,2 1 1,51-24 0,-77 41-21,0-1 0,-1 0 1,1 0-1,0 1 0,0-1 1,0 1-1,0 0 0,0-1 1,1 1-1,-1 0 0,0 0 1,0 0-1,0 1 0,0-1 0,0 0 1,0 1-1,0 0 0,0-1 1,0 1-1,-1 0 0,1 0 1,0 0-1,0 0 0,0 0 1,2 2-1,-1 1 12,1 0-1,-1 0 1,0 0 0,-1 1 0,1-1-1,-1 1 1,0-1 0,0 1-1,2 7 1,-1-4-6,0 4 38,2 0-1,-1 0 1,7 11 0,-9-20-23,0 0-1,0 0 1,0 0 0,0 0 0,1 0-1,-1 0 1,1-1 0,0 0 0,0 1-1,0-1 1,0 0 0,0 0 0,0 0-1,0-1 1,6 3 0,-3-3 3,0 0 0,0 0 1,0-1-1,0 1 1,1-1-1,-1-1 0,0 1 1,0-1-1,0 0 0,0 0 1,0-1-1,0 0 0,0 0 1,8-4-1,4-3 54,-1-1 0,0 0 0,18-15-1,13-15-11,61-65 0,-99 95-49,26-29-22,61-87-1,16-53-216,-44 67 138,-62 101 76,23-35-110,-1-1 1,23-56 0,-52 101 110,2-1-34,-1-1 1,1 0 0,-1-1 0,1-5-1,-2 10 49,0-1 1,1 1-1,-1-1 0,0 1 0,0-1 0,0 1 0,0-1 0,0 1 0,0-1 0,-1 1 0,1-1 1,0 1-1,0-1 0,0 1 0,0-1 0,-1 1 0,1-1 0,0 1 0,0-1 0,-1 1 0,1-1 0,0 1 1,-1 0-1,1-1 0,0 1 0,-1 0 0,1-1 0,-1 1 0,1 0 0,0-1 0,-1 1 0,1 0 0,-1 0 1,1 0-1,-1-1 0,1 1 0,-1 0 0,1 0 0,-1 0 0,1 0 0,-1 0 0,1 0 0,-1 0 0,1 0 1,-1 0-1,1 0 0,-2 0 0,-2 1 3,0 1 0,0-1 0,-1 0 0,1 1 0,0 0 0,0 0-1,0 0 1,0 1 0,1-1 0,-1 1 0,1 0 0,-1 0 0,-2 3 0,-13 15 3,1 1 0,1 0 0,1 1 0,-25 46 0,16-19 0,-27 80 0,50-126-1,-31 103 86,30-93-52,1 0 0,0 0 0,0 0 1,1 1-1,2 23 0,0-32-15,0 0 1,1 0-1,-1 0 0,1 0 1,0 0-1,0 0 1,1-1-1,0 1 1,0-1-1,0 0 0,0 0 1,1 0-1,0 0 1,0 0-1,1-1 1,-1 0-1,1 0 0,0 0 1,0-1-1,0 1 1,0-1-1,9 4 1,-2-2 1,0-1 1,0 0-1,1-1 1,0 0-1,0-1 1,0 0-1,0-1 1,0 0 0,22-3-1,57-10 129,-80 10-158,0-1-1,0-1 0,0 0 0,0-1 1,14-8-1,-14 6-58,-1 0 0,0-1 0,17-16 0,-24 21-9,0-1 1,-1 0 0,0 0-1,0 0 1,0 0 0,0-1 0,0 1-1,-1-1 1,0 0 0,0 0-1,0 0 1,1-8 0,-2 13 70,-1-1 1,0 1-1,0-1 0,0 1 1,0-1-1,0 1 1,0-1-1,0 1 0,0-1 1,0 1-1,0-1 0,0 1 1,0-1-1,0 1 1,0-1-1,0 1 0,-1-1 1,1 1-1,0 0 1,0-1-1,-1 1 0,1-1 1,0 1-1,0 0 0,-1-1 1,1 1-1,0 0 1,-1-1-1,1 1 0,-1 0 1,1-1-1,0 1 1,-1 0-1,1 0 0,-1-1 1,1 1-1,-1 0 1,1 0-1,-1 0 0,1 0 1,-1 0-1,1 0 0,0 0 1,-1 0-1,1 0 1,-1 0-1,1 0 0,-1 0 1,0 0-1,-4 1-34,0 0 0,0 1 0,0-1 0,-5 3 0,6-2 35,-12 4 18,-3 1 66,0 1-1,0 1 1,1 0-1,-28 20 1,45-28-58,-1 0 1,1 0-1,0 0 1,0 0-1,0 0 1,0 1-1,0-1 1,0 0-1,1 1 1,-1-1-1,0 1 1,1-1-1,-1 1 1,1-1 0,-1 1-1,0 2 1,1-3-13,1 0 1,-1 0 0,0 0 0,0-1 0,0 1 0,0 0 0,1 0 0,-1 0 0,0-1 0,1 1-1,-1 0 1,0 0 0,1-1 0,-1 1 0,1 0 0,-1-1 0,1 1 0,0 0 0,-1-1 0,1 1 0,-1-1-1,1 1 1,0-1 0,0 1 0,-1-1 0,1 0 0,0 1 0,0-1 0,0 0 0,-1 0 0,2 1-1,8 0 35,0 0-1,-1-1 1,1 0-1,0 0 1,0-1-1,-1 0 1,1-1-1,10-2 1,9-2 12,56-12-40,24-3 75,-95 20-10,0 1 0,0 0 0,0 1 1,0 0-1,0 1 0,0 1 0,-1 0 0,1 1 0,-1 1 0,19 8 0,11 9 381,68 47 1,-33-19-376,-40-27-42,47 20 1,-78-40-275,0-1 0,0 1 0,0-2 0,0 1 0,1-1 0,-1 0 0,0-1 0,0 1 0,8-2 0,-11 1-270,0-1 0,0 0 0,1 1 0,-1-1 0,0-1 0,-1 1 0,1-1 0,0 1 0,0-1 0,-1 0 0,1-1 0,-1 1 0,1-1 0,-1 1 0,0-1 0,4-5 0,5-11-3384,1 2 1313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11296,'0'-1'3757,"11"4"-1588,76 15 2150,178 5 201,142-5-3846,-134-14-951,-186-6-2243,101-15 0,-154 11-944,41-12 0,-40 8 654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478 190 2912,'0'-4'6267,"-3"-6"-3590,-7-10-1371,-28-34 929,29 44-1962,0 1 0,-1-1 0,-1 2 1,0-1-1,0 1 0,0 1 0,-1 0 0,-13-5 0,18 8-180,0 1-1,0 0 0,0 0 0,-1 1 0,1 0 0,-1 0 0,1 1 0,-1 0 0,0 0 0,-15 1 1,19 1-73,-1 0 1,0 0 0,1 0 0,-1 0 0,1 1-1,0 0 1,-1 0 0,1 0 0,0 0 0,0 1-1,0 0 1,1-1 0,-1 1 0,1 1 0,-1-1 0,1 0-1,0 1 1,0 0 0,-2 4 0,-2 3-69,1 1 1,0-1 0,1 2-1,0-1 1,1 0-1,-4 19 1,4-9 35,1 1 0,-1 42 0,5-54 27,0-1-1,0 0 1,0 0 0,1 0 0,1 0-1,0 0 1,0 0 0,1-1 0,0 0-1,1 1 1,0-1 0,6 8 0,-8-14 34,0 1 0,1-1 1,-1-1-1,0 1 0,1 0 1,0-1-1,0 0 1,-1 0-1,1 0 0,1 0 1,-1 0-1,0-1 0,0 0 1,1 0-1,-1 0 0,0-1 1,9 1-1,-7-1 49,0 0 0,0 0 0,0 0 0,1-1 0,-1 0 0,0-1 0,0 1 0,-1-1 0,1 0 0,0-1 0,9-4 0,-14 6-86,-1 1 1,0 0-1,1 0 0,-1 0 1,0 0-1,1 0 1,-1-1-1,0 1 1,0 0-1,1 0 1,-1-1-1,0 1 0,1 0 1,-1 0-1,0-1 1,0 1-1,0 0 1,1-1-1,-1 1 0,0 0 1,0-1-1,0 1 1,0 0-1,0-1 1,0 1-1,0 0 1,1-1-1,-1 1 0,0 0 1,0-1-1,0 1 1,0 0-1,-1-1 1,1 1-1,0-1 1,0 1-1,0 0 0,0-1 1,0 1-1,0 0 1,0-1-1,-1 1 1,1 0-1,0 0 0,0-1 1,0 1-1,-1 0 1,1-1-1,0 1 1,-1 0-1,1 0 1,0 0-1,0-1 0,-1 1 1,1 0-1,0 0 1,-1 0-1,1 0 1,0-1-1,-1 1 0,1 0 1,-1 0-1,-2-1-7,0 0 0,0 0-1,0 0 1,0 1-1,0-1 1,-4 0 0,3 2-78,-1-1 0,0 1 0,1 0 1,-1 0-1,1 1 0,-1-1 0,1 1 1,0 0-1,0 0 0,0 0 0,-6 5 1,-2 1-50,1 1 1,-14 15-1,-57 65-74,73-77 205,0 1 0,1-1 0,1 2 0,0-1 0,0 1 0,-4 17 0,6-14-19,0 0-1,2 1 1,0 0 0,1 0-1,1 34 1,1-41 53,1 1 0,1-1 0,0 0 0,0 0 0,1-1 0,0 1 0,1 0 0,0-1 0,1 0 0,11 18 0,-15-26-22,1 0 0,-1-1 0,1 1 0,-1 0 0,1 0-1,0-1 1,-1 1 0,1-1 0,0 0 0,0 1 0,0-1 0,0 0 0,0 0 0,0 0 0,1-1 0,-1 1 0,0 0 0,0-1 0,1 1 0,-1-1 0,0 0 0,1 0 0,-1 0 0,0 0 0,0 0 0,1-1 0,-1 1 0,4-1 0,5-5 7,0 1 1,-1-1-1,0 0 1,0-1 0,0-1-1,-1 1 1,16-17-1,3-2 32,207-160 414,-205 165-506,65-39-378,-82 53 353,1 0 0,-1 1 0,2 1 0,-1 0 0,19-4 0,-32 9 56,0-1-1,0 1 0,0 0 0,0 0 0,1 0 0,-1 0 1,0 0-1,0 0 0,0 0 0,0 0 0,1 0 1,-1 0-1,0 1 0,0-1 0,0 0 0,0 1 1,0-1-1,0 1 0,0-1 0,0 1 0,0 0 1,0-1-1,0 1 0,0 0 0,0 0 0,-1-1 0,1 1 1,0 0-1,0 2 0,1 1 51,0 0 1,-1 0-1,0 0 0,0 0 0,0 0 1,0 8-1,0-1 98,0 21 77,-1-31-171,2-4-18,1 0 0,-1 1 0,1-1 0,0 1-1,-1 0 1,6-4 0,7-5-50,-8 5-109,0 0 0,0 0 0,1 0 0,-1 1-1,1 0 1,10-4 0,-18 9 118,1 0 1,0 0-1,-1 0 0,1 0 1,0 0-1,-1 0 0,1 0 1,0 0-1,-1 0 0,1 0 0,0 1 1,-1-1-1,1 0 0,-1 0 1,1 0-1,0 1 0,-1-1 1,1 0-1,-1 1 0,1-1 1,-1 1-1,1-1 0,-1 1 1,1-1-1,-1 1 0,0-1 1,1 1-1,-1-1 0,0 1 1,1-1-1,-1 1 0,0-1 0,0 1 1,1 0-1,-1-1 0,0 2 1,9 29-39,-7-21-1,1-1 68,0 3-38,1 0 1,0 0-1,1 0 1,8 14 0,-12-24 29,0 1 0,1-1 0,0 0 1,-1 0-1,1 0 0,0 0 0,0 0 1,0 0-1,0 0 0,1 0 0,-1-1 1,0 1-1,1-1 0,-1 0 0,1 0 1,0 0-1,-1 0 0,1 0 0,0-1 1,-1 1-1,1-1 0,0 1 0,0-1 1,-1 0-1,4 0 0,3-2 80,-1 0 0,1-1 1,-1 1-1,0-2 0,1 1 0,7-5 1,2-3-16,-1 0 0,0 0 0,0-2 0,-1 0 0,21-24 0,-33 34-89,-1-1 1,0 1 0,0-1 0,-1 0-1,4-7 1,-5 9-7,0 1-1,-1-1 1,1 0 0,-1 1-1,1-1 1,-1 0 0,0 1-1,0-1 1,1 0-1,-1 1 1,-1-1 0,1 0-1,0 1 1,0-1 0,-1 0-1,1 1 1,0-1 0,-2-2-1,1 2-10,0 1 0,0 0 0,0 0 0,0 1 0,0-1 0,-1 0 0,1 0 0,0 1-1,0-1 1,-1 0 0,1 1 0,0-1 0,-1 1 0,1 0 0,0-1 0,-1 1 0,1 0 0,-1 0-1,1 0 1,0 0 0,-1 0 0,-2 0 0,0 1-51,-1-1-1,1 1 1,-1 0 0,1 0 0,-1 0-1,-3 2 1,-1 1-17,1 1 0,0 0-1,0 0 1,0 1 0,-6 7 0,10-10 89,1 1 0,-1 0 0,1 1 0,0-1 0,0 0 0,0 1 0,1 0 0,0-1 0,0 1 1,0 0-1,0 0 0,1 1 0,0-1 0,0 0 0,0 0 0,0 0 0,1 1 0,0-1 0,0 0 0,1 1 1,-1-1-1,1 0 0,1 0 0,-1 0 0,0 1 0,4 6 0,-3-7 52,1 0-1,-1 0 1,1 0-1,0 0 1,0-1-1,0 1 1,1-1-1,-1 1 1,1-1-1,0-1 1,0 1-1,1 0 1,-1-1 0,1 0-1,0 0 1,0 0-1,0-1 1,0 0-1,0 0 1,0 0-1,1 0 1,-1-1-1,1 0 1,-1 0-1,8 0 1,-4-1 11,0-1-1,-1 0 1,1-1 0,-1 0 0,1 0-1,14-7 1,46-26 109,-57 29-157,68-46-50,-8 6 0,-66 42 65,-2 2-53,-1-1-1,1 1 1,-1 1-1,1-1 1,0 0 0,0 1-1,7-2 1,-10 4 13,1 1 1,-1-1-1,0 1 1,0-1-1,0 1 1,0-1-1,0 1 0,0-1 1,-1 1-1,1 0 1,0-1-1,-1 1 1,1 2-1,0 0 16,4 12-85,-1 0 0,4 32 0,-4-18 85,-1-17 85,0-1 1,0 1-1,2-1 0,-1 1 0,2-1 0,11 19 0,-17-30-73,1 0-1,-1 0 1,1 0-1,0-1 1,-1 1 0,1 0-1,0-1 1,0 1-1,-1 0 1,1-1 0,0 1-1,0-1 1,0 1-1,0-1 1,0 0 0,0 1-1,0-1 1,0 0-1,0 0 1,0 1 0,0-1-1,0 0 1,0 0-1,0 0 1,0 0 0,0-1-1,0 1 1,0 0-1,0 0 1,0 0 0,0-1-1,0 1 1,0-1-1,1 0 1,3-2 21,0 0-1,0 0 1,-1-1-1,9-7 1,-6 4 18,57-56 74,-41 38-112,45-35 1,65-48 102,-126 102-117,12-12-82,-18 17 79,0 0 0,0 0-1,0 0 1,0 0 0,0 0 0,-1 0-1,1-1 1,0 1 0,-1 0-1,1 0 1,-1 0 0,0-1 0,1-1-1,-28 15-1100,18-6 1042,0 0-1,0 1 0,1 0 1,0 0-1,0 1 0,0 0 1,1 0-1,1 1 0,-1 0 0,1 0 1,-5 12-1,3-5 50,0 0 0,2 1 0,0-1 0,1 1 1,1 1-1,-3 20 0,7-30 26,-1 1 0,1-1 1,1 0-1,-1 1 1,1-1-1,1 0 0,2 8 1,-4-13 25,1 0 0,0 0 0,0 0 0,1 0 0,-1 0 0,0 0 0,1-1 0,-1 1 0,1 0 0,0-1 0,0 0 0,0 1 0,0-1 0,1 0 0,-1 0 0,1 0 0,-1 0 0,1-1 0,-1 1 0,1-1 0,4 2 0,-5-3-13,-1 0 0,1 0 1,0 0-1,-1 0 0,1 0 0,-1 0 0,1-1 1,0 1-1,-1-1 0,1 1 0,-1-1 0,1 1 0,-1-1 1,0 0-1,1 0 0,-1 0 0,0 0 0,1 0 1,-1 0-1,0 0 0,0 0 0,0 0 0,0-1 1,0 1-1,0 0 0,1-4 0,4-5 113,0-1 0,7-17 0,-10 19-68,59-172 147,-41 114-463,-10 31-726,-26 225 827,-19 27 862,25-180-620,0 0 0,-3 0 0,-29 62 0,32-79 78,-1-1 0,-1 0 0,0 0 0,-1-2 0,-27 30 0,35-43-236,1-1 1,-1 1-1,0-1 0,0 0 1,0 0-1,0 0 1,0 0-1,0-1 1,-1 1-1,1-1 1,-7 1-1,9-2 5,-1 0 0,1 1 0,0-1 0,-1 0 0,1 0 0,0-1-1,0 1 1,-1 0 0,1-1 0,0 1 0,0-1 0,0 0 0,0 0 0,0 0-1,0 0 1,0 0 0,0 0 0,0-1 0,0 1 0,0 0 0,1-1 0,-1 0-1,-2-2 1,3 1-19,-1 1-1,0-1 0,1 1 0,0-1 0,-1 1 1,1-1-1,0 0 0,0 0 0,0-4 1,1 5 48,0 0 0,0 0 0,0 0 0,1 0 0,-1 0 0,1 1-1,-1-1 1,1 0 0,0 0 0,0 1 0,0-1 0,0 0 0,0 1 0,0-1 0,0 1 0,0-1 0,3-1 0,1-2-24,1 0 0,1 0 0,-1 0 0,0 1 0,1 0 0,8-4 0,46-16-197,16 0 369,-46 16 56,-1-2 0,49-22 0,-63 23-107,-1 0 1,0-1-1,0 0 1,-1-1-1,0 0 0,-1-2 1,0 1-1,-1-2 0,-1 1 1,0-2-1,-1 1 1,15-30-1,30-81 224,-24 52 7,-23 52-72,11-39 0,-13 35-108,-3 18-50,-1 0 0,-1 0 0,2-14 0,-4 16-378,-1 8 103,-2 7 61,3 31 313,-1-21 24,3 27-1,0-3 81,-2-32-109,1-1-1,1 1 1,0-1 0,4 20 0,-5-30-153,0-1 1,0 1-1,1 0 1,-1-1 0,0 1-1,0-1 1,0 1-1,0-1 1,1 1-1,-1 0 1,0-1-1,1 1 1,-1-1-1,0 1 1,1-1-1,-1 0 1,1 1-1,-1-1 1,1 1-1,-1-1 1,1 0-1,-1 1 1,1-1-1,-1 0 1,1 1 0,-1-1-1,1 0 1,0 0-1,-1 0 1,1 0-1,-1 1 1,1-1-1,0 0 1,-1 0-1,1 0 1,-1 0-1,1 0 1,0-1-1,-1 1 1,1 0-1,-1 0 1,1 0-1,0 0 1,-1-1-1,1 1 1,-1 0 0,1 0-1,0-1 1,3-2 54,-1 1 0,1-1 0,-1 0 0,0 0 1,4-5-1,30-41 120,-24 31-135,21-23-1,-16 21-146,2 2 0,22-17 0,-41 34 58,1 0 0,0 0 1,-1 0-1,1 0 0,0 0 1,0 0-1,0 1 0,0-1 1,3 0-1,-4 1 26,-1 0 0,1 0 0,0 0 0,0 0-1,0 0 1,-1 0 0,1 0 0,0 0 0,0 1 0,-1-1-1,1 0 1,0 0 0,0 1 0,-1-1 0,1 1 0,0-1 0,-1 1-1,2 0 1,0 1 3,-1 1 0,1 0 0,-1-1 0,1 1 0,-1 0 0,0 0 0,0 0 0,0 0 0,0 0 1,-1 0-1,1 0 0,-1 6 0,3 24-38,-3 1 1,0 0-1,-9 56 1,-33 103 8,28-142 180,-3-1 0,-43 89 0,59-138-140,-5 10 211,-14 22 1,18-31-203,0 0 0,1 1 0,-1-1 0,0-1 1,0 1-1,0 0 0,0 0 0,0-1 0,0 1 0,-1-1 1,1 0-1,0 0 0,-1 0 0,1 0 0,-6 1 1,7-2-30,0 0 0,-1 0 0,1 0 0,0 0 0,-1 0 0,1-1 0,0 1 0,-1 0 0,1-1 0,0 0 0,0 1 0,-1-1 0,1 0 0,0 1 0,0-1 0,0 0 0,0 0 0,0 0 0,0 0 0,0 0 0,0 0 0,0 0 0,1 0 0,-2-2 0,-1-2-41,0-1 0,1 1 0,-4-10-1,6 15 57,-3-9-27,0-1-1,1 1 1,0-1-1,0 0 0,1 0 1,1-17-1,0 20 75,1 0 0,0 0 0,1 0 0,0 1-1,0-1 1,0 0 0,1 1 0,0-1 0,0 1-1,6-8 1,-4 7-35,0 0 0,1 1 0,0 0 0,0 0 0,0 0-1,1 1 1,0 0 0,0 0 0,1 0 0,-1 1 0,1 0 0,13-4-1,9-2 14,0 2-1,37-5 1,-44 9 63,-1 0-334,96-16 637,-41 15-5573,-62 6 900,-1 7 1340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242 705 3552,'0'-7'355,"0"7"-327,0 0-1,0 0 1,0 0-1,0 0 1,1 0-1,-1 0 1,0-1-1,0 1 1,0 0-1,0 0 1,0 0-1,0 0 1,0-1-1,0 1 1,0 0-1,0 0 1,0 0-1,0 0 1,0-1-1,0 1 1,0 0-1,0 0 1,0 0-1,0 0 1,0 0-1,0-1 1,0 1-1,0 0 1,-1 0-1,1 0 1,0 0-1,0 0 1,0-1-1,0 1 1,0 0-1,0 0 1,0 0-1,-1 0 1,1 0-1,0 0 1,0 0-1,0 0 1,0 0-1,0-1 1,-1 1-1,1 0 1,0 0-1,0 0 1,0 0-1,0 0 1,0 0-1,-1 0 1,1 0-1,0 0 1,0 0-1,0 0 1,0 0-1,-1 0 1,1 0-1,0 0 1,-4 1 829,3-2-730,1 1 0,0 0 0,0 0 0,-1 0 0,1 0 0,0-1 0,0 1 0,-1 0 0,1 0 0,0 0 0,0-1 0,0 1 0,-1 0 0,1 0 0,0-1 0,0 1 0,0 0 0,0 0 0,0-1 0,0 1 0,0 0 0,-1-1 0,1 1 0,0 0 0,0-1 0,0 1-1,0 0 1,0 0 0,1-1 0,-2-3 864,-2-2-341,3 5-476,0 0 0,-1 0 0,1-1-1,-1 1 1,1 0 0,-1 0 0,0 0 0,1 0 0,-1 0 0,-1-1 0,1 2-125,0-1-1,0 1 1,1 0 0,-1 0-1,0 0 1,0 0 0,0-1 0,0 1-1,1 0 1,-1 1 0,0-1-1,0 0 1,0 0 0,0 0-1,1 0 1,-1 1 0,0-1 0,-1 1-1,-15 5 116,0 0 0,0 2 1,1 0-1,0 1 0,0 1 0,1 0 0,0 1 0,-17 18 1,27-24-154,1 0 0,0 0 0,1 0 0,-1 0 0,1 1 0,0-1 0,1 1 0,-1 0 0,1 0 0,0 0 0,0 0 0,1 1 0,0-1 0,0 0 0,0 8 0,1 2-11,1-1 0,0 0 0,1 0 0,1 0 0,5 18 0,-5-24 56,0 0 0,0-1 1,1 1-1,0-1 0,0 0 1,1 0-1,0 0 1,0-1-1,1 0 0,0 0 1,0 0-1,1-1 0,8 7 1,-13-12-33,-1 0 1,1 1-1,0-1 0,0-1 1,0 1-1,0 0 1,0 0-1,0-1 0,0 1 1,0-1-1,0 0 1,0 0-1,0 1 0,0-1 1,0-1-1,0 1 1,0 0-1,0 0 0,0-1 1,1 1-1,-1-1 1,-1 0-1,1 1 0,0-1 1,0 0-1,0 0 1,0 0-1,-1-1 1,1 1-1,0 0 0,-1-1 1,3-1-1,6-10 127,-1 0 0,0 0 0,0-1 1,-1 0-1,9-23 0,-3 4-50,-1 0 0,-2 0 1,-1-1-1,-1 0 0,4-48 1,-4-82 126,-7 119-270,0-11 113,-2 0 0,-3 0-1,-12-68 1,0 33-66,15 90-28,0 0-1,-1-1 0,1 1 0,0 0 0,-1-1 0,1 1 0,-1 0 1,1-1-1,-1 1 0,1 0 0,-1 0 0,0 0 0,0 0 1,0-1-1,1 1 0,-2-1 0,1 3 3,1-1 1,0 0-1,-1 0 0,1 0 0,-1 0 1,1 1-1,0-1 0,0 0 0,-1 0 0,1 1 1,0-1-1,-1 0 0,1 0 0,0 1 1,0-1-1,0 0 0,-1 1 0,1-1 1,0 0-1,0 1 0,0-1 0,0 1 1,0-1-1,0 0 0,0 1 0,-1-1 1,1 1-1,-3 18-122,0 24 0,0-5 135,-1 19 60,4 65-1,13 61 374,-10-151-359,1-1-1,14 50 0,-15-70-6,1 0 1,0 0-1,0 0 0,1 0 1,1-1-1,0 0 0,0 0 1,1-1-1,0 1 0,11 10 0,-14-17-8,-1 0 0,0-1 0,1 1 0,0-1 0,-1 1 0,1-1 0,0 0 0,0-1 0,0 1 0,0-1 0,1 0 0,-1 0 0,0 0-1,1 0 1,-1-1 0,0 1 0,1-1 0,-1 0 0,6-1 0,7-4 55,0 0 0,0-2-1,-1 0 1,0 0 0,17-11 0,-26 13-45,0 1 1,0-1-1,0 0 1,-1-1-1,0 0 1,0 0-1,0 0 1,-1-1 0,0 0-1,0 0 1,0 0-1,5-13 1,-9 19-79,-1 0 1,1-1-1,-1 1 1,0-1-1,1 1 1,-1 0 0,0-1-1,0 1 1,0-1-1,0 1 1,0 0-1,0-1 1,0 1 0,0-1-1,0 1 1,-1 0-1,1-1 1,-1 1-1,1 0 1,-1-1 0,1 1-1,-1 0 1,0 0-1,0-1 1,1 1-1,-1 0 1,0 0-1,0 0 1,0 0 0,0 0-1,-1 0 1,1 0-1,0 1 1,0-1-1,0 0 1,-1 1 0,1-1-1,0 1 1,-1-1-1,1 1 1,0-1-1,-1 1 1,1 0 0,-1 0-1,1 0 1,0 0-1,-1 0 1,-2 0-1,-2 1-55,1 1-1,-1 0 1,1-1-1,0 2 1,0-1-1,0 1 1,0-1-1,0 1 1,0 1-1,1-1 1,-1 1-1,1 0 1,0 0-1,0 0 1,0 0-1,-3 6 1,4-6 68,0 0 0,0 1 0,1-1 0,0 1 0,-1 0 1,1 0-1,1 0 0,-1 0 0,1 0 0,0 0 0,0 0 0,1 0 0,-1 0 0,1 1 0,0-1 0,0 0 1,1 0-1,1 6 0,0-4 50,0-1 0,0 0 0,1 1 0,0-1 0,0 0 1,0-1-1,1 1 0,0-1 0,0 1 0,0-1 0,1 0 0,0-1 1,5 5-1,-6-6 6,0 0 0,0-1 0,1 1 0,-1-1 1,1 0-1,-1-1 0,1 1 0,-1-1 0,1 0 0,0 0 1,0 0-1,0 0 0,0-1 0,0 0 0,-1 0 0,1-1 1,0 1-1,8-3 0,4-2 19,0 0 1,0-2-1,0 0 1,-1-1-1,20-13 1,73-56-26,-74 51-36,-16 10-8,-12 10-51,0 1 1,14-9-1,-12 8 3,0 1 196,-9 5-140,1 0 0,-1 0 0,0 0 0,0 0 0,1 1 0,-1-1 0,0 0 0,0 0 0,1 0 0,-1 0-1,0 0 1,0 1 0,0-1 0,1 0 0,-1 0 0,0 0 0,0 1 0,0-1 0,1 0 0,-1 0 0,0 1 0,0-1 0,0 0 0,0 0 0,0 1 0,0-1 0,0 0 0,0 0 0,0 1-1,0-1 1,0 0 0,0 1 0,3 11-9,-2 0-1,0 0 0,0 0 0,-1 0 0,-3 23 1,0 15 104,3-46-38,0 0-1,0-1 1,1 1 0,-1 0-1,3 6 1,-3-10-57,0 0 1,1 0-1,-1 0 0,0 1 1,0-1-1,0 0 0,1 0 1,-1 0-1,0 0 0,0 0 1,1 0-1,-1 1 0,0-1 1,0 0-1,1 0 0,-1 0 1,0 0-1,0 0 0,1 0 1,-1 0-1,0 0 0,0 0 1,1 0-1,-1 0 0,0 0 1,1 0-1,-1 0 0,0 0 1,0-1-1,1 1 0,-1 0 1,0 0-1,0 0 0,1 0 1,-1 0-1,0-1 0,0 1 1,0 0-1,1 0 0,-1 0-7,5-6 27,1 1-1,-1-1 1,0 1-1,0-1 1,-1-1-1,4-6 1,16-20-98,-20 27 81,26-25-186,-29 30 149,1-1-1,0 1 1,-1 0-1,1-1 1,0 1-1,0 0 1,-1 0-1,1 1 1,0-1-1,0 0 1,0 1-1,0-1 1,0 1-1,0-1 1,0 1-1,5 0 1,-6 0 4,1 1 1,-1-1-1,0 1 1,1 0-1,-1-1 1,0 1-1,1 0 1,-1 0-1,0 0 1,0 0-1,0 0 1,0 0 0,0 0-1,0 0 1,0 1-1,0-1 1,1 2-1,12 27-4,-11-24 20,5 16-1,-5-12 99,1-1 1,0 1 0,1-1 0,0 0 0,7 9 0,-11-16-64,1 0 0,-1 0 0,1 0 0,0-1 0,0 1 0,0-1 0,0 1 0,0-1 0,0 0 0,0 0 0,0 0 0,1 0 1,-1 0-1,0 0 0,1 0 0,-1-1 0,1 1 0,-1-1 0,1 0 0,-1 0 0,0 0 0,1 0 0,-1 0 0,1 0 0,-1-1 1,4 0-1,6-4 24,-1 1 0,0-2 0,0 1 1,0-2-1,-1 1 0,0-1 1,0-1-1,14-13 0,-9 8-19,4-3 3,1-1-20,-1 0 0,20-24 0,25-41-68,-38 47-19,-19 26 47,-2 2-55,0 1 0,0-1 0,8-5-1,-13 11 64,0 1-1,0 0 0,0 0 1,0 0-1,1 0 0,-1-1 1,0 1-1,0 0 0,0 0 1,1 0-1,-1 0 0,0 0 1,0 0-1,0 0 0,1-1 1,-1 1-1,0 0 0,0 0 1,0 0-1,1 0 0,-1 0 1,0 0-1,0 0 0,0 0 1,1 0-1,-1 0 0,0 0 1,0 0-1,1 1 0,-1-1 1,0 0-1,0 0 0,0 0 1,1 0-1,-1 0 0,0 0 1,0 0-1,0 0 0,0 1 1,1-1-1,3 12-120,-3 20 295,-1-29-172,-8 124 58,3-74 34,4-43 20,-1 0 0,-4 12 0,1-1 599,5-20-693,0-1 0,0 1 1,-1-1-1,1 0 0,0 1 1,0-1-1,0 1 0,0-1 0,-1 1 1,1-1-1,0 0 0,0 1 0,-1-1 1,1 1-1,0-1 0,-1 0 0,1 0 1,0 1-1,-1-1 0,1 0 1,-1 1-1,1-1 0,0 0 0,-1 0 1,1 0-1,-1 1 0,0-1 0,0 0-26,0 0 0,0 0-1,0 0 1,0 0 0,0-1-1,0 1 1,0 0 0,0 0-1,0-1 1,0 1 0,0-1-1,-1 0 1,-1-1-83,0 1 0,0-1 0,0-1 0,0 1 0,1 0 0,-1-1 0,-3-4 0,-1-5-251,-13-16-489,56 63-902,-31-31 1852,1 1 0,-1-2 0,1 1 0,0-1 0,0 0 0,0 0 0,0-1 0,11 3 0,-13-4-25,0 0-1,0-1 0,0 0 1,0 0-1,0 0 1,0 0-1,0 0 0,0-1 1,0 0-1,0 0 1,0 0-1,0 0 0,-1-1 1,7-3-1,7-6 61,0-1 0,-1 0 0,0-2 0,19-21 1,25-20-172,-43 41 16,4-4-54,41-25 0,-59 42 75,11-5-214,-9 8 51,-5 7 67,-6 22 369,2-14-235,1-1-1,0 0 1,1 20 0,2-32-10,0 0-1,0 0 1,0 0 0,1 0 0,0 0 0,0 0-1,0 0 1,0 0 0,0 0 0,1-1 0,0 1-1,0 0 1,0-1 0,0 0 0,0 1 0,1-1-1,0 0 1,3 3 0,-4-4-16,0-1-1,1 1 1,-1-1 0,1 0-1,-1 0 1,1 0 0,-1 0 0,1 0-1,0 0 1,-1-1 0,1 1-1,0-1 1,0 0 0,0 0-1,-1 0 1,1 0 0,0 0 0,0-1-1,-1 1 1,1-1 0,0 0-1,3-1 1,6-3 60,0 0 0,0-1 0,16-11 0,-6 2-65,-1-1 0,0-1 0,-1-1 0,18-20 0,-27 26 10,-1 0 0,0 0 0,-1-1 0,-1-1 0,0 1 0,0-1 0,-2-1 0,8-21 1,53-192-251,-15-3 154,-46 204-55,-1-1 0,-1 1-1,-1-44 1,-3 70 115,0 1 0,0 0 0,0 0 0,0 0 0,0 0 0,0 0 0,0 0 0,1 0 0,-1 0-1,0 0 1,0 0 0,0 0 0,0 0 0,0 0 0,0 0 0,0-1 0,0 1 0,0 0 0,0 0 0,0 0 0,0 0 0,0 0 0,0 0 0,0 0 0,0 0 0,0 0 0,0 0 0,0 0 0,0 0 0,-1-1 0,1 1-1,0 0 1,0 0 0,0 0 0,0 0 0,0 0 0,0 0 0,0 0 0,0 0 0,0 0 0,0 0 0,0 0 0,0 0 0,0 0 0,0 0 0,0 0 0,0 0 0,-1 0 0,1 0 0,0 0 0,0 0 0,0 0 0,0 0-1,0 0 1,0 0 0,0 0 0,0 0 0,0 0 0,0 0 0,0 0 0,0 0 0,-1 0 0,1 0 0,-4 6-326,-4 11 78,2-1 181,2 0 1,0 0-1,-2 22 1,2-17 83,-38 321 756,41-331-776,-2 28 107,2 71 1,3-78 68,-2-22-100,0 0 1,1 1-1,4 18 0,-1-9-16,-4-17 0,1-1-1,-1 1 1,1 0 0,-1 0-1,1 0 1,0 0-1,0-1 1,0 1-1,0 0 1,3 3 0,-3-5-27,0-1 1,0 0 0,-1 0-1,1 1 1,0-1 0,0 0-1,-1 0 1,1 0 0,0 0-1,0 0 1,0 0 0,-1 0-1,1 0 1,0-1 0,0 1-1,-1 0 1,1 0 0,0-1-1,0 1 1,16-8-46,-16 8 42,2-2-7,1-1 0,0 0 1,-1 0-1,1 0 0,-1 0 0,4-5 0,13-11 20,-9 10-21,-10 7-5,1 0 1,-1 1-1,0 0 0,1-1 0,0 1 0,-1 0 0,1 0 0,0 0 0,0 0 1,-1 0-1,4-1 0,13-7-265,-17 9 248,0 1-1,0 0 1,-1 0 0,1 0 0,0 0 0,0 0 0,-1 1 0,1-1 0,-1 0 0,1 0 0,-1 0 0,1 2 0,0-2-15,0 3-5,0 0 0,-1 1-1,1-1 1,-1 7 0,3 14 123,-3-23-74,0-1-1,0 0 0,0 0 1,1 0-1,-1 0 1,0 0-1,1 0 0,-1 0 1,1 0-1,0 0 1,-1 0-1,1 0 1,0 0-1,-1-1 0,2 2 1,-1-1 133,4-1 139,-1 0-232,0-1-1,-1 0 0,1 0 1,0 0-1,0 0 0,-1 0 0,1-1 1,5-3-1,28-20-89,71-58 61,-83 63-30,-14 10 38,0 1 0,21-12-1,-29 17-338,0 2 131,6 8-192,-9-5 413,1 0-47,-1 0 0,0 0 0,0 0 0,1 0 0,-1 0 0,0-1 0,1 1 0,-1 0 0,1 0 0,-1 0 0,1 0 0,0-1 0,0 2 0,0-1-3,0-1 1,-1 1-1,1-1 1,-1 1-1,1 0 1,-1-1-1,1 1 0,-1 0 1,1 0-1,-1-1 1,0 1-1,1 0 0,-1 0 1,0-1-1,0 1 1,0 0-1,0 0 1,1 0-1,-1 0 0,0-1 1,0 1-1,-1 0 1,1 0-1,0 0 0,0 1 1,-7 20 95,6-18-113,-1 1-1,1 0 1,-1 0-1,0-1 0,0 1 1,-4 4-1,-16 23-101,5-9 168,-22 41 1,-38 109-206,6-13 284,26-79 127,38-70-156,0-1 0,-1 0 1,-1-1-1,1 1 0,-12 7 1,19-16-101,-1 0-1,0 0 1,1 0 0,-1 0 0,0 0-1,0 0 1,0-1 0,0 1 0,0-1-1,0 1 1,0-1 0,0 0 0,0 0-1,0 0 1,0 0 0,0 0 0,0 0-1,0-1 1,0 1 0,1-1 0,-1 1-1,0-1 1,0 0 0,0 0 0,0 1-1,1-1 1,-1-1 0,0 1 0,1 0-1,-1 0 1,1 0 0,-2-3 0,1 3-31,0-1 0,0 0 0,0 0 0,0 0 0,1 0 0,-1-1 0,1 1 0,0 0 0,-1-1 0,1 1 0,0-1 0,0 1 0,1-1 0,-1 0 0,0 1 0,1-1 0,0 0 0,-1 1 0,1-1 0,0 0 0,1 1 0,-1-1 0,1-4 0,2-2 44,0 1 0,1 0 0,0-1 0,0 1 0,0 1 0,1-1 0,0 1 0,1 0 0,0 0 0,0 0 0,0 1 0,1 0 0,0 0 0,14-8 0,17-7-2,0 2 0,64-21 0,-12 4-203,9-7-2498,-98 42 2524,0 1 0,1-1 0,-1 1 0,0-1 0,0 0 0,0 1 0,0-1 1,0 0-1,0 0 0,-1 0 0,2-1 0,-2 2 56,0 0 0,1 0-1,-1 0 1,0-1 0,0 1 0,0 0 0,0 0 0,0 0-1,0-1 1,0 1 0,0 0 0,0 0 0,0-1-1,0 1 1,0 0 0,0 0 0,0 0 0,0-1 0,0 1-1,0 0 1,0 0 0,0 0 0,-1-1 0,1 1-1,0 0 1,0 0 0,0 0 0,0-1 0,0 1 0,0 0-1,-1 0 1,1 0 0,0 0 0,0-1 0,-2 0-494,0 1 1,0-1-1,0 0 1,0 1 0,1-1-1,-1 1 1,0-1-1,0 1 1,0 0-1,0 0 1,0 0-1,-4 0 1,-18 2-3346,1 6 1339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9312,'14'-21'4192,"6"16"-3616,-6 1 1152,1 8-1057,8-8 225,5 4-544,16-5-160,3 2-96,14-6 0,-5 9-64,-3-9-640,-6 9 320,-14-7-2495,-5 7 1535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1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 1728,'10'-12'3408,"-3"7"-1940,-3 2-1040,-2 4 673,3 26-621,-3 22 86,-2 0 0,-13 94-1,6-85-171,-31 209 726,35-247-1011,1-4 129,-1 0 0,-1-1 0,-8 24 0,9-31-156,-1 3 1699,2-11-1630,-1-8-1402,1 1-1075,5-1 700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9632,'-39'-12'4384,"39"8"-3840,0-1-896,11 5 64,3-7-512,10 2 448,13-4-1856,7 9 1216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5408,'3'-1'12278,"16"-1"-8145,16-2-4203,-7-1 441,-20 4-262,1 0-1,-1 0 1,13-5-1,-2 0 38,-1 1-1,34-4 1,11-3-226,42-23 253,-35 11-180,-63 22 43,1 0 0,-1 1 0,13-1 0,-17 2-1565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3552,'-9'0'7125,"21"-1"-5635,-1 0 0,1-2 0,0 1-1,13-6 1,26-5 623,-8 6-1176,62-2-1,-88 9-964,0 1-1,0 0 1,0 1 0,-1 0 0,1 2-1,31 10 1,-47-13-112,3 1-2824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582 184 2912,'0'0'923,"14"3"7476,-12-8-6260,-1 5-2026,-1-1 1,1 1-1,-1-1 1,1 1 0,-1-1-1,0 0 1,1 1-1,-1-1 1,0 0-1,1 1 1,-1-1 0,0 0-1,0 0 1,0 1-1,0-1 1,0-1 0,0-2 122,-1 1 0,0-1 0,0 1 0,-1-1 0,1 1 0,-1 0 0,-3-7 0,-17-21 867,12 21-893,0 1 0,0 0-1,0 1 1,-2 0-1,-13-7 1,13 7-92,3 3-73,0 0-1,-1 0 0,1 1 1,-1 0-1,0 1 0,0 0 1,0 0-1,-1 1 0,1 1 0,0-1 1,-1 2-1,1-1 0,-1 2 1,1-1-1,-1 1 0,1 1 1,0 0-1,0 1 0,-1-1 1,2 2-1,-1 0 0,0 0 0,1 0 1,0 1-1,-11 8 0,9-4-59,-1 0 0,2 1 1,-1 1-1,2-1 0,-1 1 0,2 1 0,-1 0 0,1 0 0,1 1 0,1 0 0,-1 0 0,2 1 0,0-1 0,-5 26 0,9-35 32,1 0 0,0 0 0,0 0 0,0 0 0,1 0 0,0 0 0,-1-1 1,1 1-1,1 0 0,-1 0 0,0-1 0,1 1 0,0 0 0,0-1 0,0 0 0,0 1 0,3 2 0,-2-2 21,0-1-1,0 0 1,1 0 0,-1 0 0,0 0 0,1 0 0,0-1 0,0 0 0,0 0 0,0 0-1,0 0 1,0 0 0,0-1 0,8 2 0,8-1 159,0 0 1,1-2-1,-1 0 0,35-6 1,-51 5-114,1 0 1,0 0 0,0-1 0,-1 0-1,1 0 1,-1 0 0,1 0 0,5-5-1,-10 7-81,0 0 1,1 0-1,-1 0 0,0 0 0,0 0 0,0 0 1,0 0-1,0 0 0,0 0 0,0 0 0,0 0 0,0 0 1,0 0-1,0 0 0,0 0 0,0-1 0,0 1 0,0 0 1,0 0-1,0 0 0,0 0 0,0 0 0,0 0 1,0 0-1,0 0 0,0 0 0,0 0 0,0 0 0,0 0 1,0 0-1,0-1 0,0 1 0,0 0 0,0 0 0,0 0 1,0 0-1,0 0 0,0 0 0,0 0 0,0 0 1,0 0-1,0 0 0,0 0 0,0 0 0,0 0 0,0 0 1,0-1-1,0 1 0,0 0 0,0 0 0,0 0 0,0 0 1,-1 0-1,1 0 0,0 0 0,0 0 0,0 0 1,0 0-1,0 0 0,0 0 0,0 0 0,-8-1 36,-12 1-269,9 4 191,0-1 0,0 1 0,0 1 0,0 0 0,-17 11 0,7-4-42,-4 2 107,0 2-1,1 1 1,1 1-1,-35 36 1,51-47-20,1 0 1,0 1 0,1-1-1,0 2 1,0-1-1,0 0 1,1 1-1,1 0 1,-1 0-1,1 0 1,1 0-1,0 0 1,-2 13 0,4-13 18,-1-1 1,1 0-1,1 1 1,-1-1 0,1 0-1,1 0 1,0 0-1,0 0 1,0 0 0,1 0-1,0 0 1,1-1-1,-1 1 1,2-1 0,6 9-1,-7-11 12,0-1 1,1 1-1,-1-1 0,1 0 0,0-1 0,0 1 0,0-1 1,1 0-1,-1 0 0,1-1 0,0 0 0,0 0 0,0 0 1,0-1-1,0 1 0,0-2 0,0 1 0,9 0 0,2-2 56,-1 1 0,1-2 0,0 0 0,-1-1 0,25-8 0,-6-2-139,0-1 0,50-29 0,-74 37-269,0-1 0,20-15 0,-28 19-188,1 0 0,-1 0 0,0-1 0,0 1 0,0-1 0,-1 0 0,1 1 0,-1-1 0,0-1 0,0 1-1,1-5 1,3-6-1289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4736,'1'-7'1366,"1"-1"1,-2 0 0,1-8-1,1 10-286,1 0 0,0 1 0,0-1 0,1 1 0,5-7 0,-7 10-909,-1 1 0,1-1 0,0 1 0,-1-1 0,1 1-1,0 0 1,0 0 0,0 0 0,0 0 0,0 0 0,0 0 0,3 0-1,-4 1-128,0 0-1,0 0 1,0-1-1,0 1 1,-1 0-1,1 0 1,0 0-1,0 0 1,0 0-1,0 1 0,0-1 1,0 0-1,-1 0 1,1 1-1,0-1 1,0 0-1,0 1 1,0-1-1,-1 1 1,1-1-1,0 1 0,-1-1 1,1 1-1,0-1 1,-1 1-1,1 0 1,0-1-1,-1 1 1,1 0-1,-1 0 1,0-1-1,1 2 0,1 2 51,0 1-1,0-1 1,-1 1-1,0-1 1,0 1-1,0-1 0,-1 1 1,1 0-1,-1 0 1,0-1-1,0 1 0,-1 0 1,-1 8-1,-34 128 1132,6-33-781,26-86-385,0 0 0,1-1 0,1 24 1,2-38 61,0 0 0,1 0 0,1 10 0,-1-16-99,-1 0-1,0 0 1,0 0-1,1 0 1,-1 1-1,0-1 1,1 0-1,-1 0 1,1 0-1,0 0 1,-1 0-1,1 0 1,0 0-1,0 0 1,0 0-1,-1-1 1,1 1-1,0 0 0,0 0 1,0-1-1,0 1 1,0-1-1,0 1 1,1-1-1,-1 1 1,1 0-1,2-1 15,0 0-1,0 0 0,-1-1 0,1 1 1,0-1-1,0 1 0,-1-1 0,1-1 1,-1 1-1,1 0 0,3-3 0,7-3 72,17-14 0,-9 7-191,99-69-5002,-96 69 3381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8800,'0'-1'318,"1"0"0,-1 0 0,1 0 1,-1-1-1,1 1 0,0 0 0,-1 0 0,1 0 1,0 0-1,0 0 0,0 0 0,0 0 0,0 0 1,1-1-1,0 8 3438,-3 16-2686,-7 142 1886,6-91-2552,0-5-200,-3 62 254,3-94-337,1-18-202,0 0 0,-1 0 0,-7 29 0,4-20-2997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8128,'-17'3'4137,"29"-2"-2120,81-7 3562,-25 0-4497,105-12-1147,-59-2-5517,-85 16 3598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6048,'-1'1'4435,"0"7"-1791,0 20-596,0-2-882,-15 125 2002,1-4-1862,1-15-757,-1 27-228,11-111-186,2-29-355,0-1-1,2 1 1,2 28-1,-2-39-337,1 4-3805,-1-12 4262,0 0 1,1 0-1,-1 0 0,0 0 1,0 1-1,0-1 0,0 0 1,0 0-1,1 0 0,-1 0 1,0 0-1,0 1 0,0-1 1,0 0-1,1 0 0,-1 0 1,0 0-1,0 0 0,0 0 1,1 0-1,-1 0 1,0 0-1,0 0 0,1 0 1,-1 0-1,0 0 0,0 0 1,0 0-1,1 0 0,-1 0 1,0 0-1,0 0 0,0 0 1,1 0-1,-1 0 0,0-1 1,0 1-1,0 0 1,0 0-1,1 0 0,-1 0 1,0 0-1,0 0 0,0-1 1,11-9-4023,3-2 1366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 6816,'0'0'124,"0"0"53,0-1-1,1 0 1,-1 1 0,0 0-1,0-1 1,1 1 0,-1-1-1,0 1 1,1-1 0,-1 1-1,1 0 1,-1-1 0,0 1-1,1 0 1,-1-1 0,1 1-1,-1 0 1,1 0-1,-1-1 1,1 1 0,-1 0-1,1 0 1,-1 0 0,1 0-1,0 0 1,-1 0 0,1 0-1,-1 0 1,2 0 0,2 13 3844,-2-3-3566,-1 1 0,0-1 0,-1 0 0,0 0 0,-1 1-1,0-1 1,-3 12 0,1-1-126,-23 127 1069,-47 147 0,69-281-1378,-37 145-954,36-129-3268,4-21 2197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5888,'0'0'305,"-1"0"0,1 1 0,-1-1 0,1 1 0,-1-1 0,0 0-1,1 1 1,-1-1 0,0 0 0,1 0 0,-4 0 3230,11-3 1149,74-10-1090,-58 10-3513,0 0 0,1 2 0,34 2 0,-7 0-3029,-28-1 1156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3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71 2720,'3'-9'1515,"-3"8"-1403,0 1-1,0 0 1,1-1-1,-1 1 1,0 0-1,0-1 0,0 1 1,0 0-1,0-1 1,0 1-1,0-1 1,0 1-1,0 0 1,0-1-1,0 1 0,0 0 1,0-1-1,0 1 1,0 0-1,0-1 1,-1 1-1,1 0 0,0-1 1,0 1-1,0 0 1,-1-1-1,1 1 1,0 0-1,-1-1 0,-4-10 2200,5 10-2202,0 1 0,0-1 0,-1 0-1,1 0 1,0 0 0,-1 1 0,1-1 0,-1 0 0,1 1 0,-1-1 0,1 0 0,-1 1 0,0-1 0,1 1 0,-1-1 0,0 1 0,1-1 0,-1 1 0,0-1 0,0 1-1,1 0 1,-1-1 0,0 1 0,0 0 0,0 0 0,0 0 0,1-1 0,-1 1 0,-2 0 0,-23-6 813,10 2-627,0 1 0,-24-3 1,9 4-288,-39-1-820,60 3-438,0 0 0,-13 4-1,7 3-679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2816,'-6'2'7471,"13"1"-6086,17 4-1719,39 0 1441,109-2 0,46-16-397,58-1 20,21-8-314,-287 19-547,-7 0 183,-1 1 1,1 0-1,0-1 1,0 1-1,0-1 1,3-2-1,11-8-4112,-7 4-820,7 0 1504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5824,'-11'-4'8298,"17"5"-7368,-1 0-1,0-1 1,1 0-1,9-1 1,-10 0-783,0 1 1,0 0 0,0 0-1,0 0 1,0 0-1,7 2 1,-11-1-134,0-1 0,0 1 0,0-1 0,0 1 0,0-1 0,0 1 1,0 0-1,0 0 0,0 0 0,0-1 0,0 1 0,0 0 0,0 0 0,-1 0 0,1 0 0,0 0 0,-1 0 0,1 1 0,-1-1 1,1 0-1,-1 0 0,0 0 0,1 0 0,-1 1 0,0-1 0,0 0 0,0 0 0,0 1 0,0-1 0,0 2 0,-1 6 97,0 0 0,-1 1-1,0-1 1,-1 0 0,1 0-1,-2 0 1,1 0 0,-6 8-1,4-9-16,1 1 0,1-1 0,-1 1-1,1 0 1,1 0 0,0 0 0,0 0 0,0 10-1,2-17-62,0-1-1,0 1 1,0-1-1,0 1 0,0-1 1,0 1-1,1-1 1,-1 1-1,1-1 1,-1 1-1,1-1 0,-1 1 1,1-1-1,0 0 1,0 1-1,0-1 0,-1 0 1,1 0-1,1 0 1,-1 0-1,0 1 1,0-1-1,0-1 0,0 1 1,1 0-1,-1 0 1,0 0-1,1-1 1,-1 1-1,1-1 0,2 2 1,3-1-13,0 0 1,1-1-1,-1 0 1,0 0-1,12-1 0,-7 0-40,16-3-845,27-6 1,-2 1-4377,-29 8 3030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4 336 3808,'-3'-3'6885,"23"-2"-4368,-2 2-1577,1 1 0,29 1 0,7-1-149,276-35 1070,157-20-693,-83 7-735,-217 26-285,753-64 1906,-736 80-1626,32-3 493,-225 11-793,-10 1-187,0-1 1,0 0 0,0 0 0,1 0 0,-1 0 0,0-1 0,0 1-1,0 0 1,0-1 0,4-1 0,-5 1-105,-1 1 1,0-1-1,0 0 1,1 1-1,-1-1 0,0 0 1,0 0-1,0 1 1,0-1-1,0 0 0,0 1 1,0-1-1,0 0 1,0 0-1,-1 1 1,1-1-1,0 0 0,0 1 1,-1-1-1,1 0 1,0 1-1,-1-1 0,1 0 1,0 1-1,-1-1 1,1 1-1,-1-1 0,0 0 1,-14-15-3832,1 10 1541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77 2144,'0'0'699,"1"-8"1567,3 1 892,-4 7-3083,0-1 0,0 1 0,0 0 0,0 0 0,0 0 0,0-1 0,0 1 0,0 0-1,0 0 1,0-1 0,0 1 0,0 0 0,0 0 0,0 0 0,0-1 0,0 1 0,0 0 0,0 0 0,0 0 0,0 0 0,-1-1 0,1 1 0,0 0 0,0 0 0,0 0 0,0 0 0,0-1 0,-1 1 0,1 0 0,0 0 0,0 0 0,0 0 0,-1 0 0,1 0 0,0 0 0,0-1 0,0 1 0,-1 0 0,1 0 0,0 0 0,0 0 0,0 0 0,-1 0 0,1 0-1,0 0 1,0 0 0,0 0 0,-1 0 0,1 0 0,0 1 0,-2-1 122,0 0 0,0 1 0,0 0 0,0-1 0,0 1 0,0 0 0,1 0 0,-1 0 0,0 0 0,1 0 0,-1 0 0,0 1 0,1-1 0,0 0 0,-1 1 0,-1 2 0,-21 30 936,23-32-1066,-7 13 192,1 0 0,0 1 0,1 0 0,0 0 0,2 1 0,0-1 0,0 1 0,-1 26 0,5-37-207,0-1 0,1 0 0,-1 1 0,1-1 0,0 0 0,0 1 0,0-1 1,1 0-1,0 0 0,0 0 0,0 0 0,5 8 0,-5-11-16,0 0 0,0 0 0,-1 1 0,1-1 1,1-1-1,-1 1 0,0 0 0,0 0 0,1-1 0,-1 1 1,0-1-1,1 0 0,0 0 0,-1 0 0,1 0 0,0 0 1,-1-1-1,1 1 0,0-1 0,0 1 0,0-1 1,-1 0-1,1 0 0,0-1 0,0 1 0,4-1 0,3-2 44,1-1 0,0 0 0,-1-1 0,0 1 0,0-2-1,0 0 1,16-12 0,59-58 435,-76 67-447,-5 6-37,19-18 182,-2-1 1,0 0-1,-1-1 1,23-37-1,-40 56-118,-1-1 0,1 0 0,-1 0 0,3-9-1,-5 12-77,1 0 0,-1 1 1,0-1-1,0 0 0,0 1 0,0-1 0,0 0 0,0 1 0,-1-1 0,1 0 0,0 1 0,-1-1 0,1 1 0,-1-1 0,0 1 0,1-1 0,-1 1 0,0-1 0,0 1 0,-1-2 0,-2 0-43,1 0 0,-1 0 0,0 0 0,0 1 0,-1-1 0,1 1 0,0 0 1,-1 0-1,1 1 0,-1-1 0,1 1 0,-1 0 0,0 0 0,0 1 0,-7-1 0,-3 1-72,-1 0 1,0 0-1,-21 5 1,24-2-195,-1 0-1,1 1 1,0 0 0,0 1 0,0 1-1,1 0 1,0 1 0,0 0 0,-18 15-1,26-18-312,-1 1 0,1-1 0,-1 1 0,2 1 0,-1-1-1,0 0 1,1 1 0,0 0 0,0-1 0,1 1 0,-1 0-1,1 1 1,1-1 0,-1 0 0,1 0 0,-1 11 0,2 7-1155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4224,'-28'18'6805,"-39"35"-2525,28-23-3003,16-13-608,9-8-89,-23 23 1,33-28-501,1-1 0,0 1 1,0 0-1,0 0 1,1 0-1,-1 1 1,1-1-1,0 0 0,0 1 1,0 0-1,-1 5 1,3-7-47,-1 0-1,1-1 1,0 1 0,0 0 0,0 0 0,1 0 0,-1 0 0,1 0-1,-1-1 1,1 1 0,0 0 0,0 0 0,0-1 0,0 1-1,1 0 1,-1-1 0,1 0 0,-1 1 0,1-1 0,0 0-1,0 0 1,0 0 0,0 0 0,0 0 0,5 3 0,-1-2 21,0 1 0,-1-1 1,2 0-1,-1 0 0,0-1 0,0 0 1,1 0-1,-1-1 0,1 1 0,8-1 1,-5-1 27,0 0 0,0-1-1,0 0 1,0-1 0,0 0 0,-1 0 0,1-1 0,-1 0 0,1-1 0,-1 0 0,0-1 0,-1 0-1,1 0 1,-1-1 0,0 0 0,0 0 0,-1-1 0,0 0 0,0 0 0,0-1 0,7-11 0,-12 15-29,0 1 0,-1 0-1,1-1 1,-1 1 0,0-1 0,0 0 0,0 1 0,0-1 0,-1 0 0,1 1 0,-1-6 0,0 7-72,0-1-1,0 1 1,-1-1 0,1 0-1,-1 1 1,1-1 0,-1 1-1,0-1 1,0 1 0,0 0 0,-1-1-1,1 1 1,0 0 0,-1 0-1,0-1 1,-3-2 0,3 3-73,0 1 1,0 0 0,0 0-1,0 0 1,0 0-1,-1 0 1,1 0 0,0 0-1,-1 1 1,1-1 0,-1 1-1,1 0 1,-1-1 0,1 1-1,-4 1 1,-5 0-1113,0 0 0,-11 4 0,12-3-942,3-1-1103,5 4 1035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 7392,'-5'-14'9226,"5"29"-6976,0-6-1913,-2 31 641,-2-1 1,-1 1 0,-14 51-1,9-46-938,-44 215-1189,52-250 496,0 2-3314,7-20-741,2-1 2490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8384,'11'-11'5283,"-11"12"-4996,1-1 0,-1 1 0,0 0-1,1-1 1,-1 1 0,0 0 0,1-1 0,-1 1-1,0 0 1,0-1 0,0 1 0,0 0 0,0 0-1,1-1 1,-1 1 0,0 0 0,-1-1 0,1 1-1,0 0 1,0 1 0,0 22 337,-2 1 0,0 0 0,-2-1 0,-1 0 0,-11 37 0,-22 65-213,32-96-517,-3 10-1451,-1-19-4433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13 327 6144,'-13'1'2508,"23"-8"1538,31-38-920,51-73 1,-4 3-276,-84 110-2656,0 1 0,0-1 0,0 1 0,1 0 0,-1 0 0,1 1 0,7-5 0,-9 7-111,-1 0 0,0 0 0,0 1 0,0-1 0,1 0 0,-1 1 0,0 0 0,1-1 0,-1 1 0,0 0 0,1 0 0,-1 1 0,0-1 0,1 0 0,-1 1 0,0-1 0,1 1 0,-1 0 0,0 0 0,0 0 0,2 1 0,45 28 610,-35-21-575,-1 0 0,1-1 0,1-1 0,-1 0 0,19 5 0,-22-9-149,-1-1 1,1-1 0,-1 1-1,1-2 1,0 1-1,-1-2 1,1 1 0,0-1-1,-1-1 1,19-5-1,-15 3-1283,0-1 0,-1-1-1,0 0 1,16-11-1,-5 4-974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105 196 1152,'-6'-6'711,"8"6"279,-2-10-10,0 9-887,0 4 56,0-8 1600,-6 6-971,-6-1 1169,12 0-1950,-1 0 0,1 0 1,0 0-1,-1 0 0,1 0 0,0 0 0,-1 0 1,1 0-1,0 0 0,-1 0 0,1-1 0,0 1 1,0 0-1,-1 0 0,1 0 0,0 0 1,0-1-1,-1 1 0,1 0 0,0 0 0,0 0 1,-1-1-1,1 1 0,0 0 0,0-1 0,0 1 1,-1 0-1,1 0 0,0-1 0,0 1 0,0-2 97,0 5 54,-10-2 2033,0-1-389,0-8-523,9 8-1226,0 0 0,1 0 0,-1-1 0,1 1 0,-1 0 0,1 0 0,-1 0 0,1-1 0,-1 1 0,1 0 0,0-1-1,-1 1 1,1 0 0,-1-1 0,1 1 0,0-1 0,-1 1 0,1-1 0,0 1 0,0-1 0,-1 1 0,1-1 0,0 1 0,0-1 0,0 1 0,-1-1-1,1 1 1,0-1 0,0 1 0,0-1 0,0 1 0,0-2 0,0-25 572,1 16-423,-1 9-84,0 0-1,0-1 1,0 1 0,0 0-1,0 0 1,0 0-1,-1 0 1,1 0 0,-1 0-1,1 0 1,-1 0-1,0 1 1,0-1 0,0 0-1,0 0 1,-2-2-1,3 4-99,0 0 0,0 0 0,0 0-1,-1 0 1,1 0 0,0 0-1,0 0 1,-1 0 0,1 0-1,0 0 1,0 0 0,0 0-1,-1 0 1,1 0 0,0 0 0,0 0-1,0 1 1,-1-1 0,1 0-1,0 0 1,0 0 0,0 0-1,0 0 1,0 0 0,-1 1-1,1-1 1,0 0 0,0 0-1,0 0 1,0 0 0,0 1 0,0-1-1,0 0 1,-1 0 0,1 0-1,0 1 1,0-1 0,0 0-1,0 0 1,0 0 0,0 1-1,0-1 1,0 0 0,0 0 0,0 1-1,0-1 1,0 0 0,0 0-1,1 1 1,-2 12 86,1-12-55,0 9 110,-2 0 1,-2 15-1,-1 5 107,2-14-144,2-13-33,0 1-1,0-1 1,0 1 0,1 0-1,0-1 1,0 1-1,0 4 1,1-7 433,4-13-5,-5 6-484,1-1 1,0 1-1,0-1 1,1 1 0,0 0-1,3-8 1,-3 8-23,0 1 1,0-1-1,-1 0 1,0 0 0,0 0-1,1-7 1,-2-21-626,0 34 613,0 0-1,0-1 1,0 1 0,0 0 0,0 0 0,0 0 0,0-1 0,0 1 0,1 0 0,-1 0-1,0 0 1,0-1 0,0 1 0,0 0 0,0 0 0,1 0 0,-1 0 0,0 0-1,0-1 1,0 1 0,1 0 0,-1 0 0,0 0 0,0 0 0,0 0 0,1 0 0,-1 0-1,0 0 1,0 0 0,1 0 0,-1 0 0,0 0 0,0 0 0,0 0 0,1 0 0,-1 0-1,0 0 1,0 0 0,1 0 0,-1 0 0,0 0 0,0 0 0,0 0 0,1 1-1,-1-1 1,0 0 0,0 0 0,0 0 0,0 0 0,1 0 0,-1 1 0,6 0-89,38 2 89,15-1 284,68-16-286,-32 4-140,-31 2 345,113-28 0,-166 34-104,-8 1-61,0 1-1,-1-1 1,1 1-1,0-1 0,-1 0 1,1 0-1,0 0 1,-1-1-1,0 1 1,3-2-1,-29 46-490,5-19 646,-1-2-1,-33 29 1,-50 33 188,93-76-389,-21 16 5,4-5 117,1 2 0,1 1 0,1 1 0,-30 37 0,34-29-60,1 0 0,2 1 0,-23 58 0,1-1 303,20-44-97,14-32-217,0-1 0,-1 1 1,-13 20-1,9-28 267,19-6-13,8-7-172,82-63-322,-87 63 200,1 1 0,-1 1 0,1 0 0,1 1 0,16-5-1,-20 7-26,0 1-1,0 0 0,1 1 0,-1 0 0,1 0 0,-1 1 0,21 3 0,-27-2 32,-1 0-1,0 0 1,1 0-1,-1 0 1,0 1-1,0-1 1,0 1-1,0 0 1,-1 0-1,1 0 1,0 1 0,-1-1-1,1 0 1,-1 1-1,0 0 1,3 4-1,3 6 72,-1 0-1,9 24 0,-2-6-66,-12-25 317,-19-24-15903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1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3072,'-17'-5'9299,"26"9"-6897,-1 0-1667,1 0-1,1-1 1,-1-1 0,0 0 0,1 0-1,18 1 1,60-3 715,-76-1-1222,58-3 172,72-14 0,-112 13-696,-8 2-7,31-10-1,-44 11-1225,-1-1-1,0-1 1,-1 0 0,9-4 0,-2 1-4652,-5 6 3797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67 112 3072,'1'2'478,"0"-1"-1,-1 1 1,1-1 0,-1 1 0,1 0 0,-1-1-1,1 1 1,-1 0 0,0 0 0,0-1 0,0 1-1,0 0 1,0 0 0,0-1 0,-1 4 0,1 16 1669,1-18-1975,0-1 0,0 0 0,0 1 1,0-1-1,0 0 0,0 1 0,1-1 1,-1 0-1,1 0 0,-1 0 0,1-1 0,0 1 1,2 2-1,-3-3-117,1 0-1,-1-1 1,0 1-1,0 0 1,1-1-1,-1 1 1,0 0 0,1-1-1,-1 0 1,1 1-1,-1-1 1,0 0 0,1 0-1,-1 0 1,1 0-1,-1 0 1,1 0-1,-1 0 1,1 0 0,-1-1-1,0 1 1,1 0-1,-1-1 1,2 0-1,3-3 40,-1 1-1,0-1 0,0 0 1,0 0-1,0-1 0,-1 0 1,1 0-1,-1 0 0,-1 0 1,1 0-1,-1-1 0,6-11 1,-7 12-49,1-1-1,-1 0 1,0 0 0,0 0 0,-1 0-1,0-1 1,0 1 0,0 0 0,-1 0-1,0-1 1,0 1 0,-1 0 0,-1-8-1,2 12-71,0 0 0,-1 1-1,1-1 1,-1 0-1,0 0 1,0 1-1,1-1 1,-1 1-1,0-1 1,0 1-1,0-1 1,-1 1 0,1-1-1,0 1 1,0 0-1,-1 0 1,1-1-1,-1 1 1,1 0-1,-3-1 1,2 2 21,0-1 0,0 1 1,0 0-1,0 0 0,0 0 1,0 0-1,0 0 0,0 0 0,0 0 1,0 0-1,0 1 0,0-1 0,0 1 1,0 0-1,-2 1 0,-4 2 145,0 0 0,0 1 0,1 0 0,0 0 0,0 1 0,-11 12-1,9-7 32,0 1 0,0 0 0,2 0-1,-1 1 1,1 0 0,1 1-1,1-1 1,0 1 0,0 0 0,2 1-1,-1-1 1,2 1 0,0-1 0,1 1-1,0 0 1,2 16 0,0-23-81,0 0 0,0-1 0,1 1 0,0 0 1,0-1-1,1 0 0,0 1 0,0-1 0,0 0 1,1-1-1,0 1 0,1-1 0,6 8 0,-8-10-37,1 0-1,0-1 1,0 0-1,0 1 1,0-1-1,0-1 1,0 1-1,1 0 1,0-1 0,-1 0-1,1 0 1,0-1-1,0 1 1,0-1-1,0 0 1,0 0-1,0-1 1,0 0-1,0 1 1,10-2-1,9-2 39,-13 2-85,-1 0 1,1-1 0,17-5-1,-23 5-375,33-11-3824,-13 9-2217,-16 8 3995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1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61 2656,'0'0'837,"-6"0"907,6-1-1652,0 1-1,1-1 1,-1 1-1,0-1 1,0 1 0,0-1-1,0 1 1,-1-1-1,1 1 1,0-1-1,0 1 1,0 0-1,0-1 1,0 1 0,0-1-1,-1 1 1,1-1-1,0 1 1,0 0-1,-1-1 1,1 1 0,0 0-1,-1-1 1,1 1-1,0 0 1,-1-1-1,-13-11 717,3 7-610,0 0 1,0 0-1,-1 1 1,0 1-1,0 0 0,0 0 1,-14 0-1,23 3-201,-22-3 71,0 1-1,1 2 1,-1 0 0,0 2-1,0 1 1,1 1 0,0 1 0,0 1-1,0 1 1,0 1 0,1 1-1,-35 19 1,50-23-43,0 0 0,1 0 0,0 1 0,0 0 0,0 0 0,1 1 0,0 0 0,0 0 0,0 1 0,1-1 0,-6 14 0,9-18 19,0 1 1,1-1-1,-1 1 1,1-1-1,0 1 1,0-1-1,0 1 1,1 0 0,0 0-1,-1-1 1,1 1-1,0 0 1,1 0-1,-1 0 1,1-1-1,-1 1 1,1 0-1,0-1 1,1 1-1,-1-1 1,1 1-1,-1-1 1,1 0-1,0 1 1,0-1-1,0 0 1,1 0-1,-1 0 1,1-1-1,3 4 1,0-2 12,0-1 1,-1 1-1,1-1 1,1-1-1,-1 1 1,0-1-1,1 0 0,-1 0 1,1-1-1,-1 0 1,1 0-1,0-1 1,-1 1-1,14-2 0,-3-1 39,-1 0-1,1-1 1,-1-1-1,29-9 1,-35 9-29,-5 3-8,-1-1-1,1 1 1,0-1 0,-1 0 0,1-1 0,-1 1 0,0-1 0,7-5 0,-13 5-91,-7 3-43,0 2 24,1 0 1,0 0-1,-1 0 0,1 1 0,0 1 0,0-1 1,0 1-1,1 1 0,-1-1 0,-9 10 1,-8 7-55,-34 36 0,38-35 111,2 1 1,1 0-1,0 1 0,2 1 0,-19 38 1,33-57 20,-1 0 1,1 1 0,0 0 0,0-1 0,1 1 0,0 0 0,0 11 0,1-14 11,0-1-1,0 1 1,0-1 0,1 1 0,0-1 0,0 1 0,0-1 0,0 1 0,0-1 0,1 0 0,0 0 0,-1 0 0,1 0 0,0 0 0,0 0 0,4 3 0,0-1 41,0 0 1,0 0 0,0-1-1,1 0 1,0 0-1,0-1 1,0 1-1,1-2 1,-1 1-1,1-1 1,-1 0 0,1-1-1,15 2 1,7-2 114,1-1 1,38-4 0,-35 1 20,167-20-1091,-168 17-10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82 2816,'-1'-2'268,"0"-1"0,0 1 0,1 0 0,-1-1 0,1 1 0,0-1 0,-1 1 0,1-1 0,0 1 0,0-1 0,1 1 0,-1-1 0,0 1 0,1-1 0,1-3 0,7-27 4830,-7 28-1723,-3 15-2030,2 6-323,5 25-1,-4-31-829,8 46 674,12 79 265,-19-102-913,-1 0 0,-2 39-1,-3-18 94,-8 87-51,5-90-335,-12 62 315,15-99-259,1-6 93,0 0 0,0 0-1,0 0 1,-1 0 0,0 0 0,0 0-1,-9 12 1,12-19-53,-1 0-1,0 0 1,1 0 0,-1-1-1,0 1 1,0 0 0,1-1 0,-1 1-1,0 0 1,0-1 0,0 1-1,0-1 1,0 1 0,0-1 0,0 0-1,0 1 1,0-1 0,0 0-1,0 0 1,0 0 0,0 0-1,0 0 1,-1 0 0,0 0 0,0-1-5,1 1 1,-1-1 0,1 0 0,0 0-1,-1 1 1,1-1 0,0 0 0,0-1 0,0 1-1,0 0 1,0 0 0,0 0 0,0-1-1,-2-2 1,1-1-11,-1 0 0,1 0 0,0-1-1,0 1 1,1-1 0,-1 1 0,1-1-1,0-7 1,2-4-6,0-1-1,1 1 1,2 0-1,4-19 1,27-63 61,-26 79-30,0 0 0,2 0 1,13-21-1,-15 30-28,-1 0-1,2 1 1,-1 0 0,1 0-1,1 1 1,13-9 0,-2 4 204,1 0 1,47-19-1,55-12 34,29-13-448,-143 53 105,59-30-3135,-50 26 1493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1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24 287 2912,'-7'-2'400,"-9"-1"965,50 0 8857,63-14-7415,300-70 1006,74 9-2687,-75 32-627,-231 29-113,197-13-210,-196 26-1369,-148 4 189,-20 1 234,0-1-1,-1 1 1,1 0 0,0 0 0,0 0 0,0 0 0,0 0-1,0 0 1,-2 2 0,-10 5-1587,-11 3-1701,0 1 1370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4160,'-8'-15'1616,"8"14"-1485,0 0 0,-1 1 0,1-1 1,0 1-1,0-1 0,0 1 0,0-1 0,0 0 0,0 1 0,0-1 0,0 1 0,0-1 0,0 0 0,0 1 1,1-1-1,-1 1 0,0-1 0,0 0 0,1 1 0,-1-1 0,0 1 0,0-1 0,2 0 0,0-4 2039,-2 5-2135,-1 0 0,1-1 0,0 1 1,0 0-1,0 0 0,0 0 1,0-1-1,0 1 0,0 0 0,0 0 1,0 0-1,1-1 0,-1 1 1,0 0-1,0 0 0,0 0 1,0-1-1,0 1 0,0 0 0,0 0 1,0 0-1,0 0 0,1-1 1,-1 1-1,0 0 0,0 0 1,0 0-1,0 0 0,1 0 0,-1 0 1,0-1-1,0 1 0,0 0 1,0 0-1,1 0 0,-1 0 0,0 0 1,0 0-1,0 0 0,1 0 1,-1 0-1,0 0 0,0 0 1,0 0-1,1 0 0,-1 0 0,0 0 1,0 0-1,0 0 0,1 0 1,-1 0-1,0 0 0,0 0 1,0 1-1,0-1 0,1 0 0,-1 0 1,0 0-1,0 0 0,0 0 1,0 0-1,1 1 0,-1-1 0,0 0 1,0 0-1,0 0 0,0 0 1,0 1-1,0-1 0,4 5 428,0-1-1,0 1 1,-1 0-1,0 0 1,0 0 0,0 1-1,-1-1 1,1 1-1,0 5 1,3 10 328,3 25 1,-8-39-526,3 31 340,-1 1 0,-4 51-1,0-28-401,1 351 1460,0-412-1365,9-21 101,7-3-382,-5 8-49,-1-1 0,14-29 0,-5 2-101,3 1 1,41-62-1,-58 97 65,0 0 20,-1 0 1,2 0-1,-1 1 1,1-1-1,0 1 0,0 0 1,1 1-1,0 0 1,7-5-1,-13 9 38,0 1 0,0 0 1,0 0-1,-1-1 0,1 1 1,0 0-1,0 0 0,0 0 0,0 0 1,0 0-1,0 0 0,-1 0 0,1 1 1,0-1-1,0 0 0,0 0 1,0 1-1,0-1 0,-1 0 0,1 1 1,0-1-1,0 1 0,-1-1 0,1 1 1,0-1-1,-1 1 0,1-1 0,0 1 1,-1 0-1,1 0 0,-1-1 1,1 1-1,-1 0 0,1 0 0,-1-1 1,1 3-1,1 1-12,-1 0 0,1 0 0,-1 0 1,0 0-1,1 9 0,0 13 157,-1-1 0,-1 1 0,-2 0 0,0-1 0,-2 1 0,-1-1 0,-13 42 0,12-55-55,0 0 1,0 0-1,-1 0 1,-1-1 0,0 0-1,-11 13 1,15-21-60,1 1 0,0-1 0,-1 0 1,0 0-1,0 0 0,1-1 0,-2 1 1,-6 2-1,9-4-24,-1 1 0,0-2 0,0 1 1,1 0-1,-1 0 0,0-1 0,0 0 0,0 1 0,0-1 0,0 0 1,0 0-1,0-1 0,0 1 0,0-1 0,-5-1 0,-50-14-4195,57 16 3897,0-1 1,0 1-1,0-1 0,0 1 0,0-1 1,1 1-1,-1-1 0,0 1 0,1-1 1,-1 0-1,0 0 0,1 1 0,-1-1 1,1 0-1,-1 0 0,1 0 0,-1 0 1,1 1-1,0-1 0,-1 0 0,1 0 1,0 0-1,0 0 0,-1 0 0,1 0 1,0 0-1,0 0 0,0 0 0,0 0 1,1 0-1,-1 0 0,0 0 0,0 0 0,0 0 1,1 0-1,-1 1 0,1-1 0,0-1 1,8-8-2469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2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4384,'-25'-18'8634,"18"12"-6425,8 3 149,11 1 8,15 1-1836,36 2 302,-56 0-789,0 0-1,0 0 0,-1 1 1,1 0-1,0 0 1,11 6-1,-14-6-47,0 0-1,-1 0 1,1 0 0,-1 1 0,1-1-1,-1 1 1,5 6 0,-6-7 28,-2-1 0,1 1-1,0-1 1,0 1 0,0 0 0,-1-1 0,1 1 0,-1 0-1,1 0 1,-1-1 0,1 1 0,-1 0 0,0 0 0,0 0-1,0 0 1,0-1 0,-1 1 0,1 0 0,0 0 0,-1 2-1,-2 2 22,1 1 1,-1 0-1,0-1 0,0 1 0,-1-1 0,0 0 0,0 0 1,0-1-1,-1 1 0,0-1 0,0 0 0,0 0 0,-1 0 0,-6 4 1,-10 4 81,0-1 0,-39 17 0,34-17 177,9-6-279,14-5 81,1 0 0,0-1 0,1 1 0,-1 1 0,0-1 0,0 0 0,-4 4 0,18-5 519,81-11 146,-11 2-580,-28 2-111,20-3-2151,-28-2-4873,-27 7 4188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4 3328,'0'0'144,"1"-1"0,-1 1 0,0 0 0,1-1 0,-1 1 0,1 0 0,-1 0-1,1-1 1,-1 1 0,1 0 0,-1 0 0,1 0 0,-1 0 0,1 0 0,-1 0 0,1 0 0,-1 0 0,1 0 0,2 2 1795,-3-2-1714,0 0-1,0 0 1,1 1-1,-1-1 1,0 0-1,0 1 0,0-1 1,0 0-1,0 1 1,0-1-1,0 0 1,0 0-1,0 1 1,0-1-1,0 1 0,-2 13 4357,-1-4-5619,-4 5 1404,-1-1 0,0 0 0,-1 0 0,0-1 0,-13 14 0,-62 57 1234,54-55-869,-53 62 0,56-52-457,2 1 0,2 1 0,1 2 1,-16 44-1,-59 212 686,72-204-331,-17 138 0,17 14 19,24 1 118,12-112 236,44 209 1,-44-305-733,1 1 0,31 66 0,-34-90-361,0-1 0,1-1 0,1 0 0,1 0 0,15 15 0,-25-27-77,-1-3-113,0 1 0,-1 0 0,1-1 0,0 1 0,-1-1 0,1 1 0,0-1 0,0 1 0,0-1 0,-1 1 0,1-1 0,0 0 0,0 1 0,0-1 0,0 0 0,0 0-1,0 0 1,-1 0 0,1 0 0,2 0 0,-1 0-246,0-1 0,-1 1 0,1-1-1,0 1 1,-1-1 0,1 0-1,-1 0 1,1 0 0,-1 0-1,1 0 1,2-2 0,24-27-6572,7-6 2257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 3392,'-1'0'221,"1"-1"1,-1 0-1,0 1 1,0-1 0,0 1-1,0-1 1,0 1-1,0 0 1,0-1-1,0 1 1,0 0-1,0 0 1,-2 0-1,2 0-52,1 0-1,-1 0 1,1 0-1,0 0 1,-1 0-1,1 1 0,0-1 1,-1 0-1,1 0 1,0 0-1,-1 1 1,1-1-1,0 0 1,-1 1-1,1-1 1,0 0-1,0 1 1,-1-1-1,1 0 1,0 1-1,0-1 0,0 0 1,-1 2-1,0 2 801,1-1 0,-1 1-1,1 0 1,0 0-1,0 8 1,1-1-1174,-1 19 1402,1-1-1,7 39 1,12 77 141,8 15 41,12 281 0,-40-400-1268,2 216 706,-19 124 397,6-270-888,-38 162 0,-22-20 23,57-212-279,-1-1 0,-3-1 0,-1-1 0,-29 43 0,38-66-286,-1-1 0,-1 0 0,0-1 0,-13 11 0,17-17-543,-1-1 0,1 0 0,-1-1 0,-16 9 0,6-10-2457,5-3 1008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4576,'0'1'6730,"0"-21"-1359,3 4-3463,-1 14-1831,-1-1 1,0 1-1,0-1 0,1 1 0,-1 0 0,1 0 0,0-1 1,0 1-1,0 0 0,2-1 0,22-21 456,59-49 513,-73 64-936,-1 1-1,1 1 0,0 0 0,1 1 0,22-9 1,-32 14-86,-1 0-1,0 1 1,0-1 0,0 1 0,1-1 0,-1 1-1,0 0 1,0 0 0,1 0 0,2 0 0,-5 0-15,1 1 0,0-1 0,0 1 1,0-1-1,0 1 0,-1 0 0,1-1 0,0 1 1,-1 0-1,1-1 0,0 1 0,-1 0 0,1 0 1,-1 0-1,1-1 0,-1 1 0,0 0 0,1 0 1,-1 0-1,0 0 0,0 0 0,1 0 0,-1 0 1,0 0-1,0 1 0,1 6 60,0 0 1,-1 0-1,0 0 1,-1 1-1,1-1 1,-2 0-1,-2 12 0,-21 55 307,17-55-272,0 1 105,-2 0 1,-1 0-1,0-1 1,-1 0-1,-2-1 1,-23 27-1,22-26-14,13-16-101,-1 0 0,0 0 0,0 0 0,0-1 0,-1 1 0,-4 3 1,70-7 1558,-46-2-1674,-3 1 33,1 0 0,-1 0 0,16 2-1,-8 1-71,22-1 0,8 0 181,1-1-1360,1-8-4696,-48 7 4883,0-1 0,1 1 0,-1-1 1,0 0-1,-1-1 0,1 1 0,7-6 0,16-10-2564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5824,'2'-14'8900,"-1"9"-8257,1 1-1,0 0 0,0 0 0,4-7 0,5-1-179,0 1-1,1 0 0,0 0 0,0 2 0,1-1 1,1 1-1,0 1 0,18-8 0,-21 11-404,-1 1 0,1 0 0,1 1 0,-1 0-1,0 1 1,1 0 0,0 0 0,-1 1 0,1 1 0,0 0 0,-1 1-1,14 2 1,-19-1 4,1-1-1,-1 1 1,0 1-1,0 0 1,0-1-1,0 2 1,10 6-1,-1 2 215,18 19 0,12 9 355,-40-36-584,-1-1 0,1 0 0,-1-1 0,1 1 0,0-1 0,7 3 0,-10-5-30,0 1 1,1-1-1,-1 1 1,0-1-1,1 0 1,-1 0-1,0 0 1,1 0-1,-1-1 1,0 1-1,0 0 1,1-1-1,-1 0 1,0 1-1,0-1 1,0 0-1,0 0 1,3-2-1,4-2-81,-8 5-131,0-1 0,0 0 0,0 1 1,0-1-1,1 0 0,-1 0 0,0 1 0,0-1 0,0 0 1,-1 0-1,1 0 0,1-2 0,1-3-1770,-19 26-13920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419 247 4640,'-2'-9'2190,"0"0"1,0-17 0,-2-6 53,2 20-1449,0 0 1,-1 0-1,0 0 1,-8-16 0,8 21-565,-1 1 0,0-1 0,0 1 0,0 1 0,0-1 0,-1 0-1,0 1 1,0 0 0,-8-5 0,8 6-159,-1 0-1,1 1 0,-1 0 1,1 0-1,-1 0 0,0 1 0,-1-1 1,1 2-1,0-1 0,0 1 1,-1 0-1,1 0 0,-9 0 1,7 1-10,0 1 1,0 0-1,0 1 0,1-1 1,-1 1-1,1 1 1,-1 0-1,1 0 1,0 0-1,-13 8 1,9-3 12,0 0 1,1 1-1,0 0 1,1 0 0,0 1-1,0 0 1,1 1-1,-7 12 1,5-7-112,2-1 0,0 2 0,1-1 0,0 1 0,-5 26 0,10-36 60,1 1 1,0-1-1,1 0 1,-1 1-1,1-1 1,1 1-1,0-1 1,0 0-1,0 1 1,1-1 0,0 0-1,0 0 1,1 0-1,0 0 1,0 0-1,1-1 1,-1 1-1,1-1 1,1 0-1,-1 0 1,1-1-1,0 1 1,1-1-1,-1 0 1,1-1 0,0 1-1,0-1 1,1 0-1,11 5 1,2 2 170,-16-8-93,1 0-1,0-1 1,0 1-1,0-1 1,0 0-1,0 0 1,1-1-1,-1 1 1,10 0-1,-11-2 114,-7 0 27,-6 2-64,-4 5-351,-13 9 35,0 1 0,1 2 0,-28 25 0,50-42 129,1 1 1,0-1-1,0 0 1,1 1-1,-1-1 1,0 1 0,1 0-1,0-1 1,-1 1-1,1 0 1,0 0 0,0 0-1,1 0 1,-1 0-1,1 0 1,-1 0-1,1 0 1,0 0 0,0 0-1,1 5 1,0-5 47,0 1 0,0-1 0,0 1 0,1-1 0,-1 1 0,1-1 0,0 0 0,0 1 0,0-1 0,0 0 0,1 0 0,-1-1 0,1 1 0,0 0 1,5 3-1,-3-2 0,0-1 0,1 0 0,-1-1 0,1 1 0,-1-1 1,1 0-1,0-1 0,0 1 0,0-1 0,0 0 0,0-1 0,0 1 1,0-1-1,0 0 0,0-1 0,0 1 0,0-1 0,8-3 1,7-2-108,0-2 1,-1 0 0,32-18 0,-38 19-110,32-20-1595,-38 21 440,-1 0 1,0 0-1,11-12 1,0 0-770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5824,'-1'-1'134,"1"1"1,0-1-1,-1 0 1,1 0-1,0 0 0,0 0 1,0 0-1,0 0 1,0 0-1,0 0 0,0 1 1,0-1-1,0 0 1,0 0-1,0 0 1,0 0-1,1 0 0,-1 0 1,0 0-1,1 1 1,-1-1-1,1 0 1,-1 0-1,1 0 0,-1 1 1,1-1-1,-1 0 1,1 1-1,0-1 1,-1 0-1,1 1 0,0-1 1,0 1-1,0-1 1,6-4 801,-1 1 0,1 0 0,9-3 0,-8 3-127,2-1-73,-2 0-174,0 1 1,1 0-1,-1 1 1,15-4-1,-21 6-502,-1 1 0,1 0-1,0-1 1,0 1 0,-1 0 0,1 0 0,0 0-1,-1 0 1,1 0 0,0 1 0,-1-1 0,1 0-1,0 1 1,-1 0 0,1-1 0,-1 1 0,1 0-1,-1-1 1,1 1 0,-1 0 0,1 0-1,-1 0 1,0 1 0,0-1 0,1 0 0,-1 0-1,0 1 1,0-1 0,0 0 0,0 1 0,1 2-1,-1-1 23,0 0-1,0 0 1,-1 0-1,1 0 1,-1 0-1,1 0 1,-1 0 0,0 0-1,0 0 1,0 0-1,-1 0 1,0 4-1,-12 38 578,7-29-559,-9 31 380,-23 76 335,32-101-613,2 1-1,0-1 1,0 38-1,4-53-142,1 0 1,0 1-1,0-1 0,0 0 0,1 0 1,0-1-1,3 9 0,-4-12-61,0-1 0,0 0 1,0 0-1,0 0 0,1 0 0,-1 0 0,0 0 1,1 0-1,0 0 0,-1-1 0,1 1 0,0-1 0,0 1 1,0-1-1,0 0 0,0 1 0,0-1 0,0 0 1,0 0-1,0-1 0,1 1 0,-1 0 0,0-1 1,1 1-1,2-1 0,8 0-1105,-1-2 1,0 0-1,17-4 0,-6 1-637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3968,'-15'-9'1285,"15"9"-1259,0 0 0,0 0 0,-1-1-1,1 1 1,0 0 0,0 0 0,0 0 0,0 0-1,-1 0 1,1 0 0,0 0 0,0-1 0,0 1-1,0 0 1,0 0 0,0 0 0,0 0 0,-1-1-1,1 1 1,0 0 0,0 0 0,0 0 0,0 0-1,0-1 1,0 1 0,0 0 0,0 0-1,0 0 1,0-1 0,0 1 0,0 0 0,0 0-1,0 0 1,0 0 0,0-1 0,0 1 0,0 0-1,0 0 1,1 0 0,-1-1 0,0 1 0,0 0-1,0 0 1,0 0 0,0 0 0,0 0 0,0-1-1,1 1 1,-1 0 0,0 0 0,0 0 0,0 0-1,0 0 1,1 0 0,-1 0 0,0 0 0,0 0-1,0 0 1,0-1 0,1 1 0,-1 0 0,0 0-1,1 0 1,-1 0 270,37 3 1746,-34-3-1996,336-4 3090,2-26-2323,-276 17-973,-4-1 11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4064,'-3'0'240,"1"1"1,0 0-1,0 0 0,0 0 1,0 0-1,0 1 0,0-1 0,0 0 1,0 1-1,1-1 0,-1 1 1,1 0-1,-1 0 0,1-1 1,-2 4-1,-2 3 5625,24-19-2877,20-6-948,58-16 0,-90 31-1892,0 0-1,0 1 1,0 0 0,0 0-1,0 1 1,0 0 0,1 0-1,-1 1 1,0-1 0,0 2-1,0-1 1,0 1 0,-1 0-1,1 0 1,9 6 0,3 0-37,0 0 1,1-1-1,-1-1 0,1-1 1,1-1-1,-1-1 1,0 0-1,1-2 1,25 0-1,-26-4-2093,-1-4-3552,-16 6 4384,11-1-1607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6816,'3'-3'3255,"9"2"-3203,-9 1 475,176-23 6259,-11 0-5284,429-37-121,-497 49-1491,5-1-2112,-33 8-2629,-47 7 2851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6048,'2'0'3559,"-2"0"-3502,4 5 3242,3 10-1217,-3-3-1531,-1 0-1,0 0 1,0 0 0,-2 1 0,1 12-1,-4 62 615,0-40-600,-1 7-131,-3-1 1,-2 1-1,-17 57 0,-61 151-1637,85-258 1073,-2 3-792,0 0 0,1-1-1,-3 15 1,5-7-864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7232,'-8'3'755,"1"1"1,0 1 0,0-1 0,0 1-1,1 0 1,0 1 0,0-1-1,0 1 1,0 1 0,-6 9 0,-16 16 365,-160 143 3871,185-173-4939,-2 2 16,0 0-1,1 0 0,0 1 0,-1-1 1,2 1-1,-1 0 0,0 0 0,1 0 1,-3 6-1,6-11-68,0 1 1,0-1-1,0 1 1,0-1-1,0 1 0,0-1 1,0 1-1,0-1 1,0 0-1,1 1 0,-1-1 1,0 1-1,0-1 1,0 0-1,1 1 1,-1-1-1,0 1 0,0-1 1,1 0-1,-1 1 1,0-1-1,1 0 0,-1 1 1,1-1-1,-1 0 1,0 0-1,1 0 0,-1 1 1,1-1-1,-1 0 1,1 0-1,-1 0 1,0 0-1,1 0 0,-1 0 1,1 1-1,-1-1 1,1-1-1,10 2 34,-1-1 1,0 0-1,0-1 1,14-2-1,0 0 82,30-3-46,91-24 0,-62 4-3869,-67 21 2295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9632,'1'5'960,"1"0"0,-1 1 0,1-1 0,-1 1 0,0 5 1,-1 7 736,-3 25 1,2-25-737,-5 29-284,-2-1 0,-2 0 1,-19 53-1,16-56-752,11-37-71,-5 22-757,7-27 665,-1 0-1,1 0 1,0 0-1,0 0 1,0 0-1,0-1 1,0 1 0,0 0-1,0 0 1,0 0-1,0 0 1,0 0-1,1 0 1,-1 0 0,0 0-1,1 0 1,-1 0-1,0 0 1,1-1-1,-1 1 1,1 0 0,1 1-1,-2-1 46,1-1 0,0 0 0,-1 0-1,1 1 1,0-1 0,0 0 0,-1 0 0,1 0 0,0 0-1,-1 0 1,1 0 0,0 0 0,0 0 0,-1 0-1,1 0 1,0-1 0,-1 1 0,1 0 0,0 0-1,-1-1 1,1 1 0,0 0 0,-1-1 0,2 0 0,4-1-1090,16-6-1031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8384,'0'0'2704,"1"3"-1638,1 0-742,-1-1-1,0 1 1,0 0-1,0 0 0,0 0 1,0 0-1,-1 0 1,1 1-1,-1-1 0,0 0 1,0 0-1,0 0 1,-1 4-1,-15 94 4197,-20 52-3056,23-104-2406,4-14-4857,7-30 3794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10 227 9568,'-1'0'125,"1"0"1,0 0-1,-1 0 1,1 0-1,-1-1 1,1 1-1,-1 0 1,1 0 0,0 0-1,-1 0 1,1-1-1,0 1 1,-1 0-1,1 0 1,0 0-1,-1-1 1,1 1-1,0 0 1,-1-1-1,1 1 1,0 0-1,0-1 1,-1 1 0,1 0-1,0-1 1,0 1-1,0-1 1,0 1-1,-1 0 1,1-1-1,0 1 1,0-1-1,0 1 1,0 0-1,0-1 1,0 1-1,0-1 1,0 1 0,0-1-1,0 1 1,1 0-1,-1-1 1,0 1-1,0-1 1,0 1-1,0 0 1,1-1-1,-1 1 1,0-1-1,19-18 2057,-11 12-1425,20-19 424,0 2 0,2 1 0,0 1-1,57-30 1,-75 45-861,1 1-1,1 0 1,-1 1-1,21-5 1,-29 9-269,0 0 1,0 0-1,0 1 1,0 0 0,0 0-1,0 0 1,0 0-1,0 1 1,0 0 0,0 0-1,0 1 1,-1-1-1,1 1 1,0 0 0,-1 0-1,6 3 1,-3 0-3,-1 0 0,0 0 0,0 0-1,-1 1 1,1 0 0,-1 0 0,5 8 0,28 51-278,-19-29-370,-14-28 266,-3-3-461,0-1-1,1 0 1,6 8 0,-8-11 562,-1 0-1,1-1 1,-1 1 0,1 0 0,0-1-1,-1 1 1,1-1 0,0 1 0,0-1-1,0 1 1,-1-1 0,1 0 0,0 1-1,0-1 1,0 0 0,0 0 0,-1 0-1,1 1 1,0-1 0,0 0 0,0 0-1,0 0 1,0 0 0,0-1 0,-1 1-1,1 0 1,0 0 0,1-1-1,16-13-6337,6-7 2101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3552,'0'-3'405,"0"2"-260,0 0 0,-1 1 0,1-1 0,0 1 0,0-1 0,0 1-1,0-1 1,0 0 0,0 1 0,1-1 0,-1 1 0,0-1 0,0 1 0,0-1 0,0 0 0,1 1 0,-1-1 0,0 1-1,0-1 1,1 1 0,-1-1 0,0 1 0,1 0 0,-1-1 0,1 1 0,-1-1 0,1 1 0,-1 0 0,1-1-1,-1 1 1,1 0 0,-1-1 0,1 1 0,0 0 0,21-15 3918,-18 12-3448,-1 0-1,0 0 0,1 1 1,0 0-1,4-3 0,20-8 2533,-22 11-2900,-1-1-1,1 0 1,0 1-1,0 0 1,-1 0 0,1 1-1,7-1 1,20 0-133,0 2-1,52 7 1,18-1-108,-102-6-36,0 0 1,0 1 0,0-1-1,0 0 1,0 0 0,1 0 0,-1 1-1,0-1 1,0 0 0,0 1-1,0-1 1,0 1 0,0-1-1,0 1 1,0 0 0,0-1 0,0 1-1,0 0 1,-1 0 0,2 1-1,-1-1-288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6880,'1'-1'646,"1"0"-1,0 1 1,-1-1 0,1 1 0,-1-1 0,1 1 0,0-1 0,0 1-1,-1 0 1,4 0 0,32-4 2308,51-1 357,45 6-2441,-119 0-869,8 0 28,26 6 0,-14-2-1836,-1-5-3463,-19-1 3201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 6400,'6'-11'3146,"-4"7"-1491,-1 7 82,4 18 2517,0-4-2849,-4-4-827,-1-1 1,0 1-1,-1-1 0,0 0 1,-4 17-1,1-5-208,-27 137 563,-12 40-1904,34-179-2334,-1-13-2323,9-4 3330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157 259 2720,'7'-16'1557,"-7"16"-1383,0-1 0,0 1 0,0-1 0,-1 0 0,1 1-1,0-1 1,0 1 0,-1-1 0,1 1 0,0-1 0,-1 1 0,1-1-1,0 1 1,-1-1 0,1 1 0,-1-1 0,1 1 0,-1-1 0,0 1-1,1-1-133,-1 1 0,0 0 0,0 0 0,1 0 0,-1 0 0,0 0 0,1-1 0,-1 1 0,0 0 0,0 1 0,1-1 0,-1 0 0,0 0 0,0 0 0,1 0 0,-1 1 0,0-1 0,1 0-1,-2 1 1,-11 5 127,8 0-149,-1 0 1,1 0 0,0 0-1,0 0 1,1 1 0,0 0-1,0 0 1,-4 11 0,1-4 42,-9 23-61,1-1 0,2 2 0,-15 71 0,27-102 37,0 1 0,0 0-1,0 0 1,1-1 0,0 1 0,2 12-1,-1-17 53,-1 1 0,1-1 0,0 0 0,0 0-1,0 0 1,1 1 0,-1-1 0,1 0 0,0 0-1,-1-1 1,1 1 0,0 0 0,1-1 0,-1 1 0,0-1-1,1 0 1,3 3 0,-5-4-25,0-1 1,0 1-1,0-1 0,0 1 1,0-1-1,0 1 0,0-1 1,0 0-1,0 1 0,0-1 1,0 0-1,0 0 0,0 0 1,1 0-1,-1 0 0,0 0 1,0 0-1,0 0 0,0-1 1,0 1-1,0 0 1,0-1-1,0 1 0,1-1 1,1-1 15,-1 1 0,0-1 0,0 0 0,0 0 0,0 0 0,0 0 0,-1 0 0,1 0 0,2-4 0,0-3 14,0 1-1,0 0 1,-1-1 0,0 0-1,2-10 1,4-27-1249,3-60 0,-12 116 1156,1 0 0,0-1 1,0 1-1,1 0 0,0-1 0,1 1 0,0-1 0,0 0 0,1 0 0,0 0 0,1 0 0,0-1 0,0 1 0,11 11 0,-13-17 82,0-1 0,0 0 0,0 0 1,0 0-1,0 0 0,0 0 0,0-1 0,1 1 0,-1-1 0,1 0 0,-1 0 0,1 0 0,-1-1 0,1 1 0,0-1 0,6 0 0,-2-1 74,1 1 1,-1-1-1,1-1 0,-1 0 0,0 0 0,9-4 0,3-2-36,0-2 0,-1-1-1,0 0 1,24-19-1,63-63 77,-28 24-506,-73 64 259,-1 2-4,-1 1 0,0-1 1,0 1-1,1-1 0,0 1 1,-1 0-1,1 0 0,5-1 1,-9 3 45,1 0 1,0 0 0,0 0 0,-1 0 0,1 0-1,0 0 1,-1 0 0,1 0 0,0 0 0,-1 1-1,1-1 1,0 0 0,-1 1 0,1-1 0,0 0-1,-1 1 1,1-1 0,-1 1 0,1-1-1,-1 1 1,1-1 0,-1 1 0,1-1 0,-1 1-1,0-1 1,1 1 0,-1 0 0,0-1 0,1 1-1,-1 0 1,0-1 0,0 1 0,0 0 0,1-1-1,-1 2 1,4 27 69,-5-13-30,-1 0 0,-4 19 0,3-19 94,1-1 1,-1 21-1,7-16 941,11-32-855,-1 0 0,-1-1 0,0 0 0,-1-1 0,11-15 0,-10 12-302,0 1 0,1 1-1,0 1 1,17-14 0,-30 27 56,1 0 1,-1 0-1,1 0 1,0 0-1,-1 0 1,1 0-1,0 1 1,0-1-1,0 1 1,0-1-1,0 1 1,2-1-1,-3 1 19,0 0-1,0 1 0,0-1 1,1 0-1,-1 0 1,0 1-1,0-1 0,0 1 1,0-1-1,0 1 0,0-1 1,0 1-1,0-1 1,-1 1-1,1 0 0,0 0 1,0-1-1,0 1 0,-1 0 1,1 0-1,0 0 0,-1 0 1,1 1-1,1 2 13,0 1-1,0-1 0,0 1 0,-1 0 1,0-1-1,0 1 0,0 0 1,-1 5-1,0 43 118,0-27-227,0-15 67,-1-3 69,1 0-1,1 0 1,-1 0-1,4 14 0,-4-20 7,1-1 0,0 1-1,-1 0 1,1 0 0,0-1-1,0 1 1,0-1-1,0 1 1,0-1 0,0 1-1,1-1 1,-1 0 0,0 1-1,1-1 1,-1 0 0,1 0-1,-1 0 1,1 0-1,-1 0 1,1 0 0,0-1-1,0 1 1,-1 0 0,1-1-1,3 1 1,3 0 57,-1-1 1,0 0-1,0 0 1,1 0-1,-1-1 0,0 0 1,9-3-1,2-1 105,27-12-1,-21 5-84,-2 0-1,1-1 1,24-21 0,-42 31-97,28-22 16,-1-2 0,43-46-1,-71 69-114,-1-1-1,1 1 0,-1-1 1,5-10-1,-9 16 68,-1 0 1,1 0-1,-1 1 0,1-1 1,0 0-1,0 0 0,0 1 1,-1-1-1,1 1 0,0-1 0,1 1 1,-1-1-1,0 1 0,0 0 1,0 2-1,-4 7-51,-66 131-214,69-137 285,0 0 0,0 0 0,1 0 0,0 0 1,-1 0-1,2 0 0,-1 0 0,0 0 0,1 0 0,0 0 1,1 1-1,-1-1 0,1 0 0,2 8 0,-3-12 20,0 0 0,1 0 0,-1 1 0,1-1 0,0 0 0,-1 0 0,1 0-1,0 0 1,0-1 0,0 1 0,-1 0 0,1 0 0,0 0 0,0-1 0,0 1 0,0 0 0,0-1 0,1 1 0,-1-1-1,0 1 1,0-1 0,0 0 0,0 1 0,1-1 0,-1 0 0,0 0 0,0 0 0,0 0 0,1 0 0,1 0-1,-1 0 14,1-1 0,0 1-1,-1-1 1,1 1-1,0-1 1,-1 0 0,1 0-1,-1 0 1,1-1-1,-1 1 1,0 0 0,1-1-1,3-3 1,3-5 43,-1 0 0,0-1 1,0 0-1,-1-1 0,0 1 0,-1-1 1,8-24-1,22-96 29,-22 75 52,-4 17-199,-3-1 0,-1 0-1,1-82 1,-7 121-2,0 0 1,0 0-1,0 1 0,0-1 1,-1 0-1,1 0 0,-1 0 1,1 0-1,-1 1 0,0-1 1,-1-3-1,1 5 25,1 0 0,0-1 0,0 1 0,-1 0 0,1 0 0,0-1 0,0 1 1,-1 0-1,1 0 0,0 0 0,-1-1 0,1 1 0,0 0 0,-1 0 0,1 0 0,0 0 0,-1 0 0,1 0 0,0 0 0,-1 0 1,1 0-1,0 0 0,-1 0 0,0 0 6,0 0 0,1 0 0,-1 1-1,0-1 1,1 1 0,-1-1 0,0 0 0,1 1 0,-1-1 0,0 1 0,1 0 0,-1-1-1,1 1 1,-1-1 0,1 2 0,-6 8-54,1 0 0,1 0 0,0 1 0,0-1 0,1 1 0,1 0 0,-3 14 0,2 4 72,0-1 1,2 1-1,1 0 0,1-1 1,1 1-1,12 50 0,-11-63 92,2 1 0,0-1 1,0-1-1,2 1 0,14 26 0,-17-36-45,0 0 0,0 0 0,0-1 0,0 0 0,1 0 0,0 0 0,0 0 0,1-1 0,-1 0 0,1 0 0,0 0 0,0-1 0,0 0 0,0 0 0,1 0-1,13 3 1,-11-5-290,1 0-1,15-1 0,24 0-328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8544,'0'0'92,"0"0"0,0 0 0,-1 0 0,1 0 1,0 0-1,0-1 0,0 1 0,0 0 0,-1 0 0,1 0 1,0 0-1,0 0 0,0 0 0,0-1 0,0 1 0,-1 0 1,1 0-1,0 0 0,0 0 0,0 0 0,0-1 0,0 1 0,0 0 1,0 0-1,0 0 0,0-1 0,0 1 0,0 0 0,0 0 1,0 0-1,0-1 0,0 1 0,0 0 0,0 0 0,0 0 1,0 0-1,0-1 0,0 1 0,0 0 0,0 0 0,0 0 1,0-1-1,0 1 0,1 0 0,-1 0 0,0 0 0,0 0 1,0 0-1,0-1 0,0 1 0,0 0 0,1 0 0,-1 0 1,0 0-1,0 0 0,0 0 0,0 0 0,1 0 0,-1 0 1,0-1-1,17-3 2189,117-11 1869,61 5-2627,197-16-737,-212 19-1263,-104 6-2814,-60 1 2072,-16 0 1060,0 0 0,1 0-1,-1 0 1,1 0-1,-1 0 1,0 0-1,1 0 1,-1 0-1,0 0 1,1 0-1,-1 0 1,1 1-1,-1-1 1,0 0 0,1 0-1,-1 0 1,0 0-1,1 1 1,-1-1-1,0 0 1,0 0-1,1 1 1,-3 5-1969,-11 7-832,12-13 2569,-18 17-2334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7552,'-2'1'6905,"2"-1"-6790,-2 8 3457,-1 20-2456,-1 1-462,-5 5 56,-2-1-1,-17 36 1,-6 19 14,-31 174-184,31-112-2792,28-124-2116,5-21 2465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8064,'-1'1'237,"0"-1"0,0 0 0,1 1 0,-1-1 0,0 0 0,1 1 0,-1-1 0,0 1-1,1-1 1,-1 1 0,1 0 0,-1-1 0,1 1 0,-1 0 0,1-1 0,-1 1 0,1 0 0,0-1 0,-1 1 0,1 0 0,-1 1 0,-7 23 1696,4-13-898,-4 4-334,-1-1 0,0-1 0,-2 1 0,1-2 0,-24 24 0,8-9 58,0 3-189,-39 40 327,51-54-819,13-15-79,-1 1-1,0 0 1,0-1 0,0 0 0,0 1-1,-3 1 1,10-3 17,0 0 0,1 0 0,-1 0 0,0 0 0,1-1 0,7 0 0,174-20 875,-1 1-606,-74 8-394,-85 5-2531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7648,'0'0'78,"0"0"0,0 0 0,0 0-1,0 0 1,0 0 0,0-1 0,0 1 0,0 0 0,0 0 0,0 0 0,0 0 0,0 0 0,0 0 0,1-1-1,-1 1 1,0 0 0,0 0 0,0 0 0,0 0 0,0 0 0,0 0 0,0 0 0,0 0 0,1 0 0,-1 0 0,0 0-1,0-1 1,0 1 0,0 0 0,0 0 0,1 0 0,-1 0 0,0 0 0,0 0 0,0 0 0,0 0 0,0 0-1,1 0 1,-1 0 0,0 0 0,0 0 0,0 1 0,0-1 0,0 0 0,0 0 0,1 0 0,-1 0 0,0 0 0,0 0-1,0 0 1,0 0 0,0 0 0,0 0 0,0 0 0,1 1 0,-1-1 0,0 0 0,0 0 0,0 0 0,0 0-1,0 0 1,0 1 0,7 8 3142,-5 2-1518,0 1 1,-1 12 0,-1-14-1382,0 0 1,-1 0 0,0 0 0,-1-1 0,-4 13 0,-20 87 857,-3 85-3152,24-170-2518,4-20 2545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7648,'1'0'285,"0"0"0,-1 0-1,1 0 1,-1 0 0,1 0 0,-1 0 0,1 0 0,-1 1 0,1-1 0,-1 0 0,1 0-1,-1 0 1,1 1 0,-1-1 0,1 0 0,-1 1 0,1-1 0,-1 0 0,0 1-1,1-1 1,-1 1 0,0-1 0,1 0 0,-1 1 0,0-1 0,1 2 0,-1-1 28,1 1 1,-1-1-1,1 1 1,-1 0-1,0-1 1,0 1-1,0 0 1,0-1-1,0 3 1,-1 3 356,-1 1 1,-3 13-1,4-20-367,-7 22 579,-1-1 1,-16 25-1,6-9-436,-7 14-594,2 1 1,-21 73-1,29-73-4161,13-48 1371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7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26 267 5888,'-16'-5'1898,"16"5"-1822,0 0 0,-1 0 0,1 0 0,-1 0-1,1 0 1,0 0 0,-1 1 0,1-1 0,-1 0-1,1 0 1,0 0 0,-1 0 0,1 1-1,0-1 1,-1 0 0,1 0 0,0 1 0,-1-1-1,1 0 1,-1 1 0,-1 0 1207,20-6 4146,-7-3-4631,-1 0-1,0 0 1,11-13 0,13-12 667,47-30 723,-68 55-1851,-1 0-1,1 1 1,0 0 0,28-9 0,-36 15-247,-1 0 0,1 0 0,0 0 0,-1 0 1,1 1-1,0 0 0,0 0 0,-1 1 0,1-1 0,0 1 0,-1 0 0,1 0 0,-1 0 1,1 1-1,-1 0 0,1 0 0,6 4 0,2 3 141,-1 0-1,0 1 1,0 1 0,10 12-1,-8-9-60,20 17-1,-29-27-109,0 0-1,0-1 1,1 0-1,-1 0 1,1 0-1,0 0 1,0-1-1,11 3 1,-12-5-85,-1 1 1,0-1 0,1 0 0,-1 0 0,1 0 0,-1 0 0,0-1 0,1 0-1,-1 0 1,0 0 0,0-1 0,0 1 0,6-4 0,-3 1-440,0-1 0,-1 0-1,0 0 1,0 0 0,0-1 0,-1 0 0,0 0 0,0 0 0,0-1 0,4-9-1,3-6-3686,18-46 0,-11 17 733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1472,'-3'7'9830,"-15"18"-2702,30-32-4439,12-2-965,-19 7-1400,0 0 0,0 0 0,1 1 0,6-2 0,2 0-27,0-1-1,17-6 1,-5 1 248,-18 8-408,0-1 0,0 1-1,1 0 1,-1 0 0,16 2 0,-4-1 2,-18 1-130,-1-1-1,0 0 1,0 0 0,0 0 0,1 0 0,-1 1-1,0-1 1,0 1 0,0-1 0,0 1-1,1 0 1,12 4 89,-11-5-100,8 2 122,0 0 0,0-1 1,1 0-1,-1-1 0,19-2 0,-12-1 9,73-12 660,-84 14-737,0-1 0,1 2 0,7-1 0,-5 1-230,9-1 201,-17 0-172,1 1-1,-1-1 1,1 0-1,-1 0 1,0-1 0,0 1-1,1-1 1,2-2-1,5-3-1529,8-2-113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3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 3328,'0'0'1061,"-1"0"-937,1 0 1,-1 0-1,1 0 0,-1 1 0,1-1 1,-1 0-1,1 0 0,-1 1 0,1-1 1,0 0-1,-1 0 0,1 1 0,0-1 0,-1 0 1,1 1-1,-1 0 0,-1 11 2516,2-11-2453,0 1-1,-1-1 1,1 0 0,0 0-1,0 1 1,0-1 0,-1 0-1,2 1 1,-1-1 0,0 0-1,0 1 1,2 3 4517,0-5-4290,1 0 0,-1-1 0,1 1 0,-1-1 0,1 1 0,-1-1 0,1 0 0,-1 0 0,0 0 0,0-1 0,4-1 0,22-21 828,-12 10-434,15-8-187,2 2 0,0 1 0,58-24 0,-67 32-347,-15 7-208,1 1 0,-1-1 0,1 1 0,0 1 0,0 0 0,11-1 0,-16 3 3,1 0 0,-1 0 0,1 0 0,-1 1 0,1-1 0,-1 1 0,1 1 0,-1-1 0,1 1 0,-1 0 0,0 0 0,8 5 1,30 23 632,-28-18-324,1-1 0,23 13 0,-34-22-308,0 1 1,1-1-1,0 0 1,-1-1-1,1 1 1,0-1-1,0 0 1,0 0-1,0-1 1,0 0 0,11-1-1,-6 0 3,-4 0-30,0 1 0,0-2 0,0 1 0,0-1-1,-1 0 1,1 0 0,0-1 0,7-3 0,6-6-220,2 0-2981,-11 3-3806,-9 8 5948,-1 0 0,0 0 0,1 1 0,-1-1-1,1 0 1,-1 0 0,1 1 0,-1-1-1,1 1 1,3-1 0,8 0-3581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31 177 1472,'-2'1'498,"0"-1"0,0 0 0,1 0 0,-1 1 0,0-1 0,0 1 0,1 0 0,-1-1 0,1 1 0,-1 0 0,0 0 0,-1 1 0,-3-3 1452,6-2-400,7-2 1777,11-8-1570,-8 5-933,8-3 64,1 0 0,0 2 0,23-8 0,-34 14-765,45-17 762,76-19 0,-70 25-549,-54 13-249,1 1 1,-1 0-1,1 0 0,0 0 0,-1 1 0,1-1 0,-1 1 0,1 1 0,-1-1 0,0 1 0,0 0 1,1 0-1,-1 0 0,7 5 0,8 15 553,-10-15-514,0-1-1,0 1 1,1-1-1,0-1 1,0 0 0,0-1-1,0 0 1,13 3 0,3 0 129,-21-6-91,0 1 0,0-1 0,0 1 1,9-1-1,-13-1-127,1 0 0,-1 0 1,0-1-1,1 1 1,-1-1-1,0 1 0,0-1 1,0 0-1,1 0 1,-1 0-1,0 0 1,0 0-1,0 0 0,0 0 1,3-4-1,40-41-1247,-19 13-3068,1 3-2217,-11 17 3775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8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1056,'1'-1'95,"-1"0"-1,1-1 1,0 1-1,-1 0 1,1 0-1,-1-1 1,0 1-1,1 0 1,-1-1-1,11-17 14808,-10 18-14471,21-4 2208,29-2-1567,68 6 330,21 4-966,-43-2-1695,-32 2-3768,-42-3 158,-3 0 1589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1984,'2'-1'211,"2"-3"66,-4 4-267,0 0 0,0 0 0,0 0 0,0 0 0,0 0 0,0 0 0,0 0 0,0 0 0,0 0 0,-1 0 1,1 0-1,0 0 0,0 0 0,0 0 0,0 0 0,0 0 0,0 0 0,0 0 0,0 0 0,0 0 0,0 0 0,0 0 0,0 0 0,0 0 1,0 0-1,0 0 0,0 0 0,0 0 0,0 0 0,0 0 0,0 0 0,0 0 0,-1 0 0,1 0 0,0 0 0,0 0 0,0 0 0,0 0 1,0-1-1,0 1 0,0 0 0,0 0 0,0 0 0,0 0 0,0 0 0,0 0 0,0 0 0,0 0 0,0 0 0,0 0 0,0 0 0,0 0 1,0 0-1,0 0 0,0 0 0,0 0 0,0 0 0,0 0 0,0 0 0,0-1 0,0 1 0,0 0 0,0 0 0,1 0 0,-1 0 0,0 0 1,1 7 3645,7 17-3096,0-3-302,-3-1 173,-2 0 0,0 0 0,0 37 0,-2-29 16,7 463 2814,-8-429-2213,0-62-1046,0 0 0,0 0 0,0 0 0,0 0 0,0 0 0,0 0 0,0 0 0,0 0 0,0-1 0,0 1 0,0 0 0,0 0 0,0 0 0,0 0 0,0 0 0,0 0-1,0 0 1,1 0 0,-1 0 0,0 0 0,0 0 0,0 0 0,0 0 0,0 0 0,0 0 0,0 0 0,0 0 0,0 0 0,0 0 0,0 0 0,1 0 0,-1 0 0,0 0 0,0 0 0,0 0 0,0 0 0,0 0 0,0 0 0,0 0 0,0 0 0,0 0 0,0 0 0,1 0 0,-1 0 0,0 0 0,0 0 0,0 0 0,0 0 0,0 0 0,0 0 0,0 0 0,0 0 0,0 0 0,0 0 0,0 0 0,0 1 0,0-1-1,0 0 1,0 0 0,1 0 0,-1 0 0,0 0 0,0 0 0,0 0 0,0 0 0,0 0 0,0 0 0,0 0 0,0 1 0,5-9-2103,-1 0 715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08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5 396 3488,'-5'3'5398,"5"-2"-5219,0-1 1,0 0 0,0 0 0,0 0 0,0 1 0,2 10 1636,7 11-1571,12 16 352,-11-17-168,17 23 0,-22-37-377,0-1-1,1 1 1,-1-1-1,1 0 0,1-1 1,-1 0-1,8 5 1,-6-4 52,1-1 0,-1-1 1,1 1-1,0-2 0,0 1 0,0-1 0,0-1 1,1 1-1,-1-2 0,1 1 0,-1-1 0,12 0 1,28-1 156,0-3 0,56-8 1,-77 5-245,20-4 158,-47 10-168,9 0 19,0-1 0,0-1 0,0 1-1,-1-2 1,1 1 0,0-1 0,-1-1 0,16-8-1,-4-2 47,-1-2-1,22-21 0,-27 23-87,0 0 0,1 1 0,0 1 0,1 0 0,24-11 0,-31 18 20,2 0 1,-1 1 0,0 1-1,1 0 1,0 0-1,15 0 1,-15 1 23,-1 1-1,1 1 1,0 0 0,-1 1-1,1 0 1,0 1 0,-1 0 0,0 1-1,16 5 1,-7 0-45,-14-6 48,-1-1-1,0 1 1,-1 0 0,1 0-1,0 1 1,-1 0-1,1-1 1,-1 1-1,0 1 1,0-1-1,0 1 1,0-1-1,4 7 1,-5-5 91,0 0 1,0 0 0,-1 0-1,0 0 1,0 0 0,0 1-1,-1-1 1,1 1 0,-1-1-1,-1 1 1,1 0 0,-1 9-1,30-37 694,-3-4-845,49-40 0,-65 58-5,0 1 1,0 0 0,1 1-1,-1 0 1,2 0 0,-1 1-1,15-3 1,-21 7 8,-1 0 1,1 1-1,-1-1 0,1 1 1,10 2-1,6-1 136,-14 0-116,-1-1 1,0 1-1,0 1 1,13 4-1,4 0 17,5 2 60,-17-5-10,0 0-1,24 3 0,-13-4 126,0-1-1,0-1 1,0-1 0,0-1-1,0-1 1,0-2 0,33-9-1,-37 6-151,-1 0-1,0-1 0,0-1 1,-1-1-1,-1-1 0,0 0 1,20-19-1,-2-4 95,54-73 1,-27 33-1192,-60 75 1035,8-14-3351,24-24 0,-19 28 1282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1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1 462 2080,'0'4'7594,"0"-8"-7280,1-1-1,0 1 0,0 0 0,0 0 0,1 0 0,-1 0 1,1 0-1,0 0 0,1 0 0,1-3 0,32-41 595,-24 33-493,37-52 203,36-46-196,-68 93-374,1 1 0,1 0 0,25-19 0,-38 33-20,1-1-29,1 1 0,11-7 0,-18 11-3,1 0-1,-1 1 1,1-1 0,0 0-1,0 1 1,-1-1-1,1 1 1,0-1 0,0 1-1,0 0 1,-1 0-1,1 0 1,0 0 0,0 0-1,0 0 1,0 0-1,-1 1 1,4 0 0,-4 0 11,0 0 0,0 0 0,0 0 0,0 0 0,0 0 0,0 0 0,-1 0 0,1 0 0,0 0 0,-1 0 0,1 1 0,0-1 0,-1 0 0,0 0 0,1 1 0,-1-1 0,0 0 0,1 1 0,-1 2 0,1 32 282,-1-28-174,-3 34 173,-1-1-1,-19 82 1,18-107-220,4-14 47,0 0 1,0 0-1,1 0 1,-1 0-1,0 0 1,1 1-1,-1 2 1,1-5-103,0 0 0,1 0 1,-1 1-1,0-1 1,0 0-1,0 0 1,0 0-1,0 0 1,0 0-1,0 1 0,0-1 1,0 0-1,0 0 1,1 0-1,-1 0 1,0 0-1,0 0 1,0 0-1,0 0 0,0 0 1,0 1-1,1-1 1,-1 0-1,0 0 1,0 0-1,0 0 0,0 0 1,0 0-1,1 0 1,-1 0-1,0 0 1,0 0-1,0 0 1,0 0-1,0 0 0,1 0 1,-1 0-1,0 0 1,0 0-1,14-7 394,-1-2-260,0-1-1,0-1 0,-1 0 0,20-24 1,38-58-432,-41 51 270,-13 20-38,-8 10-3,0 0 0,1 1 0,1-1 0,0 2 0,14-12 0,-24 21 51,0 1 0,1 0-1,-1 0 1,0-1 0,0 1-1,1 0 1,-1 0 0,0 0-1,1-1 1,-1 1 0,1 0 0,-1 0-1,0 0 1,1 0 0,-1 0-1,0 0 1,1 0 0,-1 0 0,1 0-1,-1 0 1,0 0 0,1 0-1,-1 0 1,0 0 0,1 0 0,-1 0-1,1 1 1,-1-1 0,6 10-37,-3 19 72,-5-1 38,-7 39 0,3-23-162,3-30 80,0 5 126,4-16 177,3-8 258,1-2-435,85-121 186,-87 124-341,1 0 0,-1 0 0,1 0 0,-1 1 0,1 0 0,0-1 0,0 1 0,1 1 0,-1-1 0,1 1 0,-1-1-1,6-1 1,-9 4 35,-1 0 1,1 0-1,0 0 0,0 0 0,-1 0 0,1 0 0,0 1 0,-1-1 0,1 0 0,0 0 0,-1 0 0,1 1 0,0-1 0,-1 0 0,1 1 1,0-1-1,-1 1 0,1-1 0,-1 1 0,1-1 0,-1 1 0,1-1 0,-1 1 0,1-1 0,-1 1 0,1 0 0,-1-1 0,0 1 0,0-1 1,1 1-1,-1 0 0,0 0 0,1 1 0,3 27-44,-3-24 43,1 85 85,1 0 77,-3-89-141,0 1-1,0-1 1,1 0 0,-1 1-1,1-1 1,-1 0 0,1 0-1,-1 0 1,1 0 0,-1 1-1,1-1 1,0 0 0,0 0-1,0 0 1,0 0 0,0 0-1,0-1 1,0 1 0,0 0 0,0 0-1,0-1 1,0 1 0,0 0-1,0-1 1,1 1 0,-1-1-1,0 0 1,0 1 0,1-1-1,-1 0 1,0 0 0,3 0-1,2 1 59,1-1 1,0-1-1,-1 1 0,12-4 0,13-2-50,-1-2 0,-1-2 1,0 0-1,0-2 0,-1-1 0,0-2 0,-1 0 1,-1-2-1,-1-1 0,0-1 0,-1-1 0,-1-1 1,37-44-1,-40 43 91,-15 17-103,1-1-1,-1 0 1,0-1-1,6-10 1,-10 17-11,-1 0 0,0 0 0,0-1 0,0 1 0,1 0 0,-1-1 0,0 1 0,0 0 0,0-1 0,0 1 0,0 0 0,0-1 0,0 1 0,0 0 0,0-1 0,0 1 0,0 0 0,0-1 0,0 1-1,0 0 1,0-1 0,0 1 0,0 0 0,0-1 0,0 1 0,0 0 0,0-1 0,-1 1 0,1 0 0,0-1 0,0 1 0,0 0 0,-1-1 0,0 1 2,1 0 0,-1 0 0,0 0 0,1 0 0,-1 0 0,0 0 1,1 0-1,-1 0 0,0 0 0,1 0 0,-1 1 0,0-1 0,1 0 0,-1 0 0,0 0 0,1 1 0,-1-1 0,1 1 0,-1-1 0,0 1 0,-6 4-14,0 1 1,0 0-1,1 0 0,-11 13 0,-22 35-153,21-29 160,5-6 7,1 0 0,2 0 0,0 1-1,-11 32 1,19-48 4,1 1-1,0-1 0,0 1 0,1 0 1,-1-1-1,1 1 0,0 0 1,0-1-1,1 1 0,1 8 0,-2-11 15,1-1 0,-1 1 0,1 0-1,-1-1 1,1 1 0,0 0 0,-1-1-1,1 1 1,0-1 0,0 1 0,0-1-1,1 0 1,-1 1 0,0-1-1,0 0 1,1 0 0,-1 0 0,0 0-1,1 0 1,0 0 0,-1 0 0,1 0-1,-1-1 1,1 1 0,0-1 0,-1 1-1,1-1 1,0 1 0,0-1 0,2 0-1,-1 0 3,0-1-1,0 0 0,0 1 0,0-1 0,0 0 1,0 0-1,0-1 0,-1 1 0,1-1 1,0 1-1,-1-1 0,1 0 0,-1 0 1,0 0-1,1 0 0,-1 0 0,0-1 0,0 1 1,2-5-1,4-4 25,-1-1 1,-1 0-1,7-16 1,0-3-41,5-9-75,-2 0 0,15-60 0,-31 100 65,0 0 0,0 0 0,0 0 1,0 0-1,0 0 0,0 0 0,0 0 1,0 0-1,0 0 0,1 0 0,-1 0 1,0 0-1,0 0 0,0 0 0,0 0 1,0 0-1,0 0 0,0 0 0,0 0 1,0 1-1,1-1 0,-1 0 0,0-1 1,0 1-1,0 0 0,0 0 0,0 0 0,0 0 1,0 0-1,0 0 0,0 0 0,1 0 1,-1 0-1,0 0 0,0 0 0,0 0 1,0 0-1,0 0 0,0 0 0,0 0 1,0 0-1,0 0 0,0 0 0,0-1 1,0 1-1,1 0 0,-1 0 0,0 0 1,0 0-1,0 0 0,0 0 0,0 0 1,0 0-1,0-1 0,3 11-91,-2-3 94,0 0 0,-1 0 0,-1 9-1,2 14 6,0-8-19,4 29-64,-4-47 90,-1 0 0,1-1 0,0 1 1,0-1-1,1 1 0,-1-1 0,1 0 0,0 1 0,-1-1 1,5 4-1,-4-5 14,-1-1 1,1 0 0,0 1-1,0-1 1,0 0 0,0 0-1,0-1 1,0 1 0,0 0-1,0-1 1,0 1 0,1-1-1,-1 1 1,0-1 0,0 0-1,0 0 1,1 0 0,-1 0-1,0-1 1,0 1 0,0-1-1,0 1 1,1-1 0,-1 0-1,2-1 1,7-2 105,0-1 0,0-1 1,11-7-1,-20 11-126,88-61 83,-61 41-202,2 1-1,0 1 1,47-21 0,-76 40 110,0 0 0,0 0 0,0 0 0,0 1 0,0-1 0,0 1 0,0-1 0,1 1 0,-1 0 0,0 0 0,0 0 0,0 0 0,0 0 0,0 0 0,0 1 0,1-1 0,-1 1 0,0-1 0,0 1 0,0 0 0,-1 0 0,1 0 0,0 0 0,0 0 0,0 0 0,-1 1 0,1-1 0,0 0 0,-1 1 0,3 3 0,1 3 44,0 0-1,0 0 1,-1 0 0,0 1 0,4 14-1,-2-6-13,5 13 124,1-1 0,1 0-1,23 35 1,-30-55-51,-4-7-581,0-2-131,0 0 1,0 0-1,-1 0 1,1 0-1,0-1 1,0 1-1,0-1 1,0 1-1,-1-1 1,1 0-1,0 0 1,0 0-1,-1 0 1,1 0-1,-1 0 1,1 0-1,-1 0 1,1 0-1,-1-1 1,0 1-1,2-4 1,6-3-1657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1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52 3392,'7'-18'1088,"-2"13"-651,5-1-134,-3 2 1461,1-1 0,10-9 0,-40 38 3547,-38 42-2719,-82 97-416,53-63-1930,64-73-166,22-24-253,0 0 1,1 0-1,-1 1 1,1-1 0,-1 0-1,1 1 1,0 0-1,-1 3 1,1 10-762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2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619 138 3904,'8'-16'11919,"-6"11"-12788,-1 3 978,0 0 0,-1 0 1,1 0-1,-1 0 0,1-1 0,-1 1 0,0 0 0,0-1 0,0 1 0,0 0 1,0 0-1,0-1 0,-1 1 0,1 0 0,-2-4 0,0 2 30,1 1 1,-1-1-1,0 1 0,0-1 0,-1 1 0,1 0 1,-1 0-1,-4-4 0,2 2-55,-1 1 0,1-1 1,-1 1-1,0 1 0,0-1 0,0 1 1,-1 0-1,1 1 0,-1-1 0,-7-1 0,1 3-59,-1-1-1,1 1 1,0 1 0,0 1-1,-1 0 1,1 0-1,-15 4 1,8 1-36,-1 0 1,1 1-1,-34 17 1,-25 21 186,68-38-133,1 1-1,-1 0 1,1 0 0,-17 20-1,25-25-30,-1 0 0,1 1-1,0-1 1,0 0-1,0 1 1,1 0 0,-1-1-1,1 1 1,0 0-1,0 0 1,0 0-1,0 0 1,1 0 0,0 0-1,-1 0 1,1-1-1,1 1 1,-1 0 0,1 0-1,-1 0 1,1 0-1,0 0 1,1 0-1,-1-1 1,1 1 0,-1 0-1,4 4 1,-1-2 30,0 0 1,1 0-1,0-1 0,0 0 1,0 1-1,0-2 0,1 1 1,0-1-1,0 0 1,0 0-1,0 0 0,1-1 1,-1 0-1,8 2 0,-4-2 79,0-1-1,0 0 0,0-1 0,0 0 0,0-1 0,11 0 0,-15 0-69,0-1 0,1 0 1,-1 0-1,0 0 0,0-1 0,0 0 0,0 0 0,0 0 0,0-1 0,8-5 0,-13 8-50,-1 0-1,0 0 1,1 0-1,-1-1 1,0 1-1,1 0 1,-1 0 0,0 0-1,1-1 1,-1 1-1,0 0 1,0 0-1,1-1 1,-1 1 0,0 0-1,0 0 1,1-1-1,-1 1 1,0 0-1,0-1 1,0 1 0,0 0-1,0-1 1,1 1-1,-1 0 1,0-1-1,0 1 1,0-1 0,0 1-1,0 0 1,0-1-1,0 1 1,0 0-1,0-1 1,0 1 0,0 0-1,0-1 1,-1 1-1,1-1 1,0 1-1,0 0 1,0-1 0,0 1-1,-1 0 1,1-1-1,-1 1-4,0-1-1,0 1 0,0-1 1,0 1-1,0-1 0,0 1 1,0 0-1,-1 0 1,1-1-1,0 1 0,0 0 1,0 0-1,0 0 0,0 0 1,-2 1-1,-10 1-13,1 1 0,-1 1 0,1 0 0,0 0 0,0 1 0,1 1 0,-1 0 0,1 1 0,-16 12 0,7-3 58,1 1 0,1 0 1,1 1-1,-15 21 0,22-27 47,-59 83-7,61-81-70,0 0 1,0 1-1,1-1 1,1 1-1,-5 20 1,10-31 28,0 1 0,0-1 1,1 0-1,-1 1 0,1-1 1,0 0-1,0 1 0,1-1 0,-1 0 1,1 1-1,0-1 0,0 0 1,3 8-1,-3-9-3,1-1 1,0 1-1,-1-1 0,1 0 1,0 0-1,0 1 0,0-1 1,1 0-1,-1-1 0,0 1 0,1 0 1,-1-1-1,1 1 0,-1-1 1,1 0-1,0 0 0,0 0 1,-1 0-1,1 0 0,0-1 1,5 1-1,11 1 190,0-1-1,35-4 1,39-8 100,-88 10-316,1 0 6,68-10 46,73-20-1,-135 27-615,1 0 1,15-8-1,5-7-4142,-15 10 2563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5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37 3072,'1'-2'303,"0"1"-1,0-1 1,1 1-1,-1-1 1,0 1 0,1 0-1,0-1 1,-1 1 0,4-2-1,-4 3 48,1-1 0,-1 0 0,0 0 0,0 0 0,1 1 0,-1-1 0,0 0 0,0 0-1,0-1 1,0 1 0,-1 0 0,1 0 0,2-7 4478,-10 20-3503,-11 21-910,-34 92 1500,47-111-1742,1-6-75,2 0 0,-1 1 0,-1 9 0,-8 22 281,12-40-357,0 0 1,0 0-1,0 0 1,0 0-1,0 0 0,0 0 1,0-1-1,0 1 1,0 0-1,0 0 0,0 0 1,-1 0-1,1 0 1,0 0-1,0 0 0,0 0 1,0 0-1,0 0 1,0 0-1,0 0 0,0 0 1,0 0-1,0 0 1,-1 0-1,1 0 0,0 0 1,0 0-1,0 0 1,0 0-1,0 0 0,0 0 1,0 0-1,0 0 1,-1 0-1,1 0 0,0 0 1,0 0-1,0 0 1,0 0-1,0 0 0,0 0 1,0 0-1,0 0 1,0 0-1,0 0 0,0 1 1,0-1-1,-1 0 1,1 0-1,0 0 0,0 0 1,0 0-1,0 0 1,0 0-1,0 0 0,0 0 1,0 0-1,0 1 1,0-1-1,0 0 0,0 0 1,0 0-1,0 0 1,0 0-1,0 0 0,0 0 1,0-1-1417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5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91 3072,'-12'1'2546,"-1"1"7617,30-5-5692,16-8-3279,16-6-1218,61-5 266,1 4 0,136-4 0,-202 23-40,-11 0-1013,-12-2-3374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6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4160,'1'-4'658,"1"0"0,-1 0 0,1 0-1,0 1 1,0-1 0,1 0 0,-1 1 0,1 0 0,-1 0 0,1-1 0,0 2-1,0-1 1,5-4 0,8 43 2350,11 57-1947,-4 1 1,16 135-1,-39-228-1057,6 67 290,-5-61-226,-1 0 0,0 1 0,-1-1-1,0 0 1,0 1 0,-4 12 0,5-20-214,-1 1-1,1-1 0,0 0 0,-1 0 0,1 0 0,0 0 0,-1 0 0,1 0 1,0 0-1,-1 1 0,1-1 0,0 0 0,-1 0 0,1 0 0,0 0 1,-1 0-1,1-1 0,0 1 0,-1 0 0,1 0 0,0 0 0,-1 0 0,1 0 1,0 0-1,0-1 0,-1 1 0,1 0 0,0 0 0,-1 0 0,1-1 1,0 1-1,0 0 0,-1 0 0,1-1 0,0 1 0,0 0 0,0 0 0,-1-1 1,5-3-1950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6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625 1 4992,'0'0'4176,"-4"4"-1910,1 2-1759,-1 0 0,0-1 0,0 0 0,0 0 0,-1 0 0,-5 5 0,-4 4 211,-132 127 2695,-91 41-2030,118-96-1129,116-84-264,-30 21 194,30-21-229,0 0 1,0-1-1,0 1 0,0-1 1,0 0-1,0 0 1,0 0-1,0 0 1,-5 0-1,9-3-1693,8-3 468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9:17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55 3392,'-1'-1'178,"1"0"-50,0 0 0,0 1 0,-1-1 0,1 1 0,-1-1 0,1 0 0,0 1 0,-1-1-1,1 1 1,-1-1 0,0 1 0,1-1 0,-1 1 0,1-1 0,-1 1 0,0 0 0,1-1 0,-1 1 0,0 0-1,1-1 1,-1 1 0,0 0 0,1 0 0,-1 0 0,0 0 0,0 0 0,0 0 0,1 0-40,0-1 1,0 1-1,0 0 1,0 0 0,0 0-1,0 0 1,0 0-1,0 0 1,0 0-1,0-1 1,1 1 0,-1 0-1,0 0 1,0 0-1,0 0 1,0 0-1,0-1 1,0 1 0,0 0-1,0 0 1,-1 0-1,1 0 1,0 0-1,0-1 1,0 1-1,0 0 1,0 0 0,0 0-1,0 0 1,0 0-1,0-1 355,-1 1-354,1 0-1,0 0 1,0 0-1,0 0 1,0 0 0,0 0-1,-1 0-3,1-1 1,0 1-1,0 0 0,-1 0 0,1 0 0,0-1 1,0 1-1,0 0 0,-1 0 0,1 0 0,0-1 1,0 1-1,0 0 0,0 0 0,0-1 1,0 1-1,0 0 0,-1 0 0,1-1 0,0 1 1,0 0-1,0-1 0,0 1 0,0 0 1,0 0-1,0-1 0,0 1 0,0 0 0,0 0 1,1-1-1,-1 1 0,0 0 0,0 0 1,0-1-1,0 1 0,0 0 0,0 0 0,1-1 1,-1 1-1,0 0 0,0 0 0,0 0 1,0-1-1,1 1 0,-1 0 0,0 0 0,0 0 1,1 0-1,-1-1 0,0 1 0,1 0 1,1-1 87,0 1 1,1-1-1,-1 1 1,0-1-1,0 1 1,1 0-1,-1 0 1,1 0-1,-1 0 1,3 0-1,10 1 281,213-11 1667,-32 0-1399,-128 8-571,122 0-84,-153 4-35,0 1 0,73 17 0,-108-19-42,4 0 64,1 1 1,-1 0-1,0 0 1,11 7-1,-16-9-71,0 0-1,0 1 1,-1-1-1,1 1 1,0-1-1,-1 1 1,1 0-1,0-1 1,-1 1-1,1 0 1,-1-1-1,1 1 1,-1 0-1,1-1 1,-1 1-1,0 0 1,1 0-1,-1 0 1,0-1-1,0 1 1,0 0-1,1 0 1,-1 0-1,0 0 1,0 0-1,0-1 1,0 1 0,0 0-1,-1 0 1,1 0-1,0 0 1,0-1-1,-1 1 1,1 0-1,0 0 1,-1 0-1,1-1 1,0 1-1,-1 0 1,1 0-1,-1-1 1,0 1-1,1-1 1,-1 1-1,1 0 1,-2 0-1,-14 11-1806,-3 0 512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18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 3232,'1'0'8594,"5"0"-4285,-3 0-6007,-2 0 2135,0 0-202,3 3-172,1-1 1,-1 1-1,0 0 0,0 0 1,-1 0-1,1 0 1,-1 1-1,7 6 0,14 15 156,-18-20-148,-1 1-1,0 0 1,0 0-1,0 1 1,0 0 0,-1-1-1,0 1 1,-1 1-1,1-1 1,-1 0-1,-1 1 1,3 12-1,19 36 96,-23-54-129,0 1 0,0 0 1,1 0-1,-1 0 0,1 0 0,-1-1 0,1 1 1,0-1-1,0 1 0,0-1 0,0 0 1,1 0-1,-1 0 0,6 4 0,-6-5 5,0 0 1,0 0-1,0-1 0,0 1 0,1 0 1,-1-1-1,0 1 0,0-1 0,1 0 1,-1 0-1,0 0 0,0 0 0,1 0 0,-1-1 1,0 1-1,1 0 0,-1-1 0,0 0 1,0 0-1,3-1 0,-1 0-13,-1-1-1,1 0 1,0 0-1,-1 0 1,0-1 0,1 1-1,-1-1 1,-1 0-1,1 0 1,3-6 0,-2 4 13,61-107 246,-60 105-259,-2 3-63,0 1 1,0-1-1,0 1 1,0 0-1,1 0 1,0 0-1,0 0 1,0 0-1,0 1 1,0 0 0,9-5-1,-6 5 46,-1 1-1,1 0 1,0 0 0,-1 0-1,1 1 1,0 0-1,0 0 1,0 1 0,13 1-1,-7-1 166,-7 0-102,0 0-1,-1 0 0,1 1 1,0-1-1,5 3 0,-9-3-46,-1 1 0,0-1 1,0 1-1,1-1 0,-1 1 0,0 0 0,0 0 0,0-1 0,0 1 0,0 0 0,0 0 0,0 0 0,0 0 0,0 0 0,0 0 0,0 0 0,-1 1 0,1-1 0,0 0 0,-1 0 0,1 1 0,-1-1 0,0 0 0,1 3 0,0 3 37,0 0 0,-1 0 0,1 0 0,-2 0 0,1 0 0,-1 0 1,0 0-1,0 0 0,-5 11 0,10-22 165,-1-1 1,0 1-1,1 0 1,0 0-1,0 0 1,8-5 0,39-29-421,-48 36 232,8-5-142,0-1 1,1 2-1,1-1 0,-1 2 0,1 0 0,0 0 0,0 1 0,0 1 0,0 0 1,27-2-1,-35 5 74,-1 0 0,0 1 0,1 0 0,-1 0 0,0 0 0,0 1 0,0-1 0,0 1 0,0 0 0,0 0 0,0 0 0,0 1 0,-1-1 0,6 6 0,4 4 132,-1 1 0,15 20 0,1 2 179,-26-33-224,0 1-1,0-1 1,1 0 0,-1 0-1,1 0 1,0 0-1,-1 0 1,1 0 0,0-1-1,0 1 1,0-1 0,0 0-1,0 0 1,4 1-1,-4-2 12,0 0 0,0 0 0,-1-1 0,1 1 0,0 0 0,0-1 0,-1 0 0,1 0 0,0 0 0,-1 0 0,1 0 0,-1 0 0,1-1 0,-1 1 0,1-1 0,2-2 0,71-63 302,-17 14-321,-33 27-86,-25 25-127,0 0 0,0 1 0,-1-1 0,1 0-1,0 0 1,0 0 0,-1 0 0,1 0 0,-1 0 0,1 0-1,-1 0 1,1 0 0,-1 0 0,0 0 0,0-1 0,1 1-1,-1 0 1,0 0 0,0 0 0,0 0 0,0 0 0,0-1-1,0 1 1,0 0 0,-1 0 0,0-2 0,1 3-98,0 0 1,0-1-1,-1 1 1,1 0-1,-1-1 1,1 1-1,0 0 1,-1-1 0,1 1-1,-1 0 1,1-1-1,-1 1 1,1 0-1,-1 0 1,1 0-1,-1 0 1,0-1-1,0 1-488,-10-1-1446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2976,'-4'-24'971,"4"24"-962,0 0 0,-1 0 0,1 0 1,0 0-1,0 0 0,0-1 0,0 1 1,0 0-1,0 0 0,0 0 1,0 0-1,0 0 0,0 0 0,0-1 1,0 1-1,0 0 0,0 0 1,0 0-1,0 0 0,0 0 0,0-1 1,0 1-1,0 0 0,0 0 0,0 0 1,0 0-1,0 0 0,0-1 1,0 1-1,1 0 0,-1 0 0,0 0 1,0 0-1,0 0 0,0 0 1,0 0-1,0 0 0,0-1 0,1 1 1,-1 0-1,0 0 0,0 0 0,0 0 1,3 2 1528,-4 124 1001,-28 205-1,14-241-2026,-15 111 368,24-149-671,-1 49 1124,7-99-1293,0-1 1,0 1 0,-1 0 0,1-1 0,0 1 0,-1-1 0,1 1 0,-1-1 0,1 1-1,-1-1 1,-1 3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19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3904,'0'0'179,"0"-1"0,0 0-1,0 0 1,0 0 0,1 1 0,-1-1 0,0 0-1,1 0 1,-1 1 0,0-1 0,1 0 0,-1 0 0,1 1-1,-1-1 1,1 0 0,-1 1 0,1-1 0,-1 1 0,1-1-1,0 1 1,-1-1 0,2 0 0,-1 1 38,-1-1 0,1 1 1,-1 0-1,1-1 0,0 1 0,-1-1 0,1 1 1,-1-1-1,1 1 0,-1-1 0,0 0 1,1 1-1,-1-1 0,1 1 0,-1-1 0,0 0 1,0 1-1,1-1 0,-1 0 0,0 0 0,0 1 1,0-2-1,3 23 5717,3 22-5383,-2-10-269,-3-28-262,0 1-1,-1 0 1,1 0 0,-1-1-1,-1 10 1,-1 6 127,-3 16-1364,-2-19-2827,6-15 2444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19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54 6816,'-18'-21'3072,"2"0"-2656,8 13 896,-1 4-1376,4 4-800,10 7 544,-2-2-576,8-1 512,3 5-2432,5 3 1568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0:21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8 2400,'-10'-4'695,"10"4"-637,0 0 0,0 0 0,-1 0 0,1 0 0,0 0 0,0 0 0,-1 0-1,1 0 1,0 0 0,0 0 0,-1 0 0,1 0 0,0 0 0,0 0 0,-1 0 0,1 0 0,0 0 0,0 0 0,0 0 0,-1 0 0,1 0 0,0 0 0,0 0 0,-1 0 0,1 1 0,0-1 0,0 0 0,0 0 0,0 0 0,-1 0 0,1 1-1,0-1 1,0 0 0,0 0 0,0 0 0,0 1 0,-1-1 0,1 0 0,0 1 0,-7 5 3928,-13 13-2452,13-14-1274,1 1 0,-1 1 1,1-1-1,0 1 0,1 0 0,0 0 0,0 1 1,1-1-1,-1 1 0,2 0 0,-1 0 0,-3 13 1,3-7-154,0 0 0,2 0 0,-1 1 1,2-1-1,0 1 0,1 28 0,0-41-74,0-1-1,0 1 1,0-1-1,1 1 1,-1-1-1,0 1 0,1-1 1,-1 1-1,1-1 1,-1 1-1,1-1 1,0 1-1,0-1 1,0 0-1,-1 1 1,1-1-1,0 0 0,1 0 1,-1 0-1,0 0 1,0 0-1,2 1 1,-2-2 12,0 1 0,1-1 0,-1 0 0,0 0 0,1 0 1,-1 0-1,1 0 0,-1 0 0,0-1 0,1 1 0,-1 0 0,0-1 0,0 1 1,1-1-1,-1 1 0,0-1 0,0 1 0,0-1 0,0 0 0,1 0 0,-1 0 1,0 0-1,-1 1 0,1-1 0,1-2 0,5-4 135,-1 0 0,0-1 0,-1 0 0,0 0 0,5-10 0,18-48 255,-20 46-286,11-34 102,-18 54-236,-1-1 1,0 0-1,0 0 1,1 0-1,-1 1 1,0-1 0,0 0-1,0 0 1,0 0-1,0 0 1,0 0-1,0 1 1,0-1-1,-1 0 1,1-1-1,-3 3-19,0 7 10,-44 178 1328,27-84-1061,7-31 52,-26 78-1,35-139 5,0 1 0,-11 15 0,15-26-324,0 0 1,0 0-1,0 0 1,0 0-1,0 0 1,0 0-1,0 1 1,0-1-1,0 0 1,0 0-1,0 0 1,0 0-1,-1 0 1,1 0-1,0 0 1,0 0-1,0 0 1,0 0-1,0 1 1,0-1-1,0 0 1,0 0-1,-1 0 1,1 0-1,0 0 1,0 0-1,0 0 1,0 0-1,0 0 1,0 0-1,-1 0 0,1 0 1,0 0-1,0 0 1,0 0-1,0 0 1,0 0-1,0 0 1,0 0-1,-1-1 1,-3-4 1,0-7-442,3 8 390,0 1 0,1-1-1,0 0 1,-1 1 0,1-1-1,1 1 1,-1-1 0,0 1-1,1-1 1,0 0 0,0 1-1,0 0 1,0-1 0,0 1-1,3-4 1,3-10-39,1 1 0,1 0 0,21-29 0,-13 24 77,7-11 6,2 2 0,40-37-1,158-110 61,-67 66 16,-148 104-8,7-6-256,-16 13 201,1 0-1,-1 0 1,0-1 0,0 1-1,0 0 1,0 0 0,0 0 0,0 0-1,1 0 1,-1 0 0,0-1-1,0 1 1,0 0 0,0 0-1,1 0 1,-1 0 0,0 0 0,0 0-1,0 0 1,0 0 0,1 0-1,-1 0 1,0 0 0,0 0-1,0 0 1,1 0 0,-1 0 0,0 0-1,0 0 1,0 0 0,0 0-1,1 0 1,-1 0 0,0 0-1,0 0 1,0 0 0,0 0 0,1 1-1,-1-1 1,0 0 0,0 0-1,0 0 1,0 0 0,0 0-1,1 0 1,-1 1 0,0-1 0,0 0-1,0 0 1,0 0 0,0 0-1,0 1 1,0-1 0,0 0-1,0 0 1,0 0 0,0 1 0,0-1-1,0 0 1,0 0 0,0 28 185,-3 0 0,0 0 1,-11 41-1,14-68-191,0-1 0,0 0 0,0 0 0,0 0 0,0 0 0,-1 1-1,1-1 1,0 0 0,0 0 0,0 0 0,0 1 0,0-1 0,0 0 0,0 0 0,0 0 0,0 1 0,0-1 0,0 0 0,0 0 0,0 0-1,0 1 1,0-1 0,0 0 0,0 0 0,0 0 0,0 1 0,0-1 0,0 0 0,0 0 0,0 0 0,1 1 0,-1-1 0,0 0 0,0 0-1,0 0 1,0 0 0,0 1 0,1-1 0,-1 0 0,0 0 0,0 0 0,9-6 417,10-20 153,-14 20-618,0-1 0,-1 1 1,11-9-1,8-11-84,-17 17 94,-5 7 7,0 0 0,0 0 0,1 0 0,-1 0 0,1 0-1,-1 0 1,1 1 0,0-1 0,0 0 0,0 1 0,0-1 0,2 0 0,-3 1 13,-1 1-1,0 0 0,1 0 1,-1 0-1,0-1 0,1 1 0,-1 0 1,0 0-1,1 0 0,-1 0 1,1 0-1,-1 0 0,0 0 1,1 0-1,-1 0 0,1 0 1,-1 0-1,0 0 0,1 0 1,-1 0-1,0 0 0,1 0 0,-1 0 1,1 0-1,0 9-126,-1 8 206,1 11 157,-1-22-203,0 0 0,0 1-1,1-1 1,0 0 0,0 1 0,0-1-1,1 0 1,3 9 0,-4-16 4,0 1 1,0 0-1,1 0 0,-1 0 1,0 0-1,0-1 1,0 1-1,0-1 1,0 1-1,0-1 1,0 1-1,0-1 1,1 0-1,3-2 83,13-6-55,-1-1 0,25-18 0,-25 16-81,-1 1 0,27-13-1,-40 23 15,14-7-200,27-15 0,-48 26 180,1 1 1,0 0 0,0 0 0,0 0 0,1 1-1,-1-1 1,1 0 0,0 1 0,0 0 0,1 0 0,-2 6-1,1-4 16,0 1 0,0 0 0,1-1 0,0 1 1,1 0-1,-1-1 0,2 1 0,0 11 0,1-11 66,1-1 0,-1 1 1,1-1-1,1 1 0,-1-1 1,1 0-1,0 0 0,1-1 1,8 10-1,-12-14-25,1 0 1,0 0-1,0 0 1,0 0-1,0 0 1,0-1-1,1 1 1,-1-1-1,0 1 1,1-1-1,-1 0 1,1 0-1,-1 0 0,1 0 1,0 0-1,-1-1 1,1 1-1,0-1 1,0 0-1,-1 0 1,1 0-1,0 0 1,0 0-1,0-1 1,-1 1-1,1-1 0,0 0 1,-1 1-1,1-1 1,2-2-1,0 0 19,0 0 0,-1 0 0,1-1 0,-1 0 0,0 1 0,0-2 0,0 1 0,-1 0 0,1-1 0,-1 0 0,0 0 0,4-9-1,-5 9-27,0 1-1,0-1 0,-1 0 0,0 0 1,1 1-1,-2-1 0,1 0 1,-1 0-1,1 0 0,-1 0 0,-1 0 1,1 0-1,-1 0 0,0 0 0,-1-4 1,0 2-46,-1 1 0,1 1 0,-1-1 0,-1 0 0,1 1 0,-1-1 0,0 1 0,-5-5 0,8 9 26,0 0 1,1 1-1,-1-1 1,0 0-1,0 1 1,0-1-1,1 0 1,-1 0-1,1 0 1,-1 1-1,0-1 1,1 0-1,0 0 1,-1 0-1,1 0 1,-1 0-1,1 0 1,0 0-1,0 0 1,0 0-1,0 0 1,0 0-1,0-2 1,0 2-2,1 0 0,-1 1 0,1-1 0,-1 0 0,1 0 0,0 1 0,-1-1 1,1 0-1,0 1 0,0-1 0,-1 0 0,1 1 0,0 0 0,0-1 0,0 1 1,0-1-1,0 1 0,-1 0 0,1-1 0,0 1 0,0 0 0,0 0 0,0 0 0,1 0 1,15-2-143,-2 0 287,30-6 1,-15 0-133,41-4 1,-59 11 102,-11 1-88,0-1 8,1 1-1,-1 0 1,0 0 0,0 0-1,1 0 1,-1 0 0,0 0-1,0 0 1,0 0 0,3 1-1,-3-1 282,1 1-60,25 10 886,-26-10-1178,16 7 100,-15-6-28,0 1-1,0 0 1,0 0-1,0 0 1,0 0-1,-1 0 1,1 0-1,-1 0 1,0 0-1,0 1 1,0-1-1,0 5 1,3 10-3,-3-14 2,0 0 0,-1 0 0,1 0 0,-1 0 0,0 0 0,-1 4 0,1-5-9,0 0 0,0 0 0,0 0 1,0 0-1,0 0 0,1 0 0,-1 0 0,3 5 0,-2-3-3,0 0 1,-1 0-1,1 0 1,-1 0-1,0 7 0,0 6-185,3 3 6,-3-17 179,0 1-1,0-1 1,1 0-1,-1 0 1,1 0-1,0 0 1,1 0-1,-1 0 1,1 0-1,-1-1 1,1 1-1,0 0 1,3 3-1,1 0 20,-4-4-38,1 0-1,-1 0 1,1-1-1,0 1 1,5 3 0,-7-5-3,0-1 0,0 1 0,0-1 0,0 1 0,0-1 0,1 1 0,-1-1 0,0 0 1,0 0-1,0 0 0,0 1 0,1-1 0,-1 0 0,0-1 0,0 1 0,0 0 0,1 0 1,-1 0-1,0-1 0,0 1 0,0-1 0,0 1 0,2-2 0,2-1 46,1-1 0,-1 0-1,0-1 1,7-7 0,-2 1 6,123-132 299,-129 139-331,0-1-1,-1 0 0,1 0 0,-1 0 0,0 0 0,-1-1 0,1 1 0,-1-1 0,0 0 0,0 0 1,-1 1-1,1-1 0,-1-8 0,-1 13-27,0-1 0,0 1 1,-1 0-1,1 0 1,0 0-1,-1-1 0,1 1 1,-1 0-1,1 0 0,-1 0 1,0 0-1,0 0 0,1 0 1,-1 0-1,0 0 0,0 0 1,0 1-1,0-1 0,0 0 1,0 0-1,0 1 0,0-1 1,0 1-1,0-1 0,0 1 1,-1-1-1,1 1 0,0 0 1,0-1-1,-1 1 0,1 0 1,0 0-1,0 0 0,-2 0 1,0 0-20,-1 0 0,1 0 0,-1 0 0,1 0 0,-1 1 0,1-1 0,-1 1 0,1 0 0,0 0 0,-1 0 0,-2 2 0,2 0 47,0 1 1,0-1-1,0 0 0,1 1 1,0 0-1,0 0 0,0 0 0,0 0 1,1 1-1,-1-1 0,1 1 1,0-1-1,0 1 0,1 0 0,0 0 1,-1 0-1,2 0 0,-1 0 1,0 0-1,1 6 0,0-2 19,0 0 0,1 0 0,0 1 0,1-1-1,-1 0 1,2 0 0,-1-1 0,1 1 0,1 0 0,5 10-1,-6-15-38,0 0 0,0 0 0,0 0 0,0 0 0,1 0 0,-1-1 0,1 1 0,0-1 0,0 0 0,0-1 0,1 1 0,-1-1 0,1 1 0,-1-1 0,10 2 0,-6-2-214,-1-1 1,0 0-1,0 0 0,0 0 1,1-1-1,-1 0 1,0-1-1,1 0 0,-1 0 1,12-4-1,36-17-3605,2-3 1120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2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422 120 2816,'0'0'36,"0"0"1,0 0 0,0 0-1,0-1 1,0 1-1,0 0 1,0 0 0,0 0-1,0-1 1,0 1-1,0 0 1,0 0-1,0 0 1,0-1 0,0 1-1,0 0 1,1 0-1,-1 0 1,0 0 0,0-1-1,0 1 1,0 0-1,0 0 1,1 0-1,-1 0 1,0 0 0,0-1-1,0 1 1,1 0-1,-1 0 1,0 0 0,0 0-1,0 0 1,1 0-1,-1 0 1,0 0-1,0 0 1,0 0 0,1 0-1,-1 0 1,0 0-1,12 3 479,0-1 2847,-12-1-3207,0-1 1,0 0-1,1 0 1,-1 0-1,0 0 0,0 0 1,1 0-1,-1 0 0,0 0 1,1 0-1,-1 0 1,0 0-1,0 0 0,1 0 1,-1 0-1,0 0 0,1 0 1,-1-1-1,0 1 0,0 0 1,1 0-1,-1 0 1,0 0-1,0 0 0,0-1 1,1 1-1,-1 0 0,0 0 1,0 0-1,0-1 1,1 1-1,-11-12 2100,-5-1-1888,-2 1 0,1 1 1,-1 0-1,-1 1 1,0 1-1,0 1 0,0 0 1,-29-7-1,35 13-339,0-1-1,0 1 1,-1 1 0,1 0 0,-1 1-1,-20 2 1,26-1-29,0 1 0,0-1 0,0 1 0,0 1 0,1-1 0,-1 1 0,1 0 0,0 1 0,-1-1 0,1 1 0,1 0 0,-11 11 0,10-9 7,0 1 0,0 0-1,1 0 1,0 0 0,1 1-1,0-1 1,0 1 0,0 0-1,-4 17 1,6-19-12,1 0-1,0 0 1,0 1 0,1-1 0,-1 0-1,1 1 1,1-1 0,-1 0 0,1 0-1,0 1 1,0-1 0,1 0 0,0 0-1,4 9 1,-3-10 54,1 1 1,0-1-1,0 0 0,0 0 1,1 0-1,0 0 0,0-1 1,0 0-1,0 0 0,1 0 1,0-1-1,-1 1 0,12 3 1,-10-4 63,1 0 1,0-1-1,0 1 1,0-2-1,0 1 1,0-1-1,0 0 1,0-1 0,0 0-1,15-1 1,-21 0-33,1 1 0,0-1 0,-1 0 0,1 1 0,-1-1 0,1 0 0,-1 0 0,1-1 0,-1 1 0,0 0 0,0-1 0,1 1 0,-1-1 0,0 0 0,0 0 0,2-4 0,-3 6-73,-1 0 1,0-1-1,0 1 1,0 0-1,0 0 0,1-1 1,-1 1-1,0 0 1,0-1-1,0 1 1,0 0-1,0-1 1,0 1-1,0-1 1,0 1-1,0 0 1,0-1-1,0 1 1,0 0-1,0-1 1,0 1-1,0 0 0,-1-1 1,1 1-1,0 0 1,0 0-1,0-1 1,0 1-1,-1 0 1,1-1-1,0 1 1,0 0-1,-1 0 1,1-1-1,0 1 1,0 0-1,-1 0 1,1 0-1,-1-1 0,0 1-23,-1-1 1,0 1-1,0 0 0,1 0 0,-1-1 0,0 1 0,0 1 0,-3-1 0,-34 9-523,32-6 476,0 1 1,1-1-1,-1 1 1,1 0-1,0 0 1,-10 10-1,4-2 10,-19 23 0,20-19-1,1 0 0,0 1-1,2 1 1,0-1 0,0 2 0,-5 21 0,10-28 37,-1 1 0,2 0 1,0 0-1,0-1 0,1 1 0,1 0 0,0 0 0,1 0 1,0 0-1,1 0 0,0 0 0,6 18 0,-6-27 44,-1-1 0,0 1 0,1-1 0,-1 0-1,1 0 1,0 0 0,0 0 0,0 0 0,1 0-1,-1-1 1,1 1 0,-1-1 0,1 1 0,0-1-1,0 0 1,5 3 0,-4-3 11,1-1-1,0 1 1,0-1-1,-1 1 1,1-2 0,0 1-1,0 0 1,0-1-1,0 0 1,10-1 0,-3-1 11,0 0 0,0-1 0,1-1 0,-2 0 0,1 0 0,0-1 0,-1-1 0,0 0 0,11-8 0,23-22-13,71-70 0,-33 26-150,-75 73 82,-1 0 1,1 1-1,-1 0 1,2 0 0,-1 1-1,1 0 1,-1 1-1,14-5 1,-21 8 23,0 1-1,0 0 1,0-1 0,0 1-1,1 0 1,-1 0-1,0 0 1,0 0 0,1 0-1,-1 0 1,0 0 0,0 1-1,0-1 1,1 0-1,-1 1 1,0-1 0,0 1-1,0-1 1,0 1 0,0-1-1,0 1 1,0 0 0,0 0-1,0-1 1,0 1-1,0 0 1,0 0 0,-1 0-1,1 0 1,0 0 0,-1 0-1,1 0 1,-1 0-1,1 0 1,-1 1 0,1-1-1,0 2 1,0 4 21,1-1 0,-1 1 0,0 0 0,0 0 0,-1 8 0,-1 41 278,-9 67-1,9-112-69,1-11-217,0 0 0,0-1 0,0 1 0,0 0-1,0 0 1,0 0 0,0 0 0,0 0 0,0 0 0,0 0-1,0 0 1,0 0 0,0 0 0,0 0 0,0 0 0,0 0-1,0 0 1,0 0 0,0 0 0,0 0 0,1 0 0,-1 0-1,0 0 1,0 0 0,0 0 0,0 0 0,0 0 0,0 0-1,0 0 1,0 0 0,0 0 0,0 0 0,0 0 0,0 0-1,0 0 1,0 0 0,0 0 0,0 0 0,0 0 0,0 0-1,0 0 1,0 0 0,0 0 0,0 0 0,0 0 0,0 0-1,0 0 1,0 0 0,0 0 0,0 0 0,0 1-1,7-19 248,-2 5-271,17-35-78,-8 15 150,35-61-1,-40 80-67,0 0 0,1 1 0,0 1 0,16-15 0,-26 27 9,0-1-1,0 1 1,1 0-1,-1-1 0,0 1 1,1 0-1,-1-1 1,0 1-1,1 0 1,-1 0-1,0-1 0,1 1 1,-1 0-1,1 0 1,-1 0-1,0 0 1,1-1-1,-1 1 0,1 0 1,-1 0-1,1 0 1,-1 0-1,0 0 1,1 0-1,-1 0 0,1 0 1,-1 0-1,1 0 1,-1 0-1,0 1 1,1-1-1,-1 0 0,1 0 1,-1 0-1,0 1 1,1-1-1,-1 0 1,1 0-1,-1 1 0,0-1 1,1 0-1,-1 0 1,0 1-1,0-1 1,1 0-1,-1 1 0,0-1 1,0 1-1,0-1 1,1 0-1,-1 1 1,0-1-1,0 1 0,0 0 1,2 4-14,-1 0 0,0 0 0,0 10 0,0-7-23,3 47 131,-4-42-99,0 0-1,1 0 1,1 0-1,0 0 1,1-1 0,5 15-1,-4-16 32,1 2-9,11 21 0,-13-29 14,0-1 0,0 0 0,0 0 0,1 0 1,-1-1-1,1 1 0,0-1 0,5 4 0,-5-4 9,1-1-1,-1 1 1,1-1-1,-1 0 1,1-1-1,-1 1 1,1-1-1,0 0 1,0 0-1,0 0 1,0-1 0,0 1-1,0-1 1,0 0-1,0-1 1,6-1-1,-3 1-14,0-2 1,0 1-1,0-1 0,-1 0 1,0-1-1,1 0 0,-1 0 1,0 0-1,8-8 0,-1 1 31,-1-1 0,0 0 0,-1 0-1,0-1 1,-1-1 0,13-20 0,-13 14 4,0-1 1,9-26 0,-17 39-42,-1 0 0,0 0 0,0 0 0,0-1 1,-1 1-1,0-1 0,-1 1 0,0-1 0,-1-10 0,0 16-50,1 0 0,-1 0 0,0 0 0,0 1 0,0-1 0,-1 0 0,1 1 0,-1-1 0,1 1 0,-1 0 0,0-1 0,0 1 0,-3-3 0,4 4 16,0 0 0,0 0 1,-1 0-1,1 0 0,0 0 0,0 1 0,-1-1 0,1 1 0,0-1 0,-1 1 0,1-1 0,-1 1 0,1 0 0,0 0 0,-1 0 0,1-1 0,-1 1 1,1 1-1,-1-1 0,1 0 0,-1 0 0,1 0 0,0 1 0,-1-1 0,1 1 0,-1-1 0,1 1 0,-2 1 0,-1 1-28,0 0 0,0 0-1,1 0 1,-1 1 0,1-1-1,0 1 1,0 0-1,1 0 1,-1 0 0,1 0-1,-1 1 1,1-1 0,1 1-1,-1-1 1,1 1 0,-1 0-1,1-1 1,1 1-1,-1 0 1,1 0 0,0 5-1,0 2 67,0 0-1,1 1 0,1-1 0,0 0 0,1 0 0,0 0 1,7 16-1,20 35 71,-26-55-73,0-1 0,1 1 0,0-1 1,1 0-1,10 10 0,-15-15 18,1-1 0,0 1 1,0-1-1,0 1 0,0-1 0,0 0 1,0 0-1,1 0 0,-1 0 0,0-1 0,0 1 1,1 0-1,-1-1 0,0 0 0,1 1 0,-1-1 1,1 0-1,-1 0 0,0 0 0,1-1 1,2 0-1,-2 0 0,0 0 0,0 0 0,1-1 0,-1 1-1,0-1 1,0 0 0,-1 0 0,1 0 0,0-1 0,-1 1 0,1-1 0,-1 1 0,4-6 0,6-11-36,-1-1 1,-1 0 0,-1-1-1,-1 0 1,9-33-1,16-39-85,-31 88 32,-1 2 30,1 0-1,-1 0 1,0 0 0,0 0-1,0 0 1,0-6 0,1 17-102,1 0 1,0 0-1,5 11 1,7 18 71,-9-18 28,2 0 1,0 0 0,1-1-1,0 0 1,15 19 0,-20-31 67,0 0 0,1 0 1,0-1-1,0 1 1,0-1-1,1 0 0,12 8 1,-15-12 1,0 1-1,1-1 1,-1 0 0,0 0-1,1 0 1,-1 0 0,1-1-1,-1 1 1,1-1 0,0 0-1,-1 0 1,1 0 0,-1 0 0,1-1-1,-1 0 1,1 1 0,-1-1-1,5-2 1,4-2-36,-1 0 1,1-1-1,-1-1 1,0 0-1,-1 0 1,0-1-1,14-12 1,59-72-68,-46 47-1,35-42 182,-71 86-97,0 0 1,0 0 0,0 0-1,0 0 1,0 0 0,0-1 0,0 1-1,-1 0 1,1 0 0,-1-1-1,1 1 1,-1 0 0,1-1 0,-1 1-1,0-1 1,0 1 0,0-1-1,1 1 1,-1 0 0,-1-1 0,1 1-1,0-1 1,0 1 0,0-1-1,-1 1 1,1 0 0,-1-2 0,0 3-34,1-1 0,0 1 1,0 0-1,-1 0 1,1 0-1,0 0 0,0-1 1,0 1-1,-1 0 1,1 0-1,0 0 0,-1 0 1,1 0-1,0 0 1,0 0-1,-1 0 0,1 0 1,0 0-1,0 0 0,-1 0 1,1 0-1,0 0 1,-1 0-1,1 0 0,0 0 1,0 0-1,-1 0 1,1 1-1,0-1 0,0 0 1,-1 0-1,-12 9-291,-10 12-100,14-8 353,2 1 0,-1 0 0,1 0 0,1 1 0,1 0 0,0 0 0,1 0 0,1 0 0,0 1 0,1-1 0,0 1 0,2 0 0,-1 0 0,2-1 0,4 25 0,-4-35 59,0 0 1,1 0-1,-1 0 0,1-1 0,0 1 0,1 0 0,-1-1 0,1 0 1,0 1-1,5 5 0,-7-8 16,1-1 0,-1 1 0,1 0 1,0-1-1,-1 1 0,1-1 0,0 0 0,0 0 1,0 1-1,0-1 0,0-1 0,0 1 1,0 0-1,1 0 0,-1-1 0,0 1 0,0-1 1,1 0-1,-1 1 0,0-1 0,0 0 0,1 0 1,-1-1-1,4 0 0,-4 0 16,0 0-1,0 0 1,0 0 0,0 0-1,0 0 1,0 0-1,-1-1 1,1 1 0,0-1-1,-1 0 1,1 1 0,-1-1-1,0 0 1,0 0 0,1 0-1,0-3 1,2-4 81,-1 0 0,4-15 0,-5 16-107,4-13-14,-1 1 1,-1-1-1,2-32 0,0-71-1393,-7 229 826,3 127 519,0-180 162,-1 1-1,-4-1 1,-9 61 0,-3-16 317,13-82-267,-1-1 0,0 0 1,-1 1-1,-1-1 0,-9 19 1,13-30-140,0 1 1,-1-1 0,0 0-1,1 0 1,-1 0 0,-1 0-1,1-1 1,0 1 0,-1 0-1,1-1 1,-4 3 0,5-4-45,0 0 0,0-1 0,0 1 0,0-1 0,-1 1 0,1-1 1,0 1-1,0-1 0,0 1 0,-1-1 0,1 0 0,0 0 0,0 0 0,-1 0 1,1 0-1,0 0 0,-1 0 0,1 0 0,0 0 0,0 0 0,-2-1 0,0 0-43,0-1 0,1 1 0,-1-1 0,1 1 0,-1-1 0,1 0 0,0 0 0,-1 0-1,-1-2 1,-1-3-80,-1 0 0,1 0 0,0 0 0,1-1 0,-5-11 0,7 14 109,0 1 0,1-1 0,0 0 0,0 0 0,0 0 0,0 0 1,1 0-1,0 0 0,0 0 0,0 0 0,1 0 0,0 0 0,0 0 0,0 0 0,0 0 0,4-6 0,-2 5-11,0-1-1,1 1 0,-1 0 1,1 0-1,1 1 0,-1-1 1,1 1-1,0 0 0,1 0 1,-1 1-1,7-5 0,52-30 156,27-20 282,-82 53-348,-1-1-1,1-1 1,-2 0-1,1 0 0,-1 0 1,0-1-1,9-16 1,4-18 72,-1-1 0,-2-1 0,-3-1 1,-1 0-1,8-56 0,-15 69 162,2-1 0,1 1 0,15-34 0,-23 64-227,1-1-1,-1 1 1,1 0-1,0 0 1,-1 0-1,5-4 1,-6 7-41,0 0-1,0 0 1,0 0 0,0 0 0,1 0-1,-1 0 1,0-1 0,0 1-1,0 0 1,0 0 0,0 0 0,0 0-1,0 0 1,0 0 0,0-1 0,0 1-1,1 0 1,-1 0 0,0 0-1,0 0 1,0-1 0,0 1 0,0 0-1,0 0 1,0 0 0,0 0 0,0 0-1,0-1 1,0 1 0,0 0-1,0 0 1,-1 0 0,1 0 0,0-1-1,0 1 1,0 0 0,0 0-1,0 0 1,0 0 0,-1 0-111,2 6-116,1 0 198,-1-1 1,0 1 0,-1-1 0,1 1 0,-1-1 0,0 1-1,-1 7 1,0 9 23,0 44 60,3 88-27,-1-140 73,1 0 1,0 0 0,1 0 0,1 0-1,8 22 1,-11-35-92,-1 0 0,1 0 0,-1 0-1,1 1 1,0-1 0,0 0 0,-1 0 0,1 0-1,0-1 1,0 1 0,0 0 0,0 0-1,2 1 1,-3-2-8,1 0-1,0 0 1,-1 1 0,1-1-1,0 0 1,0 0 0,-1 0-1,1 0 1,0 0 0,-1 0-1,1 0 1,0 0-1,-1 0 1,1-1 0,0 1-1,-1 0 1,1 0 0,0 0-1,-1-1 1,1 1 0,0 0-1,-1-1 1,1 1-1,-1-1 1,1 1 0,-1-1-1,1 1 1,-1-1 0,1 1-1,-1-1 1,1 0 0,10-15 122,-1-1 0,-1-1 0,13-31 0,-19 41-120,22-51 10,51-91 1,-61 134-191,-15 15 155,0 1 0,1-1 0,-1 1 0,0 0 0,1 0 0,-1-1 0,1 1 0,-1 0 0,0-1 0,1 1 0,-1 0 0,1 0 0,-1 0 0,1 0 0,-1-1 1,0 1-1,1 0 0,-1 0 0,1 0 0,-1 0 0,1 0 0,-1 0 0,1 0 0,-1 0 0,1 0 0,-1 0 0,1 1 0,-1-1 0,0 0 0,1 0 0,-1 0 0,1 1 0,-1-1 0,0 0 0,1 0 0,-1 1 0,1-1 0,-1 0 0,0 1 0,1-1 0,-1 0 0,1 1 1,3 7-37,-1 0 0,0 0 0,0 0 0,0 1 0,-1-1 0,0 1 1,0 10-1,3 68 143,-5-63-120,-8 431 214,7-438-134,-1 0 0,-1 0 0,0 0 0,-1-1 0,-1 0 0,0 0 0,-13 25 0,16-37-11,0-1 0,0 0-1,0 0 1,0 0 0,0 0 0,-1 0 0,-3 2 0,5-3-36,0-1 0,-1-1 0,0 1 0,1 0 0,-1 0 1,1-1-1,-1 1 0,0 0 0,0-1 0,1 0 0,-1 1 1,0-1-1,0 0 0,1 0 0,-1 0 0,0 0 0,0 0 0,-2-1 1,-3-2-50,0 0 1,0 0 0,0 0-1,0-1 1,1 0 0,0 0-1,0-1 1,0 0 0,-8-8-1,6 5 16,2 0 0,-1 0 0,1 0 0,0-1 0,1 0 0,0 0 0,-5-13 0,8 18-4,1-1 0,-1 1 0,1-1 0,-1 0 0,1 0-1,1 1 1,-1-1 0,1 0 0,0-8 0,0 10 26,0 0 1,1-1 0,0 1-1,0 0 1,0 0 0,0 0 0,0 0-1,1 0 1,-1 0 0,1 1-1,-1-1 1,1 0 0,0 1-1,0-1 1,5-3 0,0 0-3,1 1-1,-1-1 1,1 2 0,0-1 0,1 1 0,-1 0 0,1 1 0,16-5 0,6 1-79,40-3-1,-28 4-3,76-14-3782,-104 17 1483,5 0-890,-7 2-2054,1 4 1947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4224,'4'-2'5954,"17"-2"-3231,16-3-1736,-22 1-565,0-1 0,0-1 1,-1 0-1,15-12 1,-24 17-306,0-1 0,-1 0 1,0 1-1,0-2 0,0 1 0,0 0 1,-1-1-1,0 1 0,4-7 1,0-13 587,-6 22-608,-2 8-113,-1-2-18,-4 40 26,2-9 53,-22 239 949,-7 49 60,31-302-900,-3 11 529,3-26 490,4-22-815,-1-3-339,1 0 0,5-21 0,-2 7-113,23-142 24,-19 108-95,35-121 0,-31 142 73,12-32 51,-21 66-6,1 0 0,1 1 0,0-1 0,9-12 0,-14 23 37,0 0 0,0 0 0,0 0 0,0 0 0,0 0 0,0 0 0,1 1 0,-1-1 0,0 0 0,0 0 0,1 1 0,-1-1 0,0 1 0,1-1 0,-1 1 0,0 0 0,1-1 0,-1 1 1,1 0-1,-1 0 0,1 0 0,-1 0 0,0 0 0,1 1 0,-1-1 0,1 0 0,-1 1 0,0-1 0,1 0 0,-1 1 0,0 0 0,1-1 0,-1 1 0,0 0 0,0 0 0,0-1 0,0 1 0,0 0 0,0 0 0,0 0 1,0 1-1,0-1 0,0 0 0,1 2 0,2 7 39,0 0 0,-1 1 0,0-1 1,-1 1-1,0-1 0,0 1 0,-1 0 1,-1 0-1,0 12 0,-3 16 127,-9 42 0,12-80-152,-3 22 71,1-5 82,-1-1 0,-6 20 0,7-33-90,1 0-1,0 0 0,-1-1 1,0 1-1,0 0 0,0 0 1,-1-1-1,1 1 0,-1-1 0,1 0 1,-1 0-1,0 0 0,-1 0 1,-3 2-1,6-4-68,-1-1-1,1 1 1,0-1-1,-1 1 1,1-1 0,-1 0-1,1 0 1,-1 0 0,1 0-1,-1 0 1,1 0-1,-1 0 1,1-1 0,-1 1-1,1 0 1,0-1-1,-1 1 1,1-1 0,-1 0-1,1 1 1,0-1 0,0 0-1,-1 0 1,1 0-1,0 0 1,0 0 0,-2-2-1,2 2-50,0 0 0,0 0 0,-1 0 0,1-1 0,0 1 0,0-1 0,0 1 0,0-1 0,0 1 0,1-1 0,-1 1 0,0-1 0,1 0 0,-1 1 0,1-1 0,0 0 0,0 1 0,-1-1 0,1 0 0,0 0 0,0 1 0,1-1 0,-1-2 0,1 3 17,-1 1-1,0-1 0,1 1 1,-1-1-1,1 1 0,-1-1 0,1 1 1,0 0-1,-1-1 0,1 1 1,-1 0-1,1 0 0,-1-1 0,1 1 1,0 0-1,-1 0 0,1 0 1,0 0-1,-1 0 0,2 0 1,19-1-57,-9 1 82,22-4 49,61-17 0,-56 12 3,8-2 118,55-22 0,-80 25-48,-1-2 0,0 0 1,-1-2-1,30-21 1,-39 24-68,4-1 119,-1-2 1,14-14-1,-25 24-133,-1-1 0,1 0 0,0-1 0,-1 1 0,0 0 0,0-1 0,0 1 0,0-1-1,-1 0 1,1 0 0,-1 1 0,0-1 0,0 0 0,0 0 0,-1-5 0,1 8-44,-1-1 1,-1 0-1,1 1 1,0-1-1,0 1 1,-1-1-1,1 1 1,0-1-1,-1 1 1,0-1-1,1 1 1,-1-1-1,0 1 1,0 0-1,0-1 0,0 1 1,0 0-1,0 0 1,0 0-1,0 0 1,0 0-1,-1 0 1,1 0-1,0 0 1,-1 0-1,1 0 1,0 1-1,-1-1 1,1 1-1,-1-1 0,1 1 1,-1-1-1,-2 1 1,0-1-48,0 1-1,0 0 1,1 0 0,-1 0 0,0 1-1,0-1 1,0 1 0,0 0 0,1 0 0,-1 1-1,0-1 1,1 1 0,-6 2 0,3 1 30,-1 0 0,1 0 0,1 1 0,-1-1 0,1 1 0,0 0 0,0 1 0,1-1 0,-1 1 0,2 0 0,-1 0 0,1 0 0,0 1 0,0-1 0,1 1 0,0 0 1,1-1-1,-2 9 0,2 0 59,-1 0 0,2 1 0,0-1 0,1 0 0,1 0 0,0 0 0,2 0 0,4 15 0,-5-22 21,0 0 1,1 0-1,0-1 1,1 0-1,0 0 1,0 0-1,9 10 1,-10-14-2,0 0 1,0 1 0,0-2-1,1 1 1,-1 0 0,1-1-1,0 0 1,0 0 0,1-1-1,-1 1 1,0-1 0,1 0-1,6 1 1,-9-2-21,-1-1 0,1 0 0,0 0-1,0 0 1,0 0 0,-1-1 0,1 1 0,0-1 0,0 0 0,-1 0-1,1 0 1,0 0 0,-1 0 0,1 0 0,-1-1 0,0 1 0,1-1-1,-1 1 1,3-4 0,2-2 25,0-1 0,0 0 0,-1 0-1,6-10 1,46-88 49,-30 50-33,-13 27-53,-6 10-109,1 1 1,13-17 0,-9 20-41,-14 15 130,0 0 0,1-1 0,-1 1-1,0 0 1,0-1 0,1 1-1,-1 0 1,0 0 0,0-1 0,1 1-1,-1 0 1,0 0 0,1 0 0,-1 0-1,0-1 1,1 1 0,-1 0-1,0 0 1,1 0 0,-1 0 0,0 0-1,1 0 1,-1 0 0,1 0-1,-1 0 1,0 0 0,1 0 0,-1 0-1,0 0 1,1 0 0,-1 0 0,0 0-1,1 1 1,-1-1 0,0 0-1,1 0 1,-1 0 0,0 0 0,1 1-1,-1-1 1,13 28 272,11 41 1,-18-50-123,0-1 0,1 0 0,1 0 0,0 0 0,2-1 0,13 20 0,-15-27-108,0-1 0,0 0 1,1-1-1,0 0 0,1 0 0,-1-1 1,1 0-1,18 9 0,-24-14-29,1 0 0,0 0-1,0-1 1,0 1 0,0-1-1,0 0 1,0 0 0,1-1-1,-1 0 1,0 0 0,0 0-1,0 0 1,0-1 0,1 0-1,-1 0 1,0 0 0,0 0-1,0-1 1,-1 0 0,1 0 0,0-1-1,7-4 1,-4 1-426,-1 0 1,1 0-1,-1-1 1,-1 0-1,1 0 1,-1-1-1,-1 0 1,1 0-1,-1 0 1,6-13-1,5-14-1520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26 680 3136,'0'-1'55,"0"1"1,0 0 0,0-1-1,0 1 1,0 0-1,0-1 1,0 1 0,0 0-1,0-1 1,0 1-1,0 0 1,0-1-1,0 1 1,0 0 0,0 0-1,0-1 1,1 1-1,-1 0 1,0-1 0,0 1-1,0 0 1,0 0-1,1-1 1,-1 1-1,0 0 1,0 0 0,1-1-1,-1 1 1,0 0-1,0 0 1,1 0 0,-1-1-32,1 0 543,0-1 1,0 0-1,-1 0 1,1 0 0,-1 0-1,1-7 6609,-6 18-6776,0 9-139,-2 5 112,-8 41 0,13-38-179,1 1 0,2-1 0,5 44 0,-1-22-31,-2-11-99,9 38 0,-10-62-2,2 0 0,-1 0-1,2-1 1,0 0 0,0 0-1,13 20 1,-17-30-26,0-1 1,0 1-1,1-1 0,-1 1 0,0-1 1,1 0-1,-1 1 0,1-1 0,0 0 1,-1 0-1,1 0 0,0 0 1,0 0-1,-1 0 0,1-1 0,0 1 1,0-1-1,0 1 0,0-1 0,0 0 1,0 1-1,0-1 0,0 0 0,0-1 1,0 1-1,0 0 0,0 0 1,0-1-1,0 1 0,0-1 0,-1 0 1,1 1-1,0-1 0,0 0 0,-1 0 1,1 0-1,0 0 0,-1-1 0,3-1 1,5-6 39,-1 0 1,0 0-1,0-1 1,9-17 0,21-45 86,-26 46-144,71-158 136,-75 166-112,-2 5-24,-1 0 0,0 0 0,-1 0 0,2-15 0,-1 4-144,-4 19-420,-3 17-166,-3 24 880,1 0 1,2 1-1,4 58 0,-1-73-95,2 1 1,9 42-1,-8-50 24,1-1 0,1 0 0,0 0 0,1 0 0,10 15 0,-16-27-50,0-1 0,0 1 0,0-1 0,0 0 0,0 1 0,1-1 0,-1 0 0,0 0 0,0 0 0,1 0-1,-1 0 1,1 0 0,-1 0 0,1 0 0,2 0 0,-3 0-27,0-1 0,0 0 0,1 0 0,-1-1 0,0 1 0,0 0 0,0 0 0,0-1 0,0 1 0,0 0 0,0-1 0,0 1 0,0-1 0,0 1 0,0-1-1,0 0 1,0 1 0,0-1 0,0 0 0,-1 0 0,1 0 0,0 1 0,-1-1 0,1 0 0,0-2 0,9-12 41,-1-2-1,-1 1 1,0-1 0,-2-1-1,0 1 1,6-28 0,-6 20-82,2-1 1,15-33-1,-7 26 20,23-35 0,-37 66-28,1-1 0,-1 1 0,1-1 0,-1 1 0,1 0 0,0 0 0,0 0 0,3-1 0,-4 2 17,-1 0-1,0 1 0,0-1 1,1 1-1,-1 0 0,0-1 1,1 1-1,-1 0 0,0 0 1,2 0-1,-2 0 12,-1 0 0,1 0 0,-1 0-1,1 0 1,-1 0 0,0 1 0,1-1 0,-1 0 0,1 0 0,-1 0 0,1 1-1,-1-1 1,0 0 0,1 1 0,-1-1 0,0 0 0,1 1 0,-1-1-1,0 0 1,1 1 0,-1-1 0,0 1 0,0-1 0,0 0 0,1 1 0,-1-1-1,0 1 1,5 19 24,-1-1 0,-1 1 0,1 20 0,-2 61 163,-2-72-143,0 17 55,1-1 0,8 46 0,-9-90-90,0-1-1,0 1 1,0 0 0,1-1-1,-1 1 1,0 0-1,0 0 1,0-1 0,1 1-1,-1-1 1,0 1-1,1 0 1,-1-1 0,1 1-1,-1-1 1,1 1-1,-1-1 1,1 1 0,0 0-1,0-1 3,-1 0 0,1 0-1,-1 0 1,1 0 0,-1 1 0,1-1-1,-1 0 1,1 0 0,-1 0 0,1-1-1,-1 1 1,1 0 0,-1 0 0,1 0-1,-1 0 1,1 0 0,-1-1 0,1 1-1,0-1 1,2-1 32,0 0 0,-1 0 0,1 0 0,0-1 0,-1 1 0,3-4 0,70-99 216,23-28-11,-15 49-436,-43 44 67,-37 38 72,-1 0 1,0-1-1,1 1 0,-1 0 1,1 1-1,-1-1 1,1 0-1,0 1 1,3-2-1,-5 3 48,-1 0-1,0 0 0,1 0 1,-1 0-1,1 0 0,-1 0 0,0 0 1,1 1-1,-1-1 0,0 0 1,1 0-1,-1 0 0,1 1 1,-1-1-1,0 0 0,0 0 1,1 1-1,-1-1 0,0 0 1,0 1-1,1-1 0,-1 0 0,0 1 1,0-1-1,0 0 0,1 1 1,-1-1-1,0 0 0,0 2 1,6 12 62,1 17-74,-2 1 0,3 37 0,0 3 4,-4-42 17,-2-9 45,1-1-1,7 22 0,-10-40-18,1 0 0,0 1-1,0-1 1,0 0-1,1 0 1,-1 0 0,0 0-1,3 3 1,-3-5-24,-1 1-1,0-1 1,1 0-1,-1 1 1,1-1 0,-1 0-1,1 0 1,-1 1-1,1-1 1,-1 0 0,1 0-1,-1 1 1,1-1-1,-1 0 1,1 0 0,-1 0-1,1 0 1,-1 0-1,1 0 1,-1 0 0,1 0-1,-1 0 1,1 0-1,-1 0 1,1 0 0,-1-1-1,1 1 1,-1 0-1,1 0 1,-1 0 0,1-1-1,-1 1 1,1 0 0,-1-1-1,1 1 1,-1 0-1,0-1 1,1 1 0,-1 0-1,0-1 1,1 1-1,-1-1 1,1 0 0,7-12 116,-1 0 0,0-1 0,-1 0 0,0-1 1,6-25-1,-7 23-155,63-193-555,-65 235 104,-4 24 379,0-23 143,1 0 1,1 0 0,1 0-1,8 37 1,-9-57-14,3 11-12,2 1-1,-1-1 1,16 30 0,-21-45 2,1-1 1,0 0-1,0 1 1,-1-1-1,1 0 0,0 0 1,0 1-1,0-1 1,0 0-1,0 0 1,1 0-1,-1 0 1,0-1-1,0 1 1,1 0-1,-1 0 1,0-1-1,1 1 1,-1-1-1,1 1 1,-1-1-1,0 0 1,1 1-1,-1-1 1,1 0-1,-1 0 1,1 0-1,-1 0 1,1 0-1,-1-1 1,1 1-1,-1 0 0,1-1 1,-1 1-1,1-1 1,-1 1-1,0-1 1,1 0-1,-1 1 1,0-1-1,0 0 1,1 0-1,-1 0 1,0 0-1,0 0 1,0 0-1,0 0 1,1-3-1,12-15 25,-1 0 0,-1-1 0,16-36 0,-19 37-70,-1 2 10,85-159 154,-85 163-147,13-20 48,-2-1 0,-1-1 0,-1-1 1,12-42-1,49-264-196,-41 161 95,-34 170 36,-1 1-1,-1-1 0,0 0 1,0-11-1,0 13-9,0-4-93,-2 11 7,-1 5-50,0 3 129,1 1-1,-1-1 0,1 0 1,0 0-1,1 1 0,-1-1 1,1 7-1,0 12-17,-4 32 97,-3 120 258,26 37 123,-12-171-378,2-1 0,29 82 0,-25-90 14,-6-13-52,2 0 1,0 0-1,14 22 0,-10-20-878,-3-4-1526,1-3-3575,-17-33-8107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74 6560,'-28'-17'2117,"19"8"-747,9 8-1321,0 1-1,0 0 1,0 0 0,0 0 0,0-1-1,0 1 1,0 0 0,0 0 0,0-1-1,0 1 1,0 0 0,0 0 0,0-1-1,0 1 1,0 0 0,0 0 0,0-1-1,0 1 1,0 0 0,1 0 0,-1 0-1,0-1 1,0 1 0,0 0 0,0 0-1,1 0 1,-1-1 0,17-6 1905,-13 6-1742,21-6 479,0 1 0,0 1-1,51-3 1,-14 4-600,0 2-1,73 7 1,-115-3-353,28 8 0,-43-9-180,0 0 0,0 1 0,0-1-1,-1 1 1,1 0 0,0 1 0,-1-1 0,0 1 0,0 0 0,0 0 0,6 6 0,-1 3-1126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7136,'-14'-8'3232,"19"11"-2816,-1-3-832,1 5 128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76 2816,'0'0'103,"0"-1"0,0 1-1,0-1 1,1 1 0,-1-1 0,0 1 0,0-1 0,0 1 0,1-1 0,-1 1-1,0-1 1,0 1 0,1-1 0,-1 1 0,0 0 0,1-1 0,-1 1-1,0-1 1,1 1 0,-1 0 0,1 0 0,-1-1 0,1 1 0,-1 0-1,1 0 1,-1-1 0,1 1 0,-1 0 0,1 0 0,0 0 0,0 0 60,-1-1-1,1 1 1,0 0 0,0-1 0,-1 1 0,1 0 0,0-1 0,-1 1 0,1-1 0,0 1 0,-1-1 0,1 1 0,0-1 0,-1 1 0,1-1 0,-1 0 0,0 1 0,1-1 0,0 0 0,-1 0 57,1-1 0,-1 1 0,1 0 1,-1 0-1,1 0 0,-1 0 0,0 0 0,0-1 1,1 1-1,-1 0 0,0 0 0,0 0 0,0-1 1,0 1-1,0 0 0,-1 0 0,1 0 1,0 0-1,-1-1 0,1 1 0,0 0 0,-1 0 1,0 0-1,0-2 0,0 3-102,-1-1 0,1 0-1,-1 1 1,1-1 0,-1 1 0,1-1 0,-1 1-1,1-1 1,-1 1 0,1 0 0,-1 0-1,0 0 1,1 0 0,-1 0 0,1 0 0,-1 1-1,1-1 1,-1 0 0,-2 2 0,-3 0-11,0 1 1,1 0-1,-1 0 0,1 0 1,0 1-1,-6 4 1,-35 30 132,41-32-215,0 0 0,1 1 0,0 0-1,0 0 1,0 0 0,1 0 0,0 1 0,0 0 0,1 0 0,0 0 0,-4 15 0,4-6 3,0 0 0,1 0 1,1 0-1,0 0 1,2 18-1,0-24 43,1 1 1,0-1-1,4 13 0,-5-19-14,1 1-1,0-1 1,1 0 0,-1 0-1,1-1 1,0 1 0,0 0-1,4 3 1,-7-7-35,1 0-1,0-1 1,-1 1 0,1-1 0,0 1-1,-1-1 1,1 1 0,0-1 0,0 1 0,0-1-1,0 0 1,-1 0 0,1 1 0,0-1 0,0 0-1,0 0 1,0 0 0,0 0 0,0 0 0,-1 0-1,1 0 1,0 0 0,0 0 0,0 0-1,0-1 1,0 1 0,0 0 0,-1-1 0,1 1-1,0 0 1,0-1 0,-1 1 0,1-1 0,0 0-1,0 1 1,-1-1 0,1 1 0,-1-1-1,1 0 1,0-1 0,4-3 87,-1 0-1,0-1 1,7-12 0,6-16 113,14-43 0,-3 8-154,-23 58-60,0 0 0,-1 0 0,0 0 0,-1-1 0,0 1 0,-1-1 0,0 0 0,-1 0 0,0-12 0,-1 23-152,0 15-331,-3 11 436,2-20 50,0 1 0,1 0 0,-1 0 0,1-1 0,1 8 0,2 0 68,0 0 1,1 0-1,1 0 0,0-1 1,1 1-1,0-1 1,1 0-1,15 20 0,-21-30-46,1 0-1,0 0 1,0 0-1,0 0 1,0 0-1,0 0 0,0-1 1,1 1-1,-1-1 1,0 1-1,1-1 1,0 0-1,-1 0 0,1 0 1,-1 0-1,1-1 1,0 1-1,0-1 1,-1 1-1,1-1 1,0 0-1,0 0 0,0 0 1,-1-1-1,1 1 1,0-1-1,4-1 1,5-2 59,0 0 1,-1-1 0,1-1 0,16-11 0,-25 15-90,142-96 303,-120 78-288,-1-1 1,-1 0-1,30-38 0,-38 33-136,-14 24 74,0 0 0,0-1 0,1 1 0,-1 0 1,1 0-1,-1 0 0,4-3 0,-5 4 37,1 1 1,-1 0 0,1 0-1,-1 0 1,0 0 0,1 0-1,-1 0 1,1 0 0,-1 0 0,1 0-1,-1 0 1,1 0 0,-1 0-1,1 0 1,-1 0 0,1 0-1,-1 0 1,0 0 0,1 1-1,-1-1 1,1 0 0,-1 0-1,0 1 1,1-1 0,-1 0 0,1 0-1,-1 1 1,0-1 0,1 0-1,-1 1 1,0-1 0,0 1-1,1-1 1,-1 0 0,0 1-1,0-1 1,0 1 0,1 0-1,9 22-12,-7-15 93,-3-8-75,66 129 12,-56-109 16,-5-11-1,0 1 1,1-1 0,11 14 0,-15-21 2,0 1 0,0-1 0,0 0 0,1 0 0,-1 0 0,1 0 0,-1-1 0,1 1 0,5 2 0,-5-4-13,-1 1 0,0-1 0,0 0 0,1 0-1,-1 0 1,0 0 0,0 0 0,1 0 0,-1 0-1,0-1 1,0 1 0,0-1 0,0 0 0,4-1 0,14-8 63,0 0 0,25-19 1,12-7 103,9-6 66,-57 36-211,-1-1-1,0 1 1,-1-2-1,1 1 1,8-12 0,-15 17-48,0 1 0,0 0 1,-1-1-1,1 1 1,0 0-1,0-1 0,-1 1 1,1-1-1,-1 1 1,1-1-1,-1 0 0,0 1 1,1-1-1,-1 1 1,0-1-1,0 0 0,0 1 1,0-1-1,0 0 1,-1 1-1,1-1 0,0 1 1,-1-1-1,1 1 1,-1-1-1,0 1 0,1-1 1,-1 1-1,-2-3 1,1 2-9,0 0 0,0 1 1,0-1-1,0 1 1,0 0-1,0 0 0,0 0 1,0 0-1,-1 0 1,1 0-1,0 0 0,-1 1 1,1-1-1,-1 1 1,1-1-1,0 1 0,-1 0 1,1 0-1,-5 1 1,-4 0-29,0 1 1,1 1-1,-1-1 0,1 2 1,0-1-1,0 1 1,0 1-1,1 0 1,-1 0-1,1 1 1,-16 13-1,20-14 45,0 0 0,0 0-1,1 0 1,-1 1 0,1-1 0,0 1 0,1 0-1,-1 0 1,1 1 0,0-1 0,1 1 0,0 0-1,0-1 1,0 1 0,1 0 0,0 0 0,0 0-1,1 0 1,0 11 0,1-10 28,0-1 1,0 1-1,1-1 1,0 1-1,0-1 1,1 0-1,0 0 1,0 0-1,0 0 1,1 0-1,0-1 1,1 0-1,0 0 1,-1 0-1,2 0 1,-1-1-1,1 0 1,0 0-1,0 0 1,0-1-1,7 4 1,-3-3 10,-1 0-1,0-1 1,1-1-1,0 0 1,0 0-1,0-1 1,0 0-1,0-1 1,1 0-1,-1 0 1,0-1-1,1-1 1,-1 1-1,0-2 1,14-3-1,-1-1 24,-1-2-1,0-1 0,0-1 1,0 0-1,21-15 1,93-76 46,-120 87-54,-2 0 1,15-18 0,-7 7 115,-12 10-215,-8 7-64,-2 8 104,0-1 1,0 1-1,0 0 1,0 0 0,0 0-1,0 0 1,0-1-1,-1 1 1,1 0-1,0 0 1,0 0 0,0 0-1,0 0 1,0 0-1,0-1 1,0 1-1,0 0 1,-1 0 0,1 0-1,0 0 1,0 0-1,0 0 1,0 0 0,0 0-1,0-1 1,-1 1-1,1 0 1,0 0-1,0 0 1,0 0 0,0 0-1,-1 0 1,1 0-1,0 0 1,0 0-1,0 0 1,-1 0 0,-20 15 26,12-8-15,1 1 1,0-1-1,0 1 1,0 0-1,1 1 0,1 0 1,-1 0-1,2 1 1,-1-1-1,1 1 0,0 0 1,1 1-1,1-1 1,-5 21-1,5-14 34,-3 9-45,-2 45 0,8-65 34,0 1 0,0 0 1,0-1-1,1 1 0,0-1 0,0 1 1,1-1-1,0 1 0,0-1 1,0 0-1,1 0 0,3 6 1,-5-11-13,-1-1 0,0 1 1,0-1-1,1 1 1,-1-1-1,0 1 1,1-1-1,-1 1 0,1-1 1,-1 0-1,1 1 1,-1-1-1,1 0 1,-1 1-1,1-1 0,-1 0 1,1 0-1,-1 1 1,1-1-1,-1 0 0,1 0 1,-1 0-1,1 0 1,0 0-1,-1 0 1,1 0-1,-1 0 0,1 0 1,-1 0-1,1 0 1,1 0-1,11-10 34,-10 7-19,2-2 0,0 0 0,-1 0 1,0-1-1,0 1 1,0-1-1,-1 0 1,5-12-1,15-47 52,-16 41-91,31-110 167,-36 128-510,-1 4 200,-1 3 102,1 12 292,0-6-220,0 0 1,1 0-1,0 0 1,0 0 0,1-1-1,0 1 1,0-1 0,1 0-1,-1 1 1,1-2 0,1 1-1,-1 0 1,1-1-1,0 0 1,0 0 0,0 0-1,1-1 1,0 1 0,0-1-1,7 3 1,-2-1-21,0-1 0,0-1 0,1 0 0,0 0 0,0-1 0,0 0 0,0-1 0,1-1 0,-1 0 0,1-1 0,-1 0 0,0 0 0,1-2 0,-1 1 0,18-6 0,-10 1-876,1 0 0,-1-2 0,21-10 0,-14 4-4672,38-27 0,-41 25 1214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4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 1984,'10'0'14352,"-19"0"-13510,8 0-186,-10 0 177,9 0-698,5 0-15,-2 0 125,-11 0 464,7 0-591,6 0-235,-2 0 138,-7 5 144,6-5-161,-1 0-1,1 0 0,0 0 0,0 0 0,0 0 0,-1 0 0,1 0 0,0 0 0,0 0 1,-1 0-1,1 1 0,0-1 0,0 0 0,0 0 0,-1 0 0,1 0 0,0 0 0,0 0 1,0 0-1,-1 0 0,1 1 0,0-1 0,0 0 0,0 0 0,0 0 0,0 0 1,-1 1-1,1-1 0,0 0 0,0 0 0,0 0 0,0 1 0,0-1 0,0 0 0,0 0 1,0 1-1,0-1 0,0 0 0,0 0 0,0 1 0,-3 5 189,3-5-174,0-1-12,-1 0-1,1 0 1,0 1 0,0-1-1,0 0 1,0 0 0,0 0-1,0 0 1,-1 1 0,1-1-1,0 0 1,0 0 0,0 0-1,0 0 1,0 1 0,0-1-1,0 0 1,0 0 0,0 0-1,0 1 1,0-1 0,0 0-1,0 0 1,0 0 0,0 1-1,0-1 1,0 0 0,0 0-1,0 0 1,0 1 0,0-1-1,1 0 1,-1 0 0,0 0-1,0 0 1,0 1 0,0-1-1,0 0 1,0 0 0,1 0-1,-1 0 1,0 1 0,1-1 106,-11 8 22,9-7-121,-1 0 0,0 1 0,1-1 0,-1 0 0,1 1-1,-1-1 1,1 1 0,-2 2 0,-9 7 215,-1 0-184,-5 11 111,6-6 20,10-14-182,0 1 0,0-1 0,0 0 0,1 1 0,-1-1 0,1 1 0,0-1 0,-1 1 0,1 0-1,0-1 1,1 1 0,-1 0 0,0 0 0,0 3 0,2-3 16,-1-1-1,1 0 0,0 0 1,0 0-1,-1 0 0,1 0 1,1 1-1,1 2 0,1 2 8,-1-2 17,-1 0 0,0-1 0,1 1 0,0-1 1,0 0-1,0 0 0,1 0 0,0 0 0,-1-1 0,1 1 0,0-1 0,1 0 0,-1 0 0,0 0 1,1-1-1,0 0 0,0 0 0,-1 0 0,1 0 0,0-1 0,0 0 0,1 0 0,-1 0 0,0 0 1,0-1-1,0 0 0,1 0 0,5-1 0,-1-2 0,0 1 0,-1-2-1,1 1 1,-1-1 0,0-1 0,0 0 0,0 0 0,9-7-1,9-10-7,26-26 1,-23 19-41,2 1 163,-7 6 23,31-34 0,-52 52-209,4-5 30,-7 9 14,-1 0 0,0 0 0,1 0 0,-1 1 0,0-1 0,1 0 0,-1 0 0,1 0 0,-1 0 0,0 0 0,1 1 0,-1-1 0,0 0 0,0 0 0,1 1 1,-1-1-1,0 0 0,1 0 0,-1 1 0,0-1 0,0 0 0,0 1 0,1-1 0,-1 0 0,0 1 0,0-1 0,0 1 0,0-1 0,0 0 0,0 1 0,0-1 0,1 0 1,-1 1-1,0 0 0,1 6 6,1 0 1,-1 1 0,0-1-1,-1 1 1,0-1 0,0 1 0,-1-1-1,1 1 1,-2-1 0,1 1 0,-1-1-1,-4 11 1,-5 17 110,7-21 48,-1 0-1,-8 18 1,12-29-127,-1 0 0,0 0 0,0 0 0,0 0 0,0 0 0,0 0 0,0-1 0,-1 1 0,1-1 1,-1 0-1,0 0 0,0 0 0,0 0 0,-6 3 0,8-5-34,-1 0 0,1 1-1,-1-1 1,1 0 0,-1 0 0,1 0 0,-1 0-1,1 0 1,-1 0 0,1 0 0,0 0 0,-1-1 0,1 1-1,-1-1 1,1 1 0,-1-1 0,1 1 0,0-1 0,0 0-1,-1 0 1,-1-1 0,-3-3-37,0-1-1,1 1 1,-6-8-1,4 6-83,-5-17-188,9 19-148,6 6 397,5 1 115,1 0-14,0 1 0,14 6 0,13 3-44,132 22-178,-117-22-3983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2656,'-10'-4'3304,"26"7"-1008,36 0-891,0-3 0,78-10-1,-24 2-994,60 1 955,-138 2-2490,-15 4 133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89 7232,'-28'-29'3264,"18"20"-2848,6 5 224,8 4-448,-4-8 64,0 4-160,5-10-704,6 11 352,3-10-2176,5 8 1344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10 136 1984,'0'-16'2037,"0"13"475,0-38 5792,0 37-7509,0-17 378,0 17-678,0 3-303,0 8-90,0 136 2229,-3-184-2291,1 31-76,1 0-1,1 0 0,0-18 0,-2 2 154,0 3-496,2 23 353,0-1 0,0 0 0,1 0 0,-1 1 0,0-1 0,0 0 1,0 0-1,1 1 0,-1-1 0,0 0 0,1 1 0,-1-1 0,1 0 0,-1 1 0,1-1 0,-1 1 0,1-1 0,-1 1 0,1-1 0,-1 1 0,1-1 0,1 0 0,4-1-11,0 0-1,1 0 0,-1 1 0,1 0 1,-1 0-1,1 0 0,-1 1 0,1 0 1,11 2-1,21-2 255,158-5-142,-132-2-125,13 1 36,7 2 61,38 2 130,-37 4-94,40 4-235,-109-3 209,12 0 45,28 1 0,-29-1 197,-27-3-214,8 0 644,-11 1-238,0-1-495,0 1 8,1 0 0,-1-1 1,0 1-1,1 0 0,-1 1 0,1-1 0,-1 0 1,-2 3-1,-5 4-42,-35 24-171,-91 71 557,104-78-289,-67 59 90,58-46-158,-3 6-76,-3-3 1,-60 42 0,26-32 183,-43 29-363,86-48 302,26-22 40,0 0 0,-15 9 0,-24 19 183,13-8-175,27-23 117,8-6-175,0 1 0,0-1 0,0 0 0,0 0 0,0 0 0,0 0 0,0 0 0,0 0 0,0 0 0,-1-1 1,1 1-1,0-1 0,0 1 0,-5-1 0,7 0-35,0 0 0,0 0 0,0 0 0,-1 0 1,1 0-1,0 0 0,0 0 0,0 0 1,0 0-1,-1 0 0,1 0 0,0 0 0,0 0 1,0 0-1,0 0 0,-1 0 0,1 0 0,0 0 1,0 0-1,0 0 0,0 0 0,-1 0 0,1 0 1,0 0-1,0-1 0,0 1 0,0 0 0,0 0 1,0 0-1,-1 0 0,1 0 0,0 0 1,0-1-1,0 1 0,0 0 0,0 0 0,0 0 1,0 0-1,0-1 0,0 1 0,0 0 0,0 0 1,0 0-1,5-8-180,16-8 182,5 1-30,0 1 1,1 2-1,0 0 0,1 2 1,1 1-1,-1 2 0,50-7 1,-55 10 48,85-10-71,-95 14 95,-2-1-76,0 0-1,20 2 1,-27 0 74,0 0 1,0-1 0,0 2-1,0-1 1,0 0 0,-1 1-1,1 0 1,-1 0 0,1 0-1,-1 0 1,6 5 0,17 16 624,-25-23-624,-1 5 478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3552,'-16'-7'1147,"4"9"6612,1-2-2963,32 0-3530,-7 0-784,113-9 745,-65 3-1046,-54 5-159,0 0-41,1 0 0,-1 1 0,14 1 1,-3 1 37,-1 0-140,-17-1-705,19 7-11729,-7-4 8785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238 160 3392,'0'0'1088,"5"-4"1893,-7 4-2527,0 1-1,0-1 1,-1 0-1,1 1 1,0-1-1,0 0 0,0 0 1,0 0-1,0 0 1,-2-1-1,-8 0 548,4 1-243,1 1-1,0-1 0,0 1 0,-1 1 1,-8 2-1,7-3 85,19 2-655,-8-3-191,0 1-1,0-1 0,0 1 0,1-1 0,-1 0 0,0 0 0,0 0 0,3-1 1,10 1 85,4 3-22,0-2 0,0 0 0,27-2-1,-37 0 56,0 0-1,0-1 0,1 0 0,-1 0 0,0-1 0,-1-1 0,1 1 0,14-9 0,-22 11-79,1 0 0,-1 0 0,0 0 0,1-1-1,-1 1 1,0 0 0,0-1 0,0 1 0,0 0 0,0-1 0,0 0 0,-1 1-1,1-1 1,0 1 0,-1-1 0,1 0 0,-1 0 0,1 1 0,-1-1-1,0 0 1,0 0 0,0 1 0,0-1 0,0 0 0,0 0 0,-1 1 0,1-1-1,0 0 1,-1 1 0,0-1 0,1 0 0,-1 1 0,0-1 0,0 1 0,0-1-1,-1-2 1,-5-4-41,0 0 0,0 1 0,-1-1-1,1 1 1,-2 1 0,-16-11 0,19 13-28,0 1 0,0 1 1,0-1-1,-1 1 0,1 0 1,-1 1-1,1-1 0,-1 1 1,0 0-1,0 1 0,1 0 1,-10 0-1,1 2-37,-1 1 1,1 0-1,-1 1 1,1 0-1,0 2 1,-16 7-1,22-9 128,1 1 0,-1 0 1,1 1-1,0 0 0,0 0 0,0 0 1,1 1-1,0 1 0,1-1 0,-11 16 0,15-19-27,-1 0 0,1 0-1,1 0 1,-1 0 0,1 1-1,-1-1 1,1 0 0,0 1-1,1-1 1,-1 1 0,1 0-1,0-1 1,0 7 0,1-4 6,1 0 0,0 0 1,0 0-1,0 0 1,0 0-1,1-1 0,7 12 1,-1-3 29,1-1 0,1-1 1,0 0-1,1 0 0,1-1 0,18 14 1,-13-11 13,1-2 0,1 0 1,0-1-1,38 17 0,-51-26-47,1-1 1,-1 0-1,0 0 0,1 0 0,-1-1 0,1 0 1,-1 0-1,1-1 0,0 0 0,-1 0 0,1-1 0,-1 0 1,1 0-1,-1-1 0,1 0 0,-1 0 0,0-1 0,11-5 1,-13 5-316,-1 0 0,1-1 0,-1 1 0,1-1 0,5-7 1,-8 9 139,16-15-935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 4480,'-1'-2'627,"0"0"-1,1 0 1,-1 0 0,1 0-1,-1 0 1,1 0 0,-1-4-1,1 3 1326,-1 5-1088,1-2-782,0 0 0,0 0 0,0 0 0,0-1 0,0 1 0,0 0 1,0 0-1,0 0 0,0 0 0,0-1 0,0 1 0,0 0 0,0 0 0,0 0 0,0 0 0,0-1 0,1 1 1,-1 0-1,0 0 0,0 0 0,0 0 0,0-1 0,0 1 0,0 0 0,0 0 0,0 0 0,1 0 0,-1 0 0,0 0 1,0 0-1,0-1 0,0 1 0,0 0 0,1 0 0,-1 0 0,0 0 0,0 0 0,0 0 0,0 0 0,0 0 1,1 0-1,-1 0 0,5 9 2756,0 0-3052,4 13 494,0-1 0,-1 1 0,4 24 0,7 41 232,7 95 0,-5-25 459,-16-122-787,-2 1-1,-1 38 1,-10 71 486,7-138-605,0 0 1,-1 0-1,0 0 0,0 0 0,-4 8 0,6-13-24,-1 0 0,1-1-1,-1 1 1,0 0 0,0 0 0,0-1-1,0 1 1,0-1 0,0 1 0,0-1-1,0 0 1,-1 1 0,1-1 0,0 0-1,-1 0 1,1 0 0,-1 0 0,0 0-1,1 0 1,-1 0 0,0 0 0,-2 0-1,2-2-25,-1 1-1,0-1 0,0 0 1,0 0-1,0 0 1,1-1-1,-1 1 0,1-1 1,-1 1-1,1-1 1,-1 0-1,1 0 0,0 0 1,0 0-1,0 0 0,-3-5 1,-3-3-100,1-1 0,-8-13 0,10 14 15,0 0 1,0 0 0,1-1 0,0 1-1,-4-20 1,7 25 53,1 0 0,0 0 0,0 0 0,0 0 0,0 0 0,1 0 0,0 0 0,0 0 0,0 0 0,0 0 0,1 0 0,0 0 0,0 1 0,5-9 0,98-170-186,17-25 521,-101 176-418,1 2 1,2 0-1,1 2 0,1 0 1,36-28-1,-59 54-33,12-8-2525,-5 9 1115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18 178 4160,'-17'-3'10896,"21"3"-10128,6 2-551,1-2 1,-1 1 0,0-1 0,0-1-1,20-3 1,-2 1 139,18 0-131,332-41 860,219-26-909,-452 58-55,512-28 891,-476 43-389,-142-2-1360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2:5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4064,'-1'-1'226,"-18"-21"9220,19 38-7736,0 6-1268,0 468 3611,19-203-2683,-18-276-1310,-2-10-43,1 1 0,0 0 0,0-1 0,1 1 0,-1-1 0,0 1 0,0-1 1,1 1-1,-1 0 0,1-1 0,-1 1 0,1-1 0,0 0 0,0 1 0,0-1 0,-1 0 0,1 1 0,2 0 0,-3-2-7,1 0-1,0 0 0,-1 0 1,1 0-1,-1 0 0,1-1 1,-1 1-1,1 0 0,-1-1 1,1 1-1,-1 0 0,1-1 0,-1 1 1,1 0-1,-1-1 0,0 1 1,1-1-1,-1 1 0,0 0 1,1-1-1,-1 0 0,14-16 0,32-51 133,23-29-452,-57 82 220,0 1 0,2 1 0,-1 0-1,23-16 1,-19 16 72,-12 8-45,1 1 1,0 0 0,0-1 0,0 2 0,1-1 0,10-4 0,-15 8 61,-1 0 0,1-1 0,-1 1 0,1 0 0,0 0 0,-1 0 0,1 0 0,-1 0 0,1 0 0,-1 0 0,1 1 0,-1-1 1,1 1-1,-1-1 0,1 1 0,-1-1 0,0 1 0,1 0 0,-1 0 0,0 0 0,0-1 0,1 1 0,-1 0 0,0 1 0,0-1 0,0 0 0,0 0 0,0 0 1,0 1-1,-1-1 0,1 0 0,0 1 0,-1-1 0,1 1 0,-1-1 0,1 1 0,0 2 0,0 3 70,0 0 0,0 1 0,0-1 0,-1 1 0,-1 14 0,-1 9 255,-3 1 0,-10 42 0,12-64-233,0 1 0,-1-1 1,0 0-1,-1 0 0,0-1 0,0 1 0,-1-1 0,-1 0 0,1-1 0,-13 13 0,13-16-28,0-1 1,0 0-1,0 0 1,0-1-1,-1 1 1,1-1-1,-1-1 1,0 0-1,0 1 1,0-2-1,-8 2 1,4-2-106,-1 1 0,1-2 0,-1 0 0,1 0 1,0-1-1,-14-3 0,19 3-246,1 0 1,-1 0-1,1-1 0,0 1 0,0-1 1,0 0-1,0-1 0,0 0 1,0 1-1,0-1 0,1-1 0,-1 1 1,1-1-1,0 0 0,0 1 1,1-2-1,-1 1 0,-2-5 0,5 8 97,1 0 0,-1 0 0,1 0 0,-1-1 0,1 1 0,0 0 0,0 0 0,-1 0 0,1 0 0,0 0-1,0 0 1,0 0 0,0 0 0,1-1 0,-1 1 0,0 0 0,0 0 0,1 0 0,-1 0 0,0 0-1,1 0 1,0-2 0,1 0-404,1 0-1,-1 0 1,0 0 0,1 1-1,3-5 1,18-11-1693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12 146 4224,'-8'-13'2567,"8"13"-2445,0-1-1,-1 1 0,1 0 1,0-1-1,-1 1 0,1-1 1,0 1-1,0-1 0,0 1 0,-1-1 1,1 1-1,0-1 0,0 1 1,0-1-1,0 1 0,0-1 1,0 1-1,0-1 0,0 1 0,0-1 1,0 0-1,0 1 0,0-1 1,0 1-1,1-1 0,-1 1 1,0-1-1,0 1 0,1-1 0,-1 1 1,0 0-1,1-1 0,4-21 3302,-5 19-3177,0 0 0,1 0 0,-1 0 1,1 1-1,0-1 0,-1 0 1,1 1-1,1-1 0,-1 1 0,0-1 1,1 1-1,2-4 0,2-1-95,0 1 0,0 0 0,1 1 0,0 0 0,0 0 0,1 0 0,-1 1 1,11-4-1,-15 7-146,0 0 0,0 0-1,-1 0 1,1 0 0,0 1 0,0 0 0,0-1 0,0 1 0,0 0 0,0 1 0,0-1 0,4 1 0,-5 0 13,0 0-1,0 0 0,0 0 1,0 0-1,0 0 1,0 0-1,0 1 0,0-1 1,-1 1-1,1-1 1,0 1-1,-1 0 0,1-1 1,-1 1-1,0 0 1,0 0-1,0 0 0,2 3 1,-2-1 32,1-1 1,-1 1-1,0 0 0,0 0 1,0 0-1,-1 0 1,1 0-1,-1 0 1,0 1-1,0-1 0,-1 0 1,1 0-1,-1 0 1,0 0-1,0 0 1,-3 7-1,-2 3 17,0-1 0,-1 0 0,-12 16 0,13-21-30,-5 8 106,-2 0-1,-25 26 0,-8 10 365,46-49-321,6-2 22,7-2-26,106-12-177,14-1-199,-103 12-204,26 1-2705,-22 2-1527,-14-1 1985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0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60 3072,'7'-15'976,"-6"15"-948,-1-1 0,0 1 1,1-1-1,-1 0 0,0 1 0,1-1 1,-1 1-1,1-1 0,-1 1 0,1 0 1,-1-1-1,1 1 0,-1-1 0,1 1 1,0 0-1,-1 0 0,1-1 0,-1 1 1,2 0-1,1-2 122,2-2 634,-1 0 1,1 0 0,-1-1 0,0 1 0,5-9 0,-16 28 3717,-10 25-3276,-3-2-629,2 0 0,-21 61 0,10-24-1,-4-1 0,-73 122-1,75-142-358,2 2 0,2 1 0,-35 110-1,30-52-24,-19 131 0,38-157 186,4 2-1,5 160 1,12-129 158,38 194-1,-12-151-275,84 242 0,-109-381-419,2-1 1,24 43 0,-29-59-523,0 0-1,0-1 1,0 0-1,1 0 1,1 0-1,-1-1 1,1-1 0,0 1-1,1-1 1,12 7-1,10 3-2020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0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5056,'7'3'6237,"-1"1"-5863,1 0 0,-1 1-1,0 0 1,8 8 0,-4 0 9,-1 1 0,-1 0 0,0 0 0,-1 1-1,-1 0 1,9 31 0,15 100 616,-19-80-497,41 312 1072,-37 114-150,-20-339-699,-45 285 0,42-392-593,-2-2 0,-1 1 0,-26 59 0,-1-15 119,-52 89 0,-116 118 408,81-128-2065,117-155 233,-11 22 0,-2 5-4667,16-31 3696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3072,'-5'-2'1622,"5"0"-157,9-4 200,103-50 441,-90 44-2113,1 0 0,40-14 0,-61 25-9,0 1 0,0-1 0,0 1 0,0-1 0,0 1 0,0 0 0,0 0 0,0 0 0,0 0 0,0 0 0,0 0 0,0 1 0,1-1 0,-2 1 0,1-1 0,0 1 0,0 0 0,0 0 0,0 0 0,0 0 0,-1 0 0,1 0 0,0 0 0,-1 1 0,1-1 0,-1 0 0,1 1 0,-1 0 0,0-1 0,0 1 0,2 1 0,0 4 160,1 0 1,-1 1 0,0-1 0,-1 0 0,1 1 0,1 13-1,-3 1 380,-1-19-478,0 0 0,0-1-1,1 1 1,-1 0 0,0-1-1,1 1 1,-1-1 0,1 1-1,0-1 1,0 1 0,2 3-1,0-1 143,0-1 0,0 0 0,0 1-1,1-1 1,-1 0 0,1-1-1,0 1 1,7 4 0,-9-7-122,-1 0-1,1 0 1,0-1-1,0 1 1,0-1 0,0 1-1,-1-1 1,1 0-1,0 0 1,0 1 0,0-1-1,0-1 1,0 1 0,0 0-1,0 0 1,0-1-1,0 1 1,-1-1 0,1 0-1,0 1 1,0-1-1,0 0 1,-1 0 0,1 0-1,-1 0 1,4-3 0,68-57 1448,-48 33-2378,-3 4-4736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29 166 4896,'-19'0'2067,"9"0"1354,13-10 1289,11-16-3010,-6 17-1508,1 0-1,-1 0 1,2 1 0,-1 0-1,1 0 1,1 1 0,15-8-1,2 2-61,54-19-1,-72 29-188,-1 0 0,18-2 0,-24 5 100,1 0 1,-1-1-1,1 1 0,-1 0 1,1 1-1,-1-1 0,1 1 1,-1 0-1,1-1 0,4 3 0,-7-2-15,0-1 0,0 1 0,0 0-1,0-1 1,0 1 0,0 0 0,-1 0-1,1-1 1,0 1 0,-1 0 0,1 0-1,0 0 1,-1 0 0,1 0 0,-1 0-1,0 0 1,1 0 0,-1 0 0,0 0-1,1 0 1,-1 0 0,0 0-1,0 0 1,0 0 0,0 1 0,0 0-1,-1 4-3,0-1 0,0 0 0,0 1-1,-3 5 1,2-5 38,-13 32 293,-2 0 0,-33 53-1,27-50-199,-6 9 140,-42 55 1,62-94-221,-13 21-153,21-31 102,0 1-1,0-1 1,0 1-1,1 0 0,-1 0 1,0 0-1,1-1 0,0 1 1,-1 0-1,1 0 1,0 0-1,0 0 0,0 0 1,0-1-1,0 1 1,1 3-1,0-3 6,0-1-1,0 1 1,0-1-1,1 0 1,-1 1-1,0-1 1,1 0 0,-1 0-1,0 0 1,1 0-1,-1 0 1,1 0-1,0 0 1,-1-1-1,1 1 1,0-1 0,-1 1-1,1-1 1,0 1-1,0-1 1,-1 0-1,1 0 1,3 0 0,9 0 124,26-2 1,-34 2-117,23-3-328,-1-2-1,0 0 1,0-2 0,0-1-1,-1-1 1,49-25 0,-43 21-929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3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2144,'8'-5'12288,"-12"9"-10939,-9-1 283,-25 21 16,35-22-1502,-10 11 75,12-12-224,1-1 1,0 0-1,-1 1 0,1-1 0,0 1 1,0-1-1,-1 1 0,1-1 0,0 1 1,0-1-1,0 0 0,-1 1 0,1-1 1,0 1-1,0 0 0,0-1 0,0 1 1,0-1-1,0 1 0,0-1 0,0 1 1,0-1-1,0 1 0,0-1 1,1 1-1,-1 0 0,2 2 64,-2-3-34,0 1-1,1 0 1,-1-1 0,0 0 0,0 1 0,1-1-1,-1 1 1,1-1 0,-1 1 0,0-1 0,1 0-1,-1 1 1,1-1 0,-1 0 0,1 1-1,-1-1 1,1 0 0,-1 0 0,1 1 0,-1-1-1,1 0 1,-1 0 0,1 0 0,0 0 0,-1 0-1,2 0 1,3 1 95,0 0-1,0-1 1,1 1-1,-1-1 1,9-2-1,-12 2-101,-1 0-1,0 0 1,1 0 0,-1-1-1,0 1 1,1-1-1,-1 1 1,0-1 0,0 1-1,0-1 1,1 0-1,-1 1 1,0-1 0,0 0-1,0 0 1,0 0-1,0 0 1,0 0 0,-1 0-1,1 0 1,0 0 0,0-1-1,-1 1 1,1 0-1,-1 0 1,1-1 0,-1 1-1,1 0 1,-1-2-1,1-6 54,0 5-56,0-1 0,0 0 0,-1 1 0,0-1-1,0 0 1,0 1 0,-1-1 0,0-6-1,0 9-42,0 0-1,1 0 0,-1 1 0,0-1 1,0 0-1,0 0 0,0 0 0,-1 1 1,1-1-1,-3-2 0,3 3 12,0 1 0,1-1 0,-1 1 0,0-1 0,0 1 0,0 0-1,1-1 1,-1 1 0,0 0 0,0 0 0,0 0 0,0 0 0,0-1 0,1 1 0,-1 0-1,0 0 1,0 1 0,0-1 0,0 0 0,0 0 0,0 0 0,1 0 0,-1 1-1,-2 0 1,-23 10-513,24-10 549,0 0-1,1 0 1,-1 0-1,1 0 1,-1 1-1,1-1 1,-1 1-1,1-1 1,0 1-1,-1-1 1,1 1-1,0 0 1,0 0-1,0-1 1,0 1-1,1 0 1,-1 0-1,1 0 1,-1 0-1,1 0 1,-1 0-1,1 0 1,0 0-1,0 0 1,0 3-1,0-3 15,1 1-1,-1-1 1,1 0-1,-1 0 1,1 1-1,-1-1 1,1 0 0,0 0-1,0 0 1,0 0-1,1 0 1,-1 0 0,0 0-1,1 0 1,-1-1-1,1 1 1,0 0-1,-1-1 1,1 1 0,0-1-1,0 0 1,4 2-1,-1 0 51,-1-2 0,1 1 0,0 0 0,0-1 0,1 0 0,-1 0 0,8 0 0,-10-1-37,-1 0-1,1 0 1,-1-1-1,1 1 1,-1-1-1,1 0 1,-1 1 0,1-1-1,-1 0 1,1-1-1,-1 1 1,0 0-1,0-1 1,0 1 0,0-1-1,0 1 1,3-5-1,-3 4-33,0-1-1,0 1 1,0-1-1,-1 1 0,1-1 1,-1 0-1,0 0 1,0 0-1,0 0 1,0 0-1,-1 0 1,1 0-1,-1 0 0,1 0 1,-1 0-1,0 0 1,-1 0-1,1 0 1,0 0-1,-1 0 1,1 0-1,-1 0 0,0 0 1,-3-6-1,3 8-24,1 1 0,-1-1 0,0 0-1,0 1 1,0-1 0,0 0 0,0 1 0,0-1-1,0 1 1,0-1 0,0 1 0,0 0 0,0-1-1,0 1 1,0 0 0,0 0 0,0 0 0,-1 0-1,1 0 1,0 0 0,0 0 0,0 0-1,0 0 1,0 1 0,0-1 0,-2 1 0,0 0-29,-1-1 0,0 1 0,1 1 0,-1-1 1,1 0-1,-7 5 0,4-2 107,1 1 0,0-1 0,1 1-1,-1 1 1,1-1 0,0 1 0,1 0 0,-5 7 0,7-10-26,-1 0 1,1 0 0,0 0-1,0 0 1,0 0-1,0 0 1,0 1-1,1-1 1,-1 0 0,1 1-1,0-1 1,0 0-1,0 0 1,1 1 0,-1-1-1,1 0 1,0 0-1,2 6 1,-3-8-17,1 1 0,0-1 1,0 1-1,1-1 0,-1 1 0,0-1 1,0 0-1,1 0 0,-1 1 0,1-1 1,-1 0-1,1 0 0,-1 0 1,1-1-1,0 1 0,-1 0 0,1-1 1,0 1-1,0-1 0,2 1 0,-1-1 2,0 1-1,0-1 1,0 0-1,0 0 1,0-1-1,0 1 1,-1-1-1,1 1 1,0-1-1,0 0 0,4-2 1,1-1 73,-1 0 0,0 0 0,0-1 0,-1 0 0,1 0 0,6-7 0,-12 11-118,1-1 1,-1 0 0,1 1-1,-1-1 1,0 0 0,1 0-1,-1 0 1,0 0-1,0 0 1,-1 0 0,1 0-1,0 0 1,-1 0 0,1-1-1,-1 1 1,0 0-1,1 0 1,-1 0 0,0-1-1,-1 1 1,1 0-1,0 0 1,-1-1 0,1 1-1,-1 0 1,1 0 0,-3-3-1,3 4 4,-1 0 1,1 0-1,-1 0 0,1 1 0,-1-1 0,0 0 1,1 1-1,-1-1 0,0 0 0,1 1 0,-1-1 1,0 1-1,0-1 0,0 1 0,0-1 0,0 1 0,0 0 1,1-1-1,-1 1 0,0 0 0,0 0 0,0 0 1,0 0-1,0-1 0,0 2 0,0-1 0,0 0 1,0 0-1,0 0 0,0 0 0,0 0 0,-1 1 1,-3 1-26,-1 0 1,1 0-1,0 1 1,-6 3-1,6-3 31,-3 1-175,0 0 81,0 1 1,0 0-1,-9 8 0,15-12-190,1 0 0,-1 0-1,1 1 1,0-1 0,0 1 0,-1-1 0,1 1 0,0-1-1,0 1 1,1 0 0,-1 0 0,0-1 0,0 1-1,1 0 1,-1 0 0,1 0 0,0 0 0,-1-1-1,1 1 1,0 0 0,0 4 0,1-4-363,0 0 0,0 1 1,0-1-1,0 0 0,0 0 1,1 0-1,-1 0 0,1 0 1,-1 0-1,1 0 0,0-1 1,-1 1-1,1-1 0,4 3 0,-2-1-708,14 11-1906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 1056,'-1'-1'65,"0"0"-28,0 1-1,1-1 0,-1 1 0,0-1 0,1 1 0,-1-1 0,1 1 0,-1-1 1,1 1-1,-1-1 0,1 0 0,0 1 0,-1-1 0,1 0 0,0 0 1,-1 1-1,1-1 0,0-2 1264,0 0-619,0 0-1,0 0 1,0 1 0,0-1 0,1 0 0,-1 0 0,1 0 0,1-4 0,-1-21 2908,-2 33-3247,-1 0 0,1 0 0,0 0 0,1 1 0,-1-1 0,1 8 1,2 7 174,-2 39 0,0 0 54,9 175 565,-7-177-704,9 72 0,-9-100-326,-3-26-74,1 1 0,0 0 0,0 0 0,1-1 0,-1 1 0,1 0 0,0 0 0,0-1 0,0 1 0,3 6 1894,-3-13-1909,0 1 0,0 0 0,0-1-1,1 1 1,-1 0 0,1 0 0,-1 0 0,1 0 0,0 0 0,0 0 0,0 0 0,0 1 0,3-3 0,8-8-121,-4 4 87,-1 0 0,1 1 1,1 0-1,0 0 0,0 1 0,11-6 0,4 0-246,38-12-1,-58 23 224,0-1 1,0 1 0,0 0-1,1 0 1,-1 0-1,0 1 1,0 0 0,1 0-1,-1 1 1,0-1-1,0 1 1,0 0 0,1 0-1,7 4 1,-9-3 76,0 0 1,0 0 0,0 0-1,0 1 1,-1 0-1,0 0 1,1 0-1,-1 0 1,0 0-1,0 1 1,0-1 0,-1 1-1,1 0 1,-1 0-1,0-1 1,0 2-1,2 6 1,0 2 71,-1-8-18,-1 1 0,0 0 0,-1 0-1,1 7 1,-1-11-51,-1 0-1,0 0 0,0 0 0,0 0 0,-1-1 1,1 1-1,0 0 0,-1 0 0,0 0 1,1 0-1,-1 0 0,0-1 0,0 1 0,0 0 1,0-1-1,0 1 0,-2 2 0,1-2 21,-1 0-1,1 0 0,-1 0 0,1 0 1,-1 0-1,0-1 0,1 1 0,-1-1 0,0 0 1,0 0-1,0 0 0,0 0 0,-1 0 1,-2 0-1,-8 0 37,1-1 0,-15 0 0,6-1-121,-66 3-22,3 0-2898,80-2 594,11-1-503,11-2-2356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10 202 3072,'-9'9'7216,"9"-23"-1366,0 14-5787,0 0 0,0-1 0,0 1 0,0 0 0,0-1 0,0 1 0,0 0 0,1-1 0,-1 1 0,0 0 0,0-1 0,0 1 0,1 0 0,-1-1 0,0 1 0,0 0 0,1 0 0,-1-1 0,0 1 0,0 0 0,1 0 0,-1-1 0,0 1 0,1 0 0,-1 0 0,0 0 0,1 0 0,-1 0 0,0 0 0,1-1 0,-1 1 0,0 0 0,1 0 0,17 0 437,-6 0-107,79-13 641,89-24 1,-126 25-816,215-56 170,-217 58-266,0 2-1,73-1 1,-84 7 10,3-2-22,44 0-35,-87 4-132,0 0-1,1 0 1,-1 0 0,0 0 0,0 0-1,0 0 1,0-1 0,0 1 0,0 0-1,0-1 1,0 1 0,1-1 0,-1 1-1,0-1 1,-1 1 0,1-1 0,0 1-1,1-2 1,-1 1-541,-1 0 1,1 1-1,-1-1 0,0 0 0,1 0 0,-1 0 0,0 0 1,1 0-1,-1 0 0,0 0 0,0 0 0,0 1 1,0-1-1,0-1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83 4640,'-1'-3'390,"0"-1"1,0 1 0,0-1-1,1 1 1,0-1-1,0 0 1,0 1-1,0-1 1,0 0-1,2-5 1,-2 7-19,1 0 0,0 0 0,0-1-1,0 1 1,0 0 0,0 0 0,1 0 0,-1 0 0,1 0 0,-1 0 0,1 0 0,0 1 0,-1-1-1,1 0 1,0 1 0,3-2 0,-4 2-271,0 1-1,0-1 1,0 1-1,0 0 0,1-1 1,-1 1-1,0 0 1,0 0-1,0 0 1,0 0-1,1 0 1,-1 0-1,0 0 1,0 0-1,0 0 0,0 1 1,0-1-1,1 0 1,-1 1-1,0-1 1,0 1-1,0-1 1,0 1-1,0-1 0,1 2 1,1 0 101,0 1 0,-1-1 0,1 1 0,-1-1 1,1 1-1,2 5 0,4 8-28,0 1 1,-2 0-1,0 1 1,-1 0-1,6 28 1,-5-15 68,10 41 86,9 33 425,-22-93-633,-1 1 1,-1 0-1,0 0 0,-1 0 1,0 0-1,-1 0 0,-3 25 1,-1-9 66,-2-1 1,-13 42-1,15-59-152,0 0 0,0-1 0,-1 1 0,0-1 0,-1 0 0,0-1 0,-1 1 0,-8 8 0,10-13-8,0 0-1,-1 0 1,1 0-1,-1-1 1,0 0-1,0-1 1,-1 1-1,1-1 1,-1 0-1,1-1 1,-1 1-1,0-1 1,-14 2-1,16-4-11,1 0 0,-1 0 0,1 0 0,-1-1 0,1 0 0,-1 0 0,1 0 0,-1 0 0,1 0 0,0-1 0,0 0 0,-1 0 0,1 0 0,1 0 0,-1-1 0,0 0 0,1 0 0,-1 0 0,1 0 0,0 0 0,0 0 0,0-1 0,0 0 0,1 1 0,-1-1 0,1 0 0,0 0 0,0-1 0,1 1 0,-1 0 0,1-1 0,0 1 0,0 0 0,0-1 0,0-8 0,1 7-16,1 0 0,0 0 1,-1 1-1,2-1 0,-1 0 0,1 1 0,0-1 0,0 1 0,0 0 0,1 0 1,0 0-1,0 0 0,0 0 0,1 0 0,-1 1 0,1 0 0,0-1 0,8-5 0,6-3 73,0 0 0,1 2 0,33-15 0,-30 15 23,-17 9-74,155-83 186,-129 66-219,-1-1 0,55-47 0,-74 56-71,0-1 1,12-18-1,3-4-5609,-14 24-1749,1 2 4326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8 210 2560,'-1'0'38,"1"0"0,-1-1 1,1 1-1,0 0 0,-1 0 0,1 0 0,0 0 1,-1-1-1,1 1 0,0 0 0,-1 0 0,1-1 1,0 1-1,-1 0 0,1-1 0,0 1 0,0 0 1,0-1-1,-1 1 0,1 0 0,0-1 1,0 1-1,0-1 0,0 1 0,0 0 0,0-1 1,-1 1-1,1-1 0,0 1 0,0-1 0,1 0 169,-1 0-1,0-1 0,0 1 0,1 0 0,-1 0 0,1 0 1,-1 0-1,1 0 0,-1-1 0,1 1 0,1-1 0,-2 1 52,1 0-1,-1 0 0,0 0 0,1 0 0,-1-1 0,0 1 1,0 0-1,0 0 0,0-1 0,0 1 0,0 0 1,0 0-1,0-1 0,-1 1 0,1-2 0,-1 2 62,1 0-1,0 0 1,-1 0-1,1-1 1,0 1-1,0 0 1,0 0-1,0-1 1,0 1-1,0 0 0,0 0 1,1 0-1,-1-1 1,0 1-1,1-2 1,5-5 885,6-5 13,-2 5-757,0 0 0,1 1 0,0 1 0,0 0 0,1 0 0,-1 1 0,18-5 0,93-18 227,-79 20-441,10-3-43,1 3 0,93-3-1,-146 11-372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5312,'0'0'61,"0"0"1,0 0-1,0 0 1,0 0-1,0-1 0,-1 1 1,1 0-1,0 0 1,0 0-1,0 0 1,0 0-1,0 0 1,0 0-1,0 0 0,0 0 1,0 0-1,0-1 1,-1 1-1,1 0 1,0 0-1,0 0 1,0 0-1,0 0 0,0 0 1,0 0-1,0 0 1,-1 0-1,1 0 1,0 0-1,0 0 1,0 0-1,0 0 0,0 0 1,0 0-1,0 0 1,-1 0-1,1 0 1,0 0-1,0 0 1,0 0-1,0 0 0,0 0 1,0 0-1,0 1 1,0-1-1,-1 0 1,1 0-1,0 0 1,0 0-1,0 0 0,0 0 1,0 0-1,0 0 1,0 0-1,0 1 1,0-1-1,0 0 1,0 0-1,0 0 0,0 0 1,0 0-1,0 0 1,0 0-1,0 1 1,0-1-1,0 0 1,0 0-1,0 0 0,0 0 136,0 1 0,0-1 0,0 0 0,1 1 0,-1-1-1,0 0 1,0 0 0,1 0 0,-1 1 0,0-1-1,0 0 1,1 0 0,-1 0 0,0 1 0,1-1 0,-1 0-1,0 0 1,1 0 0,-1 0 0,0 0 0,1 0-1,-1 0 1,0 0 0,1 0 0,-1 0 0,1 0 0,-1 0-1,0 0 1,1 0 0,-1 0 0,34-9 2870,31-13 0,7-2-1831,-25 11-1105,1 3 0,50-5 0,-13 10-3585,-69 6 403,-13-1 2120,1 0 0,0 1 0,0-2 0,0 1 0,0 0 0,0-1 0,0 0 0,0 0 0,0 0 0,0 0 0,6-3-1,-8 2 451,0 1-1,0-1 1,0 0-1,0 0 1,0 1-1,2-5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263 144 1248,'0'0'23,"0"0"0,-1 0 0,1 0 1,-1 0-1,1 0 0,-1-1 0,1 1 0,0 0 0,-1 0 1,1 0-1,-1 0 0,1-1 0,0 1 0,-1 0 0,1 0 1,0-1-1,-1 1 0,1 0 0,-1-1 0,1 0 42,0 1 0,-1 0 0,1-1-1,-1 1 1,1 0 0,-1-1 0,1 1 0,0 0-1,-1-1 1,1 1 0,-1 0 0,1 0 0,-1 0-1,0-1 1,1 1 0,-1 0 0,1 0 0,-1 0-1,1 0 1,-2 0 0,2 0 220,-1 0 0,1 0-1,-1-1 1,0 1 0,1 0 0,-1 0 0,0 0 0,1 0-1,-1 0 1,1 1 0,-1-1 0,0 0 0,1 0-1,-1 0 1,1 0 0,-1 1 0,0-1 0,1 0 0,-1 1-1,1-1 1,-1 0 0,1 1 0,-1-1 0,1 1 0,-1-1-1,1 0 1,-1 1 0,1-1 0,0 1 0,-1 0-1,1 0 1,0-1-218,0 0-1,-1 1 1,1-1-1,0 0 0,0 0 1,0 0-1,0 1 1,0-1-1,0 0 1,-1 0-1,1 0 0,0 1 1,0-1-1,0 0 1,0 0-1,-1 0 0,1 0 1,0 0-1,0 1 1,0-1-1,-1 0 1,1 0-1,0 0 0,0 0 1,-7 5 5461,7-1-5180,0-1-244,0-1 1,0 0-1,0 1 0,0-1 0,0 0 0,1 1 0,-1-1 0,1 0 0,0 1 1,1 1-1,-2-2-2,1 0 0,-1 0 0,0 0 0,0 0 0,0 0 0,0 0 1,0 0-1,0 4 0,-1-3-40,1-2 141,0 16 997,1-24-1179,0-1 0,0 1 0,1 0 0,4-12 0,2-9-222,-3 6 213,0 0 1,12-30-1,-2 13-295,-14 24 203,-1 14 267,2 2-107,0-1 0,0 1 0,1-1 0,-1 1 0,0 0 0,0 0-1,0 0 1,0 0 0,0 0 0,3 2 0,-4-2-63,1 1-1,0-1 1,0 0-1,0 0 1,0 0 0,1 0-1,-1-1 1,0 1-1,0-1 1,4 1-1,11 0 26,7-1 67,-1-1 0,26-4-1,-22 2-58,0 1-1,50 3 0,-27 0-31,397-1-72,-445 0 22,-3 1-53,-1 0 85,1 0 0,0 0 0,-1 0 1,1 0-1,0 1 0,0-1 0,0 0 0,0 1 0,0-1 0,0 1 1,1-1-1,-1 1 0,-1 3 0,-6 10-23,-53 43 124,42-43-79,-1 0-1,0-1 1,-1-2 0,-1 0-1,-27 11 1,1 0 24,-35 14 155,-32 18 41,76-28-49,7-3-269,22-17 62,0 1-1,1 1 1,0 0 0,-9 11 0,8-9 16,-37 51 24,36-47-30,-13 24 1,-3 5 42,4-11 144,8-10-222,-2 0 0,0-1 0,-34 32 0,32-37 238,0-1-1,-2-1 1,-29 16 0,44-28-164,-37 22 180,38-21-228,0-1 0,0 0-1,0 1 1,1 0 0,-8 8-1,12-11 17,0-1 0,-1 1 1,1-1-1,-1 1 0,1-1 0,-1 1 0,1-1 0,-1 0 0,1 1 1,-1-1-1,1 0 0,-1 1 0,1-1 0,-1 0 0,0 0 0,1 0 1,-1 0-1,0 1 0,0-1 0,-1 0 15,0 0-1,1 1 1,-1-1 0,1 0 0,-1 1-1,1 0 1,-1-1 0,1 1-1,-2 1 1,0 2 19,7-4-23,12-2 31,-14 1-7,168-40 226,-38 7-134,-82 22-191,-25 6 26,0 0-1,0 2 1,39-2 0,-53 7 51,13-1-216,-23 0 199,0 0-1,0 0 1,0 0 0,0 0 0,0 0 0,0 0 0,0-1 0,0 1 0,-1 0 0,1 0-1,0-1 1,0 1 0,0-1 0,0 1 0,-1-1 0,2 0 0,1 0 76,4 1-33,-6 0 49,7 7-39,-7-7-59,0 1 0,0-1 0,0 1 0,0-1 0,0 1 0,-1 0 0,1-1 0,0 1 0,-1 0 0,1 0 0,0 0 0,-1-1 0,1 1 0,0 2 0,32 82 444,-28-66-400,-5-17-67,0 0 1,0 0 0,1 0-1,0 0 1,-1 0 0,1 0 0,0 0-1,0-1 1,2 5 0,-2-5 93,-1 2-502,-5-64-20494,-1 40 17764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 3392,'-3'1'420,"1"-1"0,-1 1 1,0-1-1,1 1 0,-1 0 1,1 0-1,0 0 0,-1 1 0,1-1 1,0 0-1,-1 1 0,1 0 0,0-1 1,0 1-1,0 0 0,1 0 1,-1 0-1,0 0 0,-2 5 0,3-6-185,0 1 0,0-1 0,1 0 0,-1 1 0,0-1 0,0 1 0,1-1 0,-1 1 0,1 0 0,0-1 0,-1 1 0,1 0 0,0-1 0,0 1 0,0-1 0,0 1 0,0 0 0,1-1 0,-1 1 0,0 0 0,1-1 0,-1 1-1,1-1 1,0 1 0,-1-1 0,1 1 0,0-1 0,0 0 0,0 1 0,0-1 0,0 0 0,0 1 0,2 0 0,1 1 3,1-1 0,-1 0 0,1 0-1,-1 0 1,1 0 0,0-1 0,0 0 0,0 0-1,0 0 1,0-1 0,0 1 0,9-2 0,5 0 185,-1-1 1,19-4 0,-13 0 19,39-15-1,-8 2 86,262-52 693,-307 70-1249,-8 2-33,-1-1 0,1 0 0,-1-1 0,1 1 0,-1 0 0,1 0 0,-1 0 0,1-1 0,-1 1 0,3-2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3552,'-4'-1'581,"3"1"-397,0 0-1,0-1 1,0 1 0,0 0 0,0-1 0,0 1 0,0-1 0,0 1-1,0-1 1,0 0 0,1 1 0,-1-1 0,0 0 0,0 0 0,1 1 0,-2-3-1,1 2 244,1 1 0,-1-1 0,0 0-1,1 0 1,-1 0 0,1 0-1,-1 0 1,1 0 0,0 0 0,0 0-1,-1 0 1,1 0 0,0 0-1,0 0 1,0 0 0,0 0 0,0 0-1,0 0 1,0 0 0,0 0-1,0 0 1,1-2 0,0 2-118,0-1 0,0 0 0,0 1 0,0-1 0,0 1 0,0 0 0,1-1 0,-1 1 0,0 0 1,1-1-1,2 0 0,2-2-90,0 1 0,0 0-1,1 0 1,-1 0 0,13-2 0,-9 3-87,0 0 0,1 1 0,-1 0-1,0 1 1,1 0 0,-1 0 0,1 1-1,-1 1 1,14 3 0,-19-4-95,0 1-1,-1 0 1,1-1-1,-1 1 1,0 1 0,0-1-1,1 1 1,-1-1 0,-1 1-1,1 0 1,0 1-1,-1-1 1,0 1 0,0-1-1,0 1 1,0 0 0,0 0-1,-1 0 1,0 1-1,0-1 1,0 0 0,2 8-1,-2-2 9,0 1 0,-1 0-1,0-1 1,-1 1-1,0 0 1,-1-1 0,0 1-1,0 0 1,-1-1-1,-1 1 1,0-1 0,0 0-1,-1 0 1,0 0 0,-1 0-1,-10 16 1,-3-1 20,0-1-1,-1 0 1,-2-2 0,-36 33 0,44-41-123,11-12 157,1 1 1,-1-1-1,0 0 1,0 0-1,0 0 1,0-1-1,0 1 1,0 0-1,0-1 1,-1 1-1,-3 1 1,43-5 702,50-10 1,-71 10-878,134-14-95,-83 15-8694,-66 0 8393,-1 1 1,1 0-1,0 0 0,0 0 0,0 1 1,0-1-1,0 0 0,0 0 1,0 0-1,0 1 0,0-1 0,0 0 1,-1 1-1,1-1 0,0 1 1,0-1-1,0 1 0,0 0 0,1 6-5139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3072,'0'0'976,"4"4"-213,27-18 2634,-25 11-3125,60-34 1537,-43 23-1287,1 1 1,43-17-1,-52 24-302,1 1 1,0 1 0,22-3 0,-32 6-194,-1 1 1,0 0-1,0 0 1,0 0-1,1 1 1,-1-1-1,0 1 1,0 0-1,0 1 1,0-1 0,0 1-1,0 0 1,0 1-1,7 4 1,107 88 1705,-114-91-1667,0-1 1,1 0 0,-1-1-1,0 1 1,1-1-1,-1 0 1,1 0-1,0-1 1,0 0 0,8 1-1,-2-1-123,0-1 0,-1 0 1,1-1-1,15-3 0,-18 3-556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116 185 4064,'-1'3'10913,"1"-3"-10731,11 8 3076,17 7-1292,-20-12-1683,0 0-1,1 0 0,-1-1 1,1 0-1,13 2 0,-18-4-253,0 0-1,0 1 1,0-1 0,0-1-1,0 1 1,0-1-1,0 1 1,0-1-1,0 0 1,0-1 0,0 1-1,0-1 1,-1 1-1,6-4 1,-4 1-19,1-1 62,1 0-1,-1 0 1,10-11-1,-14 13-73,0 1 0,-1-1-1,1 1 1,-1-1 0,1 0-1,-1 1 1,0-1 0,0 0-1,0 0 1,-1 0 0,1 0-1,-1 0 1,0 0 0,1-3-1,-1 0-25,0 1 0,0-1-1,0 1 1,-1 0-1,0-1 1,0 1 0,0 0-1,-1 0 1,1 0 0,-1 0-1,-1 0 1,1 0 0,0 0-1,-1 0 1,0 1 0,0 0-1,-1-1 1,1 1-1,-1 0 1,0 1 0,-7-6-1,6 6 7,1 0 0,-1 0 0,0 1 0,0 0 0,0 0 0,0 0 0,0 0 0,0 1 0,-1 0 0,1 0 0,0 1 0,-1-1-1,1 1 1,0 0 0,-1 1 0,1-1 0,-1 1 0,-7 2 0,3 0 188,0 1 1,-1-1-1,2 2 0,-1-1 1,0 1-1,1 1 0,0 0 0,-11 9 1,16-11-31,-1 1 0,1-1 0,0 1 0,0 0 0,1 0 0,-1 1 0,1-1 0,-4 10 0,0 5 279,-7 24 1,11-33-327,-3 12 73,1 0 0,1 0 0,2 0 1,0 0-1,1 1 0,3 34 1,-1-51-109,0-1 0,0 0 0,0 0 0,1 0 0,0-1 0,0 1 0,1 0 0,0-1 0,0 1 0,0-1 0,0 0 0,1 0 0,0 0 0,0-1 0,0 1 0,1-1 0,0 0-1,-1 0 1,1-1 0,1 1 0,-1-1 0,0 0 0,1-1 0,0 1 0,-1-1 0,1 0 0,0-1 0,0 1 0,0-1 0,0 0 0,7 0 0,1-1-4,0 0-1,0 0 0,0-2 0,0 0 0,-1 0 1,1-1-1,-1-1 0,25-9 0,1-2-781,-11 4-2724,-1-2-4985,-3-1 502,8-6 2524,-4-4 3431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4992,'-4'-1'1214,"-9"6"9033,31-8-7437,7 0-2343,0 1 0,1 1 1,-1 1-1,1 2 0,-1 0 0,28 7 0,-36-6-255,-1 1 0,19 7 0,-30-9-168,-1 0 0,1 0 1,0 0-1,-1 0 0,1 1 1,-1 0-1,0 0 0,0 0 1,0 1-1,-1-1 0,8 9 1,-11-11-36,1 1 1,-1-1 0,1 1 0,-1-1 0,1 1 0,-1 0-1,0-1 1,0 1 0,1 0 0,-1-1 0,-1 1-1,1-1 1,0 1 0,0 0 0,0-1 0,-1 1 0,1 0-1,-1-1 1,0 1 0,1-1 0,-1 1 0,0-1 0,0 0-1,0 1 1,0-1 0,0 0 0,0 1 0,0-1-1,-2 1 1,-3 5 78,-1-1 0,0 0-1,-15 9 1,-11 4 86,-45 19 1,67-33-161,-30 9 60,30-10-19,-1 0 0,-13 7 1,22-9 69,1-1 0,-1 0 0,1 0 0,-1 0 0,0 0 0,1 0 0,-1 0 0,0-1 0,0 1 0,-3-1 1,218-5 892,-190 3-2507,16-1-3483,-36 3 4124,-1 0 0,1 0 1,0 1-1,0-1 0,0 1 1,0-1-1,0 1 0,-1 0 1,3 1-1,7 5-2725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 2304,'-2'-2'373,"0"-1"1,0 1-1,1 0 0,-1-1 1,0 1-1,0-3 0,0 3 276,1 0 0,0 0 0,0 0 0,-1 0 0,1 0-1,-1 0 1,-8 0 7487,10 2-7982,1 9 200,0-1 0,1 0 0,0 0 0,0 1 1,1-2-1,0 1 0,0 0 0,1-1 0,6 10 0,7 17 51,16 42 539,27 98 0,-56-154-816,-1-1-1,0 0 0,-2 1 1,0 0-1,-1-1 0,-1 1 1,-4 23-1,-3-3 144,-19 58 0,19-70-301,-2-3 116,0 0-1,-1-1 1,-24 37-1,20-36 101,9-15-228,0 0 0,-13 15 0,16-22 31,0 0 0,1 0 0,-1-1 0,0 1 1,-1-1-1,1 1 0,0-1 0,-1 0 0,1 0 0,-1-1 1,-5 3-1,-3 0-33,11-4 44,0 1 0,0-1 0,1 1 0,-1-1 0,0 0 0,0 1 0,0-1 0,0 0 0,0 0 0,0 0 0,0 1 0,0-1 0,0 0 0,0-1 1,0 1-1,0 0 0,0 0 0,0 0 0,0 0 0,0-1 0,0 1 0,0-1 0,0 1 0,0 0 0,0-1 0,0 1 0,1-1 0,-1 0 0,0 1 0,-1-2 0,-1-1 3,0-1-1,0 1 0,0-1 1,0 0-1,1 0 1,-1 0-1,1 0 0,0 0 1,0-1-1,1 1 1,-1-1-1,1 1 1,0-1-1,-1-7 0,1-6 15,0 0 0,2-27 0,0 32-13,0-2 50,1 1 0,0 0 1,1-1-1,0 1 0,1 0 0,1 1 0,0-1 1,1 1-1,1 0 0,0 0 0,0 1 1,1 0-1,1 0 0,0 1 0,0 0 0,1 1 1,22-18-1,3 3 189,2 2 0,68-33 0,-55 31 272,47-31 1,-77 42-398,0 0 0,-1-1 0,0-1 0,-1 0 0,-1-2 0,-1 0 0,20-27 0,22-59-1100,-55 96-1036,-6 36-17078,7-15 14894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1728,'0'0'100,"0"-1"0,0 0 0,0 0 0,0 1 1,1-1-1,-1 0 0,0 0 0,1 1 0,-1-1 0,1 0 0,-1 1 0,0-1 1,1 1-1,-1-1 0,1 1 0,0-1 0,-1 1 0,1-1 0,-1 1 1,1-1-1,1 0 0,16-7 3504,-9 4-2878,14-9 2100,-12 6-1510,1 1 1,0 0-1,0 0 1,0 1 0,26-6-1,181-18 2423,-12 17-2800,120-10 36,-15-6-489,123-16-305,49-22 155,-331 35-160,41-5-165,212 22 133,-406 14-144,85-8-4640,-85 8 4431,1 0 0,-1 0 0,0 0 1,1 0-1,-1 0 0,1 0 0,-1 0 0,0 0 1,1 0-1,-1 0 0,0 0 0,1-1 0,-1 1 1,1 0-1,-1 0 0,0 0 0,1 0 1,-1-1-1,0 1 0,0 0 0,1 0 0,-1-1 1,0 1-1,1 0 0,-1-1 0,-15 9-9695,-6 0 6304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2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4640,'0'-2'275,"0"1"-1,0-1 1,0 0-1,0 1 1,1-1 0,-1 0-1,4-7 6737,0 35-3043,1 39-1869,-4 73 1,-2-68-1473,1 18 13,-5 198 486,4-126-833,1-90 86,0-70-379,1 0 1,-1 0-1,0 0 1,0 0-1,0 0 1,0 0 0,0 0-1,0 0 1,0 1-1,0-1 1,0 0-1,0 0 1,0 0 0,0 0-1,1 0 1,-1 0-1,0 0 1,0 0 0,0 0-1,0 0 1,0 0-1,0 0 1,0 0-1,1 0 1,-1 0 0,0 0-1,0 0 1,0 0-1,0 0 1,0 0-1,0 0 1,1 0 0,-1 0-1,0 0 1,0 0-1,0 0 1,0 0-1,0 0 1,0 0 0,0 0-1,0 0 1,1 0-1,-1 0 1,0 0 0,0 0-1,0 0 1,0 0-1,0-1 1,0 1-1,6-3-2,15-29 69,-13 18-123,1 0 0,15-15 0,-9 14 30,1 1-1,0 1 1,1 0 0,0 1-1,1 1 1,1 1 0,0 0 0,0 1-1,1 2 1,0 0 0,0 1-1,0 0 1,32-3 0,-43 8 46,0 1 1,0 0-1,0 0 0,0 0 1,0 1-1,0 1 0,0-1 1,0 2-1,0-1 0,-1 1 1,11 5-1,-14-6 33,1 1 0,-1 0 0,0 1 0,0-1 0,0 1 1,0 0-1,-1 1 0,0-1 0,0 1 0,0-1 0,0 1 0,-1 0 0,1 1 0,-1-1 1,-1 0-1,1 1 0,2 8 0,-2 0 153,0 1 0,-1-1 0,0 1 0,-1 18 0,-6 59 348,1-65-402,-7 34 1,8-51-109,0 1 0,0-1 0,-1 0 0,-1 0 0,0 0 0,-6 10 0,8-17-40,1 1 0,-1-1 0,0 0 0,0 0 0,0-1 0,0 1 0,0-1 0,-1 1 0,1-1 1,-1 0-1,0 0 0,-6 2 0,4-2-67,0-1 1,0 1 0,0-1 0,-1-1 0,1 1-1,0-1 1,-11-1 0,-4-3-325,0 0 1,0-1-1,-37-15 1,46 15 228,-15-5-488,1-1 0,-32-18 0,47 22-152,0 0 1,1 0-1,0-1 0,0 0 0,1-1 1,0 0-1,-12-17 0,19 24 503,1 0 0,-1 0 0,1 0 0,0 0-1,0-1 1,0 1 0,0 0 0,0-1 0,0 1 0,1 0-1,-1-1 1,1 1 0,-1-1 0,1 1 0,0-1 0,0 1-1,0-1 1,1 1 0,-1-1 0,1 1 0,-1 0 0,1-1 0,0 1-1,-1-1 1,1 1 0,1 0 0,-1 0 0,0 0 0,0 0-1,1 0 1,2-3 0,0 1-576,1 1-1,-1 0 1,1 0-1,7-4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2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2720,'-4'-8'11967,"4"7"-11593,9-10 3661,24-11-5284,-23 16 2537,14-8-979,1 1 0,0 2-1,29-10 1,82-19 504,-130 39-744,0 0-1,0 0 1,0 1-1,0-1 1,1 1-1,-1 1 1,0-1-1,0 1 0,0 0 1,0 0-1,7 3 1,-10-3-27,-1 0 1,0 0 0,0 0-1,0 0 1,0 0 0,0 1-1,0-1 1,0 0 0,0 1-1,-1 0 1,1-1 0,0 1-1,-1 0 1,1 0 0,-1 0-1,0 0 1,0 0 0,0 0-1,0 0 1,0 0 0,0 1-1,0-1 1,-1 0 0,1 0-1,-1 1 1,0-1 0,0 1-1,0-1 1,0 0 0,0 1-1,-1 3 1,0-2-11,0 1 0,0 0 0,-1-1 1,0 1-1,0-1 0,0 1 0,0-1 0,-1 0 0,0 0 1,0 0-1,0 0 0,0 0 0,-1-1 0,1 1 0,-1-1 0,0 0 1,0 0-1,0-1 0,0 1 0,0-1 0,-6 2 0,-10 5-18,-1-1 0,0-2 0,-31 7 1,38-10-6,2 1-167,9-3 36,1 0-1,-1 0 0,0-1 0,1 1 0,-1 0 0,0-1 0,1 0 1,-1 1-1,0-1 0,-3-1 0,12 3 96,1 0-1,0-1 1,10 1-1,10 3 15,-17-3-14,-1 1 1,1 0-1,-1 1 0,0 0 0,0 1 0,-1 0 0,1 0 0,8 7 0,-13-8 133,1 0 0,-1 0 0,1 1-1,-1-1 1,-1 1 0,1 0 0,-1 0-1,1 0 1,-2 0 0,1 1-1,0-1 1,-1 1 0,0-1 0,1 9-1,-2-11-16,0 0 0,-1 0 1,0 0-1,1 0 0,-1 0 0,0 0 0,-1 0 0,1 0 0,-1 0 0,0 4 0,0-6-58,0 1 1,0 0-1,0-1 0,0 1 0,0-1 1,0 0-1,-1 1 0,1-1 0,0 0 0,-1 1 1,1-1-1,-1 0 0,1 0 0,-1 0 1,0-1-1,1 1 0,-1 0 0,-2 0 1,-5 2 44,-1 0 1,0-1 0,0 0-1,0-1 1,0 0 0,-15-1-1,-62-7-817,73 5 487,-14-2-1379,-36-10 0,52 11 367,0-1 1,0 0 0,0-1-1,1 0 1,-13-9 0,11 1-6255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 3392,'-4'3'7762,"-4"8"-5119,-5 14-1720,-2-2-389,0-1 0,-1 0 0,-31 32 0,39-45-447,-55 57 652,-34 41 596,82-88-1149,1 0-1,2 1 1,0 1 0,-13 30 0,-67 208 566,-10 152 197,84-308-636,4 0 0,0 160 0,14-241-319,1 1-1,1 0 1,1-1-1,1 0 1,1 1 0,1-2-1,1 1 1,1-1-1,17 33 1,-22-47-82,48 82-2600,-39-69 180,2-2 1,23 28 0,-4-12-373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79 3232,'0'0'53,"0"1"1,0-1-1,-1 0 0,1 0 1,0 0-1,0 1 1,0-1-1,-1 0 0,1 0 1,0 0-1,0 0 0,0 1 1,-1-1-1,1 0 1,0 0-1,0 0 0,-1 0 1,1 0-1,0 0 1,-1 0-1,1 0 0,0 0 1,0 0-1,-1 0 0,1 0 1,0 0-1,0 0 1,-1 0-1,1 0 0,0 0 1,0 0-1,-1 0 1,1 0-1,0-1 0,0 1 1,-1 0-1,1 0 0,0 0 1,0 0-1,-3-2 2334,3 2-2339,-3 3 1912,3-3-1902,0 0 1,0 0 0,0 0-1,0 0 1,0 0 0,0 0 0,0 0-1,-1 0 471,1 0-470,0 0-1,0 1 1,0-1 0,0 0-1,0 0 1,0 0 0,0 0 0,0 0-1,0 0 1,0 0 0,0 0-1,-1 0 1,1 0 0,0 1 0,0-1-1,0 0 1,0 0 0,1 0-1,-1 0 1,0 0 0,0 0 0,0 0-1,0 0 1,0 0 0,0 0 0,0 1-1,0-1 471,0 0-471,0 0 1,0 0 0,1 0 0,-1 0-1,0 0 1,0 0 0,0 0-1,0 1 1,0-1 0,8 12 1034,-7-10-988,0 0-1,0 0 1,0 0 0,1 0 0,-1 0 0,1 0-1,-1 0 1,1 0 0,0 0 0,0-1 0,0 1-1,0-1 1,3 2 0,9 2 113,0 0 1,23 3-1,-31-7-186,1 0 0,0-1 0,-1 1 0,1-2 0,0 1 0,-1-1 1,1 0-1,7-2 0,-1-1 93,1-1 0,21-11 0,-31 14-114,0 0-1,0 0 0,0-1 0,-1 1 0,1-1 0,-1 0 0,0 0 0,0 0 0,0 0 0,0-1 0,0 1 0,3-7 0,-6 9 1,1 0 0,-1 0 0,0 0-1,1-1 1,-1 1 0,0 0 0,0 0-1,0 0 1,0 0 0,0 0-1,0 0 1,0 0 0,0 0 0,0 0-1,-1 0 1,1 0 0,0 0 0,-1 0-1,1 0 1,-2-2 0,1 1 17,0 0 1,-1 1 0,1-1-1,-1 0 1,0 1 0,0-1-1,0 1 1,0-1 0,-2 0-1,-2-1 73,1 0-1,-1 0 1,-1 1-1,1 0 1,-12-2-1,4 2 43,0 1-1,0 1 0,0 0 1,-1 1-1,1 0 1,-26 7-1,30-6-19,0 1 0,0 0 1,1 1-1,0 0 0,-1 1 0,2 0 0,-1 0 0,0 1 1,1 0-1,-9 9 0,13-11-105,-1 1 1,1 0-1,0 1 1,0-1-1,1 1 0,-1-1 1,1 1-1,1 0 1,-1 0-1,1 1 1,0-1-1,0 0 0,1 1 1,-2 11-1,3-8 1,0-1 1,1 1-1,0-1 0,1 1 1,-1-1-1,2 0 0,-1 1 1,1-1-1,8 14 0,-5-8-18,2 0-1,0-1 0,1 0 1,11 14-1,-14-22-20,0 0 1,0 0 0,0 0-1,1-1 1,0 0 0,0 0-1,0-1 1,1 0 0,12 5-1,-12-6 66,0-1 0,0 0 0,0 0-1,1-1 1,-1 0 0,1 0 0,-1-1-1,1 0 1,-1-1 0,1 0 0,-1 0-1,0 0 1,0-1 0,1-1 0,-1 0 0,0 0-1,9-5 1,-3 1-71,1-2 0,-1 0 0,0-1 0,-1 0 0,0-1 0,-1-1 0,20-22 0,123-171-71,-144 190 49,20-19 0,-15 17-35,-4 2 18,-10 12 76,0 0-1,0 0 1,1 1-1,-1-1 0,1 1 1,3-3-1,-5 5 6,0-1-1,-1 1 1,1 0-1,0-1 1,-1 1-1,1 0 1,0 0-1,0 0 1,-1 0-1,1 0 0,0 0 1,0 0-1,-1 0 1,1 0-1,0 0 1,0 0-1,-1 0 1,1 0-1,0 1 1,-1-1-1,1 0 1,0 1-1,-1-1 0,1 0 1,0 1-1,-1-1 1,1 1-1,-1-1 1,1 1-1,-1-1 1,1 1-1,-1-1 1,1 1-1,-1 0 1,1-1-1,-1 1 0,1 1 1,2 4 80,1 0 0,-1 0 1,2 8-1,-2-7 40,11 25-163,48 100-156,-60-128 184,0-1 0,0 1 0,1-1 0,0 1 0,0-1 0,0 0 0,0 0 0,0 0-1,1 0 1,-1-1 0,1 0 0,-1 1 0,1-1 0,0 0 0,0-1 0,0 1 0,6 1 0,-4-2-12,0 0 1,0-1-1,0 0 0,0 0 1,0 0-1,0-1 1,0 1-1,0-2 1,0 1-1,0 0 1,11-6-1,7-4-245,24-15-1,-17 8 42,-8 5 71,0-2 1,-1 0-1,28-27 0,-20 18 320,-21 17-148,-1 0 0,0 0 1,0 0-1,0-1 0,12-17 0,-8 9 143,0-1 911,-12 17-1076,0 1 0,0-1 0,0 0 0,0 0 0,0 0-1,0 0 1,0 0 0,0 0 0,0 0 0,0 0 0,-1 0 0,1 0 0,0 0 0,0 0 0,0 0 0,0 0 0,0 0 0,0 0 0,0 0 0,0 0-1,0 0 1,0 0 0,0 0 0,0 0 0,0 0 0,0 0 0,0 0 0,0 0 0,0 0 0,-1 0 0,1 0 0,0 0 0,0 0 0,0 0 0,0 0-1,0 0 1,0 0 0,0 0 0,0 0 0,0 0 0,0 0 0,0 0 0,0 0 0,0 0 0,0 0 0,0 0 0,0 0 0,0 0 0,0 0-1,0 0 1,-1 0 0,1 0 0,0-1 0,0 1 0,0 0 0,0 0 0,0 0 0,0 0 0,0 0 0,0 0 0,0 0 0,0 0 0,0 0 0,0 0-1,0 0 1,0 0 0,0 0 0,-12 7 166,5-1-42,1 0 0,-1 0 0,1 0 0,1 0 1,-9 13-1,2-1-50,-10 20 0,19-31-139,0 1 0,0-1 0,0 0-1,1 1 1,0-1 0,1 1 0,-1 0 0,2 0 0,-1 0-1,1 13 1,1-16 25,0 1 0,-1-1 0,2 1 0,-1-1 0,1 0 1,0 0-1,0 1 0,0-1 0,1 0 0,-1-1 0,1 1 0,1 0 0,-1-1 0,1 0 0,-1 0 0,5 4 0,-7-7 39,0 0-1,0-1 1,0 1-1,0 0 1,0-1-1,0 1 1,0-1-1,1 1 1,-1-1-1,0 1 1,0-1-1,0 0 1,0 1-1,1-1 1,-1 0-1,0 0 0,0 0 1,0 0-1,1 0 1,-1 0-1,0-1 1,0 1-1,0 0 1,1-1-1,-1 1 1,0 0-1,0-1 1,0 1-1,0-1 1,0 0-1,0 1 1,0-1-1,0 0 1,0 0-1,0 0 1,-1 1-1,2-3 1,4-3-7,-2 0 1,1-1-1,0 0 1,4-10 0,-6 11 17,5-11 5,9-26-1,-3 7-85,-14 35 74,0 0 0,1 0-1,-1 0 1,0 0 0,0 0 0,0 0 0,1 0 0,-1 0 0,0 0-1,0 0 1,-1 0 0,1-2 0,0-3 283,0 5-111,0 4-166,8 125 794,-8-120-791,1 95 558,-22 167 1,18-237-375,1-15 47,-8 34 0,9-48-186,0 0 0,0 0-1,-1 0 1,0 0 0,1 0-1,-2 0 1,1 0-1,0-1 1,-1 1 0,1-1-1,-1 1 1,0-1 0,-4 3-1,5-5-104,-1 1-1,0-1 1,1 0 0,-1 1-1,0-1 1,0-1-1,1 1 1,-1 0 0,0-1-1,0 1 1,0-1-1,0 0 1,0 0 0,0 0-1,0-1 1,0 1 0,1-1-1,-1 1 1,0-1-1,-5-2 1,-5-2-194,1-1 1,0 0-1,-13-10 0,13 8 146,1 0-1,-19-18 0,26 23 47,1 0 0,0-1-1,-1 0 1,1 0 0,1 0-1,-1 0 1,1 0 0,-1 0-1,1 0 1,0-1 0,1 1 0,-2-8-1,3 11 35,-1 0 1,1-1-1,1 1 0,-1 0 0,0-1 0,0 1 0,0 0 1,1-1-1,-1 1 0,1 0 0,-1-1 0,1 1 0,-1 0 0,1 0 1,0 0-1,-1-1 0,1 1 0,0 0 0,0 0 0,0 0 1,0 0-1,0 0 0,0 1 0,0-1 0,1 0 0,-1 0 1,0 1-1,2-2 0,4-1 34,1 1 0,0-1 0,15-2 1,-6 2-105,124-23 116,-81 17-2071,-1-2-4614,-39 5 1218,2-2 1740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3968,'0'-9'8053,"2"9"-6666,9 1-342,-1 0 1,1 1 0,21 6-1,-19-4-729,0-1 0,25 3 0,11-5 147,75-9 0,-57 3-221,344-43 520,-169 16-559,291-10 107,-454 41-36,145 15 1,-222-14-281,41 7 207,-39-6-419,0 0 0,0 0 0,0 1 1,0-1-1,-1 1 0,1 0 0,0 0 1,4 4-1,-3 0-966,-5-4 512,0-1-1,1 0 1,-1 0-1,0 1 1,0-1 0,0 0-1,0 1 1,0-1 0,0 0-1,0 0 1,0 1 0,0-1-1,-1 0 1,1 2 0,-8 11-4016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47 4640,'-28'-26'4485,"24"24"-3948,1-1 1,-1 1-1,0 0 0,0 0 0,0 0 0,0 1 1,0 0-1,0-1 0,0 1 0,0 1 1,-8-2-1,2 2-177,1 0-1,-1 0 1,1 1-1,-13 2 1,-28 8 601,-75 25 1,102-28-681,1 2 0,1 0 1,0 2-1,0 0 0,-31 24 1,46-29-246,-1-1 0,1 1 0,0 0 0,0 1 0,1-1 0,0 1 0,0 0 0,1 0 0,0 1 0,1-1 0,0 1 0,0 0 0,1 0 0,0 0 0,-1 10 0,2-12-24,1 0 0,0 0 0,0 1 0,0-1 0,1 0 0,0 0 0,1 0 0,4 13 0,-4-15 21,0 0 0,0 0-1,1-1 1,0 1 0,0-1-1,0 0 1,1 1 0,-1-1-1,1-1 1,0 1 0,0-1-1,8 6 1,0-2-5,1-1-1,-1-1 1,1 0 0,0-1 0,0 0-1,0-1 1,0 0 0,1-1 0,14 0-1,-4-1-74,1-1 0,0-1 1,-1-2-1,28-5 0,-49 8-16,56-16-1867,-53 14 1092,0 0 1,0 0-1,0-1 1,-1 0-1,1 0 1,-1-1-1,8-6 1,1-4-1339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00:43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653 107 3808,'0'-1'230,"-1"0"-1,0-1 1,1 1 0,-1 0 0,1-1 0,-1 1-1,1-1 1,0 1 0,0 0 0,-1-1-1,1-2 1,0 2-4,0-1-1,-1 1 1,1 0-1,-1-1 1,0 1 0,0 0-1,0 0 1,0 0-1,0 0 1,0 0-1,0 0 1,-1 0-1,1 0 1,-1 0 0,1 1-1,-1-1 1,0 0-1,-3-2 1,-1 0-25,-1 0 0,0 0 0,1 0 0,-10-2 0,1 0-111,0 1 0,-1 1 1,0 1-1,0 0 1,0 1-1,0 1 0,0 0 1,-24 3-1,13 1 98,1 1 1,-1 1-1,1 2 0,-32 11 0,57-18-185,-76 33 328,70-30-330,1 0 0,0 1 1,0 0-1,0 0 0,0 1 1,1-1-1,-1 1 0,1 0 1,-6 9-1,10-12 8,0-1 1,0 1-1,0 0 1,0 0-1,0 0 1,1 0-1,-1 0 1,1 0-1,-1 0 1,1 0-1,0 0 0,0 0 1,0 1-1,0-1 1,0 0-1,0 0 1,1 0-1,-1 0 1,1 0-1,-1 0 1,1 0-1,0 0 0,0 0 1,0 0-1,0-1 1,0 1-1,0 0 1,2 2-1,4 3 143,0 1 1,0-1-1,1-1 0,12 9 0,-15-11-46,-3-2-87,0-1 0,-1 0-1,1 0 1,0 0 0,0 0 0,0 0-1,0-1 1,0 1 0,0-1 0,0 1-1,0-1 1,0 0 0,0 1-1,0-1 1,0 0 0,1 0 0,-1-1-1,0 1 1,2-1 0,13 0 289,-15 2 3,-6 2-234,-15 5-273,4-2 105,3 2 70,-1 1 0,1-1 0,0 2 0,-16 17 0,9-7 92,-24 34 1,36-44-50,1 0 1,0 0 0,0 1-1,1-1 1,0 1-1,1 0 1,0 1 0,-2 15-1,5-22 34,0 1-1,1-1 1,-1 1-1,2-1 0,-1 1 1,0 0-1,1-1 1,0 1-1,0-1 0,1 0 1,0 1-1,-1-1 1,2 0-1,-1 0 0,1 0 1,-1 0-1,1-1 1,1 1-1,5 6 0,-4-6 36,0-1 0,0 1 0,1-1-1,0 0 1,-1-1 0,1 1 0,1-1-1,-1 0 1,0-1 0,1 1-1,-1-1 1,1-1 0,0 1 0,0-1-1,-1 0 1,1-1 0,0 1 0,9-2-1,2-1 47,0 0 0,0-2-1,0 0 1,-1 0 0,30-13-1,39-23-440,-46 19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8736,'-8'-6'1936,"6"5"-675,4 4-176,0 0-658,-2-2-143,1 0 0,-1 0 0,0 1 1,0-1-1,1 0 0,-1 0 0,0 1 0,0-1 1,0 0-1,0 0 0,-1 1 0,1 0 0,-1 2 384,-6 118 2927,0-39-3286,3-36-274,0 44 320,14-123-809,-4 12 369,1 1-1,0 0 0,2 0 1,0 0-1,15-20 0,-18 30 117,1-1 0,1 1 0,0 0-1,0 1 1,1 0 0,0 0-1,0 1 1,1 0 0,0 1 0,17-9-1,-5 6 402,37-12 0,-51 19-320,1 0 0,0 0 0,-1 1 0,1 0 0,0 1 0,-1 0 0,17 2 0,-22-2-54,-1 1 0,1-1-1,0 1 1,-1 0 0,1 0-1,0 0 1,-1 1 0,1-1-1,-1 0 1,0 1 0,1 0-1,-1-1 1,0 1 0,0 0-1,0 0 1,3 4 0,-3-2 5,0 0 0,1 0 0,-2 0 0,1 0 0,0 1 0,-1-1 1,0 0-1,0 1 0,1 6 0,-2 6 146,0 0 0,0 0-1,-2-1 1,-4 23 0,3-22-177,2 1 0,0 19 0,12-45-720,-1-3 610,-1-1-1,0-1 1,9-16-1,10-14-55,-17 29 90,1-1 0,1 1 0,0 1 0,0 1 0,2 0-1,21-15 1,-29 23 59,1-1 0,0 2 0,0-1 0,0 1 0,0 0 0,16-3 0,-18 6 28,0-1 0,0 1 1,0 0-1,0 0 0,0 0 1,0 1-1,0 0 0,0 0 1,-1 1-1,12 3 0,-14-3 15,0 0 0,-1-1 0,1 1-1,0 0 1,-1 0 0,0 1 0,1-1 0,-1 0-1,0 1 1,0 0 0,0-1 0,0 1 0,-1 0-1,1 0 1,-1 0 0,0 0 0,0 0 0,2 4-1,-1 4 33,0-1 0,0 0-1,-1 0 1,0 16 0,-3 27-275,-3 0 0,-12 63 0,14-102-741,-1 11-1525,-3-10-4886,28-58-2815,-14 27 9019,12-20-1443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7712,'-1'-1'165,"0"1"-1,1-1 1,-1 1 0,1-1 0,-1 1-1,1-1 1,-1 0 0,1 1 0,-1-1-1,1 0 1,-1 1 0,1-1 0,0 0-1,-1 0 1,1 1 0,0-1 0,0 0-1,0 0 1,-1 1 0,1-1 0,0-2-1,1 2 37,-1 1 0,1-1 0,-1 0 0,1 0-1,-1 0 1,1 1 0,0-1 0,-1 0 0,1 0-1,0 1 1,0-1 0,0 1 0,-1-1 0,1 1 0,0-1-1,0 1 1,0-1 0,0 1 0,0 0 0,0-1-1,1 1 1,43-17 2548,-34 12-2402,2 0 0,-1 1 1,0 1-1,18-4 0,-22 6-231,0 1-1,1-1 0,-1 1 1,0 0-1,1 1 0,-1 0 0,0 1 1,10 2-1,-14-3-49,-1 1 0,1-1 0,-1 1 0,1 0-1,-1 0 1,0 0 0,0 0 0,0 0 0,0 1 0,-1 0 0,1-1 0,-1 1 0,1 0-1,-1 0 1,0 0 0,0 1 0,0-1 0,-1 0 0,1 1 0,1 6 0,-2-6 15,0-1 1,-1 1-1,1-1 1,-1 1-1,0 0 1,0-1-1,0 1 1,0-1-1,0 1 1,-1-1-1,0 1 1,0-1-1,-1 5 1,-1-2 19,0 0 1,0 0-1,-1 0 1,1-1-1,-1 0 1,-8 9 0,-3 0 53,-1 0 1,0-1 0,-28 17-1,0-1 155,60-29-28,21-2-169,0-2 0,-1-2 0,50-13 0,14-3-3769,-75 18-215,1 1 1,25 0 0,-17 3-2210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43 3072,'-9'-25'1749,"9"24"-1453,-1 0 0,1 0 0,0 0 0,0 1 0,0-1 0,0 0 0,0 0 1,0 0-1,0 1 0,0-1 0,1 0 0,-1 0 0,1-1 0,2-3 3735,-3 6-3900,0-1 0,1 1 0,-1 0 0,1-1 0,-1 1 0,1-1 0,-1 1 0,1-1 0,-1 1 0,1-1 0,-1 1 0,1-1 0,0 1 0,1 0 0,-1-1 155,4 6 64,0-1 1,0 1 0,-1 0-1,0 1 1,0-1 0,0 1 0,-1-1-1,0 1 1,5 14 0,0 0-83,13 27 87,1-1 0,3-1-1,43 61 1,-44-73-25,-2 2 1,33 72-1,19 82 413,-51-127-610,-3-12-37,-1-1 98,-1 0-1,14 72 1,-22-55 105,-3 1-1,-3 0 1,-7 94 0,-1-113-171,-3-1 0,-2 1 0,-2-1 0,-21 57 1,-82 173 606,-24 0-177,-50 121-3148,98-173-5511,86-216 6839,0 0 0,-1 0 0,-6 9 0,9-16 900,0 0 1,-1 0-1,1 0 1,-1 0-1,1-1 1,-1 1-1,0-1 0,0 0 1,0 0-1,0 0 1,-6 3-1,3-3-242,0-1-1,1 1 1,-1-1-1,0 0 1,-7 0-1,13-1 595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4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3072,'-6'-8'977,"11"4"-328,-1 3-419,-2 0 1220,12-14 5404,-14 15-6788,0 0-1,0 1 1,0-1 0,0 0 0,-1 0 0,1 0 0,0 1 0,0-1 0,0 0 0,0 0 0,0 1 0,0-1 0,0 0 0,0 0 0,0 0 0,0 1-1,0-1 1,1 0 0,-1 0 0,0 0 0,0 1 0,0-1 0,0 0 0,0 0 0,0 0 0,0 0 0,0 1 0,1-1 0,-1 0 0,0 0-1,0 0 1,0 0 0,0 0 0,1 1 0,6 8 974,-7-9-985,3 5 205,0-1-1,-1 0 0,1 1 1,-1 0-1,0-1 1,-1 1-1,1 0 0,0 5 1,6 46 856,-3-18-508,13 81 874,17 94-250,8-47-1050,-16-99-2662,-17-45 1018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4064,'9'-6'12266,"-7"8"-11709,0 0 1,0 0-1,1 0 0,-1 0 1,-1 0-1,1 0 0,2 4 1,0 1-158,-1 1 0,0 0 0,0-1 0,-1 1 0,0 0 1,-1 0-1,1 11 0,3 7 244,16 115 822,3 14-863,-18-120-441,-4-22-80,1 0 1,0 0-1,7 20 0,2 5 979,-8-42-1065,0-1 0,0 0 0,0 1 0,-1-1 0,1-1 0,-1 1-1,0 0 1,-1-1 0,1 1 0,1-9 0,4-13 30,4-27 0,-5 20 52,58-207 66,-58 222-370,3-11 18,-7 6-3187,-3 24 3183,0-1-1,0 1 1,0-1-1,0 1 1,0 0-1,0-1 1,0 1 0,1-1-1,-1 1 1,0 0-1,0-1 1,0 1-1,0-1 1,1 1-1,-1 0 1,0-1-1,0 1 1,1 0-1,-1-1 1,0 1 0,1 0-1,-1 0 1,0-1-1,1 1 1,-1 0-1,0 0 1,1 0-1,-1-1 1,1 1-1,-1 0 1,0 0-1,1 0 1,-1 0 0,1 0-1,-1 0 1,1 0-1,8-1-2085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0 4736,'-4'1'433,"-1"-1"0,0 1 0,0 0 0,1 0 0,-1 1 0,0-1 0,1 1 0,0 0 0,-1 0 0,1 1 0,0-1 0,0 1 0,0 0 0,0 0 0,1 0 0,-1 1 0,1-1 0,-5 8 0,-1 0 209,2 0 0,0 1 0,0 0 0,1 1 0,-7 19 0,8-16-77,-1 1-1,2-1 1,0 1-1,1 0 1,-1 30-1,4-41-477,0-1 1,0 0-1,1 1 0,0-1 0,0 0 0,0 0 0,0 0 0,1 0 0,0 0 0,0 0 0,0 0 1,1-1-1,0 1 0,-1-1 0,2 1 0,-1-1 0,0 0 0,1 0 0,0-1 0,0 1 0,0-1 0,0 0 1,5 3-1,-6-4-49,-1-1 1,1 1 0,-1-1 0,1 0 0,0 0-1,0 0 1,-1 0 0,1 0 0,0-1 0,0 1 0,0-1-1,0 0 1,0 0 0,0 0 0,0 0 0,-1 0-1,1 0 1,0-1 0,0 0 0,0 0 0,0 1-1,-1-1 1,1-1 0,0 1 0,-1 0 0,1-1-1,-1 1 1,4-4 0,1-2-2,-1 0 0,0 0 0,0-1 0,-1 0 0,0 0 0,0 0 0,-1-1 0,0 1 1,0-1-1,-1 0 0,0 0 0,-1 0 0,0-1 0,0 1 0,-1 0 0,0-1 0,-1 1 0,0-1 0,-3-17 0,2 21-140,0 1 0,0-1 0,-1 1 0,0-1 0,0 1 0,0 0 1,-1-1-1,1 1 0,-1 0 0,0 1 0,-1-1 0,1 1 0,-1-1 0,0 1 0,0 0 0,-1 0 0,1 1 0,-1-1 0,0 1 0,0 0 0,-7-3 0,7 4-434,-1 0 1,0 0-1,0 0 0,1 1 1,-1 0-1,0 0 0,0 0 0,0 1 1,0 0-1,0 0 0,0 1 1,-12 2-1,7-3-2751,13-5-512,6 2 2115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1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14 4576,'1'-1'175,"-1"1"-115,0-1 0,1 1-1,-1 0 1,0 0 0,0-1-1,0 1 1,1 0 0,-1 0 0,0-1-1,0 1 1,0 0 0,0-1-1,0 1 1,0 0 0,1-1-1,-1 1 1,0 0 0,0-1-1,0 1 1,0 0 0,0-1 0,0 1-1,0 0 1,0-1 0,-1 1-1,1 0 1,0-1 0,0 1-1,0 0 1,0-1 0,0 1-1,0 0 1,-1-1 0,1 1 0,0 0-1,0 0 1,-1-1 0,1 1-1,0 0 1,0 0 0,-1-1-1,2 19 6872,-5 32-3784,3-38-2073,-15 118 3791,8-68-3778,-10 117 518,5-1-1121,5-47-1032,8-111-1733,1-8-1758,18-29-9219,-9 8 10517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1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4992,'3'51'10085,"9"37"-6672,-4-33-1514,-6-43-1438,0-1 0,0 1 0,9 21 0,-8-27-219,0 0 1,0 0-1,0 0 1,1 0-1,0-1 1,0 0-1,0 1 1,9 6-1,-12-10-209,1-1 0,0 0 0,-1 0 1,1 0-1,0 0 0,0-1 0,-1 1 0,1 0 0,0-1 0,0 1 0,0-1 0,0 0 0,0 1 0,0-1 0,0 0 0,0 0 1,0 0-1,0-1 0,0 1 0,0 0 0,0-1 0,0 1 0,-1-1 0,1 0 0,0 0 0,0 0 0,0 1 0,-1-2 0,1 1 1,0 0-1,1-2 0,6-5 42,0 0-1,-1 0 1,0 0 0,7-11 0,-11 14-30,26-34 93,39-64 1,-57 79-152,-1-1 0,8-25 0,-13 31 52,-4 14-32,0 2-172,-1 0 0,0 0-1,0 0 1,0 0 0,0 0 0,-1 0 0,1 0 0,-1 0 0,1 0 0,-1-1 0,0 1 0,-1 0 0,1 0-1,0 0 1,-2-6 0,1 2-1164,1 6 1080,0 1 0,0-1 0,0 1 0,0-1 0,0 1 0,0-1 1,0 1-1,0-1 0,-1 1 0,1-1 0,0 1 0,0-1 0,0 1 0,-1-1 0,1 1 1,0 0-1,0-1 0,-1 1 0,1-1 0,0 1 0,-1-1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2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 6560,'-6'-5'2341,"8"14"1034,2 13 887,-5 73 729,-11 47-2249,8-116-2192,2 49 0,2-58-386,2-9-306,3-10-95,4-13-242,3-19 381,2 1 1,1 0 0,24-38-1,-36 66 254,-1 1-1,1-1 1,0 1-1,0 0 0,1 0 1,6-6-1,-10 19 720,-4 12-96,-1 29 1,5-33-585,-2 1 0,-6 29 0,5-39-155,2-4-4,-1 1-1,1 0 1,0-1 0,0 1-1,0 0 1,1 0-1,-1 0 1,1-1 0,0 1-1,2 6 1,-1-4-235,0-7-4,2-5-110,49-65-1099,40-45 1112,-81 102 345,13-15 335,-23 28-348,-1-1 0,1 0-1,0 1 1,-1-1-1,1 0 1,0 1 0,-1-1-1,1 1 1,0-1 0,0 1-1,0-1 1,-1 1 0,1-1-1,0 1 1,0 0-1,0 0 1,0-1 0,0 1-1,0 0 1,0 0 0,0 0-1,0 0 1,-1 0 0,3 0-1,-3 1 18,1 1-1,-1-1 0,1 0 1,-1 0-1,1 0 0,-1 1 1,0-1-1,0 0 0,0 1 1,0-1-1,0 0 0,0 0 1,0 1-1,0-1 0,0 0 1,-1 3-1,1-1 26,-12 87 454,-24 90 0,36-179-710,0-1 0,0 1 0,0-1-1,-1 1 1,1 0 0,0-1 0,0 1 0,0-1 0,0 1 0,0 0-1,0-1 1,0 1 0,0-1 0,1 1 0,-1-1 0,0 1 0,0 0-1,0-1 1,1 1 0,-1-1 0,0 1 0,0-1 0,1 1-1,-1-1 1,1 1 0,-1-1 0,0 0 0,1 1 0,0 0 0,0-1-387,1 1 0,-1-1 0,0 1 1,1-1-1,-1 0 0,1 1 1,-1-1-1,1 0 0,-1 0 1,1 0-1,2 0 0,26-7-5896,-14 2 5198,82-33-3660,-86 33 6178,-1 0 1,15-10 0,12-5 4224,-29 15-4748,-1 0 0,0 0-1,0 0 1,11-12 0,-1 2-100,-5 3-228,-1-1 0,0 0 1,-1-1-1,0-1 0,14-25 0,-23 36-327,1 0 76,0-1 0,-1 1 0,0-1 0,0 0 0,0 0 0,0 0 0,-1 0 0,0 0 0,0 0 0,0 0 0,-1 0 0,1 0 0,-1 0 0,-1-6 0,1 10-119,0 0 0,0 1-1,0-1 1,-1 1 0,1-1 0,0 1 0,0-1 0,0 1-1,-1-1 1,1 1 0,0-1 0,0 1 0,-1-1 0,1 1-1,-1-1 1,1 1 0,0-1 0,-1 1 0,1 0 0,-1-1 0,1 1-1,-1 0 1,1-1 0,-1 1 0,1 0 0,-1 0 0,1 0-1,-1-1 1,1 1 0,-1 0 0,0 0 0,1 0 0,-1 0-1,1 0 1,-1 0 0,1 0 0,-1 0 0,0 0 0,1 0-1,-1 0 1,1 1 0,-1-1 0,1 0 0,-1 0 0,0 1-1,-4 1 192,1 0 0,-1 0 0,1 1 0,-4 2 0,7-4-133,-9 6 279,0 1 0,0 0-1,1 1 1,1 0 0,-1 1-1,2 0 1,-1 0-1,1 0 1,1 1 0,0 0-1,-9 23 1,13-28-314,1-1 0,-1 0 0,1 1 0,0 0 0,0-1 0,1 1 0,0-1 0,0 1 0,0 0 0,1-1 0,0 1 0,0 0-1,0-1 1,1 1 0,-1-1 0,1 0 0,4 7 0,-3-7-55,0 1 0,1-1-1,0 0 1,0-1 0,1 1 0,-1-1 0,1 1-1,0-1 1,0-1 0,0 1 0,1-1-1,-1 0 1,1 0 0,0 0 0,8 2-1,-6-3-362,1 0 0,-1 0 0,1 0 0,0-1 0,0 0-1,11-1 1,-13-1-531,1 0 1,-1 0-1,0 0 0,0-1 0,0 0 0,0 0 1,-1 0-1,11-6 0,7-7-4330,4 2 1722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11:53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3 174 2976,'-2'-9'14502,"14"2"-10495,21 1-3583,217-10 2157,-5-5-1290,265-14-347,624-33 1551,-1049 64-2378,72-4-10,-99 9-1472,-56-1-388,-22 1-7150,5 2 5912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604C-45E0-4916-9975-C3FE4907DC0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648C-16D6-485B-B00D-4DD8AB93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648C-16D6-485B-B00D-4DD8AB935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4648C-16D6-485B-B00D-4DD8AB9353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A679-F3AA-6798-4608-C1E76B76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97835-E1BF-FC6E-22D1-F3C2DFB8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77C49-1F05-5073-A3E5-84E60201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D608-C535-B20F-F98A-0F13F663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3A752-4184-1DBD-B31A-A9AAB153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AD33-53AD-D002-6F06-ED97CC09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78184-75F0-2A07-9452-C40A6D68E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86DE-EFE1-69D4-B808-184AEEBE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942EF-1D60-E676-55D5-6AC1B77C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060A-A444-92BF-8B0B-A0220F80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90DD-C00E-DDBA-56FB-9C319E187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4EC39-3151-F1AE-FE22-EE7633A29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12DA-E93D-08F0-CC14-15729913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2D96-60EF-17A8-4D84-DC30038C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4593-72AE-D8D5-E401-84D77C3E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421B-3D15-9C57-EA6B-A30DD3F1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A494-AA59-60D0-9CBB-077C6308F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B2EC-CC1F-0D50-98B0-2CEE9F43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8DAE-35F1-ED91-DBC6-BD02F43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E3B5A-4C79-51EE-19A4-9ADE0BCD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3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5279-31C2-7735-6016-788B49BF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9ADF7-C413-1C57-ADAE-21590A0E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C2B5-EBB5-6CBD-410C-959C27CC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406E6-C073-2DB9-66F7-8967FCBC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6A979-38A0-2C5E-530F-01A649A9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D36-52CC-E41A-A0D9-6258A0A9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7533-4C8E-8A5D-90A2-85BF3005C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C8DB0-F6D1-67B4-754C-285EDF766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999E6-D807-C457-7D32-6A52126D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2B926-0BA1-E120-7501-6C5867B9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C867-D284-84EA-E8A0-88B06925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1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FF06-44E5-9320-14D5-24A32BF6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376FB-FDE2-8F5C-2F9A-EEE265DF2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FBA97-9747-5ADE-B2E6-0A8209F23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FFE51-437D-77AB-9E65-05E40561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79499-4861-9196-2CEB-C626874E8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ECE28-EE42-3038-3469-BCBF87D8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C046C-30FF-F662-346C-4F963767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A02D3-DA16-E791-9726-E0DDBA25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6AFF-7FA7-FDF4-C328-E21C04A6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AF94E-2355-DD40-822E-A1266465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F50C2-34D2-07E5-6A71-3E1CBF82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6AFB-970E-4F35-4EC7-CB46E3A4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91A8C-BAD1-0B03-2D53-F1323A8D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0356B-A912-8B39-353A-F4E50CA6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9AFC6-0832-55CF-FFC7-8952BA86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7FC5-97CB-8507-3A13-7790D8F6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0CAC-369C-CBEE-DE53-FE5AF605B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D06A3-F5DE-E7C0-4A60-CDCE5CBC8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B0DFC-F28E-5F10-A43C-BEB41589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5ED9F-6D5E-452F-6A71-9AFDD4E6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3B1A7-BEA1-290D-BAF3-8AC63FD1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2460-D017-4AC9-3348-161F6B57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EDFA4-8592-EB20-9CA3-50C47181B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477C1-66F5-A2BA-CA6E-E0A13EC1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278F9-797A-4223-F544-BB7F50EB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D2626-3FE9-EB35-A1D1-722A4D40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98A2-8838-F7FF-8993-D921411E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70094-CB60-E8F2-D718-694A61FD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8307-CB30-1783-A0D2-8EA6552C2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3274-C03E-7F79-E13C-B0CDC77D0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6A79-5C5D-4033-BA2C-D242641DD576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549C8-1E16-8128-D56C-61B6010CA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4FE7-1EF3-7C99-72F5-B5C1BA610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832B-7B5D-40C0-9539-9A4D994EF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3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9.xml"/><Relationship Id="rId299" Type="http://schemas.openxmlformats.org/officeDocument/2006/relationships/customXml" Target="../ink/ink1177.xml"/><Relationship Id="rId21" Type="http://schemas.openxmlformats.org/officeDocument/2006/relationships/customXml" Target="../ink/ink1041.xml"/><Relationship Id="rId63" Type="http://schemas.openxmlformats.org/officeDocument/2006/relationships/customXml" Target="../ink/ink1062.xml"/><Relationship Id="rId159" Type="http://schemas.openxmlformats.org/officeDocument/2006/relationships/customXml" Target="../ink/ink1110.xml"/><Relationship Id="rId324" Type="http://schemas.openxmlformats.org/officeDocument/2006/relationships/image" Target="../media/image1068.png"/><Relationship Id="rId366" Type="http://schemas.openxmlformats.org/officeDocument/2006/relationships/image" Target="../media/image1089.png"/><Relationship Id="rId170" Type="http://schemas.openxmlformats.org/officeDocument/2006/relationships/image" Target="../media/image991.png"/><Relationship Id="rId226" Type="http://schemas.openxmlformats.org/officeDocument/2006/relationships/image" Target="../media/image1019.png"/><Relationship Id="rId268" Type="http://schemas.openxmlformats.org/officeDocument/2006/relationships/image" Target="../media/image1040.png"/><Relationship Id="rId32" Type="http://schemas.openxmlformats.org/officeDocument/2006/relationships/image" Target="../media/image922.png"/><Relationship Id="rId74" Type="http://schemas.openxmlformats.org/officeDocument/2006/relationships/image" Target="../media/image943.png"/><Relationship Id="rId128" Type="http://schemas.openxmlformats.org/officeDocument/2006/relationships/image" Target="../media/image970.png"/><Relationship Id="rId335" Type="http://schemas.openxmlformats.org/officeDocument/2006/relationships/customXml" Target="../ink/ink1195.xml"/><Relationship Id="rId377" Type="http://schemas.openxmlformats.org/officeDocument/2006/relationships/customXml" Target="../ink/ink1216.xml"/><Relationship Id="rId5" Type="http://schemas.openxmlformats.org/officeDocument/2006/relationships/customXml" Target="../ink/ink1033.xml"/><Relationship Id="rId181" Type="http://schemas.openxmlformats.org/officeDocument/2006/relationships/customXml" Target="../ink/ink1121.xml"/><Relationship Id="rId237" Type="http://schemas.openxmlformats.org/officeDocument/2006/relationships/customXml" Target="../ink/ink1146.xml"/><Relationship Id="rId402" Type="http://schemas.openxmlformats.org/officeDocument/2006/relationships/image" Target="../media/image1103.png"/><Relationship Id="rId279" Type="http://schemas.openxmlformats.org/officeDocument/2006/relationships/customXml" Target="../ink/ink1167.xml"/><Relationship Id="rId43" Type="http://schemas.openxmlformats.org/officeDocument/2006/relationships/customXml" Target="../ink/ink1052.xml"/><Relationship Id="rId139" Type="http://schemas.openxmlformats.org/officeDocument/2006/relationships/customXml" Target="../ink/ink1100.xml"/><Relationship Id="rId290" Type="http://schemas.openxmlformats.org/officeDocument/2006/relationships/image" Target="../media/image1051.png"/><Relationship Id="rId304" Type="http://schemas.openxmlformats.org/officeDocument/2006/relationships/image" Target="../media/image1058.png"/><Relationship Id="rId346" Type="http://schemas.openxmlformats.org/officeDocument/2006/relationships/image" Target="../media/image1079.png"/><Relationship Id="rId388" Type="http://schemas.openxmlformats.org/officeDocument/2006/relationships/image" Target="../media/image9071.png"/><Relationship Id="rId85" Type="http://schemas.openxmlformats.org/officeDocument/2006/relationships/customXml" Target="../ink/ink1073.xml"/><Relationship Id="rId150" Type="http://schemas.openxmlformats.org/officeDocument/2006/relationships/image" Target="../media/image981.png"/><Relationship Id="rId192" Type="http://schemas.openxmlformats.org/officeDocument/2006/relationships/image" Target="../media/image1002.png"/><Relationship Id="rId206" Type="http://schemas.openxmlformats.org/officeDocument/2006/relationships/image" Target="../media/image1009.png"/><Relationship Id="rId248" Type="http://schemas.openxmlformats.org/officeDocument/2006/relationships/image" Target="../media/image1030.png"/><Relationship Id="rId12" Type="http://schemas.openxmlformats.org/officeDocument/2006/relationships/image" Target="../media/image912.png"/><Relationship Id="rId108" Type="http://schemas.openxmlformats.org/officeDocument/2006/relationships/image" Target="../media/image960.png"/><Relationship Id="rId315" Type="http://schemas.openxmlformats.org/officeDocument/2006/relationships/customXml" Target="../ink/ink1185.xml"/><Relationship Id="rId357" Type="http://schemas.openxmlformats.org/officeDocument/2006/relationships/customXml" Target="../ink/ink1206.xml"/><Relationship Id="rId54" Type="http://schemas.openxmlformats.org/officeDocument/2006/relationships/image" Target="../media/image933.png"/><Relationship Id="rId96" Type="http://schemas.openxmlformats.org/officeDocument/2006/relationships/image" Target="../media/image954.png"/><Relationship Id="rId161" Type="http://schemas.openxmlformats.org/officeDocument/2006/relationships/customXml" Target="../ink/ink1111.xml"/><Relationship Id="rId217" Type="http://schemas.openxmlformats.org/officeDocument/2006/relationships/customXml" Target="../ink/ink1139.xml"/><Relationship Id="rId399" Type="http://schemas.openxmlformats.org/officeDocument/2006/relationships/customXml" Target="../ink/ink1227.xml"/><Relationship Id="rId259" Type="http://schemas.openxmlformats.org/officeDocument/2006/relationships/customXml" Target="../ink/ink1157.xml"/><Relationship Id="rId23" Type="http://schemas.openxmlformats.org/officeDocument/2006/relationships/customXml" Target="../ink/ink1042.xml"/><Relationship Id="rId119" Type="http://schemas.openxmlformats.org/officeDocument/2006/relationships/customXml" Target="../ink/ink1090.xml"/><Relationship Id="rId270" Type="http://schemas.openxmlformats.org/officeDocument/2006/relationships/image" Target="../media/image1041.png"/><Relationship Id="rId326" Type="http://schemas.openxmlformats.org/officeDocument/2006/relationships/image" Target="../media/image1069.png"/><Relationship Id="rId65" Type="http://schemas.openxmlformats.org/officeDocument/2006/relationships/customXml" Target="../ink/ink1063.xml"/><Relationship Id="rId130" Type="http://schemas.openxmlformats.org/officeDocument/2006/relationships/image" Target="../media/image971.png"/><Relationship Id="rId368" Type="http://schemas.openxmlformats.org/officeDocument/2006/relationships/image" Target="../media/image1090.png"/><Relationship Id="rId172" Type="http://schemas.openxmlformats.org/officeDocument/2006/relationships/image" Target="../media/image992.png"/><Relationship Id="rId228" Type="http://schemas.openxmlformats.org/officeDocument/2006/relationships/image" Target="../media/image1020.png"/><Relationship Id="rId281" Type="http://schemas.openxmlformats.org/officeDocument/2006/relationships/customXml" Target="../ink/ink1168.xml"/><Relationship Id="rId337" Type="http://schemas.openxmlformats.org/officeDocument/2006/relationships/customXml" Target="../ink/ink1196.xml"/><Relationship Id="rId34" Type="http://schemas.openxmlformats.org/officeDocument/2006/relationships/image" Target="../media/image923.png"/><Relationship Id="rId76" Type="http://schemas.openxmlformats.org/officeDocument/2006/relationships/image" Target="../media/image944.png"/><Relationship Id="rId141" Type="http://schemas.openxmlformats.org/officeDocument/2006/relationships/customXml" Target="../ink/ink1101.xml"/><Relationship Id="rId379" Type="http://schemas.openxmlformats.org/officeDocument/2006/relationships/customXml" Target="../ink/ink1217.xml"/><Relationship Id="rId7" Type="http://schemas.openxmlformats.org/officeDocument/2006/relationships/customXml" Target="../ink/ink1034.xml"/><Relationship Id="rId183" Type="http://schemas.openxmlformats.org/officeDocument/2006/relationships/customXml" Target="../ink/ink1122.xml"/><Relationship Id="rId239" Type="http://schemas.openxmlformats.org/officeDocument/2006/relationships/customXml" Target="../ink/ink1147.xml"/><Relationship Id="rId390" Type="http://schemas.openxmlformats.org/officeDocument/2006/relationships/image" Target="../media/image1100.png"/><Relationship Id="rId404" Type="http://schemas.openxmlformats.org/officeDocument/2006/relationships/image" Target="../media/image1104.png"/><Relationship Id="rId250" Type="http://schemas.openxmlformats.org/officeDocument/2006/relationships/image" Target="../media/image1031.png"/><Relationship Id="rId292" Type="http://schemas.openxmlformats.org/officeDocument/2006/relationships/image" Target="../media/image1052.png"/><Relationship Id="rId306" Type="http://schemas.openxmlformats.org/officeDocument/2006/relationships/image" Target="../media/image1059.png"/><Relationship Id="rId45" Type="http://schemas.openxmlformats.org/officeDocument/2006/relationships/customXml" Target="../ink/ink1053.xml"/><Relationship Id="rId87" Type="http://schemas.openxmlformats.org/officeDocument/2006/relationships/customXml" Target="../ink/ink1074.xml"/><Relationship Id="rId110" Type="http://schemas.openxmlformats.org/officeDocument/2006/relationships/image" Target="../media/image961.png"/><Relationship Id="rId348" Type="http://schemas.openxmlformats.org/officeDocument/2006/relationships/image" Target="../media/image1080.png"/><Relationship Id="rId152" Type="http://schemas.openxmlformats.org/officeDocument/2006/relationships/image" Target="../media/image982.png"/><Relationship Id="rId194" Type="http://schemas.openxmlformats.org/officeDocument/2006/relationships/image" Target="../media/image1003.png"/><Relationship Id="rId208" Type="http://schemas.openxmlformats.org/officeDocument/2006/relationships/image" Target="../media/image1010.png"/><Relationship Id="rId261" Type="http://schemas.openxmlformats.org/officeDocument/2006/relationships/customXml" Target="../ink/ink1158.xml"/><Relationship Id="rId14" Type="http://schemas.openxmlformats.org/officeDocument/2006/relationships/image" Target="../media/image913.png"/><Relationship Id="rId56" Type="http://schemas.openxmlformats.org/officeDocument/2006/relationships/image" Target="../media/image934.png"/><Relationship Id="rId317" Type="http://schemas.openxmlformats.org/officeDocument/2006/relationships/customXml" Target="../ink/ink1186.xml"/><Relationship Id="rId359" Type="http://schemas.openxmlformats.org/officeDocument/2006/relationships/customXml" Target="../ink/ink1207.xml"/><Relationship Id="rId98" Type="http://schemas.openxmlformats.org/officeDocument/2006/relationships/image" Target="../media/image955.png"/><Relationship Id="rId121" Type="http://schemas.openxmlformats.org/officeDocument/2006/relationships/customXml" Target="../ink/ink1091.xml"/><Relationship Id="rId163" Type="http://schemas.openxmlformats.org/officeDocument/2006/relationships/customXml" Target="../ink/ink1112.xml"/><Relationship Id="rId219" Type="http://schemas.openxmlformats.org/officeDocument/2006/relationships/customXml" Target="../ink/ink1140.xml"/><Relationship Id="rId370" Type="http://schemas.openxmlformats.org/officeDocument/2006/relationships/image" Target="../media/image1091.png"/><Relationship Id="rId230" Type="http://schemas.openxmlformats.org/officeDocument/2006/relationships/image" Target="../media/image1021.png"/><Relationship Id="rId25" Type="http://schemas.openxmlformats.org/officeDocument/2006/relationships/customXml" Target="../ink/ink1043.xml"/><Relationship Id="rId67" Type="http://schemas.openxmlformats.org/officeDocument/2006/relationships/customXml" Target="../ink/ink1064.xml"/><Relationship Id="rId272" Type="http://schemas.openxmlformats.org/officeDocument/2006/relationships/image" Target="../media/image1042.png"/><Relationship Id="rId328" Type="http://schemas.openxmlformats.org/officeDocument/2006/relationships/image" Target="../media/image1070.png"/><Relationship Id="rId132" Type="http://schemas.openxmlformats.org/officeDocument/2006/relationships/image" Target="../media/image972.png"/><Relationship Id="rId174" Type="http://schemas.openxmlformats.org/officeDocument/2006/relationships/image" Target="../media/image993.png"/><Relationship Id="rId381" Type="http://schemas.openxmlformats.org/officeDocument/2006/relationships/customXml" Target="../ink/ink1218.xml"/><Relationship Id="rId241" Type="http://schemas.openxmlformats.org/officeDocument/2006/relationships/customXml" Target="../ink/ink1148.xml"/><Relationship Id="rId36" Type="http://schemas.openxmlformats.org/officeDocument/2006/relationships/image" Target="../media/image924.png"/><Relationship Id="rId283" Type="http://schemas.openxmlformats.org/officeDocument/2006/relationships/customXml" Target="../ink/ink1169.xml"/><Relationship Id="rId339" Type="http://schemas.openxmlformats.org/officeDocument/2006/relationships/customXml" Target="../ink/ink1197.xml"/><Relationship Id="rId78" Type="http://schemas.openxmlformats.org/officeDocument/2006/relationships/image" Target="../media/image945.png"/><Relationship Id="rId101" Type="http://schemas.openxmlformats.org/officeDocument/2006/relationships/customXml" Target="../ink/ink1081.xml"/><Relationship Id="rId143" Type="http://schemas.openxmlformats.org/officeDocument/2006/relationships/customXml" Target="../ink/ink1102.xml"/><Relationship Id="rId185" Type="http://schemas.openxmlformats.org/officeDocument/2006/relationships/customXml" Target="../ink/ink1123.xml"/><Relationship Id="rId350" Type="http://schemas.openxmlformats.org/officeDocument/2006/relationships/image" Target="../media/image1081.png"/><Relationship Id="rId9" Type="http://schemas.openxmlformats.org/officeDocument/2006/relationships/customXml" Target="../ink/ink1035.xml"/><Relationship Id="rId210" Type="http://schemas.openxmlformats.org/officeDocument/2006/relationships/image" Target="../media/image1011.png"/><Relationship Id="rId392" Type="http://schemas.openxmlformats.org/officeDocument/2006/relationships/image" Target="../media/image1101.png"/><Relationship Id="rId252" Type="http://schemas.openxmlformats.org/officeDocument/2006/relationships/image" Target="../media/image1032.png"/><Relationship Id="rId294" Type="http://schemas.openxmlformats.org/officeDocument/2006/relationships/image" Target="../media/image1053.png"/><Relationship Id="rId308" Type="http://schemas.openxmlformats.org/officeDocument/2006/relationships/image" Target="../media/image1060.png"/><Relationship Id="rId47" Type="http://schemas.openxmlformats.org/officeDocument/2006/relationships/customXml" Target="../ink/ink1054.xml"/><Relationship Id="rId89" Type="http://schemas.openxmlformats.org/officeDocument/2006/relationships/customXml" Target="../ink/ink1075.xml"/><Relationship Id="rId112" Type="http://schemas.openxmlformats.org/officeDocument/2006/relationships/image" Target="../media/image962.png"/><Relationship Id="rId154" Type="http://schemas.openxmlformats.org/officeDocument/2006/relationships/image" Target="../media/image983.png"/><Relationship Id="rId361" Type="http://schemas.openxmlformats.org/officeDocument/2006/relationships/customXml" Target="../ink/ink1208.xml"/><Relationship Id="rId196" Type="http://schemas.openxmlformats.org/officeDocument/2006/relationships/image" Target="../media/image1004.png"/><Relationship Id="rId16" Type="http://schemas.openxmlformats.org/officeDocument/2006/relationships/image" Target="../media/image914.png"/><Relationship Id="rId263" Type="http://schemas.openxmlformats.org/officeDocument/2006/relationships/customXml" Target="../ink/ink1159.xml"/><Relationship Id="rId319" Type="http://schemas.openxmlformats.org/officeDocument/2006/relationships/customXml" Target="../ink/ink1187.xml"/><Relationship Id="rId37" Type="http://schemas.openxmlformats.org/officeDocument/2006/relationships/customXml" Target="../ink/ink1049.xml"/><Relationship Id="rId58" Type="http://schemas.openxmlformats.org/officeDocument/2006/relationships/image" Target="../media/image935.png"/><Relationship Id="rId79" Type="http://schemas.openxmlformats.org/officeDocument/2006/relationships/customXml" Target="../ink/ink1070.xml"/><Relationship Id="rId102" Type="http://schemas.openxmlformats.org/officeDocument/2006/relationships/image" Target="../media/image957.png"/><Relationship Id="rId123" Type="http://schemas.openxmlformats.org/officeDocument/2006/relationships/customXml" Target="../ink/ink1092.xml"/><Relationship Id="rId144" Type="http://schemas.openxmlformats.org/officeDocument/2006/relationships/image" Target="../media/image978.png"/><Relationship Id="rId330" Type="http://schemas.openxmlformats.org/officeDocument/2006/relationships/image" Target="../media/image1071.png"/><Relationship Id="rId90" Type="http://schemas.openxmlformats.org/officeDocument/2006/relationships/image" Target="../media/image951.png"/><Relationship Id="rId165" Type="http://schemas.openxmlformats.org/officeDocument/2006/relationships/customXml" Target="../ink/ink1113.xml"/><Relationship Id="rId186" Type="http://schemas.openxmlformats.org/officeDocument/2006/relationships/image" Target="../media/image999.png"/><Relationship Id="rId351" Type="http://schemas.openxmlformats.org/officeDocument/2006/relationships/customXml" Target="../ink/ink1203.xml"/><Relationship Id="rId372" Type="http://schemas.openxmlformats.org/officeDocument/2006/relationships/image" Target="../media/image1092.png"/><Relationship Id="rId393" Type="http://schemas.openxmlformats.org/officeDocument/2006/relationships/customXml" Target="../ink/ink1224.xml"/><Relationship Id="rId211" Type="http://schemas.openxmlformats.org/officeDocument/2006/relationships/customXml" Target="../ink/ink1136.xml"/><Relationship Id="rId232" Type="http://schemas.openxmlformats.org/officeDocument/2006/relationships/image" Target="../media/image1022.png"/><Relationship Id="rId253" Type="http://schemas.openxmlformats.org/officeDocument/2006/relationships/customXml" Target="../ink/ink1154.xml"/><Relationship Id="rId274" Type="http://schemas.openxmlformats.org/officeDocument/2006/relationships/image" Target="../media/image1043.png"/><Relationship Id="rId295" Type="http://schemas.openxmlformats.org/officeDocument/2006/relationships/customXml" Target="../ink/ink1175.xml"/><Relationship Id="rId309" Type="http://schemas.openxmlformats.org/officeDocument/2006/relationships/customXml" Target="../ink/ink1182.xml"/><Relationship Id="rId27" Type="http://schemas.openxmlformats.org/officeDocument/2006/relationships/customXml" Target="../ink/ink1044.xml"/><Relationship Id="rId48" Type="http://schemas.openxmlformats.org/officeDocument/2006/relationships/image" Target="../media/image930.png"/><Relationship Id="rId69" Type="http://schemas.openxmlformats.org/officeDocument/2006/relationships/customXml" Target="../ink/ink1065.xml"/><Relationship Id="rId113" Type="http://schemas.openxmlformats.org/officeDocument/2006/relationships/customXml" Target="../ink/ink1087.xml"/><Relationship Id="rId134" Type="http://schemas.openxmlformats.org/officeDocument/2006/relationships/image" Target="../media/image973.png"/><Relationship Id="rId320" Type="http://schemas.openxmlformats.org/officeDocument/2006/relationships/image" Target="../media/image1066.png"/><Relationship Id="rId80" Type="http://schemas.openxmlformats.org/officeDocument/2006/relationships/image" Target="../media/image946.png"/><Relationship Id="rId155" Type="http://schemas.openxmlformats.org/officeDocument/2006/relationships/customXml" Target="../ink/ink1108.xml"/><Relationship Id="rId176" Type="http://schemas.openxmlformats.org/officeDocument/2006/relationships/image" Target="../media/image994.png"/><Relationship Id="rId197" Type="http://schemas.openxmlformats.org/officeDocument/2006/relationships/customXml" Target="../ink/ink1129.xml"/><Relationship Id="rId341" Type="http://schemas.openxmlformats.org/officeDocument/2006/relationships/customXml" Target="../ink/ink1198.xml"/><Relationship Id="rId362" Type="http://schemas.openxmlformats.org/officeDocument/2006/relationships/image" Target="../media/image1087.png"/><Relationship Id="rId383" Type="http://schemas.openxmlformats.org/officeDocument/2006/relationships/customXml" Target="../ink/ink1219.xml"/><Relationship Id="rId201" Type="http://schemas.openxmlformats.org/officeDocument/2006/relationships/customXml" Target="../ink/ink1131.xml"/><Relationship Id="rId243" Type="http://schemas.openxmlformats.org/officeDocument/2006/relationships/customXml" Target="../ink/ink1149.xml"/><Relationship Id="rId264" Type="http://schemas.openxmlformats.org/officeDocument/2006/relationships/image" Target="../media/image1038.png"/><Relationship Id="rId285" Type="http://schemas.openxmlformats.org/officeDocument/2006/relationships/customXml" Target="../ink/ink1170.xml"/><Relationship Id="rId17" Type="http://schemas.openxmlformats.org/officeDocument/2006/relationships/customXml" Target="../ink/ink1039.xml"/><Relationship Id="rId38" Type="http://schemas.openxmlformats.org/officeDocument/2006/relationships/image" Target="../media/image925.png"/><Relationship Id="rId59" Type="http://schemas.openxmlformats.org/officeDocument/2006/relationships/customXml" Target="../ink/ink1060.xml"/><Relationship Id="rId103" Type="http://schemas.openxmlformats.org/officeDocument/2006/relationships/customXml" Target="../ink/ink1082.xml"/><Relationship Id="rId124" Type="http://schemas.openxmlformats.org/officeDocument/2006/relationships/image" Target="../media/image968.png"/><Relationship Id="rId310" Type="http://schemas.openxmlformats.org/officeDocument/2006/relationships/image" Target="../media/image1061.png"/><Relationship Id="rId70" Type="http://schemas.openxmlformats.org/officeDocument/2006/relationships/image" Target="../media/image941.png"/><Relationship Id="rId91" Type="http://schemas.openxmlformats.org/officeDocument/2006/relationships/customXml" Target="../ink/ink1076.xml"/><Relationship Id="rId145" Type="http://schemas.openxmlformats.org/officeDocument/2006/relationships/customXml" Target="../ink/ink1103.xml"/><Relationship Id="rId166" Type="http://schemas.openxmlformats.org/officeDocument/2006/relationships/image" Target="../media/image989.png"/><Relationship Id="rId187" Type="http://schemas.openxmlformats.org/officeDocument/2006/relationships/customXml" Target="../ink/ink1124.xml"/><Relationship Id="rId331" Type="http://schemas.openxmlformats.org/officeDocument/2006/relationships/customXml" Target="../ink/ink1193.xml"/><Relationship Id="rId352" Type="http://schemas.openxmlformats.org/officeDocument/2006/relationships/image" Target="../media/image1082.png"/><Relationship Id="rId373" Type="http://schemas.openxmlformats.org/officeDocument/2006/relationships/customXml" Target="../ink/ink1214.xml"/><Relationship Id="rId394" Type="http://schemas.openxmlformats.org/officeDocument/2006/relationships/image" Target="../media/image110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12.png"/><Relationship Id="rId233" Type="http://schemas.openxmlformats.org/officeDocument/2006/relationships/customXml" Target="../ink/ink1144.xml"/><Relationship Id="rId254" Type="http://schemas.openxmlformats.org/officeDocument/2006/relationships/image" Target="../media/image1033.png"/><Relationship Id="rId28" Type="http://schemas.openxmlformats.org/officeDocument/2006/relationships/image" Target="../media/image920.png"/><Relationship Id="rId49" Type="http://schemas.openxmlformats.org/officeDocument/2006/relationships/customXml" Target="../ink/ink1055.xml"/><Relationship Id="rId114" Type="http://schemas.openxmlformats.org/officeDocument/2006/relationships/image" Target="../media/image963.png"/><Relationship Id="rId275" Type="http://schemas.openxmlformats.org/officeDocument/2006/relationships/customXml" Target="../ink/ink1165.xml"/><Relationship Id="rId296" Type="http://schemas.openxmlformats.org/officeDocument/2006/relationships/image" Target="../media/image1054.png"/><Relationship Id="rId300" Type="http://schemas.openxmlformats.org/officeDocument/2006/relationships/image" Target="../media/image1056.png"/><Relationship Id="rId60" Type="http://schemas.openxmlformats.org/officeDocument/2006/relationships/image" Target="../media/image936.png"/><Relationship Id="rId81" Type="http://schemas.openxmlformats.org/officeDocument/2006/relationships/customXml" Target="../ink/ink1071.xml"/><Relationship Id="rId135" Type="http://schemas.openxmlformats.org/officeDocument/2006/relationships/customXml" Target="../ink/ink1098.xml"/><Relationship Id="rId156" Type="http://schemas.openxmlformats.org/officeDocument/2006/relationships/image" Target="../media/image984.png"/><Relationship Id="rId177" Type="http://schemas.openxmlformats.org/officeDocument/2006/relationships/customXml" Target="../ink/ink1119.xml"/><Relationship Id="rId198" Type="http://schemas.openxmlformats.org/officeDocument/2006/relationships/image" Target="../media/image1005.png"/><Relationship Id="rId321" Type="http://schemas.openxmlformats.org/officeDocument/2006/relationships/customXml" Target="../ink/ink1188.xml"/><Relationship Id="rId342" Type="http://schemas.openxmlformats.org/officeDocument/2006/relationships/image" Target="../media/image1077.png"/><Relationship Id="rId363" Type="http://schemas.openxmlformats.org/officeDocument/2006/relationships/customXml" Target="../ink/ink1209.xml"/><Relationship Id="rId384" Type="http://schemas.openxmlformats.org/officeDocument/2006/relationships/image" Target="../media/image1098.png"/><Relationship Id="rId202" Type="http://schemas.openxmlformats.org/officeDocument/2006/relationships/image" Target="../media/image1007.png"/><Relationship Id="rId244" Type="http://schemas.openxmlformats.org/officeDocument/2006/relationships/image" Target="../media/image1028.png"/><Relationship Id="rId18" Type="http://schemas.openxmlformats.org/officeDocument/2006/relationships/image" Target="../media/image915.png"/><Relationship Id="rId39" Type="http://schemas.openxmlformats.org/officeDocument/2006/relationships/customXml" Target="../ink/ink1050.xml"/><Relationship Id="rId265" Type="http://schemas.openxmlformats.org/officeDocument/2006/relationships/customXml" Target="../ink/ink1160.xml"/><Relationship Id="rId286" Type="http://schemas.openxmlformats.org/officeDocument/2006/relationships/image" Target="../media/image1049.png"/><Relationship Id="rId50" Type="http://schemas.openxmlformats.org/officeDocument/2006/relationships/image" Target="../media/image931.png"/><Relationship Id="rId104" Type="http://schemas.openxmlformats.org/officeDocument/2006/relationships/image" Target="../media/image958.png"/><Relationship Id="rId125" Type="http://schemas.openxmlformats.org/officeDocument/2006/relationships/customXml" Target="../ink/ink1093.xml"/><Relationship Id="rId146" Type="http://schemas.openxmlformats.org/officeDocument/2006/relationships/image" Target="../media/image979.png"/><Relationship Id="rId167" Type="http://schemas.openxmlformats.org/officeDocument/2006/relationships/customXml" Target="../ink/ink1114.xml"/><Relationship Id="rId188" Type="http://schemas.openxmlformats.org/officeDocument/2006/relationships/image" Target="../media/image1000.png"/><Relationship Id="rId311" Type="http://schemas.openxmlformats.org/officeDocument/2006/relationships/customXml" Target="../ink/ink1183.xml"/><Relationship Id="rId332" Type="http://schemas.openxmlformats.org/officeDocument/2006/relationships/image" Target="../media/image1072.png"/><Relationship Id="rId353" Type="http://schemas.openxmlformats.org/officeDocument/2006/relationships/customXml" Target="../ink/ink1204.xml"/><Relationship Id="rId374" Type="http://schemas.openxmlformats.org/officeDocument/2006/relationships/image" Target="../media/image1093.png"/><Relationship Id="rId395" Type="http://schemas.openxmlformats.org/officeDocument/2006/relationships/customXml" Target="../ink/ink1225.xml"/><Relationship Id="rId71" Type="http://schemas.openxmlformats.org/officeDocument/2006/relationships/customXml" Target="../ink/ink1066.xml"/><Relationship Id="rId92" Type="http://schemas.openxmlformats.org/officeDocument/2006/relationships/image" Target="../media/image952.png"/><Relationship Id="rId213" Type="http://schemas.openxmlformats.org/officeDocument/2006/relationships/customXml" Target="../ink/ink1137.xml"/><Relationship Id="rId234" Type="http://schemas.openxmlformats.org/officeDocument/2006/relationships/image" Target="../media/image1023.png"/><Relationship Id="rId2" Type="http://schemas.openxmlformats.org/officeDocument/2006/relationships/image" Target="../media/image5.emf"/><Relationship Id="rId29" Type="http://schemas.openxmlformats.org/officeDocument/2006/relationships/customXml" Target="../ink/ink1045.xml"/><Relationship Id="rId255" Type="http://schemas.openxmlformats.org/officeDocument/2006/relationships/customXml" Target="../ink/ink1155.xml"/><Relationship Id="rId276" Type="http://schemas.openxmlformats.org/officeDocument/2006/relationships/image" Target="../media/image1044.png"/><Relationship Id="rId297" Type="http://schemas.openxmlformats.org/officeDocument/2006/relationships/customXml" Target="../ink/ink1176.xml"/><Relationship Id="rId40" Type="http://schemas.openxmlformats.org/officeDocument/2006/relationships/image" Target="../media/image926.png"/><Relationship Id="rId115" Type="http://schemas.openxmlformats.org/officeDocument/2006/relationships/customXml" Target="../ink/ink1088.xml"/><Relationship Id="rId136" Type="http://schemas.openxmlformats.org/officeDocument/2006/relationships/image" Target="../media/image974.png"/><Relationship Id="rId157" Type="http://schemas.openxmlformats.org/officeDocument/2006/relationships/customXml" Target="../ink/ink1109.xml"/><Relationship Id="rId178" Type="http://schemas.openxmlformats.org/officeDocument/2006/relationships/image" Target="../media/image995.png"/><Relationship Id="rId301" Type="http://schemas.openxmlformats.org/officeDocument/2006/relationships/customXml" Target="../ink/ink1178.xml"/><Relationship Id="rId322" Type="http://schemas.openxmlformats.org/officeDocument/2006/relationships/image" Target="../media/image1067.png"/><Relationship Id="rId343" Type="http://schemas.openxmlformats.org/officeDocument/2006/relationships/customXml" Target="../ink/ink1199.xml"/><Relationship Id="rId364" Type="http://schemas.openxmlformats.org/officeDocument/2006/relationships/image" Target="../media/image1088.png"/><Relationship Id="rId61" Type="http://schemas.openxmlformats.org/officeDocument/2006/relationships/customXml" Target="../ink/ink1061.xml"/><Relationship Id="rId82" Type="http://schemas.openxmlformats.org/officeDocument/2006/relationships/image" Target="../media/image947.png"/><Relationship Id="rId199" Type="http://schemas.openxmlformats.org/officeDocument/2006/relationships/customXml" Target="../ink/ink1130.xml"/><Relationship Id="rId203" Type="http://schemas.openxmlformats.org/officeDocument/2006/relationships/customXml" Target="../ink/ink1132.xml"/><Relationship Id="rId385" Type="http://schemas.openxmlformats.org/officeDocument/2006/relationships/customXml" Target="../ink/ink1220.xml"/><Relationship Id="rId19" Type="http://schemas.openxmlformats.org/officeDocument/2006/relationships/customXml" Target="../ink/ink1040.xml"/><Relationship Id="rId245" Type="http://schemas.openxmlformats.org/officeDocument/2006/relationships/customXml" Target="../ink/ink1150.xml"/><Relationship Id="rId266" Type="http://schemas.openxmlformats.org/officeDocument/2006/relationships/image" Target="../media/image1039.png"/><Relationship Id="rId287" Type="http://schemas.openxmlformats.org/officeDocument/2006/relationships/customXml" Target="../ink/ink1171.xml"/><Relationship Id="rId30" Type="http://schemas.openxmlformats.org/officeDocument/2006/relationships/image" Target="../media/image921.png"/><Relationship Id="rId105" Type="http://schemas.openxmlformats.org/officeDocument/2006/relationships/customXml" Target="../ink/ink1083.xml"/><Relationship Id="rId126" Type="http://schemas.openxmlformats.org/officeDocument/2006/relationships/image" Target="../media/image969.png"/><Relationship Id="rId147" Type="http://schemas.openxmlformats.org/officeDocument/2006/relationships/customXml" Target="../ink/ink1104.xml"/><Relationship Id="rId168" Type="http://schemas.openxmlformats.org/officeDocument/2006/relationships/image" Target="../media/image990.png"/><Relationship Id="rId312" Type="http://schemas.openxmlformats.org/officeDocument/2006/relationships/image" Target="../media/image1062.png"/><Relationship Id="rId333" Type="http://schemas.openxmlformats.org/officeDocument/2006/relationships/customXml" Target="../ink/ink1194.xml"/><Relationship Id="rId354" Type="http://schemas.openxmlformats.org/officeDocument/2006/relationships/image" Target="../media/image1083.png"/><Relationship Id="rId51" Type="http://schemas.openxmlformats.org/officeDocument/2006/relationships/customXml" Target="../ink/ink1056.xml"/><Relationship Id="rId72" Type="http://schemas.openxmlformats.org/officeDocument/2006/relationships/image" Target="../media/image942.png"/><Relationship Id="rId93" Type="http://schemas.openxmlformats.org/officeDocument/2006/relationships/customXml" Target="../ink/ink1077.xml"/><Relationship Id="rId189" Type="http://schemas.openxmlformats.org/officeDocument/2006/relationships/customXml" Target="../ink/ink1125.xml"/><Relationship Id="rId375" Type="http://schemas.openxmlformats.org/officeDocument/2006/relationships/customXml" Target="../ink/ink1215.xml"/><Relationship Id="rId396" Type="http://schemas.openxmlformats.org/officeDocument/2006/relationships/image" Target="../media/image1016.png"/><Relationship Id="rId3" Type="http://schemas.openxmlformats.org/officeDocument/2006/relationships/customXml" Target="../ink/ink1032.xml"/><Relationship Id="rId214" Type="http://schemas.openxmlformats.org/officeDocument/2006/relationships/image" Target="../media/image1013.png"/><Relationship Id="rId235" Type="http://schemas.openxmlformats.org/officeDocument/2006/relationships/customXml" Target="../ink/ink1145.xml"/><Relationship Id="rId256" Type="http://schemas.openxmlformats.org/officeDocument/2006/relationships/image" Target="../media/image1034.png"/><Relationship Id="rId277" Type="http://schemas.openxmlformats.org/officeDocument/2006/relationships/customXml" Target="../ink/ink1166.xml"/><Relationship Id="rId298" Type="http://schemas.openxmlformats.org/officeDocument/2006/relationships/image" Target="../media/image1055.png"/><Relationship Id="rId400" Type="http://schemas.openxmlformats.org/officeDocument/2006/relationships/image" Target="../media/image1018.png"/><Relationship Id="rId116" Type="http://schemas.openxmlformats.org/officeDocument/2006/relationships/image" Target="../media/image964.png"/><Relationship Id="rId137" Type="http://schemas.openxmlformats.org/officeDocument/2006/relationships/customXml" Target="../ink/ink1099.xml"/><Relationship Id="rId158" Type="http://schemas.openxmlformats.org/officeDocument/2006/relationships/image" Target="../media/image985.png"/><Relationship Id="rId302" Type="http://schemas.openxmlformats.org/officeDocument/2006/relationships/image" Target="../media/image1057.png"/><Relationship Id="rId323" Type="http://schemas.openxmlformats.org/officeDocument/2006/relationships/customXml" Target="../ink/ink1189.xml"/><Relationship Id="rId344" Type="http://schemas.openxmlformats.org/officeDocument/2006/relationships/image" Target="../media/image1078.png"/><Relationship Id="rId20" Type="http://schemas.openxmlformats.org/officeDocument/2006/relationships/image" Target="../media/image916.png"/><Relationship Id="rId41" Type="http://schemas.openxmlformats.org/officeDocument/2006/relationships/customXml" Target="../ink/ink1051.xml"/><Relationship Id="rId62" Type="http://schemas.openxmlformats.org/officeDocument/2006/relationships/image" Target="../media/image937.png"/><Relationship Id="rId83" Type="http://schemas.openxmlformats.org/officeDocument/2006/relationships/customXml" Target="../ink/ink1072.xml"/><Relationship Id="rId179" Type="http://schemas.openxmlformats.org/officeDocument/2006/relationships/customXml" Target="../ink/ink1120.xml"/><Relationship Id="rId365" Type="http://schemas.openxmlformats.org/officeDocument/2006/relationships/customXml" Target="../ink/ink1210.xml"/><Relationship Id="rId386" Type="http://schemas.openxmlformats.org/officeDocument/2006/relationships/image" Target="../media/image1099.png"/><Relationship Id="rId190" Type="http://schemas.openxmlformats.org/officeDocument/2006/relationships/image" Target="../media/image1001.png"/><Relationship Id="rId204" Type="http://schemas.openxmlformats.org/officeDocument/2006/relationships/image" Target="../media/image1008.png"/><Relationship Id="rId246" Type="http://schemas.openxmlformats.org/officeDocument/2006/relationships/image" Target="../media/image1029.png"/><Relationship Id="rId267" Type="http://schemas.openxmlformats.org/officeDocument/2006/relationships/customXml" Target="../ink/ink1161.xml"/><Relationship Id="rId288" Type="http://schemas.openxmlformats.org/officeDocument/2006/relationships/image" Target="../media/image1050.png"/><Relationship Id="rId106" Type="http://schemas.openxmlformats.org/officeDocument/2006/relationships/image" Target="../media/image959.png"/><Relationship Id="rId127" Type="http://schemas.openxmlformats.org/officeDocument/2006/relationships/customXml" Target="../ink/ink1094.xml"/><Relationship Id="rId313" Type="http://schemas.openxmlformats.org/officeDocument/2006/relationships/customXml" Target="../ink/ink1184.xml"/><Relationship Id="rId10" Type="http://schemas.openxmlformats.org/officeDocument/2006/relationships/image" Target="../media/image9110.png"/><Relationship Id="rId31" Type="http://schemas.openxmlformats.org/officeDocument/2006/relationships/customXml" Target="../ink/ink1046.xml"/><Relationship Id="rId52" Type="http://schemas.openxmlformats.org/officeDocument/2006/relationships/image" Target="../media/image932.png"/><Relationship Id="rId73" Type="http://schemas.openxmlformats.org/officeDocument/2006/relationships/customXml" Target="../ink/ink1067.xml"/><Relationship Id="rId94" Type="http://schemas.openxmlformats.org/officeDocument/2006/relationships/image" Target="../media/image953.png"/><Relationship Id="rId148" Type="http://schemas.openxmlformats.org/officeDocument/2006/relationships/image" Target="../media/image980.png"/><Relationship Id="rId169" Type="http://schemas.openxmlformats.org/officeDocument/2006/relationships/customXml" Target="../ink/ink1115.xml"/><Relationship Id="rId334" Type="http://schemas.openxmlformats.org/officeDocument/2006/relationships/image" Target="../media/image1073.png"/><Relationship Id="rId355" Type="http://schemas.openxmlformats.org/officeDocument/2006/relationships/customXml" Target="../ink/ink1205.xml"/><Relationship Id="rId376" Type="http://schemas.openxmlformats.org/officeDocument/2006/relationships/image" Target="../media/image1094.png"/><Relationship Id="rId397" Type="http://schemas.openxmlformats.org/officeDocument/2006/relationships/customXml" Target="../ink/ink1226.xml"/><Relationship Id="rId4" Type="http://schemas.openxmlformats.org/officeDocument/2006/relationships/image" Target="../media/image9080.png"/><Relationship Id="rId180" Type="http://schemas.openxmlformats.org/officeDocument/2006/relationships/image" Target="../media/image996.png"/><Relationship Id="rId215" Type="http://schemas.openxmlformats.org/officeDocument/2006/relationships/customXml" Target="../ink/ink1138.xml"/><Relationship Id="rId236" Type="http://schemas.openxmlformats.org/officeDocument/2006/relationships/image" Target="../media/image1024.png"/><Relationship Id="rId257" Type="http://schemas.openxmlformats.org/officeDocument/2006/relationships/customXml" Target="../ink/ink1156.xml"/><Relationship Id="rId278" Type="http://schemas.openxmlformats.org/officeDocument/2006/relationships/image" Target="../media/image1045.png"/><Relationship Id="rId401" Type="http://schemas.openxmlformats.org/officeDocument/2006/relationships/customXml" Target="../ink/ink1228.xml"/><Relationship Id="rId303" Type="http://schemas.openxmlformats.org/officeDocument/2006/relationships/customXml" Target="../ink/ink1179.xml"/><Relationship Id="rId42" Type="http://schemas.openxmlformats.org/officeDocument/2006/relationships/image" Target="../media/image927.png"/><Relationship Id="rId84" Type="http://schemas.openxmlformats.org/officeDocument/2006/relationships/image" Target="../media/image948.png"/><Relationship Id="rId138" Type="http://schemas.openxmlformats.org/officeDocument/2006/relationships/image" Target="../media/image975.png"/><Relationship Id="rId345" Type="http://schemas.openxmlformats.org/officeDocument/2006/relationships/customXml" Target="../ink/ink1200.xml"/><Relationship Id="rId387" Type="http://schemas.openxmlformats.org/officeDocument/2006/relationships/customXml" Target="../ink/ink1221.xml"/><Relationship Id="rId191" Type="http://schemas.openxmlformats.org/officeDocument/2006/relationships/customXml" Target="../ink/ink1126.xml"/><Relationship Id="rId205" Type="http://schemas.openxmlformats.org/officeDocument/2006/relationships/customXml" Target="../ink/ink1133.xml"/><Relationship Id="rId247" Type="http://schemas.openxmlformats.org/officeDocument/2006/relationships/customXml" Target="../ink/ink1151.xml"/><Relationship Id="rId107" Type="http://schemas.openxmlformats.org/officeDocument/2006/relationships/customXml" Target="../ink/ink1084.xml"/><Relationship Id="rId289" Type="http://schemas.openxmlformats.org/officeDocument/2006/relationships/customXml" Target="../ink/ink1172.xml"/><Relationship Id="rId11" Type="http://schemas.openxmlformats.org/officeDocument/2006/relationships/customXml" Target="../ink/ink1036.xml"/><Relationship Id="rId53" Type="http://schemas.openxmlformats.org/officeDocument/2006/relationships/customXml" Target="../ink/ink1057.xml"/><Relationship Id="rId149" Type="http://schemas.openxmlformats.org/officeDocument/2006/relationships/customXml" Target="../ink/ink1105.xml"/><Relationship Id="rId314" Type="http://schemas.openxmlformats.org/officeDocument/2006/relationships/image" Target="../media/image1063.png"/><Relationship Id="rId356" Type="http://schemas.openxmlformats.org/officeDocument/2006/relationships/image" Target="../media/image1084.png"/><Relationship Id="rId398" Type="http://schemas.openxmlformats.org/officeDocument/2006/relationships/image" Target="../media/image1017.png"/><Relationship Id="rId95" Type="http://schemas.openxmlformats.org/officeDocument/2006/relationships/customXml" Target="../ink/ink1078.xml"/><Relationship Id="rId160" Type="http://schemas.openxmlformats.org/officeDocument/2006/relationships/image" Target="../media/image986.png"/><Relationship Id="rId216" Type="http://schemas.openxmlformats.org/officeDocument/2006/relationships/image" Target="../media/image1014.png"/><Relationship Id="rId258" Type="http://schemas.openxmlformats.org/officeDocument/2006/relationships/image" Target="../media/image1035.png"/><Relationship Id="rId22" Type="http://schemas.openxmlformats.org/officeDocument/2006/relationships/image" Target="../media/image917.png"/><Relationship Id="rId64" Type="http://schemas.openxmlformats.org/officeDocument/2006/relationships/image" Target="../media/image938.png"/><Relationship Id="rId118" Type="http://schemas.openxmlformats.org/officeDocument/2006/relationships/image" Target="../media/image965.png"/><Relationship Id="rId325" Type="http://schemas.openxmlformats.org/officeDocument/2006/relationships/customXml" Target="../ink/ink1190.xml"/><Relationship Id="rId367" Type="http://schemas.openxmlformats.org/officeDocument/2006/relationships/customXml" Target="../ink/ink1211.xml"/><Relationship Id="rId171" Type="http://schemas.openxmlformats.org/officeDocument/2006/relationships/customXml" Target="../ink/ink1116.xml"/><Relationship Id="rId227" Type="http://schemas.openxmlformats.org/officeDocument/2006/relationships/customXml" Target="../ink/ink1141.xml"/><Relationship Id="rId269" Type="http://schemas.openxmlformats.org/officeDocument/2006/relationships/customXml" Target="../ink/ink1162.xml"/><Relationship Id="rId33" Type="http://schemas.openxmlformats.org/officeDocument/2006/relationships/customXml" Target="../ink/ink1047.xml"/><Relationship Id="rId129" Type="http://schemas.openxmlformats.org/officeDocument/2006/relationships/customXml" Target="../ink/ink1095.xml"/><Relationship Id="rId280" Type="http://schemas.openxmlformats.org/officeDocument/2006/relationships/image" Target="../media/image1046.png"/><Relationship Id="rId336" Type="http://schemas.openxmlformats.org/officeDocument/2006/relationships/image" Target="../media/image1074.png"/><Relationship Id="rId75" Type="http://schemas.openxmlformats.org/officeDocument/2006/relationships/customXml" Target="../ink/ink1068.xml"/><Relationship Id="rId140" Type="http://schemas.openxmlformats.org/officeDocument/2006/relationships/image" Target="../media/image976.png"/><Relationship Id="rId182" Type="http://schemas.openxmlformats.org/officeDocument/2006/relationships/image" Target="../media/image997.png"/><Relationship Id="rId378" Type="http://schemas.openxmlformats.org/officeDocument/2006/relationships/image" Target="../media/image1095.png"/><Relationship Id="rId403" Type="http://schemas.openxmlformats.org/officeDocument/2006/relationships/customXml" Target="../ink/ink1229.xml"/><Relationship Id="rId6" Type="http://schemas.openxmlformats.org/officeDocument/2006/relationships/image" Target="../media/image9090.png"/><Relationship Id="rId238" Type="http://schemas.openxmlformats.org/officeDocument/2006/relationships/image" Target="../media/image1025.png"/><Relationship Id="rId291" Type="http://schemas.openxmlformats.org/officeDocument/2006/relationships/customXml" Target="../ink/ink1173.xml"/><Relationship Id="rId305" Type="http://schemas.openxmlformats.org/officeDocument/2006/relationships/customXml" Target="../ink/ink1180.xml"/><Relationship Id="rId347" Type="http://schemas.openxmlformats.org/officeDocument/2006/relationships/customXml" Target="../ink/ink1201.xml"/><Relationship Id="rId44" Type="http://schemas.openxmlformats.org/officeDocument/2006/relationships/image" Target="../media/image928.png"/><Relationship Id="rId86" Type="http://schemas.openxmlformats.org/officeDocument/2006/relationships/image" Target="../media/image949.png"/><Relationship Id="rId151" Type="http://schemas.openxmlformats.org/officeDocument/2006/relationships/customXml" Target="../ink/ink1106.xml"/><Relationship Id="rId389" Type="http://schemas.openxmlformats.org/officeDocument/2006/relationships/customXml" Target="../ink/ink1222.xml"/><Relationship Id="rId193" Type="http://schemas.openxmlformats.org/officeDocument/2006/relationships/customXml" Target="../ink/ink1127.xml"/><Relationship Id="rId207" Type="http://schemas.openxmlformats.org/officeDocument/2006/relationships/customXml" Target="../ink/ink1134.xml"/><Relationship Id="rId249" Type="http://schemas.openxmlformats.org/officeDocument/2006/relationships/customXml" Target="../ink/ink1152.xml"/><Relationship Id="rId13" Type="http://schemas.openxmlformats.org/officeDocument/2006/relationships/customXml" Target="../ink/ink1037.xml"/><Relationship Id="rId109" Type="http://schemas.openxmlformats.org/officeDocument/2006/relationships/customXml" Target="../ink/ink1085.xml"/><Relationship Id="rId260" Type="http://schemas.openxmlformats.org/officeDocument/2006/relationships/image" Target="../media/image1036.png"/><Relationship Id="rId316" Type="http://schemas.openxmlformats.org/officeDocument/2006/relationships/image" Target="../media/image1064.png"/><Relationship Id="rId55" Type="http://schemas.openxmlformats.org/officeDocument/2006/relationships/customXml" Target="../ink/ink1058.xml"/><Relationship Id="rId97" Type="http://schemas.openxmlformats.org/officeDocument/2006/relationships/customXml" Target="../ink/ink1079.xml"/><Relationship Id="rId120" Type="http://schemas.openxmlformats.org/officeDocument/2006/relationships/image" Target="../media/image966.png"/><Relationship Id="rId358" Type="http://schemas.openxmlformats.org/officeDocument/2006/relationships/image" Target="../media/image1085.png"/><Relationship Id="rId162" Type="http://schemas.openxmlformats.org/officeDocument/2006/relationships/image" Target="../media/image987.png"/><Relationship Id="rId218" Type="http://schemas.openxmlformats.org/officeDocument/2006/relationships/image" Target="../media/image1015.png"/><Relationship Id="rId271" Type="http://schemas.openxmlformats.org/officeDocument/2006/relationships/customXml" Target="../ink/ink1163.xml"/><Relationship Id="rId24" Type="http://schemas.openxmlformats.org/officeDocument/2006/relationships/image" Target="../media/image918.png"/><Relationship Id="rId66" Type="http://schemas.openxmlformats.org/officeDocument/2006/relationships/image" Target="../media/image939.png"/><Relationship Id="rId131" Type="http://schemas.openxmlformats.org/officeDocument/2006/relationships/customXml" Target="../ink/ink1096.xml"/><Relationship Id="rId327" Type="http://schemas.openxmlformats.org/officeDocument/2006/relationships/customXml" Target="../ink/ink1191.xml"/><Relationship Id="rId369" Type="http://schemas.openxmlformats.org/officeDocument/2006/relationships/customXml" Target="../ink/ink1212.xml"/><Relationship Id="rId173" Type="http://schemas.openxmlformats.org/officeDocument/2006/relationships/customXml" Target="../ink/ink1117.xml"/><Relationship Id="rId229" Type="http://schemas.openxmlformats.org/officeDocument/2006/relationships/customXml" Target="../ink/ink1142.xml"/><Relationship Id="rId380" Type="http://schemas.openxmlformats.org/officeDocument/2006/relationships/image" Target="../media/image1096.png"/><Relationship Id="rId240" Type="http://schemas.openxmlformats.org/officeDocument/2006/relationships/image" Target="../media/image1026.png"/><Relationship Id="rId35" Type="http://schemas.openxmlformats.org/officeDocument/2006/relationships/customXml" Target="../ink/ink1048.xml"/><Relationship Id="rId77" Type="http://schemas.openxmlformats.org/officeDocument/2006/relationships/customXml" Target="../ink/ink1069.xml"/><Relationship Id="rId100" Type="http://schemas.openxmlformats.org/officeDocument/2006/relationships/image" Target="../media/image956.png"/><Relationship Id="rId282" Type="http://schemas.openxmlformats.org/officeDocument/2006/relationships/image" Target="../media/image1047.png"/><Relationship Id="rId338" Type="http://schemas.openxmlformats.org/officeDocument/2006/relationships/image" Target="../media/image1075.png"/><Relationship Id="rId8" Type="http://schemas.openxmlformats.org/officeDocument/2006/relationships/image" Target="../media/image9100.png"/><Relationship Id="rId142" Type="http://schemas.openxmlformats.org/officeDocument/2006/relationships/image" Target="../media/image977.png"/><Relationship Id="rId184" Type="http://schemas.openxmlformats.org/officeDocument/2006/relationships/image" Target="../media/image998.png"/><Relationship Id="rId391" Type="http://schemas.openxmlformats.org/officeDocument/2006/relationships/customXml" Target="../ink/ink1223.xml"/><Relationship Id="rId251" Type="http://schemas.openxmlformats.org/officeDocument/2006/relationships/customXml" Target="../ink/ink1153.xml"/><Relationship Id="rId46" Type="http://schemas.openxmlformats.org/officeDocument/2006/relationships/image" Target="../media/image929.png"/><Relationship Id="rId293" Type="http://schemas.openxmlformats.org/officeDocument/2006/relationships/customXml" Target="../ink/ink1174.xml"/><Relationship Id="rId307" Type="http://schemas.openxmlformats.org/officeDocument/2006/relationships/customXml" Target="../ink/ink1181.xml"/><Relationship Id="rId349" Type="http://schemas.openxmlformats.org/officeDocument/2006/relationships/customXml" Target="../ink/ink1202.xml"/><Relationship Id="rId88" Type="http://schemas.openxmlformats.org/officeDocument/2006/relationships/image" Target="../media/image950.png"/><Relationship Id="rId111" Type="http://schemas.openxmlformats.org/officeDocument/2006/relationships/customXml" Target="../ink/ink1086.xml"/><Relationship Id="rId153" Type="http://schemas.openxmlformats.org/officeDocument/2006/relationships/customXml" Target="../ink/ink1107.xml"/><Relationship Id="rId195" Type="http://schemas.openxmlformats.org/officeDocument/2006/relationships/customXml" Target="../ink/ink1128.xml"/><Relationship Id="rId209" Type="http://schemas.openxmlformats.org/officeDocument/2006/relationships/customXml" Target="../ink/ink1135.xml"/><Relationship Id="rId360" Type="http://schemas.openxmlformats.org/officeDocument/2006/relationships/image" Target="../media/image1086.png"/><Relationship Id="rId15" Type="http://schemas.openxmlformats.org/officeDocument/2006/relationships/customXml" Target="../ink/ink1038.xml"/><Relationship Id="rId57" Type="http://schemas.openxmlformats.org/officeDocument/2006/relationships/customXml" Target="../ink/ink1059.xml"/><Relationship Id="rId262" Type="http://schemas.openxmlformats.org/officeDocument/2006/relationships/image" Target="../media/image1037.png"/><Relationship Id="rId318" Type="http://schemas.openxmlformats.org/officeDocument/2006/relationships/image" Target="../media/image1065.png"/><Relationship Id="rId99" Type="http://schemas.openxmlformats.org/officeDocument/2006/relationships/customXml" Target="../ink/ink1080.xml"/><Relationship Id="rId122" Type="http://schemas.openxmlformats.org/officeDocument/2006/relationships/image" Target="../media/image967.png"/><Relationship Id="rId164" Type="http://schemas.openxmlformats.org/officeDocument/2006/relationships/image" Target="../media/image988.png"/><Relationship Id="rId371" Type="http://schemas.openxmlformats.org/officeDocument/2006/relationships/customXml" Target="../ink/ink1213.xml"/><Relationship Id="rId26" Type="http://schemas.openxmlformats.org/officeDocument/2006/relationships/image" Target="../media/image919.png"/><Relationship Id="rId231" Type="http://schemas.openxmlformats.org/officeDocument/2006/relationships/customXml" Target="../ink/ink1143.xml"/><Relationship Id="rId273" Type="http://schemas.openxmlformats.org/officeDocument/2006/relationships/customXml" Target="../ink/ink1164.xml"/><Relationship Id="rId329" Type="http://schemas.openxmlformats.org/officeDocument/2006/relationships/customXml" Target="../ink/ink1192.xml"/><Relationship Id="rId68" Type="http://schemas.openxmlformats.org/officeDocument/2006/relationships/image" Target="../media/image940.png"/><Relationship Id="rId133" Type="http://schemas.openxmlformats.org/officeDocument/2006/relationships/customXml" Target="../ink/ink1097.xml"/><Relationship Id="rId175" Type="http://schemas.openxmlformats.org/officeDocument/2006/relationships/customXml" Target="../ink/ink1118.xml"/><Relationship Id="rId340" Type="http://schemas.openxmlformats.org/officeDocument/2006/relationships/image" Target="../media/image1076.png"/><Relationship Id="rId200" Type="http://schemas.openxmlformats.org/officeDocument/2006/relationships/image" Target="../media/image1006.png"/><Relationship Id="rId382" Type="http://schemas.openxmlformats.org/officeDocument/2006/relationships/image" Target="../media/image1097.png"/><Relationship Id="rId242" Type="http://schemas.openxmlformats.org/officeDocument/2006/relationships/image" Target="../media/image1027.png"/><Relationship Id="rId284" Type="http://schemas.openxmlformats.org/officeDocument/2006/relationships/image" Target="../media/image104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7.png"/><Relationship Id="rId299" Type="http://schemas.openxmlformats.org/officeDocument/2006/relationships/image" Target="../media/image1248.png"/><Relationship Id="rId21" Type="http://schemas.openxmlformats.org/officeDocument/2006/relationships/image" Target="../media/image1109.png"/><Relationship Id="rId63" Type="http://schemas.openxmlformats.org/officeDocument/2006/relationships/image" Target="../media/image1130.png"/><Relationship Id="rId159" Type="http://schemas.openxmlformats.org/officeDocument/2006/relationships/image" Target="../media/image1178.png"/><Relationship Id="rId170" Type="http://schemas.openxmlformats.org/officeDocument/2006/relationships/customXml" Target="../ink/ink1314.xml"/><Relationship Id="rId226" Type="http://schemas.openxmlformats.org/officeDocument/2006/relationships/customXml" Target="../ink/ink1342.xml"/><Relationship Id="rId268" Type="http://schemas.openxmlformats.org/officeDocument/2006/relationships/customXml" Target="../ink/ink1363.xml"/><Relationship Id="rId32" Type="http://schemas.openxmlformats.org/officeDocument/2006/relationships/customXml" Target="../ink/ink1245.xml"/><Relationship Id="rId74" Type="http://schemas.openxmlformats.org/officeDocument/2006/relationships/customXml" Target="../ink/ink1266.xml"/><Relationship Id="rId128" Type="http://schemas.openxmlformats.org/officeDocument/2006/relationships/customXml" Target="../ink/ink1293.xml"/><Relationship Id="rId5" Type="http://schemas.openxmlformats.org/officeDocument/2006/relationships/image" Target="../media/image11010.png"/><Relationship Id="rId181" Type="http://schemas.openxmlformats.org/officeDocument/2006/relationships/image" Target="../media/image1189.png"/><Relationship Id="rId237" Type="http://schemas.openxmlformats.org/officeDocument/2006/relationships/image" Target="../media/image1217.png"/><Relationship Id="rId279" Type="http://schemas.openxmlformats.org/officeDocument/2006/relationships/image" Target="../media/image1238.png"/><Relationship Id="rId43" Type="http://schemas.openxmlformats.org/officeDocument/2006/relationships/image" Target="../media/image1120.png"/><Relationship Id="rId139" Type="http://schemas.openxmlformats.org/officeDocument/2006/relationships/image" Target="../media/image1168.png"/><Relationship Id="rId290" Type="http://schemas.openxmlformats.org/officeDocument/2006/relationships/customXml" Target="../ink/ink1374.xml"/><Relationship Id="rId304" Type="http://schemas.openxmlformats.org/officeDocument/2006/relationships/customXml" Target="../ink/ink1381.xml"/><Relationship Id="rId85" Type="http://schemas.openxmlformats.org/officeDocument/2006/relationships/image" Target="../media/image1141.png"/><Relationship Id="rId150" Type="http://schemas.openxmlformats.org/officeDocument/2006/relationships/customXml" Target="../ink/ink1304.xml"/><Relationship Id="rId192" Type="http://schemas.openxmlformats.org/officeDocument/2006/relationships/customXml" Target="../ink/ink1325.xml"/><Relationship Id="rId206" Type="http://schemas.openxmlformats.org/officeDocument/2006/relationships/customXml" Target="../ink/ink1332.xml"/><Relationship Id="rId248" Type="http://schemas.openxmlformats.org/officeDocument/2006/relationships/customXml" Target="../ink/ink1353.xml"/><Relationship Id="rId12" Type="http://schemas.openxmlformats.org/officeDocument/2006/relationships/customXml" Target="../ink/ink1235.xml"/><Relationship Id="rId108" Type="http://schemas.openxmlformats.org/officeDocument/2006/relationships/customXml" Target="../ink/ink1283.xml"/><Relationship Id="rId54" Type="http://schemas.openxmlformats.org/officeDocument/2006/relationships/customXml" Target="../ink/ink1256.xml"/><Relationship Id="rId96" Type="http://schemas.openxmlformats.org/officeDocument/2006/relationships/customXml" Target="../ink/ink1277.xml"/><Relationship Id="rId161" Type="http://schemas.openxmlformats.org/officeDocument/2006/relationships/image" Target="../media/image1179.png"/><Relationship Id="rId217" Type="http://schemas.openxmlformats.org/officeDocument/2006/relationships/image" Target="../media/image1207.png"/><Relationship Id="rId259" Type="http://schemas.openxmlformats.org/officeDocument/2006/relationships/image" Target="../media/image1228.png"/><Relationship Id="rId23" Type="http://schemas.openxmlformats.org/officeDocument/2006/relationships/image" Target="../media/image1110.png"/><Relationship Id="rId119" Type="http://schemas.openxmlformats.org/officeDocument/2006/relationships/image" Target="../media/image1158.png"/><Relationship Id="rId270" Type="http://schemas.openxmlformats.org/officeDocument/2006/relationships/customXml" Target="../ink/ink1364.xml"/><Relationship Id="rId291" Type="http://schemas.openxmlformats.org/officeDocument/2006/relationships/image" Target="../media/image1244.png"/><Relationship Id="rId305" Type="http://schemas.openxmlformats.org/officeDocument/2006/relationships/image" Target="../media/image1251.png"/><Relationship Id="rId44" Type="http://schemas.openxmlformats.org/officeDocument/2006/relationships/customXml" Target="../ink/ink1251.xml"/><Relationship Id="rId65" Type="http://schemas.openxmlformats.org/officeDocument/2006/relationships/image" Target="../media/image1131.png"/><Relationship Id="rId86" Type="http://schemas.openxmlformats.org/officeDocument/2006/relationships/customXml" Target="../ink/ink1272.xml"/><Relationship Id="rId130" Type="http://schemas.openxmlformats.org/officeDocument/2006/relationships/customXml" Target="../ink/ink1294.xml"/><Relationship Id="rId151" Type="http://schemas.openxmlformats.org/officeDocument/2006/relationships/image" Target="../media/image1174.png"/><Relationship Id="rId172" Type="http://schemas.openxmlformats.org/officeDocument/2006/relationships/customXml" Target="../ink/ink1315.xml"/><Relationship Id="rId193" Type="http://schemas.openxmlformats.org/officeDocument/2006/relationships/image" Target="../media/image1195.png"/><Relationship Id="rId207" Type="http://schemas.openxmlformats.org/officeDocument/2006/relationships/image" Target="../media/image1202.png"/><Relationship Id="rId228" Type="http://schemas.openxmlformats.org/officeDocument/2006/relationships/customXml" Target="../ink/ink1343.xml"/><Relationship Id="rId249" Type="http://schemas.openxmlformats.org/officeDocument/2006/relationships/image" Target="../media/image1223.png"/><Relationship Id="rId13" Type="http://schemas.openxmlformats.org/officeDocument/2006/relationships/image" Target="../media/image1105.png"/><Relationship Id="rId109" Type="http://schemas.openxmlformats.org/officeDocument/2006/relationships/image" Target="../media/image1153.png"/><Relationship Id="rId260" Type="http://schemas.openxmlformats.org/officeDocument/2006/relationships/customXml" Target="../ink/ink1359.xml"/><Relationship Id="rId281" Type="http://schemas.openxmlformats.org/officeDocument/2006/relationships/image" Target="../media/image1239.png"/><Relationship Id="rId34" Type="http://schemas.openxmlformats.org/officeDocument/2006/relationships/customXml" Target="../ink/ink1246.xml"/><Relationship Id="rId55" Type="http://schemas.openxmlformats.org/officeDocument/2006/relationships/image" Target="../media/image1126.png"/><Relationship Id="rId76" Type="http://schemas.openxmlformats.org/officeDocument/2006/relationships/customXml" Target="../ink/ink1267.xml"/><Relationship Id="rId97" Type="http://schemas.openxmlformats.org/officeDocument/2006/relationships/image" Target="../media/image1147.png"/><Relationship Id="rId120" Type="http://schemas.openxmlformats.org/officeDocument/2006/relationships/customXml" Target="../ink/ink1289.xml"/><Relationship Id="rId141" Type="http://schemas.openxmlformats.org/officeDocument/2006/relationships/image" Target="../media/image1169.png"/><Relationship Id="rId7" Type="http://schemas.openxmlformats.org/officeDocument/2006/relationships/image" Target="../media/image11020.png"/><Relationship Id="rId162" Type="http://schemas.openxmlformats.org/officeDocument/2006/relationships/customXml" Target="../ink/ink1310.xml"/><Relationship Id="rId183" Type="http://schemas.openxmlformats.org/officeDocument/2006/relationships/image" Target="../media/image1190.png"/><Relationship Id="rId218" Type="http://schemas.openxmlformats.org/officeDocument/2006/relationships/customXml" Target="../ink/ink1338.xml"/><Relationship Id="rId239" Type="http://schemas.openxmlformats.org/officeDocument/2006/relationships/image" Target="../media/image1218.png"/><Relationship Id="rId250" Type="http://schemas.openxmlformats.org/officeDocument/2006/relationships/customXml" Target="../ink/ink1354.xml"/><Relationship Id="rId271" Type="http://schemas.openxmlformats.org/officeDocument/2006/relationships/image" Target="../media/image1234.png"/><Relationship Id="rId292" Type="http://schemas.openxmlformats.org/officeDocument/2006/relationships/customXml" Target="../ink/ink1375.xml"/><Relationship Id="rId306" Type="http://schemas.openxmlformats.org/officeDocument/2006/relationships/customXml" Target="../ink/ink1382.xml"/><Relationship Id="rId24" Type="http://schemas.openxmlformats.org/officeDocument/2006/relationships/customXml" Target="../ink/ink1241.xml"/><Relationship Id="rId45" Type="http://schemas.openxmlformats.org/officeDocument/2006/relationships/image" Target="../media/image1121.png"/><Relationship Id="rId66" Type="http://schemas.openxmlformats.org/officeDocument/2006/relationships/customXml" Target="../ink/ink1262.xml"/><Relationship Id="rId87" Type="http://schemas.openxmlformats.org/officeDocument/2006/relationships/image" Target="../media/image1142.png"/><Relationship Id="rId110" Type="http://schemas.openxmlformats.org/officeDocument/2006/relationships/customXml" Target="../ink/ink1284.xml"/><Relationship Id="rId131" Type="http://schemas.openxmlformats.org/officeDocument/2006/relationships/image" Target="../media/image1164.png"/><Relationship Id="rId152" Type="http://schemas.openxmlformats.org/officeDocument/2006/relationships/customXml" Target="../ink/ink1305.xml"/><Relationship Id="rId173" Type="http://schemas.openxmlformats.org/officeDocument/2006/relationships/image" Target="../media/image1185.png"/><Relationship Id="rId194" Type="http://schemas.openxmlformats.org/officeDocument/2006/relationships/customXml" Target="../ink/ink1326.xml"/><Relationship Id="rId208" Type="http://schemas.openxmlformats.org/officeDocument/2006/relationships/customXml" Target="../ink/ink1333.xml"/><Relationship Id="rId229" Type="http://schemas.openxmlformats.org/officeDocument/2006/relationships/image" Target="../media/image1213.png"/><Relationship Id="rId240" Type="http://schemas.openxmlformats.org/officeDocument/2006/relationships/customXml" Target="../ink/ink1349.xml"/><Relationship Id="rId261" Type="http://schemas.openxmlformats.org/officeDocument/2006/relationships/image" Target="../media/image1229.png"/><Relationship Id="rId14" Type="http://schemas.openxmlformats.org/officeDocument/2006/relationships/customXml" Target="../ink/ink1236.xml"/><Relationship Id="rId35" Type="http://schemas.openxmlformats.org/officeDocument/2006/relationships/image" Target="../media/image1116.png"/><Relationship Id="rId56" Type="http://schemas.openxmlformats.org/officeDocument/2006/relationships/customXml" Target="../ink/ink1257.xml"/><Relationship Id="rId77" Type="http://schemas.openxmlformats.org/officeDocument/2006/relationships/image" Target="../media/image1137.png"/><Relationship Id="rId100" Type="http://schemas.openxmlformats.org/officeDocument/2006/relationships/customXml" Target="../ink/ink1279.xml"/><Relationship Id="rId282" Type="http://schemas.openxmlformats.org/officeDocument/2006/relationships/customXml" Target="../ink/ink1370.xml"/><Relationship Id="rId8" Type="http://schemas.openxmlformats.org/officeDocument/2006/relationships/customXml" Target="../ink/ink1233.xml"/><Relationship Id="rId98" Type="http://schemas.openxmlformats.org/officeDocument/2006/relationships/customXml" Target="../ink/ink1278.xml"/><Relationship Id="rId121" Type="http://schemas.openxmlformats.org/officeDocument/2006/relationships/image" Target="../media/image1159.png"/><Relationship Id="rId142" Type="http://schemas.openxmlformats.org/officeDocument/2006/relationships/customXml" Target="../ink/ink1300.xml"/><Relationship Id="rId163" Type="http://schemas.openxmlformats.org/officeDocument/2006/relationships/image" Target="../media/image1180.png"/><Relationship Id="rId184" Type="http://schemas.openxmlformats.org/officeDocument/2006/relationships/customXml" Target="../ink/ink1321.xml"/><Relationship Id="rId219" Type="http://schemas.openxmlformats.org/officeDocument/2006/relationships/image" Target="../media/image1208.png"/><Relationship Id="rId230" Type="http://schemas.openxmlformats.org/officeDocument/2006/relationships/customXml" Target="../ink/ink1344.xml"/><Relationship Id="rId251" Type="http://schemas.openxmlformats.org/officeDocument/2006/relationships/image" Target="../media/image1224.png"/><Relationship Id="rId25" Type="http://schemas.openxmlformats.org/officeDocument/2006/relationships/image" Target="../media/image1111.png"/><Relationship Id="rId46" Type="http://schemas.openxmlformats.org/officeDocument/2006/relationships/customXml" Target="../ink/ink1252.xml"/><Relationship Id="rId67" Type="http://schemas.openxmlformats.org/officeDocument/2006/relationships/image" Target="../media/image1132.png"/><Relationship Id="rId272" Type="http://schemas.openxmlformats.org/officeDocument/2006/relationships/customXml" Target="../ink/ink1365.xml"/><Relationship Id="rId293" Type="http://schemas.openxmlformats.org/officeDocument/2006/relationships/image" Target="../media/image1245.png"/><Relationship Id="rId307" Type="http://schemas.openxmlformats.org/officeDocument/2006/relationships/image" Target="../media/image1252.png"/><Relationship Id="rId88" Type="http://schemas.openxmlformats.org/officeDocument/2006/relationships/customXml" Target="../ink/ink1273.xml"/><Relationship Id="rId111" Type="http://schemas.openxmlformats.org/officeDocument/2006/relationships/image" Target="../media/image1154.png"/><Relationship Id="rId132" Type="http://schemas.openxmlformats.org/officeDocument/2006/relationships/customXml" Target="../ink/ink1295.xml"/><Relationship Id="rId153" Type="http://schemas.openxmlformats.org/officeDocument/2006/relationships/image" Target="../media/image1175.png"/><Relationship Id="rId174" Type="http://schemas.openxmlformats.org/officeDocument/2006/relationships/customXml" Target="../ink/ink1316.xml"/><Relationship Id="rId195" Type="http://schemas.openxmlformats.org/officeDocument/2006/relationships/image" Target="../media/image1196.png"/><Relationship Id="rId209" Type="http://schemas.openxmlformats.org/officeDocument/2006/relationships/image" Target="../media/image1203.png"/><Relationship Id="rId220" Type="http://schemas.openxmlformats.org/officeDocument/2006/relationships/customXml" Target="../ink/ink1339.xml"/><Relationship Id="rId241" Type="http://schemas.openxmlformats.org/officeDocument/2006/relationships/image" Target="../media/image1219.png"/><Relationship Id="rId15" Type="http://schemas.openxmlformats.org/officeDocument/2006/relationships/image" Target="../media/image1106.png"/><Relationship Id="rId36" Type="http://schemas.openxmlformats.org/officeDocument/2006/relationships/customXml" Target="../ink/ink1247.xml"/><Relationship Id="rId57" Type="http://schemas.openxmlformats.org/officeDocument/2006/relationships/image" Target="../media/image1127.png"/><Relationship Id="rId262" Type="http://schemas.openxmlformats.org/officeDocument/2006/relationships/customXml" Target="../ink/ink1360.xml"/><Relationship Id="rId283" Type="http://schemas.openxmlformats.org/officeDocument/2006/relationships/image" Target="../media/image1240.png"/><Relationship Id="rId78" Type="http://schemas.openxmlformats.org/officeDocument/2006/relationships/customXml" Target="../ink/ink1268.xml"/><Relationship Id="rId99" Type="http://schemas.openxmlformats.org/officeDocument/2006/relationships/image" Target="../media/image1148.png"/><Relationship Id="rId101" Type="http://schemas.openxmlformats.org/officeDocument/2006/relationships/image" Target="../media/image1149.png"/><Relationship Id="rId122" Type="http://schemas.openxmlformats.org/officeDocument/2006/relationships/customXml" Target="../ink/ink1290.xml"/><Relationship Id="rId143" Type="http://schemas.openxmlformats.org/officeDocument/2006/relationships/image" Target="../media/image1170.png"/><Relationship Id="rId164" Type="http://schemas.openxmlformats.org/officeDocument/2006/relationships/customXml" Target="../ink/ink1311.xml"/><Relationship Id="rId185" Type="http://schemas.openxmlformats.org/officeDocument/2006/relationships/image" Target="../media/image1191.png"/><Relationship Id="rId9" Type="http://schemas.openxmlformats.org/officeDocument/2006/relationships/image" Target="../media/image11030.png"/><Relationship Id="rId210" Type="http://schemas.openxmlformats.org/officeDocument/2006/relationships/customXml" Target="../ink/ink1334.xml"/><Relationship Id="rId26" Type="http://schemas.openxmlformats.org/officeDocument/2006/relationships/customXml" Target="../ink/ink1242.xml"/><Relationship Id="rId231" Type="http://schemas.openxmlformats.org/officeDocument/2006/relationships/image" Target="../media/image1214.png"/><Relationship Id="rId252" Type="http://schemas.openxmlformats.org/officeDocument/2006/relationships/customXml" Target="../ink/ink1355.xml"/><Relationship Id="rId273" Type="http://schemas.openxmlformats.org/officeDocument/2006/relationships/image" Target="../media/image1235.png"/><Relationship Id="rId294" Type="http://schemas.openxmlformats.org/officeDocument/2006/relationships/customXml" Target="../ink/ink1376.xml"/><Relationship Id="rId47" Type="http://schemas.openxmlformats.org/officeDocument/2006/relationships/image" Target="../media/image1122.png"/><Relationship Id="rId68" Type="http://schemas.openxmlformats.org/officeDocument/2006/relationships/customXml" Target="../ink/ink1263.xml"/><Relationship Id="rId89" Type="http://schemas.openxmlformats.org/officeDocument/2006/relationships/image" Target="../media/image1143.png"/><Relationship Id="rId112" Type="http://schemas.openxmlformats.org/officeDocument/2006/relationships/customXml" Target="../ink/ink1285.xml"/><Relationship Id="rId133" Type="http://schemas.openxmlformats.org/officeDocument/2006/relationships/image" Target="../media/image1165.png"/><Relationship Id="rId154" Type="http://schemas.openxmlformats.org/officeDocument/2006/relationships/customXml" Target="../ink/ink1306.xml"/><Relationship Id="rId175" Type="http://schemas.openxmlformats.org/officeDocument/2006/relationships/image" Target="../media/image1186.png"/><Relationship Id="rId196" Type="http://schemas.openxmlformats.org/officeDocument/2006/relationships/customXml" Target="../ink/ink1327.xml"/><Relationship Id="rId200" Type="http://schemas.openxmlformats.org/officeDocument/2006/relationships/customXml" Target="../ink/ink1329.xml"/><Relationship Id="rId16" Type="http://schemas.openxmlformats.org/officeDocument/2006/relationships/customXml" Target="../ink/ink1237.xml"/><Relationship Id="rId221" Type="http://schemas.openxmlformats.org/officeDocument/2006/relationships/image" Target="../media/image1209.png"/><Relationship Id="rId242" Type="http://schemas.openxmlformats.org/officeDocument/2006/relationships/customXml" Target="../ink/ink1350.xml"/><Relationship Id="rId263" Type="http://schemas.openxmlformats.org/officeDocument/2006/relationships/image" Target="../media/image1230.png"/><Relationship Id="rId284" Type="http://schemas.openxmlformats.org/officeDocument/2006/relationships/customXml" Target="../ink/ink1371.xml"/><Relationship Id="rId37" Type="http://schemas.openxmlformats.org/officeDocument/2006/relationships/image" Target="../media/image1117.png"/><Relationship Id="rId58" Type="http://schemas.openxmlformats.org/officeDocument/2006/relationships/customXml" Target="../ink/ink1258.xml"/><Relationship Id="rId79" Type="http://schemas.openxmlformats.org/officeDocument/2006/relationships/image" Target="../media/image1138.png"/><Relationship Id="rId102" Type="http://schemas.openxmlformats.org/officeDocument/2006/relationships/customXml" Target="../ink/ink1280.xml"/><Relationship Id="rId123" Type="http://schemas.openxmlformats.org/officeDocument/2006/relationships/image" Target="../media/image1160.png"/><Relationship Id="rId144" Type="http://schemas.openxmlformats.org/officeDocument/2006/relationships/customXml" Target="../ink/ink1301.xml"/><Relationship Id="rId90" Type="http://schemas.openxmlformats.org/officeDocument/2006/relationships/customXml" Target="../ink/ink1274.xml"/><Relationship Id="rId165" Type="http://schemas.openxmlformats.org/officeDocument/2006/relationships/image" Target="../media/image1181.png"/><Relationship Id="rId186" Type="http://schemas.openxmlformats.org/officeDocument/2006/relationships/customXml" Target="../ink/ink1322.xml"/><Relationship Id="rId211" Type="http://schemas.openxmlformats.org/officeDocument/2006/relationships/image" Target="../media/image1204.png"/><Relationship Id="rId232" Type="http://schemas.openxmlformats.org/officeDocument/2006/relationships/customXml" Target="../ink/ink1345.xml"/><Relationship Id="rId253" Type="http://schemas.openxmlformats.org/officeDocument/2006/relationships/image" Target="../media/image1225.png"/><Relationship Id="rId274" Type="http://schemas.openxmlformats.org/officeDocument/2006/relationships/customXml" Target="../ink/ink1366.xml"/><Relationship Id="rId295" Type="http://schemas.openxmlformats.org/officeDocument/2006/relationships/image" Target="../media/image1246.png"/><Relationship Id="rId27" Type="http://schemas.openxmlformats.org/officeDocument/2006/relationships/image" Target="../media/image1112.png"/><Relationship Id="rId48" Type="http://schemas.openxmlformats.org/officeDocument/2006/relationships/customXml" Target="../ink/ink1253.xml"/><Relationship Id="rId69" Type="http://schemas.openxmlformats.org/officeDocument/2006/relationships/image" Target="../media/image1133.png"/><Relationship Id="rId113" Type="http://schemas.openxmlformats.org/officeDocument/2006/relationships/image" Target="../media/image1155.png"/><Relationship Id="rId134" Type="http://schemas.openxmlformats.org/officeDocument/2006/relationships/customXml" Target="../ink/ink1296.xml"/><Relationship Id="rId80" Type="http://schemas.openxmlformats.org/officeDocument/2006/relationships/customXml" Target="../ink/ink1269.xml"/><Relationship Id="rId155" Type="http://schemas.openxmlformats.org/officeDocument/2006/relationships/image" Target="../media/image1176.png"/><Relationship Id="rId176" Type="http://schemas.openxmlformats.org/officeDocument/2006/relationships/customXml" Target="../ink/ink1317.xml"/><Relationship Id="rId197" Type="http://schemas.openxmlformats.org/officeDocument/2006/relationships/image" Target="../media/image1197.png"/><Relationship Id="rId201" Type="http://schemas.openxmlformats.org/officeDocument/2006/relationships/image" Target="../media/image1199.png"/><Relationship Id="rId222" Type="http://schemas.openxmlformats.org/officeDocument/2006/relationships/customXml" Target="../ink/ink1340.xml"/><Relationship Id="rId243" Type="http://schemas.openxmlformats.org/officeDocument/2006/relationships/image" Target="../media/image1220.png"/><Relationship Id="rId264" Type="http://schemas.openxmlformats.org/officeDocument/2006/relationships/customXml" Target="../ink/ink1361.xml"/><Relationship Id="rId285" Type="http://schemas.openxmlformats.org/officeDocument/2006/relationships/image" Target="../media/image1241.png"/><Relationship Id="rId17" Type="http://schemas.openxmlformats.org/officeDocument/2006/relationships/image" Target="../media/image1107.png"/><Relationship Id="rId38" Type="http://schemas.openxmlformats.org/officeDocument/2006/relationships/customXml" Target="../ink/ink1248.xml"/><Relationship Id="rId59" Type="http://schemas.openxmlformats.org/officeDocument/2006/relationships/image" Target="../media/image1128.png"/><Relationship Id="rId103" Type="http://schemas.openxmlformats.org/officeDocument/2006/relationships/image" Target="../media/image1150.png"/><Relationship Id="rId124" Type="http://schemas.openxmlformats.org/officeDocument/2006/relationships/customXml" Target="../ink/ink1291.xml"/><Relationship Id="rId70" Type="http://schemas.openxmlformats.org/officeDocument/2006/relationships/customXml" Target="../ink/ink1264.xml"/><Relationship Id="rId91" Type="http://schemas.openxmlformats.org/officeDocument/2006/relationships/image" Target="../media/image1144.png"/><Relationship Id="rId145" Type="http://schemas.openxmlformats.org/officeDocument/2006/relationships/image" Target="../media/image1171.png"/><Relationship Id="rId166" Type="http://schemas.openxmlformats.org/officeDocument/2006/relationships/customXml" Target="../ink/ink1312.xml"/><Relationship Id="rId187" Type="http://schemas.openxmlformats.org/officeDocument/2006/relationships/image" Target="../media/image119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5.xml"/><Relationship Id="rId233" Type="http://schemas.openxmlformats.org/officeDocument/2006/relationships/image" Target="../media/image1215.png"/><Relationship Id="rId254" Type="http://schemas.openxmlformats.org/officeDocument/2006/relationships/customXml" Target="../ink/ink1356.xml"/><Relationship Id="rId28" Type="http://schemas.openxmlformats.org/officeDocument/2006/relationships/customXml" Target="../ink/ink1243.xml"/><Relationship Id="rId49" Type="http://schemas.openxmlformats.org/officeDocument/2006/relationships/image" Target="../media/image1123.png"/><Relationship Id="rId114" Type="http://schemas.openxmlformats.org/officeDocument/2006/relationships/customXml" Target="../ink/ink1286.xml"/><Relationship Id="rId275" Type="http://schemas.openxmlformats.org/officeDocument/2006/relationships/image" Target="../media/image1236.png"/><Relationship Id="rId296" Type="http://schemas.openxmlformats.org/officeDocument/2006/relationships/customXml" Target="../ink/ink1377.xml"/><Relationship Id="rId300" Type="http://schemas.openxmlformats.org/officeDocument/2006/relationships/customXml" Target="../ink/ink1379.xml"/><Relationship Id="rId60" Type="http://schemas.openxmlformats.org/officeDocument/2006/relationships/customXml" Target="../ink/ink1259.xml"/><Relationship Id="rId81" Type="http://schemas.openxmlformats.org/officeDocument/2006/relationships/image" Target="../media/image1139.png"/><Relationship Id="rId135" Type="http://schemas.openxmlformats.org/officeDocument/2006/relationships/image" Target="../media/image1166.png"/><Relationship Id="rId156" Type="http://schemas.openxmlformats.org/officeDocument/2006/relationships/customXml" Target="../ink/ink1307.xml"/><Relationship Id="rId177" Type="http://schemas.openxmlformats.org/officeDocument/2006/relationships/image" Target="../media/image1187.png"/><Relationship Id="rId198" Type="http://schemas.openxmlformats.org/officeDocument/2006/relationships/customXml" Target="../ink/ink1328.xml"/><Relationship Id="rId202" Type="http://schemas.openxmlformats.org/officeDocument/2006/relationships/customXml" Target="../ink/ink1330.xml"/><Relationship Id="rId223" Type="http://schemas.openxmlformats.org/officeDocument/2006/relationships/image" Target="../media/image1210.png"/><Relationship Id="rId244" Type="http://schemas.openxmlformats.org/officeDocument/2006/relationships/customXml" Target="../ink/ink1351.xml"/><Relationship Id="rId18" Type="http://schemas.openxmlformats.org/officeDocument/2006/relationships/customXml" Target="../ink/ink1238.xml"/><Relationship Id="rId39" Type="http://schemas.openxmlformats.org/officeDocument/2006/relationships/image" Target="../media/image1118.png"/><Relationship Id="rId265" Type="http://schemas.openxmlformats.org/officeDocument/2006/relationships/image" Target="../media/image1231.png"/><Relationship Id="rId286" Type="http://schemas.openxmlformats.org/officeDocument/2006/relationships/customXml" Target="../ink/ink1372.xml"/><Relationship Id="rId50" Type="http://schemas.openxmlformats.org/officeDocument/2006/relationships/customXml" Target="../ink/ink1254.xml"/><Relationship Id="rId104" Type="http://schemas.openxmlformats.org/officeDocument/2006/relationships/customXml" Target="../ink/ink1281.xml"/><Relationship Id="rId125" Type="http://schemas.openxmlformats.org/officeDocument/2006/relationships/image" Target="../media/image1161.png"/><Relationship Id="rId146" Type="http://schemas.openxmlformats.org/officeDocument/2006/relationships/customXml" Target="../ink/ink1302.xml"/><Relationship Id="rId167" Type="http://schemas.openxmlformats.org/officeDocument/2006/relationships/image" Target="../media/image1182.png"/><Relationship Id="rId188" Type="http://schemas.openxmlformats.org/officeDocument/2006/relationships/customXml" Target="../ink/ink1323.xml"/><Relationship Id="rId71" Type="http://schemas.openxmlformats.org/officeDocument/2006/relationships/image" Target="../media/image1134.png"/><Relationship Id="rId92" Type="http://schemas.openxmlformats.org/officeDocument/2006/relationships/customXml" Target="../ink/ink1275.xml"/><Relationship Id="rId213" Type="http://schemas.openxmlformats.org/officeDocument/2006/relationships/image" Target="../media/image1205.png"/><Relationship Id="rId234" Type="http://schemas.openxmlformats.org/officeDocument/2006/relationships/customXml" Target="../ink/ink1346.xml"/><Relationship Id="rId2" Type="http://schemas.openxmlformats.org/officeDocument/2006/relationships/customXml" Target="../ink/ink1230.xml"/><Relationship Id="rId29" Type="http://schemas.openxmlformats.org/officeDocument/2006/relationships/image" Target="../media/image1113.png"/><Relationship Id="rId255" Type="http://schemas.openxmlformats.org/officeDocument/2006/relationships/image" Target="../media/image1226.png"/><Relationship Id="rId276" Type="http://schemas.openxmlformats.org/officeDocument/2006/relationships/customXml" Target="../ink/ink1367.xml"/><Relationship Id="rId297" Type="http://schemas.openxmlformats.org/officeDocument/2006/relationships/image" Target="../media/image1247.png"/><Relationship Id="rId40" Type="http://schemas.openxmlformats.org/officeDocument/2006/relationships/customXml" Target="../ink/ink1249.xml"/><Relationship Id="rId115" Type="http://schemas.openxmlformats.org/officeDocument/2006/relationships/image" Target="../media/image1156.png"/><Relationship Id="rId136" Type="http://schemas.openxmlformats.org/officeDocument/2006/relationships/customXml" Target="../ink/ink1297.xml"/><Relationship Id="rId157" Type="http://schemas.openxmlformats.org/officeDocument/2006/relationships/image" Target="../media/image1177.png"/><Relationship Id="rId178" Type="http://schemas.openxmlformats.org/officeDocument/2006/relationships/customXml" Target="../ink/ink1318.xml"/><Relationship Id="rId301" Type="http://schemas.openxmlformats.org/officeDocument/2006/relationships/image" Target="../media/image1249.png"/><Relationship Id="rId61" Type="http://schemas.openxmlformats.org/officeDocument/2006/relationships/image" Target="../media/image1129.png"/><Relationship Id="rId82" Type="http://schemas.openxmlformats.org/officeDocument/2006/relationships/customXml" Target="../ink/ink1270.xml"/><Relationship Id="rId199" Type="http://schemas.openxmlformats.org/officeDocument/2006/relationships/image" Target="../media/image1198.png"/><Relationship Id="rId203" Type="http://schemas.openxmlformats.org/officeDocument/2006/relationships/image" Target="../media/image1200.png"/><Relationship Id="rId19" Type="http://schemas.openxmlformats.org/officeDocument/2006/relationships/image" Target="../media/image1108.png"/><Relationship Id="rId224" Type="http://schemas.openxmlformats.org/officeDocument/2006/relationships/customXml" Target="../ink/ink1341.xml"/><Relationship Id="rId245" Type="http://schemas.openxmlformats.org/officeDocument/2006/relationships/image" Target="../media/image1221.png"/><Relationship Id="rId266" Type="http://schemas.openxmlformats.org/officeDocument/2006/relationships/customXml" Target="../ink/ink1362.xml"/><Relationship Id="rId287" Type="http://schemas.openxmlformats.org/officeDocument/2006/relationships/image" Target="../media/image1242.png"/><Relationship Id="rId30" Type="http://schemas.openxmlformats.org/officeDocument/2006/relationships/customXml" Target="../ink/ink1244.xml"/><Relationship Id="rId105" Type="http://schemas.openxmlformats.org/officeDocument/2006/relationships/image" Target="../media/image1151.png"/><Relationship Id="rId126" Type="http://schemas.openxmlformats.org/officeDocument/2006/relationships/customXml" Target="../ink/ink1292.xml"/><Relationship Id="rId147" Type="http://schemas.openxmlformats.org/officeDocument/2006/relationships/image" Target="../media/image1172.png"/><Relationship Id="rId168" Type="http://schemas.openxmlformats.org/officeDocument/2006/relationships/customXml" Target="../ink/ink1313.xml"/><Relationship Id="rId51" Type="http://schemas.openxmlformats.org/officeDocument/2006/relationships/image" Target="../media/image1124.png"/><Relationship Id="rId72" Type="http://schemas.openxmlformats.org/officeDocument/2006/relationships/customXml" Target="../ink/ink1265.xml"/><Relationship Id="rId93" Type="http://schemas.openxmlformats.org/officeDocument/2006/relationships/image" Target="../media/image1145.png"/><Relationship Id="rId189" Type="http://schemas.openxmlformats.org/officeDocument/2006/relationships/image" Target="../media/image1193.png"/><Relationship Id="rId3" Type="http://schemas.openxmlformats.org/officeDocument/2006/relationships/image" Target="../media/image11000.png"/><Relationship Id="rId214" Type="http://schemas.openxmlformats.org/officeDocument/2006/relationships/customXml" Target="../ink/ink1336.xml"/><Relationship Id="rId235" Type="http://schemas.openxmlformats.org/officeDocument/2006/relationships/image" Target="../media/image1216.png"/><Relationship Id="rId256" Type="http://schemas.openxmlformats.org/officeDocument/2006/relationships/customXml" Target="../ink/ink1357.xml"/><Relationship Id="rId277" Type="http://schemas.openxmlformats.org/officeDocument/2006/relationships/image" Target="../media/image1237.png"/><Relationship Id="rId298" Type="http://schemas.openxmlformats.org/officeDocument/2006/relationships/customXml" Target="../ink/ink1378.xml"/><Relationship Id="rId116" Type="http://schemas.openxmlformats.org/officeDocument/2006/relationships/customXml" Target="../ink/ink1287.xml"/><Relationship Id="rId137" Type="http://schemas.openxmlformats.org/officeDocument/2006/relationships/image" Target="../media/image1167.png"/><Relationship Id="rId158" Type="http://schemas.openxmlformats.org/officeDocument/2006/relationships/customXml" Target="../ink/ink1308.xml"/><Relationship Id="rId302" Type="http://schemas.openxmlformats.org/officeDocument/2006/relationships/customXml" Target="../ink/ink1380.xml"/><Relationship Id="rId20" Type="http://schemas.openxmlformats.org/officeDocument/2006/relationships/customXml" Target="../ink/ink1239.xml"/><Relationship Id="rId41" Type="http://schemas.openxmlformats.org/officeDocument/2006/relationships/image" Target="../media/image1119.png"/><Relationship Id="rId62" Type="http://schemas.openxmlformats.org/officeDocument/2006/relationships/customXml" Target="../ink/ink1260.xml"/><Relationship Id="rId83" Type="http://schemas.openxmlformats.org/officeDocument/2006/relationships/image" Target="../media/image1140.png"/><Relationship Id="rId179" Type="http://schemas.openxmlformats.org/officeDocument/2006/relationships/image" Target="../media/image1188.png"/><Relationship Id="rId190" Type="http://schemas.openxmlformats.org/officeDocument/2006/relationships/customXml" Target="../ink/ink1324.xml"/><Relationship Id="rId204" Type="http://schemas.openxmlformats.org/officeDocument/2006/relationships/customXml" Target="../ink/ink1331.xml"/><Relationship Id="rId225" Type="http://schemas.openxmlformats.org/officeDocument/2006/relationships/image" Target="../media/image1211.png"/><Relationship Id="rId246" Type="http://schemas.openxmlformats.org/officeDocument/2006/relationships/customXml" Target="../ink/ink1352.xml"/><Relationship Id="rId267" Type="http://schemas.openxmlformats.org/officeDocument/2006/relationships/image" Target="../media/image1232.png"/><Relationship Id="rId288" Type="http://schemas.openxmlformats.org/officeDocument/2006/relationships/customXml" Target="../ink/ink1373.xml"/><Relationship Id="rId106" Type="http://schemas.openxmlformats.org/officeDocument/2006/relationships/customXml" Target="../ink/ink1282.xml"/><Relationship Id="rId127" Type="http://schemas.openxmlformats.org/officeDocument/2006/relationships/image" Target="../media/image1162.png"/><Relationship Id="rId10" Type="http://schemas.openxmlformats.org/officeDocument/2006/relationships/customXml" Target="../ink/ink1234.xml"/><Relationship Id="rId31" Type="http://schemas.openxmlformats.org/officeDocument/2006/relationships/image" Target="../media/image1114.png"/><Relationship Id="rId52" Type="http://schemas.openxmlformats.org/officeDocument/2006/relationships/customXml" Target="../ink/ink1255.xml"/><Relationship Id="rId73" Type="http://schemas.openxmlformats.org/officeDocument/2006/relationships/image" Target="../media/image1135.png"/><Relationship Id="rId94" Type="http://schemas.openxmlformats.org/officeDocument/2006/relationships/customXml" Target="../ink/ink1276.xml"/><Relationship Id="rId148" Type="http://schemas.openxmlformats.org/officeDocument/2006/relationships/customXml" Target="../ink/ink1303.xml"/><Relationship Id="rId169" Type="http://schemas.openxmlformats.org/officeDocument/2006/relationships/image" Target="../media/image1183.png"/><Relationship Id="rId4" Type="http://schemas.openxmlformats.org/officeDocument/2006/relationships/customXml" Target="../ink/ink1231.xml"/><Relationship Id="rId180" Type="http://schemas.openxmlformats.org/officeDocument/2006/relationships/customXml" Target="../ink/ink1319.xml"/><Relationship Id="rId215" Type="http://schemas.openxmlformats.org/officeDocument/2006/relationships/image" Target="../media/image1206.png"/><Relationship Id="rId236" Type="http://schemas.openxmlformats.org/officeDocument/2006/relationships/customXml" Target="../ink/ink1347.xml"/><Relationship Id="rId257" Type="http://schemas.openxmlformats.org/officeDocument/2006/relationships/image" Target="../media/image1227.png"/><Relationship Id="rId278" Type="http://schemas.openxmlformats.org/officeDocument/2006/relationships/customXml" Target="../ink/ink1368.xml"/><Relationship Id="rId303" Type="http://schemas.openxmlformats.org/officeDocument/2006/relationships/image" Target="../media/image1250.png"/><Relationship Id="rId42" Type="http://schemas.openxmlformats.org/officeDocument/2006/relationships/customXml" Target="../ink/ink1250.xml"/><Relationship Id="rId84" Type="http://schemas.openxmlformats.org/officeDocument/2006/relationships/customXml" Target="../ink/ink1271.xml"/><Relationship Id="rId138" Type="http://schemas.openxmlformats.org/officeDocument/2006/relationships/customXml" Target="../ink/ink1298.xml"/><Relationship Id="rId191" Type="http://schemas.openxmlformats.org/officeDocument/2006/relationships/image" Target="../media/image1194.png"/><Relationship Id="rId205" Type="http://schemas.openxmlformats.org/officeDocument/2006/relationships/image" Target="../media/image1201.png"/><Relationship Id="rId247" Type="http://schemas.openxmlformats.org/officeDocument/2006/relationships/image" Target="../media/image1222.png"/><Relationship Id="rId107" Type="http://schemas.openxmlformats.org/officeDocument/2006/relationships/image" Target="../media/image1152.png"/><Relationship Id="rId289" Type="http://schemas.openxmlformats.org/officeDocument/2006/relationships/image" Target="../media/image1243.png"/><Relationship Id="rId11" Type="http://schemas.openxmlformats.org/officeDocument/2006/relationships/image" Target="../media/image11040.png"/><Relationship Id="rId53" Type="http://schemas.openxmlformats.org/officeDocument/2006/relationships/image" Target="../media/image1125.png"/><Relationship Id="rId149" Type="http://schemas.openxmlformats.org/officeDocument/2006/relationships/image" Target="../media/image1173.png"/><Relationship Id="rId95" Type="http://schemas.openxmlformats.org/officeDocument/2006/relationships/image" Target="../media/image1146.png"/><Relationship Id="rId160" Type="http://schemas.openxmlformats.org/officeDocument/2006/relationships/customXml" Target="../ink/ink1309.xml"/><Relationship Id="rId216" Type="http://schemas.openxmlformats.org/officeDocument/2006/relationships/customXml" Target="../ink/ink1337.xml"/><Relationship Id="rId258" Type="http://schemas.openxmlformats.org/officeDocument/2006/relationships/customXml" Target="../ink/ink1358.xml"/><Relationship Id="rId22" Type="http://schemas.openxmlformats.org/officeDocument/2006/relationships/customXml" Target="../ink/ink1240.xml"/><Relationship Id="rId64" Type="http://schemas.openxmlformats.org/officeDocument/2006/relationships/customXml" Target="../ink/ink1261.xml"/><Relationship Id="rId118" Type="http://schemas.openxmlformats.org/officeDocument/2006/relationships/customXml" Target="../ink/ink1288.xml"/><Relationship Id="rId171" Type="http://schemas.openxmlformats.org/officeDocument/2006/relationships/image" Target="../media/image1184.png"/><Relationship Id="rId227" Type="http://schemas.openxmlformats.org/officeDocument/2006/relationships/image" Target="../media/image1212.png"/><Relationship Id="rId269" Type="http://schemas.openxmlformats.org/officeDocument/2006/relationships/image" Target="../media/image1233.png"/><Relationship Id="rId33" Type="http://schemas.openxmlformats.org/officeDocument/2006/relationships/image" Target="../media/image1115.png"/><Relationship Id="rId129" Type="http://schemas.openxmlformats.org/officeDocument/2006/relationships/image" Target="../media/image1163.png"/><Relationship Id="rId280" Type="http://schemas.openxmlformats.org/officeDocument/2006/relationships/customXml" Target="../ink/ink1369.xml"/><Relationship Id="rId75" Type="http://schemas.openxmlformats.org/officeDocument/2006/relationships/image" Target="../media/image1136.png"/><Relationship Id="rId140" Type="http://schemas.openxmlformats.org/officeDocument/2006/relationships/customXml" Target="../ink/ink1299.xml"/><Relationship Id="rId182" Type="http://schemas.openxmlformats.org/officeDocument/2006/relationships/customXml" Target="../ink/ink1320.xml"/><Relationship Id="rId6" Type="http://schemas.openxmlformats.org/officeDocument/2006/relationships/customXml" Target="../ink/ink1232.xml"/><Relationship Id="rId238" Type="http://schemas.openxmlformats.org/officeDocument/2006/relationships/customXml" Target="../ink/ink134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9.png"/><Relationship Id="rId299" Type="http://schemas.openxmlformats.org/officeDocument/2006/relationships/image" Target="../media/image1400.png"/><Relationship Id="rId21" Type="http://schemas.openxmlformats.org/officeDocument/2006/relationships/image" Target="../media/image1261.png"/><Relationship Id="rId63" Type="http://schemas.openxmlformats.org/officeDocument/2006/relationships/image" Target="../media/image1282.png"/><Relationship Id="rId159" Type="http://schemas.openxmlformats.org/officeDocument/2006/relationships/image" Target="../media/image1330.png"/><Relationship Id="rId324" Type="http://schemas.openxmlformats.org/officeDocument/2006/relationships/customXml" Target="../ink/ink1544.xml"/><Relationship Id="rId366" Type="http://schemas.openxmlformats.org/officeDocument/2006/relationships/customXml" Target="../ink/ink1565.xml"/><Relationship Id="rId170" Type="http://schemas.openxmlformats.org/officeDocument/2006/relationships/customXml" Target="../ink/ink1467.xml"/><Relationship Id="rId226" Type="http://schemas.openxmlformats.org/officeDocument/2006/relationships/customXml" Target="../ink/ink1495.xml"/><Relationship Id="rId268" Type="http://schemas.openxmlformats.org/officeDocument/2006/relationships/customXml" Target="../ink/ink1516.xml"/><Relationship Id="rId32" Type="http://schemas.openxmlformats.org/officeDocument/2006/relationships/customXml" Target="../ink/ink1398.xml"/><Relationship Id="rId74" Type="http://schemas.openxmlformats.org/officeDocument/2006/relationships/customXml" Target="../ink/ink1419.xml"/><Relationship Id="rId128" Type="http://schemas.openxmlformats.org/officeDocument/2006/relationships/customXml" Target="../ink/ink1446.xml"/><Relationship Id="rId335" Type="http://schemas.openxmlformats.org/officeDocument/2006/relationships/image" Target="../media/image1418.png"/><Relationship Id="rId377" Type="http://schemas.openxmlformats.org/officeDocument/2006/relationships/image" Target="../media/image1439.png"/><Relationship Id="rId5" Type="http://schemas.openxmlformats.org/officeDocument/2006/relationships/image" Target="../media/image1253.png"/><Relationship Id="rId181" Type="http://schemas.openxmlformats.org/officeDocument/2006/relationships/image" Target="../media/image1341.png"/><Relationship Id="rId237" Type="http://schemas.openxmlformats.org/officeDocument/2006/relationships/image" Target="../media/image1369.png"/><Relationship Id="rId279" Type="http://schemas.openxmlformats.org/officeDocument/2006/relationships/image" Target="../media/image1390.png"/><Relationship Id="rId43" Type="http://schemas.openxmlformats.org/officeDocument/2006/relationships/image" Target="../media/image1272.png"/><Relationship Id="rId139" Type="http://schemas.openxmlformats.org/officeDocument/2006/relationships/image" Target="../media/image1320.png"/><Relationship Id="rId290" Type="http://schemas.openxmlformats.org/officeDocument/2006/relationships/customXml" Target="../ink/ink1527.xml"/><Relationship Id="rId304" Type="http://schemas.openxmlformats.org/officeDocument/2006/relationships/customXml" Target="../ink/ink1534.xml"/><Relationship Id="rId346" Type="http://schemas.openxmlformats.org/officeDocument/2006/relationships/customXml" Target="../ink/ink1555.xml"/><Relationship Id="rId85" Type="http://schemas.openxmlformats.org/officeDocument/2006/relationships/image" Target="../media/image1293.png"/><Relationship Id="rId150" Type="http://schemas.openxmlformats.org/officeDocument/2006/relationships/customXml" Target="../ink/ink1457.xml"/><Relationship Id="rId192" Type="http://schemas.openxmlformats.org/officeDocument/2006/relationships/customXml" Target="../ink/ink1478.xml"/><Relationship Id="rId206" Type="http://schemas.openxmlformats.org/officeDocument/2006/relationships/customXml" Target="../ink/ink1485.xml"/><Relationship Id="rId248" Type="http://schemas.openxmlformats.org/officeDocument/2006/relationships/customXml" Target="../ink/ink1506.xml"/><Relationship Id="rId12" Type="http://schemas.openxmlformats.org/officeDocument/2006/relationships/customXml" Target="../ink/ink1388.xml"/><Relationship Id="rId108" Type="http://schemas.openxmlformats.org/officeDocument/2006/relationships/customXml" Target="../ink/ink1436.xml"/><Relationship Id="rId315" Type="http://schemas.openxmlformats.org/officeDocument/2006/relationships/image" Target="../media/image1408.png"/><Relationship Id="rId357" Type="http://schemas.openxmlformats.org/officeDocument/2006/relationships/image" Target="../media/image1429.png"/><Relationship Id="rId54" Type="http://schemas.openxmlformats.org/officeDocument/2006/relationships/customXml" Target="../ink/ink1409.xml"/><Relationship Id="rId96" Type="http://schemas.openxmlformats.org/officeDocument/2006/relationships/customXml" Target="../ink/ink1430.xml"/><Relationship Id="rId161" Type="http://schemas.openxmlformats.org/officeDocument/2006/relationships/image" Target="../media/image1331.png"/><Relationship Id="rId217" Type="http://schemas.openxmlformats.org/officeDocument/2006/relationships/image" Target="../media/image1359.png"/><Relationship Id="rId259" Type="http://schemas.openxmlformats.org/officeDocument/2006/relationships/image" Target="../media/image1380.png"/><Relationship Id="rId23" Type="http://schemas.openxmlformats.org/officeDocument/2006/relationships/image" Target="../media/image1262.png"/><Relationship Id="rId119" Type="http://schemas.openxmlformats.org/officeDocument/2006/relationships/image" Target="../media/image1310.png"/><Relationship Id="rId270" Type="http://schemas.openxmlformats.org/officeDocument/2006/relationships/customXml" Target="../ink/ink1517.xml"/><Relationship Id="rId326" Type="http://schemas.openxmlformats.org/officeDocument/2006/relationships/customXml" Target="../ink/ink1545.xml"/><Relationship Id="rId65" Type="http://schemas.openxmlformats.org/officeDocument/2006/relationships/image" Target="../media/image1283.png"/><Relationship Id="rId130" Type="http://schemas.openxmlformats.org/officeDocument/2006/relationships/customXml" Target="../ink/ink1447.xml"/><Relationship Id="rId368" Type="http://schemas.openxmlformats.org/officeDocument/2006/relationships/customXml" Target="../ink/ink1566.xml"/><Relationship Id="rId172" Type="http://schemas.openxmlformats.org/officeDocument/2006/relationships/customXml" Target="../ink/ink1468.xml"/><Relationship Id="rId228" Type="http://schemas.openxmlformats.org/officeDocument/2006/relationships/customXml" Target="../ink/ink1496.xml"/><Relationship Id="rId281" Type="http://schemas.openxmlformats.org/officeDocument/2006/relationships/image" Target="../media/image1391.png"/><Relationship Id="rId337" Type="http://schemas.openxmlformats.org/officeDocument/2006/relationships/image" Target="../media/image1419.png"/><Relationship Id="rId34" Type="http://schemas.openxmlformats.org/officeDocument/2006/relationships/customXml" Target="../ink/ink1399.xml"/><Relationship Id="rId76" Type="http://schemas.openxmlformats.org/officeDocument/2006/relationships/customXml" Target="../ink/ink1420.xml"/><Relationship Id="rId141" Type="http://schemas.openxmlformats.org/officeDocument/2006/relationships/image" Target="../media/image1321.png"/><Relationship Id="rId379" Type="http://schemas.openxmlformats.org/officeDocument/2006/relationships/image" Target="../media/image1440.png"/><Relationship Id="rId7" Type="http://schemas.openxmlformats.org/officeDocument/2006/relationships/image" Target="../media/image1254.png"/><Relationship Id="rId183" Type="http://schemas.openxmlformats.org/officeDocument/2006/relationships/image" Target="../media/image1342.png"/><Relationship Id="rId239" Type="http://schemas.openxmlformats.org/officeDocument/2006/relationships/image" Target="../media/image1370.png"/><Relationship Id="rId250" Type="http://schemas.openxmlformats.org/officeDocument/2006/relationships/customXml" Target="../ink/ink1507.xml"/><Relationship Id="rId292" Type="http://schemas.openxmlformats.org/officeDocument/2006/relationships/customXml" Target="../ink/ink1528.xml"/><Relationship Id="rId306" Type="http://schemas.openxmlformats.org/officeDocument/2006/relationships/customXml" Target="../ink/ink1535.xml"/><Relationship Id="rId45" Type="http://schemas.openxmlformats.org/officeDocument/2006/relationships/image" Target="../media/image1273.png"/><Relationship Id="rId87" Type="http://schemas.openxmlformats.org/officeDocument/2006/relationships/image" Target="../media/image1294.png"/><Relationship Id="rId110" Type="http://schemas.openxmlformats.org/officeDocument/2006/relationships/customXml" Target="../ink/ink1437.xml"/><Relationship Id="rId348" Type="http://schemas.openxmlformats.org/officeDocument/2006/relationships/customXml" Target="../ink/ink1556.xml"/><Relationship Id="rId152" Type="http://schemas.openxmlformats.org/officeDocument/2006/relationships/customXml" Target="../ink/ink1458.xml"/><Relationship Id="rId194" Type="http://schemas.openxmlformats.org/officeDocument/2006/relationships/customXml" Target="../ink/ink1479.xml"/><Relationship Id="rId208" Type="http://schemas.openxmlformats.org/officeDocument/2006/relationships/customXml" Target="../ink/ink1486.xml"/><Relationship Id="rId261" Type="http://schemas.openxmlformats.org/officeDocument/2006/relationships/image" Target="../media/image1381.png"/><Relationship Id="rId14" Type="http://schemas.openxmlformats.org/officeDocument/2006/relationships/customXml" Target="../ink/ink1389.xml"/><Relationship Id="rId56" Type="http://schemas.openxmlformats.org/officeDocument/2006/relationships/customXml" Target="../ink/ink1410.xml"/><Relationship Id="rId317" Type="http://schemas.openxmlformats.org/officeDocument/2006/relationships/image" Target="../media/image1409.png"/><Relationship Id="rId359" Type="http://schemas.openxmlformats.org/officeDocument/2006/relationships/image" Target="../media/image1430.png"/><Relationship Id="rId98" Type="http://schemas.openxmlformats.org/officeDocument/2006/relationships/customXml" Target="../ink/ink1431.xml"/><Relationship Id="rId121" Type="http://schemas.openxmlformats.org/officeDocument/2006/relationships/image" Target="../media/image1311.png"/><Relationship Id="rId163" Type="http://schemas.openxmlformats.org/officeDocument/2006/relationships/image" Target="../media/image1332.png"/><Relationship Id="rId219" Type="http://schemas.openxmlformats.org/officeDocument/2006/relationships/image" Target="../media/image1360.png"/><Relationship Id="rId370" Type="http://schemas.openxmlformats.org/officeDocument/2006/relationships/customXml" Target="../ink/ink1567.xml"/><Relationship Id="rId230" Type="http://schemas.openxmlformats.org/officeDocument/2006/relationships/customXml" Target="../ink/ink1497.xml"/><Relationship Id="rId25" Type="http://schemas.openxmlformats.org/officeDocument/2006/relationships/image" Target="../media/image1263.png"/><Relationship Id="rId67" Type="http://schemas.openxmlformats.org/officeDocument/2006/relationships/image" Target="../media/image1284.png"/><Relationship Id="rId272" Type="http://schemas.openxmlformats.org/officeDocument/2006/relationships/customXml" Target="../ink/ink1518.xml"/><Relationship Id="rId328" Type="http://schemas.openxmlformats.org/officeDocument/2006/relationships/customXml" Target="../ink/ink1546.xml"/><Relationship Id="rId132" Type="http://schemas.openxmlformats.org/officeDocument/2006/relationships/customXml" Target="../ink/ink1448.xml"/><Relationship Id="rId174" Type="http://schemas.openxmlformats.org/officeDocument/2006/relationships/customXml" Target="../ink/ink1469.xml"/><Relationship Id="rId241" Type="http://schemas.openxmlformats.org/officeDocument/2006/relationships/image" Target="../media/image1371.png"/><Relationship Id="rId36" Type="http://schemas.openxmlformats.org/officeDocument/2006/relationships/customXml" Target="../ink/ink1400.xml"/><Relationship Id="rId283" Type="http://schemas.openxmlformats.org/officeDocument/2006/relationships/image" Target="../media/image1392.png"/><Relationship Id="rId339" Type="http://schemas.openxmlformats.org/officeDocument/2006/relationships/image" Target="../media/image1420.png"/><Relationship Id="rId78" Type="http://schemas.openxmlformats.org/officeDocument/2006/relationships/customXml" Target="../ink/ink1421.xml"/><Relationship Id="rId101" Type="http://schemas.openxmlformats.org/officeDocument/2006/relationships/image" Target="../media/image1301.png"/><Relationship Id="rId143" Type="http://schemas.openxmlformats.org/officeDocument/2006/relationships/image" Target="../media/image1322.png"/><Relationship Id="rId185" Type="http://schemas.openxmlformats.org/officeDocument/2006/relationships/image" Target="../media/image1343.png"/><Relationship Id="rId350" Type="http://schemas.openxmlformats.org/officeDocument/2006/relationships/customXml" Target="../ink/ink1557.xml"/><Relationship Id="rId9" Type="http://schemas.openxmlformats.org/officeDocument/2006/relationships/image" Target="../media/image1255.png"/><Relationship Id="rId210" Type="http://schemas.openxmlformats.org/officeDocument/2006/relationships/customXml" Target="../ink/ink1487.xml"/><Relationship Id="rId26" Type="http://schemas.openxmlformats.org/officeDocument/2006/relationships/customXml" Target="../ink/ink1395.xml"/><Relationship Id="rId231" Type="http://schemas.openxmlformats.org/officeDocument/2006/relationships/image" Target="../media/image1366.png"/><Relationship Id="rId252" Type="http://schemas.openxmlformats.org/officeDocument/2006/relationships/customXml" Target="../ink/ink1508.xml"/><Relationship Id="rId273" Type="http://schemas.openxmlformats.org/officeDocument/2006/relationships/image" Target="../media/image1387.png"/><Relationship Id="rId294" Type="http://schemas.openxmlformats.org/officeDocument/2006/relationships/customXml" Target="../ink/ink1529.xml"/><Relationship Id="rId308" Type="http://schemas.openxmlformats.org/officeDocument/2006/relationships/customXml" Target="../ink/ink1536.xml"/><Relationship Id="rId329" Type="http://schemas.openxmlformats.org/officeDocument/2006/relationships/image" Target="../media/image1415.png"/><Relationship Id="rId47" Type="http://schemas.openxmlformats.org/officeDocument/2006/relationships/image" Target="../media/image1274.png"/><Relationship Id="rId68" Type="http://schemas.openxmlformats.org/officeDocument/2006/relationships/customXml" Target="../ink/ink1416.xml"/><Relationship Id="rId89" Type="http://schemas.openxmlformats.org/officeDocument/2006/relationships/image" Target="../media/image1295.png"/><Relationship Id="rId112" Type="http://schemas.openxmlformats.org/officeDocument/2006/relationships/customXml" Target="../ink/ink1438.xml"/><Relationship Id="rId133" Type="http://schemas.openxmlformats.org/officeDocument/2006/relationships/image" Target="../media/image1317.png"/><Relationship Id="rId154" Type="http://schemas.openxmlformats.org/officeDocument/2006/relationships/customXml" Target="../ink/ink1459.xml"/><Relationship Id="rId175" Type="http://schemas.openxmlformats.org/officeDocument/2006/relationships/image" Target="../media/image1338.png"/><Relationship Id="rId340" Type="http://schemas.openxmlformats.org/officeDocument/2006/relationships/customXml" Target="../ink/ink1552.xml"/><Relationship Id="rId361" Type="http://schemas.openxmlformats.org/officeDocument/2006/relationships/image" Target="../media/image1431.png"/><Relationship Id="rId196" Type="http://schemas.openxmlformats.org/officeDocument/2006/relationships/customXml" Target="../ink/ink1480.xml"/><Relationship Id="rId200" Type="http://schemas.openxmlformats.org/officeDocument/2006/relationships/customXml" Target="../ink/ink1482.xml"/><Relationship Id="rId16" Type="http://schemas.openxmlformats.org/officeDocument/2006/relationships/customXml" Target="../ink/ink1390.xml"/><Relationship Id="rId221" Type="http://schemas.openxmlformats.org/officeDocument/2006/relationships/image" Target="../media/image1361.png"/><Relationship Id="rId242" Type="http://schemas.openxmlformats.org/officeDocument/2006/relationships/customXml" Target="../ink/ink1503.xml"/><Relationship Id="rId263" Type="http://schemas.openxmlformats.org/officeDocument/2006/relationships/image" Target="../media/image1382.png"/><Relationship Id="rId284" Type="http://schemas.openxmlformats.org/officeDocument/2006/relationships/customXml" Target="../ink/ink1524.xml"/><Relationship Id="rId319" Type="http://schemas.openxmlformats.org/officeDocument/2006/relationships/image" Target="../media/image1410.png"/><Relationship Id="rId37" Type="http://schemas.openxmlformats.org/officeDocument/2006/relationships/image" Target="../media/image1269.png"/><Relationship Id="rId58" Type="http://schemas.openxmlformats.org/officeDocument/2006/relationships/customXml" Target="../ink/ink1411.xml"/><Relationship Id="rId79" Type="http://schemas.openxmlformats.org/officeDocument/2006/relationships/image" Target="../media/image1290.png"/><Relationship Id="rId102" Type="http://schemas.openxmlformats.org/officeDocument/2006/relationships/customXml" Target="../ink/ink1433.xml"/><Relationship Id="rId123" Type="http://schemas.openxmlformats.org/officeDocument/2006/relationships/image" Target="../media/image1312.png"/><Relationship Id="rId144" Type="http://schemas.openxmlformats.org/officeDocument/2006/relationships/customXml" Target="../ink/ink1454.xml"/><Relationship Id="rId330" Type="http://schemas.openxmlformats.org/officeDocument/2006/relationships/customXml" Target="../ink/ink1547.xml"/><Relationship Id="rId90" Type="http://schemas.openxmlformats.org/officeDocument/2006/relationships/customXml" Target="../ink/ink1427.xml"/><Relationship Id="rId165" Type="http://schemas.openxmlformats.org/officeDocument/2006/relationships/image" Target="../media/image1333.png"/><Relationship Id="rId186" Type="http://schemas.openxmlformats.org/officeDocument/2006/relationships/customXml" Target="../ink/ink1475.xml"/><Relationship Id="rId351" Type="http://schemas.openxmlformats.org/officeDocument/2006/relationships/image" Target="../media/image1426.png"/><Relationship Id="rId372" Type="http://schemas.openxmlformats.org/officeDocument/2006/relationships/customXml" Target="../ink/ink1568.xml"/><Relationship Id="rId211" Type="http://schemas.openxmlformats.org/officeDocument/2006/relationships/image" Target="../media/image1356.png"/><Relationship Id="rId232" Type="http://schemas.openxmlformats.org/officeDocument/2006/relationships/customXml" Target="../ink/ink1498.xml"/><Relationship Id="rId253" Type="http://schemas.openxmlformats.org/officeDocument/2006/relationships/image" Target="../media/image1377.png"/><Relationship Id="rId274" Type="http://schemas.openxmlformats.org/officeDocument/2006/relationships/customXml" Target="../ink/ink1519.xml"/><Relationship Id="rId295" Type="http://schemas.openxmlformats.org/officeDocument/2006/relationships/image" Target="../media/image1398.png"/><Relationship Id="rId309" Type="http://schemas.openxmlformats.org/officeDocument/2006/relationships/image" Target="../media/image1405.png"/><Relationship Id="rId27" Type="http://schemas.openxmlformats.org/officeDocument/2006/relationships/image" Target="../media/image1264.png"/><Relationship Id="rId48" Type="http://schemas.openxmlformats.org/officeDocument/2006/relationships/customXml" Target="../ink/ink1406.xml"/><Relationship Id="rId69" Type="http://schemas.openxmlformats.org/officeDocument/2006/relationships/image" Target="../media/image1285.png"/><Relationship Id="rId113" Type="http://schemas.openxmlformats.org/officeDocument/2006/relationships/image" Target="../media/image1307.png"/><Relationship Id="rId134" Type="http://schemas.openxmlformats.org/officeDocument/2006/relationships/customXml" Target="../ink/ink1449.xml"/><Relationship Id="rId320" Type="http://schemas.openxmlformats.org/officeDocument/2006/relationships/customXml" Target="../ink/ink1542.xml"/><Relationship Id="rId80" Type="http://schemas.openxmlformats.org/officeDocument/2006/relationships/customXml" Target="../ink/ink1422.xml"/><Relationship Id="rId155" Type="http://schemas.openxmlformats.org/officeDocument/2006/relationships/image" Target="../media/image1328.png"/><Relationship Id="rId176" Type="http://schemas.openxmlformats.org/officeDocument/2006/relationships/customXml" Target="../ink/ink1470.xml"/><Relationship Id="rId197" Type="http://schemas.openxmlformats.org/officeDocument/2006/relationships/image" Target="../media/image1349.png"/><Relationship Id="rId341" Type="http://schemas.openxmlformats.org/officeDocument/2006/relationships/image" Target="../media/image1421.png"/><Relationship Id="rId362" Type="http://schemas.openxmlformats.org/officeDocument/2006/relationships/customXml" Target="../ink/ink1563.xml"/><Relationship Id="rId201" Type="http://schemas.openxmlformats.org/officeDocument/2006/relationships/image" Target="../media/image1351.png"/><Relationship Id="rId222" Type="http://schemas.openxmlformats.org/officeDocument/2006/relationships/customXml" Target="../ink/ink1493.xml"/><Relationship Id="rId243" Type="http://schemas.openxmlformats.org/officeDocument/2006/relationships/image" Target="../media/image1372.png"/><Relationship Id="rId264" Type="http://schemas.openxmlformats.org/officeDocument/2006/relationships/customXml" Target="../ink/ink1514.xml"/><Relationship Id="rId285" Type="http://schemas.openxmlformats.org/officeDocument/2006/relationships/image" Target="../media/image1393.png"/><Relationship Id="rId17" Type="http://schemas.openxmlformats.org/officeDocument/2006/relationships/image" Target="../media/image1259.png"/><Relationship Id="rId38" Type="http://schemas.openxmlformats.org/officeDocument/2006/relationships/customXml" Target="../ink/ink1401.xml"/><Relationship Id="rId59" Type="http://schemas.openxmlformats.org/officeDocument/2006/relationships/image" Target="../media/image1280.png"/><Relationship Id="rId103" Type="http://schemas.openxmlformats.org/officeDocument/2006/relationships/image" Target="../media/image1302.png"/><Relationship Id="rId124" Type="http://schemas.openxmlformats.org/officeDocument/2006/relationships/customXml" Target="../ink/ink1444.xml"/><Relationship Id="rId310" Type="http://schemas.openxmlformats.org/officeDocument/2006/relationships/customXml" Target="../ink/ink1537.xml"/><Relationship Id="rId70" Type="http://schemas.openxmlformats.org/officeDocument/2006/relationships/customXml" Target="../ink/ink1417.xml"/><Relationship Id="rId91" Type="http://schemas.openxmlformats.org/officeDocument/2006/relationships/image" Target="../media/image1296.png"/><Relationship Id="rId145" Type="http://schemas.openxmlformats.org/officeDocument/2006/relationships/image" Target="../media/image1323.png"/><Relationship Id="rId166" Type="http://schemas.openxmlformats.org/officeDocument/2006/relationships/customXml" Target="../ink/ink1465.xml"/><Relationship Id="rId187" Type="http://schemas.openxmlformats.org/officeDocument/2006/relationships/image" Target="../media/image1344.png"/><Relationship Id="rId331" Type="http://schemas.openxmlformats.org/officeDocument/2006/relationships/image" Target="../media/image1416.png"/><Relationship Id="rId352" Type="http://schemas.openxmlformats.org/officeDocument/2006/relationships/customXml" Target="../ink/ink1558.xml"/><Relationship Id="rId373" Type="http://schemas.openxmlformats.org/officeDocument/2006/relationships/image" Target="../media/image14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88.xml"/><Relationship Id="rId233" Type="http://schemas.openxmlformats.org/officeDocument/2006/relationships/image" Target="../media/image1367.png"/><Relationship Id="rId254" Type="http://schemas.openxmlformats.org/officeDocument/2006/relationships/customXml" Target="../ink/ink1509.xml"/><Relationship Id="rId28" Type="http://schemas.openxmlformats.org/officeDocument/2006/relationships/customXml" Target="../ink/ink1396.xml"/><Relationship Id="rId49" Type="http://schemas.openxmlformats.org/officeDocument/2006/relationships/image" Target="../media/image1275.png"/><Relationship Id="rId114" Type="http://schemas.openxmlformats.org/officeDocument/2006/relationships/customXml" Target="../ink/ink1439.xml"/><Relationship Id="rId275" Type="http://schemas.openxmlformats.org/officeDocument/2006/relationships/image" Target="../media/image1388.png"/><Relationship Id="rId296" Type="http://schemas.openxmlformats.org/officeDocument/2006/relationships/customXml" Target="../ink/ink1530.xml"/><Relationship Id="rId300" Type="http://schemas.openxmlformats.org/officeDocument/2006/relationships/customXml" Target="../ink/ink1532.xml"/><Relationship Id="rId60" Type="http://schemas.openxmlformats.org/officeDocument/2006/relationships/customXml" Target="../ink/ink1412.xml"/><Relationship Id="rId81" Type="http://schemas.openxmlformats.org/officeDocument/2006/relationships/image" Target="../media/image1291.png"/><Relationship Id="rId135" Type="http://schemas.openxmlformats.org/officeDocument/2006/relationships/image" Target="../media/image1318.png"/><Relationship Id="rId156" Type="http://schemas.openxmlformats.org/officeDocument/2006/relationships/customXml" Target="../ink/ink1460.xml"/><Relationship Id="rId177" Type="http://schemas.openxmlformats.org/officeDocument/2006/relationships/image" Target="../media/image1339.png"/><Relationship Id="rId198" Type="http://schemas.openxmlformats.org/officeDocument/2006/relationships/customXml" Target="../ink/ink1481.xml"/><Relationship Id="rId321" Type="http://schemas.openxmlformats.org/officeDocument/2006/relationships/image" Target="../media/image1411.png"/><Relationship Id="rId342" Type="http://schemas.openxmlformats.org/officeDocument/2006/relationships/customXml" Target="../ink/ink1553.xml"/><Relationship Id="rId363" Type="http://schemas.openxmlformats.org/officeDocument/2006/relationships/image" Target="../media/image1432.png"/><Relationship Id="rId202" Type="http://schemas.openxmlformats.org/officeDocument/2006/relationships/customXml" Target="../ink/ink1483.xml"/><Relationship Id="rId223" Type="http://schemas.openxmlformats.org/officeDocument/2006/relationships/image" Target="../media/image1362.png"/><Relationship Id="rId244" Type="http://schemas.openxmlformats.org/officeDocument/2006/relationships/customXml" Target="../ink/ink1504.xml"/><Relationship Id="rId18" Type="http://schemas.openxmlformats.org/officeDocument/2006/relationships/customXml" Target="../ink/ink1391.xml"/><Relationship Id="rId39" Type="http://schemas.openxmlformats.org/officeDocument/2006/relationships/image" Target="../media/image1270.png"/><Relationship Id="rId265" Type="http://schemas.openxmlformats.org/officeDocument/2006/relationships/image" Target="../media/image1383.png"/><Relationship Id="rId286" Type="http://schemas.openxmlformats.org/officeDocument/2006/relationships/customXml" Target="../ink/ink1525.xml"/><Relationship Id="rId50" Type="http://schemas.openxmlformats.org/officeDocument/2006/relationships/customXml" Target="../ink/ink1407.xml"/><Relationship Id="rId104" Type="http://schemas.openxmlformats.org/officeDocument/2006/relationships/customXml" Target="../ink/ink1434.xml"/><Relationship Id="rId125" Type="http://schemas.openxmlformats.org/officeDocument/2006/relationships/image" Target="../media/image1313.png"/><Relationship Id="rId146" Type="http://schemas.openxmlformats.org/officeDocument/2006/relationships/customXml" Target="../ink/ink1455.xml"/><Relationship Id="rId167" Type="http://schemas.openxmlformats.org/officeDocument/2006/relationships/image" Target="../media/image1334.png"/><Relationship Id="rId188" Type="http://schemas.openxmlformats.org/officeDocument/2006/relationships/customXml" Target="../ink/ink1476.xml"/><Relationship Id="rId311" Type="http://schemas.openxmlformats.org/officeDocument/2006/relationships/image" Target="../media/image1406.png"/><Relationship Id="rId332" Type="http://schemas.openxmlformats.org/officeDocument/2006/relationships/customXml" Target="../ink/ink1548.xml"/><Relationship Id="rId353" Type="http://schemas.openxmlformats.org/officeDocument/2006/relationships/image" Target="../media/image1427.png"/><Relationship Id="rId374" Type="http://schemas.openxmlformats.org/officeDocument/2006/relationships/customXml" Target="../ink/ink1569.xml"/><Relationship Id="rId71" Type="http://schemas.openxmlformats.org/officeDocument/2006/relationships/image" Target="../media/image1286.png"/><Relationship Id="rId92" Type="http://schemas.openxmlformats.org/officeDocument/2006/relationships/customXml" Target="../ink/ink1428.xml"/><Relationship Id="rId213" Type="http://schemas.openxmlformats.org/officeDocument/2006/relationships/image" Target="../media/image1357.png"/><Relationship Id="rId234" Type="http://schemas.openxmlformats.org/officeDocument/2006/relationships/customXml" Target="../ink/ink1499.xml"/><Relationship Id="rId2" Type="http://schemas.openxmlformats.org/officeDocument/2006/relationships/customXml" Target="../ink/ink1383.xml"/><Relationship Id="rId29" Type="http://schemas.openxmlformats.org/officeDocument/2006/relationships/image" Target="../media/image1265.png"/><Relationship Id="rId255" Type="http://schemas.openxmlformats.org/officeDocument/2006/relationships/image" Target="../media/image1378.png"/><Relationship Id="rId276" Type="http://schemas.openxmlformats.org/officeDocument/2006/relationships/customXml" Target="../ink/ink1520.xml"/><Relationship Id="rId297" Type="http://schemas.openxmlformats.org/officeDocument/2006/relationships/image" Target="../media/image1399.png"/><Relationship Id="rId40" Type="http://schemas.openxmlformats.org/officeDocument/2006/relationships/customXml" Target="../ink/ink1402.xml"/><Relationship Id="rId115" Type="http://schemas.openxmlformats.org/officeDocument/2006/relationships/image" Target="../media/image1308.png"/><Relationship Id="rId136" Type="http://schemas.openxmlformats.org/officeDocument/2006/relationships/customXml" Target="../ink/ink1450.xml"/><Relationship Id="rId157" Type="http://schemas.openxmlformats.org/officeDocument/2006/relationships/image" Target="../media/image1329.png"/><Relationship Id="rId178" Type="http://schemas.openxmlformats.org/officeDocument/2006/relationships/customXml" Target="../ink/ink1471.xml"/><Relationship Id="rId301" Type="http://schemas.openxmlformats.org/officeDocument/2006/relationships/image" Target="../media/image1401.png"/><Relationship Id="rId322" Type="http://schemas.openxmlformats.org/officeDocument/2006/relationships/customXml" Target="../ink/ink1543.xml"/><Relationship Id="rId343" Type="http://schemas.openxmlformats.org/officeDocument/2006/relationships/image" Target="../media/image1422.png"/><Relationship Id="rId364" Type="http://schemas.openxmlformats.org/officeDocument/2006/relationships/customXml" Target="../ink/ink1564.xml"/><Relationship Id="rId61" Type="http://schemas.openxmlformats.org/officeDocument/2006/relationships/image" Target="../media/image1281.png"/><Relationship Id="rId82" Type="http://schemas.openxmlformats.org/officeDocument/2006/relationships/customXml" Target="../ink/ink1423.xml"/><Relationship Id="rId199" Type="http://schemas.openxmlformats.org/officeDocument/2006/relationships/image" Target="../media/image1350.png"/><Relationship Id="rId203" Type="http://schemas.openxmlformats.org/officeDocument/2006/relationships/image" Target="../media/image1352.png"/><Relationship Id="rId19" Type="http://schemas.openxmlformats.org/officeDocument/2006/relationships/image" Target="../media/image1260.png"/><Relationship Id="rId224" Type="http://schemas.openxmlformats.org/officeDocument/2006/relationships/customXml" Target="../ink/ink1494.xml"/><Relationship Id="rId245" Type="http://schemas.openxmlformats.org/officeDocument/2006/relationships/image" Target="../media/image1373.png"/><Relationship Id="rId266" Type="http://schemas.openxmlformats.org/officeDocument/2006/relationships/customXml" Target="../ink/ink1515.xml"/><Relationship Id="rId287" Type="http://schemas.openxmlformats.org/officeDocument/2006/relationships/image" Target="../media/image1394.png"/><Relationship Id="rId30" Type="http://schemas.openxmlformats.org/officeDocument/2006/relationships/customXml" Target="../ink/ink1397.xml"/><Relationship Id="rId105" Type="http://schemas.openxmlformats.org/officeDocument/2006/relationships/image" Target="../media/image1303.png"/><Relationship Id="rId126" Type="http://schemas.openxmlformats.org/officeDocument/2006/relationships/customXml" Target="../ink/ink1445.xml"/><Relationship Id="rId147" Type="http://schemas.openxmlformats.org/officeDocument/2006/relationships/image" Target="../media/image1324.png"/><Relationship Id="rId168" Type="http://schemas.openxmlformats.org/officeDocument/2006/relationships/customXml" Target="../ink/ink1466.xml"/><Relationship Id="rId312" Type="http://schemas.openxmlformats.org/officeDocument/2006/relationships/customXml" Target="../ink/ink1538.xml"/><Relationship Id="rId333" Type="http://schemas.openxmlformats.org/officeDocument/2006/relationships/image" Target="../media/image1417.png"/><Relationship Id="rId354" Type="http://schemas.openxmlformats.org/officeDocument/2006/relationships/customXml" Target="../ink/ink1559.xml"/><Relationship Id="rId51" Type="http://schemas.openxmlformats.org/officeDocument/2006/relationships/image" Target="../media/image1276.png"/><Relationship Id="rId72" Type="http://schemas.openxmlformats.org/officeDocument/2006/relationships/customXml" Target="../ink/ink1418.xml"/><Relationship Id="rId93" Type="http://schemas.openxmlformats.org/officeDocument/2006/relationships/image" Target="../media/image1297.png"/><Relationship Id="rId189" Type="http://schemas.openxmlformats.org/officeDocument/2006/relationships/image" Target="../media/image1345.png"/><Relationship Id="rId375" Type="http://schemas.openxmlformats.org/officeDocument/2006/relationships/image" Target="../media/image1438.png"/><Relationship Id="rId3" Type="http://schemas.openxmlformats.org/officeDocument/2006/relationships/image" Target="../media/image9070.png"/><Relationship Id="rId214" Type="http://schemas.openxmlformats.org/officeDocument/2006/relationships/customXml" Target="../ink/ink1489.xml"/><Relationship Id="rId235" Type="http://schemas.openxmlformats.org/officeDocument/2006/relationships/image" Target="../media/image1368.png"/><Relationship Id="rId256" Type="http://schemas.openxmlformats.org/officeDocument/2006/relationships/customXml" Target="../ink/ink1510.xml"/><Relationship Id="rId277" Type="http://schemas.openxmlformats.org/officeDocument/2006/relationships/image" Target="../media/image1389.png"/><Relationship Id="rId298" Type="http://schemas.openxmlformats.org/officeDocument/2006/relationships/customXml" Target="../ink/ink1531.xml"/><Relationship Id="rId116" Type="http://schemas.openxmlformats.org/officeDocument/2006/relationships/customXml" Target="../ink/ink1440.xml"/><Relationship Id="rId137" Type="http://schemas.openxmlformats.org/officeDocument/2006/relationships/image" Target="../media/image1319.png"/><Relationship Id="rId158" Type="http://schemas.openxmlformats.org/officeDocument/2006/relationships/customXml" Target="../ink/ink1461.xml"/><Relationship Id="rId302" Type="http://schemas.openxmlformats.org/officeDocument/2006/relationships/customXml" Target="../ink/ink1533.xml"/><Relationship Id="rId323" Type="http://schemas.openxmlformats.org/officeDocument/2006/relationships/image" Target="../media/image1412.png"/><Relationship Id="rId344" Type="http://schemas.openxmlformats.org/officeDocument/2006/relationships/customXml" Target="../ink/ink1554.xml"/><Relationship Id="rId20" Type="http://schemas.openxmlformats.org/officeDocument/2006/relationships/customXml" Target="../ink/ink1392.xml"/><Relationship Id="rId41" Type="http://schemas.openxmlformats.org/officeDocument/2006/relationships/image" Target="../media/image1271.png"/><Relationship Id="rId62" Type="http://schemas.openxmlformats.org/officeDocument/2006/relationships/customXml" Target="../ink/ink1413.xml"/><Relationship Id="rId83" Type="http://schemas.openxmlformats.org/officeDocument/2006/relationships/image" Target="../media/image1292.png"/><Relationship Id="rId179" Type="http://schemas.openxmlformats.org/officeDocument/2006/relationships/image" Target="../media/image1340.png"/><Relationship Id="rId365" Type="http://schemas.openxmlformats.org/officeDocument/2006/relationships/image" Target="../media/image1433.png"/><Relationship Id="rId190" Type="http://schemas.openxmlformats.org/officeDocument/2006/relationships/customXml" Target="../ink/ink1477.xml"/><Relationship Id="rId204" Type="http://schemas.openxmlformats.org/officeDocument/2006/relationships/customXml" Target="../ink/ink1484.xml"/><Relationship Id="rId225" Type="http://schemas.openxmlformats.org/officeDocument/2006/relationships/image" Target="../media/image1363.png"/><Relationship Id="rId246" Type="http://schemas.openxmlformats.org/officeDocument/2006/relationships/customXml" Target="../ink/ink1505.xml"/><Relationship Id="rId267" Type="http://schemas.openxmlformats.org/officeDocument/2006/relationships/image" Target="../media/image1384.png"/><Relationship Id="rId288" Type="http://schemas.openxmlformats.org/officeDocument/2006/relationships/customXml" Target="../ink/ink1526.xml"/><Relationship Id="rId106" Type="http://schemas.openxmlformats.org/officeDocument/2006/relationships/customXml" Target="../ink/ink1435.xml"/><Relationship Id="rId127" Type="http://schemas.openxmlformats.org/officeDocument/2006/relationships/image" Target="../media/image1314.png"/><Relationship Id="rId313" Type="http://schemas.openxmlformats.org/officeDocument/2006/relationships/image" Target="../media/image1407.png"/><Relationship Id="rId10" Type="http://schemas.openxmlformats.org/officeDocument/2006/relationships/customXml" Target="../ink/ink1387.xml"/><Relationship Id="rId31" Type="http://schemas.openxmlformats.org/officeDocument/2006/relationships/image" Target="../media/image1266.png"/><Relationship Id="rId52" Type="http://schemas.openxmlformats.org/officeDocument/2006/relationships/customXml" Target="../ink/ink1408.xml"/><Relationship Id="rId73" Type="http://schemas.openxmlformats.org/officeDocument/2006/relationships/image" Target="../media/image1287.png"/><Relationship Id="rId94" Type="http://schemas.openxmlformats.org/officeDocument/2006/relationships/customXml" Target="../ink/ink1429.xml"/><Relationship Id="rId148" Type="http://schemas.openxmlformats.org/officeDocument/2006/relationships/customXml" Target="../ink/ink1456.xml"/><Relationship Id="rId169" Type="http://schemas.openxmlformats.org/officeDocument/2006/relationships/image" Target="../media/image1335.png"/><Relationship Id="rId334" Type="http://schemas.openxmlformats.org/officeDocument/2006/relationships/customXml" Target="../ink/ink1549.xml"/><Relationship Id="rId355" Type="http://schemas.openxmlformats.org/officeDocument/2006/relationships/image" Target="../media/image1428.png"/><Relationship Id="rId376" Type="http://schemas.openxmlformats.org/officeDocument/2006/relationships/customXml" Target="../ink/ink1570.xml"/><Relationship Id="rId4" Type="http://schemas.openxmlformats.org/officeDocument/2006/relationships/customXml" Target="../ink/ink1384.xml"/><Relationship Id="rId180" Type="http://schemas.openxmlformats.org/officeDocument/2006/relationships/customXml" Target="../ink/ink1472.xml"/><Relationship Id="rId215" Type="http://schemas.openxmlformats.org/officeDocument/2006/relationships/image" Target="../media/image1358.png"/><Relationship Id="rId236" Type="http://schemas.openxmlformats.org/officeDocument/2006/relationships/customXml" Target="../ink/ink1500.xml"/><Relationship Id="rId257" Type="http://schemas.openxmlformats.org/officeDocument/2006/relationships/image" Target="../media/image1379.png"/><Relationship Id="rId278" Type="http://schemas.openxmlformats.org/officeDocument/2006/relationships/customXml" Target="../ink/ink1521.xml"/><Relationship Id="rId303" Type="http://schemas.openxmlformats.org/officeDocument/2006/relationships/image" Target="../media/image1402.png"/><Relationship Id="rId42" Type="http://schemas.openxmlformats.org/officeDocument/2006/relationships/customXml" Target="../ink/ink1403.xml"/><Relationship Id="rId84" Type="http://schemas.openxmlformats.org/officeDocument/2006/relationships/customXml" Target="../ink/ink1424.xml"/><Relationship Id="rId138" Type="http://schemas.openxmlformats.org/officeDocument/2006/relationships/customXml" Target="../ink/ink1451.xml"/><Relationship Id="rId345" Type="http://schemas.openxmlformats.org/officeDocument/2006/relationships/image" Target="../media/image1423.png"/><Relationship Id="rId191" Type="http://schemas.openxmlformats.org/officeDocument/2006/relationships/image" Target="../media/image1346.png"/><Relationship Id="rId205" Type="http://schemas.openxmlformats.org/officeDocument/2006/relationships/image" Target="../media/image1353.png"/><Relationship Id="rId247" Type="http://schemas.openxmlformats.org/officeDocument/2006/relationships/image" Target="../media/image1374.png"/><Relationship Id="rId107" Type="http://schemas.openxmlformats.org/officeDocument/2006/relationships/image" Target="../media/image1304.png"/><Relationship Id="rId289" Type="http://schemas.openxmlformats.org/officeDocument/2006/relationships/image" Target="../media/image1395.png"/><Relationship Id="rId11" Type="http://schemas.openxmlformats.org/officeDocument/2006/relationships/image" Target="../media/image1256.png"/><Relationship Id="rId53" Type="http://schemas.openxmlformats.org/officeDocument/2006/relationships/image" Target="../media/image1277.png"/><Relationship Id="rId149" Type="http://schemas.openxmlformats.org/officeDocument/2006/relationships/image" Target="../media/image1325.png"/><Relationship Id="rId314" Type="http://schemas.openxmlformats.org/officeDocument/2006/relationships/customXml" Target="../ink/ink1539.xml"/><Relationship Id="rId356" Type="http://schemas.openxmlformats.org/officeDocument/2006/relationships/customXml" Target="../ink/ink1560.xml"/><Relationship Id="rId95" Type="http://schemas.openxmlformats.org/officeDocument/2006/relationships/image" Target="../media/image1298.png"/><Relationship Id="rId160" Type="http://schemas.openxmlformats.org/officeDocument/2006/relationships/customXml" Target="../ink/ink1462.xml"/><Relationship Id="rId216" Type="http://schemas.openxmlformats.org/officeDocument/2006/relationships/customXml" Target="../ink/ink1490.xml"/><Relationship Id="rId258" Type="http://schemas.openxmlformats.org/officeDocument/2006/relationships/customXml" Target="../ink/ink1511.xml"/><Relationship Id="rId22" Type="http://schemas.openxmlformats.org/officeDocument/2006/relationships/customXml" Target="../ink/ink1393.xml"/><Relationship Id="rId64" Type="http://schemas.openxmlformats.org/officeDocument/2006/relationships/customXml" Target="../ink/ink1414.xml"/><Relationship Id="rId118" Type="http://schemas.openxmlformats.org/officeDocument/2006/relationships/customXml" Target="../ink/ink1441.xml"/><Relationship Id="rId325" Type="http://schemas.openxmlformats.org/officeDocument/2006/relationships/image" Target="../media/image1413.png"/><Relationship Id="rId367" Type="http://schemas.openxmlformats.org/officeDocument/2006/relationships/image" Target="../media/image1434.png"/><Relationship Id="rId171" Type="http://schemas.openxmlformats.org/officeDocument/2006/relationships/image" Target="../media/image1336.png"/><Relationship Id="rId227" Type="http://schemas.openxmlformats.org/officeDocument/2006/relationships/image" Target="../media/image1364.png"/><Relationship Id="rId269" Type="http://schemas.openxmlformats.org/officeDocument/2006/relationships/image" Target="../media/image1385.png"/><Relationship Id="rId33" Type="http://schemas.openxmlformats.org/officeDocument/2006/relationships/image" Target="../media/image1267.png"/><Relationship Id="rId129" Type="http://schemas.openxmlformats.org/officeDocument/2006/relationships/image" Target="../media/image1315.png"/><Relationship Id="rId280" Type="http://schemas.openxmlformats.org/officeDocument/2006/relationships/customXml" Target="../ink/ink1522.xml"/><Relationship Id="rId336" Type="http://schemas.openxmlformats.org/officeDocument/2006/relationships/customXml" Target="../ink/ink1550.xml"/><Relationship Id="rId75" Type="http://schemas.openxmlformats.org/officeDocument/2006/relationships/image" Target="../media/image1288.png"/><Relationship Id="rId140" Type="http://schemas.openxmlformats.org/officeDocument/2006/relationships/customXml" Target="../ink/ink1452.xml"/><Relationship Id="rId182" Type="http://schemas.openxmlformats.org/officeDocument/2006/relationships/customXml" Target="../ink/ink1473.xml"/><Relationship Id="rId378" Type="http://schemas.openxmlformats.org/officeDocument/2006/relationships/customXml" Target="../ink/ink1571.xml"/><Relationship Id="rId6" Type="http://schemas.openxmlformats.org/officeDocument/2006/relationships/customXml" Target="../ink/ink1385.xml"/><Relationship Id="rId238" Type="http://schemas.openxmlformats.org/officeDocument/2006/relationships/customXml" Target="../ink/ink1501.xml"/><Relationship Id="rId291" Type="http://schemas.openxmlformats.org/officeDocument/2006/relationships/image" Target="../media/image1396.png"/><Relationship Id="rId305" Type="http://schemas.openxmlformats.org/officeDocument/2006/relationships/image" Target="../media/image1403.png"/><Relationship Id="rId347" Type="http://schemas.openxmlformats.org/officeDocument/2006/relationships/image" Target="../media/image1424.png"/><Relationship Id="rId44" Type="http://schemas.openxmlformats.org/officeDocument/2006/relationships/customXml" Target="../ink/ink1404.xml"/><Relationship Id="rId86" Type="http://schemas.openxmlformats.org/officeDocument/2006/relationships/customXml" Target="../ink/ink1425.xml"/><Relationship Id="rId151" Type="http://schemas.openxmlformats.org/officeDocument/2006/relationships/image" Target="../media/image1326.png"/><Relationship Id="rId193" Type="http://schemas.openxmlformats.org/officeDocument/2006/relationships/image" Target="../media/image1347.png"/><Relationship Id="rId207" Type="http://schemas.openxmlformats.org/officeDocument/2006/relationships/image" Target="../media/image1354.png"/><Relationship Id="rId249" Type="http://schemas.openxmlformats.org/officeDocument/2006/relationships/image" Target="../media/image1375.png"/><Relationship Id="rId13" Type="http://schemas.openxmlformats.org/officeDocument/2006/relationships/image" Target="../media/image1257.png"/><Relationship Id="rId109" Type="http://schemas.openxmlformats.org/officeDocument/2006/relationships/image" Target="../media/image1305.png"/><Relationship Id="rId260" Type="http://schemas.openxmlformats.org/officeDocument/2006/relationships/customXml" Target="../ink/ink1512.xml"/><Relationship Id="rId316" Type="http://schemas.openxmlformats.org/officeDocument/2006/relationships/customXml" Target="../ink/ink1540.xml"/><Relationship Id="rId55" Type="http://schemas.openxmlformats.org/officeDocument/2006/relationships/image" Target="../media/image1278.png"/><Relationship Id="rId97" Type="http://schemas.openxmlformats.org/officeDocument/2006/relationships/image" Target="../media/image1299.png"/><Relationship Id="rId120" Type="http://schemas.openxmlformats.org/officeDocument/2006/relationships/customXml" Target="../ink/ink1442.xml"/><Relationship Id="rId358" Type="http://schemas.openxmlformats.org/officeDocument/2006/relationships/customXml" Target="../ink/ink1561.xml"/><Relationship Id="rId162" Type="http://schemas.openxmlformats.org/officeDocument/2006/relationships/customXml" Target="../ink/ink1463.xml"/><Relationship Id="rId218" Type="http://schemas.openxmlformats.org/officeDocument/2006/relationships/customXml" Target="../ink/ink1491.xml"/><Relationship Id="rId271" Type="http://schemas.openxmlformats.org/officeDocument/2006/relationships/image" Target="../media/image1386.png"/><Relationship Id="rId24" Type="http://schemas.openxmlformats.org/officeDocument/2006/relationships/customXml" Target="../ink/ink1394.xml"/><Relationship Id="rId66" Type="http://schemas.openxmlformats.org/officeDocument/2006/relationships/customXml" Target="../ink/ink1415.xml"/><Relationship Id="rId131" Type="http://schemas.openxmlformats.org/officeDocument/2006/relationships/image" Target="../media/image1316.png"/><Relationship Id="rId327" Type="http://schemas.openxmlformats.org/officeDocument/2006/relationships/image" Target="../media/image1414.png"/><Relationship Id="rId369" Type="http://schemas.openxmlformats.org/officeDocument/2006/relationships/image" Target="../media/image1435.png"/><Relationship Id="rId173" Type="http://schemas.openxmlformats.org/officeDocument/2006/relationships/image" Target="../media/image1337.png"/><Relationship Id="rId229" Type="http://schemas.openxmlformats.org/officeDocument/2006/relationships/image" Target="../media/image1365.png"/><Relationship Id="rId240" Type="http://schemas.openxmlformats.org/officeDocument/2006/relationships/customXml" Target="../ink/ink1502.xml"/><Relationship Id="rId35" Type="http://schemas.openxmlformats.org/officeDocument/2006/relationships/image" Target="../media/image1268.png"/><Relationship Id="rId77" Type="http://schemas.openxmlformats.org/officeDocument/2006/relationships/image" Target="../media/image1289.png"/><Relationship Id="rId100" Type="http://schemas.openxmlformats.org/officeDocument/2006/relationships/customXml" Target="../ink/ink1432.xml"/><Relationship Id="rId282" Type="http://schemas.openxmlformats.org/officeDocument/2006/relationships/customXml" Target="../ink/ink1523.xml"/><Relationship Id="rId338" Type="http://schemas.openxmlformats.org/officeDocument/2006/relationships/customXml" Target="../ink/ink1551.xml"/><Relationship Id="rId8" Type="http://schemas.openxmlformats.org/officeDocument/2006/relationships/customXml" Target="../ink/ink1386.xml"/><Relationship Id="rId142" Type="http://schemas.openxmlformats.org/officeDocument/2006/relationships/customXml" Target="../ink/ink1453.xml"/><Relationship Id="rId184" Type="http://schemas.openxmlformats.org/officeDocument/2006/relationships/customXml" Target="../ink/ink1474.xml"/><Relationship Id="rId251" Type="http://schemas.openxmlformats.org/officeDocument/2006/relationships/image" Target="../media/image1376.png"/><Relationship Id="rId46" Type="http://schemas.openxmlformats.org/officeDocument/2006/relationships/customXml" Target="../ink/ink1405.xml"/><Relationship Id="rId293" Type="http://schemas.openxmlformats.org/officeDocument/2006/relationships/image" Target="../media/image1397.png"/><Relationship Id="rId307" Type="http://schemas.openxmlformats.org/officeDocument/2006/relationships/image" Target="../media/image1404.png"/><Relationship Id="rId349" Type="http://schemas.openxmlformats.org/officeDocument/2006/relationships/image" Target="../media/image1425.png"/><Relationship Id="rId88" Type="http://schemas.openxmlformats.org/officeDocument/2006/relationships/customXml" Target="../ink/ink1426.xml"/><Relationship Id="rId111" Type="http://schemas.openxmlformats.org/officeDocument/2006/relationships/image" Target="../media/image1306.png"/><Relationship Id="rId153" Type="http://schemas.openxmlformats.org/officeDocument/2006/relationships/image" Target="../media/image1327.png"/><Relationship Id="rId195" Type="http://schemas.openxmlformats.org/officeDocument/2006/relationships/image" Target="../media/image1348.png"/><Relationship Id="rId209" Type="http://schemas.openxmlformats.org/officeDocument/2006/relationships/image" Target="../media/image1355.png"/><Relationship Id="rId360" Type="http://schemas.openxmlformats.org/officeDocument/2006/relationships/customXml" Target="../ink/ink1562.xml"/><Relationship Id="rId220" Type="http://schemas.openxmlformats.org/officeDocument/2006/relationships/customXml" Target="../ink/ink1492.xml"/><Relationship Id="rId15" Type="http://schemas.openxmlformats.org/officeDocument/2006/relationships/image" Target="../media/image1258.png"/><Relationship Id="rId57" Type="http://schemas.openxmlformats.org/officeDocument/2006/relationships/image" Target="../media/image1279.png"/><Relationship Id="rId262" Type="http://schemas.openxmlformats.org/officeDocument/2006/relationships/customXml" Target="../ink/ink1513.xml"/><Relationship Id="rId318" Type="http://schemas.openxmlformats.org/officeDocument/2006/relationships/customXml" Target="../ink/ink1541.xml"/><Relationship Id="rId99" Type="http://schemas.openxmlformats.org/officeDocument/2006/relationships/image" Target="../media/image1300.png"/><Relationship Id="rId122" Type="http://schemas.openxmlformats.org/officeDocument/2006/relationships/customXml" Target="../ink/ink1443.xml"/><Relationship Id="rId164" Type="http://schemas.openxmlformats.org/officeDocument/2006/relationships/customXml" Target="../ink/ink1464.xml"/><Relationship Id="rId371" Type="http://schemas.openxmlformats.org/officeDocument/2006/relationships/image" Target="../media/image143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8.png"/><Relationship Id="rId299" Type="http://schemas.openxmlformats.org/officeDocument/2006/relationships/image" Target="../media/image1589.png"/><Relationship Id="rId21" Type="http://schemas.openxmlformats.org/officeDocument/2006/relationships/image" Target="../media/image1450.png"/><Relationship Id="rId63" Type="http://schemas.openxmlformats.org/officeDocument/2006/relationships/image" Target="../media/image1471.png"/><Relationship Id="rId159" Type="http://schemas.openxmlformats.org/officeDocument/2006/relationships/image" Target="../media/image1519.png"/><Relationship Id="rId324" Type="http://schemas.openxmlformats.org/officeDocument/2006/relationships/customXml" Target="../ink/ink1733.xml"/><Relationship Id="rId366" Type="http://schemas.openxmlformats.org/officeDocument/2006/relationships/customXml" Target="../ink/ink1754.xml"/><Relationship Id="rId170" Type="http://schemas.openxmlformats.org/officeDocument/2006/relationships/customXml" Target="../ink/ink1656.xml"/><Relationship Id="rId226" Type="http://schemas.openxmlformats.org/officeDocument/2006/relationships/customXml" Target="../ink/ink1684.xml"/><Relationship Id="rId433" Type="http://schemas.openxmlformats.org/officeDocument/2006/relationships/image" Target="../media/image1656.png"/><Relationship Id="rId268" Type="http://schemas.openxmlformats.org/officeDocument/2006/relationships/customXml" Target="../ink/ink1705.xml"/><Relationship Id="rId32" Type="http://schemas.openxmlformats.org/officeDocument/2006/relationships/customXml" Target="../ink/ink1587.xml"/><Relationship Id="rId74" Type="http://schemas.openxmlformats.org/officeDocument/2006/relationships/customXml" Target="../ink/ink1608.xml"/><Relationship Id="rId128" Type="http://schemas.openxmlformats.org/officeDocument/2006/relationships/customXml" Target="../ink/ink1635.xml"/><Relationship Id="rId335" Type="http://schemas.openxmlformats.org/officeDocument/2006/relationships/image" Target="../media/image1607.png"/><Relationship Id="rId377" Type="http://schemas.openxmlformats.org/officeDocument/2006/relationships/image" Target="../media/image1628.png"/><Relationship Id="rId5" Type="http://schemas.openxmlformats.org/officeDocument/2006/relationships/image" Target="../media/image1442.png"/><Relationship Id="rId181" Type="http://schemas.openxmlformats.org/officeDocument/2006/relationships/image" Target="../media/image1530.png"/><Relationship Id="rId237" Type="http://schemas.openxmlformats.org/officeDocument/2006/relationships/image" Target="../media/image1558.png"/><Relationship Id="rId402" Type="http://schemas.openxmlformats.org/officeDocument/2006/relationships/customXml" Target="../ink/ink1772.xml"/><Relationship Id="rId279" Type="http://schemas.openxmlformats.org/officeDocument/2006/relationships/image" Target="../media/image1579.png"/><Relationship Id="rId444" Type="http://schemas.openxmlformats.org/officeDocument/2006/relationships/customXml" Target="../ink/ink1793.xml"/><Relationship Id="rId43" Type="http://schemas.openxmlformats.org/officeDocument/2006/relationships/image" Target="../media/image1461.png"/><Relationship Id="rId139" Type="http://schemas.openxmlformats.org/officeDocument/2006/relationships/image" Target="../media/image1509.png"/><Relationship Id="rId290" Type="http://schemas.openxmlformats.org/officeDocument/2006/relationships/customXml" Target="../ink/ink1716.xml"/><Relationship Id="rId304" Type="http://schemas.openxmlformats.org/officeDocument/2006/relationships/customXml" Target="../ink/ink1723.xml"/><Relationship Id="rId346" Type="http://schemas.openxmlformats.org/officeDocument/2006/relationships/customXml" Target="../ink/ink1744.xml"/><Relationship Id="rId388" Type="http://schemas.openxmlformats.org/officeDocument/2006/relationships/customXml" Target="../ink/ink1765.xml"/><Relationship Id="rId85" Type="http://schemas.openxmlformats.org/officeDocument/2006/relationships/image" Target="../media/image1482.png"/><Relationship Id="rId150" Type="http://schemas.openxmlformats.org/officeDocument/2006/relationships/customXml" Target="../ink/ink1646.xml"/><Relationship Id="rId192" Type="http://schemas.openxmlformats.org/officeDocument/2006/relationships/customXml" Target="../ink/ink1667.xml"/><Relationship Id="rId206" Type="http://schemas.openxmlformats.org/officeDocument/2006/relationships/customXml" Target="../ink/ink1674.xml"/><Relationship Id="rId413" Type="http://schemas.openxmlformats.org/officeDocument/2006/relationships/image" Target="../media/image1646.png"/><Relationship Id="rId248" Type="http://schemas.openxmlformats.org/officeDocument/2006/relationships/customXml" Target="../ink/ink1695.xml"/><Relationship Id="rId455" Type="http://schemas.openxmlformats.org/officeDocument/2006/relationships/image" Target="../media/image1667.png"/><Relationship Id="rId12" Type="http://schemas.openxmlformats.org/officeDocument/2006/relationships/customXml" Target="../ink/ink1577.xml"/><Relationship Id="rId108" Type="http://schemas.openxmlformats.org/officeDocument/2006/relationships/customXml" Target="../ink/ink1625.xml"/><Relationship Id="rId315" Type="http://schemas.openxmlformats.org/officeDocument/2006/relationships/image" Target="../media/image1597.png"/><Relationship Id="rId357" Type="http://schemas.openxmlformats.org/officeDocument/2006/relationships/image" Target="../media/image1618.png"/><Relationship Id="rId54" Type="http://schemas.openxmlformats.org/officeDocument/2006/relationships/customXml" Target="../ink/ink1598.xml"/><Relationship Id="rId96" Type="http://schemas.openxmlformats.org/officeDocument/2006/relationships/customXml" Target="../ink/ink1619.xml"/><Relationship Id="rId161" Type="http://schemas.openxmlformats.org/officeDocument/2006/relationships/image" Target="../media/image1520.png"/><Relationship Id="rId217" Type="http://schemas.openxmlformats.org/officeDocument/2006/relationships/image" Target="../media/image1548.png"/><Relationship Id="rId399" Type="http://schemas.openxmlformats.org/officeDocument/2006/relationships/image" Target="../media/image1639.png"/><Relationship Id="rId259" Type="http://schemas.openxmlformats.org/officeDocument/2006/relationships/image" Target="../media/image1569.png"/><Relationship Id="rId424" Type="http://schemas.openxmlformats.org/officeDocument/2006/relationships/customXml" Target="../ink/ink1783.xml"/><Relationship Id="rId23" Type="http://schemas.openxmlformats.org/officeDocument/2006/relationships/image" Target="../media/image1451.png"/><Relationship Id="rId119" Type="http://schemas.openxmlformats.org/officeDocument/2006/relationships/image" Target="../media/image1499.png"/><Relationship Id="rId270" Type="http://schemas.openxmlformats.org/officeDocument/2006/relationships/customXml" Target="../ink/ink1706.xml"/><Relationship Id="rId326" Type="http://schemas.openxmlformats.org/officeDocument/2006/relationships/customXml" Target="../ink/ink1734.xml"/><Relationship Id="rId65" Type="http://schemas.openxmlformats.org/officeDocument/2006/relationships/image" Target="../media/image1472.png"/><Relationship Id="rId130" Type="http://schemas.openxmlformats.org/officeDocument/2006/relationships/customXml" Target="../ink/ink1636.xml"/><Relationship Id="rId368" Type="http://schemas.openxmlformats.org/officeDocument/2006/relationships/customXml" Target="../ink/ink1755.xml"/><Relationship Id="rId172" Type="http://schemas.openxmlformats.org/officeDocument/2006/relationships/customXml" Target="../ink/ink1657.xml"/><Relationship Id="rId228" Type="http://schemas.openxmlformats.org/officeDocument/2006/relationships/customXml" Target="../ink/ink1685.xml"/><Relationship Id="rId435" Type="http://schemas.openxmlformats.org/officeDocument/2006/relationships/image" Target="../media/image1657.png"/><Relationship Id="rId281" Type="http://schemas.openxmlformats.org/officeDocument/2006/relationships/image" Target="../media/image1580.png"/><Relationship Id="rId337" Type="http://schemas.openxmlformats.org/officeDocument/2006/relationships/image" Target="../media/image1608.png"/><Relationship Id="rId34" Type="http://schemas.openxmlformats.org/officeDocument/2006/relationships/customXml" Target="../ink/ink1588.xml"/><Relationship Id="rId76" Type="http://schemas.openxmlformats.org/officeDocument/2006/relationships/customXml" Target="../ink/ink1609.xml"/><Relationship Id="rId141" Type="http://schemas.openxmlformats.org/officeDocument/2006/relationships/image" Target="../media/image1510.png"/><Relationship Id="rId379" Type="http://schemas.openxmlformats.org/officeDocument/2006/relationships/image" Target="../media/image1629.png"/><Relationship Id="rId7" Type="http://schemas.openxmlformats.org/officeDocument/2006/relationships/image" Target="../media/image1443.png"/><Relationship Id="rId183" Type="http://schemas.openxmlformats.org/officeDocument/2006/relationships/image" Target="../media/image1531.png"/><Relationship Id="rId239" Type="http://schemas.openxmlformats.org/officeDocument/2006/relationships/image" Target="../media/image1559.png"/><Relationship Id="rId390" Type="http://schemas.openxmlformats.org/officeDocument/2006/relationships/customXml" Target="../ink/ink1766.xml"/><Relationship Id="rId404" Type="http://schemas.openxmlformats.org/officeDocument/2006/relationships/customXml" Target="../ink/ink1773.xml"/><Relationship Id="rId446" Type="http://schemas.openxmlformats.org/officeDocument/2006/relationships/customXml" Target="../ink/ink1794.xml"/><Relationship Id="rId250" Type="http://schemas.openxmlformats.org/officeDocument/2006/relationships/customXml" Target="../ink/ink1696.xml"/><Relationship Id="rId292" Type="http://schemas.openxmlformats.org/officeDocument/2006/relationships/customXml" Target="../ink/ink1717.xml"/><Relationship Id="rId306" Type="http://schemas.openxmlformats.org/officeDocument/2006/relationships/customXml" Target="../ink/ink1724.xml"/><Relationship Id="rId45" Type="http://schemas.openxmlformats.org/officeDocument/2006/relationships/image" Target="../media/image1462.png"/><Relationship Id="rId87" Type="http://schemas.openxmlformats.org/officeDocument/2006/relationships/image" Target="../media/image1483.png"/><Relationship Id="rId110" Type="http://schemas.openxmlformats.org/officeDocument/2006/relationships/customXml" Target="../ink/ink1626.xml"/><Relationship Id="rId348" Type="http://schemas.openxmlformats.org/officeDocument/2006/relationships/customXml" Target="../ink/ink1745.xml"/><Relationship Id="rId152" Type="http://schemas.openxmlformats.org/officeDocument/2006/relationships/customXml" Target="../ink/ink1647.xml"/><Relationship Id="rId194" Type="http://schemas.openxmlformats.org/officeDocument/2006/relationships/customXml" Target="../ink/ink1668.xml"/><Relationship Id="rId208" Type="http://schemas.openxmlformats.org/officeDocument/2006/relationships/customXml" Target="../ink/ink1675.xml"/><Relationship Id="rId415" Type="http://schemas.openxmlformats.org/officeDocument/2006/relationships/image" Target="../media/image1647.png"/><Relationship Id="rId457" Type="http://schemas.openxmlformats.org/officeDocument/2006/relationships/image" Target="../media/image1668.png"/><Relationship Id="rId261" Type="http://schemas.openxmlformats.org/officeDocument/2006/relationships/image" Target="../media/image1570.png"/><Relationship Id="rId14" Type="http://schemas.openxmlformats.org/officeDocument/2006/relationships/customXml" Target="../ink/ink1578.xml"/><Relationship Id="rId56" Type="http://schemas.openxmlformats.org/officeDocument/2006/relationships/customXml" Target="../ink/ink1599.xml"/><Relationship Id="rId317" Type="http://schemas.openxmlformats.org/officeDocument/2006/relationships/image" Target="../media/image1598.png"/><Relationship Id="rId359" Type="http://schemas.openxmlformats.org/officeDocument/2006/relationships/image" Target="../media/image1619.png"/><Relationship Id="rId98" Type="http://schemas.openxmlformats.org/officeDocument/2006/relationships/customXml" Target="../ink/ink1620.xml"/><Relationship Id="rId121" Type="http://schemas.openxmlformats.org/officeDocument/2006/relationships/image" Target="../media/image1500.png"/><Relationship Id="rId163" Type="http://schemas.openxmlformats.org/officeDocument/2006/relationships/image" Target="../media/image1521.png"/><Relationship Id="rId219" Type="http://schemas.openxmlformats.org/officeDocument/2006/relationships/image" Target="../media/image1549.png"/><Relationship Id="rId370" Type="http://schemas.openxmlformats.org/officeDocument/2006/relationships/customXml" Target="../ink/ink1756.xml"/><Relationship Id="rId426" Type="http://schemas.openxmlformats.org/officeDocument/2006/relationships/customXml" Target="../ink/ink1784.xml"/><Relationship Id="rId230" Type="http://schemas.openxmlformats.org/officeDocument/2006/relationships/customXml" Target="../ink/ink1686.xml"/><Relationship Id="rId25" Type="http://schemas.openxmlformats.org/officeDocument/2006/relationships/image" Target="../media/image1452.png"/><Relationship Id="rId67" Type="http://schemas.openxmlformats.org/officeDocument/2006/relationships/image" Target="../media/image1473.png"/><Relationship Id="rId272" Type="http://schemas.openxmlformats.org/officeDocument/2006/relationships/customXml" Target="../ink/ink1707.xml"/><Relationship Id="rId328" Type="http://schemas.openxmlformats.org/officeDocument/2006/relationships/customXml" Target="../ink/ink1735.xml"/><Relationship Id="rId132" Type="http://schemas.openxmlformats.org/officeDocument/2006/relationships/customXml" Target="../ink/ink1637.xml"/><Relationship Id="rId174" Type="http://schemas.openxmlformats.org/officeDocument/2006/relationships/customXml" Target="../ink/ink1658.xml"/><Relationship Id="rId381" Type="http://schemas.openxmlformats.org/officeDocument/2006/relationships/image" Target="../media/image1630.png"/><Relationship Id="rId241" Type="http://schemas.openxmlformats.org/officeDocument/2006/relationships/image" Target="../media/image1560.png"/><Relationship Id="rId437" Type="http://schemas.openxmlformats.org/officeDocument/2006/relationships/image" Target="../media/image1658.png"/><Relationship Id="rId36" Type="http://schemas.openxmlformats.org/officeDocument/2006/relationships/customXml" Target="../ink/ink1589.xml"/><Relationship Id="rId283" Type="http://schemas.openxmlformats.org/officeDocument/2006/relationships/image" Target="../media/image1581.png"/><Relationship Id="rId339" Type="http://schemas.openxmlformats.org/officeDocument/2006/relationships/image" Target="../media/image1609.png"/><Relationship Id="rId78" Type="http://schemas.openxmlformats.org/officeDocument/2006/relationships/customXml" Target="../ink/ink1610.xml"/><Relationship Id="rId101" Type="http://schemas.openxmlformats.org/officeDocument/2006/relationships/image" Target="../media/image1490.png"/><Relationship Id="rId143" Type="http://schemas.openxmlformats.org/officeDocument/2006/relationships/image" Target="../media/image1511.png"/><Relationship Id="rId185" Type="http://schemas.openxmlformats.org/officeDocument/2006/relationships/image" Target="../media/image1532.png"/><Relationship Id="rId350" Type="http://schemas.openxmlformats.org/officeDocument/2006/relationships/customXml" Target="../ink/ink1746.xml"/><Relationship Id="rId406" Type="http://schemas.openxmlformats.org/officeDocument/2006/relationships/customXml" Target="../ink/ink1774.xml"/><Relationship Id="rId9" Type="http://schemas.openxmlformats.org/officeDocument/2006/relationships/image" Target="../media/image1444.png"/><Relationship Id="rId210" Type="http://schemas.openxmlformats.org/officeDocument/2006/relationships/customXml" Target="../ink/ink1676.xml"/><Relationship Id="rId392" Type="http://schemas.openxmlformats.org/officeDocument/2006/relationships/customXml" Target="../ink/ink1767.xml"/><Relationship Id="rId448" Type="http://schemas.openxmlformats.org/officeDocument/2006/relationships/customXml" Target="../ink/ink1795.xml"/><Relationship Id="rId252" Type="http://schemas.openxmlformats.org/officeDocument/2006/relationships/customXml" Target="../ink/ink1697.xml"/><Relationship Id="rId294" Type="http://schemas.openxmlformats.org/officeDocument/2006/relationships/customXml" Target="../ink/ink1718.xml"/><Relationship Id="rId308" Type="http://schemas.openxmlformats.org/officeDocument/2006/relationships/customXml" Target="../ink/ink1725.xml"/><Relationship Id="rId47" Type="http://schemas.openxmlformats.org/officeDocument/2006/relationships/image" Target="../media/image1463.png"/><Relationship Id="rId89" Type="http://schemas.openxmlformats.org/officeDocument/2006/relationships/image" Target="../media/image1484.png"/><Relationship Id="rId112" Type="http://schemas.openxmlformats.org/officeDocument/2006/relationships/customXml" Target="../ink/ink1627.xml"/><Relationship Id="rId154" Type="http://schemas.openxmlformats.org/officeDocument/2006/relationships/customXml" Target="../ink/ink1648.xml"/><Relationship Id="rId361" Type="http://schemas.openxmlformats.org/officeDocument/2006/relationships/image" Target="../media/image1620.png"/><Relationship Id="rId196" Type="http://schemas.openxmlformats.org/officeDocument/2006/relationships/customXml" Target="../ink/ink1669.xml"/><Relationship Id="rId417" Type="http://schemas.openxmlformats.org/officeDocument/2006/relationships/image" Target="../media/image1648.png"/><Relationship Id="rId459" Type="http://schemas.openxmlformats.org/officeDocument/2006/relationships/image" Target="../media/image1669.png"/><Relationship Id="rId16" Type="http://schemas.openxmlformats.org/officeDocument/2006/relationships/customXml" Target="../ink/ink1579.xml"/><Relationship Id="rId221" Type="http://schemas.openxmlformats.org/officeDocument/2006/relationships/image" Target="../media/image1550.png"/><Relationship Id="rId263" Type="http://schemas.openxmlformats.org/officeDocument/2006/relationships/image" Target="../media/image1571.png"/><Relationship Id="rId319" Type="http://schemas.openxmlformats.org/officeDocument/2006/relationships/image" Target="../media/image1599.png"/><Relationship Id="rId58" Type="http://schemas.openxmlformats.org/officeDocument/2006/relationships/customXml" Target="../ink/ink1600.xml"/><Relationship Id="rId123" Type="http://schemas.openxmlformats.org/officeDocument/2006/relationships/image" Target="../media/image1501.png"/><Relationship Id="rId330" Type="http://schemas.openxmlformats.org/officeDocument/2006/relationships/customXml" Target="../ink/ink1736.xml"/><Relationship Id="rId165" Type="http://schemas.openxmlformats.org/officeDocument/2006/relationships/image" Target="../media/image1522.png"/><Relationship Id="rId372" Type="http://schemas.openxmlformats.org/officeDocument/2006/relationships/customXml" Target="../ink/ink1757.xml"/><Relationship Id="rId428" Type="http://schemas.openxmlformats.org/officeDocument/2006/relationships/customXml" Target="../ink/ink1785.xml"/><Relationship Id="rId232" Type="http://schemas.openxmlformats.org/officeDocument/2006/relationships/customXml" Target="../ink/ink1687.xml"/><Relationship Id="rId274" Type="http://schemas.openxmlformats.org/officeDocument/2006/relationships/customXml" Target="../ink/ink1708.xml"/><Relationship Id="rId27" Type="http://schemas.openxmlformats.org/officeDocument/2006/relationships/image" Target="../media/image1453.png"/><Relationship Id="rId69" Type="http://schemas.openxmlformats.org/officeDocument/2006/relationships/image" Target="../media/image1474.png"/><Relationship Id="rId134" Type="http://schemas.openxmlformats.org/officeDocument/2006/relationships/customXml" Target="../ink/ink1638.xml"/><Relationship Id="rId80" Type="http://schemas.openxmlformats.org/officeDocument/2006/relationships/customXml" Target="../ink/ink1611.xml"/><Relationship Id="rId176" Type="http://schemas.openxmlformats.org/officeDocument/2006/relationships/customXml" Target="../ink/ink1659.xml"/><Relationship Id="rId341" Type="http://schemas.openxmlformats.org/officeDocument/2006/relationships/image" Target="../media/image1610.png"/><Relationship Id="rId383" Type="http://schemas.openxmlformats.org/officeDocument/2006/relationships/image" Target="../media/image1631.png"/><Relationship Id="rId439" Type="http://schemas.openxmlformats.org/officeDocument/2006/relationships/image" Target="../media/image1659.png"/><Relationship Id="rId201" Type="http://schemas.openxmlformats.org/officeDocument/2006/relationships/image" Target="../media/image1540.png"/><Relationship Id="rId243" Type="http://schemas.openxmlformats.org/officeDocument/2006/relationships/image" Target="../media/image1561.png"/><Relationship Id="rId285" Type="http://schemas.openxmlformats.org/officeDocument/2006/relationships/image" Target="../media/image1582.png"/><Relationship Id="rId450" Type="http://schemas.openxmlformats.org/officeDocument/2006/relationships/customXml" Target="../ink/ink1796.xml"/><Relationship Id="rId38" Type="http://schemas.openxmlformats.org/officeDocument/2006/relationships/customXml" Target="../ink/ink1590.xml"/><Relationship Id="rId103" Type="http://schemas.openxmlformats.org/officeDocument/2006/relationships/image" Target="../media/image1491.png"/><Relationship Id="rId310" Type="http://schemas.openxmlformats.org/officeDocument/2006/relationships/customXml" Target="../ink/ink1726.xml"/><Relationship Id="rId91" Type="http://schemas.openxmlformats.org/officeDocument/2006/relationships/image" Target="../media/image1485.png"/><Relationship Id="rId145" Type="http://schemas.openxmlformats.org/officeDocument/2006/relationships/image" Target="../media/image1512.png"/><Relationship Id="rId187" Type="http://schemas.openxmlformats.org/officeDocument/2006/relationships/image" Target="../media/image1533.png"/><Relationship Id="rId352" Type="http://schemas.openxmlformats.org/officeDocument/2006/relationships/customXml" Target="../ink/ink1747.xml"/><Relationship Id="rId394" Type="http://schemas.openxmlformats.org/officeDocument/2006/relationships/customXml" Target="../ink/ink1768.xml"/><Relationship Id="rId408" Type="http://schemas.openxmlformats.org/officeDocument/2006/relationships/customXml" Target="../ink/ink1775.xml"/><Relationship Id="rId212" Type="http://schemas.openxmlformats.org/officeDocument/2006/relationships/customXml" Target="../ink/ink1677.xml"/><Relationship Id="rId254" Type="http://schemas.openxmlformats.org/officeDocument/2006/relationships/customXml" Target="../ink/ink1698.xml"/><Relationship Id="rId49" Type="http://schemas.openxmlformats.org/officeDocument/2006/relationships/image" Target="../media/image1464.png"/><Relationship Id="rId114" Type="http://schemas.openxmlformats.org/officeDocument/2006/relationships/customXml" Target="../ink/ink1628.xml"/><Relationship Id="rId296" Type="http://schemas.openxmlformats.org/officeDocument/2006/relationships/customXml" Target="../ink/ink1719.xml"/><Relationship Id="rId60" Type="http://schemas.openxmlformats.org/officeDocument/2006/relationships/customXml" Target="../ink/ink1601.xml"/><Relationship Id="rId156" Type="http://schemas.openxmlformats.org/officeDocument/2006/relationships/customXml" Target="../ink/ink1649.xml"/><Relationship Id="rId198" Type="http://schemas.openxmlformats.org/officeDocument/2006/relationships/customXml" Target="../ink/ink1670.xml"/><Relationship Id="rId321" Type="http://schemas.openxmlformats.org/officeDocument/2006/relationships/image" Target="../media/image1600.png"/><Relationship Id="rId363" Type="http://schemas.openxmlformats.org/officeDocument/2006/relationships/image" Target="../media/image1621.png"/><Relationship Id="rId419" Type="http://schemas.openxmlformats.org/officeDocument/2006/relationships/image" Target="../media/image1649.png"/><Relationship Id="rId223" Type="http://schemas.openxmlformats.org/officeDocument/2006/relationships/image" Target="../media/image1551.png"/><Relationship Id="rId430" Type="http://schemas.openxmlformats.org/officeDocument/2006/relationships/customXml" Target="../ink/ink1786.xml"/><Relationship Id="rId18" Type="http://schemas.openxmlformats.org/officeDocument/2006/relationships/customXml" Target="../ink/ink1580.xml"/><Relationship Id="rId265" Type="http://schemas.openxmlformats.org/officeDocument/2006/relationships/image" Target="../media/image1572.png"/><Relationship Id="rId125" Type="http://schemas.openxmlformats.org/officeDocument/2006/relationships/image" Target="../media/image1502.png"/><Relationship Id="rId167" Type="http://schemas.openxmlformats.org/officeDocument/2006/relationships/image" Target="../media/image1523.png"/><Relationship Id="rId332" Type="http://schemas.openxmlformats.org/officeDocument/2006/relationships/customXml" Target="../ink/ink1737.xml"/><Relationship Id="rId374" Type="http://schemas.openxmlformats.org/officeDocument/2006/relationships/customXml" Target="../ink/ink1758.xml"/><Relationship Id="rId71" Type="http://schemas.openxmlformats.org/officeDocument/2006/relationships/image" Target="../media/image1475.png"/><Relationship Id="rId234" Type="http://schemas.openxmlformats.org/officeDocument/2006/relationships/customXml" Target="../ink/ink1688.xml"/><Relationship Id="rId2" Type="http://schemas.openxmlformats.org/officeDocument/2006/relationships/customXml" Target="../ink/ink1572.xml"/><Relationship Id="rId29" Type="http://schemas.openxmlformats.org/officeDocument/2006/relationships/image" Target="../media/image1454.png"/><Relationship Id="rId255" Type="http://schemas.openxmlformats.org/officeDocument/2006/relationships/image" Target="../media/image1567.png"/><Relationship Id="rId276" Type="http://schemas.openxmlformats.org/officeDocument/2006/relationships/customXml" Target="../ink/ink1709.xml"/><Relationship Id="rId297" Type="http://schemas.openxmlformats.org/officeDocument/2006/relationships/image" Target="../media/image1588.png"/><Relationship Id="rId441" Type="http://schemas.openxmlformats.org/officeDocument/2006/relationships/image" Target="../media/image1660.png"/><Relationship Id="rId40" Type="http://schemas.openxmlformats.org/officeDocument/2006/relationships/customXml" Target="../ink/ink1591.xml"/><Relationship Id="rId115" Type="http://schemas.openxmlformats.org/officeDocument/2006/relationships/image" Target="../media/image1497.png"/><Relationship Id="rId136" Type="http://schemas.openxmlformats.org/officeDocument/2006/relationships/customXml" Target="../ink/ink1639.xml"/><Relationship Id="rId157" Type="http://schemas.openxmlformats.org/officeDocument/2006/relationships/image" Target="../media/image1518.png"/><Relationship Id="rId178" Type="http://schemas.openxmlformats.org/officeDocument/2006/relationships/customXml" Target="../ink/ink1660.xml"/><Relationship Id="rId301" Type="http://schemas.openxmlformats.org/officeDocument/2006/relationships/image" Target="../media/image1590.png"/><Relationship Id="rId322" Type="http://schemas.openxmlformats.org/officeDocument/2006/relationships/customXml" Target="../ink/ink1732.xml"/><Relationship Id="rId343" Type="http://schemas.openxmlformats.org/officeDocument/2006/relationships/image" Target="../media/image1611.png"/><Relationship Id="rId364" Type="http://schemas.openxmlformats.org/officeDocument/2006/relationships/customXml" Target="../ink/ink1753.xml"/><Relationship Id="rId61" Type="http://schemas.openxmlformats.org/officeDocument/2006/relationships/image" Target="../media/image1470.png"/><Relationship Id="rId82" Type="http://schemas.openxmlformats.org/officeDocument/2006/relationships/customXml" Target="../ink/ink1612.xml"/><Relationship Id="rId199" Type="http://schemas.openxmlformats.org/officeDocument/2006/relationships/image" Target="../media/image1539.png"/><Relationship Id="rId203" Type="http://schemas.openxmlformats.org/officeDocument/2006/relationships/image" Target="../media/image1541.png"/><Relationship Id="rId385" Type="http://schemas.openxmlformats.org/officeDocument/2006/relationships/image" Target="../media/image1632.png"/><Relationship Id="rId19" Type="http://schemas.openxmlformats.org/officeDocument/2006/relationships/image" Target="../media/image1449.png"/><Relationship Id="rId224" Type="http://schemas.openxmlformats.org/officeDocument/2006/relationships/customXml" Target="../ink/ink1683.xml"/><Relationship Id="rId245" Type="http://schemas.openxmlformats.org/officeDocument/2006/relationships/image" Target="../media/image1562.png"/><Relationship Id="rId266" Type="http://schemas.openxmlformats.org/officeDocument/2006/relationships/customXml" Target="../ink/ink1704.xml"/><Relationship Id="rId287" Type="http://schemas.openxmlformats.org/officeDocument/2006/relationships/image" Target="../media/image1583.png"/><Relationship Id="rId410" Type="http://schemas.openxmlformats.org/officeDocument/2006/relationships/customXml" Target="../ink/ink1776.xml"/><Relationship Id="rId431" Type="http://schemas.openxmlformats.org/officeDocument/2006/relationships/image" Target="../media/image1655.png"/><Relationship Id="rId452" Type="http://schemas.openxmlformats.org/officeDocument/2006/relationships/customXml" Target="../ink/ink1797.xml"/><Relationship Id="rId30" Type="http://schemas.openxmlformats.org/officeDocument/2006/relationships/customXml" Target="../ink/ink1586.xml"/><Relationship Id="rId105" Type="http://schemas.openxmlformats.org/officeDocument/2006/relationships/image" Target="../media/image1492.png"/><Relationship Id="rId126" Type="http://schemas.openxmlformats.org/officeDocument/2006/relationships/customXml" Target="../ink/ink1634.xml"/><Relationship Id="rId147" Type="http://schemas.openxmlformats.org/officeDocument/2006/relationships/image" Target="../media/image1513.png"/><Relationship Id="rId168" Type="http://schemas.openxmlformats.org/officeDocument/2006/relationships/customXml" Target="../ink/ink1655.xml"/><Relationship Id="rId312" Type="http://schemas.openxmlformats.org/officeDocument/2006/relationships/customXml" Target="../ink/ink1727.xml"/><Relationship Id="rId333" Type="http://schemas.openxmlformats.org/officeDocument/2006/relationships/image" Target="../media/image1606.png"/><Relationship Id="rId354" Type="http://schemas.openxmlformats.org/officeDocument/2006/relationships/customXml" Target="../ink/ink1748.xml"/><Relationship Id="rId51" Type="http://schemas.openxmlformats.org/officeDocument/2006/relationships/image" Target="../media/image1465.png"/><Relationship Id="rId72" Type="http://schemas.openxmlformats.org/officeDocument/2006/relationships/customXml" Target="../ink/ink1607.xml"/><Relationship Id="rId93" Type="http://schemas.openxmlformats.org/officeDocument/2006/relationships/image" Target="../media/image1486.png"/><Relationship Id="rId189" Type="http://schemas.openxmlformats.org/officeDocument/2006/relationships/image" Target="../media/image1534.png"/><Relationship Id="rId375" Type="http://schemas.openxmlformats.org/officeDocument/2006/relationships/image" Target="../media/image1627.png"/><Relationship Id="rId396" Type="http://schemas.openxmlformats.org/officeDocument/2006/relationships/customXml" Target="../ink/ink1769.xml"/><Relationship Id="rId3" Type="http://schemas.openxmlformats.org/officeDocument/2006/relationships/image" Target="../media/image1441.png"/><Relationship Id="rId214" Type="http://schemas.openxmlformats.org/officeDocument/2006/relationships/customXml" Target="../ink/ink1678.xml"/><Relationship Id="rId235" Type="http://schemas.openxmlformats.org/officeDocument/2006/relationships/image" Target="../media/image1557.png"/><Relationship Id="rId256" Type="http://schemas.openxmlformats.org/officeDocument/2006/relationships/customXml" Target="../ink/ink1699.xml"/><Relationship Id="rId277" Type="http://schemas.openxmlformats.org/officeDocument/2006/relationships/image" Target="../media/image1578.png"/><Relationship Id="rId298" Type="http://schemas.openxmlformats.org/officeDocument/2006/relationships/customXml" Target="../ink/ink1720.xml"/><Relationship Id="rId400" Type="http://schemas.openxmlformats.org/officeDocument/2006/relationships/customXml" Target="../ink/ink1771.xml"/><Relationship Id="rId421" Type="http://schemas.openxmlformats.org/officeDocument/2006/relationships/image" Target="../media/image1650.png"/><Relationship Id="rId442" Type="http://schemas.openxmlformats.org/officeDocument/2006/relationships/customXml" Target="../ink/ink1792.xml"/><Relationship Id="rId116" Type="http://schemas.openxmlformats.org/officeDocument/2006/relationships/customXml" Target="../ink/ink1629.xml"/><Relationship Id="rId137" Type="http://schemas.openxmlformats.org/officeDocument/2006/relationships/image" Target="../media/image1508.png"/><Relationship Id="rId158" Type="http://schemas.openxmlformats.org/officeDocument/2006/relationships/customXml" Target="../ink/ink1650.xml"/><Relationship Id="rId302" Type="http://schemas.openxmlformats.org/officeDocument/2006/relationships/customXml" Target="../ink/ink1722.xml"/><Relationship Id="rId323" Type="http://schemas.openxmlformats.org/officeDocument/2006/relationships/image" Target="../media/image1601.png"/><Relationship Id="rId344" Type="http://schemas.openxmlformats.org/officeDocument/2006/relationships/customXml" Target="../ink/ink1743.xml"/><Relationship Id="rId20" Type="http://schemas.openxmlformats.org/officeDocument/2006/relationships/customXml" Target="../ink/ink1581.xml"/><Relationship Id="rId41" Type="http://schemas.openxmlformats.org/officeDocument/2006/relationships/image" Target="../media/image1460.png"/><Relationship Id="rId62" Type="http://schemas.openxmlformats.org/officeDocument/2006/relationships/customXml" Target="../ink/ink1602.xml"/><Relationship Id="rId83" Type="http://schemas.openxmlformats.org/officeDocument/2006/relationships/image" Target="../media/image1481.png"/><Relationship Id="rId179" Type="http://schemas.openxmlformats.org/officeDocument/2006/relationships/image" Target="../media/image1529.png"/><Relationship Id="rId365" Type="http://schemas.openxmlformats.org/officeDocument/2006/relationships/image" Target="../media/image1622.png"/><Relationship Id="rId386" Type="http://schemas.openxmlformats.org/officeDocument/2006/relationships/customXml" Target="../ink/ink1764.xml"/><Relationship Id="rId190" Type="http://schemas.openxmlformats.org/officeDocument/2006/relationships/customXml" Target="../ink/ink1666.xml"/><Relationship Id="rId204" Type="http://schemas.openxmlformats.org/officeDocument/2006/relationships/customXml" Target="../ink/ink1673.xml"/><Relationship Id="rId225" Type="http://schemas.openxmlformats.org/officeDocument/2006/relationships/image" Target="../media/image1552.png"/><Relationship Id="rId246" Type="http://schemas.openxmlformats.org/officeDocument/2006/relationships/customXml" Target="../ink/ink1694.xml"/><Relationship Id="rId267" Type="http://schemas.openxmlformats.org/officeDocument/2006/relationships/image" Target="../media/image1573.png"/><Relationship Id="rId288" Type="http://schemas.openxmlformats.org/officeDocument/2006/relationships/customXml" Target="../ink/ink1715.xml"/><Relationship Id="rId411" Type="http://schemas.openxmlformats.org/officeDocument/2006/relationships/image" Target="../media/image1645.png"/><Relationship Id="rId432" Type="http://schemas.openxmlformats.org/officeDocument/2006/relationships/customXml" Target="../ink/ink1787.xml"/><Relationship Id="rId453" Type="http://schemas.openxmlformats.org/officeDocument/2006/relationships/image" Target="../media/image1666.png"/><Relationship Id="rId106" Type="http://schemas.openxmlformats.org/officeDocument/2006/relationships/customXml" Target="../ink/ink1624.xml"/><Relationship Id="rId127" Type="http://schemas.openxmlformats.org/officeDocument/2006/relationships/image" Target="../media/image1503.png"/><Relationship Id="rId313" Type="http://schemas.openxmlformats.org/officeDocument/2006/relationships/image" Target="../media/image1596.png"/><Relationship Id="rId10" Type="http://schemas.openxmlformats.org/officeDocument/2006/relationships/customXml" Target="../ink/ink1576.xml"/><Relationship Id="rId31" Type="http://schemas.openxmlformats.org/officeDocument/2006/relationships/image" Target="../media/image1455.png"/><Relationship Id="rId52" Type="http://schemas.openxmlformats.org/officeDocument/2006/relationships/customXml" Target="../ink/ink1597.xml"/><Relationship Id="rId73" Type="http://schemas.openxmlformats.org/officeDocument/2006/relationships/image" Target="../media/image1476.png"/><Relationship Id="rId94" Type="http://schemas.openxmlformats.org/officeDocument/2006/relationships/customXml" Target="../ink/ink1618.xml"/><Relationship Id="rId148" Type="http://schemas.openxmlformats.org/officeDocument/2006/relationships/customXml" Target="../ink/ink1645.xml"/><Relationship Id="rId169" Type="http://schemas.openxmlformats.org/officeDocument/2006/relationships/image" Target="../media/image1524.png"/><Relationship Id="rId334" Type="http://schemas.openxmlformats.org/officeDocument/2006/relationships/customXml" Target="../ink/ink1738.xml"/><Relationship Id="rId355" Type="http://schemas.openxmlformats.org/officeDocument/2006/relationships/image" Target="../media/image1617.png"/><Relationship Id="rId376" Type="http://schemas.openxmlformats.org/officeDocument/2006/relationships/customXml" Target="../ink/ink1759.xml"/><Relationship Id="rId397" Type="http://schemas.openxmlformats.org/officeDocument/2006/relationships/image" Target="../media/image1638.png"/><Relationship Id="rId4" Type="http://schemas.openxmlformats.org/officeDocument/2006/relationships/customXml" Target="../ink/ink1573.xml"/><Relationship Id="rId180" Type="http://schemas.openxmlformats.org/officeDocument/2006/relationships/customXml" Target="../ink/ink1661.xml"/><Relationship Id="rId215" Type="http://schemas.openxmlformats.org/officeDocument/2006/relationships/image" Target="../media/image1547.png"/><Relationship Id="rId236" Type="http://schemas.openxmlformats.org/officeDocument/2006/relationships/customXml" Target="../ink/ink1689.xml"/><Relationship Id="rId257" Type="http://schemas.openxmlformats.org/officeDocument/2006/relationships/image" Target="../media/image1568.png"/><Relationship Id="rId278" Type="http://schemas.openxmlformats.org/officeDocument/2006/relationships/customXml" Target="../ink/ink1710.xml"/><Relationship Id="rId401" Type="http://schemas.openxmlformats.org/officeDocument/2006/relationships/image" Target="../media/image1640.png"/><Relationship Id="rId422" Type="http://schemas.openxmlformats.org/officeDocument/2006/relationships/customXml" Target="../ink/ink1782.xml"/><Relationship Id="rId443" Type="http://schemas.openxmlformats.org/officeDocument/2006/relationships/image" Target="../media/image1661.png"/><Relationship Id="rId303" Type="http://schemas.openxmlformats.org/officeDocument/2006/relationships/image" Target="../media/image1591.png"/><Relationship Id="rId42" Type="http://schemas.openxmlformats.org/officeDocument/2006/relationships/customXml" Target="../ink/ink1592.xml"/><Relationship Id="rId84" Type="http://schemas.openxmlformats.org/officeDocument/2006/relationships/customXml" Target="../ink/ink1613.xml"/><Relationship Id="rId138" Type="http://schemas.openxmlformats.org/officeDocument/2006/relationships/customXml" Target="../ink/ink1640.xml"/><Relationship Id="rId345" Type="http://schemas.openxmlformats.org/officeDocument/2006/relationships/image" Target="../media/image1612.png"/><Relationship Id="rId387" Type="http://schemas.openxmlformats.org/officeDocument/2006/relationships/image" Target="../media/image1633.png"/><Relationship Id="rId191" Type="http://schemas.openxmlformats.org/officeDocument/2006/relationships/image" Target="../media/image1535.png"/><Relationship Id="rId205" Type="http://schemas.openxmlformats.org/officeDocument/2006/relationships/image" Target="../media/image1542.png"/><Relationship Id="rId247" Type="http://schemas.openxmlformats.org/officeDocument/2006/relationships/image" Target="../media/image1563.png"/><Relationship Id="rId412" Type="http://schemas.openxmlformats.org/officeDocument/2006/relationships/customXml" Target="../ink/ink1777.xml"/><Relationship Id="rId107" Type="http://schemas.openxmlformats.org/officeDocument/2006/relationships/image" Target="../media/image1493.png"/><Relationship Id="rId289" Type="http://schemas.openxmlformats.org/officeDocument/2006/relationships/image" Target="../media/image1584.png"/><Relationship Id="rId454" Type="http://schemas.openxmlformats.org/officeDocument/2006/relationships/customXml" Target="../ink/ink1798.xml"/><Relationship Id="rId11" Type="http://schemas.openxmlformats.org/officeDocument/2006/relationships/image" Target="../media/image1445.png"/><Relationship Id="rId53" Type="http://schemas.openxmlformats.org/officeDocument/2006/relationships/image" Target="../media/image1466.png"/><Relationship Id="rId149" Type="http://schemas.openxmlformats.org/officeDocument/2006/relationships/image" Target="../media/image1514.png"/><Relationship Id="rId314" Type="http://schemas.openxmlformats.org/officeDocument/2006/relationships/customXml" Target="../ink/ink1728.xml"/><Relationship Id="rId356" Type="http://schemas.openxmlformats.org/officeDocument/2006/relationships/customXml" Target="../ink/ink1749.xml"/><Relationship Id="rId398" Type="http://schemas.openxmlformats.org/officeDocument/2006/relationships/customXml" Target="../ink/ink1770.xml"/><Relationship Id="rId95" Type="http://schemas.openxmlformats.org/officeDocument/2006/relationships/image" Target="../media/image1487.png"/><Relationship Id="rId160" Type="http://schemas.openxmlformats.org/officeDocument/2006/relationships/customXml" Target="../ink/ink1651.xml"/><Relationship Id="rId216" Type="http://schemas.openxmlformats.org/officeDocument/2006/relationships/customXml" Target="../ink/ink1679.xml"/><Relationship Id="rId423" Type="http://schemas.openxmlformats.org/officeDocument/2006/relationships/image" Target="../media/image1651.png"/><Relationship Id="rId258" Type="http://schemas.openxmlformats.org/officeDocument/2006/relationships/customXml" Target="../ink/ink1700.xml"/><Relationship Id="rId22" Type="http://schemas.openxmlformats.org/officeDocument/2006/relationships/customXml" Target="../ink/ink1582.xml"/><Relationship Id="rId64" Type="http://schemas.openxmlformats.org/officeDocument/2006/relationships/customXml" Target="../ink/ink1603.xml"/><Relationship Id="rId118" Type="http://schemas.openxmlformats.org/officeDocument/2006/relationships/customXml" Target="../ink/ink1630.xml"/><Relationship Id="rId325" Type="http://schemas.openxmlformats.org/officeDocument/2006/relationships/image" Target="../media/image1602.png"/><Relationship Id="rId367" Type="http://schemas.openxmlformats.org/officeDocument/2006/relationships/image" Target="../media/image1623.png"/><Relationship Id="rId171" Type="http://schemas.openxmlformats.org/officeDocument/2006/relationships/image" Target="../media/image1525.png"/><Relationship Id="rId227" Type="http://schemas.openxmlformats.org/officeDocument/2006/relationships/image" Target="../media/image1553.png"/><Relationship Id="rId269" Type="http://schemas.openxmlformats.org/officeDocument/2006/relationships/image" Target="../media/image1574.png"/><Relationship Id="rId434" Type="http://schemas.openxmlformats.org/officeDocument/2006/relationships/customXml" Target="../ink/ink1788.xml"/><Relationship Id="rId33" Type="http://schemas.openxmlformats.org/officeDocument/2006/relationships/image" Target="../media/image1456.png"/><Relationship Id="rId129" Type="http://schemas.openxmlformats.org/officeDocument/2006/relationships/image" Target="../media/image1504.png"/><Relationship Id="rId280" Type="http://schemas.openxmlformats.org/officeDocument/2006/relationships/customXml" Target="../ink/ink1711.xml"/><Relationship Id="rId336" Type="http://schemas.openxmlformats.org/officeDocument/2006/relationships/customXml" Target="../ink/ink1739.xml"/><Relationship Id="rId75" Type="http://schemas.openxmlformats.org/officeDocument/2006/relationships/image" Target="../media/image1477.png"/><Relationship Id="rId140" Type="http://schemas.openxmlformats.org/officeDocument/2006/relationships/customXml" Target="../ink/ink1641.xml"/><Relationship Id="rId182" Type="http://schemas.openxmlformats.org/officeDocument/2006/relationships/customXml" Target="../ink/ink1662.xml"/><Relationship Id="rId378" Type="http://schemas.openxmlformats.org/officeDocument/2006/relationships/customXml" Target="../ink/ink1760.xml"/><Relationship Id="rId403" Type="http://schemas.openxmlformats.org/officeDocument/2006/relationships/image" Target="../media/image1641.png"/><Relationship Id="rId6" Type="http://schemas.openxmlformats.org/officeDocument/2006/relationships/customXml" Target="../ink/ink1574.xml"/><Relationship Id="rId238" Type="http://schemas.openxmlformats.org/officeDocument/2006/relationships/customXml" Target="../ink/ink1690.xml"/><Relationship Id="rId445" Type="http://schemas.openxmlformats.org/officeDocument/2006/relationships/image" Target="../media/image1662.png"/><Relationship Id="rId291" Type="http://schemas.openxmlformats.org/officeDocument/2006/relationships/image" Target="../media/image1585.png"/><Relationship Id="rId305" Type="http://schemas.openxmlformats.org/officeDocument/2006/relationships/image" Target="../media/image1592.png"/><Relationship Id="rId347" Type="http://schemas.openxmlformats.org/officeDocument/2006/relationships/image" Target="../media/image1613.png"/><Relationship Id="rId44" Type="http://schemas.openxmlformats.org/officeDocument/2006/relationships/customXml" Target="../ink/ink1593.xml"/><Relationship Id="rId86" Type="http://schemas.openxmlformats.org/officeDocument/2006/relationships/customXml" Target="../ink/ink1614.xml"/><Relationship Id="rId151" Type="http://schemas.openxmlformats.org/officeDocument/2006/relationships/image" Target="../media/image1515.png"/><Relationship Id="rId389" Type="http://schemas.openxmlformats.org/officeDocument/2006/relationships/image" Target="../media/image1634.png"/><Relationship Id="rId193" Type="http://schemas.openxmlformats.org/officeDocument/2006/relationships/image" Target="../media/image1536.png"/><Relationship Id="rId207" Type="http://schemas.openxmlformats.org/officeDocument/2006/relationships/image" Target="../media/image1543.png"/><Relationship Id="rId249" Type="http://schemas.openxmlformats.org/officeDocument/2006/relationships/image" Target="../media/image1564.png"/><Relationship Id="rId414" Type="http://schemas.openxmlformats.org/officeDocument/2006/relationships/customXml" Target="../ink/ink1778.xml"/><Relationship Id="rId456" Type="http://schemas.openxmlformats.org/officeDocument/2006/relationships/customXml" Target="../ink/ink1799.xml"/><Relationship Id="rId13" Type="http://schemas.openxmlformats.org/officeDocument/2006/relationships/image" Target="../media/image1446.png"/><Relationship Id="rId109" Type="http://schemas.openxmlformats.org/officeDocument/2006/relationships/image" Target="../media/image1494.png"/><Relationship Id="rId260" Type="http://schemas.openxmlformats.org/officeDocument/2006/relationships/customXml" Target="../ink/ink1701.xml"/><Relationship Id="rId316" Type="http://schemas.openxmlformats.org/officeDocument/2006/relationships/customXml" Target="../ink/ink1729.xml"/><Relationship Id="rId55" Type="http://schemas.openxmlformats.org/officeDocument/2006/relationships/image" Target="../media/image1467.png"/><Relationship Id="rId97" Type="http://schemas.openxmlformats.org/officeDocument/2006/relationships/image" Target="../media/image1488.png"/><Relationship Id="rId120" Type="http://schemas.openxmlformats.org/officeDocument/2006/relationships/customXml" Target="../ink/ink1631.xml"/><Relationship Id="rId358" Type="http://schemas.openxmlformats.org/officeDocument/2006/relationships/customXml" Target="../ink/ink1750.xml"/><Relationship Id="rId162" Type="http://schemas.openxmlformats.org/officeDocument/2006/relationships/customXml" Target="../ink/ink1652.xml"/><Relationship Id="rId218" Type="http://schemas.openxmlformats.org/officeDocument/2006/relationships/customXml" Target="../ink/ink1680.xml"/><Relationship Id="rId425" Type="http://schemas.openxmlformats.org/officeDocument/2006/relationships/image" Target="../media/image1652.png"/><Relationship Id="rId271" Type="http://schemas.openxmlformats.org/officeDocument/2006/relationships/image" Target="../media/image1575.png"/><Relationship Id="rId24" Type="http://schemas.openxmlformats.org/officeDocument/2006/relationships/customXml" Target="../ink/ink1583.xml"/><Relationship Id="rId66" Type="http://schemas.openxmlformats.org/officeDocument/2006/relationships/customXml" Target="../ink/ink1604.xml"/><Relationship Id="rId131" Type="http://schemas.openxmlformats.org/officeDocument/2006/relationships/image" Target="../media/image1505.png"/><Relationship Id="rId327" Type="http://schemas.openxmlformats.org/officeDocument/2006/relationships/image" Target="../media/image1603.png"/><Relationship Id="rId369" Type="http://schemas.openxmlformats.org/officeDocument/2006/relationships/image" Target="../media/image1624.png"/><Relationship Id="rId173" Type="http://schemas.openxmlformats.org/officeDocument/2006/relationships/image" Target="../media/image1526.png"/><Relationship Id="rId229" Type="http://schemas.openxmlformats.org/officeDocument/2006/relationships/image" Target="../media/image1554.png"/><Relationship Id="rId380" Type="http://schemas.openxmlformats.org/officeDocument/2006/relationships/customXml" Target="../ink/ink1761.xml"/><Relationship Id="rId436" Type="http://schemas.openxmlformats.org/officeDocument/2006/relationships/customXml" Target="../ink/ink1789.xml"/><Relationship Id="rId240" Type="http://schemas.openxmlformats.org/officeDocument/2006/relationships/customXml" Target="../ink/ink1691.xml"/><Relationship Id="rId35" Type="http://schemas.openxmlformats.org/officeDocument/2006/relationships/image" Target="../media/image1457.png"/><Relationship Id="rId77" Type="http://schemas.openxmlformats.org/officeDocument/2006/relationships/image" Target="../media/image1478.png"/><Relationship Id="rId100" Type="http://schemas.openxmlformats.org/officeDocument/2006/relationships/customXml" Target="../ink/ink1621.xml"/><Relationship Id="rId282" Type="http://schemas.openxmlformats.org/officeDocument/2006/relationships/customXml" Target="../ink/ink1712.xml"/><Relationship Id="rId338" Type="http://schemas.openxmlformats.org/officeDocument/2006/relationships/customXml" Target="../ink/ink1740.xml"/><Relationship Id="rId8" Type="http://schemas.openxmlformats.org/officeDocument/2006/relationships/customXml" Target="../ink/ink1575.xml"/><Relationship Id="rId142" Type="http://schemas.openxmlformats.org/officeDocument/2006/relationships/customXml" Target="../ink/ink1642.xml"/><Relationship Id="rId184" Type="http://schemas.openxmlformats.org/officeDocument/2006/relationships/customXml" Target="../ink/ink1663.xml"/><Relationship Id="rId391" Type="http://schemas.openxmlformats.org/officeDocument/2006/relationships/image" Target="../media/image1635.png"/><Relationship Id="rId405" Type="http://schemas.openxmlformats.org/officeDocument/2006/relationships/image" Target="../media/image1642.png"/><Relationship Id="rId447" Type="http://schemas.openxmlformats.org/officeDocument/2006/relationships/image" Target="../media/image1663.png"/><Relationship Id="rId251" Type="http://schemas.openxmlformats.org/officeDocument/2006/relationships/image" Target="../media/image1565.png"/><Relationship Id="rId46" Type="http://schemas.openxmlformats.org/officeDocument/2006/relationships/customXml" Target="../ink/ink1594.xml"/><Relationship Id="rId293" Type="http://schemas.openxmlformats.org/officeDocument/2006/relationships/image" Target="../media/image1586.png"/><Relationship Id="rId307" Type="http://schemas.openxmlformats.org/officeDocument/2006/relationships/image" Target="../media/image1593.png"/><Relationship Id="rId349" Type="http://schemas.openxmlformats.org/officeDocument/2006/relationships/image" Target="../media/image1614.png"/><Relationship Id="rId88" Type="http://schemas.openxmlformats.org/officeDocument/2006/relationships/customXml" Target="../ink/ink1615.xml"/><Relationship Id="rId111" Type="http://schemas.openxmlformats.org/officeDocument/2006/relationships/image" Target="../media/image1495.png"/><Relationship Id="rId153" Type="http://schemas.openxmlformats.org/officeDocument/2006/relationships/image" Target="../media/image1516.png"/><Relationship Id="rId195" Type="http://schemas.openxmlformats.org/officeDocument/2006/relationships/image" Target="../media/image1537.png"/><Relationship Id="rId209" Type="http://schemas.openxmlformats.org/officeDocument/2006/relationships/image" Target="../media/image1544.png"/><Relationship Id="rId360" Type="http://schemas.openxmlformats.org/officeDocument/2006/relationships/customXml" Target="../ink/ink1751.xml"/><Relationship Id="rId416" Type="http://schemas.openxmlformats.org/officeDocument/2006/relationships/customXml" Target="../ink/ink1779.xml"/><Relationship Id="rId220" Type="http://schemas.openxmlformats.org/officeDocument/2006/relationships/customXml" Target="../ink/ink1681.xml"/><Relationship Id="rId458" Type="http://schemas.openxmlformats.org/officeDocument/2006/relationships/customXml" Target="../ink/ink1800.xml"/><Relationship Id="rId15" Type="http://schemas.openxmlformats.org/officeDocument/2006/relationships/image" Target="../media/image1447.png"/><Relationship Id="rId57" Type="http://schemas.openxmlformats.org/officeDocument/2006/relationships/image" Target="../media/image1468.png"/><Relationship Id="rId262" Type="http://schemas.openxmlformats.org/officeDocument/2006/relationships/customXml" Target="../ink/ink1702.xml"/><Relationship Id="rId318" Type="http://schemas.openxmlformats.org/officeDocument/2006/relationships/customXml" Target="../ink/ink1730.xml"/><Relationship Id="rId99" Type="http://schemas.openxmlformats.org/officeDocument/2006/relationships/image" Target="../media/image1489.png"/><Relationship Id="rId122" Type="http://schemas.openxmlformats.org/officeDocument/2006/relationships/customXml" Target="../ink/ink1632.xml"/><Relationship Id="rId164" Type="http://schemas.openxmlformats.org/officeDocument/2006/relationships/customXml" Target="../ink/ink1653.xml"/><Relationship Id="rId371" Type="http://schemas.openxmlformats.org/officeDocument/2006/relationships/image" Target="../media/image1625.png"/><Relationship Id="rId427" Type="http://schemas.openxmlformats.org/officeDocument/2006/relationships/image" Target="../media/image1653.png"/><Relationship Id="rId26" Type="http://schemas.openxmlformats.org/officeDocument/2006/relationships/customXml" Target="../ink/ink1584.xml"/><Relationship Id="rId231" Type="http://schemas.openxmlformats.org/officeDocument/2006/relationships/image" Target="../media/image1555.png"/><Relationship Id="rId273" Type="http://schemas.openxmlformats.org/officeDocument/2006/relationships/image" Target="../media/image1576.png"/><Relationship Id="rId329" Type="http://schemas.openxmlformats.org/officeDocument/2006/relationships/image" Target="../media/image1604.png"/><Relationship Id="rId68" Type="http://schemas.openxmlformats.org/officeDocument/2006/relationships/customXml" Target="../ink/ink1605.xml"/><Relationship Id="rId133" Type="http://schemas.openxmlformats.org/officeDocument/2006/relationships/image" Target="../media/image1506.png"/><Relationship Id="rId175" Type="http://schemas.openxmlformats.org/officeDocument/2006/relationships/image" Target="../media/image1527.png"/><Relationship Id="rId340" Type="http://schemas.openxmlformats.org/officeDocument/2006/relationships/customXml" Target="../ink/ink1741.xml"/><Relationship Id="rId200" Type="http://schemas.openxmlformats.org/officeDocument/2006/relationships/customXml" Target="../ink/ink1671.xml"/><Relationship Id="rId382" Type="http://schemas.openxmlformats.org/officeDocument/2006/relationships/customXml" Target="../ink/ink1762.xml"/><Relationship Id="rId438" Type="http://schemas.openxmlformats.org/officeDocument/2006/relationships/customXml" Target="../ink/ink1790.xml"/><Relationship Id="rId242" Type="http://schemas.openxmlformats.org/officeDocument/2006/relationships/customXml" Target="../ink/ink1692.xml"/><Relationship Id="rId284" Type="http://schemas.openxmlformats.org/officeDocument/2006/relationships/customXml" Target="../ink/ink1713.xml"/><Relationship Id="rId37" Type="http://schemas.openxmlformats.org/officeDocument/2006/relationships/image" Target="../media/image1458.png"/><Relationship Id="rId79" Type="http://schemas.openxmlformats.org/officeDocument/2006/relationships/image" Target="../media/image1479.png"/><Relationship Id="rId102" Type="http://schemas.openxmlformats.org/officeDocument/2006/relationships/customXml" Target="../ink/ink1622.xml"/><Relationship Id="rId144" Type="http://schemas.openxmlformats.org/officeDocument/2006/relationships/customXml" Target="../ink/ink1643.xml"/><Relationship Id="rId90" Type="http://schemas.openxmlformats.org/officeDocument/2006/relationships/customXml" Target="../ink/ink1616.xml"/><Relationship Id="rId186" Type="http://schemas.openxmlformats.org/officeDocument/2006/relationships/customXml" Target="../ink/ink1664.xml"/><Relationship Id="rId351" Type="http://schemas.openxmlformats.org/officeDocument/2006/relationships/image" Target="../media/image1615.png"/><Relationship Id="rId393" Type="http://schemas.openxmlformats.org/officeDocument/2006/relationships/image" Target="../media/image1636.png"/><Relationship Id="rId407" Type="http://schemas.openxmlformats.org/officeDocument/2006/relationships/image" Target="../media/image1643.png"/><Relationship Id="rId449" Type="http://schemas.openxmlformats.org/officeDocument/2006/relationships/image" Target="../media/image1664.png"/><Relationship Id="rId211" Type="http://schemas.openxmlformats.org/officeDocument/2006/relationships/image" Target="../media/image1545.png"/><Relationship Id="rId253" Type="http://schemas.openxmlformats.org/officeDocument/2006/relationships/image" Target="../media/image1566.png"/><Relationship Id="rId295" Type="http://schemas.openxmlformats.org/officeDocument/2006/relationships/image" Target="../media/image1587.png"/><Relationship Id="rId309" Type="http://schemas.openxmlformats.org/officeDocument/2006/relationships/image" Target="../media/image1594.png"/><Relationship Id="rId48" Type="http://schemas.openxmlformats.org/officeDocument/2006/relationships/customXml" Target="../ink/ink1595.xml"/><Relationship Id="rId113" Type="http://schemas.openxmlformats.org/officeDocument/2006/relationships/image" Target="../media/image1496.png"/><Relationship Id="rId320" Type="http://schemas.openxmlformats.org/officeDocument/2006/relationships/customXml" Target="../ink/ink1731.xml"/><Relationship Id="rId155" Type="http://schemas.openxmlformats.org/officeDocument/2006/relationships/image" Target="../media/image1517.png"/><Relationship Id="rId197" Type="http://schemas.openxmlformats.org/officeDocument/2006/relationships/image" Target="../media/image1538.png"/><Relationship Id="rId362" Type="http://schemas.openxmlformats.org/officeDocument/2006/relationships/customXml" Target="../ink/ink1752.xml"/><Relationship Id="rId418" Type="http://schemas.openxmlformats.org/officeDocument/2006/relationships/customXml" Target="../ink/ink1780.xml"/><Relationship Id="rId222" Type="http://schemas.openxmlformats.org/officeDocument/2006/relationships/customXml" Target="../ink/ink1682.xml"/><Relationship Id="rId264" Type="http://schemas.openxmlformats.org/officeDocument/2006/relationships/customXml" Target="../ink/ink1703.xml"/><Relationship Id="rId17" Type="http://schemas.openxmlformats.org/officeDocument/2006/relationships/image" Target="../media/image1448.png"/><Relationship Id="rId59" Type="http://schemas.openxmlformats.org/officeDocument/2006/relationships/image" Target="../media/image1469.png"/><Relationship Id="rId124" Type="http://schemas.openxmlformats.org/officeDocument/2006/relationships/customXml" Target="../ink/ink1633.xml"/><Relationship Id="rId70" Type="http://schemas.openxmlformats.org/officeDocument/2006/relationships/customXml" Target="../ink/ink1606.xml"/><Relationship Id="rId166" Type="http://schemas.openxmlformats.org/officeDocument/2006/relationships/customXml" Target="../ink/ink1654.xml"/><Relationship Id="rId331" Type="http://schemas.openxmlformats.org/officeDocument/2006/relationships/image" Target="../media/image1605.png"/><Relationship Id="rId373" Type="http://schemas.openxmlformats.org/officeDocument/2006/relationships/image" Target="../media/image1626.png"/><Relationship Id="rId429" Type="http://schemas.openxmlformats.org/officeDocument/2006/relationships/image" Target="../media/image165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56.png"/><Relationship Id="rId440" Type="http://schemas.openxmlformats.org/officeDocument/2006/relationships/customXml" Target="../ink/ink1791.xml"/><Relationship Id="rId28" Type="http://schemas.openxmlformats.org/officeDocument/2006/relationships/customXml" Target="../ink/ink1585.xml"/><Relationship Id="rId275" Type="http://schemas.openxmlformats.org/officeDocument/2006/relationships/image" Target="../media/image1577.png"/><Relationship Id="rId300" Type="http://schemas.openxmlformats.org/officeDocument/2006/relationships/customXml" Target="../ink/ink1721.xml"/><Relationship Id="rId81" Type="http://schemas.openxmlformats.org/officeDocument/2006/relationships/image" Target="../media/image1480.png"/><Relationship Id="rId135" Type="http://schemas.openxmlformats.org/officeDocument/2006/relationships/image" Target="../media/image1507.png"/><Relationship Id="rId177" Type="http://schemas.openxmlformats.org/officeDocument/2006/relationships/image" Target="../media/image1528.png"/><Relationship Id="rId342" Type="http://schemas.openxmlformats.org/officeDocument/2006/relationships/customXml" Target="../ink/ink1742.xml"/><Relationship Id="rId384" Type="http://schemas.openxmlformats.org/officeDocument/2006/relationships/customXml" Target="../ink/ink1763.xml"/><Relationship Id="rId202" Type="http://schemas.openxmlformats.org/officeDocument/2006/relationships/customXml" Target="../ink/ink1672.xml"/><Relationship Id="rId244" Type="http://schemas.openxmlformats.org/officeDocument/2006/relationships/customXml" Target="../ink/ink1693.xml"/><Relationship Id="rId39" Type="http://schemas.openxmlformats.org/officeDocument/2006/relationships/image" Target="../media/image1459.png"/><Relationship Id="rId286" Type="http://schemas.openxmlformats.org/officeDocument/2006/relationships/customXml" Target="../ink/ink1714.xml"/><Relationship Id="rId451" Type="http://schemas.openxmlformats.org/officeDocument/2006/relationships/image" Target="../media/image1665.png"/><Relationship Id="rId50" Type="http://schemas.openxmlformats.org/officeDocument/2006/relationships/customXml" Target="../ink/ink1596.xml"/><Relationship Id="rId104" Type="http://schemas.openxmlformats.org/officeDocument/2006/relationships/customXml" Target="../ink/ink1623.xml"/><Relationship Id="rId146" Type="http://schemas.openxmlformats.org/officeDocument/2006/relationships/customXml" Target="../ink/ink1644.xml"/><Relationship Id="rId188" Type="http://schemas.openxmlformats.org/officeDocument/2006/relationships/customXml" Target="../ink/ink1665.xml"/><Relationship Id="rId311" Type="http://schemas.openxmlformats.org/officeDocument/2006/relationships/image" Target="../media/image1595.png"/><Relationship Id="rId353" Type="http://schemas.openxmlformats.org/officeDocument/2006/relationships/image" Target="../media/image1616.png"/><Relationship Id="rId395" Type="http://schemas.openxmlformats.org/officeDocument/2006/relationships/image" Target="../media/image1637.png"/><Relationship Id="rId409" Type="http://schemas.openxmlformats.org/officeDocument/2006/relationships/image" Target="../media/image1644.png"/><Relationship Id="rId92" Type="http://schemas.openxmlformats.org/officeDocument/2006/relationships/customXml" Target="../ink/ink1617.xml"/><Relationship Id="rId213" Type="http://schemas.openxmlformats.org/officeDocument/2006/relationships/image" Target="../media/image1546.png"/><Relationship Id="rId420" Type="http://schemas.openxmlformats.org/officeDocument/2006/relationships/customXml" Target="../ink/ink178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6.png"/><Relationship Id="rId21" Type="http://schemas.openxmlformats.org/officeDocument/2006/relationships/image" Target="../media/image1679.png"/><Relationship Id="rId324" Type="http://schemas.openxmlformats.org/officeDocument/2006/relationships/customXml" Target="../ink/ink1962.xml"/><Relationship Id="rId531" Type="http://schemas.openxmlformats.org/officeDocument/2006/relationships/customXml" Target="../ink/ink2066.xml"/><Relationship Id="rId170" Type="http://schemas.openxmlformats.org/officeDocument/2006/relationships/customXml" Target="../ink/ink1885.xml"/><Relationship Id="rId268" Type="http://schemas.openxmlformats.org/officeDocument/2006/relationships/customXml" Target="../ink/ink1934.xml"/><Relationship Id="rId475" Type="http://schemas.openxmlformats.org/officeDocument/2006/relationships/customXml" Target="../ink/ink2038.xml"/><Relationship Id="rId32" Type="http://schemas.openxmlformats.org/officeDocument/2006/relationships/customXml" Target="../ink/ink1816.xml"/><Relationship Id="rId128" Type="http://schemas.openxmlformats.org/officeDocument/2006/relationships/customXml" Target="../ink/ink1864.xml"/><Relationship Id="rId335" Type="http://schemas.openxmlformats.org/officeDocument/2006/relationships/image" Target="../media/image1835.png"/><Relationship Id="rId542" Type="http://schemas.openxmlformats.org/officeDocument/2006/relationships/image" Target="../media/image1938.png"/><Relationship Id="rId181" Type="http://schemas.openxmlformats.org/officeDocument/2006/relationships/image" Target="../media/image1758.png"/><Relationship Id="rId402" Type="http://schemas.openxmlformats.org/officeDocument/2006/relationships/image" Target="../media/image1868.png"/><Relationship Id="rId279" Type="http://schemas.openxmlformats.org/officeDocument/2006/relationships/image" Target="../media/image1807.png"/><Relationship Id="rId486" Type="http://schemas.openxmlformats.org/officeDocument/2006/relationships/image" Target="../media/image1910.png"/><Relationship Id="rId43" Type="http://schemas.openxmlformats.org/officeDocument/2006/relationships/image" Target="../media/image1690.png"/><Relationship Id="rId139" Type="http://schemas.openxmlformats.org/officeDocument/2006/relationships/image" Target="../media/image1737.png"/><Relationship Id="rId346" Type="http://schemas.openxmlformats.org/officeDocument/2006/relationships/customXml" Target="../ink/ink1973.xml"/><Relationship Id="rId553" Type="http://schemas.openxmlformats.org/officeDocument/2006/relationships/customXml" Target="../ink/ink2077.xml"/><Relationship Id="rId192" Type="http://schemas.openxmlformats.org/officeDocument/2006/relationships/customXml" Target="../ink/ink1896.xml"/><Relationship Id="rId206" Type="http://schemas.openxmlformats.org/officeDocument/2006/relationships/customXml" Target="../ink/ink1903.xml"/><Relationship Id="rId413" Type="http://schemas.openxmlformats.org/officeDocument/2006/relationships/customXml" Target="../ink/ink2007.xml"/><Relationship Id="rId497" Type="http://schemas.openxmlformats.org/officeDocument/2006/relationships/customXml" Target="../ink/ink2049.xml"/><Relationship Id="rId357" Type="http://schemas.openxmlformats.org/officeDocument/2006/relationships/customXml" Target="../ink/ink1979.xml"/><Relationship Id="rId54" Type="http://schemas.openxmlformats.org/officeDocument/2006/relationships/customXml" Target="../ink/ink1827.xml"/><Relationship Id="rId217" Type="http://schemas.openxmlformats.org/officeDocument/2006/relationships/image" Target="../media/image1776.png"/><Relationship Id="rId564" Type="http://schemas.openxmlformats.org/officeDocument/2006/relationships/image" Target="../media/image1949.png"/><Relationship Id="rId424" Type="http://schemas.openxmlformats.org/officeDocument/2006/relationships/image" Target="../media/image1879.png"/><Relationship Id="rId270" Type="http://schemas.openxmlformats.org/officeDocument/2006/relationships/customXml" Target="../ink/ink1935.xml"/><Relationship Id="rId65" Type="http://schemas.openxmlformats.org/officeDocument/2006/relationships/image" Target="../media/image1700.png"/><Relationship Id="rId130" Type="http://schemas.openxmlformats.org/officeDocument/2006/relationships/customXml" Target="../ink/ink1865.xml"/><Relationship Id="rId368" Type="http://schemas.openxmlformats.org/officeDocument/2006/relationships/image" Target="../media/image1851.png"/><Relationship Id="rId575" Type="http://schemas.openxmlformats.org/officeDocument/2006/relationships/customXml" Target="../ink/ink2088.xml"/><Relationship Id="rId228" Type="http://schemas.openxmlformats.org/officeDocument/2006/relationships/customXml" Target="../ink/ink1914.xml"/><Relationship Id="rId435" Type="http://schemas.openxmlformats.org/officeDocument/2006/relationships/customXml" Target="../ink/ink2018.xml"/><Relationship Id="rId281" Type="http://schemas.openxmlformats.org/officeDocument/2006/relationships/image" Target="../media/image1808.png"/><Relationship Id="rId502" Type="http://schemas.openxmlformats.org/officeDocument/2006/relationships/image" Target="../media/image1918.png"/><Relationship Id="rId76" Type="http://schemas.openxmlformats.org/officeDocument/2006/relationships/customXml" Target="../ink/ink1838.xml"/><Relationship Id="rId141" Type="http://schemas.openxmlformats.org/officeDocument/2006/relationships/image" Target="../media/image1738.png"/><Relationship Id="rId379" Type="http://schemas.openxmlformats.org/officeDocument/2006/relationships/customXml" Target="../ink/ink1990.xml"/><Relationship Id="rId7" Type="http://schemas.openxmlformats.org/officeDocument/2006/relationships/image" Target="../media/image1672.png"/><Relationship Id="rId183" Type="http://schemas.openxmlformats.org/officeDocument/2006/relationships/image" Target="../media/image1759.png"/><Relationship Id="rId239" Type="http://schemas.openxmlformats.org/officeDocument/2006/relationships/image" Target="../media/image1787.png"/><Relationship Id="rId390" Type="http://schemas.openxmlformats.org/officeDocument/2006/relationships/image" Target="../media/image1862.png"/><Relationship Id="rId404" Type="http://schemas.openxmlformats.org/officeDocument/2006/relationships/image" Target="../media/image1869.png"/><Relationship Id="rId446" Type="http://schemas.openxmlformats.org/officeDocument/2006/relationships/image" Target="../media/image1890.png"/><Relationship Id="rId250" Type="http://schemas.openxmlformats.org/officeDocument/2006/relationships/customXml" Target="../ink/ink1925.xml"/><Relationship Id="rId292" Type="http://schemas.openxmlformats.org/officeDocument/2006/relationships/customXml" Target="../ink/ink1946.xml"/><Relationship Id="rId306" Type="http://schemas.openxmlformats.org/officeDocument/2006/relationships/customXml" Target="../ink/ink1953.xml"/><Relationship Id="rId488" Type="http://schemas.openxmlformats.org/officeDocument/2006/relationships/image" Target="../media/image1911.png"/><Relationship Id="rId45" Type="http://schemas.openxmlformats.org/officeDocument/2006/relationships/image" Target="../media/image1691.png"/><Relationship Id="rId87" Type="http://schemas.openxmlformats.org/officeDocument/2006/relationships/image" Target="../media/image1711.png"/><Relationship Id="rId110" Type="http://schemas.openxmlformats.org/officeDocument/2006/relationships/customXml" Target="../ink/ink1855.xml"/><Relationship Id="rId348" Type="http://schemas.openxmlformats.org/officeDocument/2006/relationships/customXml" Target="../ink/ink1974.xml"/><Relationship Id="rId513" Type="http://schemas.openxmlformats.org/officeDocument/2006/relationships/customXml" Target="../ink/ink2057.xml"/><Relationship Id="rId555" Type="http://schemas.openxmlformats.org/officeDocument/2006/relationships/customXml" Target="../ink/ink2078.xml"/><Relationship Id="rId152" Type="http://schemas.openxmlformats.org/officeDocument/2006/relationships/customXml" Target="../ink/ink1876.xml"/><Relationship Id="rId194" Type="http://schemas.openxmlformats.org/officeDocument/2006/relationships/customXml" Target="../ink/ink1897.xml"/><Relationship Id="rId208" Type="http://schemas.openxmlformats.org/officeDocument/2006/relationships/customXml" Target="../ink/ink1904.xml"/><Relationship Id="rId415" Type="http://schemas.openxmlformats.org/officeDocument/2006/relationships/customXml" Target="../ink/ink2008.xml"/><Relationship Id="rId457" Type="http://schemas.openxmlformats.org/officeDocument/2006/relationships/customXml" Target="../ink/ink2029.xml"/><Relationship Id="rId261" Type="http://schemas.openxmlformats.org/officeDocument/2006/relationships/image" Target="../media/image1798.png"/><Relationship Id="rId499" Type="http://schemas.openxmlformats.org/officeDocument/2006/relationships/customXml" Target="../ink/ink2050.xml"/><Relationship Id="rId14" Type="http://schemas.openxmlformats.org/officeDocument/2006/relationships/customXml" Target="../ink/ink1807.xml"/><Relationship Id="rId56" Type="http://schemas.openxmlformats.org/officeDocument/2006/relationships/customXml" Target="../ink/ink1828.xml"/><Relationship Id="rId317" Type="http://schemas.openxmlformats.org/officeDocument/2006/relationships/image" Target="../media/image1826.png"/><Relationship Id="rId359" Type="http://schemas.openxmlformats.org/officeDocument/2006/relationships/customXml" Target="../ink/ink1980.xml"/><Relationship Id="rId524" Type="http://schemas.openxmlformats.org/officeDocument/2006/relationships/image" Target="../media/image1929.png"/><Relationship Id="rId566" Type="http://schemas.openxmlformats.org/officeDocument/2006/relationships/image" Target="../media/image1950.png"/><Relationship Id="rId98" Type="http://schemas.openxmlformats.org/officeDocument/2006/relationships/customXml" Target="../ink/ink1849.xml"/><Relationship Id="rId121" Type="http://schemas.openxmlformats.org/officeDocument/2006/relationships/image" Target="../media/image1728.png"/><Relationship Id="rId163" Type="http://schemas.openxmlformats.org/officeDocument/2006/relationships/image" Target="../media/image1749.png"/><Relationship Id="rId219" Type="http://schemas.openxmlformats.org/officeDocument/2006/relationships/image" Target="../media/image1777.png"/><Relationship Id="rId370" Type="http://schemas.openxmlformats.org/officeDocument/2006/relationships/image" Target="../media/image1852.png"/><Relationship Id="rId426" Type="http://schemas.openxmlformats.org/officeDocument/2006/relationships/image" Target="../media/image1880.png"/><Relationship Id="rId230" Type="http://schemas.openxmlformats.org/officeDocument/2006/relationships/customXml" Target="../ink/ink1915.xml"/><Relationship Id="rId468" Type="http://schemas.openxmlformats.org/officeDocument/2006/relationships/image" Target="../media/image1901.png"/><Relationship Id="rId25" Type="http://schemas.openxmlformats.org/officeDocument/2006/relationships/image" Target="../media/image1681.png"/><Relationship Id="rId67" Type="http://schemas.openxmlformats.org/officeDocument/2006/relationships/image" Target="../media/image1701.png"/><Relationship Id="rId272" Type="http://schemas.openxmlformats.org/officeDocument/2006/relationships/customXml" Target="../ink/ink1936.xml"/><Relationship Id="rId328" Type="http://schemas.openxmlformats.org/officeDocument/2006/relationships/customXml" Target="../ink/ink1964.xml"/><Relationship Id="rId535" Type="http://schemas.openxmlformats.org/officeDocument/2006/relationships/customXml" Target="../ink/ink2068.xml"/><Relationship Id="rId577" Type="http://schemas.openxmlformats.org/officeDocument/2006/relationships/customXml" Target="../ink/ink2089.xml"/><Relationship Id="rId132" Type="http://schemas.openxmlformats.org/officeDocument/2006/relationships/customXml" Target="../ink/ink1866.xml"/><Relationship Id="rId174" Type="http://schemas.openxmlformats.org/officeDocument/2006/relationships/customXml" Target="../ink/ink1887.xml"/><Relationship Id="rId381" Type="http://schemas.openxmlformats.org/officeDocument/2006/relationships/customXml" Target="../ink/ink1991.xml"/><Relationship Id="rId241" Type="http://schemas.openxmlformats.org/officeDocument/2006/relationships/image" Target="../media/image1788.png"/><Relationship Id="rId437" Type="http://schemas.openxmlformats.org/officeDocument/2006/relationships/customXml" Target="../ink/ink2019.xml"/><Relationship Id="rId479" Type="http://schemas.openxmlformats.org/officeDocument/2006/relationships/customXml" Target="../ink/ink2040.xml"/><Relationship Id="rId36" Type="http://schemas.openxmlformats.org/officeDocument/2006/relationships/customXml" Target="../ink/ink1818.xml"/><Relationship Id="rId283" Type="http://schemas.openxmlformats.org/officeDocument/2006/relationships/image" Target="../media/image1809.png"/><Relationship Id="rId339" Type="http://schemas.openxmlformats.org/officeDocument/2006/relationships/image" Target="../media/image1837.png"/><Relationship Id="rId490" Type="http://schemas.openxmlformats.org/officeDocument/2006/relationships/image" Target="../media/image1912.png"/><Relationship Id="rId504" Type="http://schemas.openxmlformats.org/officeDocument/2006/relationships/image" Target="../media/image1919.png"/><Relationship Id="rId546" Type="http://schemas.openxmlformats.org/officeDocument/2006/relationships/image" Target="../media/image1940.png"/><Relationship Id="rId78" Type="http://schemas.openxmlformats.org/officeDocument/2006/relationships/customXml" Target="../ink/ink1839.xml"/><Relationship Id="rId101" Type="http://schemas.openxmlformats.org/officeDocument/2006/relationships/image" Target="../media/image1718.png"/><Relationship Id="rId143" Type="http://schemas.openxmlformats.org/officeDocument/2006/relationships/image" Target="../media/image1739.png"/><Relationship Id="rId185" Type="http://schemas.openxmlformats.org/officeDocument/2006/relationships/image" Target="../media/image1760.png"/><Relationship Id="rId350" Type="http://schemas.openxmlformats.org/officeDocument/2006/relationships/customXml" Target="../ink/ink1975.xml"/><Relationship Id="rId406" Type="http://schemas.openxmlformats.org/officeDocument/2006/relationships/image" Target="../media/image1870.png"/><Relationship Id="rId9" Type="http://schemas.openxmlformats.org/officeDocument/2006/relationships/image" Target="../media/image1673.png"/><Relationship Id="rId210" Type="http://schemas.openxmlformats.org/officeDocument/2006/relationships/customXml" Target="../ink/ink1905.xml"/><Relationship Id="rId392" Type="http://schemas.openxmlformats.org/officeDocument/2006/relationships/image" Target="../media/image1863.png"/><Relationship Id="rId448" Type="http://schemas.openxmlformats.org/officeDocument/2006/relationships/image" Target="../media/image1891.png"/><Relationship Id="rId252" Type="http://schemas.openxmlformats.org/officeDocument/2006/relationships/customXml" Target="../ink/ink1926.xml"/><Relationship Id="rId294" Type="http://schemas.openxmlformats.org/officeDocument/2006/relationships/customXml" Target="../ink/ink1947.xml"/><Relationship Id="rId308" Type="http://schemas.openxmlformats.org/officeDocument/2006/relationships/customXml" Target="../ink/ink1954.xml"/><Relationship Id="rId515" Type="http://schemas.openxmlformats.org/officeDocument/2006/relationships/customXml" Target="../ink/ink2058.xml"/><Relationship Id="rId47" Type="http://schemas.openxmlformats.org/officeDocument/2006/relationships/image" Target="../media/image1692.png"/><Relationship Id="rId89" Type="http://schemas.openxmlformats.org/officeDocument/2006/relationships/image" Target="../media/image1712.png"/><Relationship Id="rId112" Type="http://schemas.openxmlformats.org/officeDocument/2006/relationships/customXml" Target="../ink/ink1856.xml"/><Relationship Id="rId154" Type="http://schemas.openxmlformats.org/officeDocument/2006/relationships/customXml" Target="../ink/ink1877.xml"/><Relationship Id="rId361" Type="http://schemas.openxmlformats.org/officeDocument/2006/relationships/customXml" Target="../ink/ink1981.xml"/><Relationship Id="rId557" Type="http://schemas.openxmlformats.org/officeDocument/2006/relationships/customXml" Target="../ink/ink2079.xml"/><Relationship Id="rId196" Type="http://schemas.openxmlformats.org/officeDocument/2006/relationships/customXml" Target="../ink/ink1898.xml"/><Relationship Id="rId417" Type="http://schemas.openxmlformats.org/officeDocument/2006/relationships/customXml" Target="../ink/ink2009.xml"/><Relationship Id="rId459" Type="http://schemas.openxmlformats.org/officeDocument/2006/relationships/customXml" Target="../ink/ink2030.xml"/><Relationship Id="rId16" Type="http://schemas.openxmlformats.org/officeDocument/2006/relationships/customXml" Target="../ink/ink1808.xml"/><Relationship Id="rId221" Type="http://schemas.openxmlformats.org/officeDocument/2006/relationships/image" Target="../media/image1778.png"/><Relationship Id="rId263" Type="http://schemas.openxmlformats.org/officeDocument/2006/relationships/image" Target="../media/image1799.png"/><Relationship Id="rId319" Type="http://schemas.openxmlformats.org/officeDocument/2006/relationships/image" Target="../media/image1827.png"/><Relationship Id="rId470" Type="http://schemas.openxmlformats.org/officeDocument/2006/relationships/image" Target="../media/image1902.png"/><Relationship Id="rId526" Type="http://schemas.openxmlformats.org/officeDocument/2006/relationships/image" Target="../media/image1930.png"/><Relationship Id="rId58" Type="http://schemas.openxmlformats.org/officeDocument/2006/relationships/customXml" Target="../ink/ink1829.xml"/><Relationship Id="rId123" Type="http://schemas.openxmlformats.org/officeDocument/2006/relationships/image" Target="../media/image1729.png"/><Relationship Id="rId330" Type="http://schemas.openxmlformats.org/officeDocument/2006/relationships/customXml" Target="../ink/ink1965.xml"/><Relationship Id="rId568" Type="http://schemas.openxmlformats.org/officeDocument/2006/relationships/image" Target="../media/image1951.png"/><Relationship Id="rId165" Type="http://schemas.openxmlformats.org/officeDocument/2006/relationships/image" Target="../media/image1750.png"/><Relationship Id="rId372" Type="http://schemas.openxmlformats.org/officeDocument/2006/relationships/image" Target="../media/image1853.png"/><Relationship Id="rId428" Type="http://schemas.openxmlformats.org/officeDocument/2006/relationships/image" Target="../media/image1881.png"/><Relationship Id="rId232" Type="http://schemas.openxmlformats.org/officeDocument/2006/relationships/customXml" Target="../ink/ink1916.xml"/><Relationship Id="rId274" Type="http://schemas.openxmlformats.org/officeDocument/2006/relationships/customXml" Target="../ink/ink1937.xml"/><Relationship Id="rId481" Type="http://schemas.openxmlformats.org/officeDocument/2006/relationships/customXml" Target="../ink/ink2041.xml"/><Relationship Id="rId27" Type="http://schemas.openxmlformats.org/officeDocument/2006/relationships/image" Target="../media/image1682.png"/><Relationship Id="rId69" Type="http://schemas.openxmlformats.org/officeDocument/2006/relationships/image" Target="../media/image1702.png"/><Relationship Id="rId134" Type="http://schemas.openxmlformats.org/officeDocument/2006/relationships/customXml" Target="../ink/ink1867.xml"/><Relationship Id="rId537" Type="http://schemas.openxmlformats.org/officeDocument/2006/relationships/customXml" Target="../ink/ink2069.xml"/><Relationship Id="rId579" Type="http://schemas.openxmlformats.org/officeDocument/2006/relationships/customXml" Target="../ink/ink2090.xml"/><Relationship Id="rId80" Type="http://schemas.openxmlformats.org/officeDocument/2006/relationships/customXml" Target="../ink/ink1840.xml"/><Relationship Id="rId176" Type="http://schemas.openxmlformats.org/officeDocument/2006/relationships/customXml" Target="../ink/ink1888.xml"/><Relationship Id="rId341" Type="http://schemas.openxmlformats.org/officeDocument/2006/relationships/image" Target="../media/image1838.png"/><Relationship Id="rId383" Type="http://schemas.openxmlformats.org/officeDocument/2006/relationships/customXml" Target="../ink/ink1992.xml"/><Relationship Id="rId439" Type="http://schemas.openxmlformats.org/officeDocument/2006/relationships/customXml" Target="../ink/ink2020.xml"/><Relationship Id="rId201" Type="http://schemas.openxmlformats.org/officeDocument/2006/relationships/image" Target="../media/image1768.png"/><Relationship Id="rId243" Type="http://schemas.openxmlformats.org/officeDocument/2006/relationships/image" Target="../media/image1789.png"/><Relationship Id="rId285" Type="http://schemas.openxmlformats.org/officeDocument/2006/relationships/image" Target="../media/image1810.png"/><Relationship Id="rId450" Type="http://schemas.openxmlformats.org/officeDocument/2006/relationships/image" Target="../media/image1892.png"/><Relationship Id="rId506" Type="http://schemas.openxmlformats.org/officeDocument/2006/relationships/image" Target="../media/image1920.png"/><Relationship Id="rId38" Type="http://schemas.openxmlformats.org/officeDocument/2006/relationships/customXml" Target="../ink/ink1819.xml"/><Relationship Id="rId103" Type="http://schemas.openxmlformats.org/officeDocument/2006/relationships/image" Target="../media/image1719.png"/><Relationship Id="rId310" Type="http://schemas.openxmlformats.org/officeDocument/2006/relationships/customXml" Target="../ink/ink1955.xml"/><Relationship Id="rId492" Type="http://schemas.openxmlformats.org/officeDocument/2006/relationships/image" Target="../media/image1913.png"/><Relationship Id="rId548" Type="http://schemas.openxmlformats.org/officeDocument/2006/relationships/image" Target="../media/image1941.png"/><Relationship Id="rId91" Type="http://schemas.openxmlformats.org/officeDocument/2006/relationships/image" Target="../media/image1713.png"/><Relationship Id="rId145" Type="http://schemas.openxmlformats.org/officeDocument/2006/relationships/image" Target="../media/image1740.png"/><Relationship Id="rId187" Type="http://schemas.openxmlformats.org/officeDocument/2006/relationships/image" Target="../media/image1761.png"/><Relationship Id="rId352" Type="http://schemas.openxmlformats.org/officeDocument/2006/relationships/customXml" Target="../ink/ink1976.xml"/><Relationship Id="rId394" Type="http://schemas.openxmlformats.org/officeDocument/2006/relationships/image" Target="../media/image1864.png"/><Relationship Id="rId408" Type="http://schemas.openxmlformats.org/officeDocument/2006/relationships/image" Target="../media/image1871.png"/><Relationship Id="rId212" Type="http://schemas.openxmlformats.org/officeDocument/2006/relationships/customXml" Target="../ink/ink1906.xml"/><Relationship Id="rId254" Type="http://schemas.openxmlformats.org/officeDocument/2006/relationships/customXml" Target="../ink/ink1927.xml"/><Relationship Id="rId49" Type="http://schemas.openxmlformats.org/officeDocument/2006/relationships/image" Target="../media/image1693.png"/><Relationship Id="rId114" Type="http://schemas.openxmlformats.org/officeDocument/2006/relationships/customXml" Target="../ink/ink1857.xml"/><Relationship Id="rId296" Type="http://schemas.openxmlformats.org/officeDocument/2006/relationships/customXml" Target="../ink/ink1948.xml"/><Relationship Id="rId461" Type="http://schemas.openxmlformats.org/officeDocument/2006/relationships/customXml" Target="../ink/ink2031.xml"/><Relationship Id="rId517" Type="http://schemas.openxmlformats.org/officeDocument/2006/relationships/customXml" Target="../ink/ink2059.xml"/><Relationship Id="rId559" Type="http://schemas.openxmlformats.org/officeDocument/2006/relationships/customXml" Target="../ink/ink2080.xml"/><Relationship Id="rId60" Type="http://schemas.openxmlformats.org/officeDocument/2006/relationships/customXml" Target="../ink/ink1830.xml"/><Relationship Id="rId156" Type="http://schemas.openxmlformats.org/officeDocument/2006/relationships/customXml" Target="../ink/ink1878.xml"/><Relationship Id="rId198" Type="http://schemas.openxmlformats.org/officeDocument/2006/relationships/customXml" Target="../ink/ink1899.xml"/><Relationship Id="rId321" Type="http://schemas.openxmlformats.org/officeDocument/2006/relationships/image" Target="../media/image1828.png"/><Relationship Id="rId363" Type="http://schemas.openxmlformats.org/officeDocument/2006/relationships/customXml" Target="../ink/ink1982.xml"/><Relationship Id="rId419" Type="http://schemas.openxmlformats.org/officeDocument/2006/relationships/customXml" Target="../ink/ink2010.xml"/><Relationship Id="rId570" Type="http://schemas.openxmlformats.org/officeDocument/2006/relationships/image" Target="../media/image1952.png"/><Relationship Id="rId223" Type="http://schemas.openxmlformats.org/officeDocument/2006/relationships/image" Target="../media/image1779.png"/><Relationship Id="rId430" Type="http://schemas.openxmlformats.org/officeDocument/2006/relationships/image" Target="../media/image1882.png"/><Relationship Id="rId18" Type="http://schemas.openxmlformats.org/officeDocument/2006/relationships/customXml" Target="../ink/ink1809.xml"/><Relationship Id="rId265" Type="http://schemas.openxmlformats.org/officeDocument/2006/relationships/image" Target="../media/image1800.png"/><Relationship Id="rId472" Type="http://schemas.openxmlformats.org/officeDocument/2006/relationships/image" Target="../media/image1903.png"/><Relationship Id="rId528" Type="http://schemas.openxmlformats.org/officeDocument/2006/relationships/image" Target="../media/image1931.png"/><Relationship Id="rId125" Type="http://schemas.openxmlformats.org/officeDocument/2006/relationships/image" Target="../media/image1730.png"/><Relationship Id="rId167" Type="http://schemas.openxmlformats.org/officeDocument/2006/relationships/image" Target="../media/image1751.png"/><Relationship Id="rId332" Type="http://schemas.openxmlformats.org/officeDocument/2006/relationships/customXml" Target="../ink/ink1966.xml"/><Relationship Id="rId374" Type="http://schemas.openxmlformats.org/officeDocument/2006/relationships/image" Target="../media/image1854.png"/><Relationship Id="rId581" Type="http://schemas.openxmlformats.org/officeDocument/2006/relationships/customXml" Target="../ink/ink2091.xml"/><Relationship Id="rId71" Type="http://schemas.openxmlformats.org/officeDocument/2006/relationships/image" Target="../media/image1703.png"/><Relationship Id="rId234" Type="http://schemas.openxmlformats.org/officeDocument/2006/relationships/customXml" Target="../ink/ink1917.xml"/><Relationship Id="rId2" Type="http://schemas.openxmlformats.org/officeDocument/2006/relationships/customXml" Target="../ink/ink1801.xml"/><Relationship Id="rId29" Type="http://schemas.openxmlformats.org/officeDocument/2006/relationships/image" Target="../media/image1683.png"/><Relationship Id="rId276" Type="http://schemas.openxmlformats.org/officeDocument/2006/relationships/customXml" Target="../ink/ink1938.xml"/><Relationship Id="rId441" Type="http://schemas.openxmlformats.org/officeDocument/2006/relationships/customXml" Target="../ink/ink2021.xml"/><Relationship Id="rId483" Type="http://schemas.openxmlformats.org/officeDocument/2006/relationships/customXml" Target="../ink/ink2042.xml"/><Relationship Id="rId539" Type="http://schemas.openxmlformats.org/officeDocument/2006/relationships/customXml" Target="../ink/ink2070.xml"/><Relationship Id="rId40" Type="http://schemas.openxmlformats.org/officeDocument/2006/relationships/customXml" Target="../ink/ink1820.xml"/><Relationship Id="rId136" Type="http://schemas.openxmlformats.org/officeDocument/2006/relationships/customXml" Target="../ink/ink1868.xml"/><Relationship Id="rId178" Type="http://schemas.openxmlformats.org/officeDocument/2006/relationships/customXml" Target="../ink/ink1889.xml"/><Relationship Id="rId301" Type="http://schemas.openxmlformats.org/officeDocument/2006/relationships/image" Target="../media/image1818.png"/><Relationship Id="rId343" Type="http://schemas.openxmlformats.org/officeDocument/2006/relationships/image" Target="../media/image1839.png"/><Relationship Id="rId550" Type="http://schemas.openxmlformats.org/officeDocument/2006/relationships/image" Target="../media/image1942.png"/><Relationship Id="rId82" Type="http://schemas.openxmlformats.org/officeDocument/2006/relationships/customXml" Target="../ink/ink1841.xml"/><Relationship Id="rId203" Type="http://schemas.openxmlformats.org/officeDocument/2006/relationships/image" Target="../media/image1769.png"/><Relationship Id="rId385" Type="http://schemas.openxmlformats.org/officeDocument/2006/relationships/customXml" Target="../ink/ink1993.xml"/><Relationship Id="rId245" Type="http://schemas.openxmlformats.org/officeDocument/2006/relationships/image" Target="../media/image1790.png"/><Relationship Id="rId287" Type="http://schemas.openxmlformats.org/officeDocument/2006/relationships/image" Target="../media/image1811.png"/><Relationship Id="rId410" Type="http://schemas.openxmlformats.org/officeDocument/2006/relationships/image" Target="../media/image1872.png"/><Relationship Id="rId452" Type="http://schemas.openxmlformats.org/officeDocument/2006/relationships/image" Target="../media/image1893.png"/><Relationship Id="rId494" Type="http://schemas.openxmlformats.org/officeDocument/2006/relationships/image" Target="../media/image1914.png"/><Relationship Id="rId508" Type="http://schemas.openxmlformats.org/officeDocument/2006/relationships/image" Target="../media/image1921.png"/><Relationship Id="rId105" Type="http://schemas.openxmlformats.org/officeDocument/2006/relationships/image" Target="../media/image1720.png"/><Relationship Id="rId147" Type="http://schemas.openxmlformats.org/officeDocument/2006/relationships/image" Target="../media/image1741.png"/><Relationship Id="rId312" Type="http://schemas.openxmlformats.org/officeDocument/2006/relationships/customXml" Target="../ink/ink1956.xml"/><Relationship Id="rId354" Type="http://schemas.openxmlformats.org/officeDocument/2006/relationships/customXml" Target="../ink/ink1977.xml"/><Relationship Id="rId51" Type="http://schemas.openxmlformats.org/officeDocument/2006/relationships/image" Target="../media/image1694.png"/><Relationship Id="rId93" Type="http://schemas.openxmlformats.org/officeDocument/2006/relationships/image" Target="../media/image1714.png"/><Relationship Id="rId189" Type="http://schemas.openxmlformats.org/officeDocument/2006/relationships/image" Target="../media/image1762.png"/><Relationship Id="rId396" Type="http://schemas.openxmlformats.org/officeDocument/2006/relationships/image" Target="../media/image1865.png"/><Relationship Id="rId561" Type="http://schemas.openxmlformats.org/officeDocument/2006/relationships/customXml" Target="../ink/ink2081.xml"/><Relationship Id="rId214" Type="http://schemas.openxmlformats.org/officeDocument/2006/relationships/customXml" Target="../ink/ink1907.xml"/><Relationship Id="rId256" Type="http://schemas.openxmlformats.org/officeDocument/2006/relationships/customXml" Target="../ink/ink1928.xml"/><Relationship Id="rId298" Type="http://schemas.openxmlformats.org/officeDocument/2006/relationships/customXml" Target="../ink/ink1949.xml"/><Relationship Id="rId421" Type="http://schemas.openxmlformats.org/officeDocument/2006/relationships/customXml" Target="../ink/ink2011.xml"/><Relationship Id="rId463" Type="http://schemas.openxmlformats.org/officeDocument/2006/relationships/customXml" Target="../ink/ink2032.xml"/><Relationship Id="rId519" Type="http://schemas.openxmlformats.org/officeDocument/2006/relationships/customXml" Target="../ink/ink2060.xml"/><Relationship Id="rId116" Type="http://schemas.openxmlformats.org/officeDocument/2006/relationships/customXml" Target="../ink/ink1858.xml"/><Relationship Id="rId158" Type="http://schemas.openxmlformats.org/officeDocument/2006/relationships/customXml" Target="../ink/ink1879.xml"/><Relationship Id="rId323" Type="http://schemas.openxmlformats.org/officeDocument/2006/relationships/image" Target="../media/image1829.png"/><Relationship Id="rId530" Type="http://schemas.openxmlformats.org/officeDocument/2006/relationships/image" Target="../media/image1932.png"/><Relationship Id="rId20" Type="http://schemas.openxmlformats.org/officeDocument/2006/relationships/customXml" Target="../ink/ink1810.xml"/><Relationship Id="rId62" Type="http://schemas.openxmlformats.org/officeDocument/2006/relationships/customXml" Target="../ink/ink1831.xml"/><Relationship Id="rId365" Type="http://schemas.openxmlformats.org/officeDocument/2006/relationships/customXml" Target="../ink/ink1983.xml"/><Relationship Id="rId572" Type="http://schemas.openxmlformats.org/officeDocument/2006/relationships/image" Target="../media/image1953.png"/><Relationship Id="rId225" Type="http://schemas.openxmlformats.org/officeDocument/2006/relationships/image" Target="../media/image1780.png"/><Relationship Id="rId267" Type="http://schemas.openxmlformats.org/officeDocument/2006/relationships/image" Target="../media/image1801.png"/><Relationship Id="rId432" Type="http://schemas.openxmlformats.org/officeDocument/2006/relationships/image" Target="../media/image1883.png"/><Relationship Id="rId474" Type="http://schemas.openxmlformats.org/officeDocument/2006/relationships/image" Target="../media/image1904.png"/><Relationship Id="rId127" Type="http://schemas.openxmlformats.org/officeDocument/2006/relationships/image" Target="../media/image1731.png"/><Relationship Id="rId31" Type="http://schemas.openxmlformats.org/officeDocument/2006/relationships/image" Target="../media/image1684.png"/><Relationship Id="rId73" Type="http://schemas.openxmlformats.org/officeDocument/2006/relationships/image" Target="../media/image1704.png"/><Relationship Id="rId169" Type="http://schemas.openxmlformats.org/officeDocument/2006/relationships/image" Target="../media/image1752.png"/><Relationship Id="rId334" Type="http://schemas.openxmlformats.org/officeDocument/2006/relationships/customXml" Target="../ink/ink1967.xml"/><Relationship Id="rId376" Type="http://schemas.openxmlformats.org/officeDocument/2006/relationships/image" Target="../media/image1855.png"/><Relationship Id="rId541" Type="http://schemas.openxmlformats.org/officeDocument/2006/relationships/customXml" Target="../ink/ink2071.xml"/><Relationship Id="rId4" Type="http://schemas.openxmlformats.org/officeDocument/2006/relationships/customXml" Target="../ink/ink1802.xml"/><Relationship Id="rId180" Type="http://schemas.openxmlformats.org/officeDocument/2006/relationships/customXml" Target="../ink/ink1890.xml"/><Relationship Id="rId236" Type="http://schemas.openxmlformats.org/officeDocument/2006/relationships/customXml" Target="../ink/ink1918.xml"/><Relationship Id="rId278" Type="http://schemas.openxmlformats.org/officeDocument/2006/relationships/customXml" Target="../ink/ink1939.xml"/><Relationship Id="rId401" Type="http://schemas.openxmlformats.org/officeDocument/2006/relationships/customXml" Target="../ink/ink2001.xml"/><Relationship Id="rId443" Type="http://schemas.openxmlformats.org/officeDocument/2006/relationships/customXml" Target="../ink/ink2022.xml"/><Relationship Id="rId303" Type="http://schemas.openxmlformats.org/officeDocument/2006/relationships/image" Target="../media/image1819.png"/><Relationship Id="rId485" Type="http://schemas.openxmlformats.org/officeDocument/2006/relationships/customXml" Target="../ink/ink2043.xml"/><Relationship Id="rId42" Type="http://schemas.openxmlformats.org/officeDocument/2006/relationships/customXml" Target="../ink/ink1821.xml"/><Relationship Id="rId84" Type="http://schemas.openxmlformats.org/officeDocument/2006/relationships/customXml" Target="../ink/ink1842.xml"/><Relationship Id="rId138" Type="http://schemas.openxmlformats.org/officeDocument/2006/relationships/customXml" Target="../ink/ink1869.xml"/><Relationship Id="rId345" Type="http://schemas.openxmlformats.org/officeDocument/2006/relationships/image" Target="../media/image1840.png"/><Relationship Id="rId387" Type="http://schemas.openxmlformats.org/officeDocument/2006/relationships/customXml" Target="../ink/ink1994.xml"/><Relationship Id="rId510" Type="http://schemas.openxmlformats.org/officeDocument/2006/relationships/image" Target="../media/image1922.png"/><Relationship Id="rId552" Type="http://schemas.openxmlformats.org/officeDocument/2006/relationships/image" Target="../media/image1943.png"/><Relationship Id="rId191" Type="http://schemas.openxmlformats.org/officeDocument/2006/relationships/image" Target="../media/image1763.png"/><Relationship Id="rId205" Type="http://schemas.openxmlformats.org/officeDocument/2006/relationships/image" Target="../media/image1770.png"/><Relationship Id="rId247" Type="http://schemas.openxmlformats.org/officeDocument/2006/relationships/image" Target="../media/image1791.png"/><Relationship Id="rId412" Type="http://schemas.openxmlformats.org/officeDocument/2006/relationships/image" Target="../media/image1873.png"/><Relationship Id="rId107" Type="http://schemas.openxmlformats.org/officeDocument/2006/relationships/image" Target="../media/image1721.png"/><Relationship Id="rId289" Type="http://schemas.openxmlformats.org/officeDocument/2006/relationships/image" Target="../media/image1812.png"/><Relationship Id="rId454" Type="http://schemas.openxmlformats.org/officeDocument/2006/relationships/image" Target="../media/image1894.png"/><Relationship Id="rId496" Type="http://schemas.openxmlformats.org/officeDocument/2006/relationships/image" Target="../media/image1915.png"/><Relationship Id="rId11" Type="http://schemas.openxmlformats.org/officeDocument/2006/relationships/image" Target="../media/image1674.png"/><Relationship Id="rId53" Type="http://schemas.openxmlformats.org/officeDocument/2006/relationships/image" Target="../media/image1695.png"/><Relationship Id="rId149" Type="http://schemas.openxmlformats.org/officeDocument/2006/relationships/image" Target="../media/image1742.png"/><Relationship Id="rId314" Type="http://schemas.openxmlformats.org/officeDocument/2006/relationships/customXml" Target="../ink/ink1957.xml"/><Relationship Id="rId356" Type="http://schemas.openxmlformats.org/officeDocument/2006/relationships/image" Target="../media/image1845.png"/><Relationship Id="rId398" Type="http://schemas.openxmlformats.org/officeDocument/2006/relationships/image" Target="../media/image1866.png"/><Relationship Id="rId521" Type="http://schemas.openxmlformats.org/officeDocument/2006/relationships/customXml" Target="../ink/ink2061.xml"/><Relationship Id="rId563" Type="http://schemas.openxmlformats.org/officeDocument/2006/relationships/customXml" Target="../ink/ink2082.xml"/><Relationship Id="rId95" Type="http://schemas.openxmlformats.org/officeDocument/2006/relationships/image" Target="../media/image1715.png"/><Relationship Id="rId160" Type="http://schemas.openxmlformats.org/officeDocument/2006/relationships/customXml" Target="../ink/ink1880.xml"/><Relationship Id="rId216" Type="http://schemas.openxmlformats.org/officeDocument/2006/relationships/customXml" Target="../ink/ink1908.xml"/><Relationship Id="rId423" Type="http://schemas.openxmlformats.org/officeDocument/2006/relationships/customXml" Target="../ink/ink2012.xml"/><Relationship Id="rId258" Type="http://schemas.openxmlformats.org/officeDocument/2006/relationships/customXml" Target="../ink/ink1929.xml"/><Relationship Id="rId465" Type="http://schemas.openxmlformats.org/officeDocument/2006/relationships/customXml" Target="../ink/ink2033.xml"/><Relationship Id="rId22" Type="http://schemas.openxmlformats.org/officeDocument/2006/relationships/customXml" Target="../ink/ink1811.xml"/><Relationship Id="rId64" Type="http://schemas.openxmlformats.org/officeDocument/2006/relationships/customXml" Target="../ink/ink1832.xml"/><Relationship Id="rId118" Type="http://schemas.openxmlformats.org/officeDocument/2006/relationships/customXml" Target="../ink/ink1859.xml"/><Relationship Id="rId325" Type="http://schemas.openxmlformats.org/officeDocument/2006/relationships/image" Target="../media/image1830.png"/><Relationship Id="rId367" Type="http://schemas.openxmlformats.org/officeDocument/2006/relationships/customXml" Target="../ink/ink1984.xml"/><Relationship Id="rId532" Type="http://schemas.openxmlformats.org/officeDocument/2006/relationships/image" Target="../media/image1933.png"/><Relationship Id="rId574" Type="http://schemas.openxmlformats.org/officeDocument/2006/relationships/image" Target="../media/image1954.png"/><Relationship Id="rId171" Type="http://schemas.openxmlformats.org/officeDocument/2006/relationships/image" Target="../media/image1753.png"/><Relationship Id="rId227" Type="http://schemas.openxmlformats.org/officeDocument/2006/relationships/image" Target="../media/image1781.png"/><Relationship Id="rId269" Type="http://schemas.openxmlformats.org/officeDocument/2006/relationships/image" Target="../media/image1802.png"/><Relationship Id="rId434" Type="http://schemas.openxmlformats.org/officeDocument/2006/relationships/image" Target="../media/image1884.png"/><Relationship Id="rId476" Type="http://schemas.openxmlformats.org/officeDocument/2006/relationships/image" Target="../media/image1905.png"/><Relationship Id="rId33" Type="http://schemas.openxmlformats.org/officeDocument/2006/relationships/image" Target="../media/image1685.png"/><Relationship Id="rId129" Type="http://schemas.openxmlformats.org/officeDocument/2006/relationships/image" Target="../media/image1732.png"/><Relationship Id="rId280" Type="http://schemas.openxmlformats.org/officeDocument/2006/relationships/customXml" Target="../ink/ink1940.xml"/><Relationship Id="rId336" Type="http://schemas.openxmlformats.org/officeDocument/2006/relationships/customXml" Target="../ink/ink1968.xml"/><Relationship Id="rId501" Type="http://schemas.openxmlformats.org/officeDocument/2006/relationships/customXml" Target="../ink/ink2051.xml"/><Relationship Id="rId543" Type="http://schemas.openxmlformats.org/officeDocument/2006/relationships/customXml" Target="../ink/ink2072.xml"/><Relationship Id="rId75" Type="http://schemas.openxmlformats.org/officeDocument/2006/relationships/image" Target="../media/image1705.png"/><Relationship Id="rId140" Type="http://schemas.openxmlformats.org/officeDocument/2006/relationships/customXml" Target="../ink/ink1870.xml"/><Relationship Id="rId182" Type="http://schemas.openxmlformats.org/officeDocument/2006/relationships/customXml" Target="../ink/ink1891.xml"/><Relationship Id="rId378" Type="http://schemas.openxmlformats.org/officeDocument/2006/relationships/image" Target="../media/image1856.png"/><Relationship Id="rId403" Type="http://schemas.openxmlformats.org/officeDocument/2006/relationships/customXml" Target="../ink/ink2002.xml"/><Relationship Id="rId6" Type="http://schemas.openxmlformats.org/officeDocument/2006/relationships/customXml" Target="../ink/ink1803.xml"/><Relationship Id="rId238" Type="http://schemas.openxmlformats.org/officeDocument/2006/relationships/customXml" Target="../ink/ink1919.xml"/><Relationship Id="rId445" Type="http://schemas.openxmlformats.org/officeDocument/2006/relationships/customXml" Target="../ink/ink2023.xml"/><Relationship Id="rId487" Type="http://schemas.openxmlformats.org/officeDocument/2006/relationships/customXml" Target="../ink/ink2044.xml"/><Relationship Id="rId291" Type="http://schemas.openxmlformats.org/officeDocument/2006/relationships/image" Target="../media/image1813.png"/><Relationship Id="rId305" Type="http://schemas.openxmlformats.org/officeDocument/2006/relationships/image" Target="../media/image1820.png"/><Relationship Id="rId347" Type="http://schemas.openxmlformats.org/officeDocument/2006/relationships/image" Target="../media/image1841.png"/><Relationship Id="rId512" Type="http://schemas.openxmlformats.org/officeDocument/2006/relationships/image" Target="../media/image1923.png"/><Relationship Id="rId44" Type="http://schemas.openxmlformats.org/officeDocument/2006/relationships/customXml" Target="../ink/ink1822.xml"/><Relationship Id="rId86" Type="http://schemas.openxmlformats.org/officeDocument/2006/relationships/customXml" Target="../ink/ink1843.xml"/><Relationship Id="rId151" Type="http://schemas.openxmlformats.org/officeDocument/2006/relationships/image" Target="../media/image1743.png"/><Relationship Id="rId389" Type="http://schemas.openxmlformats.org/officeDocument/2006/relationships/customXml" Target="../ink/ink1995.xml"/><Relationship Id="rId554" Type="http://schemas.openxmlformats.org/officeDocument/2006/relationships/image" Target="../media/image1944.png"/><Relationship Id="rId193" Type="http://schemas.openxmlformats.org/officeDocument/2006/relationships/image" Target="../media/image1764.png"/><Relationship Id="rId207" Type="http://schemas.openxmlformats.org/officeDocument/2006/relationships/image" Target="../media/image1771.png"/><Relationship Id="rId249" Type="http://schemas.openxmlformats.org/officeDocument/2006/relationships/image" Target="../media/image1792.png"/><Relationship Id="rId414" Type="http://schemas.openxmlformats.org/officeDocument/2006/relationships/image" Target="../media/image1874.png"/><Relationship Id="rId456" Type="http://schemas.openxmlformats.org/officeDocument/2006/relationships/image" Target="../media/image1895.png"/><Relationship Id="rId498" Type="http://schemas.openxmlformats.org/officeDocument/2006/relationships/image" Target="../media/image1916.png"/><Relationship Id="rId13" Type="http://schemas.openxmlformats.org/officeDocument/2006/relationships/image" Target="../media/image1675.png"/><Relationship Id="rId109" Type="http://schemas.openxmlformats.org/officeDocument/2006/relationships/image" Target="../media/image1722.png"/><Relationship Id="rId260" Type="http://schemas.openxmlformats.org/officeDocument/2006/relationships/customXml" Target="../ink/ink1930.xml"/><Relationship Id="rId316" Type="http://schemas.openxmlformats.org/officeDocument/2006/relationships/customXml" Target="../ink/ink1958.xml"/><Relationship Id="rId523" Type="http://schemas.openxmlformats.org/officeDocument/2006/relationships/customXml" Target="../ink/ink2062.xml"/><Relationship Id="rId55" Type="http://schemas.openxmlformats.org/officeDocument/2006/relationships/image" Target="../media/image1696.png"/><Relationship Id="rId97" Type="http://schemas.openxmlformats.org/officeDocument/2006/relationships/image" Target="../media/image1716.png"/><Relationship Id="rId120" Type="http://schemas.openxmlformats.org/officeDocument/2006/relationships/customXml" Target="../ink/ink1860.xml"/><Relationship Id="rId358" Type="http://schemas.openxmlformats.org/officeDocument/2006/relationships/image" Target="../media/image1846.png"/><Relationship Id="rId565" Type="http://schemas.openxmlformats.org/officeDocument/2006/relationships/customXml" Target="../ink/ink2083.xml"/><Relationship Id="rId162" Type="http://schemas.openxmlformats.org/officeDocument/2006/relationships/customXml" Target="../ink/ink1881.xml"/><Relationship Id="rId218" Type="http://schemas.openxmlformats.org/officeDocument/2006/relationships/customXml" Target="../ink/ink1909.xml"/><Relationship Id="rId425" Type="http://schemas.openxmlformats.org/officeDocument/2006/relationships/customXml" Target="../ink/ink2013.xml"/><Relationship Id="rId467" Type="http://schemas.openxmlformats.org/officeDocument/2006/relationships/customXml" Target="../ink/ink2034.xml"/><Relationship Id="rId271" Type="http://schemas.openxmlformats.org/officeDocument/2006/relationships/image" Target="../media/image1803.png"/><Relationship Id="rId24" Type="http://schemas.openxmlformats.org/officeDocument/2006/relationships/customXml" Target="../ink/ink1812.xml"/><Relationship Id="rId66" Type="http://schemas.openxmlformats.org/officeDocument/2006/relationships/customXml" Target="../ink/ink1833.xml"/><Relationship Id="rId131" Type="http://schemas.openxmlformats.org/officeDocument/2006/relationships/image" Target="../media/image1733.png"/><Relationship Id="rId327" Type="http://schemas.openxmlformats.org/officeDocument/2006/relationships/image" Target="../media/image1831.png"/><Relationship Id="rId369" Type="http://schemas.openxmlformats.org/officeDocument/2006/relationships/customXml" Target="../ink/ink1985.xml"/><Relationship Id="rId534" Type="http://schemas.openxmlformats.org/officeDocument/2006/relationships/image" Target="../media/image1934.png"/><Relationship Id="rId576" Type="http://schemas.openxmlformats.org/officeDocument/2006/relationships/image" Target="../media/image1955.png"/><Relationship Id="rId173" Type="http://schemas.openxmlformats.org/officeDocument/2006/relationships/image" Target="../media/image1754.png"/><Relationship Id="rId229" Type="http://schemas.openxmlformats.org/officeDocument/2006/relationships/image" Target="../media/image1782.png"/><Relationship Id="rId380" Type="http://schemas.openxmlformats.org/officeDocument/2006/relationships/image" Target="../media/image1857.png"/><Relationship Id="rId436" Type="http://schemas.openxmlformats.org/officeDocument/2006/relationships/image" Target="../media/image1885.png"/><Relationship Id="rId240" Type="http://schemas.openxmlformats.org/officeDocument/2006/relationships/customXml" Target="../ink/ink1920.xml"/><Relationship Id="rId478" Type="http://schemas.openxmlformats.org/officeDocument/2006/relationships/image" Target="../media/image1906.png"/><Relationship Id="rId35" Type="http://schemas.openxmlformats.org/officeDocument/2006/relationships/image" Target="../media/image1686.png"/><Relationship Id="rId77" Type="http://schemas.openxmlformats.org/officeDocument/2006/relationships/image" Target="../media/image1706.png"/><Relationship Id="rId100" Type="http://schemas.openxmlformats.org/officeDocument/2006/relationships/customXml" Target="../ink/ink1850.xml"/><Relationship Id="rId282" Type="http://schemas.openxmlformats.org/officeDocument/2006/relationships/customXml" Target="../ink/ink1941.xml"/><Relationship Id="rId338" Type="http://schemas.openxmlformats.org/officeDocument/2006/relationships/customXml" Target="../ink/ink1969.xml"/><Relationship Id="rId503" Type="http://schemas.openxmlformats.org/officeDocument/2006/relationships/customXml" Target="../ink/ink2052.xml"/><Relationship Id="rId545" Type="http://schemas.openxmlformats.org/officeDocument/2006/relationships/customXml" Target="../ink/ink2073.xml"/><Relationship Id="rId8" Type="http://schemas.openxmlformats.org/officeDocument/2006/relationships/customXml" Target="../ink/ink1804.xml"/><Relationship Id="rId142" Type="http://schemas.openxmlformats.org/officeDocument/2006/relationships/customXml" Target="../ink/ink1871.xml"/><Relationship Id="rId184" Type="http://schemas.openxmlformats.org/officeDocument/2006/relationships/customXml" Target="../ink/ink1892.xml"/><Relationship Id="rId391" Type="http://schemas.openxmlformats.org/officeDocument/2006/relationships/customXml" Target="../ink/ink1996.xml"/><Relationship Id="rId405" Type="http://schemas.openxmlformats.org/officeDocument/2006/relationships/customXml" Target="../ink/ink2003.xml"/><Relationship Id="rId447" Type="http://schemas.openxmlformats.org/officeDocument/2006/relationships/customXml" Target="../ink/ink2024.xml"/><Relationship Id="rId251" Type="http://schemas.openxmlformats.org/officeDocument/2006/relationships/image" Target="../media/image1793.png"/><Relationship Id="rId489" Type="http://schemas.openxmlformats.org/officeDocument/2006/relationships/customXml" Target="../ink/ink2045.xml"/><Relationship Id="rId46" Type="http://schemas.openxmlformats.org/officeDocument/2006/relationships/customXml" Target="../ink/ink1823.xml"/><Relationship Id="rId293" Type="http://schemas.openxmlformats.org/officeDocument/2006/relationships/image" Target="../media/image1814.png"/><Relationship Id="rId307" Type="http://schemas.openxmlformats.org/officeDocument/2006/relationships/image" Target="../media/image1821.png"/><Relationship Id="rId349" Type="http://schemas.openxmlformats.org/officeDocument/2006/relationships/image" Target="../media/image1842.png"/><Relationship Id="rId514" Type="http://schemas.openxmlformats.org/officeDocument/2006/relationships/image" Target="../media/image1924.png"/><Relationship Id="rId556" Type="http://schemas.openxmlformats.org/officeDocument/2006/relationships/image" Target="../media/image1945.png"/><Relationship Id="rId88" Type="http://schemas.openxmlformats.org/officeDocument/2006/relationships/customXml" Target="../ink/ink1844.xml"/><Relationship Id="rId111" Type="http://schemas.openxmlformats.org/officeDocument/2006/relationships/image" Target="../media/image1723.png"/><Relationship Id="rId153" Type="http://schemas.openxmlformats.org/officeDocument/2006/relationships/image" Target="../media/image1744.png"/><Relationship Id="rId195" Type="http://schemas.openxmlformats.org/officeDocument/2006/relationships/image" Target="../media/image1765.png"/><Relationship Id="rId209" Type="http://schemas.openxmlformats.org/officeDocument/2006/relationships/image" Target="../media/image1772.png"/><Relationship Id="rId360" Type="http://schemas.openxmlformats.org/officeDocument/2006/relationships/image" Target="../media/image1847.png"/><Relationship Id="rId416" Type="http://schemas.openxmlformats.org/officeDocument/2006/relationships/image" Target="../media/image1875.png"/><Relationship Id="rId220" Type="http://schemas.openxmlformats.org/officeDocument/2006/relationships/customXml" Target="../ink/ink1910.xml"/><Relationship Id="rId458" Type="http://schemas.openxmlformats.org/officeDocument/2006/relationships/image" Target="../media/image1896.png"/><Relationship Id="rId15" Type="http://schemas.openxmlformats.org/officeDocument/2006/relationships/image" Target="../media/image1676.png"/><Relationship Id="rId57" Type="http://schemas.openxmlformats.org/officeDocument/2006/relationships/image" Target="../media/image1697.png"/><Relationship Id="rId262" Type="http://schemas.openxmlformats.org/officeDocument/2006/relationships/customXml" Target="../ink/ink1931.xml"/><Relationship Id="rId318" Type="http://schemas.openxmlformats.org/officeDocument/2006/relationships/customXml" Target="../ink/ink1959.xml"/><Relationship Id="rId525" Type="http://schemas.openxmlformats.org/officeDocument/2006/relationships/customXml" Target="../ink/ink2063.xml"/><Relationship Id="rId567" Type="http://schemas.openxmlformats.org/officeDocument/2006/relationships/customXml" Target="../ink/ink2084.xml"/><Relationship Id="rId99" Type="http://schemas.openxmlformats.org/officeDocument/2006/relationships/image" Target="../media/image1717.png"/><Relationship Id="rId122" Type="http://schemas.openxmlformats.org/officeDocument/2006/relationships/customXml" Target="../ink/ink1861.xml"/><Relationship Id="rId164" Type="http://schemas.openxmlformats.org/officeDocument/2006/relationships/customXml" Target="../ink/ink1882.xml"/><Relationship Id="rId371" Type="http://schemas.openxmlformats.org/officeDocument/2006/relationships/customXml" Target="../ink/ink1986.xml"/><Relationship Id="rId427" Type="http://schemas.openxmlformats.org/officeDocument/2006/relationships/customXml" Target="../ink/ink2014.xml"/><Relationship Id="rId469" Type="http://schemas.openxmlformats.org/officeDocument/2006/relationships/customXml" Target="../ink/ink2035.xml"/><Relationship Id="rId26" Type="http://schemas.openxmlformats.org/officeDocument/2006/relationships/customXml" Target="../ink/ink1813.xml"/><Relationship Id="rId231" Type="http://schemas.openxmlformats.org/officeDocument/2006/relationships/image" Target="../media/image1783.png"/><Relationship Id="rId273" Type="http://schemas.openxmlformats.org/officeDocument/2006/relationships/image" Target="../media/image1804.png"/><Relationship Id="rId329" Type="http://schemas.openxmlformats.org/officeDocument/2006/relationships/image" Target="../media/image1832.png"/><Relationship Id="rId480" Type="http://schemas.openxmlformats.org/officeDocument/2006/relationships/image" Target="../media/image1907.png"/><Relationship Id="rId536" Type="http://schemas.openxmlformats.org/officeDocument/2006/relationships/image" Target="../media/image1935.png"/><Relationship Id="rId68" Type="http://schemas.openxmlformats.org/officeDocument/2006/relationships/customXml" Target="../ink/ink1834.xml"/><Relationship Id="rId133" Type="http://schemas.openxmlformats.org/officeDocument/2006/relationships/image" Target="../media/image1734.png"/><Relationship Id="rId175" Type="http://schemas.openxmlformats.org/officeDocument/2006/relationships/image" Target="../media/image1755.png"/><Relationship Id="rId340" Type="http://schemas.openxmlformats.org/officeDocument/2006/relationships/customXml" Target="../ink/ink1970.xml"/><Relationship Id="rId578" Type="http://schemas.openxmlformats.org/officeDocument/2006/relationships/image" Target="../media/image1956.png"/><Relationship Id="rId200" Type="http://schemas.openxmlformats.org/officeDocument/2006/relationships/customXml" Target="../ink/ink1900.xml"/><Relationship Id="rId382" Type="http://schemas.openxmlformats.org/officeDocument/2006/relationships/image" Target="../media/image1858.png"/><Relationship Id="rId438" Type="http://schemas.openxmlformats.org/officeDocument/2006/relationships/image" Target="../media/image1886.png"/><Relationship Id="rId242" Type="http://schemas.openxmlformats.org/officeDocument/2006/relationships/customXml" Target="../ink/ink1921.xml"/><Relationship Id="rId284" Type="http://schemas.openxmlformats.org/officeDocument/2006/relationships/customXml" Target="../ink/ink1942.xml"/><Relationship Id="rId491" Type="http://schemas.openxmlformats.org/officeDocument/2006/relationships/customXml" Target="../ink/ink2046.xml"/><Relationship Id="rId505" Type="http://schemas.openxmlformats.org/officeDocument/2006/relationships/customXml" Target="../ink/ink2053.xml"/><Relationship Id="rId37" Type="http://schemas.openxmlformats.org/officeDocument/2006/relationships/image" Target="../media/image1687.png"/><Relationship Id="rId79" Type="http://schemas.openxmlformats.org/officeDocument/2006/relationships/image" Target="../media/image1707.png"/><Relationship Id="rId102" Type="http://schemas.openxmlformats.org/officeDocument/2006/relationships/customXml" Target="../ink/ink1851.xml"/><Relationship Id="rId144" Type="http://schemas.openxmlformats.org/officeDocument/2006/relationships/customXml" Target="../ink/ink1872.xml"/><Relationship Id="rId547" Type="http://schemas.openxmlformats.org/officeDocument/2006/relationships/customXml" Target="../ink/ink2074.xml"/><Relationship Id="rId90" Type="http://schemas.openxmlformats.org/officeDocument/2006/relationships/customXml" Target="../ink/ink1845.xml"/><Relationship Id="rId186" Type="http://schemas.openxmlformats.org/officeDocument/2006/relationships/customXml" Target="../ink/ink1893.xml"/><Relationship Id="rId351" Type="http://schemas.openxmlformats.org/officeDocument/2006/relationships/image" Target="../media/image1843.png"/><Relationship Id="rId393" Type="http://schemas.openxmlformats.org/officeDocument/2006/relationships/customXml" Target="../ink/ink1997.xml"/><Relationship Id="rId407" Type="http://schemas.openxmlformats.org/officeDocument/2006/relationships/customXml" Target="../ink/ink2004.xml"/><Relationship Id="rId449" Type="http://schemas.openxmlformats.org/officeDocument/2006/relationships/customXml" Target="../ink/ink2025.xml"/><Relationship Id="rId211" Type="http://schemas.openxmlformats.org/officeDocument/2006/relationships/image" Target="../media/image1773.png"/><Relationship Id="rId253" Type="http://schemas.openxmlformats.org/officeDocument/2006/relationships/image" Target="../media/image1794.png"/><Relationship Id="rId295" Type="http://schemas.openxmlformats.org/officeDocument/2006/relationships/image" Target="../media/image1815.png"/><Relationship Id="rId309" Type="http://schemas.openxmlformats.org/officeDocument/2006/relationships/image" Target="../media/image1822.png"/><Relationship Id="rId460" Type="http://schemas.openxmlformats.org/officeDocument/2006/relationships/image" Target="../media/image1897.png"/><Relationship Id="rId516" Type="http://schemas.openxmlformats.org/officeDocument/2006/relationships/image" Target="../media/image1925.png"/><Relationship Id="rId48" Type="http://schemas.openxmlformats.org/officeDocument/2006/relationships/customXml" Target="../ink/ink1824.xml"/><Relationship Id="rId113" Type="http://schemas.openxmlformats.org/officeDocument/2006/relationships/image" Target="../media/image1724.png"/><Relationship Id="rId320" Type="http://schemas.openxmlformats.org/officeDocument/2006/relationships/customXml" Target="../ink/ink1960.xml"/><Relationship Id="rId558" Type="http://schemas.openxmlformats.org/officeDocument/2006/relationships/image" Target="../media/image1946.png"/><Relationship Id="rId155" Type="http://schemas.openxmlformats.org/officeDocument/2006/relationships/image" Target="../media/image1745.png"/><Relationship Id="rId197" Type="http://schemas.openxmlformats.org/officeDocument/2006/relationships/image" Target="../media/image1766.png"/><Relationship Id="rId362" Type="http://schemas.openxmlformats.org/officeDocument/2006/relationships/image" Target="../media/image1848.png"/><Relationship Id="rId418" Type="http://schemas.openxmlformats.org/officeDocument/2006/relationships/image" Target="../media/image1876.png"/><Relationship Id="rId222" Type="http://schemas.openxmlformats.org/officeDocument/2006/relationships/customXml" Target="../ink/ink1911.xml"/><Relationship Id="rId264" Type="http://schemas.openxmlformats.org/officeDocument/2006/relationships/customXml" Target="../ink/ink1932.xml"/><Relationship Id="rId471" Type="http://schemas.openxmlformats.org/officeDocument/2006/relationships/customXml" Target="../ink/ink2036.xml"/><Relationship Id="rId17" Type="http://schemas.openxmlformats.org/officeDocument/2006/relationships/image" Target="../media/image1677.png"/><Relationship Id="rId59" Type="http://schemas.openxmlformats.org/officeDocument/2006/relationships/image" Target="../media/image1102.png"/><Relationship Id="rId124" Type="http://schemas.openxmlformats.org/officeDocument/2006/relationships/customXml" Target="../ink/ink1862.xml"/><Relationship Id="rId527" Type="http://schemas.openxmlformats.org/officeDocument/2006/relationships/customXml" Target="../ink/ink2064.xml"/><Relationship Id="rId569" Type="http://schemas.openxmlformats.org/officeDocument/2006/relationships/customXml" Target="../ink/ink2085.xml"/><Relationship Id="rId70" Type="http://schemas.openxmlformats.org/officeDocument/2006/relationships/customXml" Target="../ink/ink1835.xml"/><Relationship Id="rId166" Type="http://schemas.openxmlformats.org/officeDocument/2006/relationships/customXml" Target="../ink/ink1883.xml"/><Relationship Id="rId331" Type="http://schemas.openxmlformats.org/officeDocument/2006/relationships/image" Target="../media/image1833.png"/><Relationship Id="rId373" Type="http://schemas.openxmlformats.org/officeDocument/2006/relationships/customXml" Target="../ink/ink1987.xml"/><Relationship Id="rId429" Type="http://schemas.openxmlformats.org/officeDocument/2006/relationships/customXml" Target="../ink/ink2015.xml"/><Relationship Id="rId580" Type="http://schemas.openxmlformats.org/officeDocument/2006/relationships/image" Target="../media/image195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84.png"/><Relationship Id="rId440" Type="http://schemas.openxmlformats.org/officeDocument/2006/relationships/image" Target="../media/image1887.png"/><Relationship Id="rId28" Type="http://schemas.openxmlformats.org/officeDocument/2006/relationships/customXml" Target="../ink/ink1814.xml"/><Relationship Id="rId275" Type="http://schemas.openxmlformats.org/officeDocument/2006/relationships/image" Target="../media/image1805.png"/><Relationship Id="rId300" Type="http://schemas.openxmlformats.org/officeDocument/2006/relationships/customXml" Target="../ink/ink1950.xml"/><Relationship Id="rId482" Type="http://schemas.openxmlformats.org/officeDocument/2006/relationships/image" Target="../media/image1908.png"/><Relationship Id="rId538" Type="http://schemas.openxmlformats.org/officeDocument/2006/relationships/image" Target="../media/image1936.png"/><Relationship Id="rId81" Type="http://schemas.openxmlformats.org/officeDocument/2006/relationships/image" Target="../media/image1708.png"/><Relationship Id="rId135" Type="http://schemas.openxmlformats.org/officeDocument/2006/relationships/image" Target="../media/image1735.png"/><Relationship Id="rId177" Type="http://schemas.openxmlformats.org/officeDocument/2006/relationships/image" Target="../media/image1756.png"/><Relationship Id="rId342" Type="http://schemas.openxmlformats.org/officeDocument/2006/relationships/customXml" Target="../ink/ink1971.xml"/><Relationship Id="rId384" Type="http://schemas.openxmlformats.org/officeDocument/2006/relationships/image" Target="../media/image1859.png"/><Relationship Id="rId202" Type="http://schemas.openxmlformats.org/officeDocument/2006/relationships/customXml" Target="../ink/ink1901.xml"/><Relationship Id="rId244" Type="http://schemas.openxmlformats.org/officeDocument/2006/relationships/customXml" Target="../ink/ink1922.xml"/><Relationship Id="rId39" Type="http://schemas.openxmlformats.org/officeDocument/2006/relationships/image" Target="../media/image1688.png"/><Relationship Id="rId286" Type="http://schemas.openxmlformats.org/officeDocument/2006/relationships/customXml" Target="../ink/ink1943.xml"/><Relationship Id="rId451" Type="http://schemas.openxmlformats.org/officeDocument/2006/relationships/customXml" Target="../ink/ink2026.xml"/><Relationship Id="rId493" Type="http://schemas.openxmlformats.org/officeDocument/2006/relationships/customXml" Target="../ink/ink2047.xml"/><Relationship Id="rId507" Type="http://schemas.openxmlformats.org/officeDocument/2006/relationships/customXml" Target="../ink/ink2054.xml"/><Relationship Id="rId549" Type="http://schemas.openxmlformats.org/officeDocument/2006/relationships/customXml" Target="../ink/ink2075.xml"/><Relationship Id="rId50" Type="http://schemas.openxmlformats.org/officeDocument/2006/relationships/customXml" Target="../ink/ink1825.xml"/><Relationship Id="rId104" Type="http://schemas.openxmlformats.org/officeDocument/2006/relationships/customXml" Target="../ink/ink1852.xml"/><Relationship Id="rId146" Type="http://schemas.openxmlformats.org/officeDocument/2006/relationships/customXml" Target="../ink/ink1873.xml"/><Relationship Id="rId188" Type="http://schemas.openxmlformats.org/officeDocument/2006/relationships/customXml" Target="../ink/ink1894.xml"/><Relationship Id="rId311" Type="http://schemas.openxmlformats.org/officeDocument/2006/relationships/image" Target="../media/image1823.png"/><Relationship Id="rId353" Type="http://schemas.openxmlformats.org/officeDocument/2006/relationships/image" Target="../media/image1844.png"/><Relationship Id="rId395" Type="http://schemas.openxmlformats.org/officeDocument/2006/relationships/customXml" Target="../ink/ink1998.xml"/><Relationship Id="rId409" Type="http://schemas.openxmlformats.org/officeDocument/2006/relationships/customXml" Target="../ink/ink2005.xml"/><Relationship Id="rId560" Type="http://schemas.openxmlformats.org/officeDocument/2006/relationships/image" Target="../media/image1947.png"/><Relationship Id="rId92" Type="http://schemas.openxmlformats.org/officeDocument/2006/relationships/customXml" Target="../ink/ink1846.xml"/><Relationship Id="rId213" Type="http://schemas.openxmlformats.org/officeDocument/2006/relationships/image" Target="../media/image1774.png"/><Relationship Id="rId420" Type="http://schemas.openxmlformats.org/officeDocument/2006/relationships/image" Target="../media/image1877.png"/><Relationship Id="rId255" Type="http://schemas.openxmlformats.org/officeDocument/2006/relationships/image" Target="../media/image1795.png"/><Relationship Id="rId297" Type="http://schemas.openxmlformats.org/officeDocument/2006/relationships/image" Target="../media/image1816.png"/><Relationship Id="rId462" Type="http://schemas.openxmlformats.org/officeDocument/2006/relationships/image" Target="../media/image1898.png"/><Relationship Id="rId518" Type="http://schemas.openxmlformats.org/officeDocument/2006/relationships/image" Target="../media/image1926.png"/><Relationship Id="rId115" Type="http://schemas.openxmlformats.org/officeDocument/2006/relationships/image" Target="../media/image1725.png"/><Relationship Id="rId157" Type="http://schemas.openxmlformats.org/officeDocument/2006/relationships/image" Target="../media/image1746.png"/><Relationship Id="rId322" Type="http://schemas.openxmlformats.org/officeDocument/2006/relationships/customXml" Target="../ink/ink1961.xml"/><Relationship Id="rId364" Type="http://schemas.openxmlformats.org/officeDocument/2006/relationships/image" Target="../media/image1849.png"/><Relationship Id="rId61" Type="http://schemas.openxmlformats.org/officeDocument/2006/relationships/image" Target="../media/image1698.png"/><Relationship Id="rId199" Type="http://schemas.openxmlformats.org/officeDocument/2006/relationships/image" Target="../media/image1767.png"/><Relationship Id="rId571" Type="http://schemas.openxmlformats.org/officeDocument/2006/relationships/customXml" Target="../ink/ink2086.xml"/><Relationship Id="rId19" Type="http://schemas.openxmlformats.org/officeDocument/2006/relationships/image" Target="../media/image1678.png"/><Relationship Id="rId224" Type="http://schemas.openxmlformats.org/officeDocument/2006/relationships/customXml" Target="../ink/ink1912.xml"/><Relationship Id="rId266" Type="http://schemas.openxmlformats.org/officeDocument/2006/relationships/customXml" Target="../ink/ink1933.xml"/><Relationship Id="rId431" Type="http://schemas.openxmlformats.org/officeDocument/2006/relationships/customXml" Target="../ink/ink2016.xml"/><Relationship Id="rId473" Type="http://schemas.openxmlformats.org/officeDocument/2006/relationships/customXml" Target="../ink/ink2037.xml"/><Relationship Id="rId529" Type="http://schemas.openxmlformats.org/officeDocument/2006/relationships/customXml" Target="../ink/ink2065.xml"/><Relationship Id="rId30" Type="http://schemas.openxmlformats.org/officeDocument/2006/relationships/customXml" Target="../ink/ink1815.xml"/><Relationship Id="rId126" Type="http://schemas.openxmlformats.org/officeDocument/2006/relationships/customXml" Target="../ink/ink1863.xml"/><Relationship Id="rId168" Type="http://schemas.openxmlformats.org/officeDocument/2006/relationships/customXml" Target="../ink/ink1884.xml"/><Relationship Id="rId333" Type="http://schemas.openxmlformats.org/officeDocument/2006/relationships/image" Target="../media/image1834.png"/><Relationship Id="rId540" Type="http://schemas.openxmlformats.org/officeDocument/2006/relationships/image" Target="../media/image1937.png"/><Relationship Id="rId72" Type="http://schemas.openxmlformats.org/officeDocument/2006/relationships/customXml" Target="../ink/ink1836.xml"/><Relationship Id="rId375" Type="http://schemas.openxmlformats.org/officeDocument/2006/relationships/customXml" Target="../ink/ink1988.xml"/><Relationship Id="rId582" Type="http://schemas.openxmlformats.org/officeDocument/2006/relationships/image" Target="../media/image1958.png"/><Relationship Id="rId3" Type="http://schemas.openxmlformats.org/officeDocument/2006/relationships/image" Target="../media/image1670.png"/><Relationship Id="rId235" Type="http://schemas.openxmlformats.org/officeDocument/2006/relationships/image" Target="../media/image1785.png"/><Relationship Id="rId277" Type="http://schemas.openxmlformats.org/officeDocument/2006/relationships/image" Target="../media/image1806.png"/><Relationship Id="rId400" Type="http://schemas.openxmlformats.org/officeDocument/2006/relationships/image" Target="../media/image1867.png"/><Relationship Id="rId442" Type="http://schemas.openxmlformats.org/officeDocument/2006/relationships/image" Target="../media/image1888.png"/><Relationship Id="rId484" Type="http://schemas.openxmlformats.org/officeDocument/2006/relationships/image" Target="../media/image1909.png"/><Relationship Id="rId137" Type="http://schemas.openxmlformats.org/officeDocument/2006/relationships/image" Target="../media/image1736.png"/><Relationship Id="rId302" Type="http://schemas.openxmlformats.org/officeDocument/2006/relationships/customXml" Target="../ink/ink1951.xml"/><Relationship Id="rId344" Type="http://schemas.openxmlformats.org/officeDocument/2006/relationships/customXml" Target="../ink/ink1972.xml"/><Relationship Id="rId41" Type="http://schemas.openxmlformats.org/officeDocument/2006/relationships/image" Target="../media/image1689.png"/><Relationship Id="rId83" Type="http://schemas.openxmlformats.org/officeDocument/2006/relationships/image" Target="../media/image1709.png"/><Relationship Id="rId179" Type="http://schemas.openxmlformats.org/officeDocument/2006/relationships/image" Target="../media/image1757.png"/><Relationship Id="rId386" Type="http://schemas.openxmlformats.org/officeDocument/2006/relationships/image" Target="../media/image1860.png"/><Relationship Id="rId551" Type="http://schemas.openxmlformats.org/officeDocument/2006/relationships/customXml" Target="../ink/ink2076.xml"/><Relationship Id="rId190" Type="http://schemas.openxmlformats.org/officeDocument/2006/relationships/customXml" Target="../ink/ink1895.xml"/><Relationship Id="rId204" Type="http://schemas.openxmlformats.org/officeDocument/2006/relationships/customXml" Target="../ink/ink1902.xml"/><Relationship Id="rId246" Type="http://schemas.openxmlformats.org/officeDocument/2006/relationships/customXml" Target="../ink/ink1923.xml"/><Relationship Id="rId288" Type="http://schemas.openxmlformats.org/officeDocument/2006/relationships/customXml" Target="../ink/ink1944.xml"/><Relationship Id="rId411" Type="http://schemas.openxmlformats.org/officeDocument/2006/relationships/customXml" Target="../ink/ink2006.xml"/><Relationship Id="rId453" Type="http://schemas.openxmlformats.org/officeDocument/2006/relationships/customXml" Target="../ink/ink2027.xml"/><Relationship Id="rId509" Type="http://schemas.openxmlformats.org/officeDocument/2006/relationships/customXml" Target="../ink/ink2055.xml"/><Relationship Id="rId106" Type="http://schemas.openxmlformats.org/officeDocument/2006/relationships/customXml" Target="../ink/ink1853.xml"/><Relationship Id="rId313" Type="http://schemas.openxmlformats.org/officeDocument/2006/relationships/image" Target="../media/image1824.png"/><Relationship Id="rId495" Type="http://schemas.openxmlformats.org/officeDocument/2006/relationships/customXml" Target="../ink/ink2048.xml"/><Relationship Id="rId10" Type="http://schemas.openxmlformats.org/officeDocument/2006/relationships/customXml" Target="../ink/ink1805.xml"/><Relationship Id="rId52" Type="http://schemas.openxmlformats.org/officeDocument/2006/relationships/customXml" Target="../ink/ink1826.xml"/><Relationship Id="rId94" Type="http://schemas.openxmlformats.org/officeDocument/2006/relationships/customXml" Target="../ink/ink1847.xml"/><Relationship Id="rId148" Type="http://schemas.openxmlformats.org/officeDocument/2006/relationships/customXml" Target="../ink/ink1874.xml"/><Relationship Id="rId355" Type="http://schemas.openxmlformats.org/officeDocument/2006/relationships/customXml" Target="../ink/ink1978.xml"/><Relationship Id="rId397" Type="http://schemas.openxmlformats.org/officeDocument/2006/relationships/customXml" Target="../ink/ink1999.xml"/><Relationship Id="rId520" Type="http://schemas.openxmlformats.org/officeDocument/2006/relationships/image" Target="../media/image1927.png"/><Relationship Id="rId562" Type="http://schemas.openxmlformats.org/officeDocument/2006/relationships/image" Target="../media/image1948.png"/><Relationship Id="rId215" Type="http://schemas.openxmlformats.org/officeDocument/2006/relationships/image" Target="../media/image1775.png"/><Relationship Id="rId257" Type="http://schemas.openxmlformats.org/officeDocument/2006/relationships/image" Target="../media/image1796.png"/><Relationship Id="rId422" Type="http://schemas.openxmlformats.org/officeDocument/2006/relationships/image" Target="../media/image1878.png"/><Relationship Id="rId464" Type="http://schemas.openxmlformats.org/officeDocument/2006/relationships/image" Target="../media/image1899.png"/><Relationship Id="rId299" Type="http://schemas.openxmlformats.org/officeDocument/2006/relationships/image" Target="../media/image1817.png"/><Relationship Id="rId63" Type="http://schemas.openxmlformats.org/officeDocument/2006/relationships/image" Target="../media/image1699.png"/><Relationship Id="rId159" Type="http://schemas.openxmlformats.org/officeDocument/2006/relationships/image" Target="../media/image1747.png"/><Relationship Id="rId366" Type="http://schemas.openxmlformats.org/officeDocument/2006/relationships/image" Target="../media/image1850.png"/><Relationship Id="rId573" Type="http://schemas.openxmlformats.org/officeDocument/2006/relationships/customXml" Target="../ink/ink2087.xml"/><Relationship Id="rId226" Type="http://schemas.openxmlformats.org/officeDocument/2006/relationships/customXml" Target="../ink/ink1913.xml"/><Relationship Id="rId433" Type="http://schemas.openxmlformats.org/officeDocument/2006/relationships/customXml" Target="../ink/ink2017.xml"/><Relationship Id="rId74" Type="http://schemas.openxmlformats.org/officeDocument/2006/relationships/customXml" Target="../ink/ink1837.xml"/><Relationship Id="rId377" Type="http://schemas.openxmlformats.org/officeDocument/2006/relationships/customXml" Target="../ink/ink1989.xml"/><Relationship Id="rId500" Type="http://schemas.openxmlformats.org/officeDocument/2006/relationships/image" Target="../media/image1917.png"/><Relationship Id="rId5" Type="http://schemas.openxmlformats.org/officeDocument/2006/relationships/image" Target="../media/image1671.png"/><Relationship Id="rId237" Type="http://schemas.openxmlformats.org/officeDocument/2006/relationships/image" Target="../media/image1786.png"/><Relationship Id="rId444" Type="http://schemas.openxmlformats.org/officeDocument/2006/relationships/image" Target="../media/image1889.png"/><Relationship Id="rId290" Type="http://schemas.openxmlformats.org/officeDocument/2006/relationships/customXml" Target="../ink/ink1945.xml"/><Relationship Id="rId304" Type="http://schemas.openxmlformats.org/officeDocument/2006/relationships/customXml" Target="../ink/ink1952.xml"/><Relationship Id="rId388" Type="http://schemas.openxmlformats.org/officeDocument/2006/relationships/image" Target="../media/image1861.png"/><Relationship Id="rId511" Type="http://schemas.openxmlformats.org/officeDocument/2006/relationships/customXml" Target="../ink/ink2056.xml"/><Relationship Id="rId85" Type="http://schemas.openxmlformats.org/officeDocument/2006/relationships/image" Target="../media/image1710.png"/><Relationship Id="rId150" Type="http://schemas.openxmlformats.org/officeDocument/2006/relationships/customXml" Target="../ink/ink1875.xml"/><Relationship Id="rId248" Type="http://schemas.openxmlformats.org/officeDocument/2006/relationships/customXml" Target="../ink/ink1924.xml"/><Relationship Id="rId455" Type="http://schemas.openxmlformats.org/officeDocument/2006/relationships/customXml" Target="../ink/ink2028.xml"/><Relationship Id="rId12" Type="http://schemas.openxmlformats.org/officeDocument/2006/relationships/customXml" Target="../ink/ink1806.xml"/><Relationship Id="rId108" Type="http://schemas.openxmlformats.org/officeDocument/2006/relationships/customXml" Target="../ink/ink1854.xml"/><Relationship Id="rId315" Type="http://schemas.openxmlformats.org/officeDocument/2006/relationships/image" Target="../media/image1825.png"/><Relationship Id="rId522" Type="http://schemas.openxmlformats.org/officeDocument/2006/relationships/image" Target="../media/image1928.png"/><Relationship Id="rId96" Type="http://schemas.openxmlformats.org/officeDocument/2006/relationships/customXml" Target="../ink/ink1848.xml"/><Relationship Id="rId161" Type="http://schemas.openxmlformats.org/officeDocument/2006/relationships/image" Target="../media/image1748.png"/><Relationship Id="rId399" Type="http://schemas.openxmlformats.org/officeDocument/2006/relationships/customXml" Target="../ink/ink2000.xml"/><Relationship Id="rId259" Type="http://schemas.openxmlformats.org/officeDocument/2006/relationships/image" Target="../media/image1797.png"/><Relationship Id="rId466" Type="http://schemas.openxmlformats.org/officeDocument/2006/relationships/image" Target="../media/image1900.png"/><Relationship Id="rId23" Type="http://schemas.openxmlformats.org/officeDocument/2006/relationships/image" Target="../media/image1680.png"/><Relationship Id="rId119" Type="http://schemas.openxmlformats.org/officeDocument/2006/relationships/image" Target="../media/image1727.png"/><Relationship Id="rId326" Type="http://schemas.openxmlformats.org/officeDocument/2006/relationships/customXml" Target="../ink/ink1963.xml"/><Relationship Id="rId533" Type="http://schemas.openxmlformats.org/officeDocument/2006/relationships/customXml" Target="../ink/ink2067.xml"/><Relationship Id="rId172" Type="http://schemas.openxmlformats.org/officeDocument/2006/relationships/customXml" Target="../ink/ink1886.xml"/><Relationship Id="rId477" Type="http://schemas.openxmlformats.org/officeDocument/2006/relationships/customXml" Target="../ink/ink2039.xml"/><Relationship Id="rId337" Type="http://schemas.openxmlformats.org/officeDocument/2006/relationships/image" Target="../media/image1836.png"/><Relationship Id="rId34" Type="http://schemas.openxmlformats.org/officeDocument/2006/relationships/customXml" Target="../ink/ink1817.xml"/><Relationship Id="rId544" Type="http://schemas.openxmlformats.org/officeDocument/2006/relationships/image" Target="../media/image1939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6.png"/><Relationship Id="rId299" Type="http://schemas.openxmlformats.org/officeDocument/2006/relationships/image" Target="../media/image2107.png"/><Relationship Id="rId21" Type="http://schemas.openxmlformats.org/officeDocument/2006/relationships/image" Target="../media/image1968.png"/><Relationship Id="rId63" Type="http://schemas.openxmlformats.org/officeDocument/2006/relationships/image" Target="../media/image1989.png"/><Relationship Id="rId159" Type="http://schemas.openxmlformats.org/officeDocument/2006/relationships/image" Target="../media/image2037.png"/><Relationship Id="rId324" Type="http://schemas.openxmlformats.org/officeDocument/2006/relationships/customXml" Target="../ink/ink2253.xml"/><Relationship Id="rId366" Type="http://schemas.openxmlformats.org/officeDocument/2006/relationships/customXml" Target="../ink/ink2274.xml"/><Relationship Id="rId170" Type="http://schemas.openxmlformats.org/officeDocument/2006/relationships/customXml" Target="../ink/ink2176.xml"/><Relationship Id="rId226" Type="http://schemas.openxmlformats.org/officeDocument/2006/relationships/customXml" Target="../ink/ink2204.xml"/><Relationship Id="rId433" Type="http://schemas.openxmlformats.org/officeDocument/2006/relationships/image" Target="../media/image2174.png"/><Relationship Id="rId268" Type="http://schemas.openxmlformats.org/officeDocument/2006/relationships/customXml" Target="../ink/ink2225.xml"/><Relationship Id="rId475" Type="http://schemas.openxmlformats.org/officeDocument/2006/relationships/image" Target="../media/image2195.png"/><Relationship Id="rId32" Type="http://schemas.openxmlformats.org/officeDocument/2006/relationships/customXml" Target="../ink/ink2107.xml"/><Relationship Id="rId74" Type="http://schemas.openxmlformats.org/officeDocument/2006/relationships/customXml" Target="../ink/ink2128.xml"/><Relationship Id="rId128" Type="http://schemas.openxmlformats.org/officeDocument/2006/relationships/customXml" Target="../ink/ink2155.xml"/><Relationship Id="rId335" Type="http://schemas.openxmlformats.org/officeDocument/2006/relationships/image" Target="../media/image2125.png"/><Relationship Id="rId377" Type="http://schemas.openxmlformats.org/officeDocument/2006/relationships/image" Target="../media/image2146.png"/><Relationship Id="rId5" Type="http://schemas.openxmlformats.org/officeDocument/2006/relationships/image" Target="../media/image1960.png"/><Relationship Id="rId181" Type="http://schemas.openxmlformats.org/officeDocument/2006/relationships/image" Target="../media/image2048.png"/><Relationship Id="rId237" Type="http://schemas.openxmlformats.org/officeDocument/2006/relationships/image" Target="../media/image2076.png"/><Relationship Id="rId402" Type="http://schemas.openxmlformats.org/officeDocument/2006/relationships/customXml" Target="../ink/ink2292.xml"/><Relationship Id="rId279" Type="http://schemas.openxmlformats.org/officeDocument/2006/relationships/image" Target="../media/image2097.png"/><Relationship Id="rId444" Type="http://schemas.openxmlformats.org/officeDocument/2006/relationships/customXml" Target="../ink/ink2313.xml"/><Relationship Id="rId486" Type="http://schemas.openxmlformats.org/officeDocument/2006/relationships/customXml" Target="../ink/ink2334.xml"/><Relationship Id="rId43" Type="http://schemas.openxmlformats.org/officeDocument/2006/relationships/image" Target="../media/image1979.png"/><Relationship Id="rId139" Type="http://schemas.openxmlformats.org/officeDocument/2006/relationships/image" Target="../media/image2027.png"/><Relationship Id="rId290" Type="http://schemas.openxmlformats.org/officeDocument/2006/relationships/customXml" Target="../ink/ink2236.xml"/><Relationship Id="rId304" Type="http://schemas.openxmlformats.org/officeDocument/2006/relationships/customXml" Target="../ink/ink2243.xml"/><Relationship Id="rId346" Type="http://schemas.openxmlformats.org/officeDocument/2006/relationships/customXml" Target="../ink/ink2264.xml"/><Relationship Id="rId388" Type="http://schemas.openxmlformats.org/officeDocument/2006/relationships/customXml" Target="../ink/ink2285.xml"/><Relationship Id="rId85" Type="http://schemas.openxmlformats.org/officeDocument/2006/relationships/image" Target="../media/image2000.png"/><Relationship Id="rId150" Type="http://schemas.openxmlformats.org/officeDocument/2006/relationships/customXml" Target="../ink/ink2166.xml"/><Relationship Id="rId192" Type="http://schemas.openxmlformats.org/officeDocument/2006/relationships/customXml" Target="../ink/ink2187.xml"/><Relationship Id="rId206" Type="http://schemas.openxmlformats.org/officeDocument/2006/relationships/customXml" Target="../ink/ink2194.xml"/><Relationship Id="rId413" Type="http://schemas.openxmlformats.org/officeDocument/2006/relationships/image" Target="../media/image2164.png"/><Relationship Id="rId248" Type="http://schemas.openxmlformats.org/officeDocument/2006/relationships/customXml" Target="../ink/ink2215.xml"/><Relationship Id="rId455" Type="http://schemas.openxmlformats.org/officeDocument/2006/relationships/image" Target="../media/image2185.png"/><Relationship Id="rId12" Type="http://schemas.openxmlformats.org/officeDocument/2006/relationships/customXml" Target="../ink/ink2097.xml"/><Relationship Id="rId108" Type="http://schemas.openxmlformats.org/officeDocument/2006/relationships/customXml" Target="../ink/ink2145.xml"/><Relationship Id="rId315" Type="http://schemas.openxmlformats.org/officeDocument/2006/relationships/image" Target="../media/image2115.png"/><Relationship Id="rId357" Type="http://schemas.openxmlformats.org/officeDocument/2006/relationships/image" Target="../media/image2136.png"/><Relationship Id="rId54" Type="http://schemas.openxmlformats.org/officeDocument/2006/relationships/customXml" Target="../ink/ink2118.xml"/><Relationship Id="rId96" Type="http://schemas.openxmlformats.org/officeDocument/2006/relationships/customXml" Target="../ink/ink2139.xml"/><Relationship Id="rId161" Type="http://schemas.openxmlformats.org/officeDocument/2006/relationships/image" Target="../media/image2038.png"/><Relationship Id="rId217" Type="http://schemas.openxmlformats.org/officeDocument/2006/relationships/image" Target="../media/image2066.png"/><Relationship Id="rId399" Type="http://schemas.openxmlformats.org/officeDocument/2006/relationships/image" Target="../media/image2157.png"/><Relationship Id="rId259" Type="http://schemas.openxmlformats.org/officeDocument/2006/relationships/image" Target="../media/image2087.png"/><Relationship Id="rId424" Type="http://schemas.openxmlformats.org/officeDocument/2006/relationships/customXml" Target="../ink/ink2303.xml"/><Relationship Id="rId466" Type="http://schemas.openxmlformats.org/officeDocument/2006/relationships/customXml" Target="../ink/ink2324.xml"/><Relationship Id="rId23" Type="http://schemas.openxmlformats.org/officeDocument/2006/relationships/image" Target="../media/image1969.png"/><Relationship Id="rId119" Type="http://schemas.openxmlformats.org/officeDocument/2006/relationships/image" Target="../media/image2017.png"/><Relationship Id="rId270" Type="http://schemas.openxmlformats.org/officeDocument/2006/relationships/customXml" Target="../ink/ink2226.xml"/><Relationship Id="rId326" Type="http://schemas.openxmlformats.org/officeDocument/2006/relationships/customXml" Target="../ink/ink2254.xml"/><Relationship Id="rId65" Type="http://schemas.openxmlformats.org/officeDocument/2006/relationships/image" Target="../media/image1990.png"/><Relationship Id="rId130" Type="http://schemas.openxmlformats.org/officeDocument/2006/relationships/customXml" Target="../ink/ink2156.xml"/><Relationship Id="rId368" Type="http://schemas.openxmlformats.org/officeDocument/2006/relationships/customXml" Target="../ink/ink2275.xml"/><Relationship Id="rId172" Type="http://schemas.openxmlformats.org/officeDocument/2006/relationships/customXml" Target="../ink/ink2177.xml"/><Relationship Id="rId228" Type="http://schemas.openxmlformats.org/officeDocument/2006/relationships/customXml" Target="../ink/ink2205.xml"/><Relationship Id="rId435" Type="http://schemas.openxmlformats.org/officeDocument/2006/relationships/image" Target="../media/image2175.png"/><Relationship Id="rId477" Type="http://schemas.openxmlformats.org/officeDocument/2006/relationships/image" Target="../media/image2196.png"/><Relationship Id="rId281" Type="http://schemas.openxmlformats.org/officeDocument/2006/relationships/image" Target="../media/image2098.png"/><Relationship Id="rId337" Type="http://schemas.openxmlformats.org/officeDocument/2006/relationships/image" Target="../media/image2126.png"/><Relationship Id="rId34" Type="http://schemas.openxmlformats.org/officeDocument/2006/relationships/customXml" Target="../ink/ink2108.xml"/><Relationship Id="rId76" Type="http://schemas.openxmlformats.org/officeDocument/2006/relationships/customXml" Target="../ink/ink2129.xml"/><Relationship Id="rId141" Type="http://schemas.openxmlformats.org/officeDocument/2006/relationships/image" Target="../media/image2028.png"/><Relationship Id="rId379" Type="http://schemas.openxmlformats.org/officeDocument/2006/relationships/image" Target="../media/image2147.png"/><Relationship Id="rId7" Type="http://schemas.openxmlformats.org/officeDocument/2006/relationships/image" Target="../media/image1961.png"/><Relationship Id="rId183" Type="http://schemas.openxmlformats.org/officeDocument/2006/relationships/image" Target="../media/image2049.png"/><Relationship Id="rId239" Type="http://schemas.openxmlformats.org/officeDocument/2006/relationships/image" Target="../media/image2077.png"/><Relationship Id="rId390" Type="http://schemas.openxmlformats.org/officeDocument/2006/relationships/customXml" Target="../ink/ink2286.xml"/><Relationship Id="rId404" Type="http://schemas.openxmlformats.org/officeDocument/2006/relationships/customXml" Target="../ink/ink2293.xml"/><Relationship Id="rId446" Type="http://schemas.openxmlformats.org/officeDocument/2006/relationships/customXml" Target="../ink/ink2314.xml"/><Relationship Id="rId250" Type="http://schemas.openxmlformats.org/officeDocument/2006/relationships/customXml" Target="../ink/ink2216.xml"/><Relationship Id="rId292" Type="http://schemas.openxmlformats.org/officeDocument/2006/relationships/customXml" Target="../ink/ink2237.xml"/><Relationship Id="rId306" Type="http://schemas.openxmlformats.org/officeDocument/2006/relationships/customXml" Target="../ink/ink2244.xml"/><Relationship Id="rId488" Type="http://schemas.openxmlformats.org/officeDocument/2006/relationships/customXml" Target="../ink/ink2335.xml"/><Relationship Id="rId45" Type="http://schemas.openxmlformats.org/officeDocument/2006/relationships/image" Target="../media/image1980.png"/><Relationship Id="rId87" Type="http://schemas.openxmlformats.org/officeDocument/2006/relationships/image" Target="../media/image2001.png"/><Relationship Id="rId110" Type="http://schemas.openxmlformats.org/officeDocument/2006/relationships/customXml" Target="../ink/ink2146.xml"/><Relationship Id="rId348" Type="http://schemas.openxmlformats.org/officeDocument/2006/relationships/customXml" Target="../ink/ink2265.xml"/><Relationship Id="rId152" Type="http://schemas.openxmlformats.org/officeDocument/2006/relationships/customXml" Target="../ink/ink2167.xml"/><Relationship Id="rId194" Type="http://schemas.openxmlformats.org/officeDocument/2006/relationships/customXml" Target="../ink/ink2188.xml"/><Relationship Id="rId208" Type="http://schemas.openxmlformats.org/officeDocument/2006/relationships/customXml" Target="../ink/ink2195.xml"/><Relationship Id="rId415" Type="http://schemas.openxmlformats.org/officeDocument/2006/relationships/image" Target="../media/image2165.png"/><Relationship Id="rId457" Type="http://schemas.openxmlformats.org/officeDocument/2006/relationships/image" Target="../media/image2186.png"/><Relationship Id="rId261" Type="http://schemas.openxmlformats.org/officeDocument/2006/relationships/image" Target="../media/image2088.png"/><Relationship Id="rId14" Type="http://schemas.openxmlformats.org/officeDocument/2006/relationships/customXml" Target="../ink/ink2098.xml"/><Relationship Id="rId56" Type="http://schemas.openxmlformats.org/officeDocument/2006/relationships/customXml" Target="../ink/ink2119.xml"/><Relationship Id="rId317" Type="http://schemas.openxmlformats.org/officeDocument/2006/relationships/image" Target="../media/image2116.png"/><Relationship Id="rId359" Type="http://schemas.openxmlformats.org/officeDocument/2006/relationships/image" Target="../media/image2137.png"/><Relationship Id="rId98" Type="http://schemas.openxmlformats.org/officeDocument/2006/relationships/customXml" Target="../ink/ink2140.xml"/><Relationship Id="rId121" Type="http://schemas.openxmlformats.org/officeDocument/2006/relationships/image" Target="../media/image2018.png"/><Relationship Id="rId163" Type="http://schemas.openxmlformats.org/officeDocument/2006/relationships/image" Target="../media/image2039.png"/><Relationship Id="rId219" Type="http://schemas.openxmlformats.org/officeDocument/2006/relationships/image" Target="../media/image2067.png"/><Relationship Id="rId370" Type="http://schemas.openxmlformats.org/officeDocument/2006/relationships/customXml" Target="../ink/ink2276.xml"/><Relationship Id="rId426" Type="http://schemas.openxmlformats.org/officeDocument/2006/relationships/customXml" Target="../ink/ink2304.xml"/><Relationship Id="rId230" Type="http://schemas.openxmlformats.org/officeDocument/2006/relationships/customXml" Target="../ink/ink2206.xml"/><Relationship Id="rId468" Type="http://schemas.openxmlformats.org/officeDocument/2006/relationships/customXml" Target="../ink/ink2325.xml"/><Relationship Id="rId25" Type="http://schemas.openxmlformats.org/officeDocument/2006/relationships/image" Target="../media/image1970.png"/><Relationship Id="rId67" Type="http://schemas.openxmlformats.org/officeDocument/2006/relationships/image" Target="../media/image1991.png"/><Relationship Id="rId272" Type="http://schemas.openxmlformats.org/officeDocument/2006/relationships/customXml" Target="../ink/ink2227.xml"/><Relationship Id="rId328" Type="http://schemas.openxmlformats.org/officeDocument/2006/relationships/customXml" Target="../ink/ink2255.xml"/><Relationship Id="rId132" Type="http://schemas.openxmlformats.org/officeDocument/2006/relationships/customXml" Target="../ink/ink2157.xml"/><Relationship Id="rId174" Type="http://schemas.openxmlformats.org/officeDocument/2006/relationships/customXml" Target="../ink/ink2178.xml"/><Relationship Id="rId381" Type="http://schemas.openxmlformats.org/officeDocument/2006/relationships/image" Target="../media/image2148.png"/><Relationship Id="rId241" Type="http://schemas.openxmlformats.org/officeDocument/2006/relationships/image" Target="../media/image2078.png"/><Relationship Id="rId437" Type="http://schemas.openxmlformats.org/officeDocument/2006/relationships/image" Target="../media/image2176.png"/><Relationship Id="rId479" Type="http://schemas.openxmlformats.org/officeDocument/2006/relationships/image" Target="../media/image2197.png"/><Relationship Id="rId36" Type="http://schemas.openxmlformats.org/officeDocument/2006/relationships/customXml" Target="../ink/ink2109.xml"/><Relationship Id="rId283" Type="http://schemas.openxmlformats.org/officeDocument/2006/relationships/image" Target="../media/image2099.png"/><Relationship Id="rId339" Type="http://schemas.openxmlformats.org/officeDocument/2006/relationships/image" Target="../media/image2127.png"/><Relationship Id="rId78" Type="http://schemas.openxmlformats.org/officeDocument/2006/relationships/customXml" Target="../ink/ink2130.xml"/><Relationship Id="rId101" Type="http://schemas.openxmlformats.org/officeDocument/2006/relationships/image" Target="../media/image2008.png"/><Relationship Id="rId143" Type="http://schemas.openxmlformats.org/officeDocument/2006/relationships/image" Target="../media/image2029.png"/><Relationship Id="rId185" Type="http://schemas.openxmlformats.org/officeDocument/2006/relationships/image" Target="../media/image2050.png"/><Relationship Id="rId350" Type="http://schemas.openxmlformats.org/officeDocument/2006/relationships/customXml" Target="../ink/ink2266.xml"/><Relationship Id="rId406" Type="http://schemas.openxmlformats.org/officeDocument/2006/relationships/customXml" Target="../ink/ink2294.xml"/><Relationship Id="rId9" Type="http://schemas.openxmlformats.org/officeDocument/2006/relationships/image" Target="../media/image1962.png"/><Relationship Id="rId210" Type="http://schemas.openxmlformats.org/officeDocument/2006/relationships/customXml" Target="../ink/ink2196.xml"/><Relationship Id="rId392" Type="http://schemas.openxmlformats.org/officeDocument/2006/relationships/customXml" Target="../ink/ink2287.xml"/><Relationship Id="rId448" Type="http://schemas.openxmlformats.org/officeDocument/2006/relationships/customXml" Target="../ink/ink2315.xml"/><Relationship Id="rId252" Type="http://schemas.openxmlformats.org/officeDocument/2006/relationships/customXml" Target="../ink/ink2217.xml"/><Relationship Id="rId294" Type="http://schemas.openxmlformats.org/officeDocument/2006/relationships/customXml" Target="../ink/ink2238.xml"/><Relationship Id="rId308" Type="http://schemas.openxmlformats.org/officeDocument/2006/relationships/customXml" Target="../ink/ink2245.xml"/><Relationship Id="rId47" Type="http://schemas.openxmlformats.org/officeDocument/2006/relationships/image" Target="../media/image1981.png"/><Relationship Id="rId89" Type="http://schemas.openxmlformats.org/officeDocument/2006/relationships/image" Target="../media/image2002.png"/><Relationship Id="rId112" Type="http://schemas.openxmlformats.org/officeDocument/2006/relationships/customXml" Target="../ink/ink2147.xml"/><Relationship Id="rId154" Type="http://schemas.openxmlformats.org/officeDocument/2006/relationships/customXml" Target="../ink/ink2168.xml"/><Relationship Id="rId361" Type="http://schemas.openxmlformats.org/officeDocument/2006/relationships/image" Target="../media/image2138.png"/><Relationship Id="rId196" Type="http://schemas.openxmlformats.org/officeDocument/2006/relationships/customXml" Target="../ink/ink2189.xml"/><Relationship Id="rId417" Type="http://schemas.openxmlformats.org/officeDocument/2006/relationships/image" Target="../media/image2166.png"/><Relationship Id="rId459" Type="http://schemas.openxmlformats.org/officeDocument/2006/relationships/image" Target="../media/image2187.png"/><Relationship Id="rId16" Type="http://schemas.openxmlformats.org/officeDocument/2006/relationships/customXml" Target="../ink/ink2099.xml"/><Relationship Id="rId221" Type="http://schemas.openxmlformats.org/officeDocument/2006/relationships/image" Target="../media/image2068.png"/><Relationship Id="rId263" Type="http://schemas.openxmlformats.org/officeDocument/2006/relationships/image" Target="../media/image2089.png"/><Relationship Id="rId319" Type="http://schemas.openxmlformats.org/officeDocument/2006/relationships/image" Target="../media/image2117.png"/><Relationship Id="rId470" Type="http://schemas.openxmlformats.org/officeDocument/2006/relationships/customXml" Target="../ink/ink2326.xml"/><Relationship Id="rId58" Type="http://schemas.openxmlformats.org/officeDocument/2006/relationships/customXml" Target="../ink/ink2120.xml"/><Relationship Id="rId123" Type="http://schemas.openxmlformats.org/officeDocument/2006/relationships/image" Target="../media/image2019.png"/><Relationship Id="rId330" Type="http://schemas.openxmlformats.org/officeDocument/2006/relationships/customXml" Target="../ink/ink2256.xml"/><Relationship Id="rId165" Type="http://schemas.openxmlformats.org/officeDocument/2006/relationships/image" Target="../media/image2040.png"/><Relationship Id="rId372" Type="http://schemas.openxmlformats.org/officeDocument/2006/relationships/customXml" Target="../ink/ink2277.xml"/><Relationship Id="rId428" Type="http://schemas.openxmlformats.org/officeDocument/2006/relationships/customXml" Target="../ink/ink2305.xml"/><Relationship Id="rId232" Type="http://schemas.openxmlformats.org/officeDocument/2006/relationships/customXml" Target="../ink/ink2207.xml"/><Relationship Id="rId274" Type="http://schemas.openxmlformats.org/officeDocument/2006/relationships/customXml" Target="../ink/ink2228.xml"/><Relationship Id="rId481" Type="http://schemas.openxmlformats.org/officeDocument/2006/relationships/image" Target="../media/image2198.png"/><Relationship Id="rId27" Type="http://schemas.openxmlformats.org/officeDocument/2006/relationships/image" Target="../media/image1971.png"/><Relationship Id="rId69" Type="http://schemas.openxmlformats.org/officeDocument/2006/relationships/image" Target="../media/image1992.png"/><Relationship Id="rId134" Type="http://schemas.openxmlformats.org/officeDocument/2006/relationships/customXml" Target="../ink/ink2158.xml"/><Relationship Id="rId80" Type="http://schemas.openxmlformats.org/officeDocument/2006/relationships/customXml" Target="../ink/ink2131.xml"/><Relationship Id="rId176" Type="http://schemas.openxmlformats.org/officeDocument/2006/relationships/customXml" Target="../ink/ink2179.xml"/><Relationship Id="rId341" Type="http://schemas.openxmlformats.org/officeDocument/2006/relationships/image" Target="../media/image2128.png"/><Relationship Id="rId383" Type="http://schemas.openxmlformats.org/officeDocument/2006/relationships/image" Target="../media/image2149.png"/><Relationship Id="rId439" Type="http://schemas.openxmlformats.org/officeDocument/2006/relationships/image" Target="../media/image2177.png"/><Relationship Id="rId201" Type="http://schemas.openxmlformats.org/officeDocument/2006/relationships/image" Target="../media/image2058.png"/><Relationship Id="rId243" Type="http://schemas.openxmlformats.org/officeDocument/2006/relationships/image" Target="../media/image2079.png"/><Relationship Id="rId285" Type="http://schemas.openxmlformats.org/officeDocument/2006/relationships/image" Target="../media/image2100.png"/><Relationship Id="rId450" Type="http://schemas.openxmlformats.org/officeDocument/2006/relationships/customXml" Target="../ink/ink2316.xml"/><Relationship Id="rId38" Type="http://schemas.openxmlformats.org/officeDocument/2006/relationships/customXml" Target="../ink/ink2110.xml"/><Relationship Id="rId103" Type="http://schemas.openxmlformats.org/officeDocument/2006/relationships/image" Target="../media/image2009.png"/><Relationship Id="rId310" Type="http://schemas.openxmlformats.org/officeDocument/2006/relationships/customXml" Target="../ink/ink2246.xml"/><Relationship Id="rId91" Type="http://schemas.openxmlformats.org/officeDocument/2006/relationships/image" Target="../media/image2003.png"/><Relationship Id="rId145" Type="http://schemas.openxmlformats.org/officeDocument/2006/relationships/image" Target="../media/image2030.png"/><Relationship Id="rId187" Type="http://schemas.openxmlformats.org/officeDocument/2006/relationships/image" Target="../media/image2051.png"/><Relationship Id="rId352" Type="http://schemas.openxmlformats.org/officeDocument/2006/relationships/customXml" Target="../ink/ink2267.xml"/><Relationship Id="rId394" Type="http://schemas.openxmlformats.org/officeDocument/2006/relationships/customXml" Target="../ink/ink2288.xml"/><Relationship Id="rId408" Type="http://schemas.openxmlformats.org/officeDocument/2006/relationships/customXml" Target="../ink/ink2295.xml"/><Relationship Id="rId212" Type="http://schemas.openxmlformats.org/officeDocument/2006/relationships/customXml" Target="../ink/ink2197.xml"/><Relationship Id="rId254" Type="http://schemas.openxmlformats.org/officeDocument/2006/relationships/customXml" Target="../ink/ink2218.xml"/><Relationship Id="rId49" Type="http://schemas.openxmlformats.org/officeDocument/2006/relationships/image" Target="../media/image1982.png"/><Relationship Id="rId114" Type="http://schemas.openxmlformats.org/officeDocument/2006/relationships/customXml" Target="../ink/ink2148.xml"/><Relationship Id="rId296" Type="http://schemas.openxmlformats.org/officeDocument/2006/relationships/customXml" Target="../ink/ink2239.xml"/><Relationship Id="rId461" Type="http://schemas.openxmlformats.org/officeDocument/2006/relationships/image" Target="../media/image2188.png"/><Relationship Id="rId60" Type="http://schemas.openxmlformats.org/officeDocument/2006/relationships/customXml" Target="../ink/ink2121.xml"/><Relationship Id="rId156" Type="http://schemas.openxmlformats.org/officeDocument/2006/relationships/customXml" Target="../ink/ink2169.xml"/><Relationship Id="rId198" Type="http://schemas.openxmlformats.org/officeDocument/2006/relationships/customXml" Target="../ink/ink2190.xml"/><Relationship Id="rId321" Type="http://schemas.openxmlformats.org/officeDocument/2006/relationships/image" Target="../media/image2118.png"/><Relationship Id="rId363" Type="http://schemas.openxmlformats.org/officeDocument/2006/relationships/image" Target="../media/image2139.png"/><Relationship Id="rId419" Type="http://schemas.openxmlformats.org/officeDocument/2006/relationships/image" Target="../media/image2167.png"/><Relationship Id="rId223" Type="http://schemas.openxmlformats.org/officeDocument/2006/relationships/image" Target="../media/image2069.png"/><Relationship Id="rId430" Type="http://schemas.openxmlformats.org/officeDocument/2006/relationships/customXml" Target="../ink/ink2306.xml"/><Relationship Id="rId18" Type="http://schemas.openxmlformats.org/officeDocument/2006/relationships/customXml" Target="../ink/ink2100.xml"/><Relationship Id="rId265" Type="http://schemas.openxmlformats.org/officeDocument/2006/relationships/image" Target="../media/image2090.png"/><Relationship Id="rId472" Type="http://schemas.openxmlformats.org/officeDocument/2006/relationships/customXml" Target="../ink/ink2327.xml"/><Relationship Id="rId125" Type="http://schemas.openxmlformats.org/officeDocument/2006/relationships/image" Target="../media/image2020.png"/><Relationship Id="rId167" Type="http://schemas.openxmlformats.org/officeDocument/2006/relationships/image" Target="../media/image2041.png"/><Relationship Id="rId332" Type="http://schemas.openxmlformats.org/officeDocument/2006/relationships/customXml" Target="../ink/ink2257.xml"/><Relationship Id="rId374" Type="http://schemas.openxmlformats.org/officeDocument/2006/relationships/customXml" Target="../ink/ink2278.xml"/><Relationship Id="rId71" Type="http://schemas.openxmlformats.org/officeDocument/2006/relationships/image" Target="../media/image1993.png"/><Relationship Id="rId234" Type="http://schemas.openxmlformats.org/officeDocument/2006/relationships/customXml" Target="../ink/ink2208.xml"/><Relationship Id="rId2" Type="http://schemas.openxmlformats.org/officeDocument/2006/relationships/customXml" Target="../ink/ink2092.xml"/><Relationship Id="rId29" Type="http://schemas.openxmlformats.org/officeDocument/2006/relationships/image" Target="../media/image1972.png"/><Relationship Id="rId276" Type="http://schemas.openxmlformats.org/officeDocument/2006/relationships/customXml" Target="../ink/ink2229.xml"/><Relationship Id="rId441" Type="http://schemas.openxmlformats.org/officeDocument/2006/relationships/image" Target="../media/image2178.png"/><Relationship Id="rId483" Type="http://schemas.openxmlformats.org/officeDocument/2006/relationships/image" Target="../media/image2199.png"/><Relationship Id="rId40" Type="http://schemas.openxmlformats.org/officeDocument/2006/relationships/customXml" Target="../ink/ink2111.xml"/><Relationship Id="rId136" Type="http://schemas.openxmlformats.org/officeDocument/2006/relationships/customXml" Target="../ink/ink2159.xml"/><Relationship Id="rId178" Type="http://schemas.openxmlformats.org/officeDocument/2006/relationships/customXml" Target="../ink/ink2180.xml"/><Relationship Id="rId301" Type="http://schemas.openxmlformats.org/officeDocument/2006/relationships/image" Target="../media/image2108.png"/><Relationship Id="rId343" Type="http://schemas.openxmlformats.org/officeDocument/2006/relationships/image" Target="../media/image2129.png"/><Relationship Id="rId82" Type="http://schemas.openxmlformats.org/officeDocument/2006/relationships/customXml" Target="../ink/ink2132.xml"/><Relationship Id="rId203" Type="http://schemas.openxmlformats.org/officeDocument/2006/relationships/image" Target="../media/image2059.png"/><Relationship Id="rId385" Type="http://schemas.openxmlformats.org/officeDocument/2006/relationships/image" Target="../media/image2150.png"/><Relationship Id="rId245" Type="http://schemas.openxmlformats.org/officeDocument/2006/relationships/image" Target="../media/image2080.png"/><Relationship Id="rId287" Type="http://schemas.openxmlformats.org/officeDocument/2006/relationships/image" Target="../media/image2101.png"/><Relationship Id="rId410" Type="http://schemas.openxmlformats.org/officeDocument/2006/relationships/customXml" Target="../ink/ink2296.xml"/><Relationship Id="rId452" Type="http://schemas.openxmlformats.org/officeDocument/2006/relationships/customXml" Target="../ink/ink2317.xml"/><Relationship Id="rId105" Type="http://schemas.openxmlformats.org/officeDocument/2006/relationships/image" Target="../media/image2010.png"/><Relationship Id="rId147" Type="http://schemas.openxmlformats.org/officeDocument/2006/relationships/image" Target="../media/image2031.png"/><Relationship Id="rId312" Type="http://schemas.openxmlformats.org/officeDocument/2006/relationships/customXml" Target="../ink/ink2247.xml"/><Relationship Id="rId354" Type="http://schemas.openxmlformats.org/officeDocument/2006/relationships/customXml" Target="../ink/ink2268.xml"/><Relationship Id="rId51" Type="http://schemas.openxmlformats.org/officeDocument/2006/relationships/image" Target="../media/image1983.png"/><Relationship Id="rId93" Type="http://schemas.openxmlformats.org/officeDocument/2006/relationships/image" Target="../media/image2004.png"/><Relationship Id="rId189" Type="http://schemas.openxmlformats.org/officeDocument/2006/relationships/image" Target="../media/image2052.png"/><Relationship Id="rId396" Type="http://schemas.openxmlformats.org/officeDocument/2006/relationships/customXml" Target="../ink/ink2289.xml"/><Relationship Id="rId214" Type="http://schemas.openxmlformats.org/officeDocument/2006/relationships/customXml" Target="../ink/ink2198.xml"/><Relationship Id="rId256" Type="http://schemas.openxmlformats.org/officeDocument/2006/relationships/customXml" Target="../ink/ink2219.xml"/><Relationship Id="rId298" Type="http://schemas.openxmlformats.org/officeDocument/2006/relationships/customXml" Target="../ink/ink2240.xml"/><Relationship Id="rId421" Type="http://schemas.openxmlformats.org/officeDocument/2006/relationships/image" Target="../media/image2168.png"/><Relationship Id="rId463" Type="http://schemas.openxmlformats.org/officeDocument/2006/relationships/image" Target="../media/image2189.png"/><Relationship Id="rId116" Type="http://schemas.openxmlformats.org/officeDocument/2006/relationships/customXml" Target="../ink/ink2149.xml"/><Relationship Id="rId158" Type="http://schemas.openxmlformats.org/officeDocument/2006/relationships/customXml" Target="../ink/ink2170.xml"/><Relationship Id="rId323" Type="http://schemas.openxmlformats.org/officeDocument/2006/relationships/image" Target="../media/image2119.png"/><Relationship Id="rId20" Type="http://schemas.openxmlformats.org/officeDocument/2006/relationships/customXml" Target="../ink/ink2101.xml"/><Relationship Id="rId41" Type="http://schemas.openxmlformats.org/officeDocument/2006/relationships/image" Target="../media/image1978.png"/><Relationship Id="rId62" Type="http://schemas.openxmlformats.org/officeDocument/2006/relationships/customXml" Target="../ink/ink2122.xml"/><Relationship Id="rId83" Type="http://schemas.openxmlformats.org/officeDocument/2006/relationships/image" Target="../media/image1999.png"/><Relationship Id="rId179" Type="http://schemas.openxmlformats.org/officeDocument/2006/relationships/image" Target="../media/image2047.png"/><Relationship Id="rId365" Type="http://schemas.openxmlformats.org/officeDocument/2006/relationships/image" Target="../media/image2140.png"/><Relationship Id="rId386" Type="http://schemas.openxmlformats.org/officeDocument/2006/relationships/customXml" Target="../ink/ink2284.xml"/><Relationship Id="rId190" Type="http://schemas.openxmlformats.org/officeDocument/2006/relationships/customXml" Target="../ink/ink2186.xml"/><Relationship Id="rId204" Type="http://schemas.openxmlformats.org/officeDocument/2006/relationships/customXml" Target="../ink/ink2193.xml"/><Relationship Id="rId225" Type="http://schemas.openxmlformats.org/officeDocument/2006/relationships/image" Target="../media/image2070.png"/><Relationship Id="rId246" Type="http://schemas.openxmlformats.org/officeDocument/2006/relationships/customXml" Target="../ink/ink2214.xml"/><Relationship Id="rId267" Type="http://schemas.openxmlformats.org/officeDocument/2006/relationships/image" Target="../media/image2091.png"/><Relationship Id="rId288" Type="http://schemas.openxmlformats.org/officeDocument/2006/relationships/customXml" Target="../ink/ink2235.xml"/><Relationship Id="rId411" Type="http://schemas.openxmlformats.org/officeDocument/2006/relationships/image" Target="../media/image2163.png"/><Relationship Id="rId432" Type="http://schemas.openxmlformats.org/officeDocument/2006/relationships/customXml" Target="../ink/ink2307.xml"/><Relationship Id="rId453" Type="http://schemas.openxmlformats.org/officeDocument/2006/relationships/image" Target="../media/image2184.png"/><Relationship Id="rId474" Type="http://schemas.openxmlformats.org/officeDocument/2006/relationships/customXml" Target="../ink/ink2328.xml"/><Relationship Id="rId106" Type="http://schemas.openxmlformats.org/officeDocument/2006/relationships/customXml" Target="../ink/ink2144.xml"/><Relationship Id="rId127" Type="http://schemas.openxmlformats.org/officeDocument/2006/relationships/image" Target="../media/image2021.png"/><Relationship Id="rId313" Type="http://schemas.openxmlformats.org/officeDocument/2006/relationships/image" Target="../media/image2114.png"/><Relationship Id="rId10" Type="http://schemas.openxmlformats.org/officeDocument/2006/relationships/customXml" Target="../ink/ink2096.xml"/><Relationship Id="rId31" Type="http://schemas.openxmlformats.org/officeDocument/2006/relationships/image" Target="../media/image1973.png"/><Relationship Id="rId52" Type="http://schemas.openxmlformats.org/officeDocument/2006/relationships/customXml" Target="../ink/ink2117.xml"/><Relationship Id="rId73" Type="http://schemas.openxmlformats.org/officeDocument/2006/relationships/image" Target="../media/image1994.png"/><Relationship Id="rId94" Type="http://schemas.openxmlformats.org/officeDocument/2006/relationships/customXml" Target="../ink/ink2138.xml"/><Relationship Id="rId148" Type="http://schemas.openxmlformats.org/officeDocument/2006/relationships/customXml" Target="../ink/ink2165.xml"/><Relationship Id="rId169" Type="http://schemas.openxmlformats.org/officeDocument/2006/relationships/image" Target="../media/image2042.png"/><Relationship Id="rId334" Type="http://schemas.openxmlformats.org/officeDocument/2006/relationships/customXml" Target="../ink/ink2258.xml"/><Relationship Id="rId355" Type="http://schemas.openxmlformats.org/officeDocument/2006/relationships/image" Target="../media/image2135.png"/><Relationship Id="rId376" Type="http://schemas.openxmlformats.org/officeDocument/2006/relationships/customXml" Target="../ink/ink2279.xml"/><Relationship Id="rId397" Type="http://schemas.openxmlformats.org/officeDocument/2006/relationships/image" Target="../media/image2156.png"/><Relationship Id="rId4" Type="http://schemas.openxmlformats.org/officeDocument/2006/relationships/customXml" Target="../ink/ink2093.xml"/><Relationship Id="rId180" Type="http://schemas.openxmlformats.org/officeDocument/2006/relationships/customXml" Target="../ink/ink2181.xml"/><Relationship Id="rId215" Type="http://schemas.openxmlformats.org/officeDocument/2006/relationships/image" Target="../media/image2065.png"/><Relationship Id="rId236" Type="http://schemas.openxmlformats.org/officeDocument/2006/relationships/customXml" Target="../ink/ink2209.xml"/><Relationship Id="rId257" Type="http://schemas.openxmlformats.org/officeDocument/2006/relationships/image" Target="../media/image2086.png"/><Relationship Id="rId278" Type="http://schemas.openxmlformats.org/officeDocument/2006/relationships/customXml" Target="../ink/ink2230.xml"/><Relationship Id="rId401" Type="http://schemas.openxmlformats.org/officeDocument/2006/relationships/image" Target="../media/image2158.png"/><Relationship Id="rId422" Type="http://schemas.openxmlformats.org/officeDocument/2006/relationships/customXml" Target="../ink/ink2302.xml"/><Relationship Id="rId443" Type="http://schemas.openxmlformats.org/officeDocument/2006/relationships/image" Target="../media/image2179.png"/><Relationship Id="rId464" Type="http://schemas.openxmlformats.org/officeDocument/2006/relationships/customXml" Target="../ink/ink2323.xml"/><Relationship Id="rId303" Type="http://schemas.openxmlformats.org/officeDocument/2006/relationships/image" Target="../media/image2109.png"/><Relationship Id="rId485" Type="http://schemas.openxmlformats.org/officeDocument/2006/relationships/image" Target="../media/image2200.png"/><Relationship Id="rId42" Type="http://schemas.openxmlformats.org/officeDocument/2006/relationships/customXml" Target="../ink/ink2112.xml"/><Relationship Id="rId84" Type="http://schemas.openxmlformats.org/officeDocument/2006/relationships/customXml" Target="../ink/ink2133.xml"/><Relationship Id="rId138" Type="http://schemas.openxmlformats.org/officeDocument/2006/relationships/customXml" Target="../ink/ink2160.xml"/><Relationship Id="rId345" Type="http://schemas.openxmlformats.org/officeDocument/2006/relationships/image" Target="../media/image2130.png"/><Relationship Id="rId387" Type="http://schemas.openxmlformats.org/officeDocument/2006/relationships/image" Target="../media/image2151.png"/><Relationship Id="rId191" Type="http://schemas.openxmlformats.org/officeDocument/2006/relationships/image" Target="../media/image2053.png"/><Relationship Id="rId205" Type="http://schemas.openxmlformats.org/officeDocument/2006/relationships/image" Target="../media/image2060.png"/><Relationship Id="rId247" Type="http://schemas.openxmlformats.org/officeDocument/2006/relationships/image" Target="../media/image2081.png"/><Relationship Id="rId412" Type="http://schemas.openxmlformats.org/officeDocument/2006/relationships/customXml" Target="../ink/ink2297.xml"/><Relationship Id="rId107" Type="http://schemas.openxmlformats.org/officeDocument/2006/relationships/image" Target="../media/image2011.png"/><Relationship Id="rId289" Type="http://schemas.openxmlformats.org/officeDocument/2006/relationships/image" Target="../media/image2102.png"/><Relationship Id="rId454" Type="http://schemas.openxmlformats.org/officeDocument/2006/relationships/customXml" Target="../ink/ink2318.xml"/><Relationship Id="rId11" Type="http://schemas.openxmlformats.org/officeDocument/2006/relationships/image" Target="../media/image1963.png"/><Relationship Id="rId53" Type="http://schemas.openxmlformats.org/officeDocument/2006/relationships/image" Target="../media/image1984.png"/><Relationship Id="rId149" Type="http://schemas.openxmlformats.org/officeDocument/2006/relationships/image" Target="../media/image2032.png"/><Relationship Id="rId314" Type="http://schemas.openxmlformats.org/officeDocument/2006/relationships/customXml" Target="../ink/ink2248.xml"/><Relationship Id="rId356" Type="http://schemas.openxmlformats.org/officeDocument/2006/relationships/customXml" Target="../ink/ink2269.xml"/><Relationship Id="rId398" Type="http://schemas.openxmlformats.org/officeDocument/2006/relationships/customXml" Target="../ink/ink2290.xml"/><Relationship Id="rId95" Type="http://schemas.openxmlformats.org/officeDocument/2006/relationships/image" Target="../media/image2005.png"/><Relationship Id="rId160" Type="http://schemas.openxmlformats.org/officeDocument/2006/relationships/customXml" Target="../ink/ink2171.xml"/><Relationship Id="rId216" Type="http://schemas.openxmlformats.org/officeDocument/2006/relationships/customXml" Target="../ink/ink2199.xml"/><Relationship Id="rId423" Type="http://schemas.openxmlformats.org/officeDocument/2006/relationships/image" Target="../media/image2169.png"/><Relationship Id="rId258" Type="http://schemas.openxmlformats.org/officeDocument/2006/relationships/customXml" Target="../ink/ink2220.xml"/><Relationship Id="rId465" Type="http://schemas.openxmlformats.org/officeDocument/2006/relationships/image" Target="../media/image2190.png"/><Relationship Id="rId22" Type="http://schemas.openxmlformats.org/officeDocument/2006/relationships/customXml" Target="../ink/ink2102.xml"/><Relationship Id="rId64" Type="http://schemas.openxmlformats.org/officeDocument/2006/relationships/customXml" Target="../ink/ink2123.xml"/><Relationship Id="rId118" Type="http://schemas.openxmlformats.org/officeDocument/2006/relationships/customXml" Target="../ink/ink2150.xml"/><Relationship Id="rId325" Type="http://schemas.openxmlformats.org/officeDocument/2006/relationships/image" Target="../media/image2120.png"/><Relationship Id="rId367" Type="http://schemas.openxmlformats.org/officeDocument/2006/relationships/image" Target="../media/image2141.png"/><Relationship Id="rId171" Type="http://schemas.openxmlformats.org/officeDocument/2006/relationships/image" Target="../media/image2043.png"/><Relationship Id="rId227" Type="http://schemas.openxmlformats.org/officeDocument/2006/relationships/image" Target="../media/image2071.png"/><Relationship Id="rId269" Type="http://schemas.openxmlformats.org/officeDocument/2006/relationships/image" Target="../media/image2092.png"/><Relationship Id="rId434" Type="http://schemas.openxmlformats.org/officeDocument/2006/relationships/customXml" Target="../ink/ink2308.xml"/><Relationship Id="rId476" Type="http://schemas.openxmlformats.org/officeDocument/2006/relationships/customXml" Target="../ink/ink2329.xml"/><Relationship Id="rId33" Type="http://schemas.openxmlformats.org/officeDocument/2006/relationships/image" Target="../media/image1974.png"/><Relationship Id="rId129" Type="http://schemas.openxmlformats.org/officeDocument/2006/relationships/image" Target="../media/image2022.png"/><Relationship Id="rId280" Type="http://schemas.openxmlformats.org/officeDocument/2006/relationships/customXml" Target="../ink/ink2231.xml"/><Relationship Id="rId336" Type="http://schemas.openxmlformats.org/officeDocument/2006/relationships/customXml" Target="../ink/ink2259.xml"/><Relationship Id="rId75" Type="http://schemas.openxmlformats.org/officeDocument/2006/relationships/image" Target="../media/image1995.png"/><Relationship Id="rId140" Type="http://schemas.openxmlformats.org/officeDocument/2006/relationships/customXml" Target="../ink/ink2161.xml"/><Relationship Id="rId182" Type="http://schemas.openxmlformats.org/officeDocument/2006/relationships/customXml" Target="../ink/ink2182.xml"/><Relationship Id="rId378" Type="http://schemas.openxmlformats.org/officeDocument/2006/relationships/customXml" Target="../ink/ink2280.xml"/><Relationship Id="rId403" Type="http://schemas.openxmlformats.org/officeDocument/2006/relationships/image" Target="../media/image2159.png"/><Relationship Id="rId6" Type="http://schemas.openxmlformats.org/officeDocument/2006/relationships/customXml" Target="../ink/ink2094.xml"/><Relationship Id="rId238" Type="http://schemas.openxmlformats.org/officeDocument/2006/relationships/customXml" Target="../ink/ink2210.xml"/><Relationship Id="rId445" Type="http://schemas.openxmlformats.org/officeDocument/2006/relationships/image" Target="../media/image2180.png"/><Relationship Id="rId487" Type="http://schemas.openxmlformats.org/officeDocument/2006/relationships/image" Target="../media/image2201.png"/><Relationship Id="rId291" Type="http://schemas.openxmlformats.org/officeDocument/2006/relationships/image" Target="../media/image2103.png"/><Relationship Id="rId305" Type="http://schemas.openxmlformats.org/officeDocument/2006/relationships/image" Target="../media/image2110.png"/><Relationship Id="rId347" Type="http://schemas.openxmlformats.org/officeDocument/2006/relationships/image" Target="../media/image2131.png"/><Relationship Id="rId44" Type="http://schemas.openxmlformats.org/officeDocument/2006/relationships/customXml" Target="../ink/ink2113.xml"/><Relationship Id="rId86" Type="http://schemas.openxmlformats.org/officeDocument/2006/relationships/customXml" Target="../ink/ink2134.xml"/><Relationship Id="rId151" Type="http://schemas.openxmlformats.org/officeDocument/2006/relationships/image" Target="../media/image2033.png"/><Relationship Id="rId389" Type="http://schemas.openxmlformats.org/officeDocument/2006/relationships/image" Target="../media/image2152.png"/><Relationship Id="rId193" Type="http://schemas.openxmlformats.org/officeDocument/2006/relationships/image" Target="../media/image2054.png"/><Relationship Id="rId207" Type="http://schemas.openxmlformats.org/officeDocument/2006/relationships/image" Target="../media/image2061.png"/><Relationship Id="rId249" Type="http://schemas.openxmlformats.org/officeDocument/2006/relationships/image" Target="../media/image2082.png"/><Relationship Id="rId414" Type="http://schemas.openxmlformats.org/officeDocument/2006/relationships/customXml" Target="../ink/ink2298.xml"/><Relationship Id="rId456" Type="http://schemas.openxmlformats.org/officeDocument/2006/relationships/customXml" Target="../ink/ink2319.xml"/><Relationship Id="rId13" Type="http://schemas.openxmlformats.org/officeDocument/2006/relationships/image" Target="../media/image1964.png"/><Relationship Id="rId109" Type="http://schemas.openxmlformats.org/officeDocument/2006/relationships/image" Target="../media/image2012.png"/><Relationship Id="rId260" Type="http://schemas.openxmlformats.org/officeDocument/2006/relationships/customXml" Target="../ink/ink2221.xml"/><Relationship Id="rId316" Type="http://schemas.openxmlformats.org/officeDocument/2006/relationships/customXml" Target="../ink/ink2249.xml"/><Relationship Id="rId55" Type="http://schemas.openxmlformats.org/officeDocument/2006/relationships/image" Target="../media/image1985.png"/><Relationship Id="rId97" Type="http://schemas.openxmlformats.org/officeDocument/2006/relationships/image" Target="../media/image2006.png"/><Relationship Id="rId120" Type="http://schemas.openxmlformats.org/officeDocument/2006/relationships/customXml" Target="../ink/ink2151.xml"/><Relationship Id="rId358" Type="http://schemas.openxmlformats.org/officeDocument/2006/relationships/customXml" Target="../ink/ink2270.xml"/><Relationship Id="rId162" Type="http://schemas.openxmlformats.org/officeDocument/2006/relationships/customXml" Target="../ink/ink2172.xml"/><Relationship Id="rId218" Type="http://schemas.openxmlformats.org/officeDocument/2006/relationships/customXml" Target="../ink/ink2200.xml"/><Relationship Id="rId425" Type="http://schemas.openxmlformats.org/officeDocument/2006/relationships/image" Target="../media/image2170.png"/><Relationship Id="rId467" Type="http://schemas.openxmlformats.org/officeDocument/2006/relationships/image" Target="../media/image2191.png"/><Relationship Id="rId271" Type="http://schemas.openxmlformats.org/officeDocument/2006/relationships/image" Target="../media/image2093.png"/><Relationship Id="rId24" Type="http://schemas.openxmlformats.org/officeDocument/2006/relationships/customXml" Target="../ink/ink2103.xml"/><Relationship Id="rId66" Type="http://schemas.openxmlformats.org/officeDocument/2006/relationships/customXml" Target="../ink/ink2124.xml"/><Relationship Id="rId131" Type="http://schemas.openxmlformats.org/officeDocument/2006/relationships/image" Target="../media/image2023.png"/><Relationship Id="rId327" Type="http://schemas.openxmlformats.org/officeDocument/2006/relationships/image" Target="../media/image2121.png"/><Relationship Id="rId369" Type="http://schemas.openxmlformats.org/officeDocument/2006/relationships/image" Target="../media/image2142.png"/><Relationship Id="rId173" Type="http://schemas.openxmlformats.org/officeDocument/2006/relationships/image" Target="../media/image2044.png"/><Relationship Id="rId229" Type="http://schemas.openxmlformats.org/officeDocument/2006/relationships/image" Target="../media/image2072.png"/><Relationship Id="rId380" Type="http://schemas.openxmlformats.org/officeDocument/2006/relationships/customXml" Target="../ink/ink2281.xml"/><Relationship Id="rId436" Type="http://schemas.openxmlformats.org/officeDocument/2006/relationships/customXml" Target="../ink/ink2309.xml"/><Relationship Id="rId240" Type="http://schemas.openxmlformats.org/officeDocument/2006/relationships/customXml" Target="../ink/ink2211.xml"/><Relationship Id="rId478" Type="http://schemas.openxmlformats.org/officeDocument/2006/relationships/customXml" Target="../ink/ink2330.xml"/><Relationship Id="rId35" Type="http://schemas.openxmlformats.org/officeDocument/2006/relationships/image" Target="../media/image1975.png"/><Relationship Id="rId77" Type="http://schemas.openxmlformats.org/officeDocument/2006/relationships/image" Target="../media/image1996.png"/><Relationship Id="rId100" Type="http://schemas.openxmlformats.org/officeDocument/2006/relationships/customXml" Target="../ink/ink2141.xml"/><Relationship Id="rId282" Type="http://schemas.openxmlformats.org/officeDocument/2006/relationships/customXml" Target="../ink/ink2232.xml"/><Relationship Id="rId338" Type="http://schemas.openxmlformats.org/officeDocument/2006/relationships/customXml" Target="../ink/ink2260.xml"/><Relationship Id="rId8" Type="http://schemas.openxmlformats.org/officeDocument/2006/relationships/customXml" Target="../ink/ink2095.xml"/><Relationship Id="rId142" Type="http://schemas.openxmlformats.org/officeDocument/2006/relationships/customXml" Target="../ink/ink2162.xml"/><Relationship Id="rId184" Type="http://schemas.openxmlformats.org/officeDocument/2006/relationships/customXml" Target="../ink/ink2183.xml"/><Relationship Id="rId391" Type="http://schemas.openxmlformats.org/officeDocument/2006/relationships/image" Target="../media/image2153.png"/><Relationship Id="rId405" Type="http://schemas.openxmlformats.org/officeDocument/2006/relationships/image" Target="../media/image2160.png"/><Relationship Id="rId447" Type="http://schemas.openxmlformats.org/officeDocument/2006/relationships/image" Target="../media/image2181.png"/><Relationship Id="rId251" Type="http://schemas.openxmlformats.org/officeDocument/2006/relationships/image" Target="../media/image2083.png"/><Relationship Id="rId489" Type="http://schemas.openxmlformats.org/officeDocument/2006/relationships/image" Target="../media/image2202.png"/><Relationship Id="rId46" Type="http://schemas.openxmlformats.org/officeDocument/2006/relationships/customXml" Target="../ink/ink2114.xml"/><Relationship Id="rId293" Type="http://schemas.openxmlformats.org/officeDocument/2006/relationships/image" Target="../media/image2104.png"/><Relationship Id="rId307" Type="http://schemas.openxmlformats.org/officeDocument/2006/relationships/image" Target="../media/image2111.png"/><Relationship Id="rId349" Type="http://schemas.openxmlformats.org/officeDocument/2006/relationships/image" Target="../media/image2132.png"/><Relationship Id="rId88" Type="http://schemas.openxmlformats.org/officeDocument/2006/relationships/customXml" Target="../ink/ink2135.xml"/><Relationship Id="rId111" Type="http://schemas.openxmlformats.org/officeDocument/2006/relationships/image" Target="../media/image2013.png"/><Relationship Id="rId153" Type="http://schemas.openxmlformats.org/officeDocument/2006/relationships/image" Target="../media/image2034.png"/><Relationship Id="rId195" Type="http://schemas.openxmlformats.org/officeDocument/2006/relationships/image" Target="../media/image2055.png"/><Relationship Id="rId209" Type="http://schemas.openxmlformats.org/officeDocument/2006/relationships/image" Target="../media/image2062.png"/><Relationship Id="rId360" Type="http://schemas.openxmlformats.org/officeDocument/2006/relationships/customXml" Target="../ink/ink2271.xml"/><Relationship Id="rId416" Type="http://schemas.openxmlformats.org/officeDocument/2006/relationships/customXml" Target="../ink/ink2299.xml"/><Relationship Id="rId220" Type="http://schemas.openxmlformats.org/officeDocument/2006/relationships/customXml" Target="../ink/ink2201.xml"/><Relationship Id="rId458" Type="http://schemas.openxmlformats.org/officeDocument/2006/relationships/customXml" Target="../ink/ink2320.xml"/><Relationship Id="rId15" Type="http://schemas.openxmlformats.org/officeDocument/2006/relationships/image" Target="../media/image1965.png"/><Relationship Id="rId57" Type="http://schemas.openxmlformats.org/officeDocument/2006/relationships/image" Target="../media/image1986.png"/><Relationship Id="rId262" Type="http://schemas.openxmlformats.org/officeDocument/2006/relationships/customXml" Target="../ink/ink2222.xml"/><Relationship Id="rId318" Type="http://schemas.openxmlformats.org/officeDocument/2006/relationships/customXml" Target="../ink/ink2250.xml"/><Relationship Id="rId99" Type="http://schemas.openxmlformats.org/officeDocument/2006/relationships/image" Target="../media/image2007.png"/><Relationship Id="rId122" Type="http://schemas.openxmlformats.org/officeDocument/2006/relationships/customXml" Target="../ink/ink2152.xml"/><Relationship Id="rId164" Type="http://schemas.openxmlformats.org/officeDocument/2006/relationships/customXml" Target="../ink/ink2173.xml"/><Relationship Id="rId371" Type="http://schemas.openxmlformats.org/officeDocument/2006/relationships/image" Target="../media/image2143.png"/><Relationship Id="rId427" Type="http://schemas.openxmlformats.org/officeDocument/2006/relationships/image" Target="../media/image2171.png"/><Relationship Id="rId469" Type="http://schemas.openxmlformats.org/officeDocument/2006/relationships/image" Target="../media/image2192.png"/><Relationship Id="rId26" Type="http://schemas.openxmlformats.org/officeDocument/2006/relationships/customXml" Target="../ink/ink2104.xml"/><Relationship Id="rId231" Type="http://schemas.openxmlformats.org/officeDocument/2006/relationships/image" Target="../media/image2073.png"/><Relationship Id="rId273" Type="http://schemas.openxmlformats.org/officeDocument/2006/relationships/image" Target="../media/image2094.png"/><Relationship Id="rId329" Type="http://schemas.openxmlformats.org/officeDocument/2006/relationships/image" Target="../media/image2122.png"/><Relationship Id="rId480" Type="http://schemas.openxmlformats.org/officeDocument/2006/relationships/customXml" Target="../ink/ink2331.xml"/><Relationship Id="rId68" Type="http://schemas.openxmlformats.org/officeDocument/2006/relationships/customXml" Target="../ink/ink2125.xml"/><Relationship Id="rId133" Type="http://schemas.openxmlformats.org/officeDocument/2006/relationships/image" Target="../media/image2024.png"/><Relationship Id="rId175" Type="http://schemas.openxmlformats.org/officeDocument/2006/relationships/image" Target="../media/image2045.png"/><Relationship Id="rId340" Type="http://schemas.openxmlformats.org/officeDocument/2006/relationships/customXml" Target="../ink/ink2261.xml"/><Relationship Id="rId200" Type="http://schemas.openxmlformats.org/officeDocument/2006/relationships/customXml" Target="../ink/ink2191.xml"/><Relationship Id="rId382" Type="http://schemas.openxmlformats.org/officeDocument/2006/relationships/customXml" Target="../ink/ink2282.xml"/><Relationship Id="rId438" Type="http://schemas.openxmlformats.org/officeDocument/2006/relationships/customXml" Target="../ink/ink2310.xml"/><Relationship Id="rId242" Type="http://schemas.openxmlformats.org/officeDocument/2006/relationships/customXml" Target="../ink/ink2212.xml"/><Relationship Id="rId284" Type="http://schemas.openxmlformats.org/officeDocument/2006/relationships/customXml" Target="../ink/ink2233.xml"/><Relationship Id="rId37" Type="http://schemas.openxmlformats.org/officeDocument/2006/relationships/image" Target="../media/image1976.png"/><Relationship Id="rId79" Type="http://schemas.openxmlformats.org/officeDocument/2006/relationships/image" Target="../media/image1997.png"/><Relationship Id="rId102" Type="http://schemas.openxmlformats.org/officeDocument/2006/relationships/customXml" Target="../ink/ink2142.xml"/><Relationship Id="rId144" Type="http://schemas.openxmlformats.org/officeDocument/2006/relationships/customXml" Target="../ink/ink2163.xml"/><Relationship Id="rId90" Type="http://schemas.openxmlformats.org/officeDocument/2006/relationships/customXml" Target="../ink/ink2136.xml"/><Relationship Id="rId186" Type="http://schemas.openxmlformats.org/officeDocument/2006/relationships/customXml" Target="../ink/ink2184.xml"/><Relationship Id="rId351" Type="http://schemas.openxmlformats.org/officeDocument/2006/relationships/image" Target="../media/image2133.png"/><Relationship Id="rId393" Type="http://schemas.openxmlformats.org/officeDocument/2006/relationships/image" Target="../media/image2154.png"/><Relationship Id="rId407" Type="http://schemas.openxmlformats.org/officeDocument/2006/relationships/image" Target="../media/image2161.png"/><Relationship Id="rId449" Type="http://schemas.openxmlformats.org/officeDocument/2006/relationships/image" Target="../media/image2182.png"/><Relationship Id="rId211" Type="http://schemas.openxmlformats.org/officeDocument/2006/relationships/image" Target="../media/image2063.png"/><Relationship Id="rId253" Type="http://schemas.openxmlformats.org/officeDocument/2006/relationships/image" Target="../media/image2084.png"/><Relationship Id="rId295" Type="http://schemas.openxmlformats.org/officeDocument/2006/relationships/image" Target="../media/image2105.png"/><Relationship Id="rId309" Type="http://schemas.openxmlformats.org/officeDocument/2006/relationships/image" Target="../media/image2112.png"/><Relationship Id="rId460" Type="http://schemas.openxmlformats.org/officeDocument/2006/relationships/customXml" Target="../ink/ink2321.xml"/><Relationship Id="rId48" Type="http://schemas.openxmlformats.org/officeDocument/2006/relationships/customXml" Target="../ink/ink2115.xml"/><Relationship Id="rId113" Type="http://schemas.openxmlformats.org/officeDocument/2006/relationships/image" Target="../media/image2014.png"/><Relationship Id="rId320" Type="http://schemas.openxmlformats.org/officeDocument/2006/relationships/customXml" Target="../ink/ink2251.xml"/><Relationship Id="rId155" Type="http://schemas.openxmlformats.org/officeDocument/2006/relationships/image" Target="../media/image2035.png"/><Relationship Id="rId197" Type="http://schemas.openxmlformats.org/officeDocument/2006/relationships/image" Target="../media/image2056.png"/><Relationship Id="rId362" Type="http://schemas.openxmlformats.org/officeDocument/2006/relationships/customXml" Target="../ink/ink2272.xml"/><Relationship Id="rId418" Type="http://schemas.openxmlformats.org/officeDocument/2006/relationships/customXml" Target="../ink/ink2300.xml"/><Relationship Id="rId222" Type="http://schemas.openxmlformats.org/officeDocument/2006/relationships/customXml" Target="../ink/ink2202.xml"/><Relationship Id="rId264" Type="http://schemas.openxmlformats.org/officeDocument/2006/relationships/customXml" Target="../ink/ink2223.xml"/><Relationship Id="rId471" Type="http://schemas.openxmlformats.org/officeDocument/2006/relationships/image" Target="../media/image2193.png"/><Relationship Id="rId17" Type="http://schemas.openxmlformats.org/officeDocument/2006/relationships/image" Target="../media/image1966.png"/><Relationship Id="rId59" Type="http://schemas.openxmlformats.org/officeDocument/2006/relationships/image" Target="../media/image1987.png"/><Relationship Id="rId124" Type="http://schemas.openxmlformats.org/officeDocument/2006/relationships/customXml" Target="../ink/ink2153.xml"/><Relationship Id="rId70" Type="http://schemas.openxmlformats.org/officeDocument/2006/relationships/customXml" Target="../ink/ink2126.xml"/><Relationship Id="rId166" Type="http://schemas.openxmlformats.org/officeDocument/2006/relationships/customXml" Target="../ink/ink2174.xml"/><Relationship Id="rId331" Type="http://schemas.openxmlformats.org/officeDocument/2006/relationships/image" Target="../media/image2123.png"/><Relationship Id="rId373" Type="http://schemas.openxmlformats.org/officeDocument/2006/relationships/image" Target="../media/image2144.png"/><Relationship Id="rId429" Type="http://schemas.openxmlformats.org/officeDocument/2006/relationships/image" Target="../media/image21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74.png"/><Relationship Id="rId440" Type="http://schemas.openxmlformats.org/officeDocument/2006/relationships/customXml" Target="../ink/ink2311.xml"/><Relationship Id="rId28" Type="http://schemas.openxmlformats.org/officeDocument/2006/relationships/customXml" Target="../ink/ink2105.xml"/><Relationship Id="rId275" Type="http://schemas.openxmlformats.org/officeDocument/2006/relationships/image" Target="../media/image2095.png"/><Relationship Id="rId300" Type="http://schemas.openxmlformats.org/officeDocument/2006/relationships/customXml" Target="../ink/ink2241.xml"/><Relationship Id="rId482" Type="http://schemas.openxmlformats.org/officeDocument/2006/relationships/customXml" Target="../ink/ink2332.xml"/><Relationship Id="rId81" Type="http://schemas.openxmlformats.org/officeDocument/2006/relationships/image" Target="../media/image1998.png"/><Relationship Id="rId135" Type="http://schemas.openxmlformats.org/officeDocument/2006/relationships/image" Target="../media/image2025.png"/><Relationship Id="rId177" Type="http://schemas.openxmlformats.org/officeDocument/2006/relationships/image" Target="../media/image2046.png"/><Relationship Id="rId342" Type="http://schemas.openxmlformats.org/officeDocument/2006/relationships/customXml" Target="../ink/ink2262.xml"/><Relationship Id="rId384" Type="http://schemas.openxmlformats.org/officeDocument/2006/relationships/customXml" Target="../ink/ink2283.xml"/><Relationship Id="rId202" Type="http://schemas.openxmlformats.org/officeDocument/2006/relationships/customXml" Target="../ink/ink2192.xml"/><Relationship Id="rId244" Type="http://schemas.openxmlformats.org/officeDocument/2006/relationships/customXml" Target="../ink/ink2213.xml"/><Relationship Id="rId39" Type="http://schemas.openxmlformats.org/officeDocument/2006/relationships/image" Target="../media/image1977.png"/><Relationship Id="rId286" Type="http://schemas.openxmlformats.org/officeDocument/2006/relationships/customXml" Target="../ink/ink2234.xml"/><Relationship Id="rId451" Type="http://schemas.openxmlformats.org/officeDocument/2006/relationships/image" Target="../media/image2183.png"/><Relationship Id="rId50" Type="http://schemas.openxmlformats.org/officeDocument/2006/relationships/customXml" Target="../ink/ink2116.xml"/><Relationship Id="rId104" Type="http://schemas.openxmlformats.org/officeDocument/2006/relationships/customXml" Target="../ink/ink2143.xml"/><Relationship Id="rId146" Type="http://schemas.openxmlformats.org/officeDocument/2006/relationships/customXml" Target="../ink/ink2164.xml"/><Relationship Id="rId188" Type="http://schemas.openxmlformats.org/officeDocument/2006/relationships/customXml" Target="../ink/ink2185.xml"/><Relationship Id="rId311" Type="http://schemas.openxmlformats.org/officeDocument/2006/relationships/image" Target="../media/image2113.png"/><Relationship Id="rId353" Type="http://schemas.openxmlformats.org/officeDocument/2006/relationships/image" Target="../media/image2134.png"/><Relationship Id="rId395" Type="http://schemas.openxmlformats.org/officeDocument/2006/relationships/image" Target="../media/image2155.png"/><Relationship Id="rId409" Type="http://schemas.openxmlformats.org/officeDocument/2006/relationships/image" Target="../media/image2162.png"/><Relationship Id="rId92" Type="http://schemas.openxmlformats.org/officeDocument/2006/relationships/customXml" Target="../ink/ink2137.xml"/><Relationship Id="rId213" Type="http://schemas.openxmlformats.org/officeDocument/2006/relationships/image" Target="../media/image2064.png"/><Relationship Id="rId420" Type="http://schemas.openxmlformats.org/officeDocument/2006/relationships/customXml" Target="../ink/ink2301.xml"/><Relationship Id="rId255" Type="http://schemas.openxmlformats.org/officeDocument/2006/relationships/image" Target="../media/image2085.png"/><Relationship Id="rId297" Type="http://schemas.openxmlformats.org/officeDocument/2006/relationships/image" Target="../media/image2106.png"/><Relationship Id="rId462" Type="http://schemas.openxmlformats.org/officeDocument/2006/relationships/customXml" Target="../ink/ink2322.xml"/><Relationship Id="rId115" Type="http://schemas.openxmlformats.org/officeDocument/2006/relationships/image" Target="../media/image2015.png"/><Relationship Id="rId157" Type="http://schemas.openxmlformats.org/officeDocument/2006/relationships/image" Target="../media/image2036.png"/><Relationship Id="rId322" Type="http://schemas.openxmlformats.org/officeDocument/2006/relationships/customXml" Target="../ink/ink2252.xml"/><Relationship Id="rId364" Type="http://schemas.openxmlformats.org/officeDocument/2006/relationships/customXml" Target="../ink/ink2273.xml"/><Relationship Id="rId61" Type="http://schemas.openxmlformats.org/officeDocument/2006/relationships/image" Target="../media/image1988.png"/><Relationship Id="rId199" Type="http://schemas.openxmlformats.org/officeDocument/2006/relationships/image" Target="../media/image2057.png"/><Relationship Id="rId19" Type="http://schemas.openxmlformats.org/officeDocument/2006/relationships/image" Target="../media/image1967.png"/><Relationship Id="rId224" Type="http://schemas.openxmlformats.org/officeDocument/2006/relationships/customXml" Target="../ink/ink2203.xml"/><Relationship Id="rId266" Type="http://schemas.openxmlformats.org/officeDocument/2006/relationships/customXml" Target="../ink/ink2224.xml"/><Relationship Id="rId431" Type="http://schemas.openxmlformats.org/officeDocument/2006/relationships/image" Target="../media/image2173.png"/><Relationship Id="rId473" Type="http://schemas.openxmlformats.org/officeDocument/2006/relationships/image" Target="../media/image2194.png"/><Relationship Id="rId30" Type="http://schemas.openxmlformats.org/officeDocument/2006/relationships/customXml" Target="../ink/ink2106.xml"/><Relationship Id="rId126" Type="http://schemas.openxmlformats.org/officeDocument/2006/relationships/customXml" Target="../ink/ink2154.xml"/><Relationship Id="rId168" Type="http://schemas.openxmlformats.org/officeDocument/2006/relationships/customXml" Target="../ink/ink2175.xml"/><Relationship Id="rId333" Type="http://schemas.openxmlformats.org/officeDocument/2006/relationships/image" Target="../media/image2124.png"/><Relationship Id="rId72" Type="http://schemas.openxmlformats.org/officeDocument/2006/relationships/customXml" Target="../ink/ink2127.xml"/><Relationship Id="rId375" Type="http://schemas.openxmlformats.org/officeDocument/2006/relationships/image" Target="../media/image2145.png"/><Relationship Id="rId3" Type="http://schemas.openxmlformats.org/officeDocument/2006/relationships/image" Target="../media/image1959.png"/><Relationship Id="rId235" Type="http://schemas.openxmlformats.org/officeDocument/2006/relationships/image" Target="../media/image2075.png"/><Relationship Id="rId277" Type="http://schemas.openxmlformats.org/officeDocument/2006/relationships/image" Target="../media/image2096.png"/><Relationship Id="rId400" Type="http://schemas.openxmlformats.org/officeDocument/2006/relationships/customXml" Target="../ink/ink2291.xml"/><Relationship Id="rId442" Type="http://schemas.openxmlformats.org/officeDocument/2006/relationships/customXml" Target="../ink/ink2312.xml"/><Relationship Id="rId484" Type="http://schemas.openxmlformats.org/officeDocument/2006/relationships/customXml" Target="../ink/ink2333.xml"/><Relationship Id="rId137" Type="http://schemas.openxmlformats.org/officeDocument/2006/relationships/image" Target="../media/image2026.png"/><Relationship Id="rId302" Type="http://schemas.openxmlformats.org/officeDocument/2006/relationships/customXml" Target="../ink/ink2242.xml"/><Relationship Id="rId344" Type="http://schemas.openxmlformats.org/officeDocument/2006/relationships/customXml" Target="../ink/ink226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0.png"/><Relationship Id="rId21" Type="http://schemas.openxmlformats.org/officeDocument/2006/relationships/image" Target="../media/image2212.png"/><Relationship Id="rId63" Type="http://schemas.openxmlformats.org/officeDocument/2006/relationships/image" Target="../media/image2233.png"/><Relationship Id="rId159" Type="http://schemas.openxmlformats.org/officeDocument/2006/relationships/image" Target="../media/image2281.png"/><Relationship Id="rId324" Type="http://schemas.openxmlformats.org/officeDocument/2006/relationships/customXml" Target="../ink/ink2497.xml"/><Relationship Id="rId366" Type="http://schemas.openxmlformats.org/officeDocument/2006/relationships/customXml" Target="../ink/ink2518.xml"/><Relationship Id="rId170" Type="http://schemas.openxmlformats.org/officeDocument/2006/relationships/customXml" Target="../ink/ink2420.xml"/><Relationship Id="rId226" Type="http://schemas.openxmlformats.org/officeDocument/2006/relationships/customXml" Target="../ink/ink2448.xml"/><Relationship Id="rId433" Type="http://schemas.openxmlformats.org/officeDocument/2006/relationships/image" Target="../media/image2418.png"/><Relationship Id="rId268" Type="http://schemas.openxmlformats.org/officeDocument/2006/relationships/customXml" Target="../ink/ink2469.xml"/><Relationship Id="rId475" Type="http://schemas.openxmlformats.org/officeDocument/2006/relationships/image" Target="../media/image2439.png"/><Relationship Id="rId32" Type="http://schemas.openxmlformats.org/officeDocument/2006/relationships/customXml" Target="../ink/ink2351.xml"/><Relationship Id="rId74" Type="http://schemas.openxmlformats.org/officeDocument/2006/relationships/customXml" Target="../ink/ink2372.xml"/><Relationship Id="rId128" Type="http://schemas.openxmlformats.org/officeDocument/2006/relationships/customXml" Target="../ink/ink2399.xml"/><Relationship Id="rId335" Type="http://schemas.openxmlformats.org/officeDocument/2006/relationships/image" Target="../media/image2369.png"/><Relationship Id="rId377" Type="http://schemas.openxmlformats.org/officeDocument/2006/relationships/image" Target="../media/image2390.png"/><Relationship Id="rId500" Type="http://schemas.openxmlformats.org/officeDocument/2006/relationships/customXml" Target="../ink/ink2585.xml"/><Relationship Id="rId5" Type="http://schemas.openxmlformats.org/officeDocument/2006/relationships/image" Target="../media/image2204.png"/><Relationship Id="rId181" Type="http://schemas.openxmlformats.org/officeDocument/2006/relationships/image" Target="../media/image2292.png"/><Relationship Id="rId237" Type="http://schemas.openxmlformats.org/officeDocument/2006/relationships/image" Target="../media/image2320.png"/><Relationship Id="rId402" Type="http://schemas.openxmlformats.org/officeDocument/2006/relationships/customXml" Target="../ink/ink2536.xml"/><Relationship Id="rId279" Type="http://schemas.openxmlformats.org/officeDocument/2006/relationships/image" Target="../media/image2341.png"/><Relationship Id="rId444" Type="http://schemas.openxmlformats.org/officeDocument/2006/relationships/customXml" Target="../ink/ink2557.xml"/><Relationship Id="rId486" Type="http://schemas.openxmlformats.org/officeDocument/2006/relationships/customXml" Target="../ink/ink2578.xml"/><Relationship Id="rId43" Type="http://schemas.openxmlformats.org/officeDocument/2006/relationships/image" Target="../media/image2223.png"/><Relationship Id="rId139" Type="http://schemas.openxmlformats.org/officeDocument/2006/relationships/image" Target="../media/image2271.png"/><Relationship Id="rId290" Type="http://schemas.openxmlformats.org/officeDocument/2006/relationships/customXml" Target="../ink/ink2480.xml"/><Relationship Id="rId304" Type="http://schemas.openxmlformats.org/officeDocument/2006/relationships/customXml" Target="../ink/ink2487.xml"/><Relationship Id="rId346" Type="http://schemas.openxmlformats.org/officeDocument/2006/relationships/customXml" Target="../ink/ink2508.xml"/><Relationship Id="rId388" Type="http://schemas.openxmlformats.org/officeDocument/2006/relationships/customXml" Target="../ink/ink2529.xml"/><Relationship Id="rId511" Type="http://schemas.openxmlformats.org/officeDocument/2006/relationships/image" Target="../media/image2457.png"/><Relationship Id="rId85" Type="http://schemas.openxmlformats.org/officeDocument/2006/relationships/image" Target="../media/image2244.png"/><Relationship Id="rId150" Type="http://schemas.openxmlformats.org/officeDocument/2006/relationships/customXml" Target="../ink/ink2410.xml"/><Relationship Id="rId192" Type="http://schemas.openxmlformats.org/officeDocument/2006/relationships/customXml" Target="../ink/ink2431.xml"/><Relationship Id="rId206" Type="http://schemas.openxmlformats.org/officeDocument/2006/relationships/customXml" Target="../ink/ink2438.xml"/><Relationship Id="rId413" Type="http://schemas.openxmlformats.org/officeDocument/2006/relationships/image" Target="../media/image2408.png"/><Relationship Id="rId248" Type="http://schemas.openxmlformats.org/officeDocument/2006/relationships/customXml" Target="../ink/ink2459.xml"/><Relationship Id="rId455" Type="http://schemas.openxmlformats.org/officeDocument/2006/relationships/image" Target="../media/image2429.png"/><Relationship Id="rId497" Type="http://schemas.openxmlformats.org/officeDocument/2006/relationships/image" Target="../media/image2450.png"/><Relationship Id="rId12" Type="http://schemas.openxmlformats.org/officeDocument/2006/relationships/customXml" Target="../ink/ink2341.xml"/><Relationship Id="rId108" Type="http://schemas.openxmlformats.org/officeDocument/2006/relationships/customXml" Target="../ink/ink2389.xml"/><Relationship Id="rId315" Type="http://schemas.openxmlformats.org/officeDocument/2006/relationships/image" Target="../media/image2359.png"/><Relationship Id="rId357" Type="http://schemas.openxmlformats.org/officeDocument/2006/relationships/image" Target="../media/image2380.png"/><Relationship Id="rId54" Type="http://schemas.openxmlformats.org/officeDocument/2006/relationships/customXml" Target="../ink/ink2362.xml"/><Relationship Id="rId96" Type="http://schemas.openxmlformats.org/officeDocument/2006/relationships/customXml" Target="../ink/ink2383.xml"/><Relationship Id="rId161" Type="http://schemas.openxmlformats.org/officeDocument/2006/relationships/image" Target="../media/image2282.png"/><Relationship Id="rId217" Type="http://schemas.openxmlformats.org/officeDocument/2006/relationships/image" Target="../media/image2310.png"/><Relationship Id="rId399" Type="http://schemas.openxmlformats.org/officeDocument/2006/relationships/image" Target="../media/image2401.png"/><Relationship Id="rId259" Type="http://schemas.openxmlformats.org/officeDocument/2006/relationships/image" Target="../media/image2331.png"/><Relationship Id="rId424" Type="http://schemas.openxmlformats.org/officeDocument/2006/relationships/customXml" Target="../ink/ink2547.xml"/><Relationship Id="rId466" Type="http://schemas.openxmlformats.org/officeDocument/2006/relationships/customXml" Target="../ink/ink2568.xml"/><Relationship Id="rId23" Type="http://schemas.openxmlformats.org/officeDocument/2006/relationships/image" Target="../media/image2213.png"/><Relationship Id="rId119" Type="http://schemas.openxmlformats.org/officeDocument/2006/relationships/image" Target="../media/image2261.png"/><Relationship Id="rId270" Type="http://schemas.openxmlformats.org/officeDocument/2006/relationships/customXml" Target="../ink/ink2470.xml"/><Relationship Id="rId326" Type="http://schemas.openxmlformats.org/officeDocument/2006/relationships/customXml" Target="../ink/ink2498.xml"/><Relationship Id="rId65" Type="http://schemas.openxmlformats.org/officeDocument/2006/relationships/image" Target="../media/image2234.png"/><Relationship Id="rId130" Type="http://schemas.openxmlformats.org/officeDocument/2006/relationships/customXml" Target="../ink/ink2400.xml"/><Relationship Id="rId368" Type="http://schemas.openxmlformats.org/officeDocument/2006/relationships/customXml" Target="../ink/ink2519.xml"/><Relationship Id="rId172" Type="http://schemas.openxmlformats.org/officeDocument/2006/relationships/customXml" Target="../ink/ink2421.xml"/><Relationship Id="rId228" Type="http://schemas.openxmlformats.org/officeDocument/2006/relationships/customXml" Target="../ink/ink2449.xml"/><Relationship Id="rId435" Type="http://schemas.openxmlformats.org/officeDocument/2006/relationships/image" Target="../media/image2419.png"/><Relationship Id="rId477" Type="http://schemas.openxmlformats.org/officeDocument/2006/relationships/image" Target="../media/image2440.png"/><Relationship Id="rId281" Type="http://schemas.openxmlformats.org/officeDocument/2006/relationships/image" Target="../media/image2342.png"/><Relationship Id="rId337" Type="http://schemas.openxmlformats.org/officeDocument/2006/relationships/image" Target="../media/image2370.png"/><Relationship Id="rId502" Type="http://schemas.openxmlformats.org/officeDocument/2006/relationships/customXml" Target="../ink/ink2586.xml"/><Relationship Id="rId34" Type="http://schemas.openxmlformats.org/officeDocument/2006/relationships/customXml" Target="../ink/ink2352.xml"/><Relationship Id="rId76" Type="http://schemas.openxmlformats.org/officeDocument/2006/relationships/customXml" Target="../ink/ink2373.xml"/><Relationship Id="rId141" Type="http://schemas.openxmlformats.org/officeDocument/2006/relationships/image" Target="../media/image2272.png"/><Relationship Id="rId379" Type="http://schemas.openxmlformats.org/officeDocument/2006/relationships/image" Target="../media/image2391.png"/><Relationship Id="rId7" Type="http://schemas.openxmlformats.org/officeDocument/2006/relationships/image" Target="../media/image2205.png"/><Relationship Id="rId183" Type="http://schemas.openxmlformats.org/officeDocument/2006/relationships/image" Target="../media/image2293.png"/><Relationship Id="rId239" Type="http://schemas.openxmlformats.org/officeDocument/2006/relationships/image" Target="../media/image2321.png"/><Relationship Id="rId390" Type="http://schemas.openxmlformats.org/officeDocument/2006/relationships/customXml" Target="../ink/ink2530.xml"/><Relationship Id="rId404" Type="http://schemas.openxmlformats.org/officeDocument/2006/relationships/customXml" Target="../ink/ink2537.xml"/><Relationship Id="rId446" Type="http://schemas.openxmlformats.org/officeDocument/2006/relationships/customXml" Target="../ink/ink2558.xml"/><Relationship Id="rId250" Type="http://schemas.openxmlformats.org/officeDocument/2006/relationships/customXml" Target="../ink/ink2460.xml"/><Relationship Id="rId292" Type="http://schemas.openxmlformats.org/officeDocument/2006/relationships/customXml" Target="../ink/ink2481.xml"/><Relationship Id="rId306" Type="http://schemas.openxmlformats.org/officeDocument/2006/relationships/customXml" Target="../ink/ink2488.xml"/><Relationship Id="rId488" Type="http://schemas.openxmlformats.org/officeDocument/2006/relationships/customXml" Target="../ink/ink2579.xml"/><Relationship Id="rId45" Type="http://schemas.openxmlformats.org/officeDocument/2006/relationships/image" Target="../media/image2224.png"/><Relationship Id="rId87" Type="http://schemas.openxmlformats.org/officeDocument/2006/relationships/image" Target="../media/image2245.png"/><Relationship Id="rId110" Type="http://schemas.openxmlformats.org/officeDocument/2006/relationships/customXml" Target="../ink/ink2390.xml"/><Relationship Id="rId348" Type="http://schemas.openxmlformats.org/officeDocument/2006/relationships/customXml" Target="../ink/ink2509.xml"/><Relationship Id="rId513" Type="http://schemas.openxmlformats.org/officeDocument/2006/relationships/image" Target="../media/image2458.png"/><Relationship Id="rId152" Type="http://schemas.openxmlformats.org/officeDocument/2006/relationships/customXml" Target="../ink/ink2411.xml"/><Relationship Id="rId194" Type="http://schemas.openxmlformats.org/officeDocument/2006/relationships/customXml" Target="../ink/ink2432.xml"/><Relationship Id="rId208" Type="http://schemas.openxmlformats.org/officeDocument/2006/relationships/customXml" Target="../ink/ink2439.xml"/><Relationship Id="rId415" Type="http://schemas.openxmlformats.org/officeDocument/2006/relationships/image" Target="../media/image2409.png"/><Relationship Id="rId457" Type="http://schemas.openxmlformats.org/officeDocument/2006/relationships/image" Target="../media/image2430.png"/><Relationship Id="rId261" Type="http://schemas.openxmlformats.org/officeDocument/2006/relationships/image" Target="../media/image2332.png"/><Relationship Id="rId499" Type="http://schemas.openxmlformats.org/officeDocument/2006/relationships/image" Target="../media/image2451.png"/><Relationship Id="rId14" Type="http://schemas.openxmlformats.org/officeDocument/2006/relationships/customXml" Target="../ink/ink2342.xml"/><Relationship Id="rId56" Type="http://schemas.openxmlformats.org/officeDocument/2006/relationships/customXml" Target="../ink/ink2363.xml"/><Relationship Id="rId317" Type="http://schemas.openxmlformats.org/officeDocument/2006/relationships/image" Target="../media/image2360.png"/><Relationship Id="rId359" Type="http://schemas.openxmlformats.org/officeDocument/2006/relationships/image" Target="../media/image2381.png"/><Relationship Id="rId98" Type="http://schemas.openxmlformats.org/officeDocument/2006/relationships/customXml" Target="../ink/ink2384.xml"/><Relationship Id="rId121" Type="http://schemas.openxmlformats.org/officeDocument/2006/relationships/image" Target="../media/image2262.png"/><Relationship Id="rId163" Type="http://schemas.openxmlformats.org/officeDocument/2006/relationships/image" Target="../media/image2283.png"/><Relationship Id="rId219" Type="http://schemas.openxmlformats.org/officeDocument/2006/relationships/image" Target="../media/image2311.png"/><Relationship Id="rId370" Type="http://schemas.openxmlformats.org/officeDocument/2006/relationships/customXml" Target="../ink/ink2520.xml"/><Relationship Id="rId426" Type="http://schemas.openxmlformats.org/officeDocument/2006/relationships/customXml" Target="../ink/ink2548.xml"/><Relationship Id="rId230" Type="http://schemas.openxmlformats.org/officeDocument/2006/relationships/customXml" Target="../ink/ink2450.xml"/><Relationship Id="rId468" Type="http://schemas.openxmlformats.org/officeDocument/2006/relationships/customXml" Target="../ink/ink2569.xml"/><Relationship Id="rId25" Type="http://schemas.openxmlformats.org/officeDocument/2006/relationships/image" Target="../media/image2214.png"/><Relationship Id="rId67" Type="http://schemas.openxmlformats.org/officeDocument/2006/relationships/image" Target="../media/image2235.png"/><Relationship Id="rId272" Type="http://schemas.openxmlformats.org/officeDocument/2006/relationships/customXml" Target="../ink/ink2471.xml"/><Relationship Id="rId328" Type="http://schemas.openxmlformats.org/officeDocument/2006/relationships/customXml" Target="../ink/ink2499.xml"/><Relationship Id="rId132" Type="http://schemas.openxmlformats.org/officeDocument/2006/relationships/customXml" Target="../ink/ink2401.xml"/><Relationship Id="rId174" Type="http://schemas.openxmlformats.org/officeDocument/2006/relationships/customXml" Target="../ink/ink2422.xml"/><Relationship Id="rId381" Type="http://schemas.openxmlformats.org/officeDocument/2006/relationships/image" Target="../media/image2392.png"/><Relationship Id="rId241" Type="http://schemas.openxmlformats.org/officeDocument/2006/relationships/image" Target="../media/image2322.png"/><Relationship Id="rId437" Type="http://schemas.openxmlformats.org/officeDocument/2006/relationships/image" Target="../media/image2420.png"/><Relationship Id="rId479" Type="http://schemas.openxmlformats.org/officeDocument/2006/relationships/image" Target="../media/image2441.png"/><Relationship Id="rId36" Type="http://schemas.openxmlformats.org/officeDocument/2006/relationships/customXml" Target="../ink/ink2353.xml"/><Relationship Id="rId283" Type="http://schemas.openxmlformats.org/officeDocument/2006/relationships/image" Target="../media/image2343.png"/><Relationship Id="rId339" Type="http://schemas.openxmlformats.org/officeDocument/2006/relationships/image" Target="../media/image2371.png"/><Relationship Id="rId490" Type="http://schemas.openxmlformats.org/officeDocument/2006/relationships/customXml" Target="../ink/ink2580.xml"/><Relationship Id="rId504" Type="http://schemas.openxmlformats.org/officeDocument/2006/relationships/customXml" Target="../ink/ink2587.xml"/><Relationship Id="rId78" Type="http://schemas.openxmlformats.org/officeDocument/2006/relationships/customXml" Target="../ink/ink2374.xml"/><Relationship Id="rId101" Type="http://schemas.openxmlformats.org/officeDocument/2006/relationships/image" Target="../media/image2252.png"/><Relationship Id="rId143" Type="http://schemas.openxmlformats.org/officeDocument/2006/relationships/image" Target="../media/image2273.png"/><Relationship Id="rId185" Type="http://schemas.openxmlformats.org/officeDocument/2006/relationships/image" Target="../media/image2294.png"/><Relationship Id="rId350" Type="http://schemas.openxmlformats.org/officeDocument/2006/relationships/customXml" Target="../ink/ink2510.xml"/><Relationship Id="rId406" Type="http://schemas.openxmlformats.org/officeDocument/2006/relationships/customXml" Target="../ink/ink2538.xml"/><Relationship Id="rId9" Type="http://schemas.openxmlformats.org/officeDocument/2006/relationships/image" Target="../media/image2206.png"/><Relationship Id="rId210" Type="http://schemas.openxmlformats.org/officeDocument/2006/relationships/customXml" Target="../ink/ink2440.xml"/><Relationship Id="rId392" Type="http://schemas.openxmlformats.org/officeDocument/2006/relationships/customXml" Target="../ink/ink2531.xml"/><Relationship Id="rId448" Type="http://schemas.openxmlformats.org/officeDocument/2006/relationships/customXml" Target="../ink/ink2559.xml"/><Relationship Id="rId252" Type="http://schemas.openxmlformats.org/officeDocument/2006/relationships/customXml" Target="../ink/ink2461.xml"/><Relationship Id="rId294" Type="http://schemas.openxmlformats.org/officeDocument/2006/relationships/customXml" Target="../ink/ink2482.xml"/><Relationship Id="rId308" Type="http://schemas.openxmlformats.org/officeDocument/2006/relationships/customXml" Target="../ink/ink2489.xml"/><Relationship Id="rId47" Type="http://schemas.openxmlformats.org/officeDocument/2006/relationships/image" Target="../media/image2225.png"/><Relationship Id="rId89" Type="http://schemas.openxmlformats.org/officeDocument/2006/relationships/image" Target="../media/image2246.png"/><Relationship Id="rId112" Type="http://schemas.openxmlformats.org/officeDocument/2006/relationships/customXml" Target="../ink/ink2391.xml"/><Relationship Id="rId154" Type="http://schemas.openxmlformats.org/officeDocument/2006/relationships/customXml" Target="../ink/ink2412.xml"/><Relationship Id="rId361" Type="http://schemas.openxmlformats.org/officeDocument/2006/relationships/image" Target="../media/image2382.png"/><Relationship Id="rId196" Type="http://schemas.openxmlformats.org/officeDocument/2006/relationships/customXml" Target="../ink/ink2433.xml"/><Relationship Id="rId417" Type="http://schemas.openxmlformats.org/officeDocument/2006/relationships/image" Target="../media/image2410.png"/><Relationship Id="rId459" Type="http://schemas.openxmlformats.org/officeDocument/2006/relationships/image" Target="../media/image2431.png"/><Relationship Id="rId16" Type="http://schemas.openxmlformats.org/officeDocument/2006/relationships/customXml" Target="../ink/ink2343.xml"/><Relationship Id="rId221" Type="http://schemas.openxmlformats.org/officeDocument/2006/relationships/image" Target="../media/image2312.png"/><Relationship Id="rId263" Type="http://schemas.openxmlformats.org/officeDocument/2006/relationships/image" Target="../media/image2333.png"/><Relationship Id="rId319" Type="http://schemas.openxmlformats.org/officeDocument/2006/relationships/image" Target="../media/image2361.png"/><Relationship Id="rId470" Type="http://schemas.openxmlformats.org/officeDocument/2006/relationships/customXml" Target="../ink/ink2570.xml"/><Relationship Id="rId58" Type="http://schemas.openxmlformats.org/officeDocument/2006/relationships/customXml" Target="../ink/ink2364.xml"/><Relationship Id="rId123" Type="http://schemas.openxmlformats.org/officeDocument/2006/relationships/image" Target="../media/image2263.png"/><Relationship Id="rId330" Type="http://schemas.openxmlformats.org/officeDocument/2006/relationships/customXml" Target="../ink/ink2500.xml"/><Relationship Id="rId165" Type="http://schemas.openxmlformats.org/officeDocument/2006/relationships/image" Target="../media/image2284.png"/><Relationship Id="rId372" Type="http://schemas.openxmlformats.org/officeDocument/2006/relationships/customXml" Target="../ink/ink2521.xml"/><Relationship Id="rId428" Type="http://schemas.openxmlformats.org/officeDocument/2006/relationships/customXml" Target="../ink/ink2549.xml"/><Relationship Id="rId232" Type="http://schemas.openxmlformats.org/officeDocument/2006/relationships/customXml" Target="../ink/ink2451.xml"/><Relationship Id="rId274" Type="http://schemas.openxmlformats.org/officeDocument/2006/relationships/customXml" Target="../ink/ink2472.xml"/><Relationship Id="rId481" Type="http://schemas.openxmlformats.org/officeDocument/2006/relationships/image" Target="../media/image2442.png"/><Relationship Id="rId27" Type="http://schemas.openxmlformats.org/officeDocument/2006/relationships/image" Target="../media/image2215.png"/><Relationship Id="rId69" Type="http://schemas.openxmlformats.org/officeDocument/2006/relationships/image" Target="../media/image2236.png"/><Relationship Id="rId134" Type="http://schemas.openxmlformats.org/officeDocument/2006/relationships/customXml" Target="../ink/ink2402.xml"/><Relationship Id="rId80" Type="http://schemas.openxmlformats.org/officeDocument/2006/relationships/customXml" Target="../ink/ink2375.xml"/><Relationship Id="rId176" Type="http://schemas.openxmlformats.org/officeDocument/2006/relationships/customXml" Target="../ink/ink2423.xml"/><Relationship Id="rId341" Type="http://schemas.openxmlformats.org/officeDocument/2006/relationships/image" Target="../media/image2372.png"/><Relationship Id="rId383" Type="http://schemas.openxmlformats.org/officeDocument/2006/relationships/image" Target="../media/image2393.png"/><Relationship Id="rId439" Type="http://schemas.openxmlformats.org/officeDocument/2006/relationships/image" Target="../media/image2421.png"/><Relationship Id="rId201" Type="http://schemas.openxmlformats.org/officeDocument/2006/relationships/image" Target="../media/image2302.png"/><Relationship Id="rId243" Type="http://schemas.openxmlformats.org/officeDocument/2006/relationships/image" Target="../media/image2323.png"/><Relationship Id="rId285" Type="http://schemas.openxmlformats.org/officeDocument/2006/relationships/image" Target="../media/image2344.png"/><Relationship Id="rId450" Type="http://schemas.openxmlformats.org/officeDocument/2006/relationships/customXml" Target="../ink/ink2560.xml"/><Relationship Id="rId506" Type="http://schemas.openxmlformats.org/officeDocument/2006/relationships/customXml" Target="../ink/ink2588.xml"/><Relationship Id="rId38" Type="http://schemas.openxmlformats.org/officeDocument/2006/relationships/customXml" Target="../ink/ink2354.xml"/><Relationship Id="rId103" Type="http://schemas.openxmlformats.org/officeDocument/2006/relationships/image" Target="../media/image2253.png"/><Relationship Id="rId310" Type="http://schemas.openxmlformats.org/officeDocument/2006/relationships/customXml" Target="../ink/ink2490.xml"/><Relationship Id="rId492" Type="http://schemas.openxmlformats.org/officeDocument/2006/relationships/customXml" Target="../ink/ink2581.xml"/><Relationship Id="rId91" Type="http://schemas.openxmlformats.org/officeDocument/2006/relationships/image" Target="../media/image2247.png"/><Relationship Id="rId145" Type="http://schemas.openxmlformats.org/officeDocument/2006/relationships/image" Target="../media/image2274.png"/><Relationship Id="rId187" Type="http://schemas.openxmlformats.org/officeDocument/2006/relationships/image" Target="../media/image2295.png"/><Relationship Id="rId352" Type="http://schemas.openxmlformats.org/officeDocument/2006/relationships/customXml" Target="../ink/ink2511.xml"/><Relationship Id="rId394" Type="http://schemas.openxmlformats.org/officeDocument/2006/relationships/customXml" Target="../ink/ink2532.xml"/><Relationship Id="rId408" Type="http://schemas.openxmlformats.org/officeDocument/2006/relationships/customXml" Target="../ink/ink2539.xml"/><Relationship Id="rId212" Type="http://schemas.openxmlformats.org/officeDocument/2006/relationships/customXml" Target="../ink/ink2441.xml"/><Relationship Id="rId254" Type="http://schemas.openxmlformats.org/officeDocument/2006/relationships/customXml" Target="../ink/ink2462.xml"/><Relationship Id="rId49" Type="http://schemas.openxmlformats.org/officeDocument/2006/relationships/image" Target="../media/image2226.png"/><Relationship Id="rId114" Type="http://schemas.openxmlformats.org/officeDocument/2006/relationships/customXml" Target="../ink/ink2392.xml"/><Relationship Id="rId296" Type="http://schemas.openxmlformats.org/officeDocument/2006/relationships/customXml" Target="../ink/ink2483.xml"/><Relationship Id="rId461" Type="http://schemas.openxmlformats.org/officeDocument/2006/relationships/image" Target="../media/image2432.png"/><Relationship Id="rId60" Type="http://schemas.openxmlformats.org/officeDocument/2006/relationships/customXml" Target="../ink/ink2365.xml"/><Relationship Id="rId156" Type="http://schemas.openxmlformats.org/officeDocument/2006/relationships/customXml" Target="../ink/ink2413.xml"/><Relationship Id="rId198" Type="http://schemas.openxmlformats.org/officeDocument/2006/relationships/customXml" Target="../ink/ink2434.xml"/><Relationship Id="rId321" Type="http://schemas.openxmlformats.org/officeDocument/2006/relationships/image" Target="../media/image2362.png"/><Relationship Id="rId363" Type="http://schemas.openxmlformats.org/officeDocument/2006/relationships/image" Target="../media/image2383.png"/><Relationship Id="rId419" Type="http://schemas.openxmlformats.org/officeDocument/2006/relationships/image" Target="../media/image2411.png"/><Relationship Id="rId223" Type="http://schemas.openxmlformats.org/officeDocument/2006/relationships/image" Target="../media/image2313.png"/><Relationship Id="rId430" Type="http://schemas.openxmlformats.org/officeDocument/2006/relationships/customXml" Target="../ink/ink2550.xml"/><Relationship Id="rId18" Type="http://schemas.openxmlformats.org/officeDocument/2006/relationships/customXml" Target="../ink/ink2344.xml"/><Relationship Id="rId265" Type="http://schemas.openxmlformats.org/officeDocument/2006/relationships/image" Target="../media/image2334.png"/><Relationship Id="rId472" Type="http://schemas.openxmlformats.org/officeDocument/2006/relationships/customXml" Target="../ink/ink2571.xml"/><Relationship Id="rId125" Type="http://schemas.openxmlformats.org/officeDocument/2006/relationships/image" Target="../media/image2264.png"/><Relationship Id="rId167" Type="http://schemas.openxmlformats.org/officeDocument/2006/relationships/image" Target="../media/image2285.png"/><Relationship Id="rId332" Type="http://schemas.openxmlformats.org/officeDocument/2006/relationships/customXml" Target="../ink/ink2501.xml"/><Relationship Id="rId374" Type="http://schemas.openxmlformats.org/officeDocument/2006/relationships/customXml" Target="../ink/ink2522.xml"/><Relationship Id="rId71" Type="http://schemas.openxmlformats.org/officeDocument/2006/relationships/image" Target="../media/image2237.png"/><Relationship Id="rId234" Type="http://schemas.openxmlformats.org/officeDocument/2006/relationships/customXml" Target="../ink/ink2452.xml"/><Relationship Id="rId2" Type="http://schemas.openxmlformats.org/officeDocument/2006/relationships/customXml" Target="../ink/ink2336.xml"/><Relationship Id="rId29" Type="http://schemas.openxmlformats.org/officeDocument/2006/relationships/image" Target="../media/image2216.png"/><Relationship Id="rId276" Type="http://schemas.openxmlformats.org/officeDocument/2006/relationships/customXml" Target="../ink/ink2473.xml"/><Relationship Id="rId441" Type="http://schemas.openxmlformats.org/officeDocument/2006/relationships/image" Target="../media/image2422.png"/><Relationship Id="rId483" Type="http://schemas.openxmlformats.org/officeDocument/2006/relationships/image" Target="../media/image2443.png"/><Relationship Id="rId40" Type="http://schemas.openxmlformats.org/officeDocument/2006/relationships/customXml" Target="../ink/ink2355.xml"/><Relationship Id="rId136" Type="http://schemas.openxmlformats.org/officeDocument/2006/relationships/customXml" Target="../ink/ink2403.xml"/><Relationship Id="rId178" Type="http://schemas.openxmlformats.org/officeDocument/2006/relationships/customXml" Target="../ink/ink2424.xml"/><Relationship Id="rId301" Type="http://schemas.openxmlformats.org/officeDocument/2006/relationships/image" Target="../media/image2352.png"/><Relationship Id="rId343" Type="http://schemas.openxmlformats.org/officeDocument/2006/relationships/image" Target="../media/image2373.png"/><Relationship Id="rId82" Type="http://schemas.openxmlformats.org/officeDocument/2006/relationships/customXml" Target="../ink/ink2376.xml"/><Relationship Id="rId203" Type="http://schemas.openxmlformats.org/officeDocument/2006/relationships/image" Target="../media/image2303.png"/><Relationship Id="rId385" Type="http://schemas.openxmlformats.org/officeDocument/2006/relationships/image" Target="../media/image2394.png"/><Relationship Id="rId245" Type="http://schemas.openxmlformats.org/officeDocument/2006/relationships/image" Target="../media/image2324.png"/><Relationship Id="rId287" Type="http://schemas.openxmlformats.org/officeDocument/2006/relationships/image" Target="../media/image2345.png"/><Relationship Id="rId410" Type="http://schemas.openxmlformats.org/officeDocument/2006/relationships/customXml" Target="../ink/ink2540.xml"/><Relationship Id="rId452" Type="http://schemas.openxmlformats.org/officeDocument/2006/relationships/customXml" Target="../ink/ink2561.xml"/><Relationship Id="rId494" Type="http://schemas.openxmlformats.org/officeDocument/2006/relationships/customXml" Target="../ink/ink2582.xml"/><Relationship Id="rId508" Type="http://schemas.openxmlformats.org/officeDocument/2006/relationships/customXml" Target="../ink/ink2589.xml"/><Relationship Id="rId105" Type="http://schemas.openxmlformats.org/officeDocument/2006/relationships/image" Target="../media/image2254.png"/><Relationship Id="rId147" Type="http://schemas.openxmlformats.org/officeDocument/2006/relationships/image" Target="../media/image2275.png"/><Relationship Id="rId312" Type="http://schemas.openxmlformats.org/officeDocument/2006/relationships/customXml" Target="../ink/ink2491.xml"/><Relationship Id="rId354" Type="http://schemas.openxmlformats.org/officeDocument/2006/relationships/customXml" Target="../ink/ink2512.xml"/><Relationship Id="rId51" Type="http://schemas.openxmlformats.org/officeDocument/2006/relationships/image" Target="../media/image2227.png"/><Relationship Id="rId93" Type="http://schemas.openxmlformats.org/officeDocument/2006/relationships/image" Target="../media/image2248.png"/><Relationship Id="rId189" Type="http://schemas.openxmlformats.org/officeDocument/2006/relationships/image" Target="../media/image2296.png"/><Relationship Id="rId396" Type="http://schemas.openxmlformats.org/officeDocument/2006/relationships/customXml" Target="../ink/ink2533.xml"/><Relationship Id="rId214" Type="http://schemas.openxmlformats.org/officeDocument/2006/relationships/customXml" Target="../ink/ink2442.xml"/><Relationship Id="rId256" Type="http://schemas.openxmlformats.org/officeDocument/2006/relationships/customXml" Target="../ink/ink2463.xml"/><Relationship Id="rId298" Type="http://schemas.openxmlformats.org/officeDocument/2006/relationships/customXml" Target="../ink/ink2484.xml"/><Relationship Id="rId421" Type="http://schemas.openxmlformats.org/officeDocument/2006/relationships/image" Target="../media/image2412.png"/><Relationship Id="rId463" Type="http://schemas.openxmlformats.org/officeDocument/2006/relationships/image" Target="../media/image2433.png"/><Relationship Id="rId116" Type="http://schemas.openxmlformats.org/officeDocument/2006/relationships/customXml" Target="../ink/ink2393.xml"/><Relationship Id="rId158" Type="http://schemas.openxmlformats.org/officeDocument/2006/relationships/customXml" Target="../ink/ink2414.xml"/><Relationship Id="rId323" Type="http://schemas.openxmlformats.org/officeDocument/2006/relationships/image" Target="../media/image2363.png"/><Relationship Id="rId20" Type="http://schemas.openxmlformats.org/officeDocument/2006/relationships/customXml" Target="../ink/ink2345.xml"/><Relationship Id="rId62" Type="http://schemas.openxmlformats.org/officeDocument/2006/relationships/customXml" Target="../ink/ink2366.xml"/><Relationship Id="rId365" Type="http://schemas.openxmlformats.org/officeDocument/2006/relationships/image" Target="../media/image2384.png"/><Relationship Id="rId225" Type="http://schemas.openxmlformats.org/officeDocument/2006/relationships/image" Target="../media/image2314.png"/><Relationship Id="rId267" Type="http://schemas.openxmlformats.org/officeDocument/2006/relationships/image" Target="../media/image2335.png"/><Relationship Id="rId432" Type="http://schemas.openxmlformats.org/officeDocument/2006/relationships/customXml" Target="../ink/ink2551.xml"/><Relationship Id="rId474" Type="http://schemas.openxmlformats.org/officeDocument/2006/relationships/customXml" Target="../ink/ink2572.xml"/><Relationship Id="rId127" Type="http://schemas.openxmlformats.org/officeDocument/2006/relationships/image" Target="../media/image2265.png"/><Relationship Id="rId31" Type="http://schemas.openxmlformats.org/officeDocument/2006/relationships/image" Target="../media/image2217.png"/><Relationship Id="rId73" Type="http://schemas.openxmlformats.org/officeDocument/2006/relationships/image" Target="../media/image2238.png"/><Relationship Id="rId169" Type="http://schemas.openxmlformats.org/officeDocument/2006/relationships/image" Target="../media/image2286.png"/><Relationship Id="rId334" Type="http://schemas.openxmlformats.org/officeDocument/2006/relationships/customXml" Target="../ink/ink2502.xml"/><Relationship Id="rId376" Type="http://schemas.openxmlformats.org/officeDocument/2006/relationships/customXml" Target="../ink/ink2523.xml"/><Relationship Id="rId4" Type="http://schemas.openxmlformats.org/officeDocument/2006/relationships/customXml" Target="../ink/ink2337.xml"/><Relationship Id="rId180" Type="http://schemas.openxmlformats.org/officeDocument/2006/relationships/customXml" Target="../ink/ink2425.xml"/><Relationship Id="rId236" Type="http://schemas.openxmlformats.org/officeDocument/2006/relationships/customXml" Target="../ink/ink2453.xml"/><Relationship Id="rId278" Type="http://schemas.openxmlformats.org/officeDocument/2006/relationships/customXml" Target="../ink/ink2474.xml"/><Relationship Id="rId401" Type="http://schemas.openxmlformats.org/officeDocument/2006/relationships/image" Target="../media/image2402.png"/><Relationship Id="rId443" Type="http://schemas.openxmlformats.org/officeDocument/2006/relationships/image" Target="../media/image2423.png"/><Relationship Id="rId303" Type="http://schemas.openxmlformats.org/officeDocument/2006/relationships/image" Target="../media/image2353.png"/><Relationship Id="rId485" Type="http://schemas.openxmlformats.org/officeDocument/2006/relationships/image" Target="../media/image2444.png"/><Relationship Id="rId42" Type="http://schemas.openxmlformats.org/officeDocument/2006/relationships/customXml" Target="../ink/ink2356.xml"/><Relationship Id="rId84" Type="http://schemas.openxmlformats.org/officeDocument/2006/relationships/customXml" Target="../ink/ink2377.xml"/><Relationship Id="rId138" Type="http://schemas.openxmlformats.org/officeDocument/2006/relationships/customXml" Target="../ink/ink2404.xml"/><Relationship Id="rId345" Type="http://schemas.openxmlformats.org/officeDocument/2006/relationships/image" Target="../media/image2374.png"/><Relationship Id="rId387" Type="http://schemas.openxmlformats.org/officeDocument/2006/relationships/image" Target="../media/image2395.png"/><Relationship Id="rId510" Type="http://schemas.openxmlformats.org/officeDocument/2006/relationships/customXml" Target="../ink/ink2590.xml"/><Relationship Id="rId191" Type="http://schemas.openxmlformats.org/officeDocument/2006/relationships/image" Target="../media/image2297.png"/><Relationship Id="rId205" Type="http://schemas.openxmlformats.org/officeDocument/2006/relationships/image" Target="../media/image2304.png"/><Relationship Id="rId247" Type="http://schemas.openxmlformats.org/officeDocument/2006/relationships/image" Target="../media/image2325.png"/><Relationship Id="rId412" Type="http://schemas.openxmlformats.org/officeDocument/2006/relationships/customXml" Target="../ink/ink2541.xml"/><Relationship Id="rId107" Type="http://schemas.openxmlformats.org/officeDocument/2006/relationships/image" Target="../media/image2255.png"/><Relationship Id="rId289" Type="http://schemas.openxmlformats.org/officeDocument/2006/relationships/image" Target="../media/image2346.png"/><Relationship Id="rId454" Type="http://schemas.openxmlformats.org/officeDocument/2006/relationships/customXml" Target="../ink/ink2562.xml"/><Relationship Id="rId496" Type="http://schemas.openxmlformats.org/officeDocument/2006/relationships/customXml" Target="../ink/ink2583.xml"/><Relationship Id="rId11" Type="http://schemas.openxmlformats.org/officeDocument/2006/relationships/image" Target="../media/image2207.png"/><Relationship Id="rId53" Type="http://schemas.openxmlformats.org/officeDocument/2006/relationships/image" Target="../media/image2228.png"/><Relationship Id="rId149" Type="http://schemas.openxmlformats.org/officeDocument/2006/relationships/image" Target="../media/image2276.png"/><Relationship Id="rId314" Type="http://schemas.openxmlformats.org/officeDocument/2006/relationships/customXml" Target="../ink/ink2492.xml"/><Relationship Id="rId356" Type="http://schemas.openxmlformats.org/officeDocument/2006/relationships/customXml" Target="../ink/ink2513.xml"/><Relationship Id="rId398" Type="http://schemas.openxmlformats.org/officeDocument/2006/relationships/customXml" Target="../ink/ink2534.xml"/><Relationship Id="rId95" Type="http://schemas.openxmlformats.org/officeDocument/2006/relationships/image" Target="../media/image2249.png"/><Relationship Id="rId160" Type="http://schemas.openxmlformats.org/officeDocument/2006/relationships/customXml" Target="../ink/ink2415.xml"/><Relationship Id="rId216" Type="http://schemas.openxmlformats.org/officeDocument/2006/relationships/customXml" Target="../ink/ink2443.xml"/><Relationship Id="rId423" Type="http://schemas.openxmlformats.org/officeDocument/2006/relationships/image" Target="../media/image2413.png"/><Relationship Id="rId258" Type="http://schemas.openxmlformats.org/officeDocument/2006/relationships/customXml" Target="../ink/ink2464.xml"/><Relationship Id="rId465" Type="http://schemas.openxmlformats.org/officeDocument/2006/relationships/image" Target="../media/image2434.png"/><Relationship Id="rId22" Type="http://schemas.openxmlformats.org/officeDocument/2006/relationships/customXml" Target="../ink/ink2346.xml"/><Relationship Id="rId64" Type="http://schemas.openxmlformats.org/officeDocument/2006/relationships/customXml" Target="../ink/ink2367.xml"/><Relationship Id="rId118" Type="http://schemas.openxmlformats.org/officeDocument/2006/relationships/customXml" Target="../ink/ink2394.xml"/><Relationship Id="rId325" Type="http://schemas.openxmlformats.org/officeDocument/2006/relationships/image" Target="../media/image2364.png"/><Relationship Id="rId367" Type="http://schemas.openxmlformats.org/officeDocument/2006/relationships/image" Target="../media/image2385.png"/><Relationship Id="rId171" Type="http://schemas.openxmlformats.org/officeDocument/2006/relationships/image" Target="../media/image2287.png"/><Relationship Id="rId227" Type="http://schemas.openxmlformats.org/officeDocument/2006/relationships/image" Target="../media/image2315.png"/><Relationship Id="rId269" Type="http://schemas.openxmlformats.org/officeDocument/2006/relationships/image" Target="../media/image2336.png"/><Relationship Id="rId434" Type="http://schemas.openxmlformats.org/officeDocument/2006/relationships/customXml" Target="../ink/ink2552.xml"/><Relationship Id="rId476" Type="http://schemas.openxmlformats.org/officeDocument/2006/relationships/customXml" Target="../ink/ink2573.xml"/><Relationship Id="rId33" Type="http://schemas.openxmlformats.org/officeDocument/2006/relationships/image" Target="../media/image2218.png"/><Relationship Id="rId129" Type="http://schemas.openxmlformats.org/officeDocument/2006/relationships/image" Target="../media/image2266.png"/><Relationship Id="rId280" Type="http://schemas.openxmlformats.org/officeDocument/2006/relationships/customXml" Target="../ink/ink2475.xml"/><Relationship Id="rId336" Type="http://schemas.openxmlformats.org/officeDocument/2006/relationships/customXml" Target="../ink/ink2503.xml"/><Relationship Id="rId501" Type="http://schemas.openxmlformats.org/officeDocument/2006/relationships/image" Target="../media/image2452.png"/><Relationship Id="rId75" Type="http://schemas.openxmlformats.org/officeDocument/2006/relationships/image" Target="../media/image2239.png"/><Relationship Id="rId140" Type="http://schemas.openxmlformats.org/officeDocument/2006/relationships/customXml" Target="../ink/ink2405.xml"/><Relationship Id="rId182" Type="http://schemas.openxmlformats.org/officeDocument/2006/relationships/customXml" Target="../ink/ink2426.xml"/><Relationship Id="rId378" Type="http://schemas.openxmlformats.org/officeDocument/2006/relationships/customXml" Target="../ink/ink2524.xml"/><Relationship Id="rId403" Type="http://schemas.openxmlformats.org/officeDocument/2006/relationships/image" Target="../media/image2403.png"/><Relationship Id="rId6" Type="http://schemas.openxmlformats.org/officeDocument/2006/relationships/customXml" Target="../ink/ink2338.xml"/><Relationship Id="rId238" Type="http://schemas.openxmlformats.org/officeDocument/2006/relationships/customXml" Target="../ink/ink2454.xml"/><Relationship Id="rId445" Type="http://schemas.openxmlformats.org/officeDocument/2006/relationships/image" Target="../media/image2424.png"/><Relationship Id="rId487" Type="http://schemas.openxmlformats.org/officeDocument/2006/relationships/image" Target="../media/image2445.png"/><Relationship Id="rId291" Type="http://schemas.openxmlformats.org/officeDocument/2006/relationships/image" Target="../media/image2347.png"/><Relationship Id="rId305" Type="http://schemas.openxmlformats.org/officeDocument/2006/relationships/image" Target="../media/image2354.png"/><Relationship Id="rId347" Type="http://schemas.openxmlformats.org/officeDocument/2006/relationships/image" Target="../media/image2375.png"/><Relationship Id="rId512" Type="http://schemas.openxmlformats.org/officeDocument/2006/relationships/customXml" Target="../ink/ink2591.xml"/><Relationship Id="rId44" Type="http://schemas.openxmlformats.org/officeDocument/2006/relationships/customXml" Target="../ink/ink2357.xml"/><Relationship Id="rId86" Type="http://schemas.openxmlformats.org/officeDocument/2006/relationships/customXml" Target="../ink/ink2378.xml"/><Relationship Id="rId151" Type="http://schemas.openxmlformats.org/officeDocument/2006/relationships/image" Target="../media/image2277.png"/><Relationship Id="rId389" Type="http://schemas.openxmlformats.org/officeDocument/2006/relationships/image" Target="../media/image2396.png"/><Relationship Id="rId193" Type="http://schemas.openxmlformats.org/officeDocument/2006/relationships/image" Target="../media/image2298.png"/><Relationship Id="rId207" Type="http://schemas.openxmlformats.org/officeDocument/2006/relationships/image" Target="../media/image2305.png"/><Relationship Id="rId249" Type="http://schemas.openxmlformats.org/officeDocument/2006/relationships/image" Target="../media/image2326.png"/><Relationship Id="rId414" Type="http://schemas.openxmlformats.org/officeDocument/2006/relationships/customXml" Target="../ink/ink2542.xml"/><Relationship Id="rId456" Type="http://schemas.openxmlformats.org/officeDocument/2006/relationships/customXml" Target="../ink/ink2563.xml"/><Relationship Id="rId498" Type="http://schemas.openxmlformats.org/officeDocument/2006/relationships/customXml" Target="../ink/ink2584.xml"/><Relationship Id="rId13" Type="http://schemas.openxmlformats.org/officeDocument/2006/relationships/image" Target="../media/image2208.png"/><Relationship Id="rId109" Type="http://schemas.openxmlformats.org/officeDocument/2006/relationships/image" Target="../media/image2256.png"/><Relationship Id="rId260" Type="http://schemas.openxmlformats.org/officeDocument/2006/relationships/customXml" Target="../ink/ink2465.xml"/><Relationship Id="rId316" Type="http://schemas.openxmlformats.org/officeDocument/2006/relationships/customXml" Target="../ink/ink2493.xml"/><Relationship Id="rId55" Type="http://schemas.openxmlformats.org/officeDocument/2006/relationships/image" Target="../media/image2229.png"/><Relationship Id="rId97" Type="http://schemas.openxmlformats.org/officeDocument/2006/relationships/image" Target="../media/image2250.png"/><Relationship Id="rId120" Type="http://schemas.openxmlformats.org/officeDocument/2006/relationships/customXml" Target="../ink/ink2395.xml"/><Relationship Id="rId358" Type="http://schemas.openxmlformats.org/officeDocument/2006/relationships/customXml" Target="../ink/ink2514.xml"/><Relationship Id="rId162" Type="http://schemas.openxmlformats.org/officeDocument/2006/relationships/customXml" Target="../ink/ink2416.xml"/><Relationship Id="rId218" Type="http://schemas.openxmlformats.org/officeDocument/2006/relationships/customXml" Target="../ink/ink2444.xml"/><Relationship Id="rId425" Type="http://schemas.openxmlformats.org/officeDocument/2006/relationships/image" Target="../media/image2414.png"/><Relationship Id="rId467" Type="http://schemas.openxmlformats.org/officeDocument/2006/relationships/image" Target="../media/image2435.png"/><Relationship Id="rId271" Type="http://schemas.openxmlformats.org/officeDocument/2006/relationships/image" Target="../media/image2337.png"/><Relationship Id="rId24" Type="http://schemas.openxmlformats.org/officeDocument/2006/relationships/customXml" Target="../ink/ink2347.xml"/><Relationship Id="rId66" Type="http://schemas.openxmlformats.org/officeDocument/2006/relationships/customXml" Target="../ink/ink2368.xml"/><Relationship Id="rId131" Type="http://schemas.openxmlformats.org/officeDocument/2006/relationships/image" Target="../media/image2267.png"/><Relationship Id="rId327" Type="http://schemas.openxmlformats.org/officeDocument/2006/relationships/image" Target="../media/image2365.png"/><Relationship Id="rId369" Type="http://schemas.openxmlformats.org/officeDocument/2006/relationships/image" Target="../media/image2386.png"/><Relationship Id="rId173" Type="http://schemas.openxmlformats.org/officeDocument/2006/relationships/image" Target="../media/image2288.png"/><Relationship Id="rId229" Type="http://schemas.openxmlformats.org/officeDocument/2006/relationships/image" Target="../media/image2316.png"/><Relationship Id="rId380" Type="http://schemas.openxmlformats.org/officeDocument/2006/relationships/customXml" Target="../ink/ink2525.xml"/><Relationship Id="rId436" Type="http://schemas.openxmlformats.org/officeDocument/2006/relationships/customXml" Target="../ink/ink2553.xml"/><Relationship Id="rId240" Type="http://schemas.openxmlformats.org/officeDocument/2006/relationships/customXml" Target="../ink/ink2455.xml"/><Relationship Id="rId478" Type="http://schemas.openxmlformats.org/officeDocument/2006/relationships/customXml" Target="../ink/ink2574.xml"/><Relationship Id="rId35" Type="http://schemas.openxmlformats.org/officeDocument/2006/relationships/image" Target="../media/image2219.png"/><Relationship Id="rId77" Type="http://schemas.openxmlformats.org/officeDocument/2006/relationships/image" Target="../media/image2240.png"/><Relationship Id="rId100" Type="http://schemas.openxmlformats.org/officeDocument/2006/relationships/customXml" Target="../ink/ink2385.xml"/><Relationship Id="rId282" Type="http://schemas.openxmlformats.org/officeDocument/2006/relationships/customXml" Target="../ink/ink2476.xml"/><Relationship Id="rId338" Type="http://schemas.openxmlformats.org/officeDocument/2006/relationships/customXml" Target="../ink/ink2504.xml"/><Relationship Id="rId503" Type="http://schemas.openxmlformats.org/officeDocument/2006/relationships/image" Target="../media/image2453.png"/><Relationship Id="rId8" Type="http://schemas.openxmlformats.org/officeDocument/2006/relationships/customXml" Target="../ink/ink2339.xml"/><Relationship Id="rId142" Type="http://schemas.openxmlformats.org/officeDocument/2006/relationships/customXml" Target="../ink/ink2406.xml"/><Relationship Id="rId184" Type="http://schemas.openxmlformats.org/officeDocument/2006/relationships/customXml" Target="../ink/ink2427.xml"/><Relationship Id="rId391" Type="http://schemas.openxmlformats.org/officeDocument/2006/relationships/image" Target="../media/image2397.png"/><Relationship Id="rId405" Type="http://schemas.openxmlformats.org/officeDocument/2006/relationships/image" Target="../media/image2404.png"/><Relationship Id="rId447" Type="http://schemas.openxmlformats.org/officeDocument/2006/relationships/image" Target="../media/image2425.png"/><Relationship Id="rId251" Type="http://schemas.openxmlformats.org/officeDocument/2006/relationships/image" Target="../media/image2327.png"/><Relationship Id="rId489" Type="http://schemas.openxmlformats.org/officeDocument/2006/relationships/image" Target="../media/image2446.png"/><Relationship Id="rId46" Type="http://schemas.openxmlformats.org/officeDocument/2006/relationships/customXml" Target="../ink/ink2358.xml"/><Relationship Id="rId293" Type="http://schemas.openxmlformats.org/officeDocument/2006/relationships/image" Target="../media/image2348.png"/><Relationship Id="rId307" Type="http://schemas.openxmlformats.org/officeDocument/2006/relationships/image" Target="../media/image2355.png"/><Relationship Id="rId349" Type="http://schemas.openxmlformats.org/officeDocument/2006/relationships/image" Target="../media/image2376.png"/><Relationship Id="rId88" Type="http://schemas.openxmlformats.org/officeDocument/2006/relationships/customXml" Target="../ink/ink2379.xml"/><Relationship Id="rId111" Type="http://schemas.openxmlformats.org/officeDocument/2006/relationships/image" Target="../media/image2257.png"/><Relationship Id="rId153" Type="http://schemas.openxmlformats.org/officeDocument/2006/relationships/image" Target="../media/image2278.png"/><Relationship Id="rId195" Type="http://schemas.openxmlformats.org/officeDocument/2006/relationships/image" Target="../media/image2299.png"/><Relationship Id="rId209" Type="http://schemas.openxmlformats.org/officeDocument/2006/relationships/image" Target="../media/image2306.png"/><Relationship Id="rId360" Type="http://schemas.openxmlformats.org/officeDocument/2006/relationships/customXml" Target="../ink/ink2515.xml"/><Relationship Id="rId416" Type="http://schemas.openxmlformats.org/officeDocument/2006/relationships/customXml" Target="../ink/ink2543.xml"/><Relationship Id="rId220" Type="http://schemas.openxmlformats.org/officeDocument/2006/relationships/customXml" Target="../ink/ink2445.xml"/><Relationship Id="rId458" Type="http://schemas.openxmlformats.org/officeDocument/2006/relationships/customXml" Target="../ink/ink2564.xml"/><Relationship Id="rId15" Type="http://schemas.openxmlformats.org/officeDocument/2006/relationships/image" Target="../media/image2209.png"/><Relationship Id="rId57" Type="http://schemas.openxmlformats.org/officeDocument/2006/relationships/image" Target="../media/image2230.png"/><Relationship Id="rId262" Type="http://schemas.openxmlformats.org/officeDocument/2006/relationships/customXml" Target="../ink/ink2466.xml"/><Relationship Id="rId318" Type="http://schemas.openxmlformats.org/officeDocument/2006/relationships/customXml" Target="../ink/ink2494.xml"/><Relationship Id="rId99" Type="http://schemas.openxmlformats.org/officeDocument/2006/relationships/image" Target="../media/image2251.png"/><Relationship Id="rId122" Type="http://schemas.openxmlformats.org/officeDocument/2006/relationships/customXml" Target="../ink/ink2396.xml"/><Relationship Id="rId164" Type="http://schemas.openxmlformats.org/officeDocument/2006/relationships/customXml" Target="../ink/ink2417.xml"/><Relationship Id="rId371" Type="http://schemas.openxmlformats.org/officeDocument/2006/relationships/image" Target="../media/image2387.png"/><Relationship Id="rId427" Type="http://schemas.openxmlformats.org/officeDocument/2006/relationships/image" Target="../media/image2415.png"/><Relationship Id="rId469" Type="http://schemas.openxmlformats.org/officeDocument/2006/relationships/image" Target="../media/image2436.png"/><Relationship Id="rId26" Type="http://schemas.openxmlformats.org/officeDocument/2006/relationships/customXml" Target="../ink/ink2348.xml"/><Relationship Id="rId231" Type="http://schemas.openxmlformats.org/officeDocument/2006/relationships/image" Target="../media/image2317.png"/><Relationship Id="rId273" Type="http://schemas.openxmlformats.org/officeDocument/2006/relationships/image" Target="../media/image2338.png"/><Relationship Id="rId329" Type="http://schemas.openxmlformats.org/officeDocument/2006/relationships/image" Target="../media/image2366.png"/><Relationship Id="rId480" Type="http://schemas.openxmlformats.org/officeDocument/2006/relationships/customXml" Target="../ink/ink2575.xml"/><Relationship Id="rId68" Type="http://schemas.openxmlformats.org/officeDocument/2006/relationships/customXml" Target="../ink/ink2369.xml"/><Relationship Id="rId133" Type="http://schemas.openxmlformats.org/officeDocument/2006/relationships/image" Target="../media/image2268.png"/><Relationship Id="rId175" Type="http://schemas.openxmlformats.org/officeDocument/2006/relationships/image" Target="../media/image2289.png"/><Relationship Id="rId340" Type="http://schemas.openxmlformats.org/officeDocument/2006/relationships/customXml" Target="../ink/ink2505.xml"/><Relationship Id="rId200" Type="http://schemas.openxmlformats.org/officeDocument/2006/relationships/customXml" Target="../ink/ink2435.xml"/><Relationship Id="rId382" Type="http://schemas.openxmlformats.org/officeDocument/2006/relationships/customXml" Target="../ink/ink2526.xml"/><Relationship Id="rId438" Type="http://schemas.openxmlformats.org/officeDocument/2006/relationships/customXml" Target="../ink/ink2554.xml"/><Relationship Id="rId242" Type="http://schemas.openxmlformats.org/officeDocument/2006/relationships/customXml" Target="../ink/ink2456.xml"/><Relationship Id="rId284" Type="http://schemas.openxmlformats.org/officeDocument/2006/relationships/customXml" Target="../ink/ink2477.xml"/><Relationship Id="rId491" Type="http://schemas.openxmlformats.org/officeDocument/2006/relationships/image" Target="../media/image2447.png"/><Relationship Id="rId505" Type="http://schemas.openxmlformats.org/officeDocument/2006/relationships/image" Target="../media/image2454.png"/><Relationship Id="rId37" Type="http://schemas.openxmlformats.org/officeDocument/2006/relationships/image" Target="../media/image2220.png"/><Relationship Id="rId79" Type="http://schemas.openxmlformats.org/officeDocument/2006/relationships/image" Target="../media/image2241.png"/><Relationship Id="rId102" Type="http://schemas.openxmlformats.org/officeDocument/2006/relationships/customXml" Target="../ink/ink2386.xml"/><Relationship Id="rId144" Type="http://schemas.openxmlformats.org/officeDocument/2006/relationships/customXml" Target="../ink/ink2407.xml"/><Relationship Id="rId90" Type="http://schemas.openxmlformats.org/officeDocument/2006/relationships/customXml" Target="../ink/ink2380.xml"/><Relationship Id="rId186" Type="http://schemas.openxmlformats.org/officeDocument/2006/relationships/customXml" Target="../ink/ink2428.xml"/><Relationship Id="rId351" Type="http://schemas.openxmlformats.org/officeDocument/2006/relationships/image" Target="../media/image2377.png"/><Relationship Id="rId393" Type="http://schemas.openxmlformats.org/officeDocument/2006/relationships/image" Target="../media/image2398.png"/><Relationship Id="rId407" Type="http://schemas.openxmlformats.org/officeDocument/2006/relationships/image" Target="../media/image2405.png"/><Relationship Id="rId449" Type="http://schemas.openxmlformats.org/officeDocument/2006/relationships/image" Target="../media/image2426.png"/><Relationship Id="rId211" Type="http://schemas.openxmlformats.org/officeDocument/2006/relationships/image" Target="../media/image2307.png"/><Relationship Id="rId253" Type="http://schemas.openxmlformats.org/officeDocument/2006/relationships/image" Target="../media/image2328.png"/><Relationship Id="rId295" Type="http://schemas.openxmlformats.org/officeDocument/2006/relationships/image" Target="../media/image2349.png"/><Relationship Id="rId309" Type="http://schemas.openxmlformats.org/officeDocument/2006/relationships/image" Target="../media/image2356.png"/><Relationship Id="rId460" Type="http://schemas.openxmlformats.org/officeDocument/2006/relationships/customXml" Target="../ink/ink2565.xml"/><Relationship Id="rId48" Type="http://schemas.openxmlformats.org/officeDocument/2006/relationships/customXml" Target="../ink/ink2359.xml"/><Relationship Id="rId113" Type="http://schemas.openxmlformats.org/officeDocument/2006/relationships/image" Target="../media/image2258.png"/><Relationship Id="rId320" Type="http://schemas.openxmlformats.org/officeDocument/2006/relationships/customXml" Target="../ink/ink2495.xml"/><Relationship Id="rId155" Type="http://schemas.openxmlformats.org/officeDocument/2006/relationships/image" Target="../media/image2279.png"/><Relationship Id="rId197" Type="http://schemas.openxmlformats.org/officeDocument/2006/relationships/image" Target="../media/image2300.png"/><Relationship Id="rId362" Type="http://schemas.openxmlformats.org/officeDocument/2006/relationships/customXml" Target="../ink/ink2516.xml"/><Relationship Id="rId418" Type="http://schemas.openxmlformats.org/officeDocument/2006/relationships/customXml" Target="../ink/ink2544.xml"/><Relationship Id="rId222" Type="http://schemas.openxmlformats.org/officeDocument/2006/relationships/customXml" Target="../ink/ink2446.xml"/><Relationship Id="rId264" Type="http://schemas.openxmlformats.org/officeDocument/2006/relationships/customXml" Target="../ink/ink2467.xml"/><Relationship Id="rId471" Type="http://schemas.openxmlformats.org/officeDocument/2006/relationships/image" Target="../media/image2437.png"/><Relationship Id="rId17" Type="http://schemas.openxmlformats.org/officeDocument/2006/relationships/image" Target="../media/image2210.png"/><Relationship Id="rId59" Type="http://schemas.openxmlformats.org/officeDocument/2006/relationships/image" Target="../media/image2231.png"/><Relationship Id="rId124" Type="http://schemas.openxmlformats.org/officeDocument/2006/relationships/customXml" Target="../ink/ink2397.xml"/><Relationship Id="rId70" Type="http://schemas.openxmlformats.org/officeDocument/2006/relationships/customXml" Target="../ink/ink2370.xml"/><Relationship Id="rId166" Type="http://schemas.openxmlformats.org/officeDocument/2006/relationships/customXml" Target="../ink/ink2418.xml"/><Relationship Id="rId331" Type="http://schemas.openxmlformats.org/officeDocument/2006/relationships/image" Target="../media/image2367.png"/><Relationship Id="rId373" Type="http://schemas.openxmlformats.org/officeDocument/2006/relationships/image" Target="../media/image2388.png"/><Relationship Id="rId429" Type="http://schemas.openxmlformats.org/officeDocument/2006/relationships/image" Target="../media/image241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18.png"/><Relationship Id="rId440" Type="http://schemas.openxmlformats.org/officeDocument/2006/relationships/customXml" Target="../ink/ink2555.xml"/><Relationship Id="rId28" Type="http://schemas.openxmlformats.org/officeDocument/2006/relationships/customXml" Target="../ink/ink2349.xml"/><Relationship Id="rId275" Type="http://schemas.openxmlformats.org/officeDocument/2006/relationships/image" Target="../media/image2339.png"/><Relationship Id="rId300" Type="http://schemas.openxmlformats.org/officeDocument/2006/relationships/customXml" Target="../ink/ink2485.xml"/><Relationship Id="rId482" Type="http://schemas.openxmlformats.org/officeDocument/2006/relationships/customXml" Target="../ink/ink2576.xml"/><Relationship Id="rId81" Type="http://schemas.openxmlformats.org/officeDocument/2006/relationships/image" Target="../media/image2242.png"/><Relationship Id="rId135" Type="http://schemas.openxmlformats.org/officeDocument/2006/relationships/image" Target="../media/image2269.png"/><Relationship Id="rId177" Type="http://schemas.openxmlformats.org/officeDocument/2006/relationships/image" Target="../media/image2290.png"/><Relationship Id="rId342" Type="http://schemas.openxmlformats.org/officeDocument/2006/relationships/customXml" Target="../ink/ink2506.xml"/><Relationship Id="rId384" Type="http://schemas.openxmlformats.org/officeDocument/2006/relationships/customXml" Target="../ink/ink2527.xml"/><Relationship Id="rId202" Type="http://schemas.openxmlformats.org/officeDocument/2006/relationships/customXml" Target="../ink/ink2436.xml"/><Relationship Id="rId244" Type="http://schemas.openxmlformats.org/officeDocument/2006/relationships/customXml" Target="../ink/ink2457.xml"/><Relationship Id="rId39" Type="http://schemas.openxmlformats.org/officeDocument/2006/relationships/image" Target="../media/image2221.png"/><Relationship Id="rId286" Type="http://schemas.openxmlformats.org/officeDocument/2006/relationships/customXml" Target="../ink/ink2478.xml"/><Relationship Id="rId451" Type="http://schemas.openxmlformats.org/officeDocument/2006/relationships/image" Target="../media/image2427.png"/><Relationship Id="rId493" Type="http://schemas.openxmlformats.org/officeDocument/2006/relationships/image" Target="../media/image2448.png"/><Relationship Id="rId507" Type="http://schemas.openxmlformats.org/officeDocument/2006/relationships/image" Target="../media/image2455.png"/><Relationship Id="rId50" Type="http://schemas.openxmlformats.org/officeDocument/2006/relationships/customXml" Target="../ink/ink2360.xml"/><Relationship Id="rId104" Type="http://schemas.openxmlformats.org/officeDocument/2006/relationships/customXml" Target="../ink/ink2387.xml"/><Relationship Id="rId146" Type="http://schemas.openxmlformats.org/officeDocument/2006/relationships/customXml" Target="../ink/ink2408.xml"/><Relationship Id="rId188" Type="http://schemas.openxmlformats.org/officeDocument/2006/relationships/customXml" Target="../ink/ink2429.xml"/><Relationship Id="rId311" Type="http://schemas.openxmlformats.org/officeDocument/2006/relationships/image" Target="../media/image2357.png"/><Relationship Id="rId353" Type="http://schemas.openxmlformats.org/officeDocument/2006/relationships/image" Target="../media/image2378.png"/><Relationship Id="rId395" Type="http://schemas.openxmlformats.org/officeDocument/2006/relationships/image" Target="../media/image2399.png"/><Relationship Id="rId409" Type="http://schemas.openxmlformats.org/officeDocument/2006/relationships/image" Target="../media/image2406.png"/><Relationship Id="rId92" Type="http://schemas.openxmlformats.org/officeDocument/2006/relationships/customXml" Target="../ink/ink2381.xml"/><Relationship Id="rId213" Type="http://schemas.openxmlformats.org/officeDocument/2006/relationships/image" Target="../media/image2308.png"/><Relationship Id="rId420" Type="http://schemas.openxmlformats.org/officeDocument/2006/relationships/customXml" Target="../ink/ink2545.xml"/><Relationship Id="rId255" Type="http://schemas.openxmlformats.org/officeDocument/2006/relationships/image" Target="../media/image2329.png"/><Relationship Id="rId297" Type="http://schemas.openxmlformats.org/officeDocument/2006/relationships/image" Target="../media/image2350.png"/><Relationship Id="rId462" Type="http://schemas.openxmlformats.org/officeDocument/2006/relationships/customXml" Target="../ink/ink2566.xml"/><Relationship Id="rId115" Type="http://schemas.openxmlformats.org/officeDocument/2006/relationships/image" Target="../media/image2259.png"/><Relationship Id="rId157" Type="http://schemas.openxmlformats.org/officeDocument/2006/relationships/image" Target="../media/image2280.png"/><Relationship Id="rId322" Type="http://schemas.openxmlformats.org/officeDocument/2006/relationships/customXml" Target="../ink/ink2496.xml"/><Relationship Id="rId364" Type="http://schemas.openxmlformats.org/officeDocument/2006/relationships/customXml" Target="../ink/ink2517.xml"/><Relationship Id="rId61" Type="http://schemas.openxmlformats.org/officeDocument/2006/relationships/image" Target="../media/image2232.png"/><Relationship Id="rId199" Type="http://schemas.openxmlformats.org/officeDocument/2006/relationships/image" Target="../media/image2301.png"/><Relationship Id="rId19" Type="http://schemas.openxmlformats.org/officeDocument/2006/relationships/image" Target="../media/image2211.png"/><Relationship Id="rId224" Type="http://schemas.openxmlformats.org/officeDocument/2006/relationships/customXml" Target="../ink/ink2447.xml"/><Relationship Id="rId266" Type="http://schemas.openxmlformats.org/officeDocument/2006/relationships/customXml" Target="../ink/ink2468.xml"/><Relationship Id="rId431" Type="http://schemas.openxmlformats.org/officeDocument/2006/relationships/image" Target="../media/image2417.png"/><Relationship Id="rId473" Type="http://schemas.openxmlformats.org/officeDocument/2006/relationships/image" Target="../media/image2438.png"/><Relationship Id="rId30" Type="http://schemas.openxmlformats.org/officeDocument/2006/relationships/customXml" Target="../ink/ink2350.xml"/><Relationship Id="rId126" Type="http://schemas.openxmlformats.org/officeDocument/2006/relationships/customXml" Target="../ink/ink2398.xml"/><Relationship Id="rId168" Type="http://schemas.openxmlformats.org/officeDocument/2006/relationships/customXml" Target="../ink/ink2419.xml"/><Relationship Id="rId333" Type="http://schemas.openxmlformats.org/officeDocument/2006/relationships/image" Target="../media/image2368.png"/><Relationship Id="rId72" Type="http://schemas.openxmlformats.org/officeDocument/2006/relationships/customXml" Target="../ink/ink2371.xml"/><Relationship Id="rId375" Type="http://schemas.openxmlformats.org/officeDocument/2006/relationships/image" Target="../media/image2389.png"/><Relationship Id="rId3" Type="http://schemas.openxmlformats.org/officeDocument/2006/relationships/image" Target="../media/image2203.png"/><Relationship Id="rId235" Type="http://schemas.openxmlformats.org/officeDocument/2006/relationships/image" Target="../media/image2319.png"/><Relationship Id="rId277" Type="http://schemas.openxmlformats.org/officeDocument/2006/relationships/image" Target="../media/image2340.png"/><Relationship Id="rId400" Type="http://schemas.openxmlformats.org/officeDocument/2006/relationships/customXml" Target="../ink/ink2535.xml"/><Relationship Id="rId442" Type="http://schemas.openxmlformats.org/officeDocument/2006/relationships/customXml" Target="../ink/ink2556.xml"/><Relationship Id="rId484" Type="http://schemas.openxmlformats.org/officeDocument/2006/relationships/customXml" Target="../ink/ink2577.xml"/><Relationship Id="rId137" Type="http://schemas.openxmlformats.org/officeDocument/2006/relationships/image" Target="../media/image2270.png"/><Relationship Id="rId302" Type="http://schemas.openxmlformats.org/officeDocument/2006/relationships/customXml" Target="../ink/ink2486.xml"/><Relationship Id="rId344" Type="http://schemas.openxmlformats.org/officeDocument/2006/relationships/customXml" Target="../ink/ink2507.xml"/><Relationship Id="rId41" Type="http://schemas.openxmlformats.org/officeDocument/2006/relationships/image" Target="../media/image2222.png"/><Relationship Id="rId83" Type="http://schemas.openxmlformats.org/officeDocument/2006/relationships/image" Target="../media/image2243.png"/><Relationship Id="rId179" Type="http://schemas.openxmlformats.org/officeDocument/2006/relationships/image" Target="../media/image2291.png"/><Relationship Id="rId386" Type="http://schemas.openxmlformats.org/officeDocument/2006/relationships/customXml" Target="../ink/ink2528.xml"/><Relationship Id="rId190" Type="http://schemas.openxmlformats.org/officeDocument/2006/relationships/customXml" Target="../ink/ink2430.xml"/><Relationship Id="rId204" Type="http://schemas.openxmlformats.org/officeDocument/2006/relationships/customXml" Target="../ink/ink2437.xml"/><Relationship Id="rId246" Type="http://schemas.openxmlformats.org/officeDocument/2006/relationships/customXml" Target="../ink/ink2458.xml"/><Relationship Id="rId288" Type="http://schemas.openxmlformats.org/officeDocument/2006/relationships/customXml" Target="../ink/ink2479.xml"/><Relationship Id="rId411" Type="http://schemas.openxmlformats.org/officeDocument/2006/relationships/image" Target="../media/image2407.png"/><Relationship Id="rId453" Type="http://schemas.openxmlformats.org/officeDocument/2006/relationships/image" Target="../media/image2428.png"/><Relationship Id="rId509" Type="http://schemas.openxmlformats.org/officeDocument/2006/relationships/image" Target="../media/image2456.png"/><Relationship Id="rId106" Type="http://schemas.openxmlformats.org/officeDocument/2006/relationships/customXml" Target="../ink/ink2388.xml"/><Relationship Id="rId313" Type="http://schemas.openxmlformats.org/officeDocument/2006/relationships/image" Target="../media/image2358.png"/><Relationship Id="rId495" Type="http://schemas.openxmlformats.org/officeDocument/2006/relationships/image" Target="../media/image2449.png"/><Relationship Id="rId10" Type="http://schemas.openxmlformats.org/officeDocument/2006/relationships/customXml" Target="../ink/ink2340.xml"/><Relationship Id="rId52" Type="http://schemas.openxmlformats.org/officeDocument/2006/relationships/customXml" Target="../ink/ink2361.xml"/><Relationship Id="rId94" Type="http://schemas.openxmlformats.org/officeDocument/2006/relationships/customXml" Target="../ink/ink2382.xml"/><Relationship Id="rId148" Type="http://schemas.openxmlformats.org/officeDocument/2006/relationships/customXml" Target="../ink/ink2409.xml"/><Relationship Id="rId355" Type="http://schemas.openxmlformats.org/officeDocument/2006/relationships/image" Target="../media/image2379.png"/><Relationship Id="rId397" Type="http://schemas.openxmlformats.org/officeDocument/2006/relationships/image" Target="../media/image2400.png"/><Relationship Id="rId215" Type="http://schemas.openxmlformats.org/officeDocument/2006/relationships/image" Target="../media/image2309.png"/><Relationship Id="rId257" Type="http://schemas.openxmlformats.org/officeDocument/2006/relationships/image" Target="../media/image2330.png"/><Relationship Id="rId422" Type="http://schemas.openxmlformats.org/officeDocument/2006/relationships/customXml" Target="../ink/ink2546.xml"/><Relationship Id="rId464" Type="http://schemas.openxmlformats.org/officeDocument/2006/relationships/customXml" Target="../ink/ink2567.xml"/><Relationship Id="rId299" Type="http://schemas.openxmlformats.org/officeDocument/2006/relationships/image" Target="../media/image2351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16.png"/><Relationship Id="rId21" Type="http://schemas.openxmlformats.org/officeDocument/2006/relationships/image" Target="../media/image2468.png"/><Relationship Id="rId63" Type="http://schemas.openxmlformats.org/officeDocument/2006/relationships/image" Target="../media/image2489.png"/><Relationship Id="rId159" Type="http://schemas.openxmlformats.org/officeDocument/2006/relationships/image" Target="../media/image2537.png"/><Relationship Id="rId324" Type="http://schemas.openxmlformats.org/officeDocument/2006/relationships/customXml" Target="../ink/ink2753.xml"/><Relationship Id="rId366" Type="http://schemas.openxmlformats.org/officeDocument/2006/relationships/customXml" Target="../ink/ink2774.xml"/><Relationship Id="rId170" Type="http://schemas.openxmlformats.org/officeDocument/2006/relationships/customXml" Target="../ink/ink2676.xml"/><Relationship Id="rId226" Type="http://schemas.openxmlformats.org/officeDocument/2006/relationships/customXml" Target="../ink/ink2704.xml"/><Relationship Id="rId433" Type="http://schemas.openxmlformats.org/officeDocument/2006/relationships/image" Target="../media/image2674.png"/><Relationship Id="rId268" Type="http://schemas.openxmlformats.org/officeDocument/2006/relationships/customXml" Target="../ink/ink2725.xml"/><Relationship Id="rId475" Type="http://schemas.openxmlformats.org/officeDocument/2006/relationships/image" Target="../media/image2695.png"/><Relationship Id="rId32" Type="http://schemas.openxmlformats.org/officeDocument/2006/relationships/customXml" Target="../ink/ink2607.xml"/><Relationship Id="rId74" Type="http://schemas.openxmlformats.org/officeDocument/2006/relationships/customXml" Target="../ink/ink2628.xml"/><Relationship Id="rId128" Type="http://schemas.openxmlformats.org/officeDocument/2006/relationships/customXml" Target="../ink/ink2655.xml"/><Relationship Id="rId335" Type="http://schemas.openxmlformats.org/officeDocument/2006/relationships/image" Target="../media/image2625.png"/><Relationship Id="rId377" Type="http://schemas.openxmlformats.org/officeDocument/2006/relationships/image" Target="../media/image2646.png"/><Relationship Id="rId500" Type="http://schemas.openxmlformats.org/officeDocument/2006/relationships/customXml" Target="../ink/ink2841.xml"/><Relationship Id="rId5" Type="http://schemas.openxmlformats.org/officeDocument/2006/relationships/image" Target="../media/image2460.png"/><Relationship Id="rId181" Type="http://schemas.openxmlformats.org/officeDocument/2006/relationships/image" Target="../media/image2548.png"/><Relationship Id="rId237" Type="http://schemas.openxmlformats.org/officeDocument/2006/relationships/image" Target="../media/image2576.png"/><Relationship Id="rId402" Type="http://schemas.openxmlformats.org/officeDocument/2006/relationships/customXml" Target="../ink/ink2792.xml"/><Relationship Id="rId279" Type="http://schemas.openxmlformats.org/officeDocument/2006/relationships/image" Target="../media/image2597.png"/><Relationship Id="rId444" Type="http://schemas.openxmlformats.org/officeDocument/2006/relationships/customXml" Target="../ink/ink2813.xml"/><Relationship Id="rId486" Type="http://schemas.openxmlformats.org/officeDocument/2006/relationships/customXml" Target="../ink/ink2834.xml"/><Relationship Id="rId43" Type="http://schemas.openxmlformats.org/officeDocument/2006/relationships/image" Target="../media/image2479.png"/><Relationship Id="rId139" Type="http://schemas.openxmlformats.org/officeDocument/2006/relationships/image" Target="../media/image2527.png"/><Relationship Id="rId290" Type="http://schemas.openxmlformats.org/officeDocument/2006/relationships/customXml" Target="../ink/ink2736.xml"/><Relationship Id="rId304" Type="http://schemas.openxmlformats.org/officeDocument/2006/relationships/customXml" Target="../ink/ink2743.xml"/><Relationship Id="rId346" Type="http://schemas.openxmlformats.org/officeDocument/2006/relationships/customXml" Target="../ink/ink2764.xml"/><Relationship Id="rId388" Type="http://schemas.openxmlformats.org/officeDocument/2006/relationships/customXml" Target="../ink/ink2785.xml"/><Relationship Id="rId511" Type="http://schemas.openxmlformats.org/officeDocument/2006/relationships/image" Target="../media/image2713.png"/><Relationship Id="rId85" Type="http://schemas.openxmlformats.org/officeDocument/2006/relationships/image" Target="../media/image2500.png"/><Relationship Id="rId150" Type="http://schemas.openxmlformats.org/officeDocument/2006/relationships/customXml" Target="../ink/ink2666.xml"/><Relationship Id="rId192" Type="http://schemas.openxmlformats.org/officeDocument/2006/relationships/customXml" Target="../ink/ink2687.xml"/><Relationship Id="rId206" Type="http://schemas.openxmlformats.org/officeDocument/2006/relationships/customXml" Target="../ink/ink2694.xml"/><Relationship Id="rId413" Type="http://schemas.openxmlformats.org/officeDocument/2006/relationships/image" Target="../media/image2664.png"/><Relationship Id="rId248" Type="http://schemas.openxmlformats.org/officeDocument/2006/relationships/customXml" Target="../ink/ink2715.xml"/><Relationship Id="rId455" Type="http://schemas.openxmlformats.org/officeDocument/2006/relationships/image" Target="../media/image2685.png"/><Relationship Id="rId497" Type="http://schemas.openxmlformats.org/officeDocument/2006/relationships/image" Target="../media/image2706.png"/><Relationship Id="rId12" Type="http://schemas.openxmlformats.org/officeDocument/2006/relationships/customXml" Target="../ink/ink2597.xml"/><Relationship Id="rId108" Type="http://schemas.openxmlformats.org/officeDocument/2006/relationships/customXml" Target="../ink/ink2645.xml"/><Relationship Id="rId315" Type="http://schemas.openxmlformats.org/officeDocument/2006/relationships/image" Target="../media/image2615.png"/><Relationship Id="rId357" Type="http://schemas.openxmlformats.org/officeDocument/2006/relationships/image" Target="../media/image2636.png"/><Relationship Id="rId54" Type="http://schemas.openxmlformats.org/officeDocument/2006/relationships/customXml" Target="../ink/ink2618.xml"/><Relationship Id="rId96" Type="http://schemas.openxmlformats.org/officeDocument/2006/relationships/customXml" Target="../ink/ink2639.xml"/><Relationship Id="rId161" Type="http://schemas.openxmlformats.org/officeDocument/2006/relationships/image" Target="../media/image2538.png"/><Relationship Id="rId217" Type="http://schemas.openxmlformats.org/officeDocument/2006/relationships/image" Target="../media/image2566.png"/><Relationship Id="rId399" Type="http://schemas.openxmlformats.org/officeDocument/2006/relationships/image" Target="../media/image2657.png"/><Relationship Id="rId259" Type="http://schemas.openxmlformats.org/officeDocument/2006/relationships/image" Target="../media/image2587.png"/><Relationship Id="rId424" Type="http://schemas.openxmlformats.org/officeDocument/2006/relationships/customXml" Target="../ink/ink2803.xml"/><Relationship Id="rId466" Type="http://schemas.openxmlformats.org/officeDocument/2006/relationships/customXml" Target="../ink/ink2824.xml"/><Relationship Id="rId23" Type="http://schemas.openxmlformats.org/officeDocument/2006/relationships/image" Target="../media/image2469.png"/><Relationship Id="rId119" Type="http://schemas.openxmlformats.org/officeDocument/2006/relationships/image" Target="../media/image2517.png"/><Relationship Id="rId270" Type="http://schemas.openxmlformats.org/officeDocument/2006/relationships/customXml" Target="../ink/ink2726.xml"/><Relationship Id="rId326" Type="http://schemas.openxmlformats.org/officeDocument/2006/relationships/customXml" Target="../ink/ink2754.xml"/><Relationship Id="rId65" Type="http://schemas.openxmlformats.org/officeDocument/2006/relationships/image" Target="../media/image2490.png"/><Relationship Id="rId130" Type="http://schemas.openxmlformats.org/officeDocument/2006/relationships/customXml" Target="../ink/ink2656.xml"/><Relationship Id="rId368" Type="http://schemas.openxmlformats.org/officeDocument/2006/relationships/customXml" Target="../ink/ink2775.xml"/><Relationship Id="rId172" Type="http://schemas.openxmlformats.org/officeDocument/2006/relationships/customXml" Target="../ink/ink2677.xml"/><Relationship Id="rId228" Type="http://schemas.openxmlformats.org/officeDocument/2006/relationships/customXml" Target="../ink/ink2705.xml"/><Relationship Id="rId435" Type="http://schemas.openxmlformats.org/officeDocument/2006/relationships/image" Target="../media/image2675.png"/><Relationship Id="rId477" Type="http://schemas.openxmlformats.org/officeDocument/2006/relationships/image" Target="../media/image2696.png"/><Relationship Id="rId281" Type="http://schemas.openxmlformats.org/officeDocument/2006/relationships/image" Target="../media/image2598.png"/><Relationship Id="rId337" Type="http://schemas.openxmlformats.org/officeDocument/2006/relationships/image" Target="../media/image2626.png"/><Relationship Id="rId502" Type="http://schemas.openxmlformats.org/officeDocument/2006/relationships/customXml" Target="../ink/ink2842.xml"/><Relationship Id="rId34" Type="http://schemas.openxmlformats.org/officeDocument/2006/relationships/customXml" Target="../ink/ink2608.xml"/><Relationship Id="rId76" Type="http://schemas.openxmlformats.org/officeDocument/2006/relationships/customXml" Target="../ink/ink2629.xml"/><Relationship Id="rId141" Type="http://schemas.openxmlformats.org/officeDocument/2006/relationships/image" Target="../media/image2528.png"/><Relationship Id="rId379" Type="http://schemas.openxmlformats.org/officeDocument/2006/relationships/image" Target="../media/image2647.png"/><Relationship Id="rId7" Type="http://schemas.openxmlformats.org/officeDocument/2006/relationships/image" Target="../media/image2461.png"/><Relationship Id="rId183" Type="http://schemas.openxmlformats.org/officeDocument/2006/relationships/image" Target="../media/image2549.png"/><Relationship Id="rId239" Type="http://schemas.openxmlformats.org/officeDocument/2006/relationships/image" Target="../media/image2577.png"/><Relationship Id="rId390" Type="http://schemas.openxmlformats.org/officeDocument/2006/relationships/customXml" Target="../ink/ink2786.xml"/><Relationship Id="rId404" Type="http://schemas.openxmlformats.org/officeDocument/2006/relationships/customXml" Target="../ink/ink2793.xml"/><Relationship Id="rId446" Type="http://schemas.openxmlformats.org/officeDocument/2006/relationships/customXml" Target="../ink/ink2814.xml"/><Relationship Id="rId250" Type="http://schemas.openxmlformats.org/officeDocument/2006/relationships/customXml" Target="../ink/ink2716.xml"/><Relationship Id="rId292" Type="http://schemas.openxmlformats.org/officeDocument/2006/relationships/customXml" Target="../ink/ink2737.xml"/><Relationship Id="rId306" Type="http://schemas.openxmlformats.org/officeDocument/2006/relationships/customXml" Target="../ink/ink2744.xml"/><Relationship Id="rId488" Type="http://schemas.openxmlformats.org/officeDocument/2006/relationships/customXml" Target="../ink/ink2835.xml"/><Relationship Id="rId45" Type="http://schemas.openxmlformats.org/officeDocument/2006/relationships/image" Target="../media/image2480.png"/><Relationship Id="rId87" Type="http://schemas.openxmlformats.org/officeDocument/2006/relationships/image" Target="../media/image2501.png"/><Relationship Id="rId110" Type="http://schemas.openxmlformats.org/officeDocument/2006/relationships/customXml" Target="../ink/ink2646.xml"/><Relationship Id="rId348" Type="http://schemas.openxmlformats.org/officeDocument/2006/relationships/customXml" Target="../ink/ink2765.xml"/><Relationship Id="rId513" Type="http://schemas.openxmlformats.org/officeDocument/2006/relationships/image" Target="../media/image2714.png"/><Relationship Id="rId152" Type="http://schemas.openxmlformats.org/officeDocument/2006/relationships/customXml" Target="../ink/ink2667.xml"/><Relationship Id="rId194" Type="http://schemas.openxmlformats.org/officeDocument/2006/relationships/customXml" Target="../ink/ink2688.xml"/><Relationship Id="rId208" Type="http://schemas.openxmlformats.org/officeDocument/2006/relationships/customXml" Target="../ink/ink2695.xml"/><Relationship Id="rId415" Type="http://schemas.openxmlformats.org/officeDocument/2006/relationships/image" Target="../media/image2665.png"/><Relationship Id="rId457" Type="http://schemas.openxmlformats.org/officeDocument/2006/relationships/image" Target="../media/image2686.png"/><Relationship Id="rId261" Type="http://schemas.openxmlformats.org/officeDocument/2006/relationships/image" Target="../media/image2588.png"/><Relationship Id="rId499" Type="http://schemas.openxmlformats.org/officeDocument/2006/relationships/image" Target="../media/image2707.png"/><Relationship Id="rId14" Type="http://schemas.openxmlformats.org/officeDocument/2006/relationships/customXml" Target="../ink/ink2598.xml"/><Relationship Id="rId56" Type="http://schemas.openxmlformats.org/officeDocument/2006/relationships/customXml" Target="../ink/ink2619.xml"/><Relationship Id="rId317" Type="http://schemas.openxmlformats.org/officeDocument/2006/relationships/image" Target="../media/image2616.png"/><Relationship Id="rId359" Type="http://schemas.openxmlformats.org/officeDocument/2006/relationships/image" Target="../media/image2637.png"/><Relationship Id="rId98" Type="http://schemas.openxmlformats.org/officeDocument/2006/relationships/customXml" Target="../ink/ink2640.xml"/><Relationship Id="rId121" Type="http://schemas.openxmlformats.org/officeDocument/2006/relationships/image" Target="../media/image2518.png"/><Relationship Id="rId163" Type="http://schemas.openxmlformats.org/officeDocument/2006/relationships/image" Target="../media/image2539.png"/><Relationship Id="rId219" Type="http://schemas.openxmlformats.org/officeDocument/2006/relationships/image" Target="../media/image2567.png"/><Relationship Id="rId370" Type="http://schemas.openxmlformats.org/officeDocument/2006/relationships/customXml" Target="../ink/ink2776.xml"/><Relationship Id="rId426" Type="http://schemas.openxmlformats.org/officeDocument/2006/relationships/customXml" Target="../ink/ink2804.xml"/><Relationship Id="rId230" Type="http://schemas.openxmlformats.org/officeDocument/2006/relationships/customXml" Target="../ink/ink2706.xml"/><Relationship Id="rId468" Type="http://schemas.openxmlformats.org/officeDocument/2006/relationships/customXml" Target="../ink/ink2825.xml"/><Relationship Id="rId25" Type="http://schemas.openxmlformats.org/officeDocument/2006/relationships/image" Target="../media/image2470.png"/><Relationship Id="rId67" Type="http://schemas.openxmlformats.org/officeDocument/2006/relationships/image" Target="../media/image2491.png"/><Relationship Id="rId272" Type="http://schemas.openxmlformats.org/officeDocument/2006/relationships/customXml" Target="../ink/ink2727.xml"/><Relationship Id="rId328" Type="http://schemas.openxmlformats.org/officeDocument/2006/relationships/customXml" Target="../ink/ink2755.xml"/><Relationship Id="rId132" Type="http://schemas.openxmlformats.org/officeDocument/2006/relationships/customXml" Target="../ink/ink2657.xml"/><Relationship Id="rId174" Type="http://schemas.openxmlformats.org/officeDocument/2006/relationships/customXml" Target="../ink/ink2678.xml"/><Relationship Id="rId381" Type="http://schemas.openxmlformats.org/officeDocument/2006/relationships/image" Target="../media/image2648.png"/><Relationship Id="rId241" Type="http://schemas.openxmlformats.org/officeDocument/2006/relationships/image" Target="../media/image2578.png"/><Relationship Id="rId437" Type="http://schemas.openxmlformats.org/officeDocument/2006/relationships/image" Target="../media/image2676.png"/><Relationship Id="rId479" Type="http://schemas.openxmlformats.org/officeDocument/2006/relationships/image" Target="../media/image2697.png"/><Relationship Id="rId36" Type="http://schemas.openxmlformats.org/officeDocument/2006/relationships/customXml" Target="../ink/ink2609.xml"/><Relationship Id="rId283" Type="http://schemas.openxmlformats.org/officeDocument/2006/relationships/image" Target="../media/image2599.png"/><Relationship Id="rId339" Type="http://schemas.openxmlformats.org/officeDocument/2006/relationships/image" Target="../media/image2627.png"/><Relationship Id="rId490" Type="http://schemas.openxmlformats.org/officeDocument/2006/relationships/customXml" Target="../ink/ink2836.xml"/><Relationship Id="rId504" Type="http://schemas.openxmlformats.org/officeDocument/2006/relationships/customXml" Target="../ink/ink2843.xml"/><Relationship Id="rId78" Type="http://schemas.openxmlformats.org/officeDocument/2006/relationships/customXml" Target="../ink/ink2630.xml"/><Relationship Id="rId101" Type="http://schemas.openxmlformats.org/officeDocument/2006/relationships/image" Target="../media/image2508.png"/><Relationship Id="rId143" Type="http://schemas.openxmlformats.org/officeDocument/2006/relationships/image" Target="../media/image2529.png"/><Relationship Id="rId185" Type="http://schemas.openxmlformats.org/officeDocument/2006/relationships/image" Target="../media/image2550.png"/><Relationship Id="rId350" Type="http://schemas.openxmlformats.org/officeDocument/2006/relationships/customXml" Target="../ink/ink2766.xml"/><Relationship Id="rId406" Type="http://schemas.openxmlformats.org/officeDocument/2006/relationships/customXml" Target="../ink/ink2794.xml"/><Relationship Id="rId9" Type="http://schemas.openxmlformats.org/officeDocument/2006/relationships/image" Target="../media/image2462.png"/><Relationship Id="rId210" Type="http://schemas.openxmlformats.org/officeDocument/2006/relationships/customXml" Target="../ink/ink2696.xml"/><Relationship Id="rId392" Type="http://schemas.openxmlformats.org/officeDocument/2006/relationships/customXml" Target="../ink/ink2787.xml"/><Relationship Id="rId448" Type="http://schemas.openxmlformats.org/officeDocument/2006/relationships/customXml" Target="../ink/ink2815.xml"/><Relationship Id="rId252" Type="http://schemas.openxmlformats.org/officeDocument/2006/relationships/customXml" Target="../ink/ink2717.xml"/><Relationship Id="rId294" Type="http://schemas.openxmlformats.org/officeDocument/2006/relationships/customXml" Target="../ink/ink2738.xml"/><Relationship Id="rId308" Type="http://schemas.openxmlformats.org/officeDocument/2006/relationships/customXml" Target="../ink/ink2745.xml"/><Relationship Id="rId515" Type="http://schemas.openxmlformats.org/officeDocument/2006/relationships/image" Target="../media/image2715.png"/><Relationship Id="rId47" Type="http://schemas.openxmlformats.org/officeDocument/2006/relationships/image" Target="../media/image2481.png"/><Relationship Id="rId89" Type="http://schemas.openxmlformats.org/officeDocument/2006/relationships/image" Target="../media/image2502.png"/><Relationship Id="rId112" Type="http://schemas.openxmlformats.org/officeDocument/2006/relationships/customXml" Target="../ink/ink2647.xml"/><Relationship Id="rId154" Type="http://schemas.openxmlformats.org/officeDocument/2006/relationships/customXml" Target="../ink/ink2668.xml"/><Relationship Id="rId361" Type="http://schemas.openxmlformats.org/officeDocument/2006/relationships/image" Target="../media/image2638.png"/><Relationship Id="rId196" Type="http://schemas.openxmlformats.org/officeDocument/2006/relationships/customXml" Target="../ink/ink2689.xml"/><Relationship Id="rId417" Type="http://schemas.openxmlformats.org/officeDocument/2006/relationships/image" Target="../media/image2666.png"/><Relationship Id="rId459" Type="http://schemas.openxmlformats.org/officeDocument/2006/relationships/image" Target="../media/image2687.png"/><Relationship Id="rId16" Type="http://schemas.openxmlformats.org/officeDocument/2006/relationships/customXml" Target="../ink/ink2599.xml"/><Relationship Id="rId221" Type="http://schemas.openxmlformats.org/officeDocument/2006/relationships/image" Target="../media/image2568.png"/><Relationship Id="rId263" Type="http://schemas.openxmlformats.org/officeDocument/2006/relationships/image" Target="../media/image2589.png"/><Relationship Id="rId319" Type="http://schemas.openxmlformats.org/officeDocument/2006/relationships/image" Target="../media/image2617.png"/><Relationship Id="rId470" Type="http://schemas.openxmlformats.org/officeDocument/2006/relationships/customXml" Target="../ink/ink2826.xml"/><Relationship Id="rId58" Type="http://schemas.openxmlformats.org/officeDocument/2006/relationships/customXml" Target="../ink/ink2620.xml"/><Relationship Id="rId123" Type="http://schemas.openxmlformats.org/officeDocument/2006/relationships/image" Target="../media/image2519.png"/><Relationship Id="rId330" Type="http://schemas.openxmlformats.org/officeDocument/2006/relationships/customXml" Target="../ink/ink2756.xml"/><Relationship Id="rId165" Type="http://schemas.openxmlformats.org/officeDocument/2006/relationships/image" Target="../media/image2540.png"/><Relationship Id="rId372" Type="http://schemas.openxmlformats.org/officeDocument/2006/relationships/customXml" Target="../ink/ink2777.xml"/><Relationship Id="rId428" Type="http://schemas.openxmlformats.org/officeDocument/2006/relationships/customXml" Target="../ink/ink2805.xml"/><Relationship Id="rId232" Type="http://schemas.openxmlformats.org/officeDocument/2006/relationships/customXml" Target="../ink/ink2707.xml"/><Relationship Id="rId274" Type="http://schemas.openxmlformats.org/officeDocument/2006/relationships/customXml" Target="../ink/ink2728.xml"/><Relationship Id="rId481" Type="http://schemas.openxmlformats.org/officeDocument/2006/relationships/image" Target="../media/image2698.png"/><Relationship Id="rId27" Type="http://schemas.openxmlformats.org/officeDocument/2006/relationships/image" Target="../media/image2471.png"/><Relationship Id="rId69" Type="http://schemas.openxmlformats.org/officeDocument/2006/relationships/image" Target="../media/image2492.png"/><Relationship Id="rId134" Type="http://schemas.openxmlformats.org/officeDocument/2006/relationships/customXml" Target="../ink/ink2658.xml"/><Relationship Id="rId80" Type="http://schemas.openxmlformats.org/officeDocument/2006/relationships/customXml" Target="../ink/ink2631.xml"/><Relationship Id="rId176" Type="http://schemas.openxmlformats.org/officeDocument/2006/relationships/customXml" Target="../ink/ink2679.xml"/><Relationship Id="rId341" Type="http://schemas.openxmlformats.org/officeDocument/2006/relationships/image" Target="../media/image2628.png"/><Relationship Id="rId383" Type="http://schemas.openxmlformats.org/officeDocument/2006/relationships/image" Target="../media/image2649.png"/><Relationship Id="rId439" Type="http://schemas.openxmlformats.org/officeDocument/2006/relationships/image" Target="../media/image2677.png"/><Relationship Id="rId201" Type="http://schemas.openxmlformats.org/officeDocument/2006/relationships/image" Target="../media/image2558.png"/><Relationship Id="rId243" Type="http://schemas.openxmlformats.org/officeDocument/2006/relationships/image" Target="../media/image2579.png"/><Relationship Id="rId285" Type="http://schemas.openxmlformats.org/officeDocument/2006/relationships/image" Target="../media/image2600.png"/><Relationship Id="rId450" Type="http://schemas.openxmlformats.org/officeDocument/2006/relationships/customXml" Target="../ink/ink2816.xml"/><Relationship Id="rId506" Type="http://schemas.openxmlformats.org/officeDocument/2006/relationships/customXml" Target="../ink/ink2844.xml"/><Relationship Id="rId38" Type="http://schemas.openxmlformats.org/officeDocument/2006/relationships/customXml" Target="../ink/ink2610.xml"/><Relationship Id="rId103" Type="http://schemas.openxmlformats.org/officeDocument/2006/relationships/image" Target="../media/image2509.png"/><Relationship Id="rId310" Type="http://schemas.openxmlformats.org/officeDocument/2006/relationships/customXml" Target="../ink/ink2746.xml"/><Relationship Id="rId492" Type="http://schemas.openxmlformats.org/officeDocument/2006/relationships/customXml" Target="../ink/ink2837.xml"/><Relationship Id="rId91" Type="http://schemas.openxmlformats.org/officeDocument/2006/relationships/image" Target="../media/image2503.png"/><Relationship Id="rId145" Type="http://schemas.openxmlformats.org/officeDocument/2006/relationships/image" Target="../media/image2530.png"/><Relationship Id="rId187" Type="http://schemas.openxmlformats.org/officeDocument/2006/relationships/image" Target="../media/image2551.png"/><Relationship Id="rId352" Type="http://schemas.openxmlformats.org/officeDocument/2006/relationships/customXml" Target="../ink/ink2767.xml"/><Relationship Id="rId394" Type="http://schemas.openxmlformats.org/officeDocument/2006/relationships/customXml" Target="../ink/ink2788.xml"/><Relationship Id="rId408" Type="http://schemas.openxmlformats.org/officeDocument/2006/relationships/customXml" Target="../ink/ink2795.xml"/><Relationship Id="rId212" Type="http://schemas.openxmlformats.org/officeDocument/2006/relationships/customXml" Target="../ink/ink2697.xml"/><Relationship Id="rId254" Type="http://schemas.openxmlformats.org/officeDocument/2006/relationships/customXml" Target="../ink/ink2718.xml"/><Relationship Id="rId49" Type="http://schemas.openxmlformats.org/officeDocument/2006/relationships/image" Target="../media/image2482.png"/><Relationship Id="rId114" Type="http://schemas.openxmlformats.org/officeDocument/2006/relationships/customXml" Target="../ink/ink2648.xml"/><Relationship Id="rId296" Type="http://schemas.openxmlformats.org/officeDocument/2006/relationships/customXml" Target="../ink/ink2739.xml"/><Relationship Id="rId461" Type="http://schemas.openxmlformats.org/officeDocument/2006/relationships/image" Target="../media/image2688.png"/><Relationship Id="rId60" Type="http://schemas.openxmlformats.org/officeDocument/2006/relationships/customXml" Target="../ink/ink2621.xml"/><Relationship Id="rId156" Type="http://schemas.openxmlformats.org/officeDocument/2006/relationships/customXml" Target="../ink/ink2669.xml"/><Relationship Id="rId198" Type="http://schemas.openxmlformats.org/officeDocument/2006/relationships/customXml" Target="../ink/ink2690.xml"/><Relationship Id="rId321" Type="http://schemas.openxmlformats.org/officeDocument/2006/relationships/image" Target="../media/image2618.png"/><Relationship Id="rId363" Type="http://schemas.openxmlformats.org/officeDocument/2006/relationships/image" Target="../media/image2639.png"/><Relationship Id="rId419" Type="http://schemas.openxmlformats.org/officeDocument/2006/relationships/image" Target="../media/image2667.png"/><Relationship Id="rId223" Type="http://schemas.openxmlformats.org/officeDocument/2006/relationships/image" Target="../media/image2569.png"/><Relationship Id="rId430" Type="http://schemas.openxmlformats.org/officeDocument/2006/relationships/customXml" Target="../ink/ink2806.xml"/><Relationship Id="rId18" Type="http://schemas.openxmlformats.org/officeDocument/2006/relationships/customXml" Target="../ink/ink2600.xml"/><Relationship Id="rId265" Type="http://schemas.openxmlformats.org/officeDocument/2006/relationships/image" Target="../media/image2590.png"/><Relationship Id="rId472" Type="http://schemas.openxmlformats.org/officeDocument/2006/relationships/customXml" Target="../ink/ink2827.xml"/><Relationship Id="rId125" Type="http://schemas.openxmlformats.org/officeDocument/2006/relationships/image" Target="../media/image2520.png"/><Relationship Id="rId167" Type="http://schemas.openxmlformats.org/officeDocument/2006/relationships/image" Target="../media/image2541.png"/><Relationship Id="rId332" Type="http://schemas.openxmlformats.org/officeDocument/2006/relationships/customXml" Target="../ink/ink2757.xml"/><Relationship Id="rId374" Type="http://schemas.openxmlformats.org/officeDocument/2006/relationships/customXml" Target="../ink/ink2778.xml"/><Relationship Id="rId71" Type="http://schemas.openxmlformats.org/officeDocument/2006/relationships/image" Target="../media/image2493.png"/><Relationship Id="rId234" Type="http://schemas.openxmlformats.org/officeDocument/2006/relationships/customXml" Target="../ink/ink2708.xml"/><Relationship Id="rId2" Type="http://schemas.openxmlformats.org/officeDocument/2006/relationships/customXml" Target="../ink/ink2592.xml"/><Relationship Id="rId29" Type="http://schemas.openxmlformats.org/officeDocument/2006/relationships/image" Target="../media/image2472.png"/><Relationship Id="rId276" Type="http://schemas.openxmlformats.org/officeDocument/2006/relationships/customXml" Target="../ink/ink2729.xml"/><Relationship Id="rId441" Type="http://schemas.openxmlformats.org/officeDocument/2006/relationships/image" Target="../media/image2678.png"/><Relationship Id="rId483" Type="http://schemas.openxmlformats.org/officeDocument/2006/relationships/image" Target="../media/image2699.png"/><Relationship Id="rId40" Type="http://schemas.openxmlformats.org/officeDocument/2006/relationships/customXml" Target="../ink/ink2611.xml"/><Relationship Id="rId136" Type="http://schemas.openxmlformats.org/officeDocument/2006/relationships/customXml" Target="../ink/ink2659.xml"/><Relationship Id="rId178" Type="http://schemas.openxmlformats.org/officeDocument/2006/relationships/customXml" Target="../ink/ink2680.xml"/><Relationship Id="rId301" Type="http://schemas.openxmlformats.org/officeDocument/2006/relationships/image" Target="../media/image2608.png"/><Relationship Id="rId343" Type="http://schemas.openxmlformats.org/officeDocument/2006/relationships/image" Target="../media/image2629.png"/><Relationship Id="rId82" Type="http://schemas.openxmlformats.org/officeDocument/2006/relationships/customXml" Target="../ink/ink2632.xml"/><Relationship Id="rId203" Type="http://schemas.openxmlformats.org/officeDocument/2006/relationships/image" Target="../media/image2559.png"/><Relationship Id="rId385" Type="http://schemas.openxmlformats.org/officeDocument/2006/relationships/image" Target="../media/image2650.png"/><Relationship Id="rId245" Type="http://schemas.openxmlformats.org/officeDocument/2006/relationships/image" Target="../media/image2580.png"/><Relationship Id="rId287" Type="http://schemas.openxmlformats.org/officeDocument/2006/relationships/image" Target="../media/image2601.png"/><Relationship Id="rId410" Type="http://schemas.openxmlformats.org/officeDocument/2006/relationships/customXml" Target="../ink/ink2796.xml"/><Relationship Id="rId452" Type="http://schemas.openxmlformats.org/officeDocument/2006/relationships/customXml" Target="../ink/ink2817.xml"/><Relationship Id="rId494" Type="http://schemas.openxmlformats.org/officeDocument/2006/relationships/customXml" Target="../ink/ink2838.xml"/><Relationship Id="rId508" Type="http://schemas.openxmlformats.org/officeDocument/2006/relationships/customXml" Target="../ink/ink2845.xml"/><Relationship Id="rId105" Type="http://schemas.openxmlformats.org/officeDocument/2006/relationships/image" Target="../media/image2510.png"/><Relationship Id="rId147" Type="http://schemas.openxmlformats.org/officeDocument/2006/relationships/image" Target="../media/image2531.png"/><Relationship Id="rId312" Type="http://schemas.openxmlformats.org/officeDocument/2006/relationships/customXml" Target="../ink/ink2747.xml"/><Relationship Id="rId354" Type="http://schemas.openxmlformats.org/officeDocument/2006/relationships/customXml" Target="../ink/ink2768.xml"/><Relationship Id="rId51" Type="http://schemas.openxmlformats.org/officeDocument/2006/relationships/image" Target="../media/image2483.png"/><Relationship Id="rId93" Type="http://schemas.openxmlformats.org/officeDocument/2006/relationships/image" Target="../media/image2504.png"/><Relationship Id="rId189" Type="http://schemas.openxmlformats.org/officeDocument/2006/relationships/image" Target="../media/image2552.png"/><Relationship Id="rId396" Type="http://schemas.openxmlformats.org/officeDocument/2006/relationships/customXml" Target="../ink/ink2789.xml"/><Relationship Id="rId214" Type="http://schemas.openxmlformats.org/officeDocument/2006/relationships/customXml" Target="../ink/ink2698.xml"/><Relationship Id="rId256" Type="http://schemas.openxmlformats.org/officeDocument/2006/relationships/customXml" Target="../ink/ink2719.xml"/><Relationship Id="rId298" Type="http://schemas.openxmlformats.org/officeDocument/2006/relationships/customXml" Target="../ink/ink2740.xml"/><Relationship Id="rId421" Type="http://schemas.openxmlformats.org/officeDocument/2006/relationships/image" Target="../media/image2668.png"/><Relationship Id="rId463" Type="http://schemas.openxmlformats.org/officeDocument/2006/relationships/image" Target="../media/image2689.png"/><Relationship Id="rId116" Type="http://schemas.openxmlformats.org/officeDocument/2006/relationships/customXml" Target="../ink/ink2649.xml"/><Relationship Id="rId158" Type="http://schemas.openxmlformats.org/officeDocument/2006/relationships/customXml" Target="../ink/ink2670.xml"/><Relationship Id="rId323" Type="http://schemas.openxmlformats.org/officeDocument/2006/relationships/image" Target="../media/image2619.png"/><Relationship Id="rId20" Type="http://schemas.openxmlformats.org/officeDocument/2006/relationships/customXml" Target="../ink/ink2601.xml"/><Relationship Id="rId62" Type="http://schemas.openxmlformats.org/officeDocument/2006/relationships/customXml" Target="../ink/ink2622.xml"/><Relationship Id="rId365" Type="http://schemas.openxmlformats.org/officeDocument/2006/relationships/image" Target="../media/image2640.png"/><Relationship Id="rId225" Type="http://schemas.openxmlformats.org/officeDocument/2006/relationships/image" Target="../media/image2570.png"/><Relationship Id="rId267" Type="http://schemas.openxmlformats.org/officeDocument/2006/relationships/image" Target="../media/image2591.png"/><Relationship Id="rId432" Type="http://schemas.openxmlformats.org/officeDocument/2006/relationships/customXml" Target="../ink/ink2807.xml"/><Relationship Id="rId474" Type="http://schemas.openxmlformats.org/officeDocument/2006/relationships/customXml" Target="../ink/ink2828.xml"/><Relationship Id="rId127" Type="http://schemas.openxmlformats.org/officeDocument/2006/relationships/image" Target="../media/image2521.png"/><Relationship Id="rId31" Type="http://schemas.openxmlformats.org/officeDocument/2006/relationships/image" Target="../media/image2473.png"/><Relationship Id="rId73" Type="http://schemas.openxmlformats.org/officeDocument/2006/relationships/image" Target="../media/image2494.png"/><Relationship Id="rId169" Type="http://schemas.openxmlformats.org/officeDocument/2006/relationships/image" Target="../media/image2542.png"/><Relationship Id="rId334" Type="http://schemas.openxmlformats.org/officeDocument/2006/relationships/customXml" Target="../ink/ink2758.xml"/><Relationship Id="rId376" Type="http://schemas.openxmlformats.org/officeDocument/2006/relationships/customXml" Target="../ink/ink2779.xml"/><Relationship Id="rId4" Type="http://schemas.openxmlformats.org/officeDocument/2006/relationships/customXml" Target="../ink/ink2593.xml"/><Relationship Id="rId180" Type="http://schemas.openxmlformats.org/officeDocument/2006/relationships/customXml" Target="../ink/ink2681.xml"/><Relationship Id="rId236" Type="http://schemas.openxmlformats.org/officeDocument/2006/relationships/customXml" Target="../ink/ink2709.xml"/><Relationship Id="rId278" Type="http://schemas.openxmlformats.org/officeDocument/2006/relationships/customXml" Target="../ink/ink2730.xml"/><Relationship Id="rId401" Type="http://schemas.openxmlformats.org/officeDocument/2006/relationships/image" Target="../media/image2658.png"/><Relationship Id="rId443" Type="http://schemas.openxmlformats.org/officeDocument/2006/relationships/image" Target="../media/image2679.png"/><Relationship Id="rId303" Type="http://schemas.openxmlformats.org/officeDocument/2006/relationships/image" Target="../media/image2609.png"/><Relationship Id="rId485" Type="http://schemas.openxmlformats.org/officeDocument/2006/relationships/image" Target="../media/image2700.png"/><Relationship Id="rId42" Type="http://schemas.openxmlformats.org/officeDocument/2006/relationships/customXml" Target="../ink/ink2612.xml"/><Relationship Id="rId84" Type="http://schemas.openxmlformats.org/officeDocument/2006/relationships/customXml" Target="../ink/ink2633.xml"/><Relationship Id="rId138" Type="http://schemas.openxmlformats.org/officeDocument/2006/relationships/customXml" Target="../ink/ink2660.xml"/><Relationship Id="rId345" Type="http://schemas.openxmlformats.org/officeDocument/2006/relationships/image" Target="../media/image2630.png"/><Relationship Id="rId387" Type="http://schemas.openxmlformats.org/officeDocument/2006/relationships/image" Target="../media/image2651.png"/><Relationship Id="rId510" Type="http://schemas.openxmlformats.org/officeDocument/2006/relationships/customXml" Target="../ink/ink2846.xml"/><Relationship Id="rId191" Type="http://schemas.openxmlformats.org/officeDocument/2006/relationships/image" Target="../media/image2553.png"/><Relationship Id="rId205" Type="http://schemas.openxmlformats.org/officeDocument/2006/relationships/image" Target="../media/image2560.png"/><Relationship Id="rId247" Type="http://schemas.openxmlformats.org/officeDocument/2006/relationships/image" Target="../media/image2581.png"/><Relationship Id="rId412" Type="http://schemas.openxmlformats.org/officeDocument/2006/relationships/customXml" Target="../ink/ink2797.xml"/><Relationship Id="rId107" Type="http://schemas.openxmlformats.org/officeDocument/2006/relationships/image" Target="../media/image2511.png"/><Relationship Id="rId289" Type="http://schemas.openxmlformats.org/officeDocument/2006/relationships/image" Target="../media/image2602.png"/><Relationship Id="rId454" Type="http://schemas.openxmlformats.org/officeDocument/2006/relationships/customXml" Target="../ink/ink2818.xml"/><Relationship Id="rId496" Type="http://schemas.openxmlformats.org/officeDocument/2006/relationships/customXml" Target="../ink/ink2839.xml"/><Relationship Id="rId11" Type="http://schemas.openxmlformats.org/officeDocument/2006/relationships/image" Target="../media/image2463.png"/><Relationship Id="rId53" Type="http://schemas.openxmlformats.org/officeDocument/2006/relationships/image" Target="../media/image2484.png"/><Relationship Id="rId149" Type="http://schemas.openxmlformats.org/officeDocument/2006/relationships/image" Target="../media/image2532.png"/><Relationship Id="rId314" Type="http://schemas.openxmlformats.org/officeDocument/2006/relationships/customXml" Target="../ink/ink2748.xml"/><Relationship Id="rId356" Type="http://schemas.openxmlformats.org/officeDocument/2006/relationships/customXml" Target="../ink/ink2769.xml"/><Relationship Id="rId398" Type="http://schemas.openxmlformats.org/officeDocument/2006/relationships/customXml" Target="../ink/ink2790.xml"/><Relationship Id="rId95" Type="http://schemas.openxmlformats.org/officeDocument/2006/relationships/image" Target="../media/image2505.png"/><Relationship Id="rId160" Type="http://schemas.openxmlformats.org/officeDocument/2006/relationships/customXml" Target="../ink/ink2671.xml"/><Relationship Id="rId216" Type="http://schemas.openxmlformats.org/officeDocument/2006/relationships/customXml" Target="../ink/ink2699.xml"/><Relationship Id="rId423" Type="http://schemas.openxmlformats.org/officeDocument/2006/relationships/image" Target="../media/image2669.png"/><Relationship Id="rId258" Type="http://schemas.openxmlformats.org/officeDocument/2006/relationships/customXml" Target="../ink/ink2720.xml"/><Relationship Id="rId465" Type="http://schemas.openxmlformats.org/officeDocument/2006/relationships/image" Target="../media/image2690.png"/><Relationship Id="rId22" Type="http://schemas.openxmlformats.org/officeDocument/2006/relationships/customXml" Target="../ink/ink2602.xml"/><Relationship Id="rId64" Type="http://schemas.openxmlformats.org/officeDocument/2006/relationships/customXml" Target="../ink/ink2623.xml"/><Relationship Id="rId118" Type="http://schemas.openxmlformats.org/officeDocument/2006/relationships/customXml" Target="../ink/ink2650.xml"/><Relationship Id="rId325" Type="http://schemas.openxmlformats.org/officeDocument/2006/relationships/image" Target="../media/image2620.png"/><Relationship Id="rId367" Type="http://schemas.openxmlformats.org/officeDocument/2006/relationships/image" Target="../media/image2641.png"/><Relationship Id="rId171" Type="http://schemas.openxmlformats.org/officeDocument/2006/relationships/image" Target="../media/image2543.png"/><Relationship Id="rId227" Type="http://schemas.openxmlformats.org/officeDocument/2006/relationships/image" Target="../media/image2571.png"/><Relationship Id="rId269" Type="http://schemas.openxmlformats.org/officeDocument/2006/relationships/image" Target="../media/image2592.png"/><Relationship Id="rId434" Type="http://schemas.openxmlformats.org/officeDocument/2006/relationships/customXml" Target="../ink/ink2808.xml"/><Relationship Id="rId476" Type="http://schemas.openxmlformats.org/officeDocument/2006/relationships/customXml" Target="../ink/ink2829.xml"/><Relationship Id="rId33" Type="http://schemas.openxmlformats.org/officeDocument/2006/relationships/image" Target="../media/image2474.png"/><Relationship Id="rId129" Type="http://schemas.openxmlformats.org/officeDocument/2006/relationships/image" Target="../media/image2522.png"/><Relationship Id="rId280" Type="http://schemas.openxmlformats.org/officeDocument/2006/relationships/customXml" Target="../ink/ink2731.xml"/><Relationship Id="rId336" Type="http://schemas.openxmlformats.org/officeDocument/2006/relationships/customXml" Target="../ink/ink2759.xml"/><Relationship Id="rId501" Type="http://schemas.openxmlformats.org/officeDocument/2006/relationships/image" Target="../media/image2708.png"/><Relationship Id="rId75" Type="http://schemas.openxmlformats.org/officeDocument/2006/relationships/image" Target="../media/image2495.png"/><Relationship Id="rId140" Type="http://schemas.openxmlformats.org/officeDocument/2006/relationships/customXml" Target="../ink/ink2661.xml"/><Relationship Id="rId182" Type="http://schemas.openxmlformats.org/officeDocument/2006/relationships/customXml" Target="../ink/ink2682.xml"/><Relationship Id="rId378" Type="http://schemas.openxmlformats.org/officeDocument/2006/relationships/customXml" Target="../ink/ink2780.xml"/><Relationship Id="rId403" Type="http://schemas.openxmlformats.org/officeDocument/2006/relationships/image" Target="../media/image2659.png"/><Relationship Id="rId6" Type="http://schemas.openxmlformats.org/officeDocument/2006/relationships/customXml" Target="../ink/ink2594.xml"/><Relationship Id="rId238" Type="http://schemas.openxmlformats.org/officeDocument/2006/relationships/customXml" Target="../ink/ink2710.xml"/><Relationship Id="rId445" Type="http://schemas.openxmlformats.org/officeDocument/2006/relationships/image" Target="../media/image2680.png"/><Relationship Id="rId487" Type="http://schemas.openxmlformats.org/officeDocument/2006/relationships/image" Target="../media/image2701.png"/><Relationship Id="rId291" Type="http://schemas.openxmlformats.org/officeDocument/2006/relationships/image" Target="../media/image2603.png"/><Relationship Id="rId305" Type="http://schemas.openxmlformats.org/officeDocument/2006/relationships/image" Target="../media/image2610.png"/><Relationship Id="rId347" Type="http://schemas.openxmlformats.org/officeDocument/2006/relationships/image" Target="../media/image2631.png"/><Relationship Id="rId512" Type="http://schemas.openxmlformats.org/officeDocument/2006/relationships/customXml" Target="../ink/ink2847.xml"/><Relationship Id="rId44" Type="http://schemas.openxmlformats.org/officeDocument/2006/relationships/customXml" Target="../ink/ink2613.xml"/><Relationship Id="rId86" Type="http://schemas.openxmlformats.org/officeDocument/2006/relationships/customXml" Target="../ink/ink2634.xml"/><Relationship Id="rId151" Type="http://schemas.openxmlformats.org/officeDocument/2006/relationships/image" Target="../media/image2533.png"/><Relationship Id="rId389" Type="http://schemas.openxmlformats.org/officeDocument/2006/relationships/image" Target="../media/image2652.png"/><Relationship Id="rId193" Type="http://schemas.openxmlformats.org/officeDocument/2006/relationships/image" Target="../media/image2554.png"/><Relationship Id="rId207" Type="http://schemas.openxmlformats.org/officeDocument/2006/relationships/image" Target="../media/image2561.png"/><Relationship Id="rId249" Type="http://schemas.openxmlformats.org/officeDocument/2006/relationships/image" Target="../media/image2582.png"/><Relationship Id="rId414" Type="http://schemas.openxmlformats.org/officeDocument/2006/relationships/customXml" Target="../ink/ink2798.xml"/><Relationship Id="rId456" Type="http://schemas.openxmlformats.org/officeDocument/2006/relationships/customXml" Target="../ink/ink2819.xml"/><Relationship Id="rId498" Type="http://schemas.openxmlformats.org/officeDocument/2006/relationships/customXml" Target="../ink/ink2840.xml"/><Relationship Id="rId13" Type="http://schemas.openxmlformats.org/officeDocument/2006/relationships/image" Target="../media/image2464.png"/><Relationship Id="rId109" Type="http://schemas.openxmlformats.org/officeDocument/2006/relationships/image" Target="../media/image2512.png"/><Relationship Id="rId260" Type="http://schemas.openxmlformats.org/officeDocument/2006/relationships/customXml" Target="../ink/ink2721.xml"/><Relationship Id="rId316" Type="http://schemas.openxmlformats.org/officeDocument/2006/relationships/customXml" Target="../ink/ink2749.xml"/><Relationship Id="rId55" Type="http://schemas.openxmlformats.org/officeDocument/2006/relationships/image" Target="../media/image2485.png"/><Relationship Id="rId97" Type="http://schemas.openxmlformats.org/officeDocument/2006/relationships/image" Target="../media/image2506.png"/><Relationship Id="rId120" Type="http://schemas.openxmlformats.org/officeDocument/2006/relationships/customXml" Target="../ink/ink2651.xml"/><Relationship Id="rId358" Type="http://schemas.openxmlformats.org/officeDocument/2006/relationships/customXml" Target="../ink/ink2770.xml"/><Relationship Id="rId162" Type="http://schemas.openxmlformats.org/officeDocument/2006/relationships/customXml" Target="../ink/ink2672.xml"/><Relationship Id="rId218" Type="http://schemas.openxmlformats.org/officeDocument/2006/relationships/customXml" Target="../ink/ink2700.xml"/><Relationship Id="rId425" Type="http://schemas.openxmlformats.org/officeDocument/2006/relationships/image" Target="../media/image2670.png"/><Relationship Id="rId467" Type="http://schemas.openxmlformats.org/officeDocument/2006/relationships/image" Target="../media/image2691.png"/><Relationship Id="rId271" Type="http://schemas.openxmlformats.org/officeDocument/2006/relationships/image" Target="../media/image2593.png"/><Relationship Id="rId24" Type="http://schemas.openxmlformats.org/officeDocument/2006/relationships/customXml" Target="../ink/ink2603.xml"/><Relationship Id="rId66" Type="http://schemas.openxmlformats.org/officeDocument/2006/relationships/customXml" Target="../ink/ink2624.xml"/><Relationship Id="rId131" Type="http://schemas.openxmlformats.org/officeDocument/2006/relationships/image" Target="../media/image2523.png"/><Relationship Id="rId327" Type="http://schemas.openxmlformats.org/officeDocument/2006/relationships/image" Target="../media/image2621.png"/><Relationship Id="rId369" Type="http://schemas.openxmlformats.org/officeDocument/2006/relationships/image" Target="../media/image2642.png"/><Relationship Id="rId173" Type="http://schemas.openxmlformats.org/officeDocument/2006/relationships/image" Target="../media/image2544.png"/><Relationship Id="rId229" Type="http://schemas.openxmlformats.org/officeDocument/2006/relationships/image" Target="../media/image2572.png"/><Relationship Id="rId380" Type="http://schemas.openxmlformats.org/officeDocument/2006/relationships/customXml" Target="../ink/ink2781.xml"/><Relationship Id="rId436" Type="http://schemas.openxmlformats.org/officeDocument/2006/relationships/customXml" Target="../ink/ink2809.xml"/><Relationship Id="rId240" Type="http://schemas.openxmlformats.org/officeDocument/2006/relationships/customXml" Target="../ink/ink2711.xml"/><Relationship Id="rId478" Type="http://schemas.openxmlformats.org/officeDocument/2006/relationships/customXml" Target="../ink/ink2830.xml"/><Relationship Id="rId35" Type="http://schemas.openxmlformats.org/officeDocument/2006/relationships/image" Target="../media/image2475.png"/><Relationship Id="rId77" Type="http://schemas.openxmlformats.org/officeDocument/2006/relationships/image" Target="../media/image2496.png"/><Relationship Id="rId100" Type="http://schemas.openxmlformats.org/officeDocument/2006/relationships/customXml" Target="../ink/ink2641.xml"/><Relationship Id="rId282" Type="http://schemas.openxmlformats.org/officeDocument/2006/relationships/customXml" Target="../ink/ink2732.xml"/><Relationship Id="rId338" Type="http://schemas.openxmlformats.org/officeDocument/2006/relationships/customXml" Target="../ink/ink2760.xml"/><Relationship Id="rId503" Type="http://schemas.openxmlformats.org/officeDocument/2006/relationships/image" Target="../media/image2709.png"/><Relationship Id="rId8" Type="http://schemas.openxmlformats.org/officeDocument/2006/relationships/customXml" Target="../ink/ink2595.xml"/><Relationship Id="rId142" Type="http://schemas.openxmlformats.org/officeDocument/2006/relationships/customXml" Target="../ink/ink2662.xml"/><Relationship Id="rId184" Type="http://schemas.openxmlformats.org/officeDocument/2006/relationships/customXml" Target="../ink/ink2683.xml"/><Relationship Id="rId391" Type="http://schemas.openxmlformats.org/officeDocument/2006/relationships/image" Target="../media/image2653.png"/><Relationship Id="rId405" Type="http://schemas.openxmlformats.org/officeDocument/2006/relationships/image" Target="../media/image2660.png"/><Relationship Id="rId447" Type="http://schemas.openxmlformats.org/officeDocument/2006/relationships/image" Target="../media/image2681.png"/><Relationship Id="rId251" Type="http://schemas.openxmlformats.org/officeDocument/2006/relationships/image" Target="../media/image2583.png"/><Relationship Id="rId489" Type="http://schemas.openxmlformats.org/officeDocument/2006/relationships/image" Target="../media/image2702.png"/><Relationship Id="rId46" Type="http://schemas.openxmlformats.org/officeDocument/2006/relationships/customXml" Target="../ink/ink2614.xml"/><Relationship Id="rId293" Type="http://schemas.openxmlformats.org/officeDocument/2006/relationships/image" Target="../media/image2604.png"/><Relationship Id="rId307" Type="http://schemas.openxmlformats.org/officeDocument/2006/relationships/image" Target="../media/image2611.png"/><Relationship Id="rId349" Type="http://schemas.openxmlformats.org/officeDocument/2006/relationships/image" Target="../media/image2632.png"/><Relationship Id="rId514" Type="http://schemas.openxmlformats.org/officeDocument/2006/relationships/customXml" Target="../ink/ink2848.xml"/><Relationship Id="rId88" Type="http://schemas.openxmlformats.org/officeDocument/2006/relationships/customXml" Target="../ink/ink2635.xml"/><Relationship Id="rId111" Type="http://schemas.openxmlformats.org/officeDocument/2006/relationships/image" Target="../media/image2513.png"/><Relationship Id="rId153" Type="http://schemas.openxmlformats.org/officeDocument/2006/relationships/image" Target="../media/image2534.png"/><Relationship Id="rId195" Type="http://schemas.openxmlformats.org/officeDocument/2006/relationships/image" Target="../media/image2555.png"/><Relationship Id="rId209" Type="http://schemas.openxmlformats.org/officeDocument/2006/relationships/image" Target="../media/image2562.png"/><Relationship Id="rId360" Type="http://schemas.openxmlformats.org/officeDocument/2006/relationships/customXml" Target="../ink/ink2771.xml"/><Relationship Id="rId416" Type="http://schemas.openxmlformats.org/officeDocument/2006/relationships/customXml" Target="../ink/ink2799.xml"/><Relationship Id="rId220" Type="http://schemas.openxmlformats.org/officeDocument/2006/relationships/customXml" Target="../ink/ink2701.xml"/><Relationship Id="rId458" Type="http://schemas.openxmlformats.org/officeDocument/2006/relationships/customXml" Target="../ink/ink2820.xml"/><Relationship Id="rId15" Type="http://schemas.openxmlformats.org/officeDocument/2006/relationships/image" Target="../media/image2465.png"/><Relationship Id="rId57" Type="http://schemas.openxmlformats.org/officeDocument/2006/relationships/image" Target="../media/image2486.png"/><Relationship Id="rId262" Type="http://schemas.openxmlformats.org/officeDocument/2006/relationships/customXml" Target="../ink/ink2722.xml"/><Relationship Id="rId318" Type="http://schemas.openxmlformats.org/officeDocument/2006/relationships/customXml" Target="../ink/ink2750.xml"/><Relationship Id="rId99" Type="http://schemas.openxmlformats.org/officeDocument/2006/relationships/image" Target="../media/image2507.png"/><Relationship Id="rId122" Type="http://schemas.openxmlformats.org/officeDocument/2006/relationships/customXml" Target="../ink/ink2652.xml"/><Relationship Id="rId164" Type="http://schemas.openxmlformats.org/officeDocument/2006/relationships/customXml" Target="../ink/ink2673.xml"/><Relationship Id="rId371" Type="http://schemas.openxmlformats.org/officeDocument/2006/relationships/image" Target="../media/image2643.png"/><Relationship Id="rId427" Type="http://schemas.openxmlformats.org/officeDocument/2006/relationships/image" Target="../media/image2671.png"/><Relationship Id="rId469" Type="http://schemas.openxmlformats.org/officeDocument/2006/relationships/image" Target="../media/image2692.png"/><Relationship Id="rId26" Type="http://schemas.openxmlformats.org/officeDocument/2006/relationships/customXml" Target="../ink/ink2604.xml"/><Relationship Id="rId231" Type="http://schemas.openxmlformats.org/officeDocument/2006/relationships/image" Target="../media/image2573.png"/><Relationship Id="rId273" Type="http://schemas.openxmlformats.org/officeDocument/2006/relationships/image" Target="../media/image2594.png"/><Relationship Id="rId329" Type="http://schemas.openxmlformats.org/officeDocument/2006/relationships/image" Target="../media/image2622.png"/><Relationship Id="rId480" Type="http://schemas.openxmlformats.org/officeDocument/2006/relationships/customXml" Target="../ink/ink2831.xml"/><Relationship Id="rId68" Type="http://schemas.openxmlformats.org/officeDocument/2006/relationships/customXml" Target="../ink/ink2625.xml"/><Relationship Id="rId133" Type="http://schemas.openxmlformats.org/officeDocument/2006/relationships/image" Target="../media/image2524.png"/><Relationship Id="rId175" Type="http://schemas.openxmlformats.org/officeDocument/2006/relationships/image" Target="../media/image2545.png"/><Relationship Id="rId340" Type="http://schemas.openxmlformats.org/officeDocument/2006/relationships/customXml" Target="../ink/ink2761.xml"/><Relationship Id="rId200" Type="http://schemas.openxmlformats.org/officeDocument/2006/relationships/customXml" Target="../ink/ink2691.xml"/><Relationship Id="rId382" Type="http://schemas.openxmlformats.org/officeDocument/2006/relationships/customXml" Target="../ink/ink2782.xml"/><Relationship Id="rId438" Type="http://schemas.openxmlformats.org/officeDocument/2006/relationships/customXml" Target="../ink/ink2810.xml"/><Relationship Id="rId242" Type="http://schemas.openxmlformats.org/officeDocument/2006/relationships/customXml" Target="../ink/ink2712.xml"/><Relationship Id="rId284" Type="http://schemas.openxmlformats.org/officeDocument/2006/relationships/customXml" Target="../ink/ink2733.xml"/><Relationship Id="rId491" Type="http://schemas.openxmlformats.org/officeDocument/2006/relationships/image" Target="../media/image2703.png"/><Relationship Id="rId505" Type="http://schemas.openxmlformats.org/officeDocument/2006/relationships/image" Target="../media/image2710.png"/><Relationship Id="rId37" Type="http://schemas.openxmlformats.org/officeDocument/2006/relationships/image" Target="../media/image2476.png"/><Relationship Id="rId79" Type="http://schemas.openxmlformats.org/officeDocument/2006/relationships/image" Target="../media/image2497.png"/><Relationship Id="rId102" Type="http://schemas.openxmlformats.org/officeDocument/2006/relationships/customXml" Target="../ink/ink2642.xml"/><Relationship Id="rId144" Type="http://schemas.openxmlformats.org/officeDocument/2006/relationships/customXml" Target="../ink/ink2663.xml"/><Relationship Id="rId90" Type="http://schemas.openxmlformats.org/officeDocument/2006/relationships/customXml" Target="../ink/ink2636.xml"/><Relationship Id="rId186" Type="http://schemas.openxmlformats.org/officeDocument/2006/relationships/customXml" Target="../ink/ink2684.xml"/><Relationship Id="rId351" Type="http://schemas.openxmlformats.org/officeDocument/2006/relationships/image" Target="../media/image2633.png"/><Relationship Id="rId393" Type="http://schemas.openxmlformats.org/officeDocument/2006/relationships/image" Target="../media/image2654.png"/><Relationship Id="rId407" Type="http://schemas.openxmlformats.org/officeDocument/2006/relationships/image" Target="../media/image2661.png"/><Relationship Id="rId449" Type="http://schemas.openxmlformats.org/officeDocument/2006/relationships/image" Target="../media/image2682.png"/><Relationship Id="rId211" Type="http://schemas.openxmlformats.org/officeDocument/2006/relationships/image" Target="../media/image2563.png"/><Relationship Id="rId253" Type="http://schemas.openxmlformats.org/officeDocument/2006/relationships/image" Target="../media/image2584.png"/><Relationship Id="rId295" Type="http://schemas.openxmlformats.org/officeDocument/2006/relationships/image" Target="../media/image2605.png"/><Relationship Id="rId309" Type="http://schemas.openxmlformats.org/officeDocument/2006/relationships/image" Target="../media/image2612.png"/><Relationship Id="rId460" Type="http://schemas.openxmlformats.org/officeDocument/2006/relationships/customXml" Target="../ink/ink2821.xml"/><Relationship Id="rId48" Type="http://schemas.openxmlformats.org/officeDocument/2006/relationships/customXml" Target="../ink/ink2615.xml"/><Relationship Id="rId113" Type="http://schemas.openxmlformats.org/officeDocument/2006/relationships/image" Target="../media/image2514.png"/><Relationship Id="rId320" Type="http://schemas.openxmlformats.org/officeDocument/2006/relationships/customXml" Target="../ink/ink2751.xml"/><Relationship Id="rId155" Type="http://schemas.openxmlformats.org/officeDocument/2006/relationships/image" Target="../media/image2535.png"/><Relationship Id="rId197" Type="http://schemas.openxmlformats.org/officeDocument/2006/relationships/image" Target="../media/image2556.png"/><Relationship Id="rId362" Type="http://schemas.openxmlformats.org/officeDocument/2006/relationships/customXml" Target="../ink/ink2772.xml"/><Relationship Id="rId418" Type="http://schemas.openxmlformats.org/officeDocument/2006/relationships/customXml" Target="../ink/ink2800.xml"/><Relationship Id="rId222" Type="http://schemas.openxmlformats.org/officeDocument/2006/relationships/customXml" Target="../ink/ink2702.xml"/><Relationship Id="rId264" Type="http://schemas.openxmlformats.org/officeDocument/2006/relationships/customXml" Target="../ink/ink2723.xml"/><Relationship Id="rId471" Type="http://schemas.openxmlformats.org/officeDocument/2006/relationships/image" Target="../media/image2693.png"/><Relationship Id="rId17" Type="http://schemas.openxmlformats.org/officeDocument/2006/relationships/image" Target="../media/image2466.png"/><Relationship Id="rId59" Type="http://schemas.openxmlformats.org/officeDocument/2006/relationships/image" Target="../media/image2487.png"/><Relationship Id="rId124" Type="http://schemas.openxmlformats.org/officeDocument/2006/relationships/customXml" Target="../ink/ink2653.xml"/><Relationship Id="rId70" Type="http://schemas.openxmlformats.org/officeDocument/2006/relationships/customXml" Target="../ink/ink2626.xml"/><Relationship Id="rId166" Type="http://schemas.openxmlformats.org/officeDocument/2006/relationships/customXml" Target="../ink/ink2674.xml"/><Relationship Id="rId331" Type="http://schemas.openxmlformats.org/officeDocument/2006/relationships/image" Target="../media/image2623.png"/><Relationship Id="rId373" Type="http://schemas.openxmlformats.org/officeDocument/2006/relationships/image" Target="../media/image2644.png"/><Relationship Id="rId429" Type="http://schemas.openxmlformats.org/officeDocument/2006/relationships/image" Target="../media/image26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574.png"/><Relationship Id="rId440" Type="http://schemas.openxmlformats.org/officeDocument/2006/relationships/customXml" Target="../ink/ink2811.xml"/><Relationship Id="rId28" Type="http://schemas.openxmlformats.org/officeDocument/2006/relationships/customXml" Target="../ink/ink2605.xml"/><Relationship Id="rId275" Type="http://schemas.openxmlformats.org/officeDocument/2006/relationships/image" Target="../media/image2595.png"/><Relationship Id="rId300" Type="http://schemas.openxmlformats.org/officeDocument/2006/relationships/customXml" Target="../ink/ink2741.xml"/><Relationship Id="rId482" Type="http://schemas.openxmlformats.org/officeDocument/2006/relationships/customXml" Target="../ink/ink2832.xml"/><Relationship Id="rId81" Type="http://schemas.openxmlformats.org/officeDocument/2006/relationships/image" Target="../media/image2498.png"/><Relationship Id="rId135" Type="http://schemas.openxmlformats.org/officeDocument/2006/relationships/image" Target="../media/image2525.png"/><Relationship Id="rId177" Type="http://schemas.openxmlformats.org/officeDocument/2006/relationships/image" Target="../media/image2546.png"/><Relationship Id="rId342" Type="http://schemas.openxmlformats.org/officeDocument/2006/relationships/customXml" Target="../ink/ink2762.xml"/><Relationship Id="rId384" Type="http://schemas.openxmlformats.org/officeDocument/2006/relationships/customXml" Target="../ink/ink2783.xml"/><Relationship Id="rId202" Type="http://schemas.openxmlformats.org/officeDocument/2006/relationships/customXml" Target="../ink/ink2692.xml"/><Relationship Id="rId244" Type="http://schemas.openxmlformats.org/officeDocument/2006/relationships/customXml" Target="../ink/ink2713.xml"/><Relationship Id="rId39" Type="http://schemas.openxmlformats.org/officeDocument/2006/relationships/image" Target="../media/image2477.png"/><Relationship Id="rId286" Type="http://schemas.openxmlformats.org/officeDocument/2006/relationships/customXml" Target="../ink/ink2734.xml"/><Relationship Id="rId451" Type="http://schemas.openxmlformats.org/officeDocument/2006/relationships/image" Target="../media/image2683.png"/><Relationship Id="rId493" Type="http://schemas.openxmlformats.org/officeDocument/2006/relationships/image" Target="../media/image2704.png"/><Relationship Id="rId507" Type="http://schemas.openxmlformats.org/officeDocument/2006/relationships/image" Target="../media/image2711.png"/><Relationship Id="rId50" Type="http://schemas.openxmlformats.org/officeDocument/2006/relationships/customXml" Target="../ink/ink2616.xml"/><Relationship Id="rId104" Type="http://schemas.openxmlformats.org/officeDocument/2006/relationships/customXml" Target="../ink/ink2643.xml"/><Relationship Id="rId146" Type="http://schemas.openxmlformats.org/officeDocument/2006/relationships/customXml" Target="../ink/ink2664.xml"/><Relationship Id="rId188" Type="http://schemas.openxmlformats.org/officeDocument/2006/relationships/customXml" Target="../ink/ink2685.xml"/><Relationship Id="rId311" Type="http://schemas.openxmlformats.org/officeDocument/2006/relationships/image" Target="../media/image2613.png"/><Relationship Id="rId353" Type="http://schemas.openxmlformats.org/officeDocument/2006/relationships/image" Target="../media/image2634.png"/><Relationship Id="rId395" Type="http://schemas.openxmlformats.org/officeDocument/2006/relationships/image" Target="../media/image2655.png"/><Relationship Id="rId409" Type="http://schemas.openxmlformats.org/officeDocument/2006/relationships/image" Target="../media/image2662.png"/><Relationship Id="rId92" Type="http://schemas.openxmlformats.org/officeDocument/2006/relationships/customXml" Target="../ink/ink2637.xml"/><Relationship Id="rId213" Type="http://schemas.openxmlformats.org/officeDocument/2006/relationships/image" Target="../media/image2564.png"/><Relationship Id="rId420" Type="http://schemas.openxmlformats.org/officeDocument/2006/relationships/customXml" Target="../ink/ink2801.xml"/><Relationship Id="rId255" Type="http://schemas.openxmlformats.org/officeDocument/2006/relationships/image" Target="../media/image2585.png"/><Relationship Id="rId297" Type="http://schemas.openxmlformats.org/officeDocument/2006/relationships/image" Target="../media/image2606.png"/><Relationship Id="rId462" Type="http://schemas.openxmlformats.org/officeDocument/2006/relationships/customXml" Target="../ink/ink2822.xml"/><Relationship Id="rId115" Type="http://schemas.openxmlformats.org/officeDocument/2006/relationships/image" Target="../media/image2515.png"/><Relationship Id="rId157" Type="http://schemas.openxmlformats.org/officeDocument/2006/relationships/image" Target="../media/image2536.png"/><Relationship Id="rId322" Type="http://schemas.openxmlformats.org/officeDocument/2006/relationships/customXml" Target="../ink/ink2752.xml"/><Relationship Id="rId364" Type="http://schemas.openxmlformats.org/officeDocument/2006/relationships/customXml" Target="../ink/ink2773.xml"/><Relationship Id="rId61" Type="http://schemas.openxmlformats.org/officeDocument/2006/relationships/image" Target="../media/image2488.png"/><Relationship Id="rId199" Type="http://schemas.openxmlformats.org/officeDocument/2006/relationships/image" Target="../media/image2557.png"/><Relationship Id="rId19" Type="http://schemas.openxmlformats.org/officeDocument/2006/relationships/image" Target="../media/image2467.png"/><Relationship Id="rId224" Type="http://schemas.openxmlformats.org/officeDocument/2006/relationships/customXml" Target="../ink/ink2703.xml"/><Relationship Id="rId266" Type="http://schemas.openxmlformats.org/officeDocument/2006/relationships/customXml" Target="../ink/ink2724.xml"/><Relationship Id="rId431" Type="http://schemas.openxmlformats.org/officeDocument/2006/relationships/image" Target="../media/image2673.png"/><Relationship Id="rId473" Type="http://schemas.openxmlformats.org/officeDocument/2006/relationships/image" Target="../media/image2694.png"/><Relationship Id="rId30" Type="http://schemas.openxmlformats.org/officeDocument/2006/relationships/customXml" Target="../ink/ink2606.xml"/><Relationship Id="rId126" Type="http://schemas.openxmlformats.org/officeDocument/2006/relationships/customXml" Target="../ink/ink2654.xml"/><Relationship Id="rId168" Type="http://schemas.openxmlformats.org/officeDocument/2006/relationships/customXml" Target="../ink/ink2675.xml"/><Relationship Id="rId333" Type="http://schemas.openxmlformats.org/officeDocument/2006/relationships/image" Target="../media/image2624.png"/><Relationship Id="rId72" Type="http://schemas.openxmlformats.org/officeDocument/2006/relationships/customXml" Target="../ink/ink2627.xml"/><Relationship Id="rId375" Type="http://schemas.openxmlformats.org/officeDocument/2006/relationships/image" Target="../media/image2645.png"/><Relationship Id="rId3" Type="http://schemas.openxmlformats.org/officeDocument/2006/relationships/image" Target="../media/image2459.png"/><Relationship Id="rId235" Type="http://schemas.openxmlformats.org/officeDocument/2006/relationships/image" Target="../media/image2575.png"/><Relationship Id="rId277" Type="http://schemas.openxmlformats.org/officeDocument/2006/relationships/image" Target="../media/image2596.png"/><Relationship Id="rId400" Type="http://schemas.openxmlformats.org/officeDocument/2006/relationships/customXml" Target="../ink/ink2791.xml"/><Relationship Id="rId442" Type="http://schemas.openxmlformats.org/officeDocument/2006/relationships/customXml" Target="../ink/ink2812.xml"/><Relationship Id="rId484" Type="http://schemas.openxmlformats.org/officeDocument/2006/relationships/customXml" Target="../ink/ink2833.xml"/><Relationship Id="rId137" Type="http://schemas.openxmlformats.org/officeDocument/2006/relationships/image" Target="../media/image2526.png"/><Relationship Id="rId302" Type="http://schemas.openxmlformats.org/officeDocument/2006/relationships/customXml" Target="../ink/ink2742.xml"/><Relationship Id="rId344" Type="http://schemas.openxmlformats.org/officeDocument/2006/relationships/customXml" Target="../ink/ink2763.xml"/><Relationship Id="rId41" Type="http://schemas.openxmlformats.org/officeDocument/2006/relationships/image" Target="../media/image2478.png"/><Relationship Id="rId83" Type="http://schemas.openxmlformats.org/officeDocument/2006/relationships/image" Target="../media/image2499.png"/><Relationship Id="rId179" Type="http://schemas.openxmlformats.org/officeDocument/2006/relationships/image" Target="../media/image2547.png"/><Relationship Id="rId386" Type="http://schemas.openxmlformats.org/officeDocument/2006/relationships/customXml" Target="../ink/ink2784.xml"/><Relationship Id="rId190" Type="http://schemas.openxmlformats.org/officeDocument/2006/relationships/customXml" Target="../ink/ink2686.xml"/><Relationship Id="rId204" Type="http://schemas.openxmlformats.org/officeDocument/2006/relationships/customXml" Target="../ink/ink2693.xml"/><Relationship Id="rId246" Type="http://schemas.openxmlformats.org/officeDocument/2006/relationships/customXml" Target="../ink/ink2714.xml"/><Relationship Id="rId288" Type="http://schemas.openxmlformats.org/officeDocument/2006/relationships/customXml" Target="../ink/ink2735.xml"/><Relationship Id="rId411" Type="http://schemas.openxmlformats.org/officeDocument/2006/relationships/image" Target="../media/image2663.png"/><Relationship Id="rId453" Type="http://schemas.openxmlformats.org/officeDocument/2006/relationships/image" Target="../media/image2684.png"/><Relationship Id="rId509" Type="http://schemas.openxmlformats.org/officeDocument/2006/relationships/image" Target="../media/image2712.png"/><Relationship Id="rId106" Type="http://schemas.openxmlformats.org/officeDocument/2006/relationships/customXml" Target="../ink/ink2644.xml"/><Relationship Id="rId313" Type="http://schemas.openxmlformats.org/officeDocument/2006/relationships/image" Target="../media/image2614.png"/><Relationship Id="rId495" Type="http://schemas.openxmlformats.org/officeDocument/2006/relationships/image" Target="../media/image2705.png"/><Relationship Id="rId10" Type="http://schemas.openxmlformats.org/officeDocument/2006/relationships/customXml" Target="../ink/ink2596.xml"/><Relationship Id="rId52" Type="http://schemas.openxmlformats.org/officeDocument/2006/relationships/customXml" Target="../ink/ink2617.xml"/><Relationship Id="rId94" Type="http://schemas.openxmlformats.org/officeDocument/2006/relationships/customXml" Target="../ink/ink2638.xml"/><Relationship Id="rId148" Type="http://schemas.openxmlformats.org/officeDocument/2006/relationships/customXml" Target="../ink/ink2665.xml"/><Relationship Id="rId355" Type="http://schemas.openxmlformats.org/officeDocument/2006/relationships/image" Target="../media/image2635.png"/><Relationship Id="rId397" Type="http://schemas.openxmlformats.org/officeDocument/2006/relationships/image" Target="../media/image2656.png"/><Relationship Id="rId215" Type="http://schemas.openxmlformats.org/officeDocument/2006/relationships/image" Target="../media/image2565.png"/><Relationship Id="rId257" Type="http://schemas.openxmlformats.org/officeDocument/2006/relationships/image" Target="../media/image2586.png"/><Relationship Id="rId422" Type="http://schemas.openxmlformats.org/officeDocument/2006/relationships/customXml" Target="../ink/ink2802.xml"/><Relationship Id="rId464" Type="http://schemas.openxmlformats.org/officeDocument/2006/relationships/customXml" Target="../ink/ink2823.xml"/><Relationship Id="rId299" Type="http://schemas.openxmlformats.org/officeDocument/2006/relationships/image" Target="../media/image260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3.png"/><Relationship Id="rId21" Type="http://schemas.openxmlformats.org/officeDocument/2006/relationships/image" Target="../media/image2725.png"/><Relationship Id="rId42" Type="http://schemas.openxmlformats.org/officeDocument/2006/relationships/customXml" Target="../ink/ink2869.xml"/><Relationship Id="rId63" Type="http://schemas.openxmlformats.org/officeDocument/2006/relationships/image" Target="../media/image2746.png"/><Relationship Id="rId84" Type="http://schemas.openxmlformats.org/officeDocument/2006/relationships/customXml" Target="../ink/ink2890.xml"/><Relationship Id="rId16" Type="http://schemas.openxmlformats.org/officeDocument/2006/relationships/customXml" Target="../ink/ink2856.xml"/><Relationship Id="rId107" Type="http://schemas.openxmlformats.org/officeDocument/2006/relationships/image" Target="../media/image2768.png"/><Relationship Id="rId11" Type="http://schemas.openxmlformats.org/officeDocument/2006/relationships/image" Target="../media/image2720.png"/><Relationship Id="rId32" Type="http://schemas.openxmlformats.org/officeDocument/2006/relationships/customXml" Target="../ink/ink2864.xml"/><Relationship Id="rId37" Type="http://schemas.openxmlformats.org/officeDocument/2006/relationships/image" Target="../media/image2733.png"/><Relationship Id="rId53" Type="http://schemas.openxmlformats.org/officeDocument/2006/relationships/image" Target="../media/image2741.png"/><Relationship Id="rId58" Type="http://schemas.openxmlformats.org/officeDocument/2006/relationships/customXml" Target="../ink/ink2877.xml"/><Relationship Id="rId74" Type="http://schemas.openxmlformats.org/officeDocument/2006/relationships/customXml" Target="../ink/ink2885.xml"/><Relationship Id="rId79" Type="http://schemas.openxmlformats.org/officeDocument/2006/relationships/image" Target="../media/image2754.png"/><Relationship Id="rId102" Type="http://schemas.openxmlformats.org/officeDocument/2006/relationships/customXml" Target="../ink/ink2899.xml"/><Relationship Id="rId123" Type="http://schemas.openxmlformats.org/officeDocument/2006/relationships/image" Target="../media/image2776.png"/><Relationship Id="rId128" Type="http://schemas.openxmlformats.org/officeDocument/2006/relationships/customXml" Target="../ink/ink2912.xml"/><Relationship Id="rId5" Type="http://schemas.openxmlformats.org/officeDocument/2006/relationships/image" Target="../media/image2717.png"/><Relationship Id="rId90" Type="http://schemas.openxmlformats.org/officeDocument/2006/relationships/customXml" Target="../ink/ink2893.xml"/><Relationship Id="rId95" Type="http://schemas.openxmlformats.org/officeDocument/2006/relationships/image" Target="../media/image2762.png"/><Relationship Id="rId22" Type="http://schemas.openxmlformats.org/officeDocument/2006/relationships/customXml" Target="../ink/ink2859.xml"/><Relationship Id="rId27" Type="http://schemas.openxmlformats.org/officeDocument/2006/relationships/image" Target="../media/image2728.png"/><Relationship Id="rId43" Type="http://schemas.openxmlformats.org/officeDocument/2006/relationships/image" Target="../media/image2736.png"/><Relationship Id="rId48" Type="http://schemas.openxmlformats.org/officeDocument/2006/relationships/customXml" Target="../ink/ink2872.xml"/><Relationship Id="rId64" Type="http://schemas.openxmlformats.org/officeDocument/2006/relationships/customXml" Target="../ink/ink2880.xml"/><Relationship Id="rId69" Type="http://schemas.openxmlformats.org/officeDocument/2006/relationships/image" Target="../media/image2749.png"/><Relationship Id="rId113" Type="http://schemas.openxmlformats.org/officeDocument/2006/relationships/image" Target="../media/image2771.png"/><Relationship Id="rId118" Type="http://schemas.openxmlformats.org/officeDocument/2006/relationships/customXml" Target="../ink/ink2907.xml"/><Relationship Id="rId80" Type="http://schemas.openxmlformats.org/officeDocument/2006/relationships/customXml" Target="../ink/ink2888.xml"/><Relationship Id="rId85" Type="http://schemas.openxmlformats.org/officeDocument/2006/relationships/image" Target="../media/image2757.png"/><Relationship Id="rId12" Type="http://schemas.openxmlformats.org/officeDocument/2006/relationships/customXml" Target="../ink/ink2854.xml"/><Relationship Id="rId17" Type="http://schemas.openxmlformats.org/officeDocument/2006/relationships/image" Target="../media/image2723.png"/><Relationship Id="rId33" Type="http://schemas.openxmlformats.org/officeDocument/2006/relationships/image" Target="../media/image2731.png"/><Relationship Id="rId38" Type="http://schemas.openxmlformats.org/officeDocument/2006/relationships/customXml" Target="../ink/ink2867.xml"/><Relationship Id="rId59" Type="http://schemas.openxmlformats.org/officeDocument/2006/relationships/image" Target="../media/image2744.png"/><Relationship Id="rId103" Type="http://schemas.openxmlformats.org/officeDocument/2006/relationships/image" Target="../media/image2766.png"/><Relationship Id="rId108" Type="http://schemas.openxmlformats.org/officeDocument/2006/relationships/customXml" Target="../ink/ink2902.xml"/><Relationship Id="rId124" Type="http://schemas.openxmlformats.org/officeDocument/2006/relationships/customXml" Target="../ink/ink2910.xml"/><Relationship Id="rId129" Type="http://schemas.openxmlformats.org/officeDocument/2006/relationships/image" Target="../media/image2779.png"/><Relationship Id="rId54" Type="http://schemas.openxmlformats.org/officeDocument/2006/relationships/customXml" Target="../ink/ink2875.xml"/><Relationship Id="rId70" Type="http://schemas.openxmlformats.org/officeDocument/2006/relationships/customXml" Target="../ink/ink2883.xml"/><Relationship Id="rId75" Type="http://schemas.openxmlformats.org/officeDocument/2006/relationships/image" Target="../media/image2752.png"/><Relationship Id="rId91" Type="http://schemas.openxmlformats.org/officeDocument/2006/relationships/image" Target="../media/image2760.png"/><Relationship Id="rId96" Type="http://schemas.openxmlformats.org/officeDocument/2006/relationships/customXml" Target="../ink/ink28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51.xml"/><Relationship Id="rId23" Type="http://schemas.openxmlformats.org/officeDocument/2006/relationships/image" Target="../media/image2726.png"/><Relationship Id="rId28" Type="http://schemas.openxmlformats.org/officeDocument/2006/relationships/customXml" Target="../ink/ink2862.xml"/><Relationship Id="rId49" Type="http://schemas.openxmlformats.org/officeDocument/2006/relationships/image" Target="../media/image2739.png"/><Relationship Id="rId114" Type="http://schemas.openxmlformats.org/officeDocument/2006/relationships/customXml" Target="../ink/ink2905.xml"/><Relationship Id="rId119" Type="http://schemas.openxmlformats.org/officeDocument/2006/relationships/image" Target="../media/image2774.png"/><Relationship Id="rId44" Type="http://schemas.openxmlformats.org/officeDocument/2006/relationships/customXml" Target="../ink/ink2870.xml"/><Relationship Id="rId60" Type="http://schemas.openxmlformats.org/officeDocument/2006/relationships/customXml" Target="../ink/ink2878.xml"/><Relationship Id="rId65" Type="http://schemas.openxmlformats.org/officeDocument/2006/relationships/image" Target="../media/image2747.png"/><Relationship Id="rId81" Type="http://schemas.openxmlformats.org/officeDocument/2006/relationships/image" Target="../media/image2755.png"/><Relationship Id="rId86" Type="http://schemas.openxmlformats.org/officeDocument/2006/relationships/customXml" Target="../ink/ink2891.xml"/><Relationship Id="rId130" Type="http://schemas.openxmlformats.org/officeDocument/2006/relationships/customXml" Target="../ink/ink2913.xml"/><Relationship Id="rId13" Type="http://schemas.openxmlformats.org/officeDocument/2006/relationships/image" Target="../media/image2721.png"/><Relationship Id="rId18" Type="http://schemas.openxmlformats.org/officeDocument/2006/relationships/customXml" Target="../ink/ink2857.xml"/><Relationship Id="rId39" Type="http://schemas.openxmlformats.org/officeDocument/2006/relationships/image" Target="../media/image2734.png"/><Relationship Id="rId109" Type="http://schemas.openxmlformats.org/officeDocument/2006/relationships/image" Target="../media/image2769.png"/><Relationship Id="rId34" Type="http://schemas.openxmlformats.org/officeDocument/2006/relationships/customXml" Target="../ink/ink2865.xml"/><Relationship Id="rId50" Type="http://schemas.openxmlformats.org/officeDocument/2006/relationships/customXml" Target="../ink/ink2873.xml"/><Relationship Id="rId55" Type="http://schemas.openxmlformats.org/officeDocument/2006/relationships/image" Target="../media/image2742.png"/><Relationship Id="rId76" Type="http://schemas.openxmlformats.org/officeDocument/2006/relationships/customXml" Target="../ink/ink2886.xml"/><Relationship Id="rId97" Type="http://schemas.openxmlformats.org/officeDocument/2006/relationships/image" Target="../media/image2763.png"/><Relationship Id="rId104" Type="http://schemas.openxmlformats.org/officeDocument/2006/relationships/customXml" Target="../ink/ink2900.xml"/><Relationship Id="rId120" Type="http://schemas.openxmlformats.org/officeDocument/2006/relationships/customXml" Target="../ink/ink2908.xml"/><Relationship Id="rId125" Type="http://schemas.openxmlformats.org/officeDocument/2006/relationships/image" Target="../media/image2777.png"/><Relationship Id="rId7" Type="http://schemas.openxmlformats.org/officeDocument/2006/relationships/image" Target="../media/image2718.png"/><Relationship Id="rId71" Type="http://schemas.openxmlformats.org/officeDocument/2006/relationships/image" Target="../media/image2750.png"/><Relationship Id="rId92" Type="http://schemas.openxmlformats.org/officeDocument/2006/relationships/customXml" Target="../ink/ink2894.xml"/><Relationship Id="rId2" Type="http://schemas.openxmlformats.org/officeDocument/2006/relationships/customXml" Target="../ink/ink2849.xml"/><Relationship Id="rId29" Type="http://schemas.openxmlformats.org/officeDocument/2006/relationships/image" Target="../media/image2729.png"/><Relationship Id="rId24" Type="http://schemas.openxmlformats.org/officeDocument/2006/relationships/customXml" Target="../ink/ink2860.xml"/><Relationship Id="rId40" Type="http://schemas.openxmlformats.org/officeDocument/2006/relationships/customXml" Target="../ink/ink2868.xml"/><Relationship Id="rId45" Type="http://schemas.openxmlformats.org/officeDocument/2006/relationships/image" Target="../media/image2737.png"/><Relationship Id="rId66" Type="http://schemas.openxmlformats.org/officeDocument/2006/relationships/customXml" Target="../ink/ink2881.xml"/><Relationship Id="rId87" Type="http://schemas.openxmlformats.org/officeDocument/2006/relationships/image" Target="../media/image2758.png"/><Relationship Id="rId110" Type="http://schemas.openxmlformats.org/officeDocument/2006/relationships/customXml" Target="../ink/ink2903.xml"/><Relationship Id="rId115" Type="http://schemas.openxmlformats.org/officeDocument/2006/relationships/image" Target="../media/image2772.png"/><Relationship Id="rId131" Type="http://schemas.openxmlformats.org/officeDocument/2006/relationships/image" Target="../media/image2780.png"/><Relationship Id="rId61" Type="http://schemas.openxmlformats.org/officeDocument/2006/relationships/image" Target="../media/image2745.png"/><Relationship Id="rId82" Type="http://schemas.openxmlformats.org/officeDocument/2006/relationships/customXml" Target="../ink/ink2889.xml"/><Relationship Id="rId19" Type="http://schemas.openxmlformats.org/officeDocument/2006/relationships/image" Target="../media/image2724.png"/><Relationship Id="rId14" Type="http://schemas.openxmlformats.org/officeDocument/2006/relationships/customXml" Target="../ink/ink2855.xml"/><Relationship Id="rId30" Type="http://schemas.openxmlformats.org/officeDocument/2006/relationships/customXml" Target="../ink/ink2863.xml"/><Relationship Id="rId35" Type="http://schemas.openxmlformats.org/officeDocument/2006/relationships/image" Target="../media/image2732.png"/><Relationship Id="rId56" Type="http://schemas.openxmlformats.org/officeDocument/2006/relationships/customXml" Target="../ink/ink2876.xml"/><Relationship Id="rId77" Type="http://schemas.openxmlformats.org/officeDocument/2006/relationships/image" Target="../media/image2753.png"/><Relationship Id="rId100" Type="http://schemas.openxmlformats.org/officeDocument/2006/relationships/customXml" Target="../ink/ink2898.xml"/><Relationship Id="rId105" Type="http://schemas.openxmlformats.org/officeDocument/2006/relationships/image" Target="../media/image2767.png"/><Relationship Id="rId126" Type="http://schemas.openxmlformats.org/officeDocument/2006/relationships/customXml" Target="../ink/ink2911.xml"/><Relationship Id="rId8" Type="http://schemas.openxmlformats.org/officeDocument/2006/relationships/customXml" Target="../ink/ink2852.xml"/><Relationship Id="rId51" Type="http://schemas.openxmlformats.org/officeDocument/2006/relationships/image" Target="../media/image2740.png"/><Relationship Id="rId72" Type="http://schemas.openxmlformats.org/officeDocument/2006/relationships/customXml" Target="../ink/ink2884.xml"/><Relationship Id="rId93" Type="http://schemas.openxmlformats.org/officeDocument/2006/relationships/image" Target="../media/image2761.png"/><Relationship Id="rId98" Type="http://schemas.openxmlformats.org/officeDocument/2006/relationships/customXml" Target="../ink/ink2897.xml"/><Relationship Id="rId121" Type="http://schemas.openxmlformats.org/officeDocument/2006/relationships/image" Target="../media/image2775.png"/><Relationship Id="rId3" Type="http://schemas.openxmlformats.org/officeDocument/2006/relationships/image" Target="../media/image2716.png"/><Relationship Id="rId25" Type="http://schemas.openxmlformats.org/officeDocument/2006/relationships/image" Target="../media/image2727.png"/><Relationship Id="rId46" Type="http://schemas.openxmlformats.org/officeDocument/2006/relationships/customXml" Target="../ink/ink2871.xml"/><Relationship Id="rId67" Type="http://schemas.openxmlformats.org/officeDocument/2006/relationships/image" Target="../media/image2748.png"/><Relationship Id="rId116" Type="http://schemas.openxmlformats.org/officeDocument/2006/relationships/customXml" Target="../ink/ink2906.xml"/><Relationship Id="rId20" Type="http://schemas.openxmlformats.org/officeDocument/2006/relationships/customXml" Target="../ink/ink2858.xml"/><Relationship Id="rId41" Type="http://schemas.openxmlformats.org/officeDocument/2006/relationships/image" Target="../media/image2735.png"/><Relationship Id="rId62" Type="http://schemas.openxmlformats.org/officeDocument/2006/relationships/customXml" Target="../ink/ink2879.xml"/><Relationship Id="rId83" Type="http://schemas.openxmlformats.org/officeDocument/2006/relationships/image" Target="../media/image2756.png"/><Relationship Id="rId88" Type="http://schemas.openxmlformats.org/officeDocument/2006/relationships/customXml" Target="../ink/ink2892.xml"/><Relationship Id="rId111" Type="http://schemas.openxmlformats.org/officeDocument/2006/relationships/image" Target="../media/image2770.png"/><Relationship Id="rId132" Type="http://schemas.openxmlformats.org/officeDocument/2006/relationships/customXml" Target="../ink/ink2914.xml"/><Relationship Id="rId15" Type="http://schemas.openxmlformats.org/officeDocument/2006/relationships/image" Target="../media/image2722.png"/><Relationship Id="rId36" Type="http://schemas.openxmlformats.org/officeDocument/2006/relationships/customXml" Target="../ink/ink2866.xml"/><Relationship Id="rId57" Type="http://schemas.openxmlformats.org/officeDocument/2006/relationships/image" Target="../media/image2743.png"/><Relationship Id="rId106" Type="http://schemas.openxmlformats.org/officeDocument/2006/relationships/customXml" Target="../ink/ink2901.xml"/><Relationship Id="rId127" Type="http://schemas.openxmlformats.org/officeDocument/2006/relationships/image" Target="../media/image2778.png"/><Relationship Id="rId10" Type="http://schemas.openxmlformats.org/officeDocument/2006/relationships/customXml" Target="../ink/ink2853.xml"/><Relationship Id="rId31" Type="http://schemas.openxmlformats.org/officeDocument/2006/relationships/image" Target="../media/image2730.png"/><Relationship Id="rId52" Type="http://schemas.openxmlformats.org/officeDocument/2006/relationships/customXml" Target="../ink/ink2874.xml"/><Relationship Id="rId73" Type="http://schemas.openxmlformats.org/officeDocument/2006/relationships/image" Target="../media/image2751.png"/><Relationship Id="rId78" Type="http://schemas.openxmlformats.org/officeDocument/2006/relationships/customXml" Target="../ink/ink2887.xml"/><Relationship Id="rId94" Type="http://schemas.openxmlformats.org/officeDocument/2006/relationships/customXml" Target="../ink/ink2895.xml"/><Relationship Id="rId99" Type="http://schemas.openxmlformats.org/officeDocument/2006/relationships/image" Target="../media/image2764.png"/><Relationship Id="rId101" Type="http://schemas.openxmlformats.org/officeDocument/2006/relationships/image" Target="../media/image2765.png"/><Relationship Id="rId122" Type="http://schemas.openxmlformats.org/officeDocument/2006/relationships/customXml" Target="../ink/ink2909.xml"/><Relationship Id="rId4" Type="http://schemas.openxmlformats.org/officeDocument/2006/relationships/customXml" Target="../ink/ink2850.xml"/><Relationship Id="rId9" Type="http://schemas.openxmlformats.org/officeDocument/2006/relationships/image" Target="../media/image2719.png"/><Relationship Id="rId26" Type="http://schemas.openxmlformats.org/officeDocument/2006/relationships/customXml" Target="../ink/ink2861.xml"/><Relationship Id="rId47" Type="http://schemas.openxmlformats.org/officeDocument/2006/relationships/image" Target="../media/image2738.png"/><Relationship Id="rId68" Type="http://schemas.openxmlformats.org/officeDocument/2006/relationships/customXml" Target="../ink/ink2882.xml"/><Relationship Id="rId89" Type="http://schemas.openxmlformats.org/officeDocument/2006/relationships/image" Target="../media/image2759.png"/><Relationship Id="rId112" Type="http://schemas.openxmlformats.org/officeDocument/2006/relationships/customXml" Target="../ink/ink2904.xml"/><Relationship Id="rId133" Type="http://schemas.openxmlformats.org/officeDocument/2006/relationships/image" Target="../media/image278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72.xml"/><Relationship Id="rId21" Type="http://schemas.openxmlformats.org/officeDocument/2006/relationships/image" Target="../media/image2791.png"/><Relationship Id="rId42" Type="http://schemas.openxmlformats.org/officeDocument/2006/relationships/customXml" Target="../ink/ink2935.xml"/><Relationship Id="rId63" Type="http://schemas.openxmlformats.org/officeDocument/2006/relationships/customXml" Target="../ink/ink2945.xml"/><Relationship Id="rId84" Type="http://schemas.openxmlformats.org/officeDocument/2006/relationships/image" Target="../media/image2823.png"/><Relationship Id="rId138" Type="http://schemas.openxmlformats.org/officeDocument/2006/relationships/image" Target="../media/image2850.png"/><Relationship Id="rId159" Type="http://schemas.openxmlformats.org/officeDocument/2006/relationships/customXml" Target="../ink/ink2993.xml"/><Relationship Id="rId170" Type="http://schemas.openxmlformats.org/officeDocument/2006/relationships/image" Target="../media/image2866.png"/><Relationship Id="rId191" Type="http://schemas.openxmlformats.org/officeDocument/2006/relationships/customXml" Target="../ink/ink3009.xml"/><Relationship Id="rId205" Type="http://schemas.openxmlformats.org/officeDocument/2006/relationships/customXml" Target="../ink/ink3016.xml"/><Relationship Id="rId226" Type="http://schemas.openxmlformats.org/officeDocument/2006/relationships/image" Target="../media/image2894.png"/><Relationship Id="rId107" Type="http://schemas.openxmlformats.org/officeDocument/2006/relationships/customXml" Target="../ink/ink2967.xml"/><Relationship Id="rId11" Type="http://schemas.openxmlformats.org/officeDocument/2006/relationships/image" Target="../media/image2786.png"/><Relationship Id="rId32" Type="http://schemas.openxmlformats.org/officeDocument/2006/relationships/customXml" Target="../ink/ink2930.xml"/><Relationship Id="rId53" Type="http://schemas.openxmlformats.org/officeDocument/2006/relationships/customXml" Target="../ink/ink2940.xml"/><Relationship Id="rId74" Type="http://schemas.openxmlformats.org/officeDocument/2006/relationships/image" Target="../media/image2818.png"/><Relationship Id="rId128" Type="http://schemas.openxmlformats.org/officeDocument/2006/relationships/image" Target="../media/image2845.png"/><Relationship Id="rId149" Type="http://schemas.openxmlformats.org/officeDocument/2006/relationships/customXml" Target="../ink/ink2988.xml"/><Relationship Id="rId5" Type="http://schemas.openxmlformats.org/officeDocument/2006/relationships/image" Target="../media/image2783.png"/><Relationship Id="rId95" Type="http://schemas.openxmlformats.org/officeDocument/2006/relationships/customXml" Target="../ink/ink2961.xml"/><Relationship Id="rId160" Type="http://schemas.openxmlformats.org/officeDocument/2006/relationships/image" Target="../media/image2861.png"/><Relationship Id="rId181" Type="http://schemas.openxmlformats.org/officeDocument/2006/relationships/customXml" Target="../ink/ink3004.xml"/><Relationship Id="rId216" Type="http://schemas.openxmlformats.org/officeDocument/2006/relationships/image" Target="../media/image2889.png"/><Relationship Id="rId22" Type="http://schemas.openxmlformats.org/officeDocument/2006/relationships/customXml" Target="../ink/ink2925.xml"/><Relationship Id="rId43" Type="http://schemas.openxmlformats.org/officeDocument/2006/relationships/image" Target="../media/image2802.png"/><Relationship Id="rId64" Type="http://schemas.openxmlformats.org/officeDocument/2006/relationships/image" Target="../media/image2813.png"/><Relationship Id="rId118" Type="http://schemas.openxmlformats.org/officeDocument/2006/relationships/image" Target="../media/image2840.png"/><Relationship Id="rId139" Type="http://schemas.openxmlformats.org/officeDocument/2006/relationships/customXml" Target="../ink/ink2983.xml"/><Relationship Id="rId85" Type="http://schemas.openxmlformats.org/officeDocument/2006/relationships/customXml" Target="../ink/ink2956.xml"/><Relationship Id="rId150" Type="http://schemas.openxmlformats.org/officeDocument/2006/relationships/image" Target="../media/image2856.png"/><Relationship Id="rId171" Type="http://schemas.openxmlformats.org/officeDocument/2006/relationships/customXml" Target="../ink/ink2999.xml"/><Relationship Id="rId192" Type="http://schemas.openxmlformats.org/officeDocument/2006/relationships/image" Target="../media/image2877.png"/><Relationship Id="rId206" Type="http://schemas.openxmlformats.org/officeDocument/2006/relationships/image" Target="../media/image2884.png"/><Relationship Id="rId12" Type="http://schemas.openxmlformats.org/officeDocument/2006/relationships/customXml" Target="../ink/ink2920.xml"/><Relationship Id="rId33" Type="http://schemas.openxmlformats.org/officeDocument/2006/relationships/image" Target="../media/image2797.png"/><Relationship Id="rId108" Type="http://schemas.openxmlformats.org/officeDocument/2006/relationships/image" Target="../media/image2835.png"/><Relationship Id="rId129" Type="http://schemas.openxmlformats.org/officeDocument/2006/relationships/customXml" Target="../ink/ink2978.xml"/><Relationship Id="rId54" Type="http://schemas.openxmlformats.org/officeDocument/2006/relationships/image" Target="../media/image2808.png"/><Relationship Id="rId75" Type="http://schemas.openxmlformats.org/officeDocument/2006/relationships/customXml" Target="../ink/ink2951.xml"/><Relationship Id="rId96" Type="http://schemas.openxmlformats.org/officeDocument/2006/relationships/image" Target="../media/image2829.png"/><Relationship Id="rId140" Type="http://schemas.openxmlformats.org/officeDocument/2006/relationships/image" Target="../media/image2851.png"/><Relationship Id="rId161" Type="http://schemas.openxmlformats.org/officeDocument/2006/relationships/customXml" Target="../ink/ink2994.xml"/><Relationship Id="rId182" Type="http://schemas.openxmlformats.org/officeDocument/2006/relationships/image" Target="../media/image2872.png"/><Relationship Id="rId217" Type="http://schemas.openxmlformats.org/officeDocument/2006/relationships/customXml" Target="../ink/ink3022.xml"/><Relationship Id="rId6" Type="http://schemas.openxmlformats.org/officeDocument/2006/relationships/customXml" Target="../ink/ink2917.xml"/><Relationship Id="rId23" Type="http://schemas.openxmlformats.org/officeDocument/2006/relationships/image" Target="../media/image2792.png"/><Relationship Id="rId119" Type="http://schemas.openxmlformats.org/officeDocument/2006/relationships/customXml" Target="../ink/ink2973.xml"/><Relationship Id="rId44" Type="http://schemas.openxmlformats.org/officeDocument/2006/relationships/image" Target="../media/image6.emf"/><Relationship Id="rId65" Type="http://schemas.openxmlformats.org/officeDocument/2006/relationships/customXml" Target="../ink/ink2946.xml"/><Relationship Id="rId86" Type="http://schemas.openxmlformats.org/officeDocument/2006/relationships/image" Target="../media/image2824.png"/><Relationship Id="rId130" Type="http://schemas.openxmlformats.org/officeDocument/2006/relationships/image" Target="../media/image2846.png"/><Relationship Id="rId151" Type="http://schemas.openxmlformats.org/officeDocument/2006/relationships/customXml" Target="../ink/ink2989.xml"/><Relationship Id="rId172" Type="http://schemas.openxmlformats.org/officeDocument/2006/relationships/image" Target="../media/image2867.png"/><Relationship Id="rId193" Type="http://schemas.openxmlformats.org/officeDocument/2006/relationships/customXml" Target="../ink/ink3010.xml"/><Relationship Id="rId207" Type="http://schemas.openxmlformats.org/officeDocument/2006/relationships/customXml" Target="../ink/ink3017.xml"/><Relationship Id="rId13" Type="http://schemas.openxmlformats.org/officeDocument/2006/relationships/image" Target="../media/image2787.png"/><Relationship Id="rId109" Type="http://schemas.openxmlformats.org/officeDocument/2006/relationships/customXml" Target="../ink/ink2968.xml"/><Relationship Id="rId34" Type="http://schemas.openxmlformats.org/officeDocument/2006/relationships/customXml" Target="../ink/ink2931.xml"/><Relationship Id="rId55" Type="http://schemas.openxmlformats.org/officeDocument/2006/relationships/customXml" Target="../ink/ink2941.xml"/><Relationship Id="rId76" Type="http://schemas.openxmlformats.org/officeDocument/2006/relationships/image" Target="../media/image2819.png"/><Relationship Id="rId97" Type="http://schemas.openxmlformats.org/officeDocument/2006/relationships/customXml" Target="../ink/ink2962.xml"/><Relationship Id="rId120" Type="http://schemas.openxmlformats.org/officeDocument/2006/relationships/image" Target="../media/image2841.png"/><Relationship Id="rId141" Type="http://schemas.openxmlformats.org/officeDocument/2006/relationships/customXml" Target="../ink/ink2984.xml"/><Relationship Id="rId7" Type="http://schemas.openxmlformats.org/officeDocument/2006/relationships/image" Target="../media/image2784.png"/><Relationship Id="rId162" Type="http://schemas.openxmlformats.org/officeDocument/2006/relationships/image" Target="../media/image2862.png"/><Relationship Id="rId183" Type="http://schemas.openxmlformats.org/officeDocument/2006/relationships/customXml" Target="../ink/ink3005.xml"/><Relationship Id="rId218" Type="http://schemas.openxmlformats.org/officeDocument/2006/relationships/image" Target="../media/image2890.png"/><Relationship Id="rId24" Type="http://schemas.openxmlformats.org/officeDocument/2006/relationships/customXml" Target="../ink/ink2926.xml"/><Relationship Id="rId45" Type="http://schemas.openxmlformats.org/officeDocument/2006/relationships/customXml" Target="../ink/ink2936.xml"/><Relationship Id="rId66" Type="http://schemas.openxmlformats.org/officeDocument/2006/relationships/image" Target="../media/image2814.png"/><Relationship Id="rId87" Type="http://schemas.openxmlformats.org/officeDocument/2006/relationships/customXml" Target="../ink/ink2957.xml"/><Relationship Id="rId110" Type="http://schemas.openxmlformats.org/officeDocument/2006/relationships/image" Target="../media/image2836.png"/><Relationship Id="rId131" Type="http://schemas.openxmlformats.org/officeDocument/2006/relationships/customXml" Target="../ink/ink2979.xml"/><Relationship Id="rId152" Type="http://schemas.openxmlformats.org/officeDocument/2006/relationships/image" Target="../media/image2857.png"/><Relationship Id="rId173" Type="http://schemas.openxmlformats.org/officeDocument/2006/relationships/customXml" Target="../ink/ink3000.xml"/><Relationship Id="rId194" Type="http://schemas.openxmlformats.org/officeDocument/2006/relationships/image" Target="../media/image2878.png"/><Relationship Id="rId208" Type="http://schemas.openxmlformats.org/officeDocument/2006/relationships/image" Target="../media/image2885.png"/><Relationship Id="rId14" Type="http://schemas.openxmlformats.org/officeDocument/2006/relationships/customXml" Target="../ink/ink2921.xml"/><Relationship Id="rId35" Type="http://schemas.openxmlformats.org/officeDocument/2006/relationships/image" Target="../media/image2798.png"/><Relationship Id="rId56" Type="http://schemas.openxmlformats.org/officeDocument/2006/relationships/image" Target="../media/image2809.png"/><Relationship Id="rId77" Type="http://schemas.openxmlformats.org/officeDocument/2006/relationships/customXml" Target="../ink/ink2952.xml"/><Relationship Id="rId100" Type="http://schemas.openxmlformats.org/officeDocument/2006/relationships/image" Target="../media/image2831.png"/><Relationship Id="rId8" Type="http://schemas.openxmlformats.org/officeDocument/2006/relationships/customXml" Target="../ink/ink2918.xml"/><Relationship Id="rId98" Type="http://schemas.openxmlformats.org/officeDocument/2006/relationships/image" Target="../media/image2830.png"/><Relationship Id="rId121" Type="http://schemas.openxmlformats.org/officeDocument/2006/relationships/customXml" Target="../ink/ink2974.xml"/><Relationship Id="rId142" Type="http://schemas.openxmlformats.org/officeDocument/2006/relationships/image" Target="../media/image2852.png"/><Relationship Id="rId163" Type="http://schemas.openxmlformats.org/officeDocument/2006/relationships/customXml" Target="../ink/ink2995.xml"/><Relationship Id="rId184" Type="http://schemas.openxmlformats.org/officeDocument/2006/relationships/image" Target="../media/image2873.png"/><Relationship Id="rId219" Type="http://schemas.openxmlformats.org/officeDocument/2006/relationships/customXml" Target="../ink/ink3023.xml"/><Relationship Id="rId3" Type="http://schemas.openxmlformats.org/officeDocument/2006/relationships/image" Target="../media/image2782.png"/><Relationship Id="rId214" Type="http://schemas.openxmlformats.org/officeDocument/2006/relationships/image" Target="../media/image2888.png"/><Relationship Id="rId25" Type="http://schemas.openxmlformats.org/officeDocument/2006/relationships/image" Target="../media/image2793.png"/><Relationship Id="rId46" Type="http://schemas.openxmlformats.org/officeDocument/2006/relationships/image" Target="../media/image2804.png"/><Relationship Id="rId67" Type="http://schemas.openxmlformats.org/officeDocument/2006/relationships/customXml" Target="../ink/ink2947.xml"/><Relationship Id="rId116" Type="http://schemas.openxmlformats.org/officeDocument/2006/relationships/image" Target="../media/image2839.png"/><Relationship Id="rId137" Type="http://schemas.openxmlformats.org/officeDocument/2006/relationships/customXml" Target="../ink/ink2982.xml"/><Relationship Id="rId158" Type="http://schemas.openxmlformats.org/officeDocument/2006/relationships/image" Target="../media/image2860.png"/><Relationship Id="rId20" Type="http://schemas.openxmlformats.org/officeDocument/2006/relationships/customXml" Target="../ink/ink2924.xml"/><Relationship Id="rId41" Type="http://schemas.openxmlformats.org/officeDocument/2006/relationships/image" Target="../media/image2801.png"/><Relationship Id="rId62" Type="http://schemas.openxmlformats.org/officeDocument/2006/relationships/image" Target="../media/image2812.png"/><Relationship Id="rId83" Type="http://schemas.openxmlformats.org/officeDocument/2006/relationships/customXml" Target="../ink/ink2955.xml"/><Relationship Id="rId88" Type="http://schemas.openxmlformats.org/officeDocument/2006/relationships/image" Target="../media/image2825.png"/><Relationship Id="rId111" Type="http://schemas.openxmlformats.org/officeDocument/2006/relationships/customXml" Target="../ink/ink2969.xml"/><Relationship Id="rId132" Type="http://schemas.openxmlformats.org/officeDocument/2006/relationships/image" Target="../media/image2847.png"/><Relationship Id="rId153" Type="http://schemas.openxmlformats.org/officeDocument/2006/relationships/customXml" Target="../ink/ink2990.xml"/><Relationship Id="rId174" Type="http://schemas.openxmlformats.org/officeDocument/2006/relationships/image" Target="../media/image2868.png"/><Relationship Id="rId179" Type="http://schemas.openxmlformats.org/officeDocument/2006/relationships/customXml" Target="../ink/ink3003.xml"/><Relationship Id="rId195" Type="http://schemas.openxmlformats.org/officeDocument/2006/relationships/customXml" Target="../ink/ink3011.xml"/><Relationship Id="rId209" Type="http://schemas.openxmlformats.org/officeDocument/2006/relationships/customXml" Target="../ink/ink3018.xml"/><Relationship Id="rId190" Type="http://schemas.openxmlformats.org/officeDocument/2006/relationships/image" Target="../media/image2876.png"/><Relationship Id="rId204" Type="http://schemas.openxmlformats.org/officeDocument/2006/relationships/image" Target="../media/image2883.png"/><Relationship Id="rId220" Type="http://schemas.openxmlformats.org/officeDocument/2006/relationships/image" Target="../media/image2891.png"/><Relationship Id="rId225" Type="http://schemas.openxmlformats.org/officeDocument/2006/relationships/customXml" Target="../ink/ink3026.xml"/><Relationship Id="rId15" Type="http://schemas.openxmlformats.org/officeDocument/2006/relationships/image" Target="../media/image2788.png"/><Relationship Id="rId36" Type="http://schemas.openxmlformats.org/officeDocument/2006/relationships/customXml" Target="../ink/ink2932.xml"/><Relationship Id="rId57" Type="http://schemas.openxmlformats.org/officeDocument/2006/relationships/customXml" Target="../ink/ink2942.xml"/><Relationship Id="rId106" Type="http://schemas.openxmlformats.org/officeDocument/2006/relationships/image" Target="../media/image2834.png"/><Relationship Id="rId127" Type="http://schemas.openxmlformats.org/officeDocument/2006/relationships/customXml" Target="../ink/ink2977.xml"/><Relationship Id="rId10" Type="http://schemas.openxmlformats.org/officeDocument/2006/relationships/customXml" Target="../ink/ink2919.xml"/><Relationship Id="rId31" Type="http://schemas.openxmlformats.org/officeDocument/2006/relationships/image" Target="../media/image2796.png"/><Relationship Id="rId52" Type="http://schemas.openxmlformats.org/officeDocument/2006/relationships/image" Target="../media/image2807.png"/><Relationship Id="rId73" Type="http://schemas.openxmlformats.org/officeDocument/2006/relationships/customXml" Target="../ink/ink2950.xml"/><Relationship Id="rId78" Type="http://schemas.openxmlformats.org/officeDocument/2006/relationships/image" Target="../media/image2820.png"/><Relationship Id="rId94" Type="http://schemas.openxmlformats.org/officeDocument/2006/relationships/image" Target="../media/image2828.png"/><Relationship Id="rId99" Type="http://schemas.openxmlformats.org/officeDocument/2006/relationships/customXml" Target="../ink/ink2963.xml"/><Relationship Id="rId101" Type="http://schemas.openxmlformats.org/officeDocument/2006/relationships/customXml" Target="../ink/ink2964.xml"/><Relationship Id="rId122" Type="http://schemas.openxmlformats.org/officeDocument/2006/relationships/image" Target="../media/image2842.png"/><Relationship Id="rId143" Type="http://schemas.openxmlformats.org/officeDocument/2006/relationships/customXml" Target="../ink/ink2985.xml"/><Relationship Id="rId148" Type="http://schemas.openxmlformats.org/officeDocument/2006/relationships/image" Target="../media/image2855.png"/><Relationship Id="rId164" Type="http://schemas.openxmlformats.org/officeDocument/2006/relationships/image" Target="../media/image2863.png"/><Relationship Id="rId169" Type="http://schemas.openxmlformats.org/officeDocument/2006/relationships/customXml" Target="../ink/ink2998.xml"/><Relationship Id="rId185" Type="http://schemas.openxmlformats.org/officeDocument/2006/relationships/customXml" Target="../ink/ink3006.xml"/><Relationship Id="rId4" Type="http://schemas.openxmlformats.org/officeDocument/2006/relationships/customXml" Target="../ink/ink2916.xml"/><Relationship Id="rId9" Type="http://schemas.openxmlformats.org/officeDocument/2006/relationships/image" Target="../media/image2785.png"/><Relationship Id="rId180" Type="http://schemas.openxmlformats.org/officeDocument/2006/relationships/image" Target="../media/image2871.png"/><Relationship Id="rId210" Type="http://schemas.openxmlformats.org/officeDocument/2006/relationships/image" Target="../media/image2886.png"/><Relationship Id="rId215" Type="http://schemas.openxmlformats.org/officeDocument/2006/relationships/customXml" Target="../ink/ink3021.xml"/><Relationship Id="rId26" Type="http://schemas.openxmlformats.org/officeDocument/2006/relationships/customXml" Target="../ink/ink2927.xml"/><Relationship Id="rId47" Type="http://schemas.openxmlformats.org/officeDocument/2006/relationships/customXml" Target="../ink/ink2937.xml"/><Relationship Id="rId68" Type="http://schemas.openxmlformats.org/officeDocument/2006/relationships/image" Target="../media/image2815.png"/><Relationship Id="rId89" Type="http://schemas.openxmlformats.org/officeDocument/2006/relationships/customXml" Target="../ink/ink2958.xml"/><Relationship Id="rId112" Type="http://schemas.openxmlformats.org/officeDocument/2006/relationships/image" Target="../media/image2837.png"/><Relationship Id="rId133" Type="http://schemas.openxmlformats.org/officeDocument/2006/relationships/customXml" Target="../ink/ink2980.xml"/><Relationship Id="rId154" Type="http://schemas.openxmlformats.org/officeDocument/2006/relationships/image" Target="../media/image2858.png"/><Relationship Id="rId175" Type="http://schemas.openxmlformats.org/officeDocument/2006/relationships/customXml" Target="../ink/ink3001.xml"/><Relationship Id="rId196" Type="http://schemas.openxmlformats.org/officeDocument/2006/relationships/image" Target="../media/image2879.png"/><Relationship Id="rId200" Type="http://schemas.openxmlformats.org/officeDocument/2006/relationships/image" Target="../media/image2881.png"/><Relationship Id="rId16" Type="http://schemas.openxmlformats.org/officeDocument/2006/relationships/customXml" Target="../ink/ink2922.xml"/><Relationship Id="rId221" Type="http://schemas.openxmlformats.org/officeDocument/2006/relationships/customXml" Target="../ink/ink3024.xml"/><Relationship Id="rId37" Type="http://schemas.openxmlformats.org/officeDocument/2006/relationships/image" Target="../media/image2799.png"/><Relationship Id="rId58" Type="http://schemas.openxmlformats.org/officeDocument/2006/relationships/image" Target="../media/image2810.png"/><Relationship Id="rId79" Type="http://schemas.openxmlformats.org/officeDocument/2006/relationships/customXml" Target="../ink/ink2953.xml"/><Relationship Id="rId102" Type="http://schemas.openxmlformats.org/officeDocument/2006/relationships/image" Target="../media/image2832.png"/><Relationship Id="rId123" Type="http://schemas.openxmlformats.org/officeDocument/2006/relationships/customXml" Target="../ink/ink2975.xml"/><Relationship Id="rId144" Type="http://schemas.openxmlformats.org/officeDocument/2006/relationships/image" Target="../media/image2853.png"/><Relationship Id="rId90" Type="http://schemas.openxmlformats.org/officeDocument/2006/relationships/image" Target="../media/image2826.png"/><Relationship Id="rId165" Type="http://schemas.openxmlformats.org/officeDocument/2006/relationships/customXml" Target="../ink/ink2996.xml"/><Relationship Id="rId186" Type="http://schemas.openxmlformats.org/officeDocument/2006/relationships/image" Target="../media/image2874.png"/><Relationship Id="rId211" Type="http://schemas.openxmlformats.org/officeDocument/2006/relationships/customXml" Target="../ink/ink3019.xml"/><Relationship Id="rId27" Type="http://schemas.openxmlformats.org/officeDocument/2006/relationships/image" Target="../media/image2794.png"/><Relationship Id="rId48" Type="http://schemas.openxmlformats.org/officeDocument/2006/relationships/image" Target="../media/image2805.png"/><Relationship Id="rId69" Type="http://schemas.openxmlformats.org/officeDocument/2006/relationships/customXml" Target="../ink/ink2948.xml"/><Relationship Id="rId113" Type="http://schemas.openxmlformats.org/officeDocument/2006/relationships/customXml" Target="../ink/ink2970.xml"/><Relationship Id="rId134" Type="http://schemas.openxmlformats.org/officeDocument/2006/relationships/image" Target="../media/image2848.png"/><Relationship Id="rId80" Type="http://schemas.openxmlformats.org/officeDocument/2006/relationships/image" Target="../media/image2821.png"/><Relationship Id="rId155" Type="http://schemas.openxmlformats.org/officeDocument/2006/relationships/customXml" Target="../ink/ink2991.xml"/><Relationship Id="rId176" Type="http://schemas.openxmlformats.org/officeDocument/2006/relationships/image" Target="../media/image2869.png"/><Relationship Id="rId197" Type="http://schemas.openxmlformats.org/officeDocument/2006/relationships/customXml" Target="../ink/ink3012.xml"/><Relationship Id="rId201" Type="http://schemas.openxmlformats.org/officeDocument/2006/relationships/customXml" Target="../ink/ink3014.xml"/><Relationship Id="rId222" Type="http://schemas.openxmlformats.org/officeDocument/2006/relationships/image" Target="../media/image2892.png"/><Relationship Id="rId17" Type="http://schemas.openxmlformats.org/officeDocument/2006/relationships/image" Target="../media/image2789.png"/><Relationship Id="rId38" Type="http://schemas.openxmlformats.org/officeDocument/2006/relationships/customXml" Target="../ink/ink2933.xml"/><Relationship Id="rId59" Type="http://schemas.openxmlformats.org/officeDocument/2006/relationships/customXml" Target="../ink/ink2943.xml"/><Relationship Id="rId103" Type="http://schemas.openxmlformats.org/officeDocument/2006/relationships/customXml" Target="../ink/ink2965.xml"/><Relationship Id="rId124" Type="http://schemas.openxmlformats.org/officeDocument/2006/relationships/image" Target="../media/image2843.png"/><Relationship Id="rId70" Type="http://schemas.openxmlformats.org/officeDocument/2006/relationships/image" Target="../media/image2816.png"/><Relationship Id="rId91" Type="http://schemas.openxmlformats.org/officeDocument/2006/relationships/customXml" Target="../ink/ink2959.xml"/><Relationship Id="rId145" Type="http://schemas.openxmlformats.org/officeDocument/2006/relationships/customXml" Target="../ink/ink2986.xml"/><Relationship Id="rId166" Type="http://schemas.openxmlformats.org/officeDocument/2006/relationships/image" Target="../media/image2864.png"/><Relationship Id="rId187" Type="http://schemas.openxmlformats.org/officeDocument/2006/relationships/customXml" Target="../ink/ink30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87.png"/><Relationship Id="rId28" Type="http://schemas.openxmlformats.org/officeDocument/2006/relationships/customXml" Target="../ink/ink2928.xml"/><Relationship Id="rId49" Type="http://schemas.openxmlformats.org/officeDocument/2006/relationships/customXml" Target="../ink/ink2938.xml"/><Relationship Id="rId114" Type="http://schemas.openxmlformats.org/officeDocument/2006/relationships/image" Target="../media/image2838.png"/><Relationship Id="rId60" Type="http://schemas.openxmlformats.org/officeDocument/2006/relationships/image" Target="../media/image2811.png"/><Relationship Id="rId81" Type="http://schemas.openxmlformats.org/officeDocument/2006/relationships/customXml" Target="../ink/ink2954.xml"/><Relationship Id="rId135" Type="http://schemas.openxmlformats.org/officeDocument/2006/relationships/customXml" Target="../ink/ink2981.xml"/><Relationship Id="rId156" Type="http://schemas.openxmlformats.org/officeDocument/2006/relationships/image" Target="../media/image2859.png"/><Relationship Id="rId177" Type="http://schemas.openxmlformats.org/officeDocument/2006/relationships/customXml" Target="../ink/ink3002.xml"/><Relationship Id="rId198" Type="http://schemas.openxmlformats.org/officeDocument/2006/relationships/image" Target="../media/image2880.png"/><Relationship Id="rId202" Type="http://schemas.openxmlformats.org/officeDocument/2006/relationships/image" Target="../media/image2882.png"/><Relationship Id="rId223" Type="http://schemas.openxmlformats.org/officeDocument/2006/relationships/customXml" Target="../ink/ink3025.xml"/><Relationship Id="rId18" Type="http://schemas.openxmlformats.org/officeDocument/2006/relationships/customXml" Target="../ink/ink2923.xml"/><Relationship Id="rId39" Type="http://schemas.openxmlformats.org/officeDocument/2006/relationships/image" Target="../media/image2800.png"/><Relationship Id="rId50" Type="http://schemas.openxmlformats.org/officeDocument/2006/relationships/image" Target="../media/image2806.png"/><Relationship Id="rId104" Type="http://schemas.openxmlformats.org/officeDocument/2006/relationships/image" Target="../media/image2833.png"/><Relationship Id="rId125" Type="http://schemas.openxmlformats.org/officeDocument/2006/relationships/customXml" Target="../ink/ink2976.xml"/><Relationship Id="rId146" Type="http://schemas.openxmlformats.org/officeDocument/2006/relationships/image" Target="../media/image2854.png"/><Relationship Id="rId167" Type="http://schemas.openxmlformats.org/officeDocument/2006/relationships/customXml" Target="../ink/ink2997.xml"/><Relationship Id="rId188" Type="http://schemas.openxmlformats.org/officeDocument/2006/relationships/image" Target="../media/image2875.png"/><Relationship Id="rId71" Type="http://schemas.openxmlformats.org/officeDocument/2006/relationships/customXml" Target="../ink/ink2949.xml"/><Relationship Id="rId92" Type="http://schemas.openxmlformats.org/officeDocument/2006/relationships/image" Target="../media/image2827.png"/><Relationship Id="rId213" Type="http://schemas.openxmlformats.org/officeDocument/2006/relationships/customXml" Target="../ink/ink3020.xml"/><Relationship Id="rId2" Type="http://schemas.openxmlformats.org/officeDocument/2006/relationships/customXml" Target="../ink/ink2915.xml"/><Relationship Id="rId29" Type="http://schemas.openxmlformats.org/officeDocument/2006/relationships/image" Target="../media/image2795.png"/><Relationship Id="rId40" Type="http://schemas.openxmlformats.org/officeDocument/2006/relationships/customXml" Target="../ink/ink2934.xml"/><Relationship Id="rId115" Type="http://schemas.openxmlformats.org/officeDocument/2006/relationships/customXml" Target="../ink/ink2971.xml"/><Relationship Id="rId136" Type="http://schemas.openxmlformats.org/officeDocument/2006/relationships/image" Target="../media/image2849.png"/><Relationship Id="rId157" Type="http://schemas.openxmlformats.org/officeDocument/2006/relationships/customXml" Target="../ink/ink2992.xml"/><Relationship Id="rId178" Type="http://schemas.openxmlformats.org/officeDocument/2006/relationships/image" Target="../media/image2870.png"/><Relationship Id="rId61" Type="http://schemas.openxmlformats.org/officeDocument/2006/relationships/customXml" Target="../ink/ink2944.xml"/><Relationship Id="rId82" Type="http://schemas.openxmlformats.org/officeDocument/2006/relationships/image" Target="../media/image2822.png"/><Relationship Id="rId199" Type="http://schemas.openxmlformats.org/officeDocument/2006/relationships/customXml" Target="../ink/ink3013.xml"/><Relationship Id="rId203" Type="http://schemas.openxmlformats.org/officeDocument/2006/relationships/customXml" Target="../ink/ink3015.xml"/><Relationship Id="rId19" Type="http://schemas.openxmlformats.org/officeDocument/2006/relationships/image" Target="../media/image2790.png"/><Relationship Id="rId224" Type="http://schemas.openxmlformats.org/officeDocument/2006/relationships/image" Target="../media/image2893.png"/><Relationship Id="rId30" Type="http://schemas.openxmlformats.org/officeDocument/2006/relationships/customXml" Target="../ink/ink2929.xml"/><Relationship Id="rId105" Type="http://schemas.openxmlformats.org/officeDocument/2006/relationships/customXml" Target="../ink/ink2966.xml"/><Relationship Id="rId126" Type="http://schemas.openxmlformats.org/officeDocument/2006/relationships/image" Target="../media/image2844.png"/><Relationship Id="rId147" Type="http://schemas.openxmlformats.org/officeDocument/2006/relationships/customXml" Target="../ink/ink2987.xml"/><Relationship Id="rId168" Type="http://schemas.openxmlformats.org/officeDocument/2006/relationships/image" Target="../media/image2865.png"/><Relationship Id="rId51" Type="http://schemas.openxmlformats.org/officeDocument/2006/relationships/customXml" Target="../ink/ink2939.xml"/><Relationship Id="rId72" Type="http://schemas.openxmlformats.org/officeDocument/2006/relationships/image" Target="../media/image2817.png"/><Relationship Id="rId93" Type="http://schemas.openxmlformats.org/officeDocument/2006/relationships/customXml" Target="../ink/ink2960.xml"/><Relationship Id="rId189" Type="http://schemas.openxmlformats.org/officeDocument/2006/relationships/customXml" Target="../ink/ink300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image" Target="../media/image1.emf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84.xml"/><Relationship Id="rId21" Type="http://schemas.openxmlformats.org/officeDocument/2006/relationships/customXml" Target="../ink/ink3036.xml"/><Relationship Id="rId324" Type="http://schemas.openxmlformats.org/officeDocument/2006/relationships/image" Target="../media/image3055.png"/><Relationship Id="rId531" Type="http://schemas.openxmlformats.org/officeDocument/2006/relationships/customXml" Target="../ink/ink3291.xml"/><Relationship Id="rId170" Type="http://schemas.openxmlformats.org/officeDocument/2006/relationships/image" Target="../media/image2978.png"/><Relationship Id="rId268" Type="http://schemas.openxmlformats.org/officeDocument/2006/relationships/image" Target="../media/image3027.png"/><Relationship Id="rId475" Type="http://schemas.openxmlformats.org/officeDocument/2006/relationships/customXml" Target="../ink/ink3263.xml"/><Relationship Id="rId32" Type="http://schemas.openxmlformats.org/officeDocument/2006/relationships/image" Target="../media/image2909.png"/><Relationship Id="rId128" Type="http://schemas.openxmlformats.org/officeDocument/2006/relationships/image" Target="../media/image2957.png"/><Relationship Id="rId335" Type="http://schemas.openxmlformats.org/officeDocument/2006/relationships/customXml" Target="../ink/ink3193.xml"/><Relationship Id="rId542" Type="http://schemas.openxmlformats.org/officeDocument/2006/relationships/image" Target="../media/image3164.png"/><Relationship Id="rId181" Type="http://schemas.openxmlformats.org/officeDocument/2006/relationships/customXml" Target="../ink/ink3116.xml"/><Relationship Id="rId402" Type="http://schemas.openxmlformats.org/officeDocument/2006/relationships/image" Target="../media/image3094.png"/><Relationship Id="rId279" Type="http://schemas.openxmlformats.org/officeDocument/2006/relationships/customXml" Target="../ink/ink3165.xml"/><Relationship Id="rId486" Type="http://schemas.openxmlformats.org/officeDocument/2006/relationships/image" Target="../media/image3136.png"/><Relationship Id="rId43" Type="http://schemas.openxmlformats.org/officeDocument/2006/relationships/customXml" Target="../ink/ink3047.xml"/><Relationship Id="rId139" Type="http://schemas.openxmlformats.org/officeDocument/2006/relationships/customXml" Target="../ink/ink3095.xml"/><Relationship Id="rId346" Type="http://schemas.openxmlformats.org/officeDocument/2006/relationships/image" Target="../media/image3066.png"/><Relationship Id="rId85" Type="http://schemas.openxmlformats.org/officeDocument/2006/relationships/customXml" Target="../ink/ink3068.xml"/><Relationship Id="rId150" Type="http://schemas.openxmlformats.org/officeDocument/2006/relationships/image" Target="../media/image2968.png"/><Relationship Id="rId192" Type="http://schemas.openxmlformats.org/officeDocument/2006/relationships/image" Target="../media/image2989.png"/><Relationship Id="rId206" Type="http://schemas.openxmlformats.org/officeDocument/2006/relationships/image" Target="../media/image2996.png"/><Relationship Id="rId413" Type="http://schemas.openxmlformats.org/officeDocument/2006/relationships/customXml" Target="../ink/ink3232.xml"/><Relationship Id="rId248" Type="http://schemas.openxmlformats.org/officeDocument/2006/relationships/image" Target="../media/image3017.png"/><Relationship Id="rId455" Type="http://schemas.openxmlformats.org/officeDocument/2006/relationships/customXml" Target="../ink/ink3253.xml"/><Relationship Id="rId497" Type="http://schemas.openxmlformats.org/officeDocument/2006/relationships/customXml" Target="../ink/ink3274.xml"/><Relationship Id="rId12" Type="http://schemas.openxmlformats.org/officeDocument/2006/relationships/image" Target="../media/image2899.png"/><Relationship Id="rId108" Type="http://schemas.openxmlformats.org/officeDocument/2006/relationships/image" Target="../media/image2947.png"/><Relationship Id="rId315" Type="http://schemas.openxmlformats.org/officeDocument/2006/relationships/customXml" Target="../ink/ink3183.xml"/><Relationship Id="rId357" Type="http://schemas.openxmlformats.org/officeDocument/2006/relationships/customXml" Target="../ink/ink3204.xml"/><Relationship Id="rId522" Type="http://schemas.openxmlformats.org/officeDocument/2006/relationships/image" Target="../media/image3154.png"/><Relationship Id="rId54" Type="http://schemas.openxmlformats.org/officeDocument/2006/relationships/image" Target="../media/image2920.png"/><Relationship Id="rId96" Type="http://schemas.openxmlformats.org/officeDocument/2006/relationships/image" Target="../media/image2941.png"/><Relationship Id="rId161" Type="http://schemas.openxmlformats.org/officeDocument/2006/relationships/customXml" Target="../ink/ink3106.xml"/><Relationship Id="rId217" Type="http://schemas.openxmlformats.org/officeDocument/2006/relationships/customXml" Target="../ink/ink3134.xml"/><Relationship Id="rId399" Type="http://schemas.openxmlformats.org/officeDocument/2006/relationships/customXml" Target="../ink/ink3225.xml"/><Relationship Id="rId259" Type="http://schemas.openxmlformats.org/officeDocument/2006/relationships/customXml" Target="../ink/ink3155.xml"/><Relationship Id="rId424" Type="http://schemas.openxmlformats.org/officeDocument/2006/relationships/image" Target="../media/image3105.png"/><Relationship Id="rId466" Type="http://schemas.openxmlformats.org/officeDocument/2006/relationships/image" Target="../media/image3126.png"/><Relationship Id="rId23" Type="http://schemas.openxmlformats.org/officeDocument/2006/relationships/customXml" Target="../ink/ink3037.xml"/><Relationship Id="rId119" Type="http://schemas.openxmlformats.org/officeDocument/2006/relationships/customXml" Target="../ink/ink3085.xml"/><Relationship Id="rId270" Type="http://schemas.openxmlformats.org/officeDocument/2006/relationships/image" Target="../media/image3028.png"/><Relationship Id="rId326" Type="http://schemas.openxmlformats.org/officeDocument/2006/relationships/image" Target="../media/image3056.png"/><Relationship Id="rId533" Type="http://schemas.openxmlformats.org/officeDocument/2006/relationships/customXml" Target="../ink/ink3292.xml"/><Relationship Id="rId65" Type="http://schemas.openxmlformats.org/officeDocument/2006/relationships/customXml" Target="../ink/ink3058.xml"/><Relationship Id="rId130" Type="http://schemas.openxmlformats.org/officeDocument/2006/relationships/image" Target="../media/image2958.png"/><Relationship Id="rId368" Type="http://schemas.openxmlformats.org/officeDocument/2006/relationships/image" Target="../media/image3077.png"/><Relationship Id="rId172" Type="http://schemas.openxmlformats.org/officeDocument/2006/relationships/image" Target="../media/image2979.png"/><Relationship Id="rId228" Type="http://schemas.openxmlformats.org/officeDocument/2006/relationships/image" Target="../media/image3007.png"/><Relationship Id="rId435" Type="http://schemas.openxmlformats.org/officeDocument/2006/relationships/customXml" Target="../ink/ink3243.xml"/><Relationship Id="rId477" Type="http://schemas.openxmlformats.org/officeDocument/2006/relationships/customXml" Target="../ink/ink3264.xml"/><Relationship Id="rId281" Type="http://schemas.openxmlformats.org/officeDocument/2006/relationships/customXml" Target="../ink/ink3166.xml"/><Relationship Id="rId337" Type="http://schemas.openxmlformats.org/officeDocument/2006/relationships/customXml" Target="../ink/ink3194.xml"/><Relationship Id="rId502" Type="http://schemas.openxmlformats.org/officeDocument/2006/relationships/image" Target="../media/image3144.png"/><Relationship Id="rId34" Type="http://schemas.openxmlformats.org/officeDocument/2006/relationships/image" Target="../media/image2910.png"/><Relationship Id="rId76" Type="http://schemas.openxmlformats.org/officeDocument/2006/relationships/image" Target="../media/image2931.png"/><Relationship Id="rId141" Type="http://schemas.openxmlformats.org/officeDocument/2006/relationships/customXml" Target="../ink/ink3096.xml"/><Relationship Id="rId379" Type="http://schemas.openxmlformats.org/officeDocument/2006/relationships/customXml" Target="../ink/ink3215.xml"/><Relationship Id="rId7" Type="http://schemas.openxmlformats.org/officeDocument/2006/relationships/customXml" Target="../ink/ink3029.xml"/><Relationship Id="rId183" Type="http://schemas.openxmlformats.org/officeDocument/2006/relationships/customXml" Target="../ink/ink3117.xml"/><Relationship Id="rId239" Type="http://schemas.openxmlformats.org/officeDocument/2006/relationships/customXml" Target="../ink/ink3145.xml"/><Relationship Id="rId390" Type="http://schemas.openxmlformats.org/officeDocument/2006/relationships/image" Target="../media/image3088.png"/><Relationship Id="rId404" Type="http://schemas.openxmlformats.org/officeDocument/2006/relationships/image" Target="../media/image3095.png"/><Relationship Id="rId446" Type="http://schemas.openxmlformats.org/officeDocument/2006/relationships/image" Target="../media/image3116.png"/><Relationship Id="rId250" Type="http://schemas.openxmlformats.org/officeDocument/2006/relationships/image" Target="../media/image3018.png"/><Relationship Id="rId292" Type="http://schemas.openxmlformats.org/officeDocument/2006/relationships/image" Target="../media/image3039.png"/><Relationship Id="rId306" Type="http://schemas.openxmlformats.org/officeDocument/2006/relationships/image" Target="../media/image3046.png"/><Relationship Id="rId488" Type="http://schemas.openxmlformats.org/officeDocument/2006/relationships/image" Target="../media/image3137.png"/><Relationship Id="rId45" Type="http://schemas.openxmlformats.org/officeDocument/2006/relationships/customXml" Target="../ink/ink3048.xml"/><Relationship Id="rId87" Type="http://schemas.openxmlformats.org/officeDocument/2006/relationships/customXml" Target="../ink/ink3069.xml"/><Relationship Id="rId110" Type="http://schemas.openxmlformats.org/officeDocument/2006/relationships/image" Target="../media/image2948.png"/><Relationship Id="rId348" Type="http://schemas.openxmlformats.org/officeDocument/2006/relationships/image" Target="../media/image3067.png"/><Relationship Id="rId513" Type="http://schemas.openxmlformats.org/officeDocument/2006/relationships/customXml" Target="../ink/ink3282.xml"/><Relationship Id="rId152" Type="http://schemas.openxmlformats.org/officeDocument/2006/relationships/image" Target="../media/image2969.png"/><Relationship Id="rId194" Type="http://schemas.openxmlformats.org/officeDocument/2006/relationships/image" Target="../media/image2990.png"/><Relationship Id="rId208" Type="http://schemas.openxmlformats.org/officeDocument/2006/relationships/image" Target="../media/image2997.png"/><Relationship Id="rId415" Type="http://schemas.openxmlformats.org/officeDocument/2006/relationships/customXml" Target="../ink/ink3233.xml"/><Relationship Id="rId457" Type="http://schemas.openxmlformats.org/officeDocument/2006/relationships/customXml" Target="../ink/ink3254.xml"/><Relationship Id="rId261" Type="http://schemas.openxmlformats.org/officeDocument/2006/relationships/customXml" Target="../ink/ink3156.xml"/><Relationship Id="rId499" Type="http://schemas.openxmlformats.org/officeDocument/2006/relationships/customXml" Target="../ink/ink3275.xml"/><Relationship Id="rId14" Type="http://schemas.openxmlformats.org/officeDocument/2006/relationships/image" Target="../media/image2900.png"/><Relationship Id="rId56" Type="http://schemas.openxmlformats.org/officeDocument/2006/relationships/image" Target="../media/image2921.png"/><Relationship Id="rId317" Type="http://schemas.openxmlformats.org/officeDocument/2006/relationships/customXml" Target="../ink/ink3184.xml"/><Relationship Id="rId359" Type="http://schemas.openxmlformats.org/officeDocument/2006/relationships/customXml" Target="../ink/ink3205.xml"/><Relationship Id="rId524" Type="http://schemas.openxmlformats.org/officeDocument/2006/relationships/image" Target="../media/image3155.png"/><Relationship Id="rId98" Type="http://schemas.openxmlformats.org/officeDocument/2006/relationships/image" Target="../media/image2942.png"/><Relationship Id="rId121" Type="http://schemas.openxmlformats.org/officeDocument/2006/relationships/customXml" Target="../ink/ink3086.xml"/><Relationship Id="rId163" Type="http://schemas.openxmlformats.org/officeDocument/2006/relationships/customXml" Target="../ink/ink3107.xml"/><Relationship Id="rId219" Type="http://schemas.openxmlformats.org/officeDocument/2006/relationships/customXml" Target="../ink/ink3135.xml"/><Relationship Id="rId370" Type="http://schemas.openxmlformats.org/officeDocument/2006/relationships/image" Target="../media/image3078.png"/><Relationship Id="rId426" Type="http://schemas.openxmlformats.org/officeDocument/2006/relationships/image" Target="../media/image3106.png"/><Relationship Id="rId230" Type="http://schemas.openxmlformats.org/officeDocument/2006/relationships/image" Target="../media/image3008.png"/><Relationship Id="rId468" Type="http://schemas.openxmlformats.org/officeDocument/2006/relationships/image" Target="../media/image3127.png"/><Relationship Id="rId25" Type="http://schemas.openxmlformats.org/officeDocument/2006/relationships/customXml" Target="../ink/ink3038.xml"/><Relationship Id="rId67" Type="http://schemas.openxmlformats.org/officeDocument/2006/relationships/customXml" Target="../ink/ink3059.xml"/><Relationship Id="rId272" Type="http://schemas.openxmlformats.org/officeDocument/2006/relationships/image" Target="../media/image3029.png"/><Relationship Id="rId328" Type="http://schemas.openxmlformats.org/officeDocument/2006/relationships/image" Target="../media/image3057.png"/><Relationship Id="rId535" Type="http://schemas.openxmlformats.org/officeDocument/2006/relationships/customXml" Target="../ink/ink3293.xml"/><Relationship Id="rId132" Type="http://schemas.openxmlformats.org/officeDocument/2006/relationships/image" Target="../media/image2959.png"/><Relationship Id="rId174" Type="http://schemas.openxmlformats.org/officeDocument/2006/relationships/image" Target="../media/image2980.png"/><Relationship Id="rId381" Type="http://schemas.openxmlformats.org/officeDocument/2006/relationships/customXml" Target="../ink/ink3216.xml"/><Relationship Id="rId241" Type="http://schemas.openxmlformats.org/officeDocument/2006/relationships/customXml" Target="../ink/ink3146.xml"/><Relationship Id="rId437" Type="http://schemas.openxmlformats.org/officeDocument/2006/relationships/customXml" Target="../ink/ink3244.xml"/><Relationship Id="rId479" Type="http://schemas.openxmlformats.org/officeDocument/2006/relationships/customXml" Target="../ink/ink3265.xml"/><Relationship Id="rId36" Type="http://schemas.openxmlformats.org/officeDocument/2006/relationships/image" Target="../media/image2911.png"/><Relationship Id="rId283" Type="http://schemas.openxmlformats.org/officeDocument/2006/relationships/customXml" Target="../ink/ink3167.xml"/><Relationship Id="rId339" Type="http://schemas.openxmlformats.org/officeDocument/2006/relationships/customXml" Target="../ink/ink3195.xml"/><Relationship Id="rId490" Type="http://schemas.openxmlformats.org/officeDocument/2006/relationships/image" Target="../media/image3138.png"/><Relationship Id="rId504" Type="http://schemas.openxmlformats.org/officeDocument/2006/relationships/image" Target="../media/image3145.png"/><Relationship Id="rId78" Type="http://schemas.openxmlformats.org/officeDocument/2006/relationships/image" Target="../media/image2932.png"/><Relationship Id="rId101" Type="http://schemas.openxmlformats.org/officeDocument/2006/relationships/customXml" Target="../ink/ink3076.xml"/><Relationship Id="rId143" Type="http://schemas.openxmlformats.org/officeDocument/2006/relationships/customXml" Target="../ink/ink3097.xml"/><Relationship Id="rId185" Type="http://schemas.openxmlformats.org/officeDocument/2006/relationships/customXml" Target="../ink/ink3118.xml"/><Relationship Id="rId350" Type="http://schemas.openxmlformats.org/officeDocument/2006/relationships/image" Target="../media/image3068.png"/><Relationship Id="rId406" Type="http://schemas.openxmlformats.org/officeDocument/2006/relationships/image" Target="../media/image3096.png"/><Relationship Id="rId9" Type="http://schemas.openxmlformats.org/officeDocument/2006/relationships/customXml" Target="../ink/ink3030.xml"/><Relationship Id="rId210" Type="http://schemas.openxmlformats.org/officeDocument/2006/relationships/image" Target="../media/image2998.png"/><Relationship Id="rId392" Type="http://schemas.openxmlformats.org/officeDocument/2006/relationships/image" Target="../media/image3089.png"/><Relationship Id="rId448" Type="http://schemas.openxmlformats.org/officeDocument/2006/relationships/image" Target="../media/image3117.png"/><Relationship Id="rId252" Type="http://schemas.openxmlformats.org/officeDocument/2006/relationships/image" Target="../media/image3019.png"/><Relationship Id="rId294" Type="http://schemas.openxmlformats.org/officeDocument/2006/relationships/image" Target="../media/image3040.png"/><Relationship Id="rId308" Type="http://schemas.openxmlformats.org/officeDocument/2006/relationships/image" Target="../media/image3047.png"/><Relationship Id="rId515" Type="http://schemas.openxmlformats.org/officeDocument/2006/relationships/customXml" Target="../ink/ink3283.xml"/><Relationship Id="rId47" Type="http://schemas.openxmlformats.org/officeDocument/2006/relationships/customXml" Target="../ink/ink3049.xml"/><Relationship Id="rId89" Type="http://schemas.openxmlformats.org/officeDocument/2006/relationships/customXml" Target="../ink/ink3070.xml"/><Relationship Id="rId112" Type="http://schemas.openxmlformats.org/officeDocument/2006/relationships/image" Target="../media/image2949.png"/><Relationship Id="rId154" Type="http://schemas.openxmlformats.org/officeDocument/2006/relationships/image" Target="../media/image2970.png"/><Relationship Id="rId361" Type="http://schemas.openxmlformats.org/officeDocument/2006/relationships/customXml" Target="../ink/ink3206.xml"/><Relationship Id="rId196" Type="http://schemas.openxmlformats.org/officeDocument/2006/relationships/image" Target="../media/image2991.png"/><Relationship Id="rId417" Type="http://schemas.openxmlformats.org/officeDocument/2006/relationships/customXml" Target="../ink/ink3234.xml"/><Relationship Id="rId459" Type="http://schemas.openxmlformats.org/officeDocument/2006/relationships/customXml" Target="../ink/ink3255.xml"/><Relationship Id="rId16" Type="http://schemas.openxmlformats.org/officeDocument/2006/relationships/image" Target="../media/image2901.png"/><Relationship Id="rId221" Type="http://schemas.openxmlformats.org/officeDocument/2006/relationships/customXml" Target="../ink/ink3136.xml"/><Relationship Id="rId263" Type="http://schemas.openxmlformats.org/officeDocument/2006/relationships/customXml" Target="../ink/ink3157.xml"/><Relationship Id="rId319" Type="http://schemas.openxmlformats.org/officeDocument/2006/relationships/customXml" Target="../ink/ink3185.xml"/><Relationship Id="rId470" Type="http://schemas.openxmlformats.org/officeDocument/2006/relationships/image" Target="../media/image3128.png"/><Relationship Id="rId526" Type="http://schemas.openxmlformats.org/officeDocument/2006/relationships/image" Target="../media/image3156.png"/><Relationship Id="rId58" Type="http://schemas.openxmlformats.org/officeDocument/2006/relationships/image" Target="../media/image2922.png"/><Relationship Id="rId123" Type="http://schemas.openxmlformats.org/officeDocument/2006/relationships/customXml" Target="../ink/ink3087.xml"/><Relationship Id="rId330" Type="http://schemas.openxmlformats.org/officeDocument/2006/relationships/image" Target="../media/image3058.png"/><Relationship Id="rId165" Type="http://schemas.openxmlformats.org/officeDocument/2006/relationships/customXml" Target="../ink/ink3108.xml"/><Relationship Id="rId372" Type="http://schemas.openxmlformats.org/officeDocument/2006/relationships/image" Target="../media/image3079.png"/><Relationship Id="rId428" Type="http://schemas.openxmlformats.org/officeDocument/2006/relationships/image" Target="../media/image3107.png"/><Relationship Id="rId232" Type="http://schemas.openxmlformats.org/officeDocument/2006/relationships/image" Target="../media/image3009.png"/><Relationship Id="rId274" Type="http://schemas.openxmlformats.org/officeDocument/2006/relationships/image" Target="../media/image3030.png"/><Relationship Id="rId481" Type="http://schemas.openxmlformats.org/officeDocument/2006/relationships/customXml" Target="../ink/ink3266.xml"/><Relationship Id="rId27" Type="http://schemas.openxmlformats.org/officeDocument/2006/relationships/customXml" Target="../ink/ink3039.xml"/><Relationship Id="rId69" Type="http://schemas.openxmlformats.org/officeDocument/2006/relationships/customXml" Target="../ink/ink3060.xml"/><Relationship Id="rId134" Type="http://schemas.openxmlformats.org/officeDocument/2006/relationships/image" Target="../media/image2960.png"/><Relationship Id="rId537" Type="http://schemas.openxmlformats.org/officeDocument/2006/relationships/customXml" Target="../ink/ink3294.xml"/><Relationship Id="rId80" Type="http://schemas.openxmlformats.org/officeDocument/2006/relationships/image" Target="../media/image2933.png"/><Relationship Id="rId176" Type="http://schemas.openxmlformats.org/officeDocument/2006/relationships/image" Target="../media/image2981.png"/><Relationship Id="rId341" Type="http://schemas.openxmlformats.org/officeDocument/2006/relationships/customXml" Target="../ink/ink3196.xml"/><Relationship Id="rId383" Type="http://schemas.openxmlformats.org/officeDocument/2006/relationships/customXml" Target="../ink/ink3217.xml"/><Relationship Id="rId439" Type="http://schemas.openxmlformats.org/officeDocument/2006/relationships/customXml" Target="../ink/ink3245.xml"/><Relationship Id="rId201" Type="http://schemas.openxmlformats.org/officeDocument/2006/relationships/customXml" Target="../ink/ink3126.xml"/><Relationship Id="rId243" Type="http://schemas.openxmlformats.org/officeDocument/2006/relationships/customXml" Target="../ink/ink3147.xml"/><Relationship Id="rId285" Type="http://schemas.openxmlformats.org/officeDocument/2006/relationships/customXml" Target="../ink/ink3168.xml"/><Relationship Id="rId450" Type="http://schemas.openxmlformats.org/officeDocument/2006/relationships/image" Target="../media/image3118.png"/><Relationship Id="rId506" Type="http://schemas.openxmlformats.org/officeDocument/2006/relationships/image" Target="../media/image3146.png"/><Relationship Id="rId38" Type="http://schemas.openxmlformats.org/officeDocument/2006/relationships/image" Target="../media/image2912.png"/><Relationship Id="rId103" Type="http://schemas.openxmlformats.org/officeDocument/2006/relationships/customXml" Target="../ink/ink3077.xml"/><Relationship Id="rId310" Type="http://schemas.openxmlformats.org/officeDocument/2006/relationships/image" Target="../media/image3048.png"/><Relationship Id="rId492" Type="http://schemas.openxmlformats.org/officeDocument/2006/relationships/image" Target="../media/image3139.png"/><Relationship Id="rId91" Type="http://schemas.openxmlformats.org/officeDocument/2006/relationships/customXml" Target="../ink/ink3071.xml"/><Relationship Id="rId145" Type="http://schemas.openxmlformats.org/officeDocument/2006/relationships/customXml" Target="../ink/ink3098.xml"/><Relationship Id="rId187" Type="http://schemas.openxmlformats.org/officeDocument/2006/relationships/customXml" Target="../ink/ink3119.xml"/><Relationship Id="rId352" Type="http://schemas.openxmlformats.org/officeDocument/2006/relationships/image" Target="../media/image3069.png"/><Relationship Id="rId394" Type="http://schemas.openxmlformats.org/officeDocument/2006/relationships/image" Target="../media/image3090.png"/><Relationship Id="rId408" Type="http://schemas.openxmlformats.org/officeDocument/2006/relationships/image" Target="../media/image3097.png"/><Relationship Id="rId212" Type="http://schemas.openxmlformats.org/officeDocument/2006/relationships/image" Target="../media/image2999.png"/><Relationship Id="rId254" Type="http://schemas.openxmlformats.org/officeDocument/2006/relationships/image" Target="../media/image3020.png"/><Relationship Id="rId49" Type="http://schemas.openxmlformats.org/officeDocument/2006/relationships/customXml" Target="../ink/ink3050.xml"/><Relationship Id="rId114" Type="http://schemas.openxmlformats.org/officeDocument/2006/relationships/image" Target="../media/image2950.png"/><Relationship Id="rId296" Type="http://schemas.openxmlformats.org/officeDocument/2006/relationships/image" Target="../media/image3041.png"/><Relationship Id="rId461" Type="http://schemas.openxmlformats.org/officeDocument/2006/relationships/customXml" Target="../ink/ink3256.xml"/><Relationship Id="rId517" Type="http://schemas.openxmlformats.org/officeDocument/2006/relationships/customXml" Target="../ink/ink3284.xml"/><Relationship Id="rId60" Type="http://schemas.openxmlformats.org/officeDocument/2006/relationships/image" Target="../media/image2923.png"/><Relationship Id="rId156" Type="http://schemas.openxmlformats.org/officeDocument/2006/relationships/image" Target="../media/image2971.png"/><Relationship Id="rId198" Type="http://schemas.openxmlformats.org/officeDocument/2006/relationships/image" Target="../media/image2992.png"/><Relationship Id="rId321" Type="http://schemas.openxmlformats.org/officeDocument/2006/relationships/customXml" Target="../ink/ink3186.xml"/><Relationship Id="rId363" Type="http://schemas.openxmlformats.org/officeDocument/2006/relationships/customXml" Target="../ink/ink3207.xml"/><Relationship Id="rId419" Type="http://schemas.openxmlformats.org/officeDocument/2006/relationships/customXml" Target="../ink/ink3235.xml"/><Relationship Id="rId223" Type="http://schemas.openxmlformats.org/officeDocument/2006/relationships/customXml" Target="../ink/ink3137.xml"/><Relationship Id="rId430" Type="http://schemas.openxmlformats.org/officeDocument/2006/relationships/image" Target="../media/image3108.png"/><Relationship Id="rId18" Type="http://schemas.openxmlformats.org/officeDocument/2006/relationships/image" Target="../media/image2902.png"/><Relationship Id="rId265" Type="http://schemas.openxmlformats.org/officeDocument/2006/relationships/customXml" Target="../ink/ink3158.xml"/><Relationship Id="rId472" Type="http://schemas.openxmlformats.org/officeDocument/2006/relationships/image" Target="../media/image3129.png"/><Relationship Id="rId528" Type="http://schemas.openxmlformats.org/officeDocument/2006/relationships/image" Target="../media/image3157.png"/><Relationship Id="rId125" Type="http://schemas.openxmlformats.org/officeDocument/2006/relationships/customXml" Target="../ink/ink3088.xml"/><Relationship Id="rId167" Type="http://schemas.openxmlformats.org/officeDocument/2006/relationships/customXml" Target="../ink/ink3109.xml"/><Relationship Id="rId332" Type="http://schemas.openxmlformats.org/officeDocument/2006/relationships/image" Target="../media/image3059.png"/><Relationship Id="rId374" Type="http://schemas.openxmlformats.org/officeDocument/2006/relationships/image" Target="../media/image3080.png"/><Relationship Id="rId71" Type="http://schemas.openxmlformats.org/officeDocument/2006/relationships/customXml" Target="../ink/ink3061.xml"/><Relationship Id="rId234" Type="http://schemas.openxmlformats.org/officeDocument/2006/relationships/image" Target="../media/image3010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040.xml"/><Relationship Id="rId276" Type="http://schemas.openxmlformats.org/officeDocument/2006/relationships/image" Target="../media/image3031.png"/><Relationship Id="rId441" Type="http://schemas.openxmlformats.org/officeDocument/2006/relationships/customXml" Target="../ink/ink3246.xml"/><Relationship Id="rId483" Type="http://schemas.openxmlformats.org/officeDocument/2006/relationships/customXml" Target="../ink/ink3267.xml"/><Relationship Id="rId539" Type="http://schemas.openxmlformats.org/officeDocument/2006/relationships/customXml" Target="../ink/ink3295.xml"/><Relationship Id="rId40" Type="http://schemas.openxmlformats.org/officeDocument/2006/relationships/image" Target="../media/image2913.png"/><Relationship Id="rId136" Type="http://schemas.openxmlformats.org/officeDocument/2006/relationships/image" Target="../media/image2961.png"/><Relationship Id="rId178" Type="http://schemas.openxmlformats.org/officeDocument/2006/relationships/image" Target="../media/image2982.png"/><Relationship Id="rId301" Type="http://schemas.openxmlformats.org/officeDocument/2006/relationships/customXml" Target="../ink/ink3176.xml"/><Relationship Id="rId343" Type="http://schemas.openxmlformats.org/officeDocument/2006/relationships/customXml" Target="../ink/ink3197.xml"/><Relationship Id="rId82" Type="http://schemas.openxmlformats.org/officeDocument/2006/relationships/image" Target="../media/image2934.png"/><Relationship Id="rId203" Type="http://schemas.openxmlformats.org/officeDocument/2006/relationships/customXml" Target="../ink/ink3127.xml"/><Relationship Id="rId385" Type="http://schemas.openxmlformats.org/officeDocument/2006/relationships/customXml" Target="../ink/ink3218.xml"/><Relationship Id="rId245" Type="http://schemas.openxmlformats.org/officeDocument/2006/relationships/customXml" Target="../ink/ink3148.xml"/><Relationship Id="rId287" Type="http://schemas.openxmlformats.org/officeDocument/2006/relationships/customXml" Target="../ink/ink3169.xml"/><Relationship Id="rId410" Type="http://schemas.openxmlformats.org/officeDocument/2006/relationships/image" Target="../media/image3098.png"/><Relationship Id="rId452" Type="http://schemas.openxmlformats.org/officeDocument/2006/relationships/image" Target="../media/image3119.png"/><Relationship Id="rId494" Type="http://schemas.openxmlformats.org/officeDocument/2006/relationships/image" Target="../media/image3140.png"/><Relationship Id="rId508" Type="http://schemas.openxmlformats.org/officeDocument/2006/relationships/image" Target="../media/image3147.png"/><Relationship Id="rId105" Type="http://schemas.openxmlformats.org/officeDocument/2006/relationships/customXml" Target="../ink/ink3078.xml"/><Relationship Id="rId147" Type="http://schemas.openxmlformats.org/officeDocument/2006/relationships/customXml" Target="../ink/ink3099.xml"/><Relationship Id="rId312" Type="http://schemas.openxmlformats.org/officeDocument/2006/relationships/image" Target="../media/image3049.png"/><Relationship Id="rId354" Type="http://schemas.openxmlformats.org/officeDocument/2006/relationships/image" Target="../media/image3070.png"/><Relationship Id="rId51" Type="http://schemas.openxmlformats.org/officeDocument/2006/relationships/customXml" Target="../ink/ink3051.xml"/><Relationship Id="rId93" Type="http://schemas.openxmlformats.org/officeDocument/2006/relationships/customXml" Target="../ink/ink3072.xml"/><Relationship Id="rId189" Type="http://schemas.openxmlformats.org/officeDocument/2006/relationships/customXml" Target="../ink/ink3120.xml"/><Relationship Id="rId396" Type="http://schemas.openxmlformats.org/officeDocument/2006/relationships/image" Target="../media/image3091.png"/><Relationship Id="rId214" Type="http://schemas.openxmlformats.org/officeDocument/2006/relationships/image" Target="../media/image3000.png"/><Relationship Id="rId256" Type="http://schemas.openxmlformats.org/officeDocument/2006/relationships/image" Target="../media/image3021.png"/><Relationship Id="rId298" Type="http://schemas.openxmlformats.org/officeDocument/2006/relationships/image" Target="../media/image3042.png"/><Relationship Id="rId421" Type="http://schemas.openxmlformats.org/officeDocument/2006/relationships/customXml" Target="../ink/ink3236.xml"/><Relationship Id="rId463" Type="http://schemas.openxmlformats.org/officeDocument/2006/relationships/customXml" Target="../ink/ink3257.xml"/><Relationship Id="rId519" Type="http://schemas.openxmlformats.org/officeDocument/2006/relationships/customXml" Target="../ink/ink3285.xml"/><Relationship Id="rId116" Type="http://schemas.openxmlformats.org/officeDocument/2006/relationships/image" Target="../media/image2951.png"/><Relationship Id="rId158" Type="http://schemas.openxmlformats.org/officeDocument/2006/relationships/image" Target="../media/image2972.png"/><Relationship Id="rId323" Type="http://schemas.openxmlformats.org/officeDocument/2006/relationships/customXml" Target="../ink/ink3187.xml"/><Relationship Id="rId530" Type="http://schemas.openxmlformats.org/officeDocument/2006/relationships/image" Target="../media/image3158.png"/><Relationship Id="rId20" Type="http://schemas.openxmlformats.org/officeDocument/2006/relationships/image" Target="../media/image2903.png"/><Relationship Id="rId62" Type="http://schemas.openxmlformats.org/officeDocument/2006/relationships/image" Target="../media/image2924.png"/><Relationship Id="rId365" Type="http://schemas.openxmlformats.org/officeDocument/2006/relationships/customXml" Target="../ink/ink3208.xml"/><Relationship Id="rId225" Type="http://schemas.openxmlformats.org/officeDocument/2006/relationships/customXml" Target="../ink/ink3138.xml"/><Relationship Id="rId267" Type="http://schemas.openxmlformats.org/officeDocument/2006/relationships/customXml" Target="../ink/ink3159.xml"/><Relationship Id="rId432" Type="http://schemas.openxmlformats.org/officeDocument/2006/relationships/image" Target="../media/image3109.png"/><Relationship Id="rId474" Type="http://schemas.openxmlformats.org/officeDocument/2006/relationships/image" Target="../media/image3130.png"/><Relationship Id="rId127" Type="http://schemas.openxmlformats.org/officeDocument/2006/relationships/customXml" Target="../ink/ink3089.xml"/><Relationship Id="rId31" Type="http://schemas.openxmlformats.org/officeDocument/2006/relationships/customXml" Target="../ink/ink3041.xml"/><Relationship Id="rId73" Type="http://schemas.openxmlformats.org/officeDocument/2006/relationships/customXml" Target="../ink/ink3062.xml"/><Relationship Id="rId169" Type="http://schemas.openxmlformats.org/officeDocument/2006/relationships/customXml" Target="../ink/ink3110.xml"/><Relationship Id="rId334" Type="http://schemas.openxmlformats.org/officeDocument/2006/relationships/image" Target="../media/image3060.png"/><Relationship Id="rId376" Type="http://schemas.openxmlformats.org/officeDocument/2006/relationships/image" Target="../media/image3081.png"/><Relationship Id="rId541" Type="http://schemas.openxmlformats.org/officeDocument/2006/relationships/customXml" Target="../ink/ink3296.xml"/><Relationship Id="rId4" Type="http://schemas.openxmlformats.org/officeDocument/2006/relationships/image" Target="../media/image2895.png"/><Relationship Id="rId180" Type="http://schemas.openxmlformats.org/officeDocument/2006/relationships/image" Target="../media/image2983.png"/><Relationship Id="rId236" Type="http://schemas.openxmlformats.org/officeDocument/2006/relationships/image" Target="../media/image3011.png"/><Relationship Id="rId278" Type="http://schemas.openxmlformats.org/officeDocument/2006/relationships/image" Target="../media/image3032.png"/><Relationship Id="rId401" Type="http://schemas.openxmlformats.org/officeDocument/2006/relationships/customXml" Target="../ink/ink3226.xml"/><Relationship Id="rId443" Type="http://schemas.openxmlformats.org/officeDocument/2006/relationships/customXml" Target="../ink/ink3247.xml"/><Relationship Id="rId303" Type="http://schemas.openxmlformats.org/officeDocument/2006/relationships/customXml" Target="../ink/ink3177.xml"/><Relationship Id="rId485" Type="http://schemas.openxmlformats.org/officeDocument/2006/relationships/customXml" Target="../ink/ink3268.xml"/><Relationship Id="rId42" Type="http://schemas.openxmlformats.org/officeDocument/2006/relationships/image" Target="../media/image2914.png"/><Relationship Id="rId84" Type="http://schemas.openxmlformats.org/officeDocument/2006/relationships/image" Target="../media/image2935.png"/><Relationship Id="rId138" Type="http://schemas.openxmlformats.org/officeDocument/2006/relationships/image" Target="../media/image2962.png"/><Relationship Id="rId345" Type="http://schemas.openxmlformats.org/officeDocument/2006/relationships/customXml" Target="../ink/ink3198.xml"/><Relationship Id="rId387" Type="http://schemas.openxmlformats.org/officeDocument/2006/relationships/customXml" Target="../ink/ink3219.xml"/><Relationship Id="rId510" Type="http://schemas.openxmlformats.org/officeDocument/2006/relationships/image" Target="../media/image3148.png"/><Relationship Id="rId191" Type="http://schemas.openxmlformats.org/officeDocument/2006/relationships/customXml" Target="../ink/ink3121.xml"/><Relationship Id="rId205" Type="http://schemas.openxmlformats.org/officeDocument/2006/relationships/customXml" Target="../ink/ink3128.xml"/><Relationship Id="rId247" Type="http://schemas.openxmlformats.org/officeDocument/2006/relationships/customXml" Target="../ink/ink3149.xml"/><Relationship Id="rId412" Type="http://schemas.openxmlformats.org/officeDocument/2006/relationships/image" Target="../media/image3099.png"/><Relationship Id="rId107" Type="http://schemas.openxmlformats.org/officeDocument/2006/relationships/customXml" Target="../ink/ink3079.xml"/><Relationship Id="rId289" Type="http://schemas.openxmlformats.org/officeDocument/2006/relationships/customXml" Target="../ink/ink3170.xml"/><Relationship Id="rId454" Type="http://schemas.openxmlformats.org/officeDocument/2006/relationships/image" Target="../media/image3120.png"/><Relationship Id="rId496" Type="http://schemas.openxmlformats.org/officeDocument/2006/relationships/image" Target="../media/image3141.png"/><Relationship Id="rId11" Type="http://schemas.openxmlformats.org/officeDocument/2006/relationships/customXml" Target="../ink/ink3031.xml"/><Relationship Id="rId53" Type="http://schemas.openxmlformats.org/officeDocument/2006/relationships/customXml" Target="../ink/ink3052.xml"/><Relationship Id="rId149" Type="http://schemas.openxmlformats.org/officeDocument/2006/relationships/customXml" Target="../ink/ink3100.xml"/><Relationship Id="rId314" Type="http://schemas.openxmlformats.org/officeDocument/2006/relationships/image" Target="../media/image3050.png"/><Relationship Id="rId356" Type="http://schemas.openxmlformats.org/officeDocument/2006/relationships/image" Target="../media/image3071.png"/><Relationship Id="rId398" Type="http://schemas.openxmlformats.org/officeDocument/2006/relationships/image" Target="../media/image3092.png"/><Relationship Id="rId521" Type="http://schemas.openxmlformats.org/officeDocument/2006/relationships/customXml" Target="../ink/ink3286.xml"/><Relationship Id="rId95" Type="http://schemas.openxmlformats.org/officeDocument/2006/relationships/customXml" Target="../ink/ink3073.xml"/><Relationship Id="rId160" Type="http://schemas.openxmlformats.org/officeDocument/2006/relationships/image" Target="../media/image2973.png"/><Relationship Id="rId216" Type="http://schemas.openxmlformats.org/officeDocument/2006/relationships/image" Target="../media/image3001.png"/><Relationship Id="rId423" Type="http://schemas.openxmlformats.org/officeDocument/2006/relationships/customXml" Target="../ink/ink3237.xml"/><Relationship Id="rId258" Type="http://schemas.openxmlformats.org/officeDocument/2006/relationships/image" Target="../media/image3022.png"/><Relationship Id="rId465" Type="http://schemas.openxmlformats.org/officeDocument/2006/relationships/customXml" Target="../ink/ink3258.xml"/><Relationship Id="rId22" Type="http://schemas.openxmlformats.org/officeDocument/2006/relationships/image" Target="../media/image2904.png"/><Relationship Id="rId64" Type="http://schemas.openxmlformats.org/officeDocument/2006/relationships/image" Target="../media/image2925.png"/><Relationship Id="rId118" Type="http://schemas.openxmlformats.org/officeDocument/2006/relationships/image" Target="../media/image2952.png"/><Relationship Id="rId325" Type="http://schemas.openxmlformats.org/officeDocument/2006/relationships/customXml" Target="../ink/ink3188.xml"/><Relationship Id="rId367" Type="http://schemas.openxmlformats.org/officeDocument/2006/relationships/customXml" Target="../ink/ink3209.xml"/><Relationship Id="rId532" Type="http://schemas.openxmlformats.org/officeDocument/2006/relationships/image" Target="../media/image3159.png"/><Relationship Id="rId171" Type="http://schemas.openxmlformats.org/officeDocument/2006/relationships/customXml" Target="../ink/ink3111.xml"/><Relationship Id="rId227" Type="http://schemas.openxmlformats.org/officeDocument/2006/relationships/customXml" Target="../ink/ink3139.xml"/><Relationship Id="rId269" Type="http://schemas.openxmlformats.org/officeDocument/2006/relationships/customXml" Target="../ink/ink3160.xml"/><Relationship Id="rId434" Type="http://schemas.openxmlformats.org/officeDocument/2006/relationships/image" Target="../media/image3110.png"/><Relationship Id="rId476" Type="http://schemas.openxmlformats.org/officeDocument/2006/relationships/image" Target="../media/image3131.png"/><Relationship Id="rId33" Type="http://schemas.openxmlformats.org/officeDocument/2006/relationships/customXml" Target="../ink/ink3042.xml"/><Relationship Id="rId129" Type="http://schemas.openxmlformats.org/officeDocument/2006/relationships/customXml" Target="../ink/ink3090.xml"/><Relationship Id="rId280" Type="http://schemas.openxmlformats.org/officeDocument/2006/relationships/image" Target="../media/image3033.png"/><Relationship Id="rId336" Type="http://schemas.openxmlformats.org/officeDocument/2006/relationships/image" Target="../media/image3061.png"/><Relationship Id="rId501" Type="http://schemas.openxmlformats.org/officeDocument/2006/relationships/customXml" Target="../ink/ink3276.xml"/><Relationship Id="rId75" Type="http://schemas.openxmlformats.org/officeDocument/2006/relationships/customXml" Target="../ink/ink3063.xml"/><Relationship Id="rId140" Type="http://schemas.openxmlformats.org/officeDocument/2006/relationships/image" Target="../media/image2963.png"/><Relationship Id="rId182" Type="http://schemas.openxmlformats.org/officeDocument/2006/relationships/image" Target="../media/image2984.png"/><Relationship Id="rId378" Type="http://schemas.openxmlformats.org/officeDocument/2006/relationships/image" Target="../media/image3082.png"/><Relationship Id="rId403" Type="http://schemas.openxmlformats.org/officeDocument/2006/relationships/customXml" Target="../ink/ink3227.xml"/><Relationship Id="rId6" Type="http://schemas.openxmlformats.org/officeDocument/2006/relationships/image" Target="../media/image2896.png"/><Relationship Id="rId238" Type="http://schemas.openxmlformats.org/officeDocument/2006/relationships/image" Target="../media/image3012.png"/><Relationship Id="rId445" Type="http://schemas.openxmlformats.org/officeDocument/2006/relationships/customXml" Target="../ink/ink3248.xml"/><Relationship Id="rId487" Type="http://schemas.openxmlformats.org/officeDocument/2006/relationships/customXml" Target="../ink/ink3269.xml"/><Relationship Id="rId291" Type="http://schemas.openxmlformats.org/officeDocument/2006/relationships/customXml" Target="../ink/ink3171.xml"/><Relationship Id="rId305" Type="http://schemas.openxmlformats.org/officeDocument/2006/relationships/customXml" Target="../ink/ink3178.xml"/><Relationship Id="rId347" Type="http://schemas.openxmlformats.org/officeDocument/2006/relationships/customXml" Target="../ink/ink3199.xml"/><Relationship Id="rId512" Type="http://schemas.openxmlformats.org/officeDocument/2006/relationships/image" Target="../media/image3149.png"/><Relationship Id="rId44" Type="http://schemas.openxmlformats.org/officeDocument/2006/relationships/image" Target="../media/image2915.png"/><Relationship Id="rId86" Type="http://schemas.openxmlformats.org/officeDocument/2006/relationships/image" Target="../media/image2936.png"/><Relationship Id="rId151" Type="http://schemas.openxmlformats.org/officeDocument/2006/relationships/customXml" Target="../ink/ink3101.xml"/><Relationship Id="rId389" Type="http://schemas.openxmlformats.org/officeDocument/2006/relationships/customXml" Target="../ink/ink3220.xml"/><Relationship Id="rId193" Type="http://schemas.openxmlformats.org/officeDocument/2006/relationships/customXml" Target="../ink/ink3122.xml"/><Relationship Id="rId207" Type="http://schemas.openxmlformats.org/officeDocument/2006/relationships/customXml" Target="../ink/ink3129.xml"/><Relationship Id="rId249" Type="http://schemas.openxmlformats.org/officeDocument/2006/relationships/customXml" Target="../ink/ink3150.xml"/><Relationship Id="rId414" Type="http://schemas.openxmlformats.org/officeDocument/2006/relationships/image" Target="../media/image3100.png"/><Relationship Id="rId456" Type="http://schemas.openxmlformats.org/officeDocument/2006/relationships/image" Target="../media/image3121.png"/><Relationship Id="rId498" Type="http://schemas.openxmlformats.org/officeDocument/2006/relationships/image" Target="../media/image3142.png"/><Relationship Id="rId13" Type="http://schemas.openxmlformats.org/officeDocument/2006/relationships/customXml" Target="../ink/ink3032.xml"/><Relationship Id="rId109" Type="http://schemas.openxmlformats.org/officeDocument/2006/relationships/customXml" Target="../ink/ink3080.xml"/><Relationship Id="rId260" Type="http://schemas.openxmlformats.org/officeDocument/2006/relationships/image" Target="../media/image3023.png"/><Relationship Id="rId316" Type="http://schemas.openxmlformats.org/officeDocument/2006/relationships/image" Target="../media/image3051.png"/><Relationship Id="rId523" Type="http://schemas.openxmlformats.org/officeDocument/2006/relationships/customXml" Target="../ink/ink3287.xml"/><Relationship Id="rId55" Type="http://schemas.openxmlformats.org/officeDocument/2006/relationships/customXml" Target="../ink/ink3053.xml"/><Relationship Id="rId97" Type="http://schemas.openxmlformats.org/officeDocument/2006/relationships/customXml" Target="../ink/ink3074.xml"/><Relationship Id="rId120" Type="http://schemas.openxmlformats.org/officeDocument/2006/relationships/image" Target="../media/image2953.png"/><Relationship Id="rId358" Type="http://schemas.openxmlformats.org/officeDocument/2006/relationships/image" Target="../media/image3072.png"/><Relationship Id="rId162" Type="http://schemas.openxmlformats.org/officeDocument/2006/relationships/image" Target="../media/image2974.png"/><Relationship Id="rId218" Type="http://schemas.openxmlformats.org/officeDocument/2006/relationships/image" Target="../media/image3002.png"/><Relationship Id="rId425" Type="http://schemas.openxmlformats.org/officeDocument/2006/relationships/customXml" Target="../ink/ink3238.xml"/><Relationship Id="rId467" Type="http://schemas.openxmlformats.org/officeDocument/2006/relationships/customXml" Target="../ink/ink3259.xml"/><Relationship Id="rId271" Type="http://schemas.openxmlformats.org/officeDocument/2006/relationships/customXml" Target="../ink/ink3161.xml"/><Relationship Id="rId24" Type="http://schemas.openxmlformats.org/officeDocument/2006/relationships/image" Target="../media/image2905.png"/><Relationship Id="rId66" Type="http://schemas.openxmlformats.org/officeDocument/2006/relationships/image" Target="../media/image2926.png"/><Relationship Id="rId131" Type="http://schemas.openxmlformats.org/officeDocument/2006/relationships/customXml" Target="../ink/ink3091.xml"/><Relationship Id="rId327" Type="http://schemas.openxmlformats.org/officeDocument/2006/relationships/customXml" Target="../ink/ink3189.xml"/><Relationship Id="rId369" Type="http://schemas.openxmlformats.org/officeDocument/2006/relationships/customXml" Target="../ink/ink3210.xml"/><Relationship Id="rId534" Type="http://schemas.openxmlformats.org/officeDocument/2006/relationships/image" Target="../media/image3160.png"/><Relationship Id="rId173" Type="http://schemas.openxmlformats.org/officeDocument/2006/relationships/customXml" Target="../ink/ink3112.xml"/><Relationship Id="rId229" Type="http://schemas.openxmlformats.org/officeDocument/2006/relationships/customXml" Target="../ink/ink3140.xml"/><Relationship Id="rId380" Type="http://schemas.openxmlformats.org/officeDocument/2006/relationships/image" Target="../media/image3083.png"/><Relationship Id="rId436" Type="http://schemas.openxmlformats.org/officeDocument/2006/relationships/image" Target="../media/image3111.png"/><Relationship Id="rId240" Type="http://schemas.openxmlformats.org/officeDocument/2006/relationships/image" Target="../media/image3013.png"/><Relationship Id="rId478" Type="http://schemas.openxmlformats.org/officeDocument/2006/relationships/image" Target="../media/image3132.png"/><Relationship Id="rId35" Type="http://schemas.openxmlformats.org/officeDocument/2006/relationships/customXml" Target="../ink/ink3043.xml"/><Relationship Id="rId77" Type="http://schemas.openxmlformats.org/officeDocument/2006/relationships/customXml" Target="../ink/ink3064.xml"/><Relationship Id="rId100" Type="http://schemas.openxmlformats.org/officeDocument/2006/relationships/image" Target="../media/image2943.png"/><Relationship Id="rId282" Type="http://schemas.openxmlformats.org/officeDocument/2006/relationships/image" Target="../media/image3034.png"/><Relationship Id="rId338" Type="http://schemas.openxmlformats.org/officeDocument/2006/relationships/image" Target="../media/image3062.png"/><Relationship Id="rId503" Type="http://schemas.openxmlformats.org/officeDocument/2006/relationships/customXml" Target="../ink/ink3277.xml"/><Relationship Id="rId8" Type="http://schemas.openxmlformats.org/officeDocument/2006/relationships/image" Target="../media/image2897.png"/><Relationship Id="rId142" Type="http://schemas.openxmlformats.org/officeDocument/2006/relationships/image" Target="../media/image2964.png"/><Relationship Id="rId184" Type="http://schemas.openxmlformats.org/officeDocument/2006/relationships/image" Target="../media/image2985.png"/><Relationship Id="rId391" Type="http://schemas.openxmlformats.org/officeDocument/2006/relationships/customXml" Target="../ink/ink3221.xml"/><Relationship Id="rId405" Type="http://schemas.openxmlformats.org/officeDocument/2006/relationships/customXml" Target="../ink/ink3228.xml"/><Relationship Id="rId447" Type="http://schemas.openxmlformats.org/officeDocument/2006/relationships/customXml" Target="../ink/ink3249.xml"/><Relationship Id="rId251" Type="http://schemas.openxmlformats.org/officeDocument/2006/relationships/customXml" Target="../ink/ink3151.xml"/><Relationship Id="rId489" Type="http://schemas.openxmlformats.org/officeDocument/2006/relationships/customXml" Target="../ink/ink3270.xml"/><Relationship Id="rId46" Type="http://schemas.openxmlformats.org/officeDocument/2006/relationships/image" Target="../media/image2916.png"/><Relationship Id="rId293" Type="http://schemas.openxmlformats.org/officeDocument/2006/relationships/customXml" Target="../ink/ink3172.xml"/><Relationship Id="rId307" Type="http://schemas.openxmlformats.org/officeDocument/2006/relationships/customXml" Target="../ink/ink3179.xml"/><Relationship Id="rId349" Type="http://schemas.openxmlformats.org/officeDocument/2006/relationships/customXml" Target="../ink/ink3200.xml"/><Relationship Id="rId514" Type="http://schemas.openxmlformats.org/officeDocument/2006/relationships/image" Target="../media/image3150.png"/><Relationship Id="rId88" Type="http://schemas.openxmlformats.org/officeDocument/2006/relationships/image" Target="../media/image2937.png"/><Relationship Id="rId111" Type="http://schemas.openxmlformats.org/officeDocument/2006/relationships/customXml" Target="../ink/ink3081.xml"/><Relationship Id="rId153" Type="http://schemas.openxmlformats.org/officeDocument/2006/relationships/customXml" Target="../ink/ink3102.xml"/><Relationship Id="rId195" Type="http://schemas.openxmlformats.org/officeDocument/2006/relationships/customXml" Target="../ink/ink3123.xml"/><Relationship Id="rId209" Type="http://schemas.openxmlformats.org/officeDocument/2006/relationships/customXml" Target="../ink/ink3130.xml"/><Relationship Id="rId360" Type="http://schemas.openxmlformats.org/officeDocument/2006/relationships/image" Target="../media/image3073.png"/><Relationship Id="rId416" Type="http://schemas.openxmlformats.org/officeDocument/2006/relationships/image" Target="../media/image3101.png"/><Relationship Id="rId220" Type="http://schemas.openxmlformats.org/officeDocument/2006/relationships/image" Target="../media/image3003.png"/><Relationship Id="rId458" Type="http://schemas.openxmlformats.org/officeDocument/2006/relationships/image" Target="../media/image3122.png"/><Relationship Id="rId15" Type="http://schemas.openxmlformats.org/officeDocument/2006/relationships/customXml" Target="../ink/ink3033.xml"/><Relationship Id="rId57" Type="http://schemas.openxmlformats.org/officeDocument/2006/relationships/customXml" Target="../ink/ink3054.xml"/><Relationship Id="rId262" Type="http://schemas.openxmlformats.org/officeDocument/2006/relationships/image" Target="../media/image3024.png"/><Relationship Id="rId318" Type="http://schemas.openxmlformats.org/officeDocument/2006/relationships/image" Target="../media/image3052.png"/><Relationship Id="rId525" Type="http://schemas.openxmlformats.org/officeDocument/2006/relationships/customXml" Target="../ink/ink3288.xml"/><Relationship Id="rId99" Type="http://schemas.openxmlformats.org/officeDocument/2006/relationships/customXml" Target="../ink/ink3075.xml"/><Relationship Id="rId122" Type="http://schemas.openxmlformats.org/officeDocument/2006/relationships/image" Target="../media/image2954.png"/><Relationship Id="rId164" Type="http://schemas.openxmlformats.org/officeDocument/2006/relationships/image" Target="../media/image2975.png"/><Relationship Id="rId371" Type="http://schemas.openxmlformats.org/officeDocument/2006/relationships/customXml" Target="../ink/ink3211.xml"/><Relationship Id="rId427" Type="http://schemas.openxmlformats.org/officeDocument/2006/relationships/customXml" Target="../ink/ink3239.xml"/><Relationship Id="rId469" Type="http://schemas.openxmlformats.org/officeDocument/2006/relationships/customXml" Target="../ink/ink3260.xml"/><Relationship Id="rId26" Type="http://schemas.openxmlformats.org/officeDocument/2006/relationships/image" Target="../media/image2906.png"/><Relationship Id="rId231" Type="http://schemas.openxmlformats.org/officeDocument/2006/relationships/customXml" Target="../ink/ink3141.xml"/><Relationship Id="rId273" Type="http://schemas.openxmlformats.org/officeDocument/2006/relationships/customXml" Target="../ink/ink3162.xml"/><Relationship Id="rId329" Type="http://schemas.openxmlformats.org/officeDocument/2006/relationships/customXml" Target="../ink/ink3190.xml"/><Relationship Id="rId480" Type="http://schemas.openxmlformats.org/officeDocument/2006/relationships/image" Target="../media/image3133.png"/><Relationship Id="rId536" Type="http://schemas.openxmlformats.org/officeDocument/2006/relationships/image" Target="../media/image3161.png"/><Relationship Id="rId68" Type="http://schemas.openxmlformats.org/officeDocument/2006/relationships/image" Target="../media/image2927.png"/><Relationship Id="rId133" Type="http://schemas.openxmlformats.org/officeDocument/2006/relationships/customXml" Target="../ink/ink3092.xml"/><Relationship Id="rId175" Type="http://schemas.openxmlformats.org/officeDocument/2006/relationships/customXml" Target="../ink/ink3113.xml"/><Relationship Id="rId340" Type="http://schemas.openxmlformats.org/officeDocument/2006/relationships/image" Target="../media/image3063.png"/><Relationship Id="rId200" Type="http://schemas.openxmlformats.org/officeDocument/2006/relationships/image" Target="../media/image2993.png"/><Relationship Id="rId382" Type="http://schemas.openxmlformats.org/officeDocument/2006/relationships/image" Target="../media/image3084.png"/><Relationship Id="rId438" Type="http://schemas.openxmlformats.org/officeDocument/2006/relationships/image" Target="../media/image3112.png"/><Relationship Id="rId242" Type="http://schemas.openxmlformats.org/officeDocument/2006/relationships/image" Target="../media/image3014.png"/><Relationship Id="rId284" Type="http://schemas.openxmlformats.org/officeDocument/2006/relationships/image" Target="../media/image3035.png"/><Relationship Id="rId491" Type="http://schemas.openxmlformats.org/officeDocument/2006/relationships/customXml" Target="../ink/ink3271.xml"/><Relationship Id="rId505" Type="http://schemas.openxmlformats.org/officeDocument/2006/relationships/customXml" Target="../ink/ink3278.xml"/><Relationship Id="rId37" Type="http://schemas.openxmlformats.org/officeDocument/2006/relationships/customXml" Target="../ink/ink3044.xml"/><Relationship Id="rId79" Type="http://schemas.openxmlformats.org/officeDocument/2006/relationships/customXml" Target="../ink/ink3065.xml"/><Relationship Id="rId102" Type="http://schemas.openxmlformats.org/officeDocument/2006/relationships/image" Target="../media/image2944.png"/><Relationship Id="rId144" Type="http://schemas.openxmlformats.org/officeDocument/2006/relationships/image" Target="../media/image2965.png"/><Relationship Id="rId90" Type="http://schemas.openxmlformats.org/officeDocument/2006/relationships/image" Target="../media/image2938.png"/><Relationship Id="rId186" Type="http://schemas.openxmlformats.org/officeDocument/2006/relationships/image" Target="../media/image2986.png"/><Relationship Id="rId351" Type="http://schemas.openxmlformats.org/officeDocument/2006/relationships/customXml" Target="../ink/ink3201.xml"/><Relationship Id="rId393" Type="http://schemas.openxmlformats.org/officeDocument/2006/relationships/customXml" Target="../ink/ink3222.xml"/><Relationship Id="rId407" Type="http://schemas.openxmlformats.org/officeDocument/2006/relationships/customXml" Target="../ink/ink3229.xml"/><Relationship Id="rId449" Type="http://schemas.openxmlformats.org/officeDocument/2006/relationships/customXml" Target="../ink/ink3250.xml"/><Relationship Id="rId211" Type="http://schemas.openxmlformats.org/officeDocument/2006/relationships/customXml" Target="../ink/ink3131.xml"/><Relationship Id="rId253" Type="http://schemas.openxmlformats.org/officeDocument/2006/relationships/customXml" Target="../ink/ink3152.xml"/><Relationship Id="rId295" Type="http://schemas.openxmlformats.org/officeDocument/2006/relationships/customXml" Target="../ink/ink3173.xml"/><Relationship Id="rId309" Type="http://schemas.openxmlformats.org/officeDocument/2006/relationships/customXml" Target="../ink/ink3180.xml"/><Relationship Id="rId460" Type="http://schemas.openxmlformats.org/officeDocument/2006/relationships/image" Target="../media/image3123.png"/><Relationship Id="rId516" Type="http://schemas.openxmlformats.org/officeDocument/2006/relationships/image" Target="../media/image3151.png"/><Relationship Id="rId48" Type="http://schemas.openxmlformats.org/officeDocument/2006/relationships/image" Target="../media/image2917.png"/><Relationship Id="rId113" Type="http://schemas.openxmlformats.org/officeDocument/2006/relationships/customXml" Target="../ink/ink3082.xml"/><Relationship Id="rId320" Type="http://schemas.openxmlformats.org/officeDocument/2006/relationships/image" Target="../media/image3053.png"/><Relationship Id="rId155" Type="http://schemas.openxmlformats.org/officeDocument/2006/relationships/customXml" Target="../ink/ink3103.xml"/><Relationship Id="rId197" Type="http://schemas.openxmlformats.org/officeDocument/2006/relationships/customXml" Target="../ink/ink3124.xml"/><Relationship Id="rId362" Type="http://schemas.openxmlformats.org/officeDocument/2006/relationships/image" Target="../media/image3074.png"/><Relationship Id="rId418" Type="http://schemas.openxmlformats.org/officeDocument/2006/relationships/image" Target="../media/image3102.png"/><Relationship Id="rId222" Type="http://schemas.openxmlformats.org/officeDocument/2006/relationships/image" Target="../media/image3004.png"/><Relationship Id="rId264" Type="http://schemas.openxmlformats.org/officeDocument/2006/relationships/image" Target="../media/image3025.png"/><Relationship Id="rId471" Type="http://schemas.openxmlformats.org/officeDocument/2006/relationships/customXml" Target="../ink/ink3261.xml"/><Relationship Id="rId17" Type="http://schemas.openxmlformats.org/officeDocument/2006/relationships/customXml" Target="../ink/ink3034.xml"/><Relationship Id="rId59" Type="http://schemas.openxmlformats.org/officeDocument/2006/relationships/customXml" Target="../ink/ink3055.xml"/><Relationship Id="rId124" Type="http://schemas.openxmlformats.org/officeDocument/2006/relationships/image" Target="../media/image2955.png"/><Relationship Id="rId527" Type="http://schemas.openxmlformats.org/officeDocument/2006/relationships/customXml" Target="../ink/ink3289.xml"/><Relationship Id="rId70" Type="http://schemas.openxmlformats.org/officeDocument/2006/relationships/image" Target="../media/image2928.png"/><Relationship Id="rId166" Type="http://schemas.openxmlformats.org/officeDocument/2006/relationships/image" Target="../media/image2976.png"/><Relationship Id="rId331" Type="http://schemas.openxmlformats.org/officeDocument/2006/relationships/customXml" Target="../ink/ink3191.xml"/><Relationship Id="rId373" Type="http://schemas.openxmlformats.org/officeDocument/2006/relationships/customXml" Target="../ink/ink3212.xml"/><Relationship Id="rId429" Type="http://schemas.openxmlformats.org/officeDocument/2006/relationships/customXml" Target="../ink/ink324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142.xml"/><Relationship Id="rId440" Type="http://schemas.openxmlformats.org/officeDocument/2006/relationships/image" Target="../media/image3113.png"/><Relationship Id="rId28" Type="http://schemas.openxmlformats.org/officeDocument/2006/relationships/image" Target="../media/image2907.png"/><Relationship Id="rId275" Type="http://schemas.openxmlformats.org/officeDocument/2006/relationships/customXml" Target="../ink/ink3163.xml"/><Relationship Id="rId300" Type="http://schemas.openxmlformats.org/officeDocument/2006/relationships/image" Target="../media/image3043.png"/><Relationship Id="rId482" Type="http://schemas.openxmlformats.org/officeDocument/2006/relationships/image" Target="../media/image3134.png"/><Relationship Id="rId538" Type="http://schemas.openxmlformats.org/officeDocument/2006/relationships/image" Target="../media/image3162.png"/><Relationship Id="rId81" Type="http://schemas.openxmlformats.org/officeDocument/2006/relationships/customXml" Target="../ink/ink3066.xml"/><Relationship Id="rId135" Type="http://schemas.openxmlformats.org/officeDocument/2006/relationships/customXml" Target="../ink/ink3093.xml"/><Relationship Id="rId177" Type="http://schemas.openxmlformats.org/officeDocument/2006/relationships/customXml" Target="../ink/ink3114.xml"/><Relationship Id="rId342" Type="http://schemas.openxmlformats.org/officeDocument/2006/relationships/image" Target="../media/image3064.png"/><Relationship Id="rId384" Type="http://schemas.openxmlformats.org/officeDocument/2006/relationships/image" Target="../media/image3085.png"/><Relationship Id="rId202" Type="http://schemas.openxmlformats.org/officeDocument/2006/relationships/image" Target="../media/image2994.png"/><Relationship Id="rId244" Type="http://schemas.openxmlformats.org/officeDocument/2006/relationships/image" Target="../media/image3015.png"/><Relationship Id="rId39" Type="http://schemas.openxmlformats.org/officeDocument/2006/relationships/customXml" Target="../ink/ink3045.xml"/><Relationship Id="rId286" Type="http://schemas.openxmlformats.org/officeDocument/2006/relationships/image" Target="../media/image3036.png"/><Relationship Id="rId451" Type="http://schemas.openxmlformats.org/officeDocument/2006/relationships/customXml" Target="../ink/ink3251.xml"/><Relationship Id="rId493" Type="http://schemas.openxmlformats.org/officeDocument/2006/relationships/customXml" Target="../ink/ink3272.xml"/><Relationship Id="rId507" Type="http://schemas.openxmlformats.org/officeDocument/2006/relationships/customXml" Target="../ink/ink3279.xml"/><Relationship Id="rId50" Type="http://schemas.openxmlformats.org/officeDocument/2006/relationships/image" Target="../media/image2918.png"/><Relationship Id="rId104" Type="http://schemas.openxmlformats.org/officeDocument/2006/relationships/image" Target="../media/image2945.png"/><Relationship Id="rId146" Type="http://schemas.openxmlformats.org/officeDocument/2006/relationships/image" Target="../media/image2966.png"/><Relationship Id="rId188" Type="http://schemas.openxmlformats.org/officeDocument/2006/relationships/image" Target="../media/image2987.png"/><Relationship Id="rId311" Type="http://schemas.openxmlformats.org/officeDocument/2006/relationships/customXml" Target="../ink/ink3181.xml"/><Relationship Id="rId353" Type="http://schemas.openxmlformats.org/officeDocument/2006/relationships/customXml" Target="../ink/ink3202.xml"/><Relationship Id="rId395" Type="http://schemas.openxmlformats.org/officeDocument/2006/relationships/customXml" Target="../ink/ink3223.xml"/><Relationship Id="rId409" Type="http://schemas.openxmlformats.org/officeDocument/2006/relationships/customXml" Target="../ink/ink3230.xml"/><Relationship Id="rId92" Type="http://schemas.openxmlformats.org/officeDocument/2006/relationships/image" Target="../media/image2939.png"/><Relationship Id="rId213" Type="http://schemas.openxmlformats.org/officeDocument/2006/relationships/customXml" Target="../ink/ink3132.xml"/><Relationship Id="rId420" Type="http://schemas.openxmlformats.org/officeDocument/2006/relationships/image" Target="../media/image3103.png"/><Relationship Id="rId255" Type="http://schemas.openxmlformats.org/officeDocument/2006/relationships/customXml" Target="../ink/ink3153.xml"/><Relationship Id="rId297" Type="http://schemas.openxmlformats.org/officeDocument/2006/relationships/customXml" Target="../ink/ink3174.xml"/><Relationship Id="rId462" Type="http://schemas.openxmlformats.org/officeDocument/2006/relationships/image" Target="../media/image3124.png"/><Relationship Id="rId518" Type="http://schemas.openxmlformats.org/officeDocument/2006/relationships/image" Target="../media/image3152.png"/><Relationship Id="rId115" Type="http://schemas.openxmlformats.org/officeDocument/2006/relationships/customXml" Target="../ink/ink3083.xml"/><Relationship Id="rId157" Type="http://schemas.openxmlformats.org/officeDocument/2006/relationships/customXml" Target="../ink/ink3104.xml"/><Relationship Id="rId322" Type="http://schemas.openxmlformats.org/officeDocument/2006/relationships/image" Target="../media/image3054.png"/><Relationship Id="rId364" Type="http://schemas.openxmlformats.org/officeDocument/2006/relationships/image" Target="../media/image3075.png"/><Relationship Id="rId61" Type="http://schemas.openxmlformats.org/officeDocument/2006/relationships/customXml" Target="../ink/ink3056.xml"/><Relationship Id="rId199" Type="http://schemas.openxmlformats.org/officeDocument/2006/relationships/customXml" Target="../ink/ink3125.xml"/><Relationship Id="rId19" Type="http://schemas.openxmlformats.org/officeDocument/2006/relationships/customXml" Target="../ink/ink3035.xml"/><Relationship Id="rId224" Type="http://schemas.openxmlformats.org/officeDocument/2006/relationships/image" Target="../media/image3005.png"/><Relationship Id="rId266" Type="http://schemas.openxmlformats.org/officeDocument/2006/relationships/image" Target="../media/image3026.png"/><Relationship Id="rId431" Type="http://schemas.openxmlformats.org/officeDocument/2006/relationships/customXml" Target="../ink/ink3241.xml"/><Relationship Id="rId473" Type="http://schemas.openxmlformats.org/officeDocument/2006/relationships/customXml" Target="../ink/ink3262.xml"/><Relationship Id="rId529" Type="http://schemas.openxmlformats.org/officeDocument/2006/relationships/customXml" Target="../ink/ink3290.xml"/><Relationship Id="rId30" Type="http://schemas.openxmlformats.org/officeDocument/2006/relationships/image" Target="../media/image2908.png"/><Relationship Id="rId126" Type="http://schemas.openxmlformats.org/officeDocument/2006/relationships/image" Target="../media/image2956.png"/><Relationship Id="rId168" Type="http://schemas.openxmlformats.org/officeDocument/2006/relationships/image" Target="../media/image2977.png"/><Relationship Id="rId333" Type="http://schemas.openxmlformats.org/officeDocument/2006/relationships/customXml" Target="../ink/ink3192.xml"/><Relationship Id="rId540" Type="http://schemas.openxmlformats.org/officeDocument/2006/relationships/image" Target="../media/image3163.png"/><Relationship Id="rId72" Type="http://schemas.openxmlformats.org/officeDocument/2006/relationships/image" Target="../media/image2929.png"/><Relationship Id="rId375" Type="http://schemas.openxmlformats.org/officeDocument/2006/relationships/customXml" Target="../ink/ink3213.xml"/><Relationship Id="rId3" Type="http://schemas.openxmlformats.org/officeDocument/2006/relationships/customXml" Target="../ink/ink3027.xml"/><Relationship Id="rId235" Type="http://schemas.openxmlformats.org/officeDocument/2006/relationships/customXml" Target="../ink/ink3143.xml"/><Relationship Id="rId277" Type="http://schemas.openxmlformats.org/officeDocument/2006/relationships/customXml" Target="../ink/ink3164.xml"/><Relationship Id="rId400" Type="http://schemas.openxmlformats.org/officeDocument/2006/relationships/image" Target="../media/image3093.png"/><Relationship Id="rId442" Type="http://schemas.openxmlformats.org/officeDocument/2006/relationships/image" Target="../media/image3114.png"/><Relationship Id="rId484" Type="http://schemas.openxmlformats.org/officeDocument/2006/relationships/image" Target="../media/image3135.png"/><Relationship Id="rId137" Type="http://schemas.openxmlformats.org/officeDocument/2006/relationships/customXml" Target="../ink/ink3094.xml"/><Relationship Id="rId302" Type="http://schemas.openxmlformats.org/officeDocument/2006/relationships/image" Target="../media/image3044.png"/><Relationship Id="rId344" Type="http://schemas.openxmlformats.org/officeDocument/2006/relationships/image" Target="../media/image3065.png"/><Relationship Id="rId41" Type="http://schemas.openxmlformats.org/officeDocument/2006/relationships/customXml" Target="../ink/ink3046.xml"/><Relationship Id="rId83" Type="http://schemas.openxmlformats.org/officeDocument/2006/relationships/customXml" Target="../ink/ink3067.xml"/><Relationship Id="rId179" Type="http://schemas.openxmlformats.org/officeDocument/2006/relationships/customXml" Target="../ink/ink3115.xml"/><Relationship Id="rId386" Type="http://schemas.openxmlformats.org/officeDocument/2006/relationships/image" Target="../media/image3086.png"/><Relationship Id="rId190" Type="http://schemas.openxmlformats.org/officeDocument/2006/relationships/image" Target="../media/image2988.png"/><Relationship Id="rId204" Type="http://schemas.openxmlformats.org/officeDocument/2006/relationships/image" Target="../media/image2995.png"/><Relationship Id="rId246" Type="http://schemas.openxmlformats.org/officeDocument/2006/relationships/image" Target="../media/image3016.png"/><Relationship Id="rId288" Type="http://schemas.openxmlformats.org/officeDocument/2006/relationships/image" Target="../media/image3037.png"/><Relationship Id="rId411" Type="http://schemas.openxmlformats.org/officeDocument/2006/relationships/customXml" Target="../ink/ink3231.xml"/><Relationship Id="rId453" Type="http://schemas.openxmlformats.org/officeDocument/2006/relationships/customXml" Target="../ink/ink3252.xml"/><Relationship Id="rId509" Type="http://schemas.openxmlformats.org/officeDocument/2006/relationships/customXml" Target="../ink/ink3280.xml"/><Relationship Id="rId106" Type="http://schemas.openxmlformats.org/officeDocument/2006/relationships/image" Target="../media/image2946.png"/><Relationship Id="rId313" Type="http://schemas.openxmlformats.org/officeDocument/2006/relationships/customXml" Target="../ink/ink3182.xml"/><Relationship Id="rId495" Type="http://schemas.openxmlformats.org/officeDocument/2006/relationships/customXml" Target="../ink/ink3273.xml"/><Relationship Id="rId10" Type="http://schemas.openxmlformats.org/officeDocument/2006/relationships/image" Target="../media/image2898.png"/><Relationship Id="rId52" Type="http://schemas.openxmlformats.org/officeDocument/2006/relationships/image" Target="../media/image2919.png"/><Relationship Id="rId94" Type="http://schemas.openxmlformats.org/officeDocument/2006/relationships/image" Target="../media/image2940.png"/><Relationship Id="rId148" Type="http://schemas.openxmlformats.org/officeDocument/2006/relationships/image" Target="../media/image2967.png"/><Relationship Id="rId355" Type="http://schemas.openxmlformats.org/officeDocument/2006/relationships/customXml" Target="../ink/ink3203.xml"/><Relationship Id="rId397" Type="http://schemas.openxmlformats.org/officeDocument/2006/relationships/customXml" Target="../ink/ink3224.xml"/><Relationship Id="rId520" Type="http://schemas.openxmlformats.org/officeDocument/2006/relationships/image" Target="../media/image3153.png"/><Relationship Id="rId215" Type="http://schemas.openxmlformats.org/officeDocument/2006/relationships/customXml" Target="../ink/ink3133.xml"/><Relationship Id="rId257" Type="http://schemas.openxmlformats.org/officeDocument/2006/relationships/customXml" Target="../ink/ink3154.xml"/><Relationship Id="rId422" Type="http://schemas.openxmlformats.org/officeDocument/2006/relationships/image" Target="../media/image3104.png"/><Relationship Id="rId464" Type="http://schemas.openxmlformats.org/officeDocument/2006/relationships/image" Target="../media/image3125.png"/><Relationship Id="rId299" Type="http://schemas.openxmlformats.org/officeDocument/2006/relationships/customXml" Target="../ink/ink3175.xml"/><Relationship Id="rId63" Type="http://schemas.openxmlformats.org/officeDocument/2006/relationships/customXml" Target="../ink/ink3057.xml"/><Relationship Id="rId159" Type="http://schemas.openxmlformats.org/officeDocument/2006/relationships/customXml" Target="../ink/ink3105.xml"/><Relationship Id="rId366" Type="http://schemas.openxmlformats.org/officeDocument/2006/relationships/image" Target="../media/image3076.png"/><Relationship Id="rId226" Type="http://schemas.openxmlformats.org/officeDocument/2006/relationships/image" Target="../media/image3006.png"/><Relationship Id="rId433" Type="http://schemas.openxmlformats.org/officeDocument/2006/relationships/customXml" Target="../ink/ink3242.xml"/><Relationship Id="rId74" Type="http://schemas.openxmlformats.org/officeDocument/2006/relationships/image" Target="../media/image2930.png"/><Relationship Id="rId377" Type="http://schemas.openxmlformats.org/officeDocument/2006/relationships/customXml" Target="../ink/ink3214.xml"/><Relationship Id="rId500" Type="http://schemas.openxmlformats.org/officeDocument/2006/relationships/image" Target="../media/image3143.png"/><Relationship Id="rId5" Type="http://schemas.openxmlformats.org/officeDocument/2006/relationships/customXml" Target="../ink/ink3028.xml"/><Relationship Id="rId237" Type="http://schemas.openxmlformats.org/officeDocument/2006/relationships/customXml" Target="../ink/ink3144.xml"/><Relationship Id="rId444" Type="http://schemas.openxmlformats.org/officeDocument/2006/relationships/image" Target="../media/image3115.png"/><Relationship Id="rId290" Type="http://schemas.openxmlformats.org/officeDocument/2006/relationships/image" Target="../media/image3038.png"/><Relationship Id="rId304" Type="http://schemas.openxmlformats.org/officeDocument/2006/relationships/image" Target="../media/image3045.png"/><Relationship Id="rId388" Type="http://schemas.openxmlformats.org/officeDocument/2006/relationships/image" Target="../media/image3087.png"/><Relationship Id="rId511" Type="http://schemas.openxmlformats.org/officeDocument/2006/relationships/customXml" Target="../ink/ink328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22.png"/><Relationship Id="rId299" Type="http://schemas.openxmlformats.org/officeDocument/2006/relationships/image" Target="../media/image3313.png"/><Relationship Id="rId21" Type="http://schemas.openxmlformats.org/officeDocument/2006/relationships/image" Target="../media/image3174.png"/><Relationship Id="rId63" Type="http://schemas.openxmlformats.org/officeDocument/2006/relationships/image" Target="../media/image3195.png"/><Relationship Id="rId159" Type="http://schemas.openxmlformats.org/officeDocument/2006/relationships/image" Target="../media/image3243.png"/><Relationship Id="rId324" Type="http://schemas.openxmlformats.org/officeDocument/2006/relationships/customXml" Target="../ink/ink3458.xml"/><Relationship Id="rId170" Type="http://schemas.openxmlformats.org/officeDocument/2006/relationships/customXml" Target="../ink/ink3381.xml"/><Relationship Id="rId226" Type="http://schemas.openxmlformats.org/officeDocument/2006/relationships/customXml" Target="../ink/ink3409.xml"/><Relationship Id="rId268" Type="http://schemas.openxmlformats.org/officeDocument/2006/relationships/customXml" Target="../ink/ink3430.xml"/><Relationship Id="rId32" Type="http://schemas.openxmlformats.org/officeDocument/2006/relationships/customXml" Target="../ink/ink3312.xml"/><Relationship Id="rId74" Type="http://schemas.openxmlformats.org/officeDocument/2006/relationships/customXml" Target="../ink/ink3333.xml"/><Relationship Id="rId128" Type="http://schemas.openxmlformats.org/officeDocument/2006/relationships/customXml" Target="../ink/ink3360.xml"/><Relationship Id="rId335" Type="http://schemas.openxmlformats.org/officeDocument/2006/relationships/image" Target="../media/image3331.png"/><Relationship Id="rId5" Type="http://schemas.openxmlformats.org/officeDocument/2006/relationships/image" Target="../media/image3166.png"/><Relationship Id="rId181" Type="http://schemas.openxmlformats.org/officeDocument/2006/relationships/image" Target="../media/image3254.png"/><Relationship Id="rId237" Type="http://schemas.openxmlformats.org/officeDocument/2006/relationships/image" Target="../media/image3282.png"/><Relationship Id="rId279" Type="http://schemas.openxmlformats.org/officeDocument/2006/relationships/image" Target="../media/image3303.png"/><Relationship Id="rId43" Type="http://schemas.openxmlformats.org/officeDocument/2006/relationships/image" Target="../media/image3185.png"/><Relationship Id="rId139" Type="http://schemas.openxmlformats.org/officeDocument/2006/relationships/image" Target="../media/image3233.png"/><Relationship Id="rId290" Type="http://schemas.openxmlformats.org/officeDocument/2006/relationships/customXml" Target="../ink/ink3441.xml"/><Relationship Id="rId304" Type="http://schemas.openxmlformats.org/officeDocument/2006/relationships/customXml" Target="../ink/ink3448.xml"/><Relationship Id="rId85" Type="http://schemas.openxmlformats.org/officeDocument/2006/relationships/image" Target="../media/image3206.png"/><Relationship Id="rId150" Type="http://schemas.openxmlformats.org/officeDocument/2006/relationships/customXml" Target="../ink/ink3371.xml"/><Relationship Id="rId192" Type="http://schemas.openxmlformats.org/officeDocument/2006/relationships/customXml" Target="../ink/ink3392.xml"/><Relationship Id="rId206" Type="http://schemas.openxmlformats.org/officeDocument/2006/relationships/customXml" Target="../ink/ink3399.xml"/><Relationship Id="rId248" Type="http://schemas.openxmlformats.org/officeDocument/2006/relationships/customXml" Target="../ink/ink3420.xml"/><Relationship Id="rId12" Type="http://schemas.openxmlformats.org/officeDocument/2006/relationships/customXml" Target="../ink/ink3302.xml"/><Relationship Id="rId108" Type="http://schemas.openxmlformats.org/officeDocument/2006/relationships/customXml" Target="../ink/ink3350.xml"/><Relationship Id="rId315" Type="http://schemas.openxmlformats.org/officeDocument/2006/relationships/image" Target="../media/image3321.png"/><Relationship Id="rId54" Type="http://schemas.openxmlformats.org/officeDocument/2006/relationships/customXml" Target="../ink/ink3323.xml"/><Relationship Id="rId96" Type="http://schemas.openxmlformats.org/officeDocument/2006/relationships/customXml" Target="../ink/ink3344.xml"/><Relationship Id="rId161" Type="http://schemas.openxmlformats.org/officeDocument/2006/relationships/image" Target="../media/image3244.png"/><Relationship Id="rId217" Type="http://schemas.openxmlformats.org/officeDocument/2006/relationships/image" Target="../media/image3272.png"/><Relationship Id="rId259" Type="http://schemas.openxmlformats.org/officeDocument/2006/relationships/image" Target="../media/image3293.png"/><Relationship Id="rId23" Type="http://schemas.openxmlformats.org/officeDocument/2006/relationships/image" Target="../media/image3175.png"/><Relationship Id="rId119" Type="http://schemas.openxmlformats.org/officeDocument/2006/relationships/image" Target="../media/image3223.png"/><Relationship Id="rId270" Type="http://schemas.openxmlformats.org/officeDocument/2006/relationships/customXml" Target="../ink/ink3431.xml"/><Relationship Id="rId326" Type="http://schemas.openxmlformats.org/officeDocument/2006/relationships/customXml" Target="../ink/ink3459.xml"/><Relationship Id="rId65" Type="http://schemas.openxmlformats.org/officeDocument/2006/relationships/image" Target="../media/image3196.png"/><Relationship Id="rId130" Type="http://schemas.openxmlformats.org/officeDocument/2006/relationships/customXml" Target="../ink/ink3361.xml"/><Relationship Id="rId172" Type="http://schemas.openxmlformats.org/officeDocument/2006/relationships/customXml" Target="../ink/ink3382.xml"/><Relationship Id="rId228" Type="http://schemas.openxmlformats.org/officeDocument/2006/relationships/customXml" Target="../ink/ink3410.xml"/><Relationship Id="rId281" Type="http://schemas.openxmlformats.org/officeDocument/2006/relationships/image" Target="../media/image3304.png"/><Relationship Id="rId337" Type="http://schemas.openxmlformats.org/officeDocument/2006/relationships/image" Target="../media/image3332.png"/><Relationship Id="rId34" Type="http://schemas.openxmlformats.org/officeDocument/2006/relationships/customXml" Target="../ink/ink3313.xml"/><Relationship Id="rId76" Type="http://schemas.openxmlformats.org/officeDocument/2006/relationships/customXml" Target="../ink/ink3334.xml"/><Relationship Id="rId141" Type="http://schemas.openxmlformats.org/officeDocument/2006/relationships/image" Target="../media/image3234.png"/><Relationship Id="rId7" Type="http://schemas.openxmlformats.org/officeDocument/2006/relationships/image" Target="../media/image3167.png"/><Relationship Id="rId183" Type="http://schemas.openxmlformats.org/officeDocument/2006/relationships/image" Target="../media/image3255.png"/><Relationship Id="rId239" Type="http://schemas.openxmlformats.org/officeDocument/2006/relationships/image" Target="../media/image3283.png"/><Relationship Id="rId250" Type="http://schemas.openxmlformats.org/officeDocument/2006/relationships/customXml" Target="../ink/ink3421.xml"/><Relationship Id="rId292" Type="http://schemas.openxmlformats.org/officeDocument/2006/relationships/customXml" Target="../ink/ink3442.xml"/><Relationship Id="rId306" Type="http://schemas.openxmlformats.org/officeDocument/2006/relationships/customXml" Target="../ink/ink3449.xml"/><Relationship Id="rId45" Type="http://schemas.openxmlformats.org/officeDocument/2006/relationships/image" Target="../media/image3186.png"/><Relationship Id="rId87" Type="http://schemas.openxmlformats.org/officeDocument/2006/relationships/image" Target="../media/image3207.png"/><Relationship Id="rId110" Type="http://schemas.openxmlformats.org/officeDocument/2006/relationships/customXml" Target="../ink/ink3351.xml"/><Relationship Id="rId152" Type="http://schemas.openxmlformats.org/officeDocument/2006/relationships/customXml" Target="../ink/ink3372.xml"/><Relationship Id="rId173" Type="http://schemas.openxmlformats.org/officeDocument/2006/relationships/image" Target="../media/image3250.png"/><Relationship Id="rId194" Type="http://schemas.openxmlformats.org/officeDocument/2006/relationships/customXml" Target="../ink/ink3393.xml"/><Relationship Id="rId208" Type="http://schemas.openxmlformats.org/officeDocument/2006/relationships/customXml" Target="../ink/ink3400.xml"/><Relationship Id="rId229" Type="http://schemas.openxmlformats.org/officeDocument/2006/relationships/image" Target="../media/image3278.png"/><Relationship Id="rId240" Type="http://schemas.openxmlformats.org/officeDocument/2006/relationships/customXml" Target="../ink/ink3416.xml"/><Relationship Id="rId261" Type="http://schemas.openxmlformats.org/officeDocument/2006/relationships/image" Target="../media/image3294.png"/><Relationship Id="rId14" Type="http://schemas.openxmlformats.org/officeDocument/2006/relationships/customXml" Target="../ink/ink3303.xml"/><Relationship Id="rId35" Type="http://schemas.openxmlformats.org/officeDocument/2006/relationships/image" Target="../media/image3181.png"/><Relationship Id="rId56" Type="http://schemas.openxmlformats.org/officeDocument/2006/relationships/customXml" Target="../ink/ink3324.xml"/><Relationship Id="rId77" Type="http://schemas.openxmlformats.org/officeDocument/2006/relationships/image" Target="../media/image3202.png"/><Relationship Id="rId100" Type="http://schemas.openxmlformats.org/officeDocument/2006/relationships/customXml" Target="../ink/ink3346.xml"/><Relationship Id="rId282" Type="http://schemas.openxmlformats.org/officeDocument/2006/relationships/customXml" Target="../ink/ink3437.xml"/><Relationship Id="rId317" Type="http://schemas.openxmlformats.org/officeDocument/2006/relationships/image" Target="../media/image3322.png"/><Relationship Id="rId338" Type="http://schemas.openxmlformats.org/officeDocument/2006/relationships/customXml" Target="../ink/ink3465.xml"/><Relationship Id="rId8" Type="http://schemas.openxmlformats.org/officeDocument/2006/relationships/customXml" Target="../ink/ink3300.xml"/><Relationship Id="rId98" Type="http://schemas.openxmlformats.org/officeDocument/2006/relationships/customXml" Target="../ink/ink3345.xml"/><Relationship Id="rId121" Type="http://schemas.openxmlformats.org/officeDocument/2006/relationships/image" Target="../media/image3224.png"/><Relationship Id="rId142" Type="http://schemas.openxmlformats.org/officeDocument/2006/relationships/customXml" Target="../ink/ink3367.xml"/><Relationship Id="rId163" Type="http://schemas.openxmlformats.org/officeDocument/2006/relationships/image" Target="../media/image3245.png"/><Relationship Id="rId184" Type="http://schemas.openxmlformats.org/officeDocument/2006/relationships/customXml" Target="../ink/ink3388.xml"/><Relationship Id="rId219" Type="http://schemas.openxmlformats.org/officeDocument/2006/relationships/image" Target="../media/image3273.png"/><Relationship Id="rId230" Type="http://schemas.openxmlformats.org/officeDocument/2006/relationships/customXml" Target="../ink/ink3411.xml"/><Relationship Id="rId251" Type="http://schemas.openxmlformats.org/officeDocument/2006/relationships/image" Target="../media/image3289.png"/><Relationship Id="rId25" Type="http://schemas.openxmlformats.org/officeDocument/2006/relationships/image" Target="../media/image3176.png"/><Relationship Id="rId46" Type="http://schemas.openxmlformats.org/officeDocument/2006/relationships/customXml" Target="../ink/ink3319.xml"/><Relationship Id="rId67" Type="http://schemas.openxmlformats.org/officeDocument/2006/relationships/image" Target="../media/image3197.png"/><Relationship Id="rId272" Type="http://schemas.openxmlformats.org/officeDocument/2006/relationships/customXml" Target="../ink/ink3432.xml"/><Relationship Id="rId293" Type="http://schemas.openxmlformats.org/officeDocument/2006/relationships/image" Target="../media/image3310.png"/><Relationship Id="rId307" Type="http://schemas.openxmlformats.org/officeDocument/2006/relationships/image" Target="../media/image3317.png"/><Relationship Id="rId328" Type="http://schemas.openxmlformats.org/officeDocument/2006/relationships/customXml" Target="../ink/ink3460.xml"/><Relationship Id="rId88" Type="http://schemas.openxmlformats.org/officeDocument/2006/relationships/customXml" Target="../ink/ink3340.xml"/><Relationship Id="rId111" Type="http://schemas.openxmlformats.org/officeDocument/2006/relationships/image" Target="../media/image3219.png"/><Relationship Id="rId132" Type="http://schemas.openxmlformats.org/officeDocument/2006/relationships/customXml" Target="../ink/ink3362.xml"/><Relationship Id="rId153" Type="http://schemas.openxmlformats.org/officeDocument/2006/relationships/image" Target="../media/image3240.png"/><Relationship Id="rId174" Type="http://schemas.openxmlformats.org/officeDocument/2006/relationships/customXml" Target="../ink/ink3383.xml"/><Relationship Id="rId195" Type="http://schemas.openxmlformats.org/officeDocument/2006/relationships/image" Target="../media/image3261.png"/><Relationship Id="rId209" Type="http://schemas.openxmlformats.org/officeDocument/2006/relationships/image" Target="../media/image3268.png"/><Relationship Id="rId220" Type="http://schemas.openxmlformats.org/officeDocument/2006/relationships/customXml" Target="../ink/ink3406.xml"/><Relationship Id="rId241" Type="http://schemas.openxmlformats.org/officeDocument/2006/relationships/image" Target="../media/image3284.png"/><Relationship Id="rId15" Type="http://schemas.openxmlformats.org/officeDocument/2006/relationships/image" Target="../media/image3171.png"/><Relationship Id="rId36" Type="http://schemas.openxmlformats.org/officeDocument/2006/relationships/customXml" Target="../ink/ink3314.xml"/><Relationship Id="rId57" Type="http://schemas.openxmlformats.org/officeDocument/2006/relationships/image" Target="../media/image3192.png"/><Relationship Id="rId262" Type="http://schemas.openxmlformats.org/officeDocument/2006/relationships/customXml" Target="../ink/ink3427.xml"/><Relationship Id="rId283" Type="http://schemas.openxmlformats.org/officeDocument/2006/relationships/image" Target="../media/image3305.png"/><Relationship Id="rId318" Type="http://schemas.openxmlformats.org/officeDocument/2006/relationships/customXml" Target="../ink/ink3455.xml"/><Relationship Id="rId339" Type="http://schemas.openxmlformats.org/officeDocument/2006/relationships/image" Target="../media/image3333.png"/><Relationship Id="rId78" Type="http://schemas.openxmlformats.org/officeDocument/2006/relationships/customXml" Target="../ink/ink3335.xml"/><Relationship Id="rId99" Type="http://schemas.openxmlformats.org/officeDocument/2006/relationships/image" Target="../media/image3213.png"/><Relationship Id="rId101" Type="http://schemas.openxmlformats.org/officeDocument/2006/relationships/image" Target="../media/image3214.png"/><Relationship Id="rId122" Type="http://schemas.openxmlformats.org/officeDocument/2006/relationships/customXml" Target="../ink/ink3357.xml"/><Relationship Id="rId143" Type="http://schemas.openxmlformats.org/officeDocument/2006/relationships/image" Target="../media/image3235.png"/><Relationship Id="rId164" Type="http://schemas.openxmlformats.org/officeDocument/2006/relationships/customXml" Target="../ink/ink3378.xml"/><Relationship Id="rId185" Type="http://schemas.openxmlformats.org/officeDocument/2006/relationships/image" Target="../media/image3256.png"/><Relationship Id="rId9" Type="http://schemas.openxmlformats.org/officeDocument/2006/relationships/image" Target="../media/image3168.png"/><Relationship Id="rId210" Type="http://schemas.openxmlformats.org/officeDocument/2006/relationships/customXml" Target="../ink/ink3401.xml"/><Relationship Id="rId26" Type="http://schemas.openxmlformats.org/officeDocument/2006/relationships/customXml" Target="../ink/ink3309.xml"/><Relationship Id="rId231" Type="http://schemas.openxmlformats.org/officeDocument/2006/relationships/image" Target="../media/image3279.png"/><Relationship Id="rId252" Type="http://schemas.openxmlformats.org/officeDocument/2006/relationships/customXml" Target="../ink/ink3422.xml"/><Relationship Id="rId273" Type="http://schemas.openxmlformats.org/officeDocument/2006/relationships/image" Target="../media/image3300.png"/><Relationship Id="rId294" Type="http://schemas.openxmlformats.org/officeDocument/2006/relationships/customXml" Target="../ink/ink3443.xml"/><Relationship Id="rId308" Type="http://schemas.openxmlformats.org/officeDocument/2006/relationships/customXml" Target="../ink/ink3450.xml"/><Relationship Id="rId329" Type="http://schemas.openxmlformats.org/officeDocument/2006/relationships/image" Target="../media/image3328.png"/><Relationship Id="rId47" Type="http://schemas.openxmlformats.org/officeDocument/2006/relationships/image" Target="../media/image3187.png"/><Relationship Id="rId68" Type="http://schemas.openxmlformats.org/officeDocument/2006/relationships/customXml" Target="../ink/ink3330.xml"/><Relationship Id="rId89" Type="http://schemas.openxmlformats.org/officeDocument/2006/relationships/image" Target="../media/image3208.png"/><Relationship Id="rId112" Type="http://schemas.openxmlformats.org/officeDocument/2006/relationships/customXml" Target="../ink/ink3352.xml"/><Relationship Id="rId133" Type="http://schemas.openxmlformats.org/officeDocument/2006/relationships/image" Target="../media/image3230.png"/><Relationship Id="rId154" Type="http://schemas.openxmlformats.org/officeDocument/2006/relationships/customXml" Target="../ink/ink3373.xml"/><Relationship Id="rId175" Type="http://schemas.openxmlformats.org/officeDocument/2006/relationships/image" Target="../media/image3251.png"/><Relationship Id="rId196" Type="http://schemas.openxmlformats.org/officeDocument/2006/relationships/customXml" Target="../ink/ink3394.xml"/><Relationship Id="rId200" Type="http://schemas.openxmlformats.org/officeDocument/2006/relationships/customXml" Target="../ink/ink3396.xml"/><Relationship Id="rId16" Type="http://schemas.openxmlformats.org/officeDocument/2006/relationships/customXml" Target="../ink/ink3304.xml"/><Relationship Id="rId221" Type="http://schemas.openxmlformats.org/officeDocument/2006/relationships/image" Target="../media/image3274.png"/><Relationship Id="rId242" Type="http://schemas.openxmlformats.org/officeDocument/2006/relationships/customXml" Target="../ink/ink3417.xml"/><Relationship Id="rId263" Type="http://schemas.openxmlformats.org/officeDocument/2006/relationships/image" Target="../media/image3295.png"/><Relationship Id="rId284" Type="http://schemas.openxmlformats.org/officeDocument/2006/relationships/customXml" Target="../ink/ink3438.xml"/><Relationship Id="rId319" Type="http://schemas.openxmlformats.org/officeDocument/2006/relationships/image" Target="../media/image3323.png"/><Relationship Id="rId37" Type="http://schemas.openxmlformats.org/officeDocument/2006/relationships/image" Target="../media/image3182.png"/><Relationship Id="rId58" Type="http://schemas.openxmlformats.org/officeDocument/2006/relationships/customXml" Target="../ink/ink3325.xml"/><Relationship Id="rId79" Type="http://schemas.openxmlformats.org/officeDocument/2006/relationships/image" Target="../media/image3203.png"/><Relationship Id="rId102" Type="http://schemas.openxmlformats.org/officeDocument/2006/relationships/customXml" Target="../ink/ink3347.xml"/><Relationship Id="rId123" Type="http://schemas.openxmlformats.org/officeDocument/2006/relationships/image" Target="../media/image3225.png"/><Relationship Id="rId144" Type="http://schemas.openxmlformats.org/officeDocument/2006/relationships/customXml" Target="../ink/ink3368.xml"/><Relationship Id="rId330" Type="http://schemas.openxmlformats.org/officeDocument/2006/relationships/customXml" Target="../ink/ink3461.xml"/><Relationship Id="rId90" Type="http://schemas.openxmlformats.org/officeDocument/2006/relationships/customXml" Target="../ink/ink3341.xml"/><Relationship Id="rId165" Type="http://schemas.openxmlformats.org/officeDocument/2006/relationships/image" Target="../media/image3246.png"/><Relationship Id="rId186" Type="http://schemas.openxmlformats.org/officeDocument/2006/relationships/customXml" Target="../ink/ink3389.xml"/><Relationship Id="rId211" Type="http://schemas.openxmlformats.org/officeDocument/2006/relationships/image" Target="../media/image3269.png"/><Relationship Id="rId232" Type="http://schemas.openxmlformats.org/officeDocument/2006/relationships/customXml" Target="../ink/ink3412.xml"/><Relationship Id="rId253" Type="http://schemas.openxmlformats.org/officeDocument/2006/relationships/image" Target="../media/image3290.png"/><Relationship Id="rId274" Type="http://schemas.openxmlformats.org/officeDocument/2006/relationships/customXml" Target="../ink/ink3433.xml"/><Relationship Id="rId295" Type="http://schemas.openxmlformats.org/officeDocument/2006/relationships/image" Target="../media/image3311.png"/><Relationship Id="rId309" Type="http://schemas.openxmlformats.org/officeDocument/2006/relationships/image" Target="../media/image3318.png"/><Relationship Id="rId27" Type="http://schemas.openxmlformats.org/officeDocument/2006/relationships/image" Target="../media/image3177.png"/><Relationship Id="rId48" Type="http://schemas.openxmlformats.org/officeDocument/2006/relationships/customXml" Target="../ink/ink3320.xml"/><Relationship Id="rId69" Type="http://schemas.openxmlformats.org/officeDocument/2006/relationships/image" Target="../media/image3198.png"/><Relationship Id="rId113" Type="http://schemas.openxmlformats.org/officeDocument/2006/relationships/image" Target="../media/image3220.png"/><Relationship Id="rId134" Type="http://schemas.openxmlformats.org/officeDocument/2006/relationships/customXml" Target="../ink/ink3363.xml"/><Relationship Id="rId320" Type="http://schemas.openxmlformats.org/officeDocument/2006/relationships/customXml" Target="../ink/ink3456.xml"/><Relationship Id="rId80" Type="http://schemas.openxmlformats.org/officeDocument/2006/relationships/customXml" Target="../ink/ink3336.xml"/><Relationship Id="rId155" Type="http://schemas.openxmlformats.org/officeDocument/2006/relationships/image" Target="../media/image3241.png"/><Relationship Id="rId176" Type="http://schemas.openxmlformats.org/officeDocument/2006/relationships/customXml" Target="../ink/ink3384.xml"/><Relationship Id="rId197" Type="http://schemas.openxmlformats.org/officeDocument/2006/relationships/image" Target="../media/image3262.png"/><Relationship Id="rId201" Type="http://schemas.openxmlformats.org/officeDocument/2006/relationships/image" Target="../media/image3264.png"/><Relationship Id="rId222" Type="http://schemas.openxmlformats.org/officeDocument/2006/relationships/customXml" Target="../ink/ink3407.xml"/><Relationship Id="rId243" Type="http://schemas.openxmlformats.org/officeDocument/2006/relationships/image" Target="../media/image3285.png"/><Relationship Id="rId264" Type="http://schemas.openxmlformats.org/officeDocument/2006/relationships/customXml" Target="../ink/ink3428.xml"/><Relationship Id="rId285" Type="http://schemas.openxmlformats.org/officeDocument/2006/relationships/image" Target="../media/image3306.png"/><Relationship Id="rId17" Type="http://schemas.openxmlformats.org/officeDocument/2006/relationships/image" Target="../media/image3172.png"/><Relationship Id="rId38" Type="http://schemas.openxmlformats.org/officeDocument/2006/relationships/customXml" Target="../ink/ink3315.xml"/><Relationship Id="rId59" Type="http://schemas.openxmlformats.org/officeDocument/2006/relationships/image" Target="../media/image3193.png"/><Relationship Id="rId103" Type="http://schemas.openxmlformats.org/officeDocument/2006/relationships/image" Target="../media/image3215.png"/><Relationship Id="rId124" Type="http://schemas.openxmlformats.org/officeDocument/2006/relationships/customXml" Target="../ink/ink3358.xml"/><Relationship Id="rId310" Type="http://schemas.openxmlformats.org/officeDocument/2006/relationships/customXml" Target="../ink/ink3451.xml"/><Relationship Id="rId70" Type="http://schemas.openxmlformats.org/officeDocument/2006/relationships/customXml" Target="../ink/ink3331.xml"/><Relationship Id="rId91" Type="http://schemas.openxmlformats.org/officeDocument/2006/relationships/image" Target="../media/image3209.png"/><Relationship Id="rId145" Type="http://schemas.openxmlformats.org/officeDocument/2006/relationships/image" Target="../media/image3236.png"/><Relationship Id="rId166" Type="http://schemas.openxmlformats.org/officeDocument/2006/relationships/customXml" Target="../ink/ink3379.xml"/><Relationship Id="rId187" Type="http://schemas.openxmlformats.org/officeDocument/2006/relationships/image" Target="../media/image3257.png"/><Relationship Id="rId331" Type="http://schemas.openxmlformats.org/officeDocument/2006/relationships/image" Target="../media/image33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02.xml"/><Relationship Id="rId233" Type="http://schemas.openxmlformats.org/officeDocument/2006/relationships/image" Target="../media/image3280.png"/><Relationship Id="rId254" Type="http://schemas.openxmlformats.org/officeDocument/2006/relationships/customXml" Target="../ink/ink3423.xml"/><Relationship Id="rId28" Type="http://schemas.openxmlformats.org/officeDocument/2006/relationships/customXml" Target="../ink/ink3310.xml"/><Relationship Id="rId49" Type="http://schemas.openxmlformats.org/officeDocument/2006/relationships/image" Target="../media/image3188.png"/><Relationship Id="rId114" Type="http://schemas.openxmlformats.org/officeDocument/2006/relationships/customXml" Target="../ink/ink3353.xml"/><Relationship Id="rId275" Type="http://schemas.openxmlformats.org/officeDocument/2006/relationships/image" Target="../media/image3301.png"/><Relationship Id="rId296" Type="http://schemas.openxmlformats.org/officeDocument/2006/relationships/customXml" Target="../ink/ink3444.xml"/><Relationship Id="rId300" Type="http://schemas.openxmlformats.org/officeDocument/2006/relationships/customXml" Target="../ink/ink3446.xml"/><Relationship Id="rId60" Type="http://schemas.openxmlformats.org/officeDocument/2006/relationships/customXml" Target="../ink/ink3326.xml"/><Relationship Id="rId81" Type="http://schemas.openxmlformats.org/officeDocument/2006/relationships/image" Target="../media/image3204.png"/><Relationship Id="rId135" Type="http://schemas.openxmlformats.org/officeDocument/2006/relationships/image" Target="../media/image3231.png"/><Relationship Id="rId156" Type="http://schemas.openxmlformats.org/officeDocument/2006/relationships/customXml" Target="../ink/ink3374.xml"/><Relationship Id="rId177" Type="http://schemas.openxmlformats.org/officeDocument/2006/relationships/image" Target="../media/image3252.png"/><Relationship Id="rId198" Type="http://schemas.openxmlformats.org/officeDocument/2006/relationships/customXml" Target="../ink/ink3395.xml"/><Relationship Id="rId321" Type="http://schemas.openxmlformats.org/officeDocument/2006/relationships/image" Target="../media/image3324.png"/><Relationship Id="rId202" Type="http://schemas.openxmlformats.org/officeDocument/2006/relationships/customXml" Target="../ink/ink3397.xml"/><Relationship Id="rId223" Type="http://schemas.openxmlformats.org/officeDocument/2006/relationships/image" Target="../media/image3275.png"/><Relationship Id="rId244" Type="http://schemas.openxmlformats.org/officeDocument/2006/relationships/customXml" Target="../ink/ink3418.xml"/><Relationship Id="rId18" Type="http://schemas.openxmlformats.org/officeDocument/2006/relationships/customXml" Target="../ink/ink3305.xml"/><Relationship Id="rId39" Type="http://schemas.openxmlformats.org/officeDocument/2006/relationships/image" Target="../media/image3183.png"/><Relationship Id="rId265" Type="http://schemas.openxmlformats.org/officeDocument/2006/relationships/image" Target="../media/image3296.png"/><Relationship Id="rId286" Type="http://schemas.openxmlformats.org/officeDocument/2006/relationships/customXml" Target="../ink/ink3439.xml"/><Relationship Id="rId50" Type="http://schemas.openxmlformats.org/officeDocument/2006/relationships/customXml" Target="../ink/ink3321.xml"/><Relationship Id="rId104" Type="http://schemas.openxmlformats.org/officeDocument/2006/relationships/customXml" Target="../ink/ink3348.xml"/><Relationship Id="rId125" Type="http://schemas.openxmlformats.org/officeDocument/2006/relationships/image" Target="../media/image3226.png"/><Relationship Id="rId146" Type="http://schemas.openxmlformats.org/officeDocument/2006/relationships/customXml" Target="../ink/ink3369.xml"/><Relationship Id="rId167" Type="http://schemas.openxmlformats.org/officeDocument/2006/relationships/image" Target="../media/image3247.png"/><Relationship Id="rId188" Type="http://schemas.openxmlformats.org/officeDocument/2006/relationships/customXml" Target="../ink/ink3390.xml"/><Relationship Id="rId311" Type="http://schemas.openxmlformats.org/officeDocument/2006/relationships/image" Target="../media/image3319.png"/><Relationship Id="rId332" Type="http://schemas.openxmlformats.org/officeDocument/2006/relationships/customXml" Target="../ink/ink3462.xml"/><Relationship Id="rId71" Type="http://schemas.openxmlformats.org/officeDocument/2006/relationships/image" Target="../media/image3199.png"/><Relationship Id="rId92" Type="http://schemas.openxmlformats.org/officeDocument/2006/relationships/customXml" Target="../ink/ink3342.xml"/><Relationship Id="rId213" Type="http://schemas.openxmlformats.org/officeDocument/2006/relationships/image" Target="../media/image3270.png"/><Relationship Id="rId234" Type="http://schemas.openxmlformats.org/officeDocument/2006/relationships/customXml" Target="../ink/ink3413.xml"/><Relationship Id="rId2" Type="http://schemas.openxmlformats.org/officeDocument/2006/relationships/customXml" Target="../ink/ink3297.xml"/><Relationship Id="rId29" Type="http://schemas.openxmlformats.org/officeDocument/2006/relationships/image" Target="../media/image3178.png"/><Relationship Id="rId255" Type="http://schemas.openxmlformats.org/officeDocument/2006/relationships/image" Target="../media/image3291.png"/><Relationship Id="rId276" Type="http://schemas.openxmlformats.org/officeDocument/2006/relationships/customXml" Target="../ink/ink3434.xml"/><Relationship Id="rId297" Type="http://schemas.openxmlformats.org/officeDocument/2006/relationships/image" Target="../media/image3312.png"/><Relationship Id="rId40" Type="http://schemas.openxmlformats.org/officeDocument/2006/relationships/customXml" Target="../ink/ink3316.xml"/><Relationship Id="rId115" Type="http://schemas.openxmlformats.org/officeDocument/2006/relationships/image" Target="../media/image3221.png"/><Relationship Id="rId136" Type="http://schemas.openxmlformats.org/officeDocument/2006/relationships/customXml" Target="../ink/ink3364.xml"/><Relationship Id="rId157" Type="http://schemas.openxmlformats.org/officeDocument/2006/relationships/image" Target="../media/image3242.png"/><Relationship Id="rId178" Type="http://schemas.openxmlformats.org/officeDocument/2006/relationships/customXml" Target="../ink/ink3385.xml"/><Relationship Id="rId301" Type="http://schemas.openxmlformats.org/officeDocument/2006/relationships/image" Target="../media/image3314.png"/><Relationship Id="rId322" Type="http://schemas.openxmlformats.org/officeDocument/2006/relationships/customXml" Target="../ink/ink3457.xml"/><Relationship Id="rId61" Type="http://schemas.openxmlformats.org/officeDocument/2006/relationships/image" Target="../media/image3194.png"/><Relationship Id="rId82" Type="http://schemas.openxmlformats.org/officeDocument/2006/relationships/customXml" Target="../ink/ink3337.xml"/><Relationship Id="rId199" Type="http://schemas.openxmlformats.org/officeDocument/2006/relationships/image" Target="../media/image3263.png"/><Relationship Id="rId203" Type="http://schemas.openxmlformats.org/officeDocument/2006/relationships/image" Target="../media/image3265.png"/><Relationship Id="rId19" Type="http://schemas.openxmlformats.org/officeDocument/2006/relationships/image" Target="../media/image3173.png"/><Relationship Id="rId224" Type="http://schemas.openxmlformats.org/officeDocument/2006/relationships/customXml" Target="../ink/ink3408.xml"/><Relationship Id="rId245" Type="http://schemas.openxmlformats.org/officeDocument/2006/relationships/image" Target="../media/image3286.png"/><Relationship Id="rId266" Type="http://schemas.openxmlformats.org/officeDocument/2006/relationships/customXml" Target="../ink/ink3429.xml"/><Relationship Id="rId287" Type="http://schemas.openxmlformats.org/officeDocument/2006/relationships/image" Target="../media/image3307.png"/><Relationship Id="rId30" Type="http://schemas.openxmlformats.org/officeDocument/2006/relationships/customXml" Target="../ink/ink3311.xml"/><Relationship Id="rId105" Type="http://schemas.openxmlformats.org/officeDocument/2006/relationships/image" Target="../media/image3216.png"/><Relationship Id="rId126" Type="http://schemas.openxmlformats.org/officeDocument/2006/relationships/customXml" Target="../ink/ink3359.xml"/><Relationship Id="rId147" Type="http://schemas.openxmlformats.org/officeDocument/2006/relationships/image" Target="../media/image3237.png"/><Relationship Id="rId168" Type="http://schemas.openxmlformats.org/officeDocument/2006/relationships/customXml" Target="../ink/ink3380.xml"/><Relationship Id="rId312" Type="http://schemas.openxmlformats.org/officeDocument/2006/relationships/customXml" Target="../ink/ink3452.xml"/><Relationship Id="rId333" Type="http://schemas.openxmlformats.org/officeDocument/2006/relationships/image" Target="../media/image3330.png"/><Relationship Id="rId51" Type="http://schemas.openxmlformats.org/officeDocument/2006/relationships/image" Target="../media/image3189.png"/><Relationship Id="rId72" Type="http://schemas.openxmlformats.org/officeDocument/2006/relationships/customXml" Target="../ink/ink3332.xml"/><Relationship Id="rId93" Type="http://schemas.openxmlformats.org/officeDocument/2006/relationships/image" Target="../media/image3210.png"/><Relationship Id="rId189" Type="http://schemas.openxmlformats.org/officeDocument/2006/relationships/image" Target="../media/image3258.png"/><Relationship Id="rId3" Type="http://schemas.openxmlformats.org/officeDocument/2006/relationships/image" Target="../media/image3165.png"/><Relationship Id="rId214" Type="http://schemas.openxmlformats.org/officeDocument/2006/relationships/customXml" Target="../ink/ink3403.xml"/><Relationship Id="rId235" Type="http://schemas.openxmlformats.org/officeDocument/2006/relationships/image" Target="../media/image3281.png"/><Relationship Id="rId256" Type="http://schemas.openxmlformats.org/officeDocument/2006/relationships/customXml" Target="../ink/ink3424.xml"/><Relationship Id="rId277" Type="http://schemas.openxmlformats.org/officeDocument/2006/relationships/image" Target="../media/image3302.png"/><Relationship Id="rId298" Type="http://schemas.openxmlformats.org/officeDocument/2006/relationships/customXml" Target="../ink/ink3445.xml"/><Relationship Id="rId116" Type="http://schemas.openxmlformats.org/officeDocument/2006/relationships/customXml" Target="../ink/ink3354.xml"/><Relationship Id="rId137" Type="http://schemas.openxmlformats.org/officeDocument/2006/relationships/image" Target="../media/image3232.png"/><Relationship Id="rId158" Type="http://schemas.openxmlformats.org/officeDocument/2006/relationships/customXml" Target="../ink/ink3375.xml"/><Relationship Id="rId302" Type="http://schemas.openxmlformats.org/officeDocument/2006/relationships/customXml" Target="../ink/ink3447.xml"/><Relationship Id="rId323" Type="http://schemas.openxmlformats.org/officeDocument/2006/relationships/image" Target="../media/image3325.png"/><Relationship Id="rId20" Type="http://schemas.openxmlformats.org/officeDocument/2006/relationships/customXml" Target="../ink/ink3306.xml"/><Relationship Id="rId41" Type="http://schemas.openxmlformats.org/officeDocument/2006/relationships/image" Target="../media/image3184.png"/><Relationship Id="rId62" Type="http://schemas.openxmlformats.org/officeDocument/2006/relationships/customXml" Target="../ink/ink3327.xml"/><Relationship Id="rId83" Type="http://schemas.openxmlformats.org/officeDocument/2006/relationships/image" Target="../media/image3205.png"/><Relationship Id="rId179" Type="http://schemas.openxmlformats.org/officeDocument/2006/relationships/image" Target="../media/image3253.png"/><Relationship Id="rId190" Type="http://schemas.openxmlformats.org/officeDocument/2006/relationships/customXml" Target="../ink/ink3391.xml"/><Relationship Id="rId204" Type="http://schemas.openxmlformats.org/officeDocument/2006/relationships/customXml" Target="../ink/ink3398.xml"/><Relationship Id="rId225" Type="http://schemas.openxmlformats.org/officeDocument/2006/relationships/image" Target="../media/image3276.png"/><Relationship Id="rId246" Type="http://schemas.openxmlformats.org/officeDocument/2006/relationships/customXml" Target="../ink/ink3419.xml"/><Relationship Id="rId267" Type="http://schemas.openxmlformats.org/officeDocument/2006/relationships/image" Target="../media/image3297.png"/><Relationship Id="rId288" Type="http://schemas.openxmlformats.org/officeDocument/2006/relationships/customXml" Target="../ink/ink3440.xml"/><Relationship Id="rId106" Type="http://schemas.openxmlformats.org/officeDocument/2006/relationships/customXml" Target="../ink/ink3349.xml"/><Relationship Id="rId127" Type="http://schemas.openxmlformats.org/officeDocument/2006/relationships/image" Target="../media/image3227.png"/><Relationship Id="rId313" Type="http://schemas.openxmlformats.org/officeDocument/2006/relationships/image" Target="../media/image3320.png"/><Relationship Id="rId10" Type="http://schemas.openxmlformats.org/officeDocument/2006/relationships/customXml" Target="../ink/ink3301.xml"/><Relationship Id="rId31" Type="http://schemas.openxmlformats.org/officeDocument/2006/relationships/image" Target="../media/image3179.png"/><Relationship Id="rId52" Type="http://schemas.openxmlformats.org/officeDocument/2006/relationships/customXml" Target="../ink/ink3322.xml"/><Relationship Id="rId73" Type="http://schemas.openxmlformats.org/officeDocument/2006/relationships/image" Target="../media/image3200.png"/><Relationship Id="rId94" Type="http://schemas.openxmlformats.org/officeDocument/2006/relationships/customXml" Target="../ink/ink3343.xml"/><Relationship Id="rId148" Type="http://schemas.openxmlformats.org/officeDocument/2006/relationships/customXml" Target="../ink/ink3370.xml"/><Relationship Id="rId169" Type="http://schemas.openxmlformats.org/officeDocument/2006/relationships/image" Target="../media/image3248.png"/><Relationship Id="rId334" Type="http://schemas.openxmlformats.org/officeDocument/2006/relationships/customXml" Target="../ink/ink3463.xml"/><Relationship Id="rId4" Type="http://schemas.openxmlformats.org/officeDocument/2006/relationships/customXml" Target="../ink/ink3298.xml"/><Relationship Id="rId180" Type="http://schemas.openxmlformats.org/officeDocument/2006/relationships/customXml" Target="../ink/ink3386.xml"/><Relationship Id="rId215" Type="http://schemas.openxmlformats.org/officeDocument/2006/relationships/image" Target="../media/image3271.png"/><Relationship Id="rId236" Type="http://schemas.openxmlformats.org/officeDocument/2006/relationships/customXml" Target="../ink/ink3414.xml"/><Relationship Id="rId257" Type="http://schemas.openxmlformats.org/officeDocument/2006/relationships/image" Target="../media/image3292.png"/><Relationship Id="rId278" Type="http://schemas.openxmlformats.org/officeDocument/2006/relationships/customXml" Target="../ink/ink3435.xml"/><Relationship Id="rId303" Type="http://schemas.openxmlformats.org/officeDocument/2006/relationships/image" Target="../media/image3315.png"/><Relationship Id="rId42" Type="http://schemas.openxmlformats.org/officeDocument/2006/relationships/customXml" Target="../ink/ink3317.xml"/><Relationship Id="rId84" Type="http://schemas.openxmlformats.org/officeDocument/2006/relationships/customXml" Target="../ink/ink3338.xml"/><Relationship Id="rId138" Type="http://schemas.openxmlformats.org/officeDocument/2006/relationships/customXml" Target="../ink/ink3365.xml"/><Relationship Id="rId191" Type="http://schemas.openxmlformats.org/officeDocument/2006/relationships/image" Target="../media/image3259.png"/><Relationship Id="rId205" Type="http://schemas.openxmlformats.org/officeDocument/2006/relationships/image" Target="../media/image3266.png"/><Relationship Id="rId247" Type="http://schemas.openxmlformats.org/officeDocument/2006/relationships/image" Target="../media/image3287.png"/><Relationship Id="rId107" Type="http://schemas.openxmlformats.org/officeDocument/2006/relationships/image" Target="../media/image3217.png"/><Relationship Id="rId289" Type="http://schemas.openxmlformats.org/officeDocument/2006/relationships/image" Target="../media/image3308.png"/><Relationship Id="rId11" Type="http://schemas.openxmlformats.org/officeDocument/2006/relationships/image" Target="../media/image3169.png"/><Relationship Id="rId53" Type="http://schemas.openxmlformats.org/officeDocument/2006/relationships/image" Target="../media/image3190.png"/><Relationship Id="rId149" Type="http://schemas.openxmlformats.org/officeDocument/2006/relationships/image" Target="../media/image3238.png"/><Relationship Id="rId314" Type="http://schemas.openxmlformats.org/officeDocument/2006/relationships/customXml" Target="../ink/ink3453.xml"/><Relationship Id="rId95" Type="http://schemas.openxmlformats.org/officeDocument/2006/relationships/image" Target="../media/image3211.png"/><Relationship Id="rId160" Type="http://schemas.openxmlformats.org/officeDocument/2006/relationships/customXml" Target="../ink/ink3376.xml"/><Relationship Id="rId216" Type="http://schemas.openxmlformats.org/officeDocument/2006/relationships/customXml" Target="../ink/ink3404.xml"/><Relationship Id="rId258" Type="http://schemas.openxmlformats.org/officeDocument/2006/relationships/customXml" Target="../ink/ink3425.xml"/><Relationship Id="rId22" Type="http://schemas.openxmlformats.org/officeDocument/2006/relationships/customXml" Target="../ink/ink3307.xml"/><Relationship Id="rId64" Type="http://schemas.openxmlformats.org/officeDocument/2006/relationships/customXml" Target="../ink/ink3328.xml"/><Relationship Id="rId118" Type="http://schemas.openxmlformats.org/officeDocument/2006/relationships/customXml" Target="../ink/ink3355.xml"/><Relationship Id="rId325" Type="http://schemas.openxmlformats.org/officeDocument/2006/relationships/image" Target="../media/image3326.png"/><Relationship Id="rId171" Type="http://schemas.openxmlformats.org/officeDocument/2006/relationships/image" Target="../media/image3249.png"/><Relationship Id="rId227" Type="http://schemas.openxmlformats.org/officeDocument/2006/relationships/image" Target="../media/image3277.png"/><Relationship Id="rId269" Type="http://schemas.openxmlformats.org/officeDocument/2006/relationships/image" Target="../media/image3298.png"/><Relationship Id="rId33" Type="http://schemas.openxmlformats.org/officeDocument/2006/relationships/image" Target="../media/image3180.png"/><Relationship Id="rId129" Type="http://schemas.openxmlformats.org/officeDocument/2006/relationships/image" Target="../media/image3228.png"/><Relationship Id="rId280" Type="http://schemas.openxmlformats.org/officeDocument/2006/relationships/customXml" Target="../ink/ink3436.xml"/><Relationship Id="rId336" Type="http://schemas.openxmlformats.org/officeDocument/2006/relationships/customXml" Target="../ink/ink3464.xml"/><Relationship Id="rId75" Type="http://schemas.openxmlformats.org/officeDocument/2006/relationships/image" Target="../media/image3201.png"/><Relationship Id="rId140" Type="http://schemas.openxmlformats.org/officeDocument/2006/relationships/customXml" Target="../ink/ink3366.xml"/><Relationship Id="rId182" Type="http://schemas.openxmlformats.org/officeDocument/2006/relationships/customXml" Target="../ink/ink3387.xml"/><Relationship Id="rId6" Type="http://schemas.openxmlformats.org/officeDocument/2006/relationships/customXml" Target="../ink/ink3299.xml"/><Relationship Id="rId238" Type="http://schemas.openxmlformats.org/officeDocument/2006/relationships/customXml" Target="../ink/ink3415.xml"/><Relationship Id="rId291" Type="http://schemas.openxmlformats.org/officeDocument/2006/relationships/image" Target="../media/image3309.png"/><Relationship Id="rId305" Type="http://schemas.openxmlformats.org/officeDocument/2006/relationships/image" Target="../media/image3316.png"/><Relationship Id="rId44" Type="http://schemas.openxmlformats.org/officeDocument/2006/relationships/customXml" Target="../ink/ink3318.xml"/><Relationship Id="rId86" Type="http://schemas.openxmlformats.org/officeDocument/2006/relationships/customXml" Target="../ink/ink3339.xml"/><Relationship Id="rId151" Type="http://schemas.openxmlformats.org/officeDocument/2006/relationships/image" Target="../media/image3239.png"/><Relationship Id="rId193" Type="http://schemas.openxmlformats.org/officeDocument/2006/relationships/image" Target="../media/image3260.png"/><Relationship Id="rId207" Type="http://schemas.openxmlformats.org/officeDocument/2006/relationships/image" Target="../media/image3267.png"/><Relationship Id="rId249" Type="http://schemas.openxmlformats.org/officeDocument/2006/relationships/image" Target="../media/image3288.png"/><Relationship Id="rId13" Type="http://schemas.openxmlformats.org/officeDocument/2006/relationships/image" Target="../media/image3170.png"/><Relationship Id="rId109" Type="http://schemas.openxmlformats.org/officeDocument/2006/relationships/image" Target="../media/image3218.png"/><Relationship Id="rId260" Type="http://schemas.openxmlformats.org/officeDocument/2006/relationships/customXml" Target="../ink/ink3426.xml"/><Relationship Id="rId316" Type="http://schemas.openxmlformats.org/officeDocument/2006/relationships/customXml" Target="../ink/ink3454.xml"/><Relationship Id="rId55" Type="http://schemas.openxmlformats.org/officeDocument/2006/relationships/image" Target="../media/image3191.png"/><Relationship Id="rId97" Type="http://schemas.openxmlformats.org/officeDocument/2006/relationships/image" Target="../media/image3212.png"/><Relationship Id="rId120" Type="http://schemas.openxmlformats.org/officeDocument/2006/relationships/customXml" Target="../ink/ink3356.xml"/><Relationship Id="rId162" Type="http://schemas.openxmlformats.org/officeDocument/2006/relationships/customXml" Target="../ink/ink3377.xml"/><Relationship Id="rId218" Type="http://schemas.openxmlformats.org/officeDocument/2006/relationships/customXml" Target="../ink/ink3405.xml"/><Relationship Id="rId271" Type="http://schemas.openxmlformats.org/officeDocument/2006/relationships/image" Target="../media/image3299.png"/><Relationship Id="rId24" Type="http://schemas.openxmlformats.org/officeDocument/2006/relationships/customXml" Target="../ink/ink3308.xml"/><Relationship Id="rId66" Type="http://schemas.openxmlformats.org/officeDocument/2006/relationships/customXml" Target="../ink/ink3329.xml"/><Relationship Id="rId131" Type="http://schemas.openxmlformats.org/officeDocument/2006/relationships/image" Target="../media/image3229.png"/><Relationship Id="rId327" Type="http://schemas.openxmlformats.org/officeDocument/2006/relationships/image" Target="../media/image3327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1.png"/><Relationship Id="rId21" Type="http://schemas.openxmlformats.org/officeDocument/2006/relationships/image" Target="../media/image3343.png"/><Relationship Id="rId42" Type="http://schemas.openxmlformats.org/officeDocument/2006/relationships/customXml" Target="../ink/ink3486.xml"/><Relationship Id="rId63" Type="http://schemas.openxmlformats.org/officeDocument/2006/relationships/image" Target="../media/image3364.png"/><Relationship Id="rId84" Type="http://schemas.openxmlformats.org/officeDocument/2006/relationships/customXml" Target="../ink/ink3507.xml"/><Relationship Id="rId138" Type="http://schemas.openxmlformats.org/officeDocument/2006/relationships/customXml" Target="../ink/ink3534.xml"/><Relationship Id="rId107" Type="http://schemas.openxmlformats.org/officeDocument/2006/relationships/image" Target="../media/image3386.png"/><Relationship Id="rId11" Type="http://schemas.openxmlformats.org/officeDocument/2006/relationships/image" Target="../media/image3338.png"/><Relationship Id="rId32" Type="http://schemas.openxmlformats.org/officeDocument/2006/relationships/customXml" Target="../ink/ink3481.xml"/><Relationship Id="rId53" Type="http://schemas.openxmlformats.org/officeDocument/2006/relationships/image" Target="../media/image3359.png"/><Relationship Id="rId74" Type="http://schemas.openxmlformats.org/officeDocument/2006/relationships/customXml" Target="../ink/ink3502.xml"/><Relationship Id="rId128" Type="http://schemas.openxmlformats.org/officeDocument/2006/relationships/customXml" Target="../ink/ink3529.xml"/><Relationship Id="rId149" Type="http://schemas.openxmlformats.org/officeDocument/2006/relationships/image" Target="../media/image3407.png"/><Relationship Id="rId5" Type="http://schemas.openxmlformats.org/officeDocument/2006/relationships/image" Target="../media/image3335.png"/><Relationship Id="rId95" Type="http://schemas.openxmlformats.org/officeDocument/2006/relationships/image" Target="../media/image3380.png"/><Relationship Id="rId22" Type="http://schemas.openxmlformats.org/officeDocument/2006/relationships/customXml" Target="../ink/ink3476.xml"/><Relationship Id="rId27" Type="http://schemas.openxmlformats.org/officeDocument/2006/relationships/image" Target="../media/image3346.png"/><Relationship Id="rId43" Type="http://schemas.openxmlformats.org/officeDocument/2006/relationships/image" Target="../media/image3354.png"/><Relationship Id="rId48" Type="http://schemas.openxmlformats.org/officeDocument/2006/relationships/customXml" Target="../ink/ink3489.xml"/><Relationship Id="rId64" Type="http://schemas.openxmlformats.org/officeDocument/2006/relationships/customXml" Target="../ink/ink3497.xml"/><Relationship Id="rId69" Type="http://schemas.openxmlformats.org/officeDocument/2006/relationships/image" Target="../media/image3367.png"/><Relationship Id="rId113" Type="http://schemas.openxmlformats.org/officeDocument/2006/relationships/image" Target="../media/image3389.png"/><Relationship Id="rId118" Type="http://schemas.openxmlformats.org/officeDocument/2006/relationships/customXml" Target="../ink/ink3524.xml"/><Relationship Id="rId134" Type="http://schemas.openxmlformats.org/officeDocument/2006/relationships/customXml" Target="../ink/ink3532.xml"/><Relationship Id="rId139" Type="http://schemas.openxmlformats.org/officeDocument/2006/relationships/image" Target="../media/image3402.png"/><Relationship Id="rId80" Type="http://schemas.openxmlformats.org/officeDocument/2006/relationships/customXml" Target="../ink/ink3505.xml"/><Relationship Id="rId85" Type="http://schemas.openxmlformats.org/officeDocument/2006/relationships/image" Target="../media/image3375.png"/><Relationship Id="rId150" Type="http://schemas.openxmlformats.org/officeDocument/2006/relationships/customXml" Target="../ink/ink3540.xml"/><Relationship Id="rId12" Type="http://schemas.openxmlformats.org/officeDocument/2006/relationships/customXml" Target="../ink/ink3471.xml"/><Relationship Id="rId17" Type="http://schemas.openxmlformats.org/officeDocument/2006/relationships/image" Target="../media/image3341.png"/><Relationship Id="rId33" Type="http://schemas.openxmlformats.org/officeDocument/2006/relationships/image" Target="../media/image3349.png"/><Relationship Id="rId38" Type="http://schemas.openxmlformats.org/officeDocument/2006/relationships/customXml" Target="../ink/ink3484.xml"/><Relationship Id="rId59" Type="http://schemas.openxmlformats.org/officeDocument/2006/relationships/image" Target="../media/image3362.png"/><Relationship Id="rId103" Type="http://schemas.openxmlformats.org/officeDocument/2006/relationships/image" Target="../media/image3384.png"/><Relationship Id="rId108" Type="http://schemas.openxmlformats.org/officeDocument/2006/relationships/customXml" Target="../ink/ink3519.xml"/><Relationship Id="rId124" Type="http://schemas.openxmlformats.org/officeDocument/2006/relationships/customXml" Target="../ink/ink3527.xml"/><Relationship Id="rId129" Type="http://schemas.openxmlformats.org/officeDocument/2006/relationships/image" Target="../media/image3397.png"/><Relationship Id="rId54" Type="http://schemas.openxmlformats.org/officeDocument/2006/relationships/customXml" Target="../ink/ink3492.xml"/><Relationship Id="rId70" Type="http://schemas.openxmlformats.org/officeDocument/2006/relationships/customXml" Target="../ink/ink3500.xml"/><Relationship Id="rId75" Type="http://schemas.openxmlformats.org/officeDocument/2006/relationships/image" Target="../media/image3370.png"/><Relationship Id="rId91" Type="http://schemas.openxmlformats.org/officeDocument/2006/relationships/image" Target="../media/image3378.png"/><Relationship Id="rId96" Type="http://schemas.openxmlformats.org/officeDocument/2006/relationships/customXml" Target="../ink/ink3513.xml"/><Relationship Id="rId140" Type="http://schemas.openxmlformats.org/officeDocument/2006/relationships/customXml" Target="../ink/ink3535.xml"/><Relationship Id="rId145" Type="http://schemas.openxmlformats.org/officeDocument/2006/relationships/image" Target="../media/image34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68.xml"/><Relationship Id="rId23" Type="http://schemas.openxmlformats.org/officeDocument/2006/relationships/image" Target="../media/image3344.png"/><Relationship Id="rId28" Type="http://schemas.openxmlformats.org/officeDocument/2006/relationships/customXml" Target="../ink/ink3479.xml"/><Relationship Id="rId49" Type="http://schemas.openxmlformats.org/officeDocument/2006/relationships/image" Target="../media/image3357.png"/><Relationship Id="rId114" Type="http://schemas.openxmlformats.org/officeDocument/2006/relationships/customXml" Target="../ink/ink3522.xml"/><Relationship Id="rId119" Type="http://schemas.openxmlformats.org/officeDocument/2006/relationships/image" Target="../media/image3392.png"/><Relationship Id="rId44" Type="http://schemas.openxmlformats.org/officeDocument/2006/relationships/customXml" Target="../ink/ink3487.xml"/><Relationship Id="rId60" Type="http://schemas.openxmlformats.org/officeDocument/2006/relationships/customXml" Target="../ink/ink3495.xml"/><Relationship Id="rId65" Type="http://schemas.openxmlformats.org/officeDocument/2006/relationships/image" Target="../media/image3365.png"/><Relationship Id="rId81" Type="http://schemas.openxmlformats.org/officeDocument/2006/relationships/image" Target="../media/image3373.png"/><Relationship Id="rId86" Type="http://schemas.openxmlformats.org/officeDocument/2006/relationships/customXml" Target="../ink/ink3508.xml"/><Relationship Id="rId130" Type="http://schemas.openxmlformats.org/officeDocument/2006/relationships/customXml" Target="../ink/ink3530.xml"/><Relationship Id="rId135" Type="http://schemas.openxmlformats.org/officeDocument/2006/relationships/image" Target="../media/image3400.png"/><Relationship Id="rId151" Type="http://schemas.openxmlformats.org/officeDocument/2006/relationships/image" Target="../media/image3408.png"/><Relationship Id="rId13" Type="http://schemas.openxmlformats.org/officeDocument/2006/relationships/image" Target="../media/image3339.png"/><Relationship Id="rId18" Type="http://schemas.openxmlformats.org/officeDocument/2006/relationships/customXml" Target="../ink/ink3474.xml"/><Relationship Id="rId39" Type="http://schemas.openxmlformats.org/officeDocument/2006/relationships/image" Target="../media/image3352.png"/><Relationship Id="rId109" Type="http://schemas.openxmlformats.org/officeDocument/2006/relationships/image" Target="../media/image3387.png"/><Relationship Id="rId34" Type="http://schemas.openxmlformats.org/officeDocument/2006/relationships/customXml" Target="../ink/ink3482.xml"/><Relationship Id="rId50" Type="http://schemas.openxmlformats.org/officeDocument/2006/relationships/customXml" Target="../ink/ink3490.xml"/><Relationship Id="rId55" Type="http://schemas.openxmlformats.org/officeDocument/2006/relationships/image" Target="../media/image3360.png"/><Relationship Id="rId76" Type="http://schemas.openxmlformats.org/officeDocument/2006/relationships/customXml" Target="../ink/ink3503.xml"/><Relationship Id="rId97" Type="http://schemas.openxmlformats.org/officeDocument/2006/relationships/image" Target="../media/image3381.png"/><Relationship Id="rId104" Type="http://schemas.openxmlformats.org/officeDocument/2006/relationships/customXml" Target="../ink/ink3517.xml"/><Relationship Id="rId120" Type="http://schemas.openxmlformats.org/officeDocument/2006/relationships/customXml" Target="../ink/ink3525.xml"/><Relationship Id="rId125" Type="http://schemas.openxmlformats.org/officeDocument/2006/relationships/image" Target="../media/image3395.png"/><Relationship Id="rId141" Type="http://schemas.openxmlformats.org/officeDocument/2006/relationships/image" Target="../media/image3403.png"/><Relationship Id="rId146" Type="http://schemas.openxmlformats.org/officeDocument/2006/relationships/customXml" Target="../ink/ink3538.xml"/><Relationship Id="rId7" Type="http://schemas.openxmlformats.org/officeDocument/2006/relationships/image" Target="../media/image3336.png"/><Relationship Id="rId71" Type="http://schemas.openxmlformats.org/officeDocument/2006/relationships/image" Target="../media/image3368.png"/><Relationship Id="rId92" Type="http://schemas.openxmlformats.org/officeDocument/2006/relationships/customXml" Target="../ink/ink3511.xml"/><Relationship Id="rId2" Type="http://schemas.openxmlformats.org/officeDocument/2006/relationships/customXml" Target="../ink/ink3466.xml"/><Relationship Id="rId29" Type="http://schemas.openxmlformats.org/officeDocument/2006/relationships/image" Target="../media/image3347.png"/><Relationship Id="rId24" Type="http://schemas.openxmlformats.org/officeDocument/2006/relationships/customXml" Target="../ink/ink3477.xml"/><Relationship Id="rId40" Type="http://schemas.openxmlformats.org/officeDocument/2006/relationships/customXml" Target="../ink/ink3485.xml"/><Relationship Id="rId45" Type="http://schemas.openxmlformats.org/officeDocument/2006/relationships/image" Target="../media/image3355.png"/><Relationship Id="rId66" Type="http://schemas.openxmlformats.org/officeDocument/2006/relationships/customXml" Target="../ink/ink3498.xml"/><Relationship Id="rId87" Type="http://schemas.openxmlformats.org/officeDocument/2006/relationships/image" Target="../media/image3376.png"/><Relationship Id="rId110" Type="http://schemas.openxmlformats.org/officeDocument/2006/relationships/customXml" Target="../ink/ink3520.xml"/><Relationship Id="rId115" Type="http://schemas.openxmlformats.org/officeDocument/2006/relationships/image" Target="../media/image3390.png"/><Relationship Id="rId131" Type="http://schemas.openxmlformats.org/officeDocument/2006/relationships/image" Target="../media/image3398.png"/><Relationship Id="rId136" Type="http://schemas.openxmlformats.org/officeDocument/2006/relationships/customXml" Target="../ink/ink3533.xml"/><Relationship Id="rId61" Type="http://schemas.openxmlformats.org/officeDocument/2006/relationships/image" Target="../media/image3363.png"/><Relationship Id="rId82" Type="http://schemas.openxmlformats.org/officeDocument/2006/relationships/customXml" Target="../ink/ink3506.xml"/><Relationship Id="rId152" Type="http://schemas.openxmlformats.org/officeDocument/2006/relationships/customXml" Target="../ink/ink3541.xml"/><Relationship Id="rId19" Type="http://schemas.openxmlformats.org/officeDocument/2006/relationships/image" Target="../media/image3342.png"/><Relationship Id="rId14" Type="http://schemas.openxmlformats.org/officeDocument/2006/relationships/customXml" Target="../ink/ink3472.xml"/><Relationship Id="rId30" Type="http://schemas.openxmlformats.org/officeDocument/2006/relationships/customXml" Target="../ink/ink3480.xml"/><Relationship Id="rId35" Type="http://schemas.openxmlformats.org/officeDocument/2006/relationships/image" Target="../media/image3350.png"/><Relationship Id="rId56" Type="http://schemas.openxmlformats.org/officeDocument/2006/relationships/customXml" Target="../ink/ink3493.xml"/><Relationship Id="rId77" Type="http://schemas.openxmlformats.org/officeDocument/2006/relationships/image" Target="../media/image3371.png"/><Relationship Id="rId100" Type="http://schemas.openxmlformats.org/officeDocument/2006/relationships/customXml" Target="../ink/ink3515.xml"/><Relationship Id="rId105" Type="http://schemas.openxmlformats.org/officeDocument/2006/relationships/image" Target="../media/image3385.png"/><Relationship Id="rId126" Type="http://schemas.openxmlformats.org/officeDocument/2006/relationships/customXml" Target="../ink/ink3528.xml"/><Relationship Id="rId147" Type="http://schemas.openxmlformats.org/officeDocument/2006/relationships/image" Target="../media/image3406.png"/><Relationship Id="rId8" Type="http://schemas.openxmlformats.org/officeDocument/2006/relationships/customXml" Target="../ink/ink3469.xml"/><Relationship Id="rId51" Type="http://schemas.openxmlformats.org/officeDocument/2006/relationships/image" Target="../media/image3358.png"/><Relationship Id="rId72" Type="http://schemas.openxmlformats.org/officeDocument/2006/relationships/customXml" Target="../ink/ink3501.xml"/><Relationship Id="rId93" Type="http://schemas.openxmlformats.org/officeDocument/2006/relationships/image" Target="../media/image3379.png"/><Relationship Id="rId98" Type="http://schemas.openxmlformats.org/officeDocument/2006/relationships/customXml" Target="../ink/ink3514.xml"/><Relationship Id="rId121" Type="http://schemas.openxmlformats.org/officeDocument/2006/relationships/image" Target="../media/image3393.png"/><Relationship Id="rId142" Type="http://schemas.openxmlformats.org/officeDocument/2006/relationships/customXml" Target="../ink/ink3536.xml"/><Relationship Id="rId3" Type="http://schemas.openxmlformats.org/officeDocument/2006/relationships/image" Target="../media/image3334.png"/><Relationship Id="rId25" Type="http://schemas.openxmlformats.org/officeDocument/2006/relationships/image" Target="../media/image3345.png"/><Relationship Id="rId46" Type="http://schemas.openxmlformats.org/officeDocument/2006/relationships/customXml" Target="../ink/ink3488.xml"/><Relationship Id="rId67" Type="http://schemas.openxmlformats.org/officeDocument/2006/relationships/image" Target="../media/image3366.png"/><Relationship Id="rId116" Type="http://schemas.openxmlformats.org/officeDocument/2006/relationships/customXml" Target="../ink/ink3523.xml"/><Relationship Id="rId137" Type="http://schemas.openxmlformats.org/officeDocument/2006/relationships/image" Target="../media/image3401.png"/><Relationship Id="rId20" Type="http://schemas.openxmlformats.org/officeDocument/2006/relationships/customXml" Target="../ink/ink3475.xml"/><Relationship Id="rId41" Type="http://schemas.openxmlformats.org/officeDocument/2006/relationships/image" Target="../media/image3353.png"/><Relationship Id="rId62" Type="http://schemas.openxmlformats.org/officeDocument/2006/relationships/customXml" Target="../ink/ink3496.xml"/><Relationship Id="rId83" Type="http://schemas.openxmlformats.org/officeDocument/2006/relationships/image" Target="../media/image3374.png"/><Relationship Id="rId88" Type="http://schemas.openxmlformats.org/officeDocument/2006/relationships/customXml" Target="../ink/ink3509.xml"/><Relationship Id="rId111" Type="http://schemas.openxmlformats.org/officeDocument/2006/relationships/image" Target="../media/image3388.png"/><Relationship Id="rId132" Type="http://schemas.openxmlformats.org/officeDocument/2006/relationships/customXml" Target="../ink/ink3531.xml"/><Relationship Id="rId153" Type="http://schemas.openxmlformats.org/officeDocument/2006/relationships/image" Target="../media/image3409.png"/><Relationship Id="rId15" Type="http://schemas.openxmlformats.org/officeDocument/2006/relationships/image" Target="../media/image3340.png"/><Relationship Id="rId36" Type="http://schemas.openxmlformats.org/officeDocument/2006/relationships/customXml" Target="../ink/ink3483.xml"/><Relationship Id="rId57" Type="http://schemas.openxmlformats.org/officeDocument/2006/relationships/image" Target="../media/image3361.png"/><Relationship Id="rId106" Type="http://schemas.openxmlformats.org/officeDocument/2006/relationships/customXml" Target="../ink/ink3518.xml"/><Relationship Id="rId127" Type="http://schemas.openxmlformats.org/officeDocument/2006/relationships/image" Target="../media/image3396.png"/><Relationship Id="rId10" Type="http://schemas.openxmlformats.org/officeDocument/2006/relationships/customXml" Target="../ink/ink3470.xml"/><Relationship Id="rId31" Type="http://schemas.openxmlformats.org/officeDocument/2006/relationships/image" Target="../media/image3348.png"/><Relationship Id="rId52" Type="http://schemas.openxmlformats.org/officeDocument/2006/relationships/customXml" Target="../ink/ink3491.xml"/><Relationship Id="rId73" Type="http://schemas.openxmlformats.org/officeDocument/2006/relationships/image" Target="../media/image3369.png"/><Relationship Id="rId78" Type="http://schemas.openxmlformats.org/officeDocument/2006/relationships/customXml" Target="../ink/ink3504.xml"/><Relationship Id="rId94" Type="http://schemas.openxmlformats.org/officeDocument/2006/relationships/customXml" Target="../ink/ink3512.xml"/><Relationship Id="rId99" Type="http://schemas.openxmlformats.org/officeDocument/2006/relationships/image" Target="../media/image3382.png"/><Relationship Id="rId101" Type="http://schemas.openxmlformats.org/officeDocument/2006/relationships/image" Target="../media/image3383.png"/><Relationship Id="rId122" Type="http://schemas.openxmlformats.org/officeDocument/2006/relationships/customXml" Target="../ink/ink3526.xml"/><Relationship Id="rId143" Type="http://schemas.openxmlformats.org/officeDocument/2006/relationships/image" Target="../media/image3404.png"/><Relationship Id="rId148" Type="http://schemas.openxmlformats.org/officeDocument/2006/relationships/customXml" Target="../ink/ink3539.xml"/><Relationship Id="rId4" Type="http://schemas.openxmlformats.org/officeDocument/2006/relationships/customXml" Target="../ink/ink3467.xml"/><Relationship Id="rId9" Type="http://schemas.openxmlformats.org/officeDocument/2006/relationships/image" Target="../media/image3337.png"/><Relationship Id="rId26" Type="http://schemas.openxmlformats.org/officeDocument/2006/relationships/customXml" Target="../ink/ink3478.xml"/><Relationship Id="rId47" Type="http://schemas.openxmlformats.org/officeDocument/2006/relationships/image" Target="../media/image3356.png"/><Relationship Id="rId68" Type="http://schemas.openxmlformats.org/officeDocument/2006/relationships/customXml" Target="../ink/ink3499.xml"/><Relationship Id="rId89" Type="http://schemas.openxmlformats.org/officeDocument/2006/relationships/image" Target="../media/image3377.png"/><Relationship Id="rId112" Type="http://schemas.openxmlformats.org/officeDocument/2006/relationships/customXml" Target="../ink/ink3521.xml"/><Relationship Id="rId133" Type="http://schemas.openxmlformats.org/officeDocument/2006/relationships/image" Target="../media/image3399.png"/><Relationship Id="rId16" Type="http://schemas.openxmlformats.org/officeDocument/2006/relationships/customXml" Target="../ink/ink3473.xml"/><Relationship Id="rId37" Type="http://schemas.openxmlformats.org/officeDocument/2006/relationships/image" Target="../media/image3351.png"/><Relationship Id="rId58" Type="http://schemas.openxmlformats.org/officeDocument/2006/relationships/customXml" Target="../ink/ink3494.xml"/><Relationship Id="rId79" Type="http://schemas.openxmlformats.org/officeDocument/2006/relationships/image" Target="../media/image3372.png"/><Relationship Id="rId102" Type="http://schemas.openxmlformats.org/officeDocument/2006/relationships/customXml" Target="../ink/ink3516.xml"/><Relationship Id="rId123" Type="http://schemas.openxmlformats.org/officeDocument/2006/relationships/image" Target="../media/image3394.png"/><Relationship Id="rId144" Type="http://schemas.openxmlformats.org/officeDocument/2006/relationships/customXml" Target="../ink/ink3537.xml"/><Relationship Id="rId90" Type="http://schemas.openxmlformats.org/officeDocument/2006/relationships/customXml" Target="../ink/ink351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66.png"/><Relationship Id="rId299" Type="http://schemas.openxmlformats.org/officeDocument/2006/relationships/image" Target="../media/image3557.png"/><Relationship Id="rId21" Type="http://schemas.openxmlformats.org/officeDocument/2006/relationships/image" Target="../media/image3418.png"/><Relationship Id="rId63" Type="http://schemas.openxmlformats.org/officeDocument/2006/relationships/image" Target="../media/image3439.png"/><Relationship Id="rId159" Type="http://schemas.openxmlformats.org/officeDocument/2006/relationships/image" Target="../media/image3487.png"/><Relationship Id="rId324" Type="http://schemas.openxmlformats.org/officeDocument/2006/relationships/customXml" Target="../ink/ink3703.xml"/><Relationship Id="rId170" Type="http://schemas.openxmlformats.org/officeDocument/2006/relationships/customXml" Target="../ink/ink3626.xml"/><Relationship Id="rId226" Type="http://schemas.openxmlformats.org/officeDocument/2006/relationships/customXml" Target="../ink/ink3654.xml"/><Relationship Id="rId268" Type="http://schemas.openxmlformats.org/officeDocument/2006/relationships/customXml" Target="../ink/ink3675.xml"/><Relationship Id="rId32" Type="http://schemas.openxmlformats.org/officeDocument/2006/relationships/customXml" Target="../ink/ink3557.xml"/><Relationship Id="rId74" Type="http://schemas.openxmlformats.org/officeDocument/2006/relationships/customXml" Target="../ink/ink3578.xml"/><Relationship Id="rId128" Type="http://schemas.openxmlformats.org/officeDocument/2006/relationships/customXml" Target="../ink/ink3605.xml"/><Relationship Id="rId5" Type="http://schemas.openxmlformats.org/officeDocument/2006/relationships/image" Target="../media/image3410.png"/><Relationship Id="rId181" Type="http://schemas.openxmlformats.org/officeDocument/2006/relationships/image" Target="../media/image3498.png"/><Relationship Id="rId237" Type="http://schemas.openxmlformats.org/officeDocument/2006/relationships/image" Target="../media/image3526.png"/><Relationship Id="rId279" Type="http://schemas.openxmlformats.org/officeDocument/2006/relationships/image" Target="../media/image3547.png"/><Relationship Id="rId43" Type="http://schemas.openxmlformats.org/officeDocument/2006/relationships/image" Target="../media/image3429.png"/><Relationship Id="rId139" Type="http://schemas.openxmlformats.org/officeDocument/2006/relationships/image" Target="../media/image3477.png"/><Relationship Id="rId290" Type="http://schemas.openxmlformats.org/officeDocument/2006/relationships/customXml" Target="../ink/ink3686.xml"/><Relationship Id="rId304" Type="http://schemas.openxmlformats.org/officeDocument/2006/relationships/customXml" Target="../ink/ink3693.xml"/><Relationship Id="rId85" Type="http://schemas.openxmlformats.org/officeDocument/2006/relationships/image" Target="../media/image3450.png"/><Relationship Id="rId150" Type="http://schemas.openxmlformats.org/officeDocument/2006/relationships/customXml" Target="../ink/ink3616.xml"/><Relationship Id="rId192" Type="http://schemas.openxmlformats.org/officeDocument/2006/relationships/customXml" Target="../ink/ink3637.xml"/><Relationship Id="rId206" Type="http://schemas.openxmlformats.org/officeDocument/2006/relationships/customXml" Target="../ink/ink3644.xml"/><Relationship Id="rId248" Type="http://schemas.openxmlformats.org/officeDocument/2006/relationships/customXml" Target="../ink/ink3665.xml"/><Relationship Id="rId12" Type="http://schemas.openxmlformats.org/officeDocument/2006/relationships/customXml" Target="../ink/ink3547.xml"/><Relationship Id="rId108" Type="http://schemas.openxmlformats.org/officeDocument/2006/relationships/customXml" Target="../ink/ink3595.xml"/><Relationship Id="rId315" Type="http://schemas.openxmlformats.org/officeDocument/2006/relationships/image" Target="../media/image3565.png"/><Relationship Id="rId54" Type="http://schemas.openxmlformats.org/officeDocument/2006/relationships/customXml" Target="../ink/ink3568.xml"/><Relationship Id="rId96" Type="http://schemas.openxmlformats.org/officeDocument/2006/relationships/customXml" Target="../ink/ink3589.xml"/><Relationship Id="rId161" Type="http://schemas.openxmlformats.org/officeDocument/2006/relationships/image" Target="../media/image3488.png"/><Relationship Id="rId217" Type="http://schemas.openxmlformats.org/officeDocument/2006/relationships/image" Target="../media/image3516.png"/><Relationship Id="rId259" Type="http://schemas.openxmlformats.org/officeDocument/2006/relationships/image" Target="../media/image3537.png"/><Relationship Id="rId23" Type="http://schemas.openxmlformats.org/officeDocument/2006/relationships/image" Target="../media/image3419.png"/><Relationship Id="rId119" Type="http://schemas.openxmlformats.org/officeDocument/2006/relationships/image" Target="../media/image3467.png"/><Relationship Id="rId270" Type="http://schemas.openxmlformats.org/officeDocument/2006/relationships/customXml" Target="../ink/ink3676.xml"/><Relationship Id="rId65" Type="http://schemas.openxmlformats.org/officeDocument/2006/relationships/image" Target="../media/image3440.png"/><Relationship Id="rId130" Type="http://schemas.openxmlformats.org/officeDocument/2006/relationships/customXml" Target="../ink/ink3606.xml"/><Relationship Id="rId172" Type="http://schemas.openxmlformats.org/officeDocument/2006/relationships/customXml" Target="../ink/ink3627.xml"/><Relationship Id="rId228" Type="http://schemas.openxmlformats.org/officeDocument/2006/relationships/customXml" Target="../ink/ink3655.xml"/><Relationship Id="rId281" Type="http://schemas.openxmlformats.org/officeDocument/2006/relationships/image" Target="../media/image3548.png"/><Relationship Id="rId34" Type="http://schemas.openxmlformats.org/officeDocument/2006/relationships/customXml" Target="../ink/ink3558.xml"/><Relationship Id="rId76" Type="http://schemas.openxmlformats.org/officeDocument/2006/relationships/customXml" Target="../ink/ink3579.xml"/><Relationship Id="rId141" Type="http://schemas.openxmlformats.org/officeDocument/2006/relationships/image" Target="../media/image3478.png"/><Relationship Id="rId7" Type="http://schemas.openxmlformats.org/officeDocument/2006/relationships/image" Target="../media/image3411.png"/><Relationship Id="rId162" Type="http://schemas.openxmlformats.org/officeDocument/2006/relationships/customXml" Target="../ink/ink3622.xml"/><Relationship Id="rId183" Type="http://schemas.openxmlformats.org/officeDocument/2006/relationships/image" Target="../media/image3499.png"/><Relationship Id="rId218" Type="http://schemas.openxmlformats.org/officeDocument/2006/relationships/customXml" Target="../ink/ink3650.xml"/><Relationship Id="rId239" Type="http://schemas.openxmlformats.org/officeDocument/2006/relationships/image" Target="../media/image3527.png"/><Relationship Id="rId250" Type="http://schemas.openxmlformats.org/officeDocument/2006/relationships/customXml" Target="../ink/ink3666.xml"/><Relationship Id="rId271" Type="http://schemas.openxmlformats.org/officeDocument/2006/relationships/image" Target="../media/image3543.png"/><Relationship Id="rId292" Type="http://schemas.openxmlformats.org/officeDocument/2006/relationships/customXml" Target="../ink/ink3687.xml"/><Relationship Id="rId306" Type="http://schemas.openxmlformats.org/officeDocument/2006/relationships/customXml" Target="../ink/ink3694.xml"/><Relationship Id="rId24" Type="http://schemas.openxmlformats.org/officeDocument/2006/relationships/customXml" Target="../ink/ink3553.xml"/><Relationship Id="rId45" Type="http://schemas.openxmlformats.org/officeDocument/2006/relationships/image" Target="../media/image3430.png"/><Relationship Id="rId66" Type="http://schemas.openxmlformats.org/officeDocument/2006/relationships/customXml" Target="../ink/ink3574.xml"/><Relationship Id="rId87" Type="http://schemas.openxmlformats.org/officeDocument/2006/relationships/image" Target="../media/image3451.png"/><Relationship Id="rId110" Type="http://schemas.openxmlformats.org/officeDocument/2006/relationships/customXml" Target="../ink/ink3596.xml"/><Relationship Id="rId131" Type="http://schemas.openxmlformats.org/officeDocument/2006/relationships/image" Target="../media/image3473.png"/><Relationship Id="rId152" Type="http://schemas.openxmlformats.org/officeDocument/2006/relationships/customXml" Target="../ink/ink3617.xml"/><Relationship Id="rId173" Type="http://schemas.openxmlformats.org/officeDocument/2006/relationships/image" Target="../media/image3494.png"/><Relationship Id="rId194" Type="http://schemas.openxmlformats.org/officeDocument/2006/relationships/customXml" Target="../ink/ink3638.xml"/><Relationship Id="rId208" Type="http://schemas.openxmlformats.org/officeDocument/2006/relationships/customXml" Target="../ink/ink3645.xml"/><Relationship Id="rId229" Type="http://schemas.openxmlformats.org/officeDocument/2006/relationships/image" Target="../media/image3522.png"/><Relationship Id="rId240" Type="http://schemas.openxmlformats.org/officeDocument/2006/relationships/customXml" Target="../ink/ink3661.xml"/><Relationship Id="rId261" Type="http://schemas.openxmlformats.org/officeDocument/2006/relationships/image" Target="../media/image3538.png"/><Relationship Id="rId14" Type="http://schemas.openxmlformats.org/officeDocument/2006/relationships/customXml" Target="../ink/ink3548.xml"/><Relationship Id="rId35" Type="http://schemas.openxmlformats.org/officeDocument/2006/relationships/image" Target="../media/image3425.png"/><Relationship Id="rId56" Type="http://schemas.openxmlformats.org/officeDocument/2006/relationships/customXml" Target="../ink/ink3569.xml"/><Relationship Id="rId77" Type="http://schemas.openxmlformats.org/officeDocument/2006/relationships/image" Target="../media/image3446.png"/><Relationship Id="rId100" Type="http://schemas.openxmlformats.org/officeDocument/2006/relationships/customXml" Target="../ink/ink3591.xml"/><Relationship Id="rId282" Type="http://schemas.openxmlformats.org/officeDocument/2006/relationships/customXml" Target="../ink/ink3682.xml"/><Relationship Id="rId317" Type="http://schemas.openxmlformats.org/officeDocument/2006/relationships/image" Target="../media/image3566.png"/><Relationship Id="rId8" Type="http://schemas.openxmlformats.org/officeDocument/2006/relationships/customXml" Target="../ink/ink3545.xml"/><Relationship Id="rId98" Type="http://schemas.openxmlformats.org/officeDocument/2006/relationships/customXml" Target="../ink/ink3590.xml"/><Relationship Id="rId121" Type="http://schemas.openxmlformats.org/officeDocument/2006/relationships/image" Target="../media/image3468.png"/><Relationship Id="rId142" Type="http://schemas.openxmlformats.org/officeDocument/2006/relationships/customXml" Target="../ink/ink3612.xml"/><Relationship Id="rId163" Type="http://schemas.openxmlformats.org/officeDocument/2006/relationships/image" Target="../media/image3489.png"/><Relationship Id="rId184" Type="http://schemas.openxmlformats.org/officeDocument/2006/relationships/customXml" Target="../ink/ink3633.xml"/><Relationship Id="rId219" Type="http://schemas.openxmlformats.org/officeDocument/2006/relationships/image" Target="../media/image3517.png"/><Relationship Id="rId230" Type="http://schemas.openxmlformats.org/officeDocument/2006/relationships/customXml" Target="../ink/ink3656.xml"/><Relationship Id="rId251" Type="http://schemas.openxmlformats.org/officeDocument/2006/relationships/image" Target="../media/image3533.png"/><Relationship Id="rId25" Type="http://schemas.openxmlformats.org/officeDocument/2006/relationships/image" Target="../media/image3420.png"/><Relationship Id="rId46" Type="http://schemas.openxmlformats.org/officeDocument/2006/relationships/customXml" Target="../ink/ink3564.xml"/><Relationship Id="rId67" Type="http://schemas.openxmlformats.org/officeDocument/2006/relationships/image" Target="../media/image3441.png"/><Relationship Id="rId272" Type="http://schemas.openxmlformats.org/officeDocument/2006/relationships/customXml" Target="../ink/ink3677.xml"/><Relationship Id="rId293" Type="http://schemas.openxmlformats.org/officeDocument/2006/relationships/image" Target="../media/image3554.png"/><Relationship Id="rId307" Type="http://schemas.openxmlformats.org/officeDocument/2006/relationships/image" Target="../media/image3561.png"/><Relationship Id="rId88" Type="http://schemas.openxmlformats.org/officeDocument/2006/relationships/customXml" Target="../ink/ink3585.xml"/><Relationship Id="rId111" Type="http://schemas.openxmlformats.org/officeDocument/2006/relationships/image" Target="../media/image3463.png"/><Relationship Id="rId132" Type="http://schemas.openxmlformats.org/officeDocument/2006/relationships/customXml" Target="../ink/ink3607.xml"/><Relationship Id="rId153" Type="http://schemas.openxmlformats.org/officeDocument/2006/relationships/image" Target="../media/image3484.png"/><Relationship Id="rId174" Type="http://schemas.openxmlformats.org/officeDocument/2006/relationships/customXml" Target="../ink/ink3628.xml"/><Relationship Id="rId195" Type="http://schemas.openxmlformats.org/officeDocument/2006/relationships/image" Target="../media/image3505.png"/><Relationship Id="rId209" Type="http://schemas.openxmlformats.org/officeDocument/2006/relationships/image" Target="../media/image3512.png"/><Relationship Id="rId220" Type="http://schemas.openxmlformats.org/officeDocument/2006/relationships/customXml" Target="../ink/ink3651.xml"/><Relationship Id="rId241" Type="http://schemas.openxmlformats.org/officeDocument/2006/relationships/image" Target="../media/image3528.png"/><Relationship Id="rId15" Type="http://schemas.openxmlformats.org/officeDocument/2006/relationships/image" Target="../media/image3415.png"/><Relationship Id="rId36" Type="http://schemas.openxmlformats.org/officeDocument/2006/relationships/customXml" Target="../ink/ink3559.xml"/><Relationship Id="rId57" Type="http://schemas.openxmlformats.org/officeDocument/2006/relationships/image" Target="../media/image3436.png"/><Relationship Id="rId262" Type="http://schemas.openxmlformats.org/officeDocument/2006/relationships/customXml" Target="../ink/ink3672.xml"/><Relationship Id="rId283" Type="http://schemas.openxmlformats.org/officeDocument/2006/relationships/image" Target="../media/image3549.png"/><Relationship Id="rId318" Type="http://schemas.openxmlformats.org/officeDocument/2006/relationships/customXml" Target="../ink/ink3700.xml"/><Relationship Id="rId78" Type="http://schemas.openxmlformats.org/officeDocument/2006/relationships/customXml" Target="../ink/ink3580.xml"/><Relationship Id="rId99" Type="http://schemas.openxmlformats.org/officeDocument/2006/relationships/image" Target="../media/image3457.png"/><Relationship Id="rId101" Type="http://schemas.openxmlformats.org/officeDocument/2006/relationships/image" Target="../media/image3458.png"/><Relationship Id="rId122" Type="http://schemas.openxmlformats.org/officeDocument/2006/relationships/customXml" Target="../ink/ink3602.xml"/><Relationship Id="rId143" Type="http://schemas.openxmlformats.org/officeDocument/2006/relationships/image" Target="../media/image3479.png"/><Relationship Id="rId164" Type="http://schemas.openxmlformats.org/officeDocument/2006/relationships/customXml" Target="../ink/ink3623.xml"/><Relationship Id="rId185" Type="http://schemas.openxmlformats.org/officeDocument/2006/relationships/image" Target="../media/image3500.png"/><Relationship Id="rId9" Type="http://schemas.openxmlformats.org/officeDocument/2006/relationships/image" Target="../media/image3412.png"/><Relationship Id="rId210" Type="http://schemas.openxmlformats.org/officeDocument/2006/relationships/customXml" Target="../ink/ink3646.xml"/><Relationship Id="rId26" Type="http://schemas.openxmlformats.org/officeDocument/2006/relationships/customXml" Target="../ink/ink3554.xml"/><Relationship Id="rId231" Type="http://schemas.openxmlformats.org/officeDocument/2006/relationships/image" Target="../media/image3523.png"/><Relationship Id="rId252" Type="http://schemas.openxmlformats.org/officeDocument/2006/relationships/customXml" Target="../ink/ink3667.xml"/><Relationship Id="rId273" Type="http://schemas.openxmlformats.org/officeDocument/2006/relationships/image" Target="../media/image3544.png"/><Relationship Id="rId294" Type="http://schemas.openxmlformats.org/officeDocument/2006/relationships/customXml" Target="../ink/ink3688.xml"/><Relationship Id="rId308" Type="http://schemas.openxmlformats.org/officeDocument/2006/relationships/customXml" Target="../ink/ink3695.xml"/><Relationship Id="rId47" Type="http://schemas.openxmlformats.org/officeDocument/2006/relationships/image" Target="../media/image3431.png"/><Relationship Id="rId68" Type="http://schemas.openxmlformats.org/officeDocument/2006/relationships/customXml" Target="../ink/ink3575.xml"/><Relationship Id="rId89" Type="http://schemas.openxmlformats.org/officeDocument/2006/relationships/image" Target="../media/image3452.png"/><Relationship Id="rId112" Type="http://schemas.openxmlformats.org/officeDocument/2006/relationships/customXml" Target="../ink/ink3597.xml"/><Relationship Id="rId133" Type="http://schemas.openxmlformats.org/officeDocument/2006/relationships/image" Target="../media/image3474.png"/><Relationship Id="rId154" Type="http://schemas.openxmlformats.org/officeDocument/2006/relationships/customXml" Target="../ink/ink3618.xml"/><Relationship Id="rId175" Type="http://schemas.openxmlformats.org/officeDocument/2006/relationships/image" Target="../media/image3495.png"/><Relationship Id="rId196" Type="http://schemas.openxmlformats.org/officeDocument/2006/relationships/customXml" Target="../ink/ink3639.xml"/><Relationship Id="rId200" Type="http://schemas.openxmlformats.org/officeDocument/2006/relationships/customXml" Target="../ink/ink3641.xml"/><Relationship Id="rId16" Type="http://schemas.openxmlformats.org/officeDocument/2006/relationships/customXml" Target="../ink/ink3549.xml"/><Relationship Id="rId221" Type="http://schemas.openxmlformats.org/officeDocument/2006/relationships/image" Target="../media/image3518.png"/><Relationship Id="rId242" Type="http://schemas.openxmlformats.org/officeDocument/2006/relationships/customXml" Target="../ink/ink3662.xml"/><Relationship Id="rId263" Type="http://schemas.openxmlformats.org/officeDocument/2006/relationships/image" Target="../media/image3539.png"/><Relationship Id="rId284" Type="http://schemas.openxmlformats.org/officeDocument/2006/relationships/customXml" Target="../ink/ink3683.xml"/><Relationship Id="rId319" Type="http://schemas.openxmlformats.org/officeDocument/2006/relationships/image" Target="../media/image3567.png"/><Relationship Id="rId37" Type="http://schemas.openxmlformats.org/officeDocument/2006/relationships/image" Target="../media/image3426.png"/><Relationship Id="rId58" Type="http://schemas.openxmlformats.org/officeDocument/2006/relationships/customXml" Target="../ink/ink3570.xml"/><Relationship Id="rId79" Type="http://schemas.openxmlformats.org/officeDocument/2006/relationships/image" Target="../media/image3447.png"/><Relationship Id="rId102" Type="http://schemas.openxmlformats.org/officeDocument/2006/relationships/customXml" Target="../ink/ink3592.xml"/><Relationship Id="rId123" Type="http://schemas.openxmlformats.org/officeDocument/2006/relationships/image" Target="../media/image3469.png"/><Relationship Id="rId144" Type="http://schemas.openxmlformats.org/officeDocument/2006/relationships/customXml" Target="../ink/ink3613.xml"/><Relationship Id="rId90" Type="http://schemas.openxmlformats.org/officeDocument/2006/relationships/customXml" Target="../ink/ink3586.xml"/><Relationship Id="rId165" Type="http://schemas.openxmlformats.org/officeDocument/2006/relationships/image" Target="../media/image3490.png"/><Relationship Id="rId186" Type="http://schemas.openxmlformats.org/officeDocument/2006/relationships/customXml" Target="../ink/ink3634.xml"/><Relationship Id="rId211" Type="http://schemas.openxmlformats.org/officeDocument/2006/relationships/image" Target="../media/image3513.png"/><Relationship Id="rId232" Type="http://schemas.openxmlformats.org/officeDocument/2006/relationships/customXml" Target="../ink/ink3657.xml"/><Relationship Id="rId253" Type="http://schemas.openxmlformats.org/officeDocument/2006/relationships/image" Target="../media/image3534.png"/><Relationship Id="rId274" Type="http://schemas.openxmlformats.org/officeDocument/2006/relationships/customXml" Target="../ink/ink3678.xml"/><Relationship Id="rId295" Type="http://schemas.openxmlformats.org/officeDocument/2006/relationships/image" Target="../media/image3555.png"/><Relationship Id="rId309" Type="http://schemas.openxmlformats.org/officeDocument/2006/relationships/image" Target="../media/image3562.png"/><Relationship Id="rId27" Type="http://schemas.openxmlformats.org/officeDocument/2006/relationships/image" Target="../media/image3421.png"/><Relationship Id="rId48" Type="http://schemas.openxmlformats.org/officeDocument/2006/relationships/customXml" Target="../ink/ink3565.xml"/><Relationship Id="rId69" Type="http://schemas.openxmlformats.org/officeDocument/2006/relationships/image" Target="../media/image3442.png"/><Relationship Id="rId113" Type="http://schemas.openxmlformats.org/officeDocument/2006/relationships/image" Target="../media/image3464.png"/><Relationship Id="rId134" Type="http://schemas.openxmlformats.org/officeDocument/2006/relationships/customXml" Target="../ink/ink3608.xml"/><Relationship Id="rId320" Type="http://schemas.openxmlformats.org/officeDocument/2006/relationships/customXml" Target="../ink/ink3701.xml"/><Relationship Id="rId80" Type="http://schemas.openxmlformats.org/officeDocument/2006/relationships/customXml" Target="../ink/ink3581.xml"/><Relationship Id="rId155" Type="http://schemas.openxmlformats.org/officeDocument/2006/relationships/image" Target="../media/image3485.png"/><Relationship Id="rId176" Type="http://schemas.openxmlformats.org/officeDocument/2006/relationships/customXml" Target="../ink/ink3629.xml"/><Relationship Id="rId197" Type="http://schemas.openxmlformats.org/officeDocument/2006/relationships/image" Target="../media/image3506.png"/><Relationship Id="rId201" Type="http://schemas.openxmlformats.org/officeDocument/2006/relationships/image" Target="../media/image3508.png"/><Relationship Id="rId222" Type="http://schemas.openxmlformats.org/officeDocument/2006/relationships/customXml" Target="../ink/ink3652.xml"/><Relationship Id="rId243" Type="http://schemas.openxmlformats.org/officeDocument/2006/relationships/image" Target="../media/image3529.png"/><Relationship Id="rId264" Type="http://schemas.openxmlformats.org/officeDocument/2006/relationships/customXml" Target="../ink/ink3673.xml"/><Relationship Id="rId285" Type="http://schemas.openxmlformats.org/officeDocument/2006/relationships/image" Target="../media/image3550.png"/><Relationship Id="rId17" Type="http://schemas.openxmlformats.org/officeDocument/2006/relationships/image" Target="../media/image3416.png"/><Relationship Id="rId38" Type="http://schemas.openxmlformats.org/officeDocument/2006/relationships/customXml" Target="../ink/ink3560.xml"/><Relationship Id="rId59" Type="http://schemas.openxmlformats.org/officeDocument/2006/relationships/image" Target="../media/image3437.png"/><Relationship Id="rId103" Type="http://schemas.openxmlformats.org/officeDocument/2006/relationships/image" Target="../media/image3459.png"/><Relationship Id="rId124" Type="http://schemas.openxmlformats.org/officeDocument/2006/relationships/customXml" Target="../ink/ink3603.xml"/><Relationship Id="rId310" Type="http://schemas.openxmlformats.org/officeDocument/2006/relationships/customXml" Target="../ink/ink3696.xml"/><Relationship Id="rId70" Type="http://schemas.openxmlformats.org/officeDocument/2006/relationships/customXml" Target="../ink/ink3576.xml"/><Relationship Id="rId91" Type="http://schemas.openxmlformats.org/officeDocument/2006/relationships/image" Target="../media/image3453.png"/><Relationship Id="rId145" Type="http://schemas.openxmlformats.org/officeDocument/2006/relationships/image" Target="../media/image3480.png"/><Relationship Id="rId166" Type="http://schemas.openxmlformats.org/officeDocument/2006/relationships/customXml" Target="../ink/ink3624.xml"/><Relationship Id="rId187" Type="http://schemas.openxmlformats.org/officeDocument/2006/relationships/image" Target="../media/image35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47.xml"/><Relationship Id="rId233" Type="http://schemas.openxmlformats.org/officeDocument/2006/relationships/image" Target="../media/image3524.png"/><Relationship Id="rId254" Type="http://schemas.openxmlformats.org/officeDocument/2006/relationships/customXml" Target="../ink/ink3668.xml"/><Relationship Id="rId28" Type="http://schemas.openxmlformats.org/officeDocument/2006/relationships/customXml" Target="../ink/ink3555.xml"/><Relationship Id="rId49" Type="http://schemas.openxmlformats.org/officeDocument/2006/relationships/image" Target="../media/image3432.png"/><Relationship Id="rId114" Type="http://schemas.openxmlformats.org/officeDocument/2006/relationships/customXml" Target="../ink/ink3598.xml"/><Relationship Id="rId275" Type="http://schemas.openxmlformats.org/officeDocument/2006/relationships/image" Target="../media/image3545.png"/><Relationship Id="rId296" Type="http://schemas.openxmlformats.org/officeDocument/2006/relationships/customXml" Target="../ink/ink3689.xml"/><Relationship Id="rId300" Type="http://schemas.openxmlformats.org/officeDocument/2006/relationships/customXml" Target="../ink/ink3691.xml"/><Relationship Id="rId60" Type="http://schemas.openxmlformats.org/officeDocument/2006/relationships/customXml" Target="../ink/ink3571.xml"/><Relationship Id="rId81" Type="http://schemas.openxmlformats.org/officeDocument/2006/relationships/image" Target="../media/image3448.png"/><Relationship Id="rId135" Type="http://schemas.openxmlformats.org/officeDocument/2006/relationships/image" Target="../media/image3475.png"/><Relationship Id="rId156" Type="http://schemas.openxmlformats.org/officeDocument/2006/relationships/customXml" Target="../ink/ink3619.xml"/><Relationship Id="rId177" Type="http://schemas.openxmlformats.org/officeDocument/2006/relationships/image" Target="../media/image3496.png"/><Relationship Id="rId198" Type="http://schemas.openxmlformats.org/officeDocument/2006/relationships/customXml" Target="../ink/ink3640.xml"/><Relationship Id="rId321" Type="http://schemas.openxmlformats.org/officeDocument/2006/relationships/image" Target="../media/image3568.png"/><Relationship Id="rId202" Type="http://schemas.openxmlformats.org/officeDocument/2006/relationships/customXml" Target="../ink/ink3642.xml"/><Relationship Id="rId223" Type="http://schemas.openxmlformats.org/officeDocument/2006/relationships/image" Target="../media/image3519.png"/><Relationship Id="rId244" Type="http://schemas.openxmlformats.org/officeDocument/2006/relationships/customXml" Target="../ink/ink3663.xml"/><Relationship Id="rId18" Type="http://schemas.openxmlformats.org/officeDocument/2006/relationships/customXml" Target="../ink/ink3550.xml"/><Relationship Id="rId39" Type="http://schemas.openxmlformats.org/officeDocument/2006/relationships/image" Target="../media/image3427.png"/><Relationship Id="rId265" Type="http://schemas.openxmlformats.org/officeDocument/2006/relationships/image" Target="../media/image3540.png"/><Relationship Id="rId286" Type="http://schemas.openxmlformats.org/officeDocument/2006/relationships/customXml" Target="../ink/ink3684.xml"/><Relationship Id="rId50" Type="http://schemas.openxmlformats.org/officeDocument/2006/relationships/customXml" Target="../ink/ink3566.xml"/><Relationship Id="rId104" Type="http://schemas.openxmlformats.org/officeDocument/2006/relationships/customXml" Target="../ink/ink3593.xml"/><Relationship Id="rId125" Type="http://schemas.openxmlformats.org/officeDocument/2006/relationships/image" Target="../media/image3470.png"/><Relationship Id="rId146" Type="http://schemas.openxmlformats.org/officeDocument/2006/relationships/customXml" Target="../ink/ink3614.xml"/><Relationship Id="rId167" Type="http://schemas.openxmlformats.org/officeDocument/2006/relationships/image" Target="../media/image3491.png"/><Relationship Id="rId188" Type="http://schemas.openxmlformats.org/officeDocument/2006/relationships/customXml" Target="../ink/ink3635.xml"/><Relationship Id="rId311" Type="http://schemas.openxmlformats.org/officeDocument/2006/relationships/image" Target="../media/image3563.png"/><Relationship Id="rId71" Type="http://schemas.openxmlformats.org/officeDocument/2006/relationships/image" Target="../media/image3443.png"/><Relationship Id="rId92" Type="http://schemas.openxmlformats.org/officeDocument/2006/relationships/customXml" Target="../ink/ink3587.xml"/><Relationship Id="rId213" Type="http://schemas.openxmlformats.org/officeDocument/2006/relationships/image" Target="../media/image3514.png"/><Relationship Id="rId234" Type="http://schemas.openxmlformats.org/officeDocument/2006/relationships/customXml" Target="../ink/ink3658.xml"/><Relationship Id="rId2" Type="http://schemas.openxmlformats.org/officeDocument/2006/relationships/customXml" Target="../ink/ink3542.xml"/><Relationship Id="rId29" Type="http://schemas.openxmlformats.org/officeDocument/2006/relationships/image" Target="../media/image3422.png"/><Relationship Id="rId255" Type="http://schemas.openxmlformats.org/officeDocument/2006/relationships/image" Target="../media/image3535.png"/><Relationship Id="rId276" Type="http://schemas.openxmlformats.org/officeDocument/2006/relationships/customXml" Target="../ink/ink3679.xml"/><Relationship Id="rId297" Type="http://schemas.openxmlformats.org/officeDocument/2006/relationships/image" Target="../media/image3556.png"/><Relationship Id="rId40" Type="http://schemas.openxmlformats.org/officeDocument/2006/relationships/customXml" Target="../ink/ink3561.xml"/><Relationship Id="rId115" Type="http://schemas.openxmlformats.org/officeDocument/2006/relationships/image" Target="../media/image3465.png"/><Relationship Id="rId136" Type="http://schemas.openxmlformats.org/officeDocument/2006/relationships/customXml" Target="../ink/ink3609.xml"/><Relationship Id="rId157" Type="http://schemas.openxmlformats.org/officeDocument/2006/relationships/image" Target="../media/image3486.png"/><Relationship Id="rId178" Type="http://schemas.openxmlformats.org/officeDocument/2006/relationships/customXml" Target="../ink/ink3630.xml"/><Relationship Id="rId301" Type="http://schemas.openxmlformats.org/officeDocument/2006/relationships/image" Target="../media/image3558.png"/><Relationship Id="rId322" Type="http://schemas.openxmlformats.org/officeDocument/2006/relationships/customXml" Target="../ink/ink3702.xml"/><Relationship Id="rId61" Type="http://schemas.openxmlformats.org/officeDocument/2006/relationships/image" Target="../media/image3438.png"/><Relationship Id="rId82" Type="http://schemas.openxmlformats.org/officeDocument/2006/relationships/customXml" Target="../ink/ink3582.xml"/><Relationship Id="rId199" Type="http://schemas.openxmlformats.org/officeDocument/2006/relationships/image" Target="../media/image3507.png"/><Relationship Id="rId203" Type="http://schemas.openxmlformats.org/officeDocument/2006/relationships/image" Target="../media/image3509.png"/><Relationship Id="rId19" Type="http://schemas.openxmlformats.org/officeDocument/2006/relationships/image" Target="../media/image3417.png"/><Relationship Id="rId224" Type="http://schemas.openxmlformats.org/officeDocument/2006/relationships/customXml" Target="../ink/ink3653.xml"/><Relationship Id="rId245" Type="http://schemas.openxmlformats.org/officeDocument/2006/relationships/image" Target="../media/image3530.png"/><Relationship Id="rId266" Type="http://schemas.openxmlformats.org/officeDocument/2006/relationships/customXml" Target="../ink/ink3674.xml"/><Relationship Id="rId287" Type="http://schemas.openxmlformats.org/officeDocument/2006/relationships/image" Target="../media/image3551.png"/><Relationship Id="rId30" Type="http://schemas.openxmlformats.org/officeDocument/2006/relationships/customXml" Target="../ink/ink3556.xml"/><Relationship Id="rId105" Type="http://schemas.openxmlformats.org/officeDocument/2006/relationships/image" Target="../media/image3460.png"/><Relationship Id="rId126" Type="http://schemas.openxmlformats.org/officeDocument/2006/relationships/customXml" Target="../ink/ink3604.xml"/><Relationship Id="rId147" Type="http://schemas.openxmlformats.org/officeDocument/2006/relationships/image" Target="../media/image3481.png"/><Relationship Id="rId168" Type="http://schemas.openxmlformats.org/officeDocument/2006/relationships/customXml" Target="../ink/ink3625.xml"/><Relationship Id="rId312" Type="http://schemas.openxmlformats.org/officeDocument/2006/relationships/customXml" Target="../ink/ink3697.xml"/><Relationship Id="rId51" Type="http://schemas.openxmlformats.org/officeDocument/2006/relationships/image" Target="../media/image3433.png"/><Relationship Id="rId72" Type="http://schemas.openxmlformats.org/officeDocument/2006/relationships/customXml" Target="../ink/ink3577.xml"/><Relationship Id="rId93" Type="http://schemas.openxmlformats.org/officeDocument/2006/relationships/image" Target="../media/image3454.png"/><Relationship Id="rId189" Type="http://schemas.openxmlformats.org/officeDocument/2006/relationships/image" Target="../media/image3502.png"/><Relationship Id="rId3" Type="http://schemas.openxmlformats.org/officeDocument/2006/relationships/image" Target="../media/image2803.png"/><Relationship Id="rId214" Type="http://schemas.openxmlformats.org/officeDocument/2006/relationships/customXml" Target="../ink/ink3648.xml"/><Relationship Id="rId235" Type="http://schemas.openxmlformats.org/officeDocument/2006/relationships/image" Target="../media/image3525.png"/><Relationship Id="rId256" Type="http://schemas.openxmlformats.org/officeDocument/2006/relationships/customXml" Target="../ink/ink3669.xml"/><Relationship Id="rId277" Type="http://schemas.openxmlformats.org/officeDocument/2006/relationships/image" Target="../media/image3546.png"/><Relationship Id="rId298" Type="http://schemas.openxmlformats.org/officeDocument/2006/relationships/customXml" Target="../ink/ink3690.xml"/><Relationship Id="rId116" Type="http://schemas.openxmlformats.org/officeDocument/2006/relationships/customXml" Target="../ink/ink3599.xml"/><Relationship Id="rId137" Type="http://schemas.openxmlformats.org/officeDocument/2006/relationships/image" Target="../media/image3476.png"/><Relationship Id="rId158" Type="http://schemas.openxmlformats.org/officeDocument/2006/relationships/customXml" Target="../ink/ink3620.xml"/><Relationship Id="rId302" Type="http://schemas.openxmlformats.org/officeDocument/2006/relationships/customXml" Target="../ink/ink3692.xml"/><Relationship Id="rId323" Type="http://schemas.openxmlformats.org/officeDocument/2006/relationships/image" Target="../media/image3569.png"/><Relationship Id="rId20" Type="http://schemas.openxmlformats.org/officeDocument/2006/relationships/customXml" Target="../ink/ink3551.xml"/><Relationship Id="rId41" Type="http://schemas.openxmlformats.org/officeDocument/2006/relationships/image" Target="../media/image3428.png"/><Relationship Id="rId62" Type="http://schemas.openxmlformats.org/officeDocument/2006/relationships/customXml" Target="../ink/ink3572.xml"/><Relationship Id="rId83" Type="http://schemas.openxmlformats.org/officeDocument/2006/relationships/image" Target="../media/image3449.png"/><Relationship Id="rId179" Type="http://schemas.openxmlformats.org/officeDocument/2006/relationships/image" Target="../media/image3497.png"/><Relationship Id="rId190" Type="http://schemas.openxmlformats.org/officeDocument/2006/relationships/customXml" Target="../ink/ink3636.xml"/><Relationship Id="rId204" Type="http://schemas.openxmlformats.org/officeDocument/2006/relationships/customXml" Target="../ink/ink3643.xml"/><Relationship Id="rId225" Type="http://schemas.openxmlformats.org/officeDocument/2006/relationships/image" Target="../media/image3520.png"/><Relationship Id="rId246" Type="http://schemas.openxmlformats.org/officeDocument/2006/relationships/customXml" Target="../ink/ink3664.xml"/><Relationship Id="rId267" Type="http://schemas.openxmlformats.org/officeDocument/2006/relationships/image" Target="../media/image3541.png"/><Relationship Id="rId288" Type="http://schemas.openxmlformats.org/officeDocument/2006/relationships/customXml" Target="../ink/ink3685.xml"/><Relationship Id="rId106" Type="http://schemas.openxmlformats.org/officeDocument/2006/relationships/customXml" Target="../ink/ink3594.xml"/><Relationship Id="rId127" Type="http://schemas.openxmlformats.org/officeDocument/2006/relationships/image" Target="../media/image3471.png"/><Relationship Id="rId313" Type="http://schemas.openxmlformats.org/officeDocument/2006/relationships/image" Target="../media/image3564.png"/><Relationship Id="rId10" Type="http://schemas.openxmlformats.org/officeDocument/2006/relationships/customXml" Target="../ink/ink3546.xml"/><Relationship Id="rId31" Type="http://schemas.openxmlformats.org/officeDocument/2006/relationships/image" Target="../media/image3423.png"/><Relationship Id="rId52" Type="http://schemas.openxmlformats.org/officeDocument/2006/relationships/customXml" Target="../ink/ink3567.xml"/><Relationship Id="rId73" Type="http://schemas.openxmlformats.org/officeDocument/2006/relationships/image" Target="../media/image3444.png"/><Relationship Id="rId94" Type="http://schemas.openxmlformats.org/officeDocument/2006/relationships/customXml" Target="../ink/ink3588.xml"/><Relationship Id="rId148" Type="http://schemas.openxmlformats.org/officeDocument/2006/relationships/customXml" Target="../ink/ink3615.xml"/><Relationship Id="rId169" Type="http://schemas.openxmlformats.org/officeDocument/2006/relationships/image" Target="../media/image3492.png"/><Relationship Id="rId4" Type="http://schemas.openxmlformats.org/officeDocument/2006/relationships/customXml" Target="../ink/ink3543.xml"/><Relationship Id="rId180" Type="http://schemas.openxmlformats.org/officeDocument/2006/relationships/customXml" Target="../ink/ink3631.xml"/><Relationship Id="rId215" Type="http://schemas.openxmlformats.org/officeDocument/2006/relationships/image" Target="../media/image3515.png"/><Relationship Id="rId236" Type="http://schemas.openxmlformats.org/officeDocument/2006/relationships/customXml" Target="../ink/ink3659.xml"/><Relationship Id="rId257" Type="http://schemas.openxmlformats.org/officeDocument/2006/relationships/image" Target="../media/image3536.png"/><Relationship Id="rId278" Type="http://schemas.openxmlformats.org/officeDocument/2006/relationships/customXml" Target="../ink/ink3680.xml"/><Relationship Id="rId303" Type="http://schemas.openxmlformats.org/officeDocument/2006/relationships/image" Target="../media/image3559.png"/><Relationship Id="rId42" Type="http://schemas.openxmlformats.org/officeDocument/2006/relationships/customXml" Target="../ink/ink3562.xml"/><Relationship Id="rId84" Type="http://schemas.openxmlformats.org/officeDocument/2006/relationships/customXml" Target="../ink/ink3583.xml"/><Relationship Id="rId138" Type="http://schemas.openxmlformats.org/officeDocument/2006/relationships/customXml" Target="../ink/ink3610.xml"/><Relationship Id="rId191" Type="http://schemas.openxmlformats.org/officeDocument/2006/relationships/image" Target="../media/image3503.png"/><Relationship Id="rId205" Type="http://schemas.openxmlformats.org/officeDocument/2006/relationships/image" Target="../media/image3510.png"/><Relationship Id="rId247" Type="http://schemas.openxmlformats.org/officeDocument/2006/relationships/image" Target="../media/image3531.png"/><Relationship Id="rId107" Type="http://schemas.openxmlformats.org/officeDocument/2006/relationships/image" Target="../media/image3461.png"/><Relationship Id="rId289" Type="http://schemas.openxmlformats.org/officeDocument/2006/relationships/image" Target="../media/image3552.png"/><Relationship Id="rId11" Type="http://schemas.openxmlformats.org/officeDocument/2006/relationships/image" Target="../media/image3413.png"/><Relationship Id="rId53" Type="http://schemas.openxmlformats.org/officeDocument/2006/relationships/image" Target="../media/image3434.png"/><Relationship Id="rId149" Type="http://schemas.openxmlformats.org/officeDocument/2006/relationships/image" Target="../media/image3482.png"/><Relationship Id="rId314" Type="http://schemas.openxmlformats.org/officeDocument/2006/relationships/customXml" Target="../ink/ink3698.xml"/><Relationship Id="rId95" Type="http://schemas.openxmlformats.org/officeDocument/2006/relationships/image" Target="../media/image3455.png"/><Relationship Id="rId160" Type="http://schemas.openxmlformats.org/officeDocument/2006/relationships/customXml" Target="../ink/ink3621.xml"/><Relationship Id="rId216" Type="http://schemas.openxmlformats.org/officeDocument/2006/relationships/customXml" Target="../ink/ink3649.xml"/><Relationship Id="rId258" Type="http://schemas.openxmlformats.org/officeDocument/2006/relationships/customXml" Target="../ink/ink3670.xml"/><Relationship Id="rId22" Type="http://schemas.openxmlformats.org/officeDocument/2006/relationships/customXml" Target="../ink/ink3552.xml"/><Relationship Id="rId64" Type="http://schemas.openxmlformats.org/officeDocument/2006/relationships/customXml" Target="../ink/ink3573.xml"/><Relationship Id="rId118" Type="http://schemas.openxmlformats.org/officeDocument/2006/relationships/customXml" Target="../ink/ink3600.xml"/><Relationship Id="rId325" Type="http://schemas.openxmlformats.org/officeDocument/2006/relationships/image" Target="../media/image3570.png"/><Relationship Id="rId171" Type="http://schemas.openxmlformats.org/officeDocument/2006/relationships/image" Target="../media/image3493.png"/><Relationship Id="rId227" Type="http://schemas.openxmlformats.org/officeDocument/2006/relationships/image" Target="../media/image3521.png"/><Relationship Id="rId269" Type="http://schemas.openxmlformats.org/officeDocument/2006/relationships/image" Target="../media/image3542.png"/><Relationship Id="rId33" Type="http://schemas.openxmlformats.org/officeDocument/2006/relationships/image" Target="../media/image3424.png"/><Relationship Id="rId129" Type="http://schemas.openxmlformats.org/officeDocument/2006/relationships/image" Target="../media/image3472.png"/><Relationship Id="rId280" Type="http://schemas.openxmlformats.org/officeDocument/2006/relationships/customXml" Target="../ink/ink3681.xml"/><Relationship Id="rId75" Type="http://schemas.openxmlformats.org/officeDocument/2006/relationships/image" Target="../media/image3445.png"/><Relationship Id="rId140" Type="http://schemas.openxmlformats.org/officeDocument/2006/relationships/customXml" Target="../ink/ink3611.xml"/><Relationship Id="rId182" Type="http://schemas.openxmlformats.org/officeDocument/2006/relationships/customXml" Target="../ink/ink3632.xml"/><Relationship Id="rId6" Type="http://schemas.openxmlformats.org/officeDocument/2006/relationships/customXml" Target="../ink/ink3544.xml"/><Relationship Id="rId238" Type="http://schemas.openxmlformats.org/officeDocument/2006/relationships/customXml" Target="../ink/ink3660.xml"/><Relationship Id="rId291" Type="http://schemas.openxmlformats.org/officeDocument/2006/relationships/image" Target="../media/image3553.png"/><Relationship Id="rId305" Type="http://schemas.openxmlformats.org/officeDocument/2006/relationships/image" Target="../media/image3560.png"/><Relationship Id="rId44" Type="http://schemas.openxmlformats.org/officeDocument/2006/relationships/customXml" Target="../ink/ink3563.xml"/><Relationship Id="rId86" Type="http://schemas.openxmlformats.org/officeDocument/2006/relationships/customXml" Target="../ink/ink3584.xml"/><Relationship Id="rId151" Type="http://schemas.openxmlformats.org/officeDocument/2006/relationships/image" Target="../media/image3483.png"/><Relationship Id="rId193" Type="http://schemas.openxmlformats.org/officeDocument/2006/relationships/image" Target="../media/image3504.png"/><Relationship Id="rId207" Type="http://schemas.openxmlformats.org/officeDocument/2006/relationships/image" Target="../media/image3511.png"/><Relationship Id="rId249" Type="http://schemas.openxmlformats.org/officeDocument/2006/relationships/image" Target="../media/image3532.png"/><Relationship Id="rId13" Type="http://schemas.openxmlformats.org/officeDocument/2006/relationships/image" Target="../media/image3414.png"/><Relationship Id="rId109" Type="http://schemas.openxmlformats.org/officeDocument/2006/relationships/image" Target="../media/image3462.png"/><Relationship Id="rId260" Type="http://schemas.openxmlformats.org/officeDocument/2006/relationships/customXml" Target="../ink/ink3671.xml"/><Relationship Id="rId316" Type="http://schemas.openxmlformats.org/officeDocument/2006/relationships/customXml" Target="../ink/ink3699.xml"/><Relationship Id="rId55" Type="http://schemas.openxmlformats.org/officeDocument/2006/relationships/image" Target="../media/image3435.png"/><Relationship Id="rId97" Type="http://schemas.openxmlformats.org/officeDocument/2006/relationships/image" Target="../media/image3456.png"/><Relationship Id="rId120" Type="http://schemas.openxmlformats.org/officeDocument/2006/relationships/customXml" Target="../ink/ink3601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28.png"/><Relationship Id="rId299" Type="http://schemas.openxmlformats.org/officeDocument/2006/relationships/image" Target="../media/image3719.png"/><Relationship Id="rId21" Type="http://schemas.openxmlformats.org/officeDocument/2006/relationships/image" Target="../media/image3580.png"/><Relationship Id="rId63" Type="http://schemas.openxmlformats.org/officeDocument/2006/relationships/image" Target="../media/image3601.png"/><Relationship Id="rId159" Type="http://schemas.openxmlformats.org/officeDocument/2006/relationships/image" Target="../media/image3649.png"/><Relationship Id="rId324" Type="http://schemas.openxmlformats.org/officeDocument/2006/relationships/customXml" Target="../ink/ink3865.xml"/><Relationship Id="rId366" Type="http://schemas.openxmlformats.org/officeDocument/2006/relationships/customXml" Target="../ink/ink3886.xml"/><Relationship Id="rId170" Type="http://schemas.openxmlformats.org/officeDocument/2006/relationships/customXml" Target="../ink/ink3788.xml"/><Relationship Id="rId226" Type="http://schemas.openxmlformats.org/officeDocument/2006/relationships/customXml" Target="../ink/ink3816.xml"/><Relationship Id="rId268" Type="http://schemas.openxmlformats.org/officeDocument/2006/relationships/customXml" Target="../ink/ink3837.xml"/><Relationship Id="rId32" Type="http://schemas.openxmlformats.org/officeDocument/2006/relationships/customXml" Target="../ink/ink3719.xml"/><Relationship Id="rId74" Type="http://schemas.openxmlformats.org/officeDocument/2006/relationships/customXml" Target="../ink/ink3740.xml"/><Relationship Id="rId128" Type="http://schemas.openxmlformats.org/officeDocument/2006/relationships/customXml" Target="../ink/ink3767.xml"/><Relationship Id="rId335" Type="http://schemas.openxmlformats.org/officeDocument/2006/relationships/image" Target="../media/image3737.png"/><Relationship Id="rId377" Type="http://schemas.openxmlformats.org/officeDocument/2006/relationships/image" Target="../media/image3758.png"/><Relationship Id="rId5" Type="http://schemas.openxmlformats.org/officeDocument/2006/relationships/image" Target="../media/image3572.png"/><Relationship Id="rId181" Type="http://schemas.openxmlformats.org/officeDocument/2006/relationships/image" Target="../media/image3660.png"/><Relationship Id="rId237" Type="http://schemas.openxmlformats.org/officeDocument/2006/relationships/image" Target="../media/image3688.png"/><Relationship Id="rId402" Type="http://schemas.openxmlformats.org/officeDocument/2006/relationships/customXml" Target="../ink/ink3904.xml"/><Relationship Id="rId279" Type="http://schemas.openxmlformats.org/officeDocument/2006/relationships/image" Target="../media/image3709.png"/><Relationship Id="rId43" Type="http://schemas.openxmlformats.org/officeDocument/2006/relationships/image" Target="../media/image3591.png"/><Relationship Id="rId139" Type="http://schemas.openxmlformats.org/officeDocument/2006/relationships/image" Target="../media/image3639.png"/><Relationship Id="rId290" Type="http://schemas.openxmlformats.org/officeDocument/2006/relationships/customXml" Target="../ink/ink3848.xml"/><Relationship Id="rId304" Type="http://schemas.openxmlformats.org/officeDocument/2006/relationships/customXml" Target="../ink/ink3855.xml"/><Relationship Id="rId346" Type="http://schemas.openxmlformats.org/officeDocument/2006/relationships/customXml" Target="../ink/ink3876.xml"/><Relationship Id="rId388" Type="http://schemas.openxmlformats.org/officeDocument/2006/relationships/customXml" Target="../ink/ink3897.xml"/><Relationship Id="rId85" Type="http://schemas.openxmlformats.org/officeDocument/2006/relationships/image" Target="../media/image3612.png"/><Relationship Id="rId150" Type="http://schemas.openxmlformats.org/officeDocument/2006/relationships/customXml" Target="../ink/ink3778.xml"/><Relationship Id="rId192" Type="http://schemas.openxmlformats.org/officeDocument/2006/relationships/customXml" Target="../ink/ink3799.xml"/><Relationship Id="rId206" Type="http://schemas.openxmlformats.org/officeDocument/2006/relationships/customXml" Target="../ink/ink3806.xml"/><Relationship Id="rId248" Type="http://schemas.openxmlformats.org/officeDocument/2006/relationships/customXml" Target="../ink/ink3827.xml"/><Relationship Id="rId12" Type="http://schemas.openxmlformats.org/officeDocument/2006/relationships/customXml" Target="../ink/ink3709.xml"/><Relationship Id="rId108" Type="http://schemas.openxmlformats.org/officeDocument/2006/relationships/customXml" Target="../ink/ink3757.xml"/><Relationship Id="rId315" Type="http://schemas.openxmlformats.org/officeDocument/2006/relationships/image" Target="../media/image3727.png"/><Relationship Id="rId357" Type="http://schemas.openxmlformats.org/officeDocument/2006/relationships/image" Target="../media/image3748.png"/><Relationship Id="rId54" Type="http://schemas.openxmlformats.org/officeDocument/2006/relationships/customXml" Target="../ink/ink3730.xml"/><Relationship Id="rId96" Type="http://schemas.openxmlformats.org/officeDocument/2006/relationships/customXml" Target="../ink/ink3751.xml"/><Relationship Id="rId161" Type="http://schemas.openxmlformats.org/officeDocument/2006/relationships/image" Target="../media/image3650.png"/><Relationship Id="rId217" Type="http://schemas.openxmlformats.org/officeDocument/2006/relationships/image" Target="../media/image3678.png"/><Relationship Id="rId399" Type="http://schemas.openxmlformats.org/officeDocument/2006/relationships/image" Target="../media/image3769.png"/><Relationship Id="rId259" Type="http://schemas.openxmlformats.org/officeDocument/2006/relationships/image" Target="../media/image3699.png"/><Relationship Id="rId23" Type="http://schemas.openxmlformats.org/officeDocument/2006/relationships/image" Target="../media/image3581.png"/><Relationship Id="rId119" Type="http://schemas.openxmlformats.org/officeDocument/2006/relationships/image" Target="../media/image3629.png"/><Relationship Id="rId270" Type="http://schemas.openxmlformats.org/officeDocument/2006/relationships/customXml" Target="../ink/ink3838.xml"/><Relationship Id="rId326" Type="http://schemas.openxmlformats.org/officeDocument/2006/relationships/customXml" Target="../ink/ink3866.xml"/><Relationship Id="rId65" Type="http://schemas.openxmlformats.org/officeDocument/2006/relationships/image" Target="../media/image3602.png"/><Relationship Id="rId130" Type="http://schemas.openxmlformats.org/officeDocument/2006/relationships/customXml" Target="../ink/ink3768.xml"/><Relationship Id="rId368" Type="http://schemas.openxmlformats.org/officeDocument/2006/relationships/customXml" Target="../ink/ink3887.xml"/><Relationship Id="rId172" Type="http://schemas.openxmlformats.org/officeDocument/2006/relationships/customXml" Target="../ink/ink3789.xml"/><Relationship Id="rId228" Type="http://schemas.openxmlformats.org/officeDocument/2006/relationships/customXml" Target="../ink/ink3817.xml"/><Relationship Id="rId281" Type="http://schemas.openxmlformats.org/officeDocument/2006/relationships/image" Target="../media/image3710.png"/><Relationship Id="rId337" Type="http://schemas.openxmlformats.org/officeDocument/2006/relationships/image" Target="../media/image3738.png"/><Relationship Id="rId34" Type="http://schemas.openxmlformats.org/officeDocument/2006/relationships/customXml" Target="../ink/ink3720.xml"/><Relationship Id="rId76" Type="http://schemas.openxmlformats.org/officeDocument/2006/relationships/customXml" Target="../ink/ink3741.xml"/><Relationship Id="rId141" Type="http://schemas.openxmlformats.org/officeDocument/2006/relationships/image" Target="../media/image3640.png"/><Relationship Id="rId379" Type="http://schemas.openxmlformats.org/officeDocument/2006/relationships/image" Target="../media/image3759.png"/><Relationship Id="rId7" Type="http://schemas.openxmlformats.org/officeDocument/2006/relationships/image" Target="../media/image3573.png"/><Relationship Id="rId183" Type="http://schemas.openxmlformats.org/officeDocument/2006/relationships/image" Target="../media/image3661.png"/><Relationship Id="rId239" Type="http://schemas.openxmlformats.org/officeDocument/2006/relationships/image" Target="../media/image3689.png"/><Relationship Id="rId390" Type="http://schemas.openxmlformats.org/officeDocument/2006/relationships/customXml" Target="../ink/ink3898.xml"/><Relationship Id="rId404" Type="http://schemas.openxmlformats.org/officeDocument/2006/relationships/customXml" Target="../ink/ink3905.xml"/><Relationship Id="rId250" Type="http://schemas.openxmlformats.org/officeDocument/2006/relationships/customXml" Target="../ink/ink3828.xml"/><Relationship Id="rId292" Type="http://schemas.openxmlformats.org/officeDocument/2006/relationships/customXml" Target="../ink/ink3849.xml"/><Relationship Id="rId306" Type="http://schemas.openxmlformats.org/officeDocument/2006/relationships/customXml" Target="../ink/ink3856.xml"/><Relationship Id="rId45" Type="http://schemas.openxmlformats.org/officeDocument/2006/relationships/image" Target="../media/image3592.png"/><Relationship Id="rId87" Type="http://schemas.openxmlformats.org/officeDocument/2006/relationships/image" Target="../media/image3613.png"/><Relationship Id="rId110" Type="http://schemas.openxmlformats.org/officeDocument/2006/relationships/customXml" Target="../ink/ink3758.xml"/><Relationship Id="rId348" Type="http://schemas.openxmlformats.org/officeDocument/2006/relationships/customXml" Target="../ink/ink3877.xml"/><Relationship Id="rId152" Type="http://schemas.openxmlformats.org/officeDocument/2006/relationships/customXml" Target="../ink/ink3779.xml"/><Relationship Id="rId194" Type="http://schemas.openxmlformats.org/officeDocument/2006/relationships/customXml" Target="../ink/ink3800.xml"/><Relationship Id="rId208" Type="http://schemas.openxmlformats.org/officeDocument/2006/relationships/customXml" Target="../ink/ink3807.xml"/><Relationship Id="rId261" Type="http://schemas.openxmlformats.org/officeDocument/2006/relationships/image" Target="../media/image3700.png"/><Relationship Id="rId14" Type="http://schemas.openxmlformats.org/officeDocument/2006/relationships/customXml" Target="../ink/ink3710.xml"/><Relationship Id="rId56" Type="http://schemas.openxmlformats.org/officeDocument/2006/relationships/customXml" Target="../ink/ink3731.xml"/><Relationship Id="rId317" Type="http://schemas.openxmlformats.org/officeDocument/2006/relationships/image" Target="../media/image3728.png"/><Relationship Id="rId359" Type="http://schemas.openxmlformats.org/officeDocument/2006/relationships/image" Target="../media/image3749.png"/><Relationship Id="rId98" Type="http://schemas.openxmlformats.org/officeDocument/2006/relationships/customXml" Target="../ink/ink3752.xml"/><Relationship Id="rId121" Type="http://schemas.openxmlformats.org/officeDocument/2006/relationships/image" Target="../media/image3630.png"/><Relationship Id="rId163" Type="http://schemas.openxmlformats.org/officeDocument/2006/relationships/image" Target="../media/image3651.png"/><Relationship Id="rId219" Type="http://schemas.openxmlformats.org/officeDocument/2006/relationships/image" Target="../media/image3679.png"/><Relationship Id="rId370" Type="http://schemas.openxmlformats.org/officeDocument/2006/relationships/customXml" Target="../ink/ink3888.xml"/><Relationship Id="rId230" Type="http://schemas.openxmlformats.org/officeDocument/2006/relationships/customXml" Target="../ink/ink3818.xml"/><Relationship Id="rId25" Type="http://schemas.openxmlformats.org/officeDocument/2006/relationships/image" Target="../media/image3582.png"/><Relationship Id="rId67" Type="http://schemas.openxmlformats.org/officeDocument/2006/relationships/image" Target="../media/image3603.png"/><Relationship Id="rId272" Type="http://schemas.openxmlformats.org/officeDocument/2006/relationships/customXml" Target="../ink/ink3839.xml"/><Relationship Id="rId328" Type="http://schemas.openxmlformats.org/officeDocument/2006/relationships/customXml" Target="../ink/ink3867.xml"/><Relationship Id="rId132" Type="http://schemas.openxmlformats.org/officeDocument/2006/relationships/customXml" Target="../ink/ink3769.xml"/><Relationship Id="rId174" Type="http://schemas.openxmlformats.org/officeDocument/2006/relationships/customXml" Target="../ink/ink3790.xml"/><Relationship Id="rId381" Type="http://schemas.openxmlformats.org/officeDocument/2006/relationships/image" Target="../media/image3760.png"/><Relationship Id="rId241" Type="http://schemas.openxmlformats.org/officeDocument/2006/relationships/image" Target="../media/image3690.png"/><Relationship Id="rId36" Type="http://schemas.openxmlformats.org/officeDocument/2006/relationships/customXml" Target="../ink/ink3721.xml"/><Relationship Id="rId283" Type="http://schemas.openxmlformats.org/officeDocument/2006/relationships/image" Target="../media/image3711.png"/><Relationship Id="rId339" Type="http://schemas.openxmlformats.org/officeDocument/2006/relationships/image" Target="../media/image3739.png"/><Relationship Id="rId78" Type="http://schemas.openxmlformats.org/officeDocument/2006/relationships/customXml" Target="../ink/ink3742.xml"/><Relationship Id="rId101" Type="http://schemas.openxmlformats.org/officeDocument/2006/relationships/image" Target="../media/image3620.png"/><Relationship Id="rId143" Type="http://schemas.openxmlformats.org/officeDocument/2006/relationships/image" Target="../media/image3641.png"/><Relationship Id="rId185" Type="http://schemas.openxmlformats.org/officeDocument/2006/relationships/image" Target="../media/image3662.png"/><Relationship Id="rId350" Type="http://schemas.openxmlformats.org/officeDocument/2006/relationships/customXml" Target="../ink/ink3878.xml"/><Relationship Id="rId406" Type="http://schemas.openxmlformats.org/officeDocument/2006/relationships/customXml" Target="../ink/ink3906.xml"/><Relationship Id="rId9" Type="http://schemas.openxmlformats.org/officeDocument/2006/relationships/image" Target="../media/image3574.png"/><Relationship Id="rId210" Type="http://schemas.openxmlformats.org/officeDocument/2006/relationships/customXml" Target="../ink/ink3808.xml"/><Relationship Id="rId392" Type="http://schemas.openxmlformats.org/officeDocument/2006/relationships/customXml" Target="../ink/ink3899.xml"/><Relationship Id="rId252" Type="http://schemas.openxmlformats.org/officeDocument/2006/relationships/customXml" Target="../ink/ink3829.xml"/><Relationship Id="rId294" Type="http://schemas.openxmlformats.org/officeDocument/2006/relationships/customXml" Target="../ink/ink3850.xml"/><Relationship Id="rId308" Type="http://schemas.openxmlformats.org/officeDocument/2006/relationships/customXml" Target="../ink/ink3857.xml"/><Relationship Id="rId47" Type="http://schemas.openxmlformats.org/officeDocument/2006/relationships/image" Target="../media/image3593.png"/><Relationship Id="rId89" Type="http://schemas.openxmlformats.org/officeDocument/2006/relationships/image" Target="../media/image3614.png"/><Relationship Id="rId112" Type="http://schemas.openxmlformats.org/officeDocument/2006/relationships/customXml" Target="../ink/ink3759.xml"/><Relationship Id="rId154" Type="http://schemas.openxmlformats.org/officeDocument/2006/relationships/customXml" Target="../ink/ink3780.xml"/><Relationship Id="rId361" Type="http://schemas.openxmlformats.org/officeDocument/2006/relationships/image" Target="../media/image3750.png"/><Relationship Id="rId196" Type="http://schemas.openxmlformats.org/officeDocument/2006/relationships/customXml" Target="../ink/ink3801.xml"/><Relationship Id="rId16" Type="http://schemas.openxmlformats.org/officeDocument/2006/relationships/customXml" Target="../ink/ink3711.xml"/><Relationship Id="rId221" Type="http://schemas.openxmlformats.org/officeDocument/2006/relationships/image" Target="../media/image3680.png"/><Relationship Id="rId263" Type="http://schemas.openxmlformats.org/officeDocument/2006/relationships/image" Target="../media/image3701.png"/><Relationship Id="rId319" Type="http://schemas.openxmlformats.org/officeDocument/2006/relationships/image" Target="../media/image3729.png"/><Relationship Id="rId58" Type="http://schemas.openxmlformats.org/officeDocument/2006/relationships/customXml" Target="../ink/ink3732.xml"/><Relationship Id="rId123" Type="http://schemas.openxmlformats.org/officeDocument/2006/relationships/image" Target="../media/image3631.png"/><Relationship Id="rId330" Type="http://schemas.openxmlformats.org/officeDocument/2006/relationships/customXml" Target="../ink/ink3868.xml"/><Relationship Id="rId165" Type="http://schemas.openxmlformats.org/officeDocument/2006/relationships/image" Target="../media/image3652.png"/><Relationship Id="rId372" Type="http://schemas.openxmlformats.org/officeDocument/2006/relationships/customXml" Target="../ink/ink3889.xml"/><Relationship Id="rId232" Type="http://schemas.openxmlformats.org/officeDocument/2006/relationships/customXml" Target="../ink/ink3819.xml"/><Relationship Id="rId274" Type="http://schemas.openxmlformats.org/officeDocument/2006/relationships/customXml" Target="../ink/ink3840.xml"/><Relationship Id="rId27" Type="http://schemas.openxmlformats.org/officeDocument/2006/relationships/image" Target="../media/image3583.png"/><Relationship Id="rId48" Type="http://schemas.openxmlformats.org/officeDocument/2006/relationships/customXml" Target="../ink/ink3727.xml"/><Relationship Id="rId69" Type="http://schemas.openxmlformats.org/officeDocument/2006/relationships/image" Target="../media/image3604.png"/><Relationship Id="rId113" Type="http://schemas.openxmlformats.org/officeDocument/2006/relationships/image" Target="../media/image3626.png"/><Relationship Id="rId134" Type="http://schemas.openxmlformats.org/officeDocument/2006/relationships/customXml" Target="../ink/ink3770.xml"/><Relationship Id="rId320" Type="http://schemas.openxmlformats.org/officeDocument/2006/relationships/customXml" Target="../ink/ink3863.xml"/><Relationship Id="rId80" Type="http://schemas.openxmlformats.org/officeDocument/2006/relationships/customXml" Target="../ink/ink3743.xml"/><Relationship Id="rId155" Type="http://schemas.openxmlformats.org/officeDocument/2006/relationships/image" Target="../media/image3647.png"/><Relationship Id="rId176" Type="http://schemas.openxmlformats.org/officeDocument/2006/relationships/customXml" Target="../ink/ink3791.xml"/><Relationship Id="rId197" Type="http://schemas.openxmlformats.org/officeDocument/2006/relationships/image" Target="../media/image3668.png"/><Relationship Id="rId341" Type="http://schemas.openxmlformats.org/officeDocument/2006/relationships/image" Target="../media/image3740.png"/><Relationship Id="rId362" Type="http://schemas.openxmlformats.org/officeDocument/2006/relationships/customXml" Target="../ink/ink3884.xml"/><Relationship Id="rId383" Type="http://schemas.openxmlformats.org/officeDocument/2006/relationships/image" Target="../media/image3761.png"/><Relationship Id="rId201" Type="http://schemas.openxmlformats.org/officeDocument/2006/relationships/image" Target="../media/image3670.png"/><Relationship Id="rId222" Type="http://schemas.openxmlformats.org/officeDocument/2006/relationships/customXml" Target="../ink/ink3814.xml"/><Relationship Id="rId243" Type="http://schemas.openxmlformats.org/officeDocument/2006/relationships/image" Target="../media/image3691.png"/><Relationship Id="rId264" Type="http://schemas.openxmlformats.org/officeDocument/2006/relationships/customXml" Target="../ink/ink3835.xml"/><Relationship Id="rId285" Type="http://schemas.openxmlformats.org/officeDocument/2006/relationships/image" Target="../media/image3712.png"/><Relationship Id="rId17" Type="http://schemas.openxmlformats.org/officeDocument/2006/relationships/image" Target="../media/image3578.png"/><Relationship Id="rId38" Type="http://schemas.openxmlformats.org/officeDocument/2006/relationships/customXml" Target="../ink/ink3722.xml"/><Relationship Id="rId59" Type="http://schemas.openxmlformats.org/officeDocument/2006/relationships/image" Target="../media/image3599.png"/><Relationship Id="rId103" Type="http://schemas.openxmlformats.org/officeDocument/2006/relationships/image" Target="../media/image3621.png"/><Relationship Id="rId124" Type="http://schemas.openxmlformats.org/officeDocument/2006/relationships/customXml" Target="../ink/ink3765.xml"/><Relationship Id="rId310" Type="http://schemas.openxmlformats.org/officeDocument/2006/relationships/customXml" Target="../ink/ink3858.xml"/><Relationship Id="rId70" Type="http://schemas.openxmlformats.org/officeDocument/2006/relationships/customXml" Target="../ink/ink3738.xml"/><Relationship Id="rId91" Type="http://schemas.openxmlformats.org/officeDocument/2006/relationships/image" Target="../media/image3615.png"/><Relationship Id="rId145" Type="http://schemas.openxmlformats.org/officeDocument/2006/relationships/image" Target="../media/image3642.png"/><Relationship Id="rId166" Type="http://schemas.openxmlformats.org/officeDocument/2006/relationships/customXml" Target="../ink/ink3786.xml"/><Relationship Id="rId187" Type="http://schemas.openxmlformats.org/officeDocument/2006/relationships/image" Target="../media/image3663.png"/><Relationship Id="rId331" Type="http://schemas.openxmlformats.org/officeDocument/2006/relationships/image" Target="../media/image3735.png"/><Relationship Id="rId352" Type="http://schemas.openxmlformats.org/officeDocument/2006/relationships/customXml" Target="../ink/ink3879.xml"/><Relationship Id="rId373" Type="http://schemas.openxmlformats.org/officeDocument/2006/relationships/image" Target="../media/image3756.png"/><Relationship Id="rId394" Type="http://schemas.openxmlformats.org/officeDocument/2006/relationships/customXml" Target="../ink/ink3900.xml"/><Relationship Id="rId408" Type="http://schemas.openxmlformats.org/officeDocument/2006/relationships/customXml" Target="../ink/ink390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809.xml"/><Relationship Id="rId233" Type="http://schemas.openxmlformats.org/officeDocument/2006/relationships/image" Target="../media/image3686.png"/><Relationship Id="rId254" Type="http://schemas.openxmlformats.org/officeDocument/2006/relationships/customXml" Target="../ink/ink3830.xml"/><Relationship Id="rId28" Type="http://schemas.openxmlformats.org/officeDocument/2006/relationships/customXml" Target="../ink/ink3717.xml"/><Relationship Id="rId49" Type="http://schemas.openxmlformats.org/officeDocument/2006/relationships/image" Target="../media/image3594.png"/><Relationship Id="rId114" Type="http://schemas.openxmlformats.org/officeDocument/2006/relationships/customXml" Target="../ink/ink3760.xml"/><Relationship Id="rId275" Type="http://schemas.openxmlformats.org/officeDocument/2006/relationships/image" Target="../media/image3707.png"/><Relationship Id="rId296" Type="http://schemas.openxmlformats.org/officeDocument/2006/relationships/customXml" Target="../ink/ink3851.xml"/><Relationship Id="rId300" Type="http://schemas.openxmlformats.org/officeDocument/2006/relationships/customXml" Target="../ink/ink3853.xml"/><Relationship Id="rId60" Type="http://schemas.openxmlformats.org/officeDocument/2006/relationships/customXml" Target="../ink/ink3733.xml"/><Relationship Id="rId81" Type="http://schemas.openxmlformats.org/officeDocument/2006/relationships/image" Target="../media/image3610.png"/><Relationship Id="rId135" Type="http://schemas.openxmlformats.org/officeDocument/2006/relationships/image" Target="../media/image3637.png"/><Relationship Id="rId156" Type="http://schemas.openxmlformats.org/officeDocument/2006/relationships/customXml" Target="../ink/ink3781.xml"/><Relationship Id="rId177" Type="http://schemas.openxmlformats.org/officeDocument/2006/relationships/image" Target="../media/image3658.png"/><Relationship Id="rId198" Type="http://schemas.openxmlformats.org/officeDocument/2006/relationships/customXml" Target="../ink/ink3802.xml"/><Relationship Id="rId321" Type="http://schemas.openxmlformats.org/officeDocument/2006/relationships/image" Target="../media/image3730.png"/><Relationship Id="rId342" Type="http://schemas.openxmlformats.org/officeDocument/2006/relationships/customXml" Target="../ink/ink3874.xml"/><Relationship Id="rId363" Type="http://schemas.openxmlformats.org/officeDocument/2006/relationships/image" Target="../media/image3751.png"/><Relationship Id="rId384" Type="http://schemas.openxmlformats.org/officeDocument/2006/relationships/customXml" Target="../ink/ink3895.xml"/><Relationship Id="rId202" Type="http://schemas.openxmlformats.org/officeDocument/2006/relationships/customXml" Target="../ink/ink3804.xml"/><Relationship Id="rId223" Type="http://schemas.openxmlformats.org/officeDocument/2006/relationships/image" Target="../media/image3681.png"/><Relationship Id="rId244" Type="http://schemas.openxmlformats.org/officeDocument/2006/relationships/customXml" Target="../ink/ink3825.xml"/><Relationship Id="rId18" Type="http://schemas.openxmlformats.org/officeDocument/2006/relationships/customXml" Target="../ink/ink3712.xml"/><Relationship Id="rId39" Type="http://schemas.openxmlformats.org/officeDocument/2006/relationships/image" Target="../media/image3589.png"/><Relationship Id="rId265" Type="http://schemas.openxmlformats.org/officeDocument/2006/relationships/image" Target="../media/image3702.png"/><Relationship Id="rId286" Type="http://schemas.openxmlformats.org/officeDocument/2006/relationships/customXml" Target="../ink/ink3846.xml"/><Relationship Id="rId50" Type="http://schemas.openxmlformats.org/officeDocument/2006/relationships/customXml" Target="../ink/ink3728.xml"/><Relationship Id="rId104" Type="http://schemas.openxmlformats.org/officeDocument/2006/relationships/customXml" Target="../ink/ink3755.xml"/><Relationship Id="rId125" Type="http://schemas.openxmlformats.org/officeDocument/2006/relationships/image" Target="../media/image3632.png"/><Relationship Id="rId146" Type="http://schemas.openxmlformats.org/officeDocument/2006/relationships/customXml" Target="../ink/ink3776.xml"/><Relationship Id="rId167" Type="http://schemas.openxmlformats.org/officeDocument/2006/relationships/image" Target="../media/image3653.png"/><Relationship Id="rId188" Type="http://schemas.openxmlformats.org/officeDocument/2006/relationships/customXml" Target="../ink/ink3797.xml"/><Relationship Id="rId311" Type="http://schemas.openxmlformats.org/officeDocument/2006/relationships/image" Target="../media/image3725.png"/><Relationship Id="rId332" Type="http://schemas.openxmlformats.org/officeDocument/2006/relationships/customXml" Target="../ink/ink3869.xml"/><Relationship Id="rId353" Type="http://schemas.openxmlformats.org/officeDocument/2006/relationships/image" Target="../media/image3746.png"/><Relationship Id="rId374" Type="http://schemas.openxmlformats.org/officeDocument/2006/relationships/customXml" Target="../ink/ink3890.xml"/><Relationship Id="rId395" Type="http://schemas.openxmlformats.org/officeDocument/2006/relationships/image" Target="../media/image3767.png"/><Relationship Id="rId409" Type="http://schemas.openxmlformats.org/officeDocument/2006/relationships/image" Target="../media/image3774.png"/><Relationship Id="rId71" Type="http://schemas.openxmlformats.org/officeDocument/2006/relationships/image" Target="../media/image3605.png"/><Relationship Id="rId92" Type="http://schemas.openxmlformats.org/officeDocument/2006/relationships/customXml" Target="../ink/ink3749.xml"/><Relationship Id="rId213" Type="http://schemas.openxmlformats.org/officeDocument/2006/relationships/image" Target="../media/image3676.png"/><Relationship Id="rId234" Type="http://schemas.openxmlformats.org/officeDocument/2006/relationships/customXml" Target="../ink/ink3820.xml"/><Relationship Id="rId2" Type="http://schemas.openxmlformats.org/officeDocument/2006/relationships/customXml" Target="../ink/ink3704.xml"/><Relationship Id="rId29" Type="http://schemas.openxmlformats.org/officeDocument/2006/relationships/image" Target="../media/image3584.png"/><Relationship Id="rId255" Type="http://schemas.openxmlformats.org/officeDocument/2006/relationships/image" Target="../media/image3697.png"/><Relationship Id="rId276" Type="http://schemas.openxmlformats.org/officeDocument/2006/relationships/customXml" Target="../ink/ink3841.xml"/><Relationship Id="rId297" Type="http://schemas.openxmlformats.org/officeDocument/2006/relationships/image" Target="../media/image3718.png"/><Relationship Id="rId40" Type="http://schemas.openxmlformats.org/officeDocument/2006/relationships/customXml" Target="../ink/ink3723.xml"/><Relationship Id="rId115" Type="http://schemas.openxmlformats.org/officeDocument/2006/relationships/image" Target="../media/image3627.png"/><Relationship Id="rId136" Type="http://schemas.openxmlformats.org/officeDocument/2006/relationships/customXml" Target="../ink/ink3771.xml"/><Relationship Id="rId157" Type="http://schemas.openxmlformats.org/officeDocument/2006/relationships/image" Target="../media/image3648.png"/><Relationship Id="rId178" Type="http://schemas.openxmlformats.org/officeDocument/2006/relationships/customXml" Target="../ink/ink3792.xml"/><Relationship Id="rId301" Type="http://schemas.openxmlformats.org/officeDocument/2006/relationships/image" Target="../media/image3720.png"/><Relationship Id="rId322" Type="http://schemas.openxmlformats.org/officeDocument/2006/relationships/customXml" Target="../ink/ink3864.xml"/><Relationship Id="rId343" Type="http://schemas.openxmlformats.org/officeDocument/2006/relationships/image" Target="../media/image3741.png"/><Relationship Id="rId364" Type="http://schemas.openxmlformats.org/officeDocument/2006/relationships/customXml" Target="../ink/ink3885.xml"/><Relationship Id="rId61" Type="http://schemas.openxmlformats.org/officeDocument/2006/relationships/image" Target="../media/image3600.png"/><Relationship Id="rId82" Type="http://schemas.openxmlformats.org/officeDocument/2006/relationships/customXml" Target="../ink/ink3744.xml"/><Relationship Id="rId199" Type="http://schemas.openxmlformats.org/officeDocument/2006/relationships/image" Target="../media/image3669.png"/><Relationship Id="rId203" Type="http://schemas.openxmlformats.org/officeDocument/2006/relationships/image" Target="../media/image3671.png"/><Relationship Id="rId385" Type="http://schemas.openxmlformats.org/officeDocument/2006/relationships/image" Target="../media/image3762.png"/><Relationship Id="rId19" Type="http://schemas.openxmlformats.org/officeDocument/2006/relationships/image" Target="../media/image3579.png"/><Relationship Id="rId224" Type="http://schemas.openxmlformats.org/officeDocument/2006/relationships/customXml" Target="../ink/ink3815.xml"/><Relationship Id="rId245" Type="http://schemas.openxmlformats.org/officeDocument/2006/relationships/image" Target="../media/image3692.png"/><Relationship Id="rId266" Type="http://schemas.openxmlformats.org/officeDocument/2006/relationships/customXml" Target="../ink/ink3836.xml"/><Relationship Id="rId287" Type="http://schemas.openxmlformats.org/officeDocument/2006/relationships/image" Target="../media/image3713.png"/><Relationship Id="rId410" Type="http://schemas.openxmlformats.org/officeDocument/2006/relationships/customXml" Target="../ink/ink3908.xml"/><Relationship Id="rId30" Type="http://schemas.openxmlformats.org/officeDocument/2006/relationships/customXml" Target="../ink/ink3718.xml"/><Relationship Id="rId105" Type="http://schemas.openxmlformats.org/officeDocument/2006/relationships/image" Target="../media/image3622.png"/><Relationship Id="rId126" Type="http://schemas.openxmlformats.org/officeDocument/2006/relationships/customXml" Target="../ink/ink3766.xml"/><Relationship Id="rId147" Type="http://schemas.openxmlformats.org/officeDocument/2006/relationships/image" Target="../media/image3643.png"/><Relationship Id="rId168" Type="http://schemas.openxmlformats.org/officeDocument/2006/relationships/customXml" Target="../ink/ink3787.xml"/><Relationship Id="rId312" Type="http://schemas.openxmlformats.org/officeDocument/2006/relationships/customXml" Target="../ink/ink3859.xml"/><Relationship Id="rId333" Type="http://schemas.openxmlformats.org/officeDocument/2006/relationships/image" Target="../media/image3736.png"/><Relationship Id="rId354" Type="http://schemas.openxmlformats.org/officeDocument/2006/relationships/customXml" Target="../ink/ink3880.xml"/><Relationship Id="rId51" Type="http://schemas.openxmlformats.org/officeDocument/2006/relationships/image" Target="../media/image3595.png"/><Relationship Id="rId72" Type="http://schemas.openxmlformats.org/officeDocument/2006/relationships/customXml" Target="../ink/ink3739.xml"/><Relationship Id="rId93" Type="http://schemas.openxmlformats.org/officeDocument/2006/relationships/image" Target="../media/image3616.png"/><Relationship Id="rId189" Type="http://schemas.openxmlformats.org/officeDocument/2006/relationships/image" Target="../media/image3664.png"/><Relationship Id="rId375" Type="http://schemas.openxmlformats.org/officeDocument/2006/relationships/image" Target="../media/image3757.png"/><Relationship Id="rId396" Type="http://schemas.openxmlformats.org/officeDocument/2006/relationships/customXml" Target="../ink/ink3901.xml"/><Relationship Id="rId3" Type="http://schemas.openxmlformats.org/officeDocument/2006/relationships/image" Target="../media/image3571.png"/><Relationship Id="rId214" Type="http://schemas.openxmlformats.org/officeDocument/2006/relationships/customXml" Target="../ink/ink3810.xml"/><Relationship Id="rId235" Type="http://schemas.openxmlformats.org/officeDocument/2006/relationships/image" Target="../media/image3687.png"/><Relationship Id="rId256" Type="http://schemas.openxmlformats.org/officeDocument/2006/relationships/customXml" Target="../ink/ink3831.xml"/><Relationship Id="rId277" Type="http://schemas.openxmlformats.org/officeDocument/2006/relationships/image" Target="../media/image3708.png"/><Relationship Id="rId298" Type="http://schemas.openxmlformats.org/officeDocument/2006/relationships/customXml" Target="../ink/ink3852.xml"/><Relationship Id="rId400" Type="http://schemas.openxmlformats.org/officeDocument/2006/relationships/customXml" Target="../ink/ink3903.xml"/><Relationship Id="rId116" Type="http://schemas.openxmlformats.org/officeDocument/2006/relationships/customXml" Target="../ink/ink3761.xml"/><Relationship Id="rId137" Type="http://schemas.openxmlformats.org/officeDocument/2006/relationships/image" Target="../media/image3638.png"/><Relationship Id="rId158" Type="http://schemas.openxmlformats.org/officeDocument/2006/relationships/customXml" Target="../ink/ink3782.xml"/><Relationship Id="rId302" Type="http://schemas.openxmlformats.org/officeDocument/2006/relationships/customXml" Target="../ink/ink3854.xml"/><Relationship Id="rId323" Type="http://schemas.openxmlformats.org/officeDocument/2006/relationships/image" Target="../media/image3731.png"/><Relationship Id="rId344" Type="http://schemas.openxmlformats.org/officeDocument/2006/relationships/customXml" Target="../ink/ink3875.xml"/><Relationship Id="rId20" Type="http://schemas.openxmlformats.org/officeDocument/2006/relationships/customXml" Target="../ink/ink3713.xml"/><Relationship Id="rId41" Type="http://schemas.openxmlformats.org/officeDocument/2006/relationships/image" Target="../media/image3590.png"/><Relationship Id="rId62" Type="http://schemas.openxmlformats.org/officeDocument/2006/relationships/customXml" Target="../ink/ink3734.xml"/><Relationship Id="rId83" Type="http://schemas.openxmlformats.org/officeDocument/2006/relationships/image" Target="../media/image3611.png"/><Relationship Id="rId179" Type="http://schemas.openxmlformats.org/officeDocument/2006/relationships/image" Target="../media/image3659.png"/><Relationship Id="rId365" Type="http://schemas.openxmlformats.org/officeDocument/2006/relationships/image" Target="../media/image3752.png"/><Relationship Id="rId386" Type="http://schemas.openxmlformats.org/officeDocument/2006/relationships/customXml" Target="../ink/ink3896.xml"/><Relationship Id="rId190" Type="http://schemas.openxmlformats.org/officeDocument/2006/relationships/customXml" Target="../ink/ink3798.xml"/><Relationship Id="rId204" Type="http://schemas.openxmlformats.org/officeDocument/2006/relationships/customXml" Target="../ink/ink3805.xml"/><Relationship Id="rId225" Type="http://schemas.openxmlformats.org/officeDocument/2006/relationships/image" Target="../media/image3682.png"/><Relationship Id="rId246" Type="http://schemas.openxmlformats.org/officeDocument/2006/relationships/customXml" Target="../ink/ink3826.xml"/><Relationship Id="rId267" Type="http://schemas.openxmlformats.org/officeDocument/2006/relationships/image" Target="../media/image3703.png"/><Relationship Id="rId288" Type="http://schemas.openxmlformats.org/officeDocument/2006/relationships/customXml" Target="../ink/ink3847.xml"/><Relationship Id="rId411" Type="http://schemas.openxmlformats.org/officeDocument/2006/relationships/image" Target="../media/image3775.png"/><Relationship Id="rId106" Type="http://schemas.openxmlformats.org/officeDocument/2006/relationships/customXml" Target="../ink/ink3756.xml"/><Relationship Id="rId127" Type="http://schemas.openxmlformats.org/officeDocument/2006/relationships/image" Target="../media/image3633.png"/><Relationship Id="rId313" Type="http://schemas.openxmlformats.org/officeDocument/2006/relationships/image" Target="../media/image3726.png"/><Relationship Id="rId10" Type="http://schemas.openxmlformats.org/officeDocument/2006/relationships/customXml" Target="../ink/ink3708.xml"/><Relationship Id="rId31" Type="http://schemas.openxmlformats.org/officeDocument/2006/relationships/image" Target="../media/image3585.png"/><Relationship Id="rId52" Type="http://schemas.openxmlformats.org/officeDocument/2006/relationships/customXml" Target="../ink/ink3729.xml"/><Relationship Id="rId73" Type="http://schemas.openxmlformats.org/officeDocument/2006/relationships/image" Target="../media/image3606.png"/><Relationship Id="rId94" Type="http://schemas.openxmlformats.org/officeDocument/2006/relationships/customXml" Target="../ink/ink3750.xml"/><Relationship Id="rId148" Type="http://schemas.openxmlformats.org/officeDocument/2006/relationships/customXml" Target="../ink/ink3777.xml"/><Relationship Id="rId169" Type="http://schemas.openxmlformats.org/officeDocument/2006/relationships/image" Target="../media/image3654.png"/><Relationship Id="rId334" Type="http://schemas.openxmlformats.org/officeDocument/2006/relationships/customXml" Target="../ink/ink3870.xml"/><Relationship Id="rId355" Type="http://schemas.openxmlformats.org/officeDocument/2006/relationships/image" Target="../media/image3747.png"/><Relationship Id="rId376" Type="http://schemas.openxmlformats.org/officeDocument/2006/relationships/customXml" Target="../ink/ink3891.xml"/><Relationship Id="rId397" Type="http://schemas.openxmlformats.org/officeDocument/2006/relationships/image" Target="../media/image3768.png"/><Relationship Id="rId4" Type="http://schemas.openxmlformats.org/officeDocument/2006/relationships/customXml" Target="../ink/ink3705.xml"/><Relationship Id="rId180" Type="http://schemas.openxmlformats.org/officeDocument/2006/relationships/customXml" Target="../ink/ink3793.xml"/><Relationship Id="rId215" Type="http://schemas.openxmlformats.org/officeDocument/2006/relationships/image" Target="../media/image3677.png"/><Relationship Id="rId236" Type="http://schemas.openxmlformats.org/officeDocument/2006/relationships/customXml" Target="../ink/ink3821.xml"/><Relationship Id="rId257" Type="http://schemas.openxmlformats.org/officeDocument/2006/relationships/image" Target="../media/image3698.png"/><Relationship Id="rId278" Type="http://schemas.openxmlformats.org/officeDocument/2006/relationships/customXml" Target="../ink/ink3842.xml"/><Relationship Id="rId401" Type="http://schemas.openxmlformats.org/officeDocument/2006/relationships/image" Target="../media/image3770.png"/><Relationship Id="rId303" Type="http://schemas.openxmlformats.org/officeDocument/2006/relationships/image" Target="../media/image3721.png"/><Relationship Id="rId42" Type="http://schemas.openxmlformats.org/officeDocument/2006/relationships/customXml" Target="../ink/ink3724.xml"/><Relationship Id="rId84" Type="http://schemas.openxmlformats.org/officeDocument/2006/relationships/customXml" Target="../ink/ink3745.xml"/><Relationship Id="rId138" Type="http://schemas.openxmlformats.org/officeDocument/2006/relationships/customXml" Target="../ink/ink3772.xml"/><Relationship Id="rId345" Type="http://schemas.openxmlformats.org/officeDocument/2006/relationships/image" Target="../media/image3742.png"/><Relationship Id="rId387" Type="http://schemas.openxmlformats.org/officeDocument/2006/relationships/image" Target="../media/image3763.png"/><Relationship Id="rId191" Type="http://schemas.openxmlformats.org/officeDocument/2006/relationships/image" Target="../media/image3665.png"/><Relationship Id="rId205" Type="http://schemas.openxmlformats.org/officeDocument/2006/relationships/image" Target="../media/image3672.png"/><Relationship Id="rId247" Type="http://schemas.openxmlformats.org/officeDocument/2006/relationships/image" Target="../media/image3693.png"/><Relationship Id="rId107" Type="http://schemas.openxmlformats.org/officeDocument/2006/relationships/image" Target="../media/image3623.png"/><Relationship Id="rId289" Type="http://schemas.openxmlformats.org/officeDocument/2006/relationships/image" Target="../media/image3714.png"/><Relationship Id="rId11" Type="http://schemas.openxmlformats.org/officeDocument/2006/relationships/image" Target="../media/image3575.png"/><Relationship Id="rId53" Type="http://schemas.openxmlformats.org/officeDocument/2006/relationships/image" Target="../media/image3596.png"/><Relationship Id="rId149" Type="http://schemas.openxmlformats.org/officeDocument/2006/relationships/image" Target="../media/image3644.png"/><Relationship Id="rId314" Type="http://schemas.openxmlformats.org/officeDocument/2006/relationships/customXml" Target="../ink/ink3860.xml"/><Relationship Id="rId356" Type="http://schemas.openxmlformats.org/officeDocument/2006/relationships/customXml" Target="../ink/ink3881.xml"/><Relationship Id="rId398" Type="http://schemas.openxmlformats.org/officeDocument/2006/relationships/customXml" Target="../ink/ink3902.xml"/><Relationship Id="rId95" Type="http://schemas.openxmlformats.org/officeDocument/2006/relationships/image" Target="../media/image3617.png"/><Relationship Id="rId160" Type="http://schemas.openxmlformats.org/officeDocument/2006/relationships/customXml" Target="../ink/ink3783.xml"/><Relationship Id="rId216" Type="http://schemas.openxmlformats.org/officeDocument/2006/relationships/customXml" Target="../ink/ink3811.xml"/><Relationship Id="rId258" Type="http://schemas.openxmlformats.org/officeDocument/2006/relationships/customXml" Target="../ink/ink3832.xml"/><Relationship Id="rId22" Type="http://schemas.openxmlformats.org/officeDocument/2006/relationships/customXml" Target="../ink/ink3714.xml"/><Relationship Id="rId64" Type="http://schemas.openxmlformats.org/officeDocument/2006/relationships/customXml" Target="../ink/ink3735.xml"/><Relationship Id="rId118" Type="http://schemas.openxmlformats.org/officeDocument/2006/relationships/customXml" Target="../ink/ink3762.xml"/><Relationship Id="rId325" Type="http://schemas.openxmlformats.org/officeDocument/2006/relationships/image" Target="../media/image3732.png"/><Relationship Id="rId367" Type="http://schemas.openxmlformats.org/officeDocument/2006/relationships/image" Target="../media/image3753.png"/><Relationship Id="rId171" Type="http://schemas.openxmlformats.org/officeDocument/2006/relationships/image" Target="../media/image3655.png"/><Relationship Id="rId227" Type="http://schemas.openxmlformats.org/officeDocument/2006/relationships/image" Target="../media/image3683.png"/><Relationship Id="rId269" Type="http://schemas.openxmlformats.org/officeDocument/2006/relationships/image" Target="../media/image3704.png"/><Relationship Id="rId33" Type="http://schemas.openxmlformats.org/officeDocument/2006/relationships/image" Target="../media/image3586.png"/><Relationship Id="rId129" Type="http://schemas.openxmlformats.org/officeDocument/2006/relationships/image" Target="../media/image3634.png"/><Relationship Id="rId280" Type="http://schemas.openxmlformats.org/officeDocument/2006/relationships/customXml" Target="../ink/ink3843.xml"/><Relationship Id="rId336" Type="http://schemas.openxmlformats.org/officeDocument/2006/relationships/customXml" Target="../ink/ink3871.xml"/><Relationship Id="rId75" Type="http://schemas.openxmlformats.org/officeDocument/2006/relationships/image" Target="../media/image3607.png"/><Relationship Id="rId140" Type="http://schemas.openxmlformats.org/officeDocument/2006/relationships/customXml" Target="../ink/ink3773.xml"/><Relationship Id="rId182" Type="http://schemas.openxmlformats.org/officeDocument/2006/relationships/customXml" Target="../ink/ink3794.xml"/><Relationship Id="rId378" Type="http://schemas.openxmlformats.org/officeDocument/2006/relationships/customXml" Target="../ink/ink3892.xml"/><Relationship Id="rId403" Type="http://schemas.openxmlformats.org/officeDocument/2006/relationships/image" Target="../media/image3771.png"/><Relationship Id="rId6" Type="http://schemas.openxmlformats.org/officeDocument/2006/relationships/customXml" Target="../ink/ink3706.xml"/><Relationship Id="rId238" Type="http://schemas.openxmlformats.org/officeDocument/2006/relationships/customXml" Target="../ink/ink3822.xml"/><Relationship Id="rId291" Type="http://schemas.openxmlformats.org/officeDocument/2006/relationships/image" Target="../media/image3715.png"/><Relationship Id="rId305" Type="http://schemas.openxmlformats.org/officeDocument/2006/relationships/image" Target="../media/image3722.png"/><Relationship Id="rId347" Type="http://schemas.openxmlformats.org/officeDocument/2006/relationships/image" Target="../media/image3743.png"/><Relationship Id="rId44" Type="http://schemas.openxmlformats.org/officeDocument/2006/relationships/customXml" Target="../ink/ink3725.xml"/><Relationship Id="rId86" Type="http://schemas.openxmlformats.org/officeDocument/2006/relationships/customXml" Target="../ink/ink3746.xml"/><Relationship Id="rId151" Type="http://schemas.openxmlformats.org/officeDocument/2006/relationships/image" Target="../media/image3645.png"/><Relationship Id="rId389" Type="http://schemas.openxmlformats.org/officeDocument/2006/relationships/image" Target="../media/image3764.png"/><Relationship Id="rId193" Type="http://schemas.openxmlformats.org/officeDocument/2006/relationships/image" Target="../media/image3666.png"/><Relationship Id="rId207" Type="http://schemas.openxmlformats.org/officeDocument/2006/relationships/image" Target="../media/image3673.png"/><Relationship Id="rId249" Type="http://schemas.openxmlformats.org/officeDocument/2006/relationships/image" Target="../media/image3694.png"/><Relationship Id="rId13" Type="http://schemas.openxmlformats.org/officeDocument/2006/relationships/image" Target="../media/image3576.png"/><Relationship Id="rId109" Type="http://schemas.openxmlformats.org/officeDocument/2006/relationships/image" Target="../media/image3624.png"/><Relationship Id="rId260" Type="http://schemas.openxmlformats.org/officeDocument/2006/relationships/customXml" Target="../ink/ink3833.xml"/><Relationship Id="rId316" Type="http://schemas.openxmlformats.org/officeDocument/2006/relationships/customXml" Target="../ink/ink3861.xml"/><Relationship Id="rId55" Type="http://schemas.openxmlformats.org/officeDocument/2006/relationships/image" Target="../media/image3597.png"/><Relationship Id="rId97" Type="http://schemas.openxmlformats.org/officeDocument/2006/relationships/image" Target="../media/image3618.png"/><Relationship Id="rId120" Type="http://schemas.openxmlformats.org/officeDocument/2006/relationships/customXml" Target="../ink/ink3763.xml"/><Relationship Id="rId358" Type="http://schemas.openxmlformats.org/officeDocument/2006/relationships/customXml" Target="../ink/ink3882.xml"/><Relationship Id="rId162" Type="http://schemas.openxmlformats.org/officeDocument/2006/relationships/customXml" Target="../ink/ink3784.xml"/><Relationship Id="rId218" Type="http://schemas.openxmlformats.org/officeDocument/2006/relationships/customXml" Target="../ink/ink3812.xml"/><Relationship Id="rId271" Type="http://schemas.openxmlformats.org/officeDocument/2006/relationships/image" Target="../media/image3705.png"/><Relationship Id="rId24" Type="http://schemas.openxmlformats.org/officeDocument/2006/relationships/customXml" Target="../ink/ink3715.xml"/><Relationship Id="rId66" Type="http://schemas.openxmlformats.org/officeDocument/2006/relationships/customXml" Target="../ink/ink3736.xml"/><Relationship Id="rId131" Type="http://schemas.openxmlformats.org/officeDocument/2006/relationships/image" Target="../media/image3635.png"/><Relationship Id="rId327" Type="http://schemas.openxmlformats.org/officeDocument/2006/relationships/image" Target="../media/image3733.png"/><Relationship Id="rId369" Type="http://schemas.openxmlformats.org/officeDocument/2006/relationships/image" Target="../media/image3754.png"/><Relationship Id="rId173" Type="http://schemas.openxmlformats.org/officeDocument/2006/relationships/image" Target="../media/image3656.png"/><Relationship Id="rId229" Type="http://schemas.openxmlformats.org/officeDocument/2006/relationships/image" Target="../media/image3684.png"/><Relationship Id="rId380" Type="http://schemas.openxmlformats.org/officeDocument/2006/relationships/customXml" Target="../ink/ink3893.xml"/><Relationship Id="rId240" Type="http://schemas.openxmlformats.org/officeDocument/2006/relationships/customXml" Target="../ink/ink3823.xml"/><Relationship Id="rId35" Type="http://schemas.openxmlformats.org/officeDocument/2006/relationships/image" Target="../media/image3587.png"/><Relationship Id="rId77" Type="http://schemas.openxmlformats.org/officeDocument/2006/relationships/image" Target="../media/image3608.png"/><Relationship Id="rId100" Type="http://schemas.openxmlformats.org/officeDocument/2006/relationships/customXml" Target="../ink/ink3753.xml"/><Relationship Id="rId282" Type="http://schemas.openxmlformats.org/officeDocument/2006/relationships/customXml" Target="../ink/ink3844.xml"/><Relationship Id="rId338" Type="http://schemas.openxmlformats.org/officeDocument/2006/relationships/customXml" Target="../ink/ink3872.xml"/><Relationship Id="rId8" Type="http://schemas.openxmlformats.org/officeDocument/2006/relationships/customXml" Target="../ink/ink3707.xml"/><Relationship Id="rId142" Type="http://schemas.openxmlformats.org/officeDocument/2006/relationships/customXml" Target="../ink/ink3774.xml"/><Relationship Id="rId184" Type="http://schemas.openxmlformats.org/officeDocument/2006/relationships/customXml" Target="../ink/ink3795.xml"/><Relationship Id="rId391" Type="http://schemas.openxmlformats.org/officeDocument/2006/relationships/image" Target="../media/image3765.png"/><Relationship Id="rId405" Type="http://schemas.openxmlformats.org/officeDocument/2006/relationships/image" Target="../media/image3772.png"/><Relationship Id="rId251" Type="http://schemas.openxmlformats.org/officeDocument/2006/relationships/image" Target="../media/image3695.png"/><Relationship Id="rId46" Type="http://schemas.openxmlformats.org/officeDocument/2006/relationships/customXml" Target="../ink/ink3726.xml"/><Relationship Id="rId293" Type="http://schemas.openxmlformats.org/officeDocument/2006/relationships/image" Target="../media/image3716.png"/><Relationship Id="rId307" Type="http://schemas.openxmlformats.org/officeDocument/2006/relationships/image" Target="../media/image3723.png"/><Relationship Id="rId349" Type="http://schemas.openxmlformats.org/officeDocument/2006/relationships/image" Target="../media/image3744.png"/><Relationship Id="rId88" Type="http://schemas.openxmlformats.org/officeDocument/2006/relationships/customXml" Target="../ink/ink3747.xml"/><Relationship Id="rId111" Type="http://schemas.openxmlformats.org/officeDocument/2006/relationships/image" Target="../media/image3625.png"/><Relationship Id="rId153" Type="http://schemas.openxmlformats.org/officeDocument/2006/relationships/image" Target="../media/image3646.png"/><Relationship Id="rId195" Type="http://schemas.openxmlformats.org/officeDocument/2006/relationships/image" Target="../media/image3667.png"/><Relationship Id="rId209" Type="http://schemas.openxmlformats.org/officeDocument/2006/relationships/image" Target="../media/image3674.png"/><Relationship Id="rId360" Type="http://schemas.openxmlformats.org/officeDocument/2006/relationships/customXml" Target="../ink/ink3883.xml"/><Relationship Id="rId220" Type="http://schemas.openxmlformats.org/officeDocument/2006/relationships/customXml" Target="../ink/ink3813.xml"/><Relationship Id="rId15" Type="http://schemas.openxmlformats.org/officeDocument/2006/relationships/image" Target="../media/image3577.png"/><Relationship Id="rId57" Type="http://schemas.openxmlformats.org/officeDocument/2006/relationships/image" Target="../media/image3598.png"/><Relationship Id="rId262" Type="http://schemas.openxmlformats.org/officeDocument/2006/relationships/customXml" Target="../ink/ink3834.xml"/><Relationship Id="rId318" Type="http://schemas.openxmlformats.org/officeDocument/2006/relationships/customXml" Target="../ink/ink3862.xml"/><Relationship Id="rId99" Type="http://schemas.openxmlformats.org/officeDocument/2006/relationships/image" Target="../media/image3619.png"/><Relationship Id="rId122" Type="http://schemas.openxmlformats.org/officeDocument/2006/relationships/customXml" Target="../ink/ink3764.xml"/><Relationship Id="rId164" Type="http://schemas.openxmlformats.org/officeDocument/2006/relationships/customXml" Target="../ink/ink3785.xml"/><Relationship Id="rId371" Type="http://schemas.openxmlformats.org/officeDocument/2006/relationships/image" Target="../media/image3755.png"/><Relationship Id="rId26" Type="http://schemas.openxmlformats.org/officeDocument/2006/relationships/customXml" Target="../ink/ink3716.xml"/><Relationship Id="rId231" Type="http://schemas.openxmlformats.org/officeDocument/2006/relationships/image" Target="../media/image3685.png"/><Relationship Id="rId273" Type="http://schemas.openxmlformats.org/officeDocument/2006/relationships/image" Target="../media/image3706.png"/><Relationship Id="rId329" Type="http://schemas.openxmlformats.org/officeDocument/2006/relationships/image" Target="../media/image3734.png"/><Relationship Id="rId68" Type="http://schemas.openxmlformats.org/officeDocument/2006/relationships/customXml" Target="../ink/ink3737.xml"/><Relationship Id="rId133" Type="http://schemas.openxmlformats.org/officeDocument/2006/relationships/image" Target="../media/image3636.png"/><Relationship Id="rId175" Type="http://schemas.openxmlformats.org/officeDocument/2006/relationships/image" Target="../media/image3657.png"/><Relationship Id="rId340" Type="http://schemas.openxmlformats.org/officeDocument/2006/relationships/customXml" Target="../ink/ink3873.xml"/><Relationship Id="rId200" Type="http://schemas.openxmlformats.org/officeDocument/2006/relationships/customXml" Target="../ink/ink3803.xml"/><Relationship Id="rId382" Type="http://schemas.openxmlformats.org/officeDocument/2006/relationships/customXml" Target="../ink/ink3894.xml"/><Relationship Id="rId242" Type="http://schemas.openxmlformats.org/officeDocument/2006/relationships/customXml" Target="../ink/ink3824.xml"/><Relationship Id="rId284" Type="http://schemas.openxmlformats.org/officeDocument/2006/relationships/customXml" Target="../ink/ink3845.xml"/><Relationship Id="rId37" Type="http://schemas.openxmlformats.org/officeDocument/2006/relationships/image" Target="../media/image3588.png"/><Relationship Id="rId79" Type="http://schemas.openxmlformats.org/officeDocument/2006/relationships/image" Target="../media/image3609.png"/><Relationship Id="rId102" Type="http://schemas.openxmlformats.org/officeDocument/2006/relationships/customXml" Target="../ink/ink3754.xml"/><Relationship Id="rId144" Type="http://schemas.openxmlformats.org/officeDocument/2006/relationships/customXml" Target="../ink/ink3775.xml"/><Relationship Id="rId90" Type="http://schemas.openxmlformats.org/officeDocument/2006/relationships/customXml" Target="../ink/ink3748.xml"/><Relationship Id="rId186" Type="http://schemas.openxmlformats.org/officeDocument/2006/relationships/customXml" Target="../ink/ink3796.xml"/><Relationship Id="rId351" Type="http://schemas.openxmlformats.org/officeDocument/2006/relationships/image" Target="../media/image3745.png"/><Relationship Id="rId393" Type="http://schemas.openxmlformats.org/officeDocument/2006/relationships/image" Target="../media/image3766.png"/><Relationship Id="rId407" Type="http://schemas.openxmlformats.org/officeDocument/2006/relationships/image" Target="../media/image3773.png"/><Relationship Id="rId211" Type="http://schemas.openxmlformats.org/officeDocument/2006/relationships/image" Target="../media/image3675.png"/><Relationship Id="rId253" Type="http://schemas.openxmlformats.org/officeDocument/2006/relationships/image" Target="../media/image3696.png"/><Relationship Id="rId295" Type="http://schemas.openxmlformats.org/officeDocument/2006/relationships/image" Target="../media/image3717.png"/><Relationship Id="rId309" Type="http://schemas.openxmlformats.org/officeDocument/2006/relationships/image" Target="../media/image3724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33.png"/><Relationship Id="rId21" Type="http://schemas.openxmlformats.org/officeDocument/2006/relationships/image" Target="../media/image3785.png"/><Relationship Id="rId42" Type="http://schemas.openxmlformats.org/officeDocument/2006/relationships/customXml" Target="../ink/ink3929.xml"/><Relationship Id="rId63" Type="http://schemas.openxmlformats.org/officeDocument/2006/relationships/image" Target="../media/image3806.png"/><Relationship Id="rId84" Type="http://schemas.openxmlformats.org/officeDocument/2006/relationships/customXml" Target="../ink/ink3950.xml"/><Relationship Id="rId138" Type="http://schemas.openxmlformats.org/officeDocument/2006/relationships/customXml" Target="../ink/ink3977.xml"/><Relationship Id="rId159" Type="http://schemas.openxmlformats.org/officeDocument/2006/relationships/image" Target="../media/image3854.png"/><Relationship Id="rId170" Type="http://schemas.openxmlformats.org/officeDocument/2006/relationships/customXml" Target="../ink/ink3993.xml"/><Relationship Id="rId191" Type="http://schemas.openxmlformats.org/officeDocument/2006/relationships/image" Target="../media/image3870.png"/><Relationship Id="rId205" Type="http://schemas.openxmlformats.org/officeDocument/2006/relationships/image" Target="../media/image3877.png"/><Relationship Id="rId107" Type="http://schemas.openxmlformats.org/officeDocument/2006/relationships/image" Target="../media/image3828.png"/><Relationship Id="rId11" Type="http://schemas.openxmlformats.org/officeDocument/2006/relationships/image" Target="../media/image3780.png"/><Relationship Id="rId32" Type="http://schemas.openxmlformats.org/officeDocument/2006/relationships/customXml" Target="../ink/ink3924.xml"/><Relationship Id="rId53" Type="http://schemas.openxmlformats.org/officeDocument/2006/relationships/image" Target="../media/image3801.png"/><Relationship Id="rId74" Type="http://schemas.openxmlformats.org/officeDocument/2006/relationships/customXml" Target="../ink/ink3945.xml"/><Relationship Id="rId128" Type="http://schemas.openxmlformats.org/officeDocument/2006/relationships/customXml" Target="../ink/ink3972.xml"/><Relationship Id="rId149" Type="http://schemas.openxmlformats.org/officeDocument/2006/relationships/image" Target="../media/image3849.png"/><Relationship Id="rId5" Type="http://schemas.openxmlformats.org/officeDocument/2006/relationships/image" Target="../media/image3777.png"/><Relationship Id="rId95" Type="http://schemas.openxmlformats.org/officeDocument/2006/relationships/image" Target="../media/image3822.png"/><Relationship Id="rId160" Type="http://schemas.openxmlformats.org/officeDocument/2006/relationships/customXml" Target="../ink/ink3988.xml"/><Relationship Id="rId181" Type="http://schemas.openxmlformats.org/officeDocument/2006/relationships/image" Target="../media/image3865.png"/><Relationship Id="rId22" Type="http://schemas.openxmlformats.org/officeDocument/2006/relationships/customXml" Target="../ink/ink3919.xml"/><Relationship Id="rId43" Type="http://schemas.openxmlformats.org/officeDocument/2006/relationships/image" Target="../media/image3796.png"/><Relationship Id="rId64" Type="http://schemas.openxmlformats.org/officeDocument/2006/relationships/customXml" Target="../ink/ink3940.xml"/><Relationship Id="rId118" Type="http://schemas.openxmlformats.org/officeDocument/2006/relationships/customXml" Target="../ink/ink3967.xml"/><Relationship Id="rId139" Type="http://schemas.openxmlformats.org/officeDocument/2006/relationships/image" Target="../media/image3844.png"/><Relationship Id="rId85" Type="http://schemas.openxmlformats.org/officeDocument/2006/relationships/image" Target="../media/image3817.png"/><Relationship Id="rId150" Type="http://schemas.openxmlformats.org/officeDocument/2006/relationships/customXml" Target="../ink/ink3983.xml"/><Relationship Id="rId171" Type="http://schemas.openxmlformats.org/officeDocument/2006/relationships/image" Target="../media/image3860.png"/><Relationship Id="rId192" Type="http://schemas.openxmlformats.org/officeDocument/2006/relationships/customXml" Target="../ink/ink4004.xml"/><Relationship Id="rId206" Type="http://schemas.openxmlformats.org/officeDocument/2006/relationships/customXml" Target="../ink/ink4011.xml"/><Relationship Id="rId12" Type="http://schemas.openxmlformats.org/officeDocument/2006/relationships/customXml" Target="../ink/ink3914.xml"/><Relationship Id="rId33" Type="http://schemas.openxmlformats.org/officeDocument/2006/relationships/image" Target="../media/image3791.png"/><Relationship Id="rId108" Type="http://schemas.openxmlformats.org/officeDocument/2006/relationships/customXml" Target="../ink/ink3962.xml"/><Relationship Id="rId129" Type="http://schemas.openxmlformats.org/officeDocument/2006/relationships/image" Target="../media/image3839.png"/><Relationship Id="rId54" Type="http://schemas.openxmlformats.org/officeDocument/2006/relationships/customXml" Target="../ink/ink3935.xml"/><Relationship Id="rId75" Type="http://schemas.openxmlformats.org/officeDocument/2006/relationships/image" Target="../media/image3812.png"/><Relationship Id="rId96" Type="http://schemas.openxmlformats.org/officeDocument/2006/relationships/customXml" Target="../ink/ink3956.xml"/><Relationship Id="rId140" Type="http://schemas.openxmlformats.org/officeDocument/2006/relationships/customXml" Target="../ink/ink3978.xml"/><Relationship Id="rId161" Type="http://schemas.openxmlformats.org/officeDocument/2006/relationships/image" Target="../media/image3855.png"/><Relationship Id="rId182" Type="http://schemas.openxmlformats.org/officeDocument/2006/relationships/customXml" Target="../ink/ink3999.xml"/><Relationship Id="rId6" Type="http://schemas.openxmlformats.org/officeDocument/2006/relationships/customXml" Target="../ink/ink3911.xml"/><Relationship Id="rId23" Type="http://schemas.openxmlformats.org/officeDocument/2006/relationships/image" Target="../media/image3786.png"/><Relationship Id="rId119" Type="http://schemas.openxmlformats.org/officeDocument/2006/relationships/image" Target="../media/image3834.png"/><Relationship Id="rId44" Type="http://schemas.openxmlformats.org/officeDocument/2006/relationships/customXml" Target="../ink/ink3930.xml"/><Relationship Id="rId65" Type="http://schemas.openxmlformats.org/officeDocument/2006/relationships/image" Target="../media/image3807.png"/><Relationship Id="rId86" Type="http://schemas.openxmlformats.org/officeDocument/2006/relationships/customXml" Target="../ink/ink3951.xml"/><Relationship Id="rId130" Type="http://schemas.openxmlformats.org/officeDocument/2006/relationships/customXml" Target="../ink/ink3973.xml"/><Relationship Id="rId151" Type="http://schemas.openxmlformats.org/officeDocument/2006/relationships/image" Target="../media/image3850.png"/><Relationship Id="rId172" Type="http://schemas.openxmlformats.org/officeDocument/2006/relationships/customXml" Target="../ink/ink3994.xml"/><Relationship Id="rId193" Type="http://schemas.openxmlformats.org/officeDocument/2006/relationships/image" Target="../media/image3871.png"/><Relationship Id="rId207" Type="http://schemas.openxmlformats.org/officeDocument/2006/relationships/image" Target="../media/image3878.png"/><Relationship Id="rId13" Type="http://schemas.openxmlformats.org/officeDocument/2006/relationships/image" Target="../media/image3781.png"/><Relationship Id="rId109" Type="http://schemas.openxmlformats.org/officeDocument/2006/relationships/image" Target="../media/image3829.png"/><Relationship Id="rId34" Type="http://schemas.openxmlformats.org/officeDocument/2006/relationships/customXml" Target="../ink/ink3925.xml"/><Relationship Id="rId55" Type="http://schemas.openxmlformats.org/officeDocument/2006/relationships/image" Target="../media/image3802.png"/><Relationship Id="rId76" Type="http://schemas.openxmlformats.org/officeDocument/2006/relationships/customXml" Target="../ink/ink3946.xml"/><Relationship Id="rId97" Type="http://schemas.openxmlformats.org/officeDocument/2006/relationships/image" Target="../media/image3823.png"/><Relationship Id="rId120" Type="http://schemas.openxmlformats.org/officeDocument/2006/relationships/customXml" Target="../ink/ink3968.xml"/><Relationship Id="rId141" Type="http://schemas.openxmlformats.org/officeDocument/2006/relationships/image" Target="../media/image3845.png"/><Relationship Id="rId7" Type="http://schemas.openxmlformats.org/officeDocument/2006/relationships/image" Target="../media/image3778.png"/><Relationship Id="rId162" Type="http://schemas.openxmlformats.org/officeDocument/2006/relationships/customXml" Target="../ink/ink3989.xml"/><Relationship Id="rId183" Type="http://schemas.openxmlformats.org/officeDocument/2006/relationships/image" Target="../media/image3866.png"/><Relationship Id="rId24" Type="http://schemas.openxmlformats.org/officeDocument/2006/relationships/customXml" Target="../ink/ink3920.xml"/><Relationship Id="rId45" Type="http://schemas.openxmlformats.org/officeDocument/2006/relationships/image" Target="../media/image3797.png"/><Relationship Id="rId66" Type="http://schemas.openxmlformats.org/officeDocument/2006/relationships/customXml" Target="../ink/ink3941.xml"/><Relationship Id="rId87" Type="http://schemas.openxmlformats.org/officeDocument/2006/relationships/image" Target="../media/image3818.png"/><Relationship Id="rId110" Type="http://schemas.openxmlformats.org/officeDocument/2006/relationships/customXml" Target="../ink/ink3963.xml"/><Relationship Id="rId131" Type="http://schemas.openxmlformats.org/officeDocument/2006/relationships/image" Target="../media/image3840.png"/><Relationship Id="rId61" Type="http://schemas.openxmlformats.org/officeDocument/2006/relationships/image" Target="../media/image3805.png"/><Relationship Id="rId82" Type="http://schemas.openxmlformats.org/officeDocument/2006/relationships/customXml" Target="../ink/ink3949.xml"/><Relationship Id="rId152" Type="http://schemas.openxmlformats.org/officeDocument/2006/relationships/customXml" Target="../ink/ink3984.xml"/><Relationship Id="rId173" Type="http://schemas.openxmlformats.org/officeDocument/2006/relationships/image" Target="../media/image3861.png"/><Relationship Id="rId194" Type="http://schemas.openxmlformats.org/officeDocument/2006/relationships/customXml" Target="../ink/ink4005.xml"/><Relationship Id="rId199" Type="http://schemas.openxmlformats.org/officeDocument/2006/relationships/image" Target="../media/image3874.png"/><Relationship Id="rId203" Type="http://schemas.openxmlformats.org/officeDocument/2006/relationships/image" Target="../media/image3876.png"/><Relationship Id="rId208" Type="http://schemas.openxmlformats.org/officeDocument/2006/relationships/customXml" Target="../ink/ink4012.xml"/><Relationship Id="rId19" Type="http://schemas.openxmlformats.org/officeDocument/2006/relationships/image" Target="../media/image3784.png"/><Relationship Id="rId14" Type="http://schemas.openxmlformats.org/officeDocument/2006/relationships/customXml" Target="../ink/ink3915.xml"/><Relationship Id="rId30" Type="http://schemas.openxmlformats.org/officeDocument/2006/relationships/customXml" Target="../ink/ink3923.xml"/><Relationship Id="rId35" Type="http://schemas.openxmlformats.org/officeDocument/2006/relationships/image" Target="../media/image3792.png"/><Relationship Id="rId56" Type="http://schemas.openxmlformats.org/officeDocument/2006/relationships/customXml" Target="../ink/ink3936.xml"/><Relationship Id="rId77" Type="http://schemas.openxmlformats.org/officeDocument/2006/relationships/image" Target="../media/image3813.png"/><Relationship Id="rId100" Type="http://schemas.openxmlformats.org/officeDocument/2006/relationships/customXml" Target="../ink/ink3958.xml"/><Relationship Id="rId105" Type="http://schemas.openxmlformats.org/officeDocument/2006/relationships/image" Target="../media/image3827.png"/><Relationship Id="rId126" Type="http://schemas.openxmlformats.org/officeDocument/2006/relationships/customXml" Target="../ink/ink3971.xml"/><Relationship Id="rId147" Type="http://schemas.openxmlformats.org/officeDocument/2006/relationships/image" Target="../media/image3848.png"/><Relationship Id="rId168" Type="http://schemas.openxmlformats.org/officeDocument/2006/relationships/customXml" Target="../ink/ink3992.xml"/><Relationship Id="rId8" Type="http://schemas.openxmlformats.org/officeDocument/2006/relationships/customXml" Target="../ink/ink3912.xml"/><Relationship Id="rId51" Type="http://schemas.openxmlformats.org/officeDocument/2006/relationships/image" Target="../media/image3800.png"/><Relationship Id="rId72" Type="http://schemas.openxmlformats.org/officeDocument/2006/relationships/customXml" Target="../ink/ink3944.xml"/><Relationship Id="rId93" Type="http://schemas.openxmlformats.org/officeDocument/2006/relationships/image" Target="../media/image3821.png"/><Relationship Id="rId98" Type="http://schemas.openxmlformats.org/officeDocument/2006/relationships/customXml" Target="../ink/ink3957.xml"/><Relationship Id="rId121" Type="http://schemas.openxmlformats.org/officeDocument/2006/relationships/image" Target="../media/image3835.png"/><Relationship Id="rId142" Type="http://schemas.openxmlformats.org/officeDocument/2006/relationships/customXml" Target="../ink/ink3979.xml"/><Relationship Id="rId163" Type="http://schemas.openxmlformats.org/officeDocument/2006/relationships/image" Target="../media/image3856.png"/><Relationship Id="rId184" Type="http://schemas.openxmlformats.org/officeDocument/2006/relationships/customXml" Target="../ink/ink4000.xml"/><Relationship Id="rId189" Type="http://schemas.openxmlformats.org/officeDocument/2006/relationships/image" Target="../media/image3869.png"/><Relationship Id="rId3" Type="http://schemas.openxmlformats.org/officeDocument/2006/relationships/image" Target="../media/image3776.png"/><Relationship Id="rId25" Type="http://schemas.openxmlformats.org/officeDocument/2006/relationships/image" Target="../media/image3787.png"/><Relationship Id="rId46" Type="http://schemas.openxmlformats.org/officeDocument/2006/relationships/customXml" Target="../ink/ink3931.xml"/><Relationship Id="rId67" Type="http://schemas.openxmlformats.org/officeDocument/2006/relationships/image" Target="../media/image3808.png"/><Relationship Id="rId116" Type="http://schemas.openxmlformats.org/officeDocument/2006/relationships/customXml" Target="../ink/ink3966.xml"/><Relationship Id="rId137" Type="http://schemas.openxmlformats.org/officeDocument/2006/relationships/image" Target="../media/image3843.png"/><Relationship Id="rId158" Type="http://schemas.openxmlformats.org/officeDocument/2006/relationships/customXml" Target="../ink/ink3987.xml"/><Relationship Id="rId20" Type="http://schemas.openxmlformats.org/officeDocument/2006/relationships/customXml" Target="../ink/ink3918.xml"/><Relationship Id="rId41" Type="http://schemas.openxmlformats.org/officeDocument/2006/relationships/image" Target="../media/image3795.png"/><Relationship Id="rId62" Type="http://schemas.openxmlformats.org/officeDocument/2006/relationships/customXml" Target="../ink/ink3939.xml"/><Relationship Id="rId83" Type="http://schemas.openxmlformats.org/officeDocument/2006/relationships/image" Target="../media/image3816.png"/><Relationship Id="rId88" Type="http://schemas.openxmlformats.org/officeDocument/2006/relationships/customXml" Target="../ink/ink3952.xml"/><Relationship Id="rId111" Type="http://schemas.openxmlformats.org/officeDocument/2006/relationships/image" Target="../media/image3830.png"/><Relationship Id="rId132" Type="http://schemas.openxmlformats.org/officeDocument/2006/relationships/customXml" Target="../ink/ink3974.xml"/><Relationship Id="rId153" Type="http://schemas.openxmlformats.org/officeDocument/2006/relationships/image" Target="../media/image3851.png"/><Relationship Id="rId174" Type="http://schemas.openxmlformats.org/officeDocument/2006/relationships/customXml" Target="../ink/ink3995.xml"/><Relationship Id="rId179" Type="http://schemas.openxmlformats.org/officeDocument/2006/relationships/image" Target="../media/image3864.png"/><Relationship Id="rId195" Type="http://schemas.openxmlformats.org/officeDocument/2006/relationships/image" Target="../media/image3872.png"/><Relationship Id="rId209" Type="http://schemas.openxmlformats.org/officeDocument/2006/relationships/image" Target="../media/image3879.png"/><Relationship Id="rId190" Type="http://schemas.openxmlformats.org/officeDocument/2006/relationships/customXml" Target="../ink/ink4003.xml"/><Relationship Id="rId204" Type="http://schemas.openxmlformats.org/officeDocument/2006/relationships/customXml" Target="../ink/ink4010.xml"/><Relationship Id="rId15" Type="http://schemas.openxmlformats.org/officeDocument/2006/relationships/image" Target="../media/image3782.png"/><Relationship Id="rId36" Type="http://schemas.openxmlformats.org/officeDocument/2006/relationships/customXml" Target="../ink/ink3926.xml"/><Relationship Id="rId57" Type="http://schemas.openxmlformats.org/officeDocument/2006/relationships/image" Target="../media/image3803.png"/><Relationship Id="rId106" Type="http://schemas.openxmlformats.org/officeDocument/2006/relationships/customXml" Target="../ink/ink3961.xml"/><Relationship Id="rId127" Type="http://schemas.openxmlformats.org/officeDocument/2006/relationships/image" Target="../media/image3838.png"/><Relationship Id="rId10" Type="http://schemas.openxmlformats.org/officeDocument/2006/relationships/customXml" Target="../ink/ink3913.xml"/><Relationship Id="rId31" Type="http://schemas.openxmlformats.org/officeDocument/2006/relationships/image" Target="../media/image3790.png"/><Relationship Id="rId52" Type="http://schemas.openxmlformats.org/officeDocument/2006/relationships/customXml" Target="../ink/ink3934.xml"/><Relationship Id="rId73" Type="http://schemas.openxmlformats.org/officeDocument/2006/relationships/image" Target="../media/image3811.png"/><Relationship Id="rId78" Type="http://schemas.openxmlformats.org/officeDocument/2006/relationships/customXml" Target="../ink/ink3947.xml"/><Relationship Id="rId94" Type="http://schemas.openxmlformats.org/officeDocument/2006/relationships/customXml" Target="../ink/ink3955.xml"/><Relationship Id="rId99" Type="http://schemas.openxmlformats.org/officeDocument/2006/relationships/image" Target="../media/image3824.png"/><Relationship Id="rId101" Type="http://schemas.openxmlformats.org/officeDocument/2006/relationships/image" Target="../media/image3825.png"/><Relationship Id="rId122" Type="http://schemas.openxmlformats.org/officeDocument/2006/relationships/customXml" Target="../ink/ink3969.xml"/><Relationship Id="rId143" Type="http://schemas.openxmlformats.org/officeDocument/2006/relationships/image" Target="../media/image3846.png"/><Relationship Id="rId148" Type="http://schemas.openxmlformats.org/officeDocument/2006/relationships/customXml" Target="../ink/ink3982.xml"/><Relationship Id="rId164" Type="http://schemas.openxmlformats.org/officeDocument/2006/relationships/customXml" Target="../ink/ink3990.xml"/><Relationship Id="rId169" Type="http://schemas.openxmlformats.org/officeDocument/2006/relationships/image" Target="../media/image3859.png"/><Relationship Id="rId185" Type="http://schemas.openxmlformats.org/officeDocument/2006/relationships/image" Target="../media/image3867.png"/><Relationship Id="rId4" Type="http://schemas.openxmlformats.org/officeDocument/2006/relationships/customXml" Target="../ink/ink3910.xml"/><Relationship Id="rId9" Type="http://schemas.openxmlformats.org/officeDocument/2006/relationships/image" Target="../media/image3779.png"/><Relationship Id="rId180" Type="http://schemas.openxmlformats.org/officeDocument/2006/relationships/customXml" Target="../ink/ink3998.xml"/><Relationship Id="rId26" Type="http://schemas.openxmlformats.org/officeDocument/2006/relationships/customXml" Target="../ink/ink3921.xml"/><Relationship Id="rId47" Type="http://schemas.openxmlformats.org/officeDocument/2006/relationships/image" Target="../media/image3798.png"/><Relationship Id="rId68" Type="http://schemas.openxmlformats.org/officeDocument/2006/relationships/customXml" Target="../ink/ink3942.xml"/><Relationship Id="rId89" Type="http://schemas.openxmlformats.org/officeDocument/2006/relationships/image" Target="../media/image3819.png"/><Relationship Id="rId112" Type="http://schemas.openxmlformats.org/officeDocument/2006/relationships/customXml" Target="../ink/ink3964.xml"/><Relationship Id="rId133" Type="http://schemas.openxmlformats.org/officeDocument/2006/relationships/image" Target="../media/image3841.png"/><Relationship Id="rId154" Type="http://schemas.openxmlformats.org/officeDocument/2006/relationships/customXml" Target="../ink/ink3985.xml"/><Relationship Id="rId175" Type="http://schemas.openxmlformats.org/officeDocument/2006/relationships/image" Target="../media/image3862.png"/><Relationship Id="rId196" Type="http://schemas.openxmlformats.org/officeDocument/2006/relationships/customXml" Target="../ink/ink4006.xml"/><Relationship Id="rId200" Type="http://schemas.openxmlformats.org/officeDocument/2006/relationships/customXml" Target="../ink/ink4008.xml"/><Relationship Id="rId16" Type="http://schemas.openxmlformats.org/officeDocument/2006/relationships/customXml" Target="../ink/ink3916.xml"/><Relationship Id="rId37" Type="http://schemas.openxmlformats.org/officeDocument/2006/relationships/image" Target="../media/image3793.png"/><Relationship Id="rId58" Type="http://schemas.openxmlformats.org/officeDocument/2006/relationships/customXml" Target="../ink/ink3937.xml"/><Relationship Id="rId79" Type="http://schemas.openxmlformats.org/officeDocument/2006/relationships/image" Target="../media/image3814.png"/><Relationship Id="rId102" Type="http://schemas.openxmlformats.org/officeDocument/2006/relationships/customXml" Target="../ink/ink3959.xml"/><Relationship Id="rId123" Type="http://schemas.openxmlformats.org/officeDocument/2006/relationships/image" Target="../media/image3836.png"/><Relationship Id="rId144" Type="http://schemas.openxmlformats.org/officeDocument/2006/relationships/customXml" Target="../ink/ink3980.xml"/><Relationship Id="rId90" Type="http://schemas.openxmlformats.org/officeDocument/2006/relationships/customXml" Target="../ink/ink3953.xml"/><Relationship Id="rId165" Type="http://schemas.openxmlformats.org/officeDocument/2006/relationships/image" Target="../media/image3857.png"/><Relationship Id="rId186" Type="http://schemas.openxmlformats.org/officeDocument/2006/relationships/customXml" Target="../ink/ink4001.xml"/><Relationship Id="rId27" Type="http://schemas.openxmlformats.org/officeDocument/2006/relationships/image" Target="../media/image3788.png"/><Relationship Id="rId48" Type="http://schemas.openxmlformats.org/officeDocument/2006/relationships/customXml" Target="../ink/ink3932.xml"/><Relationship Id="rId69" Type="http://schemas.openxmlformats.org/officeDocument/2006/relationships/image" Target="../media/image3809.png"/><Relationship Id="rId113" Type="http://schemas.openxmlformats.org/officeDocument/2006/relationships/image" Target="../media/image3831.png"/><Relationship Id="rId134" Type="http://schemas.openxmlformats.org/officeDocument/2006/relationships/customXml" Target="../ink/ink3975.xml"/><Relationship Id="rId80" Type="http://schemas.openxmlformats.org/officeDocument/2006/relationships/customXml" Target="../ink/ink3948.xml"/><Relationship Id="rId155" Type="http://schemas.openxmlformats.org/officeDocument/2006/relationships/image" Target="../media/image3852.png"/><Relationship Id="rId176" Type="http://schemas.openxmlformats.org/officeDocument/2006/relationships/customXml" Target="../ink/ink3996.xml"/><Relationship Id="rId197" Type="http://schemas.openxmlformats.org/officeDocument/2006/relationships/image" Target="../media/image3873.png"/><Relationship Id="rId201" Type="http://schemas.openxmlformats.org/officeDocument/2006/relationships/image" Target="../media/image3875.png"/><Relationship Id="rId17" Type="http://schemas.openxmlformats.org/officeDocument/2006/relationships/image" Target="../media/image3783.png"/><Relationship Id="rId38" Type="http://schemas.openxmlformats.org/officeDocument/2006/relationships/customXml" Target="../ink/ink3927.xml"/><Relationship Id="rId59" Type="http://schemas.openxmlformats.org/officeDocument/2006/relationships/image" Target="../media/image3804.png"/><Relationship Id="rId103" Type="http://schemas.openxmlformats.org/officeDocument/2006/relationships/image" Target="../media/image3826.png"/><Relationship Id="rId124" Type="http://schemas.openxmlformats.org/officeDocument/2006/relationships/customXml" Target="../ink/ink3970.xml"/><Relationship Id="rId70" Type="http://schemas.openxmlformats.org/officeDocument/2006/relationships/customXml" Target="../ink/ink3943.xml"/><Relationship Id="rId91" Type="http://schemas.openxmlformats.org/officeDocument/2006/relationships/image" Target="../media/image3820.png"/><Relationship Id="rId145" Type="http://schemas.openxmlformats.org/officeDocument/2006/relationships/image" Target="../media/image3847.png"/><Relationship Id="rId166" Type="http://schemas.openxmlformats.org/officeDocument/2006/relationships/customXml" Target="../ink/ink3991.xml"/><Relationship Id="rId187" Type="http://schemas.openxmlformats.org/officeDocument/2006/relationships/image" Target="../media/image38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922.xml"/><Relationship Id="rId49" Type="http://schemas.openxmlformats.org/officeDocument/2006/relationships/image" Target="../media/image3799.png"/><Relationship Id="rId114" Type="http://schemas.openxmlformats.org/officeDocument/2006/relationships/customXml" Target="../ink/ink3965.xml"/><Relationship Id="rId60" Type="http://schemas.openxmlformats.org/officeDocument/2006/relationships/customXml" Target="../ink/ink3938.xml"/><Relationship Id="rId81" Type="http://schemas.openxmlformats.org/officeDocument/2006/relationships/image" Target="../media/image3815.png"/><Relationship Id="rId135" Type="http://schemas.openxmlformats.org/officeDocument/2006/relationships/image" Target="../media/image3842.png"/><Relationship Id="rId156" Type="http://schemas.openxmlformats.org/officeDocument/2006/relationships/customXml" Target="../ink/ink3986.xml"/><Relationship Id="rId177" Type="http://schemas.openxmlformats.org/officeDocument/2006/relationships/image" Target="../media/image3863.png"/><Relationship Id="rId198" Type="http://schemas.openxmlformats.org/officeDocument/2006/relationships/customXml" Target="../ink/ink4007.xml"/><Relationship Id="rId202" Type="http://schemas.openxmlformats.org/officeDocument/2006/relationships/customXml" Target="../ink/ink4009.xml"/><Relationship Id="rId18" Type="http://schemas.openxmlformats.org/officeDocument/2006/relationships/customXml" Target="../ink/ink3917.xml"/><Relationship Id="rId39" Type="http://schemas.openxmlformats.org/officeDocument/2006/relationships/image" Target="../media/image3794.png"/><Relationship Id="rId50" Type="http://schemas.openxmlformats.org/officeDocument/2006/relationships/customXml" Target="../ink/ink3933.xml"/><Relationship Id="rId104" Type="http://schemas.openxmlformats.org/officeDocument/2006/relationships/customXml" Target="../ink/ink3960.xml"/><Relationship Id="rId125" Type="http://schemas.openxmlformats.org/officeDocument/2006/relationships/image" Target="../media/image3837.png"/><Relationship Id="rId146" Type="http://schemas.openxmlformats.org/officeDocument/2006/relationships/customXml" Target="../ink/ink3981.xml"/><Relationship Id="rId167" Type="http://schemas.openxmlformats.org/officeDocument/2006/relationships/image" Target="../media/image3858.png"/><Relationship Id="rId188" Type="http://schemas.openxmlformats.org/officeDocument/2006/relationships/customXml" Target="../ink/ink4002.xml"/><Relationship Id="rId71" Type="http://schemas.openxmlformats.org/officeDocument/2006/relationships/image" Target="../media/image3810.png"/><Relationship Id="rId92" Type="http://schemas.openxmlformats.org/officeDocument/2006/relationships/customXml" Target="../ink/ink3954.xml"/><Relationship Id="rId2" Type="http://schemas.openxmlformats.org/officeDocument/2006/relationships/customXml" Target="../ink/ink3909.xml"/><Relationship Id="rId29" Type="http://schemas.openxmlformats.org/officeDocument/2006/relationships/image" Target="../media/image3789.png"/><Relationship Id="rId40" Type="http://schemas.openxmlformats.org/officeDocument/2006/relationships/customXml" Target="../ink/ink3928.xml"/><Relationship Id="rId115" Type="http://schemas.openxmlformats.org/officeDocument/2006/relationships/image" Target="../media/image3832.png"/><Relationship Id="rId136" Type="http://schemas.openxmlformats.org/officeDocument/2006/relationships/customXml" Target="../ink/ink3976.xml"/><Relationship Id="rId157" Type="http://schemas.openxmlformats.org/officeDocument/2006/relationships/image" Target="../media/image3853.png"/><Relationship Id="rId178" Type="http://schemas.openxmlformats.org/officeDocument/2006/relationships/customXml" Target="../ink/ink3997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01.png"/><Relationship Id="rId21" Type="http://schemas.openxmlformats.org/officeDocument/2006/relationships/image" Target="../media/image3693.png"/><Relationship Id="rId42" Type="http://schemas.openxmlformats.org/officeDocument/2006/relationships/customXml" Target="../ink/ink4033.xml"/><Relationship Id="rId63" Type="http://schemas.openxmlformats.org/officeDocument/2006/relationships/image" Target="../media/image3755.png"/><Relationship Id="rId84" Type="http://schemas.openxmlformats.org/officeDocument/2006/relationships/customXml" Target="../ink/ink4054.xml"/><Relationship Id="rId138" Type="http://schemas.openxmlformats.org/officeDocument/2006/relationships/customXml" Target="../ink/ink4081.xml"/><Relationship Id="rId159" Type="http://schemas.openxmlformats.org/officeDocument/2006/relationships/image" Target="../media/image3922.png"/><Relationship Id="rId107" Type="http://schemas.openxmlformats.org/officeDocument/2006/relationships/image" Target="../media/image3896.png"/><Relationship Id="rId11" Type="http://schemas.openxmlformats.org/officeDocument/2006/relationships/image" Target="../media/image3688.png"/><Relationship Id="rId32" Type="http://schemas.openxmlformats.org/officeDocument/2006/relationships/customXml" Target="../ink/ink4028.xml"/><Relationship Id="rId53" Type="http://schemas.openxmlformats.org/officeDocument/2006/relationships/image" Target="../media/image3750.png"/><Relationship Id="rId74" Type="http://schemas.openxmlformats.org/officeDocument/2006/relationships/customXml" Target="../ink/ink4049.xml"/><Relationship Id="rId128" Type="http://schemas.openxmlformats.org/officeDocument/2006/relationships/customXml" Target="../ink/ink4076.xml"/><Relationship Id="rId149" Type="http://schemas.openxmlformats.org/officeDocument/2006/relationships/image" Target="../media/image3917.png"/><Relationship Id="rId5" Type="http://schemas.openxmlformats.org/officeDocument/2006/relationships/image" Target="../media/image3685.png"/><Relationship Id="rId95" Type="http://schemas.openxmlformats.org/officeDocument/2006/relationships/image" Target="../media/image3890.png"/><Relationship Id="rId160" Type="http://schemas.openxmlformats.org/officeDocument/2006/relationships/customXml" Target="../ink/ink4092.xml"/><Relationship Id="rId22" Type="http://schemas.openxmlformats.org/officeDocument/2006/relationships/customXml" Target="../ink/ink4023.xml"/><Relationship Id="rId43" Type="http://schemas.openxmlformats.org/officeDocument/2006/relationships/image" Target="../media/image3745.png"/><Relationship Id="rId64" Type="http://schemas.openxmlformats.org/officeDocument/2006/relationships/customXml" Target="../ink/ink4044.xml"/><Relationship Id="rId118" Type="http://schemas.openxmlformats.org/officeDocument/2006/relationships/customXml" Target="../ink/ink4071.xml"/><Relationship Id="rId139" Type="http://schemas.openxmlformats.org/officeDocument/2006/relationships/image" Target="../media/image3912.png"/><Relationship Id="rId85" Type="http://schemas.openxmlformats.org/officeDocument/2006/relationships/image" Target="../media/image3885.png"/><Relationship Id="rId150" Type="http://schemas.openxmlformats.org/officeDocument/2006/relationships/customXml" Target="../ink/ink4087.xml"/><Relationship Id="rId12" Type="http://schemas.openxmlformats.org/officeDocument/2006/relationships/customXml" Target="../ink/ink4018.xml"/><Relationship Id="rId17" Type="http://schemas.openxmlformats.org/officeDocument/2006/relationships/image" Target="../media/image3691.png"/><Relationship Id="rId33" Type="http://schemas.openxmlformats.org/officeDocument/2006/relationships/image" Target="../media/image3740.png"/><Relationship Id="rId38" Type="http://schemas.openxmlformats.org/officeDocument/2006/relationships/customXml" Target="../ink/ink4031.xml"/><Relationship Id="rId59" Type="http://schemas.openxmlformats.org/officeDocument/2006/relationships/image" Target="../media/image3753.png"/><Relationship Id="rId103" Type="http://schemas.openxmlformats.org/officeDocument/2006/relationships/image" Target="../media/image3894.png"/><Relationship Id="rId108" Type="http://schemas.openxmlformats.org/officeDocument/2006/relationships/customXml" Target="../ink/ink4066.xml"/><Relationship Id="rId124" Type="http://schemas.openxmlformats.org/officeDocument/2006/relationships/customXml" Target="../ink/ink4074.xml"/><Relationship Id="rId129" Type="http://schemas.openxmlformats.org/officeDocument/2006/relationships/image" Target="../media/image3907.png"/><Relationship Id="rId54" Type="http://schemas.openxmlformats.org/officeDocument/2006/relationships/customXml" Target="../ink/ink4039.xml"/><Relationship Id="rId70" Type="http://schemas.openxmlformats.org/officeDocument/2006/relationships/customXml" Target="../ink/ink4047.xml"/><Relationship Id="rId75" Type="http://schemas.openxmlformats.org/officeDocument/2006/relationships/image" Target="../media/image3880.png"/><Relationship Id="rId91" Type="http://schemas.openxmlformats.org/officeDocument/2006/relationships/image" Target="../media/image3888.png"/><Relationship Id="rId96" Type="http://schemas.openxmlformats.org/officeDocument/2006/relationships/customXml" Target="../ink/ink4060.xml"/><Relationship Id="rId140" Type="http://schemas.openxmlformats.org/officeDocument/2006/relationships/customXml" Target="../ink/ink4082.xml"/><Relationship Id="rId145" Type="http://schemas.openxmlformats.org/officeDocument/2006/relationships/image" Target="../media/image3915.png"/><Relationship Id="rId161" Type="http://schemas.openxmlformats.org/officeDocument/2006/relationships/image" Target="../media/image3923.png"/><Relationship Id="rId166" Type="http://schemas.openxmlformats.org/officeDocument/2006/relationships/customXml" Target="../ink/ink40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15.xml"/><Relationship Id="rId23" Type="http://schemas.openxmlformats.org/officeDocument/2006/relationships/image" Target="../media/image3694.png"/><Relationship Id="rId28" Type="http://schemas.openxmlformats.org/officeDocument/2006/relationships/customXml" Target="../ink/ink4026.xml"/><Relationship Id="rId49" Type="http://schemas.openxmlformats.org/officeDocument/2006/relationships/image" Target="../media/image3748.png"/><Relationship Id="rId114" Type="http://schemas.openxmlformats.org/officeDocument/2006/relationships/customXml" Target="../ink/ink4069.xml"/><Relationship Id="rId119" Type="http://schemas.openxmlformats.org/officeDocument/2006/relationships/image" Target="../media/image3902.png"/><Relationship Id="rId44" Type="http://schemas.openxmlformats.org/officeDocument/2006/relationships/customXml" Target="../ink/ink4034.xml"/><Relationship Id="rId60" Type="http://schemas.openxmlformats.org/officeDocument/2006/relationships/customXml" Target="../ink/ink4042.xml"/><Relationship Id="rId65" Type="http://schemas.openxmlformats.org/officeDocument/2006/relationships/image" Target="../media/image3756.png"/><Relationship Id="rId81" Type="http://schemas.openxmlformats.org/officeDocument/2006/relationships/image" Target="../media/image3883.png"/><Relationship Id="rId86" Type="http://schemas.openxmlformats.org/officeDocument/2006/relationships/customXml" Target="../ink/ink4055.xml"/><Relationship Id="rId130" Type="http://schemas.openxmlformats.org/officeDocument/2006/relationships/customXml" Target="../ink/ink4077.xml"/><Relationship Id="rId135" Type="http://schemas.openxmlformats.org/officeDocument/2006/relationships/image" Target="../media/image3910.png"/><Relationship Id="rId151" Type="http://schemas.openxmlformats.org/officeDocument/2006/relationships/image" Target="../media/image3918.png"/><Relationship Id="rId156" Type="http://schemas.openxmlformats.org/officeDocument/2006/relationships/customXml" Target="../ink/ink4090.xml"/><Relationship Id="rId13" Type="http://schemas.openxmlformats.org/officeDocument/2006/relationships/image" Target="../media/image3689.png"/><Relationship Id="rId18" Type="http://schemas.openxmlformats.org/officeDocument/2006/relationships/customXml" Target="../ink/ink4021.xml"/><Relationship Id="rId39" Type="http://schemas.openxmlformats.org/officeDocument/2006/relationships/image" Target="../media/image3743.png"/><Relationship Id="rId109" Type="http://schemas.openxmlformats.org/officeDocument/2006/relationships/image" Target="../media/image3897.png"/><Relationship Id="rId34" Type="http://schemas.openxmlformats.org/officeDocument/2006/relationships/customXml" Target="../ink/ink4029.xml"/><Relationship Id="rId50" Type="http://schemas.openxmlformats.org/officeDocument/2006/relationships/customXml" Target="../ink/ink4037.xml"/><Relationship Id="rId55" Type="http://schemas.openxmlformats.org/officeDocument/2006/relationships/image" Target="../media/image3751.png"/><Relationship Id="rId76" Type="http://schemas.openxmlformats.org/officeDocument/2006/relationships/customXml" Target="../ink/ink4050.xml"/><Relationship Id="rId97" Type="http://schemas.openxmlformats.org/officeDocument/2006/relationships/image" Target="../media/image3891.png"/><Relationship Id="rId104" Type="http://schemas.openxmlformats.org/officeDocument/2006/relationships/customXml" Target="../ink/ink4064.xml"/><Relationship Id="rId120" Type="http://schemas.openxmlformats.org/officeDocument/2006/relationships/customXml" Target="../ink/ink4072.xml"/><Relationship Id="rId125" Type="http://schemas.openxmlformats.org/officeDocument/2006/relationships/image" Target="../media/image3905.png"/><Relationship Id="rId141" Type="http://schemas.openxmlformats.org/officeDocument/2006/relationships/image" Target="../media/image3913.png"/><Relationship Id="rId146" Type="http://schemas.openxmlformats.org/officeDocument/2006/relationships/customXml" Target="../ink/ink4085.xml"/><Relationship Id="rId167" Type="http://schemas.openxmlformats.org/officeDocument/2006/relationships/image" Target="../media/image3926.png"/><Relationship Id="rId7" Type="http://schemas.openxmlformats.org/officeDocument/2006/relationships/image" Target="../media/image3686.png"/><Relationship Id="rId71" Type="http://schemas.openxmlformats.org/officeDocument/2006/relationships/image" Target="../media/image3759.png"/><Relationship Id="rId92" Type="http://schemas.openxmlformats.org/officeDocument/2006/relationships/customXml" Target="../ink/ink4058.xml"/><Relationship Id="rId162" Type="http://schemas.openxmlformats.org/officeDocument/2006/relationships/customXml" Target="../ink/ink4093.xml"/><Relationship Id="rId2" Type="http://schemas.openxmlformats.org/officeDocument/2006/relationships/customXml" Target="../ink/ink4013.xml"/><Relationship Id="rId29" Type="http://schemas.openxmlformats.org/officeDocument/2006/relationships/image" Target="../media/image3697.png"/><Relationship Id="rId24" Type="http://schemas.openxmlformats.org/officeDocument/2006/relationships/customXml" Target="../ink/ink4024.xml"/><Relationship Id="rId40" Type="http://schemas.openxmlformats.org/officeDocument/2006/relationships/customXml" Target="../ink/ink4032.xml"/><Relationship Id="rId45" Type="http://schemas.openxmlformats.org/officeDocument/2006/relationships/image" Target="../media/image3746.png"/><Relationship Id="rId66" Type="http://schemas.openxmlformats.org/officeDocument/2006/relationships/customXml" Target="../ink/ink4045.xml"/><Relationship Id="rId87" Type="http://schemas.openxmlformats.org/officeDocument/2006/relationships/image" Target="../media/image3886.png"/><Relationship Id="rId110" Type="http://schemas.openxmlformats.org/officeDocument/2006/relationships/customXml" Target="../ink/ink4067.xml"/><Relationship Id="rId115" Type="http://schemas.openxmlformats.org/officeDocument/2006/relationships/image" Target="../media/image3900.png"/><Relationship Id="rId131" Type="http://schemas.openxmlformats.org/officeDocument/2006/relationships/image" Target="../media/image3908.png"/><Relationship Id="rId136" Type="http://schemas.openxmlformats.org/officeDocument/2006/relationships/customXml" Target="../ink/ink4080.xml"/><Relationship Id="rId157" Type="http://schemas.openxmlformats.org/officeDocument/2006/relationships/image" Target="../media/image3921.png"/><Relationship Id="rId61" Type="http://schemas.openxmlformats.org/officeDocument/2006/relationships/image" Target="../media/image3754.png"/><Relationship Id="rId82" Type="http://schemas.openxmlformats.org/officeDocument/2006/relationships/customXml" Target="../ink/ink4053.xml"/><Relationship Id="rId152" Type="http://schemas.openxmlformats.org/officeDocument/2006/relationships/customXml" Target="../ink/ink4088.xml"/><Relationship Id="rId19" Type="http://schemas.openxmlformats.org/officeDocument/2006/relationships/image" Target="../media/image3692.png"/><Relationship Id="rId14" Type="http://schemas.openxmlformats.org/officeDocument/2006/relationships/customXml" Target="../ink/ink4019.xml"/><Relationship Id="rId30" Type="http://schemas.openxmlformats.org/officeDocument/2006/relationships/customXml" Target="../ink/ink4027.xml"/><Relationship Id="rId35" Type="http://schemas.openxmlformats.org/officeDocument/2006/relationships/image" Target="../media/image3741.png"/><Relationship Id="rId56" Type="http://schemas.openxmlformats.org/officeDocument/2006/relationships/customXml" Target="../ink/ink4040.xml"/><Relationship Id="rId77" Type="http://schemas.openxmlformats.org/officeDocument/2006/relationships/image" Target="../media/image3881.png"/><Relationship Id="rId100" Type="http://schemas.openxmlformats.org/officeDocument/2006/relationships/customXml" Target="../ink/ink4062.xml"/><Relationship Id="rId105" Type="http://schemas.openxmlformats.org/officeDocument/2006/relationships/image" Target="../media/image3895.png"/><Relationship Id="rId126" Type="http://schemas.openxmlformats.org/officeDocument/2006/relationships/customXml" Target="../ink/ink4075.xml"/><Relationship Id="rId147" Type="http://schemas.openxmlformats.org/officeDocument/2006/relationships/image" Target="../media/image3916.png"/><Relationship Id="rId8" Type="http://schemas.openxmlformats.org/officeDocument/2006/relationships/customXml" Target="../ink/ink4016.xml"/><Relationship Id="rId51" Type="http://schemas.openxmlformats.org/officeDocument/2006/relationships/image" Target="../media/image3749.png"/><Relationship Id="rId72" Type="http://schemas.openxmlformats.org/officeDocument/2006/relationships/customXml" Target="../ink/ink4048.xml"/><Relationship Id="rId93" Type="http://schemas.openxmlformats.org/officeDocument/2006/relationships/image" Target="../media/image3889.png"/><Relationship Id="rId98" Type="http://schemas.openxmlformats.org/officeDocument/2006/relationships/customXml" Target="../ink/ink4061.xml"/><Relationship Id="rId121" Type="http://schemas.openxmlformats.org/officeDocument/2006/relationships/image" Target="../media/image3903.png"/><Relationship Id="rId142" Type="http://schemas.openxmlformats.org/officeDocument/2006/relationships/customXml" Target="../ink/ink4083.xml"/><Relationship Id="rId163" Type="http://schemas.openxmlformats.org/officeDocument/2006/relationships/image" Target="../media/image3924.png"/><Relationship Id="rId3" Type="http://schemas.openxmlformats.org/officeDocument/2006/relationships/image" Target="../media/image3684.png"/><Relationship Id="rId25" Type="http://schemas.openxmlformats.org/officeDocument/2006/relationships/image" Target="../media/image3695.png"/><Relationship Id="rId46" Type="http://schemas.openxmlformats.org/officeDocument/2006/relationships/customXml" Target="../ink/ink4035.xml"/><Relationship Id="rId67" Type="http://schemas.openxmlformats.org/officeDocument/2006/relationships/image" Target="../media/image3757.png"/><Relationship Id="rId116" Type="http://schemas.openxmlformats.org/officeDocument/2006/relationships/customXml" Target="../ink/ink4070.xml"/><Relationship Id="rId137" Type="http://schemas.openxmlformats.org/officeDocument/2006/relationships/image" Target="../media/image3911.png"/><Relationship Id="rId158" Type="http://schemas.openxmlformats.org/officeDocument/2006/relationships/customXml" Target="../ink/ink4091.xml"/><Relationship Id="rId20" Type="http://schemas.openxmlformats.org/officeDocument/2006/relationships/customXml" Target="../ink/ink4022.xml"/><Relationship Id="rId41" Type="http://schemas.openxmlformats.org/officeDocument/2006/relationships/image" Target="../media/image3744.png"/><Relationship Id="rId62" Type="http://schemas.openxmlformats.org/officeDocument/2006/relationships/customXml" Target="../ink/ink4043.xml"/><Relationship Id="rId83" Type="http://schemas.openxmlformats.org/officeDocument/2006/relationships/image" Target="../media/image3884.png"/><Relationship Id="rId88" Type="http://schemas.openxmlformats.org/officeDocument/2006/relationships/customXml" Target="../ink/ink4056.xml"/><Relationship Id="rId111" Type="http://schemas.openxmlformats.org/officeDocument/2006/relationships/image" Target="../media/image3898.png"/><Relationship Id="rId132" Type="http://schemas.openxmlformats.org/officeDocument/2006/relationships/customXml" Target="../ink/ink4078.xml"/><Relationship Id="rId153" Type="http://schemas.openxmlformats.org/officeDocument/2006/relationships/image" Target="../media/image3919.png"/><Relationship Id="rId15" Type="http://schemas.openxmlformats.org/officeDocument/2006/relationships/image" Target="../media/image3690.png"/><Relationship Id="rId36" Type="http://schemas.openxmlformats.org/officeDocument/2006/relationships/customXml" Target="../ink/ink4030.xml"/><Relationship Id="rId57" Type="http://schemas.openxmlformats.org/officeDocument/2006/relationships/image" Target="../media/image3752.png"/><Relationship Id="rId106" Type="http://schemas.openxmlformats.org/officeDocument/2006/relationships/customXml" Target="../ink/ink4065.xml"/><Relationship Id="rId127" Type="http://schemas.openxmlformats.org/officeDocument/2006/relationships/image" Target="../media/image3906.png"/><Relationship Id="rId10" Type="http://schemas.openxmlformats.org/officeDocument/2006/relationships/customXml" Target="../ink/ink4017.xml"/><Relationship Id="rId31" Type="http://schemas.openxmlformats.org/officeDocument/2006/relationships/image" Target="../media/image3701.png"/><Relationship Id="rId52" Type="http://schemas.openxmlformats.org/officeDocument/2006/relationships/customXml" Target="../ink/ink4038.xml"/><Relationship Id="rId73" Type="http://schemas.openxmlformats.org/officeDocument/2006/relationships/image" Target="../media/image3760.png"/><Relationship Id="rId78" Type="http://schemas.openxmlformats.org/officeDocument/2006/relationships/customXml" Target="../ink/ink4051.xml"/><Relationship Id="rId94" Type="http://schemas.openxmlformats.org/officeDocument/2006/relationships/customXml" Target="../ink/ink4059.xml"/><Relationship Id="rId99" Type="http://schemas.openxmlformats.org/officeDocument/2006/relationships/image" Target="../media/image3892.png"/><Relationship Id="rId101" Type="http://schemas.openxmlformats.org/officeDocument/2006/relationships/image" Target="../media/image3893.png"/><Relationship Id="rId122" Type="http://schemas.openxmlformats.org/officeDocument/2006/relationships/customXml" Target="../ink/ink4073.xml"/><Relationship Id="rId143" Type="http://schemas.openxmlformats.org/officeDocument/2006/relationships/image" Target="../media/image3914.png"/><Relationship Id="rId148" Type="http://schemas.openxmlformats.org/officeDocument/2006/relationships/customXml" Target="../ink/ink4086.xml"/><Relationship Id="rId164" Type="http://schemas.openxmlformats.org/officeDocument/2006/relationships/customXml" Target="../ink/ink4094.xml"/><Relationship Id="rId4" Type="http://schemas.openxmlformats.org/officeDocument/2006/relationships/customXml" Target="../ink/ink4014.xml"/><Relationship Id="rId9" Type="http://schemas.openxmlformats.org/officeDocument/2006/relationships/image" Target="../media/image3687.png"/><Relationship Id="rId26" Type="http://schemas.openxmlformats.org/officeDocument/2006/relationships/customXml" Target="../ink/ink4025.xml"/><Relationship Id="rId47" Type="http://schemas.openxmlformats.org/officeDocument/2006/relationships/image" Target="../media/image3747.png"/><Relationship Id="rId68" Type="http://schemas.openxmlformats.org/officeDocument/2006/relationships/customXml" Target="../ink/ink4046.xml"/><Relationship Id="rId89" Type="http://schemas.openxmlformats.org/officeDocument/2006/relationships/image" Target="../media/image3887.png"/><Relationship Id="rId112" Type="http://schemas.openxmlformats.org/officeDocument/2006/relationships/customXml" Target="../ink/ink4068.xml"/><Relationship Id="rId133" Type="http://schemas.openxmlformats.org/officeDocument/2006/relationships/image" Target="../media/image3909.png"/><Relationship Id="rId154" Type="http://schemas.openxmlformats.org/officeDocument/2006/relationships/customXml" Target="../ink/ink4089.xml"/><Relationship Id="rId16" Type="http://schemas.openxmlformats.org/officeDocument/2006/relationships/customXml" Target="../ink/ink4020.xml"/><Relationship Id="rId37" Type="http://schemas.openxmlformats.org/officeDocument/2006/relationships/image" Target="../media/image3742.png"/><Relationship Id="rId58" Type="http://schemas.openxmlformats.org/officeDocument/2006/relationships/customXml" Target="../ink/ink4041.xml"/><Relationship Id="rId79" Type="http://schemas.openxmlformats.org/officeDocument/2006/relationships/image" Target="../media/image3882.png"/><Relationship Id="rId102" Type="http://schemas.openxmlformats.org/officeDocument/2006/relationships/customXml" Target="../ink/ink4063.xml"/><Relationship Id="rId123" Type="http://schemas.openxmlformats.org/officeDocument/2006/relationships/image" Target="../media/image3904.png"/><Relationship Id="rId144" Type="http://schemas.openxmlformats.org/officeDocument/2006/relationships/customXml" Target="../ink/ink4084.xml"/><Relationship Id="rId90" Type="http://schemas.openxmlformats.org/officeDocument/2006/relationships/customXml" Target="../ink/ink4057.xml"/><Relationship Id="rId165" Type="http://schemas.openxmlformats.org/officeDocument/2006/relationships/image" Target="../media/image3925.png"/><Relationship Id="rId27" Type="http://schemas.openxmlformats.org/officeDocument/2006/relationships/image" Target="../media/image3696.png"/><Relationship Id="rId48" Type="http://schemas.openxmlformats.org/officeDocument/2006/relationships/customXml" Target="../ink/ink4036.xml"/><Relationship Id="rId69" Type="http://schemas.openxmlformats.org/officeDocument/2006/relationships/image" Target="../media/image3758.png"/><Relationship Id="rId113" Type="http://schemas.openxmlformats.org/officeDocument/2006/relationships/image" Target="../media/image3899.png"/><Relationship Id="rId134" Type="http://schemas.openxmlformats.org/officeDocument/2006/relationships/customXml" Target="../ink/ink4079.xml"/><Relationship Id="rId80" Type="http://schemas.openxmlformats.org/officeDocument/2006/relationships/customXml" Target="../ink/ink4052.xml"/><Relationship Id="rId155" Type="http://schemas.openxmlformats.org/officeDocument/2006/relationships/image" Target="../media/image3920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41.png"/><Relationship Id="rId299" Type="http://schemas.openxmlformats.org/officeDocument/2006/relationships/image" Target="../media/image4032.png"/><Relationship Id="rId21" Type="http://schemas.openxmlformats.org/officeDocument/2006/relationships/image" Target="../media/image3693.png"/><Relationship Id="rId63" Type="http://schemas.openxmlformats.org/officeDocument/2006/relationships/image" Target="../media/image3745.png"/><Relationship Id="rId159" Type="http://schemas.openxmlformats.org/officeDocument/2006/relationships/image" Target="../media/image3962.png"/><Relationship Id="rId324" Type="http://schemas.openxmlformats.org/officeDocument/2006/relationships/customXml" Target="../ink/ink4257.xml"/><Relationship Id="rId170" Type="http://schemas.openxmlformats.org/officeDocument/2006/relationships/customXml" Target="../ink/ink4180.xml"/><Relationship Id="rId226" Type="http://schemas.openxmlformats.org/officeDocument/2006/relationships/customXml" Target="../ink/ink4208.xml"/><Relationship Id="rId268" Type="http://schemas.openxmlformats.org/officeDocument/2006/relationships/customXml" Target="../ink/ink4229.xml"/><Relationship Id="rId32" Type="http://schemas.openxmlformats.org/officeDocument/2006/relationships/customXml" Target="../ink/ink4111.xml"/><Relationship Id="rId74" Type="http://schemas.openxmlformats.org/officeDocument/2006/relationships/customXml" Target="../ink/ink4132.xml"/><Relationship Id="rId128" Type="http://schemas.openxmlformats.org/officeDocument/2006/relationships/customXml" Target="../ink/ink4159.xml"/><Relationship Id="rId335" Type="http://schemas.openxmlformats.org/officeDocument/2006/relationships/image" Target="../media/image4050.png"/><Relationship Id="rId5" Type="http://schemas.openxmlformats.org/officeDocument/2006/relationships/image" Target="../media/image3685.png"/><Relationship Id="rId181" Type="http://schemas.openxmlformats.org/officeDocument/2006/relationships/image" Target="../media/image3973.png"/><Relationship Id="rId237" Type="http://schemas.openxmlformats.org/officeDocument/2006/relationships/image" Target="../media/image4001.png"/><Relationship Id="rId279" Type="http://schemas.openxmlformats.org/officeDocument/2006/relationships/image" Target="../media/image4022.png"/><Relationship Id="rId43" Type="http://schemas.openxmlformats.org/officeDocument/2006/relationships/image" Target="../media/image3735.png"/><Relationship Id="rId139" Type="http://schemas.openxmlformats.org/officeDocument/2006/relationships/image" Target="../media/image3952.png"/><Relationship Id="rId290" Type="http://schemas.openxmlformats.org/officeDocument/2006/relationships/customXml" Target="../ink/ink4240.xml"/><Relationship Id="rId304" Type="http://schemas.openxmlformats.org/officeDocument/2006/relationships/customXml" Target="../ink/ink4247.xml"/><Relationship Id="rId85" Type="http://schemas.openxmlformats.org/officeDocument/2006/relationships/image" Target="../media/image3756.png"/><Relationship Id="rId150" Type="http://schemas.openxmlformats.org/officeDocument/2006/relationships/customXml" Target="../ink/ink4170.xml"/><Relationship Id="rId192" Type="http://schemas.openxmlformats.org/officeDocument/2006/relationships/customXml" Target="../ink/ink4191.xml"/><Relationship Id="rId206" Type="http://schemas.openxmlformats.org/officeDocument/2006/relationships/customXml" Target="../ink/ink4198.xml"/><Relationship Id="rId248" Type="http://schemas.openxmlformats.org/officeDocument/2006/relationships/customXml" Target="../ink/ink4219.xml"/><Relationship Id="rId12" Type="http://schemas.openxmlformats.org/officeDocument/2006/relationships/customXml" Target="../ink/ink4101.xml"/><Relationship Id="rId108" Type="http://schemas.openxmlformats.org/officeDocument/2006/relationships/customXml" Target="../ink/ink4149.xml"/><Relationship Id="rId315" Type="http://schemas.openxmlformats.org/officeDocument/2006/relationships/image" Target="../media/image4040.png"/><Relationship Id="rId54" Type="http://schemas.openxmlformats.org/officeDocument/2006/relationships/customXml" Target="../ink/ink4122.xml"/><Relationship Id="rId96" Type="http://schemas.openxmlformats.org/officeDocument/2006/relationships/customXml" Target="../ink/ink4143.xml"/><Relationship Id="rId161" Type="http://schemas.openxmlformats.org/officeDocument/2006/relationships/image" Target="../media/image3963.png"/><Relationship Id="rId217" Type="http://schemas.openxmlformats.org/officeDocument/2006/relationships/image" Target="../media/image3991.png"/><Relationship Id="rId259" Type="http://schemas.openxmlformats.org/officeDocument/2006/relationships/image" Target="../media/image4012.png"/><Relationship Id="rId23" Type="http://schemas.openxmlformats.org/officeDocument/2006/relationships/image" Target="../media/image3694.png"/><Relationship Id="rId119" Type="http://schemas.openxmlformats.org/officeDocument/2006/relationships/image" Target="../media/image3942.png"/><Relationship Id="rId270" Type="http://schemas.openxmlformats.org/officeDocument/2006/relationships/customXml" Target="../ink/ink4230.xml"/><Relationship Id="rId326" Type="http://schemas.openxmlformats.org/officeDocument/2006/relationships/customXml" Target="../ink/ink4258.xml"/><Relationship Id="rId65" Type="http://schemas.openxmlformats.org/officeDocument/2006/relationships/image" Target="../media/image3746.png"/><Relationship Id="rId130" Type="http://schemas.openxmlformats.org/officeDocument/2006/relationships/customXml" Target="../ink/ink4160.xml"/><Relationship Id="rId172" Type="http://schemas.openxmlformats.org/officeDocument/2006/relationships/customXml" Target="../ink/ink4181.xml"/><Relationship Id="rId228" Type="http://schemas.openxmlformats.org/officeDocument/2006/relationships/customXml" Target="../ink/ink4209.xml"/><Relationship Id="rId281" Type="http://schemas.openxmlformats.org/officeDocument/2006/relationships/image" Target="../media/image4023.png"/><Relationship Id="rId337" Type="http://schemas.openxmlformats.org/officeDocument/2006/relationships/image" Target="../media/image4051.png"/><Relationship Id="rId34" Type="http://schemas.openxmlformats.org/officeDocument/2006/relationships/customXml" Target="../ink/ink4112.xml"/><Relationship Id="rId76" Type="http://schemas.openxmlformats.org/officeDocument/2006/relationships/customXml" Target="../ink/ink4133.xml"/><Relationship Id="rId141" Type="http://schemas.openxmlformats.org/officeDocument/2006/relationships/image" Target="../media/image3953.png"/><Relationship Id="rId7" Type="http://schemas.openxmlformats.org/officeDocument/2006/relationships/image" Target="../media/image3686.png"/><Relationship Id="rId183" Type="http://schemas.openxmlformats.org/officeDocument/2006/relationships/image" Target="../media/image3974.png"/><Relationship Id="rId239" Type="http://schemas.openxmlformats.org/officeDocument/2006/relationships/image" Target="../media/image4002.png"/><Relationship Id="rId250" Type="http://schemas.openxmlformats.org/officeDocument/2006/relationships/customXml" Target="../ink/ink4220.xml"/><Relationship Id="rId292" Type="http://schemas.openxmlformats.org/officeDocument/2006/relationships/customXml" Target="../ink/ink4241.xml"/><Relationship Id="rId306" Type="http://schemas.openxmlformats.org/officeDocument/2006/relationships/customXml" Target="../ink/ink4248.xml"/><Relationship Id="rId45" Type="http://schemas.openxmlformats.org/officeDocument/2006/relationships/image" Target="../media/image3736.png"/><Relationship Id="rId87" Type="http://schemas.openxmlformats.org/officeDocument/2006/relationships/image" Target="../media/image3757.png"/><Relationship Id="rId110" Type="http://schemas.openxmlformats.org/officeDocument/2006/relationships/customXml" Target="../ink/ink4150.xml"/><Relationship Id="rId152" Type="http://schemas.openxmlformats.org/officeDocument/2006/relationships/customXml" Target="../ink/ink4171.xml"/><Relationship Id="rId194" Type="http://schemas.openxmlformats.org/officeDocument/2006/relationships/customXml" Target="../ink/ink4192.xml"/><Relationship Id="rId208" Type="http://schemas.openxmlformats.org/officeDocument/2006/relationships/customXml" Target="../ink/ink4199.xml"/><Relationship Id="rId261" Type="http://schemas.openxmlformats.org/officeDocument/2006/relationships/image" Target="../media/image4013.png"/><Relationship Id="rId14" Type="http://schemas.openxmlformats.org/officeDocument/2006/relationships/customXml" Target="../ink/ink4102.xml"/><Relationship Id="rId35" Type="http://schemas.openxmlformats.org/officeDocument/2006/relationships/image" Target="../media/image3700.png"/><Relationship Id="rId56" Type="http://schemas.openxmlformats.org/officeDocument/2006/relationships/customXml" Target="../ink/ink4123.xml"/><Relationship Id="rId77" Type="http://schemas.openxmlformats.org/officeDocument/2006/relationships/image" Target="../media/image3752.png"/><Relationship Id="rId100" Type="http://schemas.openxmlformats.org/officeDocument/2006/relationships/customXml" Target="../ink/ink4145.xml"/><Relationship Id="rId282" Type="http://schemas.openxmlformats.org/officeDocument/2006/relationships/customXml" Target="../ink/ink4236.xml"/><Relationship Id="rId317" Type="http://schemas.openxmlformats.org/officeDocument/2006/relationships/image" Target="../media/image4041.png"/><Relationship Id="rId338" Type="http://schemas.openxmlformats.org/officeDocument/2006/relationships/customXml" Target="../ink/ink4264.xml"/><Relationship Id="rId8" Type="http://schemas.openxmlformats.org/officeDocument/2006/relationships/customXml" Target="../ink/ink4099.xml"/><Relationship Id="rId98" Type="http://schemas.openxmlformats.org/officeDocument/2006/relationships/customXml" Target="../ink/ink4144.xml"/><Relationship Id="rId121" Type="http://schemas.openxmlformats.org/officeDocument/2006/relationships/image" Target="../media/image3943.png"/><Relationship Id="rId142" Type="http://schemas.openxmlformats.org/officeDocument/2006/relationships/customXml" Target="../ink/ink4166.xml"/><Relationship Id="rId163" Type="http://schemas.openxmlformats.org/officeDocument/2006/relationships/image" Target="../media/image3964.png"/><Relationship Id="rId184" Type="http://schemas.openxmlformats.org/officeDocument/2006/relationships/customXml" Target="../ink/ink4187.xml"/><Relationship Id="rId219" Type="http://schemas.openxmlformats.org/officeDocument/2006/relationships/image" Target="../media/image3992.png"/><Relationship Id="rId230" Type="http://schemas.openxmlformats.org/officeDocument/2006/relationships/customXml" Target="../ink/ink4210.xml"/><Relationship Id="rId251" Type="http://schemas.openxmlformats.org/officeDocument/2006/relationships/image" Target="../media/image4008.png"/><Relationship Id="rId25" Type="http://schemas.openxmlformats.org/officeDocument/2006/relationships/image" Target="../media/image3695.png"/><Relationship Id="rId46" Type="http://schemas.openxmlformats.org/officeDocument/2006/relationships/customXml" Target="../ink/ink4118.xml"/><Relationship Id="rId67" Type="http://schemas.openxmlformats.org/officeDocument/2006/relationships/image" Target="../media/image3747.png"/><Relationship Id="rId272" Type="http://schemas.openxmlformats.org/officeDocument/2006/relationships/customXml" Target="../ink/ink4231.xml"/><Relationship Id="rId293" Type="http://schemas.openxmlformats.org/officeDocument/2006/relationships/image" Target="../media/image4029.png"/><Relationship Id="rId307" Type="http://schemas.openxmlformats.org/officeDocument/2006/relationships/image" Target="../media/image4036.png"/><Relationship Id="rId328" Type="http://schemas.openxmlformats.org/officeDocument/2006/relationships/customXml" Target="../ink/ink4259.xml"/><Relationship Id="rId88" Type="http://schemas.openxmlformats.org/officeDocument/2006/relationships/customXml" Target="../ink/ink4139.xml"/><Relationship Id="rId111" Type="http://schemas.openxmlformats.org/officeDocument/2006/relationships/image" Target="../media/image3938.png"/><Relationship Id="rId132" Type="http://schemas.openxmlformats.org/officeDocument/2006/relationships/customXml" Target="../ink/ink4161.xml"/><Relationship Id="rId153" Type="http://schemas.openxmlformats.org/officeDocument/2006/relationships/image" Target="../media/image3959.png"/><Relationship Id="rId174" Type="http://schemas.openxmlformats.org/officeDocument/2006/relationships/customXml" Target="../ink/ink4182.xml"/><Relationship Id="rId195" Type="http://schemas.openxmlformats.org/officeDocument/2006/relationships/image" Target="../media/image3980.png"/><Relationship Id="rId209" Type="http://schemas.openxmlformats.org/officeDocument/2006/relationships/image" Target="../media/image3987.png"/><Relationship Id="rId220" Type="http://schemas.openxmlformats.org/officeDocument/2006/relationships/customXml" Target="../ink/ink4205.xml"/><Relationship Id="rId241" Type="http://schemas.openxmlformats.org/officeDocument/2006/relationships/image" Target="../media/image4003.png"/><Relationship Id="rId15" Type="http://schemas.openxmlformats.org/officeDocument/2006/relationships/image" Target="../media/image3690.png"/><Relationship Id="rId36" Type="http://schemas.openxmlformats.org/officeDocument/2006/relationships/customXml" Target="../ink/ink4113.xml"/><Relationship Id="rId57" Type="http://schemas.openxmlformats.org/officeDocument/2006/relationships/image" Target="../media/image3742.png"/><Relationship Id="rId262" Type="http://schemas.openxmlformats.org/officeDocument/2006/relationships/customXml" Target="../ink/ink4226.xml"/><Relationship Id="rId283" Type="http://schemas.openxmlformats.org/officeDocument/2006/relationships/image" Target="../media/image4024.png"/><Relationship Id="rId318" Type="http://schemas.openxmlformats.org/officeDocument/2006/relationships/customXml" Target="../ink/ink4254.xml"/><Relationship Id="rId339" Type="http://schemas.openxmlformats.org/officeDocument/2006/relationships/image" Target="../media/image4052.png"/><Relationship Id="rId78" Type="http://schemas.openxmlformats.org/officeDocument/2006/relationships/customXml" Target="../ink/ink4134.xml"/><Relationship Id="rId99" Type="http://schemas.openxmlformats.org/officeDocument/2006/relationships/image" Target="../media/image3932.png"/><Relationship Id="rId101" Type="http://schemas.openxmlformats.org/officeDocument/2006/relationships/image" Target="../media/image3933.png"/><Relationship Id="rId122" Type="http://schemas.openxmlformats.org/officeDocument/2006/relationships/customXml" Target="../ink/ink4156.xml"/><Relationship Id="rId143" Type="http://schemas.openxmlformats.org/officeDocument/2006/relationships/image" Target="../media/image3954.png"/><Relationship Id="rId164" Type="http://schemas.openxmlformats.org/officeDocument/2006/relationships/customXml" Target="../ink/ink4177.xml"/><Relationship Id="rId185" Type="http://schemas.openxmlformats.org/officeDocument/2006/relationships/image" Target="../media/image3975.png"/><Relationship Id="rId9" Type="http://schemas.openxmlformats.org/officeDocument/2006/relationships/image" Target="../media/image3687.png"/><Relationship Id="rId210" Type="http://schemas.openxmlformats.org/officeDocument/2006/relationships/customXml" Target="../ink/ink4200.xml"/><Relationship Id="rId26" Type="http://schemas.openxmlformats.org/officeDocument/2006/relationships/customXml" Target="../ink/ink4108.xml"/><Relationship Id="rId231" Type="http://schemas.openxmlformats.org/officeDocument/2006/relationships/image" Target="../media/image3998.png"/><Relationship Id="rId252" Type="http://schemas.openxmlformats.org/officeDocument/2006/relationships/customXml" Target="../ink/ink4221.xml"/><Relationship Id="rId273" Type="http://schemas.openxmlformats.org/officeDocument/2006/relationships/image" Target="../media/image4019.png"/><Relationship Id="rId294" Type="http://schemas.openxmlformats.org/officeDocument/2006/relationships/customXml" Target="../ink/ink4242.xml"/><Relationship Id="rId308" Type="http://schemas.openxmlformats.org/officeDocument/2006/relationships/customXml" Target="../ink/ink4249.xml"/><Relationship Id="rId329" Type="http://schemas.openxmlformats.org/officeDocument/2006/relationships/image" Target="../media/image4047.png"/><Relationship Id="rId47" Type="http://schemas.openxmlformats.org/officeDocument/2006/relationships/image" Target="../media/image3737.png"/><Relationship Id="rId68" Type="http://schemas.openxmlformats.org/officeDocument/2006/relationships/customXml" Target="../ink/ink4129.xml"/><Relationship Id="rId89" Type="http://schemas.openxmlformats.org/officeDocument/2006/relationships/image" Target="../media/image3758.png"/><Relationship Id="rId112" Type="http://schemas.openxmlformats.org/officeDocument/2006/relationships/customXml" Target="../ink/ink4151.xml"/><Relationship Id="rId133" Type="http://schemas.openxmlformats.org/officeDocument/2006/relationships/image" Target="../media/image3949.png"/><Relationship Id="rId154" Type="http://schemas.openxmlformats.org/officeDocument/2006/relationships/customXml" Target="../ink/ink4172.xml"/><Relationship Id="rId175" Type="http://schemas.openxmlformats.org/officeDocument/2006/relationships/image" Target="../media/image3970.png"/><Relationship Id="rId340" Type="http://schemas.openxmlformats.org/officeDocument/2006/relationships/customXml" Target="../ink/ink4265.xml"/><Relationship Id="rId196" Type="http://schemas.openxmlformats.org/officeDocument/2006/relationships/customXml" Target="../ink/ink4193.xml"/><Relationship Id="rId200" Type="http://schemas.openxmlformats.org/officeDocument/2006/relationships/customXml" Target="../ink/ink4195.xml"/><Relationship Id="rId16" Type="http://schemas.openxmlformats.org/officeDocument/2006/relationships/customXml" Target="../ink/ink4103.xml"/><Relationship Id="rId221" Type="http://schemas.openxmlformats.org/officeDocument/2006/relationships/image" Target="../media/image3993.png"/><Relationship Id="rId242" Type="http://schemas.openxmlformats.org/officeDocument/2006/relationships/customXml" Target="../ink/ink4216.xml"/><Relationship Id="rId263" Type="http://schemas.openxmlformats.org/officeDocument/2006/relationships/image" Target="../media/image4014.png"/><Relationship Id="rId284" Type="http://schemas.openxmlformats.org/officeDocument/2006/relationships/customXml" Target="../ink/ink4237.xml"/><Relationship Id="rId319" Type="http://schemas.openxmlformats.org/officeDocument/2006/relationships/image" Target="../media/image4042.png"/><Relationship Id="rId37" Type="http://schemas.openxmlformats.org/officeDocument/2006/relationships/image" Target="../media/image3927.png"/><Relationship Id="rId58" Type="http://schemas.openxmlformats.org/officeDocument/2006/relationships/customXml" Target="../ink/ink4124.xml"/><Relationship Id="rId79" Type="http://schemas.openxmlformats.org/officeDocument/2006/relationships/image" Target="../media/image3753.png"/><Relationship Id="rId102" Type="http://schemas.openxmlformats.org/officeDocument/2006/relationships/customXml" Target="../ink/ink4146.xml"/><Relationship Id="rId123" Type="http://schemas.openxmlformats.org/officeDocument/2006/relationships/image" Target="../media/image3944.png"/><Relationship Id="rId144" Type="http://schemas.openxmlformats.org/officeDocument/2006/relationships/customXml" Target="../ink/ink4167.xml"/><Relationship Id="rId330" Type="http://schemas.openxmlformats.org/officeDocument/2006/relationships/customXml" Target="../ink/ink4260.xml"/><Relationship Id="rId90" Type="http://schemas.openxmlformats.org/officeDocument/2006/relationships/customXml" Target="../ink/ink4140.xml"/><Relationship Id="rId165" Type="http://schemas.openxmlformats.org/officeDocument/2006/relationships/image" Target="../media/image3965.png"/><Relationship Id="rId186" Type="http://schemas.openxmlformats.org/officeDocument/2006/relationships/customXml" Target="../ink/ink4188.xml"/><Relationship Id="rId211" Type="http://schemas.openxmlformats.org/officeDocument/2006/relationships/image" Target="../media/image3988.png"/><Relationship Id="rId232" Type="http://schemas.openxmlformats.org/officeDocument/2006/relationships/customXml" Target="../ink/ink4211.xml"/><Relationship Id="rId253" Type="http://schemas.openxmlformats.org/officeDocument/2006/relationships/image" Target="../media/image4009.png"/><Relationship Id="rId274" Type="http://schemas.openxmlformats.org/officeDocument/2006/relationships/customXml" Target="../ink/ink4232.xml"/><Relationship Id="rId295" Type="http://schemas.openxmlformats.org/officeDocument/2006/relationships/image" Target="../media/image4030.png"/><Relationship Id="rId309" Type="http://schemas.openxmlformats.org/officeDocument/2006/relationships/image" Target="../media/image4037.png"/><Relationship Id="rId27" Type="http://schemas.openxmlformats.org/officeDocument/2006/relationships/image" Target="../media/image3696.png"/><Relationship Id="rId48" Type="http://schemas.openxmlformats.org/officeDocument/2006/relationships/customXml" Target="../ink/ink4119.xml"/><Relationship Id="rId69" Type="http://schemas.openxmlformats.org/officeDocument/2006/relationships/image" Target="../media/image3748.png"/><Relationship Id="rId113" Type="http://schemas.openxmlformats.org/officeDocument/2006/relationships/image" Target="../media/image3939.png"/><Relationship Id="rId134" Type="http://schemas.openxmlformats.org/officeDocument/2006/relationships/customXml" Target="../ink/ink4162.xml"/><Relationship Id="rId320" Type="http://schemas.openxmlformats.org/officeDocument/2006/relationships/customXml" Target="../ink/ink4255.xml"/><Relationship Id="rId80" Type="http://schemas.openxmlformats.org/officeDocument/2006/relationships/customXml" Target="../ink/ink4135.xml"/><Relationship Id="rId155" Type="http://schemas.openxmlformats.org/officeDocument/2006/relationships/image" Target="../media/image3960.png"/><Relationship Id="rId176" Type="http://schemas.openxmlformats.org/officeDocument/2006/relationships/customXml" Target="../ink/ink4183.xml"/><Relationship Id="rId197" Type="http://schemas.openxmlformats.org/officeDocument/2006/relationships/image" Target="../media/image3981.png"/><Relationship Id="rId341" Type="http://schemas.openxmlformats.org/officeDocument/2006/relationships/image" Target="../media/image4053.png"/><Relationship Id="rId201" Type="http://schemas.openxmlformats.org/officeDocument/2006/relationships/image" Target="../media/image3983.png"/><Relationship Id="rId222" Type="http://schemas.openxmlformats.org/officeDocument/2006/relationships/customXml" Target="../ink/ink4206.xml"/><Relationship Id="rId243" Type="http://schemas.openxmlformats.org/officeDocument/2006/relationships/image" Target="../media/image4004.png"/><Relationship Id="rId264" Type="http://schemas.openxmlformats.org/officeDocument/2006/relationships/customXml" Target="../ink/ink4227.xml"/><Relationship Id="rId285" Type="http://schemas.openxmlformats.org/officeDocument/2006/relationships/image" Target="../media/image4025.png"/><Relationship Id="rId17" Type="http://schemas.openxmlformats.org/officeDocument/2006/relationships/image" Target="../media/image3691.png"/><Relationship Id="rId38" Type="http://schemas.openxmlformats.org/officeDocument/2006/relationships/customXml" Target="../ink/ink4114.xml"/><Relationship Id="rId59" Type="http://schemas.openxmlformats.org/officeDocument/2006/relationships/image" Target="../media/image3743.png"/><Relationship Id="rId103" Type="http://schemas.openxmlformats.org/officeDocument/2006/relationships/image" Target="../media/image3934.png"/><Relationship Id="rId124" Type="http://schemas.openxmlformats.org/officeDocument/2006/relationships/customXml" Target="../ink/ink4157.xml"/><Relationship Id="rId310" Type="http://schemas.openxmlformats.org/officeDocument/2006/relationships/customXml" Target="../ink/ink4250.xml"/><Relationship Id="rId70" Type="http://schemas.openxmlformats.org/officeDocument/2006/relationships/customXml" Target="../ink/ink4130.xml"/><Relationship Id="rId91" Type="http://schemas.openxmlformats.org/officeDocument/2006/relationships/image" Target="../media/image3759.png"/><Relationship Id="rId145" Type="http://schemas.openxmlformats.org/officeDocument/2006/relationships/image" Target="../media/image3955.png"/><Relationship Id="rId166" Type="http://schemas.openxmlformats.org/officeDocument/2006/relationships/customXml" Target="../ink/ink4178.xml"/><Relationship Id="rId187" Type="http://schemas.openxmlformats.org/officeDocument/2006/relationships/image" Target="../media/image3976.png"/><Relationship Id="rId331" Type="http://schemas.openxmlformats.org/officeDocument/2006/relationships/image" Target="../media/image40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01.xml"/><Relationship Id="rId233" Type="http://schemas.openxmlformats.org/officeDocument/2006/relationships/image" Target="../media/image3999.png"/><Relationship Id="rId254" Type="http://schemas.openxmlformats.org/officeDocument/2006/relationships/customXml" Target="../ink/ink4222.xml"/><Relationship Id="rId28" Type="http://schemas.openxmlformats.org/officeDocument/2006/relationships/customXml" Target="../ink/ink4109.xml"/><Relationship Id="rId49" Type="http://schemas.openxmlformats.org/officeDocument/2006/relationships/image" Target="../media/image3738.png"/><Relationship Id="rId114" Type="http://schemas.openxmlformats.org/officeDocument/2006/relationships/customXml" Target="../ink/ink4152.xml"/><Relationship Id="rId275" Type="http://schemas.openxmlformats.org/officeDocument/2006/relationships/image" Target="../media/image4020.png"/><Relationship Id="rId296" Type="http://schemas.openxmlformats.org/officeDocument/2006/relationships/customXml" Target="../ink/ink4243.xml"/><Relationship Id="rId300" Type="http://schemas.openxmlformats.org/officeDocument/2006/relationships/customXml" Target="../ink/ink4245.xml"/><Relationship Id="rId60" Type="http://schemas.openxmlformats.org/officeDocument/2006/relationships/customXml" Target="../ink/ink4125.xml"/><Relationship Id="rId81" Type="http://schemas.openxmlformats.org/officeDocument/2006/relationships/image" Target="../media/image3754.png"/><Relationship Id="rId135" Type="http://schemas.openxmlformats.org/officeDocument/2006/relationships/image" Target="../media/image3950.png"/><Relationship Id="rId156" Type="http://schemas.openxmlformats.org/officeDocument/2006/relationships/customXml" Target="../ink/ink4173.xml"/><Relationship Id="rId177" Type="http://schemas.openxmlformats.org/officeDocument/2006/relationships/image" Target="../media/image3971.png"/><Relationship Id="rId198" Type="http://schemas.openxmlformats.org/officeDocument/2006/relationships/customXml" Target="../ink/ink4194.xml"/><Relationship Id="rId321" Type="http://schemas.openxmlformats.org/officeDocument/2006/relationships/image" Target="../media/image4043.png"/><Relationship Id="rId342" Type="http://schemas.openxmlformats.org/officeDocument/2006/relationships/customXml" Target="../ink/ink4266.xml"/><Relationship Id="rId202" Type="http://schemas.openxmlformats.org/officeDocument/2006/relationships/customXml" Target="../ink/ink4196.xml"/><Relationship Id="rId223" Type="http://schemas.openxmlformats.org/officeDocument/2006/relationships/image" Target="../media/image3994.png"/><Relationship Id="rId244" Type="http://schemas.openxmlformats.org/officeDocument/2006/relationships/customXml" Target="../ink/ink4217.xml"/><Relationship Id="rId18" Type="http://schemas.openxmlformats.org/officeDocument/2006/relationships/customXml" Target="../ink/ink4104.xml"/><Relationship Id="rId39" Type="http://schemas.openxmlformats.org/officeDocument/2006/relationships/image" Target="../media/image3928.png"/><Relationship Id="rId265" Type="http://schemas.openxmlformats.org/officeDocument/2006/relationships/image" Target="../media/image4015.png"/><Relationship Id="rId286" Type="http://schemas.openxmlformats.org/officeDocument/2006/relationships/customXml" Target="../ink/ink4238.xml"/><Relationship Id="rId50" Type="http://schemas.openxmlformats.org/officeDocument/2006/relationships/customXml" Target="../ink/ink4120.xml"/><Relationship Id="rId104" Type="http://schemas.openxmlformats.org/officeDocument/2006/relationships/customXml" Target="../ink/ink4147.xml"/><Relationship Id="rId125" Type="http://schemas.openxmlformats.org/officeDocument/2006/relationships/image" Target="../media/image3945.png"/><Relationship Id="rId146" Type="http://schemas.openxmlformats.org/officeDocument/2006/relationships/customXml" Target="../ink/ink4168.xml"/><Relationship Id="rId167" Type="http://schemas.openxmlformats.org/officeDocument/2006/relationships/image" Target="../media/image3966.png"/><Relationship Id="rId188" Type="http://schemas.openxmlformats.org/officeDocument/2006/relationships/customXml" Target="../ink/ink4189.xml"/><Relationship Id="rId311" Type="http://schemas.openxmlformats.org/officeDocument/2006/relationships/image" Target="../media/image4038.png"/><Relationship Id="rId332" Type="http://schemas.openxmlformats.org/officeDocument/2006/relationships/customXml" Target="../ink/ink4261.xml"/><Relationship Id="rId71" Type="http://schemas.openxmlformats.org/officeDocument/2006/relationships/image" Target="../media/image3749.png"/><Relationship Id="rId92" Type="http://schemas.openxmlformats.org/officeDocument/2006/relationships/customXml" Target="../ink/ink4141.xml"/><Relationship Id="rId213" Type="http://schemas.openxmlformats.org/officeDocument/2006/relationships/image" Target="../media/image3989.png"/><Relationship Id="rId234" Type="http://schemas.openxmlformats.org/officeDocument/2006/relationships/customXml" Target="../ink/ink4212.xml"/><Relationship Id="rId2" Type="http://schemas.openxmlformats.org/officeDocument/2006/relationships/customXml" Target="../ink/ink4096.xml"/><Relationship Id="rId29" Type="http://schemas.openxmlformats.org/officeDocument/2006/relationships/image" Target="../media/image3697.png"/><Relationship Id="rId255" Type="http://schemas.openxmlformats.org/officeDocument/2006/relationships/image" Target="../media/image4010.png"/><Relationship Id="rId276" Type="http://schemas.openxmlformats.org/officeDocument/2006/relationships/customXml" Target="../ink/ink4233.xml"/><Relationship Id="rId297" Type="http://schemas.openxmlformats.org/officeDocument/2006/relationships/image" Target="../media/image4031.png"/><Relationship Id="rId40" Type="http://schemas.openxmlformats.org/officeDocument/2006/relationships/customXml" Target="../ink/ink4115.xml"/><Relationship Id="rId115" Type="http://schemas.openxmlformats.org/officeDocument/2006/relationships/image" Target="../media/image3940.png"/><Relationship Id="rId136" Type="http://schemas.openxmlformats.org/officeDocument/2006/relationships/customXml" Target="../ink/ink4163.xml"/><Relationship Id="rId157" Type="http://schemas.openxmlformats.org/officeDocument/2006/relationships/image" Target="../media/image3961.png"/><Relationship Id="rId178" Type="http://schemas.openxmlformats.org/officeDocument/2006/relationships/customXml" Target="../ink/ink4184.xml"/><Relationship Id="rId301" Type="http://schemas.openxmlformats.org/officeDocument/2006/relationships/image" Target="../media/image4033.png"/><Relationship Id="rId322" Type="http://schemas.openxmlformats.org/officeDocument/2006/relationships/customXml" Target="../ink/ink4256.xml"/><Relationship Id="rId343" Type="http://schemas.openxmlformats.org/officeDocument/2006/relationships/image" Target="../media/image4054.png"/><Relationship Id="rId61" Type="http://schemas.openxmlformats.org/officeDocument/2006/relationships/image" Target="../media/image3744.png"/><Relationship Id="rId82" Type="http://schemas.openxmlformats.org/officeDocument/2006/relationships/customXml" Target="../ink/ink4136.xml"/><Relationship Id="rId199" Type="http://schemas.openxmlformats.org/officeDocument/2006/relationships/image" Target="../media/image3982.png"/><Relationship Id="rId203" Type="http://schemas.openxmlformats.org/officeDocument/2006/relationships/image" Target="../media/image3984.png"/><Relationship Id="rId19" Type="http://schemas.openxmlformats.org/officeDocument/2006/relationships/image" Target="../media/image3692.png"/><Relationship Id="rId224" Type="http://schemas.openxmlformats.org/officeDocument/2006/relationships/customXml" Target="../ink/ink4207.xml"/><Relationship Id="rId245" Type="http://schemas.openxmlformats.org/officeDocument/2006/relationships/image" Target="../media/image4005.png"/><Relationship Id="rId266" Type="http://schemas.openxmlformats.org/officeDocument/2006/relationships/customXml" Target="../ink/ink4228.xml"/><Relationship Id="rId287" Type="http://schemas.openxmlformats.org/officeDocument/2006/relationships/image" Target="../media/image4026.png"/><Relationship Id="rId30" Type="http://schemas.openxmlformats.org/officeDocument/2006/relationships/customXml" Target="../ink/ink4110.xml"/><Relationship Id="rId105" Type="http://schemas.openxmlformats.org/officeDocument/2006/relationships/image" Target="../media/image3935.png"/><Relationship Id="rId126" Type="http://schemas.openxmlformats.org/officeDocument/2006/relationships/customXml" Target="../ink/ink4158.xml"/><Relationship Id="rId147" Type="http://schemas.openxmlformats.org/officeDocument/2006/relationships/image" Target="../media/image3956.png"/><Relationship Id="rId168" Type="http://schemas.openxmlformats.org/officeDocument/2006/relationships/customXml" Target="../ink/ink4179.xml"/><Relationship Id="rId312" Type="http://schemas.openxmlformats.org/officeDocument/2006/relationships/customXml" Target="../ink/ink4251.xml"/><Relationship Id="rId333" Type="http://schemas.openxmlformats.org/officeDocument/2006/relationships/image" Target="../media/image4049.png"/><Relationship Id="rId51" Type="http://schemas.openxmlformats.org/officeDocument/2006/relationships/image" Target="../media/image3739.png"/><Relationship Id="rId72" Type="http://schemas.openxmlformats.org/officeDocument/2006/relationships/customXml" Target="../ink/ink4131.xml"/><Relationship Id="rId93" Type="http://schemas.openxmlformats.org/officeDocument/2006/relationships/image" Target="../media/image3760.png"/><Relationship Id="rId189" Type="http://schemas.openxmlformats.org/officeDocument/2006/relationships/image" Target="../media/image3977.png"/><Relationship Id="rId3" Type="http://schemas.openxmlformats.org/officeDocument/2006/relationships/image" Target="../media/image3684.png"/><Relationship Id="rId214" Type="http://schemas.openxmlformats.org/officeDocument/2006/relationships/customXml" Target="../ink/ink4202.xml"/><Relationship Id="rId235" Type="http://schemas.openxmlformats.org/officeDocument/2006/relationships/image" Target="../media/image4000.png"/><Relationship Id="rId256" Type="http://schemas.openxmlformats.org/officeDocument/2006/relationships/customXml" Target="../ink/ink4223.xml"/><Relationship Id="rId277" Type="http://schemas.openxmlformats.org/officeDocument/2006/relationships/image" Target="../media/image4021.png"/><Relationship Id="rId298" Type="http://schemas.openxmlformats.org/officeDocument/2006/relationships/customXml" Target="../ink/ink4244.xml"/><Relationship Id="rId116" Type="http://schemas.openxmlformats.org/officeDocument/2006/relationships/customXml" Target="../ink/ink4153.xml"/><Relationship Id="rId137" Type="http://schemas.openxmlformats.org/officeDocument/2006/relationships/image" Target="../media/image3951.png"/><Relationship Id="rId158" Type="http://schemas.openxmlformats.org/officeDocument/2006/relationships/customXml" Target="../ink/ink4174.xml"/><Relationship Id="rId302" Type="http://schemas.openxmlformats.org/officeDocument/2006/relationships/customXml" Target="../ink/ink4246.xml"/><Relationship Id="rId323" Type="http://schemas.openxmlformats.org/officeDocument/2006/relationships/image" Target="../media/image4044.png"/><Relationship Id="rId344" Type="http://schemas.openxmlformats.org/officeDocument/2006/relationships/customXml" Target="../ink/ink4267.xml"/><Relationship Id="rId20" Type="http://schemas.openxmlformats.org/officeDocument/2006/relationships/customXml" Target="../ink/ink4105.xml"/><Relationship Id="rId41" Type="http://schemas.openxmlformats.org/officeDocument/2006/relationships/image" Target="../media/image3929.png"/><Relationship Id="rId62" Type="http://schemas.openxmlformats.org/officeDocument/2006/relationships/customXml" Target="../ink/ink4126.xml"/><Relationship Id="rId83" Type="http://schemas.openxmlformats.org/officeDocument/2006/relationships/image" Target="../media/image3755.png"/><Relationship Id="rId179" Type="http://schemas.openxmlformats.org/officeDocument/2006/relationships/image" Target="../media/image3972.png"/><Relationship Id="rId190" Type="http://schemas.openxmlformats.org/officeDocument/2006/relationships/customXml" Target="../ink/ink4190.xml"/><Relationship Id="rId204" Type="http://schemas.openxmlformats.org/officeDocument/2006/relationships/customXml" Target="../ink/ink4197.xml"/><Relationship Id="rId225" Type="http://schemas.openxmlformats.org/officeDocument/2006/relationships/image" Target="../media/image3995.png"/><Relationship Id="rId246" Type="http://schemas.openxmlformats.org/officeDocument/2006/relationships/customXml" Target="../ink/ink4218.xml"/><Relationship Id="rId267" Type="http://schemas.openxmlformats.org/officeDocument/2006/relationships/image" Target="../media/image4016.png"/><Relationship Id="rId288" Type="http://schemas.openxmlformats.org/officeDocument/2006/relationships/customXml" Target="../ink/ink4239.xml"/><Relationship Id="rId106" Type="http://schemas.openxmlformats.org/officeDocument/2006/relationships/customXml" Target="../ink/ink4148.xml"/><Relationship Id="rId127" Type="http://schemas.openxmlformats.org/officeDocument/2006/relationships/image" Target="../media/image3946.png"/><Relationship Id="rId313" Type="http://schemas.openxmlformats.org/officeDocument/2006/relationships/image" Target="../media/image4039.png"/><Relationship Id="rId10" Type="http://schemas.openxmlformats.org/officeDocument/2006/relationships/customXml" Target="../ink/ink4100.xml"/><Relationship Id="rId31" Type="http://schemas.openxmlformats.org/officeDocument/2006/relationships/image" Target="../media/image3698.png"/><Relationship Id="rId52" Type="http://schemas.openxmlformats.org/officeDocument/2006/relationships/customXml" Target="../ink/ink4121.xml"/><Relationship Id="rId73" Type="http://schemas.openxmlformats.org/officeDocument/2006/relationships/image" Target="../media/image3750.png"/><Relationship Id="rId94" Type="http://schemas.openxmlformats.org/officeDocument/2006/relationships/customXml" Target="../ink/ink4142.xml"/><Relationship Id="rId148" Type="http://schemas.openxmlformats.org/officeDocument/2006/relationships/customXml" Target="../ink/ink4169.xml"/><Relationship Id="rId169" Type="http://schemas.openxmlformats.org/officeDocument/2006/relationships/image" Target="../media/image3967.png"/><Relationship Id="rId334" Type="http://schemas.openxmlformats.org/officeDocument/2006/relationships/customXml" Target="../ink/ink4262.xml"/><Relationship Id="rId4" Type="http://schemas.openxmlformats.org/officeDocument/2006/relationships/customXml" Target="../ink/ink4097.xml"/><Relationship Id="rId180" Type="http://schemas.openxmlformats.org/officeDocument/2006/relationships/customXml" Target="../ink/ink4185.xml"/><Relationship Id="rId215" Type="http://schemas.openxmlformats.org/officeDocument/2006/relationships/image" Target="../media/image3990.png"/><Relationship Id="rId236" Type="http://schemas.openxmlformats.org/officeDocument/2006/relationships/customXml" Target="../ink/ink4213.xml"/><Relationship Id="rId257" Type="http://schemas.openxmlformats.org/officeDocument/2006/relationships/image" Target="../media/image4011.png"/><Relationship Id="rId278" Type="http://schemas.openxmlformats.org/officeDocument/2006/relationships/customXml" Target="../ink/ink4234.xml"/><Relationship Id="rId303" Type="http://schemas.openxmlformats.org/officeDocument/2006/relationships/image" Target="../media/image4034.png"/><Relationship Id="rId42" Type="http://schemas.openxmlformats.org/officeDocument/2006/relationships/customXml" Target="../ink/ink4116.xml"/><Relationship Id="rId84" Type="http://schemas.openxmlformats.org/officeDocument/2006/relationships/customXml" Target="../ink/ink4137.xml"/><Relationship Id="rId138" Type="http://schemas.openxmlformats.org/officeDocument/2006/relationships/customXml" Target="../ink/ink4164.xml"/><Relationship Id="rId345" Type="http://schemas.openxmlformats.org/officeDocument/2006/relationships/image" Target="../media/image4055.png"/><Relationship Id="rId191" Type="http://schemas.openxmlformats.org/officeDocument/2006/relationships/image" Target="../media/image3978.png"/><Relationship Id="rId205" Type="http://schemas.openxmlformats.org/officeDocument/2006/relationships/image" Target="../media/image3985.png"/><Relationship Id="rId247" Type="http://schemas.openxmlformats.org/officeDocument/2006/relationships/image" Target="../media/image4006.png"/><Relationship Id="rId107" Type="http://schemas.openxmlformats.org/officeDocument/2006/relationships/image" Target="../media/image3936.png"/><Relationship Id="rId289" Type="http://schemas.openxmlformats.org/officeDocument/2006/relationships/image" Target="../media/image4027.png"/><Relationship Id="rId11" Type="http://schemas.openxmlformats.org/officeDocument/2006/relationships/image" Target="../media/image3688.png"/><Relationship Id="rId53" Type="http://schemas.openxmlformats.org/officeDocument/2006/relationships/image" Target="../media/image3740.png"/><Relationship Id="rId149" Type="http://schemas.openxmlformats.org/officeDocument/2006/relationships/image" Target="../media/image3957.png"/><Relationship Id="rId314" Type="http://schemas.openxmlformats.org/officeDocument/2006/relationships/customXml" Target="../ink/ink4252.xml"/><Relationship Id="rId95" Type="http://schemas.openxmlformats.org/officeDocument/2006/relationships/image" Target="../media/image3930.png"/><Relationship Id="rId160" Type="http://schemas.openxmlformats.org/officeDocument/2006/relationships/customXml" Target="../ink/ink4175.xml"/><Relationship Id="rId216" Type="http://schemas.openxmlformats.org/officeDocument/2006/relationships/customXml" Target="../ink/ink4203.xml"/><Relationship Id="rId258" Type="http://schemas.openxmlformats.org/officeDocument/2006/relationships/customXml" Target="../ink/ink4224.xml"/><Relationship Id="rId22" Type="http://schemas.openxmlformats.org/officeDocument/2006/relationships/customXml" Target="../ink/ink4106.xml"/><Relationship Id="rId64" Type="http://schemas.openxmlformats.org/officeDocument/2006/relationships/customXml" Target="../ink/ink4127.xml"/><Relationship Id="rId118" Type="http://schemas.openxmlformats.org/officeDocument/2006/relationships/customXml" Target="../ink/ink4154.xml"/><Relationship Id="rId325" Type="http://schemas.openxmlformats.org/officeDocument/2006/relationships/image" Target="../media/image4045.png"/><Relationship Id="rId171" Type="http://schemas.openxmlformats.org/officeDocument/2006/relationships/image" Target="../media/image3968.png"/><Relationship Id="rId227" Type="http://schemas.openxmlformats.org/officeDocument/2006/relationships/image" Target="../media/image3996.png"/><Relationship Id="rId269" Type="http://schemas.openxmlformats.org/officeDocument/2006/relationships/image" Target="../media/image4017.png"/><Relationship Id="rId33" Type="http://schemas.openxmlformats.org/officeDocument/2006/relationships/image" Target="../media/image3699.png"/><Relationship Id="rId129" Type="http://schemas.openxmlformats.org/officeDocument/2006/relationships/image" Target="../media/image3947.png"/><Relationship Id="rId280" Type="http://schemas.openxmlformats.org/officeDocument/2006/relationships/customXml" Target="../ink/ink4235.xml"/><Relationship Id="rId336" Type="http://schemas.openxmlformats.org/officeDocument/2006/relationships/customXml" Target="../ink/ink4263.xml"/><Relationship Id="rId75" Type="http://schemas.openxmlformats.org/officeDocument/2006/relationships/image" Target="../media/image3751.png"/><Relationship Id="rId140" Type="http://schemas.openxmlformats.org/officeDocument/2006/relationships/customXml" Target="../ink/ink4165.xml"/><Relationship Id="rId182" Type="http://schemas.openxmlformats.org/officeDocument/2006/relationships/customXml" Target="../ink/ink4186.xml"/><Relationship Id="rId6" Type="http://schemas.openxmlformats.org/officeDocument/2006/relationships/customXml" Target="../ink/ink4098.xml"/><Relationship Id="rId238" Type="http://schemas.openxmlformats.org/officeDocument/2006/relationships/customXml" Target="../ink/ink4214.xml"/><Relationship Id="rId291" Type="http://schemas.openxmlformats.org/officeDocument/2006/relationships/image" Target="../media/image4028.png"/><Relationship Id="rId305" Type="http://schemas.openxmlformats.org/officeDocument/2006/relationships/image" Target="../media/image4035.png"/><Relationship Id="rId44" Type="http://schemas.openxmlformats.org/officeDocument/2006/relationships/customXml" Target="../ink/ink4117.xml"/><Relationship Id="rId86" Type="http://schemas.openxmlformats.org/officeDocument/2006/relationships/customXml" Target="../ink/ink4138.xml"/><Relationship Id="rId151" Type="http://schemas.openxmlformats.org/officeDocument/2006/relationships/image" Target="../media/image3958.png"/><Relationship Id="rId193" Type="http://schemas.openxmlformats.org/officeDocument/2006/relationships/image" Target="../media/image3979.png"/><Relationship Id="rId207" Type="http://schemas.openxmlformats.org/officeDocument/2006/relationships/image" Target="../media/image3986.png"/><Relationship Id="rId249" Type="http://schemas.openxmlformats.org/officeDocument/2006/relationships/image" Target="../media/image4007.png"/><Relationship Id="rId13" Type="http://schemas.openxmlformats.org/officeDocument/2006/relationships/image" Target="../media/image3689.png"/><Relationship Id="rId109" Type="http://schemas.openxmlformats.org/officeDocument/2006/relationships/image" Target="../media/image3937.png"/><Relationship Id="rId260" Type="http://schemas.openxmlformats.org/officeDocument/2006/relationships/customXml" Target="../ink/ink4225.xml"/><Relationship Id="rId316" Type="http://schemas.openxmlformats.org/officeDocument/2006/relationships/customXml" Target="../ink/ink4253.xml"/><Relationship Id="rId55" Type="http://schemas.openxmlformats.org/officeDocument/2006/relationships/image" Target="../media/image3741.png"/><Relationship Id="rId97" Type="http://schemas.openxmlformats.org/officeDocument/2006/relationships/image" Target="../media/image3931.png"/><Relationship Id="rId120" Type="http://schemas.openxmlformats.org/officeDocument/2006/relationships/customXml" Target="../ink/ink4155.xml"/><Relationship Id="rId162" Type="http://schemas.openxmlformats.org/officeDocument/2006/relationships/customXml" Target="../ink/ink4176.xml"/><Relationship Id="rId218" Type="http://schemas.openxmlformats.org/officeDocument/2006/relationships/customXml" Target="../ink/ink4204.xml"/><Relationship Id="rId271" Type="http://schemas.openxmlformats.org/officeDocument/2006/relationships/image" Target="../media/image4018.png"/><Relationship Id="rId24" Type="http://schemas.openxmlformats.org/officeDocument/2006/relationships/customXml" Target="../ink/ink4107.xml"/><Relationship Id="rId66" Type="http://schemas.openxmlformats.org/officeDocument/2006/relationships/customXml" Target="../ink/ink4128.xml"/><Relationship Id="rId131" Type="http://schemas.openxmlformats.org/officeDocument/2006/relationships/image" Target="../media/image3948.png"/><Relationship Id="rId327" Type="http://schemas.openxmlformats.org/officeDocument/2006/relationships/image" Target="../media/image4046.png"/><Relationship Id="rId173" Type="http://schemas.openxmlformats.org/officeDocument/2006/relationships/image" Target="../media/image3969.png"/><Relationship Id="rId229" Type="http://schemas.openxmlformats.org/officeDocument/2006/relationships/image" Target="../media/image3997.png"/><Relationship Id="rId240" Type="http://schemas.openxmlformats.org/officeDocument/2006/relationships/customXml" Target="../ink/ink4215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13.png"/><Relationship Id="rId299" Type="http://schemas.openxmlformats.org/officeDocument/2006/relationships/image" Target="../media/image4204.png"/><Relationship Id="rId21" Type="http://schemas.openxmlformats.org/officeDocument/2006/relationships/image" Target="../media/image4065.png"/><Relationship Id="rId63" Type="http://schemas.openxmlformats.org/officeDocument/2006/relationships/image" Target="../media/image4086.png"/><Relationship Id="rId159" Type="http://schemas.openxmlformats.org/officeDocument/2006/relationships/image" Target="../media/image4134.png"/><Relationship Id="rId324" Type="http://schemas.openxmlformats.org/officeDocument/2006/relationships/customXml" Target="../ink/ink4429.xml"/><Relationship Id="rId170" Type="http://schemas.openxmlformats.org/officeDocument/2006/relationships/customXml" Target="../ink/ink4352.xml"/><Relationship Id="rId226" Type="http://schemas.openxmlformats.org/officeDocument/2006/relationships/customXml" Target="../ink/ink4380.xml"/><Relationship Id="rId268" Type="http://schemas.openxmlformats.org/officeDocument/2006/relationships/customXml" Target="../ink/ink4401.xml"/><Relationship Id="rId32" Type="http://schemas.openxmlformats.org/officeDocument/2006/relationships/customXml" Target="../ink/ink4283.xml"/><Relationship Id="rId74" Type="http://schemas.openxmlformats.org/officeDocument/2006/relationships/customXml" Target="../ink/ink4304.xml"/><Relationship Id="rId128" Type="http://schemas.openxmlformats.org/officeDocument/2006/relationships/customXml" Target="../ink/ink4331.xml"/><Relationship Id="rId335" Type="http://schemas.openxmlformats.org/officeDocument/2006/relationships/image" Target="../media/image4222.png"/><Relationship Id="rId5" Type="http://schemas.openxmlformats.org/officeDocument/2006/relationships/image" Target="../media/image4057.png"/><Relationship Id="rId181" Type="http://schemas.openxmlformats.org/officeDocument/2006/relationships/image" Target="../media/image4145.png"/><Relationship Id="rId237" Type="http://schemas.openxmlformats.org/officeDocument/2006/relationships/image" Target="../media/image4173.png"/><Relationship Id="rId279" Type="http://schemas.openxmlformats.org/officeDocument/2006/relationships/image" Target="../media/image4194.png"/><Relationship Id="rId43" Type="http://schemas.openxmlformats.org/officeDocument/2006/relationships/image" Target="../media/image4076.png"/><Relationship Id="rId139" Type="http://schemas.openxmlformats.org/officeDocument/2006/relationships/image" Target="../media/image4124.png"/><Relationship Id="rId290" Type="http://schemas.openxmlformats.org/officeDocument/2006/relationships/customXml" Target="../ink/ink4412.xml"/><Relationship Id="rId304" Type="http://schemas.openxmlformats.org/officeDocument/2006/relationships/customXml" Target="../ink/ink4419.xml"/><Relationship Id="rId85" Type="http://schemas.openxmlformats.org/officeDocument/2006/relationships/image" Target="../media/image4097.png"/><Relationship Id="rId150" Type="http://schemas.openxmlformats.org/officeDocument/2006/relationships/customXml" Target="../ink/ink4342.xml"/><Relationship Id="rId192" Type="http://schemas.openxmlformats.org/officeDocument/2006/relationships/customXml" Target="../ink/ink4363.xml"/><Relationship Id="rId206" Type="http://schemas.openxmlformats.org/officeDocument/2006/relationships/customXml" Target="../ink/ink4370.xml"/><Relationship Id="rId248" Type="http://schemas.openxmlformats.org/officeDocument/2006/relationships/customXml" Target="../ink/ink4391.xml"/><Relationship Id="rId12" Type="http://schemas.openxmlformats.org/officeDocument/2006/relationships/customXml" Target="../ink/ink4273.xml"/><Relationship Id="rId108" Type="http://schemas.openxmlformats.org/officeDocument/2006/relationships/customXml" Target="../ink/ink4321.xml"/><Relationship Id="rId315" Type="http://schemas.openxmlformats.org/officeDocument/2006/relationships/image" Target="../media/image4212.png"/><Relationship Id="rId54" Type="http://schemas.openxmlformats.org/officeDocument/2006/relationships/customXml" Target="../ink/ink4294.xml"/><Relationship Id="rId96" Type="http://schemas.openxmlformats.org/officeDocument/2006/relationships/customXml" Target="../ink/ink4315.xml"/><Relationship Id="rId161" Type="http://schemas.openxmlformats.org/officeDocument/2006/relationships/image" Target="../media/image4135.png"/><Relationship Id="rId217" Type="http://schemas.openxmlformats.org/officeDocument/2006/relationships/image" Target="../media/image4163.png"/><Relationship Id="rId259" Type="http://schemas.openxmlformats.org/officeDocument/2006/relationships/image" Target="../media/image4184.png"/><Relationship Id="rId23" Type="http://schemas.openxmlformats.org/officeDocument/2006/relationships/image" Target="../media/image4066.png"/><Relationship Id="rId119" Type="http://schemas.openxmlformats.org/officeDocument/2006/relationships/image" Target="../media/image4114.png"/><Relationship Id="rId270" Type="http://schemas.openxmlformats.org/officeDocument/2006/relationships/customXml" Target="../ink/ink4402.xml"/><Relationship Id="rId326" Type="http://schemas.openxmlformats.org/officeDocument/2006/relationships/customXml" Target="../ink/ink4430.xml"/><Relationship Id="rId65" Type="http://schemas.openxmlformats.org/officeDocument/2006/relationships/image" Target="../media/image4087.png"/><Relationship Id="rId130" Type="http://schemas.openxmlformats.org/officeDocument/2006/relationships/customXml" Target="../ink/ink4332.xml"/><Relationship Id="rId172" Type="http://schemas.openxmlformats.org/officeDocument/2006/relationships/customXml" Target="../ink/ink4353.xml"/><Relationship Id="rId228" Type="http://schemas.openxmlformats.org/officeDocument/2006/relationships/customXml" Target="../ink/ink4381.xml"/><Relationship Id="rId281" Type="http://schemas.openxmlformats.org/officeDocument/2006/relationships/image" Target="../media/image4195.png"/><Relationship Id="rId337" Type="http://schemas.openxmlformats.org/officeDocument/2006/relationships/image" Target="../media/image4223.png"/><Relationship Id="rId34" Type="http://schemas.openxmlformats.org/officeDocument/2006/relationships/customXml" Target="../ink/ink4284.xml"/><Relationship Id="rId76" Type="http://schemas.openxmlformats.org/officeDocument/2006/relationships/customXml" Target="../ink/ink4305.xml"/><Relationship Id="rId141" Type="http://schemas.openxmlformats.org/officeDocument/2006/relationships/image" Target="../media/image4125.png"/><Relationship Id="rId7" Type="http://schemas.openxmlformats.org/officeDocument/2006/relationships/image" Target="../media/image4058.png"/><Relationship Id="rId183" Type="http://schemas.openxmlformats.org/officeDocument/2006/relationships/image" Target="../media/image4146.png"/><Relationship Id="rId239" Type="http://schemas.openxmlformats.org/officeDocument/2006/relationships/image" Target="../media/image4174.png"/><Relationship Id="rId250" Type="http://schemas.openxmlformats.org/officeDocument/2006/relationships/customXml" Target="../ink/ink4392.xml"/><Relationship Id="rId292" Type="http://schemas.openxmlformats.org/officeDocument/2006/relationships/customXml" Target="../ink/ink4413.xml"/><Relationship Id="rId306" Type="http://schemas.openxmlformats.org/officeDocument/2006/relationships/customXml" Target="../ink/ink4420.xml"/><Relationship Id="rId45" Type="http://schemas.openxmlformats.org/officeDocument/2006/relationships/image" Target="../media/image4077.png"/><Relationship Id="rId87" Type="http://schemas.openxmlformats.org/officeDocument/2006/relationships/image" Target="../media/image4098.png"/><Relationship Id="rId110" Type="http://schemas.openxmlformats.org/officeDocument/2006/relationships/customXml" Target="../ink/ink4322.xml"/><Relationship Id="rId152" Type="http://schemas.openxmlformats.org/officeDocument/2006/relationships/customXml" Target="../ink/ink4343.xml"/><Relationship Id="rId194" Type="http://schemas.openxmlformats.org/officeDocument/2006/relationships/customXml" Target="../ink/ink4364.xml"/><Relationship Id="rId208" Type="http://schemas.openxmlformats.org/officeDocument/2006/relationships/customXml" Target="../ink/ink4371.xml"/><Relationship Id="rId240" Type="http://schemas.openxmlformats.org/officeDocument/2006/relationships/customXml" Target="../ink/ink4387.xml"/><Relationship Id="rId261" Type="http://schemas.openxmlformats.org/officeDocument/2006/relationships/image" Target="../media/image4185.png"/><Relationship Id="rId14" Type="http://schemas.openxmlformats.org/officeDocument/2006/relationships/customXml" Target="../ink/ink4274.xml"/><Relationship Id="rId35" Type="http://schemas.openxmlformats.org/officeDocument/2006/relationships/image" Target="../media/image4072.png"/><Relationship Id="rId56" Type="http://schemas.openxmlformats.org/officeDocument/2006/relationships/customXml" Target="../ink/ink4295.xml"/><Relationship Id="rId77" Type="http://schemas.openxmlformats.org/officeDocument/2006/relationships/image" Target="../media/image4093.png"/><Relationship Id="rId100" Type="http://schemas.openxmlformats.org/officeDocument/2006/relationships/customXml" Target="../ink/ink4317.xml"/><Relationship Id="rId282" Type="http://schemas.openxmlformats.org/officeDocument/2006/relationships/customXml" Target="../ink/ink4408.xml"/><Relationship Id="rId317" Type="http://schemas.openxmlformats.org/officeDocument/2006/relationships/image" Target="../media/image4213.png"/><Relationship Id="rId338" Type="http://schemas.openxmlformats.org/officeDocument/2006/relationships/customXml" Target="../ink/ink4436.xml"/><Relationship Id="rId8" Type="http://schemas.openxmlformats.org/officeDocument/2006/relationships/customXml" Target="../ink/ink4271.xml"/><Relationship Id="rId98" Type="http://schemas.openxmlformats.org/officeDocument/2006/relationships/customXml" Target="../ink/ink4316.xml"/><Relationship Id="rId121" Type="http://schemas.openxmlformats.org/officeDocument/2006/relationships/image" Target="../media/image4115.png"/><Relationship Id="rId142" Type="http://schemas.openxmlformats.org/officeDocument/2006/relationships/customXml" Target="../ink/ink4338.xml"/><Relationship Id="rId163" Type="http://schemas.openxmlformats.org/officeDocument/2006/relationships/image" Target="../media/image4136.png"/><Relationship Id="rId184" Type="http://schemas.openxmlformats.org/officeDocument/2006/relationships/customXml" Target="../ink/ink4359.xml"/><Relationship Id="rId219" Type="http://schemas.openxmlformats.org/officeDocument/2006/relationships/image" Target="../media/image4164.png"/><Relationship Id="rId230" Type="http://schemas.openxmlformats.org/officeDocument/2006/relationships/customXml" Target="../ink/ink4382.xml"/><Relationship Id="rId251" Type="http://schemas.openxmlformats.org/officeDocument/2006/relationships/image" Target="../media/image4180.png"/><Relationship Id="rId25" Type="http://schemas.openxmlformats.org/officeDocument/2006/relationships/image" Target="../media/image4067.png"/><Relationship Id="rId46" Type="http://schemas.openxmlformats.org/officeDocument/2006/relationships/customXml" Target="../ink/ink4290.xml"/><Relationship Id="rId67" Type="http://schemas.openxmlformats.org/officeDocument/2006/relationships/image" Target="../media/image4088.png"/><Relationship Id="rId272" Type="http://schemas.openxmlformats.org/officeDocument/2006/relationships/customXml" Target="../ink/ink4403.xml"/><Relationship Id="rId293" Type="http://schemas.openxmlformats.org/officeDocument/2006/relationships/image" Target="../media/image4201.png"/><Relationship Id="rId307" Type="http://schemas.openxmlformats.org/officeDocument/2006/relationships/image" Target="../media/image4208.png"/><Relationship Id="rId328" Type="http://schemas.openxmlformats.org/officeDocument/2006/relationships/customXml" Target="../ink/ink4431.xml"/><Relationship Id="rId88" Type="http://schemas.openxmlformats.org/officeDocument/2006/relationships/customXml" Target="../ink/ink4311.xml"/><Relationship Id="rId111" Type="http://schemas.openxmlformats.org/officeDocument/2006/relationships/image" Target="../media/image4110.png"/><Relationship Id="rId132" Type="http://schemas.openxmlformats.org/officeDocument/2006/relationships/customXml" Target="../ink/ink4333.xml"/><Relationship Id="rId153" Type="http://schemas.openxmlformats.org/officeDocument/2006/relationships/image" Target="../media/image4131.png"/><Relationship Id="rId174" Type="http://schemas.openxmlformats.org/officeDocument/2006/relationships/customXml" Target="../ink/ink4354.xml"/><Relationship Id="rId195" Type="http://schemas.openxmlformats.org/officeDocument/2006/relationships/image" Target="../media/image4152.png"/><Relationship Id="rId209" Type="http://schemas.openxmlformats.org/officeDocument/2006/relationships/image" Target="../media/image4159.png"/><Relationship Id="rId220" Type="http://schemas.openxmlformats.org/officeDocument/2006/relationships/customXml" Target="../ink/ink4377.xml"/><Relationship Id="rId241" Type="http://schemas.openxmlformats.org/officeDocument/2006/relationships/image" Target="../media/image4175.png"/><Relationship Id="rId15" Type="http://schemas.openxmlformats.org/officeDocument/2006/relationships/image" Target="../media/image4062.png"/><Relationship Id="rId36" Type="http://schemas.openxmlformats.org/officeDocument/2006/relationships/customXml" Target="../ink/ink4285.xml"/><Relationship Id="rId57" Type="http://schemas.openxmlformats.org/officeDocument/2006/relationships/image" Target="../media/image4083.png"/><Relationship Id="rId262" Type="http://schemas.openxmlformats.org/officeDocument/2006/relationships/customXml" Target="../ink/ink4398.xml"/><Relationship Id="rId283" Type="http://schemas.openxmlformats.org/officeDocument/2006/relationships/image" Target="../media/image4196.png"/><Relationship Id="rId318" Type="http://schemas.openxmlformats.org/officeDocument/2006/relationships/customXml" Target="../ink/ink4426.xml"/><Relationship Id="rId339" Type="http://schemas.openxmlformats.org/officeDocument/2006/relationships/image" Target="../media/image4224.png"/><Relationship Id="rId78" Type="http://schemas.openxmlformats.org/officeDocument/2006/relationships/customXml" Target="../ink/ink4306.xml"/><Relationship Id="rId99" Type="http://schemas.openxmlformats.org/officeDocument/2006/relationships/image" Target="../media/image4104.png"/><Relationship Id="rId101" Type="http://schemas.openxmlformats.org/officeDocument/2006/relationships/image" Target="../media/image4105.png"/><Relationship Id="rId122" Type="http://schemas.openxmlformats.org/officeDocument/2006/relationships/customXml" Target="../ink/ink4328.xml"/><Relationship Id="rId143" Type="http://schemas.openxmlformats.org/officeDocument/2006/relationships/image" Target="../media/image4126.png"/><Relationship Id="rId164" Type="http://schemas.openxmlformats.org/officeDocument/2006/relationships/customXml" Target="../ink/ink4349.xml"/><Relationship Id="rId185" Type="http://schemas.openxmlformats.org/officeDocument/2006/relationships/image" Target="../media/image4147.png"/><Relationship Id="rId9" Type="http://schemas.openxmlformats.org/officeDocument/2006/relationships/image" Target="../media/image4059.png"/><Relationship Id="rId210" Type="http://schemas.openxmlformats.org/officeDocument/2006/relationships/customXml" Target="../ink/ink4372.xml"/><Relationship Id="rId26" Type="http://schemas.openxmlformats.org/officeDocument/2006/relationships/customXml" Target="../ink/ink4280.xml"/><Relationship Id="rId231" Type="http://schemas.openxmlformats.org/officeDocument/2006/relationships/image" Target="../media/image4170.png"/><Relationship Id="rId252" Type="http://schemas.openxmlformats.org/officeDocument/2006/relationships/customXml" Target="../ink/ink4393.xml"/><Relationship Id="rId273" Type="http://schemas.openxmlformats.org/officeDocument/2006/relationships/image" Target="../media/image4191.png"/><Relationship Id="rId294" Type="http://schemas.openxmlformats.org/officeDocument/2006/relationships/customXml" Target="../ink/ink4414.xml"/><Relationship Id="rId308" Type="http://schemas.openxmlformats.org/officeDocument/2006/relationships/customXml" Target="../ink/ink4421.xml"/><Relationship Id="rId329" Type="http://schemas.openxmlformats.org/officeDocument/2006/relationships/image" Target="../media/image4219.png"/><Relationship Id="rId47" Type="http://schemas.openxmlformats.org/officeDocument/2006/relationships/image" Target="../media/image4078.png"/><Relationship Id="rId68" Type="http://schemas.openxmlformats.org/officeDocument/2006/relationships/customXml" Target="../ink/ink4301.xml"/><Relationship Id="rId89" Type="http://schemas.openxmlformats.org/officeDocument/2006/relationships/image" Target="../media/image4099.png"/><Relationship Id="rId112" Type="http://schemas.openxmlformats.org/officeDocument/2006/relationships/customXml" Target="../ink/ink4323.xml"/><Relationship Id="rId133" Type="http://schemas.openxmlformats.org/officeDocument/2006/relationships/image" Target="../media/image4121.png"/><Relationship Id="rId154" Type="http://schemas.openxmlformats.org/officeDocument/2006/relationships/customXml" Target="../ink/ink4344.xml"/><Relationship Id="rId175" Type="http://schemas.openxmlformats.org/officeDocument/2006/relationships/image" Target="../media/image4142.png"/><Relationship Id="rId340" Type="http://schemas.openxmlformats.org/officeDocument/2006/relationships/customXml" Target="../ink/ink4437.xml"/><Relationship Id="rId196" Type="http://schemas.openxmlformats.org/officeDocument/2006/relationships/customXml" Target="../ink/ink4365.xml"/><Relationship Id="rId200" Type="http://schemas.openxmlformats.org/officeDocument/2006/relationships/customXml" Target="../ink/ink4367.xml"/><Relationship Id="rId16" Type="http://schemas.openxmlformats.org/officeDocument/2006/relationships/customXml" Target="../ink/ink4275.xml"/><Relationship Id="rId221" Type="http://schemas.openxmlformats.org/officeDocument/2006/relationships/image" Target="../media/image4165.png"/><Relationship Id="rId242" Type="http://schemas.openxmlformats.org/officeDocument/2006/relationships/customXml" Target="../ink/ink4388.xml"/><Relationship Id="rId263" Type="http://schemas.openxmlformats.org/officeDocument/2006/relationships/image" Target="../media/image4186.png"/><Relationship Id="rId284" Type="http://schemas.openxmlformats.org/officeDocument/2006/relationships/customXml" Target="../ink/ink4409.xml"/><Relationship Id="rId319" Type="http://schemas.openxmlformats.org/officeDocument/2006/relationships/image" Target="../media/image4214.png"/><Relationship Id="rId37" Type="http://schemas.openxmlformats.org/officeDocument/2006/relationships/image" Target="../media/image4073.png"/><Relationship Id="rId58" Type="http://schemas.openxmlformats.org/officeDocument/2006/relationships/customXml" Target="../ink/ink4296.xml"/><Relationship Id="rId79" Type="http://schemas.openxmlformats.org/officeDocument/2006/relationships/image" Target="../media/image4094.png"/><Relationship Id="rId102" Type="http://schemas.openxmlformats.org/officeDocument/2006/relationships/customXml" Target="../ink/ink4318.xml"/><Relationship Id="rId123" Type="http://schemas.openxmlformats.org/officeDocument/2006/relationships/image" Target="../media/image4116.png"/><Relationship Id="rId144" Type="http://schemas.openxmlformats.org/officeDocument/2006/relationships/customXml" Target="../ink/ink4339.xml"/><Relationship Id="rId330" Type="http://schemas.openxmlformats.org/officeDocument/2006/relationships/customXml" Target="../ink/ink4432.xml"/><Relationship Id="rId90" Type="http://schemas.openxmlformats.org/officeDocument/2006/relationships/customXml" Target="../ink/ink4312.xml"/><Relationship Id="rId165" Type="http://schemas.openxmlformats.org/officeDocument/2006/relationships/image" Target="../media/image4137.png"/><Relationship Id="rId186" Type="http://schemas.openxmlformats.org/officeDocument/2006/relationships/customXml" Target="../ink/ink4360.xml"/><Relationship Id="rId211" Type="http://schemas.openxmlformats.org/officeDocument/2006/relationships/image" Target="../media/image4160.png"/><Relationship Id="rId232" Type="http://schemas.openxmlformats.org/officeDocument/2006/relationships/customXml" Target="../ink/ink4383.xml"/><Relationship Id="rId253" Type="http://schemas.openxmlformats.org/officeDocument/2006/relationships/image" Target="../media/image4181.png"/><Relationship Id="rId274" Type="http://schemas.openxmlformats.org/officeDocument/2006/relationships/customXml" Target="../ink/ink4404.xml"/><Relationship Id="rId295" Type="http://schemas.openxmlformats.org/officeDocument/2006/relationships/image" Target="../media/image4202.png"/><Relationship Id="rId309" Type="http://schemas.openxmlformats.org/officeDocument/2006/relationships/image" Target="../media/image4209.png"/><Relationship Id="rId27" Type="http://schemas.openxmlformats.org/officeDocument/2006/relationships/image" Target="../media/image4068.png"/><Relationship Id="rId48" Type="http://schemas.openxmlformats.org/officeDocument/2006/relationships/customXml" Target="../ink/ink4291.xml"/><Relationship Id="rId69" Type="http://schemas.openxmlformats.org/officeDocument/2006/relationships/image" Target="../media/image4089.png"/><Relationship Id="rId113" Type="http://schemas.openxmlformats.org/officeDocument/2006/relationships/image" Target="../media/image4111.png"/><Relationship Id="rId134" Type="http://schemas.openxmlformats.org/officeDocument/2006/relationships/customXml" Target="../ink/ink4334.xml"/><Relationship Id="rId320" Type="http://schemas.openxmlformats.org/officeDocument/2006/relationships/customXml" Target="../ink/ink4427.xml"/><Relationship Id="rId80" Type="http://schemas.openxmlformats.org/officeDocument/2006/relationships/customXml" Target="../ink/ink4307.xml"/><Relationship Id="rId155" Type="http://schemas.openxmlformats.org/officeDocument/2006/relationships/image" Target="../media/image4132.png"/><Relationship Id="rId176" Type="http://schemas.openxmlformats.org/officeDocument/2006/relationships/customXml" Target="../ink/ink4355.xml"/><Relationship Id="rId197" Type="http://schemas.openxmlformats.org/officeDocument/2006/relationships/image" Target="../media/image4153.png"/><Relationship Id="rId341" Type="http://schemas.openxmlformats.org/officeDocument/2006/relationships/image" Target="../media/image4225.png"/><Relationship Id="rId201" Type="http://schemas.openxmlformats.org/officeDocument/2006/relationships/image" Target="../media/image4155.png"/><Relationship Id="rId222" Type="http://schemas.openxmlformats.org/officeDocument/2006/relationships/customXml" Target="../ink/ink4378.xml"/><Relationship Id="rId243" Type="http://schemas.openxmlformats.org/officeDocument/2006/relationships/image" Target="../media/image4176.png"/><Relationship Id="rId264" Type="http://schemas.openxmlformats.org/officeDocument/2006/relationships/customXml" Target="../ink/ink4399.xml"/><Relationship Id="rId285" Type="http://schemas.openxmlformats.org/officeDocument/2006/relationships/image" Target="../media/image4197.png"/><Relationship Id="rId17" Type="http://schemas.openxmlformats.org/officeDocument/2006/relationships/image" Target="../media/image4063.png"/><Relationship Id="rId38" Type="http://schemas.openxmlformats.org/officeDocument/2006/relationships/customXml" Target="../ink/ink4286.xml"/><Relationship Id="rId59" Type="http://schemas.openxmlformats.org/officeDocument/2006/relationships/image" Target="../media/image4084.png"/><Relationship Id="rId103" Type="http://schemas.openxmlformats.org/officeDocument/2006/relationships/image" Target="../media/image4106.png"/><Relationship Id="rId124" Type="http://schemas.openxmlformats.org/officeDocument/2006/relationships/customXml" Target="../ink/ink4329.xml"/><Relationship Id="rId310" Type="http://schemas.openxmlformats.org/officeDocument/2006/relationships/customXml" Target="../ink/ink4422.xml"/><Relationship Id="rId70" Type="http://schemas.openxmlformats.org/officeDocument/2006/relationships/customXml" Target="../ink/ink4302.xml"/><Relationship Id="rId91" Type="http://schemas.openxmlformats.org/officeDocument/2006/relationships/image" Target="../media/image4100.png"/><Relationship Id="rId145" Type="http://schemas.openxmlformats.org/officeDocument/2006/relationships/image" Target="../media/image4127.png"/><Relationship Id="rId166" Type="http://schemas.openxmlformats.org/officeDocument/2006/relationships/customXml" Target="../ink/ink4350.xml"/><Relationship Id="rId187" Type="http://schemas.openxmlformats.org/officeDocument/2006/relationships/image" Target="../media/image4148.png"/><Relationship Id="rId331" Type="http://schemas.openxmlformats.org/officeDocument/2006/relationships/image" Target="../media/image422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373.xml"/><Relationship Id="rId233" Type="http://schemas.openxmlformats.org/officeDocument/2006/relationships/image" Target="../media/image4171.png"/><Relationship Id="rId254" Type="http://schemas.openxmlformats.org/officeDocument/2006/relationships/customXml" Target="../ink/ink4394.xml"/><Relationship Id="rId28" Type="http://schemas.openxmlformats.org/officeDocument/2006/relationships/customXml" Target="../ink/ink4281.xml"/><Relationship Id="rId49" Type="http://schemas.openxmlformats.org/officeDocument/2006/relationships/image" Target="../media/image4079.png"/><Relationship Id="rId114" Type="http://schemas.openxmlformats.org/officeDocument/2006/relationships/customXml" Target="../ink/ink4324.xml"/><Relationship Id="rId275" Type="http://schemas.openxmlformats.org/officeDocument/2006/relationships/image" Target="../media/image4192.png"/><Relationship Id="rId296" Type="http://schemas.openxmlformats.org/officeDocument/2006/relationships/customXml" Target="../ink/ink4415.xml"/><Relationship Id="rId300" Type="http://schemas.openxmlformats.org/officeDocument/2006/relationships/customXml" Target="../ink/ink4417.xml"/><Relationship Id="rId60" Type="http://schemas.openxmlformats.org/officeDocument/2006/relationships/customXml" Target="../ink/ink4297.xml"/><Relationship Id="rId81" Type="http://schemas.openxmlformats.org/officeDocument/2006/relationships/image" Target="../media/image4095.png"/><Relationship Id="rId135" Type="http://schemas.openxmlformats.org/officeDocument/2006/relationships/image" Target="../media/image4122.png"/><Relationship Id="rId156" Type="http://schemas.openxmlformats.org/officeDocument/2006/relationships/customXml" Target="../ink/ink4345.xml"/><Relationship Id="rId177" Type="http://schemas.openxmlformats.org/officeDocument/2006/relationships/image" Target="../media/image4143.png"/><Relationship Id="rId198" Type="http://schemas.openxmlformats.org/officeDocument/2006/relationships/customXml" Target="../ink/ink4366.xml"/><Relationship Id="rId321" Type="http://schemas.openxmlformats.org/officeDocument/2006/relationships/image" Target="../media/image4215.png"/><Relationship Id="rId202" Type="http://schemas.openxmlformats.org/officeDocument/2006/relationships/customXml" Target="../ink/ink4368.xml"/><Relationship Id="rId223" Type="http://schemas.openxmlformats.org/officeDocument/2006/relationships/image" Target="../media/image4166.png"/><Relationship Id="rId244" Type="http://schemas.openxmlformats.org/officeDocument/2006/relationships/customXml" Target="../ink/ink4389.xml"/><Relationship Id="rId18" Type="http://schemas.openxmlformats.org/officeDocument/2006/relationships/customXml" Target="../ink/ink4276.xml"/><Relationship Id="rId39" Type="http://schemas.openxmlformats.org/officeDocument/2006/relationships/image" Target="../media/image4074.png"/><Relationship Id="rId265" Type="http://schemas.openxmlformats.org/officeDocument/2006/relationships/image" Target="../media/image4187.png"/><Relationship Id="rId286" Type="http://schemas.openxmlformats.org/officeDocument/2006/relationships/customXml" Target="../ink/ink4410.xml"/><Relationship Id="rId50" Type="http://schemas.openxmlformats.org/officeDocument/2006/relationships/customXml" Target="../ink/ink4292.xml"/><Relationship Id="rId104" Type="http://schemas.openxmlformats.org/officeDocument/2006/relationships/customXml" Target="../ink/ink4319.xml"/><Relationship Id="rId125" Type="http://schemas.openxmlformats.org/officeDocument/2006/relationships/image" Target="../media/image4117.png"/><Relationship Id="rId146" Type="http://schemas.openxmlformats.org/officeDocument/2006/relationships/customXml" Target="../ink/ink4340.xml"/><Relationship Id="rId167" Type="http://schemas.openxmlformats.org/officeDocument/2006/relationships/image" Target="../media/image4138.png"/><Relationship Id="rId188" Type="http://schemas.openxmlformats.org/officeDocument/2006/relationships/customXml" Target="../ink/ink4361.xml"/><Relationship Id="rId311" Type="http://schemas.openxmlformats.org/officeDocument/2006/relationships/image" Target="../media/image4210.png"/><Relationship Id="rId332" Type="http://schemas.openxmlformats.org/officeDocument/2006/relationships/customXml" Target="../ink/ink4433.xml"/><Relationship Id="rId71" Type="http://schemas.openxmlformats.org/officeDocument/2006/relationships/image" Target="../media/image4090.png"/><Relationship Id="rId92" Type="http://schemas.openxmlformats.org/officeDocument/2006/relationships/customXml" Target="../ink/ink4313.xml"/><Relationship Id="rId213" Type="http://schemas.openxmlformats.org/officeDocument/2006/relationships/image" Target="../media/image4161.png"/><Relationship Id="rId234" Type="http://schemas.openxmlformats.org/officeDocument/2006/relationships/customXml" Target="../ink/ink4384.xml"/><Relationship Id="rId2" Type="http://schemas.openxmlformats.org/officeDocument/2006/relationships/customXml" Target="../ink/ink4268.xml"/><Relationship Id="rId29" Type="http://schemas.openxmlformats.org/officeDocument/2006/relationships/image" Target="../media/image4069.png"/><Relationship Id="rId255" Type="http://schemas.openxmlformats.org/officeDocument/2006/relationships/image" Target="../media/image4182.png"/><Relationship Id="rId276" Type="http://schemas.openxmlformats.org/officeDocument/2006/relationships/customXml" Target="../ink/ink4405.xml"/><Relationship Id="rId297" Type="http://schemas.openxmlformats.org/officeDocument/2006/relationships/image" Target="../media/image4203.png"/><Relationship Id="rId40" Type="http://schemas.openxmlformats.org/officeDocument/2006/relationships/customXml" Target="../ink/ink4287.xml"/><Relationship Id="rId115" Type="http://schemas.openxmlformats.org/officeDocument/2006/relationships/image" Target="../media/image4112.png"/><Relationship Id="rId136" Type="http://schemas.openxmlformats.org/officeDocument/2006/relationships/customXml" Target="../ink/ink4335.xml"/><Relationship Id="rId157" Type="http://schemas.openxmlformats.org/officeDocument/2006/relationships/image" Target="../media/image4133.png"/><Relationship Id="rId178" Type="http://schemas.openxmlformats.org/officeDocument/2006/relationships/customXml" Target="../ink/ink4356.xml"/><Relationship Id="rId301" Type="http://schemas.openxmlformats.org/officeDocument/2006/relationships/image" Target="../media/image4205.png"/><Relationship Id="rId322" Type="http://schemas.openxmlformats.org/officeDocument/2006/relationships/customXml" Target="../ink/ink4428.xml"/><Relationship Id="rId61" Type="http://schemas.openxmlformats.org/officeDocument/2006/relationships/image" Target="../media/image4085.png"/><Relationship Id="rId82" Type="http://schemas.openxmlformats.org/officeDocument/2006/relationships/customXml" Target="../ink/ink4308.xml"/><Relationship Id="rId199" Type="http://schemas.openxmlformats.org/officeDocument/2006/relationships/image" Target="../media/image4154.png"/><Relationship Id="rId203" Type="http://schemas.openxmlformats.org/officeDocument/2006/relationships/image" Target="../media/image4156.png"/><Relationship Id="rId19" Type="http://schemas.openxmlformats.org/officeDocument/2006/relationships/image" Target="../media/image4064.png"/><Relationship Id="rId224" Type="http://schemas.openxmlformats.org/officeDocument/2006/relationships/customXml" Target="../ink/ink4379.xml"/><Relationship Id="rId245" Type="http://schemas.openxmlformats.org/officeDocument/2006/relationships/image" Target="../media/image4177.png"/><Relationship Id="rId266" Type="http://schemas.openxmlformats.org/officeDocument/2006/relationships/customXml" Target="../ink/ink4400.xml"/><Relationship Id="rId287" Type="http://schemas.openxmlformats.org/officeDocument/2006/relationships/image" Target="../media/image4198.png"/><Relationship Id="rId30" Type="http://schemas.openxmlformats.org/officeDocument/2006/relationships/customXml" Target="../ink/ink4282.xml"/><Relationship Id="rId105" Type="http://schemas.openxmlformats.org/officeDocument/2006/relationships/image" Target="../media/image4107.png"/><Relationship Id="rId126" Type="http://schemas.openxmlformats.org/officeDocument/2006/relationships/customXml" Target="../ink/ink4330.xml"/><Relationship Id="rId147" Type="http://schemas.openxmlformats.org/officeDocument/2006/relationships/image" Target="../media/image4128.png"/><Relationship Id="rId168" Type="http://schemas.openxmlformats.org/officeDocument/2006/relationships/customXml" Target="../ink/ink4351.xml"/><Relationship Id="rId312" Type="http://schemas.openxmlformats.org/officeDocument/2006/relationships/customXml" Target="../ink/ink4423.xml"/><Relationship Id="rId333" Type="http://schemas.openxmlformats.org/officeDocument/2006/relationships/image" Target="../media/image4221.png"/><Relationship Id="rId51" Type="http://schemas.openxmlformats.org/officeDocument/2006/relationships/image" Target="../media/image4080.png"/><Relationship Id="rId72" Type="http://schemas.openxmlformats.org/officeDocument/2006/relationships/customXml" Target="../ink/ink4303.xml"/><Relationship Id="rId93" Type="http://schemas.openxmlformats.org/officeDocument/2006/relationships/image" Target="../media/image4101.png"/><Relationship Id="rId189" Type="http://schemas.openxmlformats.org/officeDocument/2006/relationships/image" Target="../media/image4149.png"/><Relationship Id="rId3" Type="http://schemas.openxmlformats.org/officeDocument/2006/relationships/image" Target="../media/image4056.png"/><Relationship Id="rId214" Type="http://schemas.openxmlformats.org/officeDocument/2006/relationships/customXml" Target="../ink/ink4374.xml"/><Relationship Id="rId235" Type="http://schemas.openxmlformats.org/officeDocument/2006/relationships/image" Target="../media/image4172.png"/><Relationship Id="rId256" Type="http://schemas.openxmlformats.org/officeDocument/2006/relationships/customXml" Target="../ink/ink4395.xml"/><Relationship Id="rId277" Type="http://schemas.openxmlformats.org/officeDocument/2006/relationships/image" Target="../media/image4193.png"/><Relationship Id="rId298" Type="http://schemas.openxmlformats.org/officeDocument/2006/relationships/customXml" Target="../ink/ink4416.xml"/><Relationship Id="rId116" Type="http://schemas.openxmlformats.org/officeDocument/2006/relationships/customXml" Target="../ink/ink4325.xml"/><Relationship Id="rId137" Type="http://schemas.openxmlformats.org/officeDocument/2006/relationships/image" Target="../media/image4123.png"/><Relationship Id="rId158" Type="http://schemas.openxmlformats.org/officeDocument/2006/relationships/customXml" Target="../ink/ink4346.xml"/><Relationship Id="rId302" Type="http://schemas.openxmlformats.org/officeDocument/2006/relationships/customXml" Target="../ink/ink4418.xml"/><Relationship Id="rId323" Type="http://schemas.openxmlformats.org/officeDocument/2006/relationships/image" Target="../media/image4216.png"/><Relationship Id="rId20" Type="http://schemas.openxmlformats.org/officeDocument/2006/relationships/customXml" Target="../ink/ink4277.xml"/><Relationship Id="rId41" Type="http://schemas.openxmlformats.org/officeDocument/2006/relationships/image" Target="../media/image4075.png"/><Relationship Id="rId62" Type="http://schemas.openxmlformats.org/officeDocument/2006/relationships/customXml" Target="../ink/ink4298.xml"/><Relationship Id="rId83" Type="http://schemas.openxmlformats.org/officeDocument/2006/relationships/image" Target="../media/image4096.png"/><Relationship Id="rId179" Type="http://schemas.openxmlformats.org/officeDocument/2006/relationships/image" Target="../media/image4144.png"/><Relationship Id="rId190" Type="http://schemas.openxmlformats.org/officeDocument/2006/relationships/customXml" Target="../ink/ink4362.xml"/><Relationship Id="rId204" Type="http://schemas.openxmlformats.org/officeDocument/2006/relationships/customXml" Target="../ink/ink4369.xml"/><Relationship Id="rId225" Type="http://schemas.openxmlformats.org/officeDocument/2006/relationships/image" Target="../media/image4167.png"/><Relationship Id="rId246" Type="http://schemas.openxmlformats.org/officeDocument/2006/relationships/customXml" Target="../ink/ink4390.xml"/><Relationship Id="rId267" Type="http://schemas.openxmlformats.org/officeDocument/2006/relationships/image" Target="../media/image4188.png"/><Relationship Id="rId288" Type="http://schemas.openxmlformats.org/officeDocument/2006/relationships/customXml" Target="../ink/ink4411.xml"/><Relationship Id="rId106" Type="http://schemas.openxmlformats.org/officeDocument/2006/relationships/customXml" Target="../ink/ink4320.xml"/><Relationship Id="rId127" Type="http://schemas.openxmlformats.org/officeDocument/2006/relationships/image" Target="../media/image4118.png"/><Relationship Id="rId313" Type="http://schemas.openxmlformats.org/officeDocument/2006/relationships/image" Target="../media/image4211.png"/><Relationship Id="rId10" Type="http://schemas.openxmlformats.org/officeDocument/2006/relationships/customXml" Target="../ink/ink4272.xml"/><Relationship Id="rId31" Type="http://schemas.openxmlformats.org/officeDocument/2006/relationships/image" Target="../media/image4070.png"/><Relationship Id="rId52" Type="http://schemas.openxmlformats.org/officeDocument/2006/relationships/customXml" Target="../ink/ink4293.xml"/><Relationship Id="rId73" Type="http://schemas.openxmlformats.org/officeDocument/2006/relationships/image" Target="../media/image4091.png"/><Relationship Id="rId94" Type="http://schemas.openxmlformats.org/officeDocument/2006/relationships/customXml" Target="../ink/ink4314.xml"/><Relationship Id="rId148" Type="http://schemas.openxmlformats.org/officeDocument/2006/relationships/customXml" Target="../ink/ink4341.xml"/><Relationship Id="rId169" Type="http://schemas.openxmlformats.org/officeDocument/2006/relationships/image" Target="../media/image4139.png"/><Relationship Id="rId334" Type="http://schemas.openxmlformats.org/officeDocument/2006/relationships/customXml" Target="../ink/ink4434.xml"/><Relationship Id="rId4" Type="http://schemas.openxmlformats.org/officeDocument/2006/relationships/customXml" Target="../ink/ink4269.xml"/><Relationship Id="rId180" Type="http://schemas.openxmlformats.org/officeDocument/2006/relationships/customXml" Target="../ink/ink4357.xml"/><Relationship Id="rId215" Type="http://schemas.openxmlformats.org/officeDocument/2006/relationships/image" Target="../media/image4162.png"/><Relationship Id="rId236" Type="http://schemas.openxmlformats.org/officeDocument/2006/relationships/customXml" Target="../ink/ink4385.xml"/><Relationship Id="rId257" Type="http://schemas.openxmlformats.org/officeDocument/2006/relationships/image" Target="../media/image4183.png"/><Relationship Id="rId278" Type="http://schemas.openxmlformats.org/officeDocument/2006/relationships/customXml" Target="../ink/ink4406.xml"/><Relationship Id="rId303" Type="http://schemas.openxmlformats.org/officeDocument/2006/relationships/image" Target="../media/image4206.png"/><Relationship Id="rId42" Type="http://schemas.openxmlformats.org/officeDocument/2006/relationships/customXml" Target="../ink/ink4288.xml"/><Relationship Id="rId84" Type="http://schemas.openxmlformats.org/officeDocument/2006/relationships/customXml" Target="../ink/ink4309.xml"/><Relationship Id="rId138" Type="http://schemas.openxmlformats.org/officeDocument/2006/relationships/customXml" Target="../ink/ink4336.xml"/><Relationship Id="rId191" Type="http://schemas.openxmlformats.org/officeDocument/2006/relationships/image" Target="../media/image4150.png"/><Relationship Id="rId205" Type="http://schemas.openxmlformats.org/officeDocument/2006/relationships/image" Target="../media/image4157.png"/><Relationship Id="rId247" Type="http://schemas.openxmlformats.org/officeDocument/2006/relationships/image" Target="../media/image4178.png"/><Relationship Id="rId107" Type="http://schemas.openxmlformats.org/officeDocument/2006/relationships/image" Target="../media/image4108.png"/><Relationship Id="rId289" Type="http://schemas.openxmlformats.org/officeDocument/2006/relationships/image" Target="../media/image4199.png"/><Relationship Id="rId11" Type="http://schemas.openxmlformats.org/officeDocument/2006/relationships/image" Target="../media/image4060.png"/><Relationship Id="rId53" Type="http://schemas.openxmlformats.org/officeDocument/2006/relationships/image" Target="../media/image4081.png"/><Relationship Id="rId149" Type="http://schemas.openxmlformats.org/officeDocument/2006/relationships/image" Target="../media/image4129.png"/><Relationship Id="rId314" Type="http://schemas.openxmlformats.org/officeDocument/2006/relationships/customXml" Target="../ink/ink4424.xml"/><Relationship Id="rId95" Type="http://schemas.openxmlformats.org/officeDocument/2006/relationships/image" Target="../media/image4102.png"/><Relationship Id="rId160" Type="http://schemas.openxmlformats.org/officeDocument/2006/relationships/customXml" Target="../ink/ink4347.xml"/><Relationship Id="rId216" Type="http://schemas.openxmlformats.org/officeDocument/2006/relationships/customXml" Target="../ink/ink4375.xml"/><Relationship Id="rId258" Type="http://schemas.openxmlformats.org/officeDocument/2006/relationships/customXml" Target="../ink/ink4396.xml"/><Relationship Id="rId22" Type="http://schemas.openxmlformats.org/officeDocument/2006/relationships/customXml" Target="../ink/ink4278.xml"/><Relationship Id="rId64" Type="http://schemas.openxmlformats.org/officeDocument/2006/relationships/customXml" Target="../ink/ink4299.xml"/><Relationship Id="rId118" Type="http://schemas.openxmlformats.org/officeDocument/2006/relationships/customXml" Target="../ink/ink4326.xml"/><Relationship Id="rId325" Type="http://schemas.openxmlformats.org/officeDocument/2006/relationships/image" Target="../media/image4217.png"/><Relationship Id="rId171" Type="http://schemas.openxmlformats.org/officeDocument/2006/relationships/image" Target="../media/image4140.png"/><Relationship Id="rId227" Type="http://schemas.openxmlformats.org/officeDocument/2006/relationships/image" Target="../media/image4168.png"/><Relationship Id="rId269" Type="http://schemas.openxmlformats.org/officeDocument/2006/relationships/image" Target="../media/image4189.png"/><Relationship Id="rId33" Type="http://schemas.openxmlformats.org/officeDocument/2006/relationships/image" Target="../media/image4071.png"/><Relationship Id="rId129" Type="http://schemas.openxmlformats.org/officeDocument/2006/relationships/image" Target="../media/image4119.png"/><Relationship Id="rId280" Type="http://schemas.openxmlformats.org/officeDocument/2006/relationships/customXml" Target="../ink/ink4407.xml"/><Relationship Id="rId336" Type="http://schemas.openxmlformats.org/officeDocument/2006/relationships/customXml" Target="../ink/ink4435.xml"/><Relationship Id="rId75" Type="http://schemas.openxmlformats.org/officeDocument/2006/relationships/image" Target="../media/image4092.png"/><Relationship Id="rId140" Type="http://schemas.openxmlformats.org/officeDocument/2006/relationships/customXml" Target="../ink/ink4337.xml"/><Relationship Id="rId182" Type="http://schemas.openxmlformats.org/officeDocument/2006/relationships/customXml" Target="../ink/ink4358.xml"/><Relationship Id="rId6" Type="http://schemas.openxmlformats.org/officeDocument/2006/relationships/customXml" Target="../ink/ink4270.xml"/><Relationship Id="rId238" Type="http://schemas.openxmlformats.org/officeDocument/2006/relationships/customXml" Target="../ink/ink4386.xml"/><Relationship Id="rId291" Type="http://schemas.openxmlformats.org/officeDocument/2006/relationships/image" Target="../media/image4200.png"/><Relationship Id="rId305" Type="http://schemas.openxmlformats.org/officeDocument/2006/relationships/image" Target="../media/image4207.png"/><Relationship Id="rId44" Type="http://schemas.openxmlformats.org/officeDocument/2006/relationships/customXml" Target="../ink/ink4289.xml"/><Relationship Id="rId86" Type="http://schemas.openxmlformats.org/officeDocument/2006/relationships/customXml" Target="../ink/ink4310.xml"/><Relationship Id="rId151" Type="http://schemas.openxmlformats.org/officeDocument/2006/relationships/image" Target="../media/image4130.png"/><Relationship Id="rId193" Type="http://schemas.openxmlformats.org/officeDocument/2006/relationships/image" Target="../media/image4151.png"/><Relationship Id="rId207" Type="http://schemas.openxmlformats.org/officeDocument/2006/relationships/image" Target="../media/image4158.png"/><Relationship Id="rId249" Type="http://schemas.openxmlformats.org/officeDocument/2006/relationships/image" Target="../media/image4179.png"/><Relationship Id="rId13" Type="http://schemas.openxmlformats.org/officeDocument/2006/relationships/image" Target="../media/image4061.png"/><Relationship Id="rId109" Type="http://schemas.openxmlformats.org/officeDocument/2006/relationships/image" Target="../media/image4109.png"/><Relationship Id="rId260" Type="http://schemas.openxmlformats.org/officeDocument/2006/relationships/customXml" Target="../ink/ink4397.xml"/><Relationship Id="rId316" Type="http://schemas.openxmlformats.org/officeDocument/2006/relationships/customXml" Target="../ink/ink4425.xml"/><Relationship Id="rId55" Type="http://schemas.openxmlformats.org/officeDocument/2006/relationships/image" Target="../media/image4082.png"/><Relationship Id="rId97" Type="http://schemas.openxmlformats.org/officeDocument/2006/relationships/image" Target="../media/image4103.png"/><Relationship Id="rId120" Type="http://schemas.openxmlformats.org/officeDocument/2006/relationships/customXml" Target="../ink/ink4327.xml"/><Relationship Id="rId162" Type="http://schemas.openxmlformats.org/officeDocument/2006/relationships/customXml" Target="../ink/ink4348.xml"/><Relationship Id="rId218" Type="http://schemas.openxmlformats.org/officeDocument/2006/relationships/customXml" Target="../ink/ink4376.xml"/><Relationship Id="rId271" Type="http://schemas.openxmlformats.org/officeDocument/2006/relationships/image" Target="../media/image4190.png"/><Relationship Id="rId24" Type="http://schemas.openxmlformats.org/officeDocument/2006/relationships/customXml" Target="../ink/ink4279.xml"/><Relationship Id="rId66" Type="http://schemas.openxmlformats.org/officeDocument/2006/relationships/customXml" Target="../ink/ink4300.xml"/><Relationship Id="rId131" Type="http://schemas.openxmlformats.org/officeDocument/2006/relationships/image" Target="../media/image4120.png"/><Relationship Id="rId327" Type="http://schemas.openxmlformats.org/officeDocument/2006/relationships/image" Target="../media/image4218.png"/><Relationship Id="rId173" Type="http://schemas.openxmlformats.org/officeDocument/2006/relationships/image" Target="../media/image4141.png"/><Relationship Id="rId229" Type="http://schemas.openxmlformats.org/officeDocument/2006/relationships/image" Target="../media/image4169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83.png"/><Relationship Id="rId21" Type="http://schemas.openxmlformats.org/officeDocument/2006/relationships/image" Target="../media/image4235.png"/><Relationship Id="rId42" Type="http://schemas.openxmlformats.org/officeDocument/2006/relationships/customXml" Target="../ink/ink4458.xml"/><Relationship Id="rId63" Type="http://schemas.openxmlformats.org/officeDocument/2006/relationships/image" Target="../media/image4256.png"/><Relationship Id="rId84" Type="http://schemas.openxmlformats.org/officeDocument/2006/relationships/customXml" Target="../ink/ink4479.xml"/><Relationship Id="rId138" Type="http://schemas.openxmlformats.org/officeDocument/2006/relationships/customXml" Target="../ink/ink4506.xml"/><Relationship Id="rId159" Type="http://schemas.openxmlformats.org/officeDocument/2006/relationships/image" Target="../media/image4304.png"/><Relationship Id="rId170" Type="http://schemas.openxmlformats.org/officeDocument/2006/relationships/customXml" Target="../ink/ink4522.xml"/><Relationship Id="rId191" Type="http://schemas.openxmlformats.org/officeDocument/2006/relationships/image" Target="../media/image4320.png"/><Relationship Id="rId205" Type="http://schemas.openxmlformats.org/officeDocument/2006/relationships/image" Target="../media/image4327.png"/><Relationship Id="rId226" Type="http://schemas.openxmlformats.org/officeDocument/2006/relationships/customXml" Target="../ink/ink4550.xml"/><Relationship Id="rId247" Type="http://schemas.openxmlformats.org/officeDocument/2006/relationships/image" Target="../media/image4348.png"/><Relationship Id="rId107" Type="http://schemas.openxmlformats.org/officeDocument/2006/relationships/image" Target="../media/image4278.png"/><Relationship Id="rId11" Type="http://schemas.openxmlformats.org/officeDocument/2006/relationships/image" Target="../media/image4230.png"/><Relationship Id="rId32" Type="http://schemas.openxmlformats.org/officeDocument/2006/relationships/customXml" Target="../ink/ink4453.xml"/><Relationship Id="rId53" Type="http://schemas.openxmlformats.org/officeDocument/2006/relationships/image" Target="../media/image4251.png"/><Relationship Id="rId74" Type="http://schemas.openxmlformats.org/officeDocument/2006/relationships/customXml" Target="../ink/ink4474.xml"/><Relationship Id="rId128" Type="http://schemas.openxmlformats.org/officeDocument/2006/relationships/customXml" Target="../ink/ink4501.xml"/><Relationship Id="rId149" Type="http://schemas.openxmlformats.org/officeDocument/2006/relationships/image" Target="../media/image4299.png"/><Relationship Id="rId5" Type="http://schemas.openxmlformats.org/officeDocument/2006/relationships/image" Target="../media/image4227.png"/><Relationship Id="rId95" Type="http://schemas.openxmlformats.org/officeDocument/2006/relationships/image" Target="../media/image4272.png"/><Relationship Id="rId160" Type="http://schemas.openxmlformats.org/officeDocument/2006/relationships/customXml" Target="../ink/ink4517.xml"/><Relationship Id="rId181" Type="http://schemas.openxmlformats.org/officeDocument/2006/relationships/image" Target="../media/image4315.png"/><Relationship Id="rId216" Type="http://schemas.openxmlformats.org/officeDocument/2006/relationships/customXml" Target="../ink/ink4545.xml"/><Relationship Id="rId237" Type="http://schemas.openxmlformats.org/officeDocument/2006/relationships/image" Target="../media/image4343.png"/><Relationship Id="rId258" Type="http://schemas.openxmlformats.org/officeDocument/2006/relationships/customXml" Target="../ink/ink4566.xml"/><Relationship Id="rId22" Type="http://schemas.openxmlformats.org/officeDocument/2006/relationships/customXml" Target="../ink/ink4448.xml"/><Relationship Id="rId43" Type="http://schemas.openxmlformats.org/officeDocument/2006/relationships/image" Target="../media/image4246.png"/><Relationship Id="rId64" Type="http://schemas.openxmlformats.org/officeDocument/2006/relationships/customXml" Target="../ink/ink4469.xml"/><Relationship Id="rId118" Type="http://schemas.openxmlformats.org/officeDocument/2006/relationships/customXml" Target="../ink/ink4496.xml"/><Relationship Id="rId139" Type="http://schemas.openxmlformats.org/officeDocument/2006/relationships/image" Target="../media/image4294.png"/><Relationship Id="rId85" Type="http://schemas.openxmlformats.org/officeDocument/2006/relationships/image" Target="../media/image4267.png"/><Relationship Id="rId150" Type="http://schemas.openxmlformats.org/officeDocument/2006/relationships/customXml" Target="../ink/ink4512.xml"/><Relationship Id="rId171" Type="http://schemas.openxmlformats.org/officeDocument/2006/relationships/image" Target="../media/image4310.png"/><Relationship Id="rId192" Type="http://schemas.openxmlformats.org/officeDocument/2006/relationships/customXml" Target="../ink/ink4533.xml"/><Relationship Id="rId206" Type="http://schemas.openxmlformats.org/officeDocument/2006/relationships/customXml" Target="../ink/ink4540.xml"/><Relationship Id="rId227" Type="http://schemas.openxmlformats.org/officeDocument/2006/relationships/image" Target="../media/image4338.png"/><Relationship Id="rId248" Type="http://schemas.openxmlformats.org/officeDocument/2006/relationships/customXml" Target="../ink/ink4561.xml"/><Relationship Id="rId12" Type="http://schemas.openxmlformats.org/officeDocument/2006/relationships/customXml" Target="../ink/ink4443.xml"/><Relationship Id="rId33" Type="http://schemas.openxmlformats.org/officeDocument/2006/relationships/image" Target="../media/image4241.png"/><Relationship Id="rId108" Type="http://schemas.openxmlformats.org/officeDocument/2006/relationships/customXml" Target="../ink/ink4491.xml"/><Relationship Id="rId129" Type="http://schemas.openxmlformats.org/officeDocument/2006/relationships/image" Target="../media/image4289.png"/><Relationship Id="rId54" Type="http://schemas.openxmlformats.org/officeDocument/2006/relationships/customXml" Target="../ink/ink4464.xml"/><Relationship Id="rId75" Type="http://schemas.openxmlformats.org/officeDocument/2006/relationships/image" Target="../media/image4262.png"/><Relationship Id="rId96" Type="http://schemas.openxmlformats.org/officeDocument/2006/relationships/customXml" Target="../ink/ink4485.xml"/><Relationship Id="rId140" Type="http://schemas.openxmlformats.org/officeDocument/2006/relationships/customXml" Target="../ink/ink4507.xml"/><Relationship Id="rId161" Type="http://schemas.openxmlformats.org/officeDocument/2006/relationships/image" Target="../media/image4305.png"/><Relationship Id="rId182" Type="http://schemas.openxmlformats.org/officeDocument/2006/relationships/customXml" Target="../ink/ink4528.xml"/><Relationship Id="rId217" Type="http://schemas.openxmlformats.org/officeDocument/2006/relationships/image" Target="../media/image4333.png"/><Relationship Id="rId6" Type="http://schemas.openxmlformats.org/officeDocument/2006/relationships/customXml" Target="../ink/ink4440.xml"/><Relationship Id="rId238" Type="http://schemas.openxmlformats.org/officeDocument/2006/relationships/customXml" Target="../ink/ink4556.xml"/><Relationship Id="rId259" Type="http://schemas.openxmlformats.org/officeDocument/2006/relationships/image" Target="../media/image4354.png"/><Relationship Id="rId23" Type="http://schemas.openxmlformats.org/officeDocument/2006/relationships/image" Target="../media/image4236.png"/><Relationship Id="rId119" Type="http://schemas.openxmlformats.org/officeDocument/2006/relationships/image" Target="../media/image4284.png"/><Relationship Id="rId44" Type="http://schemas.openxmlformats.org/officeDocument/2006/relationships/customXml" Target="../ink/ink4459.xml"/><Relationship Id="rId65" Type="http://schemas.openxmlformats.org/officeDocument/2006/relationships/image" Target="../media/image4257.png"/><Relationship Id="rId86" Type="http://schemas.openxmlformats.org/officeDocument/2006/relationships/customXml" Target="../ink/ink4480.xml"/><Relationship Id="rId130" Type="http://schemas.openxmlformats.org/officeDocument/2006/relationships/customXml" Target="../ink/ink4502.xml"/><Relationship Id="rId151" Type="http://schemas.openxmlformats.org/officeDocument/2006/relationships/image" Target="../media/image4300.png"/><Relationship Id="rId172" Type="http://schemas.openxmlformats.org/officeDocument/2006/relationships/customXml" Target="../ink/ink4523.xml"/><Relationship Id="rId193" Type="http://schemas.openxmlformats.org/officeDocument/2006/relationships/image" Target="../media/image4321.png"/><Relationship Id="rId207" Type="http://schemas.openxmlformats.org/officeDocument/2006/relationships/image" Target="../media/image4328.png"/><Relationship Id="rId228" Type="http://schemas.openxmlformats.org/officeDocument/2006/relationships/customXml" Target="../ink/ink4551.xml"/><Relationship Id="rId249" Type="http://schemas.openxmlformats.org/officeDocument/2006/relationships/image" Target="../media/image4349.png"/><Relationship Id="rId13" Type="http://schemas.openxmlformats.org/officeDocument/2006/relationships/image" Target="../media/image4231.png"/><Relationship Id="rId109" Type="http://schemas.openxmlformats.org/officeDocument/2006/relationships/image" Target="../media/image4279.png"/><Relationship Id="rId260" Type="http://schemas.openxmlformats.org/officeDocument/2006/relationships/image" Target="../media/image7.emf"/><Relationship Id="rId34" Type="http://schemas.openxmlformats.org/officeDocument/2006/relationships/customXml" Target="../ink/ink4454.xml"/><Relationship Id="rId55" Type="http://schemas.openxmlformats.org/officeDocument/2006/relationships/image" Target="../media/image4252.png"/><Relationship Id="rId76" Type="http://schemas.openxmlformats.org/officeDocument/2006/relationships/customXml" Target="../ink/ink4475.xml"/><Relationship Id="rId97" Type="http://schemas.openxmlformats.org/officeDocument/2006/relationships/image" Target="../media/image4273.png"/><Relationship Id="rId120" Type="http://schemas.openxmlformats.org/officeDocument/2006/relationships/customXml" Target="../ink/ink4497.xml"/><Relationship Id="rId141" Type="http://schemas.openxmlformats.org/officeDocument/2006/relationships/image" Target="../media/image4295.png"/><Relationship Id="rId7" Type="http://schemas.openxmlformats.org/officeDocument/2006/relationships/image" Target="../media/image4228.png"/><Relationship Id="rId162" Type="http://schemas.openxmlformats.org/officeDocument/2006/relationships/customXml" Target="../ink/ink4518.xml"/><Relationship Id="rId183" Type="http://schemas.openxmlformats.org/officeDocument/2006/relationships/image" Target="../media/image4316.png"/><Relationship Id="rId218" Type="http://schemas.openxmlformats.org/officeDocument/2006/relationships/customXml" Target="../ink/ink4546.xml"/><Relationship Id="rId239" Type="http://schemas.openxmlformats.org/officeDocument/2006/relationships/image" Target="../media/image4344.png"/><Relationship Id="rId250" Type="http://schemas.openxmlformats.org/officeDocument/2006/relationships/customXml" Target="../ink/ink4562.xml"/><Relationship Id="rId24" Type="http://schemas.openxmlformats.org/officeDocument/2006/relationships/customXml" Target="../ink/ink4449.xml"/><Relationship Id="rId45" Type="http://schemas.openxmlformats.org/officeDocument/2006/relationships/image" Target="../media/image4247.png"/><Relationship Id="rId66" Type="http://schemas.openxmlformats.org/officeDocument/2006/relationships/customXml" Target="../ink/ink4470.xml"/><Relationship Id="rId87" Type="http://schemas.openxmlformats.org/officeDocument/2006/relationships/image" Target="../media/image4268.png"/><Relationship Id="rId110" Type="http://schemas.openxmlformats.org/officeDocument/2006/relationships/customXml" Target="../ink/ink4492.xml"/><Relationship Id="rId131" Type="http://schemas.openxmlformats.org/officeDocument/2006/relationships/image" Target="../media/image4290.png"/><Relationship Id="rId152" Type="http://schemas.openxmlformats.org/officeDocument/2006/relationships/customXml" Target="../ink/ink4513.xml"/><Relationship Id="rId173" Type="http://schemas.openxmlformats.org/officeDocument/2006/relationships/image" Target="../media/image4311.png"/><Relationship Id="rId194" Type="http://schemas.openxmlformats.org/officeDocument/2006/relationships/customXml" Target="../ink/ink4534.xml"/><Relationship Id="rId208" Type="http://schemas.openxmlformats.org/officeDocument/2006/relationships/customXml" Target="../ink/ink4541.xml"/><Relationship Id="rId229" Type="http://schemas.openxmlformats.org/officeDocument/2006/relationships/image" Target="../media/image4339.png"/><Relationship Id="rId240" Type="http://schemas.openxmlformats.org/officeDocument/2006/relationships/customXml" Target="../ink/ink4557.xml"/><Relationship Id="rId14" Type="http://schemas.openxmlformats.org/officeDocument/2006/relationships/customXml" Target="../ink/ink4444.xml"/><Relationship Id="rId35" Type="http://schemas.openxmlformats.org/officeDocument/2006/relationships/image" Target="../media/image4242.png"/><Relationship Id="rId56" Type="http://schemas.openxmlformats.org/officeDocument/2006/relationships/customXml" Target="../ink/ink4465.xml"/><Relationship Id="rId77" Type="http://schemas.openxmlformats.org/officeDocument/2006/relationships/image" Target="../media/image4263.png"/><Relationship Id="rId100" Type="http://schemas.openxmlformats.org/officeDocument/2006/relationships/customXml" Target="../ink/ink4487.xml"/><Relationship Id="rId8" Type="http://schemas.openxmlformats.org/officeDocument/2006/relationships/customXml" Target="../ink/ink4441.xml"/><Relationship Id="rId98" Type="http://schemas.openxmlformats.org/officeDocument/2006/relationships/customXml" Target="../ink/ink4486.xml"/><Relationship Id="rId121" Type="http://schemas.openxmlformats.org/officeDocument/2006/relationships/image" Target="../media/image4285.png"/><Relationship Id="rId142" Type="http://schemas.openxmlformats.org/officeDocument/2006/relationships/customXml" Target="../ink/ink4508.xml"/><Relationship Id="rId163" Type="http://schemas.openxmlformats.org/officeDocument/2006/relationships/image" Target="../media/image4306.png"/><Relationship Id="rId184" Type="http://schemas.openxmlformats.org/officeDocument/2006/relationships/customXml" Target="../ink/ink4529.xml"/><Relationship Id="rId219" Type="http://schemas.openxmlformats.org/officeDocument/2006/relationships/image" Target="../media/image4334.png"/><Relationship Id="rId230" Type="http://schemas.openxmlformats.org/officeDocument/2006/relationships/customXml" Target="../ink/ink4552.xml"/><Relationship Id="rId251" Type="http://schemas.openxmlformats.org/officeDocument/2006/relationships/image" Target="../media/image4350.png"/><Relationship Id="rId25" Type="http://schemas.openxmlformats.org/officeDocument/2006/relationships/image" Target="../media/image4237.png"/><Relationship Id="rId46" Type="http://schemas.openxmlformats.org/officeDocument/2006/relationships/customXml" Target="../ink/ink4460.xml"/><Relationship Id="rId67" Type="http://schemas.openxmlformats.org/officeDocument/2006/relationships/image" Target="../media/image4258.png"/><Relationship Id="rId88" Type="http://schemas.openxmlformats.org/officeDocument/2006/relationships/customXml" Target="../ink/ink4481.xml"/><Relationship Id="rId111" Type="http://schemas.openxmlformats.org/officeDocument/2006/relationships/image" Target="../media/image4280.png"/><Relationship Id="rId132" Type="http://schemas.openxmlformats.org/officeDocument/2006/relationships/customXml" Target="../ink/ink4503.xml"/><Relationship Id="rId153" Type="http://schemas.openxmlformats.org/officeDocument/2006/relationships/image" Target="../media/image4301.png"/><Relationship Id="rId174" Type="http://schemas.openxmlformats.org/officeDocument/2006/relationships/customXml" Target="../ink/ink4524.xml"/><Relationship Id="rId195" Type="http://schemas.openxmlformats.org/officeDocument/2006/relationships/image" Target="../media/image4322.png"/><Relationship Id="rId209" Type="http://schemas.openxmlformats.org/officeDocument/2006/relationships/image" Target="../media/image4329.png"/><Relationship Id="rId220" Type="http://schemas.openxmlformats.org/officeDocument/2006/relationships/customXml" Target="../ink/ink4547.xml"/><Relationship Id="rId241" Type="http://schemas.openxmlformats.org/officeDocument/2006/relationships/image" Target="../media/image4345.png"/><Relationship Id="rId15" Type="http://schemas.openxmlformats.org/officeDocument/2006/relationships/image" Target="../media/image4232.png"/><Relationship Id="rId36" Type="http://schemas.openxmlformats.org/officeDocument/2006/relationships/customXml" Target="../ink/ink4455.xml"/><Relationship Id="rId57" Type="http://schemas.openxmlformats.org/officeDocument/2006/relationships/image" Target="../media/image4253.png"/><Relationship Id="rId78" Type="http://schemas.openxmlformats.org/officeDocument/2006/relationships/customXml" Target="../ink/ink4476.xml"/><Relationship Id="rId99" Type="http://schemas.openxmlformats.org/officeDocument/2006/relationships/image" Target="../media/image4274.png"/><Relationship Id="rId101" Type="http://schemas.openxmlformats.org/officeDocument/2006/relationships/image" Target="../media/image4275.png"/><Relationship Id="rId122" Type="http://schemas.openxmlformats.org/officeDocument/2006/relationships/customXml" Target="../ink/ink4498.xml"/><Relationship Id="rId143" Type="http://schemas.openxmlformats.org/officeDocument/2006/relationships/image" Target="../media/image4296.png"/><Relationship Id="rId164" Type="http://schemas.openxmlformats.org/officeDocument/2006/relationships/customXml" Target="../ink/ink4519.xml"/><Relationship Id="rId185" Type="http://schemas.openxmlformats.org/officeDocument/2006/relationships/image" Target="../media/image4317.png"/><Relationship Id="rId9" Type="http://schemas.openxmlformats.org/officeDocument/2006/relationships/image" Target="../media/image4229.png"/><Relationship Id="rId210" Type="http://schemas.openxmlformats.org/officeDocument/2006/relationships/customXml" Target="../ink/ink4542.xml"/><Relationship Id="rId26" Type="http://schemas.openxmlformats.org/officeDocument/2006/relationships/customXml" Target="../ink/ink4450.xml"/><Relationship Id="rId231" Type="http://schemas.openxmlformats.org/officeDocument/2006/relationships/image" Target="../media/image4340.png"/><Relationship Id="rId252" Type="http://schemas.openxmlformats.org/officeDocument/2006/relationships/customXml" Target="../ink/ink4563.xml"/><Relationship Id="rId47" Type="http://schemas.openxmlformats.org/officeDocument/2006/relationships/image" Target="../media/image4248.png"/><Relationship Id="rId68" Type="http://schemas.openxmlformats.org/officeDocument/2006/relationships/customXml" Target="../ink/ink4471.xml"/><Relationship Id="rId89" Type="http://schemas.openxmlformats.org/officeDocument/2006/relationships/image" Target="../media/image4269.png"/><Relationship Id="rId112" Type="http://schemas.openxmlformats.org/officeDocument/2006/relationships/customXml" Target="../ink/ink4493.xml"/><Relationship Id="rId133" Type="http://schemas.openxmlformats.org/officeDocument/2006/relationships/image" Target="../media/image4291.png"/><Relationship Id="rId154" Type="http://schemas.openxmlformats.org/officeDocument/2006/relationships/customXml" Target="../ink/ink4514.xml"/><Relationship Id="rId175" Type="http://schemas.openxmlformats.org/officeDocument/2006/relationships/image" Target="../media/image4312.png"/><Relationship Id="rId196" Type="http://schemas.openxmlformats.org/officeDocument/2006/relationships/customXml" Target="../ink/ink4535.xml"/><Relationship Id="rId200" Type="http://schemas.openxmlformats.org/officeDocument/2006/relationships/customXml" Target="../ink/ink4537.xml"/><Relationship Id="rId16" Type="http://schemas.openxmlformats.org/officeDocument/2006/relationships/customXml" Target="../ink/ink4445.xml"/><Relationship Id="rId221" Type="http://schemas.openxmlformats.org/officeDocument/2006/relationships/image" Target="../media/image4335.png"/><Relationship Id="rId242" Type="http://schemas.openxmlformats.org/officeDocument/2006/relationships/customXml" Target="../ink/ink4558.xml"/><Relationship Id="rId37" Type="http://schemas.openxmlformats.org/officeDocument/2006/relationships/image" Target="../media/image4243.png"/><Relationship Id="rId58" Type="http://schemas.openxmlformats.org/officeDocument/2006/relationships/customXml" Target="../ink/ink4466.xml"/><Relationship Id="rId79" Type="http://schemas.openxmlformats.org/officeDocument/2006/relationships/image" Target="../media/image4264.png"/><Relationship Id="rId102" Type="http://schemas.openxmlformats.org/officeDocument/2006/relationships/customXml" Target="../ink/ink4488.xml"/><Relationship Id="rId123" Type="http://schemas.openxmlformats.org/officeDocument/2006/relationships/image" Target="../media/image4286.png"/><Relationship Id="rId144" Type="http://schemas.openxmlformats.org/officeDocument/2006/relationships/customXml" Target="../ink/ink4509.xml"/><Relationship Id="rId90" Type="http://schemas.openxmlformats.org/officeDocument/2006/relationships/customXml" Target="../ink/ink4482.xml"/><Relationship Id="rId165" Type="http://schemas.openxmlformats.org/officeDocument/2006/relationships/image" Target="../media/image4307.png"/><Relationship Id="rId186" Type="http://schemas.openxmlformats.org/officeDocument/2006/relationships/customXml" Target="../ink/ink4530.xml"/><Relationship Id="rId211" Type="http://schemas.openxmlformats.org/officeDocument/2006/relationships/image" Target="../media/image4330.png"/><Relationship Id="rId232" Type="http://schemas.openxmlformats.org/officeDocument/2006/relationships/customXml" Target="../ink/ink4553.xml"/><Relationship Id="rId253" Type="http://schemas.openxmlformats.org/officeDocument/2006/relationships/image" Target="../media/image4351.png"/><Relationship Id="rId27" Type="http://schemas.openxmlformats.org/officeDocument/2006/relationships/image" Target="../media/image4238.png"/><Relationship Id="rId48" Type="http://schemas.openxmlformats.org/officeDocument/2006/relationships/customXml" Target="../ink/ink4461.xml"/><Relationship Id="rId69" Type="http://schemas.openxmlformats.org/officeDocument/2006/relationships/image" Target="../media/image4259.png"/><Relationship Id="rId113" Type="http://schemas.openxmlformats.org/officeDocument/2006/relationships/image" Target="../media/image4281.png"/><Relationship Id="rId134" Type="http://schemas.openxmlformats.org/officeDocument/2006/relationships/customXml" Target="../ink/ink4504.xml"/><Relationship Id="rId80" Type="http://schemas.openxmlformats.org/officeDocument/2006/relationships/customXml" Target="../ink/ink4477.xml"/><Relationship Id="rId155" Type="http://schemas.openxmlformats.org/officeDocument/2006/relationships/image" Target="../media/image4302.png"/><Relationship Id="rId176" Type="http://schemas.openxmlformats.org/officeDocument/2006/relationships/customXml" Target="../ink/ink4525.xml"/><Relationship Id="rId197" Type="http://schemas.openxmlformats.org/officeDocument/2006/relationships/image" Target="../media/image4323.png"/><Relationship Id="rId201" Type="http://schemas.openxmlformats.org/officeDocument/2006/relationships/image" Target="../media/image4325.png"/><Relationship Id="rId222" Type="http://schemas.openxmlformats.org/officeDocument/2006/relationships/customXml" Target="../ink/ink4548.xml"/><Relationship Id="rId243" Type="http://schemas.openxmlformats.org/officeDocument/2006/relationships/image" Target="../media/image4346.png"/><Relationship Id="rId17" Type="http://schemas.openxmlformats.org/officeDocument/2006/relationships/image" Target="../media/image4233.png"/><Relationship Id="rId38" Type="http://schemas.openxmlformats.org/officeDocument/2006/relationships/customXml" Target="../ink/ink4456.xml"/><Relationship Id="rId59" Type="http://schemas.openxmlformats.org/officeDocument/2006/relationships/image" Target="../media/image4254.png"/><Relationship Id="rId103" Type="http://schemas.openxmlformats.org/officeDocument/2006/relationships/image" Target="../media/image4276.png"/><Relationship Id="rId124" Type="http://schemas.openxmlformats.org/officeDocument/2006/relationships/customXml" Target="../ink/ink4499.xml"/><Relationship Id="rId70" Type="http://schemas.openxmlformats.org/officeDocument/2006/relationships/customXml" Target="../ink/ink4472.xml"/><Relationship Id="rId91" Type="http://schemas.openxmlformats.org/officeDocument/2006/relationships/image" Target="../media/image4270.png"/><Relationship Id="rId145" Type="http://schemas.openxmlformats.org/officeDocument/2006/relationships/image" Target="../media/image4297.png"/><Relationship Id="rId166" Type="http://schemas.openxmlformats.org/officeDocument/2006/relationships/customXml" Target="../ink/ink4520.xml"/><Relationship Id="rId187" Type="http://schemas.openxmlformats.org/officeDocument/2006/relationships/image" Target="../media/image43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43.xml"/><Relationship Id="rId233" Type="http://schemas.openxmlformats.org/officeDocument/2006/relationships/image" Target="../media/image4341.png"/><Relationship Id="rId254" Type="http://schemas.openxmlformats.org/officeDocument/2006/relationships/customXml" Target="../ink/ink4564.xml"/><Relationship Id="rId28" Type="http://schemas.openxmlformats.org/officeDocument/2006/relationships/customXml" Target="../ink/ink4451.xml"/><Relationship Id="rId49" Type="http://schemas.openxmlformats.org/officeDocument/2006/relationships/image" Target="../media/image4249.png"/><Relationship Id="rId114" Type="http://schemas.openxmlformats.org/officeDocument/2006/relationships/customXml" Target="../ink/ink4494.xml"/><Relationship Id="rId60" Type="http://schemas.openxmlformats.org/officeDocument/2006/relationships/customXml" Target="../ink/ink4467.xml"/><Relationship Id="rId81" Type="http://schemas.openxmlformats.org/officeDocument/2006/relationships/image" Target="../media/image4265.png"/><Relationship Id="rId135" Type="http://schemas.openxmlformats.org/officeDocument/2006/relationships/image" Target="../media/image4292.png"/><Relationship Id="rId156" Type="http://schemas.openxmlformats.org/officeDocument/2006/relationships/customXml" Target="../ink/ink4515.xml"/><Relationship Id="rId177" Type="http://schemas.openxmlformats.org/officeDocument/2006/relationships/image" Target="../media/image4313.png"/><Relationship Id="rId198" Type="http://schemas.openxmlformats.org/officeDocument/2006/relationships/customXml" Target="../ink/ink4536.xml"/><Relationship Id="rId202" Type="http://schemas.openxmlformats.org/officeDocument/2006/relationships/customXml" Target="../ink/ink4538.xml"/><Relationship Id="rId223" Type="http://schemas.openxmlformats.org/officeDocument/2006/relationships/image" Target="../media/image4336.png"/><Relationship Id="rId244" Type="http://schemas.openxmlformats.org/officeDocument/2006/relationships/customXml" Target="../ink/ink4559.xml"/><Relationship Id="rId18" Type="http://schemas.openxmlformats.org/officeDocument/2006/relationships/customXml" Target="../ink/ink4446.xml"/><Relationship Id="rId39" Type="http://schemas.openxmlformats.org/officeDocument/2006/relationships/image" Target="../media/image4244.png"/><Relationship Id="rId50" Type="http://schemas.openxmlformats.org/officeDocument/2006/relationships/customXml" Target="../ink/ink4462.xml"/><Relationship Id="rId104" Type="http://schemas.openxmlformats.org/officeDocument/2006/relationships/customXml" Target="../ink/ink4489.xml"/><Relationship Id="rId125" Type="http://schemas.openxmlformats.org/officeDocument/2006/relationships/image" Target="../media/image4287.png"/><Relationship Id="rId146" Type="http://schemas.openxmlformats.org/officeDocument/2006/relationships/customXml" Target="../ink/ink4510.xml"/><Relationship Id="rId167" Type="http://schemas.openxmlformats.org/officeDocument/2006/relationships/image" Target="../media/image4308.png"/><Relationship Id="rId188" Type="http://schemas.openxmlformats.org/officeDocument/2006/relationships/customXml" Target="../ink/ink4531.xml"/><Relationship Id="rId71" Type="http://schemas.openxmlformats.org/officeDocument/2006/relationships/image" Target="../media/image4260.png"/><Relationship Id="rId92" Type="http://schemas.openxmlformats.org/officeDocument/2006/relationships/customXml" Target="../ink/ink4483.xml"/><Relationship Id="rId213" Type="http://schemas.openxmlformats.org/officeDocument/2006/relationships/image" Target="../media/image4331.png"/><Relationship Id="rId234" Type="http://schemas.openxmlformats.org/officeDocument/2006/relationships/customXml" Target="../ink/ink4554.xml"/><Relationship Id="rId2" Type="http://schemas.openxmlformats.org/officeDocument/2006/relationships/customXml" Target="../ink/ink4438.xml"/><Relationship Id="rId29" Type="http://schemas.openxmlformats.org/officeDocument/2006/relationships/image" Target="../media/image4239.png"/><Relationship Id="rId255" Type="http://schemas.openxmlformats.org/officeDocument/2006/relationships/image" Target="../media/image4352.png"/><Relationship Id="rId40" Type="http://schemas.openxmlformats.org/officeDocument/2006/relationships/customXml" Target="../ink/ink4457.xml"/><Relationship Id="rId115" Type="http://schemas.openxmlformats.org/officeDocument/2006/relationships/image" Target="../media/image4282.png"/><Relationship Id="rId136" Type="http://schemas.openxmlformats.org/officeDocument/2006/relationships/customXml" Target="../ink/ink4505.xml"/><Relationship Id="rId157" Type="http://schemas.openxmlformats.org/officeDocument/2006/relationships/image" Target="../media/image4303.png"/><Relationship Id="rId178" Type="http://schemas.openxmlformats.org/officeDocument/2006/relationships/customXml" Target="../ink/ink4526.xml"/><Relationship Id="rId61" Type="http://schemas.openxmlformats.org/officeDocument/2006/relationships/image" Target="../media/image4255.png"/><Relationship Id="rId82" Type="http://schemas.openxmlformats.org/officeDocument/2006/relationships/customXml" Target="../ink/ink4478.xml"/><Relationship Id="rId199" Type="http://schemas.openxmlformats.org/officeDocument/2006/relationships/image" Target="../media/image4324.png"/><Relationship Id="rId203" Type="http://schemas.openxmlformats.org/officeDocument/2006/relationships/image" Target="../media/image4326.png"/><Relationship Id="rId19" Type="http://schemas.openxmlformats.org/officeDocument/2006/relationships/image" Target="../media/image4234.png"/><Relationship Id="rId224" Type="http://schemas.openxmlformats.org/officeDocument/2006/relationships/customXml" Target="../ink/ink4549.xml"/><Relationship Id="rId245" Type="http://schemas.openxmlformats.org/officeDocument/2006/relationships/image" Target="../media/image4347.png"/><Relationship Id="rId30" Type="http://schemas.openxmlformats.org/officeDocument/2006/relationships/customXml" Target="../ink/ink4452.xml"/><Relationship Id="rId105" Type="http://schemas.openxmlformats.org/officeDocument/2006/relationships/image" Target="../media/image4277.png"/><Relationship Id="rId126" Type="http://schemas.openxmlformats.org/officeDocument/2006/relationships/customXml" Target="../ink/ink4500.xml"/><Relationship Id="rId147" Type="http://schemas.openxmlformats.org/officeDocument/2006/relationships/image" Target="../media/image4298.png"/><Relationship Id="rId168" Type="http://schemas.openxmlformats.org/officeDocument/2006/relationships/customXml" Target="../ink/ink4521.xml"/><Relationship Id="rId51" Type="http://schemas.openxmlformats.org/officeDocument/2006/relationships/image" Target="../media/image4250.png"/><Relationship Id="rId72" Type="http://schemas.openxmlformats.org/officeDocument/2006/relationships/customXml" Target="../ink/ink4473.xml"/><Relationship Id="rId93" Type="http://schemas.openxmlformats.org/officeDocument/2006/relationships/image" Target="../media/image4271.png"/><Relationship Id="rId189" Type="http://schemas.openxmlformats.org/officeDocument/2006/relationships/image" Target="../media/image4319.png"/><Relationship Id="rId3" Type="http://schemas.openxmlformats.org/officeDocument/2006/relationships/image" Target="../media/image4226.png"/><Relationship Id="rId214" Type="http://schemas.openxmlformats.org/officeDocument/2006/relationships/customXml" Target="../ink/ink4544.xml"/><Relationship Id="rId235" Type="http://schemas.openxmlformats.org/officeDocument/2006/relationships/image" Target="../media/image4342.png"/><Relationship Id="rId256" Type="http://schemas.openxmlformats.org/officeDocument/2006/relationships/customXml" Target="../ink/ink4565.xml"/><Relationship Id="rId116" Type="http://schemas.openxmlformats.org/officeDocument/2006/relationships/customXml" Target="../ink/ink4495.xml"/><Relationship Id="rId137" Type="http://schemas.openxmlformats.org/officeDocument/2006/relationships/image" Target="../media/image4293.png"/><Relationship Id="rId158" Type="http://schemas.openxmlformats.org/officeDocument/2006/relationships/customXml" Target="../ink/ink4516.xml"/><Relationship Id="rId20" Type="http://schemas.openxmlformats.org/officeDocument/2006/relationships/customXml" Target="../ink/ink4447.xml"/><Relationship Id="rId41" Type="http://schemas.openxmlformats.org/officeDocument/2006/relationships/image" Target="../media/image4245.png"/><Relationship Id="rId62" Type="http://schemas.openxmlformats.org/officeDocument/2006/relationships/customXml" Target="../ink/ink4468.xml"/><Relationship Id="rId83" Type="http://schemas.openxmlformats.org/officeDocument/2006/relationships/image" Target="../media/image4266.png"/><Relationship Id="rId179" Type="http://schemas.openxmlformats.org/officeDocument/2006/relationships/image" Target="../media/image4314.png"/><Relationship Id="rId190" Type="http://schemas.openxmlformats.org/officeDocument/2006/relationships/customXml" Target="../ink/ink4532.xml"/><Relationship Id="rId204" Type="http://schemas.openxmlformats.org/officeDocument/2006/relationships/customXml" Target="../ink/ink4539.xml"/><Relationship Id="rId225" Type="http://schemas.openxmlformats.org/officeDocument/2006/relationships/image" Target="../media/image4337.png"/><Relationship Id="rId246" Type="http://schemas.openxmlformats.org/officeDocument/2006/relationships/customXml" Target="../ink/ink4560.xml"/><Relationship Id="rId106" Type="http://schemas.openxmlformats.org/officeDocument/2006/relationships/customXml" Target="../ink/ink4490.xml"/><Relationship Id="rId127" Type="http://schemas.openxmlformats.org/officeDocument/2006/relationships/image" Target="../media/image4288.png"/><Relationship Id="rId10" Type="http://schemas.openxmlformats.org/officeDocument/2006/relationships/customXml" Target="../ink/ink4442.xml"/><Relationship Id="rId31" Type="http://schemas.openxmlformats.org/officeDocument/2006/relationships/image" Target="../media/image4240.png"/><Relationship Id="rId52" Type="http://schemas.openxmlformats.org/officeDocument/2006/relationships/customXml" Target="../ink/ink4463.xml"/><Relationship Id="rId73" Type="http://schemas.openxmlformats.org/officeDocument/2006/relationships/image" Target="../media/image4261.png"/><Relationship Id="rId94" Type="http://schemas.openxmlformats.org/officeDocument/2006/relationships/customXml" Target="../ink/ink4484.xml"/><Relationship Id="rId148" Type="http://schemas.openxmlformats.org/officeDocument/2006/relationships/customXml" Target="../ink/ink4511.xml"/><Relationship Id="rId169" Type="http://schemas.openxmlformats.org/officeDocument/2006/relationships/image" Target="../media/image4309.png"/><Relationship Id="rId4" Type="http://schemas.openxmlformats.org/officeDocument/2006/relationships/customXml" Target="../ink/ink4439.xml"/><Relationship Id="rId180" Type="http://schemas.openxmlformats.org/officeDocument/2006/relationships/customXml" Target="../ink/ink4527.xml"/><Relationship Id="rId215" Type="http://schemas.openxmlformats.org/officeDocument/2006/relationships/image" Target="../media/image4332.png"/><Relationship Id="rId236" Type="http://schemas.openxmlformats.org/officeDocument/2006/relationships/customXml" Target="../ink/ink4555.xml"/><Relationship Id="rId257" Type="http://schemas.openxmlformats.org/officeDocument/2006/relationships/image" Target="../media/image43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99" Type="http://schemas.openxmlformats.org/officeDocument/2006/relationships/customXml" Target="../ink/ink190.xml"/><Relationship Id="rId21" Type="http://schemas.openxmlformats.org/officeDocument/2006/relationships/customXml" Target="../ink/ink51.xml"/><Relationship Id="rId63" Type="http://schemas.openxmlformats.org/officeDocument/2006/relationships/customXml" Target="../ink/ink72.xml"/><Relationship Id="rId159" Type="http://schemas.openxmlformats.org/officeDocument/2006/relationships/customXml" Target="../ink/ink120.xml"/><Relationship Id="rId170" Type="http://schemas.openxmlformats.org/officeDocument/2006/relationships/image" Target="../media/image127.png"/><Relationship Id="rId226" Type="http://schemas.openxmlformats.org/officeDocument/2006/relationships/image" Target="../media/image155.png"/><Relationship Id="rId268" Type="http://schemas.openxmlformats.org/officeDocument/2006/relationships/image" Target="../media/image176.png"/><Relationship Id="rId32" Type="http://schemas.openxmlformats.org/officeDocument/2006/relationships/image" Target="../media/image58.png"/><Relationship Id="rId74" Type="http://schemas.openxmlformats.org/officeDocument/2006/relationships/image" Target="../media/image79.png"/><Relationship Id="rId128" Type="http://schemas.openxmlformats.org/officeDocument/2006/relationships/image" Target="../media/image106.png"/><Relationship Id="rId5" Type="http://schemas.openxmlformats.org/officeDocument/2006/relationships/customXml" Target="../ink/ink43.xml"/><Relationship Id="rId181" Type="http://schemas.openxmlformats.org/officeDocument/2006/relationships/customXml" Target="../ink/ink131.xml"/><Relationship Id="rId237" Type="http://schemas.openxmlformats.org/officeDocument/2006/relationships/customXml" Target="../ink/ink159.xml"/><Relationship Id="rId279" Type="http://schemas.openxmlformats.org/officeDocument/2006/relationships/customXml" Target="../ink/ink180.xml"/><Relationship Id="rId43" Type="http://schemas.openxmlformats.org/officeDocument/2006/relationships/customXml" Target="../ink/ink62.xml"/><Relationship Id="rId139" Type="http://schemas.openxmlformats.org/officeDocument/2006/relationships/customXml" Target="../ink/ink110.xml"/><Relationship Id="rId290" Type="http://schemas.openxmlformats.org/officeDocument/2006/relationships/image" Target="../media/image187.png"/><Relationship Id="rId304" Type="http://schemas.openxmlformats.org/officeDocument/2006/relationships/image" Target="../media/image194.png"/><Relationship Id="rId85" Type="http://schemas.openxmlformats.org/officeDocument/2006/relationships/customXml" Target="../ink/ink83.xml"/><Relationship Id="rId150" Type="http://schemas.openxmlformats.org/officeDocument/2006/relationships/image" Target="../media/image117.png"/><Relationship Id="rId192" Type="http://schemas.openxmlformats.org/officeDocument/2006/relationships/image" Target="../media/image138.png"/><Relationship Id="rId206" Type="http://schemas.openxmlformats.org/officeDocument/2006/relationships/image" Target="../media/image145.png"/><Relationship Id="rId248" Type="http://schemas.openxmlformats.org/officeDocument/2006/relationships/image" Target="../media/image166.png"/><Relationship Id="rId12" Type="http://schemas.openxmlformats.org/officeDocument/2006/relationships/image" Target="../media/image48.png"/><Relationship Id="rId108" Type="http://schemas.openxmlformats.org/officeDocument/2006/relationships/image" Target="../media/image96.png"/><Relationship Id="rId54" Type="http://schemas.openxmlformats.org/officeDocument/2006/relationships/image" Target="../media/image69.png"/><Relationship Id="rId96" Type="http://schemas.openxmlformats.org/officeDocument/2006/relationships/image" Target="../media/image90.png"/><Relationship Id="rId161" Type="http://schemas.openxmlformats.org/officeDocument/2006/relationships/customXml" Target="../ink/ink121.xml"/><Relationship Id="rId217" Type="http://schemas.openxmlformats.org/officeDocument/2006/relationships/customXml" Target="../ink/ink149.xml"/><Relationship Id="rId6" Type="http://schemas.openxmlformats.org/officeDocument/2006/relationships/image" Target="../media/image45.png"/><Relationship Id="rId238" Type="http://schemas.openxmlformats.org/officeDocument/2006/relationships/image" Target="../media/image161.png"/><Relationship Id="rId259" Type="http://schemas.openxmlformats.org/officeDocument/2006/relationships/customXml" Target="../ink/ink170.xml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270" Type="http://schemas.openxmlformats.org/officeDocument/2006/relationships/image" Target="../media/image177.png"/><Relationship Id="rId291" Type="http://schemas.openxmlformats.org/officeDocument/2006/relationships/customXml" Target="../ink/ink186.xml"/><Relationship Id="rId44" Type="http://schemas.openxmlformats.org/officeDocument/2006/relationships/image" Target="../media/image64.png"/><Relationship Id="rId65" Type="http://schemas.openxmlformats.org/officeDocument/2006/relationships/customXml" Target="../ink/ink73.xml"/><Relationship Id="rId86" Type="http://schemas.openxmlformats.org/officeDocument/2006/relationships/image" Target="../media/image85.png"/><Relationship Id="rId130" Type="http://schemas.openxmlformats.org/officeDocument/2006/relationships/image" Target="../media/image107.png"/><Relationship Id="rId151" Type="http://schemas.openxmlformats.org/officeDocument/2006/relationships/customXml" Target="../ink/ink116.xml"/><Relationship Id="rId172" Type="http://schemas.openxmlformats.org/officeDocument/2006/relationships/image" Target="../media/image128.png"/><Relationship Id="rId193" Type="http://schemas.openxmlformats.org/officeDocument/2006/relationships/customXml" Target="../ink/ink137.xml"/><Relationship Id="rId207" Type="http://schemas.openxmlformats.org/officeDocument/2006/relationships/customXml" Target="../ink/ink144.xml"/><Relationship Id="rId228" Type="http://schemas.openxmlformats.org/officeDocument/2006/relationships/image" Target="../media/image156.png"/><Relationship Id="rId249" Type="http://schemas.openxmlformats.org/officeDocument/2006/relationships/customXml" Target="../ink/ink165.xml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260" Type="http://schemas.openxmlformats.org/officeDocument/2006/relationships/image" Target="../media/image172.png"/><Relationship Id="rId281" Type="http://schemas.openxmlformats.org/officeDocument/2006/relationships/customXml" Target="../ink/ink181.xml"/><Relationship Id="rId34" Type="http://schemas.openxmlformats.org/officeDocument/2006/relationships/image" Target="../media/image59.png"/><Relationship Id="rId55" Type="http://schemas.openxmlformats.org/officeDocument/2006/relationships/customXml" Target="../ink/ink68.xml"/><Relationship Id="rId76" Type="http://schemas.openxmlformats.org/officeDocument/2006/relationships/image" Target="../media/image80.png"/><Relationship Id="rId97" Type="http://schemas.openxmlformats.org/officeDocument/2006/relationships/customXml" Target="../ink/ink89.xml"/><Relationship Id="rId120" Type="http://schemas.openxmlformats.org/officeDocument/2006/relationships/image" Target="../media/image102.png"/><Relationship Id="rId141" Type="http://schemas.openxmlformats.org/officeDocument/2006/relationships/customXml" Target="../ink/ink111.xml"/><Relationship Id="rId7" Type="http://schemas.openxmlformats.org/officeDocument/2006/relationships/customXml" Target="../ink/ink44.xml"/><Relationship Id="rId162" Type="http://schemas.openxmlformats.org/officeDocument/2006/relationships/image" Target="../media/image123.png"/><Relationship Id="rId183" Type="http://schemas.openxmlformats.org/officeDocument/2006/relationships/customXml" Target="../ink/ink132.xml"/><Relationship Id="rId218" Type="http://schemas.openxmlformats.org/officeDocument/2006/relationships/image" Target="../media/image151.png"/><Relationship Id="rId239" Type="http://schemas.openxmlformats.org/officeDocument/2006/relationships/customXml" Target="../ink/ink160.xml"/><Relationship Id="rId250" Type="http://schemas.openxmlformats.org/officeDocument/2006/relationships/image" Target="../media/image167.png"/><Relationship Id="rId271" Type="http://schemas.openxmlformats.org/officeDocument/2006/relationships/customXml" Target="../ink/ink176.xml"/><Relationship Id="rId292" Type="http://schemas.openxmlformats.org/officeDocument/2006/relationships/image" Target="../media/image188.png"/><Relationship Id="rId24" Type="http://schemas.openxmlformats.org/officeDocument/2006/relationships/image" Target="../media/image54.png"/><Relationship Id="rId45" Type="http://schemas.openxmlformats.org/officeDocument/2006/relationships/customXml" Target="../ink/ink63.xml"/><Relationship Id="rId66" Type="http://schemas.openxmlformats.org/officeDocument/2006/relationships/image" Target="../media/image75.png"/><Relationship Id="rId87" Type="http://schemas.openxmlformats.org/officeDocument/2006/relationships/customXml" Target="../ink/ink84.xml"/><Relationship Id="rId110" Type="http://schemas.openxmlformats.org/officeDocument/2006/relationships/image" Target="../media/image97.png"/><Relationship Id="rId131" Type="http://schemas.openxmlformats.org/officeDocument/2006/relationships/customXml" Target="../ink/ink106.xml"/><Relationship Id="rId152" Type="http://schemas.openxmlformats.org/officeDocument/2006/relationships/image" Target="../media/image118.png"/><Relationship Id="rId173" Type="http://schemas.openxmlformats.org/officeDocument/2006/relationships/customXml" Target="../ink/ink127.xml"/><Relationship Id="rId194" Type="http://schemas.openxmlformats.org/officeDocument/2006/relationships/image" Target="../media/image139.png"/><Relationship Id="rId208" Type="http://schemas.openxmlformats.org/officeDocument/2006/relationships/image" Target="../media/image146.png"/><Relationship Id="rId229" Type="http://schemas.openxmlformats.org/officeDocument/2006/relationships/customXml" Target="../ink/ink155.xml"/><Relationship Id="rId240" Type="http://schemas.openxmlformats.org/officeDocument/2006/relationships/image" Target="../media/image162.png"/><Relationship Id="rId261" Type="http://schemas.openxmlformats.org/officeDocument/2006/relationships/customXml" Target="../ink/ink171.xml"/><Relationship Id="rId14" Type="http://schemas.openxmlformats.org/officeDocument/2006/relationships/image" Target="../media/image49.png"/><Relationship Id="rId35" Type="http://schemas.openxmlformats.org/officeDocument/2006/relationships/customXml" Target="../ink/ink58.xml"/><Relationship Id="rId56" Type="http://schemas.openxmlformats.org/officeDocument/2006/relationships/image" Target="../media/image70.png"/><Relationship Id="rId77" Type="http://schemas.openxmlformats.org/officeDocument/2006/relationships/customXml" Target="../ink/ink79.xml"/><Relationship Id="rId100" Type="http://schemas.openxmlformats.org/officeDocument/2006/relationships/image" Target="../media/image92.png"/><Relationship Id="rId282" Type="http://schemas.openxmlformats.org/officeDocument/2006/relationships/image" Target="../media/image183.png"/><Relationship Id="rId8" Type="http://schemas.openxmlformats.org/officeDocument/2006/relationships/image" Target="../media/image46.png"/><Relationship Id="rId98" Type="http://schemas.openxmlformats.org/officeDocument/2006/relationships/image" Target="../media/image91.png"/><Relationship Id="rId121" Type="http://schemas.openxmlformats.org/officeDocument/2006/relationships/customXml" Target="../ink/ink101.xml"/><Relationship Id="rId142" Type="http://schemas.openxmlformats.org/officeDocument/2006/relationships/image" Target="../media/image113.png"/><Relationship Id="rId163" Type="http://schemas.openxmlformats.org/officeDocument/2006/relationships/customXml" Target="../ink/ink122.xml"/><Relationship Id="rId184" Type="http://schemas.openxmlformats.org/officeDocument/2006/relationships/image" Target="../media/image134.png"/><Relationship Id="rId219" Type="http://schemas.openxmlformats.org/officeDocument/2006/relationships/customXml" Target="../ink/ink150.xml"/><Relationship Id="rId230" Type="http://schemas.openxmlformats.org/officeDocument/2006/relationships/image" Target="../media/image157.png"/><Relationship Id="rId251" Type="http://schemas.openxmlformats.org/officeDocument/2006/relationships/customXml" Target="../ink/ink166.xml"/><Relationship Id="rId25" Type="http://schemas.openxmlformats.org/officeDocument/2006/relationships/customXml" Target="../ink/ink53.xml"/><Relationship Id="rId46" Type="http://schemas.openxmlformats.org/officeDocument/2006/relationships/image" Target="../media/image65.png"/><Relationship Id="rId67" Type="http://schemas.openxmlformats.org/officeDocument/2006/relationships/customXml" Target="../ink/ink74.xml"/><Relationship Id="rId272" Type="http://schemas.openxmlformats.org/officeDocument/2006/relationships/image" Target="../media/image178.png"/><Relationship Id="rId293" Type="http://schemas.openxmlformats.org/officeDocument/2006/relationships/customXml" Target="../ink/ink187.xml"/><Relationship Id="rId88" Type="http://schemas.openxmlformats.org/officeDocument/2006/relationships/image" Target="../media/image86.png"/><Relationship Id="rId111" Type="http://schemas.openxmlformats.org/officeDocument/2006/relationships/customXml" Target="../ink/ink96.xml"/><Relationship Id="rId132" Type="http://schemas.openxmlformats.org/officeDocument/2006/relationships/image" Target="../media/image108.png"/><Relationship Id="rId153" Type="http://schemas.openxmlformats.org/officeDocument/2006/relationships/customXml" Target="../ink/ink117.xml"/><Relationship Id="rId174" Type="http://schemas.openxmlformats.org/officeDocument/2006/relationships/image" Target="../media/image129.png"/><Relationship Id="rId195" Type="http://schemas.openxmlformats.org/officeDocument/2006/relationships/customXml" Target="../ink/ink138.xml"/><Relationship Id="rId209" Type="http://schemas.openxmlformats.org/officeDocument/2006/relationships/customXml" Target="../ink/ink145.xml"/><Relationship Id="rId220" Type="http://schemas.openxmlformats.org/officeDocument/2006/relationships/image" Target="../media/image152.png"/><Relationship Id="rId241" Type="http://schemas.openxmlformats.org/officeDocument/2006/relationships/customXml" Target="../ink/ink161.xml"/><Relationship Id="rId15" Type="http://schemas.openxmlformats.org/officeDocument/2006/relationships/customXml" Target="../ink/ink48.xml"/><Relationship Id="rId36" Type="http://schemas.openxmlformats.org/officeDocument/2006/relationships/image" Target="../media/image60.png"/><Relationship Id="rId57" Type="http://schemas.openxmlformats.org/officeDocument/2006/relationships/customXml" Target="../ink/ink69.xml"/><Relationship Id="rId262" Type="http://schemas.openxmlformats.org/officeDocument/2006/relationships/image" Target="../media/image173.png"/><Relationship Id="rId283" Type="http://schemas.openxmlformats.org/officeDocument/2006/relationships/customXml" Target="../ink/ink182.xml"/><Relationship Id="rId78" Type="http://schemas.openxmlformats.org/officeDocument/2006/relationships/image" Target="../media/image81.png"/><Relationship Id="rId99" Type="http://schemas.openxmlformats.org/officeDocument/2006/relationships/customXml" Target="../ink/ink90.xml"/><Relationship Id="rId101" Type="http://schemas.openxmlformats.org/officeDocument/2006/relationships/customXml" Target="../ink/ink91.xml"/><Relationship Id="rId122" Type="http://schemas.openxmlformats.org/officeDocument/2006/relationships/image" Target="../media/image103.png"/><Relationship Id="rId143" Type="http://schemas.openxmlformats.org/officeDocument/2006/relationships/customXml" Target="../ink/ink112.xml"/><Relationship Id="rId164" Type="http://schemas.openxmlformats.org/officeDocument/2006/relationships/image" Target="../media/image124.png"/><Relationship Id="rId185" Type="http://schemas.openxmlformats.org/officeDocument/2006/relationships/customXml" Target="../ink/ink133.xml"/><Relationship Id="rId9" Type="http://schemas.openxmlformats.org/officeDocument/2006/relationships/customXml" Target="../ink/ink45.xml"/><Relationship Id="rId210" Type="http://schemas.openxmlformats.org/officeDocument/2006/relationships/image" Target="../media/image147.png"/><Relationship Id="rId26" Type="http://schemas.openxmlformats.org/officeDocument/2006/relationships/image" Target="../media/image55.png"/><Relationship Id="rId231" Type="http://schemas.openxmlformats.org/officeDocument/2006/relationships/customXml" Target="../ink/ink156.xml"/><Relationship Id="rId252" Type="http://schemas.openxmlformats.org/officeDocument/2006/relationships/image" Target="../media/image168.png"/><Relationship Id="rId273" Type="http://schemas.openxmlformats.org/officeDocument/2006/relationships/customXml" Target="../ink/ink177.xml"/><Relationship Id="rId294" Type="http://schemas.openxmlformats.org/officeDocument/2006/relationships/image" Target="../media/image189.png"/><Relationship Id="rId47" Type="http://schemas.openxmlformats.org/officeDocument/2006/relationships/customXml" Target="../ink/ink64.xml"/><Relationship Id="rId68" Type="http://schemas.openxmlformats.org/officeDocument/2006/relationships/image" Target="../media/image76.png"/><Relationship Id="rId89" Type="http://schemas.openxmlformats.org/officeDocument/2006/relationships/customXml" Target="../ink/ink85.xml"/><Relationship Id="rId112" Type="http://schemas.openxmlformats.org/officeDocument/2006/relationships/image" Target="../media/image98.png"/><Relationship Id="rId133" Type="http://schemas.openxmlformats.org/officeDocument/2006/relationships/customXml" Target="../ink/ink107.xml"/><Relationship Id="rId154" Type="http://schemas.openxmlformats.org/officeDocument/2006/relationships/image" Target="../media/image119.png"/><Relationship Id="rId175" Type="http://schemas.openxmlformats.org/officeDocument/2006/relationships/customXml" Target="../ink/ink128.xml"/><Relationship Id="rId196" Type="http://schemas.openxmlformats.org/officeDocument/2006/relationships/image" Target="../media/image140.png"/><Relationship Id="rId200" Type="http://schemas.openxmlformats.org/officeDocument/2006/relationships/image" Target="../media/image142.png"/><Relationship Id="rId16" Type="http://schemas.openxmlformats.org/officeDocument/2006/relationships/image" Target="../media/image50.png"/><Relationship Id="rId221" Type="http://schemas.openxmlformats.org/officeDocument/2006/relationships/customXml" Target="../ink/ink151.xml"/><Relationship Id="rId242" Type="http://schemas.openxmlformats.org/officeDocument/2006/relationships/image" Target="../media/image163.png"/><Relationship Id="rId263" Type="http://schemas.openxmlformats.org/officeDocument/2006/relationships/customXml" Target="../ink/ink172.xml"/><Relationship Id="rId284" Type="http://schemas.openxmlformats.org/officeDocument/2006/relationships/image" Target="../media/image184.png"/><Relationship Id="rId37" Type="http://schemas.openxmlformats.org/officeDocument/2006/relationships/customXml" Target="../ink/ink59.xml"/><Relationship Id="rId58" Type="http://schemas.openxmlformats.org/officeDocument/2006/relationships/image" Target="../media/image71.png"/><Relationship Id="rId79" Type="http://schemas.openxmlformats.org/officeDocument/2006/relationships/customXml" Target="../ink/ink80.xml"/><Relationship Id="rId102" Type="http://schemas.openxmlformats.org/officeDocument/2006/relationships/image" Target="../media/image93.png"/><Relationship Id="rId123" Type="http://schemas.openxmlformats.org/officeDocument/2006/relationships/customXml" Target="../ink/ink102.xml"/><Relationship Id="rId144" Type="http://schemas.openxmlformats.org/officeDocument/2006/relationships/image" Target="../media/image114.png"/><Relationship Id="rId90" Type="http://schemas.openxmlformats.org/officeDocument/2006/relationships/image" Target="../media/image87.png"/><Relationship Id="rId165" Type="http://schemas.openxmlformats.org/officeDocument/2006/relationships/customXml" Target="../ink/ink123.xml"/><Relationship Id="rId186" Type="http://schemas.openxmlformats.org/officeDocument/2006/relationships/image" Target="../media/image135.png"/><Relationship Id="rId211" Type="http://schemas.openxmlformats.org/officeDocument/2006/relationships/customXml" Target="../ink/ink146.xml"/><Relationship Id="rId232" Type="http://schemas.openxmlformats.org/officeDocument/2006/relationships/image" Target="../media/image158.png"/><Relationship Id="rId253" Type="http://schemas.openxmlformats.org/officeDocument/2006/relationships/customXml" Target="../ink/ink167.xml"/><Relationship Id="rId274" Type="http://schemas.openxmlformats.org/officeDocument/2006/relationships/image" Target="../media/image179.png"/><Relationship Id="rId295" Type="http://schemas.openxmlformats.org/officeDocument/2006/relationships/customXml" Target="../ink/ink188.xml"/><Relationship Id="rId27" Type="http://schemas.openxmlformats.org/officeDocument/2006/relationships/customXml" Target="../ink/ink54.xml"/><Relationship Id="rId48" Type="http://schemas.openxmlformats.org/officeDocument/2006/relationships/image" Target="../media/image66.png"/><Relationship Id="rId69" Type="http://schemas.openxmlformats.org/officeDocument/2006/relationships/customXml" Target="../ink/ink75.xml"/><Relationship Id="rId113" Type="http://schemas.openxmlformats.org/officeDocument/2006/relationships/customXml" Target="../ink/ink97.xml"/><Relationship Id="rId134" Type="http://schemas.openxmlformats.org/officeDocument/2006/relationships/image" Target="../media/image109.png"/><Relationship Id="rId80" Type="http://schemas.openxmlformats.org/officeDocument/2006/relationships/image" Target="../media/image82.png"/><Relationship Id="rId155" Type="http://schemas.openxmlformats.org/officeDocument/2006/relationships/customXml" Target="../ink/ink118.xml"/><Relationship Id="rId176" Type="http://schemas.openxmlformats.org/officeDocument/2006/relationships/image" Target="../media/image130.png"/><Relationship Id="rId197" Type="http://schemas.openxmlformats.org/officeDocument/2006/relationships/customXml" Target="../ink/ink139.xml"/><Relationship Id="rId201" Type="http://schemas.openxmlformats.org/officeDocument/2006/relationships/customXml" Target="../ink/ink141.xml"/><Relationship Id="rId222" Type="http://schemas.openxmlformats.org/officeDocument/2006/relationships/image" Target="../media/image153.png"/><Relationship Id="rId243" Type="http://schemas.openxmlformats.org/officeDocument/2006/relationships/customXml" Target="../ink/ink162.xml"/><Relationship Id="rId264" Type="http://schemas.openxmlformats.org/officeDocument/2006/relationships/image" Target="../media/image174.png"/><Relationship Id="rId285" Type="http://schemas.openxmlformats.org/officeDocument/2006/relationships/customXml" Target="../ink/ink183.xml"/><Relationship Id="rId17" Type="http://schemas.openxmlformats.org/officeDocument/2006/relationships/customXml" Target="../ink/ink49.xml"/><Relationship Id="rId38" Type="http://schemas.openxmlformats.org/officeDocument/2006/relationships/image" Target="../media/image61.png"/><Relationship Id="rId59" Type="http://schemas.openxmlformats.org/officeDocument/2006/relationships/customXml" Target="../ink/ink70.xml"/><Relationship Id="rId103" Type="http://schemas.openxmlformats.org/officeDocument/2006/relationships/customXml" Target="../ink/ink92.xml"/><Relationship Id="rId124" Type="http://schemas.openxmlformats.org/officeDocument/2006/relationships/image" Target="../media/image104.png"/><Relationship Id="rId70" Type="http://schemas.openxmlformats.org/officeDocument/2006/relationships/image" Target="../media/image77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66" Type="http://schemas.openxmlformats.org/officeDocument/2006/relationships/image" Target="../media/image125.png"/><Relationship Id="rId187" Type="http://schemas.openxmlformats.org/officeDocument/2006/relationships/customXml" Target="../ink/ink1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8.png"/><Relationship Id="rId233" Type="http://schemas.openxmlformats.org/officeDocument/2006/relationships/customXml" Target="../ink/ink157.xml"/><Relationship Id="rId254" Type="http://schemas.openxmlformats.org/officeDocument/2006/relationships/image" Target="../media/image169.png"/><Relationship Id="rId28" Type="http://schemas.openxmlformats.org/officeDocument/2006/relationships/image" Target="../media/image56.png"/><Relationship Id="rId49" Type="http://schemas.openxmlformats.org/officeDocument/2006/relationships/customXml" Target="../ink/ink65.xml"/><Relationship Id="rId114" Type="http://schemas.openxmlformats.org/officeDocument/2006/relationships/image" Target="../media/image99.png"/><Relationship Id="rId275" Type="http://schemas.openxmlformats.org/officeDocument/2006/relationships/customXml" Target="../ink/ink178.xml"/><Relationship Id="rId296" Type="http://schemas.openxmlformats.org/officeDocument/2006/relationships/image" Target="../media/image190.png"/><Relationship Id="rId300" Type="http://schemas.openxmlformats.org/officeDocument/2006/relationships/image" Target="../media/image192.png"/><Relationship Id="rId60" Type="http://schemas.openxmlformats.org/officeDocument/2006/relationships/image" Target="../media/image72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56" Type="http://schemas.openxmlformats.org/officeDocument/2006/relationships/image" Target="../media/image120.png"/><Relationship Id="rId177" Type="http://schemas.openxmlformats.org/officeDocument/2006/relationships/customXml" Target="../ink/ink129.xml"/><Relationship Id="rId198" Type="http://schemas.openxmlformats.org/officeDocument/2006/relationships/image" Target="../media/image141.png"/><Relationship Id="rId202" Type="http://schemas.openxmlformats.org/officeDocument/2006/relationships/image" Target="../media/image143.png"/><Relationship Id="rId223" Type="http://schemas.openxmlformats.org/officeDocument/2006/relationships/customXml" Target="../ink/ink152.xml"/><Relationship Id="rId244" Type="http://schemas.openxmlformats.org/officeDocument/2006/relationships/image" Target="../media/image164.png"/><Relationship Id="rId18" Type="http://schemas.openxmlformats.org/officeDocument/2006/relationships/image" Target="../media/image51.png"/><Relationship Id="rId39" Type="http://schemas.openxmlformats.org/officeDocument/2006/relationships/customXml" Target="../ink/ink60.xml"/><Relationship Id="rId265" Type="http://schemas.openxmlformats.org/officeDocument/2006/relationships/customXml" Target="../ink/ink173.xml"/><Relationship Id="rId286" Type="http://schemas.openxmlformats.org/officeDocument/2006/relationships/image" Target="../media/image185.png"/><Relationship Id="rId50" Type="http://schemas.openxmlformats.org/officeDocument/2006/relationships/image" Target="../media/image67.png"/><Relationship Id="rId104" Type="http://schemas.openxmlformats.org/officeDocument/2006/relationships/image" Target="../media/image94.png"/><Relationship Id="rId125" Type="http://schemas.openxmlformats.org/officeDocument/2006/relationships/customXml" Target="../ink/ink103.xml"/><Relationship Id="rId146" Type="http://schemas.openxmlformats.org/officeDocument/2006/relationships/image" Target="../media/image115.png"/><Relationship Id="rId167" Type="http://schemas.openxmlformats.org/officeDocument/2006/relationships/customXml" Target="../ink/ink124.xml"/><Relationship Id="rId188" Type="http://schemas.openxmlformats.org/officeDocument/2006/relationships/image" Target="../media/image136.png"/><Relationship Id="rId71" Type="http://schemas.openxmlformats.org/officeDocument/2006/relationships/customXml" Target="../ink/ink76.xml"/><Relationship Id="rId92" Type="http://schemas.openxmlformats.org/officeDocument/2006/relationships/image" Target="../media/image88.png"/><Relationship Id="rId213" Type="http://schemas.openxmlformats.org/officeDocument/2006/relationships/customXml" Target="../ink/ink147.xml"/><Relationship Id="rId234" Type="http://schemas.openxmlformats.org/officeDocument/2006/relationships/image" Target="../media/image159.png"/><Relationship Id="rId2" Type="http://schemas.openxmlformats.org/officeDocument/2006/relationships/image" Target="../media/image3.emf"/><Relationship Id="rId29" Type="http://schemas.openxmlformats.org/officeDocument/2006/relationships/customXml" Target="../ink/ink55.xml"/><Relationship Id="rId255" Type="http://schemas.openxmlformats.org/officeDocument/2006/relationships/customXml" Target="../ink/ink168.xml"/><Relationship Id="rId276" Type="http://schemas.openxmlformats.org/officeDocument/2006/relationships/image" Target="../media/image180.png"/><Relationship Id="rId297" Type="http://schemas.openxmlformats.org/officeDocument/2006/relationships/customXml" Target="../ink/ink189.xml"/><Relationship Id="rId40" Type="http://schemas.openxmlformats.org/officeDocument/2006/relationships/image" Target="../media/image62.png"/><Relationship Id="rId115" Type="http://schemas.openxmlformats.org/officeDocument/2006/relationships/customXml" Target="../ink/ink98.xml"/><Relationship Id="rId136" Type="http://schemas.openxmlformats.org/officeDocument/2006/relationships/image" Target="../media/image110.png"/><Relationship Id="rId157" Type="http://schemas.openxmlformats.org/officeDocument/2006/relationships/customXml" Target="../ink/ink119.xml"/><Relationship Id="rId178" Type="http://schemas.openxmlformats.org/officeDocument/2006/relationships/image" Target="../media/image131.png"/><Relationship Id="rId301" Type="http://schemas.openxmlformats.org/officeDocument/2006/relationships/customXml" Target="../ink/ink191.xml"/><Relationship Id="rId61" Type="http://schemas.openxmlformats.org/officeDocument/2006/relationships/customXml" Target="../ink/ink71.xml"/><Relationship Id="rId82" Type="http://schemas.openxmlformats.org/officeDocument/2006/relationships/image" Target="../media/image83.png"/><Relationship Id="rId199" Type="http://schemas.openxmlformats.org/officeDocument/2006/relationships/customXml" Target="../ink/ink140.xml"/><Relationship Id="rId203" Type="http://schemas.openxmlformats.org/officeDocument/2006/relationships/customXml" Target="../ink/ink142.xml"/><Relationship Id="rId19" Type="http://schemas.openxmlformats.org/officeDocument/2006/relationships/customXml" Target="../ink/ink50.xml"/><Relationship Id="rId224" Type="http://schemas.openxmlformats.org/officeDocument/2006/relationships/image" Target="../media/image154.png"/><Relationship Id="rId245" Type="http://schemas.openxmlformats.org/officeDocument/2006/relationships/customXml" Target="../ink/ink163.xml"/><Relationship Id="rId266" Type="http://schemas.openxmlformats.org/officeDocument/2006/relationships/image" Target="../media/image175.png"/><Relationship Id="rId287" Type="http://schemas.openxmlformats.org/officeDocument/2006/relationships/customXml" Target="../ink/ink184.xml"/><Relationship Id="rId30" Type="http://schemas.openxmlformats.org/officeDocument/2006/relationships/image" Target="../media/image57.png"/><Relationship Id="rId105" Type="http://schemas.openxmlformats.org/officeDocument/2006/relationships/customXml" Target="../ink/ink93.xml"/><Relationship Id="rId126" Type="http://schemas.openxmlformats.org/officeDocument/2006/relationships/image" Target="../media/image105.png"/><Relationship Id="rId147" Type="http://schemas.openxmlformats.org/officeDocument/2006/relationships/customXml" Target="../ink/ink114.xml"/><Relationship Id="rId168" Type="http://schemas.openxmlformats.org/officeDocument/2006/relationships/image" Target="../media/image126.png"/><Relationship Id="rId51" Type="http://schemas.openxmlformats.org/officeDocument/2006/relationships/customXml" Target="../ink/ink66.xml"/><Relationship Id="rId72" Type="http://schemas.openxmlformats.org/officeDocument/2006/relationships/image" Target="../media/image78.png"/><Relationship Id="rId93" Type="http://schemas.openxmlformats.org/officeDocument/2006/relationships/customXml" Target="../ink/ink87.xml"/><Relationship Id="rId189" Type="http://schemas.openxmlformats.org/officeDocument/2006/relationships/customXml" Target="../ink/ink135.xml"/><Relationship Id="rId3" Type="http://schemas.openxmlformats.org/officeDocument/2006/relationships/customXml" Target="../ink/ink42.xml"/><Relationship Id="rId214" Type="http://schemas.openxmlformats.org/officeDocument/2006/relationships/image" Target="../media/image149.png"/><Relationship Id="rId235" Type="http://schemas.openxmlformats.org/officeDocument/2006/relationships/customXml" Target="../ink/ink158.xml"/><Relationship Id="rId256" Type="http://schemas.openxmlformats.org/officeDocument/2006/relationships/image" Target="../media/image170.png"/><Relationship Id="rId277" Type="http://schemas.openxmlformats.org/officeDocument/2006/relationships/customXml" Target="../ink/ink179.xml"/><Relationship Id="rId298" Type="http://schemas.openxmlformats.org/officeDocument/2006/relationships/image" Target="../media/image191.png"/><Relationship Id="rId116" Type="http://schemas.openxmlformats.org/officeDocument/2006/relationships/image" Target="../media/image100.png"/><Relationship Id="rId137" Type="http://schemas.openxmlformats.org/officeDocument/2006/relationships/customXml" Target="../ink/ink109.xml"/><Relationship Id="rId158" Type="http://schemas.openxmlformats.org/officeDocument/2006/relationships/image" Target="../media/image121.png"/><Relationship Id="rId302" Type="http://schemas.openxmlformats.org/officeDocument/2006/relationships/image" Target="../media/image193.png"/><Relationship Id="rId20" Type="http://schemas.openxmlformats.org/officeDocument/2006/relationships/image" Target="../media/image52.png"/><Relationship Id="rId41" Type="http://schemas.openxmlformats.org/officeDocument/2006/relationships/customXml" Target="../ink/ink61.xml"/><Relationship Id="rId62" Type="http://schemas.openxmlformats.org/officeDocument/2006/relationships/image" Target="../media/image73.png"/><Relationship Id="rId83" Type="http://schemas.openxmlformats.org/officeDocument/2006/relationships/customXml" Target="../ink/ink82.xml"/><Relationship Id="rId179" Type="http://schemas.openxmlformats.org/officeDocument/2006/relationships/customXml" Target="../ink/ink130.xml"/><Relationship Id="rId190" Type="http://schemas.openxmlformats.org/officeDocument/2006/relationships/image" Target="../media/image137.png"/><Relationship Id="rId204" Type="http://schemas.openxmlformats.org/officeDocument/2006/relationships/image" Target="../media/image144.png"/><Relationship Id="rId225" Type="http://schemas.openxmlformats.org/officeDocument/2006/relationships/customXml" Target="../ink/ink153.xml"/><Relationship Id="rId246" Type="http://schemas.openxmlformats.org/officeDocument/2006/relationships/image" Target="../media/image165.png"/><Relationship Id="rId267" Type="http://schemas.openxmlformats.org/officeDocument/2006/relationships/customXml" Target="../ink/ink174.xml"/><Relationship Id="rId288" Type="http://schemas.openxmlformats.org/officeDocument/2006/relationships/image" Target="../media/image186.png"/><Relationship Id="rId106" Type="http://schemas.openxmlformats.org/officeDocument/2006/relationships/image" Target="../media/image95.png"/><Relationship Id="rId127" Type="http://schemas.openxmlformats.org/officeDocument/2006/relationships/customXml" Target="../ink/ink104.xml"/><Relationship Id="rId10" Type="http://schemas.openxmlformats.org/officeDocument/2006/relationships/image" Target="../media/image47.png"/><Relationship Id="rId31" Type="http://schemas.openxmlformats.org/officeDocument/2006/relationships/customXml" Target="../ink/ink56.xml"/><Relationship Id="rId52" Type="http://schemas.openxmlformats.org/officeDocument/2006/relationships/image" Target="../media/image68.png"/><Relationship Id="rId73" Type="http://schemas.openxmlformats.org/officeDocument/2006/relationships/customXml" Target="../ink/ink77.xml"/><Relationship Id="rId94" Type="http://schemas.openxmlformats.org/officeDocument/2006/relationships/image" Target="../media/image89.png"/><Relationship Id="rId148" Type="http://schemas.openxmlformats.org/officeDocument/2006/relationships/image" Target="../media/image116.png"/><Relationship Id="rId169" Type="http://schemas.openxmlformats.org/officeDocument/2006/relationships/customXml" Target="../ink/ink125.xml"/><Relationship Id="rId4" Type="http://schemas.openxmlformats.org/officeDocument/2006/relationships/image" Target="../media/image44.png"/><Relationship Id="rId180" Type="http://schemas.openxmlformats.org/officeDocument/2006/relationships/image" Target="../media/image132.png"/><Relationship Id="rId215" Type="http://schemas.openxmlformats.org/officeDocument/2006/relationships/customXml" Target="../ink/ink148.xml"/><Relationship Id="rId236" Type="http://schemas.openxmlformats.org/officeDocument/2006/relationships/image" Target="../media/image160.png"/><Relationship Id="rId257" Type="http://schemas.openxmlformats.org/officeDocument/2006/relationships/customXml" Target="../ink/ink169.xml"/><Relationship Id="rId278" Type="http://schemas.openxmlformats.org/officeDocument/2006/relationships/image" Target="../media/image181.png"/><Relationship Id="rId303" Type="http://schemas.openxmlformats.org/officeDocument/2006/relationships/customXml" Target="../ink/ink192.xml"/><Relationship Id="rId42" Type="http://schemas.openxmlformats.org/officeDocument/2006/relationships/image" Target="../media/image63.png"/><Relationship Id="rId84" Type="http://schemas.openxmlformats.org/officeDocument/2006/relationships/image" Target="../media/image84.png"/><Relationship Id="rId138" Type="http://schemas.openxmlformats.org/officeDocument/2006/relationships/image" Target="../media/image111.png"/><Relationship Id="rId191" Type="http://schemas.openxmlformats.org/officeDocument/2006/relationships/customXml" Target="../ink/ink136.xml"/><Relationship Id="rId205" Type="http://schemas.openxmlformats.org/officeDocument/2006/relationships/customXml" Target="../ink/ink143.xml"/><Relationship Id="rId247" Type="http://schemas.openxmlformats.org/officeDocument/2006/relationships/customXml" Target="../ink/ink164.xml"/><Relationship Id="rId107" Type="http://schemas.openxmlformats.org/officeDocument/2006/relationships/customXml" Target="../ink/ink94.xml"/><Relationship Id="rId289" Type="http://schemas.openxmlformats.org/officeDocument/2006/relationships/customXml" Target="../ink/ink185.xml"/><Relationship Id="rId11" Type="http://schemas.openxmlformats.org/officeDocument/2006/relationships/customXml" Target="../ink/ink46.xml"/><Relationship Id="rId53" Type="http://schemas.openxmlformats.org/officeDocument/2006/relationships/customXml" Target="../ink/ink67.xml"/><Relationship Id="rId149" Type="http://schemas.openxmlformats.org/officeDocument/2006/relationships/customXml" Target="../ink/ink115.xml"/><Relationship Id="rId95" Type="http://schemas.openxmlformats.org/officeDocument/2006/relationships/customXml" Target="../ink/ink88.xml"/><Relationship Id="rId160" Type="http://schemas.openxmlformats.org/officeDocument/2006/relationships/image" Target="../media/image122.png"/><Relationship Id="rId216" Type="http://schemas.openxmlformats.org/officeDocument/2006/relationships/image" Target="../media/image150.png"/><Relationship Id="rId258" Type="http://schemas.openxmlformats.org/officeDocument/2006/relationships/image" Target="../media/image171.png"/><Relationship Id="rId22" Type="http://schemas.openxmlformats.org/officeDocument/2006/relationships/image" Target="../media/image53.png"/><Relationship Id="rId64" Type="http://schemas.openxmlformats.org/officeDocument/2006/relationships/image" Target="../media/image74.png"/><Relationship Id="rId118" Type="http://schemas.openxmlformats.org/officeDocument/2006/relationships/image" Target="../media/image101.png"/><Relationship Id="rId171" Type="http://schemas.openxmlformats.org/officeDocument/2006/relationships/customXml" Target="../ink/ink126.xml"/><Relationship Id="rId227" Type="http://schemas.openxmlformats.org/officeDocument/2006/relationships/customXml" Target="../ink/ink154.xml"/><Relationship Id="rId269" Type="http://schemas.openxmlformats.org/officeDocument/2006/relationships/customXml" Target="../ink/ink175.xml"/><Relationship Id="rId33" Type="http://schemas.openxmlformats.org/officeDocument/2006/relationships/customXml" Target="../ink/ink57.xml"/><Relationship Id="rId129" Type="http://schemas.openxmlformats.org/officeDocument/2006/relationships/customXml" Target="../ink/ink105.xml"/><Relationship Id="rId280" Type="http://schemas.openxmlformats.org/officeDocument/2006/relationships/image" Target="../media/image182.png"/><Relationship Id="rId75" Type="http://schemas.openxmlformats.org/officeDocument/2006/relationships/customXml" Target="../ink/ink78.xml"/><Relationship Id="rId140" Type="http://schemas.openxmlformats.org/officeDocument/2006/relationships/image" Target="../media/image112.png"/><Relationship Id="rId182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1.png"/><Relationship Id="rId299" Type="http://schemas.openxmlformats.org/officeDocument/2006/relationships/image" Target="../media/image341.png"/><Relationship Id="rId21" Type="http://schemas.openxmlformats.org/officeDocument/2006/relationships/image" Target="../media/image204.png"/><Relationship Id="rId63" Type="http://schemas.openxmlformats.org/officeDocument/2006/relationships/image" Target="../media/image224.png"/><Relationship Id="rId159" Type="http://schemas.openxmlformats.org/officeDocument/2006/relationships/image" Target="../media/image271.png"/><Relationship Id="rId170" Type="http://schemas.openxmlformats.org/officeDocument/2006/relationships/customXml" Target="../ink/ink277.xml"/><Relationship Id="rId226" Type="http://schemas.openxmlformats.org/officeDocument/2006/relationships/customXml" Target="../ink/ink305.xml"/><Relationship Id="rId268" Type="http://schemas.openxmlformats.org/officeDocument/2006/relationships/customXml" Target="../ink/ink326.xml"/><Relationship Id="rId32" Type="http://schemas.openxmlformats.org/officeDocument/2006/relationships/customXml" Target="../ink/ink208.xml"/><Relationship Id="rId74" Type="http://schemas.openxmlformats.org/officeDocument/2006/relationships/customXml" Target="../ink/ink229.xml"/><Relationship Id="rId128" Type="http://schemas.openxmlformats.org/officeDocument/2006/relationships/customXml" Target="../ink/ink256.xml"/><Relationship Id="rId5" Type="http://schemas.openxmlformats.org/officeDocument/2006/relationships/image" Target="../media/image196.png"/><Relationship Id="rId181" Type="http://schemas.openxmlformats.org/officeDocument/2006/relationships/image" Target="../media/image282.png"/><Relationship Id="rId237" Type="http://schemas.openxmlformats.org/officeDocument/2006/relationships/image" Target="../media/image310.png"/><Relationship Id="rId279" Type="http://schemas.openxmlformats.org/officeDocument/2006/relationships/image" Target="../media/image331.png"/><Relationship Id="rId43" Type="http://schemas.openxmlformats.org/officeDocument/2006/relationships/image" Target="../media/image215.png"/><Relationship Id="rId139" Type="http://schemas.openxmlformats.org/officeDocument/2006/relationships/image" Target="../media/image261.png"/><Relationship Id="rId290" Type="http://schemas.openxmlformats.org/officeDocument/2006/relationships/customXml" Target="../ink/ink337.xml"/><Relationship Id="rId304" Type="http://schemas.openxmlformats.org/officeDocument/2006/relationships/customXml" Target="../ink/ink344.xml"/><Relationship Id="rId85" Type="http://schemas.openxmlformats.org/officeDocument/2006/relationships/image" Target="../media/image235.png"/><Relationship Id="rId150" Type="http://schemas.openxmlformats.org/officeDocument/2006/relationships/customXml" Target="../ink/ink267.xml"/><Relationship Id="rId192" Type="http://schemas.openxmlformats.org/officeDocument/2006/relationships/customXml" Target="../ink/ink288.xml"/><Relationship Id="rId206" Type="http://schemas.openxmlformats.org/officeDocument/2006/relationships/customXml" Target="../ink/ink295.xml"/><Relationship Id="rId248" Type="http://schemas.openxmlformats.org/officeDocument/2006/relationships/customXml" Target="../ink/ink316.xml"/><Relationship Id="rId12" Type="http://schemas.openxmlformats.org/officeDocument/2006/relationships/customXml" Target="../ink/ink198.xml"/><Relationship Id="rId108" Type="http://schemas.openxmlformats.org/officeDocument/2006/relationships/customXml" Target="../ink/ink246.xml"/><Relationship Id="rId315" Type="http://schemas.openxmlformats.org/officeDocument/2006/relationships/image" Target="../media/image349.png"/><Relationship Id="rId54" Type="http://schemas.openxmlformats.org/officeDocument/2006/relationships/customXml" Target="../ink/ink219.xml"/><Relationship Id="rId96" Type="http://schemas.openxmlformats.org/officeDocument/2006/relationships/customXml" Target="../ink/ink240.xml"/><Relationship Id="rId161" Type="http://schemas.openxmlformats.org/officeDocument/2006/relationships/image" Target="../media/image272.png"/><Relationship Id="rId217" Type="http://schemas.openxmlformats.org/officeDocument/2006/relationships/image" Target="../media/image300.png"/><Relationship Id="rId259" Type="http://schemas.openxmlformats.org/officeDocument/2006/relationships/image" Target="../media/image321.png"/><Relationship Id="rId23" Type="http://schemas.openxmlformats.org/officeDocument/2006/relationships/image" Target="../media/image205.png"/><Relationship Id="rId119" Type="http://schemas.openxmlformats.org/officeDocument/2006/relationships/image" Target="../media/image252.png"/><Relationship Id="rId270" Type="http://schemas.openxmlformats.org/officeDocument/2006/relationships/customXml" Target="../ink/ink327.xml"/><Relationship Id="rId65" Type="http://schemas.openxmlformats.org/officeDocument/2006/relationships/image" Target="../media/image225.png"/><Relationship Id="rId130" Type="http://schemas.openxmlformats.org/officeDocument/2006/relationships/customXml" Target="../ink/ink257.xml"/><Relationship Id="rId172" Type="http://schemas.openxmlformats.org/officeDocument/2006/relationships/customXml" Target="../ink/ink278.xml"/><Relationship Id="rId228" Type="http://schemas.openxmlformats.org/officeDocument/2006/relationships/customXml" Target="../ink/ink306.xml"/><Relationship Id="rId13" Type="http://schemas.openxmlformats.org/officeDocument/2006/relationships/image" Target="../media/image200.png"/><Relationship Id="rId109" Type="http://schemas.openxmlformats.org/officeDocument/2006/relationships/image" Target="../media/image247.png"/><Relationship Id="rId260" Type="http://schemas.openxmlformats.org/officeDocument/2006/relationships/customXml" Target="../ink/ink322.xml"/><Relationship Id="rId281" Type="http://schemas.openxmlformats.org/officeDocument/2006/relationships/image" Target="../media/image332.png"/><Relationship Id="rId316" Type="http://schemas.openxmlformats.org/officeDocument/2006/relationships/customXml" Target="../ink/ink350.xml"/><Relationship Id="rId34" Type="http://schemas.openxmlformats.org/officeDocument/2006/relationships/customXml" Target="../ink/ink209.xml"/><Relationship Id="rId55" Type="http://schemas.openxmlformats.org/officeDocument/2006/relationships/image" Target="../media/image220.png"/><Relationship Id="rId76" Type="http://schemas.openxmlformats.org/officeDocument/2006/relationships/customXml" Target="../ink/ink230.xml"/><Relationship Id="rId97" Type="http://schemas.openxmlformats.org/officeDocument/2006/relationships/image" Target="../media/image241.png"/><Relationship Id="rId120" Type="http://schemas.openxmlformats.org/officeDocument/2006/relationships/customXml" Target="../ink/ink252.xml"/><Relationship Id="rId141" Type="http://schemas.openxmlformats.org/officeDocument/2006/relationships/image" Target="../media/image262.png"/><Relationship Id="rId7" Type="http://schemas.openxmlformats.org/officeDocument/2006/relationships/image" Target="../media/image197.png"/><Relationship Id="rId162" Type="http://schemas.openxmlformats.org/officeDocument/2006/relationships/customXml" Target="../ink/ink273.xml"/><Relationship Id="rId183" Type="http://schemas.openxmlformats.org/officeDocument/2006/relationships/image" Target="../media/image283.png"/><Relationship Id="rId218" Type="http://schemas.openxmlformats.org/officeDocument/2006/relationships/customXml" Target="../ink/ink301.xml"/><Relationship Id="rId239" Type="http://schemas.openxmlformats.org/officeDocument/2006/relationships/image" Target="../media/image311.png"/><Relationship Id="rId250" Type="http://schemas.openxmlformats.org/officeDocument/2006/relationships/customXml" Target="../ink/ink317.xml"/><Relationship Id="rId271" Type="http://schemas.openxmlformats.org/officeDocument/2006/relationships/image" Target="../media/image327.png"/><Relationship Id="rId292" Type="http://schemas.openxmlformats.org/officeDocument/2006/relationships/customXml" Target="../ink/ink338.xml"/><Relationship Id="rId306" Type="http://schemas.openxmlformats.org/officeDocument/2006/relationships/customXml" Target="../ink/ink345.xml"/><Relationship Id="rId24" Type="http://schemas.openxmlformats.org/officeDocument/2006/relationships/customXml" Target="../ink/ink204.xml"/><Relationship Id="rId45" Type="http://schemas.openxmlformats.org/officeDocument/2006/relationships/image" Target="../media/image216.png"/><Relationship Id="rId66" Type="http://schemas.openxmlformats.org/officeDocument/2006/relationships/customXml" Target="../ink/ink225.xml"/><Relationship Id="rId87" Type="http://schemas.openxmlformats.org/officeDocument/2006/relationships/image" Target="../media/image236.png"/><Relationship Id="rId110" Type="http://schemas.openxmlformats.org/officeDocument/2006/relationships/customXml" Target="../ink/ink247.xml"/><Relationship Id="rId131" Type="http://schemas.openxmlformats.org/officeDocument/2006/relationships/image" Target="../media/image257.png"/><Relationship Id="rId152" Type="http://schemas.openxmlformats.org/officeDocument/2006/relationships/customXml" Target="../ink/ink268.xml"/><Relationship Id="rId173" Type="http://schemas.openxmlformats.org/officeDocument/2006/relationships/image" Target="../media/image278.png"/><Relationship Id="rId194" Type="http://schemas.openxmlformats.org/officeDocument/2006/relationships/customXml" Target="../ink/ink289.xml"/><Relationship Id="rId208" Type="http://schemas.openxmlformats.org/officeDocument/2006/relationships/customXml" Target="../ink/ink296.xml"/><Relationship Id="rId229" Type="http://schemas.openxmlformats.org/officeDocument/2006/relationships/image" Target="../media/image306.png"/><Relationship Id="rId240" Type="http://schemas.openxmlformats.org/officeDocument/2006/relationships/customXml" Target="../ink/ink312.xml"/><Relationship Id="rId261" Type="http://schemas.openxmlformats.org/officeDocument/2006/relationships/image" Target="../media/image322.png"/><Relationship Id="rId14" Type="http://schemas.openxmlformats.org/officeDocument/2006/relationships/customXml" Target="../ink/ink199.xml"/><Relationship Id="rId35" Type="http://schemas.openxmlformats.org/officeDocument/2006/relationships/image" Target="../media/image211.png"/><Relationship Id="rId56" Type="http://schemas.openxmlformats.org/officeDocument/2006/relationships/customXml" Target="../ink/ink220.xml"/><Relationship Id="rId77" Type="http://schemas.openxmlformats.org/officeDocument/2006/relationships/image" Target="../media/image231.png"/><Relationship Id="rId100" Type="http://schemas.openxmlformats.org/officeDocument/2006/relationships/customXml" Target="../ink/ink242.xml"/><Relationship Id="rId282" Type="http://schemas.openxmlformats.org/officeDocument/2006/relationships/customXml" Target="../ink/ink333.xml"/><Relationship Id="rId317" Type="http://schemas.openxmlformats.org/officeDocument/2006/relationships/image" Target="../media/image350.png"/><Relationship Id="rId8" Type="http://schemas.openxmlformats.org/officeDocument/2006/relationships/customXml" Target="../ink/ink196.xml"/><Relationship Id="rId98" Type="http://schemas.openxmlformats.org/officeDocument/2006/relationships/customXml" Target="../ink/ink241.xml"/><Relationship Id="rId121" Type="http://schemas.openxmlformats.org/officeDocument/2006/relationships/image" Target="../media/image253.png"/><Relationship Id="rId142" Type="http://schemas.openxmlformats.org/officeDocument/2006/relationships/customXml" Target="../ink/ink263.xml"/><Relationship Id="rId163" Type="http://schemas.openxmlformats.org/officeDocument/2006/relationships/image" Target="../media/image273.png"/><Relationship Id="rId184" Type="http://schemas.openxmlformats.org/officeDocument/2006/relationships/customXml" Target="../ink/ink284.xml"/><Relationship Id="rId219" Type="http://schemas.openxmlformats.org/officeDocument/2006/relationships/image" Target="../media/image301.png"/><Relationship Id="rId230" Type="http://schemas.openxmlformats.org/officeDocument/2006/relationships/customXml" Target="../ink/ink307.xml"/><Relationship Id="rId251" Type="http://schemas.openxmlformats.org/officeDocument/2006/relationships/image" Target="../media/image317.png"/><Relationship Id="rId25" Type="http://schemas.openxmlformats.org/officeDocument/2006/relationships/image" Target="../media/image206.png"/><Relationship Id="rId46" Type="http://schemas.openxmlformats.org/officeDocument/2006/relationships/customXml" Target="../ink/ink215.xml"/><Relationship Id="rId67" Type="http://schemas.openxmlformats.org/officeDocument/2006/relationships/image" Target="../media/image226.png"/><Relationship Id="rId272" Type="http://schemas.openxmlformats.org/officeDocument/2006/relationships/customXml" Target="../ink/ink328.xml"/><Relationship Id="rId293" Type="http://schemas.openxmlformats.org/officeDocument/2006/relationships/image" Target="../media/image338.png"/><Relationship Id="rId307" Type="http://schemas.openxmlformats.org/officeDocument/2006/relationships/image" Target="../media/image345.png"/><Relationship Id="rId88" Type="http://schemas.openxmlformats.org/officeDocument/2006/relationships/customXml" Target="../ink/ink236.xml"/><Relationship Id="rId111" Type="http://schemas.openxmlformats.org/officeDocument/2006/relationships/image" Target="../media/image248.png"/><Relationship Id="rId132" Type="http://schemas.openxmlformats.org/officeDocument/2006/relationships/customXml" Target="../ink/ink258.xml"/><Relationship Id="rId153" Type="http://schemas.openxmlformats.org/officeDocument/2006/relationships/image" Target="../media/image268.png"/><Relationship Id="rId174" Type="http://schemas.openxmlformats.org/officeDocument/2006/relationships/customXml" Target="../ink/ink279.xml"/><Relationship Id="rId195" Type="http://schemas.openxmlformats.org/officeDocument/2006/relationships/image" Target="../media/image289.png"/><Relationship Id="rId209" Type="http://schemas.openxmlformats.org/officeDocument/2006/relationships/image" Target="../media/image296.png"/><Relationship Id="rId220" Type="http://schemas.openxmlformats.org/officeDocument/2006/relationships/customXml" Target="../ink/ink302.xml"/><Relationship Id="rId241" Type="http://schemas.openxmlformats.org/officeDocument/2006/relationships/image" Target="../media/image312.png"/><Relationship Id="rId15" Type="http://schemas.openxmlformats.org/officeDocument/2006/relationships/image" Target="../media/image201.png"/><Relationship Id="rId36" Type="http://schemas.openxmlformats.org/officeDocument/2006/relationships/customXml" Target="../ink/ink210.xml"/><Relationship Id="rId57" Type="http://schemas.openxmlformats.org/officeDocument/2006/relationships/image" Target="../media/image221.png"/><Relationship Id="rId262" Type="http://schemas.openxmlformats.org/officeDocument/2006/relationships/customXml" Target="../ink/ink323.xml"/><Relationship Id="rId283" Type="http://schemas.openxmlformats.org/officeDocument/2006/relationships/image" Target="../media/image333.png"/><Relationship Id="rId78" Type="http://schemas.openxmlformats.org/officeDocument/2006/relationships/customXml" Target="../ink/ink231.xml"/><Relationship Id="rId99" Type="http://schemas.openxmlformats.org/officeDocument/2006/relationships/image" Target="../media/image242.png"/><Relationship Id="rId101" Type="http://schemas.openxmlformats.org/officeDocument/2006/relationships/image" Target="../media/image243.png"/><Relationship Id="rId122" Type="http://schemas.openxmlformats.org/officeDocument/2006/relationships/customXml" Target="../ink/ink253.xml"/><Relationship Id="rId143" Type="http://schemas.openxmlformats.org/officeDocument/2006/relationships/image" Target="../media/image263.png"/><Relationship Id="rId164" Type="http://schemas.openxmlformats.org/officeDocument/2006/relationships/customXml" Target="../ink/ink274.xml"/><Relationship Id="rId185" Type="http://schemas.openxmlformats.org/officeDocument/2006/relationships/image" Target="../media/image284.png"/><Relationship Id="rId9" Type="http://schemas.openxmlformats.org/officeDocument/2006/relationships/image" Target="../media/image198.png"/><Relationship Id="rId210" Type="http://schemas.openxmlformats.org/officeDocument/2006/relationships/customXml" Target="../ink/ink297.xml"/><Relationship Id="rId26" Type="http://schemas.openxmlformats.org/officeDocument/2006/relationships/customXml" Target="../ink/ink205.xml"/><Relationship Id="rId231" Type="http://schemas.openxmlformats.org/officeDocument/2006/relationships/image" Target="../media/image307.png"/><Relationship Id="rId252" Type="http://schemas.openxmlformats.org/officeDocument/2006/relationships/customXml" Target="../ink/ink318.xml"/><Relationship Id="rId273" Type="http://schemas.openxmlformats.org/officeDocument/2006/relationships/image" Target="../media/image328.png"/><Relationship Id="rId294" Type="http://schemas.openxmlformats.org/officeDocument/2006/relationships/customXml" Target="../ink/ink339.xml"/><Relationship Id="rId308" Type="http://schemas.openxmlformats.org/officeDocument/2006/relationships/customXml" Target="../ink/ink346.xml"/><Relationship Id="rId47" Type="http://schemas.openxmlformats.org/officeDocument/2006/relationships/image" Target="../media/image217.png"/><Relationship Id="rId68" Type="http://schemas.openxmlformats.org/officeDocument/2006/relationships/customXml" Target="../ink/ink226.xml"/><Relationship Id="rId89" Type="http://schemas.openxmlformats.org/officeDocument/2006/relationships/image" Target="../media/image237.png"/><Relationship Id="rId112" Type="http://schemas.openxmlformats.org/officeDocument/2006/relationships/customXml" Target="../ink/ink248.xml"/><Relationship Id="rId133" Type="http://schemas.openxmlformats.org/officeDocument/2006/relationships/image" Target="../media/image258.png"/><Relationship Id="rId154" Type="http://schemas.openxmlformats.org/officeDocument/2006/relationships/customXml" Target="../ink/ink269.xml"/><Relationship Id="rId175" Type="http://schemas.openxmlformats.org/officeDocument/2006/relationships/image" Target="../media/image279.png"/><Relationship Id="rId196" Type="http://schemas.openxmlformats.org/officeDocument/2006/relationships/customXml" Target="../ink/ink290.xml"/><Relationship Id="rId200" Type="http://schemas.openxmlformats.org/officeDocument/2006/relationships/customXml" Target="../ink/ink292.xml"/><Relationship Id="rId16" Type="http://schemas.openxmlformats.org/officeDocument/2006/relationships/customXml" Target="../ink/ink200.xml"/><Relationship Id="rId221" Type="http://schemas.openxmlformats.org/officeDocument/2006/relationships/image" Target="../media/image302.png"/><Relationship Id="rId242" Type="http://schemas.openxmlformats.org/officeDocument/2006/relationships/customXml" Target="../ink/ink313.xml"/><Relationship Id="rId263" Type="http://schemas.openxmlformats.org/officeDocument/2006/relationships/image" Target="../media/image323.png"/><Relationship Id="rId284" Type="http://schemas.openxmlformats.org/officeDocument/2006/relationships/customXml" Target="../ink/ink334.xml"/><Relationship Id="rId37" Type="http://schemas.openxmlformats.org/officeDocument/2006/relationships/image" Target="../media/image212.png"/><Relationship Id="rId58" Type="http://schemas.openxmlformats.org/officeDocument/2006/relationships/customXml" Target="../ink/ink221.xml"/><Relationship Id="rId79" Type="http://schemas.openxmlformats.org/officeDocument/2006/relationships/image" Target="../media/image232.png"/><Relationship Id="rId102" Type="http://schemas.openxmlformats.org/officeDocument/2006/relationships/customXml" Target="../ink/ink243.xml"/><Relationship Id="rId123" Type="http://schemas.openxmlformats.org/officeDocument/2006/relationships/image" Target="../media/image254.png"/><Relationship Id="rId144" Type="http://schemas.openxmlformats.org/officeDocument/2006/relationships/customXml" Target="../ink/ink264.xml"/><Relationship Id="rId90" Type="http://schemas.openxmlformats.org/officeDocument/2006/relationships/customXml" Target="../ink/ink237.xml"/><Relationship Id="rId165" Type="http://schemas.openxmlformats.org/officeDocument/2006/relationships/image" Target="../media/image274.png"/><Relationship Id="rId186" Type="http://schemas.openxmlformats.org/officeDocument/2006/relationships/customXml" Target="../ink/ink285.xml"/><Relationship Id="rId211" Type="http://schemas.openxmlformats.org/officeDocument/2006/relationships/image" Target="../media/image297.png"/><Relationship Id="rId232" Type="http://schemas.openxmlformats.org/officeDocument/2006/relationships/customXml" Target="../ink/ink308.xml"/><Relationship Id="rId253" Type="http://schemas.openxmlformats.org/officeDocument/2006/relationships/image" Target="../media/image318.png"/><Relationship Id="rId274" Type="http://schemas.openxmlformats.org/officeDocument/2006/relationships/customXml" Target="../ink/ink329.xml"/><Relationship Id="rId295" Type="http://schemas.openxmlformats.org/officeDocument/2006/relationships/image" Target="../media/image339.png"/><Relationship Id="rId309" Type="http://schemas.openxmlformats.org/officeDocument/2006/relationships/image" Target="../media/image346.png"/><Relationship Id="rId27" Type="http://schemas.openxmlformats.org/officeDocument/2006/relationships/image" Target="../media/image207.png"/><Relationship Id="rId48" Type="http://schemas.openxmlformats.org/officeDocument/2006/relationships/customXml" Target="../ink/ink216.xml"/><Relationship Id="rId69" Type="http://schemas.openxmlformats.org/officeDocument/2006/relationships/image" Target="../media/image227.png"/><Relationship Id="rId113" Type="http://schemas.openxmlformats.org/officeDocument/2006/relationships/image" Target="../media/image249.png"/><Relationship Id="rId134" Type="http://schemas.openxmlformats.org/officeDocument/2006/relationships/customXml" Target="../ink/ink259.xml"/><Relationship Id="rId80" Type="http://schemas.openxmlformats.org/officeDocument/2006/relationships/customXml" Target="../ink/ink232.xml"/><Relationship Id="rId155" Type="http://schemas.openxmlformats.org/officeDocument/2006/relationships/image" Target="../media/image269.png"/><Relationship Id="rId176" Type="http://schemas.openxmlformats.org/officeDocument/2006/relationships/customXml" Target="../ink/ink280.xml"/><Relationship Id="rId197" Type="http://schemas.openxmlformats.org/officeDocument/2006/relationships/image" Target="../media/image290.png"/><Relationship Id="rId201" Type="http://schemas.openxmlformats.org/officeDocument/2006/relationships/image" Target="../media/image292.png"/><Relationship Id="rId222" Type="http://schemas.openxmlformats.org/officeDocument/2006/relationships/customXml" Target="../ink/ink303.xml"/><Relationship Id="rId243" Type="http://schemas.openxmlformats.org/officeDocument/2006/relationships/image" Target="../media/image313.png"/><Relationship Id="rId264" Type="http://schemas.openxmlformats.org/officeDocument/2006/relationships/customXml" Target="../ink/ink324.xml"/><Relationship Id="rId285" Type="http://schemas.openxmlformats.org/officeDocument/2006/relationships/image" Target="../media/image334.png"/><Relationship Id="rId17" Type="http://schemas.openxmlformats.org/officeDocument/2006/relationships/image" Target="../media/image202.png"/><Relationship Id="rId38" Type="http://schemas.openxmlformats.org/officeDocument/2006/relationships/customXml" Target="../ink/ink211.xml"/><Relationship Id="rId59" Type="http://schemas.openxmlformats.org/officeDocument/2006/relationships/image" Target="../media/image222.png"/><Relationship Id="rId103" Type="http://schemas.openxmlformats.org/officeDocument/2006/relationships/image" Target="../media/image244.png"/><Relationship Id="rId124" Type="http://schemas.openxmlformats.org/officeDocument/2006/relationships/customXml" Target="../ink/ink254.xml"/><Relationship Id="rId310" Type="http://schemas.openxmlformats.org/officeDocument/2006/relationships/customXml" Target="../ink/ink347.xml"/><Relationship Id="rId70" Type="http://schemas.openxmlformats.org/officeDocument/2006/relationships/customXml" Target="../ink/ink227.xml"/><Relationship Id="rId91" Type="http://schemas.openxmlformats.org/officeDocument/2006/relationships/image" Target="../media/image238.png"/><Relationship Id="rId145" Type="http://schemas.openxmlformats.org/officeDocument/2006/relationships/image" Target="../media/image264.png"/><Relationship Id="rId166" Type="http://schemas.openxmlformats.org/officeDocument/2006/relationships/customXml" Target="../ink/ink275.xml"/><Relationship Id="rId187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8.xml"/><Relationship Id="rId233" Type="http://schemas.openxmlformats.org/officeDocument/2006/relationships/image" Target="../media/image308.png"/><Relationship Id="rId254" Type="http://schemas.openxmlformats.org/officeDocument/2006/relationships/customXml" Target="../ink/ink319.xml"/><Relationship Id="rId28" Type="http://schemas.openxmlformats.org/officeDocument/2006/relationships/customXml" Target="../ink/ink206.xml"/><Relationship Id="rId49" Type="http://schemas.openxmlformats.org/officeDocument/2006/relationships/image" Target="../media/image218.png"/><Relationship Id="rId114" Type="http://schemas.openxmlformats.org/officeDocument/2006/relationships/customXml" Target="../ink/ink249.xml"/><Relationship Id="rId275" Type="http://schemas.openxmlformats.org/officeDocument/2006/relationships/image" Target="../media/image329.png"/><Relationship Id="rId296" Type="http://schemas.openxmlformats.org/officeDocument/2006/relationships/customXml" Target="../ink/ink340.xml"/><Relationship Id="rId300" Type="http://schemas.openxmlformats.org/officeDocument/2006/relationships/customXml" Target="../ink/ink342.xml"/><Relationship Id="rId60" Type="http://schemas.openxmlformats.org/officeDocument/2006/relationships/customXml" Target="../ink/ink222.xml"/><Relationship Id="rId81" Type="http://schemas.openxmlformats.org/officeDocument/2006/relationships/image" Target="../media/image233.png"/><Relationship Id="rId135" Type="http://schemas.openxmlformats.org/officeDocument/2006/relationships/image" Target="../media/image259.png"/><Relationship Id="rId156" Type="http://schemas.openxmlformats.org/officeDocument/2006/relationships/customXml" Target="../ink/ink270.xml"/><Relationship Id="rId177" Type="http://schemas.openxmlformats.org/officeDocument/2006/relationships/image" Target="../media/image280.png"/><Relationship Id="rId198" Type="http://schemas.openxmlformats.org/officeDocument/2006/relationships/customXml" Target="../ink/ink291.xml"/><Relationship Id="rId202" Type="http://schemas.openxmlformats.org/officeDocument/2006/relationships/customXml" Target="../ink/ink293.xml"/><Relationship Id="rId223" Type="http://schemas.openxmlformats.org/officeDocument/2006/relationships/image" Target="../media/image303.png"/><Relationship Id="rId244" Type="http://schemas.openxmlformats.org/officeDocument/2006/relationships/customXml" Target="../ink/ink314.xml"/><Relationship Id="rId18" Type="http://schemas.openxmlformats.org/officeDocument/2006/relationships/customXml" Target="../ink/ink201.xml"/><Relationship Id="rId39" Type="http://schemas.openxmlformats.org/officeDocument/2006/relationships/image" Target="../media/image213.png"/><Relationship Id="rId265" Type="http://schemas.openxmlformats.org/officeDocument/2006/relationships/image" Target="../media/image324.png"/><Relationship Id="rId286" Type="http://schemas.openxmlformats.org/officeDocument/2006/relationships/customXml" Target="../ink/ink335.xml"/><Relationship Id="rId50" Type="http://schemas.openxmlformats.org/officeDocument/2006/relationships/customXml" Target="../ink/ink217.xml"/><Relationship Id="rId104" Type="http://schemas.openxmlformats.org/officeDocument/2006/relationships/customXml" Target="../ink/ink244.xml"/><Relationship Id="rId125" Type="http://schemas.openxmlformats.org/officeDocument/2006/relationships/image" Target="../media/image255.png"/><Relationship Id="rId146" Type="http://schemas.openxmlformats.org/officeDocument/2006/relationships/customXml" Target="../ink/ink265.xml"/><Relationship Id="rId167" Type="http://schemas.openxmlformats.org/officeDocument/2006/relationships/image" Target="../media/image275.png"/><Relationship Id="rId188" Type="http://schemas.openxmlformats.org/officeDocument/2006/relationships/customXml" Target="../ink/ink286.xml"/><Relationship Id="rId311" Type="http://schemas.openxmlformats.org/officeDocument/2006/relationships/image" Target="../media/image347.png"/><Relationship Id="rId71" Type="http://schemas.openxmlformats.org/officeDocument/2006/relationships/image" Target="../media/image228.png"/><Relationship Id="rId92" Type="http://schemas.openxmlformats.org/officeDocument/2006/relationships/customXml" Target="../ink/ink238.xml"/><Relationship Id="rId213" Type="http://schemas.openxmlformats.org/officeDocument/2006/relationships/image" Target="../media/image298.png"/><Relationship Id="rId234" Type="http://schemas.openxmlformats.org/officeDocument/2006/relationships/customXml" Target="../ink/ink309.xml"/><Relationship Id="rId2" Type="http://schemas.openxmlformats.org/officeDocument/2006/relationships/customXml" Target="../ink/ink193.xml"/><Relationship Id="rId29" Type="http://schemas.openxmlformats.org/officeDocument/2006/relationships/image" Target="../media/image208.png"/><Relationship Id="rId255" Type="http://schemas.openxmlformats.org/officeDocument/2006/relationships/image" Target="../media/image319.png"/><Relationship Id="rId276" Type="http://schemas.openxmlformats.org/officeDocument/2006/relationships/customXml" Target="../ink/ink330.xml"/><Relationship Id="rId297" Type="http://schemas.openxmlformats.org/officeDocument/2006/relationships/image" Target="../media/image340.png"/><Relationship Id="rId40" Type="http://schemas.openxmlformats.org/officeDocument/2006/relationships/customXml" Target="../ink/ink212.xml"/><Relationship Id="rId115" Type="http://schemas.openxmlformats.org/officeDocument/2006/relationships/image" Target="../media/image250.png"/><Relationship Id="rId136" Type="http://schemas.openxmlformats.org/officeDocument/2006/relationships/customXml" Target="../ink/ink260.xml"/><Relationship Id="rId157" Type="http://schemas.openxmlformats.org/officeDocument/2006/relationships/image" Target="../media/image270.png"/><Relationship Id="rId178" Type="http://schemas.openxmlformats.org/officeDocument/2006/relationships/customXml" Target="../ink/ink281.xml"/><Relationship Id="rId301" Type="http://schemas.openxmlformats.org/officeDocument/2006/relationships/image" Target="../media/image342.png"/><Relationship Id="rId61" Type="http://schemas.openxmlformats.org/officeDocument/2006/relationships/image" Target="../media/image223.png"/><Relationship Id="rId82" Type="http://schemas.openxmlformats.org/officeDocument/2006/relationships/customXml" Target="../ink/ink233.xml"/><Relationship Id="rId199" Type="http://schemas.openxmlformats.org/officeDocument/2006/relationships/image" Target="../media/image291.png"/><Relationship Id="rId203" Type="http://schemas.openxmlformats.org/officeDocument/2006/relationships/image" Target="../media/image293.png"/><Relationship Id="rId19" Type="http://schemas.openxmlformats.org/officeDocument/2006/relationships/image" Target="../media/image203.png"/><Relationship Id="rId224" Type="http://schemas.openxmlformats.org/officeDocument/2006/relationships/customXml" Target="../ink/ink304.xml"/><Relationship Id="rId245" Type="http://schemas.openxmlformats.org/officeDocument/2006/relationships/image" Target="../media/image314.png"/><Relationship Id="rId266" Type="http://schemas.openxmlformats.org/officeDocument/2006/relationships/customXml" Target="../ink/ink325.xml"/><Relationship Id="rId287" Type="http://schemas.openxmlformats.org/officeDocument/2006/relationships/image" Target="../media/image335.png"/><Relationship Id="rId30" Type="http://schemas.openxmlformats.org/officeDocument/2006/relationships/customXml" Target="../ink/ink207.xml"/><Relationship Id="rId105" Type="http://schemas.openxmlformats.org/officeDocument/2006/relationships/image" Target="../media/image245.png"/><Relationship Id="rId126" Type="http://schemas.openxmlformats.org/officeDocument/2006/relationships/customXml" Target="../ink/ink255.xml"/><Relationship Id="rId147" Type="http://schemas.openxmlformats.org/officeDocument/2006/relationships/image" Target="../media/image265.png"/><Relationship Id="rId168" Type="http://schemas.openxmlformats.org/officeDocument/2006/relationships/customXml" Target="../ink/ink276.xml"/><Relationship Id="rId312" Type="http://schemas.openxmlformats.org/officeDocument/2006/relationships/customXml" Target="../ink/ink348.xml"/><Relationship Id="rId51" Type="http://schemas.openxmlformats.org/officeDocument/2006/relationships/image" Target="../media/image14.png"/><Relationship Id="rId72" Type="http://schemas.openxmlformats.org/officeDocument/2006/relationships/customXml" Target="../ink/ink228.xml"/><Relationship Id="rId93" Type="http://schemas.openxmlformats.org/officeDocument/2006/relationships/image" Target="../media/image239.png"/><Relationship Id="rId189" Type="http://schemas.openxmlformats.org/officeDocument/2006/relationships/image" Target="../media/image286.png"/><Relationship Id="rId3" Type="http://schemas.openxmlformats.org/officeDocument/2006/relationships/image" Target="../media/image195.png"/><Relationship Id="rId214" Type="http://schemas.openxmlformats.org/officeDocument/2006/relationships/customXml" Target="../ink/ink299.xml"/><Relationship Id="rId235" Type="http://schemas.openxmlformats.org/officeDocument/2006/relationships/image" Target="../media/image309.png"/><Relationship Id="rId256" Type="http://schemas.openxmlformats.org/officeDocument/2006/relationships/customXml" Target="../ink/ink320.xml"/><Relationship Id="rId277" Type="http://schemas.openxmlformats.org/officeDocument/2006/relationships/image" Target="../media/image330.png"/><Relationship Id="rId298" Type="http://schemas.openxmlformats.org/officeDocument/2006/relationships/customXml" Target="../ink/ink341.xml"/><Relationship Id="rId116" Type="http://schemas.openxmlformats.org/officeDocument/2006/relationships/customXml" Target="../ink/ink250.xml"/><Relationship Id="rId137" Type="http://schemas.openxmlformats.org/officeDocument/2006/relationships/image" Target="../media/image260.png"/><Relationship Id="rId158" Type="http://schemas.openxmlformats.org/officeDocument/2006/relationships/customXml" Target="../ink/ink271.xml"/><Relationship Id="rId302" Type="http://schemas.openxmlformats.org/officeDocument/2006/relationships/customXml" Target="../ink/ink343.xml"/><Relationship Id="rId20" Type="http://schemas.openxmlformats.org/officeDocument/2006/relationships/customXml" Target="../ink/ink202.xml"/><Relationship Id="rId41" Type="http://schemas.openxmlformats.org/officeDocument/2006/relationships/image" Target="../media/image214.png"/><Relationship Id="rId62" Type="http://schemas.openxmlformats.org/officeDocument/2006/relationships/customXml" Target="../ink/ink223.xml"/><Relationship Id="rId83" Type="http://schemas.openxmlformats.org/officeDocument/2006/relationships/image" Target="../media/image234.png"/><Relationship Id="rId179" Type="http://schemas.openxmlformats.org/officeDocument/2006/relationships/image" Target="../media/image281.png"/><Relationship Id="rId190" Type="http://schemas.openxmlformats.org/officeDocument/2006/relationships/customXml" Target="../ink/ink287.xml"/><Relationship Id="rId204" Type="http://schemas.openxmlformats.org/officeDocument/2006/relationships/customXml" Target="../ink/ink294.xml"/><Relationship Id="rId225" Type="http://schemas.openxmlformats.org/officeDocument/2006/relationships/image" Target="../media/image304.png"/><Relationship Id="rId246" Type="http://schemas.openxmlformats.org/officeDocument/2006/relationships/customXml" Target="../ink/ink315.xml"/><Relationship Id="rId267" Type="http://schemas.openxmlformats.org/officeDocument/2006/relationships/image" Target="../media/image325.png"/><Relationship Id="rId288" Type="http://schemas.openxmlformats.org/officeDocument/2006/relationships/customXml" Target="../ink/ink336.xml"/><Relationship Id="rId106" Type="http://schemas.openxmlformats.org/officeDocument/2006/relationships/customXml" Target="../ink/ink245.xml"/><Relationship Id="rId127" Type="http://schemas.openxmlformats.org/officeDocument/2006/relationships/image" Target="../media/image32.png"/><Relationship Id="rId313" Type="http://schemas.openxmlformats.org/officeDocument/2006/relationships/image" Target="../media/image348.png"/><Relationship Id="rId10" Type="http://schemas.openxmlformats.org/officeDocument/2006/relationships/customXml" Target="../ink/ink197.xml"/><Relationship Id="rId31" Type="http://schemas.openxmlformats.org/officeDocument/2006/relationships/image" Target="../media/image209.png"/><Relationship Id="rId52" Type="http://schemas.openxmlformats.org/officeDocument/2006/relationships/customXml" Target="../ink/ink218.xml"/><Relationship Id="rId73" Type="http://schemas.openxmlformats.org/officeDocument/2006/relationships/image" Target="../media/image229.png"/><Relationship Id="rId94" Type="http://schemas.openxmlformats.org/officeDocument/2006/relationships/customXml" Target="../ink/ink239.xml"/><Relationship Id="rId148" Type="http://schemas.openxmlformats.org/officeDocument/2006/relationships/customXml" Target="../ink/ink266.xml"/><Relationship Id="rId169" Type="http://schemas.openxmlformats.org/officeDocument/2006/relationships/image" Target="../media/image276.png"/><Relationship Id="rId4" Type="http://schemas.openxmlformats.org/officeDocument/2006/relationships/customXml" Target="../ink/ink194.xml"/><Relationship Id="rId180" Type="http://schemas.openxmlformats.org/officeDocument/2006/relationships/customXml" Target="../ink/ink282.xml"/><Relationship Id="rId215" Type="http://schemas.openxmlformats.org/officeDocument/2006/relationships/image" Target="../media/image299.png"/><Relationship Id="rId236" Type="http://schemas.openxmlformats.org/officeDocument/2006/relationships/customXml" Target="../ink/ink310.xml"/><Relationship Id="rId257" Type="http://schemas.openxmlformats.org/officeDocument/2006/relationships/image" Target="../media/image320.png"/><Relationship Id="rId278" Type="http://schemas.openxmlformats.org/officeDocument/2006/relationships/customXml" Target="../ink/ink331.xml"/><Relationship Id="rId303" Type="http://schemas.openxmlformats.org/officeDocument/2006/relationships/image" Target="../media/image343.png"/><Relationship Id="rId42" Type="http://schemas.openxmlformats.org/officeDocument/2006/relationships/customXml" Target="../ink/ink213.xml"/><Relationship Id="rId84" Type="http://schemas.openxmlformats.org/officeDocument/2006/relationships/customXml" Target="../ink/ink234.xml"/><Relationship Id="rId138" Type="http://schemas.openxmlformats.org/officeDocument/2006/relationships/customXml" Target="../ink/ink261.xml"/><Relationship Id="rId191" Type="http://schemas.openxmlformats.org/officeDocument/2006/relationships/image" Target="../media/image287.png"/><Relationship Id="rId205" Type="http://schemas.openxmlformats.org/officeDocument/2006/relationships/image" Target="../media/image294.png"/><Relationship Id="rId247" Type="http://schemas.openxmlformats.org/officeDocument/2006/relationships/image" Target="../media/image315.png"/><Relationship Id="rId107" Type="http://schemas.openxmlformats.org/officeDocument/2006/relationships/image" Target="../media/image246.png"/><Relationship Id="rId289" Type="http://schemas.openxmlformats.org/officeDocument/2006/relationships/image" Target="../media/image336.png"/><Relationship Id="rId11" Type="http://schemas.openxmlformats.org/officeDocument/2006/relationships/image" Target="../media/image199.png"/><Relationship Id="rId53" Type="http://schemas.openxmlformats.org/officeDocument/2006/relationships/image" Target="../media/image219.png"/><Relationship Id="rId149" Type="http://schemas.openxmlformats.org/officeDocument/2006/relationships/image" Target="../media/image266.png"/><Relationship Id="rId314" Type="http://schemas.openxmlformats.org/officeDocument/2006/relationships/customXml" Target="../ink/ink349.xml"/><Relationship Id="rId95" Type="http://schemas.openxmlformats.org/officeDocument/2006/relationships/image" Target="../media/image240.png"/><Relationship Id="rId160" Type="http://schemas.openxmlformats.org/officeDocument/2006/relationships/customXml" Target="../ink/ink272.xml"/><Relationship Id="rId216" Type="http://schemas.openxmlformats.org/officeDocument/2006/relationships/customXml" Target="../ink/ink300.xml"/><Relationship Id="rId258" Type="http://schemas.openxmlformats.org/officeDocument/2006/relationships/customXml" Target="../ink/ink321.xml"/><Relationship Id="rId22" Type="http://schemas.openxmlformats.org/officeDocument/2006/relationships/customXml" Target="../ink/ink203.xml"/><Relationship Id="rId64" Type="http://schemas.openxmlformats.org/officeDocument/2006/relationships/customXml" Target="../ink/ink224.xml"/><Relationship Id="rId118" Type="http://schemas.openxmlformats.org/officeDocument/2006/relationships/customXml" Target="../ink/ink251.xml"/><Relationship Id="rId171" Type="http://schemas.openxmlformats.org/officeDocument/2006/relationships/image" Target="../media/image277.png"/><Relationship Id="rId227" Type="http://schemas.openxmlformats.org/officeDocument/2006/relationships/image" Target="../media/image305.png"/><Relationship Id="rId269" Type="http://schemas.openxmlformats.org/officeDocument/2006/relationships/image" Target="../media/image326.png"/><Relationship Id="rId33" Type="http://schemas.openxmlformats.org/officeDocument/2006/relationships/image" Target="../media/image210.png"/><Relationship Id="rId129" Type="http://schemas.openxmlformats.org/officeDocument/2006/relationships/image" Target="../media/image256.png"/><Relationship Id="rId280" Type="http://schemas.openxmlformats.org/officeDocument/2006/relationships/customXml" Target="../ink/ink332.xml"/><Relationship Id="rId75" Type="http://schemas.openxmlformats.org/officeDocument/2006/relationships/image" Target="../media/image230.png"/><Relationship Id="rId140" Type="http://schemas.openxmlformats.org/officeDocument/2006/relationships/customXml" Target="../ink/ink262.xml"/><Relationship Id="rId182" Type="http://schemas.openxmlformats.org/officeDocument/2006/relationships/customXml" Target="../ink/ink283.xml"/><Relationship Id="rId6" Type="http://schemas.openxmlformats.org/officeDocument/2006/relationships/customXml" Target="../ink/ink195.xml"/><Relationship Id="rId238" Type="http://schemas.openxmlformats.org/officeDocument/2006/relationships/customXml" Target="../ink/ink311.xml"/><Relationship Id="rId291" Type="http://schemas.openxmlformats.org/officeDocument/2006/relationships/image" Target="../media/image337.png"/><Relationship Id="rId305" Type="http://schemas.openxmlformats.org/officeDocument/2006/relationships/image" Target="../media/image344.png"/><Relationship Id="rId44" Type="http://schemas.openxmlformats.org/officeDocument/2006/relationships/customXml" Target="../ink/ink214.xml"/><Relationship Id="rId86" Type="http://schemas.openxmlformats.org/officeDocument/2006/relationships/customXml" Target="../ink/ink235.xml"/><Relationship Id="rId151" Type="http://schemas.openxmlformats.org/officeDocument/2006/relationships/image" Target="../media/image267.png"/><Relationship Id="rId193" Type="http://schemas.openxmlformats.org/officeDocument/2006/relationships/image" Target="../media/image288.png"/><Relationship Id="rId207" Type="http://schemas.openxmlformats.org/officeDocument/2006/relationships/image" Target="../media/image295.png"/><Relationship Id="rId249" Type="http://schemas.openxmlformats.org/officeDocument/2006/relationships/image" Target="../media/image3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8.xml"/><Relationship Id="rId21" Type="http://schemas.openxmlformats.org/officeDocument/2006/relationships/customXml" Target="../ink/ink360.xml"/><Relationship Id="rId63" Type="http://schemas.openxmlformats.org/officeDocument/2006/relationships/customXml" Target="../ink/ink381.xml"/><Relationship Id="rId159" Type="http://schemas.openxmlformats.org/officeDocument/2006/relationships/customXml" Target="../ink/ink429.xml"/><Relationship Id="rId170" Type="http://schemas.openxmlformats.org/officeDocument/2006/relationships/image" Target="../media/image434.png"/><Relationship Id="rId226" Type="http://schemas.openxmlformats.org/officeDocument/2006/relationships/image" Target="../media/image462.png"/><Relationship Id="rId268" Type="http://schemas.openxmlformats.org/officeDocument/2006/relationships/image" Target="../media/image483.png"/><Relationship Id="rId32" Type="http://schemas.openxmlformats.org/officeDocument/2006/relationships/image" Target="../media/image365.png"/><Relationship Id="rId74" Type="http://schemas.openxmlformats.org/officeDocument/2006/relationships/image" Target="../media/image386.png"/><Relationship Id="rId128" Type="http://schemas.openxmlformats.org/officeDocument/2006/relationships/image" Target="../media/image413.png"/><Relationship Id="rId5" Type="http://schemas.openxmlformats.org/officeDocument/2006/relationships/customXml" Target="../ink/ink352.xml"/><Relationship Id="rId181" Type="http://schemas.openxmlformats.org/officeDocument/2006/relationships/customXml" Target="../ink/ink440.xml"/><Relationship Id="rId237" Type="http://schemas.openxmlformats.org/officeDocument/2006/relationships/customXml" Target="../ink/ink468.xml"/><Relationship Id="rId279" Type="http://schemas.openxmlformats.org/officeDocument/2006/relationships/customXml" Target="../ink/ink489.xml"/><Relationship Id="rId43" Type="http://schemas.openxmlformats.org/officeDocument/2006/relationships/customXml" Target="../ink/ink371.xml"/><Relationship Id="rId139" Type="http://schemas.openxmlformats.org/officeDocument/2006/relationships/customXml" Target="../ink/ink419.xml"/><Relationship Id="rId290" Type="http://schemas.openxmlformats.org/officeDocument/2006/relationships/image" Target="../media/image494.png"/><Relationship Id="rId85" Type="http://schemas.openxmlformats.org/officeDocument/2006/relationships/customXml" Target="../ink/ink392.xml"/><Relationship Id="rId150" Type="http://schemas.openxmlformats.org/officeDocument/2006/relationships/image" Target="../media/image424.png"/><Relationship Id="rId192" Type="http://schemas.openxmlformats.org/officeDocument/2006/relationships/image" Target="../media/image445.png"/><Relationship Id="rId206" Type="http://schemas.openxmlformats.org/officeDocument/2006/relationships/image" Target="../media/image452.png"/><Relationship Id="rId248" Type="http://schemas.openxmlformats.org/officeDocument/2006/relationships/image" Target="../media/image473.png"/><Relationship Id="rId269" Type="http://schemas.openxmlformats.org/officeDocument/2006/relationships/customXml" Target="../ink/ink484.xml"/><Relationship Id="rId12" Type="http://schemas.openxmlformats.org/officeDocument/2006/relationships/image" Target="../media/image355.png"/><Relationship Id="rId33" Type="http://schemas.openxmlformats.org/officeDocument/2006/relationships/customXml" Target="../ink/ink366.xml"/><Relationship Id="rId108" Type="http://schemas.openxmlformats.org/officeDocument/2006/relationships/image" Target="../media/image403.png"/><Relationship Id="rId129" Type="http://schemas.openxmlformats.org/officeDocument/2006/relationships/customXml" Target="../ink/ink414.xml"/><Relationship Id="rId280" Type="http://schemas.openxmlformats.org/officeDocument/2006/relationships/image" Target="../media/image489.png"/><Relationship Id="rId54" Type="http://schemas.openxmlformats.org/officeDocument/2006/relationships/image" Target="../media/image376.png"/><Relationship Id="rId75" Type="http://schemas.openxmlformats.org/officeDocument/2006/relationships/customXml" Target="../ink/ink387.xml"/><Relationship Id="rId96" Type="http://schemas.openxmlformats.org/officeDocument/2006/relationships/image" Target="../media/image397.png"/><Relationship Id="rId140" Type="http://schemas.openxmlformats.org/officeDocument/2006/relationships/image" Target="../media/image419.png"/><Relationship Id="rId161" Type="http://schemas.openxmlformats.org/officeDocument/2006/relationships/customXml" Target="../ink/ink430.xml"/><Relationship Id="rId182" Type="http://schemas.openxmlformats.org/officeDocument/2006/relationships/image" Target="../media/image440.png"/><Relationship Id="rId217" Type="http://schemas.openxmlformats.org/officeDocument/2006/relationships/customXml" Target="../ink/ink458.xml"/><Relationship Id="rId6" Type="http://schemas.openxmlformats.org/officeDocument/2006/relationships/image" Target="../media/image352.png"/><Relationship Id="rId238" Type="http://schemas.openxmlformats.org/officeDocument/2006/relationships/image" Target="../media/image468.png"/><Relationship Id="rId259" Type="http://schemas.openxmlformats.org/officeDocument/2006/relationships/customXml" Target="../ink/ink479.xml"/><Relationship Id="rId23" Type="http://schemas.openxmlformats.org/officeDocument/2006/relationships/customXml" Target="../ink/ink361.xml"/><Relationship Id="rId119" Type="http://schemas.openxmlformats.org/officeDocument/2006/relationships/customXml" Target="../ink/ink409.xml"/><Relationship Id="rId270" Type="http://schemas.openxmlformats.org/officeDocument/2006/relationships/image" Target="../media/image484.png"/><Relationship Id="rId291" Type="http://schemas.openxmlformats.org/officeDocument/2006/relationships/customXml" Target="../ink/ink495.xml"/><Relationship Id="rId44" Type="http://schemas.openxmlformats.org/officeDocument/2006/relationships/image" Target="../media/image371.png"/><Relationship Id="rId65" Type="http://schemas.openxmlformats.org/officeDocument/2006/relationships/customXml" Target="../ink/ink382.xml"/><Relationship Id="rId86" Type="http://schemas.openxmlformats.org/officeDocument/2006/relationships/image" Target="../media/image392.png"/><Relationship Id="rId130" Type="http://schemas.openxmlformats.org/officeDocument/2006/relationships/image" Target="../media/image414.png"/><Relationship Id="rId151" Type="http://schemas.openxmlformats.org/officeDocument/2006/relationships/customXml" Target="../ink/ink425.xml"/><Relationship Id="rId172" Type="http://schemas.openxmlformats.org/officeDocument/2006/relationships/image" Target="../media/image435.png"/><Relationship Id="rId193" Type="http://schemas.openxmlformats.org/officeDocument/2006/relationships/customXml" Target="../ink/ink446.xml"/><Relationship Id="rId207" Type="http://schemas.openxmlformats.org/officeDocument/2006/relationships/customXml" Target="../ink/ink453.xml"/><Relationship Id="rId228" Type="http://schemas.openxmlformats.org/officeDocument/2006/relationships/image" Target="../media/image463.png"/><Relationship Id="rId249" Type="http://schemas.openxmlformats.org/officeDocument/2006/relationships/customXml" Target="../ink/ink474.xml"/><Relationship Id="rId13" Type="http://schemas.openxmlformats.org/officeDocument/2006/relationships/customXml" Target="../ink/ink356.xml"/><Relationship Id="rId109" Type="http://schemas.openxmlformats.org/officeDocument/2006/relationships/customXml" Target="../ink/ink404.xml"/><Relationship Id="rId260" Type="http://schemas.openxmlformats.org/officeDocument/2006/relationships/image" Target="../media/image479.png"/><Relationship Id="rId281" Type="http://schemas.openxmlformats.org/officeDocument/2006/relationships/customXml" Target="../ink/ink490.xml"/><Relationship Id="rId34" Type="http://schemas.openxmlformats.org/officeDocument/2006/relationships/image" Target="../media/image366.png"/><Relationship Id="rId55" Type="http://schemas.openxmlformats.org/officeDocument/2006/relationships/customXml" Target="../ink/ink377.xml"/><Relationship Id="rId76" Type="http://schemas.openxmlformats.org/officeDocument/2006/relationships/image" Target="../media/image387.png"/><Relationship Id="rId97" Type="http://schemas.openxmlformats.org/officeDocument/2006/relationships/customXml" Target="../ink/ink398.xml"/><Relationship Id="rId120" Type="http://schemas.openxmlformats.org/officeDocument/2006/relationships/image" Target="../media/image409.png"/><Relationship Id="rId141" Type="http://schemas.openxmlformats.org/officeDocument/2006/relationships/customXml" Target="../ink/ink420.xml"/><Relationship Id="rId7" Type="http://schemas.openxmlformats.org/officeDocument/2006/relationships/customXml" Target="../ink/ink353.xml"/><Relationship Id="rId162" Type="http://schemas.openxmlformats.org/officeDocument/2006/relationships/image" Target="../media/image430.png"/><Relationship Id="rId183" Type="http://schemas.openxmlformats.org/officeDocument/2006/relationships/customXml" Target="../ink/ink441.xml"/><Relationship Id="rId218" Type="http://schemas.openxmlformats.org/officeDocument/2006/relationships/image" Target="../media/image458.png"/><Relationship Id="rId239" Type="http://schemas.openxmlformats.org/officeDocument/2006/relationships/customXml" Target="../ink/ink469.xml"/><Relationship Id="rId250" Type="http://schemas.openxmlformats.org/officeDocument/2006/relationships/image" Target="../media/image474.png"/><Relationship Id="rId271" Type="http://schemas.openxmlformats.org/officeDocument/2006/relationships/customXml" Target="../ink/ink485.xml"/><Relationship Id="rId292" Type="http://schemas.openxmlformats.org/officeDocument/2006/relationships/image" Target="../media/image495.png"/><Relationship Id="rId24" Type="http://schemas.openxmlformats.org/officeDocument/2006/relationships/image" Target="../media/image361.png"/><Relationship Id="rId45" Type="http://schemas.openxmlformats.org/officeDocument/2006/relationships/customXml" Target="../ink/ink372.xml"/><Relationship Id="rId66" Type="http://schemas.openxmlformats.org/officeDocument/2006/relationships/image" Target="../media/image382.png"/><Relationship Id="rId87" Type="http://schemas.openxmlformats.org/officeDocument/2006/relationships/customXml" Target="../ink/ink393.xml"/><Relationship Id="rId110" Type="http://schemas.openxmlformats.org/officeDocument/2006/relationships/image" Target="../media/image404.png"/><Relationship Id="rId131" Type="http://schemas.openxmlformats.org/officeDocument/2006/relationships/customXml" Target="../ink/ink415.xml"/><Relationship Id="rId152" Type="http://schemas.openxmlformats.org/officeDocument/2006/relationships/image" Target="../media/image425.png"/><Relationship Id="rId173" Type="http://schemas.openxmlformats.org/officeDocument/2006/relationships/customXml" Target="../ink/ink436.xml"/><Relationship Id="rId194" Type="http://schemas.openxmlformats.org/officeDocument/2006/relationships/image" Target="../media/image446.png"/><Relationship Id="rId208" Type="http://schemas.openxmlformats.org/officeDocument/2006/relationships/image" Target="../media/image453.png"/><Relationship Id="rId229" Type="http://schemas.openxmlformats.org/officeDocument/2006/relationships/customXml" Target="../ink/ink464.xml"/><Relationship Id="rId240" Type="http://schemas.openxmlformats.org/officeDocument/2006/relationships/image" Target="../media/image469.png"/><Relationship Id="rId261" Type="http://schemas.openxmlformats.org/officeDocument/2006/relationships/customXml" Target="../ink/ink480.xml"/><Relationship Id="rId14" Type="http://schemas.openxmlformats.org/officeDocument/2006/relationships/image" Target="../media/image356.png"/><Relationship Id="rId35" Type="http://schemas.openxmlformats.org/officeDocument/2006/relationships/customXml" Target="../ink/ink367.xml"/><Relationship Id="rId56" Type="http://schemas.openxmlformats.org/officeDocument/2006/relationships/image" Target="../media/image377.png"/><Relationship Id="rId77" Type="http://schemas.openxmlformats.org/officeDocument/2006/relationships/customXml" Target="../ink/ink388.xml"/><Relationship Id="rId100" Type="http://schemas.openxmlformats.org/officeDocument/2006/relationships/image" Target="../media/image399.png"/><Relationship Id="rId282" Type="http://schemas.openxmlformats.org/officeDocument/2006/relationships/image" Target="../media/image490.png"/><Relationship Id="rId8" Type="http://schemas.openxmlformats.org/officeDocument/2006/relationships/image" Target="../media/image353.png"/><Relationship Id="rId98" Type="http://schemas.openxmlformats.org/officeDocument/2006/relationships/image" Target="../media/image398.png"/><Relationship Id="rId121" Type="http://schemas.openxmlformats.org/officeDocument/2006/relationships/customXml" Target="../ink/ink410.xml"/><Relationship Id="rId142" Type="http://schemas.openxmlformats.org/officeDocument/2006/relationships/image" Target="../media/image420.png"/><Relationship Id="rId163" Type="http://schemas.openxmlformats.org/officeDocument/2006/relationships/customXml" Target="../ink/ink431.xml"/><Relationship Id="rId184" Type="http://schemas.openxmlformats.org/officeDocument/2006/relationships/image" Target="../media/image441.png"/><Relationship Id="rId219" Type="http://schemas.openxmlformats.org/officeDocument/2006/relationships/customXml" Target="../ink/ink459.xml"/><Relationship Id="rId230" Type="http://schemas.openxmlformats.org/officeDocument/2006/relationships/image" Target="../media/image464.png"/><Relationship Id="rId251" Type="http://schemas.openxmlformats.org/officeDocument/2006/relationships/customXml" Target="../ink/ink475.xml"/><Relationship Id="rId25" Type="http://schemas.openxmlformats.org/officeDocument/2006/relationships/customXml" Target="../ink/ink362.xml"/><Relationship Id="rId46" Type="http://schemas.openxmlformats.org/officeDocument/2006/relationships/image" Target="../media/image372.png"/><Relationship Id="rId67" Type="http://schemas.openxmlformats.org/officeDocument/2006/relationships/customXml" Target="../ink/ink383.xml"/><Relationship Id="rId272" Type="http://schemas.openxmlformats.org/officeDocument/2006/relationships/image" Target="../media/image485.png"/><Relationship Id="rId88" Type="http://schemas.openxmlformats.org/officeDocument/2006/relationships/image" Target="../media/image393.png"/><Relationship Id="rId111" Type="http://schemas.openxmlformats.org/officeDocument/2006/relationships/customXml" Target="../ink/ink405.xml"/><Relationship Id="rId132" Type="http://schemas.openxmlformats.org/officeDocument/2006/relationships/image" Target="../media/image415.png"/><Relationship Id="rId153" Type="http://schemas.openxmlformats.org/officeDocument/2006/relationships/customXml" Target="../ink/ink426.xml"/><Relationship Id="rId174" Type="http://schemas.openxmlformats.org/officeDocument/2006/relationships/image" Target="../media/image436.png"/><Relationship Id="rId195" Type="http://schemas.openxmlformats.org/officeDocument/2006/relationships/customXml" Target="../ink/ink447.xml"/><Relationship Id="rId209" Type="http://schemas.openxmlformats.org/officeDocument/2006/relationships/customXml" Target="../ink/ink454.xml"/><Relationship Id="rId220" Type="http://schemas.openxmlformats.org/officeDocument/2006/relationships/image" Target="../media/image459.png"/><Relationship Id="rId241" Type="http://schemas.openxmlformats.org/officeDocument/2006/relationships/customXml" Target="../ink/ink470.xml"/><Relationship Id="rId15" Type="http://schemas.openxmlformats.org/officeDocument/2006/relationships/customXml" Target="../ink/ink357.xml"/><Relationship Id="rId36" Type="http://schemas.openxmlformats.org/officeDocument/2006/relationships/image" Target="../media/image367.png"/><Relationship Id="rId57" Type="http://schemas.openxmlformats.org/officeDocument/2006/relationships/customXml" Target="../ink/ink378.xml"/><Relationship Id="rId262" Type="http://schemas.openxmlformats.org/officeDocument/2006/relationships/image" Target="../media/image480.png"/><Relationship Id="rId283" Type="http://schemas.openxmlformats.org/officeDocument/2006/relationships/customXml" Target="../ink/ink491.xml"/><Relationship Id="rId78" Type="http://schemas.openxmlformats.org/officeDocument/2006/relationships/image" Target="../media/image388.png"/><Relationship Id="rId99" Type="http://schemas.openxmlformats.org/officeDocument/2006/relationships/customXml" Target="../ink/ink399.xml"/><Relationship Id="rId101" Type="http://schemas.openxmlformats.org/officeDocument/2006/relationships/customXml" Target="../ink/ink400.xml"/><Relationship Id="rId122" Type="http://schemas.openxmlformats.org/officeDocument/2006/relationships/image" Target="../media/image410.png"/><Relationship Id="rId143" Type="http://schemas.openxmlformats.org/officeDocument/2006/relationships/customXml" Target="../ink/ink421.xml"/><Relationship Id="rId164" Type="http://schemas.openxmlformats.org/officeDocument/2006/relationships/image" Target="../media/image431.png"/><Relationship Id="rId185" Type="http://schemas.openxmlformats.org/officeDocument/2006/relationships/customXml" Target="../ink/ink442.xml"/><Relationship Id="rId9" Type="http://schemas.openxmlformats.org/officeDocument/2006/relationships/customXml" Target="../ink/ink354.xml"/><Relationship Id="rId210" Type="http://schemas.openxmlformats.org/officeDocument/2006/relationships/image" Target="../media/image454.png"/><Relationship Id="rId26" Type="http://schemas.openxmlformats.org/officeDocument/2006/relationships/image" Target="../media/image362.png"/><Relationship Id="rId231" Type="http://schemas.openxmlformats.org/officeDocument/2006/relationships/customXml" Target="../ink/ink465.xml"/><Relationship Id="rId252" Type="http://schemas.openxmlformats.org/officeDocument/2006/relationships/image" Target="../media/image475.png"/><Relationship Id="rId273" Type="http://schemas.openxmlformats.org/officeDocument/2006/relationships/customXml" Target="../ink/ink486.xml"/><Relationship Id="rId47" Type="http://schemas.openxmlformats.org/officeDocument/2006/relationships/customXml" Target="../ink/ink373.xml"/><Relationship Id="rId68" Type="http://schemas.openxmlformats.org/officeDocument/2006/relationships/image" Target="../media/image383.png"/><Relationship Id="rId89" Type="http://schemas.openxmlformats.org/officeDocument/2006/relationships/customXml" Target="../ink/ink394.xml"/><Relationship Id="rId112" Type="http://schemas.openxmlformats.org/officeDocument/2006/relationships/image" Target="../media/image405.png"/><Relationship Id="rId133" Type="http://schemas.openxmlformats.org/officeDocument/2006/relationships/customXml" Target="../ink/ink416.xml"/><Relationship Id="rId154" Type="http://schemas.openxmlformats.org/officeDocument/2006/relationships/image" Target="../media/image426.png"/><Relationship Id="rId175" Type="http://schemas.openxmlformats.org/officeDocument/2006/relationships/customXml" Target="../ink/ink437.xml"/><Relationship Id="rId196" Type="http://schemas.openxmlformats.org/officeDocument/2006/relationships/image" Target="../media/image447.png"/><Relationship Id="rId200" Type="http://schemas.openxmlformats.org/officeDocument/2006/relationships/image" Target="../media/image449.png"/><Relationship Id="rId16" Type="http://schemas.openxmlformats.org/officeDocument/2006/relationships/image" Target="../media/image357.png"/><Relationship Id="rId221" Type="http://schemas.openxmlformats.org/officeDocument/2006/relationships/customXml" Target="../ink/ink460.xml"/><Relationship Id="rId242" Type="http://schemas.openxmlformats.org/officeDocument/2006/relationships/image" Target="../media/image470.png"/><Relationship Id="rId263" Type="http://schemas.openxmlformats.org/officeDocument/2006/relationships/customXml" Target="../ink/ink481.xml"/><Relationship Id="rId284" Type="http://schemas.openxmlformats.org/officeDocument/2006/relationships/image" Target="../media/image491.png"/><Relationship Id="rId37" Type="http://schemas.openxmlformats.org/officeDocument/2006/relationships/customXml" Target="../ink/ink368.xml"/><Relationship Id="rId58" Type="http://schemas.openxmlformats.org/officeDocument/2006/relationships/image" Target="../media/image378.png"/><Relationship Id="rId79" Type="http://schemas.openxmlformats.org/officeDocument/2006/relationships/customXml" Target="../ink/ink389.xml"/><Relationship Id="rId102" Type="http://schemas.openxmlformats.org/officeDocument/2006/relationships/image" Target="../media/image400.png"/><Relationship Id="rId123" Type="http://schemas.openxmlformats.org/officeDocument/2006/relationships/customXml" Target="../ink/ink411.xml"/><Relationship Id="rId144" Type="http://schemas.openxmlformats.org/officeDocument/2006/relationships/image" Target="../media/image421.png"/><Relationship Id="rId90" Type="http://schemas.openxmlformats.org/officeDocument/2006/relationships/image" Target="../media/image394.png"/><Relationship Id="rId165" Type="http://schemas.openxmlformats.org/officeDocument/2006/relationships/customXml" Target="../ink/ink432.xml"/><Relationship Id="rId186" Type="http://schemas.openxmlformats.org/officeDocument/2006/relationships/image" Target="../media/image442.png"/><Relationship Id="rId211" Type="http://schemas.openxmlformats.org/officeDocument/2006/relationships/customXml" Target="../ink/ink455.xml"/><Relationship Id="rId232" Type="http://schemas.openxmlformats.org/officeDocument/2006/relationships/image" Target="../media/image465.png"/><Relationship Id="rId253" Type="http://schemas.openxmlformats.org/officeDocument/2006/relationships/customXml" Target="../ink/ink476.xml"/><Relationship Id="rId274" Type="http://schemas.openxmlformats.org/officeDocument/2006/relationships/image" Target="../media/image486.png"/><Relationship Id="rId27" Type="http://schemas.openxmlformats.org/officeDocument/2006/relationships/customXml" Target="../ink/ink363.xml"/><Relationship Id="rId48" Type="http://schemas.openxmlformats.org/officeDocument/2006/relationships/image" Target="../media/image373.png"/><Relationship Id="rId69" Type="http://schemas.openxmlformats.org/officeDocument/2006/relationships/customXml" Target="../ink/ink384.xml"/><Relationship Id="rId113" Type="http://schemas.openxmlformats.org/officeDocument/2006/relationships/customXml" Target="../ink/ink406.xml"/><Relationship Id="rId134" Type="http://schemas.openxmlformats.org/officeDocument/2006/relationships/image" Target="../media/image416.png"/><Relationship Id="rId80" Type="http://schemas.openxmlformats.org/officeDocument/2006/relationships/image" Target="../media/image389.png"/><Relationship Id="rId155" Type="http://schemas.openxmlformats.org/officeDocument/2006/relationships/customXml" Target="../ink/ink427.xml"/><Relationship Id="rId176" Type="http://schemas.openxmlformats.org/officeDocument/2006/relationships/image" Target="../media/image437.png"/><Relationship Id="rId197" Type="http://schemas.openxmlformats.org/officeDocument/2006/relationships/customXml" Target="../ink/ink448.xml"/><Relationship Id="rId201" Type="http://schemas.openxmlformats.org/officeDocument/2006/relationships/customXml" Target="../ink/ink450.xml"/><Relationship Id="rId222" Type="http://schemas.openxmlformats.org/officeDocument/2006/relationships/image" Target="../media/image460.png"/><Relationship Id="rId243" Type="http://schemas.openxmlformats.org/officeDocument/2006/relationships/customXml" Target="../ink/ink471.xml"/><Relationship Id="rId264" Type="http://schemas.openxmlformats.org/officeDocument/2006/relationships/image" Target="../media/image481.png"/><Relationship Id="rId285" Type="http://schemas.openxmlformats.org/officeDocument/2006/relationships/customXml" Target="../ink/ink492.xml"/><Relationship Id="rId17" Type="http://schemas.openxmlformats.org/officeDocument/2006/relationships/customXml" Target="../ink/ink358.xml"/><Relationship Id="rId38" Type="http://schemas.openxmlformats.org/officeDocument/2006/relationships/image" Target="../media/image368.png"/><Relationship Id="rId59" Type="http://schemas.openxmlformats.org/officeDocument/2006/relationships/customXml" Target="../ink/ink379.xml"/><Relationship Id="rId103" Type="http://schemas.openxmlformats.org/officeDocument/2006/relationships/customXml" Target="../ink/ink401.xml"/><Relationship Id="rId124" Type="http://schemas.openxmlformats.org/officeDocument/2006/relationships/image" Target="../media/image411.png"/><Relationship Id="rId70" Type="http://schemas.openxmlformats.org/officeDocument/2006/relationships/image" Target="../media/image384.png"/><Relationship Id="rId91" Type="http://schemas.openxmlformats.org/officeDocument/2006/relationships/customXml" Target="../ink/ink395.xml"/><Relationship Id="rId145" Type="http://schemas.openxmlformats.org/officeDocument/2006/relationships/customXml" Target="../ink/ink422.xml"/><Relationship Id="rId166" Type="http://schemas.openxmlformats.org/officeDocument/2006/relationships/image" Target="../media/image432.png"/><Relationship Id="rId187" Type="http://schemas.openxmlformats.org/officeDocument/2006/relationships/customXml" Target="../ink/ink4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55.png"/><Relationship Id="rId233" Type="http://schemas.openxmlformats.org/officeDocument/2006/relationships/customXml" Target="../ink/ink466.xml"/><Relationship Id="rId254" Type="http://schemas.openxmlformats.org/officeDocument/2006/relationships/image" Target="../media/image476.png"/><Relationship Id="rId28" Type="http://schemas.openxmlformats.org/officeDocument/2006/relationships/image" Target="../media/image363.png"/><Relationship Id="rId49" Type="http://schemas.openxmlformats.org/officeDocument/2006/relationships/customXml" Target="../ink/ink374.xml"/><Relationship Id="rId114" Type="http://schemas.openxmlformats.org/officeDocument/2006/relationships/image" Target="../media/image406.png"/><Relationship Id="rId275" Type="http://schemas.openxmlformats.org/officeDocument/2006/relationships/customXml" Target="../ink/ink487.xml"/><Relationship Id="rId60" Type="http://schemas.openxmlformats.org/officeDocument/2006/relationships/image" Target="../media/image379.png"/><Relationship Id="rId81" Type="http://schemas.openxmlformats.org/officeDocument/2006/relationships/customXml" Target="../ink/ink390.xml"/><Relationship Id="rId135" Type="http://schemas.openxmlformats.org/officeDocument/2006/relationships/customXml" Target="../ink/ink417.xml"/><Relationship Id="rId156" Type="http://schemas.openxmlformats.org/officeDocument/2006/relationships/image" Target="../media/image427.png"/><Relationship Id="rId177" Type="http://schemas.openxmlformats.org/officeDocument/2006/relationships/customXml" Target="../ink/ink438.xml"/><Relationship Id="rId198" Type="http://schemas.openxmlformats.org/officeDocument/2006/relationships/image" Target="../media/image448.png"/><Relationship Id="rId202" Type="http://schemas.openxmlformats.org/officeDocument/2006/relationships/image" Target="../media/image450.png"/><Relationship Id="rId223" Type="http://schemas.openxmlformats.org/officeDocument/2006/relationships/customXml" Target="../ink/ink461.xml"/><Relationship Id="rId244" Type="http://schemas.openxmlformats.org/officeDocument/2006/relationships/image" Target="../media/image471.png"/><Relationship Id="rId18" Type="http://schemas.openxmlformats.org/officeDocument/2006/relationships/image" Target="../media/image358.png"/><Relationship Id="rId39" Type="http://schemas.openxmlformats.org/officeDocument/2006/relationships/customXml" Target="../ink/ink369.xml"/><Relationship Id="rId265" Type="http://schemas.openxmlformats.org/officeDocument/2006/relationships/customXml" Target="../ink/ink482.xml"/><Relationship Id="rId286" Type="http://schemas.openxmlformats.org/officeDocument/2006/relationships/image" Target="../media/image492.png"/><Relationship Id="rId50" Type="http://schemas.openxmlformats.org/officeDocument/2006/relationships/image" Target="../media/image374.png"/><Relationship Id="rId104" Type="http://schemas.openxmlformats.org/officeDocument/2006/relationships/image" Target="../media/image401.png"/><Relationship Id="rId125" Type="http://schemas.openxmlformats.org/officeDocument/2006/relationships/customXml" Target="../ink/ink412.xml"/><Relationship Id="rId146" Type="http://schemas.openxmlformats.org/officeDocument/2006/relationships/image" Target="../media/image422.png"/><Relationship Id="rId167" Type="http://schemas.openxmlformats.org/officeDocument/2006/relationships/customXml" Target="../ink/ink433.xml"/><Relationship Id="rId188" Type="http://schemas.openxmlformats.org/officeDocument/2006/relationships/image" Target="../media/image443.png"/><Relationship Id="rId71" Type="http://schemas.openxmlformats.org/officeDocument/2006/relationships/customXml" Target="../ink/ink385.xml"/><Relationship Id="rId92" Type="http://schemas.openxmlformats.org/officeDocument/2006/relationships/image" Target="../media/image395.png"/><Relationship Id="rId213" Type="http://schemas.openxmlformats.org/officeDocument/2006/relationships/customXml" Target="../ink/ink456.xml"/><Relationship Id="rId234" Type="http://schemas.openxmlformats.org/officeDocument/2006/relationships/image" Target="../media/image466.png"/><Relationship Id="rId2" Type="http://schemas.openxmlformats.org/officeDocument/2006/relationships/image" Target="../media/image3.emf"/><Relationship Id="rId29" Type="http://schemas.openxmlformats.org/officeDocument/2006/relationships/customXml" Target="../ink/ink364.xml"/><Relationship Id="rId255" Type="http://schemas.openxmlformats.org/officeDocument/2006/relationships/customXml" Target="../ink/ink477.xml"/><Relationship Id="rId276" Type="http://schemas.openxmlformats.org/officeDocument/2006/relationships/image" Target="../media/image487.png"/><Relationship Id="rId40" Type="http://schemas.openxmlformats.org/officeDocument/2006/relationships/image" Target="../media/image369.png"/><Relationship Id="rId115" Type="http://schemas.openxmlformats.org/officeDocument/2006/relationships/customXml" Target="../ink/ink407.xml"/><Relationship Id="rId136" Type="http://schemas.openxmlformats.org/officeDocument/2006/relationships/image" Target="../media/image417.png"/><Relationship Id="rId157" Type="http://schemas.openxmlformats.org/officeDocument/2006/relationships/customXml" Target="../ink/ink428.xml"/><Relationship Id="rId178" Type="http://schemas.openxmlformats.org/officeDocument/2006/relationships/image" Target="../media/image438.png"/><Relationship Id="rId61" Type="http://schemas.openxmlformats.org/officeDocument/2006/relationships/customXml" Target="../ink/ink380.xml"/><Relationship Id="rId82" Type="http://schemas.openxmlformats.org/officeDocument/2006/relationships/image" Target="../media/image390.png"/><Relationship Id="rId199" Type="http://schemas.openxmlformats.org/officeDocument/2006/relationships/customXml" Target="../ink/ink449.xml"/><Relationship Id="rId203" Type="http://schemas.openxmlformats.org/officeDocument/2006/relationships/customXml" Target="../ink/ink451.xml"/><Relationship Id="rId19" Type="http://schemas.openxmlformats.org/officeDocument/2006/relationships/customXml" Target="../ink/ink359.xml"/><Relationship Id="rId224" Type="http://schemas.openxmlformats.org/officeDocument/2006/relationships/image" Target="../media/image461.png"/><Relationship Id="rId245" Type="http://schemas.openxmlformats.org/officeDocument/2006/relationships/customXml" Target="../ink/ink472.xml"/><Relationship Id="rId266" Type="http://schemas.openxmlformats.org/officeDocument/2006/relationships/image" Target="../media/image482.png"/><Relationship Id="rId287" Type="http://schemas.openxmlformats.org/officeDocument/2006/relationships/customXml" Target="../ink/ink493.xml"/><Relationship Id="rId30" Type="http://schemas.openxmlformats.org/officeDocument/2006/relationships/image" Target="../media/image364.png"/><Relationship Id="rId105" Type="http://schemas.openxmlformats.org/officeDocument/2006/relationships/customXml" Target="../ink/ink402.xml"/><Relationship Id="rId126" Type="http://schemas.openxmlformats.org/officeDocument/2006/relationships/image" Target="../media/image412.png"/><Relationship Id="rId147" Type="http://schemas.openxmlformats.org/officeDocument/2006/relationships/customXml" Target="../ink/ink423.xml"/><Relationship Id="rId168" Type="http://schemas.openxmlformats.org/officeDocument/2006/relationships/image" Target="../media/image433.png"/><Relationship Id="rId51" Type="http://schemas.openxmlformats.org/officeDocument/2006/relationships/customXml" Target="../ink/ink375.xml"/><Relationship Id="rId72" Type="http://schemas.openxmlformats.org/officeDocument/2006/relationships/image" Target="../media/image385.png"/><Relationship Id="rId93" Type="http://schemas.openxmlformats.org/officeDocument/2006/relationships/customXml" Target="../ink/ink396.xml"/><Relationship Id="rId189" Type="http://schemas.openxmlformats.org/officeDocument/2006/relationships/customXml" Target="../ink/ink444.xml"/><Relationship Id="rId3" Type="http://schemas.openxmlformats.org/officeDocument/2006/relationships/customXml" Target="../ink/ink351.xml"/><Relationship Id="rId214" Type="http://schemas.openxmlformats.org/officeDocument/2006/relationships/image" Target="../media/image456.png"/><Relationship Id="rId235" Type="http://schemas.openxmlformats.org/officeDocument/2006/relationships/customXml" Target="../ink/ink467.xml"/><Relationship Id="rId256" Type="http://schemas.openxmlformats.org/officeDocument/2006/relationships/image" Target="../media/image477.png"/><Relationship Id="rId277" Type="http://schemas.openxmlformats.org/officeDocument/2006/relationships/customXml" Target="../ink/ink488.xml"/><Relationship Id="rId116" Type="http://schemas.openxmlformats.org/officeDocument/2006/relationships/image" Target="../media/image407.png"/><Relationship Id="rId137" Type="http://schemas.openxmlformats.org/officeDocument/2006/relationships/customXml" Target="../ink/ink418.xml"/><Relationship Id="rId158" Type="http://schemas.openxmlformats.org/officeDocument/2006/relationships/image" Target="../media/image428.png"/><Relationship Id="rId20" Type="http://schemas.openxmlformats.org/officeDocument/2006/relationships/image" Target="../media/image359.png"/><Relationship Id="rId41" Type="http://schemas.openxmlformats.org/officeDocument/2006/relationships/customXml" Target="../ink/ink370.xml"/><Relationship Id="rId62" Type="http://schemas.openxmlformats.org/officeDocument/2006/relationships/image" Target="../media/image380.png"/><Relationship Id="rId83" Type="http://schemas.openxmlformats.org/officeDocument/2006/relationships/customXml" Target="../ink/ink391.xml"/><Relationship Id="rId179" Type="http://schemas.openxmlformats.org/officeDocument/2006/relationships/customXml" Target="../ink/ink439.xml"/><Relationship Id="rId190" Type="http://schemas.openxmlformats.org/officeDocument/2006/relationships/image" Target="../media/image444.png"/><Relationship Id="rId204" Type="http://schemas.openxmlformats.org/officeDocument/2006/relationships/image" Target="../media/image451.png"/><Relationship Id="rId225" Type="http://schemas.openxmlformats.org/officeDocument/2006/relationships/customXml" Target="../ink/ink462.xml"/><Relationship Id="rId246" Type="http://schemas.openxmlformats.org/officeDocument/2006/relationships/image" Target="../media/image472.png"/><Relationship Id="rId267" Type="http://schemas.openxmlformats.org/officeDocument/2006/relationships/customXml" Target="../ink/ink483.xml"/><Relationship Id="rId288" Type="http://schemas.openxmlformats.org/officeDocument/2006/relationships/image" Target="../media/image493.png"/><Relationship Id="rId106" Type="http://schemas.openxmlformats.org/officeDocument/2006/relationships/image" Target="../media/image402.png"/><Relationship Id="rId127" Type="http://schemas.openxmlformats.org/officeDocument/2006/relationships/customXml" Target="../ink/ink413.xml"/><Relationship Id="rId10" Type="http://schemas.openxmlformats.org/officeDocument/2006/relationships/image" Target="../media/image354.png"/><Relationship Id="rId31" Type="http://schemas.openxmlformats.org/officeDocument/2006/relationships/customXml" Target="../ink/ink365.xml"/><Relationship Id="rId52" Type="http://schemas.openxmlformats.org/officeDocument/2006/relationships/image" Target="../media/image375.png"/><Relationship Id="rId73" Type="http://schemas.openxmlformats.org/officeDocument/2006/relationships/customXml" Target="../ink/ink386.xml"/><Relationship Id="rId94" Type="http://schemas.openxmlformats.org/officeDocument/2006/relationships/image" Target="../media/image396.png"/><Relationship Id="rId148" Type="http://schemas.openxmlformats.org/officeDocument/2006/relationships/image" Target="../media/image423.png"/><Relationship Id="rId169" Type="http://schemas.openxmlformats.org/officeDocument/2006/relationships/customXml" Target="../ink/ink434.xml"/><Relationship Id="rId4" Type="http://schemas.openxmlformats.org/officeDocument/2006/relationships/image" Target="../media/image351.png"/><Relationship Id="rId180" Type="http://schemas.openxmlformats.org/officeDocument/2006/relationships/image" Target="../media/image439.png"/><Relationship Id="rId215" Type="http://schemas.openxmlformats.org/officeDocument/2006/relationships/customXml" Target="../ink/ink457.xml"/><Relationship Id="rId236" Type="http://schemas.openxmlformats.org/officeDocument/2006/relationships/image" Target="../media/image467.png"/><Relationship Id="rId257" Type="http://schemas.openxmlformats.org/officeDocument/2006/relationships/customXml" Target="../ink/ink478.xml"/><Relationship Id="rId278" Type="http://schemas.openxmlformats.org/officeDocument/2006/relationships/image" Target="../media/image488.png"/><Relationship Id="rId42" Type="http://schemas.openxmlformats.org/officeDocument/2006/relationships/image" Target="../media/image370.png"/><Relationship Id="rId84" Type="http://schemas.openxmlformats.org/officeDocument/2006/relationships/image" Target="../media/image391.png"/><Relationship Id="rId138" Type="http://schemas.openxmlformats.org/officeDocument/2006/relationships/image" Target="../media/image418.png"/><Relationship Id="rId191" Type="http://schemas.openxmlformats.org/officeDocument/2006/relationships/customXml" Target="../ink/ink445.xml"/><Relationship Id="rId205" Type="http://schemas.openxmlformats.org/officeDocument/2006/relationships/customXml" Target="../ink/ink452.xml"/><Relationship Id="rId247" Type="http://schemas.openxmlformats.org/officeDocument/2006/relationships/customXml" Target="../ink/ink473.xml"/><Relationship Id="rId107" Type="http://schemas.openxmlformats.org/officeDocument/2006/relationships/customXml" Target="../ink/ink403.xml"/><Relationship Id="rId289" Type="http://schemas.openxmlformats.org/officeDocument/2006/relationships/customXml" Target="../ink/ink494.xml"/><Relationship Id="rId11" Type="http://schemas.openxmlformats.org/officeDocument/2006/relationships/customXml" Target="../ink/ink355.xml"/><Relationship Id="rId53" Type="http://schemas.openxmlformats.org/officeDocument/2006/relationships/customXml" Target="../ink/ink376.xml"/><Relationship Id="rId149" Type="http://schemas.openxmlformats.org/officeDocument/2006/relationships/customXml" Target="../ink/ink424.xml"/><Relationship Id="rId95" Type="http://schemas.openxmlformats.org/officeDocument/2006/relationships/customXml" Target="../ink/ink397.xml"/><Relationship Id="rId160" Type="http://schemas.openxmlformats.org/officeDocument/2006/relationships/image" Target="../media/image429.png"/><Relationship Id="rId216" Type="http://schemas.openxmlformats.org/officeDocument/2006/relationships/image" Target="../media/image457.png"/><Relationship Id="rId258" Type="http://schemas.openxmlformats.org/officeDocument/2006/relationships/image" Target="../media/image478.png"/><Relationship Id="rId22" Type="http://schemas.openxmlformats.org/officeDocument/2006/relationships/image" Target="../media/image360.png"/><Relationship Id="rId64" Type="http://schemas.openxmlformats.org/officeDocument/2006/relationships/image" Target="../media/image381.png"/><Relationship Id="rId118" Type="http://schemas.openxmlformats.org/officeDocument/2006/relationships/image" Target="../media/image408.png"/><Relationship Id="rId171" Type="http://schemas.openxmlformats.org/officeDocument/2006/relationships/customXml" Target="../ink/ink435.xml"/><Relationship Id="rId227" Type="http://schemas.openxmlformats.org/officeDocument/2006/relationships/customXml" Target="../ink/ink46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0.png"/><Relationship Id="rId21" Type="http://schemas.openxmlformats.org/officeDocument/2006/relationships/customXml" Target="../ink/ink502.xml"/><Relationship Id="rId84" Type="http://schemas.openxmlformats.org/officeDocument/2006/relationships/image" Target="../media/image536.png"/><Relationship Id="rId138" Type="http://schemas.openxmlformats.org/officeDocument/2006/relationships/customXml" Target="../ink/ink547.xml"/><Relationship Id="rId159" Type="http://schemas.openxmlformats.org/officeDocument/2006/relationships/image" Target="../media/image555.png"/><Relationship Id="rId170" Type="http://schemas.openxmlformats.org/officeDocument/2006/relationships/customXml" Target="../ink/ink563.xml"/><Relationship Id="rId191" Type="http://schemas.openxmlformats.org/officeDocument/2006/relationships/image" Target="../media/image571.png"/><Relationship Id="rId205" Type="http://schemas.openxmlformats.org/officeDocument/2006/relationships/image" Target="../media/image578.png"/><Relationship Id="rId226" Type="http://schemas.openxmlformats.org/officeDocument/2006/relationships/customXml" Target="../ink/ink591.xml"/><Relationship Id="rId247" Type="http://schemas.openxmlformats.org/officeDocument/2006/relationships/image" Target="../media/image599.png"/><Relationship Id="rId107" Type="http://schemas.openxmlformats.org/officeDocument/2006/relationships/image" Target="../media/image515.png"/><Relationship Id="rId268" Type="http://schemas.openxmlformats.org/officeDocument/2006/relationships/customXml" Target="../ink/ink612.xml"/><Relationship Id="rId32" Type="http://schemas.openxmlformats.org/officeDocument/2006/relationships/image" Target="../media/image510.png"/><Relationship Id="rId74" Type="http://schemas.openxmlformats.org/officeDocument/2006/relationships/image" Target="../media/image531.png"/><Relationship Id="rId128" Type="http://schemas.openxmlformats.org/officeDocument/2006/relationships/customXml" Target="../ink/ink542.xml"/><Relationship Id="rId149" Type="http://schemas.openxmlformats.org/officeDocument/2006/relationships/image" Target="../media/image550.png"/><Relationship Id="rId5" Type="http://schemas.openxmlformats.org/officeDocument/2006/relationships/customXml" Target="../ink/ink497.xml"/><Relationship Id="rId95" Type="http://schemas.openxmlformats.org/officeDocument/2006/relationships/image" Target="../media/image42.png"/><Relationship Id="rId160" Type="http://schemas.openxmlformats.org/officeDocument/2006/relationships/customXml" Target="../ink/ink558.xml"/><Relationship Id="rId181" Type="http://schemas.openxmlformats.org/officeDocument/2006/relationships/image" Target="../media/image566.png"/><Relationship Id="rId216" Type="http://schemas.openxmlformats.org/officeDocument/2006/relationships/customXml" Target="../ink/ink586.xml"/><Relationship Id="rId237" Type="http://schemas.openxmlformats.org/officeDocument/2006/relationships/image" Target="../media/image594.png"/><Relationship Id="rId258" Type="http://schemas.openxmlformats.org/officeDocument/2006/relationships/customXml" Target="../ink/ink607.xml"/><Relationship Id="rId279" Type="http://schemas.openxmlformats.org/officeDocument/2006/relationships/image" Target="../media/image615.png"/><Relationship Id="rId22" Type="http://schemas.openxmlformats.org/officeDocument/2006/relationships/image" Target="../media/image505.png"/><Relationship Id="rId118" Type="http://schemas.openxmlformats.org/officeDocument/2006/relationships/customXml" Target="../ink/ink537.xml"/><Relationship Id="rId139" Type="http://schemas.openxmlformats.org/officeDocument/2006/relationships/image" Target="../media/image545.png"/><Relationship Id="rId85" Type="http://schemas.openxmlformats.org/officeDocument/2006/relationships/customXml" Target="../ink/ink521.xml"/><Relationship Id="rId150" Type="http://schemas.openxmlformats.org/officeDocument/2006/relationships/customXml" Target="../ink/ink553.xml"/><Relationship Id="rId171" Type="http://schemas.openxmlformats.org/officeDocument/2006/relationships/image" Target="../media/image561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227" Type="http://schemas.openxmlformats.org/officeDocument/2006/relationships/image" Target="../media/image589.png"/><Relationship Id="rId248" Type="http://schemas.openxmlformats.org/officeDocument/2006/relationships/customXml" Target="../ink/ink602.xml"/><Relationship Id="rId269" Type="http://schemas.openxmlformats.org/officeDocument/2006/relationships/image" Target="../media/image610.png"/><Relationship Id="rId12" Type="http://schemas.openxmlformats.org/officeDocument/2006/relationships/image" Target="../media/image500.png"/><Relationship Id="rId33" Type="http://schemas.openxmlformats.org/officeDocument/2006/relationships/customXml" Target="../ink/ink508.xml"/><Relationship Id="rId108" Type="http://schemas.openxmlformats.org/officeDocument/2006/relationships/customXml" Target="../ink/ink532.xml"/><Relationship Id="rId129" Type="http://schemas.openxmlformats.org/officeDocument/2006/relationships/image" Target="../media/image526.png"/><Relationship Id="rId280" Type="http://schemas.openxmlformats.org/officeDocument/2006/relationships/customXml" Target="../ink/ink618.xml"/><Relationship Id="rId75" Type="http://schemas.openxmlformats.org/officeDocument/2006/relationships/customXml" Target="../ink/ink516.xml"/><Relationship Id="rId96" Type="http://schemas.openxmlformats.org/officeDocument/2006/relationships/customXml" Target="../ink/ink526.xml"/><Relationship Id="rId140" Type="http://schemas.openxmlformats.org/officeDocument/2006/relationships/customXml" Target="../ink/ink548.xml"/><Relationship Id="rId161" Type="http://schemas.openxmlformats.org/officeDocument/2006/relationships/image" Target="../media/image556.png"/><Relationship Id="rId182" Type="http://schemas.openxmlformats.org/officeDocument/2006/relationships/customXml" Target="../ink/ink569.xml"/><Relationship Id="rId217" Type="http://schemas.openxmlformats.org/officeDocument/2006/relationships/image" Target="../media/image584.png"/><Relationship Id="rId238" Type="http://schemas.openxmlformats.org/officeDocument/2006/relationships/customXml" Target="../ink/ink597.xml"/><Relationship Id="rId259" Type="http://schemas.openxmlformats.org/officeDocument/2006/relationships/image" Target="../media/image605.png"/><Relationship Id="rId23" Type="http://schemas.openxmlformats.org/officeDocument/2006/relationships/customXml" Target="../ink/ink503.xml"/><Relationship Id="rId119" Type="http://schemas.openxmlformats.org/officeDocument/2006/relationships/image" Target="../media/image521.png"/><Relationship Id="rId270" Type="http://schemas.openxmlformats.org/officeDocument/2006/relationships/customXml" Target="../ink/ink613.xml"/><Relationship Id="rId86" Type="http://schemas.openxmlformats.org/officeDocument/2006/relationships/image" Target="../media/image537.png"/><Relationship Id="rId130" Type="http://schemas.openxmlformats.org/officeDocument/2006/relationships/customXml" Target="../ink/ink543.xml"/><Relationship Id="rId151" Type="http://schemas.openxmlformats.org/officeDocument/2006/relationships/image" Target="../media/image551.png"/><Relationship Id="rId172" Type="http://schemas.openxmlformats.org/officeDocument/2006/relationships/customXml" Target="../ink/ink564.xml"/><Relationship Id="rId193" Type="http://schemas.openxmlformats.org/officeDocument/2006/relationships/image" Target="../media/image572.png"/><Relationship Id="rId207" Type="http://schemas.openxmlformats.org/officeDocument/2006/relationships/image" Target="../media/image579.png"/><Relationship Id="rId228" Type="http://schemas.openxmlformats.org/officeDocument/2006/relationships/customXml" Target="../ink/ink592.xml"/><Relationship Id="rId249" Type="http://schemas.openxmlformats.org/officeDocument/2006/relationships/image" Target="../media/image600.png"/><Relationship Id="rId13" Type="http://schemas.openxmlformats.org/officeDocument/2006/relationships/customXml" Target="../ink/ink498.xml"/><Relationship Id="rId109" Type="http://schemas.openxmlformats.org/officeDocument/2006/relationships/image" Target="../media/image516.png"/><Relationship Id="rId260" Type="http://schemas.openxmlformats.org/officeDocument/2006/relationships/customXml" Target="../ink/ink608.xml"/><Relationship Id="rId281" Type="http://schemas.openxmlformats.org/officeDocument/2006/relationships/image" Target="../media/image616.png"/><Relationship Id="rId34" Type="http://schemas.openxmlformats.org/officeDocument/2006/relationships/image" Target="../media/image511.png"/><Relationship Id="rId76" Type="http://schemas.openxmlformats.org/officeDocument/2006/relationships/image" Target="../media/image532.png"/><Relationship Id="rId97" Type="http://schemas.openxmlformats.org/officeDocument/2006/relationships/image" Target="../media/image43.png"/><Relationship Id="rId120" Type="http://schemas.openxmlformats.org/officeDocument/2006/relationships/customXml" Target="../ink/ink538.xml"/><Relationship Id="rId141" Type="http://schemas.openxmlformats.org/officeDocument/2006/relationships/image" Target="../media/image546.png"/><Relationship Id="rId162" Type="http://schemas.openxmlformats.org/officeDocument/2006/relationships/customXml" Target="../ink/ink559.xml"/><Relationship Id="rId183" Type="http://schemas.openxmlformats.org/officeDocument/2006/relationships/image" Target="../media/image567.png"/><Relationship Id="rId218" Type="http://schemas.openxmlformats.org/officeDocument/2006/relationships/customXml" Target="../ink/ink587.xml"/><Relationship Id="rId239" Type="http://schemas.openxmlformats.org/officeDocument/2006/relationships/image" Target="../media/image595.png"/><Relationship Id="rId250" Type="http://schemas.openxmlformats.org/officeDocument/2006/relationships/customXml" Target="../ink/ink603.xml"/><Relationship Id="rId271" Type="http://schemas.openxmlformats.org/officeDocument/2006/relationships/image" Target="../media/image611.png"/><Relationship Id="rId24" Type="http://schemas.openxmlformats.org/officeDocument/2006/relationships/image" Target="../media/image506.png"/><Relationship Id="rId66" Type="http://schemas.openxmlformats.org/officeDocument/2006/relationships/image" Target="../media/image527.png"/><Relationship Id="rId87" Type="http://schemas.openxmlformats.org/officeDocument/2006/relationships/customXml" Target="../ink/ink522.xml"/><Relationship Id="rId110" Type="http://schemas.openxmlformats.org/officeDocument/2006/relationships/customXml" Target="../ink/ink533.xml"/><Relationship Id="rId131" Type="http://schemas.openxmlformats.org/officeDocument/2006/relationships/image" Target="../media/image541.png"/><Relationship Id="rId152" Type="http://schemas.openxmlformats.org/officeDocument/2006/relationships/customXml" Target="../ink/ink554.xml"/><Relationship Id="rId173" Type="http://schemas.openxmlformats.org/officeDocument/2006/relationships/image" Target="../media/image562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229" Type="http://schemas.openxmlformats.org/officeDocument/2006/relationships/image" Target="../media/image590.png"/><Relationship Id="rId240" Type="http://schemas.openxmlformats.org/officeDocument/2006/relationships/customXml" Target="../ink/ink598.xml"/><Relationship Id="rId261" Type="http://schemas.openxmlformats.org/officeDocument/2006/relationships/image" Target="../media/image606.png"/><Relationship Id="rId14" Type="http://schemas.openxmlformats.org/officeDocument/2006/relationships/image" Target="../media/image501.png"/><Relationship Id="rId35" Type="http://schemas.openxmlformats.org/officeDocument/2006/relationships/customXml" Target="../ink/ink509.xml"/><Relationship Id="rId77" Type="http://schemas.openxmlformats.org/officeDocument/2006/relationships/customXml" Target="../ink/ink517.xml"/><Relationship Id="rId100" Type="http://schemas.openxmlformats.org/officeDocument/2006/relationships/customXml" Target="../ink/ink528.xml"/><Relationship Id="rId282" Type="http://schemas.openxmlformats.org/officeDocument/2006/relationships/customXml" Target="../ink/ink619.xml"/><Relationship Id="rId98" Type="http://schemas.openxmlformats.org/officeDocument/2006/relationships/customXml" Target="../ink/ink527.xml"/><Relationship Id="rId121" Type="http://schemas.openxmlformats.org/officeDocument/2006/relationships/image" Target="../media/image522.png"/><Relationship Id="rId142" Type="http://schemas.openxmlformats.org/officeDocument/2006/relationships/customXml" Target="../ink/ink549.xml"/><Relationship Id="rId163" Type="http://schemas.openxmlformats.org/officeDocument/2006/relationships/image" Target="../media/image557.png"/><Relationship Id="rId184" Type="http://schemas.openxmlformats.org/officeDocument/2006/relationships/customXml" Target="../ink/ink570.xml"/><Relationship Id="rId219" Type="http://schemas.openxmlformats.org/officeDocument/2006/relationships/image" Target="../media/image585.png"/><Relationship Id="rId230" Type="http://schemas.openxmlformats.org/officeDocument/2006/relationships/customXml" Target="../ink/ink593.xml"/><Relationship Id="rId251" Type="http://schemas.openxmlformats.org/officeDocument/2006/relationships/image" Target="../media/image601.png"/><Relationship Id="rId25" Type="http://schemas.openxmlformats.org/officeDocument/2006/relationships/customXml" Target="../ink/ink504.xml"/><Relationship Id="rId67" Type="http://schemas.openxmlformats.org/officeDocument/2006/relationships/customXml" Target="../ink/ink512.xml"/><Relationship Id="rId272" Type="http://schemas.openxmlformats.org/officeDocument/2006/relationships/customXml" Target="../ink/ink614.xml"/><Relationship Id="rId88" Type="http://schemas.openxmlformats.org/officeDocument/2006/relationships/image" Target="../media/image538.png"/><Relationship Id="rId111" Type="http://schemas.openxmlformats.org/officeDocument/2006/relationships/image" Target="../media/image517.png"/><Relationship Id="rId132" Type="http://schemas.openxmlformats.org/officeDocument/2006/relationships/customXml" Target="../ink/ink544.xml"/><Relationship Id="rId153" Type="http://schemas.openxmlformats.org/officeDocument/2006/relationships/image" Target="../media/image552.png"/><Relationship Id="rId174" Type="http://schemas.openxmlformats.org/officeDocument/2006/relationships/customXml" Target="../ink/ink565.xml"/><Relationship Id="rId195" Type="http://schemas.openxmlformats.org/officeDocument/2006/relationships/image" Target="../media/image573.png"/><Relationship Id="rId209" Type="http://schemas.openxmlformats.org/officeDocument/2006/relationships/image" Target="../media/image580.png"/><Relationship Id="rId220" Type="http://schemas.openxmlformats.org/officeDocument/2006/relationships/customXml" Target="../ink/ink588.xml"/><Relationship Id="rId241" Type="http://schemas.openxmlformats.org/officeDocument/2006/relationships/image" Target="../media/image596.png"/><Relationship Id="rId15" Type="http://schemas.openxmlformats.org/officeDocument/2006/relationships/customXml" Target="../ink/ink499.xml"/><Relationship Id="rId36" Type="http://schemas.openxmlformats.org/officeDocument/2006/relationships/image" Target="../media/image512.png"/><Relationship Id="rId262" Type="http://schemas.openxmlformats.org/officeDocument/2006/relationships/customXml" Target="../ink/ink609.xml"/><Relationship Id="rId283" Type="http://schemas.openxmlformats.org/officeDocument/2006/relationships/image" Target="../media/image617.png"/><Relationship Id="rId78" Type="http://schemas.openxmlformats.org/officeDocument/2006/relationships/image" Target="../media/image533.png"/><Relationship Id="rId99" Type="http://schemas.openxmlformats.org/officeDocument/2006/relationships/image" Target="../media/image497.png"/><Relationship Id="rId101" Type="http://schemas.openxmlformats.org/officeDocument/2006/relationships/image" Target="../media/image498.png"/><Relationship Id="rId122" Type="http://schemas.openxmlformats.org/officeDocument/2006/relationships/customXml" Target="../ink/ink539.xml"/><Relationship Id="rId143" Type="http://schemas.openxmlformats.org/officeDocument/2006/relationships/image" Target="../media/image547.png"/><Relationship Id="rId164" Type="http://schemas.openxmlformats.org/officeDocument/2006/relationships/customXml" Target="../ink/ink560.xml"/><Relationship Id="rId185" Type="http://schemas.openxmlformats.org/officeDocument/2006/relationships/image" Target="../media/image568.png"/><Relationship Id="rId210" Type="http://schemas.openxmlformats.org/officeDocument/2006/relationships/customXml" Target="../ink/ink583.xml"/><Relationship Id="rId26" Type="http://schemas.openxmlformats.org/officeDocument/2006/relationships/image" Target="../media/image507.png"/><Relationship Id="rId231" Type="http://schemas.openxmlformats.org/officeDocument/2006/relationships/image" Target="../media/image591.png"/><Relationship Id="rId252" Type="http://schemas.openxmlformats.org/officeDocument/2006/relationships/customXml" Target="../ink/ink604.xml"/><Relationship Id="rId273" Type="http://schemas.openxmlformats.org/officeDocument/2006/relationships/image" Target="../media/image612.png"/><Relationship Id="rId68" Type="http://schemas.openxmlformats.org/officeDocument/2006/relationships/image" Target="../media/image528.png"/><Relationship Id="rId89" Type="http://schemas.openxmlformats.org/officeDocument/2006/relationships/customXml" Target="../ink/ink523.xml"/><Relationship Id="rId112" Type="http://schemas.openxmlformats.org/officeDocument/2006/relationships/customXml" Target="../ink/ink534.xml"/><Relationship Id="rId133" Type="http://schemas.openxmlformats.org/officeDocument/2006/relationships/image" Target="../media/image542.png"/><Relationship Id="rId154" Type="http://schemas.openxmlformats.org/officeDocument/2006/relationships/customXml" Target="../ink/ink555.xml"/><Relationship Id="rId175" Type="http://schemas.openxmlformats.org/officeDocument/2006/relationships/image" Target="../media/image563.png"/><Relationship Id="rId196" Type="http://schemas.openxmlformats.org/officeDocument/2006/relationships/customXml" Target="../ink/ink576.xml"/><Relationship Id="rId200" Type="http://schemas.openxmlformats.org/officeDocument/2006/relationships/customXml" Target="../ink/ink578.xml"/><Relationship Id="rId16" Type="http://schemas.openxmlformats.org/officeDocument/2006/relationships/image" Target="../media/image502.png"/><Relationship Id="rId221" Type="http://schemas.openxmlformats.org/officeDocument/2006/relationships/image" Target="../media/image586.png"/><Relationship Id="rId242" Type="http://schemas.openxmlformats.org/officeDocument/2006/relationships/customXml" Target="../ink/ink599.xml"/><Relationship Id="rId263" Type="http://schemas.openxmlformats.org/officeDocument/2006/relationships/image" Target="../media/image607.png"/><Relationship Id="rId284" Type="http://schemas.openxmlformats.org/officeDocument/2006/relationships/customXml" Target="../ink/ink620.xml"/><Relationship Id="rId37" Type="http://schemas.openxmlformats.org/officeDocument/2006/relationships/customXml" Target="../ink/ink510.xml"/><Relationship Id="rId79" Type="http://schemas.openxmlformats.org/officeDocument/2006/relationships/customXml" Target="../ink/ink518.xml"/><Relationship Id="rId102" Type="http://schemas.openxmlformats.org/officeDocument/2006/relationships/customXml" Target="../ink/ink529.xml"/><Relationship Id="rId123" Type="http://schemas.openxmlformats.org/officeDocument/2006/relationships/image" Target="../media/image523.png"/><Relationship Id="rId144" Type="http://schemas.openxmlformats.org/officeDocument/2006/relationships/customXml" Target="../ink/ink550.xml"/><Relationship Id="rId90" Type="http://schemas.openxmlformats.org/officeDocument/2006/relationships/image" Target="../media/image539.png"/><Relationship Id="rId165" Type="http://schemas.openxmlformats.org/officeDocument/2006/relationships/image" Target="../media/image558.png"/><Relationship Id="rId186" Type="http://schemas.openxmlformats.org/officeDocument/2006/relationships/customXml" Target="../ink/ink571.xml"/><Relationship Id="rId211" Type="http://schemas.openxmlformats.org/officeDocument/2006/relationships/image" Target="../media/image581.png"/><Relationship Id="rId232" Type="http://schemas.openxmlformats.org/officeDocument/2006/relationships/customXml" Target="../ink/ink594.xml"/><Relationship Id="rId253" Type="http://schemas.openxmlformats.org/officeDocument/2006/relationships/image" Target="../media/image602.png"/><Relationship Id="rId274" Type="http://schemas.openxmlformats.org/officeDocument/2006/relationships/customXml" Target="../ink/ink615.xml"/><Relationship Id="rId27" Type="http://schemas.openxmlformats.org/officeDocument/2006/relationships/customXml" Target="../ink/ink505.xml"/><Relationship Id="rId69" Type="http://schemas.openxmlformats.org/officeDocument/2006/relationships/customXml" Target="../ink/ink513.xml"/><Relationship Id="rId113" Type="http://schemas.openxmlformats.org/officeDocument/2006/relationships/image" Target="../media/image518.png"/><Relationship Id="rId134" Type="http://schemas.openxmlformats.org/officeDocument/2006/relationships/customXml" Target="../ink/ink545.xml"/><Relationship Id="rId80" Type="http://schemas.openxmlformats.org/officeDocument/2006/relationships/image" Target="../media/image534.png"/><Relationship Id="rId155" Type="http://schemas.openxmlformats.org/officeDocument/2006/relationships/image" Target="../media/image553.png"/><Relationship Id="rId176" Type="http://schemas.openxmlformats.org/officeDocument/2006/relationships/customXml" Target="../ink/ink566.xml"/><Relationship Id="rId197" Type="http://schemas.openxmlformats.org/officeDocument/2006/relationships/image" Target="../media/image574.png"/><Relationship Id="rId201" Type="http://schemas.openxmlformats.org/officeDocument/2006/relationships/image" Target="../media/image576.png"/><Relationship Id="rId222" Type="http://schemas.openxmlformats.org/officeDocument/2006/relationships/customXml" Target="../ink/ink589.xml"/><Relationship Id="rId243" Type="http://schemas.openxmlformats.org/officeDocument/2006/relationships/image" Target="../media/image597.png"/><Relationship Id="rId264" Type="http://schemas.openxmlformats.org/officeDocument/2006/relationships/customXml" Target="../ink/ink610.xml"/><Relationship Id="rId285" Type="http://schemas.openxmlformats.org/officeDocument/2006/relationships/image" Target="../media/image618.png"/><Relationship Id="rId17" Type="http://schemas.openxmlformats.org/officeDocument/2006/relationships/customXml" Target="../ink/ink500.xml"/><Relationship Id="rId38" Type="http://schemas.openxmlformats.org/officeDocument/2006/relationships/image" Target="../media/image513.png"/><Relationship Id="rId103" Type="http://schemas.openxmlformats.org/officeDocument/2006/relationships/image" Target="../media/image499.png"/><Relationship Id="rId124" Type="http://schemas.openxmlformats.org/officeDocument/2006/relationships/customXml" Target="../ink/ink540.xml"/><Relationship Id="rId70" Type="http://schemas.openxmlformats.org/officeDocument/2006/relationships/image" Target="../media/image529.png"/><Relationship Id="rId91" Type="http://schemas.openxmlformats.org/officeDocument/2006/relationships/customXml" Target="../ink/ink524.xml"/><Relationship Id="rId145" Type="http://schemas.openxmlformats.org/officeDocument/2006/relationships/image" Target="../media/image548.png"/><Relationship Id="rId166" Type="http://schemas.openxmlformats.org/officeDocument/2006/relationships/customXml" Target="../ink/ink561.xml"/><Relationship Id="rId187" Type="http://schemas.openxmlformats.org/officeDocument/2006/relationships/image" Target="../media/image5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4.xml"/><Relationship Id="rId233" Type="http://schemas.openxmlformats.org/officeDocument/2006/relationships/image" Target="../media/image592.png"/><Relationship Id="rId254" Type="http://schemas.openxmlformats.org/officeDocument/2006/relationships/customXml" Target="../ink/ink605.xml"/><Relationship Id="rId28" Type="http://schemas.openxmlformats.org/officeDocument/2006/relationships/image" Target="../media/image508.png"/><Relationship Id="rId114" Type="http://schemas.openxmlformats.org/officeDocument/2006/relationships/customXml" Target="../ink/ink535.xml"/><Relationship Id="rId275" Type="http://schemas.openxmlformats.org/officeDocument/2006/relationships/image" Target="../media/image613.png"/><Relationship Id="rId81" Type="http://schemas.openxmlformats.org/officeDocument/2006/relationships/customXml" Target="../ink/ink519.xml"/><Relationship Id="rId135" Type="http://schemas.openxmlformats.org/officeDocument/2006/relationships/image" Target="../media/image543.png"/><Relationship Id="rId156" Type="http://schemas.openxmlformats.org/officeDocument/2006/relationships/customXml" Target="../ink/ink556.xml"/><Relationship Id="rId177" Type="http://schemas.openxmlformats.org/officeDocument/2006/relationships/image" Target="../media/image564.png"/><Relationship Id="rId198" Type="http://schemas.openxmlformats.org/officeDocument/2006/relationships/customXml" Target="../ink/ink577.xml"/><Relationship Id="rId202" Type="http://schemas.openxmlformats.org/officeDocument/2006/relationships/customXml" Target="../ink/ink579.xml"/><Relationship Id="rId223" Type="http://schemas.openxmlformats.org/officeDocument/2006/relationships/image" Target="../media/image587.png"/><Relationship Id="rId244" Type="http://schemas.openxmlformats.org/officeDocument/2006/relationships/customXml" Target="../ink/ink600.xml"/><Relationship Id="rId18" Type="http://schemas.openxmlformats.org/officeDocument/2006/relationships/image" Target="../media/image503.png"/><Relationship Id="rId39" Type="http://schemas.openxmlformats.org/officeDocument/2006/relationships/customXml" Target="../ink/ink511.xml"/><Relationship Id="rId265" Type="http://schemas.openxmlformats.org/officeDocument/2006/relationships/image" Target="../media/image608.png"/><Relationship Id="rId286" Type="http://schemas.openxmlformats.org/officeDocument/2006/relationships/customXml" Target="../ink/ink621.xml"/><Relationship Id="rId104" Type="http://schemas.openxmlformats.org/officeDocument/2006/relationships/customXml" Target="../ink/ink530.xml"/><Relationship Id="rId125" Type="http://schemas.openxmlformats.org/officeDocument/2006/relationships/image" Target="../media/image524.png"/><Relationship Id="rId146" Type="http://schemas.openxmlformats.org/officeDocument/2006/relationships/customXml" Target="../ink/ink551.xml"/><Relationship Id="rId167" Type="http://schemas.openxmlformats.org/officeDocument/2006/relationships/image" Target="../media/image559.png"/><Relationship Id="rId188" Type="http://schemas.openxmlformats.org/officeDocument/2006/relationships/customXml" Target="../ink/ink572.xml"/><Relationship Id="rId71" Type="http://schemas.openxmlformats.org/officeDocument/2006/relationships/customXml" Target="../ink/ink514.xml"/><Relationship Id="rId92" Type="http://schemas.openxmlformats.org/officeDocument/2006/relationships/image" Target="../media/image540.png"/><Relationship Id="rId213" Type="http://schemas.openxmlformats.org/officeDocument/2006/relationships/image" Target="../media/image582.png"/><Relationship Id="rId234" Type="http://schemas.openxmlformats.org/officeDocument/2006/relationships/customXml" Target="../ink/ink595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506.xml"/><Relationship Id="rId255" Type="http://schemas.openxmlformats.org/officeDocument/2006/relationships/image" Target="../media/image603.png"/><Relationship Id="rId276" Type="http://schemas.openxmlformats.org/officeDocument/2006/relationships/customXml" Target="../ink/ink616.xml"/><Relationship Id="rId115" Type="http://schemas.openxmlformats.org/officeDocument/2006/relationships/image" Target="../media/image519.png"/><Relationship Id="rId136" Type="http://schemas.openxmlformats.org/officeDocument/2006/relationships/customXml" Target="../ink/ink546.xml"/><Relationship Id="rId157" Type="http://schemas.openxmlformats.org/officeDocument/2006/relationships/image" Target="../media/image554.png"/><Relationship Id="rId178" Type="http://schemas.openxmlformats.org/officeDocument/2006/relationships/customXml" Target="../ink/ink567.xml"/><Relationship Id="rId82" Type="http://schemas.openxmlformats.org/officeDocument/2006/relationships/image" Target="../media/image535.png"/><Relationship Id="rId199" Type="http://schemas.openxmlformats.org/officeDocument/2006/relationships/image" Target="../media/image575.png"/><Relationship Id="rId203" Type="http://schemas.openxmlformats.org/officeDocument/2006/relationships/image" Target="../media/image577.png"/><Relationship Id="rId19" Type="http://schemas.openxmlformats.org/officeDocument/2006/relationships/customXml" Target="../ink/ink501.xml"/><Relationship Id="rId224" Type="http://schemas.openxmlformats.org/officeDocument/2006/relationships/customXml" Target="../ink/ink590.xml"/><Relationship Id="rId245" Type="http://schemas.openxmlformats.org/officeDocument/2006/relationships/image" Target="../media/image598.png"/><Relationship Id="rId266" Type="http://schemas.openxmlformats.org/officeDocument/2006/relationships/customXml" Target="../ink/ink611.xml"/><Relationship Id="rId287" Type="http://schemas.openxmlformats.org/officeDocument/2006/relationships/image" Target="../media/image619.png"/><Relationship Id="rId30" Type="http://schemas.openxmlformats.org/officeDocument/2006/relationships/image" Target="../media/image509.png"/><Relationship Id="rId105" Type="http://schemas.openxmlformats.org/officeDocument/2006/relationships/image" Target="../media/image514.png"/><Relationship Id="rId126" Type="http://schemas.openxmlformats.org/officeDocument/2006/relationships/customXml" Target="../ink/ink541.xml"/><Relationship Id="rId147" Type="http://schemas.openxmlformats.org/officeDocument/2006/relationships/image" Target="../media/image549.png"/><Relationship Id="rId168" Type="http://schemas.openxmlformats.org/officeDocument/2006/relationships/customXml" Target="../ink/ink562.xml"/><Relationship Id="rId72" Type="http://schemas.openxmlformats.org/officeDocument/2006/relationships/image" Target="../media/image530.png"/><Relationship Id="rId93" Type="http://schemas.openxmlformats.org/officeDocument/2006/relationships/image" Target="../media/image4.emf"/><Relationship Id="rId189" Type="http://schemas.openxmlformats.org/officeDocument/2006/relationships/image" Target="../media/image570.png"/><Relationship Id="rId3" Type="http://schemas.openxmlformats.org/officeDocument/2006/relationships/customXml" Target="../ink/ink496.xml"/><Relationship Id="rId214" Type="http://schemas.openxmlformats.org/officeDocument/2006/relationships/customXml" Target="../ink/ink585.xml"/><Relationship Id="rId235" Type="http://schemas.openxmlformats.org/officeDocument/2006/relationships/image" Target="../media/image593.png"/><Relationship Id="rId256" Type="http://schemas.openxmlformats.org/officeDocument/2006/relationships/customXml" Target="../ink/ink606.xml"/><Relationship Id="rId277" Type="http://schemas.openxmlformats.org/officeDocument/2006/relationships/image" Target="../media/image614.png"/><Relationship Id="rId116" Type="http://schemas.openxmlformats.org/officeDocument/2006/relationships/customXml" Target="../ink/ink536.xml"/><Relationship Id="rId137" Type="http://schemas.openxmlformats.org/officeDocument/2006/relationships/image" Target="../media/image544.png"/><Relationship Id="rId158" Type="http://schemas.openxmlformats.org/officeDocument/2006/relationships/customXml" Target="../ink/ink557.xml"/><Relationship Id="rId20" Type="http://schemas.openxmlformats.org/officeDocument/2006/relationships/image" Target="../media/image504.png"/><Relationship Id="rId83" Type="http://schemas.openxmlformats.org/officeDocument/2006/relationships/customXml" Target="../ink/ink520.xml"/><Relationship Id="rId179" Type="http://schemas.openxmlformats.org/officeDocument/2006/relationships/image" Target="../media/image565.png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25" Type="http://schemas.openxmlformats.org/officeDocument/2006/relationships/image" Target="../media/image588.png"/><Relationship Id="rId246" Type="http://schemas.openxmlformats.org/officeDocument/2006/relationships/customXml" Target="../ink/ink601.xml"/><Relationship Id="rId267" Type="http://schemas.openxmlformats.org/officeDocument/2006/relationships/image" Target="../media/image609.png"/><Relationship Id="rId106" Type="http://schemas.openxmlformats.org/officeDocument/2006/relationships/customXml" Target="../ink/ink531.xml"/><Relationship Id="rId127" Type="http://schemas.openxmlformats.org/officeDocument/2006/relationships/image" Target="../media/image525.png"/><Relationship Id="rId31" Type="http://schemas.openxmlformats.org/officeDocument/2006/relationships/customXml" Target="../ink/ink507.xml"/><Relationship Id="rId73" Type="http://schemas.openxmlformats.org/officeDocument/2006/relationships/customXml" Target="../ink/ink515.xml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169" Type="http://schemas.openxmlformats.org/officeDocument/2006/relationships/image" Target="../media/image560.png"/><Relationship Id="rId4" Type="http://schemas.openxmlformats.org/officeDocument/2006/relationships/image" Target="../media/image496.png"/><Relationship Id="rId180" Type="http://schemas.openxmlformats.org/officeDocument/2006/relationships/customXml" Target="../ink/ink568.xml"/><Relationship Id="rId215" Type="http://schemas.openxmlformats.org/officeDocument/2006/relationships/image" Target="../media/image583.png"/><Relationship Id="rId236" Type="http://schemas.openxmlformats.org/officeDocument/2006/relationships/customXml" Target="../ink/ink596.xml"/><Relationship Id="rId257" Type="http://schemas.openxmlformats.org/officeDocument/2006/relationships/image" Target="../media/image604.png"/><Relationship Id="rId278" Type="http://schemas.openxmlformats.org/officeDocument/2006/relationships/customXml" Target="../ink/ink61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9.xml"/><Relationship Id="rId299" Type="http://schemas.openxmlformats.org/officeDocument/2006/relationships/customXml" Target="../ink/ink769.xml"/><Relationship Id="rId21" Type="http://schemas.openxmlformats.org/officeDocument/2006/relationships/customXml" Target="../ink/ink631.xml"/><Relationship Id="rId63" Type="http://schemas.openxmlformats.org/officeDocument/2006/relationships/customXml" Target="../ink/ink652.xml"/><Relationship Id="rId159" Type="http://schemas.openxmlformats.org/officeDocument/2006/relationships/customXml" Target="../ink/ink699.xml"/><Relationship Id="rId324" Type="http://schemas.openxmlformats.org/officeDocument/2006/relationships/image" Target="../media/image779.png"/><Relationship Id="rId366" Type="http://schemas.openxmlformats.org/officeDocument/2006/relationships/image" Target="../media/image800.png"/><Relationship Id="rId170" Type="http://schemas.openxmlformats.org/officeDocument/2006/relationships/image" Target="../media/image703.png"/><Relationship Id="rId226" Type="http://schemas.openxmlformats.org/officeDocument/2006/relationships/image" Target="../media/image731.png"/><Relationship Id="rId433" Type="http://schemas.openxmlformats.org/officeDocument/2006/relationships/customXml" Target="../ink/ink836.xml"/><Relationship Id="rId268" Type="http://schemas.openxmlformats.org/officeDocument/2006/relationships/image" Target="../media/image751.png"/><Relationship Id="rId32" Type="http://schemas.openxmlformats.org/officeDocument/2006/relationships/image" Target="../media/image634.png"/><Relationship Id="rId74" Type="http://schemas.openxmlformats.org/officeDocument/2006/relationships/image" Target="../media/image655.png"/><Relationship Id="rId128" Type="http://schemas.openxmlformats.org/officeDocument/2006/relationships/image" Target="../media/image682.png"/><Relationship Id="rId335" Type="http://schemas.openxmlformats.org/officeDocument/2006/relationships/customXml" Target="../ink/ink787.xml"/><Relationship Id="rId377" Type="http://schemas.openxmlformats.org/officeDocument/2006/relationships/customXml" Target="../ink/ink808.xml"/><Relationship Id="rId5" Type="http://schemas.openxmlformats.org/officeDocument/2006/relationships/customXml" Target="../ink/ink623.xml"/><Relationship Id="rId181" Type="http://schemas.openxmlformats.org/officeDocument/2006/relationships/customXml" Target="../ink/ink710.xml"/><Relationship Id="rId237" Type="http://schemas.openxmlformats.org/officeDocument/2006/relationships/customXml" Target="../ink/ink738.xml"/><Relationship Id="rId402" Type="http://schemas.openxmlformats.org/officeDocument/2006/relationships/image" Target="../media/image818.png"/><Relationship Id="rId279" Type="http://schemas.openxmlformats.org/officeDocument/2006/relationships/customXml" Target="../ink/ink759.xml"/><Relationship Id="rId444" Type="http://schemas.openxmlformats.org/officeDocument/2006/relationships/image" Target="../media/image839.png"/><Relationship Id="rId43" Type="http://schemas.openxmlformats.org/officeDocument/2006/relationships/customXml" Target="../ink/ink642.xml"/><Relationship Id="rId139" Type="http://schemas.openxmlformats.org/officeDocument/2006/relationships/customXml" Target="../ink/ink690.xml"/><Relationship Id="rId290" Type="http://schemas.openxmlformats.org/officeDocument/2006/relationships/image" Target="../media/image762.png"/><Relationship Id="rId304" Type="http://schemas.openxmlformats.org/officeDocument/2006/relationships/image" Target="../media/image769.png"/><Relationship Id="rId346" Type="http://schemas.openxmlformats.org/officeDocument/2006/relationships/image" Target="../media/image790.png"/><Relationship Id="rId388" Type="http://schemas.openxmlformats.org/officeDocument/2006/relationships/image" Target="../media/image811.png"/><Relationship Id="rId85" Type="http://schemas.openxmlformats.org/officeDocument/2006/relationships/customXml" Target="../ink/ink663.xml"/><Relationship Id="rId150" Type="http://schemas.openxmlformats.org/officeDocument/2006/relationships/image" Target="../media/image693.png"/><Relationship Id="rId192" Type="http://schemas.openxmlformats.org/officeDocument/2006/relationships/image" Target="../media/image714.png"/><Relationship Id="rId206" Type="http://schemas.openxmlformats.org/officeDocument/2006/relationships/image" Target="../media/image721.png"/><Relationship Id="rId413" Type="http://schemas.openxmlformats.org/officeDocument/2006/relationships/customXml" Target="../ink/ink826.xml"/><Relationship Id="rId248" Type="http://schemas.openxmlformats.org/officeDocument/2006/relationships/image" Target="../media/image741.png"/><Relationship Id="rId455" Type="http://schemas.openxmlformats.org/officeDocument/2006/relationships/customXml" Target="../ink/ink847.xml"/><Relationship Id="rId12" Type="http://schemas.openxmlformats.org/officeDocument/2006/relationships/image" Target="../media/image624.png"/><Relationship Id="rId108" Type="http://schemas.openxmlformats.org/officeDocument/2006/relationships/image" Target="../media/image672.png"/><Relationship Id="rId315" Type="http://schemas.openxmlformats.org/officeDocument/2006/relationships/customXml" Target="../ink/ink777.xml"/><Relationship Id="rId357" Type="http://schemas.openxmlformats.org/officeDocument/2006/relationships/customXml" Target="../ink/ink798.xml"/><Relationship Id="rId54" Type="http://schemas.openxmlformats.org/officeDocument/2006/relationships/image" Target="../media/image645.png"/><Relationship Id="rId96" Type="http://schemas.openxmlformats.org/officeDocument/2006/relationships/image" Target="../media/image666.png"/><Relationship Id="rId161" Type="http://schemas.openxmlformats.org/officeDocument/2006/relationships/customXml" Target="../ink/ink700.xml"/><Relationship Id="rId217" Type="http://schemas.openxmlformats.org/officeDocument/2006/relationships/customXml" Target="../ink/ink728.xml"/><Relationship Id="rId399" Type="http://schemas.openxmlformats.org/officeDocument/2006/relationships/customXml" Target="../ink/ink819.xml"/><Relationship Id="rId259" Type="http://schemas.openxmlformats.org/officeDocument/2006/relationships/customXml" Target="../ink/ink749.xml"/><Relationship Id="rId424" Type="http://schemas.openxmlformats.org/officeDocument/2006/relationships/image" Target="../media/image829.png"/><Relationship Id="rId466" Type="http://schemas.openxmlformats.org/officeDocument/2006/relationships/image" Target="../media/image850.png"/><Relationship Id="rId23" Type="http://schemas.openxmlformats.org/officeDocument/2006/relationships/customXml" Target="../ink/ink632.xml"/><Relationship Id="rId119" Type="http://schemas.openxmlformats.org/officeDocument/2006/relationships/customXml" Target="../ink/ink680.xml"/><Relationship Id="rId270" Type="http://schemas.openxmlformats.org/officeDocument/2006/relationships/image" Target="../media/image752.png"/><Relationship Id="rId326" Type="http://schemas.openxmlformats.org/officeDocument/2006/relationships/image" Target="../media/image780.png"/><Relationship Id="rId65" Type="http://schemas.openxmlformats.org/officeDocument/2006/relationships/customXml" Target="../ink/ink653.xml"/><Relationship Id="rId130" Type="http://schemas.openxmlformats.org/officeDocument/2006/relationships/image" Target="../media/image683.png"/><Relationship Id="rId368" Type="http://schemas.openxmlformats.org/officeDocument/2006/relationships/image" Target="../media/image801.png"/><Relationship Id="rId172" Type="http://schemas.openxmlformats.org/officeDocument/2006/relationships/image" Target="../media/image704.png"/><Relationship Id="rId228" Type="http://schemas.openxmlformats.org/officeDocument/2006/relationships/image" Target="../media/image732.png"/><Relationship Id="rId435" Type="http://schemas.openxmlformats.org/officeDocument/2006/relationships/customXml" Target="../ink/ink837.xml"/><Relationship Id="rId281" Type="http://schemas.openxmlformats.org/officeDocument/2006/relationships/customXml" Target="../ink/ink760.xml"/><Relationship Id="rId337" Type="http://schemas.openxmlformats.org/officeDocument/2006/relationships/customXml" Target="../ink/ink788.xml"/><Relationship Id="rId34" Type="http://schemas.openxmlformats.org/officeDocument/2006/relationships/image" Target="../media/image635.png"/><Relationship Id="rId76" Type="http://schemas.openxmlformats.org/officeDocument/2006/relationships/image" Target="../media/image656.png"/><Relationship Id="rId141" Type="http://schemas.openxmlformats.org/officeDocument/2006/relationships/customXml" Target="../ink/ink691.xml"/><Relationship Id="rId379" Type="http://schemas.openxmlformats.org/officeDocument/2006/relationships/customXml" Target="../ink/ink809.xml"/><Relationship Id="rId7" Type="http://schemas.openxmlformats.org/officeDocument/2006/relationships/customXml" Target="../ink/ink624.xml"/><Relationship Id="rId183" Type="http://schemas.openxmlformats.org/officeDocument/2006/relationships/customXml" Target="../ink/ink711.xml"/><Relationship Id="rId239" Type="http://schemas.openxmlformats.org/officeDocument/2006/relationships/customXml" Target="../ink/ink739.xml"/><Relationship Id="rId390" Type="http://schemas.openxmlformats.org/officeDocument/2006/relationships/image" Target="../media/image812.png"/><Relationship Id="rId404" Type="http://schemas.openxmlformats.org/officeDocument/2006/relationships/image" Target="../media/image819.png"/><Relationship Id="rId446" Type="http://schemas.openxmlformats.org/officeDocument/2006/relationships/image" Target="../media/image840.png"/><Relationship Id="rId250" Type="http://schemas.openxmlformats.org/officeDocument/2006/relationships/image" Target="../media/image742.png"/><Relationship Id="rId292" Type="http://schemas.openxmlformats.org/officeDocument/2006/relationships/image" Target="../media/image763.png"/><Relationship Id="rId306" Type="http://schemas.openxmlformats.org/officeDocument/2006/relationships/image" Target="../media/image770.png"/><Relationship Id="rId45" Type="http://schemas.openxmlformats.org/officeDocument/2006/relationships/customXml" Target="../ink/ink643.xml"/><Relationship Id="rId87" Type="http://schemas.openxmlformats.org/officeDocument/2006/relationships/customXml" Target="../ink/ink664.xml"/><Relationship Id="rId110" Type="http://schemas.openxmlformats.org/officeDocument/2006/relationships/image" Target="../media/image673.png"/><Relationship Id="rId348" Type="http://schemas.openxmlformats.org/officeDocument/2006/relationships/image" Target="../media/image791.png"/><Relationship Id="rId152" Type="http://schemas.openxmlformats.org/officeDocument/2006/relationships/image" Target="../media/image694.png"/><Relationship Id="rId194" Type="http://schemas.openxmlformats.org/officeDocument/2006/relationships/image" Target="../media/image715.png"/><Relationship Id="rId208" Type="http://schemas.openxmlformats.org/officeDocument/2006/relationships/image" Target="../media/image722.png"/><Relationship Id="rId415" Type="http://schemas.openxmlformats.org/officeDocument/2006/relationships/customXml" Target="../ink/ink827.xml"/><Relationship Id="rId457" Type="http://schemas.openxmlformats.org/officeDocument/2006/relationships/customXml" Target="../ink/ink848.xml"/><Relationship Id="rId261" Type="http://schemas.openxmlformats.org/officeDocument/2006/relationships/customXml" Target="../ink/ink750.xml"/><Relationship Id="rId14" Type="http://schemas.openxmlformats.org/officeDocument/2006/relationships/image" Target="../media/image625.png"/><Relationship Id="rId56" Type="http://schemas.openxmlformats.org/officeDocument/2006/relationships/image" Target="../media/image646.png"/><Relationship Id="rId317" Type="http://schemas.openxmlformats.org/officeDocument/2006/relationships/customXml" Target="../ink/ink778.xml"/><Relationship Id="rId359" Type="http://schemas.openxmlformats.org/officeDocument/2006/relationships/customXml" Target="../ink/ink799.xml"/><Relationship Id="rId98" Type="http://schemas.openxmlformats.org/officeDocument/2006/relationships/image" Target="../media/image667.png"/><Relationship Id="rId121" Type="http://schemas.openxmlformats.org/officeDocument/2006/relationships/customXml" Target="../ink/ink681.xml"/><Relationship Id="rId163" Type="http://schemas.openxmlformats.org/officeDocument/2006/relationships/customXml" Target="../ink/ink701.xml"/><Relationship Id="rId219" Type="http://schemas.openxmlformats.org/officeDocument/2006/relationships/customXml" Target="../ink/ink729.xml"/><Relationship Id="rId370" Type="http://schemas.openxmlformats.org/officeDocument/2006/relationships/image" Target="../media/image802.png"/><Relationship Id="rId426" Type="http://schemas.openxmlformats.org/officeDocument/2006/relationships/image" Target="../media/image830.png"/><Relationship Id="rId230" Type="http://schemas.openxmlformats.org/officeDocument/2006/relationships/image" Target="../media/image733.png"/><Relationship Id="rId468" Type="http://schemas.openxmlformats.org/officeDocument/2006/relationships/image" Target="../media/image851.png"/><Relationship Id="rId25" Type="http://schemas.openxmlformats.org/officeDocument/2006/relationships/customXml" Target="../ink/ink633.xml"/><Relationship Id="rId67" Type="http://schemas.openxmlformats.org/officeDocument/2006/relationships/customXml" Target="../ink/ink654.xml"/><Relationship Id="rId272" Type="http://schemas.openxmlformats.org/officeDocument/2006/relationships/image" Target="../media/image753.png"/><Relationship Id="rId328" Type="http://schemas.openxmlformats.org/officeDocument/2006/relationships/image" Target="../media/image781.png"/><Relationship Id="rId132" Type="http://schemas.openxmlformats.org/officeDocument/2006/relationships/image" Target="../media/image684.png"/><Relationship Id="rId174" Type="http://schemas.openxmlformats.org/officeDocument/2006/relationships/image" Target="../media/image705.png"/><Relationship Id="rId381" Type="http://schemas.openxmlformats.org/officeDocument/2006/relationships/customXml" Target="../ink/ink810.xml"/><Relationship Id="rId241" Type="http://schemas.openxmlformats.org/officeDocument/2006/relationships/customXml" Target="../ink/ink740.xml"/><Relationship Id="rId437" Type="http://schemas.openxmlformats.org/officeDocument/2006/relationships/customXml" Target="../ink/ink838.xml"/><Relationship Id="rId36" Type="http://schemas.openxmlformats.org/officeDocument/2006/relationships/image" Target="../media/image636.png"/><Relationship Id="rId283" Type="http://schemas.openxmlformats.org/officeDocument/2006/relationships/customXml" Target="../ink/ink761.xml"/><Relationship Id="rId339" Type="http://schemas.openxmlformats.org/officeDocument/2006/relationships/customXml" Target="../ink/ink789.xml"/><Relationship Id="rId78" Type="http://schemas.openxmlformats.org/officeDocument/2006/relationships/image" Target="../media/image657.png"/><Relationship Id="rId101" Type="http://schemas.openxmlformats.org/officeDocument/2006/relationships/customXml" Target="../ink/ink671.xml"/><Relationship Id="rId143" Type="http://schemas.openxmlformats.org/officeDocument/2006/relationships/customXml" Target="../ink/ink692.xml"/><Relationship Id="rId185" Type="http://schemas.openxmlformats.org/officeDocument/2006/relationships/customXml" Target="../ink/ink712.xml"/><Relationship Id="rId350" Type="http://schemas.openxmlformats.org/officeDocument/2006/relationships/image" Target="../media/image792.png"/><Relationship Id="rId406" Type="http://schemas.openxmlformats.org/officeDocument/2006/relationships/image" Target="../media/image820.png"/><Relationship Id="rId9" Type="http://schemas.openxmlformats.org/officeDocument/2006/relationships/customXml" Target="../ink/ink625.xml"/><Relationship Id="rId210" Type="http://schemas.openxmlformats.org/officeDocument/2006/relationships/image" Target="../media/image723.png"/><Relationship Id="rId392" Type="http://schemas.openxmlformats.org/officeDocument/2006/relationships/image" Target="../media/image813.png"/><Relationship Id="rId448" Type="http://schemas.openxmlformats.org/officeDocument/2006/relationships/image" Target="../media/image841.png"/><Relationship Id="rId252" Type="http://schemas.openxmlformats.org/officeDocument/2006/relationships/image" Target="../media/image743.png"/><Relationship Id="rId294" Type="http://schemas.openxmlformats.org/officeDocument/2006/relationships/image" Target="../media/image764.png"/><Relationship Id="rId308" Type="http://schemas.openxmlformats.org/officeDocument/2006/relationships/image" Target="../media/image771.png"/><Relationship Id="rId47" Type="http://schemas.openxmlformats.org/officeDocument/2006/relationships/customXml" Target="../ink/ink644.xml"/><Relationship Id="rId89" Type="http://schemas.openxmlformats.org/officeDocument/2006/relationships/customXml" Target="../ink/ink665.xml"/><Relationship Id="rId112" Type="http://schemas.openxmlformats.org/officeDocument/2006/relationships/image" Target="../media/image674.png"/><Relationship Id="rId361" Type="http://schemas.openxmlformats.org/officeDocument/2006/relationships/customXml" Target="../ink/ink800.xml"/><Relationship Id="rId196" Type="http://schemas.openxmlformats.org/officeDocument/2006/relationships/image" Target="../media/image716.png"/><Relationship Id="rId417" Type="http://schemas.openxmlformats.org/officeDocument/2006/relationships/customXml" Target="../ink/ink828.xml"/><Relationship Id="rId459" Type="http://schemas.openxmlformats.org/officeDocument/2006/relationships/customXml" Target="../ink/ink849.xml"/><Relationship Id="rId16" Type="http://schemas.openxmlformats.org/officeDocument/2006/relationships/image" Target="../media/image626.png"/><Relationship Id="rId221" Type="http://schemas.openxmlformats.org/officeDocument/2006/relationships/customXml" Target="../ink/ink730.xml"/><Relationship Id="rId263" Type="http://schemas.openxmlformats.org/officeDocument/2006/relationships/customXml" Target="../ink/ink751.xml"/><Relationship Id="rId319" Type="http://schemas.openxmlformats.org/officeDocument/2006/relationships/customXml" Target="../ink/ink779.xml"/><Relationship Id="rId470" Type="http://schemas.openxmlformats.org/officeDocument/2006/relationships/image" Target="../media/image852.png"/><Relationship Id="rId58" Type="http://schemas.openxmlformats.org/officeDocument/2006/relationships/image" Target="../media/image647.png"/><Relationship Id="rId123" Type="http://schemas.openxmlformats.org/officeDocument/2006/relationships/customXml" Target="../ink/ink682.xml"/><Relationship Id="rId330" Type="http://schemas.openxmlformats.org/officeDocument/2006/relationships/image" Target="../media/image782.png"/><Relationship Id="rId165" Type="http://schemas.openxmlformats.org/officeDocument/2006/relationships/customXml" Target="../ink/ink702.xml"/><Relationship Id="rId372" Type="http://schemas.openxmlformats.org/officeDocument/2006/relationships/image" Target="../media/image803.png"/><Relationship Id="rId428" Type="http://schemas.openxmlformats.org/officeDocument/2006/relationships/image" Target="../media/image831.png"/><Relationship Id="rId232" Type="http://schemas.openxmlformats.org/officeDocument/2006/relationships/image" Target="../media/image734.png"/><Relationship Id="rId274" Type="http://schemas.openxmlformats.org/officeDocument/2006/relationships/image" Target="../media/image754.png"/><Relationship Id="rId27" Type="http://schemas.openxmlformats.org/officeDocument/2006/relationships/customXml" Target="../ink/ink634.xml"/><Relationship Id="rId69" Type="http://schemas.openxmlformats.org/officeDocument/2006/relationships/customXml" Target="../ink/ink655.xml"/><Relationship Id="rId134" Type="http://schemas.openxmlformats.org/officeDocument/2006/relationships/image" Target="../media/image685.png"/><Relationship Id="rId80" Type="http://schemas.openxmlformats.org/officeDocument/2006/relationships/image" Target="../media/image658.png"/><Relationship Id="rId176" Type="http://schemas.openxmlformats.org/officeDocument/2006/relationships/image" Target="../media/image706.png"/><Relationship Id="rId341" Type="http://schemas.openxmlformats.org/officeDocument/2006/relationships/customXml" Target="../ink/ink790.xml"/><Relationship Id="rId383" Type="http://schemas.openxmlformats.org/officeDocument/2006/relationships/customXml" Target="../ink/ink811.xml"/><Relationship Id="rId439" Type="http://schemas.openxmlformats.org/officeDocument/2006/relationships/customXml" Target="../ink/ink839.xml"/><Relationship Id="rId201" Type="http://schemas.openxmlformats.org/officeDocument/2006/relationships/customXml" Target="../ink/ink720.xml"/><Relationship Id="rId243" Type="http://schemas.openxmlformats.org/officeDocument/2006/relationships/customXml" Target="../ink/ink741.xml"/><Relationship Id="rId285" Type="http://schemas.openxmlformats.org/officeDocument/2006/relationships/customXml" Target="../ink/ink762.xml"/><Relationship Id="rId450" Type="http://schemas.openxmlformats.org/officeDocument/2006/relationships/image" Target="../media/image842.png"/><Relationship Id="rId38" Type="http://schemas.openxmlformats.org/officeDocument/2006/relationships/image" Target="../media/image637.png"/><Relationship Id="rId103" Type="http://schemas.openxmlformats.org/officeDocument/2006/relationships/customXml" Target="../ink/ink672.xml"/><Relationship Id="rId310" Type="http://schemas.openxmlformats.org/officeDocument/2006/relationships/image" Target="../media/image772.png"/><Relationship Id="rId91" Type="http://schemas.openxmlformats.org/officeDocument/2006/relationships/customXml" Target="../ink/ink666.xml"/><Relationship Id="rId145" Type="http://schemas.openxmlformats.org/officeDocument/2006/relationships/customXml" Target="../ink/ink693.xml"/><Relationship Id="rId187" Type="http://schemas.openxmlformats.org/officeDocument/2006/relationships/customXml" Target="../ink/ink713.xml"/><Relationship Id="rId352" Type="http://schemas.openxmlformats.org/officeDocument/2006/relationships/image" Target="../media/image793.png"/><Relationship Id="rId394" Type="http://schemas.openxmlformats.org/officeDocument/2006/relationships/image" Target="../media/image814.png"/><Relationship Id="rId408" Type="http://schemas.openxmlformats.org/officeDocument/2006/relationships/image" Target="../media/image821.png"/><Relationship Id="rId212" Type="http://schemas.openxmlformats.org/officeDocument/2006/relationships/image" Target="../media/image724.png"/><Relationship Id="rId254" Type="http://schemas.openxmlformats.org/officeDocument/2006/relationships/image" Target="../media/image744.png"/><Relationship Id="rId49" Type="http://schemas.openxmlformats.org/officeDocument/2006/relationships/customXml" Target="../ink/ink645.xml"/><Relationship Id="rId114" Type="http://schemas.openxmlformats.org/officeDocument/2006/relationships/image" Target="../media/image675.png"/><Relationship Id="rId296" Type="http://schemas.openxmlformats.org/officeDocument/2006/relationships/image" Target="../media/image765.png"/><Relationship Id="rId461" Type="http://schemas.openxmlformats.org/officeDocument/2006/relationships/customXml" Target="../ink/ink850.xml"/><Relationship Id="rId60" Type="http://schemas.openxmlformats.org/officeDocument/2006/relationships/image" Target="../media/image648.png"/><Relationship Id="rId156" Type="http://schemas.openxmlformats.org/officeDocument/2006/relationships/image" Target="../media/image696.png"/><Relationship Id="rId198" Type="http://schemas.openxmlformats.org/officeDocument/2006/relationships/image" Target="../media/image717.png"/><Relationship Id="rId321" Type="http://schemas.openxmlformats.org/officeDocument/2006/relationships/customXml" Target="../ink/ink780.xml"/><Relationship Id="rId363" Type="http://schemas.openxmlformats.org/officeDocument/2006/relationships/customXml" Target="../ink/ink801.xml"/><Relationship Id="rId419" Type="http://schemas.openxmlformats.org/officeDocument/2006/relationships/customXml" Target="../ink/ink829.xml"/><Relationship Id="rId223" Type="http://schemas.openxmlformats.org/officeDocument/2006/relationships/customXml" Target="../ink/ink731.xml"/><Relationship Id="rId430" Type="http://schemas.openxmlformats.org/officeDocument/2006/relationships/image" Target="../media/image832.png"/><Relationship Id="rId18" Type="http://schemas.openxmlformats.org/officeDocument/2006/relationships/image" Target="../media/image627.png"/><Relationship Id="rId265" Type="http://schemas.openxmlformats.org/officeDocument/2006/relationships/customXml" Target="../ink/ink752.xml"/><Relationship Id="rId472" Type="http://schemas.openxmlformats.org/officeDocument/2006/relationships/image" Target="../media/image853.png"/><Relationship Id="rId125" Type="http://schemas.openxmlformats.org/officeDocument/2006/relationships/customXml" Target="../ink/ink683.xml"/><Relationship Id="rId167" Type="http://schemas.openxmlformats.org/officeDocument/2006/relationships/customXml" Target="../ink/ink703.xml"/><Relationship Id="rId332" Type="http://schemas.openxmlformats.org/officeDocument/2006/relationships/image" Target="../media/image783.png"/><Relationship Id="rId374" Type="http://schemas.openxmlformats.org/officeDocument/2006/relationships/image" Target="../media/image804.png"/><Relationship Id="rId71" Type="http://schemas.openxmlformats.org/officeDocument/2006/relationships/customXml" Target="../ink/ink656.xml"/><Relationship Id="rId234" Type="http://schemas.openxmlformats.org/officeDocument/2006/relationships/image" Target="../media/image735.png"/><Relationship Id="rId2" Type="http://schemas.openxmlformats.org/officeDocument/2006/relationships/image" Target="../media/image4.emf"/><Relationship Id="rId29" Type="http://schemas.openxmlformats.org/officeDocument/2006/relationships/customXml" Target="../ink/ink635.xml"/><Relationship Id="rId276" Type="http://schemas.openxmlformats.org/officeDocument/2006/relationships/image" Target="../media/image755.png"/><Relationship Id="rId441" Type="http://schemas.openxmlformats.org/officeDocument/2006/relationships/customXml" Target="../ink/ink840.xml"/><Relationship Id="rId40" Type="http://schemas.openxmlformats.org/officeDocument/2006/relationships/image" Target="../media/image638.png"/><Relationship Id="rId136" Type="http://schemas.openxmlformats.org/officeDocument/2006/relationships/image" Target="../media/image686.png"/><Relationship Id="rId178" Type="http://schemas.openxmlformats.org/officeDocument/2006/relationships/image" Target="../media/image707.png"/><Relationship Id="rId301" Type="http://schemas.openxmlformats.org/officeDocument/2006/relationships/customXml" Target="../ink/ink770.xml"/><Relationship Id="rId343" Type="http://schemas.openxmlformats.org/officeDocument/2006/relationships/customXml" Target="../ink/ink791.xml"/><Relationship Id="rId82" Type="http://schemas.openxmlformats.org/officeDocument/2006/relationships/image" Target="../media/image659.png"/><Relationship Id="rId203" Type="http://schemas.openxmlformats.org/officeDocument/2006/relationships/customXml" Target="../ink/ink721.xml"/><Relationship Id="rId385" Type="http://schemas.openxmlformats.org/officeDocument/2006/relationships/customXml" Target="../ink/ink812.xml"/><Relationship Id="rId19" Type="http://schemas.openxmlformats.org/officeDocument/2006/relationships/customXml" Target="../ink/ink630.xml"/><Relationship Id="rId224" Type="http://schemas.openxmlformats.org/officeDocument/2006/relationships/image" Target="../media/image730.png"/><Relationship Id="rId245" Type="http://schemas.openxmlformats.org/officeDocument/2006/relationships/customXml" Target="../ink/ink742.xml"/><Relationship Id="rId266" Type="http://schemas.openxmlformats.org/officeDocument/2006/relationships/image" Target="../media/image750.png"/><Relationship Id="rId287" Type="http://schemas.openxmlformats.org/officeDocument/2006/relationships/customXml" Target="../ink/ink763.xml"/><Relationship Id="rId410" Type="http://schemas.openxmlformats.org/officeDocument/2006/relationships/image" Target="../media/image822.png"/><Relationship Id="rId431" Type="http://schemas.openxmlformats.org/officeDocument/2006/relationships/customXml" Target="../ink/ink835.xml"/><Relationship Id="rId452" Type="http://schemas.openxmlformats.org/officeDocument/2006/relationships/image" Target="../media/image843.png"/><Relationship Id="rId473" Type="http://schemas.openxmlformats.org/officeDocument/2006/relationships/customXml" Target="../ink/ink856.xml"/><Relationship Id="rId30" Type="http://schemas.openxmlformats.org/officeDocument/2006/relationships/image" Target="../media/image633.png"/><Relationship Id="rId105" Type="http://schemas.openxmlformats.org/officeDocument/2006/relationships/customXml" Target="../ink/ink673.xml"/><Relationship Id="rId126" Type="http://schemas.openxmlformats.org/officeDocument/2006/relationships/image" Target="../media/image681.png"/><Relationship Id="rId147" Type="http://schemas.openxmlformats.org/officeDocument/2006/relationships/customXml" Target="../ink/ink694.xml"/><Relationship Id="rId168" Type="http://schemas.openxmlformats.org/officeDocument/2006/relationships/image" Target="../media/image702.png"/><Relationship Id="rId312" Type="http://schemas.openxmlformats.org/officeDocument/2006/relationships/image" Target="../media/image773.png"/><Relationship Id="rId333" Type="http://schemas.openxmlformats.org/officeDocument/2006/relationships/customXml" Target="../ink/ink786.xml"/><Relationship Id="rId354" Type="http://schemas.openxmlformats.org/officeDocument/2006/relationships/image" Target="../media/image794.png"/><Relationship Id="rId51" Type="http://schemas.openxmlformats.org/officeDocument/2006/relationships/customXml" Target="../ink/ink646.xml"/><Relationship Id="rId72" Type="http://schemas.openxmlformats.org/officeDocument/2006/relationships/image" Target="../media/image654.png"/><Relationship Id="rId93" Type="http://schemas.openxmlformats.org/officeDocument/2006/relationships/customXml" Target="../ink/ink667.xml"/><Relationship Id="rId189" Type="http://schemas.openxmlformats.org/officeDocument/2006/relationships/customXml" Target="../ink/ink714.xml"/><Relationship Id="rId375" Type="http://schemas.openxmlformats.org/officeDocument/2006/relationships/customXml" Target="../ink/ink807.xml"/><Relationship Id="rId396" Type="http://schemas.openxmlformats.org/officeDocument/2006/relationships/image" Target="../media/image815.png"/><Relationship Id="rId3" Type="http://schemas.openxmlformats.org/officeDocument/2006/relationships/customXml" Target="../ink/ink622.xml"/><Relationship Id="rId214" Type="http://schemas.openxmlformats.org/officeDocument/2006/relationships/image" Target="../media/image725.png"/><Relationship Id="rId235" Type="http://schemas.openxmlformats.org/officeDocument/2006/relationships/customXml" Target="../ink/ink737.xml"/><Relationship Id="rId256" Type="http://schemas.openxmlformats.org/officeDocument/2006/relationships/image" Target="../media/image745.png"/><Relationship Id="rId277" Type="http://schemas.openxmlformats.org/officeDocument/2006/relationships/customXml" Target="../ink/ink758.xml"/><Relationship Id="rId298" Type="http://schemas.openxmlformats.org/officeDocument/2006/relationships/image" Target="../media/image766.png"/><Relationship Id="rId400" Type="http://schemas.openxmlformats.org/officeDocument/2006/relationships/image" Target="../media/image817.png"/><Relationship Id="rId421" Type="http://schemas.openxmlformats.org/officeDocument/2006/relationships/customXml" Target="../ink/ink830.xml"/><Relationship Id="rId442" Type="http://schemas.openxmlformats.org/officeDocument/2006/relationships/image" Target="../media/image838.png"/><Relationship Id="rId463" Type="http://schemas.openxmlformats.org/officeDocument/2006/relationships/customXml" Target="../ink/ink851.xml"/><Relationship Id="rId116" Type="http://schemas.openxmlformats.org/officeDocument/2006/relationships/image" Target="../media/image676.png"/><Relationship Id="rId137" Type="http://schemas.openxmlformats.org/officeDocument/2006/relationships/customXml" Target="../ink/ink689.xml"/><Relationship Id="rId158" Type="http://schemas.openxmlformats.org/officeDocument/2006/relationships/image" Target="../media/image697.png"/><Relationship Id="rId302" Type="http://schemas.openxmlformats.org/officeDocument/2006/relationships/image" Target="../media/image768.png"/><Relationship Id="rId323" Type="http://schemas.openxmlformats.org/officeDocument/2006/relationships/customXml" Target="../ink/ink781.xml"/><Relationship Id="rId344" Type="http://schemas.openxmlformats.org/officeDocument/2006/relationships/image" Target="../media/image789.png"/><Relationship Id="rId20" Type="http://schemas.openxmlformats.org/officeDocument/2006/relationships/image" Target="../media/image628.png"/><Relationship Id="rId41" Type="http://schemas.openxmlformats.org/officeDocument/2006/relationships/customXml" Target="../ink/ink641.xml"/><Relationship Id="rId62" Type="http://schemas.openxmlformats.org/officeDocument/2006/relationships/image" Target="../media/image649.png"/><Relationship Id="rId83" Type="http://schemas.openxmlformats.org/officeDocument/2006/relationships/customXml" Target="../ink/ink662.xml"/><Relationship Id="rId179" Type="http://schemas.openxmlformats.org/officeDocument/2006/relationships/customXml" Target="../ink/ink709.xml"/><Relationship Id="rId365" Type="http://schemas.openxmlformats.org/officeDocument/2006/relationships/customXml" Target="../ink/ink802.xml"/><Relationship Id="rId386" Type="http://schemas.openxmlformats.org/officeDocument/2006/relationships/image" Target="../media/image810.png"/><Relationship Id="rId190" Type="http://schemas.openxmlformats.org/officeDocument/2006/relationships/image" Target="../media/image713.png"/><Relationship Id="rId204" Type="http://schemas.openxmlformats.org/officeDocument/2006/relationships/image" Target="../media/image720.png"/><Relationship Id="rId225" Type="http://schemas.openxmlformats.org/officeDocument/2006/relationships/customXml" Target="../ink/ink732.xml"/><Relationship Id="rId246" Type="http://schemas.openxmlformats.org/officeDocument/2006/relationships/image" Target="../media/image740.png"/><Relationship Id="rId267" Type="http://schemas.openxmlformats.org/officeDocument/2006/relationships/customXml" Target="../ink/ink753.xml"/><Relationship Id="rId288" Type="http://schemas.openxmlformats.org/officeDocument/2006/relationships/image" Target="../media/image761.png"/><Relationship Id="rId411" Type="http://schemas.openxmlformats.org/officeDocument/2006/relationships/customXml" Target="../ink/ink825.xml"/><Relationship Id="rId432" Type="http://schemas.openxmlformats.org/officeDocument/2006/relationships/image" Target="../media/image833.png"/><Relationship Id="rId453" Type="http://schemas.openxmlformats.org/officeDocument/2006/relationships/customXml" Target="../ink/ink846.xml"/><Relationship Id="rId474" Type="http://schemas.openxmlformats.org/officeDocument/2006/relationships/image" Target="../media/image854.png"/><Relationship Id="rId106" Type="http://schemas.openxmlformats.org/officeDocument/2006/relationships/image" Target="../media/image671.png"/><Relationship Id="rId127" Type="http://schemas.openxmlformats.org/officeDocument/2006/relationships/customXml" Target="../ink/ink684.xml"/><Relationship Id="rId313" Type="http://schemas.openxmlformats.org/officeDocument/2006/relationships/customXml" Target="../ink/ink776.xml"/><Relationship Id="rId10" Type="http://schemas.openxmlformats.org/officeDocument/2006/relationships/image" Target="../media/image623.png"/><Relationship Id="rId31" Type="http://schemas.openxmlformats.org/officeDocument/2006/relationships/customXml" Target="../ink/ink636.xml"/><Relationship Id="rId52" Type="http://schemas.openxmlformats.org/officeDocument/2006/relationships/image" Target="../media/image644.png"/><Relationship Id="rId73" Type="http://schemas.openxmlformats.org/officeDocument/2006/relationships/customXml" Target="../ink/ink657.xml"/><Relationship Id="rId94" Type="http://schemas.openxmlformats.org/officeDocument/2006/relationships/image" Target="../media/image665.png"/><Relationship Id="rId148" Type="http://schemas.openxmlformats.org/officeDocument/2006/relationships/image" Target="../media/image692.png"/><Relationship Id="rId169" Type="http://schemas.openxmlformats.org/officeDocument/2006/relationships/customXml" Target="../ink/ink704.xml"/><Relationship Id="rId334" Type="http://schemas.openxmlformats.org/officeDocument/2006/relationships/image" Target="../media/image784.png"/><Relationship Id="rId355" Type="http://schemas.openxmlformats.org/officeDocument/2006/relationships/customXml" Target="../ink/ink797.xml"/><Relationship Id="rId376" Type="http://schemas.openxmlformats.org/officeDocument/2006/relationships/image" Target="../media/image805.png"/><Relationship Id="rId397" Type="http://schemas.openxmlformats.org/officeDocument/2006/relationships/customXml" Target="../ink/ink818.xml"/><Relationship Id="rId4" Type="http://schemas.openxmlformats.org/officeDocument/2006/relationships/image" Target="../media/image620.png"/><Relationship Id="rId180" Type="http://schemas.openxmlformats.org/officeDocument/2006/relationships/image" Target="../media/image708.png"/><Relationship Id="rId215" Type="http://schemas.openxmlformats.org/officeDocument/2006/relationships/customXml" Target="../ink/ink727.xml"/><Relationship Id="rId236" Type="http://schemas.openxmlformats.org/officeDocument/2006/relationships/image" Target="../media/image736.png"/><Relationship Id="rId257" Type="http://schemas.openxmlformats.org/officeDocument/2006/relationships/customXml" Target="../ink/ink748.xml"/><Relationship Id="rId278" Type="http://schemas.openxmlformats.org/officeDocument/2006/relationships/image" Target="../media/image756.png"/><Relationship Id="rId401" Type="http://schemas.openxmlformats.org/officeDocument/2006/relationships/customXml" Target="../ink/ink820.xml"/><Relationship Id="rId422" Type="http://schemas.openxmlformats.org/officeDocument/2006/relationships/image" Target="../media/image828.png"/><Relationship Id="rId443" Type="http://schemas.openxmlformats.org/officeDocument/2006/relationships/customXml" Target="../ink/ink841.xml"/><Relationship Id="rId464" Type="http://schemas.openxmlformats.org/officeDocument/2006/relationships/image" Target="../media/image849.png"/><Relationship Id="rId303" Type="http://schemas.openxmlformats.org/officeDocument/2006/relationships/customXml" Target="../ink/ink771.xml"/><Relationship Id="rId42" Type="http://schemas.openxmlformats.org/officeDocument/2006/relationships/image" Target="../media/image639.png"/><Relationship Id="rId84" Type="http://schemas.openxmlformats.org/officeDocument/2006/relationships/image" Target="../media/image660.png"/><Relationship Id="rId138" Type="http://schemas.openxmlformats.org/officeDocument/2006/relationships/image" Target="../media/image687.png"/><Relationship Id="rId345" Type="http://schemas.openxmlformats.org/officeDocument/2006/relationships/customXml" Target="../ink/ink792.xml"/><Relationship Id="rId387" Type="http://schemas.openxmlformats.org/officeDocument/2006/relationships/customXml" Target="../ink/ink813.xml"/><Relationship Id="rId191" Type="http://schemas.openxmlformats.org/officeDocument/2006/relationships/customXml" Target="../ink/ink715.xml"/><Relationship Id="rId205" Type="http://schemas.openxmlformats.org/officeDocument/2006/relationships/customXml" Target="../ink/ink722.xml"/><Relationship Id="rId247" Type="http://schemas.openxmlformats.org/officeDocument/2006/relationships/customXml" Target="../ink/ink743.xml"/><Relationship Id="rId412" Type="http://schemas.openxmlformats.org/officeDocument/2006/relationships/image" Target="../media/image823.png"/><Relationship Id="rId107" Type="http://schemas.openxmlformats.org/officeDocument/2006/relationships/customXml" Target="../ink/ink674.xml"/><Relationship Id="rId289" Type="http://schemas.openxmlformats.org/officeDocument/2006/relationships/customXml" Target="../ink/ink764.xml"/><Relationship Id="rId454" Type="http://schemas.openxmlformats.org/officeDocument/2006/relationships/image" Target="../media/image844.png"/><Relationship Id="rId11" Type="http://schemas.openxmlformats.org/officeDocument/2006/relationships/customXml" Target="../ink/ink626.xml"/><Relationship Id="rId53" Type="http://schemas.openxmlformats.org/officeDocument/2006/relationships/customXml" Target="../ink/ink647.xml"/><Relationship Id="rId149" Type="http://schemas.openxmlformats.org/officeDocument/2006/relationships/customXml" Target="../ink/ink695.xml"/><Relationship Id="rId314" Type="http://schemas.openxmlformats.org/officeDocument/2006/relationships/image" Target="../media/image774.png"/><Relationship Id="rId356" Type="http://schemas.openxmlformats.org/officeDocument/2006/relationships/image" Target="../media/image795.png"/><Relationship Id="rId398" Type="http://schemas.openxmlformats.org/officeDocument/2006/relationships/image" Target="../media/image816.png"/><Relationship Id="rId95" Type="http://schemas.openxmlformats.org/officeDocument/2006/relationships/customXml" Target="../ink/ink668.xml"/><Relationship Id="rId160" Type="http://schemas.openxmlformats.org/officeDocument/2006/relationships/image" Target="../media/image698.png"/><Relationship Id="rId216" Type="http://schemas.openxmlformats.org/officeDocument/2006/relationships/image" Target="../media/image726.png"/><Relationship Id="rId423" Type="http://schemas.openxmlformats.org/officeDocument/2006/relationships/customXml" Target="../ink/ink831.xml"/><Relationship Id="rId258" Type="http://schemas.openxmlformats.org/officeDocument/2006/relationships/image" Target="../media/image746.png"/><Relationship Id="rId465" Type="http://schemas.openxmlformats.org/officeDocument/2006/relationships/customXml" Target="../ink/ink852.xml"/><Relationship Id="rId22" Type="http://schemas.openxmlformats.org/officeDocument/2006/relationships/image" Target="../media/image629.png"/><Relationship Id="rId64" Type="http://schemas.openxmlformats.org/officeDocument/2006/relationships/image" Target="../media/image650.png"/><Relationship Id="rId118" Type="http://schemas.openxmlformats.org/officeDocument/2006/relationships/image" Target="../media/image677.png"/><Relationship Id="rId325" Type="http://schemas.openxmlformats.org/officeDocument/2006/relationships/customXml" Target="../ink/ink782.xml"/><Relationship Id="rId367" Type="http://schemas.openxmlformats.org/officeDocument/2006/relationships/customXml" Target="../ink/ink803.xml"/><Relationship Id="rId171" Type="http://schemas.openxmlformats.org/officeDocument/2006/relationships/customXml" Target="../ink/ink705.xml"/><Relationship Id="rId227" Type="http://schemas.openxmlformats.org/officeDocument/2006/relationships/customXml" Target="../ink/ink733.xml"/><Relationship Id="rId269" Type="http://schemas.openxmlformats.org/officeDocument/2006/relationships/customXml" Target="../ink/ink754.xml"/><Relationship Id="rId434" Type="http://schemas.openxmlformats.org/officeDocument/2006/relationships/image" Target="../media/image834.png"/><Relationship Id="rId33" Type="http://schemas.openxmlformats.org/officeDocument/2006/relationships/customXml" Target="../ink/ink637.xml"/><Relationship Id="rId129" Type="http://schemas.openxmlformats.org/officeDocument/2006/relationships/customXml" Target="../ink/ink685.xml"/><Relationship Id="rId280" Type="http://schemas.openxmlformats.org/officeDocument/2006/relationships/image" Target="../media/image757.png"/><Relationship Id="rId336" Type="http://schemas.openxmlformats.org/officeDocument/2006/relationships/image" Target="../media/image785.png"/><Relationship Id="rId75" Type="http://schemas.openxmlformats.org/officeDocument/2006/relationships/customXml" Target="../ink/ink658.xml"/><Relationship Id="rId140" Type="http://schemas.openxmlformats.org/officeDocument/2006/relationships/image" Target="../media/image688.png"/><Relationship Id="rId182" Type="http://schemas.openxmlformats.org/officeDocument/2006/relationships/image" Target="../media/image709.png"/><Relationship Id="rId378" Type="http://schemas.openxmlformats.org/officeDocument/2006/relationships/image" Target="../media/image806.png"/><Relationship Id="rId403" Type="http://schemas.openxmlformats.org/officeDocument/2006/relationships/customXml" Target="../ink/ink821.xml"/><Relationship Id="rId6" Type="http://schemas.openxmlformats.org/officeDocument/2006/relationships/image" Target="../media/image621.png"/><Relationship Id="rId238" Type="http://schemas.openxmlformats.org/officeDocument/2006/relationships/image" Target="../media/image737.png"/><Relationship Id="rId445" Type="http://schemas.openxmlformats.org/officeDocument/2006/relationships/customXml" Target="../ink/ink842.xml"/><Relationship Id="rId291" Type="http://schemas.openxmlformats.org/officeDocument/2006/relationships/customXml" Target="../ink/ink765.xml"/><Relationship Id="rId305" Type="http://schemas.openxmlformats.org/officeDocument/2006/relationships/customXml" Target="../ink/ink772.xml"/><Relationship Id="rId347" Type="http://schemas.openxmlformats.org/officeDocument/2006/relationships/customXml" Target="../ink/ink793.xml"/><Relationship Id="rId44" Type="http://schemas.openxmlformats.org/officeDocument/2006/relationships/image" Target="../media/image640.png"/><Relationship Id="rId86" Type="http://schemas.openxmlformats.org/officeDocument/2006/relationships/image" Target="../media/image661.png"/><Relationship Id="rId151" Type="http://schemas.openxmlformats.org/officeDocument/2006/relationships/customXml" Target="../ink/ink696.xml"/><Relationship Id="rId389" Type="http://schemas.openxmlformats.org/officeDocument/2006/relationships/customXml" Target="../ink/ink814.xml"/><Relationship Id="rId193" Type="http://schemas.openxmlformats.org/officeDocument/2006/relationships/customXml" Target="../ink/ink716.xml"/><Relationship Id="rId207" Type="http://schemas.openxmlformats.org/officeDocument/2006/relationships/customXml" Target="../ink/ink723.xml"/><Relationship Id="rId249" Type="http://schemas.openxmlformats.org/officeDocument/2006/relationships/customXml" Target="../ink/ink744.xml"/><Relationship Id="rId414" Type="http://schemas.openxmlformats.org/officeDocument/2006/relationships/image" Target="../media/image824.png"/><Relationship Id="rId456" Type="http://schemas.openxmlformats.org/officeDocument/2006/relationships/image" Target="../media/image845.png"/><Relationship Id="rId13" Type="http://schemas.openxmlformats.org/officeDocument/2006/relationships/customXml" Target="../ink/ink627.xml"/><Relationship Id="rId109" Type="http://schemas.openxmlformats.org/officeDocument/2006/relationships/customXml" Target="../ink/ink675.xml"/><Relationship Id="rId260" Type="http://schemas.openxmlformats.org/officeDocument/2006/relationships/image" Target="../media/image747.png"/><Relationship Id="rId316" Type="http://schemas.openxmlformats.org/officeDocument/2006/relationships/image" Target="../media/image775.png"/><Relationship Id="rId55" Type="http://schemas.openxmlformats.org/officeDocument/2006/relationships/customXml" Target="../ink/ink648.xml"/><Relationship Id="rId97" Type="http://schemas.openxmlformats.org/officeDocument/2006/relationships/customXml" Target="../ink/ink669.xml"/><Relationship Id="rId120" Type="http://schemas.openxmlformats.org/officeDocument/2006/relationships/image" Target="../media/image678.png"/><Relationship Id="rId358" Type="http://schemas.openxmlformats.org/officeDocument/2006/relationships/image" Target="../media/image796.png"/><Relationship Id="rId162" Type="http://schemas.openxmlformats.org/officeDocument/2006/relationships/image" Target="../media/image699.png"/><Relationship Id="rId218" Type="http://schemas.openxmlformats.org/officeDocument/2006/relationships/image" Target="../media/image727.png"/><Relationship Id="rId425" Type="http://schemas.openxmlformats.org/officeDocument/2006/relationships/customXml" Target="../ink/ink832.xml"/><Relationship Id="rId467" Type="http://schemas.openxmlformats.org/officeDocument/2006/relationships/customXml" Target="../ink/ink853.xml"/><Relationship Id="rId271" Type="http://schemas.openxmlformats.org/officeDocument/2006/relationships/customXml" Target="../ink/ink755.xml"/><Relationship Id="rId24" Type="http://schemas.openxmlformats.org/officeDocument/2006/relationships/image" Target="../media/image630.png"/><Relationship Id="rId66" Type="http://schemas.openxmlformats.org/officeDocument/2006/relationships/image" Target="../media/image651.png"/><Relationship Id="rId131" Type="http://schemas.openxmlformats.org/officeDocument/2006/relationships/customXml" Target="../ink/ink686.xml"/><Relationship Id="rId327" Type="http://schemas.openxmlformats.org/officeDocument/2006/relationships/customXml" Target="../ink/ink783.xml"/><Relationship Id="rId369" Type="http://schemas.openxmlformats.org/officeDocument/2006/relationships/customXml" Target="../ink/ink804.xml"/><Relationship Id="rId173" Type="http://schemas.openxmlformats.org/officeDocument/2006/relationships/customXml" Target="../ink/ink706.xml"/><Relationship Id="rId229" Type="http://schemas.openxmlformats.org/officeDocument/2006/relationships/customXml" Target="../ink/ink734.xml"/><Relationship Id="rId380" Type="http://schemas.openxmlformats.org/officeDocument/2006/relationships/image" Target="../media/image807.png"/><Relationship Id="rId436" Type="http://schemas.openxmlformats.org/officeDocument/2006/relationships/image" Target="../media/image835.png"/><Relationship Id="rId240" Type="http://schemas.openxmlformats.org/officeDocument/2006/relationships/image" Target="../media/image738.png"/><Relationship Id="rId35" Type="http://schemas.openxmlformats.org/officeDocument/2006/relationships/customXml" Target="../ink/ink638.xml"/><Relationship Id="rId77" Type="http://schemas.openxmlformats.org/officeDocument/2006/relationships/customXml" Target="../ink/ink659.xml"/><Relationship Id="rId100" Type="http://schemas.openxmlformats.org/officeDocument/2006/relationships/image" Target="../media/image668.png"/><Relationship Id="rId282" Type="http://schemas.openxmlformats.org/officeDocument/2006/relationships/image" Target="../media/image758.png"/><Relationship Id="rId338" Type="http://schemas.openxmlformats.org/officeDocument/2006/relationships/image" Target="../media/image786.png"/><Relationship Id="rId8" Type="http://schemas.openxmlformats.org/officeDocument/2006/relationships/image" Target="../media/image622.png"/><Relationship Id="rId142" Type="http://schemas.openxmlformats.org/officeDocument/2006/relationships/image" Target="../media/image689.png"/><Relationship Id="rId184" Type="http://schemas.openxmlformats.org/officeDocument/2006/relationships/image" Target="../media/image710.png"/><Relationship Id="rId391" Type="http://schemas.openxmlformats.org/officeDocument/2006/relationships/customXml" Target="../ink/ink815.xml"/><Relationship Id="rId405" Type="http://schemas.openxmlformats.org/officeDocument/2006/relationships/customXml" Target="../ink/ink822.xml"/><Relationship Id="rId447" Type="http://schemas.openxmlformats.org/officeDocument/2006/relationships/customXml" Target="../ink/ink843.xml"/><Relationship Id="rId251" Type="http://schemas.openxmlformats.org/officeDocument/2006/relationships/customXml" Target="../ink/ink745.xml"/><Relationship Id="rId46" Type="http://schemas.openxmlformats.org/officeDocument/2006/relationships/image" Target="../media/image641.png"/><Relationship Id="rId293" Type="http://schemas.openxmlformats.org/officeDocument/2006/relationships/customXml" Target="../ink/ink766.xml"/><Relationship Id="rId307" Type="http://schemas.openxmlformats.org/officeDocument/2006/relationships/customXml" Target="../ink/ink773.xml"/><Relationship Id="rId349" Type="http://schemas.openxmlformats.org/officeDocument/2006/relationships/customXml" Target="../ink/ink794.xml"/><Relationship Id="rId88" Type="http://schemas.openxmlformats.org/officeDocument/2006/relationships/image" Target="../media/image662.png"/><Relationship Id="rId111" Type="http://schemas.openxmlformats.org/officeDocument/2006/relationships/customXml" Target="../ink/ink676.xml"/><Relationship Id="rId153" Type="http://schemas.openxmlformats.org/officeDocument/2006/relationships/customXml" Target="../ink/ink697.xml"/><Relationship Id="rId195" Type="http://schemas.openxmlformats.org/officeDocument/2006/relationships/customXml" Target="../ink/ink717.xml"/><Relationship Id="rId209" Type="http://schemas.openxmlformats.org/officeDocument/2006/relationships/customXml" Target="../ink/ink724.xml"/><Relationship Id="rId360" Type="http://schemas.openxmlformats.org/officeDocument/2006/relationships/image" Target="../media/image797.png"/><Relationship Id="rId416" Type="http://schemas.openxmlformats.org/officeDocument/2006/relationships/image" Target="../media/image825.png"/><Relationship Id="rId220" Type="http://schemas.openxmlformats.org/officeDocument/2006/relationships/image" Target="../media/image728.png"/><Relationship Id="rId458" Type="http://schemas.openxmlformats.org/officeDocument/2006/relationships/image" Target="../media/image846.png"/><Relationship Id="rId15" Type="http://schemas.openxmlformats.org/officeDocument/2006/relationships/customXml" Target="../ink/ink628.xml"/><Relationship Id="rId57" Type="http://schemas.openxmlformats.org/officeDocument/2006/relationships/customXml" Target="../ink/ink649.xml"/><Relationship Id="rId262" Type="http://schemas.openxmlformats.org/officeDocument/2006/relationships/image" Target="../media/image748.png"/><Relationship Id="rId318" Type="http://schemas.openxmlformats.org/officeDocument/2006/relationships/image" Target="../media/image776.png"/><Relationship Id="rId99" Type="http://schemas.openxmlformats.org/officeDocument/2006/relationships/customXml" Target="../ink/ink670.xml"/><Relationship Id="rId122" Type="http://schemas.openxmlformats.org/officeDocument/2006/relationships/image" Target="../media/image679.png"/><Relationship Id="rId164" Type="http://schemas.openxmlformats.org/officeDocument/2006/relationships/image" Target="../media/image700.png"/><Relationship Id="rId371" Type="http://schemas.openxmlformats.org/officeDocument/2006/relationships/customXml" Target="../ink/ink805.xml"/><Relationship Id="rId427" Type="http://schemas.openxmlformats.org/officeDocument/2006/relationships/customXml" Target="../ink/ink833.xml"/><Relationship Id="rId469" Type="http://schemas.openxmlformats.org/officeDocument/2006/relationships/customXml" Target="../ink/ink854.xml"/><Relationship Id="rId26" Type="http://schemas.openxmlformats.org/officeDocument/2006/relationships/image" Target="../media/image631.png"/><Relationship Id="rId231" Type="http://schemas.openxmlformats.org/officeDocument/2006/relationships/customXml" Target="../ink/ink735.xml"/><Relationship Id="rId273" Type="http://schemas.openxmlformats.org/officeDocument/2006/relationships/customXml" Target="../ink/ink756.xml"/><Relationship Id="rId329" Type="http://schemas.openxmlformats.org/officeDocument/2006/relationships/customXml" Target="../ink/ink784.xml"/><Relationship Id="rId68" Type="http://schemas.openxmlformats.org/officeDocument/2006/relationships/image" Target="../media/image652.png"/><Relationship Id="rId133" Type="http://schemas.openxmlformats.org/officeDocument/2006/relationships/customXml" Target="../ink/ink687.xml"/><Relationship Id="rId175" Type="http://schemas.openxmlformats.org/officeDocument/2006/relationships/customXml" Target="../ink/ink707.xml"/><Relationship Id="rId340" Type="http://schemas.openxmlformats.org/officeDocument/2006/relationships/image" Target="../media/image787.png"/><Relationship Id="rId200" Type="http://schemas.openxmlformats.org/officeDocument/2006/relationships/image" Target="../media/image718.png"/><Relationship Id="rId382" Type="http://schemas.openxmlformats.org/officeDocument/2006/relationships/image" Target="../media/image808.png"/><Relationship Id="rId438" Type="http://schemas.openxmlformats.org/officeDocument/2006/relationships/image" Target="../media/image836.png"/><Relationship Id="rId242" Type="http://schemas.openxmlformats.org/officeDocument/2006/relationships/image" Target="../media/image695.png"/><Relationship Id="rId284" Type="http://schemas.openxmlformats.org/officeDocument/2006/relationships/image" Target="../media/image759.png"/><Relationship Id="rId37" Type="http://schemas.openxmlformats.org/officeDocument/2006/relationships/customXml" Target="../ink/ink639.xml"/><Relationship Id="rId79" Type="http://schemas.openxmlformats.org/officeDocument/2006/relationships/customXml" Target="../ink/ink660.xml"/><Relationship Id="rId102" Type="http://schemas.openxmlformats.org/officeDocument/2006/relationships/image" Target="../media/image669.png"/><Relationship Id="rId144" Type="http://schemas.openxmlformats.org/officeDocument/2006/relationships/image" Target="../media/image690.png"/><Relationship Id="rId90" Type="http://schemas.openxmlformats.org/officeDocument/2006/relationships/image" Target="../media/image663.png"/><Relationship Id="rId186" Type="http://schemas.openxmlformats.org/officeDocument/2006/relationships/image" Target="../media/image711.png"/><Relationship Id="rId351" Type="http://schemas.openxmlformats.org/officeDocument/2006/relationships/customXml" Target="../ink/ink795.xml"/><Relationship Id="rId393" Type="http://schemas.openxmlformats.org/officeDocument/2006/relationships/customXml" Target="../ink/ink816.xml"/><Relationship Id="rId407" Type="http://schemas.openxmlformats.org/officeDocument/2006/relationships/customXml" Target="../ink/ink823.xml"/><Relationship Id="rId449" Type="http://schemas.openxmlformats.org/officeDocument/2006/relationships/customXml" Target="../ink/ink844.xml"/><Relationship Id="rId211" Type="http://schemas.openxmlformats.org/officeDocument/2006/relationships/customXml" Target="../ink/ink725.xml"/><Relationship Id="rId253" Type="http://schemas.openxmlformats.org/officeDocument/2006/relationships/customXml" Target="../ink/ink746.xml"/><Relationship Id="rId295" Type="http://schemas.openxmlformats.org/officeDocument/2006/relationships/customXml" Target="../ink/ink767.xml"/><Relationship Id="rId309" Type="http://schemas.openxmlformats.org/officeDocument/2006/relationships/customXml" Target="../ink/ink774.xml"/><Relationship Id="rId460" Type="http://schemas.openxmlformats.org/officeDocument/2006/relationships/image" Target="../media/image847.png"/><Relationship Id="rId48" Type="http://schemas.openxmlformats.org/officeDocument/2006/relationships/image" Target="../media/image642.png"/><Relationship Id="rId113" Type="http://schemas.openxmlformats.org/officeDocument/2006/relationships/customXml" Target="../ink/ink677.xml"/><Relationship Id="rId320" Type="http://schemas.openxmlformats.org/officeDocument/2006/relationships/image" Target="../media/image777.png"/><Relationship Id="rId197" Type="http://schemas.openxmlformats.org/officeDocument/2006/relationships/customXml" Target="../ink/ink718.xml"/><Relationship Id="rId362" Type="http://schemas.openxmlformats.org/officeDocument/2006/relationships/image" Target="../media/image798.png"/><Relationship Id="rId418" Type="http://schemas.openxmlformats.org/officeDocument/2006/relationships/image" Target="../media/image826.png"/><Relationship Id="rId222" Type="http://schemas.openxmlformats.org/officeDocument/2006/relationships/image" Target="../media/image729.png"/><Relationship Id="rId264" Type="http://schemas.openxmlformats.org/officeDocument/2006/relationships/image" Target="../media/image749.png"/><Relationship Id="rId471" Type="http://schemas.openxmlformats.org/officeDocument/2006/relationships/customXml" Target="../ink/ink855.xml"/><Relationship Id="rId17" Type="http://schemas.openxmlformats.org/officeDocument/2006/relationships/customXml" Target="../ink/ink629.xml"/><Relationship Id="rId59" Type="http://schemas.openxmlformats.org/officeDocument/2006/relationships/customXml" Target="../ink/ink650.xml"/><Relationship Id="rId124" Type="http://schemas.openxmlformats.org/officeDocument/2006/relationships/image" Target="../media/image680.png"/><Relationship Id="rId70" Type="http://schemas.openxmlformats.org/officeDocument/2006/relationships/image" Target="../media/image653.png"/><Relationship Id="rId166" Type="http://schemas.openxmlformats.org/officeDocument/2006/relationships/image" Target="../media/image701.png"/><Relationship Id="rId331" Type="http://schemas.openxmlformats.org/officeDocument/2006/relationships/customXml" Target="../ink/ink785.xml"/><Relationship Id="rId373" Type="http://schemas.openxmlformats.org/officeDocument/2006/relationships/customXml" Target="../ink/ink806.xml"/><Relationship Id="rId429" Type="http://schemas.openxmlformats.org/officeDocument/2006/relationships/customXml" Target="../ink/ink83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36.xml"/><Relationship Id="rId440" Type="http://schemas.openxmlformats.org/officeDocument/2006/relationships/image" Target="../media/image837.png"/><Relationship Id="rId28" Type="http://schemas.openxmlformats.org/officeDocument/2006/relationships/image" Target="../media/image632.png"/><Relationship Id="rId275" Type="http://schemas.openxmlformats.org/officeDocument/2006/relationships/customXml" Target="../ink/ink757.xml"/><Relationship Id="rId300" Type="http://schemas.openxmlformats.org/officeDocument/2006/relationships/image" Target="../media/image767.png"/><Relationship Id="rId81" Type="http://schemas.openxmlformats.org/officeDocument/2006/relationships/customXml" Target="../ink/ink661.xml"/><Relationship Id="rId135" Type="http://schemas.openxmlformats.org/officeDocument/2006/relationships/customXml" Target="../ink/ink688.xml"/><Relationship Id="rId177" Type="http://schemas.openxmlformats.org/officeDocument/2006/relationships/customXml" Target="../ink/ink708.xml"/><Relationship Id="rId342" Type="http://schemas.openxmlformats.org/officeDocument/2006/relationships/image" Target="../media/image788.png"/><Relationship Id="rId384" Type="http://schemas.openxmlformats.org/officeDocument/2006/relationships/image" Target="../media/image809.png"/><Relationship Id="rId202" Type="http://schemas.openxmlformats.org/officeDocument/2006/relationships/image" Target="../media/image719.png"/><Relationship Id="rId244" Type="http://schemas.openxmlformats.org/officeDocument/2006/relationships/image" Target="../media/image739.png"/><Relationship Id="rId39" Type="http://schemas.openxmlformats.org/officeDocument/2006/relationships/customXml" Target="../ink/ink640.xml"/><Relationship Id="rId286" Type="http://schemas.openxmlformats.org/officeDocument/2006/relationships/image" Target="../media/image760.png"/><Relationship Id="rId451" Type="http://schemas.openxmlformats.org/officeDocument/2006/relationships/customXml" Target="../ink/ink845.xml"/><Relationship Id="rId50" Type="http://schemas.openxmlformats.org/officeDocument/2006/relationships/image" Target="../media/image643.png"/><Relationship Id="rId104" Type="http://schemas.openxmlformats.org/officeDocument/2006/relationships/image" Target="../media/image670.png"/><Relationship Id="rId146" Type="http://schemas.openxmlformats.org/officeDocument/2006/relationships/image" Target="../media/image691.png"/><Relationship Id="rId188" Type="http://schemas.openxmlformats.org/officeDocument/2006/relationships/image" Target="../media/image712.png"/><Relationship Id="rId311" Type="http://schemas.openxmlformats.org/officeDocument/2006/relationships/customXml" Target="../ink/ink775.xml"/><Relationship Id="rId353" Type="http://schemas.openxmlformats.org/officeDocument/2006/relationships/customXml" Target="../ink/ink796.xml"/><Relationship Id="rId395" Type="http://schemas.openxmlformats.org/officeDocument/2006/relationships/customXml" Target="../ink/ink817.xml"/><Relationship Id="rId409" Type="http://schemas.openxmlformats.org/officeDocument/2006/relationships/customXml" Target="../ink/ink824.xml"/><Relationship Id="rId92" Type="http://schemas.openxmlformats.org/officeDocument/2006/relationships/image" Target="../media/image664.png"/><Relationship Id="rId213" Type="http://schemas.openxmlformats.org/officeDocument/2006/relationships/customXml" Target="../ink/ink726.xml"/><Relationship Id="rId420" Type="http://schemas.openxmlformats.org/officeDocument/2006/relationships/image" Target="../media/image827.png"/><Relationship Id="rId255" Type="http://schemas.openxmlformats.org/officeDocument/2006/relationships/customXml" Target="../ink/ink747.xml"/><Relationship Id="rId297" Type="http://schemas.openxmlformats.org/officeDocument/2006/relationships/customXml" Target="../ink/ink768.xml"/><Relationship Id="rId462" Type="http://schemas.openxmlformats.org/officeDocument/2006/relationships/image" Target="../media/image848.png"/><Relationship Id="rId115" Type="http://schemas.openxmlformats.org/officeDocument/2006/relationships/customXml" Target="../ink/ink678.xml"/><Relationship Id="rId157" Type="http://schemas.openxmlformats.org/officeDocument/2006/relationships/customXml" Target="../ink/ink698.xml"/><Relationship Id="rId322" Type="http://schemas.openxmlformats.org/officeDocument/2006/relationships/image" Target="../media/image778.png"/><Relationship Id="rId364" Type="http://schemas.openxmlformats.org/officeDocument/2006/relationships/image" Target="../media/image799.png"/><Relationship Id="rId61" Type="http://schemas.openxmlformats.org/officeDocument/2006/relationships/customXml" Target="../ink/ink651.xml"/><Relationship Id="rId199" Type="http://schemas.openxmlformats.org/officeDocument/2006/relationships/customXml" Target="../ink/ink71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50.png"/><Relationship Id="rId299" Type="http://schemas.openxmlformats.org/officeDocument/2006/relationships/image" Target="../media/image885.png"/><Relationship Id="rId21" Type="http://schemas.openxmlformats.org/officeDocument/2006/relationships/image" Target="../media/image7480.png"/><Relationship Id="rId63" Type="http://schemas.openxmlformats.org/officeDocument/2006/relationships/image" Target="../media/image7680.png"/><Relationship Id="rId159" Type="http://schemas.openxmlformats.org/officeDocument/2006/relationships/image" Target="../media/image8160.png"/><Relationship Id="rId324" Type="http://schemas.openxmlformats.org/officeDocument/2006/relationships/customXml" Target="../ink/ink1018.xml"/><Relationship Id="rId170" Type="http://schemas.openxmlformats.org/officeDocument/2006/relationships/customXml" Target="../ink/ink941.xml"/><Relationship Id="rId226" Type="http://schemas.openxmlformats.org/officeDocument/2006/relationships/customXml" Target="../ink/ink969.xml"/><Relationship Id="rId268" Type="http://schemas.openxmlformats.org/officeDocument/2006/relationships/customXml" Target="../ink/ink990.xml"/><Relationship Id="rId32" Type="http://schemas.openxmlformats.org/officeDocument/2006/relationships/customXml" Target="../ink/ink872.xml"/><Relationship Id="rId74" Type="http://schemas.openxmlformats.org/officeDocument/2006/relationships/customXml" Target="../ink/ink893.xml"/><Relationship Id="rId128" Type="http://schemas.openxmlformats.org/officeDocument/2006/relationships/customXml" Target="../ink/ink920.xml"/><Relationship Id="rId335" Type="http://schemas.openxmlformats.org/officeDocument/2006/relationships/image" Target="../media/image903.png"/><Relationship Id="rId5" Type="http://schemas.openxmlformats.org/officeDocument/2006/relationships/image" Target="../media/image7400.png"/><Relationship Id="rId181" Type="http://schemas.openxmlformats.org/officeDocument/2006/relationships/image" Target="../media/image8270.png"/><Relationship Id="rId237" Type="http://schemas.openxmlformats.org/officeDocument/2006/relationships/image" Target="../media/image8540.png"/><Relationship Id="rId279" Type="http://schemas.openxmlformats.org/officeDocument/2006/relationships/image" Target="../media/image875.png"/><Relationship Id="rId43" Type="http://schemas.openxmlformats.org/officeDocument/2006/relationships/image" Target="../media/image7580.png"/><Relationship Id="rId139" Type="http://schemas.openxmlformats.org/officeDocument/2006/relationships/image" Target="../media/image8060.png"/><Relationship Id="rId290" Type="http://schemas.openxmlformats.org/officeDocument/2006/relationships/customXml" Target="../ink/ink1001.xml"/><Relationship Id="rId304" Type="http://schemas.openxmlformats.org/officeDocument/2006/relationships/customXml" Target="../ink/ink1008.xml"/><Relationship Id="rId346" Type="http://schemas.openxmlformats.org/officeDocument/2006/relationships/customXml" Target="../ink/ink1029.xml"/><Relationship Id="rId85" Type="http://schemas.openxmlformats.org/officeDocument/2006/relationships/image" Target="../media/image7790.png"/><Relationship Id="rId150" Type="http://schemas.openxmlformats.org/officeDocument/2006/relationships/customXml" Target="../ink/ink931.xml"/><Relationship Id="rId192" Type="http://schemas.openxmlformats.org/officeDocument/2006/relationships/customXml" Target="../ink/ink952.xml"/><Relationship Id="rId206" Type="http://schemas.openxmlformats.org/officeDocument/2006/relationships/customXml" Target="../ink/ink959.xml"/><Relationship Id="rId248" Type="http://schemas.openxmlformats.org/officeDocument/2006/relationships/customXml" Target="../ink/ink980.xml"/><Relationship Id="rId12" Type="http://schemas.openxmlformats.org/officeDocument/2006/relationships/customXml" Target="../ink/ink862.xml"/><Relationship Id="rId108" Type="http://schemas.openxmlformats.org/officeDocument/2006/relationships/customXml" Target="../ink/ink910.xml"/><Relationship Id="rId315" Type="http://schemas.openxmlformats.org/officeDocument/2006/relationships/image" Target="../media/image893.png"/><Relationship Id="rId54" Type="http://schemas.openxmlformats.org/officeDocument/2006/relationships/customXml" Target="../ink/ink883.xml"/><Relationship Id="rId96" Type="http://schemas.openxmlformats.org/officeDocument/2006/relationships/customXml" Target="../ink/ink904.xml"/><Relationship Id="rId161" Type="http://schemas.openxmlformats.org/officeDocument/2006/relationships/image" Target="../media/image8170.png"/><Relationship Id="rId217" Type="http://schemas.openxmlformats.org/officeDocument/2006/relationships/image" Target="../media/image8440.png"/><Relationship Id="rId259" Type="http://schemas.openxmlformats.org/officeDocument/2006/relationships/image" Target="../media/image865.png"/><Relationship Id="rId23" Type="http://schemas.openxmlformats.org/officeDocument/2006/relationships/image" Target="../media/image626.png"/><Relationship Id="rId119" Type="http://schemas.openxmlformats.org/officeDocument/2006/relationships/image" Target="../media/image7960.png"/><Relationship Id="rId270" Type="http://schemas.openxmlformats.org/officeDocument/2006/relationships/customXml" Target="../ink/ink991.xml"/><Relationship Id="rId326" Type="http://schemas.openxmlformats.org/officeDocument/2006/relationships/customXml" Target="../ink/ink1019.xml"/><Relationship Id="rId65" Type="http://schemas.openxmlformats.org/officeDocument/2006/relationships/image" Target="../media/image7690.png"/><Relationship Id="rId130" Type="http://schemas.openxmlformats.org/officeDocument/2006/relationships/customXml" Target="../ink/ink921.xml"/><Relationship Id="rId172" Type="http://schemas.openxmlformats.org/officeDocument/2006/relationships/customXml" Target="../ink/ink942.xml"/><Relationship Id="rId228" Type="http://schemas.openxmlformats.org/officeDocument/2006/relationships/customXml" Target="../ink/ink970.xml"/><Relationship Id="rId281" Type="http://schemas.openxmlformats.org/officeDocument/2006/relationships/image" Target="../media/image876.png"/><Relationship Id="rId337" Type="http://schemas.openxmlformats.org/officeDocument/2006/relationships/image" Target="../media/image904.png"/><Relationship Id="rId34" Type="http://schemas.openxmlformats.org/officeDocument/2006/relationships/customXml" Target="../ink/ink873.xml"/><Relationship Id="rId76" Type="http://schemas.openxmlformats.org/officeDocument/2006/relationships/customXml" Target="../ink/ink894.xml"/><Relationship Id="rId141" Type="http://schemas.openxmlformats.org/officeDocument/2006/relationships/image" Target="../media/image8070.png"/><Relationship Id="rId7" Type="http://schemas.openxmlformats.org/officeDocument/2006/relationships/image" Target="../media/image7410.png"/><Relationship Id="rId183" Type="http://schemas.openxmlformats.org/officeDocument/2006/relationships/image" Target="../media/image8280.png"/><Relationship Id="rId239" Type="http://schemas.openxmlformats.org/officeDocument/2006/relationships/image" Target="../media/image855.png"/><Relationship Id="rId250" Type="http://schemas.openxmlformats.org/officeDocument/2006/relationships/customXml" Target="../ink/ink981.xml"/><Relationship Id="rId292" Type="http://schemas.openxmlformats.org/officeDocument/2006/relationships/customXml" Target="../ink/ink1002.xml"/><Relationship Id="rId306" Type="http://schemas.openxmlformats.org/officeDocument/2006/relationships/customXml" Target="../ink/ink1009.xml"/><Relationship Id="rId45" Type="http://schemas.openxmlformats.org/officeDocument/2006/relationships/image" Target="../media/image7590.png"/><Relationship Id="rId87" Type="http://schemas.openxmlformats.org/officeDocument/2006/relationships/image" Target="../media/image7800.png"/><Relationship Id="rId110" Type="http://schemas.openxmlformats.org/officeDocument/2006/relationships/customXml" Target="../ink/ink911.xml"/><Relationship Id="rId348" Type="http://schemas.openxmlformats.org/officeDocument/2006/relationships/customXml" Target="../ink/ink1030.xml"/><Relationship Id="rId152" Type="http://schemas.openxmlformats.org/officeDocument/2006/relationships/customXml" Target="../ink/ink932.xml"/><Relationship Id="rId194" Type="http://schemas.openxmlformats.org/officeDocument/2006/relationships/customXml" Target="../ink/ink953.xml"/><Relationship Id="rId208" Type="http://schemas.openxmlformats.org/officeDocument/2006/relationships/customXml" Target="../ink/ink960.xml"/><Relationship Id="rId261" Type="http://schemas.openxmlformats.org/officeDocument/2006/relationships/image" Target="../media/image866.png"/><Relationship Id="rId14" Type="http://schemas.openxmlformats.org/officeDocument/2006/relationships/customXml" Target="../ink/ink863.xml"/><Relationship Id="rId56" Type="http://schemas.openxmlformats.org/officeDocument/2006/relationships/customXml" Target="../ink/ink884.xml"/><Relationship Id="rId317" Type="http://schemas.openxmlformats.org/officeDocument/2006/relationships/image" Target="../media/image894.png"/><Relationship Id="rId8" Type="http://schemas.openxmlformats.org/officeDocument/2006/relationships/customXml" Target="../ink/ink860.xml"/><Relationship Id="rId98" Type="http://schemas.openxmlformats.org/officeDocument/2006/relationships/customXml" Target="../ink/ink905.xml"/><Relationship Id="rId121" Type="http://schemas.openxmlformats.org/officeDocument/2006/relationships/image" Target="../media/image7970.png"/><Relationship Id="rId142" Type="http://schemas.openxmlformats.org/officeDocument/2006/relationships/customXml" Target="../ink/ink927.xml"/><Relationship Id="rId163" Type="http://schemas.openxmlformats.org/officeDocument/2006/relationships/image" Target="../media/image8180.png"/><Relationship Id="rId184" Type="http://schemas.openxmlformats.org/officeDocument/2006/relationships/customXml" Target="../ink/ink948.xml"/><Relationship Id="rId219" Type="http://schemas.openxmlformats.org/officeDocument/2006/relationships/image" Target="../media/image8450.png"/><Relationship Id="rId230" Type="http://schemas.openxmlformats.org/officeDocument/2006/relationships/customXml" Target="../ink/ink971.xml"/><Relationship Id="rId251" Type="http://schemas.openxmlformats.org/officeDocument/2006/relationships/image" Target="../media/image861.png"/><Relationship Id="rId25" Type="http://schemas.openxmlformats.org/officeDocument/2006/relationships/image" Target="../media/image7490.png"/><Relationship Id="rId46" Type="http://schemas.openxmlformats.org/officeDocument/2006/relationships/customXml" Target="../ink/ink879.xml"/><Relationship Id="rId67" Type="http://schemas.openxmlformats.org/officeDocument/2006/relationships/image" Target="../media/image7700.png"/><Relationship Id="rId272" Type="http://schemas.openxmlformats.org/officeDocument/2006/relationships/customXml" Target="../ink/ink992.xml"/><Relationship Id="rId293" Type="http://schemas.openxmlformats.org/officeDocument/2006/relationships/image" Target="../media/image882.png"/><Relationship Id="rId307" Type="http://schemas.openxmlformats.org/officeDocument/2006/relationships/image" Target="../media/image889.png"/><Relationship Id="rId328" Type="http://schemas.openxmlformats.org/officeDocument/2006/relationships/customXml" Target="../ink/ink1020.xml"/><Relationship Id="rId349" Type="http://schemas.openxmlformats.org/officeDocument/2006/relationships/image" Target="../media/image910.png"/><Relationship Id="rId88" Type="http://schemas.openxmlformats.org/officeDocument/2006/relationships/customXml" Target="../ink/ink900.xml"/><Relationship Id="rId111" Type="http://schemas.openxmlformats.org/officeDocument/2006/relationships/image" Target="../media/image7920.png"/><Relationship Id="rId132" Type="http://schemas.openxmlformats.org/officeDocument/2006/relationships/customXml" Target="../ink/ink922.xml"/><Relationship Id="rId153" Type="http://schemas.openxmlformats.org/officeDocument/2006/relationships/image" Target="../media/image8130.png"/><Relationship Id="rId174" Type="http://schemas.openxmlformats.org/officeDocument/2006/relationships/customXml" Target="../ink/ink943.xml"/><Relationship Id="rId195" Type="http://schemas.openxmlformats.org/officeDocument/2006/relationships/image" Target="../media/image8340.png"/><Relationship Id="rId209" Type="http://schemas.openxmlformats.org/officeDocument/2006/relationships/image" Target="../media/image8400.png"/><Relationship Id="rId220" Type="http://schemas.openxmlformats.org/officeDocument/2006/relationships/customXml" Target="../ink/ink966.xml"/><Relationship Id="rId241" Type="http://schemas.openxmlformats.org/officeDocument/2006/relationships/image" Target="../media/image856.png"/><Relationship Id="rId15" Type="http://schemas.openxmlformats.org/officeDocument/2006/relationships/image" Target="../media/image7450.png"/><Relationship Id="rId36" Type="http://schemas.openxmlformats.org/officeDocument/2006/relationships/customXml" Target="../ink/ink874.xml"/><Relationship Id="rId57" Type="http://schemas.openxmlformats.org/officeDocument/2006/relationships/image" Target="../media/image7650.png"/><Relationship Id="rId262" Type="http://schemas.openxmlformats.org/officeDocument/2006/relationships/customXml" Target="../ink/ink987.xml"/><Relationship Id="rId283" Type="http://schemas.openxmlformats.org/officeDocument/2006/relationships/image" Target="../media/image877.png"/><Relationship Id="rId318" Type="http://schemas.openxmlformats.org/officeDocument/2006/relationships/customXml" Target="../ink/ink1015.xml"/><Relationship Id="rId339" Type="http://schemas.openxmlformats.org/officeDocument/2006/relationships/image" Target="../media/image905.png"/><Relationship Id="rId78" Type="http://schemas.openxmlformats.org/officeDocument/2006/relationships/customXml" Target="../ink/ink895.xml"/><Relationship Id="rId99" Type="http://schemas.openxmlformats.org/officeDocument/2006/relationships/image" Target="../media/image7860.png"/><Relationship Id="rId101" Type="http://schemas.openxmlformats.org/officeDocument/2006/relationships/image" Target="../media/image7870.png"/><Relationship Id="rId122" Type="http://schemas.openxmlformats.org/officeDocument/2006/relationships/customXml" Target="../ink/ink917.xml"/><Relationship Id="rId143" Type="http://schemas.openxmlformats.org/officeDocument/2006/relationships/image" Target="../media/image8080.png"/><Relationship Id="rId164" Type="http://schemas.openxmlformats.org/officeDocument/2006/relationships/customXml" Target="../ink/ink938.xml"/><Relationship Id="rId185" Type="http://schemas.openxmlformats.org/officeDocument/2006/relationships/image" Target="../media/image8290.png"/><Relationship Id="rId350" Type="http://schemas.openxmlformats.org/officeDocument/2006/relationships/customXml" Target="../ink/ink1031.xml"/><Relationship Id="rId9" Type="http://schemas.openxmlformats.org/officeDocument/2006/relationships/image" Target="../media/image7420.png"/><Relationship Id="rId210" Type="http://schemas.openxmlformats.org/officeDocument/2006/relationships/customXml" Target="../ink/ink961.xml"/><Relationship Id="rId26" Type="http://schemas.openxmlformats.org/officeDocument/2006/relationships/customXml" Target="../ink/ink869.xml"/><Relationship Id="rId231" Type="http://schemas.openxmlformats.org/officeDocument/2006/relationships/image" Target="../media/image8510.png"/><Relationship Id="rId252" Type="http://schemas.openxmlformats.org/officeDocument/2006/relationships/customXml" Target="../ink/ink982.xml"/><Relationship Id="rId273" Type="http://schemas.openxmlformats.org/officeDocument/2006/relationships/image" Target="../media/image872.png"/><Relationship Id="rId294" Type="http://schemas.openxmlformats.org/officeDocument/2006/relationships/customXml" Target="../ink/ink1003.xml"/><Relationship Id="rId308" Type="http://schemas.openxmlformats.org/officeDocument/2006/relationships/customXml" Target="../ink/ink1010.xml"/><Relationship Id="rId329" Type="http://schemas.openxmlformats.org/officeDocument/2006/relationships/image" Target="../media/image900.png"/><Relationship Id="rId47" Type="http://schemas.openxmlformats.org/officeDocument/2006/relationships/image" Target="../media/image7600.png"/><Relationship Id="rId68" Type="http://schemas.openxmlformats.org/officeDocument/2006/relationships/customXml" Target="../ink/ink890.xml"/><Relationship Id="rId89" Type="http://schemas.openxmlformats.org/officeDocument/2006/relationships/image" Target="../media/image7810.png"/><Relationship Id="rId112" Type="http://schemas.openxmlformats.org/officeDocument/2006/relationships/customXml" Target="../ink/ink912.xml"/><Relationship Id="rId133" Type="http://schemas.openxmlformats.org/officeDocument/2006/relationships/image" Target="../media/image8030.png"/><Relationship Id="rId154" Type="http://schemas.openxmlformats.org/officeDocument/2006/relationships/customXml" Target="../ink/ink933.xml"/><Relationship Id="rId175" Type="http://schemas.openxmlformats.org/officeDocument/2006/relationships/image" Target="../media/image8240.png"/><Relationship Id="rId340" Type="http://schemas.openxmlformats.org/officeDocument/2006/relationships/customXml" Target="../ink/ink1026.xml"/><Relationship Id="rId196" Type="http://schemas.openxmlformats.org/officeDocument/2006/relationships/customXml" Target="../ink/ink954.xml"/><Relationship Id="rId200" Type="http://schemas.openxmlformats.org/officeDocument/2006/relationships/customXml" Target="../ink/ink956.xml"/><Relationship Id="rId16" Type="http://schemas.openxmlformats.org/officeDocument/2006/relationships/customXml" Target="../ink/ink864.xml"/><Relationship Id="rId221" Type="http://schemas.openxmlformats.org/officeDocument/2006/relationships/image" Target="../media/image8460.png"/><Relationship Id="rId242" Type="http://schemas.openxmlformats.org/officeDocument/2006/relationships/customXml" Target="../ink/ink977.xml"/><Relationship Id="rId263" Type="http://schemas.openxmlformats.org/officeDocument/2006/relationships/image" Target="../media/image867.png"/><Relationship Id="rId284" Type="http://schemas.openxmlformats.org/officeDocument/2006/relationships/customXml" Target="../ink/ink998.xml"/><Relationship Id="rId319" Type="http://schemas.openxmlformats.org/officeDocument/2006/relationships/image" Target="../media/image895.png"/><Relationship Id="rId37" Type="http://schemas.openxmlformats.org/officeDocument/2006/relationships/image" Target="../media/image7550.png"/><Relationship Id="rId58" Type="http://schemas.openxmlformats.org/officeDocument/2006/relationships/customXml" Target="../ink/ink885.xml"/><Relationship Id="rId79" Type="http://schemas.openxmlformats.org/officeDocument/2006/relationships/image" Target="../media/image7760.png"/><Relationship Id="rId102" Type="http://schemas.openxmlformats.org/officeDocument/2006/relationships/customXml" Target="../ink/ink907.xml"/><Relationship Id="rId123" Type="http://schemas.openxmlformats.org/officeDocument/2006/relationships/image" Target="../media/image7980.png"/><Relationship Id="rId144" Type="http://schemas.openxmlformats.org/officeDocument/2006/relationships/customXml" Target="../ink/ink928.xml"/><Relationship Id="rId330" Type="http://schemas.openxmlformats.org/officeDocument/2006/relationships/customXml" Target="../ink/ink1021.xml"/><Relationship Id="rId90" Type="http://schemas.openxmlformats.org/officeDocument/2006/relationships/customXml" Target="../ink/ink901.xml"/><Relationship Id="rId165" Type="http://schemas.openxmlformats.org/officeDocument/2006/relationships/image" Target="../media/image8190.png"/><Relationship Id="rId186" Type="http://schemas.openxmlformats.org/officeDocument/2006/relationships/customXml" Target="../ink/ink949.xml"/><Relationship Id="rId351" Type="http://schemas.openxmlformats.org/officeDocument/2006/relationships/image" Target="../media/image911.png"/><Relationship Id="rId211" Type="http://schemas.openxmlformats.org/officeDocument/2006/relationships/image" Target="../media/image8410.png"/><Relationship Id="rId232" Type="http://schemas.openxmlformats.org/officeDocument/2006/relationships/customXml" Target="../ink/ink972.xml"/><Relationship Id="rId253" Type="http://schemas.openxmlformats.org/officeDocument/2006/relationships/image" Target="../media/image862.png"/><Relationship Id="rId274" Type="http://schemas.openxmlformats.org/officeDocument/2006/relationships/customXml" Target="../ink/ink993.xml"/><Relationship Id="rId295" Type="http://schemas.openxmlformats.org/officeDocument/2006/relationships/image" Target="../media/image883.png"/><Relationship Id="rId309" Type="http://schemas.openxmlformats.org/officeDocument/2006/relationships/image" Target="../media/image890.png"/><Relationship Id="rId27" Type="http://schemas.openxmlformats.org/officeDocument/2006/relationships/image" Target="../media/image7500.png"/><Relationship Id="rId48" Type="http://schemas.openxmlformats.org/officeDocument/2006/relationships/customXml" Target="../ink/ink880.xml"/><Relationship Id="rId69" Type="http://schemas.openxmlformats.org/officeDocument/2006/relationships/image" Target="../media/image7710.png"/><Relationship Id="rId113" Type="http://schemas.openxmlformats.org/officeDocument/2006/relationships/image" Target="../media/image7930.png"/><Relationship Id="rId134" Type="http://schemas.openxmlformats.org/officeDocument/2006/relationships/customXml" Target="../ink/ink923.xml"/><Relationship Id="rId320" Type="http://schemas.openxmlformats.org/officeDocument/2006/relationships/customXml" Target="../ink/ink1016.xml"/><Relationship Id="rId80" Type="http://schemas.openxmlformats.org/officeDocument/2006/relationships/customXml" Target="../ink/ink896.xml"/><Relationship Id="rId155" Type="http://schemas.openxmlformats.org/officeDocument/2006/relationships/image" Target="../media/image8140.png"/><Relationship Id="rId176" Type="http://schemas.openxmlformats.org/officeDocument/2006/relationships/customXml" Target="../ink/ink944.xml"/><Relationship Id="rId197" Type="http://schemas.openxmlformats.org/officeDocument/2006/relationships/image" Target="../media/image8350.png"/><Relationship Id="rId341" Type="http://schemas.openxmlformats.org/officeDocument/2006/relationships/image" Target="../media/image906.png"/><Relationship Id="rId201" Type="http://schemas.openxmlformats.org/officeDocument/2006/relationships/image" Target="../media/image8370.png"/><Relationship Id="rId222" Type="http://schemas.openxmlformats.org/officeDocument/2006/relationships/customXml" Target="../ink/ink967.xml"/><Relationship Id="rId243" Type="http://schemas.openxmlformats.org/officeDocument/2006/relationships/image" Target="../media/image857.png"/><Relationship Id="rId264" Type="http://schemas.openxmlformats.org/officeDocument/2006/relationships/customXml" Target="../ink/ink988.xml"/><Relationship Id="rId285" Type="http://schemas.openxmlformats.org/officeDocument/2006/relationships/image" Target="../media/image878.png"/><Relationship Id="rId17" Type="http://schemas.openxmlformats.org/officeDocument/2006/relationships/image" Target="../media/image7460.png"/><Relationship Id="rId38" Type="http://schemas.openxmlformats.org/officeDocument/2006/relationships/customXml" Target="../ink/ink875.xml"/><Relationship Id="rId59" Type="http://schemas.openxmlformats.org/officeDocument/2006/relationships/image" Target="../media/image7660.png"/><Relationship Id="rId103" Type="http://schemas.openxmlformats.org/officeDocument/2006/relationships/image" Target="../media/image7880.png"/><Relationship Id="rId124" Type="http://schemas.openxmlformats.org/officeDocument/2006/relationships/customXml" Target="../ink/ink918.xml"/><Relationship Id="rId310" Type="http://schemas.openxmlformats.org/officeDocument/2006/relationships/customXml" Target="../ink/ink1011.xml"/><Relationship Id="rId70" Type="http://schemas.openxmlformats.org/officeDocument/2006/relationships/customXml" Target="../ink/ink891.xml"/><Relationship Id="rId91" Type="http://schemas.openxmlformats.org/officeDocument/2006/relationships/image" Target="../media/image7820.png"/><Relationship Id="rId145" Type="http://schemas.openxmlformats.org/officeDocument/2006/relationships/image" Target="../media/image8090.png"/><Relationship Id="rId166" Type="http://schemas.openxmlformats.org/officeDocument/2006/relationships/customXml" Target="../ink/ink939.xml"/><Relationship Id="rId187" Type="http://schemas.openxmlformats.org/officeDocument/2006/relationships/image" Target="../media/image8300.png"/><Relationship Id="rId331" Type="http://schemas.openxmlformats.org/officeDocument/2006/relationships/image" Target="../media/image9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62.xml"/><Relationship Id="rId233" Type="http://schemas.openxmlformats.org/officeDocument/2006/relationships/image" Target="../media/image8520.png"/><Relationship Id="rId254" Type="http://schemas.openxmlformats.org/officeDocument/2006/relationships/customXml" Target="../ink/ink983.xml"/><Relationship Id="rId28" Type="http://schemas.openxmlformats.org/officeDocument/2006/relationships/customXml" Target="../ink/ink870.xml"/><Relationship Id="rId49" Type="http://schemas.openxmlformats.org/officeDocument/2006/relationships/image" Target="../media/image7610.png"/><Relationship Id="rId114" Type="http://schemas.openxmlformats.org/officeDocument/2006/relationships/customXml" Target="../ink/ink913.xml"/><Relationship Id="rId275" Type="http://schemas.openxmlformats.org/officeDocument/2006/relationships/image" Target="../media/image873.png"/><Relationship Id="rId296" Type="http://schemas.openxmlformats.org/officeDocument/2006/relationships/customXml" Target="../ink/ink1004.xml"/><Relationship Id="rId300" Type="http://schemas.openxmlformats.org/officeDocument/2006/relationships/customXml" Target="../ink/ink1006.xml"/><Relationship Id="rId60" Type="http://schemas.openxmlformats.org/officeDocument/2006/relationships/customXml" Target="../ink/ink886.xml"/><Relationship Id="rId81" Type="http://schemas.openxmlformats.org/officeDocument/2006/relationships/image" Target="../media/image7770.png"/><Relationship Id="rId135" Type="http://schemas.openxmlformats.org/officeDocument/2006/relationships/image" Target="../media/image8040.png"/><Relationship Id="rId156" Type="http://schemas.openxmlformats.org/officeDocument/2006/relationships/customXml" Target="../ink/ink934.xml"/><Relationship Id="rId177" Type="http://schemas.openxmlformats.org/officeDocument/2006/relationships/image" Target="../media/image8250.png"/><Relationship Id="rId198" Type="http://schemas.openxmlformats.org/officeDocument/2006/relationships/customXml" Target="../ink/ink955.xml"/><Relationship Id="rId321" Type="http://schemas.openxmlformats.org/officeDocument/2006/relationships/image" Target="../media/image896.png"/><Relationship Id="rId342" Type="http://schemas.openxmlformats.org/officeDocument/2006/relationships/customXml" Target="../ink/ink1027.xml"/><Relationship Id="rId202" Type="http://schemas.openxmlformats.org/officeDocument/2006/relationships/customXml" Target="../ink/ink957.xml"/><Relationship Id="rId223" Type="http://schemas.openxmlformats.org/officeDocument/2006/relationships/image" Target="../media/image8470.png"/><Relationship Id="rId244" Type="http://schemas.openxmlformats.org/officeDocument/2006/relationships/customXml" Target="../ink/ink978.xml"/><Relationship Id="rId18" Type="http://schemas.openxmlformats.org/officeDocument/2006/relationships/customXml" Target="../ink/ink865.xml"/><Relationship Id="rId39" Type="http://schemas.openxmlformats.org/officeDocument/2006/relationships/image" Target="../media/image7560.png"/><Relationship Id="rId265" Type="http://schemas.openxmlformats.org/officeDocument/2006/relationships/image" Target="../media/image868.png"/><Relationship Id="rId286" Type="http://schemas.openxmlformats.org/officeDocument/2006/relationships/customXml" Target="../ink/ink999.xml"/><Relationship Id="rId50" Type="http://schemas.openxmlformats.org/officeDocument/2006/relationships/customXml" Target="../ink/ink881.xml"/><Relationship Id="rId104" Type="http://schemas.openxmlformats.org/officeDocument/2006/relationships/customXml" Target="../ink/ink908.xml"/><Relationship Id="rId125" Type="http://schemas.openxmlformats.org/officeDocument/2006/relationships/image" Target="../media/image7990.png"/><Relationship Id="rId146" Type="http://schemas.openxmlformats.org/officeDocument/2006/relationships/customXml" Target="../ink/ink929.xml"/><Relationship Id="rId167" Type="http://schemas.openxmlformats.org/officeDocument/2006/relationships/image" Target="../media/image8200.png"/><Relationship Id="rId188" Type="http://schemas.openxmlformats.org/officeDocument/2006/relationships/customXml" Target="../ink/ink950.xml"/><Relationship Id="rId311" Type="http://schemas.openxmlformats.org/officeDocument/2006/relationships/image" Target="../media/image891.png"/><Relationship Id="rId332" Type="http://schemas.openxmlformats.org/officeDocument/2006/relationships/customXml" Target="../ink/ink1022.xml"/><Relationship Id="rId71" Type="http://schemas.openxmlformats.org/officeDocument/2006/relationships/image" Target="../media/image7720.png"/><Relationship Id="rId92" Type="http://schemas.openxmlformats.org/officeDocument/2006/relationships/customXml" Target="../ink/ink902.xml"/><Relationship Id="rId213" Type="http://schemas.openxmlformats.org/officeDocument/2006/relationships/image" Target="../media/image8420.png"/><Relationship Id="rId234" Type="http://schemas.openxmlformats.org/officeDocument/2006/relationships/customXml" Target="../ink/ink973.xml"/><Relationship Id="rId2" Type="http://schemas.openxmlformats.org/officeDocument/2006/relationships/customXml" Target="../ink/ink857.xml"/><Relationship Id="rId29" Type="http://schemas.openxmlformats.org/officeDocument/2006/relationships/image" Target="../media/image7510.png"/><Relationship Id="rId255" Type="http://schemas.openxmlformats.org/officeDocument/2006/relationships/image" Target="../media/image863.png"/><Relationship Id="rId276" Type="http://schemas.openxmlformats.org/officeDocument/2006/relationships/customXml" Target="../ink/ink994.xml"/><Relationship Id="rId297" Type="http://schemas.openxmlformats.org/officeDocument/2006/relationships/image" Target="../media/image884.png"/><Relationship Id="rId40" Type="http://schemas.openxmlformats.org/officeDocument/2006/relationships/customXml" Target="../ink/ink876.xml"/><Relationship Id="rId115" Type="http://schemas.openxmlformats.org/officeDocument/2006/relationships/image" Target="../media/image7940.png"/><Relationship Id="rId136" Type="http://schemas.openxmlformats.org/officeDocument/2006/relationships/customXml" Target="../ink/ink924.xml"/><Relationship Id="rId157" Type="http://schemas.openxmlformats.org/officeDocument/2006/relationships/image" Target="../media/image8150.png"/><Relationship Id="rId178" Type="http://schemas.openxmlformats.org/officeDocument/2006/relationships/customXml" Target="../ink/ink945.xml"/><Relationship Id="rId301" Type="http://schemas.openxmlformats.org/officeDocument/2006/relationships/image" Target="../media/image886.png"/><Relationship Id="rId322" Type="http://schemas.openxmlformats.org/officeDocument/2006/relationships/customXml" Target="../ink/ink1017.xml"/><Relationship Id="rId343" Type="http://schemas.openxmlformats.org/officeDocument/2006/relationships/image" Target="../media/image907.png"/><Relationship Id="rId61" Type="http://schemas.openxmlformats.org/officeDocument/2006/relationships/image" Target="../media/image7670.png"/><Relationship Id="rId82" Type="http://schemas.openxmlformats.org/officeDocument/2006/relationships/customXml" Target="../ink/ink897.xml"/><Relationship Id="rId199" Type="http://schemas.openxmlformats.org/officeDocument/2006/relationships/image" Target="../media/image8360.png"/><Relationship Id="rId203" Type="http://schemas.openxmlformats.org/officeDocument/2006/relationships/image" Target="../media/image644.png"/><Relationship Id="rId19" Type="http://schemas.openxmlformats.org/officeDocument/2006/relationships/image" Target="../media/image7470.png"/><Relationship Id="rId224" Type="http://schemas.openxmlformats.org/officeDocument/2006/relationships/customXml" Target="../ink/ink968.xml"/><Relationship Id="rId245" Type="http://schemas.openxmlformats.org/officeDocument/2006/relationships/image" Target="../media/image858.png"/><Relationship Id="rId266" Type="http://schemas.openxmlformats.org/officeDocument/2006/relationships/customXml" Target="../ink/ink989.xml"/><Relationship Id="rId287" Type="http://schemas.openxmlformats.org/officeDocument/2006/relationships/image" Target="../media/image879.png"/><Relationship Id="rId30" Type="http://schemas.openxmlformats.org/officeDocument/2006/relationships/customXml" Target="../ink/ink871.xml"/><Relationship Id="rId105" Type="http://schemas.openxmlformats.org/officeDocument/2006/relationships/image" Target="../media/image7890.png"/><Relationship Id="rId126" Type="http://schemas.openxmlformats.org/officeDocument/2006/relationships/customXml" Target="../ink/ink919.xml"/><Relationship Id="rId147" Type="http://schemas.openxmlformats.org/officeDocument/2006/relationships/image" Target="../media/image8100.png"/><Relationship Id="rId168" Type="http://schemas.openxmlformats.org/officeDocument/2006/relationships/customXml" Target="../ink/ink940.xml"/><Relationship Id="rId312" Type="http://schemas.openxmlformats.org/officeDocument/2006/relationships/customXml" Target="../ink/ink1012.xml"/><Relationship Id="rId333" Type="http://schemas.openxmlformats.org/officeDocument/2006/relationships/image" Target="../media/image902.png"/><Relationship Id="rId51" Type="http://schemas.openxmlformats.org/officeDocument/2006/relationships/image" Target="../media/image7620.png"/><Relationship Id="rId72" Type="http://schemas.openxmlformats.org/officeDocument/2006/relationships/customXml" Target="../ink/ink892.xml"/><Relationship Id="rId93" Type="http://schemas.openxmlformats.org/officeDocument/2006/relationships/image" Target="../media/image7830.png"/><Relationship Id="rId189" Type="http://schemas.openxmlformats.org/officeDocument/2006/relationships/image" Target="../media/image8310.png"/><Relationship Id="rId3" Type="http://schemas.openxmlformats.org/officeDocument/2006/relationships/image" Target="../media/image7390.png"/><Relationship Id="rId214" Type="http://schemas.openxmlformats.org/officeDocument/2006/relationships/customXml" Target="../ink/ink963.xml"/><Relationship Id="rId235" Type="http://schemas.openxmlformats.org/officeDocument/2006/relationships/image" Target="../media/image8530.png"/><Relationship Id="rId256" Type="http://schemas.openxmlformats.org/officeDocument/2006/relationships/customXml" Target="../ink/ink984.xml"/><Relationship Id="rId277" Type="http://schemas.openxmlformats.org/officeDocument/2006/relationships/image" Target="../media/image874.png"/><Relationship Id="rId298" Type="http://schemas.openxmlformats.org/officeDocument/2006/relationships/customXml" Target="../ink/ink1005.xml"/><Relationship Id="rId116" Type="http://schemas.openxmlformats.org/officeDocument/2006/relationships/customXml" Target="../ink/ink914.xml"/><Relationship Id="rId137" Type="http://schemas.openxmlformats.org/officeDocument/2006/relationships/image" Target="../media/image8050.png"/><Relationship Id="rId158" Type="http://schemas.openxmlformats.org/officeDocument/2006/relationships/customXml" Target="../ink/ink935.xml"/><Relationship Id="rId302" Type="http://schemas.openxmlformats.org/officeDocument/2006/relationships/customXml" Target="../ink/ink1007.xml"/><Relationship Id="rId323" Type="http://schemas.openxmlformats.org/officeDocument/2006/relationships/image" Target="../media/image897.png"/><Relationship Id="rId344" Type="http://schemas.openxmlformats.org/officeDocument/2006/relationships/customXml" Target="../ink/ink1028.xml"/><Relationship Id="rId20" Type="http://schemas.openxmlformats.org/officeDocument/2006/relationships/customXml" Target="../ink/ink866.xml"/><Relationship Id="rId41" Type="http://schemas.openxmlformats.org/officeDocument/2006/relationships/image" Target="../media/image7570.png"/><Relationship Id="rId62" Type="http://schemas.openxmlformats.org/officeDocument/2006/relationships/customXml" Target="../ink/ink887.xml"/><Relationship Id="rId83" Type="http://schemas.openxmlformats.org/officeDocument/2006/relationships/image" Target="../media/image7780.png"/><Relationship Id="rId179" Type="http://schemas.openxmlformats.org/officeDocument/2006/relationships/image" Target="../media/image8260.png"/><Relationship Id="rId190" Type="http://schemas.openxmlformats.org/officeDocument/2006/relationships/customXml" Target="../ink/ink951.xml"/><Relationship Id="rId204" Type="http://schemas.openxmlformats.org/officeDocument/2006/relationships/customXml" Target="../ink/ink958.xml"/><Relationship Id="rId225" Type="http://schemas.openxmlformats.org/officeDocument/2006/relationships/image" Target="../media/image8480.png"/><Relationship Id="rId246" Type="http://schemas.openxmlformats.org/officeDocument/2006/relationships/customXml" Target="../ink/ink979.xml"/><Relationship Id="rId267" Type="http://schemas.openxmlformats.org/officeDocument/2006/relationships/image" Target="../media/image869.png"/><Relationship Id="rId288" Type="http://schemas.openxmlformats.org/officeDocument/2006/relationships/customXml" Target="../ink/ink1000.xml"/><Relationship Id="rId106" Type="http://schemas.openxmlformats.org/officeDocument/2006/relationships/customXml" Target="../ink/ink909.xml"/><Relationship Id="rId127" Type="http://schemas.openxmlformats.org/officeDocument/2006/relationships/image" Target="../media/image8000.png"/><Relationship Id="rId313" Type="http://schemas.openxmlformats.org/officeDocument/2006/relationships/image" Target="../media/image892.png"/><Relationship Id="rId10" Type="http://schemas.openxmlformats.org/officeDocument/2006/relationships/customXml" Target="../ink/ink861.xml"/><Relationship Id="rId31" Type="http://schemas.openxmlformats.org/officeDocument/2006/relationships/image" Target="../media/image7520.png"/><Relationship Id="rId52" Type="http://schemas.openxmlformats.org/officeDocument/2006/relationships/customXml" Target="../ink/ink882.xml"/><Relationship Id="rId73" Type="http://schemas.openxmlformats.org/officeDocument/2006/relationships/image" Target="../media/image7730.png"/><Relationship Id="rId94" Type="http://schemas.openxmlformats.org/officeDocument/2006/relationships/customXml" Target="../ink/ink903.xml"/><Relationship Id="rId148" Type="http://schemas.openxmlformats.org/officeDocument/2006/relationships/customXml" Target="../ink/ink930.xml"/><Relationship Id="rId169" Type="http://schemas.openxmlformats.org/officeDocument/2006/relationships/image" Target="../media/image8210.png"/><Relationship Id="rId334" Type="http://schemas.openxmlformats.org/officeDocument/2006/relationships/customXml" Target="../ink/ink1023.xml"/><Relationship Id="rId4" Type="http://schemas.openxmlformats.org/officeDocument/2006/relationships/customXml" Target="../ink/ink858.xml"/><Relationship Id="rId180" Type="http://schemas.openxmlformats.org/officeDocument/2006/relationships/customXml" Target="../ink/ink946.xml"/><Relationship Id="rId215" Type="http://schemas.openxmlformats.org/officeDocument/2006/relationships/image" Target="../media/image8430.png"/><Relationship Id="rId236" Type="http://schemas.openxmlformats.org/officeDocument/2006/relationships/customXml" Target="../ink/ink974.xml"/><Relationship Id="rId257" Type="http://schemas.openxmlformats.org/officeDocument/2006/relationships/image" Target="../media/image864.png"/><Relationship Id="rId278" Type="http://schemas.openxmlformats.org/officeDocument/2006/relationships/customXml" Target="../ink/ink995.xml"/><Relationship Id="rId303" Type="http://schemas.openxmlformats.org/officeDocument/2006/relationships/image" Target="../media/image887.png"/><Relationship Id="rId42" Type="http://schemas.openxmlformats.org/officeDocument/2006/relationships/customXml" Target="../ink/ink877.xml"/><Relationship Id="rId84" Type="http://schemas.openxmlformats.org/officeDocument/2006/relationships/customXml" Target="../ink/ink898.xml"/><Relationship Id="rId138" Type="http://schemas.openxmlformats.org/officeDocument/2006/relationships/customXml" Target="../ink/ink925.xml"/><Relationship Id="rId345" Type="http://schemas.openxmlformats.org/officeDocument/2006/relationships/image" Target="../media/image908.png"/><Relationship Id="rId191" Type="http://schemas.openxmlformats.org/officeDocument/2006/relationships/image" Target="../media/image8320.png"/><Relationship Id="rId205" Type="http://schemas.openxmlformats.org/officeDocument/2006/relationships/image" Target="../media/image8380.png"/><Relationship Id="rId247" Type="http://schemas.openxmlformats.org/officeDocument/2006/relationships/image" Target="../media/image859.png"/><Relationship Id="rId107" Type="http://schemas.openxmlformats.org/officeDocument/2006/relationships/image" Target="../media/image7900.png"/><Relationship Id="rId289" Type="http://schemas.openxmlformats.org/officeDocument/2006/relationships/image" Target="../media/image880.png"/><Relationship Id="rId11" Type="http://schemas.openxmlformats.org/officeDocument/2006/relationships/image" Target="../media/image7430.png"/><Relationship Id="rId53" Type="http://schemas.openxmlformats.org/officeDocument/2006/relationships/image" Target="../media/image7630.png"/><Relationship Id="rId149" Type="http://schemas.openxmlformats.org/officeDocument/2006/relationships/image" Target="../media/image8110.png"/><Relationship Id="rId314" Type="http://schemas.openxmlformats.org/officeDocument/2006/relationships/customXml" Target="../ink/ink1013.xml"/><Relationship Id="rId95" Type="http://schemas.openxmlformats.org/officeDocument/2006/relationships/image" Target="../media/image7840.png"/><Relationship Id="rId160" Type="http://schemas.openxmlformats.org/officeDocument/2006/relationships/customXml" Target="../ink/ink936.xml"/><Relationship Id="rId216" Type="http://schemas.openxmlformats.org/officeDocument/2006/relationships/customXml" Target="../ink/ink964.xml"/><Relationship Id="rId258" Type="http://schemas.openxmlformats.org/officeDocument/2006/relationships/customXml" Target="../ink/ink985.xml"/><Relationship Id="rId22" Type="http://schemas.openxmlformats.org/officeDocument/2006/relationships/customXml" Target="../ink/ink867.xml"/><Relationship Id="rId64" Type="http://schemas.openxmlformats.org/officeDocument/2006/relationships/customXml" Target="../ink/ink888.xml"/><Relationship Id="rId118" Type="http://schemas.openxmlformats.org/officeDocument/2006/relationships/customXml" Target="../ink/ink915.xml"/><Relationship Id="rId325" Type="http://schemas.openxmlformats.org/officeDocument/2006/relationships/image" Target="../media/image898.png"/><Relationship Id="rId171" Type="http://schemas.openxmlformats.org/officeDocument/2006/relationships/image" Target="../media/image8220.png"/><Relationship Id="rId227" Type="http://schemas.openxmlformats.org/officeDocument/2006/relationships/image" Target="../media/image8490.png"/><Relationship Id="rId269" Type="http://schemas.openxmlformats.org/officeDocument/2006/relationships/image" Target="../media/image870.png"/><Relationship Id="rId33" Type="http://schemas.openxmlformats.org/officeDocument/2006/relationships/image" Target="../media/image7530.png"/><Relationship Id="rId129" Type="http://schemas.openxmlformats.org/officeDocument/2006/relationships/image" Target="../media/image8010.png"/><Relationship Id="rId280" Type="http://schemas.openxmlformats.org/officeDocument/2006/relationships/customXml" Target="../ink/ink996.xml"/><Relationship Id="rId336" Type="http://schemas.openxmlformats.org/officeDocument/2006/relationships/customXml" Target="../ink/ink1024.xml"/><Relationship Id="rId75" Type="http://schemas.openxmlformats.org/officeDocument/2006/relationships/image" Target="../media/image7740.png"/><Relationship Id="rId140" Type="http://schemas.openxmlformats.org/officeDocument/2006/relationships/customXml" Target="../ink/ink926.xml"/><Relationship Id="rId182" Type="http://schemas.openxmlformats.org/officeDocument/2006/relationships/customXml" Target="../ink/ink947.xml"/><Relationship Id="rId6" Type="http://schemas.openxmlformats.org/officeDocument/2006/relationships/customXml" Target="../ink/ink859.xml"/><Relationship Id="rId238" Type="http://schemas.openxmlformats.org/officeDocument/2006/relationships/customXml" Target="../ink/ink975.xml"/><Relationship Id="rId291" Type="http://schemas.openxmlformats.org/officeDocument/2006/relationships/image" Target="../media/image881.png"/><Relationship Id="rId305" Type="http://schemas.openxmlformats.org/officeDocument/2006/relationships/image" Target="../media/image888.png"/><Relationship Id="rId347" Type="http://schemas.openxmlformats.org/officeDocument/2006/relationships/image" Target="../media/image909.png"/><Relationship Id="rId44" Type="http://schemas.openxmlformats.org/officeDocument/2006/relationships/customXml" Target="../ink/ink878.xml"/><Relationship Id="rId86" Type="http://schemas.openxmlformats.org/officeDocument/2006/relationships/customXml" Target="../ink/ink899.xml"/><Relationship Id="rId151" Type="http://schemas.openxmlformats.org/officeDocument/2006/relationships/image" Target="../media/image8120.png"/><Relationship Id="rId193" Type="http://schemas.openxmlformats.org/officeDocument/2006/relationships/image" Target="../media/image8330.png"/><Relationship Id="rId207" Type="http://schemas.openxmlformats.org/officeDocument/2006/relationships/image" Target="../media/image8390.png"/><Relationship Id="rId249" Type="http://schemas.openxmlformats.org/officeDocument/2006/relationships/image" Target="../media/image860.png"/><Relationship Id="rId13" Type="http://schemas.openxmlformats.org/officeDocument/2006/relationships/image" Target="../media/image7440.png"/><Relationship Id="rId109" Type="http://schemas.openxmlformats.org/officeDocument/2006/relationships/image" Target="../media/image7910.png"/><Relationship Id="rId260" Type="http://schemas.openxmlformats.org/officeDocument/2006/relationships/customXml" Target="../ink/ink986.xml"/><Relationship Id="rId316" Type="http://schemas.openxmlformats.org/officeDocument/2006/relationships/customXml" Target="../ink/ink1014.xml"/><Relationship Id="rId55" Type="http://schemas.openxmlformats.org/officeDocument/2006/relationships/image" Target="../media/image7640.png"/><Relationship Id="rId97" Type="http://schemas.openxmlformats.org/officeDocument/2006/relationships/image" Target="../media/image7850.png"/><Relationship Id="rId120" Type="http://schemas.openxmlformats.org/officeDocument/2006/relationships/customXml" Target="../ink/ink916.xml"/><Relationship Id="rId162" Type="http://schemas.openxmlformats.org/officeDocument/2006/relationships/customXml" Target="../ink/ink937.xml"/><Relationship Id="rId218" Type="http://schemas.openxmlformats.org/officeDocument/2006/relationships/customXml" Target="../ink/ink965.xml"/><Relationship Id="rId271" Type="http://schemas.openxmlformats.org/officeDocument/2006/relationships/image" Target="../media/image871.png"/><Relationship Id="rId24" Type="http://schemas.openxmlformats.org/officeDocument/2006/relationships/customXml" Target="../ink/ink868.xml"/><Relationship Id="rId66" Type="http://schemas.openxmlformats.org/officeDocument/2006/relationships/customXml" Target="../ink/ink889.xml"/><Relationship Id="rId131" Type="http://schemas.openxmlformats.org/officeDocument/2006/relationships/image" Target="../media/image8020.png"/><Relationship Id="rId327" Type="http://schemas.openxmlformats.org/officeDocument/2006/relationships/image" Target="../media/image899.png"/><Relationship Id="rId173" Type="http://schemas.openxmlformats.org/officeDocument/2006/relationships/image" Target="../media/image8230.png"/><Relationship Id="rId229" Type="http://schemas.openxmlformats.org/officeDocument/2006/relationships/image" Target="../media/image8500.png"/><Relationship Id="rId240" Type="http://schemas.openxmlformats.org/officeDocument/2006/relationships/customXml" Target="../ink/ink976.xml"/><Relationship Id="rId35" Type="http://schemas.openxmlformats.org/officeDocument/2006/relationships/image" Target="../media/image7540.png"/><Relationship Id="rId77" Type="http://schemas.openxmlformats.org/officeDocument/2006/relationships/image" Target="../media/image7750.png"/><Relationship Id="rId100" Type="http://schemas.openxmlformats.org/officeDocument/2006/relationships/customXml" Target="../ink/ink906.xml"/><Relationship Id="rId282" Type="http://schemas.openxmlformats.org/officeDocument/2006/relationships/customXml" Target="../ink/ink997.xml"/><Relationship Id="rId338" Type="http://schemas.openxmlformats.org/officeDocument/2006/relationships/customXml" Target="../ink/ink10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5CBD-4B34-5F99-D0D7-CBE3CA5AF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Interactions 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A5AB0-28A2-0D3C-E4EB-572EA9212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Radiation loss by fast electrons (bremsstrahlung)</a:t>
            </a:r>
          </a:p>
        </p:txBody>
      </p:sp>
    </p:spTree>
    <p:extLst>
      <p:ext uri="{BB962C8B-B14F-4D97-AF65-F5344CB8AC3E}">
        <p14:creationId xmlns:p14="http://schemas.microsoft.com/office/powerpoint/2010/main" val="216676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0B4A1-C89B-9D0F-1693-A11184C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2" y="1145001"/>
            <a:ext cx="3228430" cy="2506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579537-5F4C-74CF-E16D-A884673BB820}"/>
                  </a:ext>
                </a:extLst>
              </p14:cNvPr>
              <p14:cNvContentPartPr/>
              <p14:nvPr/>
            </p14:nvContentPartPr>
            <p14:xfrm>
              <a:off x="659485" y="308729"/>
              <a:ext cx="218880" cy="13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579537-5F4C-74CF-E16D-A884673BB8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845" y="300089"/>
                <a:ext cx="236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ADAF95-9DEE-DB07-3F36-D8F298A546DF}"/>
                  </a:ext>
                </a:extLst>
              </p14:cNvPr>
              <p14:cNvContentPartPr/>
              <p14:nvPr/>
            </p14:nvContentPartPr>
            <p14:xfrm>
              <a:off x="561205" y="174449"/>
              <a:ext cx="84240" cy="44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ADAF95-9DEE-DB07-3F36-D8F298A546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205" y="165449"/>
                <a:ext cx="1018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1B5895-6337-26C5-2863-AF5097CF2164}"/>
                  </a:ext>
                </a:extLst>
              </p14:cNvPr>
              <p14:cNvContentPartPr/>
              <p14:nvPr/>
            </p14:nvContentPartPr>
            <p14:xfrm>
              <a:off x="910045" y="184529"/>
              <a:ext cx="40320" cy="496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1B5895-6337-26C5-2863-AF5097CF21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1405" y="175889"/>
                <a:ext cx="579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DFA13D-298E-4D55-1810-AEB7F8AD9A03}"/>
                  </a:ext>
                </a:extLst>
              </p14:cNvPr>
              <p14:cNvContentPartPr/>
              <p14:nvPr/>
            </p14:nvContentPartPr>
            <p14:xfrm>
              <a:off x="1337365" y="179849"/>
              <a:ext cx="1036800" cy="44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DFA13D-298E-4D55-1810-AEB7F8AD9A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8365" y="171209"/>
                <a:ext cx="10544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830184-1CF7-83B5-CE97-993F32625A30}"/>
                  </a:ext>
                </a:extLst>
              </p14:cNvPr>
              <p14:cNvContentPartPr/>
              <p14:nvPr/>
            </p14:nvContentPartPr>
            <p14:xfrm>
              <a:off x="2251405" y="360569"/>
              <a:ext cx="107640" cy="15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830184-1CF7-83B5-CE97-993F32625A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2405" y="351929"/>
                <a:ext cx="12528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7B0582D-2C69-8BD3-D793-A0AB1C09054A}"/>
              </a:ext>
            </a:extLst>
          </p:cNvPr>
          <p:cNvGrpSpPr/>
          <p:nvPr/>
        </p:nvGrpSpPr>
        <p:grpSpPr>
          <a:xfrm>
            <a:off x="2420245" y="125849"/>
            <a:ext cx="7237440" cy="557640"/>
            <a:chOff x="2420245" y="125849"/>
            <a:chExt cx="723744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2250BC-28C4-E1AC-3B01-3FF12546CC9C}"/>
                    </a:ext>
                  </a:extLst>
                </p14:cNvPr>
                <p14:cNvContentPartPr/>
                <p14:nvPr/>
              </p14:nvContentPartPr>
              <p14:xfrm>
                <a:off x="2420245" y="125849"/>
                <a:ext cx="874080" cy="348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2250BC-28C4-E1AC-3B01-3FF12546CC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1605" y="116849"/>
                  <a:ext cx="891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97601F-8724-9DDD-368C-C5843CDA51E7}"/>
                    </a:ext>
                  </a:extLst>
                </p14:cNvPr>
                <p14:cNvContentPartPr/>
                <p14:nvPr/>
              </p14:nvContentPartPr>
              <p14:xfrm>
                <a:off x="3013165" y="265889"/>
                <a:ext cx="183240" cy="1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97601F-8724-9DDD-368C-C5843CDA51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04525" y="257249"/>
                  <a:ext cx="200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83C7B4-D051-0D3C-3B28-B6777DE113EB}"/>
                    </a:ext>
                  </a:extLst>
                </p14:cNvPr>
                <p14:cNvContentPartPr/>
                <p14:nvPr/>
              </p14:nvContentPartPr>
              <p14:xfrm>
                <a:off x="2492245" y="252929"/>
                <a:ext cx="2628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83C7B4-D051-0D3C-3B28-B6777DE113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3605" y="244289"/>
                  <a:ext cx="4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BC2820-EEFC-F617-7D02-7BDF7AC31711}"/>
                    </a:ext>
                  </a:extLst>
                </p14:cNvPr>
                <p14:cNvContentPartPr/>
                <p14:nvPr/>
              </p14:nvContentPartPr>
              <p14:xfrm>
                <a:off x="3530485" y="159329"/>
                <a:ext cx="520560" cy="33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BC2820-EEFC-F617-7D02-7BDF7AC317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21845" y="150329"/>
                  <a:ext cx="53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8F889F-E719-B145-3383-08F2E4439905}"/>
                    </a:ext>
                  </a:extLst>
                </p14:cNvPr>
                <p14:cNvContentPartPr/>
                <p14:nvPr/>
              </p14:nvContentPartPr>
              <p14:xfrm>
                <a:off x="3567205" y="322049"/>
                <a:ext cx="330840" cy="6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8F889F-E719-B145-3383-08F2E44399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8565" y="313409"/>
                  <a:ext cx="348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064CE1-14E1-DFE7-423A-11F8B3D97779}"/>
                    </a:ext>
                  </a:extLst>
                </p14:cNvPr>
                <p14:cNvContentPartPr/>
                <p14:nvPr/>
              </p14:nvContentPartPr>
              <p14:xfrm>
                <a:off x="4265965" y="245369"/>
                <a:ext cx="1439280" cy="21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064CE1-14E1-DFE7-423A-11F8B3D977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6965" y="236369"/>
                  <a:ext cx="1456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3CB9E8-3E41-BFC2-9646-FDE6ECBDD7D1}"/>
                    </a:ext>
                  </a:extLst>
                </p14:cNvPr>
                <p14:cNvContentPartPr/>
                <p14:nvPr/>
              </p14:nvContentPartPr>
              <p14:xfrm>
                <a:off x="5388085" y="194969"/>
                <a:ext cx="2916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3CB9E8-3E41-BFC2-9646-FDE6ECBDD7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79085" y="186329"/>
                  <a:ext cx="46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3BADB6-3A67-093E-20F6-2AC8D70EE1FE}"/>
                    </a:ext>
                  </a:extLst>
                </p14:cNvPr>
                <p14:cNvContentPartPr/>
                <p14:nvPr/>
              </p14:nvContentPartPr>
              <p14:xfrm>
                <a:off x="5910445" y="174449"/>
                <a:ext cx="1480680" cy="50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3BADB6-3A67-093E-20F6-2AC8D70EE1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01805" y="165449"/>
                  <a:ext cx="14983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FBB20F-882B-B3C4-BDD3-35788375CD4F}"/>
                    </a:ext>
                  </a:extLst>
                </p14:cNvPr>
                <p14:cNvContentPartPr/>
                <p14:nvPr/>
              </p14:nvContentPartPr>
              <p14:xfrm>
                <a:off x="6686245" y="286409"/>
                <a:ext cx="367560" cy="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FBB20F-882B-B3C4-BDD3-35788375CD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77605" y="277409"/>
                  <a:ext cx="38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4A475E-1963-4F06-2ADA-6575E5D5316D}"/>
                    </a:ext>
                  </a:extLst>
                </p14:cNvPr>
                <p14:cNvContentPartPr/>
                <p14:nvPr/>
              </p14:nvContentPartPr>
              <p14:xfrm>
                <a:off x="7632685" y="127649"/>
                <a:ext cx="2025000" cy="35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4A475E-1963-4F06-2ADA-6575E5D531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24045" y="118649"/>
                  <a:ext cx="204264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1059FA-2A48-BC54-9E79-77E5568B5B4A}"/>
                  </a:ext>
                </a:extLst>
              </p14:cNvPr>
              <p14:cNvContentPartPr/>
              <p14:nvPr/>
            </p14:nvContentPartPr>
            <p14:xfrm>
              <a:off x="9939565" y="320249"/>
              <a:ext cx="420480" cy="131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1059FA-2A48-BC54-9E79-77E5568B5B4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30565" y="311249"/>
                <a:ext cx="43812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5EA0892-1C40-FB5C-F3CA-59E7F1EB2AFE}"/>
              </a:ext>
            </a:extLst>
          </p:cNvPr>
          <p:cNvGrpSpPr/>
          <p:nvPr/>
        </p:nvGrpSpPr>
        <p:grpSpPr>
          <a:xfrm>
            <a:off x="7937605" y="175529"/>
            <a:ext cx="625320" cy="72360"/>
            <a:chOff x="7937605" y="175529"/>
            <a:chExt cx="62532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9AFE1D-FD97-68FA-63B0-037E1F8AB43D}"/>
                    </a:ext>
                  </a:extLst>
                </p14:cNvPr>
                <p14:cNvContentPartPr/>
                <p14:nvPr/>
              </p14:nvContentPartPr>
              <p14:xfrm>
                <a:off x="8140645" y="213329"/>
                <a:ext cx="263880" cy="3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9AFE1D-FD97-68FA-63B0-037E1F8AB4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1645" y="204329"/>
                  <a:ext cx="281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748C46-0A2E-41D1-838C-78A0C87BC478}"/>
                    </a:ext>
                  </a:extLst>
                </p14:cNvPr>
                <p14:cNvContentPartPr/>
                <p14:nvPr/>
              </p14:nvContentPartPr>
              <p14:xfrm>
                <a:off x="7937605" y="201449"/>
                <a:ext cx="29160" cy="2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748C46-0A2E-41D1-838C-78A0C87BC4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28965" y="192449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51EF62-B827-F3D2-8360-B9F8B496E70E}"/>
                    </a:ext>
                  </a:extLst>
                </p14:cNvPr>
                <p14:cNvContentPartPr/>
                <p14:nvPr/>
              </p14:nvContentPartPr>
              <p14:xfrm>
                <a:off x="8524765" y="175529"/>
                <a:ext cx="38160" cy="1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51EF62-B827-F3D2-8360-B9F8B496E7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6125" y="166889"/>
                  <a:ext cx="55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0E4C8B-759E-C399-77A3-3947E405B871}"/>
                  </a:ext>
                </a:extLst>
              </p14:cNvPr>
              <p14:cNvContentPartPr/>
              <p14:nvPr/>
            </p14:nvContentPartPr>
            <p14:xfrm>
              <a:off x="10702765" y="383249"/>
              <a:ext cx="174240" cy="113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0E4C8B-759E-C399-77A3-3947E405B8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94125" y="374249"/>
                <a:ext cx="19188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BDD41EA-0053-2B33-ACCB-E4A42227B561}"/>
              </a:ext>
            </a:extLst>
          </p:cNvPr>
          <p:cNvGrpSpPr/>
          <p:nvPr/>
        </p:nvGrpSpPr>
        <p:grpSpPr>
          <a:xfrm>
            <a:off x="1300285" y="658289"/>
            <a:ext cx="1746360" cy="453960"/>
            <a:chOff x="1300285" y="658289"/>
            <a:chExt cx="17463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81D564-07E4-A12D-4160-3DC4E7F8424A}"/>
                    </a:ext>
                  </a:extLst>
                </p14:cNvPr>
                <p14:cNvContentPartPr/>
                <p14:nvPr/>
              </p14:nvContentPartPr>
              <p14:xfrm>
                <a:off x="1300285" y="658289"/>
                <a:ext cx="1746360" cy="45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81D564-07E4-A12D-4160-3DC4E7F842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91285" y="649649"/>
                  <a:ext cx="17640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BADD14-6973-D5A7-E72F-52CAD54ED3E1}"/>
                    </a:ext>
                  </a:extLst>
                </p14:cNvPr>
                <p14:cNvContentPartPr/>
                <p14:nvPr/>
              </p14:nvContentPartPr>
              <p14:xfrm>
                <a:off x="1932085" y="776729"/>
                <a:ext cx="276120" cy="5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BADD14-6973-D5A7-E72F-52CAD54ED3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23445" y="767729"/>
                  <a:ext cx="2937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7FF9BE7-7B3A-4C69-9950-B5E708D4108B}"/>
                  </a:ext>
                </a:extLst>
              </p14:cNvPr>
              <p14:cNvContentPartPr/>
              <p14:nvPr/>
            </p14:nvContentPartPr>
            <p14:xfrm>
              <a:off x="1278685" y="761609"/>
              <a:ext cx="1761120" cy="14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7FF9BE7-7B3A-4C69-9950-B5E708D4108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24685" y="653609"/>
                <a:ext cx="1868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11468B-E6C9-27AC-7B6D-68469EEF139E}"/>
                  </a:ext>
                </a:extLst>
              </p14:cNvPr>
              <p14:cNvContentPartPr/>
              <p14:nvPr/>
            </p14:nvContentPartPr>
            <p14:xfrm>
              <a:off x="1263205" y="1561889"/>
              <a:ext cx="14652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11468B-E6C9-27AC-7B6D-68469EEF139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09205" y="1454249"/>
                <a:ext cx="254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324A58-4CC4-DAD5-B369-8A3EE775FC6A}"/>
                  </a:ext>
                </a:extLst>
              </p14:cNvPr>
              <p14:cNvContentPartPr/>
              <p14:nvPr/>
            </p14:nvContentPartPr>
            <p14:xfrm>
              <a:off x="1214605" y="1545329"/>
              <a:ext cx="776520" cy="109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324A58-4CC4-DAD5-B369-8A3EE775FC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0605" y="1437329"/>
                <a:ext cx="884160" cy="13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F71CC6-ADB5-7743-6080-FB7057705492}"/>
                  </a:ext>
                </a:extLst>
              </p14:cNvPr>
              <p14:cNvContentPartPr/>
              <p14:nvPr/>
            </p14:nvContentPartPr>
            <p14:xfrm>
              <a:off x="1969885" y="1575929"/>
              <a:ext cx="6480" cy="21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F71CC6-ADB5-7743-6080-FB705770549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16245" y="1467929"/>
                <a:ext cx="11412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E199EAD-3A38-BFA6-863B-DBA0856B8050}"/>
              </a:ext>
            </a:extLst>
          </p:cNvPr>
          <p:cNvGrpSpPr/>
          <p:nvPr/>
        </p:nvGrpSpPr>
        <p:grpSpPr>
          <a:xfrm>
            <a:off x="340165" y="1185689"/>
            <a:ext cx="825840" cy="681480"/>
            <a:chOff x="340165" y="1185689"/>
            <a:chExt cx="82584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F7A2CE-2741-849F-8C4C-B04D050879CB}"/>
                    </a:ext>
                  </a:extLst>
                </p14:cNvPr>
                <p14:cNvContentPartPr/>
                <p14:nvPr/>
              </p14:nvContentPartPr>
              <p14:xfrm>
                <a:off x="400645" y="1185689"/>
                <a:ext cx="231480" cy="30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F7A2CE-2741-849F-8C4C-B04D050879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2005" y="1176689"/>
                  <a:ext cx="249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FE8BE3-2D83-2BCD-D18E-2392EBD0DC97}"/>
                    </a:ext>
                  </a:extLst>
                </p14:cNvPr>
                <p14:cNvContentPartPr/>
                <p14:nvPr/>
              </p14:nvContentPartPr>
              <p14:xfrm>
                <a:off x="442765" y="1320689"/>
                <a:ext cx="173520" cy="73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FE8BE3-2D83-2BCD-D18E-2392EBD0DC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3765" y="1311689"/>
                  <a:ext cx="19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BCDA7F-7200-B676-BA97-ACA9E454DBE4}"/>
                    </a:ext>
                  </a:extLst>
                </p14:cNvPr>
                <p14:cNvContentPartPr/>
                <p14:nvPr/>
              </p14:nvContentPartPr>
              <p14:xfrm>
                <a:off x="668485" y="1345529"/>
                <a:ext cx="165960" cy="10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BCDA7F-7200-B676-BA97-ACA9E454DBE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9485" y="1336529"/>
                  <a:ext cx="183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AC9684-EFAE-AC00-6061-D65B0326B56E}"/>
                    </a:ext>
                  </a:extLst>
                </p14:cNvPr>
                <p14:cNvContentPartPr/>
                <p14:nvPr/>
              </p14:nvContentPartPr>
              <p14:xfrm>
                <a:off x="340165" y="1489529"/>
                <a:ext cx="572400" cy="157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AC9684-EFAE-AC00-6061-D65B0326B5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1165" y="1480889"/>
                  <a:ext cx="590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D50C48-CF47-0EC2-3406-2CD2C787E247}"/>
                    </a:ext>
                  </a:extLst>
                </p14:cNvPr>
                <p14:cNvContentPartPr/>
                <p14:nvPr/>
              </p14:nvContentPartPr>
              <p14:xfrm>
                <a:off x="457525" y="1701569"/>
                <a:ext cx="178920" cy="16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D50C48-CF47-0EC2-3406-2CD2C787E2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8885" y="1692569"/>
                  <a:ext cx="19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173214-30DE-03E5-6F5A-3A288E5F1D8A}"/>
                    </a:ext>
                  </a:extLst>
                </p14:cNvPr>
                <p14:cNvContentPartPr/>
                <p14:nvPr/>
              </p14:nvContentPartPr>
              <p14:xfrm>
                <a:off x="717085" y="1664489"/>
                <a:ext cx="174960" cy="12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173214-30DE-03E5-6F5A-3A288E5F1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445" y="1655849"/>
                  <a:ext cx="192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F4B534-60E9-9691-A8EC-88DEDB4E29B1}"/>
                    </a:ext>
                  </a:extLst>
                </p14:cNvPr>
                <p14:cNvContentPartPr/>
                <p14:nvPr/>
              </p14:nvContentPartPr>
              <p14:xfrm>
                <a:off x="1011565" y="1465769"/>
                <a:ext cx="154440" cy="69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F4B534-60E9-9691-A8EC-88DEDB4E29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2565" y="1456769"/>
                  <a:ext cx="1720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61396F7-55CB-C99E-F602-3550E8089DD8}"/>
                  </a:ext>
                </a:extLst>
              </p14:cNvPr>
              <p14:cNvContentPartPr/>
              <p14:nvPr/>
            </p14:nvContentPartPr>
            <p14:xfrm>
              <a:off x="4033765" y="1841969"/>
              <a:ext cx="593280" cy="47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61396F7-55CB-C99E-F602-3550E8089DD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24765" y="1833329"/>
                <a:ext cx="6109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B5C6655-23E8-27A1-5A57-44585C190543}"/>
                  </a:ext>
                </a:extLst>
              </p14:cNvPr>
              <p14:cNvContentPartPr/>
              <p14:nvPr/>
            </p14:nvContentPartPr>
            <p14:xfrm>
              <a:off x="926605" y="3996929"/>
              <a:ext cx="924120" cy="450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B5C6655-23E8-27A1-5A57-44585C19054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7965" y="3988289"/>
                <a:ext cx="94176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8B3C150-6215-C09C-36E0-95F487A839E0}"/>
              </a:ext>
            </a:extLst>
          </p:cNvPr>
          <p:cNvGrpSpPr/>
          <p:nvPr/>
        </p:nvGrpSpPr>
        <p:grpSpPr>
          <a:xfrm>
            <a:off x="2121805" y="3950129"/>
            <a:ext cx="1803240" cy="439560"/>
            <a:chOff x="2121805" y="3950129"/>
            <a:chExt cx="180324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0C2E98-B176-9DAB-DF5D-185972D8C1C3}"/>
                    </a:ext>
                  </a:extLst>
                </p14:cNvPr>
                <p14:cNvContentPartPr/>
                <p14:nvPr/>
              </p14:nvContentPartPr>
              <p14:xfrm>
                <a:off x="2121805" y="3950129"/>
                <a:ext cx="1149120" cy="298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0C2E98-B176-9DAB-DF5D-185972D8C1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12805" y="3941129"/>
                  <a:ext cx="1166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A002BB-3D0B-0FE0-CD71-83E03C84CF18}"/>
                    </a:ext>
                  </a:extLst>
                </p14:cNvPr>
                <p14:cNvContentPartPr/>
                <p14:nvPr/>
              </p14:nvContentPartPr>
              <p14:xfrm>
                <a:off x="2989405" y="3999449"/>
                <a:ext cx="14040" cy="1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A002BB-3D0B-0FE0-CD71-83E03C84CF1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80765" y="3990809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948FA8-550E-F792-F31B-153CF8EDABA9}"/>
                    </a:ext>
                  </a:extLst>
                </p14:cNvPr>
                <p14:cNvContentPartPr/>
                <p14:nvPr/>
              </p14:nvContentPartPr>
              <p14:xfrm>
                <a:off x="3539845" y="3962729"/>
                <a:ext cx="385200" cy="42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948FA8-550E-F792-F31B-153CF8EDAB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31205" y="3954089"/>
                  <a:ext cx="40284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73B6E8-0749-1670-9561-EA663D1C9E5A}"/>
              </a:ext>
            </a:extLst>
          </p:cNvPr>
          <p:cNvGrpSpPr/>
          <p:nvPr/>
        </p:nvGrpSpPr>
        <p:grpSpPr>
          <a:xfrm>
            <a:off x="4196485" y="3738809"/>
            <a:ext cx="1244880" cy="540000"/>
            <a:chOff x="4196485" y="3738809"/>
            <a:chExt cx="124488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3798C8-59D8-02AE-64BA-BD1B3A12491B}"/>
                    </a:ext>
                  </a:extLst>
                </p14:cNvPr>
                <p14:cNvContentPartPr/>
                <p14:nvPr/>
              </p14:nvContentPartPr>
              <p14:xfrm>
                <a:off x="4196485" y="3738809"/>
                <a:ext cx="1244880" cy="540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3798C8-59D8-02AE-64BA-BD1B3A12491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87845" y="3729809"/>
                  <a:ext cx="12625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B5AA08-F8D4-1283-C52E-3B6D6EAF11E7}"/>
                    </a:ext>
                  </a:extLst>
                </p14:cNvPr>
                <p14:cNvContentPartPr/>
                <p14:nvPr/>
              </p14:nvContentPartPr>
              <p14:xfrm>
                <a:off x="4783285" y="3920969"/>
                <a:ext cx="267840" cy="3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B5AA08-F8D4-1283-C52E-3B6D6EAF11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4285" y="3911969"/>
                  <a:ext cx="285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D140BDD-D691-D685-1A98-B187EC12336D}"/>
              </a:ext>
            </a:extLst>
          </p:cNvPr>
          <p:cNvGrpSpPr/>
          <p:nvPr/>
        </p:nvGrpSpPr>
        <p:grpSpPr>
          <a:xfrm>
            <a:off x="6840685" y="3710369"/>
            <a:ext cx="3700800" cy="693000"/>
            <a:chOff x="6840685" y="3710369"/>
            <a:chExt cx="370080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265845-538E-5798-2BDC-EF08C7207CF2}"/>
                    </a:ext>
                  </a:extLst>
                </p14:cNvPr>
                <p14:cNvContentPartPr/>
                <p14:nvPr/>
              </p14:nvContentPartPr>
              <p14:xfrm>
                <a:off x="6840685" y="3710369"/>
                <a:ext cx="1600200" cy="69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265845-538E-5798-2BDC-EF08C7207CF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32045" y="3701729"/>
                  <a:ext cx="161784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14E1D7-40F1-F02F-C0D7-BA864B04F216}"/>
                    </a:ext>
                  </a:extLst>
                </p14:cNvPr>
                <p14:cNvContentPartPr/>
                <p14:nvPr/>
              </p14:nvContentPartPr>
              <p14:xfrm>
                <a:off x="8749405" y="3883889"/>
                <a:ext cx="357120" cy="22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14E1D7-40F1-F02F-C0D7-BA864B04F2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40765" y="3874889"/>
                  <a:ext cx="374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CD53E99-9B4C-B9AF-C255-D834001E778C}"/>
                    </a:ext>
                  </a:extLst>
                </p14:cNvPr>
                <p14:cNvContentPartPr/>
                <p14:nvPr/>
              </p14:nvContentPartPr>
              <p14:xfrm>
                <a:off x="9245125" y="3723689"/>
                <a:ext cx="121320" cy="19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CD53E99-9B4C-B9AF-C255-D834001E77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36485" y="3714689"/>
                  <a:ext cx="138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75D341-469F-8595-0171-670D8008144D}"/>
                    </a:ext>
                  </a:extLst>
                </p14:cNvPr>
                <p14:cNvContentPartPr/>
                <p14:nvPr/>
              </p14:nvContentPartPr>
              <p14:xfrm>
                <a:off x="9217045" y="3785969"/>
                <a:ext cx="174600" cy="4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75D341-469F-8595-0171-670D800814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08405" y="3777329"/>
                  <a:ext cx="192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3C063E-96F1-735D-930A-32A4EB44CBED}"/>
                    </a:ext>
                  </a:extLst>
                </p14:cNvPr>
                <p14:cNvContentPartPr/>
                <p14:nvPr/>
              </p14:nvContentPartPr>
              <p14:xfrm>
                <a:off x="9222445" y="3774449"/>
                <a:ext cx="234360" cy="10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3C063E-96F1-735D-930A-32A4EB44CB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13445" y="3765809"/>
                  <a:ext cx="252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1FBD0F-1606-5DE5-ABC1-83EB3B967E51}"/>
                    </a:ext>
                  </a:extLst>
                </p14:cNvPr>
                <p14:cNvContentPartPr/>
                <p14:nvPr/>
              </p14:nvContentPartPr>
              <p14:xfrm>
                <a:off x="9245485" y="3728369"/>
                <a:ext cx="66600" cy="21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1FBD0F-1606-5DE5-ABC1-83EB3B967E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36485" y="3719369"/>
                  <a:ext cx="84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EE5A59-2D06-B927-AD78-96E3F1407E8E}"/>
                    </a:ext>
                  </a:extLst>
                </p14:cNvPr>
                <p14:cNvContentPartPr/>
                <p14:nvPr/>
              </p14:nvContentPartPr>
              <p14:xfrm>
                <a:off x="9543205" y="3716849"/>
                <a:ext cx="998280" cy="452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EE5A59-2D06-B927-AD78-96E3F1407E8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4565" y="3707849"/>
                  <a:ext cx="10159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8B17D6-CB4D-A89E-0076-FAEAF7B7F879}"/>
                    </a:ext>
                  </a:extLst>
                </p14:cNvPr>
                <p14:cNvContentPartPr/>
                <p14:nvPr/>
              </p14:nvContentPartPr>
              <p14:xfrm>
                <a:off x="10454365" y="3908729"/>
                <a:ext cx="19080" cy="7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8B17D6-CB4D-A89E-0076-FAEAF7B7F8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45725" y="3900089"/>
                  <a:ext cx="3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7BFC4C-9186-CF84-41E6-3A503AC243C1}"/>
                    </a:ext>
                  </a:extLst>
                </p14:cNvPr>
                <p14:cNvContentPartPr/>
                <p14:nvPr/>
              </p14:nvContentPartPr>
              <p14:xfrm>
                <a:off x="10030285" y="3922049"/>
                <a:ext cx="254520" cy="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7BFC4C-9186-CF84-41E6-3A503AC243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21645" y="3913409"/>
                  <a:ext cx="272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0B803EB-5196-6133-F30D-01F0A0E15BAD}"/>
                    </a:ext>
                  </a:extLst>
                </p14:cNvPr>
                <p14:cNvContentPartPr/>
                <p14:nvPr/>
              </p14:nvContentPartPr>
              <p14:xfrm>
                <a:off x="9964045" y="3781649"/>
                <a:ext cx="39240" cy="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0B803EB-5196-6133-F30D-01F0A0E15B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55405" y="3773009"/>
                  <a:ext cx="56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3B54CD-B8CD-C390-966C-37769BA8993D}"/>
              </a:ext>
            </a:extLst>
          </p:cNvPr>
          <p:cNvGrpSpPr/>
          <p:nvPr/>
        </p:nvGrpSpPr>
        <p:grpSpPr>
          <a:xfrm>
            <a:off x="10844965" y="3746369"/>
            <a:ext cx="1013400" cy="473400"/>
            <a:chOff x="10844965" y="3746369"/>
            <a:chExt cx="10134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C835C0-1515-F11E-A17F-D439B6132489}"/>
                    </a:ext>
                  </a:extLst>
                </p14:cNvPr>
                <p14:cNvContentPartPr/>
                <p14:nvPr/>
              </p14:nvContentPartPr>
              <p14:xfrm>
                <a:off x="10844965" y="3787769"/>
                <a:ext cx="279360" cy="37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C835C0-1515-F11E-A17F-D439B61324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36325" y="3778769"/>
                  <a:ext cx="297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B05141-FDD8-1685-F7B2-2C74ABC7F31D}"/>
                    </a:ext>
                  </a:extLst>
                </p14:cNvPr>
                <p14:cNvContentPartPr/>
                <p14:nvPr/>
              </p14:nvContentPartPr>
              <p14:xfrm>
                <a:off x="11291725" y="3943289"/>
                <a:ext cx="303840" cy="27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B05141-FDD8-1685-F7B2-2C74ABC7F3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83085" y="3934649"/>
                  <a:ext cx="321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9A62A-0BF6-5A55-2F67-DD1318E43762}"/>
                    </a:ext>
                  </a:extLst>
                </p14:cNvPr>
                <p14:cNvContentPartPr/>
                <p14:nvPr/>
              </p14:nvContentPartPr>
              <p14:xfrm>
                <a:off x="11652445" y="3746369"/>
                <a:ext cx="184320" cy="211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9A62A-0BF6-5A55-2F67-DD1318E437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43805" y="3737369"/>
                  <a:ext cx="20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BFBDA3-9D26-60A9-2862-971A6B9C090C}"/>
                    </a:ext>
                  </a:extLst>
                </p14:cNvPr>
                <p14:cNvContentPartPr/>
                <p14:nvPr/>
              </p14:nvContentPartPr>
              <p14:xfrm>
                <a:off x="11680165" y="3857969"/>
                <a:ext cx="178200" cy="6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BFBDA3-9D26-60A9-2862-971A6B9C09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71165" y="3849329"/>
                  <a:ext cx="195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484CBD-9376-A389-D7C8-3DB187A31B85}"/>
                    </a:ext>
                  </a:extLst>
                </p14:cNvPr>
                <p14:cNvContentPartPr/>
                <p14:nvPr/>
              </p14:nvContentPartPr>
              <p14:xfrm>
                <a:off x="11737045" y="3778769"/>
                <a:ext cx="63360" cy="20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484CBD-9376-A389-D7C8-3DB187A31B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28405" y="3769769"/>
                  <a:ext cx="810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62ECD2-C794-23FA-1154-8916F98EFA54}"/>
              </a:ext>
            </a:extLst>
          </p:cNvPr>
          <p:cNvGrpSpPr/>
          <p:nvPr/>
        </p:nvGrpSpPr>
        <p:grpSpPr>
          <a:xfrm>
            <a:off x="732925" y="4716929"/>
            <a:ext cx="376560" cy="276840"/>
            <a:chOff x="732925" y="4716929"/>
            <a:chExt cx="3765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D63B2B-B2DB-7387-7CBC-0CA016544071}"/>
                    </a:ext>
                  </a:extLst>
                </p14:cNvPr>
                <p14:cNvContentPartPr/>
                <p14:nvPr/>
              </p14:nvContentPartPr>
              <p14:xfrm>
                <a:off x="732925" y="4805489"/>
                <a:ext cx="376560" cy="18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D63B2B-B2DB-7387-7CBC-0CA0165440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4285" y="4796849"/>
                  <a:ext cx="39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8BC47E-6D4F-AC7A-1927-21C6FF86C3C2}"/>
                    </a:ext>
                  </a:extLst>
                </p14:cNvPr>
                <p14:cNvContentPartPr/>
                <p14:nvPr/>
              </p14:nvContentPartPr>
              <p14:xfrm>
                <a:off x="891685" y="4716929"/>
                <a:ext cx="18720" cy="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8BC47E-6D4F-AC7A-1927-21C6FF86C3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045" y="4708289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9951AC3-21E9-779E-20E2-51AB7E91F530}"/>
              </a:ext>
            </a:extLst>
          </p:cNvPr>
          <p:cNvGrpSpPr/>
          <p:nvPr/>
        </p:nvGrpSpPr>
        <p:grpSpPr>
          <a:xfrm>
            <a:off x="1378765" y="4569329"/>
            <a:ext cx="2547720" cy="585720"/>
            <a:chOff x="1378765" y="4569329"/>
            <a:chExt cx="254772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E0ACF2-9CE1-7189-8FD7-52D3B15A4C07}"/>
                    </a:ext>
                  </a:extLst>
                </p14:cNvPr>
                <p14:cNvContentPartPr/>
                <p14:nvPr/>
              </p14:nvContentPartPr>
              <p14:xfrm>
                <a:off x="1378765" y="4611809"/>
                <a:ext cx="1865520" cy="54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E0ACF2-9CE1-7189-8FD7-52D3B15A4C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69765" y="4602809"/>
                  <a:ext cx="18831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0CFDDF-391A-1504-D4BC-A5F1BEA767FF}"/>
                    </a:ext>
                  </a:extLst>
                </p14:cNvPr>
                <p14:cNvContentPartPr/>
                <p14:nvPr/>
              </p14:nvContentPartPr>
              <p14:xfrm>
                <a:off x="2719405" y="4708289"/>
                <a:ext cx="28800" cy="2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0CFDDF-391A-1504-D4BC-A5F1BEA767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10765" y="4699289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6C1D29-0EAB-8918-A12E-0CECC0A9BFCA}"/>
                    </a:ext>
                  </a:extLst>
                </p14:cNvPr>
                <p14:cNvContentPartPr/>
                <p14:nvPr/>
              </p14:nvContentPartPr>
              <p14:xfrm>
                <a:off x="2441485" y="4736369"/>
                <a:ext cx="276480" cy="2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6C1D29-0EAB-8918-A12E-0CECC0A9BFC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32485" y="4727729"/>
                  <a:ext cx="29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9D4EAE-EE68-3929-2713-EA25CE2BA4A1}"/>
                    </a:ext>
                  </a:extLst>
                </p14:cNvPr>
                <p14:cNvContentPartPr/>
                <p14:nvPr/>
              </p14:nvContentPartPr>
              <p14:xfrm>
                <a:off x="3479725" y="4569329"/>
                <a:ext cx="446760" cy="39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9D4EAE-EE68-3929-2713-EA25CE2BA4A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70725" y="4560329"/>
                  <a:ext cx="464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0AC8AC-99DD-95AA-FA96-338BCF0C8B84}"/>
                    </a:ext>
                  </a:extLst>
                </p14:cNvPr>
                <p14:cNvContentPartPr/>
                <p14:nvPr/>
              </p14:nvContentPartPr>
              <p14:xfrm>
                <a:off x="3490525" y="4708289"/>
                <a:ext cx="366840" cy="3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0AC8AC-99DD-95AA-FA96-338BCF0C8B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81525" y="4699289"/>
                  <a:ext cx="3844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68FEF66-66B1-C75E-E299-F83E9CCF1C50}"/>
                  </a:ext>
                </a:extLst>
              </p14:cNvPr>
              <p14:cNvContentPartPr/>
              <p14:nvPr/>
            </p14:nvContentPartPr>
            <p14:xfrm>
              <a:off x="4558645" y="5018249"/>
              <a:ext cx="1019880" cy="168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68FEF66-66B1-C75E-E299-F83E9CCF1C5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549645" y="5009249"/>
                <a:ext cx="103752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30AAD74-6A4F-8C1D-6C6D-800730F7B8B3}"/>
              </a:ext>
            </a:extLst>
          </p:cNvPr>
          <p:cNvGrpSpPr/>
          <p:nvPr/>
        </p:nvGrpSpPr>
        <p:grpSpPr>
          <a:xfrm>
            <a:off x="6315805" y="4936169"/>
            <a:ext cx="1673280" cy="207360"/>
            <a:chOff x="6315805" y="4936169"/>
            <a:chExt cx="16732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B8150C-F594-0128-BC9F-9FDE38CEDD7F}"/>
                    </a:ext>
                  </a:extLst>
                </p14:cNvPr>
                <p14:cNvContentPartPr/>
                <p14:nvPr/>
              </p14:nvContentPartPr>
              <p14:xfrm>
                <a:off x="6322645" y="4936169"/>
                <a:ext cx="291600" cy="2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B8150C-F594-0128-BC9F-9FDE38CEDD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4005" y="4927169"/>
                  <a:ext cx="30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512609-F415-769F-1614-C8A265EE1429}"/>
                    </a:ext>
                  </a:extLst>
                </p14:cNvPr>
                <p14:cNvContentPartPr/>
                <p14:nvPr/>
              </p14:nvContentPartPr>
              <p14:xfrm>
                <a:off x="6315805" y="5019689"/>
                <a:ext cx="293760" cy="24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512609-F415-769F-1614-C8A265EE142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06805" y="5011049"/>
                  <a:ext cx="311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8BEEAEB-4897-85AB-0A2C-F5B8E334D8C5}"/>
                    </a:ext>
                  </a:extLst>
                </p14:cNvPr>
                <p14:cNvContentPartPr/>
                <p14:nvPr/>
              </p14:nvContentPartPr>
              <p14:xfrm>
                <a:off x="6853285" y="5033369"/>
                <a:ext cx="1135800" cy="110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8BEEAEB-4897-85AB-0A2C-F5B8E334D8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44285" y="5024369"/>
                  <a:ext cx="11534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995839B-B167-2AAD-9FB2-49387F58DC72}"/>
              </a:ext>
            </a:extLst>
          </p:cNvPr>
          <p:cNvGrpSpPr/>
          <p:nvPr/>
        </p:nvGrpSpPr>
        <p:grpSpPr>
          <a:xfrm>
            <a:off x="2494405" y="2213489"/>
            <a:ext cx="1258200" cy="417600"/>
            <a:chOff x="2494405" y="2213489"/>
            <a:chExt cx="12582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F3474B7-8533-694E-6438-4EFEC5517293}"/>
                    </a:ext>
                  </a:extLst>
                </p14:cNvPr>
                <p14:cNvContentPartPr/>
                <p14:nvPr/>
              </p14:nvContentPartPr>
              <p14:xfrm>
                <a:off x="2555245" y="2432729"/>
                <a:ext cx="222840" cy="7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F3474B7-8533-694E-6438-4EFEC55172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46605" y="2423729"/>
                  <a:ext cx="240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A0A07AF-811F-E0A8-88B1-6B9C5E4E1EB9}"/>
                    </a:ext>
                  </a:extLst>
                </p14:cNvPr>
                <p14:cNvContentPartPr/>
                <p14:nvPr/>
              </p14:nvContentPartPr>
              <p14:xfrm>
                <a:off x="2494405" y="2441009"/>
                <a:ext cx="126360" cy="7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A0A07AF-811F-E0A8-88B1-6B9C5E4E1E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85405" y="2432009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BC8135-7CA4-0512-D308-C08DF0F87D5D}"/>
                    </a:ext>
                  </a:extLst>
                </p14:cNvPr>
                <p14:cNvContentPartPr/>
                <p14:nvPr/>
              </p14:nvContentPartPr>
              <p14:xfrm>
                <a:off x="2867725" y="2266409"/>
                <a:ext cx="145080" cy="22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BC8135-7CA4-0512-D308-C08DF0F87D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58725" y="2257409"/>
                  <a:ext cx="162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1492E8-B501-CE34-C5CD-D02D0250751D}"/>
                    </a:ext>
                  </a:extLst>
                </p14:cNvPr>
                <p14:cNvContentPartPr/>
                <p14:nvPr/>
              </p14:nvContentPartPr>
              <p14:xfrm>
                <a:off x="3077605" y="2457929"/>
                <a:ext cx="4680" cy="128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1492E8-B501-CE34-C5CD-D02D025075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68965" y="2449289"/>
                  <a:ext cx="22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0E26CB-49B5-1032-D5C0-414F51A7A595}"/>
                    </a:ext>
                  </a:extLst>
                </p14:cNvPr>
                <p14:cNvContentPartPr/>
                <p14:nvPr/>
              </p14:nvContentPartPr>
              <p14:xfrm>
                <a:off x="3001645" y="2608049"/>
                <a:ext cx="164160" cy="16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0E26CB-49B5-1032-D5C0-414F51A7A5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92645" y="2599049"/>
                  <a:ext cx="181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A0CA8AD-F9A4-F27F-A72B-6548AD6F4744}"/>
                    </a:ext>
                  </a:extLst>
                </p14:cNvPr>
                <p14:cNvContentPartPr/>
                <p14:nvPr/>
              </p14:nvContentPartPr>
              <p14:xfrm>
                <a:off x="3078325" y="2228249"/>
                <a:ext cx="65160" cy="10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A0CA8AD-F9A4-F27F-A72B-6548AD6F474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69325" y="2219249"/>
                  <a:ext cx="8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D06AE0-9749-B951-42AB-BC32E53E3244}"/>
                    </a:ext>
                  </a:extLst>
                </p14:cNvPr>
                <p14:cNvContentPartPr/>
                <p14:nvPr/>
              </p14:nvContentPartPr>
              <p14:xfrm>
                <a:off x="3030445" y="2234729"/>
                <a:ext cx="172800" cy="10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D06AE0-9749-B951-42AB-BC32E53E32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21805" y="2225729"/>
                  <a:ext cx="190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FED1EE-91E6-20D1-9606-E3D0C80861E0}"/>
                    </a:ext>
                  </a:extLst>
                </p14:cNvPr>
                <p14:cNvContentPartPr/>
                <p14:nvPr/>
              </p14:nvContentPartPr>
              <p14:xfrm>
                <a:off x="3115405" y="2213489"/>
                <a:ext cx="7920" cy="12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FED1EE-91E6-20D1-9606-E3D0C80861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06405" y="2204489"/>
                  <a:ext cx="2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C129B5-43AB-B08A-6BB2-EDBDD383CD62}"/>
                    </a:ext>
                  </a:extLst>
                </p14:cNvPr>
                <p14:cNvContentPartPr/>
                <p14:nvPr/>
              </p14:nvContentPartPr>
              <p14:xfrm>
                <a:off x="3017125" y="2299169"/>
                <a:ext cx="160200" cy="2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C129B5-43AB-B08A-6BB2-EDBDD383CD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08485" y="2290529"/>
                  <a:ext cx="177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FF237D-5634-9DB6-222F-9C78A94A439D}"/>
                    </a:ext>
                  </a:extLst>
                </p14:cNvPr>
                <p14:cNvContentPartPr/>
                <p14:nvPr/>
              </p14:nvContentPartPr>
              <p14:xfrm>
                <a:off x="3244285" y="2249129"/>
                <a:ext cx="47160" cy="28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FF237D-5634-9DB6-222F-9C78A94A439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35285" y="2240489"/>
                  <a:ext cx="64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73C663-4707-A6E2-7FC5-A887731F9B7E}"/>
                    </a:ext>
                  </a:extLst>
                </p14:cNvPr>
                <p14:cNvContentPartPr/>
                <p14:nvPr/>
              </p14:nvContentPartPr>
              <p14:xfrm>
                <a:off x="3338245" y="2375849"/>
                <a:ext cx="182520" cy="90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73C663-4707-A6E2-7FC5-A887731F9B7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29605" y="2366849"/>
                  <a:ext cx="200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86D165-7B18-DCC1-9179-1D76B14349BC}"/>
                    </a:ext>
                  </a:extLst>
                </p14:cNvPr>
                <p14:cNvContentPartPr/>
                <p14:nvPr/>
              </p14:nvContentPartPr>
              <p14:xfrm>
                <a:off x="3565765" y="2274689"/>
                <a:ext cx="81360" cy="134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86D165-7B18-DCC1-9179-1D76B14349B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56765" y="2266049"/>
                  <a:ext cx="99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22BAC2-C2E8-C3DC-EE52-5327148D29A3}"/>
                    </a:ext>
                  </a:extLst>
                </p14:cNvPr>
                <p14:cNvContentPartPr/>
                <p14:nvPr/>
              </p14:nvContentPartPr>
              <p14:xfrm>
                <a:off x="3531565" y="2320409"/>
                <a:ext cx="95760" cy="54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22BAC2-C2E8-C3DC-EE52-5327148D29A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22925" y="2311409"/>
                  <a:ext cx="113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73BAD09-0DE5-620A-7D7B-C8C455647624}"/>
                    </a:ext>
                  </a:extLst>
                </p14:cNvPr>
                <p14:cNvContentPartPr/>
                <p14:nvPr/>
              </p14:nvContentPartPr>
              <p14:xfrm>
                <a:off x="3533365" y="2347049"/>
                <a:ext cx="174240" cy="4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73BAD09-0DE5-620A-7D7B-C8C45564762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24365" y="2338409"/>
                  <a:ext cx="191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1349D7F-2077-35A5-B9EE-E395D5079D66}"/>
                    </a:ext>
                  </a:extLst>
                </p14:cNvPr>
                <p14:cNvContentPartPr/>
                <p14:nvPr/>
              </p14:nvContentPartPr>
              <p14:xfrm>
                <a:off x="3564685" y="2279009"/>
                <a:ext cx="54000" cy="140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1349D7F-2077-35A5-B9EE-E395D5079D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5685" y="2270009"/>
                  <a:ext cx="71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8615DCE-3168-6117-E8E3-F75A61C18999}"/>
                    </a:ext>
                  </a:extLst>
                </p14:cNvPr>
                <p14:cNvContentPartPr/>
                <p14:nvPr/>
              </p14:nvContentPartPr>
              <p14:xfrm>
                <a:off x="3676285" y="2225729"/>
                <a:ext cx="76320" cy="405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8615DCE-3168-6117-E8E3-F75A61C1899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67285" y="2217089"/>
                  <a:ext cx="939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9614D96-68F4-C3C5-88B6-D87E89559FFE}"/>
              </a:ext>
            </a:extLst>
          </p:cNvPr>
          <p:cNvGrpSpPr/>
          <p:nvPr/>
        </p:nvGrpSpPr>
        <p:grpSpPr>
          <a:xfrm>
            <a:off x="1447525" y="2172449"/>
            <a:ext cx="464760" cy="505800"/>
            <a:chOff x="1447525" y="2172449"/>
            <a:chExt cx="4647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4D40B81-9D94-F26D-B0D6-617A1740E2FF}"/>
                    </a:ext>
                  </a:extLst>
                </p14:cNvPr>
                <p14:cNvContentPartPr/>
                <p14:nvPr/>
              </p14:nvContentPartPr>
              <p14:xfrm>
                <a:off x="1521685" y="2519129"/>
                <a:ext cx="8640" cy="158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4D40B81-9D94-F26D-B0D6-617A1740E2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13045" y="2510489"/>
                  <a:ext cx="26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6AE81A4-6AC0-85DF-CC63-F750689DAB43}"/>
                    </a:ext>
                  </a:extLst>
                </p14:cNvPr>
                <p14:cNvContentPartPr/>
                <p14:nvPr/>
              </p14:nvContentPartPr>
              <p14:xfrm>
                <a:off x="1634005" y="2531369"/>
                <a:ext cx="16200" cy="146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6AE81A4-6AC0-85DF-CC63-F750689DAB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25005" y="2522369"/>
                  <a:ext cx="3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97BC3DE-8635-90D8-F25A-51574A8CCBE5}"/>
                    </a:ext>
                  </a:extLst>
                </p14:cNvPr>
                <p14:cNvContentPartPr/>
                <p14:nvPr/>
              </p14:nvContentPartPr>
              <p14:xfrm>
                <a:off x="1447525" y="2227169"/>
                <a:ext cx="152280" cy="192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97BC3DE-8635-90D8-F25A-51574A8CCB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38885" y="2218169"/>
                  <a:ext cx="16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BC577A-07F6-2662-6337-DAB77AD5A46C}"/>
                    </a:ext>
                  </a:extLst>
                </p14:cNvPr>
                <p14:cNvContentPartPr/>
                <p14:nvPr/>
              </p14:nvContentPartPr>
              <p14:xfrm>
                <a:off x="1631485" y="2248049"/>
                <a:ext cx="135720" cy="19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BC577A-07F6-2662-6337-DAB77AD5A4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22845" y="2239049"/>
                  <a:ext cx="153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F9126A-B803-9428-83B8-1738515E5A94}"/>
                    </a:ext>
                  </a:extLst>
                </p14:cNvPr>
                <p14:cNvContentPartPr/>
                <p14:nvPr/>
              </p14:nvContentPartPr>
              <p14:xfrm>
                <a:off x="1814365" y="2189009"/>
                <a:ext cx="65160" cy="10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F9126A-B803-9428-83B8-1738515E5A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05725" y="2180369"/>
                  <a:ext cx="8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567193A-A3FF-7980-CB18-774E548584FC}"/>
                    </a:ext>
                  </a:extLst>
                </p14:cNvPr>
                <p14:cNvContentPartPr/>
                <p14:nvPr/>
              </p14:nvContentPartPr>
              <p14:xfrm>
                <a:off x="1790605" y="2204129"/>
                <a:ext cx="121680" cy="74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567193A-A3FF-7980-CB18-774E548584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81605" y="2195129"/>
                  <a:ext cx="139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48C308-6F27-89F7-4854-37DA7D25FC8D}"/>
                    </a:ext>
                  </a:extLst>
                </p14:cNvPr>
                <p14:cNvContentPartPr/>
                <p14:nvPr/>
              </p14:nvContentPartPr>
              <p14:xfrm>
                <a:off x="1835245" y="2172449"/>
                <a:ext cx="29160" cy="11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48C308-6F27-89F7-4854-37DA7D25FC8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26605" y="2163809"/>
                  <a:ext cx="46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2EB60B-F3FA-F125-32C7-44B4DFA46322}"/>
                    </a:ext>
                  </a:extLst>
                </p14:cNvPr>
                <p14:cNvContentPartPr/>
                <p14:nvPr/>
              </p14:nvContentPartPr>
              <p14:xfrm>
                <a:off x="1748485" y="2229689"/>
                <a:ext cx="112320" cy="32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2EB60B-F3FA-F125-32C7-44B4DFA46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39485" y="2221049"/>
                  <a:ext cx="129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8E8E108-0EDF-0099-5765-94268854DE10}"/>
              </a:ext>
            </a:extLst>
          </p:cNvPr>
          <p:cNvGrpSpPr/>
          <p:nvPr/>
        </p:nvGrpSpPr>
        <p:grpSpPr>
          <a:xfrm>
            <a:off x="4680325" y="4487969"/>
            <a:ext cx="861120" cy="524160"/>
            <a:chOff x="4680325" y="4487969"/>
            <a:chExt cx="8611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7028658-8230-F534-F4C9-8EA4C99166D2}"/>
                    </a:ext>
                  </a:extLst>
                </p14:cNvPr>
                <p14:cNvContentPartPr/>
                <p14:nvPr/>
              </p14:nvContentPartPr>
              <p14:xfrm>
                <a:off x="4680325" y="4739249"/>
                <a:ext cx="202320" cy="272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7028658-8230-F534-F4C9-8EA4C99166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71325" y="4730249"/>
                  <a:ext cx="219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338FE7-11BC-E7A1-0D09-5452DA6E0954}"/>
                    </a:ext>
                  </a:extLst>
                </p14:cNvPr>
                <p14:cNvContentPartPr/>
                <p14:nvPr/>
              </p14:nvContentPartPr>
              <p14:xfrm>
                <a:off x="4956805" y="4723769"/>
                <a:ext cx="304200" cy="25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338FE7-11BC-E7A1-0D09-5452DA6E095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48165" y="4714769"/>
                  <a:ext cx="321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1A5035-B4D6-36C8-930C-E6953871F762}"/>
                    </a:ext>
                  </a:extLst>
                </p14:cNvPr>
                <p14:cNvContentPartPr/>
                <p14:nvPr/>
              </p14:nvContentPartPr>
              <p14:xfrm>
                <a:off x="5369005" y="4536209"/>
                <a:ext cx="82440" cy="192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1A5035-B4D6-36C8-930C-E6953871F7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0005" y="4527209"/>
                  <a:ext cx="10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ED3CF89-069D-81ED-4373-3AE46B7169CF}"/>
                    </a:ext>
                  </a:extLst>
                </p14:cNvPr>
                <p14:cNvContentPartPr/>
                <p14:nvPr/>
              </p14:nvContentPartPr>
              <p14:xfrm>
                <a:off x="5303125" y="4533689"/>
                <a:ext cx="238320" cy="202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ED3CF89-069D-81ED-4373-3AE46B7169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94125" y="4525049"/>
                  <a:ext cx="25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F77C09-EF03-203F-7E70-C897408104EB}"/>
                    </a:ext>
                  </a:extLst>
                </p14:cNvPr>
                <p14:cNvContentPartPr/>
                <p14:nvPr/>
              </p14:nvContentPartPr>
              <p14:xfrm>
                <a:off x="5379805" y="4487969"/>
                <a:ext cx="26640" cy="25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F77C09-EF03-203F-7E70-C897408104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71165" y="4478969"/>
                  <a:ext cx="44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FF9713F-880B-1047-85E4-B844DA048C58}"/>
                    </a:ext>
                  </a:extLst>
                </p14:cNvPr>
                <p14:cNvContentPartPr/>
                <p14:nvPr/>
              </p14:nvContentPartPr>
              <p14:xfrm>
                <a:off x="5284045" y="4683809"/>
                <a:ext cx="238320" cy="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FF9713F-880B-1047-85E4-B844DA048C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75045" y="4675169"/>
                  <a:ext cx="2559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E4C4152-8EC8-DBA1-D4CB-6E911E6BA28A}"/>
              </a:ext>
            </a:extLst>
          </p:cNvPr>
          <p:cNvGrpSpPr/>
          <p:nvPr/>
        </p:nvGrpSpPr>
        <p:grpSpPr>
          <a:xfrm>
            <a:off x="4774285" y="5179169"/>
            <a:ext cx="673560" cy="568080"/>
            <a:chOff x="4774285" y="5179169"/>
            <a:chExt cx="67356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7AABDB-8CB2-5F8E-F0B8-A031CF862C1E}"/>
                    </a:ext>
                  </a:extLst>
                </p14:cNvPr>
                <p14:cNvContentPartPr/>
                <p14:nvPr/>
              </p14:nvContentPartPr>
              <p14:xfrm>
                <a:off x="4774285" y="5303009"/>
                <a:ext cx="263160" cy="25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7AABDB-8CB2-5F8E-F0B8-A031CF862C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65285" y="5294369"/>
                  <a:ext cx="280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CEB3B8-9CFD-8E42-7631-1CA4567F599F}"/>
                    </a:ext>
                  </a:extLst>
                </p14:cNvPr>
                <p14:cNvContentPartPr/>
                <p14:nvPr/>
              </p14:nvContentPartPr>
              <p14:xfrm>
                <a:off x="5019085" y="5553569"/>
                <a:ext cx="115200" cy="141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CEB3B8-9CFD-8E42-7631-1CA4567F599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10085" y="5544569"/>
                  <a:ext cx="132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1F59608-EA37-2611-F651-08E30C653C23}"/>
                    </a:ext>
                  </a:extLst>
                </p14:cNvPr>
                <p14:cNvContentPartPr/>
                <p14:nvPr/>
              </p14:nvContentPartPr>
              <p14:xfrm>
                <a:off x="5189005" y="5581649"/>
                <a:ext cx="126000" cy="131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1F59608-EA37-2611-F651-08E30C653C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80005" y="5572649"/>
                  <a:ext cx="143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85E9D5E-65F8-F407-CEF7-5DF54907E635}"/>
                    </a:ext>
                  </a:extLst>
                </p14:cNvPr>
                <p14:cNvContentPartPr/>
                <p14:nvPr/>
              </p14:nvContentPartPr>
              <p14:xfrm>
                <a:off x="5336605" y="5590649"/>
                <a:ext cx="63720" cy="12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85E9D5E-65F8-F407-CEF7-5DF54907E6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27965" y="5581649"/>
                  <a:ext cx="8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32B2CD-83CA-C0D8-38DE-7C8B818D2F03}"/>
                    </a:ext>
                  </a:extLst>
                </p14:cNvPr>
                <p14:cNvContentPartPr/>
                <p14:nvPr/>
              </p14:nvContentPartPr>
              <p14:xfrm>
                <a:off x="5289445" y="5607569"/>
                <a:ext cx="158400" cy="139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32B2CD-83CA-C0D8-38DE-7C8B818D2F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80805" y="5598929"/>
                  <a:ext cx="17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1B2617-638D-E3AF-EC69-49E3C5362712}"/>
                    </a:ext>
                  </a:extLst>
                </p14:cNvPr>
                <p14:cNvContentPartPr/>
                <p14:nvPr/>
              </p14:nvContentPartPr>
              <p14:xfrm>
                <a:off x="5271445" y="5179169"/>
                <a:ext cx="18000" cy="172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1B2617-638D-E3AF-EC69-49E3C53627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62805" y="5170529"/>
                  <a:ext cx="35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DE23E40-8909-C391-6620-EB2882CF4AE1}"/>
                    </a:ext>
                  </a:extLst>
                </p14:cNvPr>
                <p14:cNvContentPartPr/>
                <p14:nvPr/>
              </p14:nvContentPartPr>
              <p14:xfrm>
                <a:off x="5184325" y="5260169"/>
                <a:ext cx="152640" cy="3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DE23E40-8909-C391-6620-EB2882CF4A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75325" y="5251169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98938B-875B-CC68-A992-5B1B5E3ABB15}"/>
                    </a:ext>
                  </a:extLst>
                </p14:cNvPr>
                <p14:cNvContentPartPr/>
                <p14:nvPr/>
              </p14:nvContentPartPr>
              <p14:xfrm>
                <a:off x="5174965" y="5207249"/>
                <a:ext cx="230400" cy="11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98938B-875B-CC68-A992-5B1B5E3ABB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66325" y="5198609"/>
                  <a:ext cx="24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8EC0FC7-7D34-D959-1049-1B88F1C3B3A3}"/>
                    </a:ext>
                  </a:extLst>
                </p14:cNvPr>
                <p14:cNvContentPartPr/>
                <p14:nvPr/>
              </p14:nvContentPartPr>
              <p14:xfrm>
                <a:off x="5186485" y="5209049"/>
                <a:ext cx="145440" cy="141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8EC0FC7-7D34-D959-1049-1B88F1C3B3A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77485" y="5200049"/>
                  <a:ext cx="1630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E7E0EAC-6F5C-5708-EB96-A3B71CBEB6C5}"/>
              </a:ext>
            </a:extLst>
          </p:cNvPr>
          <p:cNvGrpSpPr/>
          <p:nvPr/>
        </p:nvGrpSpPr>
        <p:grpSpPr>
          <a:xfrm>
            <a:off x="3393685" y="3072809"/>
            <a:ext cx="695160" cy="164520"/>
            <a:chOff x="3393685" y="3072809"/>
            <a:chExt cx="6951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27D4A3-E8D3-7768-CE6A-802D23B11447}"/>
                    </a:ext>
                  </a:extLst>
                </p14:cNvPr>
                <p14:cNvContentPartPr/>
                <p14:nvPr/>
              </p14:nvContentPartPr>
              <p14:xfrm>
                <a:off x="3457405" y="3118169"/>
                <a:ext cx="631440" cy="119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27D4A3-E8D3-7768-CE6A-802D23B1144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8765" y="3109529"/>
                  <a:ext cx="649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B7693F0-BB77-3221-A83A-E504B8F79015}"/>
                    </a:ext>
                  </a:extLst>
                </p14:cNvPr>
                <p14:cNvContentPartPr/>
                <p14:nvPr/>
              </p14:nvContentPartPr>
              <p14:xfrm>
                <a:off x="3393685" y="3072809"/>
                <a:ext cx="241920" cy="151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B7693F0-BB77-3221-A83A-E504B8F7901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84685" y="3063809"/>
                  <a:ext cx="259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ECBA3A4-8C58-6099-916C-228D018DC140}"/>
              </a:ext>
            </a:extLst>
          </p:cNvPr>
          <p:cNvGrpSpPr/>
          <p:nvPr/>
        </p:nvGrpSpPr>
        <p:grpSpPr>
          <a:xfrm>
            <a:off x="4231045" y="2960129"/>
            <a:ext cx="2460240" cy="422280"/>
            <a:chOff x="4231045" y="2960129"/>
            <a:chExt cx="24602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A179822-E052-164F-66A1-4AE6EDFE0F35}"/>
                    </a:ext>
                  </a:extLst>
                </p14:cNvPr>
                <p14:cNvContentPartPr/>
                <p14:nvPr/>
              </p14:nvContentPartPr>
              <p14:xfrm>
                <a:off x="4231045" y="3157409"/>
                <a:ext cx="566280" cy="146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A179822-E052-164F-66A1-4AE6EDFE0F3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22045" y="3148769"/>
                  <a:ext cx="58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3530BF-9F3B-82E1-3571-A545F4893857}"/>
                    </a:ext>
                  </a:extLst>
                </p14:cNvPr>
                <p14:cNvContentPartPr/>
                <p14:nvPr/>
              </p14:nvContentPartPr>
              <p14:xfrm>
                <a:off x="5365045" y="3091169"/>
                <a:ext cx="225720" cy="14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3530BF-9F3B-82E1-3571-A545F489385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56405" y="3082529"/>
                  <a:ext cx="243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E5FA3FA-6178-BAAE-5CD3-0A932CF26BA1}"/>
                    </a:ext>
                  </a:extLst>
                </p14:cNvPr>
                <p14:cNvContentPartPr/>
                <p14:nvPr/>
              </p14:nvContentPartPr>
              <p14:xfrm>
                <a:off x="5668885" y="3023129"/>
                <a:ext cx="43200" cy="23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E5FA3FA-6178-BAAE-5CD3-0A932CF26B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59885" y="3014489"/>
                  <a:ext cx="60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AF4271-C5B7-02C0-C0DB-D2B4ABD61D40}"/>
                    </a:ext>
                  </a:extLst>
                </p14:cNvPr>
                <p14:cNvContentPartPr/>
                <p14:nvPr/>
              </p14:nvContentPartPr>
              <p14:xfrm>
                <a:off x="5803525" y="3006209"/>
                <a:ext cx="37440" cy="29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AF4271-C5B7-02C0-C0DB-D2B4ABD61D4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94525" y="2997569"/>
                  <a:ext cx="55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0B9A98C-3005-9E90-C7DD-323A9D270665}"/>
                    </a:ext>
                  </a:extLst>
                </p14:cNvPr>
                <p14:cNvContentPartPr/>
                <p14:nvPr/>
              </p14:nvContentPartPr>
              <p14:xfrm>
                <a:off x="5694445" y="3188369"/>
                <a:ext cx="106200" cy="9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0B9A98C-3005-9E90-C7DD-323A9D27066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85805" y="3179369"/>
                  <a:ext cx="12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0C923F8-7CB5-6A22-87AB-71C10F273142}"/>
                    </a:ext>
                  </a:extLst>
                </p14:cNvPr>
                <p14:cNvContentPartPr/>
                <p14:nvPr/>
              </p14:nvContentPartPr>
              <p14:xfrm>
                <a:off x="5887765" y="3051929"/>
                <a:ext cx="249840" cy="216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0C923F8-7CB5-6A22-87AB-71C10F27314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78765" y="3042929"/>
                  <a:ext cx="267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1842D8D-D25A-AED9-25B4-5CC47517057B}"/>
                    </a:ext>
                  </a:extLst>
                </p14:cNvPr>
                <p14:cNvContentPartPr/>
                <p14:nvPr/>
              </p14:nvContentPartPr>
              <p14:xfrm>
                <a:off x="6401845" y="2960129"/>
                <a:ext cx="289440" cy="422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1842D8D-D25A-AED9-25B4-5CC4751705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92845" y="2951129"/>
                  <a:ext cx="307080" cy="43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9A8C621-4ECB-598B-F6FC-6DD97E2138CF}"/>
                  </a:ext>
                </a:extLst>
              </p14:cNvPr>
              <p14:cNvContentPartPr/>
              <p14:nvPr/>
            </p14:nvContentPartPr>
            <p14:xfrm>
              <a:off x="6895045" y="2996489"/>
              <a:ext cx="1614960" cy="245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9A8C621-4ECB-598B-F6FC-6DD97E2138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886405" y="2987849"/>
                <a:ext cx="16326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983FE11-674C-5A01-5CA9-D5882D228D52}"/>
                  </a:ext>
                </a:extLst>
              </p14:cNvPr>
              <p14:cNvContentPartPr/>
              <p14:nvPr/>
            </p14:nvContentPartPr>
            <p14:xfrm>
              <a:off x="7998805" y="2820089"/>
              <a:ext cx="55080" cy="262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983FE11-674C-5A01-5CA9-D5882D228D5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989805" y="2811449"/>
                <a:ext cx="727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301D152-C10F-02FE-D239-51ECB347EA5F}"/>
              </a:ext>
            </a:extLst>
          </p:cNvPr>
          <p:cNvGrpSpPr/>
          <p:nvPr/>
        </p:nvGrpSpPr>
        <p:grpSpPr>
          <a:xfrm>
            <a:off x="7103125" y="4512089"/>
            <a:ext cx="1035720" cy="466200"/>
            <a:chOff x="7103125" y="4512089"/>
            <a:chExt cx="10357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835869-DA7A-8B15-4DC2-03B3CF8A04D5}"/>
                    </a:ext>
                  </a:extLst>
                </p14:cNvPr>
                <p14:cNvContentPartPr/>
                <p14:nvPr/>
              </p14:nvContentPartPr>
              <p14:xfrm>
                <a:off x="7103125" y="4682369"/>
                <a:ext cx="254520" cy="26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835869-DA7A-8B15-4DC2-03B3CF8A04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94125" y="4673729"/>
                  <a:ext cx="272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DD901A6-FC23-D1A3-1692-DC95B3AFECB1}"/>
                    </a:ext>
                  </a:extLst>
                </p14:cNvPr>
                <p14:cNvContentPartPr/>
                <p14:nvPr/>
              </p14:nvContentPartPr>
              <p14:xfrm>
                <a:off x="7390045" y="4683449"/>
                <a:ext cx="311400" cy="29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DD901A6-FC23-D1A3-1692-DC95B3AFEC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81405" y="4674449"/>
                  <a:ext cx="329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CF8C48B-9D76-7BED-6CB9-2D816C798EBA}"/>
                    </a:ext>
                  </a:extLst>
                </p14:cNvPr>
                <p14:cNvContentPartPr/>
                <p14:nvPr/>
              </p14:nvContentPartPr>
              <p14:xfrm>
                <a:off x="7945885" y="4512089"/>
                <a:ext cx="20880" cy="22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CF8C48B-9D76-7BED-6CB9-2D816C798EB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36885" y="4503449"/>
                  <a:ext cx="38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373507-9436-4E3B-6B2E-87A237B6F18D}"/>
                    </a:ext>
                  </a:extLst>
                </p14:cNvPr>
                <p14:cNvContentPartPr/>
                <p14:nvPr/>
              </p14:nvContentPartPr>
              <p14:xfrm>
                <a:off x="7858045" y="4554929"/>
                <a:ext cx="280800" cy="147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373507-9436-4E3B-6B2E-87A237B6F18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49045" y="4546289"/>
                  <a:ext cx="298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31FC15E-86FF-E072-41EE-04F03B32524C}"/>
                    </a:ext>
                  </a:extLst>
                </p14:cNvPr>
                <p14:cNvContentPartPr/>
                <p14:nvPr/>
              </p14:nvContentPartPr>
              <p14:xfrm>
                <a:off x="7835365" y="4565729"/>
                <a:ext cx="228600" cy="124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31FC15E-86FF-E072-41EE-04F03B32524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26725" y="4557089"/>
                  <a:ext cx="2462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E5A7132-9CE5-28C1-EA7E-EA7827B85B0B}"/>
              </a:ext>
            </a:extLst>
          </p:cNvPr>
          <p:cNvGrpSpPr/>
          <p:nvPr/>
        </p:nvGrpSpPr>
        <p:grpSpPr>
          <a:xfrm>
            <a:off x="5869045" y="3805049"/>
            <a:ext cx="416880" cy="326520"/>
            <a:chOff x="5869045" y="3805049"/>
            <a:chExt cx="4168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E96E12-A15A-3E62-2D7E-95B0D49BE7B7}"/>
                    </a:ext>
                  </a:extLst>
                </p14:cNvPr>
                <p14:cNvContentPartPr/>
                <p14:nvPr/>
              </p14:nvContentPartPr>
              <p14:xfrm>
                <a:off x="5869045" y="3805049"/>
                <a:ext cx="416880" cy="326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E96E12-A15A-3E62-2D7E-95B0D49BE7B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60045" y="3796049"/>
                  <a:ext cx="434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EAA8954-434D-5AA4-6923-EAB371739C89}"/>
                    </a:ext>
                  </a:extLst>
                </p14:cNvPr>
                <p14:cNvContentPartPr/>
                <p14:nvPr/>
              </p14:nvContentPartPr>
              <p14:xfrm>
                <a:off x="6033205" y="3938969"/>
                <a:ext cx="203040" cy="30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EAA8954-434D-5AA4-6923-EAB371739C8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24205" y="3930329"/>
                  <a:ext cx="220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35C246D-837E-F8C9-5906-62B794426CC8}"/>
              </a:ext>
            </a:extLst>
          </p:cNvPr>
          <p:cNvGrpSpPr/>
          <p:nvPr/>
        </p:nvGrpSpPr>
        <p:grpSpPr>
          <a:xfrm>
            <a:off x="7911685" y="4549889"/>
            <a:ext cx="987480" cy="960120"/>
            <a:chOff x="7911685" y="4549889"/>
            <a:chExt cx="987480" cy="9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D7C7603-6718-A074-AFB5-EC789709923B}"/>
                    </a:ext>
                  </a:extLst>
                </p14:cNvPr>
                <p14:cNvContentPartPr/>
                <p14:nvPr/>
              </p14:nvContentPartPr>
              <p14:xfrm>
                <a:off x="8273125" y="4549889"/>
                <a:ext cx="238320" cy="398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D7C7603-6718-A074-AFB5-EC789709923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64125" y="4541249"/>
                  <a:ext cx="2559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45D832-A638-4455-C66C-121B08168E54}"/>
                    </a:ext>
                  </a:extLst>
                </p14:cNvPr>
                <p14:cNvContentPartPr/>
                <p14:nvPr/>
              </p14:nvContentPartPr>
              <p14:xfrm>
                <a:off x="7911685" y="4983329"/>
                <a:ext cx="987480" cy="91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45D832-A638-4455-C66C-121B08168E5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02685" y="4974329"/>
                  <a:ext cx="1005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9A30F21-CEBA-8302-8A64-6E3B13F5BE83}"/>
                    </a:ext>
                  </a:extLst>
                </p14:cNvPr>
                <p14:cNvContentPartPr/>
                <p14:nvPr/>
              </p14:nvContentPartPr>
              <p14:xfrm>
                <a:off x="8013925" y="5172689"/>
                <a:ext cx="391680" cy="337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9A30F21-CEBA-8302-8A64-6E3B13F5BE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04925" y="5163689"/>
                  <a:ext cx="409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4D8F5C-E249-7C8B-7671-E5298FA309A6}"/>
                    </a:ext>
                  </a:extLst>
                </p14:cNvPr>
                <p14:cNvContentPartPr/>
                <p14:nvPr/>
              </p14:nvContentPartPr>
              <p14:xfrm>
                <a:off x="8408485" y="5290409"/>
                <a:ext cx="271440" cy="18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4D8F5C-E249-7C8B-7671-E5298FA309A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99845" y="5281769"/>
                  <a:ext cx="28908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96ECDBB-51E1-24F0-CE5D-74EB82F48094}"/>
                  </a:ext>
                </a:extLst>
              </p14:cNvPr>
              <p14:cNvContentPartPr/>
              <p14:nvPr/>
            </p14:nvContentPartPr>
            <p14:xfrm>
              <a:off x="914005" y="5990249"/>
              <a:ext cx="1040400" cy="4489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96ECDBB-51E1-24F0-CE5D-74EB82F48094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05005" y="5981249"/>
                <a:ext cx="10580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00508A-B437-194E-2006-72AEBC8C08E3}"/>
                  </a:ext>
                </a:extLst>
              </p14:cNvPr>
              <p14:cNvContentPartPr/>
              <p14:nvPr/>
            </p14:nvContentPartPr>
            <p14:xfrm>
              <a:off x="2219005" y="5992409"/>
              <a:ext cx="237960" cy="4482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00508A-B437-194E-2006-72AEBC8C08E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210005" y="5983769"/>
                <a:ext cx="25560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ACED195-727A-9638-3453-3DA39A3C7716}"/>
              </a:ext>
            </a:extLst>
          </p:cNvPr>
          <p:cNvGrpSpPr/>
          <p:nvPr/>
        </p:nvGrpSpPr>
        <p:grpSpPr>
          <a:xfrm>
            <a:off x="2663605" y="5915009"/>
            <a:ext cx="924480" cy="448920"/>
            <a:chOff x="2663605" y="5915009"/>
            <a:chExt cx="9244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9177CB-DC65-C1F4-A90E-DA346641F165}"/>
                    </a:ext>
                  </a:extLst>
                </p14:cNvPr>
                <p14:cNvContentPartPr/>
                <p14:nvPr/>
              </p14:nvContentPartPr>
              <p14:xfrm>
                <a:off x="2663605" y="5915009"/>
                <a:ext cx="924480" cy="448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9177CB-DC65-C1F4-A90E-DA346641F16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54605" y="5906009"/>
                  <a:ext cx="942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800C32-2D46-26DE-C789-0F39651FE7A4}"/>
                    </a:ext>
                  </a:extLst>
                </p14:cNvPr>
                <p14:cNvContentPartPr/>
                <p14:nvPr/>
              </p14:nvContentPartPr>
              <p14:xfrm>
                <a:off x="3144925" y="6041729"/>
                <a:ext cx="209880" cy="38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800C32-2D46-26DE-C789-0F39651FE7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36285" y="6033089"/>
                  <a:ext cx="2275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B40595-F900-0CDA-1E7E-BFFFC008BFB3}"/>
              </a:ext>
            </a:extLst>
          </p:cNvPr>
          <p:cNvGrpSpPr/>
          <p:nvPr/>
        </p:nvGrpSpPr>
        <p:grpSpPr>
          <a:xfrm>
            <a:off x="11345365" y="5808089"/>
            <a:ext cx="365400" cy="361080"/>
            <a:chOff x="11345365" y="5808089"/>
            <a:chExt cx="3654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52966B7-5551-FDCC-E083-F6C7982D8C66}"/>
                    </a:ext>
                  </a:extLst>
                </p14:cNvPr>
                <p14:cNvContentPartPr/>
                <p14:nvPr/>
              </p14:nvContentPartPr>
              <p14:xfrm>
                <a:off x="11345365" y="5808089"/>
                <a:ext cx="305280" cy="361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52966B7-5551-FDCC-E083-F6C7982D8C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36365" y="5799449"/>
                  <a:ext cx="3229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C547513-7EDA-78F5-5D70-5081687AA71E}"/>
                    </a:ext>
                  </a:extLst>
                </p14:cNvPr>
                <p14:cNvContentPartPr/>
                <p14:nvPr/>
              </p14:nvContentPartPr>
              <p14:xfrm>
                <a:off x="11556685" y="5963249"/>
                <a:ext cx="154080" cy="9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C547513-7EDA-78F5-5D70-5081687AA71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47685" y="5954249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B2012D4-230C-C277-85CD-1BF324B85006}"/>
              </a:ext>
            </a:extLst>
          </p:cNvPr>
          <p:cNvGrpSpPr/>
          <p:nvPr/>
        </p:nvGrpSpPr>
        <p:grpSpPr>
          <a:xfrm>
            <a:off x="185005" y="6416849"/>
            <a:ext cx="3285720" cy="392760"/>
            <a:chOff x="185005" y="6416849"/>
            <a:chExt cx="32857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8DA2EC0-18CE-8CB4-603E-42E45BF49C33}"/>
                    </a:ext>
                  </a:extLst>
                </p14:cNvPr>
                <p14:cNvContentPartPr/>
                <p14:nvPr/>
              </p14:nvContentPartPr>
              <p14:xfrm>
                <a:off x="185005" y="6451409"/>
                <a:ext cx="1114920" cy="311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8DA2EC0-18CE-8CB4-603E-42E45BF49C3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6365" y="6442409"/>
                  <a:ext cx="1132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779ED48-3EDA-01C7-8997-02A73FA53D18}"/>
                    </a:ext>
                  </a:extLst>
                </p14:cNvPr>
                <p14:cNvContentPartPr/>
                <p14:nvPr/>
              </p14:nvContentPartPr>
              <p14:xfrm>
                <a:off x="1178245" y="6520889"/>
                <a:ext cx="126360" cy="40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779ED48-3EDA-01C7-8997-02A73FA53D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9605" y="6511889"/>
                  <a:ext cx="144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D07CDF6-29EA-E822-3B5E-C4AED56759C2}"/>
                    </a:ext>
                  </a:extLst>
                </p14:cNvPr>
                <p14:cNvContentPartPr/>
                <p14:nvPr/>
              </p14:nvContentPartPr>
              <p14:xfrm>
                <a:off x="359965" y="6416849"/>
                <a:ext cx="84240" cy="29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D07CDF6-29EA-E822-3B5E-C4AED56759C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1325" y="6408209"/>
                  <a:ext cx="10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6B2AA2-7017-CB71-FA5C-56BA68E01CE3}"/>
                    </a:ext>
                  </a:extLst>
                </p14:cNvPr>
                <p14:cNvContentPartPr/>
                <p14:nvPr/>
              </p14:nvContentPartPr>
              <p14:xfrm>
                <a:off x="1562725" y="6460769"/>
                <a:ext cx="1908000" cy="348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6B2AA2-7017-CB71-FA5C-56BA68E01CE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554085" y="6452129"/>
                  <a:ext cx="1925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FCBA35E-2969-5ECB-C14D-2AE0C4B59E0A}"/>
                    </a:ext>
                  </a:extLst>
                </p14:cNvPr>
                <p14:cNvContentPartPr/>
                <p14:nvPr/>
              </p14:nvContentPartPr>
              <p14:xfrm>
                <a:off x="2850445" y="6495689"/>
                <a:ext cx="406800" cy="18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FCBA35E-2969-5ECB-C14D-2AE0C4B59E0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41805" y="6486689"/>
                  <a:ext cx="42444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B7DD58D-7428-BB8E-BD03-5B33F8F26D96}"/>
                  </a:ext>
                </a:extLst>
              </p14:cNvPr>
              <p14:cNvContentPartPr/>
              <p14:nvPr/>
            </p14:nvContentPartPr>
            <p14:xfrm>
              <a:off x="3779965" y="6464729"/>
              <a:ext cx="186120" cy="3160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B7DD58D-7428-BB8E-BD03-5B33F8F26D9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770965" y="6455729"/>
                <a:ext cx="20376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2E1785E-8734-8885-C876-C3A4FDF8B50D}"/>
              </a:ext>
            </a:extLst>
          </p:cNvPr>
          <p:cNvGrpSpPr/>
          <p:nvPr/>
        </p:nvGrpSpPr>
        <p:grpSpPr>
          <a:xfrm>
            <a:off x="3766645" y="5830049"/>
            <a:ext cx="7357680" cy="1086697"/>
            <a:chOff x="3766645" y="5830049"/>
            <a:chExt cx="7357680" cy="10866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73169C9-BE8A-4DD6-C3E6-B894A88773A4}"/>
                    </a:ext>
                  </a:extLst>
                </p14:cNvPr>
                <p14:cNvContentPartPr/>
                <p14:nvPr/>
              </p14:nvContentPartPr>
              <p14:xfrm>
                <a:off x="8606485" y="6013649"/>
                <a:ext cx="574200" cy="259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73169C9-BE8A-4DD6-C3E6-B894A88773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97485" y="6005009"/>
                  <a:ext cx="591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C17F892-30B9-5CBA-E65A-184A4547F911}"/>
                    </a:ext>
                  </a:extLst>
                </p14:cNvPr>
                <p14:cNvContentPartPr/>
                <p14:nvPr/>
              </p14:nvContentPartPr>
              <p14:xfrm>
                <a:off x="9430525" y="5830049"/>
                <a:ext cx="614160" cy="359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C17F892-30B9-5CBA-E65A-184A4547F9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21525" y="5821409"/>
                  <a:ext cx="631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0066C33-B624-16F2-4780-0F9ECF946AEF}"/>
                    </a:ext>
                  </a:extLst>
                </p14:cNvPr>
                <p14:cNvContentPartPr/>
                <p14:nvPr/>
              </p14:nvContentPartPr>
              <p14:xfrm>
                <a:off x="9873685" y="6011489"/>
                <a:ext cx="18792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0066C33-B624-16F2-4780-0F9ECF946AE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64685" y="6002849"/>
                  <a:ext cx="20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894DCF0-4B04-6DD2-7819-355D5C4A994D}"/>
                    </a:ext>
                  </a:extLst>
                </p14:cNvPr>
                <p14:cNvContentPartPr/>
                <p14:nvPr/>
              </p14:nvContentPartPr>
              <p14:xfrm>
                <a:off x="9778645" y="5926529"/>
                <a:ext cx="90360" cy="23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894DCF0-4B04-6DD2-7819-355D5C4A9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69645" y="5917889"/>
                  <a:ext cx="10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661843-42F3-3F14-07A0-E235ABF29835}"/>
                    </a:ext>
                  </a:extLst>
                </p14:cNvPr>
                <p14:cNvContentPartPr/>
                <p14:nvPr/>
              </p14:nvContentPartPr>
              <p14:xfrm>
                <a:off x="10265725" y="6005369"/>
                <a:ext cx="858600" cy="160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661843-42F3-3F14-07A0-E235ABF298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57085" y="5996369"/>
                  <a:ext cx="876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673FB5B-8918-CF2F-6E42-57BF74882A93}"/>
                    </a:ext>
                  </a:extLst>
                </p14:cNvPr>
                <p14:cNvContentPartPr/>
                <p14:nvPr/>
              </p14:nvContentPartPr>
              <p14:xfrm>
                <a:off x="3766645" y="5955329"/>
                <a:ext cx="1125000" cy="298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673FB5B-8918-CF2F-6E42-57BF74882A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58005" y="5946689"/>
                  <a:ext cx="1142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BC9B51-64CC-5768-1D5C-47726813A2B5}"/>
                    </a:ext>
                  </a:extLst>
                </p14:cNvPr>
                <p14:cNvContentPartPr/>
                <p14:nvPr/>
              </p14:nvContentPartPr>
              <p14:xfrm>
                <a:off x="4118725" y="6076649"/>
                <a:ext cx="337680" cy="36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BC9B51-64CC-5768-1D5C-47726813A2B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09725" y="6067649"/>
                  <a:ext cx="355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C197447-F940-262E-8C75-CA56D186F31D}"/>
                    </a:ext>
                  </a:extLst>
                </p14:cNvPr>
                <p14:cNvContentPartPr/>
                <p14:nvPr/>
              </p14:nvContentPartPr>
              <p14:xfrm>
                <a:off x="5108725" y="6032369"/>
                <a:ext cx="356040" cy="220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C197447-F940-262E-8C75-CA56D186F3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9725" y="6023369"/>
                  <a:ext cx="373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112B84F-CACB-E00D-4C87-BFE6A76E2F8D}"/>
                    </a:ext>
                  </a:extLst>
                </p14:cNvPr>
                <p14:cNvContentPartPr/>
                <p14:nvPr/>
              </p14:nvContentPartPr>
              <p14:xfrm>
                <a:off x="5595805" y="5949929"/>
                <a:ext cx="70200" cy="155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112B84F-CACB-E00D-4C87-BFE6A76E2F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86805" y="5940929"/>
                  <a:ext cx="8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5E17860-99F1-E4AD-9098-DEA9A32A5F05}"/>
                    </a:ext>
                  </a:extLst>
                </p14:cNvPr>
                <p14:cNvContentPartPr/>
                <p14:nvPr/>
              </p14:nvContentPartPr>
              <p14:xfrm>
                <a:off x="5541445" y="6009689"/>
                <a:ext cx="161640" cy="14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5E17860-99F1-E4AD-9098-DEA9A32A5F0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32805" y="6000689"/>
                  <a:ext cx="17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3F3FCA-A482-4D7E-7769-1CE792A04476}"/>
                    </a:ext>
                  </a:extLst>
                </p14:cNvPr>
                <p14:cNvContentPartPr/>
                <p14:nvPr/>
              </p14:nvContentPartPr>
              <p14:xfrm>
                <a:off x="5582125" y="5993489"/>
                <a:ext cx="175680" cy="52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3F3FCA-A482-4D7E-7769-1CE792A044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73485" y="5984489"/>
                  <a:ext cx="193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8C8517F-BD92-F0A1-AEA8-C6221CDB6226}"/>
                    </a:ext>
                  </a:extLst>
                </p14:cNvPr>
                <p14:cNvContentPartPr/>
                <p14:nvPr/>
              </p14:nvContentPartPr>
              <p14:xfrm>
                <a:off x="5585725" y="5963249"/>
                <a:ext cx="56520" cy="123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8C8517F-BD92-F0A1-AEA8-C6221CDB622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76725" y="5954249"/>
                  <a:ext cx="74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69D494D-288F-F90E-A50C-F70C366136E0}"/>
                    </a:ext>
                  </a:extLst>
                </p14:cNvPr>
                <p14:cNvContentPartPr/>
                <p14:nvPr/>
              </p14:nvContentPartPr>
              <p14:xfrm>
                <a:off x="6004765" y="5962889"/>
                <a:ext cx="541440" cy="252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69D494D-288F-F90E-A50C-F70C366136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96125" y="5953889"/>
                  <a:ext cx="559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3D2D5C9-E2F5-0DE1-6DE3-0130BCF36178}"/>
                    </a:ext>
                  </a:extLst>
                </p14:cNvPr>
                <p14:cNvContentPartPr/>
                <p14:nvPr/>
              </p14:nvContentPartPr>
              <p14:xfrm>
                <a:off x="6711085" y="5987009"/>
                <a:ext cx="284760" cy="242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3D2D5C9-E2F5-0DE1-6DE3-0130BCF3617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702085" y="5978369"/>
                  <a:ext cx="302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F265EC8-1B16-47F9-4EEE-FD7E441FD0C6}"/>
                    </a:ext>
                  </a:extLst>
                </p14:cNvPr>
                <p14:cNvContentPartPr/>
                <p14:nvPr/>
              </p14:nvContentPartPr>
              <p14:xfrm>
                <a:off x="7103125" y="5850929"/>
                <a:ext cx="83160" cy="177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F265EC8-1B16-47F9-4EEE-FD7E441FD0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94125" y="5842289"/>
                  <a:ext cx="100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48E9B5F-65CF-2E38-1A3B-F98395124668}"/>
                    </a:ext>
                  </a:extLst>
                </p14:cNvPr>
                <p14:cNvContentPartPr/>
                <p14:nvPr/>
              </p14:nvContentPartPr>
              <p14:xfrm>
                <a:off x="7066405" y="5953889"/>
                <a:ext cx="149040" cy="56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48E9B5F-65CF-2E38-1A3B-F983951246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57765" y="5945249"/>
                  <a:ext cx="166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ED4A5BD-26F6-8D13-9508-08D9D2FB9965}"/>
                    </a:ext>
                  </a:extLst>
                </p14:cNvPr>
                <p14:cNvContentPartPr/>
                <p14:nvPr/>
              </p14:nvContentPartPr>
              <p14:xfrm>
                <a:off x="7116805" y="5920409"/>
                <a:ext cx="105480" cy="135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ED4A5BD-26F6-8D13-9508-08D9D2FB996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07805" y="5911409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AF444FA-109F-DAA2-71F0-52367219EE9C}"/>
                    </a:ext>
                  </a:extLst>
                </p14:cNvPr>
                <p14:cNvContentPartPr/>
                <p14:nvPr/>
              </p14:nvContentPartPr>
              <p14:xfrm>
                <a:off x="7351525" y="5998889"/>
                <a:ext cx="11160" cy="224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AF444FA-109F-DAA2-71F0-52367219EE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42885" y="5989889"/>
                  <a:ext cx="28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4BEBA64-0538-7FED-6D18-48AE0441F898}"/>
                    </a:ext>
                  </a:extLst>
                </p14:cNvPr>
                <p14:cNvContentPartPr/>
                <p14:nvPr/>
              </p14:nvContentPartPr>
              <p14:xfrm>
                <a:off x="7256125" y="6082769"/>
                <a:ext cx="182880" cy="27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4BEBA64-0538-7FED-6D18-48AE0441F89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47125" y="6073769"/>
                  <a:ext cx="200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080C366-B1A9-724C-643F-6A479E77ACAB}"/>
                    </a:ext>
                  </a:extLst>
                </p14:cNvPr>
                <p14:cNvContentPartPr/>
                <p14:nvPr/>
              </p14:nvContentPartPr>
              <p14:xfrm>
                <a:off x="7567525" y="5976569"/>
                <a:ext cx="240480" cy="204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080C366-B1A9-724C-643F-6A479E77ACA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58885" y="5967929"/>
                  <a:ext cx="258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8691C42-6E07-5E7E-68EE-7EC223C4EA6C}"/>
                    </a:ext>
                  </a:extLst>
                </p14:cNvPr>
                <p14:cNvContentPartPr/>
                <p14:nvPr/>
              </p14:nvContentPartPr>
              <p14:xfrm>
                <a:off x="7819165" y="5992049"/>
                <a:ext cx="234360" cy="20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8691C42-6E07-5E7E-68EE-7EC223C4EA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810165" y="5983409"/>
                  <a:ext cx="252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49339E-C447-47AC-BC04-BFBE8C6D7982}"/>
                    </a:ext>
                  </a:extLst>
                </p14:cNvPr>
                <p14:cNvContentPartPr/>
                <p14:nvPr/>
              </p14:nvContentPartPr>
              <p14:xfrm>
                <a:off x="8191405" y="5856329"/>
                <a:ext cx="24480" cy="153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49339E-C447-47AC-BC04-BFBE8C6D798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82405" y="5847329"/>
                  <a:ext cx="4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C466FC0-CB67-0B65-C731-65E23BBF6F59}"/>
                    </a:ext>
                  </a:extLst>
                </p14:cNvPr>
                <p14:cNvContentPartPr/>
                <p14:nvPr/>
              </p14:nvContentPartPr>
              <p14:xfrm>
                <a:off x="8107525" y="5952449"/>
                <a:ext cx="150120" cy="18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C466FC0-CB67-0B65-C731-65E23BBF6F5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98885" y="5943449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568BCF-29C6-AA72-CA7F-EB5FC7F85EEC}"/>
                    </a:ext>
                  </a:extLst>
                </p14:cNvPr>
                <p14:cNvContentPartPr/>
                <p14:nvPr/>
              </p14:nvContentPartPr>
              <p14:xfrm>
                <a:off x="8115085" y="5842289"/>
                <a:ext cx="231480" cy="178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568BCF-29C6-AA72-CA7F-EB5FC7F85EE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06085" y="5833289"/>
                  <a:ext cx="24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B627DE3-A7FF-537F-0568-70E381272236}"/>
                    </a:ext>
                  </a:extLst>
                </p14:cNvPr>
                <p14:cNvContentPartPr/>
                <p14:nvPr/>
              </p14:nvContentPartPr>
              <p14:xfrm>
                <a:off x="4374685" y="6562649"/>
                <a:ext cx="347760" cy="243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B627DE3-A7FF-537F-0568-70E38127223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66045" y="6554009"/>
                  <a:ext cx="365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D67C267-D4F6-304A-9FA2-1BAD67749D6D}"/>
                    </a:ext>
                  </a:extLst>
                </p14:cNvPr>
                <p14:cNvContentPartPr/>
                <p14:nvPr/>
              </p14:nvContentPartPr>
              <p14:xfrm>
                <a:off x="4483765" y="6478049"/>
                <a:ext cx="42480" cy="30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D67C267-D4F6-304A-9FA2-1BAD67749D6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74765" y="6469049"/>
                  <a:ext cx="6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0155F2F-C32E-3013-68E4-4A57AF196512}"/>
                    </a:ext>
                  </a:extLst>
                </p14:cNvPr>
                <p14:cNvContentPartPr/>
                <p14:nvPr/>
              </p14:nvContentPartPr>
              <p14:xfrm>
                <a:off x="5506525" y="6426209"/>
                <a:ext cx="152640" cy="142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0155F2F-C32E-3013-68E4-4A57AF19651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97885" y="6417569"/>
                  <a:ext cx="170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5ADD3EB-8516-8B97-8C80-88329E4342C5}"/>
                    </a:ext>
                  </a:extLst>
                </p14:cNvPr>
                <p14:cNvContentPartPr/>
                <p14:nvPr/>
              </p14:nvContentPartPr>
              <p14:xfrm>
                <a:off x="6013405" y="6304889"/>
                <a:ext cx="16920" cy="181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5ADD3EB-8516-8B97-8C80-88329E4342C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04765" y="6295889"/>
                  <a:ext cx="34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B876626-DCDB-2296-5ED6-E2EFD88BCAB0}"/>
                    </a:ext>
                  </a:extLst>
                </p14:cNvPr>
                <p14:cNvContentPartPr/>
                <p14:nvPr/>
              </p14:nvContentPartPr>
              <p14:xfrm>
                <a:off x="5894245" y="6340529"/>
                <a:ext cx="211320" cy="140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B876626-DCDB-2296-5ED6-E2EFD88BCAB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85245" y="6331889"/>
                  <a:ext cx="22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797ABA4-FD44-0432-DB6F-4D6E0BC6E4A1}"/>
                    </a:ext>
                  </a:extLst>
                </p14:cNvPr>
                <p14:cNvContentPartPr/>
                <p14:nvPr/>
              </p14:nvContentPartPr>
              <p14:xfrm>
                <a:off x="5874805" y="6374729"/>
                <a:ext cx="155520" cy="108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797ABA4-FD44-0432-DB6F-4D6E0BC6E4A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865805" y="6365729"/>
                  <a:ext cx="173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634E3F9-3D6F-7832-8B1F-9A555E9FCC3E}"/>
                    </a:ext>
                  </a:extLst>
                </p14:cNvPr>
                <p14:cNvContentPartPr/>
                <p14:nvPr/>
              </p14:nvContentPartPr>
              <p14:xfrm>
                <a:off x="5939605" y="6344129"/>
                <a:ext cx="151920" cy="133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634E3F9-3D6F-7832-8B1F-9A555E9FCC3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930965" y="6335489"/>
                  <a:ext cx="16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3240A46-1C0E-E40D-A314-0694450A810B}"/>
                    </a:ext>
                  </a:extLst>
                </p14:cNvPr>
                <p14:cNvContentPartPr/>
                <p14:nvPr/>
              </p14:nvContentPartPr>
              <p14:xfrm>
                <a:off x="5706685" y="6457889"/>
                <a:ext cx="140040" cy="117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3240A46-1C0E-E40D-A314-0694450A810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98045" y="6448889"/>
                  <a:ext cx="157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BCDD10-9CE7-EAD3-D390-ADD65E621354}"/>
                    </a:ext>
                  </a:extLst>
                </p14:cNvPr>
                <p14:cNvContentPartPr/>
                <p14:nvPr/>
              </p14:nvContentPartPr>
              <p14:xfrm>
                <a:off x="6106645" y="6276449"/>
                <a:ext cx="159840" cy="271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BCDD10-9CE7-EAD3-D390-ADD65E62135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98005" y="6267809"/>
                  <a:ext cx="177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E3CBD11-BC75-4B4B-AD44-0DDA6854A0B6}"/>
                    </a:ext>
                  </a:extLst>
                </p14:cNvPr>
                <p14:cNvContentPartPr/>
                <p14:nvPr/>
              </p14:nvContentPartPr>
              <p14:xfrm>
                <a:off x="5904685" y="6326129"/>
                <a:ext cx="102960" cy="180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E3CBD11-BC75-4B4B-AD44-0DDA6854A0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95685" y="6317129"/>
                  <a:ext cx="120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574D541-83DC-F36B-2C67-8624B2FDFFA8}"/>
                    </a:ext>
                  </a:extLst>
                </p14:cNvPr>
                <p14:cNvContentPartPr/>
                <p14:nvPr/>
              </p14:nvContentPartPr>
              <p14:xfrm>
                <a:off x="6306085" y="6317849"/>
                <a:ext cx="264600" cy="425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574D541-83DC-F36B-2C67-8624B2FDFFA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97085" y="6308849"/>
                  <a:ext cx="282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5840763-4C5D-EA57-5BA7-FF75C8F6DA9C}"/>
                    </a:ext>
                  </a:extLst>
                </p14:cNvPr>
                <p14:cNvContentPartPr/>
                <p14:nvPr/>
              </p14:nvContentPartPr>
              <p14:xfrm>
                <a:off x="6508765" y="6498209"/>
                <a:ext cx="175320" cy="262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5840763-4C5D-EA57-5BA7-FF75C8F6DA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99765" y="6489569"/>
                  <a:ext cx="19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6B5A025-91C3-C3BD-95F0-BB734B75BBFE}"/>
                    </a:ext>
                  </a:extLst>
                </p14:cNvPr>
                <p14:cNvContentPartPr/>
                <p14:nvPr/>
              </p14:nvContentPartPr>
              <p14:xfrm>
                <a:off x="6666085" y="6590009"/>
                <a:ext cx="181800" cy="164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6B5A025-91C3-C3BD-95F0-BB734B75BBF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657445" y="6581369"/>
                  <a:ext cx="199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72B3244-73D4-195D-EF8A-6DB186D01D15}"/>
                    </a:ext>
                  </a:extLst>
                </p14:cNvPr>
                <p14:cNvContentPartPr/>
                <p14:nvPr/>
              </p14:nvContentPartPr>
              <p14:xfrm>
                <a:off x="5343805" y="6325409"/>
                <a:ext cx="211680" cy="523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72B3244-73D4-195D-EF8A-6DB186D01D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34805" y="6316409"/>
                  <a:ext cx="2293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5A349D-B426-1203-4CA9-FA6FD67354F8}"/>
                    </a:ext>
                  </a:extLst>
                </p14:cNvPr>
                <p14:cNvContentPartPr/>
                <p14:nvPr/>
              </p14:nvContentPartPr>
              <p14:xfrm>
                <a:off x="6836005" y="6334986"/>
                <a:ext cx="183600" cy="581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5A349D-B426-1203-4CA9-FA6FD67354F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27365" y="6325986"/>
                  <a:ext cx="2012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64AA8B7-68AF-2930-A360-3DD1798A1B4C}"/>
                    </a:ext>
                  </a:extLst>
                </p14:cNvPr>
                <p14:cNvContentPartPr/>
                <p14:nvPr/>
              </p14:nvContentPartPr>
              <p14:xfrm>
                <a:off x="7112845" y="6312235"/>
                <a:ext cx="135360" cy="497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64AA8B7-68AF-2930-A360-3DD1798A1B4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03845" y="6303235"/>
                  <a:ext cx="1530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FC90F34-3D24-E787-866E-67342E229271}"/>
                    </a:ext>
                  </a:extLst>
                </p14:cNvPr>
                <p14:cNvContentPartPr/>
                <p14:nvPr/>
              </p14:nvContentPartPr>
              <p14:xfrm>
                <a:off x="7362685" y="6317995"/>
                <a:ext cx="246240" cy="211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FC90F34-3D24-E787-866E-67342E22927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53685" y="6309355"/>
                  <a:ext cx="263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DD515D1-549A-085D-7F2B-248264AC4FA0}"/>
                    </a:ext>
                  </a:extLst>
                </p14:cNvPr>
                <p14:cNvContentPartPr/>
                <p14:nvPr/>
              </p14:nvContentPartPr>
              <p14:xfrm>
                <a:off x="7399045" y="6388915"/>
                <a:ext cx="175320" cy="48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DD515D1-549A-085D-7F2B-248264AC4FA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90045" y="6380275"/>
                  <a:ext cx="192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3B2F4F7-63F6-FB65-E96C-F64D136BEFC2}"/>
                    </a:ext>
                  </a:extLst>
                </p14:cNvPr>
                <p14:cNvContentPartPr/>
                <p14:nvPr/>
              </p14:nvContentPartPr>
              <p14:xfrm>
                <a:off x="7683445" y="6275875"/>
                <a:ext cx="48240" cy="70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3B2F4F7-63F6-FB65-E96C-F64D136BEF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74805" y="6266875"/>
                  <a:ext cx="65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2D29E9B-9E64-8FB4-7D55-C003D63DF67F}"/>
                    </a:ext>
                  </a:extLst>
                </p14:cNvPr>
                <p14:cNvContentPartPr/>
                <p14:nvPr/>
              </p14:nvContentPartPr>
              <p14:xfrm>
                <a:off x="7707205" y="6368395"/>
                <a:ext cx="176760" cy="174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2D29E9B-9E64-8FB4-7D55-C003D63DF67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698565" y="6359755"/>
                  <a:ext cx="194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3D70E88-5227-5C91-B453-E19B73F74391}"/>
                    </a:ext>
                  </a:extLst>
                </p14:cNvPr>
                <p14:cNvContentPartPr/>
                <p14:nvPr/>
              </p14:nvContentPartPr>
              <p14:xfrm>
                <a:off x="7926805" y="6279475"/>
                <a:ext cx="58320" cy="99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3D70E88-5227-5C91-B453-E19B73F7439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18165" y="6270835"/>
                  <a:ext cx="7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2696B7E-CD1C-EECC-9348-B4924D235F59}"/>
                    </a:ext>
                  </a:extLst>
                </p14:cNvPr>
                <p14:cNvContentPartPr/>
                <p14:nvPr/>
              </p14:nvContentPartPr>
              <p14:xfrm>
                <a:off x="8097805" y="6275875"/>
                <a:ext cx="176760" cy="232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2696B7E-CD1C-EECC-9348-B4924D235F5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88805" y="6267235"/>
                  <a:ext cx="194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1B1394A-A530-912B-631F-C333849522F4}"/>
                    </a:ext>
                  </a:extLst>
                </p14:cNvPr>
                <p14:cNvContentPartPr/>
                <p14:nvPr/>
              </p14:nvContentPartPr>
              <p14:xfrm>
                <a:off x="8182765" y="6369475"/>
                <a:ext cx="373320" cy="403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1B1394A-A530-912B-631F-C333849522F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74125" y="6360835"/>
                  <a:ext cx="3909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60223B0-43D3-2705-C6F0-E554EF148D76}"/>
                    </a:ext>
                  </a:extLst>
                </p14:cNvPr>
                <p14:cNvContentPartPr/>
                <p14:nvPr/>
              </p14:nvContentPartPr>
              <p14:xfrm>
                <a:off x="8616205" y="6502675"/>
                <a:ext cx="110520" cy="277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60223B0-43D3-2705-C6F0-E554EF148D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07565" y="6494035"/>
                  <a:ext cx="128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671536A-9A95-C261-896E-1C180DD7875F}"/>
                    </a:ext>
                  </a:extLst>
                </p14:cNvPr>
                <p14:cNvContentPartPr/>
                <p14:nvPr/>
              </p14:nvContentPartPr>
              <p14:xfrm>
                <a:off x="8753725" y="6465235"/>
                <a:ext cx="155880" cy="94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671536A-9A95-C261-896E-1C180DD787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45085" y="6456235"/>
                  <a:ext cx="17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C019928-DAB0-2BE3-F5AD-96B63ED941C9}"/>
                    </a:ext>
                  </a:extLst>
                </p14:cNvPr>
                <p14:cNvContentPartPr/>
                <p14:nvPr/>
              </p14:nvContentPartPr>
              <p14:xfrm>
                <a:off x="8961085" y="6268315"/>
                <a:ext cx="236880" cy="568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C019928-DAB0-2BE3-F5AD-96B63ED941C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52085" y="6259675"/>
                  <a:ext cx="25452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A1C12B-D90B-37B0-DBA9-DF6DB9176ED9}"/>
                  </a:ext>
                </a:extLst>
              </p14:cNvPr>
              <p14:cNvContentPartPr/>
              <p14:nvPr/>
            </p14:nvContentPartPr>
            <p14:xfrm>
              <a:off x="2238932" y="2474128"/>
              <a:ext cx="756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A1C12B-D90B-37B0-DBA9-DF6DB9176ED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229932" y="2465128"/>
                <a:ext cx="25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29FAC2-5922-FF7F-0FD5-223B4D71E539}"/>
                  </a:ext>
                </a:extLst>
              </p14:cNvPr>
              <p14:cNvContentPartPr/>
              <p14:nvPr/>
            </p14:nvContentPartPr>
            <p14:xfrm>
              <a:off x="2315612" y="2450728"/>
              <a:ext cx="17640" cy="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29FAC2-5922-FF7F-0FD5-223B4D71E53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306972" y="2442088"/>
                <a:ext cx="35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860D2E-8F9F-D888-6836-EE073494741B}"/>
                  </a:ext>
                </a:extLst>
              </p14:cNvPr>
              <p14:cNvContentPartPr/>
              <p14:nvPr/>
            </p14:nvContentPartPr>
            <p14:xfrm>
              <a:off x="4014092" y="2730808"/>
              <a:ext cx="5400" cy="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860D2E-8F9F-D888-6836-EE073494741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005092" y="2721808"/>
                <a:ext cx="230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C5D2F2-D784-0BD4-9E4F-9836388EE764}"/>
                  </a:ext>
                </a:extLst>
              </p14:cNvPr>
              <p14:cNvContentPartPr/>
              <p14:nvPr/>
            </p14:nvContentPartPr>
            <p14:xfrm>
              <a:off x="3807812" y="2852128"/>
              <a:ext cx="31320" cy="3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C5D2F2-D784-0BD4-9E4F-9836388EE76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799172" y="2843488"/>
                <a:ext cx="489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216A079-7040-B960-A03B-88F4DD88856C}"/>
              </a:ext>
            </a:extLst>
          </p:cNvPr>
          <p:cNvGrpSpPr/>
          <p:nvPr/>
        </p:nvGrpSpPr>
        <p:grpSpPr>
          <a:xfrm>
            <a:off x="4886779" y="3071926"/>
            <a:ext cx="344520" cy="275400"/>
            <a:chOff x="4886779" y="3071926"/>
            <a:chExt cx="3445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E07E2A-7CC5-C159-9EF0-AE5E8F1AE9BA}"/>
                    </a:ext>
                  </a:extLst>
                </p14:cNvPr>
                <p14:cNvContentPartPr/>
                <p14:nvPr/>
              </p14:nvContentPartPr>
              <p14:xfrm>
                <a:off x="4886779" y="3132046"/>
                <a:ext cx="131400" cy="3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E07E2A-7CC5-C159-9EF0-AE5E8F1AE9B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77779" y="3123406"/>
                  <a:ext cx="149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ED0814-69DF-4217-386B-3FF1DF0308BC}"/>
                    </a:ext>
                  </a:extLst>
                </p14:cNvPr>
                <p14:cNvContentPartPr/>
                <p14:nvPr/>
              </p14:nvContentPartPr>
              <p14:xfrm>
                <a:off x="4911259" y="3205486"/>
                <a:ext cx="114840" cy="5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ED0814-69DF-4217-386B-3FF1DF0308B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02619" y="3196486"/>
                  <a:ext cx="132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FD300C-A7B6-2DEF-66B5-4C719C4064D2}"/>
                    </a:ext>
                  </a:extLst>
                </p14:cNvPr>
                <p14:cNvContentPartPr/>
                <p14:nvPr/>
              </p14:nvContentPartPr>
              <p14:xfrm>
                <a:off x="5099899" y="3072646"/>
                <a:ext cx="25920" cy="27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FD300C-A7B6-2DEF-66B5-4C719C4064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90899" y="3063646"/>
                  <a:ext cx="43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D0F780-AE55-B7CF-BF94-E12B63F858C4}"/>
                    </a:ext>
                  </a:extLst>
                </p14:cNvPr>
                <p14:cNvContentPartPr/>
                <p14:nvPr/>
              </p14:nvContentPartPr>
              <p14:xfrm>
                <a:off x="5207179" y="3071926"/>
                <a:ext cx="24120" cy="26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D0F780-AE55-B7CF-BF94-E12B63F858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98179" y="3063286"/>
                  <a:ext cx="41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B482CCE-DBF4-EDFB-6F8F-F6A5C5D23FED}"/>
                    </a:ext>
                  </a:extLst>
                </p14:cNvPr>
                <p14:cNvContentPartPr/>
                <p14:nvPr/>
              </p14:nvContentPartPr>
              <p14:xfrm>
                <a:off x="5115379" y="3205126"/>
                <a:ext cx="88920" cy="27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B482CCE-DBF4-EDFB-6F8F-F6A5C5D23FE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06379" y="3196486"/>
                  <a:ext cx="10656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821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DEB9B2-F864-27CD-C0BE-C5FC847EC054}"/>
                  </a:ext>
                </a:extLst>
              </p14:cNvPr>
              <p14:cNvContentPartPr/>
              <p14:nvPr/>
            </p14:nvContentPartPr>
            <p14:xfrm>
              <a:off x="6315805" y="189209"/>
              <a:ext cx="11160" cy="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DEB9B2-F864-27CD-C0BE-C5FC847EC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6805" y="180569"/>
                <a:ext cx="2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692D3D5-2F73-A94D-1C14-C26456FF1AE2}"/>
                  </a:ext>
                </a:extLst>
              </p14:cNvPr>
              <p14:cNvContentPartPr/>
              <p14:nvPr/>
            </p14:nvContentPartPr>
            <p14:xfrm>
              <a:off x="5214205" y="275609"/>
              <a:ext cx="29160" cy="1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92D3D5-2F73-A94D-1C14-C26456FF1A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5565" y="266609"/>
                <a:ext cx="468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540449F-A59D-2A72-1B60-156A544D45ED}"/>
              </a:ext>
            </a:extLst>
          </p:cNvPr>
          <p:cNvGrpSpPr/>
          <p:nvPr/>
        </p:nvGrpSpPr>
        <p:grpSpPr>
          <a:xfrm>
            <a:off x="9224965" y="120089"/>
            <a:ext cx="767520" cy="288000"/>
            <a:chOff x="9224965" y="120089"/>
            <a:chExt cx="7675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EC3CF6-8DAC-26B2-1DEE-D33637C4333F}"/>
                    </a:ext>
                  </a:extLst>
                </p14:cNvPr>
                <p14:cNvContentPartPr/>
                <p14:nvPr/>
              </p14:nvContentPartPr>
              <p14:xfrm>
                <a:off x="9224965" y="169409"/>
                <a:ext cx="172800" cy="23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EC3CF6-8DAC-26B2-1DEE-D33637C433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15965" y="160409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995E94-5B6C-C8F5-4D49-620285D3218B}"/>
                    </a:ext>
                  </a:extLst>
                </p14:cNvPr>
                <p14:cNvContentPartPr/>
                <p14:nvPr/>
              </p14:nvContentPartPr>
              <p14:xfrm>
                <a:off x="9463285" y="187409"/>
                <a:ext cx="244800" cy="19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995E94-5B6C-C8F5-4D49-620285D321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54285" y="178769"/>
                  <a:ext cx="262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8E05A3-F507-BABC-0A6E-2B044B5A73D9}"/>
                    </a:ext>
                  </a:extLst>
                </p14:cNvPr>
                <p14:cNvContentPartPr/>
                <p14:nvPr/>
              </p14:nvContentPartPr>
              <p14:xfrm>
                <a:off x="9793765" y="120089"/>
                <a:ext cx="108720" cy="17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8E05A3-F507-BABC-0A6E-2B044B5A73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84765" y="111449"/>
                  <a:ext cx="126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D97E5C-5AC6-1D6C-CA7D-EB9D4AD1DDC0}"/>
                    </a:ext>
                  </a:extLst>
                </p14:cNvPr>
                <p14:cNvContentPartPr/>
                <p14:nvPr/>
              </p14:nvContentPartPr>
              <p14:xfrm>
                <a:off x="9740845" y="176969"/>
                <a:ext cx="251640" cy="87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D97E5C-5AC6-1D6C-CA7D-EB9D4AD1DD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31845" y="167969"/>
                  <a:ext cx="26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EFB54C-1CF4-3A44-F0D7-FD95235534D8}"/>
                    </a:ext>
                  </a:extLst>
                </p14:cNvPr>
                <p14:cNvContentPartPr/>
                <p14:nvPr/>
              </p14:nvContentPartPr>
              <p14:xfrm>
                <a:off x="9772525" y="132689"/>
                <a:ext cx="8136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EFB54C-1CF4-3A44-F0D7-FD95235534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63885" y="123689"/>
                  <a:ext cx="990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2F88DA-CDC7-6346-398F-91BE2E3A6419}"/>
              </a:ext>
            </a:extLst>
          </p:cNvPr>
          <p:cNvGrpSpPr/>
          <p:nvPr/>
        </p:nvGrpSpPr>
        <p:grpSpPr>
          <a:xfrm>
            <a:off x="978805" y="116489"/>
            <a:ext cx="8093160" cy="1100520"/>
            <a:chOff x="978805" y="116489"/>
            <a:chExt cx="8093160" cy="11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BD8B62-EF33-048F-CE23-E4271207AF73}"/>
                    </a:ext>
                  </a:extLst>
                </p14:cNvPr>
                <p14:cNvContentPartPr/>
                <p14:nvPr/>
              </p14:nvContentPartPr>
              <p14:xfrm>
                <a:off x="5186845" y="135209"/>
                <a:ext cx="981720" cy="30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BD8B62-EF33-048F-CE23-E4271207AF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77845" y="126569"/>
                  <a:ext cx="999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DCAA6F-88E7-C7A6-A83C-7AA901AE6F11}"/>
                    </a:ext>
                  </a:extLst>
                </p14:cNvPr>
                <p14:cNvContentPartPr/>
                <p14:nvPr/>
              </p14:nvContentPartPr>
              <p14:xfrm>
                <a:off x="6024925" y="279929"/>
                <a:ext cx="1728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DCAA6F-88E7-C7A6-A83C-7AA901AE6F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6285" y="271289"/>
                  <a:ext cx="3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6C34B2-C2A7-53A1-C58C-CCAE33BD2544}"/>
                    </a:ext>
                  </a:extLst>
                </p14:cNvPr>
                <p14:cNvContentPartPr/>
                <p14:nvPr/>
              </p14:nvContentPartPr>
              <p14:xfrm>
                <a:off x="5581765" y="222689"/>
                <a:ext cx="259200" cy="7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6C34B2-C2A7-53A1-C58C-CCAE33BD25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3125" y="214049"/>
                  <a:ext cx="276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7848BC-CDE7-44DA-3331-6B0093D1DB9D}"/>
                    </a:ext>
                  </a:extLst>
                </p14:cNvPr>
                <p14:cNvContentPartPr/>
                <p14:nvPr/>
              </p14:nvContentPartPr>
              <p14:xfrm>
                <a:off x="6458005" y="288569"/>
                <a:ext cx="271080" cy="15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7848BC-CDE7-44DA-3331-6B0093D1DB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9005" y="279569"/>
                  <a:ext cx="288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F2EFEC-B132-AB44-6F15-59F8E91BAA39}"/>
                    </a:ext>
                  </a:extLst>
                </p14:cNvPr>
                <p14:cNvContentPartPr/>
                <p14:nvPr/>
              </p14:nvContentPartPr>
              <p14:xfrm>
                <a:off x="6838165" y="184169"/>
                <a:ext cx="96480" cy="20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F2EFEC-B132-AB44-6F15-59F8E91BAA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29525" y="175529"/>
                  <a:ext cx="114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19A5B2-3934-15EE-8540-40DD37A38221}"/>
                    </a:ext>
                  </a:extLst>
                </p14:cNvPr>
                <p14:cNvContentPartPr/>
                <p14:nvPr/>
              </p14:nvContentPartPr>
              <p14:xfrm>
                <a:off x="6769405" y="261929"/>
                <a:ext cx="129600" cy="6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19A5B2-3934-15EE-8540-40DD37A382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60405" y="252929"/>
                  <a:ext cx="147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DD02A9-2042-7733-2F92-675022D323A3}"/>
                    </a:ext>
                  </a:extLst>
                </p14:cNvPr>
                <p14:cNvContentPartPr/>
                <p14:nvPr/>
              </p14:nvContentPartPr>
              <p14:xfrm>
                <a:off x="6736645" y="191009"/>
                <a:ext cx="276120" cy="19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DD02A9-2042-7733-2F92-675022D323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28005" y="182009"/>
                  <a:ext cx="29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B729F9-C5EC-5309-28C6-DA0BE067B74C}"/>
                    </a:ext>
                  </a:extLst>
                </p14:cNvPr>
                <p14:cNvContentPartPr/>
                <p14:nvPr/>
              </p14:nvContentPartPr>
              <p14:xfrm>
                <a:off x="7221205" y="184169"/>
                <a:ext cx="663840" cy="25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B729F9-C5EC-5309-28C6-DA0BE067B7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2565" y="175529"/>
                  <a:ext cx="681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7A3F90-FC75-99F6-3E2F-D3860412A8F0}"/>
                    </a:ext>
                  </a:extLst>
                </p14:cNvPr>
                <p14:cNvContentPartPr/>
                <p14:nvPr/>
              </p14:nvContentPartPr>
              <p14:xfrm>
                <a:off x="8140285" y="202889"/>
                <a:ext cx="339480" cy="205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7A3F90-FC75-99F6-3E2F-D3860412A8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31645" y="193889"/>
                  <a:ext cx="357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2186D1-6819-536B-49AE-378436030280}"/>
                    </a:ext>
                  </a:extLst>
                </p14:cNvPr>
                <p14:cNvContentPartPr/>
                <p14:nvPr/>
              </p14:nvContentPartPr>
              <p14:xfrm>
                <a:off x="8688205" y="134489"/>
                <a:ext cx="3960" cy="19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2186D1-6819-536B-49AE-3784360302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79205" y="125849"/>
                  <a:ext cx="2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037618-3035-DB67-1790-AB9A23687C4B}"/>
                    </a:ext>
                  </a:extLst>
                </p14:cNvPr>
                <p14:cNvContentPartPr/>
                <p14:nvPr/>
              </p14:nvContentPartPr>
              <p14:xfrm>
                <a:off x="8555725" y="160409"/>
                <a:ext cx="262800" cy="16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037618-3035-DB67-1790-AB9A23687C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46725" y="151769"/>
                  <a:ext cx="28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17FC60-2B20-5DC2-0EF0-47E8BCBF51A6}"/>
                    </a:ext>
                  </a:extLst>
                </p14:cNvPr>
                <p14:cNvContentPartPr/>
                <p14:nvPr/>
              </p14:nvContentPartPr>
              <p14:xfrm>
                <a:off x="8693605" y="116489"/>
                <a:ext cx="60480" cy="20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17FC60-2B20-5DC2-0EF0-47E8BCBF51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4605" y="107489"/>
                  <a:ext cx="78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A29FAE-C62E-5152-866A-0F60C34E0DDF}"/>
                    </a:ext>
                  </a:extLst>
                </p14:cNvPr>
                <p14:cNvContentPartPr/>
                <p14:nvPr/>
              </p14:nvContentPartPr>
              <p14:xfrm>
                <a:off x="8591725" y="205769"/>
                <a:ext cx="201240" cy="4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A29FAE-C62E-5152-866A-0F60C34E0D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82725" y="196769"/>
                  <a:ext cx="21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28B159-DEF9-424E-625F-FB58977416F0}"/>
                    </a:ext>
                  </a:extLst>
                </p14:cNvPr>
                <p14:cNvContentPartPr/>
                <p14:nvPr/>
              </p14:nvContentPartPr>
              <p14:xfrm>
                <a:off x="8959645" y="231689"/>
                <a:ext cx="23760" cy="18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28B159-DEF9-424E-625F-FB58977416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51005" y="222689"/>
                  <a:ext cx="41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FE02A4-883D-879E-C968-FD8FEF2AF31C}"/>
                    </a:ext>
                  </a:extLst>
                </p14:cNvPr>
                <p14:cNvContentPartPr/>
                <p14:nvPr/>
              </p14:nvContentPartPr>
              <p14:xfrm>
                <a:off x="8906365" y="340049"/>
                <a:ext cx="16560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FE02A4-883D-879E-C968-FD8FEF2AF3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97365" y="331049"/>
                  <a:ext cx="183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0CE377-00B8-FC8B-A44F-DB9FFE5619C2}"/>
                    </a:ext>
                  </a:extLst>
                </p14:cNvPr>
                <p14:cNvContentPartPr/>
                <p14:nvPr/>
              </p14:nvContentPartPr>
              <p14:xfrm>
                <a:off x="1020205" y="292529"/>
                <a:ext cx="113760" cy="260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0CE377-00B8-FC8B-A44F-DB9FFE5619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1205" y="283889"/>
                  <a:ext cx="131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DAA054-2A5E-C96B-3CD7-17E1DA22AEF0}"/>
                    </a:ext>
                  </a:extLst>
                </p14:cNvPr>
                <p14:cNvContentPartPr/>
                <p14:nvPr/>
              </p14:nvContentPartPr>
              <p14:xfrm>
                <a:off x="1012285" y="260489"/>
                <a:ext cx="220680" cy="10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DAA054-2A5E-C96B-3CD7-17E1DA22AE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3285" y="251849"/>
                  <a:ext cx="23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97284E6-3933-FE23-E3E9-C5AE18930EAA}"/>
                    </a:ext>
                  </a:extLst>
                </p14:cNvPr>
                <p14:cNvContentPartPr/>
                <p14:nvPr/>
              </p14:nvContentPartPr>
              <p14:xfrm>
                <a:off x="1193365" y="181289"/>
                <a:ext cx="277920" cy="402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97284E6-3933-FE23-E3E9-C5AE18930E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4725" y="172289"/>
                  <a:ext cx="2955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C91DB7-4513-C89A-5C18-B9C89E8C7DF8}"/>
                    </a:ext>
                  </a:extLst>
                </p14:cNvPr>
                <p14:cNvContentPartPr/>
                <p14:nvPr/>
              </p14:nvContentPartPr>
              <p14:xfrm>
                <a:off x="1726525" y="188849"/>
                <a:ext cx="1241640" cy="40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C91DB7-4513-C89A-5C18-B9C89E8C7D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17525" y="179849"/>
                  <a:ext cx="1259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EC9192-EBA9-A9A9-EE1F-C7DEC1BBEFD4}"/>
                    </a:ext>
                  </a:extLst>
                </p14:cNvPr>
                <p14:cNvContentPartPr/>
                <p14:nvPr/>
              </p14:nvContentPartPr>
              <p14:xfrm>
                <a:off x="3181285" y="260129"/>
                <a:ext cx="244800" cy="51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EC9192-EBA9-A9A9-EE1F-C7DEC1BBEF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2645" y="251129"/>
                  <a:ext cx="2624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5AA7A9-D32B-D0E6-D3F7-C1BF3F9FB381}"/>
                    </a:ext>
                  </a:extLst>
                </p14:cNvPr>
                <p14:cNvContentPartPr/>
                <p14:nvPr/>
              </p14:nvContentPartPr>
              <p14:xfrm>
                <a:off x="3613645" y="122249"/>
                <a:ext cx="1195920" cy="531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5AA7A9-D32B-D0E6-D3F7-C1BF3F9FB3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4645" y="113249"/>
                  <a:ext cx="12135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4B3276-CAA8-5F4C-4817-5A9474515804}"/>
                    </a:ext>
                  </a:extLst>
                </p14:cNvPr>
                <p14:cNvContentPartPr/>
                <p14:nvPr/>
              </p14:nvContentPartPr>
              <p14:xfrm>
                <a:off x="4137445" y="207569"/>
                <a:ext cx="295560" cy="61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4B3276-CAA8-5F4C-4817-5A94745158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28805" y="198929"/>
                  <a:ext cx="313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814B40-38DB-2FFA-40C3-7DFB1F06BEA5}"/>
                    </a:ext>
                  </a:extLst>
                </p14:cNvPr>
                <p14:cNvContentPartPr/>
                <p14:nvPr/>
              </p14:nvContentPartPr>
              <p14:xfrm>
                <a:off x="978805" y="945569"/>
                <a:ext cx="597600" cy="27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814B40-38DB-2FFA-40C3-7DFB1F06BE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9805" y="936929"/>
                  <a:ext cx="615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4EBE63-34E1-B1E8-8181-7F0BE12F6C71}"/>
                    </a:ext>
                  </a:extLst>
                </p14:cNvPr>
                <p14:cNvContentPartPr/>
                <p14:nvPr/>
              </p14:nvContentPartPr>
              <p14:xfrm>
                <a:off x="1795285" y="743609"/>
                <a:ext cx="651240" cy="36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4EBE63-34E1-B1E8-8181-7F0BE12F6C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86645" y="734969"/>
                  <a:ext cx="668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F500F6-3EF8-01BC-2793-92D9DF749844}"/>
                    </a:ext>
                  </a:extLst>
                </p14:cNvPr>
                <p14:cNvContentPartPr/>
                <p14:nvPr/>
              </p14:nvContentPartPr>
              <p14:xfrm>
                <a:off x="2281645" y="911369"/>
                <a:ext cx="169200" cy="1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F500F6-3EF8-01BC-2793-92D9DF7498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72645" y="902369"/>
                  <a:ext cx="186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792B74-AEBA-A770-155E-5CC99C43716E}"/>
                    </a:ext>
                  </a:extLst>
                </p14:cNvPr>
                <p14:cNvContentPartPr/>
                <p14:nvPr/>
              </p14:nvContentPartPr>
              <p14:xfrm>
                <a:off x="2177605" y="841529"/>
                <a:ext cx="18720" cy="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792B74-AEBA-A770-155E-5CC99C4371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68965" y="832529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41262B-7A5A-004A-DD59-45CDF94AB7A1}"/>
                    </a:ext>
                  </a:extLst>
                </p14:cNvPr>
                <p14:cNvContentPartPr/>
                <p14:nvPr/>
              </p14:nvContentPartPr>
              <p14:xfrm>
                <a:off x="2749645" y="927929"/>
                <a:ext cx="819720" cy="15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41262B-7A5A-004A-DD59-45CDF94AB7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41005" y="918929"/>
                  <a:ext cx="837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138E15-B5B5-8797-6C4B-DDAB8B35324B}"/>
                    </a:ext>
                  </a:extLst>
                </p14:cNvPr>
                <p14:cNvContentPartPr/>
                <p14:nvPr/>
              </p14:nvContentPartPr>
              <p14:xfrm>
                <a:off x="3849085" y="688169"/>
                <a:ext cx="537480" cy="41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138E15-B5B5-8797-6C4B-DDAB8B3532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0085" y="679529"/>
                  <a:ext cx="555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2A12C1-E653-EC0C-1B09-18CBE5779F30}"/>
                    </a:ext>
                  </a:extLst>
                </p14:cNvPr>
                <p14:cNvContentPartPr/>
                <p14:nvPr/>
              </p14:nvContentPartPr>
              <p14:xfrm>
                <a:off x="4530565" y="654329"/>
                <a:ext cx="1319400" cy="48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2A12C1-E653-EC0C-1B09-18CBE5779F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1925" y="645689"/>
                  <a:ext cx="13370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B0D126-535F-C932-6BDC-C27CB569E940}"/>
                    </a:ext>
                  </a:extLst>
                </p14:cNvPr>
                <p14:cNvContentPartPr/>
                <p14:nvPr/>
              </p14:nvContentPartPr>
              <p14:xfrm>
                <a:off x="4752325" y="675209"/>
                <a:ext cx="1049400" cy="7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B0D126-535F-C932-6BDC-C27CB569E9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43685" y="666569"/>
                  <a:ext cx="1067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FBCBE9-E085-1998-7AB7-337017ECF3C9}"/>
                    </a:ext>
                  </a:extLst>
                </p14:cNvPr>
                <p14:cNvContentPartPr/>
                <p14:nvPr/>
              </p14:nvContentPartPr>
              <p14:xfrm>
                <a:off x="6106645" y="605009"/>
                <a:ext cx="1775160" cy="510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FBCBE9-E085-1998-7AB7-337017ECF3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97645" y="596009"/>
                  <a:ext cx="17928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6A6E87-9E9A-D42C-6D4C-FA9E464BECEB}"/>
                    </a:ext>
                  </a:extLst>
                </p14:cNvPr>
                <p14:cNvContentPartPr/>
                <p14:nvPr/>
              </p14:nvContentPartPr>
              <p14:xfrm>
                <a:off x="7434685" y="658289"/>
                <a:ext cx="29664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6A6E87-9E9A-D42C-6D4C-FA9E464BEC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26045" y="649289"/>
                  <a:ext cx="31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47C526-8448-EE0F-1C23-CC9E9DF59158}"/>
                    </a:ext>
                  </a:extLst>
                </p14:cNvPr>
                <p14:cNvContentPartPr/>
                <p14:nvPr/>
              </p14:nvContentPartPr>
              <p14:xfrm>
                <a:off x="8287525" y="570809"/>
                <a:ext cx="194040" cy="32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47C526-8448-EE0F-1C23-CC9E9DF591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78525" y="562169"/>
                  <a:ext cx="21168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C90D36-1450-FEF5-CD8C-B99359A2CF39}"/>
              </a:ext>
            </a:extLst>
          </p:cNvPr>
          <p:cNvGrpSpPr/>
          <p:nvPr/>
        </p:nvGrpSpPr>
        <p:grpSpPr>
          <a:xfrm>
            <a:off x="8882245" y="726689"/>
            <a:ext cx="337680" cy="188640"/>
            <a:chOff x="8882245" y="726689"/>
            <a:chExt cx="3376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0A3492-94C8-BFCB-AE97-7863C3B7DCBC}"/>
                    </a:ext>
                  </a:extLst>
                </p14:cNvPr>
                <p14:cNvContentPartPr/>
                <p14:nvPr/>
              </p14:nvContentPartPr>
              <p14:xfrm>
                <a:off x="8882245" y="754769"/>
                <a:ext cx="33768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0A3492-94C8-BFCB-AE97-7863C3B7DC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73605" y="746129"/>
                  <a:ext cx="355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E44F09-D0B4-4602-3C28-78DC926CCFDA}"/>
                    </a:ext>
                  </a:extLst>
                </p14:cNvPr>
                <p14:cNvContentPartPr/>
                <p14:nvPr/>
              </p14:nvContentPartPr>
              <p14:xfrm>
                <a:off x="9010045" y="726689"/>
                <a:ext cx="58320" cy="28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E44F09-D0B4-4602-3C28-78DC926CCF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01405" y="718049"/>
                  <a:ext cx="759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33D06A-C447-9FED-42B2-0B5B6D78F867}"/>
              </a:ext>
            </a:extLst>
          </p:cNvPr>
          <p:cNvGrpSpPr/>
          <p:nvPr/>
        </p:nvGrpSpPr>
        <p:grpSpPr>
          <a:xfrm>
            <a:off x="3223045" y="1427249"/>
            <a:ext cx="1262160" cy="907200"/>
            <a:chOff x="3223045" y="1427249"/>
            <a:chExt cx="1262160" cy="9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F90B13-4DD6-38A5-6275-95B98F71C57C}"/>
                    </a:ext>
                  </a:extLst>
                </p14:cNvPr>
                <p14:cNvContentPartPr/>
                <p14:nvPr/>
              </p14:nvContentPartPr>
              <p14:xfrm>
                <a:off x="3246445" y="1487369"/>
                <a:ext cx="312480" cy="405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F90B13-4DD6-38A5-6275-95B98F71C5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7805" y="1478729"/>
                  <a:ext cx="330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998475-51E8-8E62-9C42-24A196520FE2}"/>
                    </a:ext>
                  </a:extLst>
                </p14:cNvPr>
                <p14:cNvContentPartPr/>
                <p14:nvPr/>
              </p14:nvContentPartPr>
              <p14:xfrm>
                <a:off x="3263725" y="1673849"/>
                <a:ext cx="23400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998475-51E8-8E62-9C42-24A196520F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54725" y="1665209"/>
                  <a:ext cx="251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955824-8277-1285-F448-0419EDDA7109}"/>
                    </a:ext>
                  </a:extLst>
                </p14:cNvPr>
                <p14:cNvContentPartPr/>
                <p14:nvPr/>
              </p14:nvContentPartPr>
              <p14:xfrm>
                <a:off x="3629845" y="1427249"/>
                <a:ext cx="135360" cy="118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955824-8277-1285-F448-0419EDDA71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20845" y="1418609"/>
                  <a:ext cx="15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D54EAA-1479-5F37-F298-1D8C0E7A2FE2}"/>
                    </a:ext>
                  </a:extLst>
                </p14:cNvPr>
                <p14:cNvContentPartPr/>
                <p14:nvPr/>
              </p14:nvContentPartPr>
              <p14:xfrm>
                <a:off x="3808405" y="1671689"/>
                <a:ext cx="188280" cy="12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D54EAA-1479-5F37-F298-1D8C0E7A2F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99765" y="1662689"/>
                  <a:ext cx="205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814435-81F2-1D2B-D75E-BC1DBD91C0DB}"/>
                    </a:ext>
                  </a:extLst>
                </p14:cNvPr>
                <p14:cNvContentPartPr/>
                <p14:nvPr/>
              </p14:nvContentPartPr>
              <p14:xfrm>
                <a:off x="4037365" y="1471889"/>
                <a:ext cx="114480" cy="13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814435-81F2-1D2B-D75E-BC1DBD91C0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28365" y="1463249"/>
                  <a:ext cx="13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48D8A3-87CB-2243-E8BB-D0CC7B640D30}"/>
                    </a:ext>
                  </a:extLst>
                </p14:cNvPr>
                <p14:cNvContentPartPr/>
                <p14:nvPr/>
              </p14:nvContentPartPr>
              <p14:xfrm>
                <a:off x="4263085" y="1466849"/>
                <a:ext cx="222120" cy="352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48D8A3-87CB-2243-E8BB-D0CC7B640D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54445" y="1458209"/>
                  <a:ext cx="239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8520EF-CEAE-B153-B5DF-063A09FB2632}"/>
                    </a:ext>
                  </a:extLst>
                </p14:cNvPr>
                <p14:cNvContentPartPr/>
                <p14:nvPr/>
              </p14:nvContentPartPr>
              <p14:xfrm>
                <a:off x="3223045" y="1893809"/>
                <a:ext cx="1131120" cy="8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8520EF-CEAE-B153-B5DF-063A09FB26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14405" y="1884809"/>
                  <a:ext cx="114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07CB4C-B078-D011-3BFE-BBEDAA14D55C}"/>
                    </a:ext>
                  </a:extLst>
                </p14:cNvPr>
                <p14:cNvContentPartPr/>
                <p14:nvPr/>
              </p14:nvContentPartPr>
              <p14:xfrm>
                <a:off x="3696805" y="1999289"/>
                <a:ext cx="144000" cy="33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07CB4C-B078-D011-3BFE-BBEDAA14D5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88165" y="1990649"/>
                  <a:ext cx="161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46E258-739C-BC02-4565-6CB41E2C6B3A}"/>
                    </a:ext>
                  </a:extLst>
                </p14:cNvPr>
                <p14:cNvContentPartPr/>
                <p14:nvPr/>
              </p14:nvContentPartPr>
              <p14:xfrm>
                <a:off x="3931165" y="1969769"/>
                <a:ext cx="88560" cy="18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46E258-739C-BC02-4565-6CB41E2C6B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22525" y="1961129"/>
                  <a:ext cx="1062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309C38-F153-2C95-7BE9-8D50DCE3E8C2}"/>
              </a:ext>
            </a:extLst>
          </p:cNvPr>
          <p:cNvGrpSpPr/>
          <p:nvPr/>
        </p:nvGrpSpPr>
        <p:grpSpPr>
          <a:xfrm>
            <a:off x="5029165" y="1319969"/>
            <a:ext cx="1129680" cy="432720"/>
            <a:chOff x="5029165" y="1319969"/>
            <a:chExt cx="11296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159266-911B-C098-A488-96D1E530BF1B}"/>
                    </a:ext>
                  </a:extLst>
                </p14:cNvPr>
                <p14:cNvContentPartPr/>
                <p14:nvPr/>
              </p14:nvContentPartPr>
              <p14:xfrm>
                <a:off x="5029165" y="1452089"/>
                <a:ext cx="272880" cy="30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159266-911B-C098-A488-96D1E530BF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20525" y="1443089"/>
                  <a:ext cx="290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C0F024-7280-9572-19AC-D44C0DC744E3}"/>
                    </a:ext>
                  </a:extLst>
                </p14:cNvPr>
                <p14:cNvContentPartPr/>
                <p14:nvPr/>
              </p14:nvContentPartPr>
              <p14:xfrm>
                <a:off x="5365405" y="1459649"/>
                <a:ext cx="337320" cy="242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C0F024-7280-9572-19AC-D44C0DC744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56405" y="1450649"/>
                  <a:ext cx="354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10CE8A-93E5-1D5A-C0B8-575DFAA8C5DF}"/>
                    </a:ext>
                  </a:extLst>
                </p14:cNvPr>
                <p14:cNvContentPartPr/>
                <p14:nvPr/>
              </p14:nvContentPartPr>
              <p14:xfrm>
                <a:off x="5846365" y="1384409"/>
                <a:ext cx="41400" cy="123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10CE8A-93E5-1D5A-C0B8-575DFAA8C5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37365" y="1375409"/>
                  <a:ext cx="59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EF8443-4A15-3A68-CA34-684638D7C54A}"/>
                    </a:ext>
                  </a:extLst>
                </p14:cNvPr>
                <p14:cNvContentPartPr/>
                <p14:nvPr/>
              </p14:nvContentPartPr>
              <p14:xfrm>
                <a:off x="5818645" y="1404929"/>
                <a:ext cx="186120" cy="9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EF8443-4A15-3A68-CA34-684638D7C5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09645" y="1396289"/>
                  <a:ext cx="20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3EE194-2176-1048-A59D-5F447C37DD2D}"/>
                    </a:ext>
                  </a:extLst>
                </p14:cNvPr>
                <p14:cNvContentPartPr/>
                <p14:nvPr/>
              </p14:nvContentPartPr>
              <p14:xfrm>
                <a:off x="5859325" y="1319969"/>
                <a:ext cx="93960" cy="234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3EE194-2176-1048-A59D-5F447C37DD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50685" y="1310969"/>
                  <a:ext cx="111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D3617E-3F53-7C0D-7D46-7E896D92FCDB}"/>
                    </a:ext>
                  </a:extLst>
                </p14:cNvPr>
                <p14:cNvContentPartPr/>
                <p14:nvPr/>
              </p14:nvContentPartPr>
              <p14:xfrm>
                <a:off x="5753845" y="1448849"/>
                <a:ext cx="16920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D3617E-3F53-7C0D-7D46-7E896D92FC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4845" y="1439849"/>
                  <a:ext cx="18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9F3EBD-95C0-48C0-2A74-F7C656F16567}"/>
                    </a:ext>
                  </a:extLst>
                </p14:cNvPr>
                <p14:cNvContentPartPr/>
                <p14:nvPr/>
              </p14:nvContentPartPr>
              <p14:xfrm>
                <a:off x="6033205" y="1416809"/>
                <a:ext cx="125640" cy="28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9F3EBD-95C0-48C0-2A74-F7C656F165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24205" y="1407809"/>
                  <a:ext cx="14328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46C2B9A-5D57-4587-97F4-B35F07AC1374}"/>
              </a:ext>
            </a:extLst>
          </p:cNvPr>
          <p:cNvGrpSpPr/>
          <p:nvPr/>
        </p:nvGrpSpPr>
        <p:grpSpPr>
          <a:xfrm>
            <a:off x="4895245" y="1848809"/>
            <a:ext cx="1383840" cy="465120"/>
            <a:chOff x="4895245" y="1848809"/>
            <a:chExt cx="13838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732460-B7F1-B5DC-D982-0F43912D52E7}"/>
                    </a:ext>
                  </a:extLst>
                </p14:cNvPr>
                <p14:cNvContentPartPr/>
                <p14:nvPr/>
              </p14:nvContentPartPr>
              <p14:xfrm>
                <a:off x="4895245" y="1848809"/>
                <a:ext cx="1383840" cy="6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732460-B7F1-B5DC-D982-0F43912D52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6245" y="1839809"/>
                  <a:ext cx="1401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A8EB87-F918-833C-4B80-CC0D91A7BEA0}"/>
                    </a:ext>
                  </a:extLst>
                </p14:cNvPr>
                <p14:cNvContentPartPr/>
                <p14:nvPr/>
              </p14:nvContentPartPr>
              <p14:xfrm>
                <a:off x="5293045" y="2004689"/>
                <a:ext cx="262440" cy="30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A8EB87-F918-833C-4B80-CC0D91A7BE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84045" y="1995689"/>
                  <a:ext cx="280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D1E126-926F-BCF4-5D97-1D3716AE70C8}"/>
                    </a:ext>
                  </a:extLst>
                </p14:cNvPr>
                <p14:cNvContentPartPr/>
                <p14:nvPr/>
              </p14:nvContentPartPr>
              <p14:xfrm>
                <a:off x="5699125" y="2084249"/>
                <a:ext cx="160560" cy="13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D1E126-926F-BCF4-5D97-1D3716AE70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0485" y="2075609"/>
                  <a:ext cx="1782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097958B-D3C0-D825-9056-E062C9F84FC0}"/>
              </a:ext>
            </a:extLst>
          </p:cNvPr>
          <p:cNvGrpSpPr/>
          <p:nvPr/>
        </p:nvGrpSpPr>
        <p:grpSpPr>
          <a:xfrm>
            <a:off x="6756805" y="1368209"/>
            <a:ext cx="981720" cy="807120"/>
            <a:chOff x="6756805" y="1368209"/>
            <a:chExt cx="98172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518D52B-24EC-32AB-CC57-69D65E5B8E07}"/>
                    </a:ext>
                  </a:extLst>
                </p14:cNvPr>
                <p14:cNvContentPartPr/>
                <p14:nvPr/>
              </p14:nvContentPartPr>
              <p14:xfrm>
                <a:off x="7101685" y="1368209"/>
                <a:ext cx="21600" cy="270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518D52B-24EC-32AB-CC57-69D65E5B8E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93045" y="1359209"/>
                  <a:ext cx="39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06A91F-E56A-D352-F069-0E7ADE95863C}"/>
                    </a:ext>
                  </a:extLst>
                </p14:cNvPr>
                <p14:cNvContentPartPr/>
                <p14:nvPr/>
              </p14:nvContentPartPr>
              <p14:xfrm>
                <a:off x="6756805" y="1638569"/>
                <a:ext cx="858960" cy="6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06A91F-E56A-D352-F069-0E7ADE9586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8165" y="1629929"/>
                  <a:ext cx="876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AB6A69-C7DC-AE2D-D8BE-833DD6C99D6E}"/>
                    </a:ext>
                  </a:extLst>
                </p14:cNvPr>
                <p14:cNvContentPartPr/>
                <p14:nvPr/>
              </p14:nvContentPartPr>
              <p14:xfrm>
                <a:off x="6765445" y="1849529"/>
                <a:ext cx="171000" cy="325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AB6A69-C7DC-AE2D-D8BE-833DD6C99D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6805" y="1840529"/>
                  <a:ext cx="188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EBFA66-AE93-F6D4-DF6F-A82683F4F22E}"/>
                    </a:ext>
                  </a:extLst>
                </p14:cNvPr>
                <p14:cNvContentPartPr/>
                <p14:nvPr/>
              </p14:nvContentPartPr>
              <p14:xfrm>
                <a:off x="7067125" y="1869329"/>
                <a:ext cx="356040" cy="267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EBFA66-AE93-F6D4-DF6F-A82683F4F2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58485" y="1860689"/>
                  <a:ext cx="37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EBDC1C-28A1-A100-A10F-FB53EB9049F9}"/>
                    </a:ext>
                  </a:extLst>
                </p14:cNvPr>
                <p14:cNvContentPartPr/>
                <p14:nvPr/>
              </p14:nvContentPartPr>
              <p14:xfrm>
                <a:off x="7637365" y="1759169"/>
                <a:ext cx="2160" cy="176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EBDC1C-28A1-A100-A10F-FB53EB9049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28725" y="1750529"/>
                  <a:ext cx="19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4FE00F8-5B0A-B248-27CB-B9F1D870389A}"/>
                    </a:ext>
                  </a:extLst>
                </p14:cNvPr>
                <p14:cNvContentPartPr/>
                <p14:nvPr/>
              </p14:nvContentPartPr>
              <p14:xfrm>
                <a:off x="7503445" y="1774649"/>
                <a:ext cx="235080" cy="14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4FE00F8-5B0A-B248-27CB-B9F1D87038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4445" y="1765649"/>
                  <a:ext cx="252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2E2496-40B2-4133-3D96-6D3B1861CFED}"/>
                    </a:ext>
                  </a:extLst>
                </p14:cNvPr>
                <p14:cNvContentPartPr/>
                <p14:nvPr/>
              </p14:nvContentPartPr>
              <p14:xfrm>
                <a:off x="7593445" y="1714889"/>
                <a:ext cx="87120" cy="19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2E2496-40B2-4133-3D96-6D3B1861CF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84445" y="1706249"/>
                  <a:ext cx="10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F04424-2C63-0064-A10C-010CB7E4CFA2}"/>
                    </a:ext>
                  </a:extLst>
                </p14:cNvPr>
                <p14:cNvContentPartPr/>
                <p14:nvPr/>
              </p14:nvContentPartPr>
              <p14:xfrm>
                <a:off x="7515325" y="1833329"/>
                <a:ext cx="134280" cy="4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F04424-2C63-0064-A10C-010CB7E4CF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6685" y="1824329"/>
                  <a:ext cx="151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9363B0-6056-90F9-BA63-C0E9500ACDF0}"/>
              </a:ext>
            </a:extLst>
          </p:cNvPr>
          <p:cNvGrpSpPr/>
          <p:nvPr/>
        </p:nvGrpSpPr>
        <p:grpSpPr>
          <a:xfrm>
            <a:off x="8499205" y="1479449"/>
            <a:ext cx="712800" cy="365400"/>
            <a:chOff x="8499205" y="1479449"/>
            <a:chExt cx="7128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53BC0B-23CB-D817-97A7-30654D4E355B}"/>
                    </a:ext>
                  </a:extLst>
                </p14:cNvPr>
                <p14:cNvContentPartPr/>
                <p14:nvPr/>
              </p14:nvContentPartPr>
              <p14:xfrm>
                <a:off x="8634565" y="1479449"/>
                <a:ext cx="167040" cy="36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53BC0B-23CB-D817-97A7-30654D4E35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5565" y="1470809"/>
                  <a:ext cx="184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84EAD9-D6AB-6432-475D-06C4A37BCDC0}"/>
                    </a:ext>
                  </a:extLst>
                </p14:cNvPr>
                <p14:cNvContentPartPr/>
                <p14:nvPr/>
              </p14:nvContentPartPr>
              <p14:xfrm>
                <a:off x="8499205" y="1700489"/>
                <a:ext cx="412920" cy="13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84EAD9-D6AB-6432-475D-06C4A37BCDC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90205" y="1691489"/>
                  <a:ext cx="430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056985-159D-4FC4-7FD3-A21D6655A98B}"/>
                    </a:ext>
                  </a:extLst>
                </p14:cNvPr>
                <p14:cNvContentPartPr/>
                <p14:nvPr/>
              </p14:nvContentPartPr>
              <p14:xfrm>
                <a:off x="8966125" y="1688249"/>
                <a:ext cx="245880" cy="124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056985-159D-4FC4-7FD3-A21D6655A9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57125" y="1679249"/>
                  <a:ext cx="2635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D9F14BF-E8AF-D4D2-AC47-83251447BF41}"/>
              </a:ext>
            </a:extLst>
          </p:cNvPr>
          <p:cNvGrpSpPr/>
          <p:nvPr/>
        </p:nvGrpSpPr>
        <p:grpSpPr>
          <a:xfrm>
            <a:off x="9522685" y="1358489"/>
            <a:ext cx="2234880" cy="544680"/>
            <a:chOff x="9522685" y="1358489"/>
            <a:chExt cx="22348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AA213A-7C9A-DC6F-2846-44389547A075}"/>
                    </a:ext>
                  </a:extLst>
                </p14:cNvPr>
                <p14:cNvContentPartPr/>
                <p14:nvPr/>
              </p14:nvContentPartPr>
              <p14:xfrm>
                <a:off x="9522685" y="1536329"/>
                <a:ext cx="411840" cy="23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AA213A-7C9A-DC6F-2846-44389547A0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13685" y="1527329"/>
                  <a:ext cx="42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CC4526-AB5D-8728-D440-AD5FAE045F78}"/>
                    </a:ext>
                  </a:extLst>
                </p14:cNvPr>
                <p14:cNvContentPartPr/>
                <p14:nvPr/>
              </p14:nvContentPartPr>
              <p14:xfrm>
                <a:off x="10114165" y="1403129"/>
                <a:ext cx="53280" cy="155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CC4526-AB5D-8728-D440-AD5FAE045F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05165" y="1394489"/>
                  <a:ext cx="70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E1B890E-59E5-F8B1-2689-4A7C36E41ECB}"/>
                    </a:ext>
                  </a:extLst>
                </p14:cNvPr>
                <p14:cNvContentPartPr/>
                <p14:nvPr/>
              </p14:nvContentPartPr>
              <p14:xfrm>
                <a:off x="10030645" y="1411409"/>
                <a:ext cx="237240" cy="165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E1B890E-59E5-F8B1-2689-4A7C36E41E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22005" y="1402769"/>
                  <a:ext cx="254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B74BFF-61EF-8BC6-ED4C-E12F1EDBF957}"/>
                    </a:ext>
                  </a:extLst>
                </p14:cNvPr>
                <p14:cNvContentPartPr/>
                <p14:nvPr/>
              </p14:nvContentPartPr>
              <p14:xfrm>
                <a:off x="10126765" y="1371089"/>
                <a:ext cx="100440" cy="22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B74BFF-61EF-8BC6-ED4C-E12F1EDBF9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17765" y="1362089"/>
                  <a:ext cx="118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BFAE7E-1553-68FA-9F63-0064EE717695}"/>
                    </a:ext>
                  </a:extLst>
                </p14:cNvPr>
                <p14:cNvContentPartPr/>
                <p14:nvPr/>
              </p14:nvContentPartPr>
              <p14:xfrm>
                <a:off x="9967285" y="1483769"/>
                <a:ext cx="285120" cy="2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BFAE7E-1553-68FA-9F63-0064EE7176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58285" y="1474769"/>
                  <a:ext cx="302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1AEA19-58BC-B72E-E68F-9289E59CE86A}"/>
                    </a:ext>
                  </a:extLst>
                </p14:cNvPr>
                <p14:cNvContentPartPr/>
                <p14:nvPr/>
              </p14:nvContentPartPr>
              <p14:xfrm>
                <a:off x="10222525" y="1550369"/>
                <a:ext cx="283320" cy="221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1AEA19-58BC-B72E-E68F-9289E59CE8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13885" y="1541369"/>
                  <a:ext cx="300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CFB23C-BE1F-1646-B8ED-9F57775EDC1E}"/>
                    </a:ext>
                  </a:extLst>
                </p14:cNvPr>
                <p14:cNvContentPartPr/>
                <p14:nvPr/>
              </p14:nvContentPartPr>
              <p14:xfrm>
                <a:off x="10704925" y="1515809"/>
                <a:ext cx="346680" cy="210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CFB23C-BE1F-1646-B8ED-9F57775EDC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96285" y="1507169"/>
                  <a:ext cx="36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07768F-0BF2-6133-FC6D-F34FF24A8078}"/>
                    </a:ext>
                  </a:extLst>
                </p14:cNvPr>
                <p14:cNvContentPartPr/>
                <p14:nvPr/>
              </p14:nvContentPartPr>
              <p14:xfrm>
                <a:off x="11199205" y="1358489"/>
                <a:ext cx="99000" cy="15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07768F-0BF2-6133-FC6D-F34FF24A80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90205" y="1349489"/>
                  <a:ext cx="116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077F26-5070-EBE2-2432-2CD259ABBD14}"/>
                    </a:ext>
                  </a:extLst>
                </p14:cNvPr>
                <p14:cNvContentPartPr/>
                <p14:nvPr/>
              </p14:nvContentPartPr>
              <p14:xfrm>
                <a:off x="11103805" y="1435529"/>
                <a:ext cx="182520" cy="1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077F26-5070-EBE2-2432-2CD259ABBD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94805" y="1426529"/>
                  <a:ext cx="20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85B1F3-D1AB-F6EC-5585-DB7F582ABDB1}"/>
                    </a:ext>
                  </a:extLst>
                </p14:cNvPr>
                <p14:cNvContentPartPr/>
                <p14:nvPr/>
              </p14:nvContentPartPr>
              <p14:xfrm>
                <a:off x="11124685" y="1409249"/>
                <a:ext cx="251640" cy="7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85B1F3-D1AB-F6EC-5585-DB7F582ABD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15685" y="1400249"/>
                  <a:ext cx="269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5C1F63F-08A6-DED1-4D8F-F4490FCF6088}"/>
                    </a:ext>
                  </a:extLst>
                </p14:cNvPr>
                <p14:cNvContentPartPr/>
                <p14:nvPr/>
              </p14:nvContentPartPr>
              <p14:xfrm>
                <a:off x="11191645" y="1371089"/>
                <a:ext cx="82080" cy="172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5C1F63F-08A6-DED1-4D8F-F4490FCF60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82645" y="1362449"/>
                  <a:ext cx="99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BFB421-EBDA-5EBF-50AD-D5DFA587FDE8}"/>
                    </a:ext>
                  </a:extLst>
                </p14:cNvPr>
                <p14:cNvContentPartPr/>
                <p14:nvPr/>
              </p14:nvContentPartPr>
              <p14:xfrm>
                <a:off x="11066365" y="1739729"/>
                <a:ext cx="244800" cy="163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BFB421-EBDA-5EBF-50AD-D5DFA587FD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57725" y="1731089"/>
                  <a:ext cx="262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24921B-28C7-33C8-BB71-9BD40CB856D0}"/>
                    </a:ext>
                  </a:extLst>
                </p14:cNvPr>
                <p14:cNvContentPartPr/>
                <p14:nvPr/>
              </p14:nvContentPartPr>
              <p14:xfrm>
                <a:off x="11369125" y="1695089"/>
                <a:ext cx="151920" cy="18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24921B-28C7-33C8-BB71-9BD40CB856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60485" y="1686449"/>
                  <a:ext cx="169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E78305-1532-93BF-0691-6E8C08EA0E5D}"/>
                    </a:ext>
                  </a:extLst>
                </p14:cNvPr>
                <p14:cNvContentPartPr/>
                <p14:nvPr/>
              </p14:nvContentPartPr>
              <p14:xfrm>
                <a:off x="11563525" y="1724249"/>
                <a:ext cx="58320" cy="169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E78305-1532-93BF-0691-6E8C08EA0E5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54525" y="1715609"/>
                  <a:ext cx="75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B2073B-A6AF-6A0B-7021-1CC13E2B30BA}"/>
                    </a:ext>
                  </a:extLst>
                </p14:cNvPr>
                <p14:cNvContentPartPr/>
                <p14:nvPr/>
              </p14:nvContentPartPr>
              <p14:xfrm>
                <a:off x="11489725" y="1716689"/>
                <a:ext cx="267840" cy="169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B2073B-A6AF-6A0B-7021-1CC13E2B30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81085" y="1708049"/>
                  <a:ext cx="2854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40549E5-9505-75EE-6505-6012C772B75A}"/>
              </a:ext>
            </a:extLst>
          </p:cNvPr>
          <p:cNvGrpSpPr/>
          <p:nvPr/>
        </p:nvGrpSpPr>
        <p:grpSpPr>
          <a:xfrm>
            <a:off x="5996845" y="2907209"/>
            <a:ext cx="1113120" cy="950400"/>
            <a:chOff x="5996845" y="2907209"/>
            <a:chExt cx="1113120" cy="9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4C31F6-4FB4-53F2-0404-53E56F5849B0}"/>
                    </a:ext>
                  </a:extLst>
                </p14:cNvPr>
                <p14:cNvContentPartPr/>
                <p14:nvPr/>
              </p14:nvContentPartPr>
              <p14:xfrm>
                <a:off x="6170005" y="3051569"/>
                <a:ext cx="291600" cy="271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4C31F6-4FB4-53F2-0404-53E56F5849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1005" y="3042929"/>
                  <a:ext cx="309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FF4A91-275C-0D9F-2B86-CE0D5CC3FD99}"/>
                    </a:ext>
                  </a:extLst>
                </p14:cNvPr>
                <p14:cNvContentPartPr/>
                <p14:nvPr/>
              </p14:nvContentPartPr>
              <p14:xfrm>
                <a:off x="6469885" y="3109889"/>
                <a:ext cx="326880" cy="20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FF4A91-275C-0D9F-2B86-CE0D5CC3FD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61245" y="3101249"/>
                  <a:ext cx="344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6E57FF-FD50-FB81-402D-4FC0EB86EADB}"/>
                    </a:ext>
                  </a:extLst>
                </p14:cNvPr>
                <p14:cNvContentPartPr/>
                <p14:nvPr/>
              </p14:nvContentPartPr>
              <p14:xfrm>
                <a:off x="6916285" y="2925569"/>
                <a:ext cx="59400" cy="17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6E57FF-FD50-FB81-402D-4FC0EB86EA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7645" y="2916569"/>
                  <a:ext cx="77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FEA794-FA26-2200-2F04-D53A6AD89CC9}"/>
                    </a:ext>
                  </a:extLst>
                </p14:cNvPr>
                <p14:cNvContentPartPr/>
                <p14:nvPr/>
              </p14:nvContentPartPr>
              <p14:xfrm>
                <a:off x="6865165" y="2948969"/>
                <a:ext cx="244800" cy="15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FEA794-FA26-2200-2F04-D53A6AD89C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56165" y="2940329"/>
                  <a:ext cx="262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34C7F5-7892-9A26-BD5C-CAE49846C298}"/>
                    </a:ext>
                  </a:extLst>
                </p14:cNvPr>
                <p14:cNvContentPartPr/>
                <p14:nvPr/>
              </p14:nvContentPartPr>
              <p14:xfrm>
                <a:off x="6935725" y="2907209"/>
                <a:ext cx="81000" cy="205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34C7F5-7892-9A26-BD5C-CAE49846C2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6725" y="2898209"/>
                  <a:ext cx="9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443511-E924-98A6-DA85-2A8BF5F9B098}"/>
                    </a:ext>
                  </a:extLst>
                </p14:cNvPr>
                <p14:cNvContentPartPr/>
                <p14:nvPr/>
              </p14:nvContentPartPr>
              <p14:xfrm>
                <a:off x="6866605" y="3015209"/>
                <a:ext cx="138240" cy="3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443511-E924-98A6-DA85-2A8BF5F9B09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57605" y="3006209"/>
                  <a:ext cx="15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99225F-447A-6F9B-C9D3-FECA05506B77}"/>
                    </a:ext>
                  </a:extLst>
                </p14:cNvPr>
                <p14:cNvContentPartPr/>
                <p14:nvPr/>
              </p14:nvContentPartPr>
              <p14:xfrm>
                <a:off x="5996845" y="3389969"/>
                <a:ext cx="905760" cy="7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99225F-447A-6F9B-C9D3-FECA05506B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87845" y="3381329"/>
                  <a:ext cx="923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86C00D-ED8E-300B-F470-5466F3C922B3}"/>
                    </a:ext>
                  </a:extLst>
                </p14:cNvPr>
                <p14:cNvContentPartPr/>
                <p14:nvPr/>
              </p14:nvContentPartPr>
              <p14:xfrm>
                <a:off x="6308965" y="3582929"/>
                <a:ext cx="348480" cy="27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86C00D-ED8E-300B-F470-5466F3C922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00325" y="3573929"/>
                  <a:ext cx="366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42B4726-D4CE-0022-1D40-BC72C47E99DD}"/>
                    </a:ext>
                  </a:extLst>
                </p14:cNvPr>
                <p14:cNvContentPartPr/>
                <p14:nvPr/>
              </p14:nvContentPartPr>
              <p14:xfrm>
                <a:off x="6855085" y="3533249"/>
                <a:ext cx="20160" cy="174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42B4726-D4CE-0022-1D40-BC72C47E99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46085" y="3524249"/>
                  <a:ext cx="3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9D4574-00E1-11E8-A3E9-F7C6D600AE4A}"/>
                    </a:ext>
                  </a:extLst>
                </p14:cNvPr>
                <p14:cNvContentPartPr/>
                <p14:nvPr/>
              </p14:nvContentPartPr>
              <p14:xfrm>
                <a:off x="6702805" y="3536489"/>
                <a:ext cx="264240" cy="168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9D4574-00E1-11E8-A3E9-F7C6D600AE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94165" y="3527849"/>
                  <a:ext cx="281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06B08D6-0C15-412E-D494-9DF49A825E61}"/>
                    </a:ext>
                  </a:extLst>
                </p14:cNvPr>
                <p14:cNvContentPartPr/>
                <p14:nvPr/>
              </p14:nvContentPartPr>
              <p14:xfrm>
                <a:off x="6731605" y="3493649"/>
                <a:ext cx="157680" cy="218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06B08D6-0C15-412E-D494-9DF49A825E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22965" y="3484649"/>
                  <a:ext cx="175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E51A8F6-0EC2-0925-92CB-93E932968F80}"/>
              </a:ext>
            </a:extLst>
          </p:cNvPr>
          <p:cNvGrpSpPr/>
          <p:nvPr/>
        </p:nvGrpSpPr>
        <p:grpSpPr>
          <a:xfrm>
            <a:off x="7758685" y="3073529"/>
            <a:ext cx="691560" cy="340200"/>
            <a:chOff x="7758685" y="3073529"/>
            <a:chExt cx="6915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FC151D-6659-60CA-4654-118E747DF213}"/>
                    </a:ext>
                  </a:extLst>
                </p14:cNvPr>
                <p14:cNvContentPartPr/>
                <p14:nvPr/>
              </p14:nvContentPartPr>
              <p14:xfrm>
                <a:off x="7833565" y="3073529"/>
                <a:ext cx="112680" cy="34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FC151D-6659-60CA-4654-118E747DF21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24565" y="3064889"/>
                  <a:ext cx="130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51A8F3-525C-47FA-B65B-4E81C87A971D}"/>
                    </a:ext>
                  </a:extLst>
                </p14:cNvPr>
                <p14:cNvContentPartPr/>
                <p14:nvPr/>
              </p14:nvContentPartPr>
              <p14:xfrm>
                <a:off x="7758685" y="3246689"/>
                <a:ext cx="225360" cy="3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51A8F3-525C-47FA-B65B-4E81C87A97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49685" y="3237689"/>
                  <a:ext cx="243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7DCB48-A576-1BC2-D962-FF1AC08889D6}"/>
                    </a:ext>
                  </a:extLst>
                </p14:cNvPr>
                <p14:cNvContentPartPr/>
                <p14:nvPr/>
              </p14:nvContentPartPr>
              <p14:xfrm>
                <a:off x="8016085" y="3215369"/>
                <a:ext cx="136440" cy="11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7DCB48-A576-1BC2-D962-FF1AC08889D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07085" y="3206369"/>
                  <a:ext cx="154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A2B651C-EDF9-52D8-9965-179AF2FE9065}"/>
                    </a:ext>
                  </a:extLst>
                </p14:cNvPr>
                <p14:cNvContentPartPr/>
                <p14:nvPr/>
              </p14:nvContentPartPr>
              <p14:xfrm>
                <a:off x="8285005" y="3185849"/>
                <a:ext cx="165240" cy="14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A2B651C-EDF9-52D8-9965-179AF2FE90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76005" y="3177209"/>
                  <a:ext cx="18288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DB60223-9993-D08F-3856-A70811012447}"/>
                  </a:ext>
                </a:extLst>
              </p14:cNvPr>
              <p14:cNvContentPartPr/>
              <p14:nvPr/>
            </p14:nvContentPartPr>
            <p14:xfrm>
              <a:off x="9211645" y="3015569"/>
              <a:ext cx="240480" cy="248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DB60223-9993-D08F-3856-A7081101244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202645" y="3006929"/>
                <a:ext cx="25812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3C3FE44-F0AB-C997-D6EB-6B4E4D359A13}"/>
              </a:ext>
            </a:extLst>
          </p:cNvPr>
          <p:cNvGrpSpPr/>
          <p:nvPr/>
        </p:nvGrpSpPr>
        <p:grpSpPr>
          <a:xfrm>
            <a:off x="9834445" y="2745209"/>
            <a:ext cx="482760" cy="314280"/>
            <a:chOff x="9834445" y="2745209"/>
            <a:chExt cx="4827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3EEF17-35C8-2DD8-1E9F-085571AD9B8A}"/>
                    </a:ext>
                  </a:extLst>
                </p14:cNvPr>
                <p14:cNvContentPartPr/>
                <p14:nvPr/>
              </p14:nvContentPartPr>
              <p14:xfrm>
                <a:off x="9834445" y="2745209"/>
                <a:ext cx="243360" cy="311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3EEF17-35C8-2DD8-1E9F-085571AD9B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25805" y="2736209"/>
                  <a:ext cx="261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C0D893-506C-7152-D34F-7E64138BD6F3}"/>
                    </a:ext>
                  </a:extLst>
                </p14:cNvPr>
                <p14:cNvContentPartPr/>
                <p14:nvPr/>
              </p14:nvContentPartPr>
              <p14:xfrm>
                <a:off x="10135765" y="2904689"/>
                <a:ext cx="181440" cy="15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C0D893-506C-7152-D34F-7E64138BD6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27125" y="2895689"/>
                  <a:ext cx="1990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89211-840E-0D57-09C0-8E6566F636B3}"/>
              </a:ext>
            </a:extLst>
          </p:cNvPr>
          <p:cNvGrpSpPr/>
          <p:nvPr/>
        </p:nvGrpSpPr>
        <p:grpSpPr>
          <a:xfrm>
            <a:off x="9773965" y="3211049"/>
            <a:ext cx="482040" cy="470160"/>
            <a:chOff x="9773965" y="3211049"/>
            <a:chExt cx="4820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C94A86-BE3A-3EDF-1E40-DF15A7EF9B00}"/>
                    </a:ext>
                  </a:extLst>
                </p14:cNvPr>
                <p14:cNvContentPartPr/>
                <p14:nvPr/>
              </p14:nvContentPartPr>
              <p14:xfrm>
                <a:off x="9773965" y="3211049"/>
                <a:ext cx="482040" cy="2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C94A86-BE3A-3EDF-1E40-DF15A7EF9B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65325" y="3202049"/>
                  <a:ext cx="499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DE0EC1-400C-6F28-B1BC-F4E5CDFB33AB}"/>
                    </a:ext>
                  </a:extLst>
                </p14:cNvPr>
                <p14:cNvContentPartPr/>
                <p14:nvPr/>
              </p14:nvContentPartPr>
              <p14:xfrm>
                <a:off x="9850285" y="3334169"/>
                <a:ext cx="217080" cy="34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DE0EC1-400C-6F28-B1BC-F4E5CDFB33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41645" y="3325529"/>
                  <a:ext cx="234720" cy="36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AE145DE-D410-BA44-7092-C9F389AC0421}"/>
                  </a:ext>
                </a:extLst>
              </p14:cNvPr>
              <p14:cNvContentPartPr/>
              <p14:nvPr/>
            </p14:nvContentPartPr>
            <p14:xfrm>
              <a:off x="5712085" y="4716929"/>
              <a:ext cx="293400" cy="288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AE145DE-D410-BA44-7092-C9F389AC04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703445" y="4707929"/>
                <a:ext cx="3110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2B852A0-7E59-A108-ACDB-47A77472EA83}"/>
                  </a:ext>
                </a:extLst>
              </p14:cNvPr>
              <p14:cNvContentPartPr/>
              <p14:nvPr/>
            </p14:nvContentPartPr>
            <p14:xfrm>
              <a:off x="7431805" y="4545929"/>
              <a:ext cx="750960" cy="435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2B852A0-7E59-A108-ACDB-47A77472EA8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422805" y="4537289"/>
                <a:ext cx="76860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E408CA6-783C-0F01-A7D3-F369E1D91743}"/>
              </a:ext>
            </a:extLst>
          </p:cNvPr>
          <p:cNvGrpSpPr/>
          <p:nvPr/>
        </p:nvGrpSpPr>
        <p:grpSpPr>
          <a:xfrm>
            <a:off x="8670205" y="2799569"/>
            <a:ext cx="573480" cy="458280"/>
            <a:chOff x="8670205" y="2799569"/>
            <a:chExt cx="57348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43A200A-C02B-36EA-45E6-EB9E2BB81C15}"/>
                    </a:ext>
                  </a:extLst>
                </p14:cNvPr>
                <p14:cNvContentPartPr/>
                <p14:nvPr/>
              </p14:nvContentPartPr>
              <p14:xfrm>
                <a:off x="8670205" y="3044729"/>
                <a:ext cx="307800" cy="213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43A200A-C02B-36EA-45E6-EB9E2BB81C1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61205" y="3036089"/>
                  <a:ext cx="325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5976866-D8C8-811F-39B5-804FEAE11867}"/>
                    </a:ext>
                  </a:extLst>
                </p14:cNvPr>
                <p14:cNvContentPartPr/>
                <p14:nvPr/>
              </p14:nvContentPartPr>
              <p14:xfrm>
                <a:off x="9085645" y="2850689"/>
                <a:ext cx="105480" cy="131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5976866-D8C8-811F-39B5-804FEAE118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76645" y="2841689"/>
                  <a:ext cx="123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7E5362D-BB92-F717-FCA5-EFE1961EAD6C}"/>
                    </a:ext>
                  </a:extLst>
                </p14:cNvPr>
                <p14:cNvContentPartPr/>
                <p14:nvPr/>
              </p14:nvContentPartPr>
              <p14:xfrm>
                <a:off x="9011845" y="2828729"/>
                <a:ext cx="231840" cy="167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7E5362D-BB92-F717-FCA5-EFE1961EAD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03205" y="2820089"/>
                  <a:ext cx="249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18CFDE-4F5B-47B5-BA27-C162DECC0E8A}"/>
                    </a:ext>
                  </a:extLst>
                </p14:cNvPr>
                <p14:cNvContentPartPr/>
                <p14:nvPr/>
              </p14:nvContentPartPr>
              <p14:xfrm>
                <a:off x="9163765" y="2799569"/>
                <a:ext cx="31320" cy="21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18CFDE-4F5B-47B5-BA27-C162DECC0E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54765" y="2790929"/>
                  <a:ext cx="48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0E1AD4-B54E-B5B0-8074-5425C3FD52AE}"/>
                    </a:ext>
                  </a:extLst>
                </p14:cNvPr>
                <p14:cNvContentPartPr/>
                <p14:nvPr/>
              </p14:nvContentPartPr>
              <p14:xfrm>
                <a:off x="8937685" y="2950769"/>
                <a:ext cx="293040" cy="10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0E1AD4-B54E-B5B0-8074-5425C3FD52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29045" y="2942129"/>
                  <a:ext cx="310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6B2BD08-87F9-D102-4571-0D21B3BC813E}"/>
              </a:ext>
            </a:extLst>
          </p:cNvPr>
          <p:cNvGrpSpPr/>
          <p:nvPr/>
        </p:nvGrpSpPr>
        <p:grpSpPr>
          <a:xfrm>
            <a:off x="8543125" y="4336769"/>
            <a:ext cx="1933920" cy="893160"/>
            <a:chOff x="8543125" y="4336769"/>
            <a:chExt cx="193392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4041D1-9F5D-4F1F-E8EC-75B1E5A8399B}"/>
                    </a:ext>
                  </a:extLst>
                </p14:cNvPr>
                <p14:cNvContentPartPr/>
                <p14:nvPr/>
              </p14:nvContentPartPr>
              <p14:xfrm>
                <a:off x="8543125" y="4688129"/>
                <a:ext cx="375480" cy="225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4041D1-9F5D-4F1F-E8EC-75B1E5A839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34485" y="4679129"/>
                  <a:ext cx="393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6E849E-3BF6-4B93-00B5-82B7C813FB10}"/>
                    </a:ext>
                  </a:extLst>
                </p14:cNvPr>
                <p14:cNvContentPartPr/>
                <p14:nvPr/>
              </p14:nvContentPartPr>
              <p14:xfrm>
                <a:off x="9107605" y="4493369"/>
                <a:ext cx="39240" cy="212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6E849E-3BF6-4B93-00B5-82B7C813FB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8965" y="4484729"/>
                  <a:ext cx="56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9C7E9C-015B-0FE6-1A13-670236813056}"/>
                    </a:ext>
                  </a:extLst>
                </p14:cNvPr>
                <p14:cNvContentPartPr/>
                <p14:nvPr/>
              </p14:nvContentPartPr>
              <p14:xfrm>
                <a:off x="9006805" y="4495529"/>
                <a:ext cx="315720" cy="19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9C7E9C-015B-0FE6-1A13-6702368130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98165" y="4486529"/>
                  <a:ext cx="333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50C39EB-B54F-4F10-D575-A690354BE015}"/>
                    </a:ext>
                  </a:extLst>
                </p14:cNvPr>
                <p14:cNvContentPartPr/>
                <p14:nvPr/>
              </p14:nvContentPartPr>
              <p14:xfrm>
                <a:off x="8963965" y="4559249"/>
                <a:ext cx="257040" cy="90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50C39EB-B54F-4F10-D575-A690354BE01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54965" y="4550249"/>
                  <a:ext cx="27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46717B-F04E-A8C1-CB12-68C391624126}"/>
                    </a:ext>
                  </a:extLst>
                </p14:cNvPr>
                <p14:cNvContentPartPr/>
                <p14:nvPr/>
              </p14:nvContentPartPr>
              <p14:xfrm>
                <a:off x="9079165" y="4462769"/>
                <a:ext cx="120600" cy="21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46717B-F04E-A8C1-CB12-68C3916241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70165" y="4454129"/>
                  <a:ext cx="138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3EF1C0-8A3D-50A8-F5C9-DDE967D4993B}"/>
                    </a:ext>
                  </a:extLst>
                </p14:cNvPr>
                <p14:cNvContentPartPr/>
                <p14:nvPr/>
              </p14:nvContentPartPr>
              <p14:xfrm>
                <a:off x="9394165" y="4639169"/>
                <a:ext cx="264960" cy="243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3EF1C0-8A3D-50A8-F5C9-DDE967D4993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85525" y="4630529"/>
                  <a:ext cx="28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D73C729-86E2-ABA3-32AC-E44A8148A52A}"/>
                    </a:ext>
                  </a:extLst>
                </p14:cNvPr>
                <p14:cNvContentPartPr/>
                <p14:nvPr/>
              </p14:nvContentPartPr>
              <p14:xfrm>
                <a:off x="10000045" y="4336769"/>
                <a:ext cx="244080" cy="282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D73C729-86E2-ABA3-32AC-E44A8148A5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91045" y="4328129"/>
                  <a:ext cx="261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3FA053D-2DDA-7003-DB82-A70BF91FFC82}"/>
                    </a:ext>
                  </a:extLst>
                </p14:cNvPr>
                <p14:cNvContentPartPr/>
                <p14:nvPr/>
              </p14:nvContentPartPr>
              <p14:xfrm>
                <a:off x="10246285" y="4496969"/>
                <a:ext cx="230760" cy="147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3FA053D-2DDA-7003-DB82-A70BF91FFC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37285" y="4487969"/>
                  <a:ext cx="248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EDCA32-EB69-5162-C523-2E922A8841A7}"/>
                    </a:ext>
                  </a:extLst>
                </p14:cNvPr>
                <p14:cNvContentPartPr/>
                <p14:nvPr/>
              </p14:nvContentPartPr>
              <p14:xfrm>
                <a:off x="9841645" y="4734929"/>
                <a:ext cx="579960" cy="82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EDCA32-EB69-5162-C523-2E922A8841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2645" y="4726289"/>
                  <a:ext cx="59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FFA4208-8835-6ED1-BAD2-C0C979E41322}"/>
                    </a:ext>
                  </a:extLst>
                </p14:cNvPr>
                <p14:cNvContentPartPr/>
                <p14:nvPr/>
              </p14:nvContentPartPr>
              <p14:xfrm>
                <a:off x="10033525" y="4850489"/>
                <a:ext cx="239400" cy="37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FFA4208-8835-6ED1-BAD2-C0C979E413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24525" y="4841849"/>
                  <a:ext cx="25704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1B7706E-DC50-5491-2391-BE64EC9E3464}"/>
              </a:ext>
            </a:extLst>
          </p:cNvPr>
          <p:cNvGrpSpPr/>
          <p:nvPr/>
        </p:nvGrpSpPr>
        <p:grpSpPr>
          <a:xfrm>
            <a:off x="3643885" y="2894249"/>
            <a:ext cx="2055960" cy="2283120"/>
            <a:chOff x="3643885" y="2894249"/>
            <a:chExt cx="2055960" cy="22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4CDDF8-9DF9-1B73-07CC-C6D2C6C56A54}"/>
                    </a:ext>
                  </a:extLst>
                </p14:cNvPr>
                <p14:cNvContentPartPr/>
                <p14:nvPr/>
              </p14:nvContentPartPr>
              <p14:xfrm>
                <a:off x="4759165" y="3033929"/>
                <a:ext cx="354240" cy="346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4CDDF8-9DF9-1B73-07CC-C6D2C6C56A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0165" y="3025289"/>
                  <a:ext cx="371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B2A8A7B-628C-8392-BADA-46A310D14320}"/>
                    </a:ext>
                  </a:extLst>
                </p14:cNvPr>
                <p14:cNvContentPartPr/>
                <p14:nvPr/>
              </p14:nvContentPartPr>
              <p14:xfrm>
                <a:off x="4771405" y="3188369"/>
                <a:ext cx="244080" cy="3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B2A8A7B-628C-8392-BADA-46A310D143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62405" y="3179369"/>
                  <a:ext cx="261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89792B-8624-1AD8-3CB9-5CE65AB3A5D6}"/>
                    </a:ext>
                  </a:extLst>
                </p14:cNvPr>
                <p14:cNvContentPartPr/>
                <p14:nvPr/>
              </p14:nvContentPartPr>
              <p14:xfrm>
                <a:off x="4723525" y="2995409"/>
                <a:ext cx="26280" cy="13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89792B-8624-1AD8-3CB9-5CE65AB3A5D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14525" y="2986409"/>
                  <a:ext cx="43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61202BA-18EF-5CDF-5AE1-4B098171C30A}"/>
                    </a:ext>
                  </a:extLst>
                </p14:cNvPr>
                <p14:cNvContentPartPr/>
                <p14:nvPr/>
              </p14:nvContentPartPr>
              <p14:xfrm>
                <a:off x="5131405" y="2928449"/>
                <a:ext cx="144360" cy="10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61202BA-18EF-5CDF-5AE1-4B098171C30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22405" y="2919809"/>
                  <a:ext cx="162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4B8E3D9-006F-0918-FAB0-8C23AA763B34}"/>
                    </a:ext>
                  </a:extLst>
                </p14:cNvPr>
                <p14:cNvContentPartPr/>
                <p14:nvPr/>
              </p14:nvContentPartPr>
              <p14:xfrm>
                <a:off x="5328685" y="3162449"/>
                <a:ext cx="246960" cy="176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4B8E3D9-006F-0918-FAB0-8C23AA763B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19685" y="3153809"/>
                  <a:ext cx="264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44EF26-493E-67B0-A49B-8942FD8F5B93}"/>
                    </a:ext>
                  </a:extLst>
                </p14:cNvPr>
                <p14:cNvContentPartPr/>
                <p14:nvPr/>
              </p14:nvContentPartPr>
              <p14:xfrm>
                <a:off x="5561245" y="2947169"/>
                <a:ext cx="138600" cy="157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44EF26-493E-67B0-A49B-8942FD8F5B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52245" y="2938529"/>
                  <a:ext cx="15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955F5D8-BC01-3495-7D0E-A880FC777A46}"/>
                    </a:ext>
                  </a:extLst>
                </p14:cNvPr>
                <p14:cNvContentPartPr/>
                <p14:nvPr/>
              </p14:nvContentPartPr>
              <p14:xfrm>
                <a:off x="4621285" y="3481409"/>
                <a:ext cx="1048320" cy="48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955F5D8-BC01-3495-7D0E-A880FC777A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12285" y="3472409"/>
                  <a:ext cx="106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9A5B126-6E7C-0537-0403-FE3C424B9D8F}"/>
                    </a:ext>
                  </a:extLst>
                </p14:cNvPr>
                <p14:cNvContentPartPr/>
                <p14:nvPr/>
              </p14:nvContentPartPr>
              <p14:xfrm>
                <a:off x="4769605" y="3756089"/>
                <a:ext cx="228600" cy="15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9A5B126-6E7C-0537-0403-FE3C424B9D8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60605" y="3747089"/>
                  <a:ext cx="246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163111-3E9F-F232-13DD-2983724FB836}"/>
                    </a:ext>
                  </a:extLst>
                </p14:cNvPr>
                <p14:cNvContentPartPr/>
                <p14:nvPr/>
              </p14:nvContentPartPr>
              <p14:xfrm>
                <a:off x="5032405" y="3573929"/>
                <a:ext cx="134280" cy="349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163111-3E9F-F232-13DD-2983724FB83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3765" y="3564929"/>
                  <a:ext cx="151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2459DA-1036-DEED-B051-405685C585B1}"/>
                    </a:ext>
                  </a:extLst>
                </p14:cNvPr>
                <p14:cNvContentPartPr/>
                <p14:nvPr/>
              </p14:nvContentPartPr>
              <p14:xfrm>
                <a:off x="5341645" y="3622169"/>
                <a:ext cx="199080" cy="294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2459DA-1036-DEED-B051-405685C585B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33005" y="3613529"/>
                  <a:ext cx="216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63C291-9AF1-CC56-8707-DADB9C88A351}"/>
                    </a:ext>
                  </a:extLst>
                </p14:cNvPr>
                <p14:cNvContentPartPr/>
                <p14:nvPr/>
              </p14:nvContentPartPr>
              <p14:xfrm>
                <a:off x="5558005" y="3638009"/>
                <a:ext cx="92520" cy="95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63C291-9AF1-CC56-8707-DADB9C88A35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49005" y="3629009"/>
                  <a:ext cx="110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6C021E2-8E71-068C-66C3-A69C048002DD}"/>
                    </a:ext>
                  </a:extLst>
                </p14:cNvPr>
                <p14:cNvContentPartPr/>
                <p14:nvPr/>
              </p14:nvContentPartPr>
              <p14:xfrm>
                <a:off x="3643885" y="2894249"/>
                <a:ext cx="918360" cy="2283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6C021E2-8E71-068C-66C3-A69C048002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34885" y="2885609"/>
                  <a:ext cx="936000" cy="23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130A033-B616-A16B-6F4C-724BE50ED504}"/>
                  </a:ext>
                </a:extLst>
              </p14:cNvPr>
              <p14:cNvContentPartPr/>
              <p14:nvPr/>
            </p14:nvContentPartPr>
            <p14:xfrm>
              <a:off x="6404725" y="1330409"/>
              <a:ext cx="305640" cy="1031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130A033-B616-A16B-6F4C-724BE50ED50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386725" y="1312409"/>
                <a:ext cx="3412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7886E81-19E9-75AD-30C9-5D37FD56F7AE}"/>
                  </a:ext>
                </a:extLst>
              </p14:cNvPr>
              <p14:cNvContentPartPr/>
              <p14:nvPr/>
            </p14:nvContentPartPr>
            <p14:xfrm>
              <a:off x="7695325" y="1282529"/>
              <a:ext cx="245520" cy="1060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7886E81-19E9-75AD-30C9-5D37FD56F7A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677685" y="1264529"/>
                <a:ext cx="281160" cy="10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22AAC00-6661-02CD-1BE1-22BAFA789420}"/>
              </a:ext>
            </a:extLst>
          </p:cNvPr>
          <p:cNvGrpSpPr/>
          <p:nvPr/>
        </p:nvGrpSpPr>
        <p:grpSpPr>
          <a:xfrm>
            <a:off x="1724365" y="2344169"/>
            <a:ext cx="4603680" cy="1233360"/>
            <a:chOff x="1724365" y="2344169"/>
            <a:chExt cx="460368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5BB75A-D892-6470-4EAF-9F55A2445EA7}"/>
                    </a:ext>
                  </a:extLst>
                </p14:cNvPr>
                <p14:cNvContentPartPr/>
                <p14:nvPr/>
              </p14:nvContentPartPr>
              <p14:xfrm>
                <a:off x="1724365" y="2381609"/>
                <a:ext cx="4541760" cy="119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5BB75A-D892-6470-4EAF-9F55A2445EA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06725" y="2363969"/>
                  <a:ext cx="457740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061B6F-E95B-72E2-80F1-9B2EE87680AD}"/>
                    </a:ext>
                  </a:extLst>
                </p14:cNvPr>
                <p14:cNvContentPartPr/>
                <p14:nvPr/>
              </p14:nvContentPartPr>
              <p14:xfrm>
                <a:off x="6087925" y="2344169"/>
                <a:ext cx="240120" cy="160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061B6F-E95B-72E2-80F1-9B2EE87680A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0285" y="2326529"/>
                  <a:ext cx="275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19B416F-A89D-6A15-C01E-25CDA539FAFF}"/>
              </a:ext>
            </a:extLst>
          </p:cNvPr>
          <p:cNvGrpSpPr/>
          <p:nvPr/>
        </p:nvGrpSpPr>
        <p:grpSpPr>
          <a:xfrm>
            <a:off x="338005" y="3438569"/>
            <a:ext cx="2464920" cy="864000"/>
            <a:chOff x="338005" y="3438569"/>
            <a:chExt cx="246492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63DD827-C5BD-FCAE-EF0D-56C8537D6049}"/>
                    </a:ext>
                  </a:extLst>
                </p14:cNvPr>
                <p14:cNvContentPartPr/>
                <p14:nvPr/>
              </p14:nvContentPartPr>
              <p14:xfrm>
                <a:off x="338005" y="3518849"/>
                <a:ext cx="192960" cy="412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63DD827-C5BD-FCAE-EF0D-56C8537D60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0365" y="3500849"/>
                  <a:ext cx="2286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D8537A9-9221-3A18-D680-5127B50D5C28}"/>
                    </a:ext>
                  </a:extLst>
                </p14:cNvPr>
                <p14:cNvContentPartPr/>
                <p14:nvPr/>
              </p14:nvContentPartPr>
              <p14:xfrm>
                <a:off x="589645" y="3686249"/>
                <a:ext cx="307800" cy="21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D8537A9-9221-3A18-D680-5127B50D5C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1645" y="3668249"/>
                  <a:ext cx="343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92A4D95-4AD6-AE6F-F874-9396FAE4CBB5}"/>
                    </a:ext>
                  </a:extLst>
                </p14:cNvPr>
                <p14:cNvContentPartPr/>
                <p14:nvPr/>
              </p14:nvContentPartPr>
              <p14:xfrm>
                <a:off x="1031725" y="3461609"/>
                <a:ext cx="98640" cy="20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92A4D95-4AD6-AE6F-F874-9396FAE4CBB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3725" y="3443609"/>
                  <a:ext cx="134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9348825-74D2-4D5E-2CE7-CB0551E28131}"/>
                    </a:ext>
                  </a:extLst>
                </p14:cNvPr>
                <p14:cNvContentPartPr/>
                <p14:nvPr/>
              </p14:nvContentPartPr>
              <p14:xfrm>
                <a:off x="978805" y="3485369"/>
                <a:ext cx="198000" cy="155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9348825-74D2-4D5E-2CE7-CB0551E281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0805" y="3467369"/>
                  <a:ext cx="233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B88E2CD-79A7-0131-C4E0-45D30777FAE1}"/>
                    </a:ext>
                  </a:extLst>
                </p14:cNvPr>
                <p14:cNvContentPartPr/>
                <p14:nvPr/>
              </p14:nvContentPartPr>
              <p14:xfrm>
                <a:off x="1093645" y="3438569"/>
                <a:ext cx="10080" cy="21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B88E2CD-79A7-0131-C4E0-45D30777FA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5645" y="3420929"/>
                  <a:ext cx="45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E61347-60C8-04D6-66B6-D09C1EC8A5CB}"/>
                    </a:ext>
                  </a:extLst>
                </p14:cNvPr>
                <p14:cNvContentPartPr/>
                <p14:nvPr/>
              </p14:nvContentPartPr>
              <p14:xfrm>
                <a:off x="915085" y="3567449"/>
                <a:ext cx="352080" cy="2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E61347-60C8-04D6-66B6-D09C1EC8A5C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7085" y="3549449"/>
                  <a:ext cx="387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2AA6E7-745F-5E14-45A2-3CE6B7438A1D}"/>
                    </a:ext>
                  </a:extLst>
                </p14:cNvPr>
                <p14:cNvContentPartPr/>
                <p14:nvPr/>
              </p14:nvContentPartPr>
              <p14:xfrm>
                <a:off x="1256005" y="3759689"/>
                <a:ext cx="187560" cy="2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2AA6E7-745F-5E14-45A2-3CE6B7438A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38365" y="3741689"/>
                  <a:ext cx="223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CBDDAE-304C-C5DF-C2C7-9245EF70CD15}"/>
                    </a:ext>
                  </a:extLst>
                </p14:cNvPr>
                <p14:cNvContentPartPr/>
                <p14:nvPr/>
              </p14:nvContentPartPr>
              <p14:xfrm>
                <a:off x="1205965" y="3843569"/>
                <a:ext cx="26532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CBDDAE-304C-C5DF-C2C7-9245EF70CD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7965" y="3825929"/>
                  <a:ext cx="30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F436773-1906-A14D-1C0B-8A7F62EBB5CE}"/>
                    </a:ext>
                  </a:extLst>
                </p14:cNvPr>
                <p14:cNvContentPartPr/>
                <p14:nvPr/>
              </p14:nvContentPartPr>
              <p14:xfrm>
                <a:off x="1813285" y="3563489"/>
                <a:ext cx="989640" cy="313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F436773-1906-A14D-1C0B-8A7F62EBB5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95645" y="3545849"/>
                  <a:ext cx="1025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9EEE1C-3110-BDE2-ECE7-EBBEBA90FC23}"/>
                    </a:ext>
                  </a:extLst>
                </p14:cNvPr>
                <p14:cNvContentPartPr/>
                <p14:nvPr/>
              </p14:nvContentPartPr>
              <p14:xfrm>
                <a:off x="1760365" y="3842489"/>
                <a:ext cx="959400" cy="10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9EEE1C-3110-BDE2-ECE7-EBBEBA90FC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42725" y="3824489"/>
                  <a:ext cx="995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B4579CA-5337-0CA8-9D6C-5C58080C9190}"/>
                    </a:ext>
                  </a:extLst>
                </p14:cNvPr>
                <p14:cNvContentPartPr/>
                <p14:nvPr/>
              </p14:nvContentPartPr>
              <p14:xfrm>
                <a:off x="1888165" y="4032929"/>
                <a:ext cx="93240" cy="269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B4579CA-5337-0CA8-9D6C-5C58080C91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70165" y="4014929"/>
                  <a:ext cx="128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576CAC-C212-4496-F57D-E6B9CF36CC8F}"/>
                    </a:ext>
                  </a:extLst>
                </p14:cNvPr>
                <p14:cNvContentPartPr/>
                <p14:nvPr/>
              </p14:nvContentPartPr>
              <p14:xfrm>
                <a:off x="2047645" y="3932129"/>
                <a:ext cx="406080" cy="267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576CAC-C212-4496-F57D-E6B9CF36CC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29645" y="3914489"/>
                  <a:ext cx="441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D1959A-93C5-F398-4901-AD225F3F6145}"/>
                    </a:ext>
                  </a:extLst>
                </p14:cNvPr>
                <p14:cNvContentPartPr/>
                <p14:nvPr/>
              </p14:nvContentPartPr>
              <p14:xfrm>
                <a:off x="2332405" y="3992609"/>
                <a:ext cx="405720" cy="158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D1959A-93C5-F398-4901-AD225F3F614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14765" y="3974969"/>
                  <a:ext cx="44136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787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BE9C64-BB9E-3A19-418E-85FCDA7BEADE}"/>
              </a:ext>
            </a:extLst>
          </p:cNvPr>
          <p:cNvGrpSpPr/>
          <p:nvPr/>
        </p:nvGrpSpPr>
        <p:grpSpPr>
          <a:xfrm>
            <a:off x="653365" y="352289"/>
            <a:ext cx="1805040" cy="525960"/>
            <a:chOff x="653365" y="352289"/>
            <a:chExt cx="18050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9CEBB4-8629-33B2-626D-44BB971BE524}"/>
                    </a:ext>
                  </a:extLst>
                </p14:cNvPr>
                <p14:cNvContentPartPr/>
                <p14:nvPr/>
              </p14:nvContentPartPr>
              <p14:xfrm>
                <a:off x="653365" y="370289"/>
                <a:ext cx="187200" cy="30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9CEBB4-8629-33B2-626D-44BB971BE52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4365" y="361649"/>
                  <a:ext cx="204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31D914-7E33-7631-DDFF-B2C04F421A7E}"/>
                    </a:ext>
                  </a:extLst>
                </p14:cNvPr>
                <p14:cNvContentPartPr/>
                <p14:nvPr/>
              </p14:nvContentPartPr>
              <p14:xfrm>
                <a:off x="859285" y="352289"/>
                <a:ext cx="51840" cy="525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31D914-7E33-7631-DDFF-B2C04F421A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285" y="343649"/>
                  <a:ext cx="694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91107D-6E45-E750-32DD-1911989A34E8}"/>
                    </a:ext>
                  </a:extLst>
                </p14:cNvPr>
                <p14:cNvContentPartPr/>
                <p14:nvPr/>
              </p14:nvContentPartPr>
              <p14:xfrm>
                <a:off x="1495045" y="484409"/>
                <a:ext cx="963360" cy="380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91107D-6E45-E750-32DD-1911989A34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6405" y="475409"/>
                  <a:ext cx="98100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9E9168-19CC-E68F-600F-1B2433CB830A}"/>
              </a:ext>
            </a:extLst>
          </p:cNvPr>
          <p:cNvGrpSpPr/>
          <p:nvPr/>
        </p:nvGrpSpPr>
        <p:grpSpPr>
          <a:xfrm>
            <a:off x="6445405" y="308729"/>
            <a:ext cx="3159720" cy="463680"/>
            <a:chOff x="6445405" y="308729"/>
            <a:chExt cx="315972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464D94-EE5C-52A8-D56C-290D29AC66FE}"/>
                    </a:ext>
                  </a:extLst>
                </p14:cNvPr>
                <p14:cNvContentPartPr/>
                <p14:nvPr/>
              </p14:nvContentPartPr>
              <p14:xfrm>
                <a:off x="6445405" y="308729"/>
                <a:ext cx="1352520" cy="46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464D94-EE5C-52A8-D56C-290D29AC66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6765" y="299729"/>
                  <a:ext cx="1370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52A396-2B2A-E099-41B3-7588C2747FB2}"/>
                    </a:ext>
                  </a:extLst>
                </p14:cNvPr>
                <p14:cNvContentPartPr/>
                <p14:nvPr/>
              </p14:nvContentPartPr>
              <p14:xfrm>
                <a:off x="6982165" y="421049"/>
                <a:ext cx="427680" cy="2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52A396-2B2A-E099-41B3-7588C2747F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3525" y="412049"/>
                  <a:ext cx="44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81A3AE-40E4-9C0A-A871-067811082AB1}"/>
                    </a:ext>
                  </a:extLst>
                </p14:cNvPr>
                <p14:cNvContentPartPr/>
                <p14:nvPr/>
              </p14:nvContentPartPr>
              <p14:xfrm>
                <a:off x="8123725" y="431849"/>
                <a:ext cx="286560" cy="23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81A3AE-40E4-9C0A-A871-067811082A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4725" y="422849"/>
                  <a:ext cx="304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05F91C-5B07-1890-0C49-1BE9662D1C10}"/>
                    </a:ext>
                  </a:extLst>
                </p14:cNvPr>
                <p14:cNvContentPartPr/>
                <p14:nvPr/>
              </p14:nvContentPartPr>
              <p14:xfrm>
                <a:off x="8505325" y="352289"/>
                <a:ext cx="16020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05F91C-5B07-1890-0C49-1BE9662D1C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96685" y="343289"/>
                  <a:ext cx="177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ECF030-A070-4B50-18F1-79669B614C5C}"/>
                    </a:ext>
                  </a:extLst>
                </p14:cNvPr>
                <p14:cNvContentPartPr/>
                <p14:nvPr/>
              </p14:nvContentPartPr>
              <p14:xfrm>
                <a:off x="8474005" y="413489"/>
                <a:ext cx="186120" cy="5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ECF030-A070-4B50-18F1-79669B614C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65005" y="404489"/>
                  <a:ext cx="203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469B8-7E9E-3F73-949D-1B62C76E113A}"/>
                    </a:ext>
                  </a:extLst>
                </p14:cNvPr>
                <p14:cNvContentPartPr/>
                <p14:nvPr/>
              </p14:nvContentPartPr>
              <p14:xfrm>
                <a:off x="8480845" y="430769"/>
                <a:ext cx="244080" cy="4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469B8-7E9E-3F73-949D-1B62C76E11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71845" y="422129"/>
                  <a:ext cx="261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0D3F7D-3BD0-E7F2-683F-7DD079DADC26}"/>
                    </a:ext>
                  </a:extLst>
                </p14:cNvPr>
                <p14:cNvContentPartPr/>
                <p14:nvPr/>
              </p14:nvContentPartPr>
              <p14:xfrm>
                <a:off x="8535925" y="357329"/>
                <a:ext cx="25200" cy="20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0D3F7D-3BD0-E7F2-683F-7DD079DADC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26925" y="348329"/>
                  <a:ext cx="42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6DC2DF-6708-1FE1-64DF-FC6E5FC7D951}"/>
                    </a:ext>
                  </a:extLst>
                </p14:cNvPr>
                <p14:cNvContentPartPr/>
                <p14:nvPr/>
              </p14:nvContentPartPr>
              <p14:xfrm>
                <a:off x="9035605" y="419969"/>
                <a:ext cx="144720" cy="24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6DC2DF-6708-1FE1-64DF-FC6E5FC7D9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26605" y="410969"/>
                  <a:ext cx="162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72AF46-754D-DD0F-9EC4-A94C76E0CE23}"/>
                    </a:ext>
                  </a:extLst>
                </p14:cNvPr>
                <p14:cNvContentPartPr/>
                <p14:nvPr/>
              </p14:nvContentPartPr>
              <p14:xfrm>
                <a:off x="8967565" y="577649"/>
                <a:ext cx="63756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72AF46-754D-DD0F-9EC4-A94C76E0CE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8925" y="569009"/>
                  <a:ext cx="6552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651398-8413-0CBE-9AAD-A59ACEC884EA}"/>
              </a:ext>
            </a:extLst>
          </p:cNvPr>
          <p:cNvGrpSpPr/>
          <p:nvPr/>
        </p:nvGrpSpPr>
        <p:grpSpPr>
          <a:xfrm>
            <a:off x="1496485" y="275969"/>
            <a:ext cx="4786560" cy="1274400"/>
            <a:chOff x="1496485" y="275969"/>
            <a:chExt cx="4786560" cy="12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9D5774-12BE-9767-7C2C-93776D5543A6}"/>
                    </a:ext>
                  </a:extLst>
                </p14:cNvPr>
                <p14:cNvContentPartPr/>
                <p14:nvPr/>
              </p14:nvContentPartPr>
              <p14:xfrm>
                <a:off x="2540125" y="426089"/>
                <a:ext cx="1441080" cy="42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9D5774-12BE-9767-7C2C-93776D5543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31485" y="417089"/>
                  <a:ext cx="1458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9A952E-ED9E-FB7E-195A-06AC32A3A7BC}"/>
                    </a:ext>
                  </a:extLst>
                </p14:cNvPr>
                <p14:cNvContentPartPr/>
                <p14:nvPr/>
              </p14:nvContentPartPr>
              <p14:xfrm>
                <a:off x="4137445" y="438689"/>
                <a:ext cx="335880" cy="44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9A952E-ED9E-FB7E-195A-06AC32A3A7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8445" y="429689"/>
                  <a:ext cx="353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616B22-7EBE-8B09-26CC-5F36003BC248}"/>
                    </a:ext>
                  </a:extLst>
                </p14:cNvPr>
                <p14:cNvContentPartPr/>
                <p14:nvPr/>
              </p14:nvContentPartPr>
              <p14:xfrm>
                <a:off x="4594645" y="275969"/>
                <a:ext cx="1688400" cy="46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616B22-7EBE-8B09-26CC-5F36003BC2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5645" y="266969"/>
                  <a:ext cx="17060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ACFC61A-D4FD-2BED-DBE2-5659782A1080}"/>
                    </a:ext>
                  </a:extLst>
                </p14:cNvPr>
                <p14:cNvContentPartPr/>
                <p14:nvPr/>
              </p14:nvContentPartPr>
              <p14:xfrm>
                <a:off x="5320765" y="431849"/>
                <a:ext cx="474480" cy="3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ACFC61A-D4FD-2BED-DBE2-5659782A10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1765" y="422849"/>
                  <a:ext cx="492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559ECD-7256-0E52-59EC-B559CD6288E2}"/>
                    </a:ext>
                  </a:extLst>
                </p14:cNvPr>
                <p14:cNvContentPartPr/>
                <p14:nvPr/>
              </p14:nvContentPartPr>
              <p14:xfrm>
                <a:off x="1496485" y="1118369"/>
                <a:ext cx="1175040" cy="41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559ECD-7256-0E52-59EC-B559CD6288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7485" y="1109729"/>
                  <a:ext cx="1192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44D061-1BDF-E23D-8B2C-56835B29FC26}"/>
                    </a:ext>
                  </a:extLst>
                </p14:cNvPr>
                <p14:cNvContentPartPr/>
                <p14:nvPr/>
              </p14:nvContentPartPr>
              <p14:xfrm>
                <a:off x="2511325" y="1203329"/>
                <a:ext cx="19296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44D061-1BDF-E23D-8B2C-56835B29FC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02325" y="1194329"/>
                  <a:ext cx="21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A91E78-F8C8-EA8C-2283-3315A6908143}"/>
                    </a:ext>
                  </a:extLst>
                </p14:cNvPr>
                <p14:cNvContentPartPr/>
                <p14:nvPr/>
              </p14:nvContentPartPr>
              <p14:xfrm>
                <a:off x="1719325" y="1130969"/>
                <a:ext cx="17280" cy="7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A91E78-F8C8-EA8C-2283-3315A6908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10685" y="1121969"/>
                  <a:ext cx="3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540494-EBC1-34A8-A3A0-563260A35939}"/>
                    </a:ext>
                  </a:extLst>
                </p14:cNvPr>
                <p14:cNvContentPartPr/>
                <p14:nvPr/>
              </p14:nvContentPartPr>
              <p14:xfrm>
                <a:off x="2966365" y="964649"/>
                <a:ext cx="1856880" cy="585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540494-EBC1-34A8-A3A0-563260A359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57365" y="956009"/>
                  <a:ext cx="18745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DB790A-38B1-7A7C-6EEF-76FDD7824168}"/>
                    </a:ext>
                  </a:extLst>
                </p14:cNvPr>
                <p14:cNvContentPartPr/>
                <p14:nvPr/>
              </p14:nvContentPartPr>
              <p14:xfrm>
                <a:off x="4424005" y="1135289"/>
                <a:ext cx="272880" cy="2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DB790A-38B1-7A7C-6EEF-76FDD78241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15005" y="1126649"/>
                  <a:ext cx="290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3054CF-C758-CD93-7047-E70C72073CF7}"/>
                    </a:ext>
                  </a:extLst>
                </p14:cNvPr>
                <p14:cNvContentPartPr/>
                <p14:nvPr/>
              </p14:nvContentPartPr>
              <p14:xfrm>
                <a:off x="5087125" y="981209"/>
                <a:ext cx="199080" cy="35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3054CF-C758-CD93-7047-E70C72073C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8125" y="972569"/>
                  <a:ext cx="216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21CEFB-5DF0-AF6E-4BBF-C3BC27EB91D4}"/>
                    </a:ext>
                  </a:extLst>
                </p14:cNvPr>
                <p14:cNvContentPartPr/>
                <p14:nvPr/>
              </p14:nvContentPartPr>
              <p14:xfrm>
                <a:off x="5601925" y="1124849"/>
                <a:ext cx="402840" cy="11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21CEFB-5DF0-AF6E-4BBF-C3BC27EB91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2925" y="1116209"/>
                  <a:ext cx="420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F9ADE-AC19-54D3-250A-972696D0A4C5}"/>
                    </a:ext>
                  </a:extLst>
                </p14:cNvPr>
                <p14:cNvContentPartPr/>
                <p14:nvPr/>
              </p14:nvContentPartPr>
              <p14:xfrm>
                <a:off x="5817205" y="996329"/>
                <a:ext cx="18720" cy="1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F9ADE-AC19-54D3-250A-972696D0A4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08565" y="987329"/>
                  <a:ext cx="363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C55400A-EA85-9956-7059-202EEA44289D}"/>
                  </a:ext>
                </a:extLst>
              </p14:cNvPr>
              <p14:cNvContentPartPr/>
              <p14:nvPr/>
            </p14:nvContentPartPr>
            <p14:xfrm>
              <a:off x="4546405" y="2403929"/>
              <a:ext cx="1230120" cy="121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C55400A-EA85-9956-7059-202EEA4428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28765" y="2386289"/>
                <a:ext cx="1265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C6FACD1-69C4-355E-0A5A-E98CDDE81659}"/>
                  </a:ext>
                </a:extLst>
              </p14:cNvPr>
              <p14:cNvContentPartPr/>
              <p14:nvPr/>
            </p14:nvContentPartPr>
            <p14:xfrm>
              <a:off x="5266765" y="2382689"/>
              <a:ext cx="1026000" cy="312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C6FACD1-69C4-355E-0A5A-E98CDDE8165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48765" y="2365049"/>
                <a:ext cx="106164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2DFFC3F-184F-FDB9-6CF5-1B9CF2A8E2F5}"/>
              </a:ext>
            </a:extLst>
          </p:cNvPr>
          <p:cNvGrpSpPr/>
          <p:nvPr/>
        </p:nvGrpSpPr>
        <p:grpSpPr>
          <a:xfrm>
            <a:off x="8355565" y="1825409"/>
            <a:ext cx="3384000" cy="612000"/>
            <a:chOff x="8355565" y="1825409"/>
            <a:chExt cx="338400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BA78D7-CCDA-7FA0-3756-46B434927FD4}"/>
                    </a:ext>
                  </a:extLst>
                </p14:cNvPr>
                <p14:cNvContentPartPr/>
                <p14:nvPr/>
              </p14:nvContentPartPr>
              <p14:xfrm>
                <a:off x="8355565" y="1825409"/>
                <a:ext cx="1437480" cy="61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BA78D7-CCDA-7FA0-3756-46B434927F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37565" y="1807409"/>
                  <a:ext cx="14731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9CBC3D-0985-EB7A-A99C-ED83DBEEB22D}"/>
                    </a:ext>
                  </a:extLst>
                </p14:cNvPr>
                <p14:cNvContentPartPr/>
                <p14:nvPr/>
              </p14:nvContentPartPr>
              <p14:xfrm>
                <a:off x="9010045" y="1981649"/>
                <a:ext cx="38556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9CBC3D-0985-EB7A-A99C-ED83DBEEB2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92405" y="1964009"/>
                  <a:ext cx="421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535F24-A0D6-56B9-D8BE-8786589FE325}"/>
                    </a:ext>
                  </a:extLst>
                </p14:cNvPr>
                <p14:cNvContentPartPr/>
                <p14:nvPr/>
              </p14:nvContentPartPr>
              <p14:xfrm>
                <a:off x="9978085" y="1899929"/>
                <a:ext cx="912960" cy="34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535F24-A0D6-56B9-D8BE-8786589FE3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60085" y="1882289"/>
                  <a:ext cx="948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67C5CE-2488-FA46-5549-872989782693}"/>
                    </a:ext>
                  </a:extLst>
                </p14:cNvPr>
                <p14:cNvContentPartPr/>
                <p14:nvPr/>
              </p14:nvContentPartPr>
              <p14:xfrm>
                <a:off x="10541485" y="2031329"/>
                <a:ext cx="226800" cy="4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67C5CE-2488-FA46-5549-8729897826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3485" y="2013689"/>
                  <a:ext cx="262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FA90FF-0552-F10A-9E8E-ED592EB67531}"/>
                    </a:ext>
                  </a:extLst>
                </p14:cNvPr>
                <p14:cNvContentPartPr/>
                <p14:nvPr/>
              </p14:nvContentPartPr>
              <p14:xfrm>
                <a:off x="10403605" y="1964729"/>
                <a:ext cx="34200" cy="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FA90FF-0552-F10A-9E8E-ED592EB675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85605" y="1947089"/>
                  <a:ext cx="6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475AA4-1CD1-F922-5CBA-0DAC60303749}"/>
                    </a:ext>
                  </a:extLst>
                </p14:cNvPr>
                <p14:cNvContentPartPr/>
                <p14:nvPr/>
              </p14:nvContentPartPr>
              <p14:xfrm>
                <a:off x="11048365" y="2028449"/>
                <a:ext cx="320040" cy="228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475AA4-1CD1-F922-5CBA-0DAC603037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30365" y="2010449"/>
                  <a:ext cx="355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252BEA-C698-2910-D404-7B569B467818}"/>
                    </a:ext>
                  </a:extLst>
                </p14:cNvPr>
                <p14:cNvContentPartPr/>
                <p14:nvPr/>
              </p14:nvContentPartPr>
              <p14:xfrm>
                <a:off x="11532565" y="1915769"/>
                <a:ext cx="51480" cy="200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252BEA-C698-2910-D404-7B569B4678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14925" y="1898129"/>
                  <a:ext cx="87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9DCE94-8485-EB9D-91E0-024AD2A83195}"/>
                    </a:ext>
                  </a:extLst>
                </p14:cNvPr>
                <p14:cNvContentPartPr/>
                <p14:nvPr/>
              </p14:nvContentPartPr>
              <p14:xfrm>
                <a:off x="11401885" y="1979849"/>
                <a:ext cx="29124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9DCE94-8485-EB9D-91E0-024AD2A831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84245" y="1962209"/>
                  <a:ext cx="32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4204CE-BB4C-D8AE-BFA7-33618022B15F}"/>
                    </a:ext>
                  </a:extLst>
                </p14:cNvPr>
                <p14:cNvContentPartPr/>
                <p14:nvPr/>
              </p14:nvContentPartPr>
              <p14:xfrm>
                <a:off x="11478565" y="1946369"/>
                <a:ext cx="261000" cy="185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4204CE-BB4C-D8AE-BFA7-33618022B1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60565" y="1928729"/>
                  <a:ext cx="296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CE08E3-1C3B-19CE-E22C-9ACE0230F6EE}"/>
                    </a:ext>
                  </a:extLst>
                </p14:cNvPr>
                <p14:cNvContentPartPr/>
                <p14:nvPr/>
              </p14:nvContentPartPr>
              <p14:xfrm>
                <a:off x="11507365" y="1944929"/>
                <a:ext cx="83520" cy="20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CE08E3-1C3B-19CE-E22C-9ACE0230F6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89365" y="1927289"/>
                  <a:ext cx="11916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9F85640-7A43-B97D-8EFE-F0A0BD27A9DF}"/>
                  </a:ext>
                </a:extLst>
              </p14:cNvPr>
              <p14:cNvContentPartPr/>
              <p14:nvPr/>
            </p14:nvContentPartPr>
            <p14:xfrm>
              <a:off x="3335725" y="2406809"/>
              <a:ext cx="731160" cy="189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9F85640-7A43-B97D-8EFE-F0A0BD27A9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17725" y="2388809"/>
                <a:ext cx="76680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3AAA092-0966-E0F2-2E89-6B37D8CECFBA}"/>
              </a:ext>
            </a:extLst>
          </p:cNvPr>
          <p:cNvGrpSpPr/>
          <p:nvPr/>
        </p:nvGrpSpPr>
        <p:grpSpPr>
          <a:xfrm>
            <a:off x="823645" y="2591489"/>
            <a:ext cx="3382920" cy="1198800"/>
            <a:chOff x="823645" y="2591489"/>
            <a:chExt cx="3382920" cy="11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D62C4F-D33F-F1B9-B9D0-B02ACF4B657A}"/>
                    </a:ext>
                  </a:extLst>
                </p14:cNvPr>
                <p14:cNvContentPartPr/>
                <p14:nvPr/>
              </p14:nvContentPartPr>
              <p14:xfrm>
                <a:off x="823645" y="2885969"/>
                <a:ext cx="1424520" cy="49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D62C4F-D33F-F1B9-B9D0-B02ACF4B65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4645" y="2877329"/>
                  <a:ext cx="14421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D5557B-CD06-2920-79CF-88D45EF9E971}"/>
                    </a:ext>
                  </a:extLst>
                </p14:cNvPr>
                <p14:cNvContentPartPr/>
                <p14:nvPr/>
              </p14:nvContentPartPr>
              <p14:xfrm>
                <a:off x="1640845" y="3009449"/>
                <a:ext cx="320760" cy="4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D5557B-CD06-2920-79CF-88D45EF9E9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1845" y="3000809"/>
                  <a:ext cx="338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033492-1365-F0A0-0F58-DFA7E147443C}"/>
                    </a:ext>
                  </a:extLst>
                </p14:cNvPr>
                <p14:cNvContentPartPr/>
                <p14:nvPr/>
              </p14:nvContentPartPr>
              <p14:xfrm>
                <a:off x="2440405" y="2957969"/>
                <a:ext cx="1766160" cy="516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033492-1365-F0A0-0F58-DFA7E14744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31765" y="2948969"/>
                  <a:ext cx="17838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B5DBF03-6C1F-F1AC-59E8-96C24642C3B8}"/>
                    </a:ext>
                  </a:extLst>
                </p14:cNvPr>
                <p14:cNvContentPartPr/>
                <p14:nvPr/>
              </p14:nvContentPartPr>
              <p14:xfrm>
                <a:off x="3768085" y="3109529"/>
                <a:ext cx="66960" cy="3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B5DBF03-6C1F-F1AC-59E8-96C24642C3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59085" y="3100889"/>
                  <a:ext cx="84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346DFC-29CA-05B0-F476-9CCB184C91B0}"/>
                    </a:ext>
                  </a:extLst>
                </p14:cNvPr>
                <p14:cNvContentPartPr/>
                <p14:nvPr/>
              </p14:nvContentPartPr>
              <p14:xfrm>
                <a:off x="3102085" y="3015209"/>
                <a:ext cx="535320" cy="5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346DFC-29CA-05B0-F476-9CCB184C91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93445" y="3006209"/>
                  <a:ext cx="55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8D24B5-E874-2391-BB85-267B133131CB}"/>
                    </a:ext>
                  </a:extLst>
                </p14:cNvPr>
                <p14:cNvContentPartPr/>
                <p14:nvPr/>
              </p14:nvContentPartPr>
              <p14:xfrm>
                <a:off x="895645" y="3561689"/>
                <a:ext cx="993960" cy="22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8D24B5-E874-2391-BB85-267B133131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6645" y="3552689"/>
                  <a:ext cx="1011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28A81B-69E8-3760-C20B-2D6216B6CBFE}"/>
                    </a:ext>
                  </a:extLst>
                </p14:cNvPr>
                <p14:cNvContentPartPr/>
                <p14:nvPr/>
              </p14:nvContentPartPr>
              <p14:xfrm>
                <a:off x="2180845" y="3454769"/>
                <a:ext cx="1583280" cy="306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28A81B-69E8-3760-C20B-2D6216B6CB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71845" y="3446129"/>
                  <a:ext cx="1600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B48D6A-00C1-ADE3-D379-1DA80B828FB1}"/>
                    </a:ext>
                  </a:extLst>
                </p14:cNvPr>
                <p14:cNvContentPartPr/>
                <p14:nvPr/>
              </p14:nvContentPartPr>
              <p14:xfrm>
                <a:off x="3265885" y="3522449"/>
                <a:ext cx="111240" cy="2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B48D6A-00C1-ADE3-D379-1DA80B828F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6885" y="3513809"/>
                  <a:ext cx="12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1B0810-110C-97EE-A2B4-B06898D7A40F}"/>
                    </a:ext>
                  </a:extLst>
                </p14:cNvPr>
                <p14:cNvContentPartPr/>
                <p14:nvPr/>
              </p14:nvContentPartPr>
              <p14:xfrm>
                <a:off x="2865565" y="3518129"/>
                <a:ext cx="451440" cy="4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1B0810-110C-97EE-A2B4-B06898D7A4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56565" y="3509129"/>
                  <a:ext cx="469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6A468D-C513-92AE-9584-2FE88D60DAD8}"/>
                    </a:ext>
                  </a:extLst>
                </p14:cNvPr>
                <p14:cNvContentPartPr/>
                <p14:nvPr/>
              </p14:nvContentPartPr>
              <p14:xfrm>
                <a:off x="3647485" y="2704889"/>
                <a:ext cx="159480" cy="23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6A468D-C513-92AE-9584-2FE88D60DA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8485" y="2696249"/>
                  <a:ext cx="177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6B7BCD-EF00-9A10-5E86-90FB1426CE99}"/>
                    </a:ext>
                  </a:extLst>
                </p14:cNvPr>
                <p14:cNvContentPartPr/>
                <p14:nvPr/>
              </p14:nvContentPartPr>
              <p14:xfrm>
                <a:off x="3723085" y="2591489"/>
                <a:ext cx="90000" cy="27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6B7BCD-EF00-9A10-5E86-90FB1426CE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4085" y="2582849"/>
                  <a:ext cx="1076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DF504E-076B-8725-F735-7EA6062CF784}"/>
              </a:ext>
            </a:extLst>
          </p:cNvPr>
          <p:cNvGrpSpPr/>
          <p:nvPr/>
        </p:nvGrpSpPr>
        <p:grpSpPr>
          <a:xfrm>
            <a:off x="5094325" y="3635129"/>
            <a:ext cx="1544760" cy="559800"/>
            <a:chOff x="5094325" y="3635129"/>
            <a:chExt cx="154476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69AF38-AAF3-8A4B-9E38-603864E63028}"/>
                    </a:ext>
                  </a:extLst>
                </p14:cNvPr>
                <p14:cNvContentPartPr/>
                <p14:nvPr/>
              </p14:nvContentPartPr>
              <p14:xfrm>
                <a:off x="5094325" y="3973169"/>
                <a:ext cx="232200" cy="9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69AF38-AAF3-8A4B-9E38-603864E630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85685" y="3964529"/>
                  <a:ext cx="249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9167A5-C7B4-8FD4-9EDE-8CAEDFDC54C9}"/>
                    </a:ext>
                  </a:extLst>
                </p14:cNvPr>
                <p14:cNvContentPartPr/>
                <p14:nvPr/>
              </p14:nvContentPartPr>
              <p14:xfrm>
                <a:off x="5096125" y="4069289"/>
                <a:ext cx="259560" cy="3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9167A5-C7B4-8FD4-9EDE-8CAEDFDC54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7125" y="4060649"/>
                  <a:ext cx="277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A742D1-538B-F717-06C8-7ACBA94B0C91}"/>
                    </a:ext>
                  </a:extLst>
                </p14:cNvPr>
                <p14:cNvContentPartPr/>
                <p14:nvPr/>
              </p14:nvContentPartPr>
              <p14:xfrm>
                <a:off x="5598325" y="3761129"/>
                <a:ext cx="427680" cy="23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A742D1-538B-F717-06C8-7ACBA94B0C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9685" y="3752489"/>
                  <a:ext cx="445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196822-3397-32C6-94AA-0B84E3CDAD86}"/>
                    </a:ext>
                  </a:extLst>
                </p14:cNvPr>
                <p14:cNvContentPartPr/>
                <p14:nvPr/>
              </p14:nvContentPartPr>
              <p14:xfrm>
                <a:off x="5874805" y="4076849"/>
                <a:ext cx="165600" cy="11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196822-3397-32C6-94AA-0B84E3CDAD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66165" y="4068209"/>
                  <a:ext cx="18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CD7AA4-7627-620A-1E86-092B47B7C594}"/>
                    </a:ext>
                  </a:extLst>
                </p14:cNvPr>
                <p14:cNvContentPartPr/>
                <p14:nvPr/>
              </p14:nvContentPartPr>
              <p14:xfrm>
                <a:off x="6153445" y="3635129"/>
                <a:ext cx="172440" cy="45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CD7AA4-7627-620A-1E86-092B47B7C5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44445" y="3626129"/>
                  <a:ext cx="1900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F2B148-E752-826F-E75A-99FA9661238A}"/>
                    </a:ext>
                  </a:extLst>
                </p14:cNvPr>
                <p14:cNvContentPartPr/>
                <p14:nvPr/>
              </p14:nvContentPartPr>
              <p14:xfrm>
                <a:off x="6336685" y="3742769"/>
                <a:ext cx="302400" cy="28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F2B148-E752-826F-E75A-99FA966123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27685" y="3733769"/>
                  <a:ext cx="3200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39B0279-5BF2-DE1A-2657-8C3C5A07DB4E}"/>
              </a:ext>
            </a:extLst>
          </p:cNvPr>
          <p:cNvGrpSpPr/>
          <p:nvPr/>
        </p:nvGrpSpPr>
        <p:grpSpPr>
          <a:xfrm>
            <a:off x="3576925" y="1705889"/>
            <a:ext cx="2267280" cy="680040"/>
            <a:chOff x="3576925" y="1705889"/>
            <a:chExt cx="226728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D3CDAA-DFC3-F1A3-19C6-6767089C1C28}"/>
                    </a:ext>
                  </a:extLst>
                </p14:cNvPr>
                <p14:cNvContentPartPr/>
                <p14:nvPr/>
              </p14:nvContentPartPr>
              <p14:xfrm>
                <a:off x="4823965" y="1822529"/>
                <a:ext cx="195840" cy="46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D3CDAA-DFC3-F1A3-19C6-6767089C1C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5325" y="1813529"/>
                  <a:ext cx="2134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C4CB53-6953-0648-7C53-F231A68C900B}"/>
                    </a:ext>
                  </a:extLst>
                </p14:cNvPr>
                <p14:cNvContentPartPr/>
                <p14:nvPr/>
              </p14:nvContentPartPr>
              <p14:xfrm>
                <a:off x="5069125" y="1962569"/>
                <a:ext cx="365040" cy="22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C4CB53-6953-0648-7C53-F231A68C90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60485" y="1953929"/>
                  <a:ext cx="382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269BBA-E6CE-258D-25A2-9A306E60F2A9}"/>
                    </a:ext>
                  </a:extLst>
                </p14:cNvPr>
                <p14:cNvContentPartPr/>
                <p14:nvPr/>
              </p14:nvContentPartPr>
              <p14:xfrm>
                <a:off x="5585005" y="1843769"/>
                <a:ext cx="16200" cy="14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269BBA-E6CE-258D-25A2-9A306E60F2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76365" y="1834769"/>
                  <a:ext cx="3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4ED207-AE2F-72C1-56A1-03A474CC949B}"/>
                    </a:ext>
                  </a:extLst>
                </p14:cNvPr>
                <p14:cNvContentPartPr/>
                <p14:nvPr/>
              </p14:nvContentPartPr>
              <p14:xfrm>
                <a:off x="5509405" y="1900649"/>
                <a:ext cx="205560" cy="9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4ED207-AE2F-72C1-56A1-03A474CC94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00765" y="1892009"/>
                  <a:ext cx="22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6574B6-E920-E853-FD53-228BE5F36FF5}"/>
                    </a:ext>
                  </a:extLst>
                </p14:cNvPr>
                <p14:cNvContentPartPr/>
                <p14:nvPr/>
              </p14:nvContentPartPr>
              <p14:xfrm>
                <a:off x="5590765" y="1836569"/>
                <a:ext cx="15120" cy="19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6574B6-E920-E853-FD53-228BE5F36F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82125" y="1827929"/>
                  <a:ext cx="32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0D1A8B-7D16-963B-8A13-2F4B11C97497}"/>
                    </a:ext>
                  </a:extLst>
                </p14:cNvPr>
                <p14:cNvContentPartPr/>
                <p14:nvPr/>
              </p14:nvContentPartPr>
              <p14:xfrm>
                <a:off x="5498965" y="1956089"/>
                <a:ext cx="209160" cy="1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0D1A8B-7D16-963B-8A13-2F4B11C974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90325" y="1947089"/>
                  <a:ext cx="22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AA0398-813C-6A13-1148-3DB8EE7E7EAD}"/>
                    </a:ext>
                  </a:extLst>
                </p14:cNvPr>
                <p14:cNvContentPartPr/>
                <p14:nvPr/>
              </p14:nvContentPartPr>
              <p14:xfrm>
                <a:off x="5694445" y="1784729"/>
                <a:ext cx="149760" cy="60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AA0398-813C-6A13-1148-3DB8EE7E7E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85805" y="1776089"/>
                  <a:ext cx="16740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35B432-EA0A-A9C3-9DFF-49909CBA80A6}"/>
                    </a:ext>
                  </a:extLst>
                </p14:cNvPr>
                <p14:cNvContentPartPr/>
                <p14:nvPr/>
              </p14:nvContentPartPr>
              <p14:xfrm>
                <a:off x="3576925" y="1920449"/>
                <a:ext cx="341280" cy="25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35B432-EA0A-A9C3-9DFF-49909CBA80A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67925" y="1911809"/>
                  <a:ext cx="358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1D59F8-0E42-C76B-8114-75D123DFA1A7}"/>
                    </a:ext>
                  </a:extLst>
                </p14:cNvPr>
                <p14:cNvContentPartPr/>
                <p14:nvPr/>
              </p14:nvContentPartPr>
              <p14:xfrm>
                <a:off x="3864565" y="2205929"/>
                <a:ext cx="157680" cy="6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1D59F8-0E42-C76B-8114-75D123DFA1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55565" y="2196929"/>
                  <a:ext cx="175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DF3883-8646-6A3C-959F-6A49944D8B3F}"/>
                    </a:ext>
                  </a:extLst>
                </p14:cNvPr>
                <p14:cNvContentPartPr/>
                <p14:nvPr/>
              </p14:nvContentPartPr>
              <p14:xfrm>
                <a:off x="4054285" y="1934849"/>
                <a:ext cx="199080" cy="173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DF3883-8646-6A3C-959F-6A49944D8B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5645" y="1926209"/>
                  <a:ext cx="216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3CD1AA-1C88-F2A1-381B-3D283B0400E0}"/>
                    </a:ext>
                  </a:extLst>
                </p14:cNvPr>
                <p14:cNvContentPartPr/>
                <p14:nvPr/>
              </p14:nvContentPartPr>
              <p14:xfrm>
                <a:off x="4303045" y="1779329"/>
                <a:ext cx="24120" cy="135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3CD1AA-1C88-F2A1-381B-3D283B0400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94045" y="1770329"/>
                  <a:ext cx="4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4A1523-FFEA-A4D4-0035-E3F1FA0C19BB}"/>
                    </a:ext>
                  </a:extLst>
                </p14:cNvPr>
                <p14:cNvContentPartPr/>
                <p14:nvPr/>
              </p14:nvContentPartPr>
              <p14:xfrm>
                <a:off x="4281085" y="1801289"/>
                <a:ext cx="124200" cy="11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4A1523-FFEA-A4D4-0035-E3F1FA0C19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72445" y="1792289"/>
                  <a:ext cx="141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76D2B64-8530-E3CA-573C-1172B20B08EA}"/>
                    </a:ext>
                  </a:extLst>
                </p14:cNvPr>
                <p14:cNvContentPartPr/>
                <p14:nvPr/>
              </p14:nvContentPartPr>
              <p14:xfrm>
                <a:off x="4306285" y="1792289"/>
                <a:ext cx="39960" cy="10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76D2B64-8530-E3CA-573C-1172B20B08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97285" y="1783649"/>
                  <a:ext cx="57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BCBF56-F096-F5F7-F5E2-5060C4D3A20B}"/>
                    </a:ext>
                  </a:extLst>
                </p14:cNvPr>
                <p14:cNvContentPartPr/>
                <p14:nvPr/>
              </p14:nvContentPartPr>
              <p14:xfrm>
                <a:off x="3997765" y="1857809"/>
                <a:ext cx="72360" cy="354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BCBF56-F096-F5F7-F5E2-5060C4D3A2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88765" y="1848809"/>
                  <a:ext cx="90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EB2561-4A98-8142-AF00-EA9C1A4615AE}"/>
                    </a:ext>
                  </a:extLst>
                </p14:cNvPr>
                <p14:cNvContentPartPr/>
                <p14:nvPr/>
              </p14:nvContentPartPr>
              <p14:xfrm>
                <a:off x="4362805" y="1705889"/>
                <a:ext cx="101520" cy="512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EB2561-4A98-8142-AF00-EA9C1A4615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4165" y="1696889"/>
                  <a:ext cx="1191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CCAF6A-EA35-BFB8-B740-CAC5D3AB1AE5}"/>
                    </a:ext>
                  </a:extLst>
                </p14:cNvPr>
                <p14:cNvContentPartPr/>
                <p14:nvPr/>
              </p14:nvContentPartPr>
              <p14:xfrm>
                <a:off x="4566565" y="1932329"/>
                <a:ext cx="196920" cy="27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CCAF6A-EA35-BFB8-B740-CAC5D3AB1A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57565" y="1923689"/>
                  <a:ext cx="2145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3F5489-FC2F-C91A-57FE-95953E4139BD}"/>
              </a:ext>
            </a:extLst>
          </p:cNvPr>
          <p:cNvGrpSpPr/>
          <p:nvPr/>
        </p:nvGrpSpPr>
        <p:grpSpPr>
          <a:xfrm>
            <a:off x="6738445" y="3324089"/>
            <a:ext cx="1478520" cy="1075680"/>
            <a:chOff x="6738445" y="3324089"/>
            <a:chExt cx="147852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786A8F-DCC3-2E4C-72B6-2F5A2E85BF1C}"/>
                    </a:ext>
                  </a:extLst>
                </p14:cNvPr>
                <p14:cNvContentPartPr/>
                <p14:nvPr/>
              </p14:nvContentPartPr>
              <p14:xfrm>
                <a:off x="6772645" y="3684089"/>
                <a:ext cx="113040" cy="15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786A8F-DCC3-2E4C-72B6-2F5A2E85BF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4005" y="3675089"/>
                  <a:ext cx="13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43C4D9-C552-3725-B5EE-C70012D884EC}"/>
                    </a:ext>
                  </a:extLst>
                </p14:cNvPr>
                <p14:cNvContentPartPr/>
                <p14:nvPr/>
              </p14:nvContentPartPr>
              <p14:xfrm>
                <a:off x="6738445" y="3706409"/>
                <a:ext cx="126360" cy="9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43C4D9-C552-3725-B5EE-C70012D884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9805" y="3697409"/>
                  <a:ext cx="144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6DF536-50FE-6ECB-6246-4F866F458C71}"/>
                    </a:ext>
                  </a:extLst>
                </p14:cNvPr>
                <p14:cNvContentPartPr/>
                <p14:nvPr/>
              </p14:nvContentPartPr>
              <p14:xfrm>
                <a:off x="6786325" y="3748169"/>
                <a:ext cx="144720" cy="2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6DF536-50FE-6ECB-6246-4F866F458C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77325" y="3739169"/>
                  <a:ext cx="162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337AD0-33A1-D7C0-E775-4928E5DBC975}"/>
                    </a:ext>
                  </a:extLst>
                </p14:cNvPr>
                <p14:cNvContentPartPr/>
                <p14:nvPr/>
              </p14:nvContentPartPr>
              <p14:xfrm>
                <a:off x="6841045" y="3665369"/>
                <a:ext cx="29160" cy="21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337AD0-33A1-D7C0-E775-4928E5DBC9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32045" y="3656729"/>
                  <a:ext cx="4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B488429-6688-FB7D-C4DE-F4B5814AA4D6}"/>
                    </a:ext>
                  </a:extLst>
                </p14:cNvPr>
                <p14:cNvContentPartPr/>
                <p14:nvPr/>
              </p14:nvContentPartPr>
              <p14:xfrm>
                <a:off x="6922405" y="3634409"/>
                <a:ext cx="90360" cy="585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B488429-6688-FB7D-C4DE-F4B5814AA4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3765" y="3625769"/>
                  <a:ext cx="1080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A8D2E1-3D2D-3428-18A8-C40D48B23150}"/>
                    </a:ext>
                  </a:extLst>
                </p14:cNvPr>
                <p14:cNvContentPartPr/>
                <p14:nvPr/>
              </p14:nvContentPartPr>
              <p14:xfrm>
                <a:off x="7341805" y="3468089"/>
                <a:ext cx="352440" cy="35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A8D2E1-3D2D-3428-18A8-C40D48B231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33165" y="3459089"/>
                  <a:ext cx="370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5D2D21C-D233-7FFB-2920-392DBE38B0CC}"/>
                    </a:ext>
                  </a:extLst>
                </p14:cNvPr>
                <p14:cNvContentPartPr/>
                <p14:nvPr/>
              </p14:nvContentPartPr>
              <p14:xfrm>
                <a:off x="7400845" y="3653129"/>
                <a:ext cx="216720" cy="39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5D2D21C-D233-7FFB-2920-392DBE38B0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92205" y="3644129"/>
                  <a:ext cx="234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B54234-3CB6-003D-95D5-56E6659EA218}"/>
                    </a:ext>
                  </a:extLst>
                </p14:cNvPr>
                <p14:cNvContentPartPr/>
                <p14:nvPr/>
              </p14:nvContentPartPr>
              <p14:xfrm>
                <a:off x="7714765" y="3324089"/>
                <a:ext cx="107280" cy="13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B54234-3CB6-003D-95D5-56E6659EA2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06125" y="3315449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05E318-117C-1304-065F-76DED6892AD9}"/>
                    </a:ext>
                  </a:extLst>
                </p14:cNvPr>
                <p14:cNvContentPartPr/>
                <p14:nvPr/>
              </p14:nvContentPartPr>
              <p14:xfrm>
                <a:off x="7760485" y="3557009"/>
                <a:ext cx="185760" cy="19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05E318-117C-1304-065F-76DED6892A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51485" y="3548369"/>
                  <a:ext cx="203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2691D8-8D5A-3158-D0F1-FF9E512C690D}"/>
                    </a:ext>
                  </a:extLst>
                </p14:cNvPr>
                <p14:cNvContentPartPr/>
                <p14:nvPr/>
              </p14:nvContentPartPr>
              <p14:xfrm>
                <a:off x="7978285" y="3421289"/>
                <a:ext cx="146520" cy="90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2691D8-8D5A-3158-D0F1-FF9E512C69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69285" y="3412649"/>
                  <a:ext cx="16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7BFD69-FF0E-1666-BDB4-5965C26DBB67}"/>
                    </a:ext>
                  </a:extLst>
                </p14:cNvPr>
                <p14:cNvContentPartPr/>
                <p14:nvPr/>
              </p14:nvContentPartPr>
              <p14:xfrm>
                <a:off x="7203565" y="3903689"/>
                <a:ext cx="1013400" cy="51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7BFD69-FF0E-1666-BDB4-5965C26DBB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94565" y="3895049"/>
                  <a:ext cx="1031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0E014C-1374-9FE7-F8C6-1033298FC0ED}"/>
                    </a:ext>
                  </a:extLst>
                </p14:cNvPr>
                <p14:cNvContentPartPr/>
                <p14:nvPr/>
              </p14:nvContentPartPr>
              <p14:xfrm>
                <a:off x="7176565" y="4194569"/>
                <a:ext cx="166680" cy="167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0E014C-1374-9FE7-F8C6-1033298FC0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67925" y="4185929"/>
                  <a:ext cx="18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6E4525-7D39-4548-A9BE-024EF55D249E}"/>
                    </a:ext>
                  </a:extLst>
                </p14:cNvPr>
                <p14:cNvContentPartPr/>
                <p14:nvPr/>
              </p14:nvContentPartPr>
              <p14:xfrm>
                <a:off x="7451245" y="4013489"/>
                <a:ext cx="169560" cy="386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6E4525-7D39-4548-A9BE-024EF55D24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42605" y="4004489"/>
                  <a:ext cx="18720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EC96E3F-4E17-C690-AA5B-E5BC2DF8370F}"/>
              </a:ext>
            </a:extLst>
          </p:cNvPr>
          <p:cNvGrpSpPr/>
          <p:nvPr/>
        </p:nvGrpSpPr>
        <p:grpSpPr>
          <a:xfrm>
            <a:off x="7850845" y="4059569"/>
            <a:ext cx="352800" cy="290880"/>
            <a:chOff x="7850845" y="4059569"/>
            <a:chExt cx="3528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14E65D5-A9DE-6DB2-2254-5A343426082D}"/>
                    </a:ext>
                  </a:extLst>
                </p14:cNvPr>
                <p14:cNvContentPartPr/>
                <p14:nvPr/>
              </p14:nvContentPartPr>
              <p14:xfrm>
                <a:off x="7850845" y="4059569"/>
                <a:ext cx="198000" cy="290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14E65D5-A9DE-6DB2-2254-5A34342608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1845" y="4050929"/>
                  <a:ext cx="215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3A790E-1AA3-6FE0-7946-77BBE35373D5}"/>
                    </a:ext>
                  </a:extLst>
                </p14:cNvPr>
                <p14:cNvContentPartPr/>
                <p14:nvPr/>
              </p14:nvContentPartPr>
              <p14:xfrm>
                <a:off x="8047765" y="4078289"/>
                <a:ext cx="155880" cy="11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3A790E-1AA3-6FE0-7946-77BBE35373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38765" y="4069289"/>
                  <a:ext cx="1735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F3603CF-5194-75B9-3D48-69B8FCC90949}"/>
              </a:ext>
            </a:extLst>
          </p:cNvPr>
          <p:cNvGrpSpPr/>
          <p:nvPr/>
        </p:nvGrpSpPr>
        <p:grpSpPr>
          <a:xfrm>
            <a:off x="8686405" y="3191969"/>
            <a:ext cx="1059840" cy="487800"/>
            <a:chOff x="8686405" y="3191969"/>
            <a:chExt cx="10598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A3F19B-969E-66AF-054A-F962B4982C48}"/>
                    </a:ext>
                  </a:extLst>
                </p14:cNvPr>
                <p14:cNvContentPartPr/>
                <p14:nvPr/>
              </p14:nvContentPartPr>
              <p14:xfrm>
                <a:off x="8686405" y="3432089"/>
                <a:ext cx="267120" cy="247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A3F19B-969E-66AF-054A-F962B4982C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77405" y="3423089"/>
                  <a:ext cx="284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CB4789-969B-6CEB-37F9-EAD5E011F842}"/>
                    </a:ext>
                  </a:extLst>
                </p14:cNvPr>
                <p14:cNvContentPartPr/>
                <p14:nvPr/>
              </p14:nvContentPartPr>
              <p14:xfrm>
                <a:off x="9001765" y="3427409"/>
                <a:ext cx="336960" cy="239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CB4789-969B-6CEB-37F9-EAD5E011F8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92765" y="3418769"/>
                  <a:ext cx="354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ADE2B7-5581-C09C-2A38-162B12838D4D}"/>
                    </a:ext>
                  </a:extLst>
                </p14:cNvPr>
                <p14:cNvContentPartPr/>
                <p14:nvPr/>
              </p14:nvContentPartPr>
              <p14:xfrm>
                <a:off x="9543205" y="3236609"/>
                <a:ext cx="18000" cy="209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ADE2B7-5581-C09C-2A38-162B12838D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34565" y="3227609"/>
                  <a:ext cx="35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254B61-EC43-E946-69ED-1365FE76DAFE}"/>
                    </a:ext>
                  </a:extLst>
                </p14:cNvPr>
                <p14:cNvContentPartPr/>
                <p14:nvPr/>
              </p14:nvContentPartPr>
              <p14:xfrm>
                <a:off x="9449965" y="3264689"/>
                <a:ext cx="296280" cy="14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254B61-EC43-E946-69ED-1365FE76DAF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41325" y="3255689"/>
                  <a:ext cx="313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33F61B-2454-69FC-5B8C-384F33AD72BC}"/>
                    </a:ext>
                  </a:extLst>
                </p14:cNvPr>
                <p14:cNvContentPartPr/>
                <p14:nvPr/>
              </p14:nvContentPartPr>
              <p14:xfrm>
                <a:off x="9516205" y="3191969"/>
                <a:ext cx="138240" cy="251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33F61B-2454-69FC-5B8C-384F33AD72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07205" y="3182969"/>
                  <a:ext cx="155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762C46-F7EA-21CC-801E-E7B21FFB21A2}"/>
                    </a:ext>
                  </a:extLst>
                </p14:cNvPr>
                <p14:cNvContentPartPr/>
                <p14:nvPr/>
              </p14:nvContentPartPr>
              <p14:xfrm>
                <a:off x="9446725" y="3316169"/>
                <a:ext cx="278640" cy="97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762C46-F7EA-21CC-801E-E7B21FFB21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38085" y="3307169"/>
                  <a:ext cx="2962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0D2079A-257E-20AB-A8DE-F25FE37E7501}"/>
                  </a:ext>
                </a:extLst>
              </p14:cNvPr>
              <p14:cNvContentPartPr/>
              <p14:nvPr/>
            </p14:nvContentPartPr>
            <p14:xfrm>
              <a:off x="8548885" y="3818369"/>
              <a:ext cx="1052280" cy="93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0D2079A-257E-20AB-A8DE-F25FE37E750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540245" y="3809729"/>
                <a:ext cx="10699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29F64E-15AA-F750-CD5C-BBF9FBA34564}"/>
              </a:ext>
            </a:extLst>
          </p:cNvPr>
          <p:cNvGrpSpPr/>
          <p:nvPr/>
        </p:nvGrpSpPr>
        <p:grpSpPr>
          <a:xfrm>
            <a:off x="8750125" y="3906929"/>
            <a:ext cx="778320" cy="438120"/>
            <a:chOff x="8750125" y="3906929"/>
            <a:chExt cx="7783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04C471-DF8D-9F41-146D-B502DF065A5F}"/>
                    </a:ext>
                  </a:extLst>
                </p14:cNvPr>
                <p14:cNvContentPartPr/>
                <p14:nvPr/>
              </p14:nvContentPartPr>
              <p14:xfrm>
                <a:off x="8750125" y="4021049"/>
                <a:ext cx="437760" cy="324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04C471-DF8D-9F41-146D-B502DF065A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41485" y="4012049"/>
                  <a:ext cx="4554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143D352-A0F8-DF68-1A0E-B75868C6E438}"/>
                    </a:ext>
                  </a:extLst>
                </p14:cNvPr>
                <p14:cNvContentPartPr/>
                <p14:nvPr/>
              </p14:nvContentPartPr>
              <p14:xfrm>
                <a:off x="9342325" y="3963449"/>
                <a:ext cx="113040" cy="11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143D352-A0F8-DF68-1A0E-B75868C6E4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33685" y="3954809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2C4826-9D58-6A89-7FFB-D6EB38CE06B0}"/>
                    </a:ext>
                  </a:extLst>
                </p14:cNvPr>
                <p14:cNvContentPartPr/>
                <p14:nvPr/>
              </p14:nvContentPartPr>
              <p14:xfrm>
                <a:off x="9337285" y="3932129"/>
                <a:ext cx="191160" cy="15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2C4826-9D58-6A89-7FFB-D6EB38CE06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28645" y="3923129"/>
                  <a:ext cx="20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76E8A70-B521-8ACB-CDDC-69F7EAAEC783}"/>
                    </a:ext>
                  </a:extLst>
                </p14:cNvPr>
                <p14:cNvContentPartPr/>
                <p14:nvPr/>
              </p14:nvContentPartPr>
              <p14:xfrm>
                <a:off x="9412885" y="3906929"/>
                <a:ext cx="35640" cy="171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76E8A70-B521-8ACB-CDDC-69F7EAAEC7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03885" y="3897929"/>
                  <a:ext cx="5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EAD2ACA-3D05-4816-3E4F-A83A22052691}"/>
                    </a:ext>
                  </a:extLst>
                </p14:cNvPr>
                <p14:cNvContentPartPr/>
                <p14:nvPr/>
              </p14:nvContentPartPr>
              <p14:xfrm>
                <a:off x="9241525" y="3999449"/>
                <a:ext cx="252720" cy="6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EAD2ACA-3D05-4816-3E4F-A83A2205269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32885" y="3990809"/>
                  <a:ext cx="270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0080D45-B559-3315-F18D-7A5BD77C6231}"/>
              </a:ext>
            </a:extLst>
          </p:cNvPr>
          <p:cNvGrpSpPr/>
          <p:nvPr/>
        </p:nvGrpSpPr>
        <p:grpSpPr>
          <a:xfrm>
            <a:off x="6299605" y="1701929"/>
            <a:ext cx="1873080" cy="1262880"/>
            <a:chOff x="6299605" y="1701929"/>
            <a:chExt cx="1873080" cy="12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A097AC-4F9F-1EB6-B925-94894FB09C91}"/>
                    </a:ext>
                  </a:extLst>
                </p14:cNvPr>
                <p14:cNvContentPartPr/>
                <p14:nvPr/>
              </p14:nvContentPartPr>
              <p14:xfrm>
                <a:off x="6363325" y="1989569"/>
                <a:ext cx="1329120" cy="49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A097AC-4F9F-1EB6-B925-94894FB09C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5685" y="1971929"/>
                  <a:ext cx="13647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1E3235-4CF3-4230-357F-9301009E5FDC}"/>
                    </a:ext>
                  </a:extLst>
                </p14:cNvPr>
                <p14:cNvContentPartPr/>
                <p14:nvPr/>
              </p14:nvContentPartPr>
              <p14:xfrm>
                <a:off x="7385725" y="2106929"/>
                <a:ext cx="20808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1E3235-4CF3-4230-357F-9301009E5F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67725" y="2089289"/>
                  <a:ext cx="24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82320A-DDB1-58F4-1B19-34402FCD7208}"/>
                    </a:ext>
                  </a:extLst>
                </p14:cNvPr>
                <p14:cNvContentPartPr/>
                <p14:nvPr/>
              </p14:nvContentPartPr>
              <p14:xfrm>
                <a:off x="7181245" y="2025209"/>
                <a:ext cx="2916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82320A-DDB1-58F4-1B19-34402FCD72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63245" y="2007569"/>
                  <a:ext cx="64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47482E-CBD8-1944-E8B9-9233F42C953A}"/>
                    </a:ext>
                  </a:extLst>
                </p14:cNvPr>
                <p14:cNvContentPartPr/>
                <p14:nvPr/>
              </p14:nvContentPartPr>
              <p14:xfrm>
                <a:off x="7921045" y="2009369"/>
                <a:ext cx="251640" cy="453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47482E-CBD8-1944-E8B9-9233F42C95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3045" y="1991729"/>
                  <a:ext cx="2872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1D5FA2-4952-DAED-6722-96B903199E8E}"/>
                    </a:ext>
                  </a:extLst>
                </p14:cNvPr>
                <p14:cNvContentPartPr/>
                <p14:nvPr/>
              </p14:nvContentPartPr>
              <p14:xfrm>
                <a:off x="6489685" y="1701929"/>
                <a:ext cx="887400" cy="310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1D5FA2-4952-DAED-6722-96B903199E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81045" y="1692929"/>
                  <a:ext cx="905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0B6BB9-5E51-9AF2-5B20-C5082A209602}"/>
                    </a:ext>
                  </a:extLst>
                </p14:cNvPr>
                <p14:cNvContentPartPr/>
                <p14:nvPr/>
              </p14:nvContentPartPr>
              <p14:xfrm>
                <a:off x="6299605" y="2654849"/>
                <a:ext cx="108360" cy="295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0B6BB9-5E51-9AF2-5B20-C5082A2096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0965" y="2646209"/>
                  <a:ext cx="126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FCF5FD3-F82B-F425-87C6-CC1A6A1DAE24}"/>
                    </a:ext>
                  </a:extLst>
                </p14:cNvPr>
                <p14:cNvContentPartPr/>
                <p14:nvPr/>
              </p14:nvContentPartPr>
              <p14:xfrm>
                <a:off x="6470965" y="2735129"/>
                <a:ext cx="124920" cy="229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FCF5FD3-F82B-F425-87C6-CC1A6A1DAE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61965" y="2726489"/>
                  <a:ext cx="142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9F29F5-6388-2678-7F60-3DEC1A9BA409}"/>
                    </a:ext>
                  </a:extLst>
                </p14:cNvPr>
                <p14:cNvContentPartPr/>
                <p14:nvPr/>
              </p14:nvContentPartPr>
              <p14:xfrm>
                <a:off x="6652045" y="2749529"/>
                <a:ext cx="261000" cy="147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9F29F5-6388-2678-7F60-3DEC1A9BA40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43045" y="2740529"/>
                  <a:ext cx="278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1D019F-4C1C-4E95-D5BC-A795FA80129A}"/>
                    </a:ext>
                  </a:extLst>
                </p14:cNvPr>
                <p14:cNvContentPartPr/>
                <p14:nvPr/>
              </p14:nvContentPartPr>
              <p14:xfrm>
                <a:off x="7102045" y="2743769"/>
                <a:ext cx="113400" cy="151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1D019F-4C1C-4E95-D5BC-A795FA8012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93405" y="2734769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8E0B9A-4E04-9D1B-02F9-3AB4712AED84}"/>
                    </a:ext>
                  </a:extLst>
                </p14:cNvPr>
                <p14:cNvContentPartPr/>
                <p14:nvPr/>
              </p14:nvContentPartPr>
              <p14:xfrm>
                <a:off x="7327765" y="2766449"/>
                <a:ext cx="199440" cy="12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8E0B9A-4E04-9D1B-02F9-3AB4712AED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9125" y="2757449"/>
                  <a:ext cx="21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A5F181-9514-51C4-45D5-144D50BECD74}"/>
                    </a:ext>
                  </a:extLst>
                </p14:cNvPr>
                <p14:cNvContentPartPr/>
                <p14:nvPr/>
              </p14:nvContentPartPr>
              <p14:xfrm>
                <a:off x="7602445" y="2658809"/>
                <a:ext cx="95040" cy="82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A5F181-9514-51C4-45D5-144D50BECD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93445" y="2649809"/>
                  <a:ext cx="11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53382F-B033-A45F-CB31-EB4C9E042907}"/>
                    </a:ext>
                  </a:extLst>
                </p14:cNvPr>
                <p14:cNvContentPartPr/>
                <p14:nvPr/>
              </p14:nvContentPartPr>
              <p14:xfrm>
                <a:off x="7728085" y="2494649"/>
                <a:ext cx="120960" cy="44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53382F-B033-A45F-CB31-EB4C9E0429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19085" y="2485649"/>
                  <a:ext cx="13860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67349D3-86F9-AA8A-F40E-73C8C1DF1C6F}"/>
              </a:ext>
            </a:extLst>
          </p:cNvPr>
          <p:cNvGrpSpPr/>
          <p:nvPr/>
        </p:nvGrpSpPr>
        <p:grpSpPr>
          <a:xfrm>
            <a:off x="5711005" y="4467809"/>
            <a:ext cx="5212080" cy="1667160"/>
            <a:chOff x="5711005" y="4467809"/>
            <a:chExt cx="5212080" cy="16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C40E34-16D4-C1E0-4651-2769B784391B}"/>
                    </a:ext>
                  </a:extLst>
                </p14:cNvPr>
                <p14:cNvContentPartPr/>
                <p14:nvPr/>
              </p14:nvContentPartPr>
              <p14:xfrm>
                <a:off x="5813605" y="4692809"/>
                <a:ext cx="115920" cy="223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C40E34-16D4-C1E0-4651-2769B78439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04605" y="4683809"/>
                  <a:ext cx="133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3783198-4518-89EF-7BB7-70DBAB376099}"/>
                    </a:ext>
                  </a:extLst>
                </p14:cNvPr>
                <p14:cNvContentPartPr/>
                <p14:nvPr/>
              </p14:nvContentPartPr>
              <p14:xfrm>
                <a:off x="5725765" y="4762289"/>
                <a:ext cx="243000" cy="58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3783198-4518-89EF-7BB7-70DBAB3760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16765" y="4753289"/>
                  <a:ext cx="26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27D82F-C5C1-FF67-0BEC-2088BE210875}"/>
                    </a:ext>
                  </a:extLst>
                </p14:cNvPr>
                <p14:cNvContentPartPr/>
                <p14:nvPr/>
              </p14:nvContentPartPr>
              <p14:xfrm>
                <a:off x="6023485" y="4665449"/>
                <a:ext cx="381240" cy="30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27D82F-C5C1-FF67-0BEC-2088BE2108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14845" y="4656449"/>
                  <a:ext cx="398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5BF4377-B12B-2851-5558-E9FFD65BC82A}"/>
                    </a:ext>
                  </a:extLst>
                </p14:cNvPr>
                <p14:cNvContentPartPr/>
                <p14:nvPr/>
              </p14:nvContentPartPr>
              <p14:xfrm>
                <a:off x="6286645" y="4733849"/>
                <a:ext cx="26280" cy="7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5BF4377-B12B-2851-5558-E9FFD65BC82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78005" y="4725209"/>
                  <a:ext cx="4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6804C4-5F0B-E4E1-C57A-587B09B3D13A}"/>
                    </a:ext>
                  </a:extLst>
                </p14:cNvPr>
                <p14:cNvContentPartPr/>
                <p14:nvPr/>
              </p14:nvContentPartPr>
              <p14:xfrm>
                <a:off x="6631885" y="4814129"/>
                <a:ext cx="312840" cy="166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6804C4-5F0B-E4E1-C57A-587B09B3D1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3245" y="4805489"/>
                  <a:ext cx="330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56DE66A-6FE2-90CD-4B1F-82248892981E}"/>
                    </a:ext>
                  </a:extLst>
                </p14:cNvPr>
                <p14:cNvContentPartPr/>
                <p14:nvPr/>
              </p14:nvContentPartPr>
              <p14:xfrm>
                <a:off x="6821605" y="4730969"/>
                <a:ext cx="10440" cy="9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56DE66A-6FE2-90CD-4B1F-822488929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12965" y="4721969"/>
                  <a:ext cx="2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8FA6065-52A2-76ED-0A2D-1AE79CE681A2}"/>
                    </a:ext>
                  </a:extLst>
                </p14:cNvPr>
                <p14:cNvContentPartPr/>
                <p14:nvPr/>
              </p14:nvContentPartPr>
              <p14:xfrm>
                <a:off x="7154965" y="4762649"/>
                <a:ext cx="610560" cy="302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8FA6065-52A2-76ED-0A2D-1AE79CE681A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5965" y="4754009"/>
                  <a:ext cx="628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56B95D3-1EA2-6681-8256-BAA9646719B6}"/>
                    </a:ext>
                  </a:extLst>
                </p14:cNvPr>
                <p14:cNvContentPartPr/>
                <p14:nvPr/>
              </p14:nvContentPartPr>
              <p14:xfrm>
                <a:off x="8005645" y="4634489"/>
                <a:ext cx="637920" cy="312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56B95D3-1EA2-6681-8256-BAA9646719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96645" y="4625489"/>
                  <a:ext cx="655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5AA98A-85E8-F774-06D5-E37B488688BB}"/>
                    </a:ext>
                  </a:extLst>
                </p14:cNvPr>
                <p14:cNvContentPartPr/>
                <p14:nvPr/>
              </p14:nvContentPartPr>
              <p14:xfrm>
                <a:off x="8516845" y="4723409"/>
                <a:ext cx="219960" cy="1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5AA98A-85E8-F774-06D5-E37B488688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07845" y="4714409"/>
                  <a:ext cx="237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7E7A24-127B-AF6D-6618-47FC875E980B}"/>
                    </a:ext>
                  </a:extLst>
                </p14:cNvPr>
                <p14:cNvContentPartPr/>
                <p14:nvPr/>
              </p14:nvContentPartPr>
              <p14:xfrm>
                <a:off x="8449885" y="4618649"/>
                <a:ext cx="14040" cy="2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7E7A24-127B-AF6D-6618-47FC875E980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41245" y="4610009"/>
                  <a:ext cx="3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8D62229-F1DF-D4E0-199F-49B485E7B041}"/>
                    </a:ext>
                  </a:extLst>
                </p14:cNvPr>
                <p14:cNvContentPartPr/>
                <p14:nvPr/>
              </p14:nvContentPartPr>
              <p14:xfrm>
                <a:off x="8930485" y="4743569"/>
                <a:ext cx="681480" cy="194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8D62229-F1DF-D4E0-199F-49B485E7B0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21845" y="4734569"/>
                  <a:ext cx="69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CA90D4D-C624-9251-466F-59AD73F0FC60}"/>
                    </a:ext>
                  </a:extLst>
                </p14:cNvPr>
                <p14:cNvContentPartPr/>
                <p14:nvPr/>
              </p14:nvContentPartPr>
              <p14:xfrm>
                <a:off x="9822565" y="4562129"/>
                <a:ext cx="274320" cy="42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A90D4D-C624-9251-466F-59AD73F0FC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13925" y="4553489"/>
                  <a:ext cx="2919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B1B210F-D42B-AF9D-1C12-0AD7796698FB}"/>
                    </a:ext>
                  </a:extLst>
                </p14:cNvPr>
                <p14:cNvContentPartPr/>
                <p14:nvPr/>
              </p14:nvContentPartPr>
              <p14:xfrm>
                <a:off x="10291645" y="4467809"/>
                <a:ext cx="631440" cy="335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B1B210F-D42B-AF9D-1C12-0AD7796698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83005" y="4458809"/>
                  <a:ext cx="649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0B34916-D568-8102-BDB7-6CCE3828FEB9}"/>
                    </a:ext>
                  </a:extLst>
                </p14:cNvPr>
                <p14:cNvContentPartPr/>
                <p14:nvPr/>
              </p14:nvContentPartPr>
              <p14:xfrm>
                <a:off x="10325485" y="4665449"/>
                <a:ext cx="349200" cy="36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0B34916-D568-8102-BDB7-6CCE3828FE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16485" y="4656449"/>
                  <a:ext cx="366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80CD39-87D3-E8BA-3767-C3E94EEA401D}"/>
                    </a:ext>
                  </a:extLst>
                </p14:cNvPr>
                <p14:cNvContentPartPr/>
                <p14:nvPr/>
              </p14:nvContentPartPr>
              <p14:xfrm>
                <a:off x="5797765" y="5071889"/>
                <a:ext cx="1382760" cy="437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80CD39-87D3-E8BA-3767-C3E94EEA40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88765" y="5063249"/>
                  <a:ext cx="14004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D521CD-BE8D-E6C4-CA9B-D9AE3B31A3C3}"/>
                    </a:ext>
                  </a:extLst>
                </p14:cNvPr>
                <p14:cNvContentPartPr/>
                <p14:nvPr/>
              </p14:nvContentPartPr>
              <p14:xfrm>
                <a:off x="6353605" y="5157569"/>
                <a:ext cx="311760" cy="6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D521CD-BE8D-E6C4-CA9B-D9AE3B31A3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44605" y="5148569"/>
                  <a:ext cx="329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5E5020-7627-CEB7-5DC4-5AFCB5BAE040}"/>
                    </a:ext>
                  </a:extLst>
                </p14:cNvPr>
                <p14:cNvContentPartPr/>
                <p14:nvPr/>
              </p14:nvContentPartPr>
              <p14:xfrm>
                <a:off x="7393285" y="5141729"/>
                <a:ext cx="723240" cy="323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5E5020-7627-CEB7-5DC4-5AFCB5BAE0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84645" y="5133089"/>
                  <a:ext cx="740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6FEC84-81A8-9DBF-51C9-86FE5666B586}"/>
                    </a:ext>
                  </a:extLst>
                </p14:cNvPr>
                <p14:cNvContentPartPr/>
                <p14:nvPr/>
              </p14:nvContentPartPr>
              <p14:xfrm>
                <a:off x="7706125" y="5173769"/>
                <a:ext cx="10440" cy="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6FEC84-81A8-9DBF-51C9-86FE5666B58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97125" y="5165129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B56020-C0D7-C6CB-01CC-8F587147731C}"/>
                    </a:ext>
                  </a:extLst>
                </p14:cNvPr>
                <p14:cNvContentPartPr/>
                <p14:nvPr/>
              </p14:nvContentPartPr>
              <p14:xfrm>
                <a:off x="8399125" y="5079449"/>
                <a:ext cx="257760" cy="412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B56020-C0D7-C6CB-01CC-8F58714773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90125" y="5070809"/>
                  <a:ext cx="275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758497-5714-3639-10BD-CDEB8265DFE4}"/>
                    </a:ext>
                  </a:extLst>
                </p14:cNvPr>
                <p14:cNvContentPartPr/>
                <p14:nvPr/>
              </p14:nvContentPartPr>
              <p14:xfrm>
                <a:off x="8762365" y="5039849"/>
                <a:ext cx="531360" cy="343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758497-5714-3639-10BD-CDEB8265DF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53725" y="5030849"/>
                  <a:ext cx="549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53356E3-D9A5-F1E6-7A8E-7AE5FDFFCCB9}"/>
                    </a:ext>
                  </a:extLst>
                </p14:cNvPr>
                <p14:cNvContentPartPr/>
                <p14:nvPr/>
              </p14:nvContentPartPr>
              <p14:xfrm>
                <a:off x="8777125" y="5260889"/>
                <a:ext cx="246960" cy="1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53356E3-D9A5-F1E6-7A8E-7AE5FDFFCC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68485" y="5251889"/>
                  <a:ext cx="264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A4675D-95E8-0442-D271-95FD01E4AE11}"/>
                    </a:ext>
                  </a:extLst>
                </p14:cNvPr>
                <p14:cNvContentPartPr/>
                <p14:nvPr/>
              </p14:nvContentPartPr>
              <p14:xfrm>
                <a:off x="9444925" y="5021849"/>
                <a:ext cx="290520" cy="430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A4675D-95E8-0442-D271-95FD01E4AE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36285" y="5012849"/>
                  <a:ext cx="3081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37B37B4-D1C9-CF8D-6727-989AB54C3BFD}"/>
                    </a:ext>
                  </a:extLst>
                </p14:cNvPr>
                <p14:cNvContentPartPr/>
                <p14:nvPr/>
              </p14:nvContentPartPr>
              <p14:xfrm>
                <a:off x="9723925" y="5183489"/>
                <a:ext cx="26280" cy="26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37B37B4-D1C9-CF8D-6727-989AB54C3BF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14925" y="5174489"/>
                  <a:ext cx="4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A3DAD4-28F0-AA2E-27A1-786374D647A0}"/>
                    </a:ext>
                  </a:extLst>
                </p14:cNvPr>
                <p14:cNvContentPartPr/>
                <p14:nvPr/>
              </p14:nvContentPartPr>
              <p14:xfrm>
                <a:off x="9793765" y="5041649"/>
                <a:ext cx="530280" cy="343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A3DAD4-28F0-AA2E-27A1-786374D647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84765" y="5032649"/>
                  <a:ext cx="547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0C3C7D-43EB-E94A-03C5-AF3D9676F579}"/>
                    </a:ext>
                  </a:extLst>
                </p14:cNvPr>
                <p14:cNvContentPartPr/>
                <p14:nvPr/>
              </p14:nvContentPartPr>
              <p14:xfrm>
                <a:off x="10509445" y="5068289"/>
                <a:ext cx="308520" cy="40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0C3C7D-43EB-E94A-03C5-AF3D9676F57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00445" y="5059289"/>
                  <a:ext cx="326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C8D238-BC31-1B0A-4E1B-9B767FBA20CE}"/>
                    </a:ext>
                  </a:extLst>
                </p14:cNvPr>
                <p14:cNvContentPartPr/>
                <p14:nvPr/>
              </p14:nvContentPartPr>
              <p14:xfrm>
                <a:off x="5711005" y="5580929"/>
                <a:ext cx="695880" cy="405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C8D238-BC31-1B0A-4E1B-9B767FBA20C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02365" y="5572289"/>
                  <a:ext cx="7135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744F68C-8DAB-53CE-B94B-7BF427CEDA63}"/>
                    </a:ext>
                  </a:extLst>
                </p14:cNvPr>
                <p14:cNvContentPartPr/>
                <p14:nvPr/>
              </p14:nvContentPartPr>
              <p14:xfrm>
                <a:off x="5851405" y="5772449"/>
                <a:ext cx="246960" cy="19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744F68C-8DAB-53CE-B94B-7BF427CEDA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42405" y="5763449"/>
                  <a:ext cx="26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CD2313-D19D-E0D7-91FD-2ECF3CE5F4FA}"/>
                    </a:ext>
                  </a:extLst>
                </p14:cNvPr>
                <p14:cNvContentPartPr/>
                <p14:nvPr/>
              </p14:nvContentPartPr>
              <p14:xfrm>
                <a:off x="6491485" y="5762369"/>
                <a:ext cx="1442880" cy="37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CD2313-D19D-E0D7-91FD-2ECF3CE5F4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82485" y="5753369"/>
                  <a:ext cx="1460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952EB82-B97C-7521-7311-5F808E05DFB6}"/>
                    </a:ext>
                  </a:extLst>
                </p14:cNvPr>
                <p14:cNvContentPartPr/>
                <p14:nvPr/>
              </p14:nvContentPartPr>
              <p14:xfrm>
                <a:off x="7566445" y="5631329"/>
                <a:ext cx="30600" cy="1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952EB82-B97C-7521-7311-5F808E05DF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57445" y="5622689"/>
                  <a:ext cx="48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5C0169A-CB61-99C0-24EA-CDAEBFEF1934}"/>
                    </a:ext>
                  </a:extLst>
                </p14:cNvPr>
                <p14:cNvContentPartPr/>
                <p14:nvPr/>
              </p14:nvContentPartPr>
              <p14:xfrm>
                <a:off x="8175205" y="5566169"/>
                <a:ext cx="1572840" cy="372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5C0169A-CB61-99C0-24EA-CDAEBFEF19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66565" y="5557529"/>
                  <a:ext cx="159048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7967C3C-1AC6-E472-FFD7-0F1DA1D1AB6E}"/>
                  </a:ext>
                </a:extLst>
              </p14:cNvPr>
              <p14:cNvContentPartPr/>
              <p14:nvPr/>
            </p14:nvContentPartPr>
            <p14:xfrm>
              <a:off x="9953965" y="5763089"/>
              <a:ext cx="440640" cy="2044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7967C3C-1AC6-E472-FFD7-0F1DA1D1AB6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945325" y="5754449"/>
                <a:ext cx="458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08B49C93-85BB-1EFE-B617-8498D50EA120}"/>
                  </a:ext>
                </a:extLst>
              </p14:cNvPr>
              <p14:cNvContentPartPr/>
              <p14:nvPr/>
            </p14:nvContentPartPr>
            <p14:xfrm>
              <a:off x="10027045" y="5614409"/>
              <a:ext cx="48240" cy="31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08B49C93-85BB-1EFE-B617-8498D50EA12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018405" y="5605769"/>
                <a:ext cx="658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842AC02-61D6-1BDE-16E7-5A98FA3A9005}"/>
              </a:ext>
            </a:extLst>
          </p:cNvPr>
          <p:cNvGrpSpPr/>
          <p:nvPr/>
        </p:nvGrpSpPr>
        <p:grpSpPr>
          <a:xfrm>
            <a:off x="10649125" y="5613329"/>
            <a:ext cx="667440" cy="354600"/>
            <a:chOff x="10649125" y="5613329"/>
            <a:chExt cx="6674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765F955-2B9A-80DA-0818-A856DCE94D08}"/>
                    </a:ext>
                  </a:extLst>
                </p14:cNvPr>
                <p14:cNvContentPartPr/>
                <p14:nvPr/>
              </p14:nvContentPartPr>
              <p14:xfrm>
                <a:off x="10681165" y="5613329"/>
                <a:ext cx="635400" cy="354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765F955-2B9A-80DA-0818-A856DCE94D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72165" y="5604689"/>
                  <a:ext cx="6530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2AB7D99-A89C-4181-552D-8FB0E0AA9D9F}"/>
                    </a:ext>
                  </a:extLst>
                </p14:cNvPr>
                <p14:cNvContentPartPr/>
                <p14:nvPr/>
              </p14:nvContentPartPr>
              <p14:xfrm>
                <a:off x="10649125" y="5742209"/>
                <a:ext cx="321840" cy="30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2AB7D99-A89C-4181-552D-8FB0E0AA9D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40125" y="5733209"/>
                  <a:ext cx="3394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697BFE2-BFA8-AA67-ABCF-E70393DA00AA}"/>
              </a:ext>
            </a:extLst>
          </p:cNvPr>
          <p:cNvGrpSpPr/>
          <p:nvPr/>
        </p:nvGrpSpPr>
        <p:grpSpPr>
          <a:xfrm>
            <a:off x="5707765" y="6101129"/>
            <a:ext cx="5631480" cy="622080"/>
            <a:chOff x="5707765" y="6101129"/>
            <a:chExt cx="56314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6869FCD-3F2E-2E7C-1FE9-2EFB97B731CC}"/>
                    </a:ext>
                  </a:extLst>
                </p14:cNvPr>
                <p14:cNvContentPartPr/>
                <p14:nvPr/>
              </p14:nvContentPartPr>
              <p14:xfrm>
                <a:off x="5707765" y="6173849"/>
                <a:ext cx="649080" cy="33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6869FCD-3F2E-2E7C-1FE9-2EFB97B731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99125" y="6165209"/>
                  <a:ext cx="6667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B0BFD53-9394-5CB2-5F86-6FF22D7EF60D}"/>
                    </a:ext>
                  </a:extLst>
                </p14:cNvPr>
                <p14:cNvContentPartPr/>
                <p14:nvPr/>
              </p14:nvContentPartPr>
              <p14:xfrm>
                <a:off x="6276925" y="6269249"/>
                <a:ext cx="183960" cy="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B0BFD53-9394-5CB2-5F86-6FF22D7EF6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68285" y="6260609"/>
                  <a:ext cx="20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FB24CBD-58D9-9454-1057-675A226592F0}"/>
                    </a:ext>
                  </a:extLst>
                </p14:cNvPr>
                <p14:cNvContentPartPr/>
                <p14:nvPr/>
              </p14:nvContentPartPr>
              <p14:xfrm>
                <a:off x="6592285" y="6222449"/>
                <a:ext cx="1260720" cy="40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FB24CBD-58D9-9454-1057-675A226592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83645" y="6213809"/>
                  <a:ext cx="1278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CAA5963-04BE-A62B-9186-004ACFD65458}"/>
                    </a:ext>
                  </a:extLst>
                </p14:cNvPr>
                <p14:cNvContentPartPr/>
                <p14:nvPr/>
              </p14:nvContentPartPr>
              <p14:xfrm>
                <a:off x="8078005" y="6238649"/>
                <a:ext cx="283320" cy="484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CAA5963-04BE-A62B-9186-004ACFD6545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69365" y="6229649"/>
                  <a:ext cx="3009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D49032-6FEB-D336-0567-94F9647F8D15}"/>
                    </a:ext>
                  </a:extLst>
                </p14:cNvPr>
                <p14:cNvContentPartPr/>
                <p14:nvPr/>
              </p14:nvContentPartPr>
              <p14:xfrm>
                <a:off x="8551765" y="6101129"/>
                <a:ext cx="747000" cy="45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D49032-6FEB-D336-0567-94F9647F8D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42765" y="6092489"/>
                  <a:ext cx="7646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273852-28D4-B69B-4419-80EEC608C46A}"/>
                    </a:ext>
                  </a:extLst>
                </p14:cNvPr>
                <p14:cNvContentPartPr/>
                <p14:nvPr/>
              </p14:nvContentPartPr>
              <p14:xfrm>
                <a:off x="8685325" y="6338369"/>
                <a:ext cx="406800" cy="85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273852-28D4-B69B-4419-80EEC608C4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76685" y="6329369"/>
                  <a:ext cx="424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93CF42-50D7-E410-CF15-B027D7A975DF}"/>
                    </a:ext>
                  </a:extLst>
                </p14:cNvPr>
                <p14:cNvContentPartPr/>
                <p14:nvPr/>
              </p14:nvContentPartPr>
              <p14:xfrm>
                <a:off x="9485245" y="6148289"/>
                <a:ext cx="1854000" cy="40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93CF42-50D7-E410-CF15-B027D7A975D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76245" y="6139649"/>
                  <a:ext cx="18716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E482BD2-E5CA-7724-3829-C58415F3D23E}"/>
                    </a:ext>
                  </a:extLst>
                </p14:cNvPr>
                <p14:cNvContentPartPr/>
                <p14:nvPr/>
              </p14:nvContentPartPr>
              <p14:xfrm>
                <a:off x="10286245" y="6245849"/>
                <a:ext cx="429120" cy="62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E482BD2-E5CA-7724-3829-C58415F3D2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77245" y="6236849"/>
                  <a:ext cx="44676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ED36AA2-C394-BFB2-3190-C278DF641ED9}"/>
                  </a:ext>
                </a:extLst>
              </p14:cNvPr>
              <p14:cNvContentPartPr/>
              <p14:nvPr/>
            </p14:nvContentPartPr>
            <p14:xfrm>
              <a:off x="3497725" y="5384009"/>
              <a:ext cx="239040" cy="250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ED36AA2-C394-BFB2-3190-C278DF641ED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489085" y="5375009"/>
                <a:ext cx="25668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5534B24-5169-148C-F3EC-0FB87100FF9F}"/>
              </a:ext>
            </a:extLst>
          </p:cNvPr>
          <p:cNvGrpSpPr/>
          <p:nvPr/>
        </p:nvGrpSpPr>
        <p:grpSpPr>
          <a:xfrm>
            <a:off x="647245" y="4741409"/>
            <a:ext cx="2780640" cy="1008720"/>
            <a:chOff x="647245" y="4741409"/>
            <a:chExt cx="2780640" cy="10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48A386-AD88-4C86-3153-5F503C2FE9CE}"/>
                    </a:ext>
                  </a:extLst>
                </p14:cNvPr>
                <p14:cNvContentPartPr/>
                <p14:nvPr/>
              </p14:nvContentPartPr>
              <p14:xfrm>
                <a:off x="1870525" y="4984769"/>
                <a:ext cx="45000" cy="4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48A386-AD88-4C86-3153-5F503C2FE9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61525" y="4976129"/>
                  <a:ext cx="62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6369E1-7A09-AF61-1AE9-357C9FEAD2F6}"/>
                    </a:ext>
                  </a:extLst>
                </p14:cNvPr>
                <p14:cNvContentPartPr/>
                <p14:nvPr/>
              </p14:nvContentPartPr>
              <p14:xfrm>
                <a:off x="3165085" y="5507489"/>
                <a:ext cx="145080" cy="3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6369E1-7A09-AF61-1AE9-357C9FEAD2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56445" y="5498489"/>
                  <a:ext cx="16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938C4E-E8B0-A80D-1450-23262F4FA90C}"/>
                    </a:ext>
                  </a:extLst>
                </p14:cNvPr>
                <p14:cNvContentPartPr/>
                <p14:nvPr/>
              </p14:nvContentPartPr>
              <p14:xfrm>
                <a:off x="2780605" y="5534489"/>
                <a:ext cx="163440" cy="14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938C4E-E8B0-A80D-1450-23262F4FA90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71605" y="5525849"/>
                  <a:ext cx="18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F0D84F-F322-E241-F554-DACFA996047F}"/>
                    </a:ext>
                  </a:extLst>
                </p14:cNvPr>
                <p14:cNvContentPartPr/>
                <p14:nvPr/>
              </p14:nvContentPartPr>
              <p14:xfrm>
                <a:off x="2393605" y="5553929"/>
                <a:ext cx="8604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F0D84F-F322-E241-F554-DACFA99604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84605" y="5545289"/>
                  <a:ext cx="103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5D194A2-09DF-C6A2-1D89-E3230031B2AD}"/>
                    </a:ext>
                  </a:extLst>
                </p14:cNvPr>
                <p14:cNvContentPartPr/>
                <p14:nvPr/>
              </p14:nvContentPartPr>
              <p14:xfrm>
                <a:off x="2010205" y="5564729"/>
                <a:ext cx="159120" cy="1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5D194A2-09DF-C6A2-1D89-E3230031B2A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01565" y="5555729"/>
                  <a:ext cx="176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30D4ECF-B6C0-34AE-62FB-B59E2441B54F}"/>
                    </a:ext>
                  </a:extLst>
                </p14:cNvPr>
                <p14:cNvContentPartPr/>
                <p14:nvPr/>
              </p14:nvContentPartPr>
              <p14:xfrm>
                <a:off x="1695565" y="5551049"/>
                <a:ext cx="148320" cy="38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30D4ECF-B6C0-34AE-62FB-B59E2441B54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86925" y="5542049"/>
                  <a:ext cx="165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A7BCD93-A6D8-F73A-0B5E-1CCF4DFF37AC}"/>
                    </a:ext>
                  </a:extLst>
                </p14:cNvPr>
                <p14:cNvContentPartPr/>
                <p14:nvPr/>
              </p14:nvContentPartPr>
              <p14:xfrm>
                <a:off x="1322245" y="5563289"/>
                <a:ext cx="141840" cy="23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A7BCD93-A6D8-F73A-0B5E-1CCF4DFF37A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13605" y="5554649"/>
                  <a:ext cx="15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9D260F1-BED8-FFB8-D8D8-E84593CF9028}"/>
                    </a:ext>
                  </a:extLst>
                </p14:cNvPr>
                <p14:cNvContentPartPr/>
                <p14:nvPr/>
              </p14:nvContentPartPr>
              <p14:xfrm>
                <a:off x="1020925" y="5479409"/>
                <a:ext cx="357120" cy="229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9D260F1-BED8-FFB8-D8D8-E84593CF902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1925" y="5470769"/>
                  <a:ext cx="374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FF85556-C953-DCC6-B43F-F47A3E64DFDB}"/>
                    </a:ext>
                  </a:extLst>
                </p14:cNvPr>
                <p14:cNvContentPartPr/>
                <p14:nvPr/>
              </p14:nvContentPartPr>
              <p14:xfrm>
                <a:off x="647245" y="5449889"/>
                <a:ext cx="249480" cy="300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FF85556-C953-DCC6-B43F-F47A3E64DFD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8605" y="5440889"/>
                  <a:ext cx="267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F7A247A-3351-C4EE-2EC8-06E23CA5342E}"/>
                    </a:ext>
                  </a:extLst>
                </p14:cNvPr>
                <p14:cNvContentPartPr/>
                <p14:nvPr/>
              </p14:nvContentPartPr>
              <p14:xfrm>
                <a:off x="1189405" y="5483009"/>
                <a:ext cx="2238480" cy="135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F7A247A-3351-C4EE-2EC8-06E23CA5342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80765" y="5474009"/>
                  <a:ext cx="225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2EACDA0-EA9C-3A4A-0090-8ACE912316E0}"/>
                    </a:ext>
                  </a:extLst>
                </p14:cNvPr>
                <p14:cNvContentPartPr/>
                <p14:nvPr/>
              </p14:nvContentPartPr>
              <p14:xfrm>
                <a:off x="1992205" y="5052809"/>
                <a:ext cx="37440" cy="447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2EACDA0-EA9C-3A4A-0090-8ACE912316E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83205" y="5044169"/>
                  <a:ext cx="550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7C82560-775E-A6D9-9018-46F8405769DF}"/>
                    </a:ext>
                  </a:extLst>
                </p14:cNvPr>
                <p14:cNvContentPartPr/>
                <p14:nvPr/>
              </p14:nvContentPartPr>
              <p14:xfrm>
                <a:off x="1960165" y="5038049"/>
                <a:ext cx="164880" cy="174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7C82560-775E-A6D9-9018-46F8405769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51165" y="5029049"/>
                  <a:ext cx="182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D80EF6-FD0A-EE6A-2A5D-90B6B0BAADA4}"/>
                    </a:ext>
                  </a:extLst>
                </p14:cNvPr>
                <p14:cNvContentPartPr/>
                <p14:nvPr/>
              </p14:nvContentPartPr>
              <p14:xfrm>
                <a:off x="2182645" y="5190689"/>
                <a:ext cx="148320" cy="226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5D80EF6-FD0A-EE6A-2A5D-90B6B0BAAD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74005" y="5181689"/>
                  <a:ext cx="165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9F6DC55-435C-2302-39BF-19A1F482CEDF}"/>
                    </a:ext>
                  </a:extLst>
                </p14:cNvPr>
                <p14:cNvContentPartPr/>
                <p14:nvPr/>
              </p14:nvContentPartPr>
              <p14:xfrm>
                <a:off x="1835245" y="4741409"/>
                <a:ext cx="211320" cy="139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9F6DC55-435C-2302-39BF-19A1F482CE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26605" y="4732769"/>
                  <a:ext cx="2289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4114B55-5251-55D5-EE01-B282262C2C9C}"/>
                  </a:ext>
                </a:extLst>
              </p14:cNvPr>
              <p14:cNvContentPartPr/>
              <p14:nvPr/>
            </p14:nvContentPartPr>
            <p14:xfrm>
              <a:off x="3256165" y="4766609"/>
              <a:ext cx="273600" cy="631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4114B55-5251-55D5-EE01-B282262C2C9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247525" y="4757969"/>
                <a:ext cx="29124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1FFEEBB1-4E50-B4DD-81C7-281AEF1879AB}"/>
                  </a:ext>
                </a:extLst>
              </p14:cNvPr>
              <p14:cNvContentPartPr/>
              <p14:nvPr/>
            </p14:nvContentPartPr>
            <p14:xfrm>
              <a:off x="3241045" y="4797929"/>
              <a:ext cx="777960" cy="14349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1FFEEBB1-4E50-B4DD-81C7-281AEF1879A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232045" y="4789289"/>
                <a:ext cx="79560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16FFE9C-83BA-D116-161D-E2E3A658F267}"/>
                  </a:ext>
                </a:extLst>
              </p14:cNvPr>
              <p14:cNvContentPartPr/>
              <p14:nvPr/>
            </p14:nvContentPartPr>
            <p14:xfrm>
              <a:off x="3854845" y="4915289"/>
              <a:ext cx="595080" cy="939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16FFE9C-83BA-D116-161D-E2E3A658F26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846205" y="4906289"/>
                <a:ext cx="612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30BC61D7-69DF-2F0E-FCBD-BD5CC3AD0402}"/>
                  </a:ext>
                </a:extLst>
              </p14:cNvPr>
              <p14:cNvContentPartPr/>
              <p14:nvPr/>
            </p14:nvContentPartPr>
            <p14:xfrm>
              <a:off x="7118605" y="4983329"/>
              <a:ext cx="2297880" cy="112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30BC61D7-69DF-2F0E-FCBD-BD5CC3AD040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109965" y="4974329"/>
                <a:ext cx="231552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620BB75-D87B-CD7D-A5C8-95D9FB40CB77}"/>
              </a:ext>
            </a:extLst>
          </p:cNvPr>
          <p:cNvGrpSpPr/>
          <p:nvPr/>
        </p:nvGrpSpPr>
        <p:grpSpPr>
          <a:xfrm>
            <a:off x="3329605" y="5591369"/>
            <a:ext cx="638280" cy="629640"/>
            <a:chOff x="3329605" y="5591369"/>
            <a:chExt cx="6382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8BDA05A-AE82-9128-8121-2716F377B98F}"/>
                    </a:ext>
                  </a:extLst>
                </p14:cNvPr>
                <p14:cNvContentPartPr/>
                <p14:nvPr/>
              </p14:nvContentPartPr>
              <p14:xfrm>
                <a:off x="3329605" y="5644649"/>
                <a:ext cx="153000" cy="275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8BDA05A-AE82-9128-8121-2716F377B9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20605" y="5636009"/>
                  <a:ext cx="170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6405F73-ED55-F5EA-709B-5330221B2F8E}"/>
                    </a:ext>
                  </a:extLst>
                </p14:cNvPr>
                <p14:cNvContentPartPr/>
                <p14:nvPr/>
              </p14:nvContentPartPr>
              <p14:xfrm>
                <a:off x="3575845" y="5670209"/>
                <a:ext cx="160560" cy="550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6405F73-ED55-F5EA-709B-5330221B2F8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66845" y="5661209"/>
                  <a:ext cx="1782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1D8CD2-FDA7-3C9B-5357-3A226AB1D1AA}"/>
                    </a:ext>
                  </a:extLst>
                </p14:cNvPr>
                <p14:cNvContentPartPr/>
                <p14:nvPr/>
              </p14:nvContentPartPr>
              <p14:xfrm>
                <a:off x="3733885" y="5591369"/>
                <a:ext cx="234000" cy="179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1D8CD2-FDA7-3C9B-5357-3A226AB1D1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24885" y="5582729"/>
                  <a:ext cx="25164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D137B13-5556-508D-7BA2-9BAD64F86CE7}"/>
                  </a:ext>
                </a:extLst>
              </p14:cNvPr>
              <p14:cNvContentPartPr/>
              <p14:nvPr/>
            </p14:nvContentPartPr>
            <p14:xfrm>
              <a:off x="3678805" y="5446649"/>
              <a:ext cx="58320" cy="266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D137B13-5556-508D-7BA2-9BAD64F86CE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669805" y="5437649"/>
                <a:ext cx="75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635BE452-6877-F777-70C2-F06449C17CF3}"/>
                  </a:ext>
                </a:extLst>
              </p14:cNvPr>
              <p14:cNvContentPartPr/>
              <p14:nvPr/>
            </p14:nvContentPartPr>
            <p14:xfrm>
              <a:off x="3525085" y="5422169"/>
              <a:ext cx="226440" cy="2019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635BE452-6877-F777-70C2-F06449C17CF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516085" y="5413529"/>
                <a:ext cx="24408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9EEB4E6-E4EC-CC39-A8A4-94A605B8739F}"/>
              </a:ext>
            </a:extLst>
          </p:cNvPr>
          <p:cNvGrpSpPr/>
          <p:nvPr/>
        </p:nvGrpSpPr>
        <p:grpSpPr>
          <a:xfrm>
            <a:off x="3376765" y="4603529"/>
            <a:ext cx="4544280" cy="853920"/>
            <a:chOff x="3376765" y="4603529"/>
            <a:chExt cx="454428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B314FBA-9EAB-6F01-95B6-A35D4049ED13}"/>
                    </a:ext>
                  </a:extLst>
                </p14:cNvPr>
                <p14:cNvContentPartPr/>
                <p14:nvPr/>
              </p14:nvContentPartPr>
              <p14:xfrm>
                <a:off x="4454605" y="4603529"/>
                <a:ext cx="3466440" cy="351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B314FBA-9EAB-6F01-95B6-A35D4049ED1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45965" y="4594529"/>
                  <a:ext cx="3484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2217C7F-8885-9978-9CD0-D5B0FAEA5CE1}"/>
                    </a:ext>
                  </a:extLst>
                </p14:cNvPr>
                <p14:cNvContentPartPr/>
                <p14:nvPr/>
              </p14:nvContentPartPr>
              <p14:xfrm>
                <a:off x="3544885" y="4961729"/>
                <a:ext cx="263520" cy="251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2217C7F-8885-9978-9CD0-D5B0FAEA5CE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36245" y="4952729"/>
                  <a:ext cx="28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4B41D4D-F2D7-2129-BE7C-19CF56376032}"/>
                    </a:ext>
                  </a:extLst>
                </p14:cNvPr>
                <p14:cNvContentPartPr/>
                <p14:nvPr/>
              </p14:nvContentPartPr>
              <p14:xfrm>
                <a:off x="3555325" y="4993769"/>
                <a:ext cx="95400" cy="151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4B41D4D-F2D7-2129-BE7C-19CF5637603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46685" y="4985129"/>
                  <a:ext cx="11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92B63D-9768-B6AB-1FC9-6A7069282318}"/>
                    </a:ext>
                  </a:extLst>
                </p14:cNvPr>
                <p14:cNvContentPartPr/>
                <p14:nvPr/>
              </p14:nvContentPartPr>
              <p14:xfrm>
                <a:off x="3642085" y="4986209"/>
                <a:ext cx="92160" cy="16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92B63D-9768-B6AB-1FC9-6A70692823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33445" y="4977569"/>
                  <a:ext cx="10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74C5BD2-4C8E-83BD-0BA8-76D3ACFD0315}"/>
                    </a:ext>
                  </a:extLst>
                </p14:cNvPr>
                <p14:cNvContentPartPr/>
                <p14:nvPr/>
              </p14:nvContentPartPr>
              <p14:xfrm>
                <a:off x="3729205" y="5004569"/>
                <a:ext cx="48240" cy="171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74C5BD2-4C8E-83BD-0BA8-76D3ACFD03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20205" y="4995929"/>
                  <a:ext cx="65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0ECFDB2-C0FF-05FF-4107-F20D386CA96E}"/>
                    </a:ext>
                  </a:extLst>
                </p14:cNvPr>
                <p14:cNvContentPartPr/>
                <p14:nvPr/>
              </p14:nvContentPartPr>
              <p14:xfrm>
                <a:off x="3739285" y="5163689"/>
                <a:ext cx="245880" cy="293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0ECFDB2-C0FF-05FF-4107-F20D386CA96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30285" y="5154689"/>
                  <a:ext cx="26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85DC136-C29B-DBAD-831B-ECF0DB0ABEF0}"/>
                    </a:ext>
                  </a:extLst>
                </p14:cNvPr>
                <p14:cNvContentPartPr/>
                <p14:nvPr/>
              </p14:nvContentPartPr>
              <p14:xfrm>
                <a:off x="3376765" y="5115809"/>
                <a:ext cx="119520" cy="32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85DC136-C29B-DBAD-831B-ECF0DB0ABEF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67765" y="5106809"/>
                  <a:ext cx="1371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80FEFF8-57E0-9CCA-5E1E-EA350519D1E0}"/>
                    </a:ext>
                  </a:extLst>
                </p14:cNvPr>
                <p14:cNvContentPartPr/>
                <p14:nvPr/>
              </p14:nvContentPartPr>
              <p14:xfrm>
                <a:off x="3703285" y="4811609"/>
                <a:ext cx="50040" cy="13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80FEFF8-57E0-9CCA-5E1E-EA350519D1E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94285" y="4802609"/>
                  <a:ext cx="67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E30B17A-6B9F-7494-92E0-6B8112B93591}"/>
                    </a:ext>
                  </a:extLst>
                </p14:cNvPr>
                <p14:cNvContentPartPr/>
                <p14:nvPr/>
              </p14:nvContentPartPr>
              <p14:xfrm>
                <a:off x="3676285" y="5253329"/>
                <a:ext cx="5400" cy="150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E30B17A-6B9F-7494-92E0-6B8112B935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7285" y="5244329"/>
                  <a:ext cx="2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364F5CF-F03D-B826-7E1A-EC95664C037F}"/>
                    </a:ext>
                  </a:extLst>
                </p14:cNvPr>
                <p14:cNvContentPartPr/>
                <p14:nvPr/>
              </p14:nvContentPartPr>
              <p14:xfrm>
                <a:off x="3869245" y="4915289"/>
                <a:ext cx="284400" cy="103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364F5CF-F03D-B826-7E1A-EC95664C03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60605" y="4906289"/>
                  <a:ext cx="302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DA50482-5B46-8C86-FB0F-8358B259B6A4}"/>
                    </a:ext>
                  </a:extLst>
                </p14:cNvPr>
                <p14:cNvContentPartPr/>
                <p14:nvPr/>
              </p14:nvContentPartPr>
              <p14:xfrm>
                <a:off x="4331845" y="4925729"/>
                <a:ext cx="349560" cy="50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DA50482-5B46-8C86-FB0F-8358B259B6A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23205" y="4917089"/>
                  <a:ext cx="3672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4904C33-E466-88A8-CF3E-7056A17D1A5C}"/>
              </a:ext>
            </a:extLst>
          </p:cNvPr>
          <p:cNvGrpSpPr/>
          <p:nvPr/>
        </p:nvGrpSpPr>
        <p:grpSpPr>
          <a:xfrm>
            <a:off x="3774565" y="5381489"/>
            <a:ext cx="978120" cy="194400"/>
            <a:chOff x="3774565" y="5381489"/>
            <a:chExt cx="9781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D3A25BD-6CBF-7405-8D94-A36242103A23}"/>
                    </a:ext>
                  </a:extLst>
                </p14:cNvPr>
                <p14:cNvContentPartPr/>
                <p14:nvPr/>
              </p14:nvContentPartPr>
              <p14:xfrm>
                <a:off x="3774565" y="5425769"/>
                <a:ext cx="149040" cy="130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D3A25BD-6CBF-7405-8D94-A36242103A2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65925" y="5417129"/>
                  <a:ext cx="166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CED7223-542D-B037-B34A-92BF43F33BF6}"/>
                    </a:ext>
                  </a:extLst>
                </p14:cNvPr>
                <p14:cNvContentPartPr/>
                <p14:nvPr/>
              </p14:nvContentPartPr>
              <p14:xfrm>
                <a:off x="3918205" y="5487689"/>
                <a:ext cx="141840" cy="88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CED7223-542D-B037-B34A-92BF43F33B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09205" y="5479049"/>
                  <a:ext cx="159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29FA6A6-3507-E1D9-1809-9EECEE6D38BF}"/>
                    </a:ext>
                  </a:extLst>
                </p14:cNvPr>
                <p14:cNvContentPartPr/>
                <p14:nvPr/>
              </p14:nvContentPartPr>
              <p14:xfrm>
                <a:off x="4070485" y="5381489"/>
                <a:ext cx="682200" cy="82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29FA6A6-3507-E1D9-1809-9EECEE6D38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61845" y="5372849"/>
                  <a:ext cx="699840" cy="10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542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6391D9-7C88-114B-92A4-543AC358F117}"/>
                  </a:ext>
                </a:extLst>
              </p14:cNvPr>
              <p14:cNvContentPartPr/>
              <p14:nvPr/>
            </p14:nvContentPartPr>
            <p14:xfrm>
              <a:off x="2642725" y="573689"/>
              <a:ext cx="1548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6391D9-7C88-114B-92A4-543AC358F1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085" y="565049"/>
                <a:ext cx="331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0202300-8D0D-898B-430C-0BB680127E4B}"/>
              </a:ext>
            </a:extLst>
          </p:cNvPr>
          <p:cNvGrpSpPr/>
          <p:nvPr/>
        </p:nvGrpSpPr>
        <p:grpSpPr>
          <a:xfrm>
            <a:off x="1029565" y="1178129"/>
            <a:ext cx="1916280" cy="208440"/>
            <a:chOff x="1029565" y="1178129"/>
            <a:chExt cx="19162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7DBA3E-0493-707E-34F8-5A2D6614832F}"/>
                    </a:ext>
                  </a:extLst>
                </p14:cNvPr>
                <p14:cNvContentPartPr/>
                <p14:nvPr/>
              </p14:nvContentPartPr>
              <p14:xfrm>
                <a:off x="1116685" y="1206929"/>
                <a:ext cx="1829160" cy="80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7DBA3E-0493-707E-34F8-5A2D661483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7685" y="1198289"/>
                  <a:ext cx="184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6C8ABA-F5BB-181F-56B0-D49D7BB04140}"/>
                    </a:ext>
                  </a:extLst>
                </p14:cNvPr>
                <p14:cNvContentPartPr/>
                <p14:nvPr/>
              </p14:nvContentPartPr>
              <p14:xfrm>
                <a:off x="1029565" y="1178129"/>
                <a:ext cx="257040" cy="20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6C8ABA-F5BB-181F-56B0-D49D7BB041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925" y="1169489"/>
                  <a:ext cx="2746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23177C-25AE-040B-6CDB-2EB515204A69}"/>
                  </a:ext>
                </a:extLst>
              </p14:cNvPr>
              <p14:cNvContentPartPr/>
              <p14:nvPr/>
            </p14:nvContentPartPr>
            <p14:xfrm>
              <a:off x="2661805" y="378209"/>
              <a:ext cx="255240" cy="78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23177C-25AE-040B-6CDB-2EB515204A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2805" y="369209"/>
                <a:ext cx="27288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7358B6-C665-86E9-724A-07D2B6341ED4}"/>
                  </a:ext>
                </a:extLst>
              </p14:cNvPr>
              <p14:cNvContentPartPr/>
              <p14:nvPr/>
            </p14:nvContentPartPr>
            <p14:xfrm>
              <a:off x="2663605" y="342929"/>
              <a:ext cx="613080" cy="179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7358B6-C665-86E9-724A-07D2B6341E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4965" y="333929"/>
                <a:ext cx="630720" cy="18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851D92-FE22-6584-B0CC-8F242E358806}"/>
                  </a:ext>
                </a:extLst>
              </p14:cNvPr>
              <p14:cNvContentPartPr/>
              <p14:nvPr/>
            </p14:nvContentPartPr>
            <p14:xfrm>
              <a:off x="2742085" y="583409"/>
              <a:ext cx="272880" cy="58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851D92-FE22-6584-B0CC-8F242E3588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3085" y="574769"/>
                <a:ext cx="2905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66E113-6296-CA32-9CDD-36024FB88E90}"/>
                  </a:ext>
                </a:extLst>
              </p14:cNvPr>
              <p14:cNvContentPartPr/>
              <p14:nvPr/>
            </p14:nvContentPartPr>
            <p14:xfrm>
              <a:off x="2735965" y="611849"/>
              <a:ext cx="477360" cy="1319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66E113-6296-CA32-9CDD-36024FB88E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6965" y="602849"/>
                <a:ext cx="495000" cy="13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517402-42DA-4274-8DCB-CDF8EE50B278}"/>
                  </a:ext>
                </a:extLst>
              </p14:cNvPr>
              <p14:cNvContentPartPr/>
              <p14:nvPr/>
            </p14:nvContentPartPr>
            <p14:xfrm>
              <a:off x="2807245" y="796169"/>
              <a:ext cx="304200" cy="103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517402-42DA-4274-8DCB-CDF8EE50B2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8245" y="787169"/>
                <a:ext cx="321840" cy="10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F0B6A54-F5D0-87E7-0AAC-1180DCA025B7}"/>
              </a:ext>
            </a:extLst>
          </p:cNvPr>
          <p:cNvGrpSpPr/>
          <p:nvPr/>
        </p:nvGrpSpPr>
        <p:grpSpPr>
          <a:xfrm>
            <a:off x="2966005" y="1113689"/>
            <a:ext cx="1432440" cy="162360"/>
            <a:chOff x="2966005" y="1113689"/>
            <a:chExt cx="14324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2BA9D2-326A-4479-8902-9D7B2B965D8B}"/>
                    </a:ext>
                  </a:extLst>
                </p14:cNvPr>
                <p14:cNvContentPartPr/>
                <p14:nvPr/>
              </p14:nvContentPartPr>
              <p14:xfrm>
                <a:off x="3344005" y="1113689"/>
                <a:ext cx="1054440" cy="7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2BA9D2-326A-4479-8902-9D7B2B965D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5005" y="1105049"/>
                  <a:ext cx="1072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6E9C2E-C6EA-16DF-870C-89FCC85F9B82}"/>
                    </a:ext>
                  </a:extLst>
                </p14:cNvPr>
                <p14:cNvContentPartPr/>
                <p14:nvPr/>
              </p14:nvContentPartPr>
              <p14:xfrm>
                <a:off x="2966005" y="1188209"/>
                <a:ext cx="59400" cy="8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6E9C2E-C6EA-16DF-870C-89FCC85F9B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57005" y="1179209"/>
                  <a:ext cx="770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9FC15C-3EC9-4009-151E-79EE8715B952}"/>
                  </a:ext>
                </a:extLst>
              </p14:cNvPr>
              <p14:cNvContentPartPr/>
              <p14:nvPr/>
            </p14:nvContentPartPr>
            <p14:xfrm>
              <a:off x="2753605" y="683129"/>
              <a:ext cx="408600" cy="1217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9FC15C-3EC9-4009-151E-79EE8715B9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7965" y="611129"/>
                <a:ext cx="480240" cy="13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8110F1-07F9-B230-8667-DB86AE528775}"/>
                  </a:ext>
                </a:extLst>
              </p14:cNvPr>
              <p14:cNvContentPartPr/>
              <p14:nvPr/>
            </p14:nvContentPartPr>
            <p14:xfrm>
              <a:off x="2774485" y="713369"/>
              <a:ext cx="185400" cy="39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8110F1-07F9-B230-8667-DB86AE5287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38485" y="641729"/>
                <a:ext cx="2570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39C6B2-48F8-F7CA-8F4D-2BA47C50B354}"/>
                  </a:ext>
                </a:extLst>
              </p14:cNvPr>
              <p14:cNvContentPartPr/>
              <p14:nvPr/>
            </p14:nvContentPartPr>
            <p14:xfrm>
              <a:off x="2938645" y="673409"/>
              <a:ext cx="34200" cy="35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39C6B2-48F8-F7CA-8F4D-2BA47C50B3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02645" y="601409"/>
                <a:ext cx="1058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B1F2536-9E5D-22B5-2261-8C695D8EF479}"/>
                  </a:ext>
                </a:extLst>
              </p14:cNvPr>
              <p14:cNvContentPartPr/>
              <p14:nvPr/>
            </p14:nvContentPartPr>
            <p14:xfrm>
              <a:off x="6117085" y="427889"/>
              <a:ext cx="222120" cy="288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B1F2536-9E5D-22B5-2261-8C695D8EF4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08445" y="419249"/>
                <a:ext cx="2397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AB01A95-7487-0B1B-17C7-6A19EA35E4C8}"/>
              </a:ext>
            </a:extLst>
          </p:cNvPr>
          <p:cNvGrpSpPr/>
          <p:nvPr/>
        </p:nvGrpSpPr>
        <p:grpSpPr>
          <a:xfrm>
            <a:off x="6396445" y="345449"/>
            <a:ext cx="1468080" cy="425160"/>
            <a:chOff x="6396445" y="345449"/>
            <a:chExt cx="14680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92F86E-F76F-D5EC-FBDF-2FC4A792A300}"/>
                    </a:ext>
                  </a:extLst>
                </p14:cNvPr>
                <p14:cNvContentPartPr/>
                <p14:nvPr/>
              </p14:nvContentPartPr>
              <p14:xfrm>
                <a:off x="6396445" y="345449"/>
                <a:ext cx="1468080" cy="42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92F86E-F76F-D5EC-FBDF-2FC4A792A3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7445" y="336809"/>
                  <a:ext cx="1485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153994-1A37-CE3C-6A5F-40F70AF735BF}"/>
                    </a:ext>
                  </a:extLst>
                </p14:cNvPr>
                <p14:cNvContentPartPr/>
                <p14:nvPr/>
              </p14:nvContentPartPr>
              <p14:xfrm>
                <a:off x="6895405" y="454169"/>
                <a:ext cx="34416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153994-1A37-CE3C-6A5F-40F70AF735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86765" y="445529"/>
                  <a:ext cx="361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E6FB91-21EC-5029-794B-CD17C753D9EC}"/>
              </a:ext>
            </a:extLst>
          </p:cNvPr>
          <p:cNvGrpSpPr/>
          <p:nvPr/>
        </p:nvGrpSpPr>
        <p:grpSpPr>
          <a:xfrm>
            <a:off x="8177365" y="334649"/>
            <a:ext cx="3425760" cy="363600"/>
            <a:chOff x="8177365" y="334649"/>
            <a:chExt cx="34257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FBBE21-F438-6D3A-E792-C9A0A0543E6A}"/>
                    </a:ext>
                  </a:extLst>
                </p14:cNvPr>
                <p14:cNvContentPartPr/>
                <p14:nvPr/>
              </p14:nvContentPartPr>
              <p14:xfrm>
                <a:off x="8177365" y="386849"/>
                <a:ext cx="626040" cy="30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FBBE21-F438-6D3A-E792-C9A0A0543E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68725" y="377849"/>
                  <a:ext cx="643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FF3127-56E5-3749-7098-F2147D2F6CB0}"/>
                    </a:ext>
                  </a:extLst>
                </p14:cNvPr>
                <p14:cNvContentPartPr/>
                <p14:nvPr/>
              </p14:nvContentPartPr>
              <p14:xfrm>
                <a:off x="8570845" y="432929"/>
                <a:ext cx="2412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FF3127-56E5-3749-7098-F2147D2F6C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61845" y="424289"/>
                  <a:ext cx="41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6DC137-168A-EDAB-901E-FB236526A209}"/>
                    </a:ext>
                  </a:extLst>
                </p14:cNvPr>
                <p14:cNvContentPartPr/>
                <p14:nvPr/>
              </p14:nvContentPartPr>
              <p14:xfrm>
                <a:off x="8980165" y="388649"/>
                <a:ext cx="374760" cy="30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6DC137-168A-EDAB-901E-FB236526A2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71165" y="380009"/>
                  <a:ext cx="392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CD82CC-434D-9E5C-A80C-77CA49C0DB90}"/>
                    </a:ext>
                  </a:extLst>
                </p14:cNvPr>
                <p14:cNvContentPartPr/>
                <p14:nvPr/>
              </p14:nvContentPartPr>
              <p14:xfrm>
                <a:off x="9528085" y="516449"/>
                <a:ext cx="371520" cy="16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CD82CC-434D-9E5C-A80C-77CA49C0DB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9085" y="507809"/>
                  <a:ext cx="389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99BC1B-3A8A-3C4D-9276-7050E953F2AD}"/>
                    </a:ext>
                  </a:extLst>
                </p14:cNvPr>
                <p14:cNvContentPartPr/>
                <p14:nvPr/>
              </p14:nvContentPartPr>
              <p14:xfrm>
                <a:off x="9785485" y="395129"/>
                <a:ext cx="20520" cy="1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99BC1B-3A8A-3C4D-9276-7050E953F2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76485" y="386489"/>
                  <a:ext cx="3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7E9A86-646A-8BD7-57B0-04544B018605}"/>
                    </a:ext>
                  </a:extLst>
                </p14:cNvPr>
                <p14:cNvContentPartPr/>
                <p14:nvPr/>
              </p14:nvContentPartPr>
              <p14:xfrm>
                <a:off x="10184005" y="607529"/>
                <a:ext cx="190800" cy="8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7E9A86-646A-8BD7-57B0-04544B0186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75365" y="598889"/>
                  <a:ext cx="208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6B8B14-105E-43A9-1F2F-61BB3975500E}"/>
                    </a:ext>
                  </a:extLst>
                </p14:cNvPr>
                <p14:cNvContentPartPr/>
                <p14:nvPr/>
              </p14:nvContentPartPr>
              <p14:xfrm>
                <a:off x="10720405" y="334649"/>
                <a:ext cx="882720" cy="35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6B8B14-105E-43A9-1F2F-61BB397550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11405" y="325649"/>
                  <a:ext cx="90036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D8FE3A-28E3-BFCE-DE83-C80A44843FF5}"/>
                  </a:ext>
                </a:extLst>
              </p14:cNvPr>
              <p14:cNvContentPartPr/>
              <p14:nvPr/>
            </p14:nvContentPartPr>
            <p14:xfrm>
              <a:off x="6142052" y="956283"/>
              <a:ext cx="775440" cy="337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D8FE3A-28E3-BFCE-DE83-C80A44843FF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33412" y="947643"/>
                <a:ext cx="79308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AA73352-1F4A-26BE-4DA8-59AA6CABF579}"/>
              </a:ext>
            </a:extLst>
          </p:cNvPr>
          <p:cNvGrpSpPr/>
          <p:nvPr/>
        </p:nvGrpSpPr>
        <p:grpSpPr>
          <a:xfrm>
            <a:off x="7080932" y="916323"/>
            <a:ext cx="2951280" cy="376560"/>
            <a:chOff x="7080932" y="916323"/>
            <a:chExt cx="29512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B4AFDC-33F7-FC79-187E-4A3967FEE8BC}"/>
                    </a:ext>
                  </a:extLst>
                </p14:cNvPr>
                <p14:cNvContentPartPr/>
                <p14:nvPr/>
              </p14:nvContentPartPr>
              <p14:xfrm>
                <a:off x="7080932" y="916323"/>
                <a:ext cx="1333080" cy="37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B4AFDC-33F7-FC79-187E-4A3967FEE8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72292" y="907323"/>
                  <a:ext cx="1350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9FC787B-27D3-8A23-FE85-1226A0FA0651}"/>
                    </a:ext>
                  </a:extLst>
                </p14:cNvPr>
                <p14:cNvContentPartPr/>
                <p14:nvPr/>
              </p14:nvContentPartPr>
              <p14:xfrm>
                <a:off x="8571692" y="958803"/>
                <a:ext cx="744120" cy="28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9FC787B-27D3-8A23-FE85-1226A0FA06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3052" y="950163"/>
                  <a:ext cx="761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4FC2CE-28F0-F630-7F8A-653FEA88CDBF}"/>
                    </a:ext>
                  </a:extLst>
                </p14:cNvPr>
                <p14:cNvContentPartPr/>
                <p14:nvPr/>
              </p14:nvContentPartPr>
              <p14:xfrm>
                <a:off x="9062732" y="1002363"/>
                <a:ext cx="19800" cy="1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4FC2CE-28F0-F630-7F8A-653FEA88CD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53732" y="993363"/>
                  <a:ext cx="37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50456C-0315-476C-AA72-E92E900930D2}"/>
                    </a:ext>
                  </a:extLst>
                </p14:cNvPr>
                <p14:cNvContentPartPr/>
                <p14:nvPr/>
              </p14:nvContentPartPr>
              <p14:xfrm>
                <a:off x="9409412" y="1054203"/>
                <a:ext cx="622800" cy="20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50456C-0315-476C-AA72-E92E900930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00772" y="1045203"/>
                  <a:ext cx="64044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EA8168-34D2-16C5-0816-748BC181F027}"/>
              </a:ext>
            </a:extLst>
          </p:cNvPr>
          <p:cNvGrpSpPr/>
          <p:nvPr/>
        </p:nvGrpSpPr>
        <p:grpSpPr>
          <a:xfrm>
            <a:off x="10260452" y="932163"/>
            <a:ext cx="1602720" cy="340560"/>
            <a:chOff x="10260452" y="932163"/>
            <a:chExt cx="16027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AB1B10-ECEC-4CE2-AE8D-465EF3A6A720}"/>
                    </a:ext>
                  </a:extLst>
                </p14:cNvPr>
                <p14:cNvContentPartPr/>
                <p14:nvPr/>
              </p14:nvContentPartPr>
              <p14:xfrm>
                <a:off x="10260452" y="932163"/>
                <a:ext cx="1602720" cy="340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AB1B10-ECEC-4CE2-AE8D-465EF3A6A7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51812" y="923163"/>
                  <a:ext cx="1620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68845D-AB87-E99A-8107-DCBDB54DA68A}"/>
                    </a:ext>
                  </a:extLst>
                </p14:cNvPr>
                <p14:cNvContentPartPr/>
                <p14:nvPr/>
              </p14:nvContentPartPr>
              <p14:xfrm>
                <a:off x="11378252" y="1039803"/>
                <a:ext cx="5472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68845D-AB87-E99A-8107-DCBDB54DA6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69612" y="1030803"/>
                  <a:ext cx="72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DB30E3-FFDA-1CF9-C11E-714B74BBBFBF}"/>
                    </a:ext>
                  </a:extLst>
                </p14:cNvPr>
                <p14:cNvContentPartPr/>
                <p14:nvPr/>
              </p14:nvContentPartPr>
              <p14:xfrm>
                <a:off x="10966052" y="1119363"/>
                <a:ext cx="334440" cy="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DB30E3-FFDA-1CF9-C11E-714B74BBBF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57052" y="1110363"/>
                  <a:ext cx="352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D80AB-EB76-C6FC-F692-7B09D858A1C4}"/>
              </a:ext>
            </a:extLst>
          </p:cNvPr>
          <p:cNvGrpSpPr/>
          <p:nvPr/>
        </p:nvGrpSpPr>
        <p:grpSpPr>
          <a:xfrm>
            <a:off x="6190292" y="1448763"/>
            <a:ext cx="3471120" cy="504720"/>
            <a:chOff x="6190292" y="1448763"/>
            <a:chExt cx="347112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65D252-73DB-9246-AEDE-507D140587D4}"/>
                    </a:ext>
                  </a:extLst>
                </p14:cNvPr>
                <p14:cNvContentPartPr/>
                <p14:nvPr/>
              </p14:nvContentPartPr>
              <p14:xfrm>
                <a:off x="6190292" y="1452363"/>
                <a:ext cx="975240" cy="35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65D252-73DB-9246-AEDE-507D140587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81652" y="1443363"/>
                  <a:ext cx="992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7FE1C13-8B62-CDE0-642E-24E2A1EF1CD9}"/>
                    </a:ext>
                  </a:extLst>
                </p14:cNvPr>
                <p14:cNvContentPartPr/>
                <p14:nvPr/>
              </p14:nvContentPartPr>
              <p14:xfrm>
                <a:off x="6654692" y="1542003"/>
                <a:ext cx="3528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7FE1C13-8B62-CDE0-642E-24E2A1EF1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6052" y="1533003"/>
                  <a:ext cx="52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5EE153-326F-9E62-E7DC-3212CC6205E2}"/>
                    </a:ext>
                  </a:extLst>
                </p14:cNvPr>
                <p14:cNvContentPartPr/>
                <p14:nvPr/>
              </p14:nvContentPartPr>
              <p14:xfrm>
                <a:off x="7367852" y="1482963"/>
                <a:ext cx="531360" cy="31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5EE153-326F-9E62-E7DC-3212CC6205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8852" y="1474323"/>
                  <a:ext cx="549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78BD56-5D87-68AC-2A98-ED4A7B663CCE}"/>
                    </a:ext>
                  </a:extLst>
                </p14:cNvPr>
                <p14:cNvContentPartPr/>
                <p14:nvPr/>
              </p14:nvContentPartPr>
              <p14:xfrm>
                <a:off x="8075972" y="1448763"/>
                <a:ext cx="1585440" cy="50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78BD56-5D87-68AC-2A98-ED4A7B663C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67332" y="1440123"/>
                  <a:ext cx="160308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0FF2E7D-CDD3-D5E4-98C8-1E1B907F609F}"/>
              </a:ext>
            </a:extLst>
          </p:cNvPr>
          <p:cNvGrpSpPr/>
          <p:nvPr/>
        </p:nvGrpSpPr>
        <p:grpSpPr>
          <a:xfrm>
            <a:off x="9944372" y="1472163"/>
            <a:ext cx="1980720" cy="460800"/>
            <a:chOff x="9944372" y="1472163"/>
            <a:chExt cx="198072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1A6843-446F-7399-9248-25290596A4D8}"/>
                    </a:ext>
                  </a:extLst>
                </p14:cNvPr>
                <p14:cNvContentPartPr/>
                <p14:nvPr/>
              </p14:nvContentPartPr>
              <p14:xfrm>
                <a:off x="9944372" y="1472163"/>
                <a:ext cx="1159560" cy="27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1A6843-446F-7399-9248-25290596A4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35732" y="1463163"/>
                  <a:ext cx="1177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85FEB2-5F8B-77B1-83C0-39BE48B306C5}"/>
                    </a:ext>
                  </a:extLst>
                </p14:cNvPr>
                <p14:cNvContentPartPr/>
                <p14:nvPr/>
              </p14:nvContentPartPr>
              <p14:xfrm>
                <a:off x="11215532" y="1545963"/>
                <a:ext cx="250920" cy="38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85FEB2-5F8B-77B1-83C0-39BE48B306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06892" y="1536963"/>
                  <a:ext cx="268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CE9D67-5BA0-2694-0B5A-587B7A247721}"/>
                    </a:ext>
                  </a:extLst>
                </p14:cNvPr>
                <p14:cNvContentPartPr/>
                <p14:nvPr/>
              </p14:nvContentPartPr>
              <p14:xfrm>
                <a:off x="11728892" y="1479363"/>
                <a:ext cx="196200" cy="310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CE9D67-5BA0-2694-0B5A-587B7A2477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719892" y="1470723"/>
                  <a:ext cx="21384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F37B427-3210-E861-5A28-E43879FFBA0D}"/>
                  </a:ext>
                </a:extLst>
              </p14:cNvPr>
              <p14:cNvContentPartPr/>
              <p14:nvPr/>
            </p14:nvContentPartPr>
            <p14:xfrm>
              <a:off x="3138932" y="1745043"/>
              <a:ext cx="335160" cy="307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F37B427-3210-E861-5A28-E43879FFBA0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30292" y="1736043"/>
                <a:ext cx="35280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D15E696-4A5A-B926-9392-1F9543EA5F8F}"/>
              </a:ext>
            </a:extLst>
          </p:cNvPr>
          <p:cNvGrpSpPr/>
          <p:nvPr/>
        </p:nvGrpSpPr>
        <p:grpSpPr>
          <a:xfrm>
            <a:off x="3465452" y="1749723"/>
            <a:ext cx="1333080" cy="889560"/>
            <a:chOff x="3465452" y="1749723"/>
            <a:chExt cx="133308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420EA4-C4FC-BDEA-6016-B50BD3372065}"/>
                    </a:ext>
                  </a:extLst>
                </p14:cNvPr>
                <p14:cNvContentPartPr/>
                <p14:nvPr/>
              </p14:nvContentPartPr>
              <p14:xfrm>
                <a:off x="3465452" y="1749723"/>
                <a:ext cx="503640" cy="46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420EA4-C4FC-BDEA-6016-B50BD33720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56812" y="1741083"/>
                  <a:ext cx="5212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2EE5C5-A525-FE52-4EDC-F840117E2F57}"/>
                    </a:ext>
                  </a:extLst>
                </p14:cNvPr>
                <p14:cNvContentPartPr/>
                <p14:nvPr/>
              </p14:nvContentPartPr>
              <p14:xfrm>
                <a:off x="3862532" y="1952763"/>
                <a:ext cx="131400" cy="2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2EE5C5-A525-FE52-4EDC-F840117E2F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53532" y="1943763"/>
                  <a:ext cx="14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AC41B7-9FCB-F902-C283-53D101BCAC24}"/>
                    </a:ext>
                  </a:extLst>
                </p14:cNvPr>
                <p14:cNvContentPartPr/>
                <p14:nvPr/>
              </p14:nvContentPartPr>
              <p14:xfrm>
                <a:off x="4159892" y="1839723"/>
                <a:ext cx="608040" cy="313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AC41B7-9FCB-F902-C283-53D101BCAC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51252" y="1831083"/>
                  <a:ext cx="625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658691-D7DA-9C13-C59A-475A9232014F}"/>
                    </a:ext>
                  </a:extLst>
                </p14:cNvPr>
                <p14:cNvContentPartPr/>
                <p14:nvPr/>
              </p14:nvContentPartPr>
              <p14:xfrm>
                <a:off x="4679012" y="1963203"/>
                <a:ext cx="119520" cy="1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658691-D7DA-9C13-C59A-475A923201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0372" y="1954203"/>
                  <a:ext cx="13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63955F-35B2-12CB-1ACC-57B04EA1E342}"/>
                    </a:ext>
                  </a:extLst>
                </p14:cNvPr>
                <p14:cNvContentPartPr/>
                <p14:nvPr/>
              </p14:nvContentPartPr>
              <p14:xfrm>
                <a:off x="4558052" y="1795083"/>
                <a:ext cx="1908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63955F-35B2-12CB-1ACC-57B04EA1E3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49412" y="1786443"/>
                  <a:ext cx="36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5D4E79-384B-0FC6-97E7-B1790EE16A66}"/>
                    </a:ext>
                  </a:extLst>
                </p14:cNvPr>
                <p14:cNvContentPartPr/>
                <p14:nvPr/>
              </p14:nvContentPartPr>
              <p14:xfrm>
                <a:off x="3543572" y="2449563"/>
                <a:ext cx="713880" cy="14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5D4E79-384B-0FC6-97E7-B1790EE16A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4932" y="2440923"/>
                  <a:ext cx="731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B9F14A-DBC5-F73E-9CB3-55CA13D271C4}"/>
                    </a:ext>
                  </a:extLst>
                </p14:cNvPr>
                <p14:cNvContentPartPr/>
                <p14:nvPr/>
              </p14:nvContentPartPr>
              <p14:xfrm>
                <a:off x="4459052" y="2332563"/>
                <a:ext cx="331920" cy="30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B9F14A-DBC5-F73E-9CB3-55CA13D271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50412" y="2323923"/>
                  <a:ext cx="3495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2363E0-5C12-BFE4-C0E4-BB164F9DBC4B}"/>
              </a:ext>
            </a:extLst>
          </p:cNvPr>
          <p:cNvGrpSpPr/>
          <p:nvPr/>
        </p:nvGrpSpPr>
        <p:grpSpPr>
          <a:xfrm>
            <a:off x="5054132" y="2273523"/>
            <a:ext cx="1215720" cy="361080"/>
            <a:chOff x="5054132" y="2273523"/>
            <a:chExt cx="12157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85C855-71FE-E922-12C1-C3DF7A1B90D8}"/>
                    </a:ext>
                  </a:extLst>
                </p14:cNvPr>
                <p14:cNvContentPartPr/>
                <p14:nvPr/>
              </p14:nvContentPartPr>
              <p14:xfrm>
                <a:off x="5054132" y="2378283"/>
                <a:ext cx="147240" cy="20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85C855-71FE-E922-12C1-C3DF7A1B90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5492" y="2369643"/>
                  <a:ext cx="164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254F3C-5072-7CB2-A95F-96B387714B5A}"/>
                    </a:ext>
                  </a:extLst>
                </p14:cNvPr>
                <p14:cNvContentPartPr/>
                <p14:nvPr/>
              </p14:nvContentPartPr>
              <p14:xfrm>
                <a:off x="5304692" y="2479083"/>
                <a:ext cx="18000" cy="11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254F3C-5072-7CB2-A95F-96B387714B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95692" y="2470443"/>
                  <a:ext cx="3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EF7808-C705-9CEB-D5CB-9558F4ABBA14}"/>
                    </a:ext>
                  </a:extLst>
                </p14:cNvPr>
                <p14:cNvContentPartPr/>
                <p14:nvPr/>
              </p14:nvContentPartPr>
              <p14:xfrm>
                <a:off x="5390732" y="2443083"/>
                <a:ext cx="16920" cy="9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EF7808-C705-9CEB-D5CB-9558F4ABBA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82092" y="2434083"/>
                  <a:ext cx="3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AA5012-F68B-0032-4DF2-7244107BAFCF}"/>
                    </a:ext>
                  </a:extLst>
                </p14:cNvPr>
                <p14:cNvContentPartPr/>
                <p14:nvPr/>
              </p14:nvContentPartPr>
              <p14:xfrm>
                <a:off x="5237372" y="2407803"/>
                <a:ext cx="286200" cy="8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AA5012-F68B-0032-4DF2-7244107BAF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28372" y="2399163"/>
                  <a:ext cx="303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2E2AB3-A07A-8FBE-DE74-799591DDBA64}"/>
                    </a:ext>
                  </a:extLst>
                </p14:cNvPr>
                <p14:cNvContentPartPr/>
                <p14:nvPr/>
              </p14:nvContentPartPr>
              <p14:xfrm>
                <a:off x="5583692" y="2286843"/>
                <a:ext cx="125280" cy="304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2E2AB3-A07A-8FBE-DE74-799591DDBA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75052" y="2277843"/>
                  <a:ext cx="142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C628D6-01F9-BC25-9FC9-C8B82BFD7BD0}"/>
                    </a:ext>
                  </a:extLst>
                </p14:cNvPr>
                <p14:cNvContentPartPr/>
                <p14:nvPr/>
              </p14:nvContentPartPr>
              <p14:xfrm>
                <a:off x="5839652" y="2273523"/>
                <a:ext cx="126360" cy="36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C628D6-01F9-BC25-9FC9-C8B82BFD7B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1012" y="2264523"/>
                  <a:ext cx="144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EF3554-941D-E060-F631-59533A98FE0D}"/>
                    </a:ext>
                  </a:extLst>
                </p14:cNvPr>
                <p14:cNvContentPartPr/>
                <p14:nvPr/>
              </p14:nvContentPartPr>
              <p14:xfrm>
                <a:off x="6106772" y="2302323"/>
                <a:ext cx="163080" cy="28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EF3554-941D-E060-F631-59533A98FE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98132" y="2293323"/>
                  <a:ext cx="18072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C2CA0-3384-544B-6C26-CF6A9D2BA34C}"/>
              </a:ext>
            </a:extLst>
          </p:cNvPr>
          <p:cNvGrpSpPr/>
          <p:nvPr/>
        </p:nvGrpSpPr>
        <p:grpSpPr>
          <a:xfrm>
            <a:off x="1475012" y="431043"/>
            <a:ext cx="193680" cy="341640"/>
            <a:chOff x="1475012" y="431043"/>
            <a:chExt cx="1936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6187CB-2177-BDF9-66FE-A40E24216DB3}"/>
                    </a:ext>
                  </a:extLst>
                </p14:cNvPr>
                <p14:cNvContentPartPr/>
                <p14:nvPr/>
              </p14:nvContentPartPr>
              <p14:xfrm>
                <a:off x="1605332" y="685563"/>
                <a:ext cx="63360" cy="8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6187CB-2177-BDF9-66FE-A40E24216D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96692" y="676563"/>
                  <a:ext cx="81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7F2D26-F702-B3F5-C8EF-361FF724D036}"/>
                    </a:ext>
                  </a:extLst>
                </p14:cNvPr>
                <p14:cNvContentPartPr/>
                <p14:nvPr/>
              </p14:nvContentPartPr>
              <p14:xfrm>
                <a:off x="1475012" y="431043"/>
                <a:ext cx="174600" cy="14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7F2D26-F702-B3F5-C8EF-361FF724D03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66372" y="422043"/>
                  <a:ext cx="1922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DE5626-7271-EC0F-F73E-B94FFCC952EB}"/>
              </a:ext>
            </a:extLst>
          </p:cNvPr>
          <p:cNvGrpSpPr/>
          <p:nvPr/>
        </p:nvGrpSpPr>
        <p:grpSpPr>
          <a:xfrm>
            <a:off x="792092" y="3056523"/>
            <a:ext cx="814680" cy="305280"/>
            <a:chOff x="792092" y="3056523"/>
            <a:chExt cx="8146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082A2D-8780-AD8E-499F-EF017569680B}"/>
                    </a:ext>
                  </a:extLst>
                </p14:cNvPr>
                <p14:cNvContentPartPr/>
                <p14:nvPr/>
              </p14:nvContentPartPr>
              <p14:xfrm>
                <a:off x="831692" y="3101163"/>
                <a:ext cx="116640" cy="260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082A2D-8780-AD8E-499F-EF01756968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3052" y="3092163"/>
                  <a:ext cx="134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10CA98-0D18-D447-32CF-53DC83AEB686}"/>
                    </a:ext>
                  </a:extLst>
                </p14:cNvPr>
                <p14:cNvContentPartPr/>
                <p14:nvPr/>
              </p14:nvContentPartPr>
              <p14:xfrm>
                <a:off x="792092" y="3087483"/>
                <a:ext cx="267120" cy="5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10CA98-0D18-D447-32CF-53DC83AEB6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452" y="3078843"/>
                  <a:ext cx="284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68EC5F-2575-FA42-86DD-4F3F445A5C56}"/>
                    </a:ext>
                  </a:extLst>
                </p14:cNvPr>
                <p14:cNvContentPartPr/>
                <p14:nvPr/>
              </p14:nvContentPartPr>
              <p14:xfrm>
                <a:off x="1030412" y="3057243"/>
                <a:ext cx="250200" cy="27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68EC5F-2575-FA42-86DD-4F3F445A5C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1412" y="3048603"/>
                  <a:ext cx="267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BEF696-443D-4BB5-DA9B-67A912777AD1}"/>
                    </a:ext>
                  </a:extLst>
                </p14:cNvPr>
                <p14:cNvContentPartPr/>
                <p14:nvPr/>
              </p14:nvContentPartPr>
              <p14:xfrm>
                <a:off x="1144892" y="3161283"/>
                <a:ext cx="169200" cy="44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BEF696-443D-4BB5-DA9B-67A912777A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6252" y="3152283"/>
                  <a:ext cx="186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6F94F8-6D3E-F047-1864-3E7E43E717A6}"/>
                    </a:ext>
                  </a:extLst>
                </p14:cNvPr>
                <p14:cNvContentPartPr/>
                <p14:nvPr/>
              </p14:nvContentPartPr>
              <p14:xfrm>
                <a:off x="1346132" y="3056523"/>
                <a:ext cx="260640" cy="27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6F94F8-6D3E-F047-1864-3E7E43E717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37132" y="3047523"/>
                  <a:ext cx="2782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5FE0A2E-A20D-B0AA-2515-1B41841409AC}"/>
                  </a:ext>
                </a:extLst>
              </p14:cNvPr>
              <p14:cNvContentPartPr/>
              <p14:nvPr/>
            </p14:nvContentPartPr>
            <p14:xfrm>
              <a:off x="1840052" y="3170643"/>
              <a:ext cx="780480" cy="160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5FE0A2E-A20D-B0AA-2515-1B41841409A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31052" y="3162003"/>
                <a:ext cx="7981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7AA6346C-11E2-D5B7-E891-7DE09E3CB6BA}"/>
              </a:ext>
            </a:extLst>
          </p:cNvPr>
          <p:cNvGrpSpPr/>
          <p:nvPr/>
        </p:nvGrpSpPr>
        <p:grpSpPr>
          <a:xfrm>
            <a:off x="2855612" y="2979123"/>
            <a:ext cx="1208520" cy="348480"/>
            <a:chOff x="2855612" y="2979123"/>
            <a:chExt cx="12085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D8A232-1D5F-F3A5-EEF5-E4D04637026E}"/>
                    </a:ext>
                  </a:extLst>
                </p14:cNvPr>
                <p14:cNvContentPartPr/>
                <p14:nvPr/>
              </p14:nvContentPartPr>
              <p14:xfrm>
                <a:off x="2855612" y="2979123"/>
                <a:ext cx="1208520" cy="34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D8A232-1D5F-F3A5-EEF5-E4D0463702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46972" y="2970123"/>
                  <a:ext cx="1226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B75ACF-2F9A-3939-CDD2-6E584DFBB76C}"/>
                    </a:ext>
                  </a:extLst>
                </p14:cNvPr>
                <p14:cNvContentPartPr/>
                <p14:nvPr/>
              </p14:nvContentPartPr>
              <p14:xfrm>
                <a:off x="3677852" y="3099363"/>
                <a:ext cx="61920" cy="42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B75ACF-2F9A-3939-CDD2-6E584DFBB7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9212" y="3090723"/>
                  <a:ext cx="7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CA8B13-7628-F29D-717D-1BE2BEE861DC}"/>
                    </a:ext>
                  </a:extLst>
                </p14:cNvPr>
                <p14:cNvContentPartPr/>
                <p14:nvPr/>
              </p14:nvContentPartPr>
              <p14:xfrm>
                <a:off x="3406772" y="3061563"/>
                <a:ext cx="462600" cy="3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CA8B13-7628-F29D-717D-1BE2BEE861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97772" y="3052563"/>
                  <a:ext cx="4802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E2F2C65-5762-FE15-4F6F-6BC87900E853}"/>
              </a:ext>
            </a:extLst>
          </p:cNvPr>
          <p:cNvGrpSpPr/>
          <p:nvPr/>
        </p:nvGrpSpPr>
        <p:grpSpPr>
          <a:xfrm>
            <a:off x="3005372" y="3736563"/>
            <a:ext cx="1147320" cy="423720"/>
            <a:chOff x="3005372" y="3736563"/>
            <a:chExt cx="11473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D0E075-A092-C6E7-132D-B7BB2657A85A}"/>
                    </a:ext>
                  </a:extLst>
                </p14:cNvPr>
                <p14:cNvContentPartPr/>
                <p14:nvPr/>
              </p14:nvContentPartPr>
              <p14:xfrm>
                <a:off x="3005372" y="3797403"/>
                <a:ext cx="340920" cy="236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D0E075-A092-C6E7-132D-B7BB2657A8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6732" y="3788403"/>
                  <a:ext cx="358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807F59-27F8-5C74-D0F8-4758C100F7A0}"/>
                    </a:ext>
                  </a:extLst>
                </p14:cNvPr>
                <p14:cNvContentPartPr/>
                <p14:nvPr/>
              </p14:nvContentPartPr>
              <p14:xfrm>
                <a:off x="3257372" y="4060563"/>
                <a:ext cx="153360" cy="9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807F59-27F8-5C74-D0F8-4758C100F7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8732" y="4051563"/>
                  <a:ext cx="171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EA1BD9-FF98-F05F-5BB2-FBF1753BD419}"/>
                    </a:ext>
                  </a:extLst>
                </p14:cNvPr>
                <p14:cNvContentPartPr/>
                <p14:nvPr/>
              </p14:nvContentPartPr>
              <p14:xfrm>
                <a:off x="3554372" y="3736563"/>
                <a:ext cx="147240" cy="40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EA1BD9-FF98-F05F-5BB2-FBF1753BD4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45372" y="3727563"/>
                  <a:ext cx="1648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9F3412-DD82-CCC3-6A1F-A399A16F521B}"/>
                    </a:ext>
                  </a:extLst>
                </p14:cNvPr>
                <p14:cNvContentPartPr/>
                <p14:nvPr/>
              </p14:nvContentPartPr>
              <p14:xfrm>
                <a:off x="3762452" y="3804243"/>
                <a:ext cx="390240" cy="25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9F3412-DD82-CCC3-6A1F-A399A16F521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53452" y="3795243"/>
                  <a:ext cx="4078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AAFF5D1-DFB6-7696-245E-9085B9788704}"/>
                  </a:ext>
                </a:extLst>
              </p14:cNvPr>
              <p14:cNvContentPartPr/>
              <p14:nvPr/>
            </p14:nvContentPartPr>
            <p14:xfrm>
              <a:off x="4267532" y="3768243"/>
              <a:ext cx="82440" cy="86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AAFF5D1-DFB6-7696-245E-9085B978870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58532" y="3759603"/>
                <a:ext cx="100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60F8A7E-FB7C-845E-19AE-C8D56D781B7E}"/>
                  </a:ext>
                </a:extLst>
              </p14:cNvPr>
              <p14:cNvContentPartPr/>
              <p14:nvPr/>
            </p14:nvContentPartPr>
            <p14:xfrm>
              <a:off x="4250612" y="3766443"/>
              <a:ext cx="180360" cy="138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60F8A7E-FB7C-845E-19AE-C8D56D781B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241612" y="3757443"/>
                <a:ext cx="198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F2B35E8-346C-AB2D-D544-FEFF40A12DAC}"/>
                  </a:ext>
                </a:extLst>
              </p14:cNvPr>
              <p14:cNvContentPartPr/>
              <p14:nvPr/>
            </p14:nvContentPartPr>
            <p14:xfrm>
              <a:off x="4301732" y="3757083"/>
              <a:ext cx="32760" cy="174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F2B35E8-346C-AB2D-D544-FEFF40A12DA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292732" y="3748443"/>
                <a:ext cx="50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C723A10-3AE7-F0C5-F0F2-FADA1A47E792}"/>
                  </a:ext>
                </a:extLst>
              </p14:cNvPr>
              <p14:cNvContentPartPr/>
              <p14:nvPr/>
            </p14:nvContentPartPr>
            <p14:xfrm>
              <a:off x="4225412" y="3845643"/>
              <a:ext cx="177480" cy="12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C723A10-3AE7-F0C5-F0F2-FADA1A47E79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16412" y="3837003"/>
                <a:ext cx="195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10DDDAA-4EC7-81D1-5D4F-F8090C2F5CD5}"/>
                  </a:ext>
                </a:extLst>
              </p14:cNvPr>
              <p14:cNvContentPartPr/>
              <p14:nvPr/>
            </p14:nvContentPartPr>
            <p14:xfrm>
              <a:off x="4358612" y="3727563"/>
              <a:ext cx="124200" cy="567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10DDDAA-4EC7-81D1-5D4F-F8090C2F5CD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49612" y="3718563"/>
                <a:ext cx="1418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B7994B9-F56D-D888-8610-B617843513FD}"/>
                  </a:ext>
                </a:extLst>
              </p14:cNvPr>
              <p14:cNvContentPartPr/>
              <p14:nvPr/>
            </p14:nvContentPartPr>
            <p14:xfrm>
              <a:off x="4755332" y="3631803"/>
              <a:ext cx="275040" cy="340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B7994B9-F56D-D888-8610-B617843513F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46332" y="3622803"/>
                <a:ext cx="2926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6A02736-7B89-DB5D-BFDA-F7E76F8FB6A6}"/>
                  </a:ext>
                </a:extLst>
              </p14:cNvPr>
              <p14:cNvContentPartPr/>
              <p14:nvPr/>
            </p14:nvContentPartPr>
            <p14:xfrm>
              <a:off x="4814732" y="3783723"/>
              <a:ext cx="190080" cy="9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6A02736-7B89-DB5D-BFDA-F7E76F8FB6A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05732" y="3775083"/>
                <a:ext cx="207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0FD1DFD-4391-0F4B-13F4-FF39AFE8765F}"/>
                  </a:ext>
                </a:extLst>
              </p14:cNvPr>
              <p14:cNvContentPartPr/>
              <p14:nvPr/>
            </p14:nvContentPartPr>
            <p14:xfrm>
              <a:off x="5066012" y="3537483"/>
              <a:ext cx="97560" cy="92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0FD1DFD-4391-0F4B-13F4-FF39AFE8765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057012" y="3528483"/>
                <a:ext cx="1152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A4136A2-4490-CAF0-733B-79B22C5F9783}"/>
                  </a:ext>
                </a:extLst>
              </p14:cNvPr>
              <p14:cNvContentPartPr/>
              <p14:nvPr/>
            </p14:nvContentPartPr>
            <p14:xfrm>
              <a:off x="5145572" y="3801003"/>
              <a:ext cx="171720" cy="144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A4136A2-4490-CAF0-733B-79B22C5F97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136932" y="3792003"/>
                <a:ext cx="189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E3F8A3F-D530-9BBF-8234-DE05B132FAD0}"/>
                  </a:ext>
                </a:extLst>
              </p14:cNvPr>
              <p14:cNvContentPartPr/>
              <p14:nvPr/>
            </p14:nvContentPartPr>
            <p14:xfrm>
              <a:off x="5354372" y="3588963"/>
              <a:ext cx="136080" cy="154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E3F8A3F-D530-9BBF-8234-DE05B132FAD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45372" y="3580323"/>
                <a:ext cx="1537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102821F-D1BD-B31F-5CAD-AF20E4D148AF}"/>
                  </a:ext>
                </a:extLst>
              </p14:cNvPr>
              <p14:cNvContentPartPr/>
              <p14:nvPr/>
            </p14:nvContentPartPr>
            <p14:xfrm>
              <a:off x="4507292" y="4022763"/>
              <a:ext cx="1210320" cy="65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102821F-D1BD-B31F-5CAD-AF20E4D148A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98652" y="4014123"/>
                <a:ext cx="1227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5FEBFB8-F180-DBC8-1EB0-190C31E34B7C}"/>
                  </a:ext>
                </a:extLst>
              </p14:cNvPr>
              <p14:cNvContentPartPr/>
              <p14:nvPr/>
            </p14:nvContentPartPr>
            <p14:xfrm>
              <a:off x="4661732" y="4268283"/>
              <a:ext cx="155160" cy="79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5FEBFB8-F180-DBC8-1EB0-190C31E34B7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53092" y="4259643"/>
                <a:ext cx="172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972DBA6-984C-F9F8-69A9-E8A6541D7A0F}"/>
                  </a:ext>
                </a:extLst>
              </p14:cNvPr>
              <p14:cNvContentPartPr/>
              <p14:nvPr/>
            </p14:nvContentPartPr>
            <p14:xfrm>
              <a:off x="4960172" y="4100523"/>
              <a:ext cx="101880" cy="269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972DBA6-984C-F9F8-69A9-E8A6541D7A0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951532" y="4091523"/>
                <a:ext cx="119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96AB3D3-CBC2-8053-EFF6-A38D6DE75F8B}"/>
                  </a:ext>
                </a:extLst>
              </p14:cNvPr>
              <p14:cNvContentPartPr/>
              <p14:nvPr/>
            </p14:nvContentPartPr>
            <p14:xfrm>
              <a:off x="5143772" y="4171083"/>
              <a:ext cx="249480" cy="198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96AB3D3-CBC2-8053-EFF6-A38D6DE75F8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134772" y="4162443"/>
                <a:ext cx="2671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EBD99FE-4B7B-A7B8-848F-58C5A8EF372A}"/>
                  </a:ext>
                </a:extLst>
              </p14:cNvPr>
              <p14:cNvContentPartPr/>
              <p14:nvPr/>
            </p14:nvContentPartPr>
            <p14:xfrm>
              <a:off x="5540492" y="4119243"/>
              <a:ext cx="12960" cy="172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EBD99FE-4B7B-A7B8-848F-58C5A8EF37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31492" y="4110243"/>
                <a:ext cx="30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1FB1D95-7CAC-515E-3D97-843B8C117034}"/>
                  </a:ext>
                </a:extLst>
              </p14:cNvPr>
              <p14:cNvContentPartPr/>
              <p14:nvPr/>
            </p14:nvContentPartPr>
            <p14:xfrm>
              <a:off x="5452292" y="4209963"/>
              <a:ext cx="142920" cy="29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1FB1D95-7CAC-515E-3D97-843B8C11703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43652" y="4201323"/>
                <a:ext cx="160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4D5DCED-4763-E8BB-D253-C751CF209D32}"/>
                  </a:ext>
                </a:extLst>
              </p14:cNvPr>
              <p14:cNvContentPartPr/>
              <p14:nvPr/>
            </p14:nvContentPartPr>
            <p14:xfrm>
              <a:off x="5512772" y="4124283"/>
              <a:ext cx="161280" cy="158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4D5DCED-4763-E8BB-D253-C751CF209D3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03772" y="4115643"/>
                <a:ext cx="178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DD76871-10CE-7DC5-A34C-B6149A8535E1}"/>
                  </a:ext>
                </a:extLst>
              </p14:cNvPr>
              <p14:cNvContentPartPr/>
              <p14:nvPr/>
            </p14:nvContentPartPr>
            <p14:xfrm>
              <a:off x="5488292" y="4116723"/>
              <a:ext cx="86040" cy="194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DD76871-10CE-7DC5-A34C-B6149A8535E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79652" y="4108083"/>
                <a:ext cx="10368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4803E19-0FBB-48A0-6623-85C143CAD40F}"/>
              </a:ext>
            </a:extLst>
          </p:cNvPr>
          <p:cNvGrpSpPr/>
          <p:nvPr/>
        </p:nvGrpSpPr>
        <p:grpSpPr>
          <a:xfrm>
            <a:off x="5978252" y="3391683"/>
            <a:ext cx="2289240" cy="978480"/>
            <a:chOff x="5978252" y="3391683"/>
            <a:chExt cx="228924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FDE60C-651D-2D54-8DF4-7DD37DBE9698}"/>
                    </a:ext>
                  </a:extLst>
                </p14:cNvPr>
                <p14:cNvContentPartPr/>
                <p14:nvPr/>
              </p14:nvContentPartPr>
              <p14:xfrm>
                <a:off x="5978252" y="3819363"/>
                <a:ext cx="283680" cy="24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FDE60C-651D-2D54-8DF4-7DD37DBE96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9612" y="3810723"/>
                  <a:ext cx="301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E9EFB1-8818-2D9C-02DB-1A84F2FF795E}"/>
                    </a:ext>
                  </a:extLst>
                </p14:cNvPr>
                <p14:cNvContentPartPr/>
                <p14:nvPr/>
              </p14:nvContentPartPr>
              <p14:xfrm>
                <a:off x="6317012" y="3831243"/>
                <a:ext cx="304200" cy="230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E9EFB1-8818-2D9C-02DB-1A84F2FF79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08372" y="3822603"/>
                  <a:ext cx="321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7831F09-6B36-ED3A-B1EC-993226DA9C3F}"/>
                    </a:ext>
                  </a:extLst>
                </p14:cNvPr>
                <p14:cNvContentPartPr/>
                <p14:nvPr/>
              </p14:nvContentPartPr>
              <p14:xfrm>
                <a:off x="6674132" y="3685443"/>
                <a:ext cx="82440" cy="131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7831F09-6B36-ED3A-B1EC-993226DA9C3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65132" y="3676803"/>
                  <a:ext cx="100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BC9A88-93BC-8C91-670D-CBC394CD8075}"/>
                    </a:ext>
                  </a:extLst>
                </p14:cNvPr>
                <p14:cNvContentPartPr/>
                <p14:nvPr/>
              </p14:nvContentPartPr>
              <p14:xfrm>
                <a:off x="6658652" y="3677883"/>
                <a:ext cx="174960" cy="145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BC9A88-93BC-8C91-670D-CBC394CD80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49652" y="3669243"/>
                  <a:ext cx="19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8D7ECF-0880-3A2A-E234-86DF54D318E9}"/>
                    </a:ext>
                  </a:extLst>
                </p14:cNvPr>
                <p14:cNvContentPartPr/>
                <p14:nvPr/>
              </p14:nvContentPartPr>
              <p14:xfrm>
                <a:off x="6709052" y="3624603"/>
                <a:ext cx="44280" cy="196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8D7ECF-0880-3A2A-E234-86DF54D318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00052" y="3615963"/>
                  <a:ext cx="61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9E9300-473C-562C-3874-CBF84D9A3356}"/>
                    </a:ext>
                  </a:extLst>
                </p14:cNvPr>
                <p14:cNvContentPartPr/>
                <p14:nvPr/>
              </p14:nvContentPartPr>
              <p14:xfrm>
                <a:off x="6632012" y="3763203"/>
                <a:ext cx="140040" cy="8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9E9300-473C-562C-3874-CBF84D9A33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3372" y="3754203"/>
                  <a:ext cx="157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83D594-874E-51BA-679A-7275D216451D}"/>
                    </a:ext>
                  </a:extLst>
                </p14:cNvPr>
                <p14:cNvContentPartPr/>
                <p14:nvPr/>
              </p14:nvContentPartPr>
              <p14:xfrm>
                <a:off x="6927212" y="3402843"/>
                <a:ext cx="301680" cy="931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83D594-874E-51BA-679A-7275D21645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18212" y="3394203"/>
                  <a:ext cx="31932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6182315-C7F8-C2D0-3CFE-7CF0BDCE356D}"/>
                    </a:ext>
                  </a:extLst>
                </p14:cNvPr>
                <p14:cNvContentPartPr/>
                <p14:nvPr/>
              </p14:nvContentPartPr>
              <p14:xfrm>
                <a:off x="7410692" y="3528483"/>
                <a:ext cx="158400" cy="29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6182315-C7F8-C2D0-3CFE-7CF0BDCE35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02052" y="3519843"/>
                  <a:ext cx="176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F9E88F-1CE6-F108-8F27-F6AC8041B583}"/>
                    </a:ext>
                  </a:extLst>
                </p14:cNvPr>
                <p14:cNvContentPartPr/>
                <p14:nvPr/>
              </p14:nvContentPartPr>
              <p14:xfrm>
                <a:off x="7712012" y="3474843"/>
                <a:ext cx="174240" cy="341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F9E88F-1CE6-F108-8F27-F6AC8041B58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03012" y="3465843"/>
                  <a:ext cx="1918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36A589-2CB4-9162-BE30-64BAADCF3C62}"/>
                    </a:ext>
                  </a:extLst>
                </p14:cNvPr>
                <p14:cNvContentPartPr/>
                <p14:nvPr/>
              </p14:nvContentPartPr>
              <p14:xfrm>
                <a:off x="7957892" y="3391683"/>
                <a:ext cx="111240" cy="430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36A589-2CB4-9162-BE30-64BAADCF3C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49252" y="3383043"/>
                  <a:ext cx="128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10368E3-45ED-AAA2-4622-DC19811E1DEA}"/>
                    </a:ext>
                  </a:extLst>
                </p14:cNvPr>
                <p14:cNvContentPartPr/>
                <p14:nvPr/>
              </p14:nvContentPartPr>
              <p14:xfrm>
                <a:off x="7319252" y="3866523"/>
                <a:ext cx="948240" cy="111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10368E3-45ED-AAA2-4622-DC19811E1D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0612" y="3857523"/>
                  <a:ext cx="96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4619F44-1E1B-943A-28B7-5D08B9BB8D2C}"/>
                    </a:ext>
                  </a:extLst>
                </p14:cNvPr>
                <p14:cNvContentPartPr/>
                <p14:nvPr/>
              </p14:nvContentPartPr>
              <p14:xfrm>
                <a:off x="7573052" y="4061643"/>
                <a:ext cx="144360" cy="30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4619F44-1E1B-943A-28B7-5D08B9BB8D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64412" y="4052643"/>
                  <a:ext cx="162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A07EB4-99BF-7037-3C0C-EA1E8AA3BA2F}"/>
                    </a:ext>
                  </a:extLst>
                </p14:cNvPr>
                <p14:cNvContentPartPr/>
                <p14:nvPr/>
              </p14:nvContentPartPr>
              <p14:xfrm>
                <a:off x="7758452" y="4038243"/>
                <a:ext cx="187200" cy="10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A07EB4-99BF-7037-3C0C-EA1E8AA3BA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49452" y="4029603"/>
                  <a:ext cx="2048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5B3FC32-5000-EBA9-2298-80E6966B8606}"/>
              </a:ext>
            </a:extLst>
          </p:cNvPr>
          <p:cNvGrpSpPr/>
          <p:nvPr/>
        </p:nvGrpSpPr>
        <p:grpSpPr>
          <a:xfrm>
            <a:off x="4680092" y="4610283"/>
            <a:ext cx="4782600" cy="1064160"/>
            <a:chOff x="4680092" y="4610283"/>
            <a:chExt cx="478260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CDE4676-F2C2-DC26-172E-6B6903D4F70A}"/>
                    </a:ext>
                  </a:extLst>
                </p14:cNvPr>
                <p14:cNvContentPartPr/>
                <p14:nvPr/>
              </p14:nvContentPartPr>
              <p14:xfrm>
                <a:off x="4680092" y="5072523"/>
                <a:ext cx="208440" cy="28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CDE4676-F2C2-DC26-172E-6B6903D4F7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71092" y="5063523"/>
                  <a:ext cx="226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9F4809-1A0E-8146-BB9A-E4C035D53B50}"/>
                    </a:ext>
                  </a:extLst>
                </p14:cNvPr>
                <p14:cNvContentPartPr/>
                <p14:nvPr/>
              </p14:nvContentPartPr>
              <p14:xfrm>
                <a:off x="4685492" y="5142723"/>
                <a:ext cx="196200" cy="27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9F4809-1A0E-8146-BB9A-E4C035D53B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76852" y="5134083"/>
                  <a:ext cx="21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0E90339-AB05-A100-D062-6BB0834E9821}"/>
                    </a:ext>
                  </a:extLst>
                </p14:cNvPr>
                <p14:cNvContentPartPr/>
                <p14:nvPr/>
              </p14:nvContentPartPr>
              <p14:xfrm>
                <a:off x="5040452" y="5031843"/>
                <a:ext cx="291240" cy="15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0E90339-AB05-A100-D062-6BB0834E982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31452" y="5022843"/>
                  <a:ext cx="308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69AFF1-EFD3-1DE4-1EC3-83A2B2EA8DF2}"/>
                    </a:ext>
                  </a:extLst>
                </p14:cNvPr>
                <p14:cNvContentPartPr/>
                <p14:nvPr/>
              </p14:nvContentPartPr>
              <p14:xfrm>
                <a:off x="5231612" y="5260443"/>
                <a:ext cx="115560" cy="96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69AFF1-EFD3-1DE4-1EC3-83A2B2EA8D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22612" y="5251443"/>
                  <a:ext cx="133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03CA824-5FA7-B91E-0731-395738C05595}"/>
                    </a:ext>
                  </a:extLst>
                </p14:cNvPr>
                <p14:cNvContentPartPr/>
                <p14:nvPr/>
              </p14:nvContentPartPr>
              <p14:xfrm>
                <a:off x="5462012" y="4882443"/>
                <a:ext cx="92520" cy="47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03CA824-5FA7-B91E-0731-395738C055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53012" y="4873443"/>
                  <a:ext cx="1101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FFDC6F-0785-7814-655A-52AF21378F22}"/>
                    </a:ext>
                  </a:extLst>
                </p14:cNvPr>
                <p14:cNvContentPartPr/>
                <p14:nvPr/>
              </p14:nvContentPartPr>
              <p14:xfrm>
                <a:off x="5577212" y="5036523"/>
                <a:ext cx="238320" cy="17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FFDC6F-0785-7814-655A-52AF21378F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68572" y="5027523"/>
                  <a:ext cx="255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FB8EC1-9AE5-46E1-659C-8B2B29463F1D}"/>
                    </a:ext>
                  </a:extLst>
                </p14:cNvPr>
                <p14:cNvContentPartPr/>
                <p14:nvPr/>
              </p14:nvContentPartPr>
              <p14:xfrm>
                <a:off x="5892212" y="4918443"/>
                <a:ext cx="86400" cy="140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FB8EC1-9AE5-46E1-659C-8B2B29463F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83212" y="4909803"/>
                  <a:ext cx="10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D13E01-ECE8-CE70-7162-D10EAF69AE68}"/>
                    </a:ext>
                  </a:extLst>
                </p14:cNvPr>
                <p14:cNvContentPartPr/>
                <p14:nvPr/>
              </p14:nvContentPartPr>
              <p14:xfrm>
                <a:off x="5843612" y="4890363"/>
                <a:ext cx="199440" cy="18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D13E01-ECE8-CE70-7162-D10EAF69AE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34612" y="4881723"/>
                  <a:ext cx="217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153ACF-49F9-F486-59E5-AFA72E8D4891}"/>
                    </a:ext>
                  </a:extLst>
                </p14:cNvPr>
                <p14:cNvContentPartPr/>
                <p14:nvPr/>
              </p14:nvContentPartPr>
              <p14:xfrm>
                <a:off x="5833172" y="4982163"/>
                <a:ext cx="148320" cy="2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153ACF-49F9-F486-59E5-AFA72E8D48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24532" y="4973163"/>
                  <a:ext cx="16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DCD200-816F-E634-AC0F-D0F0117E694E}"/>
                    </a:ext>
                  </a:extLst>
                </p14:cNvPr>
                <p14:cNvContentPartPr/>
                <p14:nvPr/>
              </p14:nvContentPartPr>
              <p14:xfrm>
                <a:off x="5894012" y="4877763"/>
                <a:ext cx="40320" cy="189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DCD200-816F-E634-AC0F-D0F0117E69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85372" y="4869123"/>
                  <a:ext cx="57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AE3585-DABA-F0BB-7754-29AE0814B524}"/>
                    </a:ext>
                  </a:extLst>
                </p14:cNvPr>
                <p14:cNvContentPartPr/>
                <p14:nvPr/>
              </p14:nvContentPartPr>
              <p14:xfrm>
                <a:off x="5988332" y="4837083"/>
                <a:ext cx="123120" cy="515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AE3585-DABA-F0BB-7754-29AE0814B5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79692" y="4828443"/>
                  <a:ext cx="140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D8CDDC1-B31C-0447-FA2E-35E503E0FA04}"/>
                    </a:ext>
                  </a:extLst>
                </p14:cNvPr>
                <p14:cNvContentPartPr/>
                <p14:nvPr/>
              </p14:nvContentPartPr>
              <p14:xfrm>
                <a:off x="6231332" y="4724763"/>
                <a:ext cx="282960" cy="259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D8CDDC1-B31C-0447-FA2E-35E503E0FA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22332" y="4716123"/>
                  <a:ext cx="300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AD21B0-DBD1-876B-3AFC-670C7A447C8F}"/>
                    </a:ext>
                  </a:extLst>
                </p14:cNvPr>
                <p14:cNvContentPartPr/>
                <p14:nvPr/>
              </p14:nvContentPartPr>
              <p14:xfrm>
                <a:off x="6293612" y="4863363"/>
                <a:ext cx="142200" cy="7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AD21B0-DBD1-876B-3AFC-670C7A447C8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84972" y="4854723"/>
                  <a:ext cx="159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A04023-1272-C291-EA7C-76C1197FB747}"/>
                    </a:ext>
                  </a:extLst>
                </p14:cNvPr>
                <p14:cNvContentPartPr/>
                <p14:nvPr/>
              </p14:nvContentPartPr>
              <p14:xfrm>
                <a:off x="6592772" y="4610283"/>
                <a:ext cx="60120" cy="114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A04023-1272-C291-EA7C-76C1197FB7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4132" y="4601283"/>
                  <a:ext cx="7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F43F15B-DEF0-5FC1-CCAC-DDF70FECE783}"/>
                    </a:ext>
                  </a:extLst>
                </p14:cNvPr>
                <p14:cNvContentPartPr/>
                <p14:nvPr/>
              </p14:nvContentPartPr>
              <p14:xfrm>
                <a:off x="6643532" y="4871283"/>
                <a:ext cx="159120" cy="16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F43F15B-DEF0-5FC1-CCAC-DDF70FECE7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34532" y="4862643"/>
                  <a:ext cx="176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413FE88-6B49-2EBA-D822-669425724241}"/>
                    </a:ext>
                  </a:extLst>
                </p14:cNvPr>
                <p14:cNvContentPartPr/>
                <p14:nvPr/>
              </p14:nvContentPartPr>
              <p14:xfrm>
                <a:off x="6869972" y="4681563"/>
                <a:ext cx="72000" cy="126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413FE88-6B49-2EBA-D822-6694257242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60972" y="4672923"/>
                  <a:ext cx="89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C1BBC5-3B89-9396-EC91-CC613205D61C}"/>
                    </a:ext>
                  </a:extLst>
                </p14:cNvPr>
                <p14:cNvContentPartPr/>
                <p14:nvPr/>
              </p14:nvContentPartPr>
              <p14:xfrm>
                <a:off x="7014692" y="4712883"/>
                <a:ext cx="223200" cy="235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C1BBC5-3B89-9396-EC91-CC613205D6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06052" y="4703883"/>
                  <a:ext cx="240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BFA1132-1942-E260-FF46-376CB01831E8}"/>
                    </a:ext>
                  </a:extLst>
                </p14:cNvPr>
                <p14:cNvContentPartPr/>
                <p14:nvPr/>
              </p14:nvContentPartPr>
              <p14:xfrm>
                <a:off x="7254812" y="4776243"/>
                <a:ext cx="269280" cy="128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BFA1132-1942-E260-FF46-376CB01831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5812" y="4767603"/>
                  <a:ext cx="286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735CB9-420B-794E-E70E-E1659A6E972F}"/>
                    </a:ext>
                  </a:extLst>
                </p14:cNvPr>
                <p14:cNvContentPartPr/>
                <p14:nvPr/>
              </p14:nvContentPartPr>
              <p14:xfrm>
                <a:off x="7634612" y="4663923"/>
                <a:ext cx="65160" cy="139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735CB9-420B-794E-E70E-E1659A6E972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25612" y="4655283"/>
                  <a:ext cx="82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FE6D6D-4BF8-4381-E09C-83E759851752}"/>
                    </a:ext>
                  </a:extLst>
                </p14:cNvPr>
                <p14:cNvContentPartPr/>
                <p14:nvPr/>
              </p14:nvContentPartPr>
              <p14:xfrm>
                <a:off x="7576652" y="4659963"/>
                <a:ext cx="159480" cy="149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FE6D6D-4BF8-4381-E09C-83E75985175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68012" y="4651323"/>
                  <a:ext cx="177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2106C3-87EF-7A0E-D9F3-D2332422A247}"/>
                    </a:ext>
                  </a:extLst>
                </p14:cNvPr>
                <p14:cNvContentPartPr/>
                <p14:nvPr/>
              </p14:nvContentPartPr>
              <p14:xfrm>
                <a:off x="7508972" y="4754643"/>
                <a:ext cx="188640" cy="17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2106C3-87EF-7A0E-D9F3-D2332422A2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99972" y="4746003"/>
                  <a:ext cx="20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F39F050-9BBC-25BF-9136-C55B2764CEFA}"/>
                    </a:ext>
                  </a:extLst>
                </p14:cNvPr>
                <p14:cNvContentPartPr/>
                <p14:nvPr/>
              </p14:nvContentPartPr>
              <p14:xfrm>
                <a:off x="6254732" y="5083323"/>
                <a:ext cx="1326960" cy="71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F39F050-9BBC-25BF-9136-C55B2764CE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45732" y="5074683"/>
                  <a:ext cx="134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6B5FAF6-9DCA-378C-B31E-C4773678228E}"/>
                    </a:ext>
                  </a:extLst>
                </p14:cNvPr>
                <p14:cNvContentPartPr/>
                <p14:nvPr/>
              </p14:nvContentPartPr>
              <p14:xfrm>
                <a:off x="6398012" y="5395083"/>
                <a:ext cx="183960" cy="9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6B5FAF6-9DCA-378C-B31E-C477367822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89372" y="5386443"/>
                  <a:ext cx="201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C70CBA-1F09-AFE3-5238-4F41095F7261}"/>
                    </a:ext>
                  </a:extLst>
                </p14:cNvPr>
                <p14:cNvContentPartPr/>
                <p14:nvPr/>
              </p14:nvContentPartPr>
              <p14:xfrm>
                <a:off x="6663692" y="5268363"/>
                <a:ext cx="189000" cy="230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C70CBA-1F09-AFE3-5238-4F41095F726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55052" y="5259363"/>
                  <a:ext cx="206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6D5C50D-1B95-D835-50AC-5B324E4FDB04}"/>
                    </a:ext>
                  </a:extLst>
                </p14:cNvPr>
                <p14:cNvContentPartPr/>
                <p14:nvPr/>
              </p14:nvContentPartPr>
              <p14:xfrm>
                <a:off x="7033052" y="5323803"/>
                <a:ext cx="291960" cy="18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6D5C50D-1B95-D835-50AC-5B324E4FDB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24052" y="5314803"/>
                  <a:ext cx="309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735BBD-839A-3F46-A700-FA28D2E7E867}"/>
                    </a:ext>
                  </a:extLst>
                </p14:cNvPr>
                <p14:cNvContentPartPr/>
                <p14:nvPr/>
              </p14:nvContentPartPr>
              <p14:xfrm>
                <a:off x="7439852" y="5203923"/>
                <a:ext cx="24840" cy="168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735BBD-839A-3F46-A700-FA28D2E7E8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31212" y="5195283"/>
                  <a:ext cx="4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DF2EEA6-D7CC-7082-F828-3208BA7BA173}"/>
                    </a:ext>
                  </a:extLst>
                </p14:cNvPr>
                <p14:cNvContentPartPr/>
                <p14:nvPr/>
              </p14:nvContentPartPr>
              <p14:xfrm>
                <a:off x="7377572" y="5205723"/>
                <a:ext cx="223560" cy="153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DF2EEA6-D7CC-7082-F828-3208BA7BA1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68932" y="5196723"/>
                  <a:ext cx="241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7C21AF-D987-C872-1137-8C70BAE62D8C}"/>
                    </a:ext>
                  </a:extLst>
                </p14:cNvPr>
                <p14:cNvContentPartPr/>
                <p14:nvPr/>
              </p14:nvContentPartPr>
              <p14:xfrm>
                <a:off x="7460012" y="5138763"/>
                <a:ext cx="81720" cy="20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7C21AF-D987-C872-1137-8C70BAE62D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51012" y="5129763"/>
                  <a:ext cx="99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7AC2EF-1B54-910A-9992-6EC562574C53}"/>
                    </a:ext>
                  </a:extLst>
                </p14:cNvPr>
                <p14:cNvContentPartPr/>
                <p14:nvPr/>
              </p14:nvContentPartPr>
              <p14:xfrm>
                <a:off x="7354532" y="5299323"/>
                <a:ext cx="150120" cy="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7AC2EF-1B54-910A-9992-6EC562574C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45892" y="5290323"/>
                  <a:ext cx="16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06DC972-AEA5-00FA-D27A-38CAFCE9A381}"/>
                    </a:ext>
                  </a:extLst>
                </p14:cNvPr>
                <p14:cNvContentPartPr/>
                <p14:nvPr/>
              </p14:nvContentPartPr>
              <p14:xfrm>
                <a:off x="7735052" y="4833483"/>
                <a:ext cx="509760" cy="35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06DC972-AEA5-00FA-D27A-38CAFCE9A38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26052" y="4824483"/>
                  <a:ext cx="527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4EBE537-D93B-C470-653F-A265214C422A}"/>
                    </a:ext>
                  </a:extLst>
                </p14:cNvPr>
                <p14:cNvContentPartPr/>
                <p14:nvPr/>
              </p14:nvContentPartPr>
              <p14:xfrm>
                <a:off x="8500052" y="4710003"/>
                <a:ext cx="143640" cy="234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4EBE537-D93B-C470-653F-A265214C42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91412" y="4701003"/>
                  <a:ext cx="161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0813B1F-69DF-AC55-AB05-6C21AAE05FEE}"/>
                    </a:ext>
                  </a:extLst>
                </p14:cNvPr>
                <p14:cNvContentPartPr/>
                <p14:nvPr/>
              </p14:nvContentPartPr>
              <p14:xfrm>
                <a:off x="8753852" y="4909083"/>
                <a:ext cx="185040" cy="15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0813B1F-69DF-AC55-AB05-6C21AAE05F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44852" y="4900443"/>
                  <a:ext cx="202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06F2913-F28A-6E1E-4673-02B3F8F851B4}"/>
                    </a:ext>
                  </a:extLst>
                </p14:cNvPr>
                <p14:cNvContentPartPr/>
                <p14:nvPr/>
              </p14:nvContentPartPr>
              <p14:xfrm>
                <a:off x="9009092" y="4904763"/>
                <a:ext cx="309960" cy="13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06F2913-F28A-6E1E-4673-02B3F8F851B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00092" y="4895763"/>
                  <a:ext cx="32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25A327-3C59-00EE-8087-ABE7B547060A}"/>
                    </a:ext>
                  </a:extLst>
                </p14:cNvPr>
                <p14:cNvContentPartPr/>
                <p14:nvPr/>
              </p14:nvContentPartPr>
              <p14:xfrm>
                <a:off x="9170012" y="4870203"/>
                <a:ext cx="195480" cy="183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25A327-3C59-00EE-8087-ABE7B54706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61012" y="4861203"/>
                  <a:ext cx="213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71BE51-4E76-6DB3-2975-5EA7C7F12E7E}"/>
                    </a:ext>
                  </a:extLst>
                </p14:cNvPr>
                <p14:cNvContentPartPr/>
                <p14:nvPr/>
              </p14:nvContentPartPr>
              <p14:xfrm>
                <a:off x="8363252" y="5123283"/>
                <a:ext cx="1099440" cy="5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71BE51-4E76-6DB3-2975-5EA7C7F12E7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54612" y="5114643"/>
                  <a:ext cx="1117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51BD51E-D57F-D87F-3500-C880B6E6A6F2}"/>
                    </a:ext>
                  </a:extLst>
                </p14:cNvPr>
                <p14:cNvContentPartPr/>
                <p14:nvPr/>
              </p14:nvContentPartPr>
              <p14:xfrm>
                <a:off x="8471972" y="5346843"/>
                <a:ext cx="109080" cy="279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51BD51E-D57F-D87F-3500-C880B6E6A6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63332" y="5337843"/>
                  <a:ext cx="126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7B7D77-F2B3-F7A3-0FC3-13508DBFB838}"/>
                    </a:ext>
                  </a:extLst>
                </p14:cNvPr>
                <p14:cNvContentPartPr/>
                <p14:nvPr/>
              </p14:nvContentPartPr>
              <p14:xfrm>
                <a:off x="8653772" y="5599923"/>
                <a:ext cx="203400" cy="74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7B7D77-F2B3-F7A3-0FC3-13508DBFB8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44772" y="5591283"/>
                  <a:ext cx="221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561B9E5-3B07-75E6-8F80-657EEFB53668}"/>
                    </a:ext>
                  </a:extLst>
                </p14:cNvPr>
                <p14:cNvContentPartPr/>
                <p14:nvPr/>
              </p14:nvContentPartPr>
              <p14:xfrm>
                <a:off x="8980652" y="5429643"/>
                <a:ext cx="12600" cy="21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561B9E5-3B07-75E6-8F80-657EEFB536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71652" y="5421003"/>
                  <a:ext cx="30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5A02D8-4D34-8619-C149-0F415ADACEBC}"/>
                    </a:ext>
                  </a:extLst>
                </p14:cNvPr>
                <p14:cNvContentPartPr/>
                <p14:nvPr/>
              </p14:nvContentPartPr>
              <p14:xfrm>
                <a:off x="9059492" y="5576523"/>
                <a:ext cx="145800" cy="86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5A02D8-4D34-8619-C149-0F415ADACE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50492" y="5567883"/>
                  <a:ext cx="163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F8E1B8E-0C23-8315-FAF9-F0B436FA38E9}"/>
              </a:ext>
            </a:extLst>
          </p:cNvPr>
          <p:cNvGrpSpPr/>
          <p:nvPr/>
        </p:nvGrpSpPr>
        <p:grpSpPr>
          <a:xfrm>
            <a:off x="9803252" y="4827363"/>
            <a:ext cx="2238480" cy="554400"/>
            <a:chOff x="9803252" y="4827363"/>
            <a:chExt cx="22384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52F723-505C-3A06-28E7-F78137E254D3}"/>
                    </a:ext>
                  </a:extLst>
                </p14:cNvPr>
                <p14:cNvContentPartPr/>
                <p14:nvPr/>
              </p14:nvContentPartPr>
              <p14:xfrm>
                <a:off x="9803252" y="5052003"/>
                <a:ext cx="222480" cy="23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52F723-505C-3A06-28E7-F78137E254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94612" y="5043363"/>
                  <a:ext cx="24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970CA8E-F033-0496-8FFA-D976A57EE8D1}"/>
                    </a:ext>
                  </a:extLst>
                </p14:cNvPr>
                <p14:cNvContentPartPr/>
                <p14:nvPr/>
              </p14:nvContentPartPr>
              <p14:xfrm>
                <a:off x="9811532" y="5149923"/>
                <a:ext cx="221760" cy="12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970CA8E-F033-0496-8FFA-D976A57EE8D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02892" y="5141283"/>
                  <a:ext cx="23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ACACFB5-244B-A5A2-DF31-A05523F19D51}"/>
                    </a:ext>
                  </a:extLst>
                </p14:cNvPr>
                <p14:cNvContentPartPr/>
                <p14:nvPr/>
              </p14:nvContentPartPr>
              <p14:xfrm>
                <a:off x="9814772" y="5230563"/>
                <a:ext cx="158040" cy="33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ACACFB5-244B-A5A2-DF31-A05523F19D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06132" y="5221923"/>
                  <a:ext cx="175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08D8269-107F-475D-C265-FBD596036A37}"/>
                    </a:ext>
                  </a:extLst>
                </p14:cNvPr>
                <p14:cNvContentPartPr/>
                <p14:nvPr/>
              </p14:nvContentPartPr>
              <p14:xfrm>
                <a:off x="10253252" y="4828083"/>
                <a:ext cx="415440" cy="55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08D8269-107F-475D-C265-FBD596036A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44612" y="4819443"/>
                  <a:ext cx="4330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03866D9-2AD5-065C-5318-D610B0919E66}"/>
                    </a:ext>
                  </a:extLst>
                </p14:cNvPr>
                <p14:cNvContentPartPr/>
                <p14:nvPr/>
              </p14:nvContentPartPr>
              <p14:xfrm>
                <a:off x="10666532" y="4870923"/>
                <a:ext cx="107280" cy="46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03866D9-2AD5-065C-5318-D610B0919E6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57532" y="4862283"/>
                  <a:ext cx="1249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414AA52-85A2-F753-241C-14026AFC2853}"/>
                    </a:ext>
                  </a:extLst>
                </p14:cNvPr>
                <p14:cNvContentPartPr/>
                <p14:nvPr/>
              </p14:nvContentPartPr>
              <p14:xfrm>
                <a:off x="10785332" y="5036523"/>
                <a:ext cx="224280" cy="19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414AA52-85A2-F753-241C-14026AFC285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76692" y="5027883"/>
                  <a:ext cx="241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81C5B06-0AEC-E3AF-E24A-FC198F6B0359}"/>
                    </a:ext>
                  </a:extLst>
                </p14:cNvPr>
                <p14:cNvContentPartPr/>
                <p14:nvPr/>
              </p14:nvContentPartPr>
              <p14:xfrm>
                <a:off x="11105732" y="4910523"/>
                <a:ext cx="24840" cy="160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81C5B06-0AEC-E3AF-E24A-FC198F6B03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96732" y="4901883"/>
                  <a:ext cx="4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61FD337-F639-A2D0-3660-8A4AC39EBA6E}"/>
                    </a:ext>
                  </a:extLst>
                </p14:cNvPr>
                <p14:cNvContentPartPr/>
                <p14:nvPr/>
              </p14:nvContentPartPr>
              <p14:xfrm>
                <a:off x="11006372" y="4944723"/>
                <a:ext cx="173160" cy="128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61FD337-F639-A2D0-3660-8A4AC39EBA6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97372" y="4936083"/>
                  <a:ext cx="190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86ADEC-6D78-D56C-9820-B6870F4BADC2}"/>
                    </a:ext>
                  </a:extLst>
                </p14:cNvPr>
                <p14:cNvContentPartPr/>
                <p14:nvPr/>
              </p14:nvContentPartPr>
              <p14:xfrm>
                <a:off x="11140292" y="4863723"/>
                <a:ext cx="23040" cy="209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86ADEC-6D78-D56C-9820-B6870F4BAD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31292" y="4854723"/>
                  <a:ext cx="40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7A4E6F4-C48A-5450-DDEE-B9ECBC4843A6}"/>
                    </a:ext>
                  </a:extLst>
                </p14:cNvPr>
                <p14:cNvContentPartPr/>
                <p14:nvPr/>
              </p14:nvContentPartPr>
              <p14:xfrm>
                <a:off x="10962092" y="4976043"/>
                <a:ext cx="207000" cy="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7A4E6F4-C48A-5450-DDEE-B9ECBC4843A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53452" y="4967403"/>
                  <a:ext cx="22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711C5F-8292-AE28-7653-BFC6518F6631}"/>
                    </a:ext>
                  </a:extLst>
                </p14:cNvPr>
                <p14:cNvContentPartPr/>
                <p14:nvPr/>
              </p14:nvContentPartPr>
              <p14:xfrm>
                <a:off x="11020052" y="4827363"/>
                <a:ext cx="199800" cy="55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711C5F-8292-AE28-7653-BFC6518F663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11412" y="4818363"/>
                  <a:ext cx="217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2A1E41-C19B-9379-6266-1D2EA8AF81BF}"/>
                    </a:ext>
                  </a:extLst>
                </p14:cNvPr>
                <p14:cNvContentPartPr/>
                <p14:nvPr/>
              </p14:nvContentPartPr>
              <p14:xfrm>
                <a:off x="11321012" y="5116443"/>
                <a:ext cx="66960" cy="8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2A1E41-C19B-9379-6266-1D2EA8AF81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12372" y="5107803"/>
                  <a:ext cx="84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B012855-3B49-0F3E-3ECC-C27693355DCB}"/>
                    </a:ext>
                  </a:extLst>
                </p14:cNvPr>
                <p14:cNvContentPartPr/>
                <p14:nvPr/>
              </p14:nvContentPartPr>
              <p14:xfrm>
                <a:off x="11490212" y="4903323"/>
                <a:ext cx="231840" cy="340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B012855-3B49-0F3E-3ECC-C27693355DC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81212" y="4894683"/>
                  <a:ext cx="249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624C63-0E8A-55B6-356D-6CCB7021E8A4}"/>
                    </a:ext>
                  </a:extLst>
                </p14:cNvPr>
                <p14:cNvContentPartPr/>
                <p14:nvPr/>
              </p14:nvContentPartPr>
              <p14:xfrm>
                <a:off x="11696492" y="4943283"/>
                <a:ext cx="234720" cy="250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624C63-0E8A-55B6-356D-6CCB7021E8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87492" y="4934283"/>
                  <a:ext cx="252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2188FC-C49A-2188-1FAF-1E8FB1DD3CF6}"/>
                    </a:ext>
                  </a:extLst>
                </p14:cNvPr>
                <p14:cNvContentPartPr/>
                <p14:nvPr/>
              </p14:nvContentPartPr>
              <p14:xfrm>
                <a:off x="11972252" y="4836363"/>
                <a:ext cx="20160" cy="199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2188FC-C49A-2188-1FAF-1E8FB1DD3CF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963612" y="4827363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E96656-3102-4FE6-D12F-AAEBB28EF658}"/>
                    </a:ext>
                  </a:extLst>
                </p14:cNvPr>
                <p14:cNvContentPartPr/>
                <p14:nvPr/>
              </p14:nvContentPartPr>
              <p14:xfrm>
                <a:off x="11918612" y="4877763"/>
                <a:ext cx="123120" cy="138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E96656-3102-4FE6-D12F-AAEBB28EF6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09612" y="4869123"/>
                  <a:ext cx="140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909DA3E-80F6-B126-4570-2B927B9B9390}"/>
                    </a:ext>
                  </a:extLst>
                </p14:cNvPr>
                <p14:cNvContentPartPr/>
                <p14:nvPr/>
              </p14:nvContentPartPr>
              <p14:xfrm>
                <a:off x="11877212" y="4893243"/>
                <a:ext cx="115560" cy="87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909DA3E-80F6-B126-4570-2B927B9B93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68212" y="4884603"/>
                  <a:ext cx="133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6E1E8E4-F928-0364-16C0-23DC61669103}"/>
                    </a:ext>
                  </a:extLst>
                </p14:cNvPr>
                <p14:cNvContentPartPr/>
                <p14:nvPr/>
              </p14:nvContentPartPr>
              <p14:xfrm>
                <a:off x="11999252" y="4861203"/>
                <a:ext cx="14400" cy="166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6E1E8E4-F928-0364-16C0-23DC616691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990612" y="4852203"/>
                  <a:ext cx="320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6D95510E-B891-008B-48F5-1D72119B11F7}"/>
                  </a:ext>
                </a:extLst>
              </p14:cNvPr>
              <p14:cNvContentPartPr/>
              <p14:nvPr/>
            </p14:nvContentPartPr>
            <p14:xfrm>
              <a:off x="10346852" y="5522163"/>
              <a:ext cx="174960" cy="3718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6D95510E-B891-008B-48F5-1D72119B11F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337852" y="5513163"/>
                <a:ext cx="19260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30069D0-2611-D8BE-4CF3-EBDA17FA24F9}"/>
              </a:ext>
            </a:extLst>
          </p:cNvPr>
          <p:cNvGrpSpPr/>
          <p:nvPr/>
        </p:nvGrpSpPr>
        <p:grpSpPr>
          <a:xfrm>
            <a:off x="8920172" y="5974323"/>
            <a:ext cx="2201040" cy="795240"/>
            <a:chOff x="8920172" y="5974323"/>
            <a:chExt cx="220104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AD869E4-9DAF-F98F-8597-FEAA3D0A048E}"/>
                    </a:ext>
                  </a:extLst>
                </p14:cNvPr>
                <p14:cNvContentPartPr/>
                <p14:nvPr/>
              </p14:nvContentPartPr>
              <p14:xfrm>
                <a:off x="9289172" y="6153603"/>
                <a:ext cx="276120" cy="143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AD869E4-9DAF-F98F-8597-FEAA3D0A048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80172" y="6144603"/>
                  <a:ext cx="293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B30547B-806F-09DA-8485-2EB257200036}"/>
                    </a:ext>
                  </a:extLst>
                </p14:cNvPr>
                <p14:cNvContentPartPr/>
                <p14:nvPr/>
              </p14:nvContentPartPr>
              <p14:xfrm>
                <a:off x="9767972" y="5989803"/>
                <a:ext cx="117000" cy="357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B30547B-806F-09DA-8485-2EB2572000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59332" y="5980803"/>
                  <a:ext cx="134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F750202-C638-69BC-3DD6-8A24975B8317}"/>
                    </a:ext>
                  </a:extLst>
                </p14:cNvPr>
                <p14:cNvContentPartPr/>
                <p14:nvPr/>
              </p14:nvContentPartPr>
              <p14:xfrm>
                <a:off x="9686612" y="6166203"/>
                <a:ext cx="188280" cy="19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F750202-C638-69BC-3DD6-8A24975B831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77612" y="6157563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256ACB6-36A9-4F0D-0716-7476065585C5}"/>
                    </a:ext>
                  </a:extLst>
                </p14:cNvPr>
                <p14:cNvContentPartPr/>
                <p14:nvPr/>
              </p14:nvContentPartPr>
              <p14:xfrm>
                <a:off x="9887852" y="6165483"/>
                <a:ext cx="163080" cy="176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256ACB6-36A9-4F0D-0716-7476065585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79212" y="6156483"/>
                  <a:ext cx="180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73129B0-4442-7880-3C19-E26E574E570C}"/>
                    </a:ext>
                  </a:extLst>
                </p14:cNvPr>
                <p14:cNvContentPartPr/>
                <p14:nvPr/>
              </p14:nvContentPartPr>
              <p14:xfrm>
                <a:off x="10087652" y="6186363"/>
                <a:ext cx="109080" cy="10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73129B0-4442-7880-3C19-E26E574E57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79012" y="6177723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642E9F6-8F37-35DB-5964-B2B528D8C9F3}"/>
                    </a:ext>
                  </a:extLst>
                </p14:cNvPr>
                <p14:cNvContentPartPr/>
                <p14:nvPr/>
              </p14:nvContentPartPr>
              <p14:xfrm>
                <a:off x="10309772" y="6188163"/>
                <a:ext cx="142200" cy="148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642E9F6-8F37-35DB-5964-B2B528D8C9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00772" y="6179523"/>
                  <a:ext cx="159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6754B1D-B9F8-04D3-E71B-43F1EC96A168}"/>
                    </a:ext>
                  </a:extLst>
                </p14:cNvPr>
                <p14:cNvContentPartPr/>
                <p14:nvPr/>
              </p14:nvContentPartPr>
              <p14:xfrm>
                <a:off x="10498772" y="5974323"/>
                <a:ext cx="153000" cy="426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6754B1D-B9F8-04D3-E71B-43F1EC96A1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89772" y="5965683"/>
                  <a:ext cx="1706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80F4D3E-C068-F0E1-3ED3-1CE77E589DC1}"/>
                    </a:ext>
                  </a:extLst>
                </p14:cNvPr>
                <p14:cNvContentPartPr/>
                <p14:nvPr/>
              </p14:nvContentPartPr>
              <p14:xfrm>
                <a:off x="10419212" y="6155763"/>
                <a:ext cx="439560" cy="19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80F4D3E-C068-F0E1-3ED3-1CE77E589D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10572" y="6147123"/>
                  <a:ext cx="457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8D900A8-E68E-CC0E-3C5C-70C3293FEC56}"/>
                    </a:ext>
                  </a:extLst>
                </p14:cNvPr>
                <p14:cNvContentPartPr/>
                <p14:nvPr/>
              </p14:nvContentPartPr>
              <p14:xfrm>
                <a:off x="10935812" y="6173763"/>
                <a:ext cx="161280" cy="154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8D900A8-E68E-CC0E-3C5C-70C3293FEC5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27172" y="6164763"/>
                  <a:ext cx="178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8F1F624-B5F1-D0EE-BC27-D530EDD1D4D0}"/>
                    </a:ext>
                  </a:extLst>
                </p14:cNvPr>
                <p14:cNvContentPartPr/>
                <p14:nvPr/>
              </p14:nvContentPartPr>
              <p14:xfrm>
                <a:off x="8920172" y="6575883"/>
                <a:ext cx="369000" cy="143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8F1F624-B5F1-D0EE-BC27-D530EDD1D4D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11172" y="6567243"/>
                  <a:ext cx="38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FE6237B-7241-65E9-6CFB-CA307C15F544}"/>
                    </a:ext>
                  </a:extLst>
                </p14:cNvPr>
                <p14:cNvContentPartPr/>
                <p14:nvPr/>
              </p14:nvContentPartPr>
              <p14:xfrm>
                <a:off x="9433892" y="6448083"/>
                <a:ext cx="160920" cy="258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FE6237B-7241-65E9-6CFB-CA307C15F5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25252" y="6439443"/>
                  <a:ext cx="178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536287-F68F-4204-A34D-B88F7CCDB1B7}"/>
                    </a:ext>
                  </a:extLst>
                </p14:cNvPr>
                <p14:cNvContentPartPr/>
                <p14:nvPr/>
              </p14:nvContentPartPr>
              <p14:xfrm>
                <a:off x="9378092" y="6549243"/>
                <a:ext cx="231120" cy="15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536287-F68F-4204-A34D-B88F7CCDB1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69092" y="6540603"/>
                  <a:ext cx="24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A09D74F-FB23-E8F7-1AC1-F95387B8BF12}"/>
                    </a:ext>
                  </a:extLst>
                </p14:cNvPr>
                <p14:cNvContentPartPr/>
                <p14:nvPr/>
              </p14:nvContentPartPr>
              <p14:xfrm>
                <a:off x="9814772" y="6618723"/>
                <a:ext cx="252720" cy="95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A09D74F-FB23-E8F7-1AC1-F95387B8BF1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05772" y="6610083"/>
                  <a:ext cx="270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5E30016-FA9C-6867-A29E-37F41EB3A61C}"/>
                    </a:ext>
                  </a:extLst>
                </p14:cNvPr>
                <p14:cNvContentPartPr/>
                <p14:nvPr/>
              </p14:nvContentPartPr>
              <p14:xfrm>
                <a:off x="10256492" y="6640323"/>
                <a:ext cx="194760" cy="115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5E30016-FA9C-6867-A29E-37F41EB3A6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47852" y="6631683"/>
                  <a:ext cx="21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EC47EE-76F4-6511-D7C9-866716689DA9}"/>
                    </a:ext>
                  </a:extLst>
                </p14:cNvPr>
                <p14:cNvContentPartPr/>
                <p14:nvPr/>
              </p14:nvContentPartPr>
              <p14:xfrm>
                <a:off x="10520372" y="6643563"/>
                <a:ext cx="186840" cy="113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EC47EE-76F4-6511-D7C9-866716689DA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11372" y="6634923"/>
                  <a:ext cx="204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E84A87-ED87-1817-4879-82FA596A1423}"/>
                    </a:ext>
                  </a:extLst>
                </p14:cNvPr>
                <p14:cNvContentPartPr/>
                <p14:nvPr/>
              </p14:nvContentPartPr>
              <p14:xfrm>
                <a:off x="10796132" y="6642483"/>
                <a:ext cx="325080" cy="127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E84A87-ED87-1817-4879-82FA596A142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87492" y="6633843"/>
                  <a:ext cx="34272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1D6A2DB-3A32-35F2-E66C-55C5FFC48801}"/>
                  </a:ext>
                </a:extLst>
              </p14:cNvPr>
              <p14:cNvContentPartPr/>
              <p14:nvPr/>
            </p14:nvContentPartPr>
            <p14:xfrm>
              <a:off x="11149652" y="6266283"/>
              <a:ext cx="92880" cy="1728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1D6A2DB-3A32-35F2-E66C-55C5FFC4880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140652" y="6257283"/>
                <a:ext cx="11052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0AD8936-7A3E-53D9-B960-CD73521424C4}"/>
              </a:ext>
            </a:extLst>
          </p:cNvPr>
          <p:cNvGrpSpPr/>
          <p:nvPr/>
        </p:nvGrpSpPr>
        <p:grpSpPr>
          <a:xfrm>
            <a:off x="370892" y="5667603"/>
            <a:ext cx="3660840" cy="522000"/>
            <a:chOff x="370892" y="5667603"/>
            <a:chExt cx="36608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9F88DA7-D654-2E34-8FF1-A18EC212A8CF}"/>
                    </a:ext>
                  </a:extLst>
                </p14:cNvPr>
                <p14:cNvContentPartPr/>
                <p14:nvPr/>
              </p14:nvContentPartPr>
              <p14:xfrm>
                <a:off x="370892" y="5814123"/>
                <a:ext cx="333000" cy="332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9F88DA7-D654-2E34-8FF1-A18EC212A8C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1892" y="5805123"/>
                  <a:ext cx="350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643914B-4681-AB8E-BAD8-17FF8C93BBC6}"/>
                    </a:ext>
                  </a:extLst>
                </p14:cNvPr>
                <p14:cNvContentPartPr/>
                <p14:nvPr/>
              </p14:nvContentPartPr>
              <p14:xfrm>
                <a:off x="674372" y="5824923"/>
                <a:ext cx="47520" cy="70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643914B-4681-AB8E-BAD8-17FF8C93BBC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5732" y="5815923"/>
                  <a:ext cx="65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7164A53-50BE-33C1-B7C5-D6ED80BB9B53}"/>
                    </a:ext>
                  </a:extLst>
                </p14:cNvPr>
                <p14:cNvContentPartPr/>
                <p14:nvPr/>
              </p14:nvContentPartPr>
              <p14:xfrm>
                <a:off x="836012" y="5900883"/>
                <a:ext cx="267480" cy="247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7164A53-50BE-33C1-B7C5-D6ED80BB9B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7372" y="5891883"/>
                  <a:ext cx="285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D4C5D3A-8B80-8077-8646-9673CD40393A}"/>
                    </a:ext>
                  </a:extLst>
                </p14:cNvPr>
                <p14:cNvContentPartPr/>
                <p14:nvPr/>
              </p14:nvContentPartPr>
              <p14:xfrm>
                <a:off x="1232372" y="5728443"/>
                <a:ext cx="36000" cy="180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D4C5D3A-8B80-8077-8646-9673CD40393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23732" y="5719443"/>
                  <a:ext cx="53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29B6993-DBB8-1C52-C2DE-2A8FCAFED6DB}"/>
                    </a:ext>
                  </a:extLst>
                </p14:cNvPr>
                <p14:cNvContentPartPr/>
                <p14:nvPr/>
              </p14:nvContentPartPr>
              <p14:xfrm>
                <a:off x="1140212" y="5844723"/>
                <a:ext cx="214200" cy="19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29B6993-DBB8-1C52-C2DE-2A8FCAFED6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1572" y="5835723"/>
                  <a:ext cx="23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0D184E-009F-6D2C-8C6F-131B524DFE19}"/>
                    </a:ext>
                  </a:extLst>
                </p14:cNvPr>
                <p14:cNvContentPartPr/>
                <p14:nvPr/>
              </p14:nvContentPartPr>
              <p14:xfrm>
                <a:off x="1185572" y="5723763"/>
                <a:ext cx="177840" cy="172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0D184E-009F-6D2C-8C6F-131B524DFE1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6572" y="5715123"/>
                  <a:ext cx="195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87BA461-7139-E639-9190-BA001E20A299}"/>
                    </a:ext>
                  </a:extLst>
                </p14:cNvPr>
                <p14:cNvContentPartPr/>
                <p14:nvPr/>
              </p14:nvContentPartPr>
              <p14:xfrm>
                <a:off x="809732" y="5841483"/>
                <a:ext cx="168480" cy="339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87BA461-7139-E639-9190-BA001E20A29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0732" y="5832483"/>
                  <a:ext cx="1861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719028-F8C6-19F8-FF68-55C00D8D0E57}"/>
                    </a:ext>
                  </a:extLst>
                </p14:cNvPr>
                <p14:cNvContentPartPr/>
                <p14:nvPr/>
              </p14:nvContentPartPr>
              <p14:xfrm>
                <a:off x="1332452" y="5667603"/>
                <a:ext cx="150840" cy="522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719028-F8C6-19F8-FF68-55C00D8D0E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23812" y="5658963"/>
                  <a:ext cx="1684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33F428-ADD0-A423-73C1-7064515E1426}"/>
                    </a:ext>
                  </a:extLst>
                </p14:cNvPr>
                <p14:cNvContentPartPr/>
                <p14:nvPr/>
              </p14:nvContentPartPr>
              <p14:xfrm>
                <a:off x="1615052" y="5907363"/>
                <a:ext cx="208800" cy="240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33F428-ADD0-A423-73C1-7064515E142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06052" y="5898723"/>
                  <a:ext cx="226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A1220E0-415F-8591-AB3A-ED87450FD64A}"/>
                    </a:ext>
                  </a:extLst>
                </p14:cNvPr>
                <p14:cNvContentPartPr/>
                <p14:nvPr/>
              </p14:nvContentPartPr>
              <p14:xfrm>
                <a:off x="1806212" y="5904843"/>
                <a:ext cx="254880" cy="245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A1220E0-415F-8591-AB3A-ED87450FD64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97212" y="5895843"/>
                  <a:ext cx="272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28B84DD-AAB3-F4F1-FF2D-66F7F68F5128}"/>
                    </a:ext>
                  </a:extLst>
                </p14:cNvPr>
                <p14:cNvContentPartPr/>
                <p14:nvPr/>
              </p14:nvContentPartPr>
              <p14:xfrm>
                <a:off x="2125172" y="5733483"/>
                <a:ext cx="100440" cy="158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28B84DD-AAB3-F4F1-FF2D-66F7F68F512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16172" y="5724843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C4CCB01-A52A-07F5-5562-E2FAF687610F}"/>
                    </a:ext>
                  </a:extLst>
                </p14:cNvPr>
                <p14:cNvContentPartPr/>
                <p14:nvPr/>
              </p14:nvContentPartPr>
              <p14:xfrm>
                <a:off x="2123732" y="5748603"/>
                <a:ext cx="171720" cy="127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C4CCB01-A52A-07F5-5562-E2FAF687610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114732" y="5739963"/>
                  <a:ext cx="189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6E2ED9E-7F45-98CC-455F-9EDF047278A7}"/>
                    </a:ext>
                  </a:extLst>
                </p14:cNvPr>
                <p14:cNvContentPartPr/>
                <p14:nvPr/>
              </p14:nvContentPartPr>
              <p14:xfrm>
                <a:off x="2166932" y="5675523"/>
                <a:ext cx="51480" cy="217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6E2ED9E-7F45-98CC-455F-9EDF047278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58292" y="5666523"/>
                  <a:ext cx="69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AF28383-A8BF-F988-548E-44DDA2D755C1}"/>
                    </a:ext>
                  </a:extLst>
                </p14:cNvPr>
                <p14:cNvContentPartPr/>
                <p14:nvPr/>
              </p14:nvContentPartPr>
              <p14:xfrm>
                <a:off x="2083772" y="5836803"/>
                <a:ext cx="159480" cy="11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AF28383-A8BF-F988-548E-44DDA2D755C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74772" y="5828163"/>
                  <a:ext cx="177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DACB902-07BE-172B-3767-81DCF76575DE}"/>
                    </a:ext>
                  </a:extLst>
                </p14:cNvPr>
                <p14:cNvContentPartPr/>
                <p14:nvPr/>
              </p14:nvContentPartPr>
              <p14:xfrm>
                <a:off x="2429372" y="5918163"/>
                <a:ext cx="296280" cy="168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DACB902-07BE-172B-3767-81DCF76575D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420732" y="5909163"/>
                  <a:ext cx="313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0424BD3-612D-F88A-5507-287A986F536C}"/>
                    </a:ext>
                  </a:extLst>
                </p14:cNvPr>
                <p14:cNvContentPartPr/>
                <p14:nvPr/>
              </p14:nvContentPartPr>
              <p14:xfrm>
                <a:off x="2599292" y="5887923"/>
                <a:ext cx="33480" cy="16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0424BD3-612D-F88A-5507-287A986F536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90652" y="5879283"/>
                  <a:ext cx="5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8F687C7-B7A2-5AF4-18D6-043C51334464}"/>
                    </a:ext>
                  </a:extLst>
                </p14:cNvPr>
                <p14:cNvContentPartPr/>
                <p14:nvPr/>
              </p14:nvContentPartPr>
              <p14:xfrm>
                <a:off x="2819612" y="5725923"/>
                <a:ext cx="469080" cy="304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8F687C7-B7A2-5AF4-18D6-043C513344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10972" y="5717283"/>
                  <a:ext cx="486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F7EFA75-52B7-AC94-F5AA-9DE60B07E8C9}"/>
                    </a:ext>
                  </a:extLst>
                </p14:cNvPr>
                <p14:cNvContentPartPr/>
                <p14:nvPr/>
              </p14:nvContentPartPr>
              <p14:xfrm>
                <a:off x="2833292" y="5899083"/>
                <a:ext cx="224640" cy="34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F7EFA75-52B7-AC94-F5AA-9DE60B07E8C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24652" y="5890083"/>
                  <a:ext cx="242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3F5A39B-3CD7-C05F-4C09-C8E9526242FC}"/>
                    </a:ext>
                  </a:extLst>
                </p14:cNvPr>
                <p14:cNvContentPartPr/>
                <p14:nvPr/>
              </p14:nvContentPartPr>
              <p14:xfrm>
                <a:off x="3371132" y="5747163"/>
                <a:ext cx="361080" cy="330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3F5A39B-3CD7-C05F-4C09-C8E9526242F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62492" y="5738523"/>
                  <a:ext cx="378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EC6B98F-C8A7-B3E9-3225-CEF237376052}"/>
                    </a:ext>
                  </a:extLst>
                </p14:cNvPr>
                <p14:cNvContentPartPr/>
                <p14:nvPr/>
              </p14:nvContentPartPr>
              <p14:xfrm>
                <a:off x="3666332" y="5877483"/>
                <a:ext cx="181800" cy="17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EC6B98F-C8A7-B3E9-3225-CEF23737605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57692" y="5868843"/>
                  <a:ext cx="19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6FF0F24-8186-BE8E-66F2-90A822880163}"/>
                    </a:ext>
                  </a:extLst>
                </p14:cNvPr>
                <p14:cNvContentPartPr/>
                <p14:nvPr/>
              </p14:nvContentPartPr>
              <p14:xfrm>
                <a:off x="3815012" y="5715123"/>
                <a:ext cx="216720" cy="273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6FF0F24-8186-BE8E-66F2-90A82288016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806012" y="5706123"/>
                  <a:ext cx="234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8E6D308-371B-FB24-0112-66F15EE2D14B}"/>
                    </a:ext>
                  </a:extLst>
                </p14:cNvPr>
                <p14:cNvContentPartPr/>
                <p14:nvPr/>
              </p14:nvContentPartPr>
              <p14:xfrm>
                <a:off x="3429812" y="5872443"/>
                <a:ext cx="191160" cy="24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8E6D308-371B-FB24-0112-66F15EE2D14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21172" y="5863443"/>
                  <a:ext cx="208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96DA03E-5F8C-0B33-DCB3-DEA48242AE82}"/>
              </a:ext>
            </a:extLst>
          </p:cNvPr>
          <p:cNvGrpSpPr/>
          <p:nvPr/>
        </p:nvGrpSpPr>
        <p:grpSpPr>
          <a:xfrm>
            <a:off x="4166012" y="5733483"/>
            <a:ext cx="1427400" cy="404640"/>
            <a:chOff x="4166012" y="5733483"/>
            <a:chExt cx="14274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A2A8A0-05F6-CB06-7898-6332AB810792}"/>
                    </a:ext>
                  </a:extLst>
                </p14:cNvPr>
                <p14:cNvContentPartPr/>
                <p14:nvPr/>
              </p14:nvContentPartPr>
              <p14:xfrm>
                <a:off x="4166012" y="5733483"/>
                <a:ext cx="1427400" cy="404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A2A8A0-05F6-CB06-7898-6332AB81079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57012" y="5724843"/>
                  <a:ext cx="14450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940C16A-D2D0-6AC9-58D5-0F56B7E972B0}"/>
                    </a:ext>
                  </a:extLst>
                </p14:cNvPr>
                <p14:cNvContentPartPr/>
                <p14:nvPr/>
              </p14:nvContentPartPr>
              <p14:xfrm>
                <a:off x="5287052" y="5812323"/>
                <a:ext cx="15840" cy="17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940C16A-D2D0-6AC9-58D5-0F56B7E972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78412" y="5803683"/>
                  <a:ext cx="3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361FE88-2A7B-B0BF-33D5-B54AD3F3A957}"/>
                    </a:ext>
                  </a:extLst>
                </p14:cNvPr>
                <p14:cNvContentPartPr/>
                <p14:nvPr/>
              </p14:nvContentPartPr>
              <p14:xfrm>
                <a:off x="4615652" y="5892963"/>
                <a:ext cx="393840" cy="48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361FE88-2A7B-B0BF-33D5-B54AD3F3A95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07012" y="5884323"/>
                  <a:ext cx="4114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BDFC45F-283A-338E-04B6-0D789C7C141B}"/>
              </a:ext>
            </a:extLst>
          </p:cNvPr>
          <p:cNvGrpSpPr/>
          <p:nvPr/>
        </p:nvGrpSpPr>
        <p:grpSpPr>
          <a:xfrm>
            <a:off x="432092" y="6347283"/>
            <a:ext cx="1942920" cy="335880"/>
            <a:chOff x="432092" y="6347283"/>
            <a:chExt cx="19429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9DC012A-E347-A25E-2746-7BBD6E921714}"/>
                    </a:ext>
                  </a:extLst>
                </p14:cNvPr>
                <p14:cNvContentPartPr/>
                <p14:nvPr/>
              </p14:nvContentPartPr>
              <p14:xfrm>
                <a:off x="432092" y="6470763"/>
                <a:ext cx="843480" cy="186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9DC012A-E347-A25E-2746-7BBD6E9217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3092" y="6462123"/>
                  <a:ext cx="861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114FD09-C341-D350-2487-F1CCC078052F}"/>
                    </a:ext>
                  </a:extLst>
                </p14:cNvPr>
                <p14:cNvContentPartPr/>
                <p14:nvPr/>
              </p14:nvContentPartPr>
              <p14:xfrm>
                <a:off x="1360892" y="6347283"/>
                <a:ext cx="669960" cy="335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114FD09-C341-D350-2487-F1CCC078052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52252" y="6338283"/>
                  <a:ext cx="687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3AFF3D3-16CC-54C3-8777-EF81C85C4961}"/>
                    </a:ext>
                  </a:extLst>
                </p14:cNvPr>
                <p14:cNvContentPartPr/>
                <p14:nvPr/>
              </p14:nvContentPartPr>
              <p14:xfrm>
                <a:off x="1856972" y="6449163"/>
                <a:ext cx="198720" cy="28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3AFF3D3-16CC-54C3-8777-EF81C85C496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7972" y="6440163"/>
                  <a:ext cx="216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D18DAF9-348A-5FA6-5D35-A2F01BA046D7}"/>
                    </a:ext>
                  </a:extLst>
                </p14:cNvPr>
                <p14:cNvContentPartPr/>
                <p14:nvPr/>
              </p14:nvContentPartPr>
              <p14:xfrm>
                <a:off x="1911332" y="6555363"/>
                <a:ext cx="463680" cy="124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D18DAF9-348A-5FA6-5D35-A2F01BA046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02692" y="6546723"/>
                  <a:ext cx="48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C19FFD9-E748-ABD2-AFDD-6BF5ECF6E822}"/>
                    </a:ext>
                  </a:extLst>
                </p14:cNvPr>
                <p14:cNvContentPartPr/>
                <p14:nvPr/>
              </p14:nvContentPartPr>
              <p14:xfrm>
                <a:off x="2101052" y="6413523"/>
                <a:ext cx="12600" cy="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C19FFD9-E748-ABD2-AFDD-6BF5ECF6E8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092412" y="6404523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4C015E-6637-578F-B569-61548BE96356}"/>
                  </a:ext>
                </a:extLst>
              </p14:cNvPr>
              <p14:cNvContentPartPr/>
              <p14:nvPr/>
            </p14:nvContentPartPr>
            <p14:xfrm>
              <a:off x="2623772" y="6339003"/>
              <a:ext cx="335880" cy="3592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4C015E-6637-578F-B569-61548BE9635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615132" y="6330003"/>
                <a:ext cx="3535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291508C-9B07-3493-B394-33E597263219}"/>
                  </a:ext>
                </a:extLst>
              </p14:cNvPr>
              <p14:cNvContentPartPr/>
              <p14:nvPr/>
            </p14:nvContentPartPr>
            <p14:xfrm>
              <a:off x="3169532" y="6268803"/>
              <a:ext cx="1023480" cy="4255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291508C-9B07-3493-B394-33E59726321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160532" y="6260163"/>
                <a:ext cx="104112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F7524D2-E563-0C27-1B80-AB368D72912F}"/>
              </a:ext>
            </a:extLst>
          </p:cNvPr>
          <p:cNvGrpSpPr/>
          <p:nvPr/>
        </p:nvGrpSpPr>
        <p:grpSpPr>
          <a:xfrm>
            <a:off x="4313252" y="6201123"/>
            <a:ext cx="3611520" cy="468360"/>
            <a:chOff x="4313252" y="6201123"/>
            <a:chExt cx="36115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24B32BB-9B88-D926-9BED-5B1694F13606}"/>
                    </a:ext>
                  </a:extLst>
                </p14:cNvPr>
                <p14:cNvContentPartPr/>
                <p14:nvPr/>
              </p14:nvContentPartPr>
              <p14:xfrm>
                <a:off x="4313252" y="6295443"/>
                <a:ext cx="1046160" cy="305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24B32BB-9B88-D926-9BED-5B1694F1360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04612" y="6286443"/>
                  <a:ext cx="1063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462D011-3D78-B052-C9DF-043EBE0F83B3}"/>
                    </a:ext>
                  </a:extLst>
                </p14:cNvPr>
                <p14:cNvContentPartPr/>
                <p14:nvPr/>
              </p14:nvContentPartPr>
              <p14:xfrm>
                <a:off x="4662812" y="6424323"/>
                <a:ext cx="18180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462D011-3D78-B052-C9DF-043EBE0F83B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654172" y="6415683"/>
                  <a:ext cx="199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1201F3F-5CD7-0FF0-0043-0868B899FD13}"/>
                    </a:ext>
                  </a:extLst>
                </p14:cNvPr>
                <p14:cNvContentPartPr/>
                <p14:nvPr/>
              </p14:nvContentPartPr>
              <p14:xfrm>
                <a:off x="5547332" y="6448083"/>
                <a:ext cx="161280" cy="158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1201F3F-5CD7-0FF0-0043-0868B899FD1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38692" y="6439083"/>
                  <a:ext cx="178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2691617-F6E7-F51B-14A9-7E0F252DAD3A}"/>
                    </a:ext>
                  </a:extLst>
                </p14:cNvPr>
                <p14:cNvContentPartPr/>
                <p14:nvPr/>
              </p14:nvContentPartPr>
              <p14:xfrm>
                <a:off x="5774852" y="6284643"/>
                <a:ext cx="47520" cy="137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2691617-F6E7-F51B-14A9-7E0F252DAD3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66212" y="6276003"/>
                  <a:ext cx="65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4C178B8-CEE1-BCE5-9EB3-91478CF676C5}"/>
                    </a:ext>
                  </a:extLst>
                </p14:cNvPr>
                <p14:cNvContentPartPr/>
                <p14:nvPr/>
              </p14:nvContentPartPr>
              <p14:xfrm>
                <a:off x="5730212" y="6308763"/>
                <a:ext cx="126000" cy="102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4C178B8-CEE1-BCE5-9EB3-91478CF676C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21212" y="6299763"/>
                  <a:ext cx="143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7C6EC26-682C-D381-2309-E92F1ED42DD6}"/>
                    </a:ext>
                  </a:extLst>
                </p14:cNvPr>
                <p14:cNvContentPartPr/>
                <p14:nvPr/>
              </p14:nvContentPartPr>
              <p14:xfrm>
                <a:off x="5828852" y="6261603"/>
                <a:ext cx="8280" cy="155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7C6EC26-682C-D381-2309-E92F1ED42DD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19852" y="6252603"/>
                  <a:ext cx="25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302BAF6-4E4E-57B3-0F61-179FA3169CEE}"/>
                    </a:ext>
                  </a:extLst>
                </p14:cNvPr>
                <p14:cNvContentPartPr/>
                <p14:nvPr/>
              </p14:nvContentPartPr>
              <p14:xfrm>
                <a:off x="5706812" y="6387603"/>
                <a:ext cx="133560" cy="6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302BAF6-4E4E-57B3-0F61-179FA3169CE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97812" y="6378603"/>
                  <a:ext cx="15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1D97139-CDED-91AC-57D8-A36885796F70}"/>
                    </a:ext>
                  </a:extLst>
                </p14:cNvPr>
                <p14:cNvContentPartPr/>
                <p14:nvPr/>
              </p14:nvContentPartPr>
              <p14:xfrm>
                <a:off x="5974652" y="6468243"/>
                <a:ext cx="124920" cy="131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1D97139-CDED-91AC-57D8-A36885796F7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65652" y="6459603"/>
                  <a:ext cx="142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91869C7-DC9A-80B9-897E-2C62E8D0B2EB}"/>
                    </a:ext>
                  </a:extLst>
                </p14:cNvPr>
                <p14:cNvContentPartPr/>
                <p14:nvPr/>
              </p14:nvContentPartPr>
              <p14:xfrm>
                <a:off x="6149252" y="6485883"/>
                <a:ext cx="128520" cy="122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91869C7-DC9A-80B9-897E-2C62E8D0B2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40612" y="6476883"/>
                  <a:ext cx="146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BCC31B4-DCF2-C363-E5FB-FF2268A7B6B6}"/>
                    </a:ext>
                  </a:extLst>
                </p14:cNvPr>
                <p14:cNvContentPartPr/>
                <p14:nvPr/>
              </p14:nvContentPartPr>
              <p14:xfrm>
                <a:off x="6340412" y="6395523"/>
                <a:ext cx="96120" cy="247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BCC31B4-DCF2-C363-E5FB-FF2268A7B6B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31772" y="6386523"/>
                  <a:ext cx="113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8118F85-92D7-B1D4-2335-27B8BC050249}"/>
                    </a:ext>
                  </a:extLst>
                </p14:cNvPr>
                <p14:cNvContentPartPr/>
                <p14:nvPr/>
              </p14:nvContentPartPr>
              <p14:xfrm>
                <a:off x="6531932" y="6426483"/>
                <a:ext cx="210240" cy="218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8118F85-92D7-B1D4-2335-27B8BC05024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23292" y="6417843"/>
                  <a:ext cx="227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61D35EB-DD8B-4923-CB72-39A140302313}"/>
                    </a:ext>
                  </a:extLst>
                </p14:cNvPr>
                <p14:cNvContentPartPr/>
                <p14:nvPr/>
              </p14:nvContentPartPr>
              <p14:xfrm>
                <a:off x="6867092" y="6274923"/>
                <a:ext cx="10440" cy="152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61D35EB-DD8B-4923-CB72-39A14030231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858452" y="6266283"/>
                  <a:ext cx="28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A94882-82D8-BF97-2609-B9E27CF6766C}"/>
                    </a:ext>
                  </a:extLst>
                </p14:cNvPr>
                <p14:cNvContentPartPr/>
                <p14:nvPr/>
              </p14:nvContentPartPr>
              <p14:xfrm>
                <a:off x="6767012" y="6316683"/>
                <a:ext cx="187560" cy="95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A94882-82D8-BF97-2609-B9E27CF6766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58012" y="6307683"/>
                  <a:ext cx="20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85DA83F-7109-E7E2-5904-E16D90F38A1C}"/>
                    </a:ext>
                  </a:extLst>
                </p14:cNvPr>
                <p14:cNvContentPartPr/>
                <p14:nvPr/>
              </p14:nvContentPartPr>
              <p14:xfrm>
                <a:off x="6889412" y="6213363"/>
                <a:ext cx="20160" cy="232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85DA83F-7109-E7E2-5904-E16D90F38A1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80412" y="6204723"/>
                  <a:ext cx="37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7BBE206-CB12-7532-DBE4-4F822127E391}"/>
                    </a:ext>
                  </a:extLst>
                </p14:cNvPr>
                <p14:cNvContentPartPr/>
                <p14:nvPr/>
              </p14:nvContentPartPr>
              <p14:xfrm>
                <a:off x="6789692" y="6340443"/>
                <a:ext cx="159480" cy="25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7BBE206-CB12-7532-DBE4-4F822127E3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81052" y="6331443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6C072A0-6851-D1CA-BBD9-CC9335E34615}"/>
                    </a:ext>
                  </a:extLst>
                </p14:cNvPr>
                <p14:cNvContentPartPr/>
                <p14:nvPr/>
              </p14:nvContentPartPr>
              <p14:xfrm>
                <a:off x="6938372" y="6460683"/>
                <a:ext cx="36360" cy="208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6C072A0-6851-D1CA-BBD9-CC9335E3461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29732" y="6451683"/>
                  <a:ext cx="54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634C13D-DB4C-4858-32AE-5C1A29456B47}"/>
                    </a:ext>
                  </a:extLst>
                </p14:cNvPr>
                <p14:cNvContentPartPr/>
                <p14:nvPr/>
              </p14:nvContentPartPr>
              <p14:xfrm>
                <a:off x="6864932" y="6533403"/>
                <a:ext cx="190800" cy="73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634C13D-DB4C-4858-32AE-5C1A29456B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55932" y="6524763"/>
                  <a:ext cx="208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55B0921-1A13-8BC8-5AFE-304C1DB02DC1}"/>
                    </a:ext>
                  </a:extLst>
                </p14:cNvPr>
                <p14:cNvContentPartPr/>
                <p14:nvPr/>
              </p14:nvContentPartPr>
              <p14:xfrm>
                <a:off x="7140332" y="6399483"/>
                <a:ext cx="270360" cy="241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55B0921-1A13-8BC8-5AFE-304C1DB02DC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31332" y="6390843"/>
                  <a:ext cx="288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B6BBA64-2592-57B0-6A5D-7EE77DCA7156}"/>
                    </a:ext>
                  </a:extLst>
                </p14:cNvPr>
                <p14:cNvContentPartPr/>
                <p14:nvPr/>
              </p14:nvContentPartPr>
              <p14:xfrm>
                <a:off x="7382252" y="6401283"/>
                <a:ext cx="257040" cy="201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B6BBA64-2592-57B0-6A5D-7EE77DCA715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73612" y="6392283"/>
                  <a:ext cx="274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DA22991-07B6-7A80-4521-AF68CFDB283D}"/>
                    </a:ext>
                  </a:extLst>
                </p14:cNvPr>
                <p14:cNvContentPartPr/>
                <p14:nvPr/>
              </p14:nvContentPartPr>
              <p14:xfrm>
                <a:off x="7754492" y="6225243"/>
                <a:ext cx="25200" cy="201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DA22991-07B6-7A80-4521-AF68CFDB283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745492" y="6216603"/>
                  <a:ext cx="42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4DF58F0-81CD-5F36-2132-5659913D002E}"/>
                    </a:ext>
                  </a:extLst>
                </p14:cNvPr>
                <p14:cNvContentPartPr/>
                <p14:nvPr/>
              </p14:nvContentPartPr>
              <p14:xfrm>
                <a:off x="7683212" y="6295443"/>
                <a:ext cx="241560" cy="104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4DF58F0-81CD-5F36-2132-5659913D002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74572" y="6286803"/>
                  <a:ext cx="259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BC2EEF8-03FD-CCC4-45D8-99915864F5C8}"/>
                    </a:ext>
                  </a:extLst>
                </p14:cNvPr>
                <p14:cNvContentPartPr/>
                <p14:nvPr/>
              </p14:nvContentPartPr>
              <p14:xfrm>
                <a:off x="7739012" y="6201123"/>
                <a:ext cx="33480" cy="204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BC2EEF8-03FD-CCC4-45D8-99915864F5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30372" y="6192483"/>
                  <a:ext cx="51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E2CE941-9CFD-EB6A-0D51-DF082A6B8F01}"/>
                    </a:ext>
                  </a:extLst>
                </p14:cNvPr>
                <p14:cNvContentPartPr/>
                <p14:nvPr/>
              </p14:nvContentPartPr>
              <p14:xfrm>
                <a:off x="7667372" y="6354483"/>
                <a:ext cx="144000" cy="14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E2CE941-9CFD-EB6A-0D51-DF082A6B8F0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58732" y="6345843"/>
                  <a:ext cx="16164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204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A76935-3387-0AE6-63E8-9B125D651703}"/>
              </a:ext>
            </a:extLst>
          </p:cNvPr>
          <p:cNvGrpSpPr/>
          <p:nvPr/>
        </p:nvGrpSpPr>
        <p:grpSpPr>
          <a:xfrm>
            <a:off x="788852" y="249963"/>
            <a:ext cx="1202040" cy="820800"/>
            <a:chOff x="788852" y="249963"/>
            <a:chExt cx="120204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B40B90-7FCE-E4BC-5023-232EF73D1823}"/>
                    </a:ext>
                  </a:extLst>
                </p14:cNvPr>
                <p14:cNvContentPartPr/>
                <p14:nvPr/>
              </p14:nvContentPartPr>
              <p14:xfrm>
                <a:off x="877772" y="249963"/>
                <a:ext cx="183240" cy="419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B40B90-7FCE-E4BC-5023-232EF73D18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9132" y="240963"/>
                  <a:ext cx="2008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12A813-C13E-0BD9-1761-A0E6BBB09E11}"/>
                    </a:ext>
                  </a:extLst>
                </p14:cNvPr>
                <p14:cNvContentPartPr/>
                <p14:nvPr/>
              </p14:nvContentPartPr>
              <p14:xfrm>
                <a:off x="1101692" y="654603"/>
                <a:ext cx="198360" cy="10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12A813-C13E-0BD9-1761-A0E6BBB09E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3052" y="645603"/>
                  <a:ext cx="216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9EB7DF9-7937-00EF-29E7-701C3823A4D7}"/>
                    </a:ext>
                  </a:extLst>
                </p14:cNvPr>
                <p14:cNvContentPartPr/>
                <p14:nvPr/>
              </p14:nvContentPartPr>
              <p14:xfrm>
                <a:off x="1366292" y="664323"/>
                <a:ext cx="306720" cy="9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9EB7DF9-7937-00EF-29E7-701C3823A4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7292" y="655683"/>
                  <a:ext cx="324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9A2AA2-95BE-EF4B-4347-D218655F96BD}"/>
                    </a:ext>
                  </a:extLst>
                </p14:cNvPr>
                <p14:cNvContentPartPr/>
                <p14:nvPr/>
              </p14:nvContentPartPr>
              <p14:xfrm>
                <a:off x="1549892" y="634083"/>
                <a:ext cx="208080" cy="21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9A2AA2-95BE-EF4B-4347-D218655F96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0892" y="625083"/>
                  <a:ext cx="225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8EF395-2562-57BB-7C21-2EA68B0CAD6B}"/>
                    </a:ext>
                  </a:extLst>
                </p14:cNvPr>
                <p14:cNvContentPartPr/>
                <p14:nvPr/>
              </p14:nvContentPartPr>
              <p14:xfrm>
                <a:off x="788852" y="387123"/>
                <a:ext cx="1202040" cy="68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8EF395-2562-57BB-7C21-2EA68B0CAD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0212" y="378123"/>
                  <a:ext cx="1219680" cy="70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7B093D-E055-4A07-1543-D2930A316F17}"/>
              </a:ext>
            </a:extLst>
          </p:cNvPr>
          <p:cNvGrpSpPr/>
          <p:nvPr/>
        </p:nvGrpSpPr>
        <p:grpSpPr>
          <a:xfrm>
            <a:off x="3123092" y="1321683"/>
            <a:ext cx="495720" cy="1800360"/>
            <a:chOff x="3123092" y="1321683"/>
            <a:chExt cx="495720" cy="18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502ABD-6D77-3B79-DA0D-868AA7E97FEC}"/>
                    </a:ext>
                  </a:extLst>
                </p14:cNvPr>
                <p14:cNvContentPartPr/>
                <p14:nvPr/>
              </p14:nvContentPartPr>
              <p14:xfrm>
                <a:off x="3142532" y="1321683"/>
                <a:ext cx="389160" cy="1683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502ABD-6D77-3B79-DA0D-868AA7E97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3532" y="1312683"/>
                  <a:ext cx="406800" cy="17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5259D8-D5C2-FE59-875B-A6525EA46702}"/>
                    </a:ext>
                  </a:extLst>
                </p14:cNvPr>
                <p14:cNvContentPartPr/>
                <p14:nvPr/>
              </p14:nvContentPartPr>
              <p14:xfrm>
                <a:off x="3536372" y="2978403"/>
                <a:ext cx="32040" cy="6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5259D8-D5C2-FE59-875B-A6525EA467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27732" y="2969763"/>
                  <a:ext cx="49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5149EA-B676-2157-1649-17BB37FD7622}"/>
                    </a:ext>
                  </a:extLst>
                </p14:cNvPr>
                <p14:cNvContentPartPr/>
                <p14:nvPr/>
              </p14:nvContentPartPr>
              <p14:xfrm>
                <a:off x="3123092" y="1371363"/>
                <a:ext cx="495720" cy="1738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5149EA-B676-2157-1649-17BB37FD76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4452" y="1362723"/>
                  <a:ext cx="513360" cy="17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1BEAEB-58B4-A6E1-8E82-A6AF983AE573}"/>
                    </a:ext>
                  </a:extLst>
                </p14:cNvPr>
                <p14:cNvContentPartPr/>
                <p14:nvPr/>
              </p14:nvContentPartPr>
              <p14:xfrm>
                <a:off x="3506852" y="2981283"/>
                <a:ext cx="8208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1BEAEB-58B4-A6E1-8E82-A6AF983AE5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97852" y="2972283"/>
                  <a:ext cx="9972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E2C919C-3BFF-D365-4445-6CE68A264DD1}"/>
                  </a:ext>
                </a:extLst>
              </p14:cNvPr>
              <p14:cNvContentPartPr/>
              <p14:nvPr/>
            </p14:nvContentPartPr>
            <p14:xfrm>
              <a:off x="3327932" y="2128443"/>
              <a:ext cx="117360" cy="178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E2C919C-3BFF-D365-4445-6CE68A264D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8932" y="2119443"/>
                <a:ext cx="135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8B50D49-243A-D1E7-F1F6-D85BC65AF7FE}"/>
                  </a:ext>
                </a:extLst>
              </p14:cNvPr>
              <p14:cNvContentPartPr/>
              <p14:nvPr/>
            </p14:nvContentPartPr>
            <p14:xfrm>
              <a:off x="3919772" y="1479723"/>
              <a:ext cx="8640" cy="11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8B50D49-243A-D1E7-F1F6-D85BC65AF7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10772" y="1471083"/>
                <a:ext cx="26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4C7FCB9-ACD4-2447-697E-FDC70A944304}"/>
                  </a:ext>
                </a:extLst>
              </p14:cNvPr>
              <p14:cNvContentPartPr/>
              <p14:nvPr/>
            </p14:nvContentPartPr>
            <p14:xfrm>
              <a:off x="1714772" y="2255163"/>
              <a:ext cx="1625040" cy="88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4C7FCB9-ACD4-2447-697E-FDC70A9443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05772" y="2246163"/>
                <a:ext cx="1642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B5DCB7-21F7-0FC8-5FF0-767679CAE2A9}"/>
                  </a:ext>
                </a:extLst>
              </p14:cNvPr>
              <p14:cNvContentPartPr/>
              <p14:nvPr/>
            </p14:nvContentPartPr>
            <p14:xfrm>
              <a:off x="1680932" y="2249763"/>
              <a:ext cx="189360" cy="175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B5DCB7-21F7-0FC8-5FF0-767679CAE2A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1932" y="2241123"/>
                <a:ext cx="207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BF1B06-7DF1-6B45-2D7C-FBBF2A2EEF53}"/>
                  </a:ext>
                </a:extLst>
              </p14:cNvPr>
              <p14:cNvContentPartPr/>
              <p14:nvPr/>
            </p14:nvContentPartPr>
            <p14:xfrm>
              <a:off x="1866332" y="1432203"/>
              <a:ext cx="106920" cy="857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BF1B06-7DF1-6B45-2D7C-FBBF2A2EEF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57692" y="1423563"/>
                <a:ext cx="12456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576DDA9-538A-E526-AD0D-6409588932FB}"/>
                  </a:ext>
                </a:extLst>
              </p14:cNvPr>
              <p14:cNvContentPartPr/>
              <p14:nvPr/>
            </p14:nvContentPartPr>
            <p14:xfrm>
              <a:off x="2055332" y="1476483"/>
              <a:ext cx="24840" cy="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576DDA9-538A-E526-AD0D-6409588932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6332" y="1467843"/>
                <a:ext cx="424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D6B78DD-6C43-C06C-0D09-081BFE7C86CC}"/>
                  </a:ext>
                </a:extLst>
              </p14:cNvPr>
              <p14:cNvContentPartPr/>
              <p14:nvPr/>
            </p14:nvContentPartPr>
            <p14:xfrm>
              <a:off x="2245772" y="1456683"/>
              <a:ext cx="257400" cy="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D6B78DD-6C43-C06C-0D09-081BFE7C86C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37132" y="1447683"/>
                <a:ext cx="275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EDBAABA-8A67-FEEB-8305-37480A542253}"/>
                  </a:ext>
                </a:extLst>
              </p14:cNvPr>
              <p14:cNvContentPartPr/>
              <p14:nvPr/>
            </p14:nvContentPartPr>
            <p14:xfrm>
              <a:off x="2678132" y="1470003"/>
              <a:ext cx="17640" cy="2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EDBAABA-8A67-FEEB-8305-37480A5422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69492" y="1461363"/>
                <a:ext cx="352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3D7533C-887B-57BB-B722-D66BCE7F4FA6}"/>
                  </a:ext>
                </a:extLst>
              </p14:cNvPr>
              <p14:cNvContentPartPr/>
              <p14:nvPr/>
            </p14:nvContentPartPr>
            <p14:xfrm>
              <a:off x="2892692" y="1468923"/>
              <a:ext cx="229680" cy="3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3D7533C-887B-57BB-B722-D66BCE7F4F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84052" y="1459923"/>
                <a:ext cx="2473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F1DBB5C-5B90-4C5B-444F-F39387BF1A37}"/>
                  </a:ext>
                </a:extLst>
              </p14:cNvPr>
              <p14:cNvContentPartPr/>
              <p14:nvPr/>
            </p14:nvContentPartPr>
            <p14:xfrm>
              <a:off x="3241172" y="1461003"/>
              <a:ext cx="451440" cy="15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F1DBB5C-5B90-4C5B-444F-F39387BF1A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32172" y="1452363"/>
                <a:ext cx="469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B151CD6-1B08-40ED-7155-7D6EA6A6E2C4}"/>
                  </a:ext>
                </a:extLst>
              </p14:cNvPr>
              <p14:cNvContentPartPr/>
              <p14:nvPr/>
            </p14:nvContentPartPr>
            <p14:xfrm>
              <a:off x="1911692" y="1473963"/>
              <a:ext cx="48600" cy="26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B151CD6-1B08-40ED-7155-7D6EA6A6E2C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2692" y="1465323"/>
                <a:ext cx="6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4545C4C-81FC-EC06-184E-9BC8B52D2457}"/>
                  </a:ext>
                </a:extLst>
              </p14:cNvPr>
              <p14:cNvContentPartPr/>
              <p14:nvPr/>
            </p14:nvContentPartPr>
            <p14:xfrm>
              <a:off x="3659132" y="2048523"/>
              <a:ext cx="210240" cy="36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4545C4C-81FC-EC06-184E-9BC8B52D245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50492" y="2039523"/>
                <a:ext cx="2278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FCA8D30-606D-2FF0-B05B-8750CC7FED39}"/>
                  </a:ext>
                </a:extLst>
              </p14:cNvPr>
              <p14:cNvContentPartPr/>
              <p14:nvPr/>
            </p14:nvContentPartPr>
            <p14:xfrm>
              <a:off x="3702692" y="2213043"/>
              <a:ext cx="112680" cy="10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FCA8D30-606D-2FF0-B05B-8750CC7FED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3692" y="2204403"/>
                <a:ext cx="130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E001B53-4C03-60CB-C960-27E2E0124E96}"/>
                  </a:ext>
                </a:extLst>
              </p14:cNvPr>
              <p14:cNvContentPartPr/>
              <p14:nvPr/>
            </p14:nvContentPartPr>
            <p14:xfrm>
              <a:off x="3907532" y="2223483"/>
              <a:ext cx="149040" cy="144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E001B53-4C03-60CB-C960-27E2E0124E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8532" y="2214483"/>
                <a:ext cx="166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E09DAF-61C2-D006-B098-F4B0691D6898}"/>
                  </a:ext>
                </a:extLst>
              </p14:cNvPr>
              <p14:cNvContentPartPr/>
              <p14:nvPr/>
            </p14:nvContentPartPr>
            <p14:xfrm>
              <a:off x="1317692" y="2236803"/>
              <a:ext cx="297360" cy="323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E09DAF-61C2-D006-B098-F4B0691D68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08692" y="2227803"/>
                <a:ext cx="3150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72D29BB-E070-FC06-CD6F-F49B0933E08F}"/>
                  </a:ext>
                </a:extLst>
              </p14:cNvPr>
              <p14:cNvContentPartPr/>
              <p14:nvPr/>
            </p14:nvContentPartPr>
            <p14:xfrm>
              <a:off x="1874252" y="1446603"/>
              <a:ext cx="90360" cy="49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72D29BB-E070-FC06-CD6F-F49B0933E0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65612" y="1437603"/>
                <a:ext cx="108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6A82D26-41E9-C517-9225-153DD74D74EB}"/>
                  </a:ext>
                </a:extLst>
              </p14:cNvPr>
              <p14:cNvContentPartPr/>
              <p14:nvPr/>
            </p14:nvContentPartPr>
            <p14:xfrm>
              <a:off x="1833572" y="1230243"/>
              <a:ext cx="196200" cy="121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6A82D26-41E9-C517-9225-153DD74D7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24932" y="1221603"/>
                <a:ext cx="2138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3076C0F-9FBA-7E8D-A954-9245E27A563B}"/>
              </a:ext>
            </a:extLst>
          </p:cNvPr>
          <p:cNvGrpSpPr/>
          <p:nvPr/>
        </p:nvGrpSpPr>
        <p:grpSpPr>
          <a:xfrm>
            <a:off x="2232452" y="1944483"/>
            <a:ext cx="1274760" cy="306720"/>
            <a:chOff x="2232452" y="1944483"/>
            <a:chExt cx="12747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6779FD-6420-F5C1-C2BD-CB8DE8D91571}"/>
                    </a:ext>
                  </a:extLst>
                </p14:cNvPr>
                <p14:cNvContentPartPr/>
                <p14:nvPr/>
              </p14:nvContentPartPr>
              <p14:xfrm>
                <a:off x="2232452" y="1978683"/>
                <a:ext cx="57600" cy="4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6779FD-6420-F5C1-C2BD-CB8DE8D915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23452" y="1969683"/>
                  <a:ext cx="75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3AD890-5782-FD3B-C775-E14F69B58771}"/>
                    </a:ext>
                  </a:extLst>
                </p14:cNvPr>
                <p14:cNvContentPartPr/>
                <p14:nvPr/>
              </p14:nvContentPartPr>
              <p14:xfrm>
                <a:off x="2283932" y="2027283"/>
                <a:ext cx="34200" cy="223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3AD890-5782-FD3B-C775-E14F69B587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74932" y="2018283"/>
                  <a:ext cx="51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CCCC8B-EA2A-E50B-F016-905E57C6A974}"/>
                    </a:ext>
                  </a:extLst>
                </p14:cNvPr>
                <p14:cNvContentPartPr/>
                <p14:nvPr/>
              </p14:nvContentPartPr>
              <p14:xfrm>
                <a:off x="2543132" y="1989843"/>
                <a:ext cx="32040" cy="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CCCC8B-EA2A-E50B-F016-905E57C6A9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4492" y="1980843"/>
                  <a:ext cx="4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22FCAD-F427-1438-6F98-C126F3174779}"/>
                    </a:ext>
                  </a:extLst>
                </p14:cNvPr>
                <p14:cNvContentPartPr/>
                <p14:nvPr/>
              </p14:nvContentPartPr>
              <p14:xfrm>
                <a:off x="2627012" y="1987683"/>
                <a:ext cx="106920" cy="8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22FCAD-F427-1438-6F98-C126F31747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18372" y="1979043"/>
                  <a:ext cx="12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53FF3C-A1D9-2977-86D4-FCD80C58BB15}"/>
                    </a:ext>
                  </a:extLst>
                </p14:cNvPr>
                <p14:cNvContentPartPr/>
                <p14:nvPr/>
              </p14:nvContentPartPr>
              <p14:xfrm>
                <a:off x="2867132" y="1972203"/>
                <a:ext cx="173520" cy="1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53FF3C-A1D9-2977-86D4-FCD80C58BB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8132" y="1963563"/>
                  <a:ext cx="191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83112C-33FF-D770-2A03-E27BFEA94E3B}"/>
                    </a:ext>
                  </a:extLst>
                </p14:cNvPr>
                <p14:cNvContentPartPr/>
                <p14:nvPr/>
              </p14:nvContentPartPr>
              <p14:xfrm>
                <a:off x="3191852" y="1944483"/>
                <a:ext cx="198000" cy="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83112C-33FF-D770-2A03-E27BFEA94E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83212" y="1935843"/>
                  <a:ext cx="21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8BBF99C-B280-D881-1B70-05C71F98B96F}"/>
                    </a:ext>
                  </a:extLst>
                </p14:cNvPr>
                <p14:cNvContentPartPr/>
                <p14:nvPr/>
              </p14:nvContentPartPr>
              <p14:xfrm>
                <a:off x="3493172" y="1947723"/>
                <a:ext cx="1404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8BBF99C-B280-D881-1B70-05C71F98B9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4532" y="1939083"/>
                  <a:ext cx="3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313F5F-4112-A4B4-E86B-D3400F5BDFDC}"/>
                    </a:ext>
                  </a:extLst>
                </p14:cNvPr>
                <p14:cNvContentPartPr/>
                <p14:nvPr/>
              </p14:nvContentPartPr>
              <p14:xfrm>
                <a:off x="2265572" y="1978683"/>
                <a:ext cx="89280" cy="46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313F5F-4112-A4B4-E86B-D3400F5BDF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56932" y="1969683"/>
                  <a:ext cx="106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D327D5A-C5F7-B007-AE5F-541D6C84F02B}"/>
                    </a:ext>
                  </a:extLst>
                </p14:cNvPr>
                <p14:cNvContentPartPr/>
                <p14:nvPr/>
              </p14:nvContentPartPr>
              <p14:xfrm>
                <a:off x="2410652" y="2008563"/>
                <a:ext cx="54000" cy="1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D327D5A-C5F7-B007-AE5F-541D6C84F0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02012" y="1999563"/>
                  <a:ext cx="716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DDC3FC8-3BC8-954E-141C-815A95F04C15}"/>
                  </a:ext>
                </a:extLst>
              </p14:cNvPr>
              <p14:cNvContentPartPr/>
              <p14:nvPr/>
            </p14:nvContentPartPr>
            <p14:xfrm>
              <a:off x="3255212" y="1931523"/>
              <a:ext cx="167040" cy="24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DDC3FC8-3BC8-954E-141C-815A95F04C1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19572" y="1859883"/>
                <a:ext cx="238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879CEC-4EB9-9B30-0CB2-332C18CC35F8}"/>
                  </a:ext>
                </a:extLst>
              </p14:cNvPr>
              <p14:cNvContentPartPr/>
              <p14:nvPr/>
            </p14:nvContentPartPr>
            <p14:xfrm>
              <a:off x="3185012" y="1446963"/>
              <a:ext cx="390600" cy="15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879CEC-4EB9-9B30-0CB2-332C18CC35F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49012" y="1374963"/>
                <a:ext cx="4622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A59ECB9-5EE0-7CCD-5B8C-AEC1BA63E4EA}"/>
              </a:ext>
            </a:extLst>
          </p:cNvPr>
          <p:cNvGrpSpPr/>
          <p:nvPr/>
        </p:nvGrpSpPr>
        <p:grpSpPr>
          <a:xfrm>
            <a:off x="3686852" y="1193883"/>
            <a:ext cx="267120" cy="304560"/>
            <a:chOff x="3686852" y="1193883"/>
            <a:chExt cx="26712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23F9859-2CA0-8B3A-E31C-C5BC403B2089}"/>
                    </a:ext>
                  </a:extLst>
                </p14:cNvPr>
                <p14:cNvContentPartPr/>
                <p14:nvPr/>
              </p14:nvContentPartPr>
              <p14:xfrm>
                <a:off x="3696572" y="1193883"/>
                <a:ext cx="257400" cy="296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23F9859-2CA0-8B3A-E31C-C5BC403B20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87932" y="1185243"/>
                  <a:ext cx="275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4C8E25-13D2-2906-385D-16E517D549CE}"/>
                    </a:ext>
                  </a:extLst>
                </p14:cNvPr>
                <p14:cNvContentPartPr/>
                <p14:nvPr/>
              </p14:nvContentPartPr>
              <p14:xfrm>
                <a:off x="3686852" y="1409163"/>
                <a:ext cx="74880" cy="89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4C8E25-13D2-2906-385D-16E517D549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8212" y="1400523"/>
                  <a:ext cx="925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994ED59-7DE9-D780-A004-8361440E6B93}"/>
              </a:ext>
            </a:extLst>
          </p:cNvPr>
          <p:cNvGrpSpPr/>
          <p:nvPr/>
        </p:nvGrpSpPr>
        <p:grpSpPr>
          <a:xfrm>
            <a:off x="3482372" y="66363"/>
            <a:ext cx="2921400" cy="1110600"/>
            <a:chOff x="3482372" y="66363"/>
            <a:chExt cx="292140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8D56873-8EFF-E30B-BFF2-B5A3458E1216}"/>
                    </a:ext>
                  </a:extLst>
                </p14:cNvPr>
                <p14:cNvContentPartPr/>
                <p14:nvPr/>
              </p14:nvContentPartPr>
              <p14:xfrm>
                <a:off x="3487772" y="260043"/>
                <a:ext cx="185400" cy="153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8D56873-8EFF-E30B-BFF2-B5A3458E12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9132" y="251043"/>
                  <a:ext cx="203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342E82-C4C9-C15B-CD4A-3D92F88AD39F}"/>
                    </a:ext>
                  </a:extLst>
                </p14:cNvPr>
                <p14:cNvContentPartPr/>
                <p14:nvPr/>
              </p14:nvContentPartPr>
              <p14:xfrm>
                <a:off x="3580652" y="391443"/>
                <a:ext cx="96480" cy="19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342E82-C4C9-C15B-CD4A-3D92F88AD3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72012" y="382443"/>
                  <a:ext cx="114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2051ED-FE3D-F8B9-DE0F-0D58C9269193}"/>
                    </a:ext>
                  </a:extLst>
                </p14:cNvPr>
                <p14:cNvContentPartPr/>
                <p14:nvPr/>
              </p14:nvContentPartPr>
              <p14:xfrm>
                <a:off x="3734372" y="233403"/>
                <a:ext cx="330480" cy="327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2051ED-FE3D-F8B9-DE0F-0D58C92691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25372" y="224403"/>
                  <a:ext cx="348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95FB68-CDAD-225E-82E5-17E9FD886DFE}"/>
                    </a:ext>
                  </a:extLst>
                </p14:cNvPr>
                <p14:cNvContentPartPr/>
                <p14:nvPr/>
              </p14:nvContentPartPr>
              <p14:xfrm>
                <a:off x="3898532" y="279843"/>
                <a:ext cx="12600" cy="1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95FB68-CDAD-225E-82E5-17E9FD886D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89532" y="270843"/>
                  <a:ext cx="30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B543B8-1CF6-1B37-1E9C-979A306B8FE6}"/>
                    </a:ext>
                  </a:extLst>
                </p14:cNvPr>
                <p14:cNvContentPartPr/>
                <p14:nvPr/>
              </p14:nvContentPartPr>
              <p14:xfrm>
                <a:off x="4207772" y="73563"/>
                <a:ext cx="583560" cy="46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B543B8-1CF6-1B37-1E9C-979A306B8F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99132" y="64563"/>
                  <a:ext cx="6012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02CC24-6573-A725-BC3A-58A755274A25}"/>
                    </a:ext>
                  </a:extLst>
                </p14:cNvPr>
                <p14:cNvContentPartPr/>
                <p14:nvPr/>
              </p14:nvContentPartPr>
              <p14:xfrm>
                <a:off x="4692692" y="147363"/>
                <a:ext cx="11592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02CC24-6573-A725-BC3A-58A755274A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3692" y="138363"/>
                  <a:ext cx="13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A048D5-AD81-FA07-5F29-713FEC4FCB7B}"/>
                    </a:ext>
                  </a:extLst>
                </p14:cNvPr>
                <p14:cNvContentPartPr/>
                <p14:nvPr/>
              </p14:nvContentPartPr>
              <p14:xfrm>
                <a:off x="5005532" y="66363"/>
                <a:ext cx="220680" cy="34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A048D5-AD81-FA07-5F29-713FEC4FCB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96532" y="57723"/>
                  <a:ext cx="238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8C4F60-28E1-3515-27EF-E57EF60AB66E}"/>
                    </a:ext>
                  </a:extLst>
                </p14:cNvPr>
                <p14:cNvContentPartPr/>
                <p14:nvPr/>
              </p14:nvContentPartPr>
              <p14:xfrm>
                <a:off x="3482372" y="610323"/>
                <a:ext cx="514800" cy="39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8C4F60-28E1-3515-27EF-E57EF60AB6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73372" y="601323"/>
                  <a:ext cx="532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CCF38FD-BDA5-B31F-D17F-1A32B67FC0DD}"/>
                    </a:ext>
                  </a:extLst>
                </p14:cNvPr>
                <p14:cNvContentPartPr/>
                <p14:nvPr/>
              </p14:nvContentPartPr>
              <p14:xfrm>
                <a:off x="3563012" y="724443"/>
                <a:ext cx="287280" cy="15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CCF38FD-BDA5-B31F-D17F-1A32B67FC0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54012" y="715443"/>
                  <a:ext cx="304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025469-61F9-0D9F-1872-E26CDFBD2D52}"/>
                    </a:ext>
                  </a:extLst>
                </p14:cNvPr>
                <p14:cNvContentPartPr/>
                <p14:nvPr/>
              </p14:nvContentPartPr>
              <p14:xfrm>
                <a:off x="4177532" y="491163"/>
                <a:ext cx="667080" cy="318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025469-61F9-0D9F-1872-E26CDFBD2D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68892" y="482523"/>
                  <a:ext cx="684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C1688BA-FDE8-ED1A-4A06-B3BD0A2F3D00}"/>
                    </a:ext>
                  </a:extLst>
                </p14:cNvPr>
                <p14:cNvContentPartPr/>
                <p14:nvPr/>
              </p14:nvContentPartPr>
              <p14:xfrm>
                <a:off x="4993292" y="138003"/>
                <a:ext cx="847800" cy="583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C1688BA-FDE8-ED1A-4A06-B3BD0A2F3D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4292" y="129003"/>
                  <a:ext cx="8654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D4DC64-9A9F-9968-F02E-D46B6956ED79}"/>
                    </a:ext>
                  </a:extLst>
                </p14:cNvPr>
                <p14:cNvContentPartPr/>
                <p14:nvPr/>
              </p14:nvContentPartPr>
              <p14:xfrm>
                <a:off x="5768012" y="219003"/>
                <a:ext cx="106920" cy="4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D4DC64-9A9F-9968-F02E-D46B6956ED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9372" y="210363"/>
                  <a:ext cx="124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F31082-C40F-AFDF-86ED-E2D6DFCFF9E5}"/>
                    </a:ext>
                  </a:extLst>
                </p14:cNvPr>
                <p14:cNvContentPartPr/>
                <p14:nvPr/>
              </p14:nvContentPartPr>
              <p14:xfrm>
                <a:off x="4005092" y="962403"/>
                <a:ext cx="514800" cy="21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F31082-C40F-AFDF-86ED-E2D6DFCFF9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96092" y="953403"/>
                  <a:ext cx="532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00AFB7-12CC-AD7A-D107-C858D5E6C024}"/>
                    </a:ext>
                  </a:extLst>
                </p14:cNvPr>
                <p14:cNvContentPartPr/>
                <p14:nvPr/>
              </p14:nvContentPartPr>
              <p14:xfrm>
                <a:off x="4676492" y="733443"/>
                <a:ext cx="529200" cy="360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00AFB7-12CC-AD7A-D107-C858D5E6C0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67492" y="724803"/>
                  <a:ext cx="546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975CFD-6F4F-4D50-1F47-AE157591B12E}"/>
                    </a:ext>
                  </a:extLst>
                </p14:cNvPr>
                <p14:cNvContentPartPr/>
                <p14:nvPr/>
              </p14:nvContentPartPr>
              <p14:xfrm>
                <a:off x="5343932" y="523923"/>
                <a:ext cx="698400" cy="324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975CFD-6F4F-4D50-1F47-AE157591B1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35292" y="515283"/>
                  <a:ext cx="716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585D3E-FF58-4020-A4EE-E4B01DD42090}"/>
                    </a:ext>
                  </a:extLst>
                </p14:cNvPr>
                <p14:cNvContentPartPr/>
                <p14:nvPr/>
              </p14:nvContentPartPr>
              <p14:xfrm>
                <a:off x="6098852" y="419883"/>
                <a:ext cx="164520" cy="19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585D3E-FF58-4020-A4EE-E4B01DD420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89852" y="411243"/>
                  <a:ext cx="182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F87EFA-5EF8-DC96-587D-43D8BB3E38D6}"/>
                    </a:ext>
                  </a:extLst>
                </p14:cNvPr>
                <p14:cNvContentPartPr/>
                <p14:nvPr/>
              </p14:nvContentPartPr>
              <p14:xfrm>
                <a:off x="6319532" y="328443"/>
                <a:ext cx="31320" cy="7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F87EFA-5EF8-DC96-587D-43D8BB3E38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10532" y="319443"/>
                  <a:ext cx="48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5EE6D0-74E1-ACFC-024B-7F336ACD8BB7}"/>
                    </a:ext>
                  </a:extLst>
                </p14:cNvPr>
                <p14:cNvContentPartPr/>
                <p14:nvPr/>
              </p14:nvContentPartPr>
              <p14:xfrm>
                <a:off x="6260492" y="246723"/>
                <a:ext cx="143280" cy="185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5EE6D0-74E1-ACFC-024B-7F336ACD8B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51492" y="238083"/>
                  <a:ext cx="160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0874E0-D64E-2855-6598-77DB9CC20128}"/>
                    </a:ext>
                  </a:extLst>
                </p14:cNvPr>
                <p14:cNvContentPartPr/>
                <p14:nvPr/>
              </p14:nvContentPartPr>
              <p14:xfrm>
                <a:off x="6310172" y="261483"/>
                <a:ext cx="59760" cy="153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0874E0-D64E-2855-6598-77DB9CC201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01172" y="252843"/>
                  <a:ext cx="7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0D33A0-4AFA-0587-653D-1B24874BF97F}"/>
                    </a:ext>
                  </a:extLst>
                </p14:cNvPr>
                <p14:cNvContentPartPr/>
                <p14:nvPr/>
              </p14:nvContentPartPr>
              <p14:xfrm>
                <a:off x="6261212" y="366963"/>
                <a:ext cx="136800" cy="1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0D33A0-4AFA-0587-653D-1B24874BF9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52212" y="358323"/>
                  <a:ext cx="154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441BCC4-DDD2-762E-3984-D3DF7A2C1B98}"/>
              </a:ext>
            </a:extLst>
          </p:cNvPr>
          <p:cNvGrpSpPr/>
          <p:nvPr/>
        </p:nvGrpSpPr>
        <p:grpSpPr>
          <a:xfrm>
            <a:off x="3524132" y="1236723"/>
            <a:ext cx="2601000" cy="1132200"/>
            <a:chOff x="3524132" y="1236723"/>
            <a:chExt cx="2601000" cy="11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A304C9-CA7A-CC10-A964-694C6D865FF9}"/>
                    </a:ext>
                  </a:extLst>
                </p14:cNvPr>
                <p14:cNvContentPartPr/>
                <p14:nvPr/>
              </p14:nvContentPartPr>
              <p14:xfrm>
                <a:off x="4298492" y="1552803"/>
                <a:ext cx="4680" cy="20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A304C9-CA7A-CC10-A964-694C6D865F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89852" y="1543803"/>
                  <a:ext cx="22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5F6EB2-D2DA-4411-C0C6-DD0D357F3598}"/>
                    </a:ext>
                  </a:extLst>
                </p14:cNvPr>
                <p14:cNvContentPartPr/>
                <p14:nvPr/>
              </p14:nvContentPartPr>
              <p14:xfrm>
                <a:off x="4227572" y="1528323"/>
                <a:ext cx="150480" cy="9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5F6EB2-D2DA-4411-C0C6-DD0D357F35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18932" y="1519683"/>
                  <a:ext cx="168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9DE9213-CD13-90BB-05C1-2C956BD671CF}"/>
                    </a:ext>
                  </a:extLst>
                </p14:cNvPr>
                <p14:cNvContentPartPr/>
                <p14:nvPr/>
              </p14:nvContentPartPr>
              <p14:xfrm>
                <a:off x="4411172" y="1458483"/>
                <a:ext cx="309600" cy="26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9DE9213-CD13-90BB-05C1-2C956BD671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2532" y="1449483"/>
                  <a:ext cx="327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54915F-092E-AA52-42BB-0EF770A896DA}"/>
                    </a:ext>
                  </a:extLst>
                </p14:cNvPr>
                <p14:cNvContentPartPr/>
                <p14:nvPr/>
              </p14:nvContentPartPr>
              <p14:xfrm>
                <a:off x="4583972" y="1504563"/>
                <a:ext cx="12600" cy="1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54915F-092E-AA52-42BB-0EF770A896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75332" y="1495563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E8A2018-F7C3-04D6-3D9A-46322D16B3A5}"/>
                    </a:ext>
                  </a:extLst>
                </p14:cNvPr>
                <p14:cNvContentPartPr/>
                <p14:nvPr/>
              </p14:nvContentPartPr>
              <p14:xfrm>
                <a:off x="4826972" y="1294683"/>
                <a:ext cx="671760" cy="530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E8A2018-F7C3-04D6-3D9A-46322D16B3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18332" y="1285683"/>
                  <a:ext cx="6894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BBB1C9A-6BE0-7416-D1B0-6BBF4596BC3A}"/>
                    </a:ext>
                  </a:extLst>
                </p14:cNvPr>
                <p14:cNvContentPartPr/>
                <p14:nvPr/>
              </p14:nvContentPartPr>
              <p14:xfrm>
                <a:off x="5687012" y="1236723"/>
                <a:ext cx="427680" cy="27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BBB1C9A-6BE0-7416-D1B0-6BBF4596BC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78372" y="1227723"/>
                  <a:ext cx="445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9121B0-0B4C-59F0-33A7-FB54CD83FD53}"/>
                    </a:ext>
                  </a:extLst>
                </p14:cNvPr>
                <p14:cNvContentPartPr/>
                <p14:nvPr/>
              </p14:nvContentPartPr>
              <p14:xfrm>
                <a:off x="4483172" y="1840443"/>
                <a:ext cx="897480" cy="528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9121B0-0B4C-59F0-33A7-FB54CD83FD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74532" y="1831803"/>
                  <a:ext cx="9151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074DDF-F5F1-7049-11D3-411FE406560F}"/>
                    </a:ext>
                  </a:extLst>
                </p14:cNvPr>
                <p14:cNvContentPartPr/>
                <p14:nvPr/>
              </p14:nvContentPartPr>
              <p14:xfrm>
                <a:off x="4772612" y="1874643"/>
                <a:ext cx="30240" cy="3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074DDF-F5F1-7049-11D3-411FE40656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63972" y="1866003"/>
                  <a:ext cx="4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FA8D30-A113-CCA8-FC7F-FD990142ECCE}"/>
                    </a:ext>
                  </a:extLst>
                </p14:cNvPr>
                <p14:cNvContentPartPr/>
                <p14:nvPr/>
              </p14:nvContentPartPr>
              <p14:xfrm>
                <a:off x="5575772" y="1871763"/>
                <a:ext cx="257400" cy="23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FA8D30-A113-CCA8-FC7F-FD990142EC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66772" y="1862763"/>
                  <a:ext cx="275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D0EB8EE-6665-384E-5F11-A8226BBED5C1}"/>
                    </a:ext>
                  </a:extLst>
                </p14:cNvPr>
                <p14:cNvContentPartPr/>
                <p14:nvPr/>
              </p14:nvContentPartPr>
              <p14:xfrm>
                <a:off x="5947292" y="1718043"/>
                <a:ext cx="48960" cy="219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D0EB8EE-6665-384E-5F11-A8226BBED5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38652" y="1709043"/>
                  <a:ext cx="66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6A217D-B3A8-693A-CD13-CA43A0F1B0D8}"/>
                    </a:ext>
                  </a:extLst>
                </p14:cNvPr>
                <p14:cNvContentPartPr/>
                <p14:nvPr/>
              </p14:nvContentPartPr>
              <p14:xfrm>
                <a:off x="5858372" y="1796883"/>
                <a:ext cx="216360" cy="37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6A217D-B3A8-693A-CD13-CA43A0F1B0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49372" y="1787883"/>
                  <a:ext cx="23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0394EA-36C4-E7B6-A297-D092979CB23A}"/>
                    </a:ext>
                  </a:extLst>
                </p14:cNvPr>
                <p14:cNvContentPartPr/>
                <p14:nvPr/>
              </p14:nvContentPartPr>
              <p14:xfrm>
                <a:off x="5874572" y="1742883"/>
                <a:ext cx="250560" cy="17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0394EA-36C4-E7B6-A297-D092979CB2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65932" y="1733883"/>
                  <a:ext cx="268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37DA76-9484-45D7-AC14-C06692B68CEB}"/>
                    </a:ext>
                  </a:extLst>
                </p14:cNvPr>
                <p14:cNvContentPartPr/>
                <p14:nvPr/>
              </p14:nvContentPartPr>
              <p14:xfrm>
                <a:off x="5912012" y="1714083"/>
                <a:ext cx="127800" cy="19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37DA76-9484-45D7-AC14-C06692B68C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3372" y="1705443"/>
                  <a:ext cx="145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610B34-2ED3-78CD-B576-0EF4B57118E0}"/>
                    </a:ext>
                  </a:extLst>
                </p14:cNvPr>
                <p14:cNvContentPartPr/>
                <p14:nvPr/>
              </p14:nvContentPartPr>
              <p14:xfrm>
                <a:off x="3524132" y="1736403"/>
                <a:ext cx="656280" cy="267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610B34-2ED3-78CD-B576-0EF4B57118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15492" y="1727763"/>
                  <a:ext cx="6739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4F5A087-F92B-9928-2D6C-1621F693D848}"/>
              </a:ext>
            </a:extLst>
          </p:cNvPr>
          <p:cNvGrpSpPr/>
          <p:nvPr/>
        </p:nvGrpSpPr>
        <p:grpSpPr>
          <a:xfrm>
            <a:off x="7424372" y="184803"/>
            <a:ext cx="4642560" cy="711720"/>
            <a:chOff x="7424372" y="184803"/>
            <a:chExt cx="464256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21F962-FA84-D2F4-8E47-24254968087F}"/>
                    </a:ext>
                  </a:extLst>
                </p14:cNvPr>
                <p14:cNvContentPartPr/>
                <p14:nvPr/>
              </p14:nvContentPartPr>
              <p14:xfrm>
                <a:off x="7424372" y="307563"/>
                <a:ext cx="65520" cy="272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21F962-FA84-D2F4-8E47-2425496808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15732" y="298563"/>
                  <a:ext cx="83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E8AF51-1A8B-1E26-D974-564CB5AC2EE3}"/>
                    </a:ext>
                  </a:extLst>
                </p14:cNvPr>
                <p14:cNvContentPartPr/>
                <p14:nvPr/>
              </p14:nvContentPartPr>
              <p14:xfrm>
                <a:off x="7478732" y="368763"/>
                <a:ext cx="171720" cy="338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E8AF51-1A8B-1E26-D974-564CB5AC2EE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69732" y="360123"/>
                  <a:ext cx="189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8ACC43-7E3D-E695-2B1A-4525416752FE}"/>
                    </a:ext>
                  </a:extLst>
                </p14:cNvPr>
                <p14:cNvContentPartPr/>
                <p14:nvPr/>
              </p14:nvContentPartPr>
              <p14:xfrm>
                <a:off x="7901372" y="431403"/>
                <a:ext cx="367920" cy="11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8ACC43-7E3D-E695-2B1A-4525416752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92372" y="422403"/>
                  <a:ext cx="38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6E34C6-0AAD-8C6F-184D-C119D59184F0}"/>
                    </a:ext>
                  </a:extLst>
                </p14:cNvPr>
                <p14:cNvContentPartPr/>
                <p14:nvPr/>
              </p14:nvContentPartPr>
              <p14:xfrm>
                <a:off x="8523812" y="438963"/>
                <a:ext cx="450000" cy="12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6E34C6-0AAD-8C6F-184D-C119D59184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15172" y="430323"/>
                  <a:ext cx="46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838E3E-CCA3-2CBA-4A1F-2C43A6835407}"/>
                    </a:ext>
                  </a:extLst>
                </p14:cNvPr>
                <p14:cNvContentPartPr/>
                <p14:nvPr/>
              </p14:nvContentPartPr>
              <p14:xfrm>
                <a:off x="9229412" y="448323"/>
                <a:ext cx="684720" cy="166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838E3E-CCA3-2CBA-4A1F-2C43A683540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20412" y="439683"/>
                  <a:ext cx="702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66240E-A594-E410-84A5-0B53B851A3D5}"/>
                    </a:ext>
                  </a:extLst>
                </p14:cNvPr>
                <p14:cNvContentPartPr/>
                <p14:nvPr/>
              </p14:nvContentPartPr>
              <p14:xfrm>
                <a:off x="9935732" y="379203"/>
                <a:ext cx="1584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66240E-A594-E410-84A5-0B53B851A3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27092" y="370563"/>
                  <a:ext cx="3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5D5E22-9E5E-81F4-C281-A732D8F020A1}"/>
                    </a:ext>
                  </a:extLst>
                </p14:cNvPr>
                <p14:cNvContentPartPr/>
                <p14:nvPr/>
              </p14:nvContentPartPr>
              <p14:xfrm>
                <a:off x="10018532" y="302883"/>
                <a:ext cx="816480" cy="593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5D5E22-9E5E-81F4-C281-A732D8F020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09892" y="293883"/>
                  <a:ext cx="8341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D21B75-BE96-3CA2-A714-0D42FD997C81}"/>
                    </a:ext>
                  </a:extLst>
                </p14:cNvPr>
                <p14:cNvContentPartPr/>
                <p14:nvPr/>
              </p14:nvContentPartPr>
              <p14:xfrm>
                <a:off x="10503812" y="310803"/>
                <a:ext cx="42480" cy="33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D21B75-BE96-3CA2-A714-0D42FD997C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95172" y="301803"/>
                  <a:ext cx="60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0E3C2B-2ED5-72DF-A8A2-3DFFF4D49919}"/>
                    </a:ext>
                  </a:extLst>
                </p14:cNvPr>
                <p14:cNvContentPartPr/>
                <p14:nvPr/>
              </p14:nvContentPartPr>
              <p14:xfrm>
                <a:off x="11133812" y="206763"/>
                <a:ext cx="306000" cy="41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0E3C2B-2ED5-72DF-A8A2-3DFFF4D499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25172" y="197763"/>
                  <a:ext cx="3236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5E11B01-0E54-BD82-4E27-C45A9CA725C5}"/>
                    </a:ext>
                  </a:extLst>
                </p14:cNvPr>
                <p14:cNvContentPartPr/>
                <p14:nvPr/>
              </p14:nvContentPartPr>
              <p14:xfrm>
                <a:off x="11397692" y="204963"/>
                <a:ext cx="19800" cy="5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5E11B01-0E54-BD82-4E27-C45A9CA725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88692" y="196323"/>
                  <a:ext cx="37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D09ED5-B30C-47B9-AAB7-6F804EBC3477}"/>
                    </a:ext>
                  </a:extLst>
                </p14:cNvPr>
                <p14:cNvContentPartPr/>
                <p14:nvPr/>
              </p14:nvContentPartPr>
              <p14:xfrm>
                <a:off x="11494172" y="186603"/>
                <a:ext cx="131400" cy="37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D09ED5-B30C-47B9-AAB7-6F804EBC34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85532" y="177963"/>
                  <a:ext cx="149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751B95-4630-CB51-E1D2-1F6C15550B3F}"/>
                    </a:ext>
                  </a:extLst>
                </p14:cNvPr>
                <p14:cNvContentPartPr/>
                <p14:nvPr/>
              </p14:nvContentPartPr>
              <p14:xfrm>
                <a:off x="11616212" y="358323"/>
                <a:ext cx="222480" cy="178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751B95-4630-CB51-E1D2-1F6C15550B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07212" y="349683"/>
                  <a:ext cx="240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CA1285-28DF-A749-5332-F89EE51A35C6}"/>
                    </a:ext>
                  </a:extLst>
                </p14:cNvPr>
                <p14:cNvContentPartPr/>
                <p14:nvPr/>
              </p14:nvContentPartPr>
              <p14:xfrm>
                <a:off x="11917172" y="240603"/>
                <a:ext cx="36720" cy="181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CA1285-28DF-A749-5332-F89EE51A35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908532" y="231603"/>
                  <a:ext cx="5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981A02-50D2-C2BC-4050-A36663B18204}"/>
                    </a:ext>
                  </a:extLst>
                </p14:cNvPr>
                <p14:cNvContentPartPr/>
                <p14:nvPr/>
              </p14:nvContentPartPr>
              <p14:xfrm>
                <a:off x="11830052" y="304323"/>
                <a:ext cx="197280" cy="10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981A02-50D2-C2BC-4050-A36663B182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21412" y="295323"/>
                  <a:ext cx="21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FDE1F37-43D3-9B04-0097-771A2046A927}"/>
                    </a:ext>
                  </a:extLst>
                </p14:cNvPr>
                <p14:cNvContentPartPr/>
                <p14:nvPr/>
              </p14:nvContentPartPr>
              <p14:xfrm>
                <a:off x="11899892" y="275163"/>
                <a:ext cx="63000" cy="135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FDE1F37-43D3-9B04-0097-771A2046A9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90892" y="266523"/>
                  <a:ext cx="80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2FA6E0-A264-862D-A721-ACFAAE189E73}"/>
                    </a:ext>
                  </a:extLst>
                </p14:cNvPr>
                <p14:cNvContentPartPr/>
                <p14:nvPr/>
              </p14:nvContentPartPr>
              <p14:xfrm>
                <a:off x="11948132" y="184803"/>
                <a:ext cx="118800" cy="51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2FA6E0-A264-862D-A721-ACFAAE189E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39492" y="175803"/>
                  <a:ext cx="13644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60A57AC-4134-6387-7221-07E25EC5CD3D}"/>
              </a:ext>
            </a:extLst>
          </p:cNvPr>
          <p:cNvGrpSpPr/>
          <p:nvPr/>
        </p:nvGrpSpPr>
        <p:grpSpPr>
          <a:xfrm>
            <a:off x="7343372" y="813003"/>
            <a:ext cx="446400" cy="345240"/>
            <a:chOff x="7343372" y="813003"/>
            <a:chExt cx="4464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7811B21-EDE3-4E0D-E5A7-3145C30AF4C2}"/>
                    </a:ext>
                  </a:extLst>
                </p14:cNvPr>
                <p14:cNvContentPartPr/>
                <p14:nvPr/>
              </p14:nvContentPartPr>
              <p14:xfrm>
                <a:off x="7343372" y="813003"/>
                <a:ext cx="383760" cy="34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7811B21-EDE3-4E0D-E5A7-3145C30AF4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34732" y="804363"/>
                  <a:ext cx="401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9D1C91B-5062-8B8E-8148-7EF0D0E01F71}"/>
                    </a:ext>
                  </a:extLst>
                </p14:cNvPr>
                <p14:cNvContentPartPr/>
                <p14:nvPr/>
              </p14:nvContentPartPr>
              <p14:xfrm>
                <a:off x="7625252" y="936843"/>
                <a:ext cx="164520" cy="1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9D1C91B-5062-8B8E-8148-7EF0D0E01F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16612" y="928203"/>
                  <a:ext cx="182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DE0281D-4C11-C63E-69FA-D1B0CE57BB83}"/>
              </a:ext>
            </a:extLst>
          </p:cNvPr>
          <p:cNvGrpSpPr/>
          <p:nvPr/>
        </p:nvGrpSpPr>
        <p:grpSpPr>
          <a:xfrm>
            <a:off x="8072012" y="843963"/>
            <a:ext cx="723600" cy="370800"/>
            <a:chOff x="8072012" y="843963"/>
            <a:chExt cx="723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8912E32-B6D6-8ABA-9953-5719C6B129C0}"/>
                    </a:ext>
                  </a:extLst>
                </p14:cNvPr>
                <p14:cNvContentPartPr/>
                <p14:nvPr/>
              </p14:nvContentPartPr>
              <p14:xfrm>
                <a:off x="8072012" y="964923"/>
                <a:ext cx="404640" cy="249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8912E32-B6D6-8ABA-9953-5719C6B129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63372" y="955923"/>
                  <a:ext cx="422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CA09F5-F516-0AC5-0605-70EC76DBBA19}"/>
                    </a:ext>
                  </a:extLst>
                </p14:cNvPr>
                <p14:cNvContentPartPr/>
                <p14:nvPr/>
              </p14:nvContentPartPr>
              <p14:xfrm>
                <a:off x="8669612" y="854763"/>
                <a:ext cx="38520" cy="16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CA09F5-F516-0AC5-0605-70EC76DBBA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60972" y="846123"/>
                  <a:ext cx="56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9EB78E7-0A4E-61F8-C01E-5D5F3183B38A}"/>
                    </a:ext>
                  </a:extLst>
                </p14:cNvPr>
                <p14:cNvContentPartPr/>
                <p14:nvPr/>
              </p14:nvContentPartPr>
              <p14:xfrm>
                <a:off x="8556212" y="907683"/>
                <a:ext cx="239400" cy="120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9EB78E7-0A4E-61F8-C01E-5D5F3183B3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47212" y="898683"/>
                  <a:ext cx="257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1609712-9EB8-B8DA-30B0-7B8628064D34}"/>
                    </a:ext>
                  </a:extLst>
                </p14:cNvPr>
                <p14:cNvContentPartPr/>
                <p14:nvPr/>
              </p14:nvContentPartPr>
              <p14:xfrm>
                <a:off x="8650532" y="843963"/>
                <a:ext cx="105480" cy="204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1609712-9EB8-B8DA-30B0-7B8628064D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41532" y="834963"/>
                  <a:ext cx="123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DB257A8-41E0-29E2-B09B-F71AF0106913}"/>
                    </a:ext>
                  </a:extLst>
                </p14:cNvPr>
                <p14:cNvContentPartPr/>
                <p14:nvPr/>
              </p14:nvContentPartPr>
              <p14:xfrm>
                <a:off x="8540732" y="957723"/>
                <a:ext cx="241200" cy="2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DB257A8-41E0-29E2-B09B-F71AF01069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32092" y="949083"/>
                  <a:ext cx="2588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614A17-C4E5-8D90-67D3-7BA6AFCF6BE6}"/>
                  </a:ext>
                </a:extLst>
              </p14:cNvPr>
              <p14:cNvContentPartPr/>
              <p14:nvPr/>
            </p14:nvContentPartPr>
            <p14:xfrm>
              <a:off x="8874092" y="1220163"/>
              <a:ext cx="73800" cy="132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614A17-C4E5-8D90-67D3-7BA6AFCF6BE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865092" y="1211163"/>
                <a:ext cx="9144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048D200-DDA1-D7B5-EBC8-F2101A1FF9EE}"/>
              </a:ext>
            </a:extLst>
          </p:cNvPr>
          <p:cNvGrpSpPr/>
          <p:nvPr/>
        </p:nvGrpSpPr>
        <p:grpSpPr>
          <a:xfrm>
            <a:off x="9279812" y="791763"/>
            <a:ext cx="2114640" cy="373680"/>
            <a:chOff x="9279812" y="791763"/>
            <a:chExt cx="21146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3617EE-E2C0-DF87-045F-A319E9584C1C}"/>
                    </a:ext>
                  </a:extLst>
                </p14:cNvPr>
                <p14:cNvContentPartPr/>
                <p14:nvPr/>
              </p14:nvContentPartPr>
              <p14:xfrm>
                <a:off x="9279812" y="791763"/>
                <a:ext cx="746640" cy="353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3617EE-E2C0-DF87-045F-A319E9584C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71172" y="782763"/>
                  <a:ext cx="764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71EFB37-5A6D-9600-3E57-0EFBF4406C5D}"/>
                    </a:ext>
                  </a:extLst>
                </p14:cNvPr>
                <p14:cNvContentPartPr/>
                <p14:nvPr/>
              </p14:nvContentPartPr>
              <p14:xfrm>
                <a:off x="9309692" y="940083"/>
                <a:ext cx="267840" cy="31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71EFB37-5A6D-9600-3E57-0EFBF4406C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00692" y="931443"/>
                  <a:ext cx="28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ABF61E-373D-9DF6-2334-2AFED5703910}"/>
                    </a:ext>
                  </a:extLst>
                </p14:cNvPr>
                <p14:cNvContentPartPr/>
                <p14:nvPr/>
              </p14:nvContentPartPr>
              <p14:xfrm>
                <a:off x="10171532" y="879963"/>
                <a:ext cx="743400" cy="267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ABF61E-373D-9DF6-2334-2AFED57039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62892" y="871323"/>
                  <a:ext cx="761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7CF941-FEA0-48D5-A41E-A3BF999B6F2D}"/>
                    </a:ext>
                  </a:extLst>
                </p14:cNvPr>
                <p14:cNvContentPartPr/>
                <p14:nvPr/>
              </p14:nvContentPartPr>
              <p14:xfrm>
                <a:off x="10187012" y="985443"/>
                <a:ext cx="275040" cy="17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7CF941-FEA0-48D5-A41E-A3BF999B6F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78372" y="976803"/>
                  <a:ext cx="29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64BEB85-FFC5-B5A8-34DE-DD55F04E738E}"/>
                    </a:ext>
                  </a:extLst>
                </p14:cNvPr>
                <p14:cNvContentPartPr/>
                <p14:nvPr/>
              </p14:nvContentPartPr>
              <p14:xfrm>
                <a:off x="10993772" y="981123"/>
                <a:ext cx="400680" cy="18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64BEB85-FFC5-B5A8-34DE-DD55F04E73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85132" y="972483"/>
                  <a:ext cx="418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85DBD25-C403-3E2A-71EC-F39E8B175136}"/>
                    </a:ext>
                  </a:extLst>
                </p14:cNvPr>
                <p14:cNvContentPartPr/>
                <p14:nvPr/>
              </p14:nvContentPartPr>
              <p14:xfrm>
                <a:off x="11166932" y="932523"/>
                <a:ext cx="23040" cy="1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85DBD25-C403-3E2A-71EC-F39E8B17513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57932" y="923523"/>
                  <a:ext cx="406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8878B6D-C3E7-5811-5FA1-679378084B3E}"/>
                  </a:ext>
                </a:extLst>
              </p14:cNvPr>
              <p14:cNvContentPartPr/>
              <p14:nvPr/>
            </p14:nvContentPartPr>
            <p14:xfrm>
              <a:off x="7347692" y="2061843"/>
              <a:ext cx="830880" cy="194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8878B6D-C3E7-5811-5FA1-679378084B3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338692" y="2052843"/>
                <a:ext cx="84852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5A5DB36-89E6-1313-12C9-81E75A8A5BCE}"/>
              </a:ext>
            </a:extLst>
          </p:cNvPr>
          <p:cNvGrpSpPr/>
          <p:nvPr/>
        </p:nvGrpSpPr>
        <p:grpSpPr>
          <a:xfrm>
            <a:off x="7379012" y="1361283"/>
            <a:ext cx="4748040" cy="1070640"/>
            <a:chOff x="7379012" y="1361283"/>
            <a:chExt cx="4748040" cy="10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B360C39-9BB5-2760-4B35-A6C897E3EA41}"/>
                    </a:ext>
                  </a:extLst>
                </p14:cNvPr>
                <p14:cNvContentPartPr/>
                <p14:nvPr/>
              </p14:nvContentPartPr>
              <p14:xfrm>
                <a:off x="7379012" y="1666563"/>
                <a:ext cx="229320" cy="9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360C39-9BB5-2760-4B35-A6C897E3EA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70012" y="1657563"/>
                  <a:ext cx="246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3AC6BA-5CFC-672F-310D-3D9020F2710D}"/>
                    </a:ext>
                  </a:extLst>
                </p14:cNvPr>
                <p14:cNvContentPartPr/>
                <p14:nvPr/>
              </p14:nvContentPartPr>
              <p14:xfrm>
                <a:off x="7805612" y="1657203"/>
                <a:ext cx="728280" cy="17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3AC6BA-5CFC-672F-310D-3D9020F271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96612" y="1648203"/>
                  <a:ext cx="745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A59497-79DE-E8EE-41CC-AE71D39FD658}"/>
                    </a:ext>
                  </a:extLst>
                </p14:cNvPr>
                <p14:cNvContentPartPr/>
                <p14:nvPr/>
              </p14:nvContentPartPr>
              <p14:xfrm>
                <a:off x="8450732" y="1642083"/>
                <a:ext cx="158040" cy="129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A59497-79DE-E8EE-41CC-AE71D39FD6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41732" y="1633443"/>
                  <a:ext cx="17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F42A35-DAC7-4C0F-010B-FDB9D0A4FB2B}"/>
                    </a:ext>
                  </a:extLst>
                </p14:cNvPr>
                <p14:cNvContentPartPr/>
                <p14:nvPr/>
              </p14:nvContentPartPr>
              <p14:xfrm>
                <a:off x="8888852" y="1479723"/>
                <a:ext cx="145800" cy="270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F42A35-DAC7-4C0F-010B-FDB9D0A4FB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80212" y="1471083"/>
                  <a:ext cx="163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0E093F-071F-1D2A-87B5-DFC6BB6DF1B1}"/>
                    </a:ext>
                  </a:extLst>
                </p14:cNvPr>
                <p14:cNvContentPartPr/>
                <p14:nvPr/>
              </p14:nvContentPartPr>
              <p14:xfrm>
                <a:off x="9328412" y="1470363"/>
                <a:ext cx="479520" cy="408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0E093F-071F-1D2A-87B5-DFC6BB6DF1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19772" y="1461723"/>
                  <a:ext cx="497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95E83E-B1B2-906D-C277-E431424A2EB3}"/>
                    </a:ext>
                  </a:extLst>
                </p14:cNvPr>
                <p14:cNvContentPartPr/>
                <p14:nvPr/>
              </p14:nvContentPartPr>
              <p14:xfrm>
                <a:off x="10093412" y="1361283"/>
                <a:ext cx="521280" cy="381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95E83E-B1B2-906D-C277-E431424A2E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84772" y="1352283"/>
                  <a:ext cx="5389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10A76C5-1FF6-3D04-833C-41A8B8CA9C7F}"/>
                    </a:ext>
                  </a:extLst>
                </p14:cNvPr>
                <p14:cNvContentPartPr/>
                <p14:nvPr/>
              </p14:nvContentPartPr>
              <p14:xfrm>
                <a:off x="10134812" y="1498443"/>
                <a:ext cx="324000" cy="17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10A76C5-1FF6-3D04-833C-41A8B8CA9C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26172" y="1489803"/>
                  <a:ext cx="341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AB350B9-70C8-D14C-F69D-2235B1C8957A}"/>
                    </a:ext>
                  </a:extLst>
                </p14:cNvPr>
                <p14:cNvContentPartPr/>
                <p14:nvPr/>
              </p14:nvContentPartPr>
              <p14:xfrm>
                <a:off x="8254892" y="1972563"/>
                <a:ext cx="1082160" cy="45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AB350B9-70C8-D14C-F69D-2235B1C895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45892" y="1963923"/>
                  <a:ext cx="10998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24BF76-6F50-F4E2-300A-349BA9B751F8}"/>
                    </a:ext>
                  </a:extLst>
                </p14:cNvPr>
                <p14:cNvContentPartPr/>
                <p14:nvPr/>
              </p14:nvContentPartPr>
              <p14:xfrm>
                <a:off x="9460892" y="1925763"/>
                <a:ext cx="437400" cy="311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24BF76-6F50-F4E2-300A-349BA9B751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1892" y="1917123"/>
                  <a:ext cx="455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3104348-8082-49DE-8E74-9F17ED26C741}"/>
                    </a:ext>
                  </a:extLst>
                </p14:cNvPr>
                <p14:cNvContentPartPr/>
                <p14:nvPr/>
              </p14:nvContentPartPr>
              <p14:xfrm>
                <a:off x="9573932" y="1958883"/>
                <a:ext cx="246600" cy="40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3104348-8082-49DE-8E74-9F17ED26C7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64932" y="1949883"/>
                  <a:ext cx="26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58F9148-AFD0-B01C-F19C-EFD66A2CD992}"/>
                    </a:ext>
                  </a:extLst>
                </p14:cNvPr>
                <p14:cNvContentPartPr/>
                <p14:nvPr/>
              </p14:nvContentPartPr>
              <p14:xfrm>
                <a:off x="10144172" y="1864203"/>
                <a:ext cx="1337400" cy="37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58F9148-AFD0-B01C-F19C-EFD66A2CD9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35172" y="1855203"/>
                  <a:ext cx="1355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0A694D-F63D-0755-0FF5-540AE1E8B105}"/>
                    </a:ext>
                  </a:extLst>
                </p14:cNvPr>
                <p14:cNvContentPartPr/>
                <p14:nvPr/>
              </p14:nvContentPartPr>
              <p14:xfrm>
                <a:off x="10822412" y="1933683"/>
                <a:ext cx="454680" cy="56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0A694D-F63D-0755-0FF5-540AE1E8B1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13772" y="1924683"/>
                  <a:ext cx="472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DA37AA3-073D-B77F-BCFD-1F81BEA25AA6}"/>
                    </a:ext>
                  </a:extLst>
                </p14:cNvPr>
                <p14:cNvContentPartPr/>
                <p14:nvPr/>
              </p14:nvContentPartPr>
              <p14:xfrm>
                <a:off x="11650052" y="1970763"/>
                <a:ext cx="265680" cy="210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DA37AA3-073D-B77F-BCFD-1F81BEA25A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41052" y="1962123"/>
                  <a:ext cx="283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D36A61E-8EEF-0224-3A20-2C5651B4B71E}"/>
                    </a:ext>
                  </a:extLst>
                </p14:cNvPr>
                <p14:cNvContentPartPr/>
                <p14:nvPr/>
              </p14:nvContentPartPr>
              <p14:xfrm>
                <a:off x="11964692" y="1821723"/>
                <a:ext cx="66960" cy="202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D36A61E-8EEF-0224-3A20-2C5651B4B7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955692" y="1813083"/>
                  <a:ext cx="84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A30F2B4-92F6-AE8A-D28B-3A331E12D342}"/>
                    </a:ext>
                  </a:extLst>
                </p14:cNvPr>
                <p14:cNvContentPartPr/>
                <p14:nvPr/>
              </p14:nvContentPartPr>
              <p14:xfrm>
                <a:off x="11932652" y="1891923"/>
                <a:ext cx="126360" cy="66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A30F2B4-92F6-AE8A-D28B-3A331E12D3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924012" y="1882923"/>
                  <a:ext cx="144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AD47268-3776-23A8-9931-3663BFC59866}"/>
                    </a:ext>
                  </a:extLst>
                </p14:cNvPr>
                <p14:cNvContentPartPr/>
                <p14:nvPr/>
              </p14:nvContentPartPr>
              <p14:xfrm>
                <a:off x="11883332" y="1912083"/>
                <a:ext cx="243720" cy="82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AD47268-3776-23A8-9931-3663BFC598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74332" y="1903443"/>
                  <a:ext cx="261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9FAAA9C-A8BB-62C3-4E89-0547DA077E1D}"/>
                    </a:ext>
                  </a:extLst>
                </p14:cNvPr>
                <p14:cNvContentPartPr/>
                <p14:nvPr/>
              </p14:nvContentPartPr>
              <p14:xfrm>
                <a:off x="11948132" y="1811643"/>
                <a:ext cx="39240" cy="21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9FAAA9C-A8BB-62C3-4E89-0547DA077E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939492" y="1803003"/>
                  <a:ext cx="568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AA7261A-0A9C-49BD-CDCE-EF22892AE75D}"/>
              </a:ext>
            </a:extLst>
          </p:cNvPr>
          <p:cNvGrpSpPr/>
          <p:nvPr/>
        </p:nvGrpSpPr>
        <p:grpSpPr>
          <a:xfrm>
            <a:off x="8536772" y="2541723"/>
            <a:ext cx="2075040" cy="727920"/>
            <a:chOff x="8536772" y="2541723"/>
            <a:chExt cx="207504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C35F8B-297D-C5A7-4886-A82B1CB1FBE3}"/>
                    </a:ext>
                  </a:extLst>
                </p14:cNvPr>
                <p14:cNvContentPartPr/>
                <p14:nvPr/>
              </p14:nvContentPartPr>
              <p14:xfrm>
                <a:off x="8536772" y="2717043"/>
                <a:ext cx="198720" cy="310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C35F8B-297D-C5A7-4886-A82B1CB1FB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27772" y="2708043"/>
                  <a:ext cx="216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33CE15D-26C5-00D1-E564-2AAFEE39C14D}"/>
                    </a:ext>
                  </a:extLst>
                </p14:cNvPr>
                <p14:cNvContentPartPr/>
                <p14:nvPr/>
              </p14:nvContentPartPr>
              <p14:xfrm>
                <a:off x="8753852" y="3051483"/>
                <a:ext cx="167760" cy="146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33CE15D-26C5-00D1-E564-2AAFEE39C14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44852" y="3042843"/>
                  <a:ext cx="185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CBB36B7-4A86-ED3D-8551-7F1BB75C4EEE}"/>
                    </a:ext>
                  </a:extLst>
                </p14:cNvPr>
                <p14:cNvContentPartPr/>
                <p14:nvPr/>
              </p14:nvContentPartPr>
              <p14:xfrm>
                <a:off x="8975612" y="3048243"/>
                <a:ext cx="313560" cy="221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CBB36B7-4A86-ED3D-8551-7F1BB75C4EE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66972" y="3039603"/>
                  <a:ext cx="331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A50F5D-F686-6020-3A0F-E25DAC57F817}"/>
                    </a:ext>
                  </a:extLst>
                </p14:cNvPr>
                <p14:cNvContentPartPr/>
                <p14:nvPr/>
              </p14:nvContentPartPr>
              <p14:xfrm>
                <a:off x="9069932" y="3092883"/>
                <a:ext cx="279000" cy="171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A50F5D-F686-6020-3A0F-E25DAC57F8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60932" y="3084243"/>
                  <a:ext cx="296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F3A091B-D084-411B-F919-CD9DBC515086}"/>
                    </a:ext>
                  </a:extLst>
                </p14:cNvPr>
                <p14:cNvContentPartPr/>
                <p14:nvPr/>
              </p14:nvContentPartPr>
              <p14:xfrm>
                <a:off x="8802092" y="2564763"/>
                <a:ext cx="128520" cy="175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F3A091B-D084-411B-F919-CD9DBC51508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93452" y="2555763"/>
                  <a:ext cx="146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0D1759-E078-B845-C0F4-8FB61875E4AD}"/>
                    </a:ext>
                  </a:extLst>
                </p14:cNvPr>
                <p14:cNvContentPartPr/>
                <p14:nvPr/>
              </p14:nvContentPartPr>
              <p14:xfrm>
                <a:off x="9504452" y="2803803"/>
                <a:ext cx="205920" cy="31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0D1759-E078-B845-C0F4-8FB61875E4A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95812" y="2795163"/>
                  <a:ext cx="22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C37F2B1-37D4-86D8-DA3A-0891DD4F3F3C}"/>
                    </a:ext>
                  </a:extLst>
                </p14:cNvPr>
                <p14:cNvContentPartPr/>
                <p14:nvPr/>
              </p14:nvContentPartPr>
              <p14:xfrm>
                <a:off x="9488252" y="2905683"/>
                <a:ext cx="169920" cy="50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C37F2B1-37D4-86D8-DA3A-0891DD4F3F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79252" y="2896683"/>
                  <a:ext cx="187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140AE25-342C-7893-2925-1B6D5CA70EF5}"/>
                    </a:ext>
                  </a:extLst>
                </p14:cNvPr>
                <p14:cNvContentPartPr/>
                <p14:nvPr/>
              </p14:nvContentPartPr>
              <p14:xfrm>
                <a:off x="9981452" y="2687163"/>
                <a:ext cx="164880" cy="126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140AE25-342C-7893-2925-1B6D5CA70E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72812" y="2678163"/>
                  <a:ext cx="182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BFF119E-BDBF-C924-7DAF-62BC3172B992}"/>
                    </a:ext>
                  </a:extLst>
                </p14:cNvPr>
                <p14:cNvContentPartPr/>
                <p14:nvPr/>
              </p14:nvContentPartPr>
              <p14:xfrm>
                <a:off x="10314452" y="2541723"/>
                <a:ext cx="205920" cy="306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BFF119E-BDBF-C924-7DAF-62BC3172B9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05812" y="2532723"/>
                  <a:ext cx="223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FF08D2E-7425-EF6A-08C1-7AD7D1984B3C}"/>
                    </a:ext>
                  </a:extLst>
                </p14:cNvPr>
                <p14:cNvContentPartPr/>
                <p14:nvPr/>
              </p14:nvContentPartPr>
              <p14:xfrm>
                <a:off x="9877052" y="2945643"/>
                <a:ext cx="734760" cy="76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FF08D2E-7425-EF6A-08C1-7AD7D1984B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68412" y="2936643"/>
                  <a:ext cx="7524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F98A62D-059E-57B8-F10D-321AC6A3FF41}"/>
              </a:ext>
            </a:extLst>
          </p:cNvPr>
          <p:cNvGrpSpPr/>
          <p:nvPr/>
        </p:nvGrpSpPr>
        <p:grpSpPr>
          <a:xfrm>
            <a:off x="10066412" y="3057243"/>
            <a:ext cx="600840" cy="319320"/>
            <a:chOff x="10066412" y="3057243"/>
            <a:chExt cx="6008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80CDC82-E47A-6FB9-1083-3803E79C6A39}"/>
                    </a:ext>
                  </a:extLst>
                </p14:cNvPr>
                <p14:cNvContentPartPr/>
                <p14:nvPr/>
              </p14:nvContentPartPr>
              <p14:xfrm>
                <a:off x="10066412" y="3110523"/>
                <a:ext cx="324000" cy="266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80CDC82-E47A-6FB9-1083-3803E79C6A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57772" y="3101883"/>
                  <a:ext cx="341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825A4A0-9C7C-5313-88E4-2624DA1740D9}"/>
                    </a:ext>
                  </a:extLst>
                </p14:cNvPr>
                <p14:cNvContentPartPr/>
                <p14:nvPr/>
              </p14:nvContentPartPr>
              <p14:xfrm>
                <a:off x="10534772" y="3083883"/>
                <a:ext cx="58680" cy="169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825A4A0-9C7C-5313-88E4-2624DA1740D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26132" y="3074883"/>
                  <a:ext cx="76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C3A2A0F-6FC0-1C14-39DA-C8E399392F42}"/>
                    </a:ext>
                  </a:extLst>
                </p14:cNvPr>
                <p14:cNvContentPartPr/>
                <p14:nvPr/>
              </p14:nvContentPartPr>
              <p14:xfrm>
                <a:off x="10441892" y="3104043"/>
                <a:ext cx="225360" cy="170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C3A2A0F-6FC0-1C14-39DA-C8E399392F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32892" y="3095043"/>
                  <a:ext cx="243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8B39E7C-0AF8-4CFF-74B7-3FD17C689FE4}"/>
                    </a:ext>
                  </a:extLst>
                </p14:cNvPr>
                <p14:cNvContentPartPr/>
                <p14:nvPr/>
              </p14:nvContentPartPr>
              <p14:xfrm>
                <a:off x="10557092" y="3057243"/>
                <a:ext cx="58680" cy="24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8B39E7C-0AF8-4CFF-74B7-3FD17C689F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48452" y="3048603"/>
                  <a:ext cx="7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C180534-F05B-BE12-39AA-19C0301DE53E}"/>
                    </a:ext>
                  </a:extLst>
                </p14:cNvPr>
                <p14:cNvContentPartPr/>
                <p14:nvPr/>
              </p14:nvContentPartPr>
              <p14:xfrm>
                <a:off x="10477892" y="3178923"/>
                <a:ext cx="181800" cy="9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C180534-F05B-BE12-39AA-19C0301DE5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69252" y="3169923"/>
                  <a:ext cx="199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12C259F-3CC1-D53C-2CA6-C7BE264E3CFB}"/>
              </a:ext>
            </a:extLst>
          </p:cNvPr>
          <p:cNvGrpSpPr/>
          <p:nvPr/>
        </p:nvGrpSpPr>
        <p:grpSpPr>
          <a:xfrm>
            <a:off x="2184572" y="211443"/>
            <a:ext cx="449640" cy="409680"/>
            <a:chOff x="2184572" y="211443"/>
            <a:chExt cx="4496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4ECE9EE-816A-F212-6A76-D72DE3049E46}"/>
                    </a:ext>
                  </a:extLst>
                </p14:cNvPr>
                <p14:cNvContentPartPr/>
                <p14:nvPr/>
              </p14:nvContentPartPr>
              <p14:xfrm>
                <a:off x="2386892" y="279843"/>
                <a:ext cx="15120" cy="172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4ECE9EE-816A-F212-6A76-D72DE3049E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77892" y="271203"/>
                  <a:ext cx="3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DDB868-3ECC-422B-B4AF-3ABD58769544}"/>
                    </a:ext>
                  </a:extLst>
                </p14:cNvPr>
                <p14:cNvContentPartPr/>
                <p14:nvPr/>
              </p14:nvContentPartPr>
              <p14:xfrm>
                <a:off x="2184572" y="211443"/>
                <a:ext cx="449640" cy="409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DDB868-3ECC-422B-B4AF-3ABD587695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75572" y="202803"/>
                  <a:ext cx="46728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05C9F6F-D300-B8A6-E469-989ABA13CD21}"/>
              </a:ext>
            </a:extLst>
          </p:cNvPr>
          <p:cNvGrpSpPr/>
          <p:nvPr/>
        </p:nvGrpSpPr>
        <p:grpSpPr>
          <a:xfrm>
            <a:off x="388172" y="3349923"/>
            <a:ext cx="6943320" cy="1370160"/>
            <a:chOff x="388172" y="3349923"/>
            <a:chExt cx="6943320" cy="13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B9E6600-AE66-8ED7-6332-A570837A21DF}"/>
                    </a:ext>
                  </a:extLst>
                </p14:cNvPr>
                <p14:cNvContentPartPr/>
                <p14:nvPr/>
              </p14:nvContentPartPr>
              <p14:xfrm>
                <a:off x="502292" y="3621363"/>
                <a:ext cx="138600" cy="20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B9E6600-AE66-8ED7-6332-A570837A21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3292" y="3612723"/>
                  <a:ext cx="156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59078E2-C01B-3229-6DCE-4CF36E25428C}"/>
                    </a:ext>
                  </a:extLst>
                </p14:cNvPr>
                <p14:cNvContentPartPr/>
                <p14:nvPr/>
              </p14:nvContentPartPr>
              <p14:xfrm>
                <a:off x="388172" y="3527403"/>
                <a:ext cx="396360" cy="420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59078E2-C01B-3229-6DCE-4CF36E2542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9532" y="3518763"/>
                  <a:ext cx="4140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9EB545-8AA3-60F9-DBBA-8796CBD8863F}"/>
                    </a:ext>
                  </a:extLst>
                </p14:cNvPr>
                <p14:cNvContentPartPr/>
                <p14:nvPr/>
              </p14:nvContentPartPr>
              <p14:xfrm>
                <a:off x="1133372" y="3686163"/>
                <a:ext cx="116280" cy="250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9EB545-8AA3-60F9-DBBA-8796CBD886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4732" y="3677163"/>
                  <a:ext cx="133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084D7E3-B1A0-3CEA-2D2A-7892D2184291}"/>
                    </a:ext>
                  </a:extLst>
                </p14:cNvPr>
                <p14:cNvContentPartPr/>
                <p14:nvPr/>
              </p14:nvContentPartPr>
              <p14:xfrm>
                <a:off x="1089452" y="3645123"/>
                <a:ext cx="291600" cy="87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084D7E3-B1A0-3CEA-2D2A-7892D218429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0452" y="3636123"/>
                  <a:ext cx="309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392D5CB-D19B-8937-37D8-3BD1C36881CD}"/>
                    </a:ext>
                  </a:extLst>
                </p14:cNvPr>
                <p14:cNvContentPartPr/>
                <p14:nvPr/>
              </p14:nvContentPartPr>
              <p14:xfrm>
                <a:off x="1337492" y="3597963"/>
                <a:ext cx="370440" cy="383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392D5CB-D19B-8937-37D8-3BD1C36881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28492" y="3589323"/>
                  <a:ext cx="388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9751F0-9DA4-E766-DCE7-D0CE16C0A73F}"/>
                    </a:ext>
                  </a:extLst>
                </p14:cNvPr>
                <p14:cNvContentPartPr/>
                <p14:nvPr/>
              </p14:nvContentPartPr>
              <p14:xfrm>
                <a:off x="1944812" y="3514443"/>
                <a:ext cx="1487520" cy="470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9751F0-9DA4-E766-DCE7-D0CE16C0A7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35812" y="3505803"/>
                  <a:ext cx="15051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100FDD-BA07-38F3-01E3-6F9002D45DBE}"/>
                    </a:ext>
                  </a:extLst>
                </p14:cNvPr>
                <p14:cNvContentPartPr/>
                <p14:nvPr/>
              </p14:nvContentPartPr>
              <p14:xfrm>
                <a:off x="3664172" y="3590403"/>
                <a:ext cx="306360" cy="342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100FDD-BA07-38F3-01E3-6F9002D45D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55172" y="3581403"/>
                  <a:ext cx="32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0FBEC5-B135-CFD8-7441-8C105E72B316}"/>
                    </a:ext>
                  </a:extLst>
                </p14:cNvPr>
                <p14:cNvContentPartPr/>
                <p14:nvPr/>
              </p14:nvContentPartPr>
              <p14:xfrm>
                <a:off x="3703412" y="3752763"/>
                <a:ext cx="151920" cy="48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0FBEC5-B135-CFD8-7441-8C105E72B31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94772" y="3743763"/>
                  <a:ext cx="169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B647CF3-8A22-C750-EE1E-3A2ED1E21161}"/>
                    </a:ext>
                  </a:extLst>
                </p14:cNvPr>
                <p14:cNvContentPartPr/>
                <p14:nvPr/>
              </p14:nvContentPartPr>
              <p14:xfrm>
                <a:off x="3690452" y="3571683"/>
                <a:ext cx="14400" cy="84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B647CF3-8A22-C750-EE1E-3A2ED1E2116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81452" y="3563043"/>
                  <a:ext cx="3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8415EA-80FB-983B-54EF-EC5CB88CC19D}"/>
                    </a:ext>
                  </a:extLst>
                </p14:cNvPr>
                <p14:cNvContentPartPr/>
                <p14:nvPr/>
              </p14:nvContentPartPr>
              <p14:xfrm>
                <a:off x="3901052" y="3897843"/>
                <a:ext cx="8640" cy="82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8415EA-80FB-983B-54EF-EC5CB88CC1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92052" y="3889203"/>
                  <a:ext cx="2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F6443EF-9CD7-6F39-94EC-7F741B5A1240}"/>
                    </a:ext>
                  </a:extLst>
                </p14:cNvPr>
                <p14:cNvContentPartPr/>
                <p14:nvPr/>
              </p14:nvContentPartPr>
              <p14:xfrm>
                <a:off x="3982412" y="3759603"/>
                <a:ext cx="212400" cy="154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F6443EF-9CD7-6F39-94EC-7F741B5A12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73412" y="3750963"/>
                  <a:ext cx="230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DE97E75-565E-BA96-C97E-DF897FF16360}"/>
                    </a:ext>
                  </a:extLst>
                </p14:cNvPr>
                <p14:cNvContentPartPr/>
                <p14:nvPr/>
              </p14:nvContentPartPr>
              <p14:xfrm>
                <a:off x="4299572" y="3750963"/>
                <a:ext cx="440640" cy="146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DE97E75-565E-BA96-C97E-DF897FF163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90572" y="3742323"/>
                  <a:ext cx="458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1AECCFF-58CA-600B-6237-D36631EB959E}"/>
                    </a:ext>
                  </a:extLst>
                </p14:cNvPr>
                <p14:cNvContentPartPr/>
                <p14:nvPr/>
              </p14:nvContentPartPr>
              <p14:xfrm>
                <a:off x="4501892" y="3609123"/>
                <a:ext cx="44280" cy="28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1AECCFF-58CA-600B-6237-D36631EB95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93252" y="3600483"/>
                  <a:ext cx="61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835A09-FFA2-E3B4-1CDD-19689496D826}"/>
                    </a:ext>
                  </a:extLst>
                </p14:cNvPr>
                <p14:cNvContentPartPr/>
                <p14:nvPr/>
              </p14:nvContentPartPr>
              <p14:xfrm>
                <a:off x="4975652" y="3486723"/>
                <a:ext cx="567000" cy="393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835A09-FFA2-E3B4-1CDD-19689496D82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67012" y="3477723"/>
                  <a:ext cx="5846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09B31C-027D-9F09-13A8-AB69898E2626}"/>
                    </a:ext>
                  </a:extLst>
                </p14:cNvPr>
                <p14:cNvContentPartPr/>
                <p14:nvPr/>
              </p14:nvContentPartPr>
              <p14:xfrm>
                <a:off x="5024972" y="3608043"/>
                <a:ext cx="252360" cy="85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09B31C-027D-9F09-13A8-AB69898E262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15972" y="3599043"/>
                  <a:ext cx="27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060F5F-E7B7-8FFF-ED6C-7A7C3B4A6C32}"/>
                    </a:ext>
                  </a:extLst>
                </p14:cNvPr>
                <p14:cNvContentPartPr/>
                <p14:nvPr/>
              </p14:nvContentPartPr>
              <p14:xfrm>
                <a:off x="5651012" y="3349923"/>
                <a:ext cx="1035000" cy="474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060F5F-E7B7-8FFF-ED6C-7A7C3B4A6C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42372" y="3341283"/>
                  <a:ext cx="10526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CD1AD0-D475-8C9A-DCFE-0BD05B6AE97F}"/>
                    </a:ext>
                  </a:extLst>
                </p14:cNvPr>
                <p14:cNvContentPartPr/>
                <p14:nvPr/>
              </p14:nvContentPartPr>
              <p14:xfrm>
                <a:off x="6471092" y="3519483"/>
                <a:ext cx="42480" cy="12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CD1AD0-D475-8C9A-DCFE-0BD05B6AE9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62452" y="3510483"/>
                  <a:ext cx="60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00C4D63-9280-B729-7BD5-EB4799890533}"/>
                    </a:ext>
                  </a:extLst>
                </p14:cNvPr>
                <p14:cNvContentPartPr/>
                <p14:nvPr/>
              </p14:nvContentPartPr>
              <p14:xfrm>
                <a:off x="6859532" y="3630363"/>
                <a:ext cx="471960" cy="19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00C4D63-9280-B729-7BD5-EB47998905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50892" y="3621723"/>
                  <a:ext cx="489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DBEAE68-7589-1513-AC9D-FEB8ECFC46E0}"/>
                    </a:ext>
                  </a:extLst>
                </p14:cNvPr>
                <p14:cNvContentPartPr/>
                <p14:nvPr/>
              </p14:nvContentPartPr>
              <p14:xfrm>
                <a:off x="7038092" y="3525243"/>
                <a:ext cx="79200" cy="50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DBEAE68-7589-1513-AC9D-FEB8ECFC46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29092" y="3516603"/>
                  <a:ext cx="9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AD94001-A188-7EBE-7CC8-05E0C6677AF8}"/>
                    </a:ext>
                  </a:extLst>
                </p14:cNvPr>
                <p14:cNvContentPartPr/>
                <p14:nvPr/>
              </p14:nvContentPartPr>
              <p14:xfrm>
                <a:off x="905492" y="4220763"/>
                <a:ext cx="1521000" cy="393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AD94001-A188-7EBE-7CC8-05E0C6677A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6852" y="4212123"/>
                  <a:ext cx="15386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75FDD30-EAD1-050A-18DA-CD917541D674}"/>
                    </a:ext>
                  </a:extLst>
                </p14:cNvPr>
                <p14:cNvContentPartPr/>
                <p14:nvPr/>
              </p14:nvContentPartPr>
              <p14:xfrm>
                <a:off x="2748332" y="4192323"/>
                <a:ext cx="460080" cy="527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75FDD30-EAD1-050A-18DA-CD917541D67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39692" y="4183323"/>
                  <a:ext cx="4777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B5C981-52F0-DF1C-B21C-E0CAC5FF54D5}"/>
                    </a:ext>
                  </a:extLst>
                </p14:cNvPr>
                <p14:cNvContentPartPr/>
                <p14:nvPr/>
              </p14:nvContentPartPr>
              <p14:xfrm>
                <a:off x="3410012" y="4078203"/>
                <a:ext cx="611640" cy="438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B5C981-52F0-DF1C-B21C-E0CAC5FF54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01012" y="4069563"/>
                  <a:ext cx="6292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B6D63A7-CD9C-EC8F-6049-EAF632E86946}"/>
                    </a:ext>
                  </a:extLst>
                </p14:cNvPr>
                <p14:cNvContentPartPr/>
                <p14:nvPr/>
              </p14:nvContentPartPr>
              <p14:xfrm>
                <a:off x="3423692" y="4221843"/>
                <a:ext cx="480960" cy="11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B6D63A7-CD9C-EC8F-6049-EAF632E869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14692" y="4213203"/>
                  <a:ext cx="498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F3E918-A424-D10B-5D5A-6F93DE9F1ECD}"/>
              </a:ext>
            </a:extLst>
          </p:cNvPr>
          <p:cNvGrpSpPr/>
          <p:nvPr/>
        </p:nvGrpSpPr>
        <p:grpSpPr>
          <a:xfrm>
            <a:off x="4267892" y="4069923"/>
            <a:ext cx="4043880" cy="542520"/>
            <a:chOff x="4267892" y="4069923"/>
            <a:chExt cx="40438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349AAB2-AB7B-B385-72FD-7F00F36B5357}"/>
                    </a:ext>
                  </a:extLst>
                </p14:cNvPr>
                <p14:cNvContentPartPr/>
                <p14:nvPr/>
              </p14:nvContentPartPr>
              <p14:xfrm>
                <a:off x="4268972" y="4198083"/>
                <a:ext cx="307080" cy="129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349AAB2-AB7B-B385-72FD-7F00F36B53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60332" y="4189083"/>
                  <a:ext cx="324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42406D4-9831-39BB-B0AF-730E14A678E1}"/>
                    </a:ext>
                  </a:extLst>
                </p14:cNvPr>
                <p14:cNvContentPartPr/>
                <p14:nvPr/>
              </p14:nvContentPartPr>
              <p14:xfrm>
                <a:off x="4267892" y="4243083"/>
                <a:ext cx="274320" cy="336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42406D4-9831-39BB-B0AF-730E14A678E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59252" y="4234443"/>
                  <a:ext cx="291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899601B-CC27-3FFB-8BA9-5FEA724E155F}"/>
                    </a:ext>
                  </a:extLst>
                </p14:cNvPr>
                <p14:cNvContentPartPr/>
                <p14:nvPr/>
              </p14:nvContentPartPr>
              <p14:xfrm>
                <a:off x="4348532" y="4373763"/>
                <a:ext cx="136080" cy="16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899601B-CC27-3FFB-8BA9-5FEA724E15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39532" y="4365123"/>
                  <a:ext cx="153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AF26760-7107-7BD5-1247-022BAD2C8FC5}"/>
                    </a:ext>
                  </a:extLst>
                </p14:cNvPr>
                <p14:cNvContentPartPr/>
                <p14:nvPr/>
              </p14:nvContentPartPr>
              <p14:xfrm>
                <a:off x="4495052" y="4568163"/>
                <a:ext cx="9360" cy="44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AF26760-7107-7BD5-1247-022BAD2C8FC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86052" y="4559523"/>
                  <a:ext cx="2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F99098-8459-7D26-08E8-F744E5EA5DB6}"/>
                    </a:ext>
                  </a:extLst>
                </p14:cNvPr>
                <p14:cNvContentPartPr/>
                <p14:nvPr/>
              </p14:nvContentPartPr>
              <p14:xfrm>
                <a:off x="4862972" y="4110603"/>
                <a:ext cx="1023840" cy="434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F99098-8459-7D26-08E8-F744E5EA5DB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53972" y="4101603"/>
                  <a:ext cx="10414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714300-F6B8-C236-F836-943791AAC221}"/>
                    </a:ext>
                  </a:extLst>
                </p14:cNvPr>
                <p14:cNvContentPartPr/>
                <p14:nvPr/>
              </p14:nvContentPartPr>
              <p14:xfrm>
                <a:off x="5861972" y="4268283"/>
                <a:ext cx="242280" cy="247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714300-F6B8-C236-F836-943791AAC2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53332" y="4259643"/>
                  <a:ext cx="259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16E747F-14C3-57E2-BFF7-86FC2A1215C2}"/>
                    </a:ext>
                  </a:extLst>
                </p14:cNvPr>
                <p14:cNvContentPartPr/>
                <p14:nvPr/>
              </p14:nvContentPartPr>
              <p14:xfrm>
                <a:off x="5098412" y="4279443"/>
                <a:ext cx="275040" cy="30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16E747F-14C3-57E2-BFF7-86FC2A1215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89772" y="4270443"/>
                  <a:ext cx="29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4C1D39-373F-A50B-026E-B1C6B7AE785D}"/>
                    </a:ext>
                  </a:extLst>
                </p14:cNvPr>
                <p14:cNvContentPartPr/>
                <p14:nvPr/>
              </p14:nvContentPartPr>
              <p14:xfrm>
                <a:off x="6354092" y="4069923"/>
                <a:ext cx="1063080" cy="435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4C1D39-373F-A50B-026E-B1C6B7AE785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45452" y="4061283"/>
                  <a:ext cx="1080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2A0A444-7EBA-510D-C92E-F6F2A10687C7}"/>
                    </a:ext>
                  </a:extLst>
                </p14:cNvPr>
                <p14:cNvContentPartPr/>
                <p14:nvPr/>
              </p14:nvContentPartPr>
              <p14:xfrm>
                <a:off x="7198292" y="4230843"/>
                <a:ext cx="216000" cy="53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2A0A444-7EBA-510D-C92E-F6F2A10687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89292" y="4222203"/>
                  <a:ext cx="23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485CDD4-A255-F061-4882-927989FCB19F}"/>
                    </a:ext>
                  </a:extLst>
                </p14:cNvPr>
                <p14:cNvContentPartPr/>
                <p14:nvPr/>
              </p14:nvContentPartPr>
              <p14:xfrm>
                <a:off x="7350932" y="4310763"/>
                <a:ext cx="960840" cy="215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485CDD4-A255-F061-4882-927989FCB19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42292" y="4302123"/>
                  <a:ext cx="9784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3006D9A-973D-0BDC-84FA-897216C005C2}"/>
                  </a:ext>
                </a:extLst>
              </p14:cNvPr>
              <p14:cNvContentPartPr/>
              <p14:nvPr/>
            </p14:nvContentPartPr>
            <p14:xfrm>
              <a:off x="8505092" y="4525683"/>
              <a:ext cx="27000" cy="331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3006D9A-973D-0BDC-84FA-897216C005C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496092" y="4517043"/>
                <a:ext cx="446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14876C4-D418-0EEB-F581-87FA4AE41872}"/>
              </a:ext>
            </a:extLst>
          </p:cNvPr>
          <p:cNvGrpSpPr/>
          <p:nvPr/>
        </p:nvGrpSpPr>
        <p:grpSpPr>
          <a:xfrm>
            <a:off x="8876612" y="4065963"/>
            <a:ext cx="2155320" cy="425160"/>
            <a:chOff x="8876612" y="4065963"/>
            <a:chExt cx="21553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49E9E9C-B7D2-5322-0F4D-CABB3530DD09}"/>
                    </a:ext>
                  </a:extLst>
                </p14:cNvPr>
                <p14:cNvContentPartPr/>
                <p14:nvPr/>
              </p14:nvContentPartPr>
              <p14:xfrm>
                <a:off x="8876612" y="4154523"/>
                <a:ext cx="162720" cy="246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49E9E9C-B7D2-5322-0F4D-CABB3530DD0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67612" y="4145523"/>
                  <a:ext cx="180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36FE402-E721-D7AD-9BD9-5692B5E65175}"/>
                    </a:ext>
                  </a:extLst>
                </p14:cNvPr>
                <p14:cNvContentPartPr/>
                <p14:nvPr/>
              </p14:nvContentPartPr>
              <p14:xfrm>
                <a:off x="8977412" y="4114923"/>
                <a:ext cx="267840" cy="92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36FE402-E721-D7AD-9BD9-5692B5E651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68772" y="4106283"/>
                  <a:ext cx="28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21B2868-8719-CA3C-A04C-626B7DFBDF3E}"/>
                    </a:ext>
                  </a:extLst>
                </p14:cNvPr>
                <p14:cNvContentPartPr/>
                <p14:nvPr/>
              </p14:nvContentPartPr>
              <p14:xfrm>
                <a:off x="8947532" y="4269363"/>
                <a:ext cx="152280" cy="40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21B2868-8719-CA3C-A04C-626B7DFBDF3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38892" y="4260363"/>
                  <a:ext cx="169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EC5ED84-4326-1A08-FEFB-2E0E1E8617E4}"/>
                    </a:ext>
                  </a:extLst>
                </p14:cNvPr>
                <p14:cNvContentPartPr/>
                <p14:nvPr/>
              </p14:nvContentPartPr>
              <p14:xfrm>
                <a:off x="8995772" y="4085043"/>
                <a:ext cx="735840" cy="406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EC5ED84-4326-1A08-FEFB-2E0E1E8617E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86772" y="4076043"/>
                  <a:ext cx="7534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8AB8FC3-CBA4-8999-D9B1-A92752AD6C69}"/>
                    </a:ext>
                  </a:extLst>
                </p14:cNvPr>
                <p14:cNvContentPartPr/>
                <p14:nvPr/>
              </p14:nvContentPartPr>
              <p14:xfrm>
                <a:off x="9264332" y="4257483"/>
                <a:ext cx="24840" cy="5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8AB8FC3-CBA4-8999-D9B1-A92752AD6C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5332" y="4248483"/>
                  <a:ext cx="4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B13460F-7371-E157-3446-287AF0461F34}"/>
                    </a:ext>
                  </a:extLst>
                </p14:cNvPr>
                <p14:cNvContentPartPr/>
                <p14:nvPr/>
              </p14:nvContentPartPr>
              <p14:xfrm>
                <a:off x="9828452" y="4279803"/>
                <a:ext cx="405000" cy="20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B13460F-7371-E157-3446-287AF0461F3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819452" y="4270803"/>
                  <a:ext cx="422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6496197-2BF7-745F-9F75-34C161B2E5F0}"/>
                    </a:ext>
                  </a:extLst>
                </p14:cNvPr>
                <p14:cNvContentPartPr/>
                <p14:nvPr/>
              </p14:nvContentPartPr>
              <p14:xfrm>
                <a:off x="10080452" y="4236243"/>
                <a:ext cx="21600" cy="34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6496197-2BF7-745F-9F75-34C161B2E5F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71812" y="4227243"/>
                  <a:ext cx="3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996E5E9-8DE2-E9B9-7120-8BA5DB728F35}"/>
                    </a:ext>
                  </a:extLst>
                </p14:cNvPr>
                <p14:cNvContentPartPr/>
                <p14:nvPr/>
              </p14:nvContentPartPr>
              <p14:xfrm>
                <a:off x="10368452" y="4065963"/>
                <a:ext cx="648360" cy="410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996E5E9-8DE2-E9B9-7120-8BA5DB728F3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359812" y="4057323"/>
                  <a:ext cx="666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0532DC9-E43F-B6BF-B548-806EF0ED5496}"/>
                    </a:ext>
                  </a:extLst>
                </p14:cNvPr>
                <p14:cNvContentPartPr/>
                <p14:nvPr/>
              </p14:nvContentPartPr>
              <p14:xfrm>
                <a:off x="10878572" y="4159923"/>
                <a:ext cx="153360" cy="48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0532DC9-E43F-B6BF-B548-806EF0ED549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69932" y="4151283"/>
                  <a:ext cx="1710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306D30C-64CA-766D-1161-2A331D005A12}"/>
              </a:ext>
            </a:extLst>
          </p:cNvPr>
          <p:cNvGrpSpPr/>
          <p:nvPr/>
        </p:nvGrpSpPr>
        <p:grpSpPr>
          <a:xfrm>
            <a:off x="953372" y="4829883"/>
            <a:ext cx="561960" cy="368280"/>
            <a:chOff x="953372" y="4829883"/>
            <a:chExt cx="5619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9F0B56-7F91-8EF2-B73C-71C779368A5D}"/>
                    </a:ext>
                  </a:extLst>
                </p14:cNvPr>
                <p14:cNvContentPartPr/>
                <p14:nvPr/>
              </p14:nvContentPartPr>
              <p14:xfrm>
                <a:off x="953372" y="4829883"/>
                <a:ext cx="374400" cy="368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9F0B56-7F91-8EF2-B73C-71C779368A5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4732" y="4820883"/>
                  <a:ext cx="392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6443672-D08C-9417-126D-D62D13019469}"/>
                    </a:ext>
                  </a:extLst>
                </p14:cNvPr>
                <p14:cNvContentPartPr/>
                <p14:nvPr/>
              </p14:nvContentPartPr>
              <p14:xfrm>
                <a:off x="1295372" y="4831323"/>
                <a:ext cx="203040" cy="337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6443672-D08C-9417-126D-D62D1301946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86732" y="4822323"/>
                  <a:ext cx="2206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7EF0EFB-68D9-FCBD-EC37-C450AA65D1B7}"/>
                    </a:ext>
                  </a:extLst>
                </p14:cNvPr>
                <p14:cNvContentPartPr/>
                <p14:nvPr/>
              </p14:nvContentPartPr>
              <p14:xfrm>
                <a:off x="1369532" y="4985043"/>
                <a:ext cx="145800" cy="20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7EF0EFB-68D9-FCBD-EC37-C450AA65D1B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60892" y="4976403"/>
                  <a:ext cx="1634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A06FA4B6-3984-2B1B-0FEE-C2A14DE20918}"/>
                  </a:ext>
                </a:extLst>
              </p14:cNvPr>
              <p14:cNvContentPartPr/>
              <p14:nvPr/>
            </p14:nvContentPartPr>
            <p14:xfrm>
              <a:off x="1839332" y="4828443"/>
              <a:ext cx="1064880" cy="4870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A06FA4B6-3984-2B1B-0FEE-C2A14DE2091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830332" y="4819443"/>
                <a:ext cx="1082520" cy="5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AEC1A74-3241-63C1-AB6C-857C604BB3F4}"/>
              </a:ext>
            </a:extLst>
          </p:cNvPr>
          <p:cNvGrpSpPr/>
          <p:nvPr/>
        </p:nvGrpSpPr>
        <p:grpSpPr>
          <a:xfrm>
            <a:off x="3399212" y="4855443"/>
            <a:ext cx="1312560" cy="624600"/>
            <a:chOff x="3399212" y="4855443"/>
            <a:chExt cx="131256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686EE6-8B42-9455-0F81-1A3FEB8A8500}"/>
                    </a:ext>
                  </a:extLst>
                </p14:cNvPr>
                <p14:cNvContentPartPr/>
                <p14:nvPr/>
              </p14:nvContentPartPr>
              <p14:xfrm>
                <a:off x="3399212" y="4984323"/>
                <a:ext cx="136080" cy="359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686EE6-8B42-9455-0F81-1A3FEB8A850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90572" y="4975683"/>
                  <a:ext cx="153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661C017-E33B-B2E6-DCAA-D53415841BBA}"/>
                    </a:ext>
                  </a:extLst>
                </p14:cNvPr>
                <p14:cNvContentPartPr/>
                <p14:nvPr/>
              </p14:nvContentPartPr>
              <p14:xfrm>
                <a:off x="3595772" y="4856883"/>
                <a:ext cx="78840" cy="120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661C017-E33B-B2E6-DCAA-D53415841BB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87132" y="4848243"/>
                  <a:ext cx="96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5FECAD5-4B00-C759-1C69-ED616A3DC1C6}"/>
                    </a:ext>
                  </a:extLst>
                </p14:cNvPr>
                <p14:cNvContentPartPr/>
                <p14:nvPr/>
              </p14:nvContentPartPr>
              <p14:xfrm>
                <a:off x="3694772" y="4855443"/>
                <a:ext cx="31320" cy="125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5FECAD5-4B00-C759-1C69-ED616A3DC1C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86132" y="4846803"/>
                  <a:ext cx="48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D92295E-3D36-1A04-A373-13FD43DC6558}"/>
                    </a:ext>
                  </a:extLst>
                </p14:cNvPr>
                <p14:cNvContentPartPr/>
                <p14:nvPr/>
              </p14:nvContentPartPr>
              <p14:xfrm>
                <a:off x="3472652" y="5319123"/>
                <a:ext cx="699480" cy="160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D92295E-3D36-1A04-A373-13FD43DC655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463652" y="5310123"/>
                  <a:ext cx="717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F5C05D7-9281-6A20-5E31-406CE7A754E1}"/>
                    </a:ext>
                  </a:extLst>
                </p14:cNvPr>
                <p14:cNvContentPartPr/>
                <p14:nvPr/>
              </p14:nvContentPartPr>
              <p14:xfrm>
                <a:off x="4020212" y="5333523"/>
                <a:ext cx="197640" cy="142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F5C05D7-9281-6A20-5E31-406CE7A754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11212" y="5324523"/>
                  <a:ext cx="21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EA7F95-29DE-B428-D789-73FD87FEE25D}"/>
                    </a:ext>
                  </a:extLst>
                </p14:cNvPr>
                <p14:cNvContentPartPr/>
                <p14:nvPr/>
              </p14:nvContentPartPr>
              <p14:xfrm>
                <a:off x="4473812" y="5092683"/>
                <a:ext cx="237960" cy="20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EA7F95-29DE-B428-D789-73FD87FEE25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65172" y="5083683"/>
                  <a:ext cx="255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3C15DC1-4DBA-3DD2-2465-24658D733703}"/>
                    </a:ext>
                  </a:extLst>
                </p14:cNvPr>
                <p14:cNvContentPartPr/>
                <p14:nvPr/>
              </p14:nvContentPartPr>
              <p14:xfrm>
                <a:off x="4479212" y="5169003"/>
                <a:ext cx="174960" cy="16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3C15DC1-4DBA-3DD2-2465-24658D73370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70572" y="5160363"/>
                  <a:ext cx="1926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5F4C497B-BDEF-28B8-FFDB-84DEACB469A2}"/>
                  </a:ext>
                </a:extLst>
              </p14:cNvPr>
              <p14:cNvContentPartPr/>
              <p14:nvPr/>
            </p14:nvContentPartPr>
            <p14:xfrm>
              <a:off x="7900652" y="4927443"/>
              <a:ext cx="75960" cy="1328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5F4C497B-BDEF-28B8-FFDB-84DEACB469A2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7891652" y="4918443"/>
                <a:ext cx="93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5AD841C7-234E-C6D7-332F-0407F04167B2}"/>
                  </a:ext>
                </a:extLst>
              </p14:cNvPr>
              <p14:cNvContentPartPr/>
              <p14:nvPr/>
            </p14:nvContentPartPr>
            <p14:xfrm>
              <a:off x="8746652" y="5565003"/>
              <a:ext cx="147600" cy="1512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5AD841C7-234E-C6D7-332F-0407F04167B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737652" y="5556003"/>
                <a:ext cx="165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30B99E11-4027-C7F4-1F80-C93390BCE16A}"/>
                  </a:ext>
                </a:extLst>
              </p14:cNvPr>
              <p14:cNvContentPartPr/>
              <p14:nvPr/>
            </p14:nvContentPartPr>
            <p14:xfrm>
              <a:off x="8247692" y="5036163"/>
              <a:ext cx="1147680" cy="10987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30B99E11-4027-C7F4-1F80-C93390BCE16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8211692" y="4964163"/>
                <a:ext cx="1219320" cy="12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3663BB50-308A-1B85-E633-85A98D03900F}"/>
                  </a:ext>
                </a:extLst>
              </p14:cNvPr>
              <p14:cNvContentPartPr/>
              <p14:nvPr/>
            </p14:nvContentPartPr>
            <p14:xfrm>
              <a:off x="8390972" y="5116803"/>
              <a:ext cx="326160" cy="2095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3663BB50-308A-1B85-E633-85A98D03900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354972" y="5044803"/>
                <a:ext cx="3978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18C4A6D-39AA-4C62-FA52-36463854AA74}"/>
                  </a:ext>
                </a:extLst>
              </p14:cNvPr>
              <p14:cNvContentPartPr/>
              <p14:nvPr/>
            </p14:nvContentPartPr>
            <p14:xfrm>
              <a:off x="8275052" y="5859843"/>
              <a:ext cx="284400" cy="28044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18C4A6D-39AA-4C62-FA52-36463854AA7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8239412" y="5787843"/>
                <a:ext cx="35604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D0520EB-8BA1-73B2-16B1-AE9B26A660B7}"/>
              </a:ext>
            </a:extLst>
          </p:cNvPr>
          <p:cNvGrpSpPr/>
          <p:nvPr/>
        </p:nvGrpSpPr>
        <p:grpSpPr>
          <a:xfrm>
            <a:off x="9334172" y="6075123"/>
            <a:ext cx="540360" cy="124560"/>
            <a:chOff x="9334172" y="6075123"/>
            <a:chExt cx="54036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A17723F-5910-46D0-3E08-4CF2AC9D22F7}"/>
                    </a:ext>
                  </a:extLst>
                </p14:cNvPr>
                <p14:cNvContentPartPr/>
                <p14:nvPr/>
              </p14:nvContentPartPr>
              <p14:xfrm>
                <a:off x="9395372" y="6135963"/>
                <a:ext cx="479160" cy="63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A17723F-5910-46D0-3E08-4CF2AC9D22F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86732" y="6127323"/>
                  <a:ext cx="49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222401E-E424-CA31-6385-3873B00ADCDE}"/>
                    </a:ext>
                  </a:extLst>
                </p14:cNvPr>
                <p14:cNvContentPartPr/>
                <p14:nvPr/>
              </p14:nvContentPartPr>
              <p14:xfrm>
                <a:off x="9334172" y="6075123"/>
                <a:ext cx="243360" cy="122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222401E-E424-CA31-6385-3873B00ADCD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325172" y="6066483"/>
                  <a:ext cx="2610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81366749-174D-4D1D-ADB0-8CD628ECAD69}"/>
              </a:ext>
            </a:extLst>
          </p:cNvPr>
          <p:cNvGrpSpPr/>
          <p:nvPr/>
        </p:nvGrpSpPr>
        <p:grpSpPr>
          <a:xfrm>
            <a:off x="9994052" y="5874243"/>
            <a:ext cx="2110320" cy="835560"/>
            <a:chOff x="9994052" y="5874243"/>
            <a:chExt cx="211032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67735F6-672B-2A8D-A980-20E91EC76C18}"/>
                    </a:ext>
                  </a:extLst>
                </p14:cNvPr>
                <p14:cNvContentPartPr/>
                <p14:nvPr/>
              </p14:nvContentPartPr>
              <p14:xfrm>
                <a:off x="9994052" y="5887923"/>
                <a:ext cx="828720" cy="328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67735F6-672B-2A8D-A980-20E91EC76C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85052" y="5878923"/>
                  <a:ext cx="846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24133DB-98DB-E8FB-E42F-2F873EE66C3B}"/>
                    </a:ext>
                  </a:extLst>
                </p14:cNvPr>
                <p14:cNvContentPartPr/>
                <p14:nvPr/>
              </p14:nvContentPartPr>
              <p14:xfrm>
                <a:off x="10671932" y="6006363"/>
                <a:ext cx="44280" cy="15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24133DB-98DB-E8FB-E42F-2F873EE66C3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62932" y="5997363"/>
                  <a:ext cx="61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49EEB07-ABFD-69B4-0A45-F0ADAC1CCD8C}"/>
                    </a:ext>
                  </a:extLst>
                </p14:cNvPr>
                <p14:cNvContentPartPr/>
                <p14:nvPr/>
              </p14:nvContentPartPr>
              <p14:xfrm>
                <a:off x="10151012" y="5984763"/>
                <a:ext cx="226080" cy="450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49EEB07-ABFD-69B4-0A45-F0ADAC1CCD8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42012" y="5976123"/>
                  <a:ext cx="24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CC9818E-A060-221B-183C-863109E0899B}"/>
                    </a:ext>
                  </a:extLst>
                </p14:cNvPr>
                <p14:cNvContentPartPr/>
                <p14:nvPr/>
              </p14:nvContentPartPr>
              <p14:xfrm>
                <a:off x="11012852" y="5874243"/>
                <a:ext cx="1091520" cy="398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CC9818E-A060-221B-183C-863109E0899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04212" y="5865603"/>
                  <a:ext cx="1109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4265847-8292-84F2-B742-CFFAA5628063}"/>
                    </a:ext>
                  </a:extLst>
                </p14:cNvPr>
                <p14:cNvContentPartPr/>
                <p14:nvPr/>
              </p14:nvContentPartPr>
              <p14:xfrm>
                <a:off x="11471492" y="5966043"/>
                <a:ext cx="421560" cy="84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4265847-8292-84F2-B742-CFFAA562806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462492" y="5957403"/>
                  <a:ext cx="439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21C262A-7969-14C4-52F0-4BD139E39E7D}"/>
                    </a:ext>
                  </a:extLst>
                </p14:cNvPr>
                <p14:cNvContentPartPr/>
                <p14:nvPr/>
              </p14:nvContentPartPr>
              <p14:xfrm>
                <a:off x="10072172" y="6361683"/>
                <a:ext cx="921960" cy="344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21C262A-7969-14C4-52F0-4BD139E39E7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063532" y="6352683"/>
                  <a:ext cx="939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399A94D-D600-335F-E3CB-A64ABFB68182}"/>
                    </a:ext>
                  </a:extLst>
                </p14:cNvPr>
                <p14:cNvContentPartPr/>
                <p14:nvPr/>
              </p14:nvContentPartPr>
              <p14:xfrm>
                <a:off x="10642772" y="6556803"/>
                <a:ext cx="62280" cy="1530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399A94D-D600-335F-E3CB-A64ABFB681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34132" y="6548163"/>
                  <a:ext cx="799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17CE594-B2C4-93C6-43AB-F2D59D06F2AC}"/>
              </a:ext>
            </a:extLst>
          </p:cNvPr>
          <p:cNvGrpSpPr/>
          <p:nvPr/>
        </p:nvGrpSpPr>
        <p:grpSpPr>
          <a:xfrm>
            <a:off x="5049452" y="4786683"/>
            <a:ext cx="4585680" cy="944640"/>
            <a:chOff x="5049452" y="4786683"/>
            <a:chExt cx="4585680" cy="9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FFBF6E2-07F7-8469-CE01-EE4B03578F33}"/>
                    </a:ext>
                  </a:extLst>
                </p14:cNvPr>
                <p14:cNvContentPartPr/>
                <p14:nvPr/>
              </p14:nvContentPartPr>
              <p14:xfrm>
                <a:off x="5162132" y="4879923"/>
                <a:ext cx="198000" cy="172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FFBF6E2-07F7-8469-CE01-EE4B03578F3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53132" y="4870923"/>
                  <a:ext cx="21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62A6A9-B70F-53B7-4E6C-15F1F0E5DBDA}"/>
                    </a:ext>
                  </a:extLst>
                </p14:cNvPr>
                <p14:cNvContentPartPr/>
                <p14:nvPr/>
              </p14:nvContentPartPr>
              <p14:xfrm>
                <a:off x="5463452" y="5042643"/>
                <a:ext cx="99000" cy="67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62A6A9-B70F-53B7-4E6C-15F1F0E5DBD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54812" y="5034003"/>
                  <a:ext cx="116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FBD862F-E48D-A064-39B1-2D81AC1A210F}"/>
                    </a:ext>
                  </a:extLst>
                </p14:cNvPr>
                <p14:cNvContentPartPr/>
                <p14:nvPr/>
              </p14:nvContentPartPr>
              <p14:xfrm>
                <a:off x="5049452" y="5169723"/>
                <a:ext cx="690480" cy="76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FBD862F-E48D-A064-39B1-2D81AC1A210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40452" y="5161083"/>
                  <a:ext cx="708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C706106-87EC-A78F-CCB8-DF52E1AF54B6}"/>
                    </a:ext>
                  </a:extLst>
                </p14:cNvPr>
                <p14:cNvContentPartPr/>
                <p14:nvPr/>
              </p14:nvContentPartPr>
              <p14:xfrm>
                <a:off x="5064932" y="5329563"/>
                <a:ext cx="405360" cy="293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C706106-87EC-A78F-CCB8-DF52E1AF54B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55932" y="5320923"/>
                  <a:ext cx="423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75AE55-A789-B662-0E35-E7A693ADE56B}"/>
                    </a:ext>
                  </a:extLst>
                </p14:cNvPr>
                <p14:cNvContentPartPr/>
                <p14:nvPr/>
              </p14:nvContentPartPr>
              <p14:xfrm>
                <a:off x="5162132" y="5436123"/>
                <a:ext cx="160200" cy="14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75AE55-A789-B662-0E35-E7A693ADE56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53492" y="5427483"/>
                  <a:ext cx="177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DBBEF0D-CF07-7E6B-A168-EC8DA664DC8F}"/>
                    </a:ext>
                  </a:extLst>
                </p14:cNvPr>
                <p14:cNvContentPartPr/>
                <p14:nvPr/>
              </p14:nvContentPartPr>
              <p14:xfrm>
                <a:off x="5567132" y="5285643"/>
                <a:ext cx="23040" cy="99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DBBEF0D-CF07-7E6B-A168-EC8DA664DC8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8132" y="5277003"/>
                  <a:ext cx="4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C1B115F-62D2-072A-5A89-351C7FE6E47C}"/>
                    </a:ext>
                  </a:extLst>
                </p14:cNvPr>
                <p14:cNvContentPartPr/>
                <p14:nvPr/>
              </p14:nvContentPartPr>
              <p14:xfrm>
                <a:off x="5606372" y="5287083"/>
                <a:ext cx="156960" cy="140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C1B115F-62D2-072A-5A89-351C7FE6E47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97732" y="5278083"/>
                  <a:ext cx="17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E5D6B48-8B3B-C704-AC08-FC178213C25B}"/>
                    </a:ext>
                  </a:extLst>
                </p14:cNvPr>
                <p14:cNvContentPartPr/>
                <p14:nvPr/>
              </p14:nvContentPartPr>
              <p14:xfrm>
                <a:off x="5750732" y="5368083"/>
                <a:ext cx="100440" cy="143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E5D6B48-8B3B-C704-AC08-FC178213C25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41732" y="5359083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E93B7F4-DBBF-BCF5-6351-3838BACF35A7}"/>
                    </a:ext>
                  </a:extLst>
                </p14:cNvPr>
                <p14:cNvContentPartPr/>
                <p14:nvPr/>
              </p14:nvContentPartPr>
              <p14:xfrm>
                <a:off x="7514732" y="4968483"/>
                <a:ext cx="173880" cy="45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E93B7F4-DBBF-BCF5-6351-3838BACF35A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05732" y="4959483"/>
                  <a:ext cx="191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651BE48-BD59-4B77-F7C3-B41DDE1A1AF4}"/>
                    </a:ext>
                  </a:extLst>
                </p14:cNvPr>
                <p14:cNvContentPartPr/>
                <p14:nvPr/>
              </p14:nvContentPartPr>
              <p14:xfrm>
                <a:off x="7123412" y="4972803"/>
                <a:ext cx="105840" cy="23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651BE48-BD59-4B77-F7C3-B41DDE1A1AF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14412" y="4964163"/>
                  <a:ext cx="12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8234252-AE39-AF12-B866-DD13C6568A47}"/>
                    </a:ext>
                  </a:extLst>
                </p14:cNvPr>
                <p14:cNvContentPartPr/>
                <p14:nvPr/>
              </p14:nvContentPartPr>
              <p14:xfrm>
                <a:off x="6792932" y="4999443"/>
                <a:ext cx="87480" cy="8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8234252-AE39-AF12-B866-DD13C6568A4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84292" y="4990443"/>
                  <a:ext cx="105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C199A8A-FC62-A2E7-17DE-56CF8277B63E}"/>
                    </a:ext>
                  </a:extLst>
                </p14:cNvPr>
                <p14:cNvContentPartPr/>
                <p14:nvPr/>
              </p14:nvContentPartPr>
              <p14:xfrm>
                <a:off x="6357332" y="4977483"/>
                <a:ext cx="206640" cy="39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C199A8A-FC62-A2E7-17DE-56CF8277B63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48692" y="4968483"/>
                  <a:ext cx="22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37B0BC6-C544-991A-E131-0C36CEC536E3}"/>
                    </a:ext>
                  </a:extLst>
                </p14:cNvPr>
                <p14:cNvContentPartPr/>
                <p14:nvPr/>
              </p14:nvContentPartPr>
              <p14:xfrm>
                <a:off x="6917132" y="5657883"/>
                <a:ext cx="79200" cy="13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37B0BC6-C544-991A-E131-0C36CEC536E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08132" y="5649243"/>
                  <a:ext cx="96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1484C44-EF49-B7C2-2C5E-38625596BA8B}"/>
                    </a:ext>
                  </a:extLst>
                </p14:cNvPr>
                <p14:cNvContentPartPr/>
                <p14:nvPr/>
              </p14:nvContentPartPr>
              <p14:xfrm>
                <a:off x="7211252" y="5669043"/>
                <a:ext cx="198000" cy="13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1484C44-EF49-B7C2-2C5E-38625596BA8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02252" y="5660043"/>
                  <a:ext cx="21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3AE53F5-7AE1-C427-2097-0F42B61D27B4}"/>
                    </a:ext>
                  </a:extLst>
                </p14:cNvPr>
                <p14:cNvContentPartPr/>
                <p14:nvPr/>
              </p14:nvContentPartPr>
              <p14:xfrm>
                <a:off x="7726772" y="5684523"/>
                <a:ext cx="65160" cy="6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3AE53F5-7AE1-C427-2097-0F42B61D27B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18132" y="5675523"/>
                  <a:ext cx="82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AE98D92-0EB2-02F8-A626-A2FF77D3E608}"/>
                    </a:ext>
                  </a:extLst>
                </p14:cNvPr>
                <p14:cNvContentPartPr/>
                <p14:nvPr/>
              </p14:nvContentPartPr>
              <p14:xfrm>
                <a:off x="8060852" y="5667603"/>
                <a:ext cx="117360" cy="5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AE98D92-0EB2-02F8-A626-A2FF77D3E60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52212" y="5658603"/>
                  <a:ext cx="135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16D8B50-D2FC-F353-474D-E523DE573FC2}"/>
                    </a:ext>
                  </a:extLst>
                </p14:cNvPr>
                <p14:cNvContentPartPr/>
                <p14:nvPr/>
              </p14:nvContentPartPr>
              <p14:xfrm>
                <a:off x="8506892" y="5667603"/>
                <a:ext cx="92880" cy="9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16D8B50-D2FC-F353-474D-E523DE573FC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98252" y="5658603"/>
                  <a:ext cx="110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0E6B6A3-9CBA-105C-1033-7F0F8E68AB51}"/>
                    </a:ext>
                  </a:extLst>
                </p14:cNvPr>
                <p14:cNvContentPartPr/>
                <p14:nvPr/>
              </p14:nvContentPartPr>
              <p14:xfrm>
                <a:off x="8085692" y="4884603"/>
                <a:ext cx="1219320" cy="2192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0E6B6A3-9CBA-105C-1033-7F0F8E68AB5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76692" y="4875963"/>
                  <a:ext cx="1236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8DCA625-F183-FF9E-FB4D-3006D4CAF252}"/>
                    </a:ext>
                  </a:extLst>
                </p14:cNvPr>
                <p14:cNvContentPartPr/>
                <p14:nvPr/>
              </p14:nvContentPartPr>
              <p14:xfrm>
                <a:off x="9403292" y="4806123"/>
                <a:ext cx="231840" cy="273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8DCA625-F183-FF9E-FB4D-3006D4CAF25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94292" y="4797483"/>
                  <a:ext cx="249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49713A1-FAEB-88C0-F92B-AEC0C47D0198}"/>
                    </a:ext>
                  </a:extLst>
                </p14:cNvPr>
                <p14:cNvContentPartPr/>
                <p14:nvPr/>
              </p14:nvContentPartPr>
              <p14:xfrm>
                <a:off x="7939532" y="4786683"/>
                <a:ext cx="84960" cy="131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49713A1-FAEB-88C0-F92B-AEC0C47D019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30892" y="4777683"/>
                  <a:ext cx="102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9ADD8EC-18BC-9B08-DF69-FFC6AF285F40}"/>
                    </a:ext>
                  </a:extLst>
                </p14:cNvPr>
                <p14:cNvContentPartPr/>
                <p14:nvPr/>
              </p14:nvContentPartPr>
              <p14:xfrm>
                <a:off x="8750252" y="5557083"/>
                <a:ext cx="140760" cy="112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9ADD8EC-18BC-9B08-DF69-FFC6AF285F4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741252" y="5548443"/>
                  <a:ext cx="15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4E762BB-B578-958E-5B5F-17AE5AABDF9A}"/>
                    </a:ext>
                  </a:extLst>
                </p14:cNvPr>
                <p14:cNvContentPartPr/>
                <p14:nvPr/>
              </p14:nvContentPartPr>
              <p14:xfrm>
                <a:off x="9116732" y="5379963"/>
                <a:ext cx="299520" cy="351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4E762BB-B578-958E-5B5F-17AE5AABDF9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108092" y="5371323"/>
                  <a:ext cx="317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13891CA-3D45-39BC-5310-8DD9FF6C4F86}"/>
                    </a:ext>
                  </a:extLst>
                </p14:cNvPr>
                <p14:cNvContentPartPr/>
                <p14:nvPr/>
              </p14:nvContentPartPr>
              <p14:xfrm>
                <a:off x="9136892" y="5548083"/>
                <a:ext cx="235800" cy="36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13891CA-3D45-39BC-5310-8DD9FF6C4F8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127892" y="5539083"/>
                  <a:ext cx="253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53944FD-9D65-82E4-AA97-60555C4DDCF8}"/>
                    </a:ext>
                  </a:extLst>
                </p14:cNvPr>
                <p14:cNvContentPartPr/>
                <p14:nvPr/>
              </p14:nvContentPartPr>
              <p14:xfrm>
                <a:off x="9409412" y="5601003"/>
                <a:ext cx="175320" cy="87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53944FD-9D65-82E4-AA97-60555C4DDCF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400412" y="5592363"/>
                  <a:ext cx="192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39CBF9E-39FB-9128-7E55-3BCD12687715}"/>
                    </a:ext>
                  </a:extLst>
                </p14:cNvPr>
                <p14:cNvContentPartPr/>
                <p14:nvPr/>
              </p14:nvContentPartPr>
              <p14:xfrm>
                <a:off x="6315212" y="5649963"/>
                <a:ext cx="131760" cy="14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39CBF9E-39FB-9128-7E55-3BCD1268771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06572" y="5641323"/>
                  <a:ext cx="14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90F8ABD-1BF4-549F-BF7B-233F573C7221}"/>
                    </a:ext>
                  </a:extLst>
                </p14:cNvPr>
                <p14:cNvContentPartPr/>
                <p14:nvPr/>
              </p14:nvContentPartPr>
              <p14:xfrm>
                <a:off x="6587012" y="5644203"/>
                <a:ext cx="155520" cy="24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90F8ABD-1BF4-549F-BF7B-233F573C722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78012" y="5635563"/>
                  <a:ext cx="17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7A60F5A-383B-8F0A-EB8B-34027E6FA3C0}"/>
                    </a:ext>
                  </a:extLst>
                </p14:cNvPr>
                <p14:cNvContentPartPr/>
                <p14:nvPr/>
              </p14:nvContentPartPr>
              <p14:xfrm>
                <a:off x="6805172" y="5082603"/>
                <a:ext cx="182160" cy="538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7A60F5A-383B-8F0A-EB8B-34027E6FA3C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96172" y="5073963"/>
                  <a:ext cx="1998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66CFA18-9B90-772F-9022-4B397C589C21}"/>
                    </a:ext>
                  </a:extLst>
                </p14:cNvPr>
                <p14:cNvContentPartPr/>
                <p14:nvPr/>
              </p14:nvContentPartPr>
              <p14:xfrm>
                <a:off x="6825692" y="5065323"/>
                <a:ext cx="173880" cy="123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66CFA18-9B90-772F-9022-4B397C589C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816692" y="5056323"/>
                  <a:ext cx="191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7B8E111-E5BB-DFAA-E2C0-50A95FC9F1BC}"/>
                    </a:ext>
                  </a:extLst>
                </p14:cNvPr>
                <p14:cNvContentPartPr/>
                <p14:nvPr/>
              </p14:nvContentPartPr>
              <p14:xfrm>
                <a:off x="6014252" y="5104203"/>
                <a:ext cx="823320" cy="288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7B8E111-E5BB-DFAA-E2C0-50A95FC9F1B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05252" y="5095563"/>
                  <a:ext cx="8409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5E7F2849-C19F-C5AA-1D51-35F118E86632}"/>
              </a:ext>
            </a:extLst>
          </p:cNvPr>
          <p:cNvGrpSpPr/>
          <p:nvPr/>
        </p:nvGrpSpPr>
        <p:grpSpPr>
          <a:xfrm>
            <a:off x="2516132" y="5343243"/>
            <a:ext cx="725400" cy="313560"/>
            <a:chOff x="2516132" y="5343243"/>
            <a:chExt cx="7254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D634AA9-CBFB-B0B3-2403-429C5190D65B}"/>
                    </a:ext>
                  </a:extLst>
                </p14:cNvPr>
                <p14:cNvContentPartPr/>
                <p14:nvPr/>
              </p14:nvContentPartPr>
              <p14:xfrm>
                <a:off x="2516132" y="5343243"/>
                <a:ext cx="672840" cy="313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D634AA9-CBFB-B0B3-2403-429C5190D65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507492" y="5334603"/>
                  <a:ext cx="690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C3098E9-B89A-93AF-B6F1-F0C6B2EA53B4}"/>
                    </a:ext>
                  </a:extLst>
                </p14:cNvPr>
                <p14:cNvContentPartPr/>
                <p14:nvPr/>
              </p14:nvContentPartPr>
              <p14:xfrm>
                <a:off x="3071972" y="5347203"/>
                <a:ext cx="169560" cy="64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C3098E9-B89A-93AF-B6F1-F0C6B2EA53B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62972" y="5338203"/>
                  <a:ext cx="1872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B97F8733-14E6-A6D0-F368-98BA8EBA3B1D}"/>
              </a:ext>
            </a:extLst>
          </p:cNvPr>
          <p:cNvGrpSpPr/>
          <p:nvPr/>
        </p:nvGrpSpPr>
        <p:grpSpPr>
          <a:xfrm>
            <a:off x="148052" y="5481483"/>
            <a:ext cx="1753560" cy="433440"/>
            <a:chOff x="148052" y="5481483"/>
            <a:chExt cx="17535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4F6C7D3-0DFF-1AF5-45E6-290C0A4B0D77}"/>
                    </a:ext>
                  </a:extLst>
                </p14:cNvPr>
                <p14:cNvContentPartPr/>
                <p14:nvPr/>
              </p14:nvContentPartPr>
              <p14:xfrm>
                <a:off x="148052" y="5586963"/>
                <a:ext cx="713880" cy="327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4F6C7D3-0DFF-1AF5-45E6-290C0A4B0D7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9412" y="5578323"/>
                  <a:ext cx="731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CD2C72C-65B4-DC23-A6A8-51A633CD83C9}"/>
                    </a:ext>
                  </a:extLst>
                </p14:cNvPr>
                <p14:cNvContentPartPr/>
                <p14:nvPr/>
              </p14:nvContentPartPr>
              <p14:xfrm>
                <a:off x="238772" y="5521443"/>
                <a:ext cx="17640" cy="15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CD2C72C-65B4-DC23-A6A8-51A633CD83C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29772" y="5512803"/>
                  <a:ext cx="35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44960E2-AF0E-7409-B919-7DF9AF765BFF}"/>
                    </a:ext>
                  </a:extLst>
                </p14:cNvPr>
                <p14:cNvContentPartPr/>
                <p14:nvPr/>
              </p14:nvContentPartPr>
              <p14:xfrm>
                <a:off x="1126172" y="5481483"/>
                <a:ext cx="195120" cy="392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44960E2-AF0E-7409-B919-7DF9AF765BF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17532" y="5472843"/>
                  <a:ext cx="2127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1F3ED6D-3595-4FA6-089E-E9E1E2DC1285}"/>
                    </a:ext>
                  </a:extLst>
                </p14:cNvPr>
                <p14:cNvContentPartPr/>
                <p14:nvPr/>
              </p14:nvContentPartPr>
              <p14:xfrm>
                <a:off x="1603892" y="5484003"/>
                <a:ext cx="297720" cy="365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1F3ED6D-3595-4FA6-089E-E9E1E2DC128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95252" y="5475363"/>
                  <a:ext cx="31536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D1EAFC4-E89E-BCCC-D982-923992F10270}"/>
              </a:ext>
            </a:extLst>
          </p:cNvPr>
          <p:cNvGrpSpPr/>
          <p:nvPr/>
        </p:nvGrpSpPr>
        <p:grpSpPr>
          <a:xfrm>
            <a:off x="10755812" y="2459283"/>
            <a:ext cx="1419120" cy="778680"/>
            <a:chOff x="10755812" y="2459283"/>
            <a:chExt cx="141912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3532F6B-9E39-908F-15E2-0C2379540572}"/>
                    </a:ext>
                  </a:extLst>
                </p14:cNvPr>
                <p14:cNvContentPartPr/>
                <p14:nvPr/>
              </p14:nvContentPartPr>
              <p14:xfrm>
                <a:off x="10755812" y="2894523"/>
                <a:ext cx="97560" cy="187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3532F6B-9E39-908F-15E2-0C237954057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747172" y="2885523"/>
                  <a:ext cx="115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CAA2173-A96E-17BD-B6E3-0A67EC72FE3A}"/>
                    </a:ext>
                  </a:extLst>
                </p14:cNvPr>
                <p14:cNvContentPartPr/>
                <p14:nvPr/>
              </p14:nvContentPartPr>
              <p14:xfrm>
                <a:off x="11011412" y="2465403"/>
                <a:ext cx="210240" cy="312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CAA2173-A96E-17BD-B6E3-0A67EC72FE3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002772" y="2456403"/>
                  <a:ext cx="227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7D57F24-7F7E-1F29-7856-73D59BBDE696}"/>
                    </a:ext>
                  </a:extLst>
                </p14:cNvPr>
                <p14:cNvContentPartPr/>
                <p14:nvPr/>
              </p14:nvContentPartPr>
              <p14:xfrm>
                <a:off x="11242532" y="2459283"/>
                <a:ext cx="757080" cy="399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7D57F24-7F7E-1F29-7856-73D59BBDE69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233532" y="2450283"/>
                  <a:ext cx="774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E926D1C-2804-2BA8-BD55-343A5C05CC32}"/>
                    </a:ext>
                  </a:extLst>
                </p14:cNvPr>
                <p14:cNvContentPartPr/>
                <p14:nvPr/>
              </p14:nvContentPartPr>
              <p14:xfrm>
                <a:off x="11083052" y="3040683"/>
                <a:ext cx="19800" cy="921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E926D1C-2804-2BA8-BD55-343A5C05CC3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074052" y="3031683"/>
                  <a:ext cx="37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BDD17BA-81CF-2E74-EDC3-D85620F032C6}"/>
                    </a:ext>
                  </a:extLst>
                </p14:cNvPr>
                <p14:cNvContentPartPr/>
                <p14:nvPr/>
              </p14:nvContentPartPr>
              <p14:xfrm>
                <a:off x="11107532" y="2979843"/>
                <a:ext cx="23040" cy="3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BDD17BA-81CF-2E74-EDC3-D85620F032C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98532" y="2970843"/>
                  <a:ext cx="40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144A790-E775-8B45-9333-E077EC008D38}"/>
                    </a:ext>
                  </a:extLst>
                </p14:cNvPr>
                <p14:cNvContentPartPr/>
                <p14:nvPr/>
              </p14:nvContentPartPr>
              <p14:xfrm>
                <a:off x="11182412" y="2860323"/>
                <a:ext cx="163080" cy="2383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144A790-E775-8B45-9333-E077EC008D3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173772" y="2851323"/>
                  <a:ext cx="18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E02265D-F1A6-411C-8D0F-44EDBA251A8C}"/>
                    </a:ext>
                  </a:extLst>
                </p14:cNvPr>
                <p14:cNvContentPartPr/>
                <p14:nvPr/>
              </p14:nvContentPartPr>
              <p14:xfrm>
                <a:off x="11437292" y="2924043"/>
                <a:ext cx="190080" cy="313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E02265D-F1A6-411C-8D0F-44EDBA251A8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428292" y="2915403"/>
                  <a:ext cx="207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AD66840-1AA8-B856-439C-3AB6F9706473}"/>
                    </a:ext>
                  </a:extLst>
                </p14:cNvPr>
                <p14:cNvContentPartPr/>
                <p14:nvPr/>
              </p14:nvContentPartPr>
              <p14:xfrm>
                <a:off x="11614412" y="3023043"/>
                <a:ext cx="177120" cy="146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AD66840-1AA8-B856-439C-3AB6F970647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605772" y="3014043"/>
                  <a:ext cx="194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76C44D5-65A8-7036-BF9B-BFC8A335AE4B}"/>
                    </a:ext>
                  </a:extLst>
                </p14:cNvPr>
                <p14:cNvContentPartPr/>
                <p14:nvPr/>
              </p14:nvContentPartPr>
              <p14:xfrm>
                <a:off x="11898092" y="3010803"/>
                <a:ext cx="276840" cy="169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76C44D5-65A8-7036-BF9B-BFC8A335AE4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889092" y="3002163"/>
                  <a:ext cx="29448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B874F497-1B14-B100-90E8-7344E1DA92B7}"/>
                  </a:ext>
                </a:extLst>
              </p14:cNvPr>
              <p14:cNvContentPartPr/>
              <p14:nvPr/>
            </p14:nvContentPartPr>
            <p14:xfrm>
              <a:off x="276932" y="6152163"/>
              <a:ext cx="42120" cy="27072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B874F497-1B14-B100-90E8-7344E1DA92B7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67932" y="6143523"/>
                <a:ext cx="597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CDA38A3F-E037-C7CF-49E3-7034512AFB9A}"/>
                  </a:ext>
                </a:extLst>
              </p14:cNvPr>
              <p14:cNvContentPartPr/>
              <p14:nvPr/>
            </p14:nvContentPartPr>
            <p14:xfrm>
              <a:off x="461612" y="6177723"/>
              <a:ext cx="97200" cy="2610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CDA38A3F-E037-C7CF-49E3-7034512AFB9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52612" y="6169083"/>
                <a:ext cx="114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F17ED0A7-85CF-85D6-F7CB-E95083C2F53F}"/>
                  </a:ext>
                </a:extLst>
              </p14:cNvPr>
              <p14:cNvContentPartPr/>
              <p14:nvPr/>
            </p14:nvContentPartPr>
            <p14:xfrm>
              <a:off x="388532" y="6345483"/>
              <a:ext cx="219600" cy="327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F17ED0A7-85CF-85D6-F7CB-E95083C2F53F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79532" y="6336843"/>
                <a:ext cx="237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63C38AF-961B-F904-02ED-CA5FA379A4BF}"/>
                  </a:ext>
                </a:extLst>
              </p14:cNvPr>
              <p14:cNvContentPartPr/>
              <p14:nvPr/>
            </p14:nvContentPartPr>
            <p14:xfrm>
              <a:off x="787412" y="6181323"/>
              <a:ext cx="210240" cy="234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63C38AF-961B-F904-02ED-CA5FA379A4BF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778412" y="6172323"/>
                <a:ext cx="227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E3D9085-6E1C-06C5-305A-0E43081D7FBD}"/>
                  </a:ext>
                </a:extLst>
              </p14:cNvPr>
              <p14:cNvContentPartPr/>
              <p14:nvPr/>
            </p14:nvContentPartPr>
            <p14:xfrm>
              <a:off x="1063532" y="6261243"/>
              <a:ext cx="251280" cy="18108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E3D9085-6E1C-06C5-305A-0E43081D7FBD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054892" y="6252243"/>
                <a:ext cx="268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AF9E8A40-E0FE-2626-A6DB-67B0FE6DDCFB}"/>
                  </a:ext>
                </a:extLst>
              </p14:cNvPr>
              <p14:cNvContentPartPr/>
              <p14:nvPr/>
            </p14:nvContentPartPr>
            <p14:xfrm>
              <a:off x="1440812" y="6300123"/>
              <a:ext cx="131040" cy="14328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AF9E8A40-E0FE-2626-A6DB-67B0FE6DDCF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432172" y="6291123"/>
                <a:ext cx="148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39EEED80-DAF8-5CB2-7F68-F0BE68897F93}"/>
                  </a:ext>
                </a:extLst>
              </p14:cNvPr>
              <p14:cNvContentPartPr/>
              <p14:nvPr/>
            </p14:nvContentPartPr>
            <p14:xfrm>
              <a:off x="1621532" y="6438723"/>
              <a:ext cx="153000" cy="1328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39EEED80-DAF8-5CB2-7F68-F0BE68897F93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612892" y="6429723"/>
                <a:ext cx="17064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1BFB140B-8104-54D1-2FC3-81CED663EF7F}"/>
              </a:ext>
            </a:extLst>
          </p:cNvPr>
          <p:cNvGrpSpPr/>
          <p:nvPr/>
        </p:nvGrpSpPr>
        <p:grpSpPr>
          <a:xfrm>
            <a:off x="2088452" y="5789643"/>
            <a:ext cx="3807720" cy="1063440"/>
            <a:chOff x="2088452" y="5789643"/>
            <a:chExt cx="380772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2CD71C1-AFD2-EA6C-588B-6A4B10A6A996}"/>
                    </a:ext>
                  </a:extLst>
                </p14:cNvPr>
                <p14:cNvContentPartPr/>
                <p14:nvPr/>
              </p14:nvContentPartPr>
              <p14:xfrm>
                <a:off x="2088452" y="6139203"/>
                <a:ext cx="168840" cy="2905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2CD71C1-AFD2-EA6C-588B-6A4B10A6A99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079452" y="6130203"/>
                  <a:ext cx="186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746F299-A11C-2DB4-1752-7F89AFB3EFFF}"/>
                    </a:ext>
                  </a:extLst>
                </p14:cNvPr>
                <p14:cNvContentPartPr/>
                <p14:nvPr/>
              </p14:nvContentPartPr>
              <p14:xfrm>
                <a:off x="2322812" y="6015723"/>
                <a:ext cx="38880" cy="143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746F299-A11C-2DB4-1752-7F89AFB3EFF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313812" y="6007083"/>
                  <a:ext cx="5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29FD4E5-C827-61FC-5E19-76D6096BA2B4}"/>
                    </a:ext>
                  </a:extLst>
                </p14:cNvPr>
                <p14:cNvContentPartPr/>
                <p14:nvPr/>
              </p14:nvContentPartPr>
              <p14:xfrm>
                <a:off x="2316332" y="6440883"/>
                <a:ext cx="175320" cy="167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29FD4E5-C827-61FC-5E19-76D6096BA2B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307332" y="6431883"/>
                  <a:ext cx="192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ACDF038-6766-A075-8919-6A7012C70EF7}"/>
                    </a:ext>
                  </a:extLst>
                </p14:cNvPr>
                <p14:cNvContentPartPr/>
                <p14:nvPr/>
              </p14:nvContentPartPr>
              <p14:xfrm>
                <a:off x="2594972" y="6482283"/>
                <a:ext cx="90000" cy="1540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ACDF038-6766-A075-8919-6A7012C70EF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586332" y="6473283"/>
                  <a:ext cx="107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AEC915E-5E03-A672-D2E5-02A0720394EB}"/>
                    </a:ext>
                  </a:extLst>
                </p14:cNvPr>
                <p14:cNvContentPartPr/>
                <p14:nvPr/>
              </p14:nvContentPartPr>
              <p14:xfrm>
                <a:off x="2691452" y="6555363"/>
                <a:ext cx="158400" cy="99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AEC915E-5E03-A672-D2E5-02A0720394E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682812" y="6546363"/>
                  <a:ext cx="17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4DC9F43-61E1-350B-7245-129457EB4DBA}"/>
                    </a:ext>
                  </a:extLst>
                </p14:cNvPr>
                <p14:cNvContentPartPr/>
                <p14:nvPr/>
              </p14:nvContentPartPr>
              <p14:xfrm>
                <a:off x="2666612" y="6517203"/>
                <a:ext cx="218160" cy="159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4DC9F43-61E1-350B-7245-129457EB4DB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657972" y="6508203"/>
                  <a:ext cx="235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281940B-B483-AA30-5112-3B201D48A792}"/>
                    </a:ext>
                  </a:extLst>
                </p14:cNvPr>
                <p14:cNvContentPartPr/>
                <p14:nvPr/>
              </p14:nvContentPartPr>
              <p14:xfrm>
                <a:off x="2982692" y="6225243"/>
                <a:ext cx="199440" cy="2289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281940B-B483-AA30-5112-3B201D48A79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73692" y="6216603"/>
                  <a:ext cx="21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ABBA7B0-799B-B750-E982-0EA5C42DC228}"/>
                    </a:ext>
                  </a:extLst>
                </p14:cNvPr>
                <p14:cNvContentPartPr/>
                <p14:nvPr/>
              </p14:nvContentPartPr>
              <p14:xfrm>
                <a:off x="3422252" y="6103203"/>
                <a:ext cx="189360" cy="336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ABBA7B0-799B-B750-E982-0EA5C42DC22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13612" y="6094563"/>
                  <a:ext cx="207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A20F8A3-F140-5BB2-253C-5B32D3937B03}"/>
                    </a:ext>
                  </a:extLst>
                </p14:cNvPr>
                <p14:cNvContentPartPr/>
                <p14:nvPr/>
              </p14:nvContentPartPr>
              <p14:xfrm>
                <a:off x="3679292" y="5960283"/>
                <a:ext cx="37800" cy="1540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A20F8A3-F140-5BB2-253C-5B32D3937B0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670292" y="5951283"/>
                  <a:ext cx="55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376AB89-CBFB-A05D-C324-41B1B04FE9CA}"/>
                    </a:ext>
                  </a:extLst>
                </p14:cNvPr>
                <p14:cNvContentPartPr/>
                <p14:nvPr/>
              </p14:nvContentPartPr>
              <p14:xfrm>
                <a:off x="3753092" y="5947323"/>
                <a:ext cx="50040" cy="185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376AB89-CBFB-A05D-C324-41B1B04FE9C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744092" y="5938683"/>
                  <a:ext cx="67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615173E-2745-FCC5-CD25-E3259198804D}"/>
                    </a:ext>
                  </a:extLst>
                </p14:cNvPr>
                <p14:cNvContentPartPr/>
                <p14:nvPr/>
              </p14:nvContentPartPr>
              <p14:xfrm>
                <a:off x="3650132" y="6443763"/>
                <a:ext cx="178560" cy="163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615173E-2745-FCC5-CD25-E3259198804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41492" y="6435123"/>
                  <a:ext cx="196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510233A-D065-44B5-E9D1-BECBD8097F1F}"/>
                    </a:ext>
                  </a:extLst>
                </p14:cNvPr>
                <p14:cNvContentPartPr/>
                <p14:nvPr/>
              </p14:nvContentPartPr>
              <p14:xfrm>
                <a:off x="3912212" y="6441243"/>
                <a:ext cx="317160" cy="1915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510233A-D065-44B5-E9D1-BECBD8097F1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903572" y="6432603"/>
                  <a:ext cx="33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E59C51A-CB74-35CF-860B-7BEB7B2145EC}"/>
                    </a:ext>
                  </a:extLst>
                </p14:cNvPr>
                <p14:cNvContentPartPr/>
                <p14:nvPr/>
              </p14:nvContentPartPr>
              <p14:xfrm>
                <a:off x="4068452" y="6455283"/>
                <a:ext cx="181800" cy="191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E59C51A-CB74-35CF-860B-7BEB7B2145E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059452" y="6446643"/>
                  <a:ext cx="19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A479C52-D901-6C14-51B3-5DAF6D674488}"/>
                    </a:ext>
                  </a:extLst>
                </p14:cNvPr>
                <p14:cNvContentPartPr/>
                <p14:nvPr/>
              </p14:nvContentPartPr>
              <p14:xfrm>
                <a:off x="3210932" y="5789643"/>
                <a:ext cx="1244880" cy="10634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A479C52-D901-6C14-51B3-5DAF6D67448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202292" y="5780643"/>
                  <a:ext cx="126252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E8BF650-45B1-5F8D-0C35-B4BC53F1E837}"/>
                    </a:ext>
                  </a:extLst>
                </p14:cNvPr>
                <p14:cNvContentPartPr/>
                <p14:nvPr/>
              </p14:nvContentPartPr>
              <p14:xfrm>
                <a:off x="4391372" y="6123020"/>
                <a:ext cx="296280" cy="73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E8BF650-45B1-5F8D-0C35-B4BC53F1E83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382732" y="6114020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BB4ABF1-BF62-AA87-8924-775E800AE17C}"/>
                    </a:ext>
                  </a:extLst>
                </p14:cNvPr>
                <p14:cNvContentPartPr/>
                <p14:nvPr/>
              </p14:nvContentPartPr>
              <p14:xfrm>
                <a:off x="4383092" y="6123380"/>
                <a:ext cx="128160" cy="806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BB4ABF1-BF62-AA87-8924-775E800AE17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374092" y="6114380"/>
                  <a:ext cx="145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78ACF0C-AD04-32BC-E75F-896B97826240}"/>
                    </a:ext>
                  </a:extLst>
                </p14:cNvPr>
                <p14:cNvContentPartPr/>
                <p14:nvPr/>
              </p14:nvContentPartPr>
              <p14:xfrm>
                <a:off x="4874132" y="5904500"/>
                <a:ext cx="46080" cy="206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78ACF0C-AD04-32BC-E75F-896B9782624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865492" y="5895500"/>
                  <a:ext cx="63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C904DBB-9223-823C-18FB-4F0E48468737}"/>
                    </a:ext>
                  </a:extLst>
                </p14:cNvPr>
                <p14:cNvContentPartPr/>
                <p14:nvPr/>
              </p14:nvContentPartPr>
              <p14:xfrm>
                <a:off x="4781972" y="5975420"/>
                <a:ext cx="199080" cy="856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C904DBB-9223-823C-18FB-4F0E4846873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772972" y="5966420"/>
                  <a:ext cx="21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29A633E-26A6-21AE-24D1-96E8EC4E885A}"/>
                    </a:ext>
                  </a:extLst>
                </p14:cNvPr>
                <p14:cNvContentPartPr/>
                <p14:nvPr/>
              </p14:nvContentPartPr>
              <p14:xfrm>
                <a:off x="5002652" y="5895860"/>
                <a:ext cx="56160" cy="2350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29A633E-26A6-21AE-24D1-96E8EC4E885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994012" y="5887220"/>
                  <a:ext cx="73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E1495B5-DFA1-63C1-4D89-487ECE0CE67F}"/>
                    </a:ext>
                  </a:extLst>
                </p14:cNvPr>
                <p14:cNvContentPartPr/>
                <p14:nvPr/>
              </p14:nvContentPartPr>
              <p14:xfrm>
                <a:off x="5097332" y="5986220"/>
                <a:ext cx="128880" cy="1429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E1495B5-DFA1-63C1-4D89-487ECE0CE67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088332" y="5977220"/>
                  <a:ext cx="14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C4DCC7F-1D82-14B4-1F87-8297C61D2599}"/>
                    </a:ext>
                  </a:extLst>
                </p14:cNvPr>
                <p14:cNvContentPartPr/>
                <p14:nvPr/>
              </p14:nvContentPartPr>
              <p14:xfrm>
                <a:off x="5255372" y="6015740"/>
                <a:ext cx="109080" cy="1058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C4DCC7F-1D82-14B4-1F87-8297C61D259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246732" y="6006740"/>
                  <a:ext cx="12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E319CE7-853C-F0B4-BFF3-1F69297B0784}"/>
                    </a:ext>
                  </a:extLst>
                </p14:cNvPr>
                <p14:cNvContentPartPr/>
                <p14:nvPr/>
              </p14:nvContentPartPr>
              <p14:xfrm>
                <a:off x="5548772" y="5946620"/>
                <a:ext cx="73800" cy="167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E319CE7-853C-F0B4-BFF3-1F69297B078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540132" y="5937980"/>
                  <a:ext cx="9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26FA802-749F-DD33-C3E8-D8B4A9DA078C}"/>
                    </a:ext>
                  </a:extLst>
                </p14:cNvPr>
                <p14:cNvContentPartPr/>
                <p14:nvPr/>
              </p14:nvContentPartPr>
              <p14:xfrm>
                <a:off x="5680892" y="5943740"/>
                <a:ext cx="92520" cy="1893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26FA802-749F-DD33-C3E8-D8B4A9DA078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72252" y="5935100"/>
                  <a:ext cx="110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EFDC004-22D4-02F8-C6A4-24E12E6C7C0C}"/>
                    </a:ext>
                  </a:extLst>
                </p14:cNvPr>
                <p14:cNvContentPartPr/>
                <p14:nvPr/>
              </p14:nvContentPartPr>
              <p14:xfrm>
                <a:off x="5801492" y="5968580"/>
                <a:ext cx="94680" cy="1191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EFDC004-22D4-02F8-C6A4-24E12E6C7C0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792852" y="5959940"/>
                  <a:ext cx="1123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8105CD0D-4F8D-7636-3533-4AED7E17BCD8}"/>
              </a:ext>
            </a:extLst>
          </p:cNvPr>
          <p:cNvGrpSpPr/>
          <p:nvPr/>
        </p:nvGrpSpPr>
        <p:grpSpPr>
          <a:xfrm>
            <a:off x="4736612" y="6380780"/>
            <a:ext cx="1150560" cy="263160"/>
            <a:chOff x="4736612" y="6380780"/>
            <a:chExt cx="11505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520A028-C019-52BD-B64A-98323DD24B45}"/>
                    </a:ext>
                  </a:extLst>
                </p14:cNvPr>
                <p14:cNvContentPartPr/>
                <p14:nvPr/>
              </p14:nvContentPartPr>
              <p14:xfrm>
                <a:off x="4772612" y="6380780"/>
                <a:ext cx="53640" cy="2138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520A028-C019-52BD-B64A-98323DD24B4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763972" y="6371780"/>
                  <a:ext cx="71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A160FA9-F8C3-448D-A0C8-10B19DEEB5E6}"/>
                    </a:ext>
                  </a:extLst>
                </p14:cNvPr>
                <p14:cNvContentPartPr/>
                <p14:nvPr/>
              </p14:nvContentPartPr>
              <p14:xfrm>
                <a:off x="4736612" y="6455660"/>
                <a:ext cx="144720" cy="55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A160FA9-F8C3-448D-A0C8-10B19DEEB5E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27612" y="6447020"/>
                  <a:ext cx="162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86F5F3C-D931-C6A4-E46E-DB5AA7E8CB07}"/>
                    </a:ext>
                  </a:extLst>
                </p14:cNvPr>
                <p14:cNvContentPartPr/>
                <p14:nvPr/>
              </p14:nvContentPartPr>
              <p14:xfrm>
                <a:off x="4944692" y="6387620"/>
                <a:ext cx="101880" cy="2325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86F5F3C-D931-C6A4-E46E-DB5AA7E8CB0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935692" y="6378980"/>
                  <a:ext cx="119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A92FE51-FA9B-183C-94D6-E7E7D9070F33}"/>
                    </a:ext>
                  </a:extLst>
                </p14:cNvPr>
                <p14:cNvContentPartPr/>
                <p14:nvPr/>
              </p14:nvContentPartPr>
              <p14:xfrm>
                <a:off x="5078972" y="6471140"/>
                <a:ext cx="14400" cy="101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A92FE51-FA9B-183C-94D6-E7E7D9070F3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070332" y="6462500"/>
                  <a:ext cx="3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89F7595-4AF8-31F0-8071-46BFF6C6E3C5}"/>
                    </a:ext>
                  </a:extLst>
                </p14:cNvPr>
                <p14:cNvContentPartPr/>
                <p14:nvPr/>
              </p14:nvContentPartPr>
              <p14:xfrm>
                <a:off x="5101292" y="6419660"/>
                <a:ext cx="165240" cy="2188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89F7595-4AF8-31F0-8071-46BFF6C6E3C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092292" y="6411020"/>
                  <a:ext cx="182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BDE95CA-88FF-9FF7-A127-1CB9DF488E25}"/>
                    </a:ext>
                  </a:extLst>
                </p14:cNvPr>
                <p14:cNvContentPartPr/>
                <p14:nvPr/>
              </p14:nvContentPartPr>
              <p14:xfrm>
                <a:off x="5413412" y="6475820"/>
                <a:ext cx="83880" cy="1674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BDE95CA-88FF-9FF7-A127-1CB9DF488E2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404412" y="6467180"/>
                  <a:ext cx="101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1C194B7-ECD6-3A28-7ED4-F9E4DAC18979}"/>
                    </a:ext>
                  </a:extLst>
                </p14:cNvPr>
                <p14:cNvContentPartPr/>
                <p14:nvPr/>
              </p14:nvContentPartPr>
              <p14:xfrm>
                <a:off x="5544092" y="6509660"/>
                <a:ext cx="82800" cy="1278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1C194B7-ECD6-3A28-7ED4-F9E4DAC1897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35092" y="6501020"/>
                  <a:ext cx="100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985A083-66C3-8458-AAE6-E8C1F9C5F74E}"/>
                    </a:ext>
                  </a:extLst>
                </p14:cNvPr>
                <p14:cNvContentPartPr/>
                <p14:nvPr/>
              </p14:nvContentPartPr>
              <p14:xfrm>
                <a:off x="5662532" y="6511100"/>
                <a:ext cx="224640" cy="1328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985A083-66C3-8458-AAE6-E8C1F9C5F74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53892" y="6502460"/>
                  <a:ext cx="2422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CAF54B1D-43B7-5BC3-7015-09074A8B4581}"/>
              </a:ext>
            </a:extLst>
          </p:cNvPr>
          <p:cNvGrpSpPr/>
          <p:nvPr/>
        </p:nvGrpSpPr>
        <p:grpSpPr>
          <a:xfrm>
            <a:off x="10313012" y="4807220"/>
            <a:ext cx="1546560" cy="491400"/>
            <a:chOff x="10313012" y="4807220"/>
            <a:chExt cx="15465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DCCA5501-B081-06C1-42B4-2F23534D9423}"/>
                    </a:ext>
                  </a:extLst>
                </p14:cNvPr>
                <p14:cNvContentPartPr/>
                <p14:nvPr/>
              </p14:nvContentPartPr>
              <p14:xfrm>
                <a:off x="10313012" y="4811900"/>
                <a:ext cx="569520" cy="3412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DCCA5501-B081-06C1-42B4-2F23534D942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304372" y="4802900"/>
                  <a:ext cx="5871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A3FF72C-5AAD-CCBA-C208-6BA5719B49C6}"/>
                    </a:ext>
                  </a:extLst>
                </p14:cNvPr>
                <p14:cNvContentPartPr/>
                <p14:nvPr/>
              </p14:nvContentPartPr>
              <p14:xfrm>
                <a:off x="10917812" y="4807220"/>
                <a:ext cx="941760" cy="4914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A3FF72C-5AAD-CCBA-C208-6BA5719B49C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908812" y="4798220"/>
                  <a:ext cx="959400" cy="50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856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E929F6-47FD-BA77-0EB7-89180C6B1244}"/>
              </a:ext>
            </a:extLst>
          </p:cNvPr>
          <p:cNvGrpSpPr/>
          <p:nvPr/>
        </p:nvGrpSpPr>
        <p:grpSpPr>
          <a:xfrm>
            <a:off x="350372" y="208203"/>
            <a:ext cx="1182240" cy="855000"/>
            <a:chOff x="350372" y="208203"/>
            <a:chExt cx="118224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4B3DB1-411D-FF47-725E-D7BDEF872004}"/>
                    </a:ext>
                  </a:extLst>
                </p14:cNvPr>
                <p14:cNvContentPartPr/>
                <p14:nvPr/>
              </p14:nvContentPartPr>
              <p14:xfrm>
                <a:off x="509132" y="208203"/>
                <a:ext cx="224280" cy="406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4B3DB1-411D-FF47-725E-D7BDEF8720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132" y="199203"/>
                  <a:ext cx="2419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D8A500-EDA8-E540-1C32-B1804B466A82}"/>
                    </a:ext>
                  </a:extLst>
                </p14:cNvPr>
                <p14:cNvContentPartPr/>
                <p14:nvPr/>
              </p14:nvContentPartPr>
              <p14:xfrm>
                <a:off x="768692" y="622203"/>
                <a:ext cx="181800" cy="8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D8A500-EDA8-E540-1C32-B1804B466A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0052" y="613203"/>
                  <a:ext cx="19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9FC481-BECC-A69B-6C95-3E85A742BBCE}"/>
                    </a:ext>
                  </a:extLst>
                </p14:cNvPr>
                <p14:cNvContentPartPr/>
                <p14:nvPr/>
              </p14:nvContentPartPr>
              <p14:xfrm>
                <a:off x="1023932" y="517443"/>
                <a:ext cx="20880" cy="174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9FC481-BECC-A69B-6C95-3E85A742BB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4932" y="508803"/>
                  <a:ext cx="3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A4B6B8-F98D-9DFF-4522-4B2B6504EC11}"/>
                    </a:ext>
                  </a:extLst>
                </p14:cNvPr>
                <p14:cNvContentPartPr/>
                <p14:nvPr/>
              </p14:nvContentPartPr>
              <p14:xfrm>
                <a:off x="1091612" y="648123"/>
                <a:ext cx="136800" cy="87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A4B6B8-F98D-9DFF-4522-4B2B6504EC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2972" y="639483"/>
                  <a:ext cx="154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8348BD-DD50-3903-2079-7D9EEE3F67F8}"/>
                    </a:ext>
                  </a:extLst>
                </p14:cNvPr>
                <p14:cNvContentPartPr/>
                <p14:nvPr/>
              </p14:nvContentPartPr>
              <p14:xfrm>
                <a:off x="350372" y="283443"/>
                <a:ext cx="1182240" cy="77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8348BD-DD50-3903-2079-7D9EEE3F67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732" y="274803"/>
                  <a:ext cx="1199880" cy="79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CFB41D-B4D5-894D-476F-663B8381C599}"/>
              </a:ext>
            </a:extLst>
          </p:cNvPr>
          <p:cNvGrpSpPr/>
          <p:nvPr/>
        </p:nvGrpSpPr>
        <p:grpSpPr>
          <a:xfrm>
            <a:off x="2583452" y="670083"/>
            <a:ext cx="598680" cy="479160"/>
            <a:chOff x="2583452" y="670083"/>
            <a:chExt cx="5986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67EF8B-C89B-FC4E-2F43-A007595A9607}"/>
                    </a:ext>
                  </a:extLst>
                </p14:cNvPr>
                <p14:cNvContentPartPr/>
                <p14:nvPr/>
              </p14:nvContentPartPr>
              <p14:xfrm>
                <a:off x="2583452" y="670083"/>
                <a:ext cx="153000" cy="335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67EF8B-C89B-FC4E-2F43-A007595A96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4452" y="661443"/>
                  <a:ext cx="170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537010-D366-EA72-79C9-F52233EFCAF7}"/>
                    </a:ext>
                  </a:extLst>
                </p14:cNvPr>
                <p14:cNvContentPartPr/>
                <p14:nvPr/>
              </p14:nvContentPartPr>
              <p14:xfrm>
                <a:off x="2777852" y="991923"/>
                <a:ext cx="168480" cy="137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537010-D366-EA72-79C9-F52233EFCA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8852" y="983283"/>
                  <a:ext cx="18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7C4A89-43C3-6CA1-1CE6-F99931C88D4C}"/>
                    </a:ext>
                  </a:extLst>
                </p14:cNvPr>
                <p14:cNvContentPartPr/>
                <p14:nvPr/>
              </p14:nvContentPartPr>
              <p14:xfrm>
                <a:off x="3022652" y="944763"/>
                <a:ext cx="24840" cy="14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7C4A89-43C3-6CA1-1CE6-F99931C88D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4012" y="936123"/>
                  <a:ext cx="42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C51BD7-8AC7-7E7E-0488-E71A15CE4118}"/>
                    </a:ext>
                  </a:extLst>
                </p14:cNvPr>
                <p14:cNvContentPartPr/>
                <p14:nvPr/>
              </p14:nvContentPartPr>
              <p14:xfrm>
                <a:off x="3120212" y="1027203"/>
                <a:ext cx="61920" cy="12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C51BD7-8AC7-7E7E-0488-E71A15CE41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1572" y="1018203"/>
                  <a:ext cx="7956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819B7B-3632-8CC4-DC54-5BCD5111F271}"/>
                  </a:ext>
                </a:extLst>
              </p14:cNvPr>
              <p14:cNvContentPartPr/>
              <p14:nvPr/>
            </p14:nvContentPartPr>
            <p14:xfrm>
              <a:off x="3645812" y="744603"/>
              <a:ext cx="178200" cy="29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819B7B-3632-8CC4-DC54-5BCD5111F2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36812" y="735603"/>
                <a:ext cx="19584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FD714CB-4A19-429B-233B-E6A8A1232395}"/>
              </a:ext>
            </a:extLst>
          </p:cNvPr>
          <p:cNvGrpSpPr/>
          <p:nvPr/>
        </p:nvGrpSpPr>
        <p:grpSpPr>
          <a:xfrm>
            <a:off x="4236932" y="460563"/>
            <a:ext cx="1367640" cy="475920"/>
            <a:chOff x="4236932" y="460563"/>
            <a:chExt cx="13676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8DF0DF-F2D9-31C0-15AC-E1944B3AFFB7}"/>
                    </a:ext>
                  </a:extLst>
                </p14:cNvPr>
                <p14:cNvContentPartPr/>
                <p14:nvPr/>
              </p14:nvContentPartPr>
              <p14:xfrm>
                <a:off x="4236932" y="460563"/>
                <a:ext cx="1367640" cy="47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8DF0DF-F2D9-31C0-15AC-E1944B3AFF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28292" y="451923"/>
                  <a:ext cx="13852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7B7C5F-2F5A-F06C-D8B2-875F912FDEF0}"/>
                    </a:ext>
                  </a:extLst>
                </p14:cNvPr>
                <p14:cNvContentPartPr/>
                <p14:nvPr/>
              </p14:nvContentPartPr>
              <p14:xfrm>
                <a:off x="4886372" y="590523"/>
                <a:ext cx="404280" cy="6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7B7C5F-2F5A-F06C-D8B2-875F912FDE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7732" y="581523"/>
                  <a:ext cx="4219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3ABFBF7-C3C8-7E1D-CF67-B155E1F4CA42}"/>
                  </a:ext>
                </a:extLst>
              </p14:cNvPr>
              <p14:cNvContentPartPr/>
              <p14:nvPr/>
            </p14:nvContentPartPr>
            <p14:xfrm>
              <a:off x="5922452" y="595923"/>
              <a:ext cx="945720" cy="24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3ABFBF7-C3C8-7E1D-CF67-B155E1F4CA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13812" y="587283"/>
                <a:ext cx="9633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804621D-99D3-BC49-3AD1-DFB5D1CAA6A9}"/>
              </a:ext>
            </a:extLst>
          </p:cNvPr>
          <p:cNvGrpSpPr/>
          <p:nvPr/>
        </p:nvGrpSpPr>
        <p:grpSpPr>
          <a:xfrm>
            <a:off x="7030892" y="419523"/>
            <a:ext cx="1241640" cy="556200"/>
            <a:chOff x="7030892" y="419523"/>
            <a:chExt cx="12416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273EB4-37CB-C4F3-9164-8D9B1E160399}"/>
                    </a:ext>
                  </a:extLst>
                </p14:cNvPr>
                <p14:cNvContentPartPr/>
                <p14:nvPr/>
              </p14:nvContentPartPr>
              <p14:xfrm>
                <a:off x="7030892" y="419523"/>
                <a:ext cx="1227600" cy="55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273EB4-37CB-C4F3-9164-8D9B1E1603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21892" y="410523"/>
                  <a:ext cx="12452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BDD6CF-D76F-D71D-4C65-73E4FCE65F98}"/>
                    </a:ext>
                  </a:extLst>
                </p14:cNvPr>
                <p14:cNvContentPartPr/>
                <p14:nvPr/>
              </p14:nvContentPartPr>
              <p14:xfrm>
                <a:off x="8081372" y="597003"/>
                <a:ext cx="191160" cy="2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BDD6CF-D76F-D71D-4C65-73E4FCE65F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72372" y="588363"/>
                  <a:ext cx="2088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309126-768C-A2A8-803E-AC89B731E079}"/>
              </a:ext>
            </a:extLst>
          </p:cNvPr>
          <p:cNvGrpSpPr/>
          <p:nvPr/>
        </p:nvGrpSpPr>
        <p:grpSpPr>
          <a:xfrm>
            <a:off x="2017172" y="159243"/>
            <a:ext cx="1699920" cy="260280"/>
            <a:chOff x="2017172" y="159243"/>
            <a:chExt cx="16999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8D0207-223D-7777-6ADE-9841167ADCEF}"/>
                    </a:ext>
                  </a:extLst>
                </p14:cNvPr>
                <p14:cNvContentPartPr/>
                <p14:nvPr/>
              </p14:nvContentPartPr>
              <p14:xfrm>
                <a:off x="2017172" y="207483"/>
                <a:ext cx="19620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8D0207-223D-7777-6ADE-9841167ADC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08172" y="198483"/>
                  <a:ext cx="21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92B7B4-D429-B716-1383-4408D34FA767}"/>
                    </a:ext>
                  </a:extLst>
                </p14:cNvPr>
                <p14:cNvContentPartPr/>
                <p14:nvPr/>
              </p14:nvContentPartPr>
              <p14:xfrm>
                <a:off x="2312372" y="221163"/>
                <a:ext cx="262080" cy="19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92B7B4-D429-B716-1383-4408D34FA7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3372" y="212163"/>
                  <a:ext cx="27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205492-C546-E310-BC56-F44754D2B665}"/>
                    </a:ext>
                  </a:extLst>
                </p14:cNvPr>
                <p14:cNvContentPartPr/>
                <p14:nvPr/>
              </p14:nvContentPartPr>
              <p14:xfrm>
                <a:off x="2615132" y="168603"/>
                <a:ext cx="143640" cy="24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205492-C546-E310-BC56-F44754D2B6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6492" y="159963"/>
                  <a:ext cx="161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9B34A9-5115-B98D-5615-928988485149}"/>
                    </a:ext>
                  </a:extLst>
                </p14:cNvPr>
                <p14:cNvContentPartPr/>
                <p14:nvPr/>
              </p14:nvContentPartPr>
              <p14:xfrm>
                <a:off x="3020852" y="159243"/>
                <a:ext cx="152280" cy="25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9B34A9-5115-B98D-5615-9289884851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11852" y="150243"/>
                  <a:ext cx="169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AFD8F7-AA25-BF83-B247-15C99489499D}"/>
                    </a:ext>
                  </a:extLst>
                </p14:cNvPr>
                <p14:cNvContentPartPr/>
                <p14:nvPr/>
              </p14:nvContentPartPr>
              <p14:xfrm>
                <a:off x="3249092" y="248883"/>
                <a:ext cx="118440" cy="14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AFD8F7-AA25-BF83-B247-15C9948949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0452" y="240243"/>
                  <a:ext cx="136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0118A4-1977-04EA-23EA-75FEB6CB0F93}"/>
                    </a:ext>
                  </a:extLst>
                </p14:cNvPr>
                <p14:cNvContentPartPr/>
                <p14:nvPr/>
              </p14:nvContentPartPr>
              <p14:xfrm>
                <a:off x="3417212" y="222963"/>
                <a:ext cx="299880" cy="15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0118A4-1977-04EA-23EA-75FEB6CB0F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08572" y="214323"/>
                  <a:ext cx="31752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E5948FD-DDE1-0840-26B5-136D08B4E52B}"/>
                  </a:ext>
                </a:extLst>
              </p14:cNvPr>
              <p14:cNvContentPartPr/>
              <p14:nvPr/>
            </p14:nvContentPartPr>
            <p14:xfrm>
              <a:off x="2404892" y="2058603"/>
              <a:ext cx="93960" cy="134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E5948FD-DDE1-0840-26B5-136D08B4E5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96252" y="2049963"/>
                <a:ext cx="111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F34B952-40A0-6F95-B8A1-666E34A251BE}"/>
                  </a:ext>
                </a:extLst>
              </p14:cNvPr>
              <p14:cNvContentPartPr/>
              <p14:nvPr/>
            </p14:nvContentPartPr>
            <p14:xfrm>
              <a:off x="1818092" y="1923243"/>
              <a:ext cx="1185480" cy="342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F34B952-40A0-6F95-B8A1-666E34A251B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09092" y="1914243"/>
                <a:ext cx="120312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C6858EF-C106-F08A-A98F-DC3C7DE30024}"/>
              </a:ext>
            </a:extLst>
          </p:cNvPr>
          <p:cNvGrpSpPr/>
          <p:nvPr/>
        </p:nvGrpSpPr>
        <p:grpSpPr>
          <a:xfrm>
            <a:off x="3217052" y="1914963"/>
            <a:ext cx="1012680" cy="279000"/>
            <a:chOff x="3217052" y="1914963"/>
            <a:chExt cx="10126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F760D2-2AC4-3FBB-9973-856CB97F9B38}"/>
                    </a:ext>
                  </a:extLst>
                </p14:cNvPr>
                <p14:cNvContentPartPr/>
                <p14:nvPr/>
              </p14:nvContentPartPr>
              <p14:xfrm>
                <a:off x="3217052" y="2003163"/>
                <a:ext cx="68148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F760D2-2AC4-3FBB-9973-856CB97F9B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08412" y="1994163"/>
                  <a:ext cx="69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E35CB6-9ECC-5B81-C482-E6B04917E677}"/>
                    </a:ext>
                  </a:extLst>
                </p14:cNvPr>
                <p14:cNvContentPartPr/>
                <p14:nvPr/>
              </p14:nvContentPartPr>
              <p14:xfrm>
                <a:off x="4006892" y="1914963"/>
                <a:ext cx="222840" cy="27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E35CB6-9ECC-5B81-C482-E6B04917E6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8252" y="1906323"/>
                  <a:ext cx="24048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1F60796-D3B0-F918-E630-3AFB33E08DDB}"/>
                  </a:ext>
                </a:extLst>
              </p14:cNvPr>
              <p14:cNvContentPartPr/>
              <p14:nvPr/>
            </p14:nvContentPartPr>
            <p14:xfrm>
              <a:off x="3698372" y="2507523"/>
              <a:ext cx="107280" cy="18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1F60796-D3B0-F918-E630-3AFB33E08DD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89372" y="2498523"/>
                <a:ext cx="12492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27E27A6-239E-FF6B-316E-7221234A4632}"/>
              </a:ext>
            </a:extLst>
          </p:cNvPr>
          <p:cNvGrpSpPr/>
          <p:nvPr/>
        </p:nvGrpSpPr>
        <p:grpSpPr>
          <a:xfrm>
            <a:off x="1844732" y="2222763"/>
            <a:ext cx="1674720" cy="575640"/>
            <a:chOff x="1844732" y="2222763"/>
            <a:chExt cx="167472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0D0FC2-9528-A40B-9351-8E971CB6B822}"/>
                    </a:ext>
                  </a:extLst>
                </p14:cNvPr>
                <p14:cNvContentPartPr/>
                <p14:nvPr/>
              </p14:nvContentPartPr>
              <p14:xfrm>
                <a:off x="1844732" y="2782563"/>
                <a:ext cx="91800" cy="1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0D0FC2-9528-A40B-9351-8E971CB6B8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6092" y="2773923"/>
                  <a:ext cx="109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6AA335-EB24-C981-0F22-79C0B5AD3F6A}"/>
                    </a:ext>
                  </a:extLst>
                </p14:cNvPr>
                <p14:cNvContentPartPr/>
                <p14:nvPr/>
              </p14:nvContentPartPr>
              <p14:xfrm>
                <a:off x="2097092" y="2735403"/>
                <a:ext cx="59760" cy="1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6AA335-EB24-C981-0F22-79C0B5AD3F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8452" y="2726763"/>
                  <a:ext cx="7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8BD015-71C7-4393-010C-B2C41AC55169}"/>
                    </a:ext>
                  </a:extLst>
                </p14:cNvPr>
                <p14:cNvContentPartPr/>
                <p14:nvPr/>
              </p14:nvContentPartPr>
              <p14:xfrm>
                <a:off x="2347292" y="2726403"/>
                <a:ext cx="25236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8BD015-71C7-4393-010C-B2C41AC551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8652" y="2717763"/>
                  <a:ext cx="270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A61AE4-2D06-B405-A2DA-06D5F1B4F03A}"/>
                    </a:ext>
                  </a:extLst>
                </p14:cNvPr>
                <p14:cNvContentPartPr/>
                <p14:nvPr/>
              </p14:nvContentPartPr>
              <p14:xfrm>
                <a:off x="2807372" y="2729643"/>
                <a:ext cx="25884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A61AE4-2D06-B405-A2DA-06D5F1B4F0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8732" y="2721003"/>
                  <a:ext cx="27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42DEEC-C131-25B6-AD95-407ED54F077F}"/>
                    </a:ext>
                  </a:extLst>
                </p14:cNvPr>
                <p14:cNvContentPartPr/>
                <p14:nvPr/>
              </p14:nvContentPartPr>
              <p14:xfrm>
                <a:off x="3251612" y="2688963"/>
                <a:ext cx="267840" cy="3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42DEEC-C131-25B6-AD95-407ED54F07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2612" y="2680323"/>
                  <a:ext cx="285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4B959D-777A-9FCE-65AD-A593254C98A4}"/>
                    </a:ext>
                  </a:extLst>
                </p14:cNvPr>
                <p14:cNvContentPartPr/>
                <p14:nvPr/>
              </p14:nvContentPartPr>
              <p14:xfrm>
                <a:off x="3143612" y="2234283"/>
                <a:ext cx="28080" cy="40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4B959D-777A-9FCE-65AD-A593254C98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4612" y="2225643"/>
                  <a:ext cx="457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ECE717-71B6-EF23-1600-EC803BCB9E18}"/>
                    </a:ext>
                  </a:extLst>
                </p14:cNvPr>
                <p14:cNvContentPartPr/>
                <p14:nvPr/>
              </p14:nvContentPartPr>
              <p14:xfrm>
                <a:off x="2914292" y="2328243"/>
                <a:ext cx="111240" cy="23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ECE717-71B6-EF23-1600-EC803BCB9E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5292" y="2319243"/>
                  <a:ext cx="128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4A1502A-E53D-7963-8454-4BA0A7488899}"/>
                    </a:ext>
                  </a:extLst>
                </p14:cNvPr>
                <p14:cNvContentPartPr/>
                <p14:nvPr/>
              </p14:nvContentPartPr>
              <p14:xfrm>
                <a:off x="3124532" y="2222763"/>
                <a:ext cx="82080" cy="8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4A1502A-E53D-7963-8454-4BA0A74888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15892" y="2214123"/>
                  <a:ext cx="99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306389-FB23-0C84-6CF4-15FF23445B3F}"/>
                    </a:ext>
                  </a:extLst>
                </p14:cNvPr>
                <p14:cNvContentPartPr/>
                <p14:nvPr/>
              </p14:nvContentPartPr>
              <p14:xfrm>
                <a:off x="3115892" y="2547843"/>
                <a:ext cx="99000" cy="15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306389-FB23-0C84-6CF4-15FF23445B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07252" y="2539203"/>
                  <a:ext cx="1166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77C4FE-67D3-A0B8-F31A-F9F949F8BCE9}"/>
              </a:ext>
            </a:extLst>
          </p:cNvPr>
          <p:cNvGrpSpPr/>
          <p:nvPr/>
        </p:nvGrpSpPr>
        <p:grpSpPr>
          <a:xfrm>
            <a:off x="3938492" y="2458203"/>
            <a:ext cx="369720" cy="318240"/>
            <a:chOff x="3938492" y="2458203"/>
            <a:chExt cx="3697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64F0C3-052F-B71F-D3D8-0F9AACE6E12F}"/>
                    </a:ext>
                  </a:extLst>
                </p14:cNvPr>
                <p14:cNvContentPartPr/>
                <p14:nvPr/>
              </p14:nvContentPartPr>
              <p14:xfrm>
                <a:off x="3938492" y="2485563"/>
                <a:ext cx="236520" cy="26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64F0C3-052F-B71F-D3D8-0F9AACE6E1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9852" y="2476563"/>
                  <a:ext cx="254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05017-CA32-43B6-EFA5-B9FE1DFAABEB}"/>
                    </a:ext>
                  </a:extLst>
                </p14:cNvPr>
                <p14:cNvContentPartPr/>
                <p14:nvPr/>
              </p14:nvContentPartPr>
              <p14:xfrm>
                <a:off x="3960092" y="2458203"/>
                <a:ext cx="1944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05017-CA32-43B6-EFA5-B9FE1DFAAB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1452" y="2449563"/>
                  <a:ext cx="37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3E475B-7198-0EA5-24F4-3B6FC9615092}"/>
                    </a:ext>
                  </a:extLst>
                </p14:cNvPr>
                <p14:cNvContentPartPr/>
                <p14:nvPr/>
              </p14:nvContentPartPr>
              <p14:xfrm>
                <a:off x="4200572" y="2598243"/>
                <a:ext cx="107640" cy="178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3E475B-7198-0EA5-24F4-3B6FC96150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91932" y="2589243"/>
                  <a:ext cx="1252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448CC7-E20D-B35C-FF74-3DBE42D5F01B}"/>
              </a:ext>
            </a:extLst>
          </p:cNvPr>
          <p:cNvGrpSpPr/>
          <p:nvPr/>
        </p:nvGrpSpPr>
        <p:grpSpPr>
          <a:xfrm>
            <a:off x="4789172" y="1802643"/>
            <a:ext cx="1132920" cy="997200"/>
            <a:chOff x="4789172" y="1802643"/>
            <a:chExt cx="113292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ECD19B-AB63-AA76-A742-8CA916B2E40E}"/>
                    </a:ext>
                  </a:extLst>
                </p14:cNvPr>
                <p14:cNvContentPartPr/>
                <p14:nvPr/>
              </p14:nvContentPartPr>
              <p14:xfrm>
                <a:off x="4894292" y="1802643"/>
                <a:ext cx="772200" cy="45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ECD19B-AB63-AA76-A742-8CA916B2E4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5292" y="1794003"/>
                  <a:ext cx="789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D65311-C42F-55B7-478F-88E56CB32A87}"/>
                    </a:ext>
                  </a:extLst>
                </p14:cNvPr>
                <p14:cNvContentPartPr/>
                <p14:nvPr/>
              </p14:nvContentPartPr>
              <p14:xfrm>
                <a:off x="4789172" y="2337963"/>
                <a:ext cx="1132920" cy="46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D65311-C42F-55B7-478F-88E56CB32A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80532" y="2329323"/>
                  <a:ext cx="115056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C38F19-754D-9AA2-A5EA-DB584DD6520F}"/>
              </a:ext>
            </a:extLst>
          </p:cNvPr>
          <p:cNvGrpSpPr/>
          <p:nvPr/>
        </p:nvGrpSpPr>
        <p:grpSpPr>
          <a:xfrm>
            <a:off x="743650" y="3501997"/>
            <a:ext cx="378000" cy="294840"/>
            <a:chOff x="743650" y="3501997"/>
            <a:chExt cx="3780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9AF543-D140-9E35-3FD1-3D3794259B9F}"/>
                    </a:ext>
                  </a:extLst>
                </p14:cNvPr>
                <p14:cNvContentPartPr/>
                <p14:nvPr/>
              </p14:nvContentPartPr>
              <p14:xfrm>
                <a:off x="743650" y="3519997"/>
                <a:ext cx="22680" cy="26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9AF543-D140-9E35-3FD1-3D3794259B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4650" y="3511357"/>
                  <a:ext cx="40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1C2D37-981B-FC5F-7547-0DA0A9C0C0AA}"/>
                    </a:ext>
                  </a:extLst>
                </p14:cNvPr>
                <p14:cNvContentPartPr/>
                <p14:nvPr/>
              </p14:nvContentPartPr>
              <p14:xfrm>
                <a:off x="961810" y="3501997"/>
                <a:ext cx="141840" cy="29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1C2D37-981B-FC5F-7547-0DA0A9C0C0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810" y="3492997"/>
                  <a:ext cx="159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9B14C5-6A00-4059-523C-6534927751CE}"/>
                    </a:ext>
                  </a:extLst>
                </p14:cNvPr>
                <p14:cNvContentPartPr/>
                <p14:nvPr/>
              </p14:nvContentPartPr>
              <p14:xfrm>
                <a:off x="892330" y="3649957"/>
                <a:ext cx="229320" cy="5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9B14C5-6A00-4059-523C-6534927751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3330" y="3640957"/>
                  <a:ext cx="2469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2AF0E3-4586-8E9E-DABC-E8C536A1E457}"/>
              </a:ext>
            </a:extLst>
          </p:cNvPr>
          <p:cNvGrpSpPr/>
          <p:nvPr/>
        </p:nvGrpSpPr>
        <p:grpSpPr>
          <a:xfrm>
            <a:off x="1415410" y="3522517"/>
            <a:ext cx="1293480" cy="621720"/>
            <a:chOff x="1415410" y="3522517"/>
            <a:chExt cx="129348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8F991D-6406-4AF2-16C0-39CC90F8266A}"/>
                    </a:ext>
                  </a:extLst>
                </p14:cNvPr>
                <p14:cNvContentPartPr/>
                <p14:nvPr/>
              </p14:nvContentPartPr>
              <p14:xfrm>
                <a:off x="1415410" y="3528637"/>
                <a:ext cx="262080" cy="34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8F991D-6406-4AF2-16C0-39CC90F826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06410" y="3519997"/>
                  <a:ext cx="2797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1CB42F-AADA-D98B-297B-E33814DB1EDB}"/>
                    </a:ext>
                  </a:extLst>
                </p14:cNvPr>
                <p14:cNvContentPartPr/>
                <p14:nvPr/>
              </p14:nvContentPartPr>
              <p14:xfrm>
                <a:off x="1867930" y="3627997"/>
                <a:ext cx="233640" cy="61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1CB42F-AADA-D98B-297B-E33814DB1E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8930" y="3618997"/>
                  <a:ext cx="251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90718D-ECB6-970C-0CD5-F39B71B7DC08}"/>
                    </a:ext>
                  </a:extLst>
                </p14:cNvPr>
                <p14:cNvContentPartPr/>
                <p14:nvPr/>
              </p14:nvContentPartPr>
              <p14:xfrm>
                <a:off x="1906810" y="3742117"/>
                <a:ext cx="181440" cy="3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90718D-ECB6-970C-0CD5-F39B71B7DC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7810" y="3733117"/>
                  <a:ext cx="199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BD56F5-B2FF-EABE-6BCB-190F556FBC7F}"/>
                    </a:ext>
                  </a:extLst>
                </p14:cNvPr>
                <p14:cNvContentPartPr/>
                <p14:nvPr/>
              </p14:nvContentPartPr>
              <p14:xfrm>
                <a:off x="2391730" y="3522517"/>
                <a:ext cx="208080" cy="12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BD56F5-B2FF-EABE-6BCB-190F556FBC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2730" y="3513877"/>
                  <a:ext cx="225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41BF0F-334F-C60D-D8F3-33A0C6DB1EA2}"/>
                    </a:ext>
                  </a:extLst>
                </p14:cNvPr>
                <p14:cNvContentPartPr/>
                <p14:nvPr/>
              </p14:nvContentPartPr>
              <p14:xfrm>
                <a:off x="2343130" y="3722677"/>
                <a:ext cx="325440" cy="4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41BF0F-334F-C60D-D8F3-33A0C6DB1E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34490" y="3713677"/>
                  <a:ext cx="343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EC66493-A790-7AF7-05EF-4BBE6621D2AE}"/>
                    </a:ext>
                  </a:extLst>
                </p14:cNvPr>
                <p14:cNvContentPartPr/>
                <p14:nvPr/>
              </p14:nvContentPartPr>
              <p14:xfrm>
                <a:off x="2231890" y="3815917"/>
                <a:ext cx="477000" cy="328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EC66493-A790-7AF7-05EF-4BBE6621D2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23250" y="3806917"/>
                  <a:ext cx="494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185191-2074-A4F6-D943-291A419BC0F4}"/>
                    </a:ext>
                  </a:extLst>
                </p14:cNvPr>
                <p14:cNvContentPartPr/>
                <p14:nvPr/>
              </p14:nvContentPartPr>
              <p14:xfrm>
                <a:off x="2511250" y="3966397"/>
                <a:ext cx="145080" cy="15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185191-2074-A4F6-D943-291A419BC0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02610" y="3957397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52C123-09F9-0B2E-D22E-AFBDA117DBD0}"/>
                  </a:ext>
                </a:extLst>
              </p14:cNvPr>
              <p14:cNvContentPartPr/>
              <p14:nvPr/>
            </p14:nvContentPartPr>
            <p14:xfrm>
              <a:off x="3044050" y="3737437"/>
              <a:ext cx="98280" cy="140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52C123-09F9-0B2E-D22E-AFBDA117DBD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35410" y="3728437"/>
                <a:ext cx="11592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4BE0C2B-7337-C5C9-2626-BEAEEF6A4B05}"/>
              </a:ext>
            </a:extLst>
          </p:cNvPr>
          <p:cNvGrpSpPr/>
          <p:nvPr/>
        </p:nvGrpSpPr>
        <p:grpSpPr>
          <a:xfrm>
            <a:off x="3609610" y="2991157"/>
            <a:ext cx="4702320" cy="1289880"/>
            <a:chOff x="3609610" y="2991157"/>
            <a:chExt cx="4702320" cy="12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48BEE9-BDC9-397C-F4E5-DDDBB4A90F8E}"/>
                    </a:ext>
                  </a:extLst>
                </p14:cNvPr>
                <p14:cNvContentPartPr/>
                <p14:nvPr/>
              </p14:nvContentPartPr>
              <p14:xfrm>
                <a:off x="3623650" y="3595597"/>
                <a:ext cx="15120" cy="307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48BEE9-BDC9-397C-F4E5-DDDBB4A90F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14650" y="3586597"/>
                  <a:ext cx="32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AF5689-3A1A-FC03-FEBA-CEA11D144A64}"/>
                    </a:ext>
                  </a:extLst>
                </p14:cNvPr>
                <p14:cNvContentPartPr/>
                <p14:nvPr/>
              </p14:nvContentPartPr>
              <p14:xfrm>
                <a:off x="3609610" y="3578317"/>
                <a:ext cx="149760" cy="164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AF5689-3A1A-FC03-FEBA-CEA11D144A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00970" y="3569677"/>
                  <a:ext cx="167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60FA13-0DC0-B74F-99BC-379428CB71C7}"/>
                    </a:ext>
                  </a:extLst>
                </p14:cNvPr>
                <p14:cNvContentPartPr/>
                <p14:nvPr/>
              </p14:nvContentPartPr>
              <p14:xfrm>
                <a:off x="3912010" y="3559597"/>
                <a:ext cx="225360" cy="19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60FA13-0DC0-B74F-99BC-379428CB71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3370" y="3550957"/>
                  <a:ext cx="24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C75301-93D5-76D7-C6CD-C9DF2B52215A}"/>
                    </a:ext>
                  </a:extLst>
                </p14:cNvPr>
                <p14:cNvContentPartPr/>
                <p14:nvPr/>
              </p14:nvContentPartPr>
              <p14:xfrm>
                <a:off x="3903370" y="3695677"/>
                <a:ext cx="228960" cy="3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C75301-93D5-76D7-C6CD-C9DF2B5221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94730" y="3687037"/>
                  <a:ext cx="24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B2CC8B7-29F8-29A7-132B-A37D58F6AEB3}"/>
                    </a:ext>
                  </a:extLst>
                </p14:cNvPr>
                <p14:cNvContentPartPr/>
                <p14:nvPr/>
              </p14:nvContentPartPr>
              <p14:xfrm>
                <a:off x="4481170" y="3354757"/>
                <a:ext cx="236880" cy="17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B2CC8B7-29F8-29A7-132B-A37D58F6AE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72530" y="3346117"/>
                  <a:ext cx="254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33A541-0A45-27B2-C7DA-A1DC3F690471}"/>
                    </a:ext>
                  </a:extLst>
                </p14:cNvPr>
                <p14:cNvContentPartPr/>
                <p14:nvPr/>
              </p14:nvContentPartPr>
              <p14:xfrm>
                <a:off x="4860250" y="3276637"/>
                <a:ext cx="214560" cy="27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33A541-0A45-27B2-C7DA-A1DC3F6904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51250" y="3267637"/>
                  <a:ext cx="232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A5EFD9-254A-5F61-99DA-BC28474CDEFC}"/>
                    </a:ext>
                  </a:extLst>
                </p14:cNvPr>
                <p14:cNvContentPartPr/>
                <p14:nvPr/>
              </p14:nvContentPartPr>
              <p14:xfrm>
                <a:off x="4303330" y="3564637"/>
                <a:ext cx="1145160" cy="15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A5EFD9-254A-5F61-99DA-BC28474CDE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94330" y="3555997"/>
                  <a:ext cx="1162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F2675A-C027-6508-6E63-04192ED9EDBE}"/>
                    </a:ext>
                  </a:extLst>
                </p14:cNvPr>
                <p14:cNvContentPartPr/>
                <p14:nvPr/>
              </p14:nvContentPartPr>
              <p14:xfrm>
                <a:off x="4300090" y="3664357"/>
                <a:ext cx="1264320" cy="616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F2675A-C027-6508-6E63-04192ED9ED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91450" y="3655717"/>
                  <a:ext cx="128196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8EC683-1C87-E936-2792-9F77477ACBB1}"/>
                    </a:ext>
                  </a:extLst>
                </p14:cNvPr>
                <p14:cNvContentPartPr/>
                <p14:nvPr/>
              </p14:nvContentPartPr>
              <p14:xfrm>
                <a:off x="4632370" y="3956677"/>
                <a:ext cx="56880" cy="28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8EC683-1C87-E936-2792-9F77477ACB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23730" y="3947677"/>
                  <a:ext cx="74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739CEB4-7989-6232-4919-63179FC10B06}"/>
                    </a:ext>
                  </a:extLst>
                </p14:cNvPr>
                <p14:cNvContentPartPr/>
                <p14:nvPr/>
              </p14:nvContentPartPr>
              <p14:xfrm>
                <a:off x="4833250" y="4029757"/>
                <a:ext cx="12492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739CEB4-7989-6232-4919-63179FC10B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24250" y="4020757"/>
                  <a:ext cx="14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01D89A-1891-BC3A-CCFE-C86C3008E76B}"/>
                    </a:ext>
                  </a:extLst>
                </p14:cNvPr>
                <p14:cNvContentPartPr/>
                <p14:nvPr/>
              </p14:nvContentPartPr>
              <p14:xfrm>
                <a:off x="5112970" y="3866317"/>
                <a:ext cx="220680" cy="21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01D89A-1891-BC3A-CCFE-C86C3008E7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03970" y="3857317"/>
                  <a:ext cx="238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2B5543-0171-14D2-1D67-39869000EDD7}"/>
                    </a:ext>
                  </a:extLst>
                </p14:cNvPr>
                <p14:cNvContentPartPr/>
                <p14:nvPr/>
              </p14:nvContentPartPr>
              <p14:xfrm>
                <a:off x="5382250" y="3828517"/>
                <a:ext cx="93600" cy="14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2B5543-0171-14D2-1D67-39869000ED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73250" y="3819877"/>
                  <a:ext cx="111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2FE75A-FAD7-7994-3ACD-1BADE0FF01C0}"/>
                    </a:ext>
                  </a:extLst>
                </p14:cNvPr>
                <p14:cNvContentPartPr/>
                <p14:nvPr/>
              </p14:nvContentPartPr>
              <p14:xfrm>
                <a:off x="5307010" y="3855517"/>
                <a:ext cx="306360" cy="399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2FE75A-FAD7-7994-3ACD-1BADE0FF01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98370" y="3846877"/>
                  <a:ext cx="324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BDC740-0B79-0800-4F6C-F3A1808E6255}"/>
                    </a:ext>
                  </a:extLst>
                </p14:cNvPr>
                <p14:cNvContentPartPr/>
                <p14:nvPr/>
              </p14:nvContentPartPr>
              <p14:xfrm>
                <a:off x="5449930" y="4131277"/>
                <a:ext cx="147240" cy="130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BDC740-0B79-0800-4F6C-F3A1808E62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41290" y="4122277"/>
                  <a:ext cx="164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02A44E-22A2-4A69-5E92-15F093B72CD7}"/>
                    </a:ext>
                  </a:extLst>
                </p14:cNvPr>
                <p14:cNvContentPartPr/>
                <p14:nvPr/>
              </p14:nvContentPartPr>
              <p14:xfrm>
                <a:off x="5631370" y="4022197"/>
                <a:ext cx="113040" cy="11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02A44E-22A2-4A69-5E92-15F093B72C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22730" y="4013557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E76BC7-9A41-F1BE-4CBA-2401E70EE770}"/>
                    </a:ext>
                  </a:extLst>
                </p14:cNvPr>
                <p14:cNvContentPartPr/>
                <p14:nvPr/>
              </p14:nvContentPartPr>
              <p14:xfrm>
                <a:off x="5544610" y="3699277"/>
                <a:ext cx="201600" cy="1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E76BC7-9A41-F1BE-4CBA-2401E70EE77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35610" y="3690277"/>
                  <a:ext cx="21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4D0703-5F60-7898-080E-09C4DFCD2E26}"/>
                    </a:ext>
                  </a:extLst>
                </p14:cNvPr>
                <p14:cNvContentPartPr/>
                <p14:nvPr/>
              </p14:nvContentPartPr>
              <p14:xfrm>
                <a:off x="6079570" y="3474997"/>
                <a:ext cx="241200" cy="3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4D0703-5F60-7898-080E-09C4DFCD2E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70570" y="3466357"/>
                  <a:ext cx="258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E29909-D79E-B870-43B5-98E5DDE2BBC6}"/>
                    </a:ext>
                  </a:extLst>
                </p14:cNvPr>
                <p14:cNvContentPartPr/>
                <p14:nvPr/>
              </p14:nvContentPartPr>
              <p14:xfrm>
                <a:off x="6067690" y="3555997"/>
                <a:ext cx="176760" cy="13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E29909-D79E-B870-43B5-98E5DDE2BB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59050" y="3547357"/>
                  <a:ext cx="19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78FF9D-DD00-8F4B-8EA9-A7B76422E1FA}"/>
                    </a:ext>
                  </a:extLst>
                </p14:cNvPr>
                <p14:cNvContentPartPr/>
                <p14:nvPr/>
              </p14:nvContentPartPr>
              <p14:xfrm>
                <a:off x="6713170" y="3176557"/>
                <a:ext cx="225360" cy="146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78FF9D-DD00-8F4B-8EA9-A7B76422E1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04530" y="3167917"/>
                  <a:ext cx="243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BC59B8-3739-B16B-E10C-F0F052F44413}"/>
                    </a:ext>
                  </a:extLst>
                </p14:cNvPr>
                <p14:cNvContentPartPr/>
                <p14:nvPr/>
              </p14:nvContentPartPr>
              <p14:xfrm>
                <a:off x="7099450" y="3121117"/>
                <a:ext cx="237600" cy="189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BC59B8-3739-B16B-E10C-F0F052F444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90810" y="3112477"/>
                  <a:ext cx="25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E221CC3-487F-3082-74A7-D9BB945F52F5}"/>
                    </a:ext>
                  </a:extLst>
                </p14:cNvPr>
                <p14:cNvContentPartPr/>
                <p14:nvPr/>
              </p14:nvContentPartPr>
              <p14:xfrm>
                <a:off x="7360810" y="2991157"/>
                <a:ext cx="427680" cy="349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E221CC3-487F-3082-74A7-D9BB945F52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52170" y="2982517"/>
                  <a:ext cx="445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1C5B1C-4084-7854-6F9F-2856E981B437}"/>
                    </a:ext>
                  </a:extLst>
                </p14:cNvPr>
                <p14:cNvContentPartPr/>
                <p14:nvPr/>
              </p14:nvContentPartPr>
              <p14:xfrm>
                <a:off x="7650250" y="3012037"/>
                <a:ext cx="452880" cy="32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1C5B1C-4084-7854-6F9F-2856E981B4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41250" y="3003037"/>
                  <a:ext cx="470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5D0F2B-C482-FF38-42E4-A51DBB1A5DDC}"/>
                    </a:ext>
                  </a:extLst>
                </p14:cNvPr>
                <p14:cNvContentPartPr/>
                <p14:nvPr/>
              </p14:nvContentPartPr>
              <p14:xfrm>
                <a:off x="7873450" y="3182677"/>
                <a:ext cx="153000" cy="13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5D0F2B-C482-FF38-42E4-A51DBB1A5D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64810" y="3174037"/>
                  <a:ext cx="170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976197-0F60-198A-9C98-1CA6A9709CB7}"/>
                    </a:ext>
                  </a:extLst>
                </p14:cNvPr>
                <p14:cNvContentPartPr/>
                <p14:nvPr/>
              </p14:nvContentPartPr>
              <p14:xfrm>
                <a:off x="6559090" y="3365197"/>
                <a:ext cx="1729440" cy="174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976197-0F60-198A-9C98-1CA6A9709C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50090" y="3356557"/>
                  <a:ext cx="1747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800E11-8AAE-C61E-0CBC-350A117FD9DB}"/>
                    </a:ext>
                  </a:extLst>
                </p14:cNvPr>
                <p14:cNvContentPartPr/>
                <p14:nvPr/>
              </p14:nvContentPartPr>
              <p14:xfrm>
                <a:off x="6500770" y="3527917"/>
                <a:ext cx="1567080" cy="589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800E11-8AAE-C61E-0CBC-350A117FD9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92130" y="3519277"/>
                  <a:ext cx="15847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B728B5-0C1E-5253-D179-99FC112093CE}"/>
                    </a:ext>
                  </a:extLst>
                </p14:cNvPr>
                <p14:cNvContentPartPr/>
                <p14:nvPr/>
              </p14:nvContentPartPr>
              <p14:xfrm>
                <a:off x="6867250" y="3800077"/>
                <a:ext cx="42120" cy="254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B728B5-0C1E-5253-D179-99FC112093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58250" y="3791077"/>
                  <a:ext cx="59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16D276-EDB8-CB68-C9A4-F1E8F8EA6B38}"/>
                    </a:ext>
                  </a:extLst>
                </p14:cNvPr>
                <p14:cNvContentPartPr/>
                <p14:nvPr/>
              </p14:nvContentPartPr>
              <p14:xfrm>
                <a:off x="7048330" y="3899437"/>
                <a:ext cx="189720" cy="37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16D276-EDB8-CB68-C9A4-F1E8F8EA6B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39690" y="3890437"/>
                  <a:ext cx="207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3E9C22-F353-68E5-F117-186E5FD0EC09}"/>
                    </a:ext>
                  </a:extLst>
                </p14:cNvPr>
                <p14:cNvContentPartPr/>
                <p14:nvPr/>
              </p14:nvContentPartPr>
              <p14:xfrm>
                <a:off x="7505530" y="3757597"/>
                <a:ext cx="142200" cy="137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3E9C22-F353-68E5-F117-186E5FD0EC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6530" y="3748957"/>
                  <a:ext cx="15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7A22EAB-FD01-C35A-D471-1B4B9C2BCDBE}"/>
                    </a:ext>
                  </a:extLst>
                </p14:cNvPr>
                <p14:cNvContentPartPr/>
                <p14:nvPr/>
              </p14:nvContentPartPr>
              <p14:xfrm>
                <a:off x="7765810" y="3681637"/>
                <a:ext cx="110520" cy="11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7A22EAB-FD01-C35A-D471-1B4B9C2BCD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56810" y="3672637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F9FA65-C3BF-B294-A8B6-94DBCFE6D18B}"/>
                    </a:ext>
                  </a:extLst>
                </p14:cNvPr>
                <p14:cNvContentPartPr/>
                <p14:nvPr/>
              </p14:nvContentPartPr>
              <p14:xfrm>
                <a:off x="7576090" y="3724117"/>
                <a:ext cx="514080" cy="388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F9FA65-C3BF-B294-A8B6-94DBCFE6D1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7090" y="3715117"/>
                  <a:ext cx="531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AE4261-70A3-2A74-B45B-4309D2ABD27C}"/>
                    </a:ext>
                  </a:extLst>
                </p14:cNvPr>
                <p14:cNvContentPartPr/>
                <p14:nvPr/>
              </p14:nvContentPartPr>
              <p14:xfrm>
                <a:off x="7750330" y="4030837"/>
                <a:ext cx="123840" cy="166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AE4261-70A3-2A74-B45B-4309D2ABD2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41690" y="4021837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E2CCB0-F36F-ACEE-1417-F8E06A8C5583}"/>
                    </a:ext>
                  </a:extLst>
                </p14:cNvPr>
                <p14:cNvContentPartPr/>
                <p14:nvPr/>
              </p14:nvContentPartPr>
              <p14:xfrm>
                <a:off x="7970290" y="4000597"/>
                <a:ext cx="117360" cy="14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E2CCB0-F36F-ACEE-1417-F8E06A8C55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61650" y="3991597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9D2AF3-3500-3D8F-7999-472B5B66089C}"/>
                    </a:ext>
                  </a:extLst>
                </p14:cNvPr>
                <p14:cNvContentPartPr/>
                <p14:nvPr/>
              </p14:nvContentPartPr>
              <p14:xfrm>
                <a:off x="8124010" y="3868837"/>
                <a:ext cx="134280" cy="154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9D2AF3-3500-3D8F-7999-472B5B6608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15010" y="3859837"/>
                  <a:ext cx="151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5E8C74-C83A-933E-EE54-C3B3EEB42418}"/>
                    </a:ext>
                  </a:extLst>
                </p14:cNvPr>
                <p14:cNvContentPartPr/>
                <p14:nvPr/>
              </p14:nvContentPartPr>
              <p14:xfrm>
                <a:off x="7910890" y="3516037"/>
                <a:ext cx="401040" cy="13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5E8C74-C83A-933E-EE54-C3B3EEB424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01890" y="3507037"/>
                  <a:ext cx="4186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D3FA23D-9540-C7E0-20F9-B11C48435AEB}"/>
              </a:ext>
            </a:extLst>
          </p:cNvPr>
          <p:cNvGrpSpPr/>
          <p:nvPr/>
        </p:nvGrpSpPr>
        <p:grpSpPr>
          <a:xfrm>
            <a:off x="8872810" y="3249997"/>
            <a:ext cx="1246320" cy="225000"/>
            <a:chOff x="8872810" y="3249997"/>
            <a:chExt cx="12463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DDF187-49B8-B962-1FB2-4AB04C1AB64F}"/>
                    </a:ext>
                  </a:extLst>
                </p14:cNvPr>
                <p14:cNvContentPartPr/>
                <p14:nvPr/>
              </p14:nvContentPartPr>
              <p14:xfrm>
                <a:off x="8872810" y="3268357"/>
                <a:ext cx="35244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DDF187-49B8-B962-1FB2-4AB04C1AB6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64170" y="3259357"/>
                  <a:ext cx="37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F00579-62EB-3075-00E6-FE4AE3774699}"/>
                    </a:ext>
                  </a:extLst>
                </p14:cNvPr>
                <p14:cNvContentPartPr/>
                <p14:nvPr/>
              </p14:nvContentPartPr>
              <p14:xfrm>
                <a:off x="8890810" y="3401197"/>
                <a:ext cx="263880" cy="22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F00579-62EB-3075-00E6-FE4AE37746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82170" y="3392197"/>
                  <a:ext cx="28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AFB8BF-F2C9-BC15-382C-60369BE516EB}"/>
                    </a:ext>
                  </a:extLst>
                </p14:cNvPr>
                <p14:cNvContentPartPr/>
                <p14:nvPr/>
              </p14:nvContentPartPr>
              <p14:xfrm>
                <a:off x="9522970" y="3249997"/>
                <a:ext cx="288720" cy="21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AFB8BF-F2C9-BC15-382C-60369BE516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14330" y="3240997"/>
                  <a:ext cx="30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A9BB48-9656-541F-418F-1664B55459BC}"/>
                    </a:ext>
                  </a:extLst>
                </p14:cNvPr>
                <p14:cNvContentPartPr/>
                <p14:nvPr/>
              </p14:nvContentPartPr>
              <p14:xfrm>
                <a:off x="9927610" y="3294637"/>
                <a:ext cx="191520" cy="180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A9BB48-9656-541F-418F-1664B55459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18970" y="3285997"/>
                  <a:ext cx="2091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7011891-D811-E484-F00C-B7C8A1B4195D}"/>
              </a:ext>
            </a:extLst>
          </p:cNvPr>
          <p:cNvGrpSpPr/>
          <p:nvPr/>
        </p:nvGrpSpPr>
        <p:grpSpPr>
          <a:xfrm>
            <a:off x="663370" y="4747957"/>
            <a:ext cx="728640" cy="415800"/>
            <a:chOff x="663370" y="4747957"/>
            <a:chExt cx="7286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106EEA-94F5-1D89-7E7B-EBA6E3C5B791}"/>
                    </a:ext>
                  </a:extLst>
                </p14:cNvPr>
                <p14:cNvContentPartPr/>
                <p14:nvPr/>
              </p14:nvContentPartPr>
              <p14:xfrm>
                <a:off x="703690" y="4801237"/>
                <a:ext cx="33840" cy="307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106EEA-94F5-1D89-7E7B-EBA6E3C5B7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5050" y="4792237"/>
                  <a:ext cx="51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2E121C6-F184-0C5C-21E4-EFC394388FBA}"/>
                    </a:ext>
                  </a:extLst>
                </p14:cNvPr>
                <p14:cNvContentPartPr/>
                <p14:nvPr/>
              </p14:nvContentPartPr>
              <p14:xfrm>
                <a:off x="663370" y="4795117"/>
                <a:ext cx="261000" cy="41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2E121C6-F184-0C5C-21E4-EFC394388FB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4370" y="4786477"/>
                  <a:ext cx="278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C071B6-25F2-ED0B-A2E1-2EB86A419E08}"/>
                    </a:ext>
                  </a:extLst>
                </p14:cNvPr>
                <p14:cNvContentPartPr/>
                <p14:nvPr/>
              </p14:nvContentPartPr>
              <p14:xfrm>
                <a:off x="895570" y="4747957"/>
                <a:ext cx="106560" cy="38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C071B6-25F2-ED0B-A2E1-2EB86A419E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6570" y="4739317"/>
                  <a:ext cx="124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F8D269E-3B70-D7E1-BF9F-DDF85DF53576}"/>
                    </a:ext>
                  </a:extLst>
                </p14:cNvPr>
                <p14:cNvContentPartPr/>
                <p14:nvPr/>
              </p14:nvContentPartPr>
              <p14:xfrm>
                <a:off x="1098970" y="4990957"/>
                <a:ext cx="293040" cy="172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F8D269E-3B70-D7E1-BF9F-DDF85DF535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0330" y="4981957"/>
                  <a:ext cx="3106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B72A2CE-EC55-F5D2-6396-212D49A4BECC}"/>
              </a:ext>
            </a:extLst>
          </p:cNvPr>
          <p:cNvGrpSpPr/>
          <p:nvPr/>
        </p:nvGrpSpPr>
        <p:grpSpPr>
          <a:xfrm>
            <a:off x="1827610" y="4731757"/>
            <a:ext cx="1534680" cy="510840"/>
            <a:chOff x="1827610" y="4731757"/>
            <a:chExt cx="15346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42483C-2B15-2A52-61CB-FC0DA5E80216}"/>
                    </a:ext>
                  </a:extLst>
                </p14:cNvPr>
                <p14:cNvContentPartPr/>
                <p14:nvPr/>
              </p14:nvContentPartPr>
              <p14:xfrm>
                <a:off x="1827610" y="4808437"/>
                <a:ext cx="113400" cy="28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42483C-2B15-2A52-61CB-FC0DA5E802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18610" y="4799437"/>
                  <a:ext cx="131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79E89C-E4C3-B235-54AA-6E0AF1EA2213}"/>
                    </a:ext>
                  </a:extLst>
                </p14:cNvPr>
                <p14:cNvContentPartPr/>
                <p14:nvPr/>
              </p14:nvContentPartPr>
              <p14:xfrm>
                <a:off x="2000770" y="4977277"/>
                <a:ext cx="129240" cy="149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79E89C-E4C3-B235-54AA-6E0AF1EA22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91770" y="4968277"/>
                  <a:ext cx="146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348818-99C4-B3B9-6C92-AB29B4F2DE55}"/>
                    </a:ext>
                  </a:extLst>
                </p14:cNvPr>
                <p14:cNvContentPartPr/>
                <p14:nvPr/>
              </p14:nvContentPartPr>
              <p14:xfrm>
                <a:off x="2014450" y="4950277"/>
                <a:ext cx="129960" cy="84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348818-99C4-B3B9-6C92-AB29B4F2DE5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05450" y="4941637"/>
                  <a:ext cx="147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CA6E4C-1CAD-D093-7946-BA9F69AE7E3B}"/>
                    </a:ext>
                  </a:extLst>
                </p14:cNvPr>
                <p14:cNvContentPartPr/>
                <p14:nvPr/>
              </p14:nvContentPartPr>
              <p14:xfrm>
                <a:off x="2376250" y="4731757"/>
                <a:ext cx="164520" cy="28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CA6E4C-1CAD-D093-7946-BA9F69AE7E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67610" y="4723117"/>
                  <a:ext cx="182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9D0F291-3385-EF8F-7936-9DA6DEA5E575}"/>
                    </a:ext>
                  </a:extLst>
                </p14:cNvPr>
                <p14:cNvContentPartPr/>
                <p14:nvPr/>
              </p14:nvContentPartPr>
              <p14:xfrm>
                <a:off x="2585050" y="4948117"/>
                <a:ext cx="244800" cy="10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9D0F291-3385-EF8F-7936-9DA6DEA5E5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76050" y="4939117"/>
                  <a:ext cx="262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556EB9-D45A-5170-7F2D-00510754BCF5}"/>
                    </a:ext>
                  </a:extLst>
                </p14:cNvPr>
                <p14:cNvContentPartPr/>
                <p14:nvPr/>
              </p14:nvContentPartPr>
              <p14:xfrm>
                <a:off x="2800330" y="4735717"/>
                <a:ext cx="561960" cy="50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556EB9-D45A-5170-7F2D-00510754BC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91330" y="4726717"/>
                  <a:ext cx="57960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E097EB1-C633-26A0-C4B5-CBA7D98B2D07}"/>
              </a:ext>
            </a:extLst>
          </p:cNvPr>
          <p:cNvGrpSpPr/>
          <p:nvPr/>
        </p:nvGrpSpPr>
        <p:grpSpPr>
          <a:xfrm>
            <a:off x="3596290" y="4533757"/>
            <a:ext cx="4683960" cy="637920"/>
            <a:chOff x="3596290" y="4533757"/>
            <a:chExt cx="46839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C89F6E-BF25-C2DC-ADDD-F94F0517708E}"/>
                    </a:ext>
                  </a:extLst>
                </p14:cNvPr>
                <p14:cNvContentPartPr/>
                <p14:nvPr/>
              </p14:nvContentPartPr>
              <p14:xfrm>
                <a:off x="3596290" y="4664077"/>
                <a:ext cx="1967040" cy="50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C89F6E-BF25-C2DC-ADDD-F94F051770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87290" y="4655437"/>
                  <a:ext cx="19846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BAD66DD-0755-E8E4-8685-7FDFE226D8EE}"/>
                    </a:ext>
                  </a:extLst>
                </p14:cNvPr>
                <p14:cNvContentPartPr/>
                <p14:nvPr/>
              </p14:nvContentPartPr>
              <p14:xfrm>
                <a:off x="5180650" y="4766677"/>
                <a:ext cx="203040" cy="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BAD66DD-0755-E8E4-8685-7FDFE226D8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71650" y="4757677"/>
                  <a:ext cx="22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623F71-0B91-E038-7BA5-81FCC763D804}"/>
                    </a:ext>
                  </a:extLst>
                </p14:cNvPr>
                <p14:cNvContentPartPr/>
                <p14:nvPr/>
              </p14:nvContentPartPr>
              <p14:xfrm>
                <a:off x="5850970" y="4701517"/>
                <a:ext cx="268920" cy="435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623F71-0B91-E038-7BA5-81FCC763D8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2330" y="4692877"/>
                  <a:ext cx="286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4FEF9C-8B55-2673-F266-EF65770CBF4D}"/>
                    </a:ext>
                  </a:extLst>
                </p14:cNvPr>
                <p14:cNvContentPartPr/>
                <p14:nvPr/>
              </p14:nvContentPartPr>
              <p14:xfrm>
                <a:off x="6329770" y="4533757"/>
                <a:ext cx="1351800" cy="45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4FEF9C-8B55-2673-F266-EF65770CBF4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21130" y="4524757"/>
                  <a:ext cx="13694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2BA6F34-5E71-BB58-B94D-90D3D5D2AD76}"/>
                    </a:ext>
                  </a:extLst>
                </p14:cNvPr>
                <p14:cNvContentPartPr/>
                <p14:nvPr/>
              </p14:nvContentPartPr>
              <p14:xfrm>
                <a:off x="7056970" y="4696117"/>
                <a:ext cx="275400" cy="1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2BA6F34-5E71-BB58-B94D-90D3D5D2AD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47970" y="4687117"/>
                  <a:ext cx="29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216966-D2BC-CFF7-6C17-95F9A6F7FAEB}"/>
                    </a:ext>
                  </a:extLst>
                </p14:cNvPr>
                <p14:cNvContentPartPr/>
                <p14:nvPr/>
              </p14:nvContentPartPr>
              <p14:xfrm>
                <a:off x="7833850" y="4714837"/>
                <a:ext cx="446400" cy="174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216966-D2BC-CFF7-6C17-95F9A6F7FA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25210" y="4706197"/>
                  <a:ext cx="464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E8EF26-1FE4-9A9D-2ED9-6F4B4D0A938C}"/>
                    </a:ext>
                  </a:extLst>
                </p14:cNvPr>
                <p14:cNvContentPartPr/>
                <p14:nvPr/>
              </p14:nvContentPartPr>
              <p14:xfrm>
                <a:off x="8072890" y="4556077"/>
                <a:ext cx="1476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E8EF26-1FE4-9A9D-2ED9-6F4B4D0A938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64250" y="4547077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8DBF38C-5B76-AE08-5CA9-1D5DF997CD64}"/>
                  </a:ext>
                </a:extLst>
              </p14:cNvPr>
              <p14:cNvContentPartPr/>
              <p14:nvPr/>
            </p14:nvContentPartPr>
            <p14:xfrm>
              <a:off x="8720170" y="4686037"/>
              <a:ext cx="123480" cy="187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8DBF38C-5B76-AE08-5CA9-1D5DF997CD6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711530" y="4677397"/>
                <a:ext cx="1411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287EDA4-B890-ACFF-6E40-4419560C806E}"/>
                  </a:ext>
                </a:extLst>
              </p14:cNvPr>
              <p14:cNvContentPartPr/>
              <p14:nvPr/>
            </p14:nvContentPartPr>
            <p14:xfrm>
              <a:off x="8701450" y="4551037"/>
              <a:ext cx="197280" cy="351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287EDA4-B890-ACFF-6E40-4419560C806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692450" y="4542037"/>
                <a:ext cx="2149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7C6A189-34D6-363F-32F4-9D8C3F87F46E}"/>
                  </a:ext>
                </a:extLst>
              </p14:cNvPr>
              <p14:cNvContentPartPr/>
              <p14:nvPr/>
            </p14:nvContentPartPr>
            <p14:xfrm>
              <a:off x="9123010" y="4714837"/>
              <a:ext cx="261000" cy="13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7C6A189-34D6-363F-32F4-9D8C3F87F46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114370" y="4705837"/>
                <a:ext cx="278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4DF61E4-4A34-6934-0B5F-266269049D3D}"/>
                  </a:ext>
                </a:extLst>
              </p14:cNvPr>
              <p14:cNvContentPartPr/>
              <p14:nvPr/>
            </p14:nvContentPartPr>
            <p14:xfrm>
              <a:off x="9082330" y="4785037"/>
              <a:ext cx="306720" cy="20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4DF61E4-4A34-6934-0B5F-266269049D3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073690" y="4776037"/>
                <a:ext cx="3243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D72FCAC-DAF2-DCC1-E2E4-5220FF438209}"/>
              </a:ext>
            </a:extLst>
          </p:cNvPr>
          <p:cNvGrpSpPr/>
          <p:nvPr/>
        </p:nvGrpSpPr>
        <p:grpSpPr>
          <a:xfrm>
            <a:off x="9643570" y="4321717"/>
            <a:ext cx="2434320" cy="847800"/>
            <a:chOff x="9643570" y="4321717"/>
            <a:chExt cx="243432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D8812A-9D5F-EC69-E403-06C4B29B8BFF}"/>
                    </a:ext>
                  </a:extLst>
                </p14:cNvPr>
                <p14:cNvContentPartPr/>
                <p14:nvPr/>
              </p14:nvContentPartPr>
              <p14:xfrm>
                <a:off x="9766330" y="4322077"/>
                <a:ext cx="142560" cy="340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D8812A-9D5F-EC69-E403-06C4B29B8B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57690" y="4313437"/>
                  <a:ext cx="160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54C1B7-35F8-C0B1-9F0A-615582BB2F81}"/>
                    </a:ext>
                  </a:extLst>
                </p14:cNvPr>
                <p14:cNvContentPartPr/>
                <p14:nvPr/>
              </p14:nvContentPartPr>
              <p14:xfrm>
                <a:off x="9643570" y="4707637"/>
                <a:ext cx="406800" cy="1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54C1B7-35F8-C0B1-9F0A-615582BB2F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34930" y="4698997"/>
                  <a:ext cx="424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D8287F-FA0B-9BD6-5615-6A1B0FC5C1F3}"/>
                    </a:ext>
                  </a:extLst>
                </p14:cNvPr>
                <p14:cNvContentPartPr/>
                <p14:nvPr/>
              </p14:nvContentPartPr>
              <p14:xfrm>
                <a:off x="9707650" y="4867837"/>
                <a:ext cx="117720" cy="30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D8287F-FA0B-9BD6-5615-6A1B0FC5C1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98650" y="4859197"/>
                  <a:ext cx="135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9BFC97-288D-2F7A-C4E7-1C296F3959C4}"/>
                    </a:ext>
                  </a:extLst>
                </p14:cNvPr>
                <p14:cNvContentPartPr/>
                <p14:nvPr/>
              </p14:nvContentPartPr>
              <p14:xfrm>
                <a:off x="10265650" y="4689997"/>
                <a:ext cx="194040" cy="9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9BFC97-288D-2F7A-C4E7-1C296F3959C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57010" y="4680997"/>
                  <a:ext cx="211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05B8176-FF94-3EC3-086C-0031E5BF4C89}"/>
                    </a:ext>
                  </a:extLst>
                </p14:cNvPr>
                <p14:cNvContentPartPr/>
                <p14:nvPr/>
              </p14:nvContentPartPr>
              <p14:xfrm>
                <a:off x="10273930" y="4736077"/>
                <a:ext cx="204480" cy="6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05B8176-FF94-3EC3-086C-0031E5BF4C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65290" y="4727437"/>
                  <a:ext cx="222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36865A-2FE7-4BF4-7EF7-7EC2D64583E1}"/>
                    </a:ext>
                  </a:extLst>
                </p14:cNvPr>
                <p14:cNvContentPartPr/>
                <p14:nvPr/>
              </p14:nvContentPartPr>
              <p14:xfrm>
                <a:off x="10711330" y="4321717"/>
                <a:ext cx="190080" cy="32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36865A-2FE7-4BF4-7EF7-7EC2D64583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02330" y="4312717"/>
                  <a:ext cx="207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36AC26-5FBF-588D-4B08-0202290474DE}"/>
                    </a:ext>
                  </a:extLst>
                </p14:cNvPr>
                <p14:cNvContentPartPr/>
                <p14:nvPr/>
              </p14:nvContentPartPr>
              <p14:xfrm>
                <a:off x="10666330" y="4701157"/>
                <a:ext cx="320400" cy="3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36AC26-5FBF-588D-4B08-0202290474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57690" y="4692517"/>
                  <a:ext cx="338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B2DA89-FE02-1C8C-409B-8FCB1946C49F}"/>
                    </a:ext>
                  </a:extLst>
                </p14:cNvPr>
                <p14:cNvContentPartPr/>
                <p14:nvPr/>
              </p14:nvContentPartPr>
              <p14:xfrm>
                <a:off x="10526650" y="4931917"/>
                <a:ext cx="258480" cy="8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B2DA89-FE02-1C8C-409B-8FCB1946C4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7650" y="4922917"/>
                  <a:ext cx="276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5D4885-702B-309F-21DB-DD6BE414CC80}"/>
                    </a:ext>
                  </a:extLst>
                </p14:cNvPr>
                <p14:cNvContentPartPr/>
                <p14:nvPr/>
              </p14:nvContentPartPr>
              <p14:xfrm>
                <a:off x="10856050" y="4919677"/>
                <a:ext cx="163080" cy="10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5D4885-702B-309F-21DB-DD6BE414CC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47050" y="4910677"/>
                  <a:ext cx="180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784012-D0E3-A74E-5759-181384890BEB}"/>
                    </a:ext>
                  </a:extLst>
                </p14:cNvPr>
                <p14:cNvContentPartPr/>
                <p14:nvPr/>
              </p14:nvContentPartPr>
              <p14:xfrm>
                <a:off x="11154490" y="4701517"/>
                <a:ext cx="18540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784012-D0E3-A74E-5759-181384890B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45490" y="4692517"/>
                  <a:ext cx="20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0F7DE00-EC3F-34F1-4ACE-C162CCA2BE17}"/>
                    </a:ext>
                  </a:extLst>
                </p14:cNvPr>
                <p14:cNvContentPartPr/>
                <p14:nvPr/>
              </p14:nvContentPartPr>
              <p14:xfrm>
                <a:off x="11174290" y="4761637"/>
                <a:ext cx="197640" cy="17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0F7DE00-EC3F-34F1-4ACE-C162CCA2BE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65290" y="4752997"/>
                  <a:ext cx="21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C145FF3-89D3-EBD2-E5AE-4B21B69A9984}"/>
                    </a:ext>
                  </a:extLst>
                </p14:cNvPr>
                <p14:cNvContentPartPr/>
                <p14:nvPr/>
              </p14:nvContentPartPr>
              <p14:xfrm>
                <a:off x="11556250" y="4630237"/>
                <a:ext cx="174600" cy="184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C145FF3-89D3-EBD2-E5AE-4B21B69A99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47610" y="4621237"/>
                  <a:ext cx="192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AABDD1-802C-207C-5E6D-05E12E72F59A}"/>
                    </a:ext>
                  </a:extLst>
                </p14:cNvPr>
                <p14:cNvContentPartPr/>
                <p14:nvPr/>
              </p14:nvContentPartPr>
              <p14:xfrm>
                <a:off x="11540410" y="4509997"/>
                <a:ext cx="255600" cy="386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AABDD1-802C-207C-5E6D-05E12E72F5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31410" y="4500997"/>
                  <a:ext cx="273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4D2BDD3-F8F9-4216-6445-79E1E2E38CFB}"/>
                    </a:ext>
                  </a:extLst>
                </p14:cNvPr>
                <p14:cNvContentPartPr/>
                <p14:nvPr/>
              </p14:nvContentPartPr>
              <p14:xfrm>
                <a:off x="11816530" y="4887277"/>
                <a:ext cx="261360" cy="11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4D2BDD3-F8F9-4216-6445-79E1E2E38C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07530" y="4878637"/>
                  <a:ext cx="2790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77F508B-6840-C780-8900-9F074DCFB3A6}"/>
              </a:ext>
            </a:extLst>
          </p:cNvPr>
          <p:cNvGrpSpPr/>
          <p:nvPr/>
        </p:nvGrpSpPr>
        <p:grpSpPr>
          <a:xfrm>
            <a:off x="681370" y="5696557"/>
            <a:ext cx="284400" cy="229680"/>
            <a:chOff x="681370" y="5696557"/>
            <a:chExt cx="2844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DB31D97-F6C9-1269-2735-FF4391AD59D0}"/>
                    </a:ext>
                  </a:extLst>
                </p14:cNvPr>
                <p14:cNvContentPartPr/>
                <p14:nvPr/>
              </p14:nvContentPartPr>
              <p14:xfrm>
                <a:off x="681370" y="5696557"/>
                <a:ext cx="170640" cy="229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DB31D97-F6C9-1269-2735-FF4391AD59D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2370" y="5687917"/>
                  <a:ext cx="188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E148E8-46FC-574A-7EBE-3B6B0B89F850}"/>
                    </a:ext>
                  </a:extLst>
                </p14:cNvPr>
                <p14:cNvContentPartPr/>
                <p14:nvPr/>
              </p14:nvContentPartPr>
              <p14:xfrm>
                <a:off x="899890" y="5814277"/>
                <a:ext cx="65880" cy="86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E148E8-46FC-574A-7EBE-3B6B0B89F8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1250" y="5805277"/>
                  <a:ext cx="835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0A88F7C-E0FA-779C-506A-7192299F6143}"/>
              </a:ext>
            </a:extLst>
          </p:cNvPr>
          <p:cNvGrpSpPr/>
          <p:nvPr/>
        </p:nvGrpSpPr>
        <p:grpSpPr>
          <a:xfrm>
            <a:off x="1361050" y="5353117"/>
            <a:ext cx="6060600" cy="569520"/>
            <a:chOff x="1361050" y="5353117"/>
            <a:chExt cx="60606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580F72-7ACB-D247-1437-139408E12173}"/>
                    </a:ext>
                  </a:extLst>
                </p14:cNvPr>
                <p14:cNvContentPartPr/>
                <p14:nvPr/>
              </p14:nvContentPartPr>
              <p14:xfrm>
                <a:off x="1361050" y="5805637"/>
                <a:ext cx="28080" cy="9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580F72-7ACB-D247-1437-139408E121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52050" y="5796997"/>
                  <a:ext cx="4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6DB32D-60F3-951D-C29E-95606EDDD96E}"/>
                    </a:ext>
                  </a:extLst>
                </p14:cNvPr>
                <p14:cNvContentPartPr/>
                <p14:nvPr/>
              </p14:nvContentPartPr>
              <p14:xfrm>
                <a:off x="1367890" y="5704477"/>
                <a:ext cx="12960" cy="1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6DB32D-60F3-951D-C29E-95606EDDD9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58890" y="5695477"/>
                  <a:ext cx="3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B687826-1F73-4B56-9473-D34A3D029E8C}"/>
                    </a:ext>
                  </a:extLst>
                </p14:cNvPr>
                <p14:cNvContentPartPr/>
                <p14:nvPr/>
              </p14:nvContentPartPr>
              <p14:xfrm>
                <a:off x="1475890" y="5639677"/>
                <a:ext cx="73440" cy="26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B687826-1F73-4B56-9473-D34A3D029E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67250" y="5631037"/>
                  <a:ext cx="91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C43C19-4249-6B25-903C-C608C4EA8D01}"/>
                    </a:ext>
                  </a:extLst>
                </p14:cNvPr>
                <p14:cNvContentPartPr/>
                <p14:nvPr/>
              </p14:nvContentPartPr>
              <p14:xfrm>
                <a:off x="1412890" y="5739037"/>
                <a:ext cx="203040" cy="7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C43C19-4249-6B25-903C-C608C4EA8D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03890" y="5730037"/>
                  <a:ext cx="22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D0FC5B-03A8-9ADF-7343-1405826ACD86}"/>
                    </a:ext>
                  </a:extLst>
                </p14:cNvPr>
                <p14:cNvContentPartPr/>
                <p14:nvPr/>
              </p14:nvContentPartPr>
              <p14:xfrm>
                <a:off x="1734010" y="5754157"/>
                <a:ext cx="335160" cy="16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D0FC5B-03A8-9ADF-7343-1405826ACD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5010" y="5745157"/>
                  <a:ext cx="352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93EB6A6-0BEF-027A-409A-A9F5A500E1DD}"/>
                    </a:ext>
                  </a:extLst>
                </p14:cNvPr>
                <p14:cNvContentPartPr/>
                <p14:nvPr/>
              </p14:nvContentPartPr>
              <p14:xfrm>
                <a:off x="1887010" y="5688277"/>
                <a:ext cx="24840" cy="9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93EB6A6-0BEF-027A-409A-A9F5A500E1D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78010" y="5679277"/>
                  <a:ext cx="4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5C52F5B-0722-BB51-27F7-C31CE971E684}"/>
                    </a:ext>
                  </a:extLst>
                </p14:cNvPr>
                <p14:cNvContentPartPr/>
                <p14:nvPr/>
              </p14:nvContentPartPr>
              <p14:xfrm>
                <a:off x="2213890" y="5429797"/>
                <a:ext cx="1678680" cy="474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5C52F5B-0722-BB51-27F7-C31CE971E6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05250" y="5420797"/>
                  <a:ext cx="16963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2BBEE03-BEB1-DAE1-1D04-F77859A2A48C}"/>
                    </a:ext>
                  </a:extLst>
                </p14:cNvPr>
                <p14:cNvContentPartPr/>
                <p14:nvPr/>
              </p14:nvContentPartPr>
              <p14:xfrm>
                <a:off x="4076890" y="5451757"/>
                <a:ext cx="332640" cy="348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2BBEE03-BEB1-DAE1-1D04-F77859A2A4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8250" y="5443117"/>
                  <a:ext cx="350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F6A8461-5B96-3EC1-9154-2069A0962C9C}"/>
                    </a:ext>
                  </a:extLst>
                </p14:cNvPr>
                <p14:cNvContentPartPr/>
                <p14:nvPr/>
              </p14:nvContentPartPr>
              <p14:xfrm>
                <a:off x="4089850" y="5542477"/>
                <a:ext cx="286560" cy="80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F6A8461-5B96-3EC1-9154-2069A0962C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81210" y="5533477"/>
                  <a:ext cx="304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98C4ECE-B2B9-7D98-7355-8B950F49BB71}"/>
                    </a:ext>
                  </a:extLst>
                </p14:cNvPr>
                <p14:cNvContentPartPr/>
                <p14:nvPr/>
              </p14:nvContentPartPr>
              <p14:xfrm>
                <a:off x="4629130" y="5442757"/>
                <a:ext cx="665280" cy="316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98C4ECE-B2B9-7D98-7355-8B950F49BB7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20490" y="5433757"/>
                  <a:ext cx="682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FC5278-14B9-8B24-ABA0-420C6D922B42}"/>
                    </a:ext>
                  </a:extLst>
                </p14:cNvPr>
                <p14:cNvContentPartPr/>
                <p14:nvPr/>
              </p14:nvContentPartPr>
              <p14:xfrm>
                <a:off x="4705090" y="5515837"/>
                <a:ext cx="213840" cy="83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FC5278-14B9-8B24-ABA0-420C6D922B4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96450" y="5507197"/>
                  <a:ext cx="23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9F6A5B1-1342-E9F5-D5F9-5B56F9D68B44}"/>
                    </a:ext>
                  </a:extLst>
                </p14:cNvPr>
                <p14:cNvContentPartPr/>
                <p14:nvPr/>
              </p14:nvContentPartPr>
              <p14:xfrm>
                <a:off x="5613010" y="5433037"/>
                <a:ext cx="167760" cy="273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9F6A5B1-1342-E9F5-D5F9-5B56F9D68B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04370" y="5424397"/>
                  <a:ext cx="185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0F19BDD-0914-C2DC-1CC8-CA112990EA7D}"/>
                    </a:ext>
                  </a:extLst>
                </p14:cNvPr>
                <p14:cNvContentPartPr/>
                <p14:nvPr/>
              </p14:nvContentPartPr>
              <p14:xfrm>
                <a:off x="5811370" y="5731117"/>
                <a:ext cx="158040" cy="127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0F19BDD-0914-C2DC-1CC8-CA112990EA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02370" y="5722477"/>
                  <a:ext cx="17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A333E8-309B-4A12-CFDC-19D1D8011A34}"/>
                    </a:ext>
                  </a:extLst>
                </p14:cNvPr>
                <p14:cNvContentPartPr/>
                <p14:nvPr/>
              </p14:nvContentPartPr>
              <p14:xfrm>
                <a:off x="6038890" y="5678557"/>
                <a:ext cx="32760" cy="144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A333E8-309B-4A12-CFDC-19D1D8011A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29890" y="5669917"/>
                  <a:ext cx="50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CFC186A-2FCE-32DE-0E35-B31D0BEA189C}"/>
                    </a:ext>
                  </a:extLst>
                </p14:cNvPr>
                <p14:cNvContentPartPr/>
                <p14:nvPr/>
              </p14:nvContentPartPr>
              <p14:xfrm>
                <a:off x="6111250" y="5748757"/>
                <a:ext cx="105480" cy="11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CFC186A-2FCE-32DE-0E35-B31D0BEA189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02610" y="5739757"/>
                  <a:ext cx="123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8760E8A-6F2A-F0A4-0C74-FDB496D4AC6B}"/>
                    </a:ext>
                  </a:extLst>
                </p14:cNvPr>
                <p14:cNvContentPartPr/>
                <p14:nvPr/>
              </p14:nvContentPartPr>
              <p14:xfrm>
                <a:off x="6467290" y="5529877"/>
                <a:ext cx="272160" cy="50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8760E8A-6F2A-F0A4-0C74-FDB496D4AC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58650" y="5521237"/>
                  <a:ext cx="28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F598C3B-7BAA-F6E5-ADA9-71D237467B78}"/>
                    </a:ext>
                  </a:extLst>
                </p14:cNvPr>
                <p14:cNvContentPartPr/>
                <p14:nvPr/>
              </p14:nvContentPartPr>
              <p14:xfrm>
                <a:off x="6469450" y="5668837"/>
                <a:ext cx="22752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F598C3B-7BAA-F6E5-ADA9-71D237467B7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0450" y="5660197"/>
                  <a:ext cx="245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2F7954-25A3-6F0E-8EDB-3738EF23E72E}"/>
                    </a:ext>
                  </a:extLst>
                </p14:cNvPr>
                <p14:cNvContentPartPr/>
                <p14:nvPr/>
              </p14:nvContentPartPr>
              <p14:xfrm>
                <a:off x="7040410" y="5457157"/>
                <a:ext cx="129240" cy="230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2F7954-25A3-6F0E-8EDB-3738EF23E7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31410" y="5448157"/>
                  <a:ext cx="146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B77119-E898-DC27-E397-D6A272EE5B0B}"/>
                    </a:ext>
                  </a:extLst>
                </p14:cNvPr>
                <p14:cNvContentPartPr/>
                <p14:nvPr/>
              </p14:nvContentPartPr>
              <p14:xfrm>
                <a:off x="6969130" y="5353117"/>
                <a:ext cx="274680" cy="327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B77119-E898-DC27-E397-D6A272EE5B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60490" y="5344117"/>
                  <a:ext cx="292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A91D9F-8643-F75B-C0D0-48D5F8589197}"/>
                    </a:ext>
                  </a:extLst>
                </p14:cNvPr>
                <p14:cNvContentPartPr/>
                <p14:nvPr/>
              </p14:nvContentPartPr>
              <p14:xfrm>
                <a:off x="6453970" y="5435197"/>
                <a:ext cx="292320" cy="56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A91D9F-8643-F75B-C0D0-48D5F85891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44970" y="5426557"/>
                  <a:ext cx="309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9CAC72-263E-67D1-8BF3-AFD339837E3D}"/>
                    </a:ext>
                  </a:extLst>
                </p14:cNvPr>
                <p14:cNvContentPartPr/>
                <p14:nvPr/>
              </p14:nvContentPartPr>
              <p14:xfrm>
                <a:off x="7262170" y="5719957"/>
                <a:ext cx="159480" cy="145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9CAC72-263E-67D1-8BF3-AFD339837E3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53170" y="5710957"/>
                  <a:ext cx="1771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C9D32B7-03CC-81BA-9265-17E17607B10B}"/>
                  </a:ext>
                </a:extLst>
              </p14:cNvPr>
              <p14:cNvContentPartPr/>
              <p14:nvPr/>
            </p14:nvContentPartPr>
            <p14:xfrm>
              <a:off x="7679410" y="5519437"/>
              <a:ext cx="31680" cy="87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C9D32B7-03CC-81BA-9265-17E17607B10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670770" y="5510437"/>
                <a:ext cx="493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B83A54F-6B52-3EEE-82C0-3327B4CCDC4F}"/>
                  </a:ext>
                </a:extLst>
              </p14:cNvPr>
              <p14:cNvContentPartPr/>
              <p14:nvPr/>
            </p14:nvContentPartPr>
            <p14:xfrm>
              <a:off x="7657450" y="5729677"/>
              <a:ext cx="33480" cy="248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B83A54F-6B52-3EEE-82C0-3327B4CCDC4F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648450" y="5721037"/>
                <a:ext cx="511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88300E4-5383-690D-A893-79B4B20A29BD}"/>
              </a:ext>
            </a:extLst>
          </p:cNvPr>
          <p:cNvGrpSpPr/>
          <p:nvPr/>
        </p:nvGrpSpPr>
        <p:grpSpPr>
          <a:xfrm>
            <a:off x="412450" y="6000397"/>
            <a:ext cx="2546640" cy="672120"/>
            <a:chOff x="412450" y="6000397"/>
            <a:chExt cx="25466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6AE3CAD-D07C-5CDD-4134-116A1DD69C98}"/>
                    </a:ext>
                  </a:extLst>
                </p14:cNvPr>
                <p14:cNvContentPartPr/>
                <p14:nvPr/>
              </p14:nvContentPartPr>
              <p14:xfrm>
                <a:off x="412450" y="6213517"/>
                <a:ext cx="133200" cy="298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6AE3CAD-D07C-5CDD-4134-116A1DD69C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3450" y="6204517"/>
                  <a:ext cx="150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CFEB3F-6CD5-5BD3-97D5-8C4390268B79}"/>
                    </a:ext>
                  </a:extLst>
                </p14:cNvPr>
                <p14:cNvContentPartPr/>
                <p14:nvPr/>
              </p14:nvContentPartPr>
              <p14:xfrm>
                <a:off x="615490" y="6432757"/>
                <a:ext cx="66240" cy="70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CFEB3F-6CD5-5BD3-97D5-8C4390268B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6490" y="6423757"/>
                  <a:ext cx="83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173B13F-161D-962D-8E05-2536859A7595}"/>
                    </a:ext>
                  </a:extLst>
                </p14:cNvPr>
                <p14:cNvContentPartPr/>
                <p14:nvPr/>
              </p14:nvContentPartPr>
              <p14:xfrm>
                <a:off x="780370" y="6246997"/>
                <a:ext cx="116280" cy="253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173B13F-161D-962D-8E05-2536859A75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730" y="6237997"/>
                  <a:ext cx="133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4A3F3C3-3CCA-102F-35BB-B0261491F806}"/>
                    </a:ext>
                  </a:extLst>
                </p14:cNvPr>
                <p14:cNvContentPartPr/>
                <p14:nvPr/>
              </p14:nvContentPartPr>
              <p14:xfrm>
                <a:off x="932290" y="6395317"/>
                <a:ext cx="128880" cy="86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4A3F3C3-3CCA-102F-35BB-B0261491F8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3650" y="6386317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34A5BC-0F15-3D61-507C-A6D4FCA662F6}"/>
                    </a:ext>
                  </a:extLst>
                </p14:cNvPr>
                <p14:cNvContentPartPr/>
                <p14:nvPr/>
              </p14:nvContentPartPr>
              <p14:xfrm>
                <a:off x="1209130" y="6375877"/>
                <a:ext cx="119880" cy="123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34A5BC-0F15-3D61-507C-A6D4FCA662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00490" y="6367237"/>
                  <a:ext cx="137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5EC1F21-49E6-985F-5BE0-E1A6B781B2BF}"/>
                    </a:ext>
                  </a:extLst>
                </p14:cNvPr>
                <p14:cNvContentPartPr/>
                <p14:nvPr/>
              </p14:nvContentPartPr>
              <p14:xfrm>
                <a:off x="1385530" y="6412597"/>
                <a:ext cx="101880" cy="119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5EC1F21-49E6-985F-5BE0-E1A6B781B2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76890" y="6403597"/>
                  <a:ext cx="119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70CB0D0-E97B-864B-95EA-FCD83DE1698A}"/>
                    </a:ext>
                  </a:extLst>
                </p14:cNvPr>
                <p14:cNvContentPartPr/>
                <p14:nvPr/>
              </p14:nvContentPartPr>
              <p14:xfrm>
                <a:off x="1587850" y="6228277"/>
                <a:ext cx="170640" cy="259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70CB0D0-E97B-864B-95EA-FCD83DE1698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78850" y="6219637"/>
                  <a:ext cx="188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6EA3292-FB0D-BF15-9402-5B46CB7C0B73}"/>
                    </a:ext>
                  </a:extLst>
                </p14:cNvPr>
                <p14:cNvContentPartPr/>
                <p14:nvPr/>
              </p14:nvContentPartPr>
              <p14:xfrm>
                <a:off x="1736890" y="6285877"/>
                <a:ext cx="12960" cy="47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6EA3292-FB0D-BF15-9402-5B46CB7C0B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27890" y="6276877"/>
                  <a:ext cx="30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CCA5AEE-98EC-86F1-421F-9425F6DC1A13}"/>
                    </a:ext>
                  </a:extLst>
                </p14:cNvPr>
                <p14:cNvContentPartPr/>
                <p14:nvPr/>
              </p14:nvContentPartPr>
              <p14:xfrm>
                <a:off x="1815370" y="6410437"/>
                <a:ext cx="77760" cy="53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CCA5AEE-98EC-86F1-421F-9425F6DC1A1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06370" y="6401797"/>
                  <a:ext cx="9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2C29C03-4FA6-4DA0-0479-9DE8C71067A4}"/>
                    </a:ext>
                  </a:extLst>
                </p14:cNvPr>
                <p14:cNvContentPartPr/>
                <p14:nvPr/>
              </p14:nvContentPartPr>
              <p14:xfrm>
                <a:off x="1913290" y="6403237"/>
                <a:ext cx="47520" cy="75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2C29C03-4FA6-4DA0-0479-9DE8C71067A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04290" y="6394237"/>
                  <a:ext cx="65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35AD8E4-2E48-E93B-7335-FF22BC111898}"/>
                    </a:ext>
                  </a:extLst>
                </p14:cNvPr>
                <p14:cNvContentPartPr/>
                <p14:nvPr/>
              </p14:nvContentPartPr>
              <p14:xfrm>
                <a:off x="2143330" y="6395677"/>
                <a:ext cx="146160" cy="2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35AD8E4-2E48-E93B-7335-FF22BC11189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34690" y="6386677"/>
                  <a:ext cx="163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5B3A3D7-FC19-543C-3725-649E27B877C0}"/>
                    </a:ext>
                  </a:extLst>
                </p14:cNvPr>
                <p14:cNvContentPartPr/>
                <p14:nvPr/>
              </p14:nvContentPartPr>
              <p14:xfrm>
                <a:off x="2130370" y="6466237"/>
                <a:ext cx="90720" cy="13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5B3A3D7-FC19-543C-3725-649E27B877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21370" y="6457237"/>
                  <a:ext cx="10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07426D4-4439-A729-A75E-399D92E5A8EF}"/>
                    </a:ext>
                  </a:extLst>
                </p14:cNvPr>
                <p14:cNvContentPartPr/>
                <p14:nvPr/>
              </p14:nvContentPartPr>
              <p14:xfrm>
                <a:off x="2616370" y="6081397"/>
                <a:ext cx="63360" cy="233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07426D4-4439-A729-A75E-399D92E5A8E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07370" y="6072397"/>
                  <a:ext cx="81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017FC19-1BCC-B050-64C1-FCFA62874E5B}"/>
                    </a:ext>
                  </a:extLst>
                </p14:cNvPr>
                <p14:cNvContentPartPr/>
                <p14:nvPr/>
              </p14:nvContentPartPr>
              <p14:xfrm>
                <a:off x="2541130" y="6127477"/>
                <a:ext cx="174960" cy="77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017FC19-1BCC-B050-64C1-FCFA62874E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32490" y="6118477"/>
                  <a:ext cx="192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734A246-EB48-5B0E-188E-AEDB86D9E6C0}"/>
                    </a:ext>
                  </a:extLst>
                </p14:cNvPr>
                <p14:cNvContentPartPr/>
                <p14:nvPr/>
              </p14:nvContentPartPr>
              <p14:xfrm>
                <a:off x="2792050" y="6000397"/>
                <a:ext cx="99000" cy="145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734A246-EB48-5B0E-188E-AEDB86D9E6C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83050" y="5991757"/>
                  <a:ext cx="116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E395E9A-E620-E92F-9E04-674837AC961C}"/>
                    </a:ext>
                  </a:extLst>
                </p14:cNvPr>
                <p14:cNvContentPartPr/>
                <p14:nvPr/>
              </p14:nvContentPartPr>
              <p14:xfrm>
                <a:off x="2418370" y="6346357"/>
                <a:ext cx="462960" cy="48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E395E9A-E620-E92F-9E04-674837AC961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09730" y="6337357"/>
                  <a:ext cx="480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0BB92D-CFC5-FA5C-4B5C-DF5724E90FF1}"/>
                    </a:ext>
                  </a:extLst>
                </p14:cNvPr>
                <p14:cNvContentPartPr/>
                <p14:nvPr/>
              </p14:nvContentPartPr>
              <p14:xfrm>
                <a:off x="2457610" y="6502597"/>
                <a:ext cx="191160" cy="156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0BB92D-CFC5-FA5C-4B5C-DF5724E90FF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48610" y="6493957"/>
                  <a:ext cx="208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E9412DC-BB41-5BB6-463E-745764439CC8}"/>
                    </a:ext>
                  </a:extLst>
                </p14:cNvPr>
                <p14:cNvContentPartPr/>
                <p14:nvPr/>
              </p14:nvContentPartPr>
              <p14:xfrm>
                <a:off x="2713210" y="6534637"/>
                <a:ext cx="135720" cy="137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E9412DC-BB41-5BB6-463E-745764439CC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04570" y="6525997"/>
                  <a:ext cx="153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8904F00-B570-F52B-DF9B-476EF8ED11CE}"/>
                    </a:ext>
                  </a:extLst>
                </p14:cNvPr>
                <p14:cNvContentPartPr/>
                <p14:nvPr/>
              </p14:nvContentPartPr>
              <p14:xfrm>
                <a:off x="2886010" y="6421237"/>
                <a:ext cx="73080" cy="100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8904F00-B570-F52B-DF9B-476EF8ED11C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77370" y="6412597"/>
                  <a:ext cx="907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4B90E9F-246B-D0BB-6F03-3D09B21D4D99}"/>
                  </a:ext>
                </a:extLst>
              </p14:cNvPr>
              <p14:cNvContentPartPr/>
              <p14:nvPr/>
            </p14:nvContentPartPr>
            <p14:xfrm>
              <a:off x="3353290" y="6356077"/>
              <a:ext cx="11880" cy="262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4B90E9F-246B-D0BB-6F03-3D09B21D4D9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344650" y="6347077"/>
                <a:ext cx="2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7B179D8-4C1B-0E4F-B4D7-E14AA9D12011}"/>
                  </a:ext>
                </a:extLst>
              </p14:cNvPr>
              <p14:cNvContentPartPr/>
              <p14:nvPr/>
            </p14:nvContentPartPr>
            <p14:xfrm>
              <a:off x="5904250" y="6246997"/>
              <a:ext cx="216720" cy="932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7B179D8-4C1B-0E4F-B4D7-E14AA9D1201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895610" y="6238357"/>
                <a:ext cx="23436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D62DC27-AD15-F6E7-FD87-B572377BAE2E}"/>
              </a:ext>
            </a:extLst>
          </p:cNvPr>
          <p:cNvGrpSpPr/>
          <p:nvPr/>
        </p:nvGrpSpPr>
        <p:grpSpPr>
          <a:xfrm>
            <a:off x="8126170" y="5780437"/>
            <a:ext cx="3367080" cy="998280"/>
            <a:chOff x="8126170" y="5780437"/>
            <a:chExt cx="336708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4CBB18-C268-D3A6-560D-66E7D1EA9AEF}"/>
                    </a:ext>
                  </a:extLst>
                </p14:cNvPr>
                <p14:cNvContentPartPr/>
                <p14:nvPr/>
              </p14:nvContentPartPr>
              <p14:xfrm>
                <a:off x="8279890" y="5780437"/>
                <a:ext cx="123480" cy="327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4CBB18-C268-D3A6-560D-66E7D1EA9A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71250" y="5771437"/>
                  <a:ext cx="141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D9ED27A-E3D6-A520-6AC0-19B3331E8B86}"/>
                    </a:ext>
                  </a:extLst>
                </p14:cNvPr>
                <p14:cNvContentPartPr/>
                <p14:nvPr/>
              </p14:nvContentPartPr>
              <p14:xfrm>
                <a:off x="8439370" y="6117037"/>
                <a:ext cx="154080" cy="79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D9ED27A-E3D6-A520-6AC0-19B3331E8B8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30370" y="6108397"/>
                  <a:ext cx="171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B2F1D9-0D02-2FC3-1602-20EE3259A086}"/>
                    </a:ext>
                  </a:extLst>
                </p14:cNvPr>
                <p14:cNvContentPartPr/>
                <p14:nvPr/>
              </p14:nvContentPartPr>
              <p14:xfrm>
                <a:off x="8660410" y="6108757"/>
                <a:ext cx="208080" cy="81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B2F1D9-0D02-2FC3-1602-20EE3259A08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51410" y="6099757"/>
                  <a:ext cx="225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BA274E-50FA-DD08-4211-2B667B634A50}"/>
                    </a:ext>
                  </a:extLst>
                </p14:cNvPr>
                <p14:cNvContentPartPr/>
                <p14:nvPr/>
              </p14:nvContentPartPr>
              <p14:xfrm>
                <a:off x="8775610" y="6138637"/>
                <a:ext cx="171360" cy="8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BA274E-50FA-DD08-4211-2B667B634A5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66970" y="6129637"/>
                  <a:ext cx="189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B72FFBA-DECF-6766-B182-5781BDA8BDDA}"/>
                    </a:ext>
                  </a:extLst>
                </p14:cNvPr>
                <p14:cNvContentPartPr/>
                <p14:nvPr/>
              </p14:nvContentPartPr>
              <p14:xfrm>
                <a:off x="8126170" y="6303157"/>
                <a:ext cx="815760" cy="53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B72FFBA-DECF-6766-B182-5781BDA8BDD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17530" y="6294517"/>
                  <a:ext cx="833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61290CF-18A4-AEDF-D78E-DBBAEE8E5979}"/>
                    </a:ext>
                  </a:extLst>
                </p14:cNvPr>
                <p14:cNvContentPartPr/>
                <p14:nvPr/>
              </p14:nvContentPartPr>
              <p14:xfrm>
                <a:off x="8157850" y="6459037"/>
                <a:ext cx="161640" cy="261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61290CF-18A4-AEDF-D78E-DBBAEE8E597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48850" y="6450037"/>
                  <a:ext cx="179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8B37D09-7A63-2F1B-1B5F-AD83DF203C42}"/>
                    </a:ext>
                  </a:extLst>
                </p14:cNvPr>
                <p14:cNvContentPartPr/>
                <p14:nvPr/>
              </p14:nvContentPartPr>
              <p14:xfrm>
                <a:off x="8369530" y="6676837"/>
                <a:ext cx="199440" cy="10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8B37D09-7A63-2F1B-1B5F-AD83DF203C4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60530" y="6668197"/>
                  <a:ext cx="217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F215917-76B2-A108-5FB5-B3EB5A457976}"/>
                    </a:ext>
                  </a:extLst>
                </p14:cNvPr>
                <p14:cNvContentPartPr/>
                <p14:nvPr/>
              </p14:nvContentPartPr>
              <p14:xfrm>
                <a:off x="8626930" y="6690157"/>
                <a:ext cx="24120" cy="5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F215917-76B2-A108-5FB5-B3EB5A45797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17930" y="6681157"/>
                  <a:ext cx="41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F3E16C7-6079-0759-03EC-0CF9D4A0EF19}"/>
                    </a:ext>
                  </a:extLst>
                </p14:cNvPr>
                <p14:cNvContentPartPr/>
                <p14:nvPr/>
              </p14:nvContentPartPr>
              <p14:xfrm>
                <a:off x="8652490" y="6631837"/>
                <a:ext cx="21240" cy="1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F3E16C7-6079-0759-03EC-0CF9D4A0EF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43850" y="6623197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F1811E7-6762-C9B2-4B6A-E8C9CBCA178E}"/>
                    </a:ext>
                  </a:extLst>
                </p14:cNvPr>
                <p14:cNvContentPartPr/>
                <p14:nvPr/>
              </p14:nvContentPartPr>
              <p14:xfrm>
                <a:off x="8736730" y="6669637"/>
                <a:ext cx="162000" cy="91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F1811E7-6762-C9B2-4B6A-E8C9CBCA178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28090" y="6660997"/>
                  <a:ext cx="179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13348E1-CD74-B0EA-F994-E59294AF750C}"/>
                    </a:ext>
                  </a:extLst>
                </p14:cNvPr>
                <p14:cNvContentPartPr/>
                <p14:nvPr/>
              </p14:nvContentPartPr>
              <p14:xfrm>
                <a:off x="9138130" y="6253837"/>
                <a:ext cx="243360" cy="26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13348E1-CD74-B0EA-F994-E59294AF750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29490" y="6244837"/>
                  <a:ext cx="261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1E3163-E94E-DC57-8F4D-96A6E66C8FBC}"/>
                    </a:ext>
                  </a:extLst>
                </p14:cNvPr>
                <p14:cNvContentPartPr/>
                <p14:nvPr/>
              </p14:nvContentPartPr>
              <p14:xfrm>
                <a:off x="9079450" y="6405037"/>
                <a:ext cx="270360" cy="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1E3163-E94E-DC57-8F4D-96A6E66C8FB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70810" y="6396037"/>
                  <a:ext cx="28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CC56EEC-1293-51C8-F05F-BF51ECB88266}"/>
                    </a:ext>
                  </a:extLst>
                </p14:cNvPr>
                <p14:cNvContentPartPr/>
                <p14:nvPr/>
              </p14:nvContentPartPr>
              <p14:xfrm>
                <a:off x="9772810" y="5922637"/>
                <a:ext cx="186480" cy="15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CC56EEC-1293-51C8-F05F-BF51ECB882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63810" y="5913997"/>
                  <a:ext cx="204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90CA81-D0AB-6E0C-5E14-BE6780BAFC90}"/>
                    </a:ext>
                  </a:extLst>
                </p14:cNvPr>
                <p14:cNvContentPartPr/>
                <p14:nvPr/>
              </p14:nvContentPartPr>
              <p14:xfrm>
                <a:off x="10026970" y="6032077"/>
                <a:ext cx="82800" cy="115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90CA81-D0AB-6E0C-5E14-BE6780BAFC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18330" y="6023437"/>
                  <a:ext cx="100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CB02BEF-79A9-3637-73A9-B8FFADF41F0C}"/>
                    </a:ext>
                  </a:extLst>
                </p14:cNvPr>
                <p14:cNvContentPartPr/>
                <p14:nvPr/>
              </p14:nvContentPartPr>
              <p14:xfrm>
                <a:off x="9623410" y="6220357"/>
                <a:ext cx="622440" cy="62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CB02BEF-79A9-3637-73A9-B8FFADF41F0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14410" y="6211717"/>
                  <a:ext cx="64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A0CF6C-086A-CA87-9CBF-9414155A2522}"/>
                    </a:ext>
                  </a:extLst>
                </p14:cNvPr>
                <p14:cNvContentPartPr/>
                <p14:nvPr/>
              </p14:nvContentPartPr>
              <p14:xfrm>
                <a:off x="9531610" y="6390277"/>
                <a:ext cx="317520" cy="312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A0CF6C-086A-CA87-9CBF-9414155A252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22970" y="6381637"/>
                  <a:ext cx="335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AD329CB-7D1D-9E3C-F55A-97D2B3066CC4}"/>
                    </a:ext>
                  </a:extLst>
                </p14:cNvPr>
                <p14:cNvContentPartPr/>
                <p14:nvPr/>
              </p14:nvContentPartPr>
              <p14:xfrm>
                <a:off x="9544570" y="6384877"/>
                <a:ext cx="13320" cy="5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AD329CB-7D1D-9E3C-F55A-97D2B3066CC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35570" y="6376237"/>
                  <a:ext cx="30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B17A896-2494-7BC5-F8FA-A1319A95BB87}"/>
                    </a:ext>
                  </a:extLst>
                </p14:cNvPr>
                <p14:cNvContentPartPr/>
                <p14:nvPr/>
              </p14:nvContentPartPr>
              <p14:xfrm>
                <a:off x="9924730" y="6342397"/>
                <a:ext cx="45720" cy="68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B17A896-2494-7BC5-F8FA-A1319A95BB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15730" y="6333397"/>
                  <a:ext cx="63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CB036EC-2B21-31AB-92A0-8DE32711AB15}"/>
                    </a:ext>
                  </a:extLst>
                </p14:cNvPr>
                <p14:cNvContentPartPr/>
                <p14:nvPr/>
              </p14:nvContentPartPr>
              <p14:xfrm>
                <a:off x="9937690" y="6327997"/>
                <a:ext cx="166680" cy="153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CB036EC-2B21-31AB-92A0-8DE32711AB1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29050" y="6319357"/>
                  <a:ext cx="184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7795B68-4C51-7533-E1BF-29FB161C7F71}"/>
                    </a:ext>
                  </a:extLst>
                </p14:cNvPr>
                <p14:cNvContentPartPr/>
                <p14:nvPr/>
              </p14:nvContentPartPr>
              <p14:xfrm>
                <a:off x="10059370" y="6423397"/>
                <a:ext cx="97560" cy="144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7795B68-4C51-7533-E1BF-29FB161C7F7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50730" y="6414757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9B1760C-8710-003E-E9E2-ADF65E87D3EB}"/>
                    </a:ext>
                  </a:extLst>
                </p14:cNvPr>
                <p14:cNvContentPartPr/>
                <p14:nvPr/>
              </p14:nvContentPartPr>
              <p14:xfrm>
                <a:off x="10558330" y="5925157"/>
                <a:ext cx="51120" cy="253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9B1760C-8710-003E-E9E2-ADF65E87D3E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49330" y="5916157"/>
                  <a:ext cx="68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66AC10-E72E-8D2D-3D4D-1C3ACCF71D08}"/>
                    </a:ext>
                  </a:extLst>
                </p14:cNvPr>
                <p14:cNvContentPartPr/>
                <p14:nvPr/>
              </p14:nvContentPartPr>
              <p14:xfrm>
                <a:off x="10379410" y="6242677"/>
                <a:ext cx="334440" cy="26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66AC10-E72E-8D2D-3D4D-1C3ACCF71D0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370770" y="6233677"/>
                  <a:ext cx="352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10F500-9DE3-540C-64CF-AE43D6373118}"/>
                    </a:ext>
                  </a:extLst>
                </p14:cNvPr>
                <p14:cNvContentPartPr/>
                <p14:nvPr/>
              </p14:nvContentPartPr>
              <p14:xfrm>
                <a:off x="10370050" y="6504757"/>
                <a:ext cx="16020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10F500-9DE3-540C-64CF-AE43D63731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61410" y="6495757"/>
                  <a:ext cx="177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520CFE0-7309-69AB-00E9-68EEB2713F45}"/>
                    </a:ext>
                  </a:extLst>
                </p14:cNvPr>
                <p14:cNvContentPartPr/>
                <p14:nvPr/>
              </p14:nvContentPartPr>
              <p14:xfrm>
                <a:off x="10411090" y="6387757"/>
                <a:ext cx="145440" cy="253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520CFE0-7309-69AB-00E9-68EEB2713F4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02450" y="6378757"/>
                  <a:ext cx="163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050C757-0033-95B7-46B6-2060F208397B}"/>
                    </a:ext>
                  </a:extLst>
                </p14:cNvPr>
                <p14:cNvContentPartPr/>
                <p14:nvPr/>
              </p14:nvContentPartPr>
              <p14:xfrm>
                <a:off x="10631770" y="6647677"/>
                <a:ext cx="194760" cy="8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050C757-0033-95B7-46B6-2060F208397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23130" y="6638677"/>
                  <a:ext cx="21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803D1D8-3CFF-B991-D3A7-64B6123643D9}"/>
                    </a:ext>
                  </a:extLst>
                </p14:cNvPr>
                <p14:cNvContentPartPr/>
                <p14:nvPr/>
              </p14:nvContentPartPr>
              <p14:xfrm>
                <a:off x="10840570" y="6247717"/>
                <a:ext cx="165600" cy="29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803D1D8-3CFF-B991-D3A7-64B6123643D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31570" y="6239077"/>
                  <a:ext cx="183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E80DDCF-CDFC-DEE6-D2E0-19B1C1776F3C}"/>
                    </a:ext>
                  </a:extLst>
                </p14:cNvPr>
                <p14:cNvContentPartPr/>
                <p14:nvPr/>
              </p14:nvContentPartPr>
              <p14:xfrm>
                <a:off x="10857850" y="6344197"/>
                <a:ext cx="165960" cy="19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E80DDCF-CDFC-DEE6-D2E0-19B1C1776F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48850" y="6335197"/>
                  <a:ext cx="18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D4CBA36-FE11-D024-9CE6-A11F92432C84}"/>
                    </a:ext>
                  </a:extLst>
                </p14:cNvPr>
                <p14:cNvContentPartPr/>
                <p14:nvPr/>
              </p14:nvContentPartPr>
              <p14:xfrm>
                <a:off x="11112370" y="6157717"/>
                <a:ext cx="27720" cy="234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D4CBA36-FE11-D024-9CE6-A11F92432C8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03730" y="6149077"/>
                  <a:ext cx="45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410968D-226A-8B70-4CD1-64D98262C304}"/>
                    </a:ext>
                  </a:extLst>
                </p14:cNvPr>
                <p14:cNvContentPartPr/>
                <p14:nvPr/>
              </p14:nvContentPartPr>
              <p14:xfrm>
                <a:off x="11190490" y="6191917"/>
                <a:ext cx="107640" cy="208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410968D-226A-8B70-4CD1-64D98262C30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81850" y="6183277"/>
                  <a:ext cx="125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C9AC4A9-2771-D2ED-0506-04057D2F60B8}"/>
                    </a:ext>
                  </a:extLst>
                </p14:cNvPr>
                <p14:cNvContentPartPr/>
                <p14:nvPr/>
              </p14:nvContentPartPr>
              <p14:xfrm>
                <a:off x="11349250" y="6195157"/>
                <a:ext cx="144000" cy="226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C9AC4A9-2771-D2ED-0506-04057D2F60B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40610" y="6186517"/>
                  <a:ext cx="161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5B4B7FA-7923-19B6-9CED-98386EE5CE4B}"/>
                    </a:ext>
                  </a:extLst>
                </p14:cNvPr>
                <p14:cNvContentPartPr/>
                <p14:nvPr/>
              </p14:nvContentPartPr>
              <p14:xfrm>
                <a:off x="9570130" y="6555877"/>
                <a:ext cx="119880" cy="2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5B4B7FA-7923-19B6-9CED-98386EE5CE4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61130" y="6547237"/>
                  <a:ext cx="137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3CA9017-45E1-2A8B-BA0E-4A2FA07CA4DE}"/>
              </a:ext>
            </a:extLst>
          </p:cNvPr>
          <p:cNvGrpSpPr/>
          <p:nvPr/>
        </p:nvGrpSpPr>
        <p:grpSpPr>
          <a:xfrm>
            <a:off x="11547970" y="5970517"/>
            <a:ext cx="496080" cy="450720"/>
            <a:chOff x="11547970" y="5970517"/>
            <a:chExt cx="4960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1CDE503-C7CB-8DF3-1834-D93C05FD655C}"/>
                    </a:ext>
                  </a:extLst>
                </p14:cNvPr>
                <p14:cNvContentPartPr/>
                <p14:nvPr/>
              </p14:nvContentPartPr>
              <p14:xfrm>
                <a:off x="11547970" y="6191917"/>
                <a:ext cx="181440" cy="229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1CDE503-C7CB-8DF3-1834-D93C05FD655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38970" y="6182917"/>
                  <a:ext cx="199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81A560E-BB49-1A94-9842-C27D33961127}"/>
                    </a:ext>
                  </a:extLst>
                </p14:cNvPr>
                <p14:cNvContentPartPr/>
                <p14:nvPr/>
              </p14:nvContentPartPr>
              <p14:xfrm>
                <a:off x="11551210" y="6250957"/>
                <a:ext cx="124920" cy="53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81A560E-BB49-1A94-9842-C27D3396112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542570" y="6242317"/>
                  <a:ext cx="142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DDF8511-2B8D-930D-B802-E3E685184DEC}"/>
                    </a:ext>
                  </a:extLst>
                </p14:cNvPr>
                <p14:cNvContentPartPr/>
                <p14:nvPr/>
              </p14:nvContentPartPr>
              <p14:xfrm>
                <a:off x="11765770" y="6094357"/>
                <a:ext cx="64080" cy="15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DDF8511-2B8D-930D-B802-E3E685184DE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757130" y="6085357"/>
                  <a:ext cx="8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6DEBD06-8022-6833-0013-3ED019EB06B0}"/>
                    </a:ext>
                  </a:extLst>
                </p14:cNvPr>
                <p14:cNvContentPartPr/>
                <p14:nvPr/>
              </p14:nvContentPartPr>
              <p14:xfrm>
                <a:off x="11871250" y="5970517"/>
                <a:ext cx="21600" cy="142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6DEBD06-8022-6833-0013-3ED019EB06B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862250" y="5961877"/>
                  <a:ext cx="39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4DD1A83-C3C1-680C-4C18-7738CED08E05}"/>
                    </a:ext>
                  </a:extLst>
                </p14:cNvPr>
                <p14:cNvContentPartPr/>
                <p14:nvPr/>
              </p14:nvContentPartPr>
              <p14:xfrm>
                <a:off x="11870530" y="5970517"/>
                <a:ext cx="154440" cy="224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4DD1A83-C3C1-680C-4C18-7738CED08E0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861530" y="5961517"/>
                  <a:ext cx="172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3DBAD82-37AB-4651-963B-EA02E4FB6943}"/>
                    </a:ext>
                  </a:extLst>
                </p14:cNvPr>
                <p14:cNvContentPartPr/>
                <p14:nvPr/>
              </p14:nvContentPartPr>
              <p14:xfrm>
                <a:off x="11941450" y="6117037"/>
                <a:ext cx="102600" cy="117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3DBAD82-37AB-4651-963B-EA02E4FB694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932810" y="6108037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27C67036-7465-5FA6-E08F-29E46B239C4A}"/>
                  </a:ext>
                </a:extLst>
              </p14:cNvPr>
              <p14:cNvContentPartPr/>
              <p14:nvPr/>
            </p14:nvContentPartPr>
            <p14:xfrm>
              <a:off x="7827730" y="5712037"/>
              <a:ext cx="46080" cy="102528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27C67036-7465-5FA6-E08F-29E46B239C4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791730" y="5640037"/>
                <a:ext cx="117720" cy="11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A66FA413-6D75-DB71-84E1-20A25281CA86}"/>
                  </a:ext>
                </a:extLst>
              </p14:cNvPr>
              <p14:cNvContentPartPr/>
              <p14:nvPr/>
            </p14:nvContentPartPr>
            <p14:xfrm>
              <a:off x="7897930" y="5594677"/>
              <a:ext cx="4140360" cy="921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A66FA413-6D75-DB71-84E1-20A25281CA8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861930" y="5522677"/>
                <a:ext cx="4212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31EE8CD9-555F-5FFA-3DFD-34184BA17966}"/>
                  </a:ext>
                </a:extLst>
              </p14:cNvPr>
              <p14:cNvContentPartPr/>
              <p14:nvPr/>
            </p14:nvContentPartPr>
            <p14:xfrm>
              <a:off x="3349690" y="6201277"/>
              <a:ext cx="33480" cy="601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31EE8CD9-555F-5FFA-3DFD-34184BA1796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340690" y="6192637"/>
                <a:ext cx="51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D2F2D4D-857D-AD05-23A0-7ECD3B34AAC7}"/>
                  </a:ext>
                </a:extLst>
              </p14:cNvPr>
              <p14:cNvContentPartPr/>
              <p14:nvPr/>
            </p14:nvContentPartPr>
            <p14:xfrm>
              <a:off x="5302892" y="6490974"/>
              <a:ext cx="158040" cy="687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D2F2D4D-857D-AD05-23A0-7ECD3B34AAC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293892" y="6481974"/>
                <a:ext cx="1756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9F9C21F6-8597-3585-7907-5C487CF5CD79}"/>
              </a:ext>
            </a:extLst>
          </p:cNvPr>
          <p:cNvGrpSpPr/>
          <p:nvPr/>
        </p:nvGrpSpPr>
        <p:grpSpPr>
          <a:xfrm>
            <a:off x="6414932" y="6152317"/>
            <a:ext cx="1182398" cy="568800"/>
            <a:chOff x="6414932" y="6152317"/>
            <a:chExt cx="1182398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2072DF0-1D73-E14E-208C-275C6E072EA6}"/>
                    </a:ext>
                  </a:extLst>
                </p14:cNvPr>
                <p14:cNvContentPartPr/>
                <p14:nvPr/>
              </p14:nvContentPartPr>
              <p14:xfrm>
                <a:off x="6490330" y="6152317"/>
                <a:ext cx="100080" cy="193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2072DF0-1D73-E14E-208C-275C6E072EA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81690" y="6143677"/>
                  <a:ext cx="117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E665B85-13FC-7773-E368-53650EBC3E52}"/>
                    </a:ext>
                  </a:extLst>
                </p14:cNvPr>
                <p14:cNvContentPartPr/>
                <p14:nvPr/>
              </p14:nvContentPartPr>
              <p14:xfrm>
                <a:off x="6725410" y="6222877"/>
                <a:ext cx="126000" cy="126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E665B85-13FC-7773-E368-53650EBC3E5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16410" y="6213877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116D417-2D31-A654-DF6C-ED923AE66E93}"/>
                    </a:ext>
                  </a:extLst>
                </p14:cNvPr>
                <p14:cNvContentPartPr/>
                <p14:nvPr/>
              </p14:nvContentPartPr>
              <p14:xfrm>
                <a:off x="6443890" y="6442477"/>
                <a:ext cx="421920" cy="20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116D417-2D31-A654-DF6C-ED923AE66E9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35250" y="6433477"/>
                  <a:ext cx="439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F34F416-D74F-C4DE-37D1-62FA4B82684E}"/>
                    </a:ext>
                  </a:extLst>
                </p14:cNvPr>
                <p14:cNvContentPartPr/>
                <p14:nvPr/>
              </p14:nvContentPartPr>
              <p14:xfrm>
                <a:off x="6464050" y="6591157"/>
                <a:ext cx="225360" cy="129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F34F416-D74F-C4DE-37D1-62FA4B8268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55050" y="6582517"/>
                  <a:ext cx="243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02BA15F-97BA-539B-81FF-15105B55EC9F}"/>
                    </a:ext>
                  </a:extLst>
                </p14:cNvPr>
                <p14:cNvContentPartPr/>
                <p14:nvPr/>
              </p14:nvContentPartPr>
              <p14:xfrm>
                <a:off x="6685810" y="6476677"/>
                <a:ext cx="131400" cy="145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02BA15F-97BA-539B-81FF-15105B55EC9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77170" y="6468037"/>
                  <a:ext cx="149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FEC5755-F00E-DF6F-5849-48721F85214C}"/>
                    </a:ext>
                  </a:extLst>
                </p14:cNvPr>
                <p14:cNvContentPartPr/>
                <p14:nvPr/>
              </p14:nvContentPartPr>
              <p14:xfrm>
                <a:off x="6963010" y="6417997"/>
                <a:ext cx="100080" cy="3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FEC5755-F00E-DF6F-5849-48721F85214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54010" y="6408997"/>
                  <a:ext cx="11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972E5F0-4601-FCE2-6E8C-2EF8B1767DD2}"/>
                    </a:ext>
                  </a:extLst>
                </p14:cNvPr>
                <p14:cNvContentPartPr/>
                <p14:nvPr/>
              </p14:nvContentPartPr>
              <p14:xfrm>
                <a:off x="6948970" y="6465157"/>
                <a:ext cx="138600" cy="20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972E5F0-4601-FCE2-6E8C-2EF8B1767DD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40330" y="6456157"/>
                  <a:ext cx="156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6920E0D-78F8-FC5A-6109-E9528695EC12}"/>
                    </a:ext>
                  </a:extLst>
                </p14:cNvPr>
                <p14:cNvContentPartPr/>
                <p14:nvPr/>
              </p14:nvContentPartPr>
              <p14:xfrm>
                <a:off x="7206730" y="6310717"/>
                <a:ext cx="12240" cy="164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6920E0D-78F8-FC5A-6109-E9528695EC1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98090" y="6302077"/>
                  <a:ext cx="29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CA5835A-5EBE-CCC8-4370-2952F66B4007}"/>
                    </a:ext>
                  </a:extLst>
                </p14:cNvPr>
                <p14:cNvContentPartPr/>
                <p14:nvPr/>
              </p14:nvContentPartPr>
              <p14:xfrm>
                <a:off x="7292770" y="6352477"/>
                <a:ext cx="128880" cy="156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CA5835A-5EBE-CCC8-4370-2952F66B400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83770" y="6343477"/>
                  <a:ext cx="146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7A66A95-3F77-3A11-5727-6FF9F7B2EB37}"/>
                    </a:ext>
                  </a:extLst>
                </p14:cNvPr>
                <p14:cNvContentPartPr/>
                <p14:nvPr/>
              </p14:nvContentPartPr>
              <p14:xfrm>
                <a:off x="7470610" y="6367597"/>
                <a:ext cx="126720" cy="140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7A66A95-3F77-3A11-5727-6FF9F7B2EB3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61610" y="6358957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35B6E14-7F6A-0D21-5375-FA21F0B4473D}"/>
                    </a:ext>
                  </a:extLst>
                </p14:cNvPr>
                <p14:cNvContentPartPr/>
                <p14:nvPr/>
              </p14:nvContentPartPr>
              <p14:xfrm>
                <a:off x="6414932" y="6158694"/>
                <a:ext cx="262800" cy="65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35B6E14-7F6A-0D21-5375-FA21F0B4473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406292" y="6150054"/>
                  <a:ext cx="2804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0AA8E7A6-FECA-BBC9-F60D-FB2183F51EE7}"/>
              </a:ext>
            </a:extLst>
          </p:cNvPr>
          <p:cNvGrpSpPr/>
          <p:nvPr/>
        </p:nvGrpSpPr>
        <p:grpSpPr>
          <a:xfrm>
            <a:off x="3638050" y="5978437"/>
            <a:ext cx="2468520" cy="763560"/>
            <a:chOff x="3638050" y="5978437"/>
            <a:chExt cx="246852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8EA1D67-81BD-D8E5-C791-5D7C467B935F}"/>
                    </a:ext>
                  </a:extLst>
                </p14:cNvPr>
                <p14:cNvContentPartPr/>
                <p14:nvPr/>
              </p14:nvContentPartPr>
              <p14:xfrm>
                <a:off x="3689170" y="6150877"/>
                <a:ext cx="227880" cy="117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8EA1D67-81BD-D8E5-C791-5D7C467B935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80170" y="6142237"/>
                  <a:ext cx="24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CD24A3D-1861-9E71-CDB0-AF54D1737226}"/>
                    </a:ext>
                  </a:extLst>
                </p14:cNvPr>
                <p14:cNvContentPartPr/>
                <p14:nvPr/>
              </p14:nvContentPartPr>
              <p14:xfrm>
                <a:off x="3951250" y="6243757"/>
                <a:ext cx="115920" cy="100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CD24A3D-1861-9E71-CDB0-AF54D173722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42610" y="6235117"/>
                  <a:ext cx="133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A1454FA-CCE4-90C1-B130-5E4487B22B0A}"/>
                    </a:ext>
                  </a:extLst>
                </p14:cNvPr>
                <p14:cNvContentPartPr/>
                <p14:nvPr/>
              </p14:nvContentPartPr>
              <p14:xfrm>
                <a:off x="3638050" y="6423397"/>
                <a:ext cx="440280" cy="23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A1454FA-CCE4-90C1-B130-5E4487B22B0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29410" y="6414397"/>
                  <a:ext cx="457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2B29E40-F0ED-DEEF-727F-EA49EDAAB59E}"/>
                    </a:ext>
                  </a:extLst>
                </p14:cNvPr>
                <p14:cNvContentPartPr/>
                <p14:nvPr/>
              </p14:nvContentPartPr>
              <p14:xfrm>
                <a:off x="3681250" y="6613837"/>
                <a:ext cx="127440" cy="105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2B29E40-F0ED-DEEF-727F-EA49EDAAB59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72610" y="6604837"/>
                  <a:ext cx="14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230865B-4A6D-DB3D-188E-ADECAD73FF85}"/>
                    </a:ext>
                  </a:extLst>
                </p14:cNvPr>
                <p14:cNvContentPartPr/>
                <p14:nvPr/>
              </p14:nvContentPartPr>
              <p14:xfrm>
                <a:off x="3641290" y="6469837"/>
                <a:ext cx="221760" cy="218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230865B-4A6D-DB3D-188E-ADECAD73FF8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32290" y="6460837"/>
                  <a:ext cx="239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AB5BC08-8BDE-23A4-D353-3F0BA60BA1A3}"/>
                    </a:ext>
                  </a:extLst>
                </p14:cNvPr>
                <p14:cNvContentPartPr/>
                <p14:nvPr/>
              </p14:nvContentPartPr>
              <p14:xfrm>
                <a:off x="3944770" y="6676477"/>
                <a:ext cx="123120" cy="65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AB5BC08-8BDE-23A4-D353-3F0BA60BA1A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36130" y="6667837"/>
                  <a:ext cx="140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D1DE62B-843D-316E-5677-EAE5307D70EE}"/>
                    </a:ext>
                  </a:extLst>
                </p14:cNvPr>
                <p14:cNvContentPartPr/>
                <p14:nvPr/>
              </p14:nvContentPartPr>
              <p14:xfrm>
                <a:off x="4281730" y="6377677"/>
                <a:ext cx="176040" cy="19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D1DE62B-843D-316E-5677-EAE5307D70E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72730" y="6369037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4E5B24D-3573-6A20-782D-A45E54A21D6B}"/>
                    </a:ext>
                  </a:extLst>
                </p14:cNvPr>
                <p14:cNvContentPartPr/>
                <p14:nvPr/>
              </p14:nvContentPartPr>
              <p14:xfrm>
                <a:off x="4225210" y="6456517"/>
                <a:ext cx="187200" cy="7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4E5B24D-3573-6A20-782D-A45E54A21D6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16210" y="6447517"/>
                  <a:ext cx="20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D744132-AA8C-CF70-8C9E-A2E942A4D2B0}"/>
                    </a:ext>
                  </a:extLst>
                </p14:cNvPr>
                <p14:cNvContentPartPr/>
                <p14:nvPr/>
              </p14:nvContentPartPr>
              <p14:xfrm>
                <a:off x="4657210" y="6072037"/>
                <a:ext cx="174960" cy="273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D744132-AA8C-CF70-8C9E-A2E942A4D2B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648570" y="6063397"/>
                  <a:ext cx="192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8A025B9-F7BE-0AD8-7C3C-E94352789AC5}"/>
                    </a:ext>
                  </a:extLst>
                </p14:cNvPr>
                <p14:cNvContentPartPr/>
                <p14:nvPr/>
              </p14:nvContentPartPr>
              <p14:xfrm>
                <a:off x="4651450" y="6127477"/>
                <a:ext cx="165240" cy="7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8A025B9-F7BE-0AD8-7C3C-E94352789AC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42810" y="6118837"/>
                  <a:ext cx="182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57DCA12-ACF9-EC18-AB53-BD7753CCC0C6}"/>
                    </a:ext>
                  </a:extLst>
                </p14:cNvPr>
                <p14:cNvContentPartPr/>
                <p14:nvPr/>
              </p14:nvContentPartPr>
              <p14:xfrm>
                <a:off x="4893010" y="5978437"/>
                <a:ext cx="149400" cy="164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57DCA12-ACF9-EC18-AB53-BD7753CCC0C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884010" y="5969797"/>
                  <a:ext cx="167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986588-552C-50F7-4D13-06D9722D71A2}"/>
                    </a:ext>
                  </a:extLst>
                </p14:cNvPr>
                <p14:cNvContentPartPr/>
                <p14:nvPr/>
              </p14:nvContentPartPr>
              <p14:xfrm>
                <a:off x="4615810" y="6428437"/>
                <a:ext cx="261360" cy="14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986588-552C-50F7-4D13-06D9722D71A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607170" y="6419797"/>
                  <a:ext cx="27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49C2904-0DB9-3449-255C-46045EBB2644}"/>
                    </a:ext>
                  </a:extLst>
                </p14:cNvPr>
                <p14:cNvContentPartPr/>
                <p14:nvPr/>
              </p14:nvContentPartPr>
              <p14:xfrm>
                <a:off x="4521130" y="6621037"/>
                <a:ext cx="223200" cy="66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49C2904-0DB9-3449-255C-46045EBB264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12490" y="6612037"/>
                  <a:ext cx="240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5F93F7E-971F-F4A1-7459-9330D0F3DD44}"/>
                    </a:ext>
                  </a:extLst>
                </p14:cNvPr>
                <p14:cNvContentPartPr/>
                <p14:nvPr/>
              </p14:nvContentPartPr>
              <p14:xfrm>
                <a:off x="4831090" y="6590437"/>
                <a:ext cx="87840" cy="92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5F93F7E-971F-F4A1-7459-9330D0F3DD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822090" y="6581797"/>
                  <a:ext cx="105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8217195-0097-035B-85D2-B032BE91C10F}"/>
                    </a:ext>
                  </a:extLst>
                </p14:cNvPr>
                <p14:cNvContentPartPr/>
                <p14:nvPr/>
              </p14:nvContentPartPr>
              <p14:xfrm>
                <a:off x="4948090" y="6457957"/>
                <a:ext cx="171360" cy="122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8217195-0097-035B-85D2-B032BE91C10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939090" y="6449317"/>
                  <a:ext cx="189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BDECCAA-EA36-CA62-DF87-5DBFFB85DB34}"/>
                    </a:ext>
                  </a:extLst>
                </p14:cNvPr>
                <p14:cNvContentPartPr/>
                <p14:nvPr/>
              </p14:nvContentPartPr>
              <p14:xfrm>
                <a:off x="5355970" y="6187597"/>
                <a:ext cx="216720" cy="123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BDECCAA-EA36-CA62-DF87-5DBFFB85DB3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46970" y="6178957"/>
                  <a:ext cx="234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B1C632E-CB5F-8219-85F5-13C81E41BAAC}"/>
                    </a:ext>
                  </a:extLst>
                </p14:cNvPr>
                <p14:cNvContentPartPr/>
                <p14:nvPr/>
              </p14:nvContentPartPr>
              <p14:xfrm>
                <a:off x="5641090" y="6199477"/>
                <a:ext cx="93240" cy="138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B1C632E-CB5F-8219-85F5-13C81E41BAA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32450" y="6190477"/>
                  <a:ext cx="110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1A6D7F7-C055-608B-E9C2-AC45E1FFB3EB}"/>
                    </a:ext>
                  </a:extLst>
                </p14:cNvPr>
                <p14:cNvContentPartPr/>
                <p14:nvPr/>
              </p14:nvContentPartPr>
              <p14:xfrm>
                <a:off x="5294410" y="6420877"/>
                <a:ext cx="415080" cy="20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1A6D7F7-C055-608B-E9C2-AC45E1FFB3E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85410" y="6411877"/>
                  <a:ext cx="432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5897196-3523-620D-5A36-E1946BDF56B1}"/>
                    </a:ext>
                  </a:extLst>
                </p14:cNvPr>
                <p14:cNvContentPartPr/>
                <p14:nvPr/>
              </p14:nvContentPartPr>
              <p14:xfrm>
                <a:off x="5367850" y="6495037"/>
                <a:ext cx="147960" cy="242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5897196-3523-620D-5A36-E1946BDF56B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59210" y="6486397"/>
                  <a:ext cx="165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AD09B6D-4C86-6BE4-403A-87B7AC6A2EC5}"/>
                    </a:ext>
                  </a:extLst>
                </p14:cNvPr>
                <p14:cNvContentPartPr/>
                <p14:nvPr/>
              </p14:nvContentPartPr>
              <p14:xfrm>
                <a:off x="5916130" y="6423757"/>
                <a:ext cx="189000" cy="5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AD09B6D-4C86-6BE4-403A-87B7AC6A2EC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907490" y="6415117"/>
                  <a:ext cx="20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FDB12BF-C2CC-5BF5-F735-9983EE71A8AF}"/>
                    </a:ext>
                  </a:extLst>
                </p14:cNvPr>
                <p14:cNvContentPartPr/>
                <p14:nvPr/>
              </p14:nvContentPartPr>
              <p14:xfrm>
                <a:off x="5926930" y="6469837"/>
                <a:ext cx="179640" cy="33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FDB12BF-C2CC-5BF5-F735-9983EE71A8A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918290" y="6461197"/>
                  <a:ext cx="197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5DDDE38-6E74-12F8-7F77-01171101C06B}"/>
                    </a:ext>
                  </a:extLst>
                </p14:cNvPr>
                <p14:cNvContentPartPr/>
                <p14:nvPr/>
              </p14:nvContentPartPr>
              <p14:xfrm>
                <a:off x="3696212" y="6487734"/>
                <a:ext cx="109800" cy="87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5DDDE38-6E74-12F8-7F77-01171101C06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87212" y="6478734"/>
                  <a:ext cx="12744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42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0CA91E-F402-0108-4900-D35170C21BC2}"/>
                  </a:ext>
                </a:extLst>
              </p14:cNvPr>
              <p14:cNvContentPartPr/>
              <p14:nvPr/>
            </p14:nvContentPartPr>
            <p14:xfrm>
              <a:off x="973690" y="576997"/>
              <a:ext cx="321480" cy="1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0CA91E-F402-0108-4900-D35170C21B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050" y="568357"/>
                <a:ext cx="339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4DB72D-438E-5041-1BB8-F8E7501D13BB}"/>
                  </a:ext>
                </a:extLst>
              </p14:cNvPr>
              <p14:cNvContentPartPr/>
              <p14:nvPr/>
            </p14:nvContentPartPr>
            <p14:xfrm>
              <a:off x="1044610" y="720637"/>
              <a:ext cx="114840" cy="12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4DB72D-438E-5041-1BB8-F8E7501D1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610" y="711997"/>
                <a:ext cx="132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75EC9D-FA40-31C7-ABF1-F6407550422B}"/>
                  </a:ext>
                </a:extLst>
              </p14:cNvPr>
              <p14:cNvContentPartPr/>
              <p14:nvPr/>
            </p14:nvContentPartPr>
            <p14:xfrm>
              <a:off x="1197250" y="637117"/>
              <a:ext cx="149760" cy="10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75EC9D-FA40-31C7-ABF1-F640755042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8610" y="628477"/>
                <a:ext cx="1674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045B49-A00B-B8DA-EC1B-F3111B4DE4F5}"/>
                  </a:ext>
                </a:extLst>
              </p14:cNvPr>
              <p14:cNvContentPartPr/>
              <p14:nvPr/>
            </p14:nvContentPartPr>
            <p14:xfrm>
              <a:off x="1546450" y="531277"/>
              <a:ext cx="151920" cy="3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045B49-A00B-B8DA-EC1B-F3111B4DE4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7810" y="522637"/>
                <a:ext cx="169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041ECA-B6DA-D5AC-8430-8322806783ED}"/>
                  </a:ext>
                </a:extLst>
              </p14:cNvPr>
              <p14:cNvContentPartPr/>
              <p14:nvPr/>
            </p14:nvContentPartPr>
            <p14:xfrm>
              <a:off x="1517650" y="586357"/>
              <a:ext cx="160920" cy="4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041ECA-B6DA-D5AC-8430-8322806783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8650" y="577717"/>
                <a:ext cx="178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3E4D00-3E78-A4F7-F707-E73B431F5EEF}"/>
                  </a:ext>
                </a:extLst>
              </p14:cNvPr>
              <p14:cNvContentPartPr/>
              <p14:nvPr/>
            </p14:nvContentPartPr>
            <p14:xfrm>
              <a:off x="3707170" y="198997"/>
              <a:ext cx="158040" cy="1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3E4D00-3E78-A4F7-F707-E73B431F5E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8530" y="190357"/>
                <a:ext cx="175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0A976A-4AFC-1E92-72AE-032418E21BA6}"/>
                  </a:ext>
                </a:extLst>
              </p14:cNvPr>
              <p14:cNvContentPartPr/>
              <p14:nvPr/>
            </p14:nvContentPartPr>
            <p14:xfrm>
              <a:off x="2304970" y="178117"/>
              <a:ext cx="135360" cy="225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0A976A-4AFC-1E92-72AE-032418E21B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5970" y="169117"/>
                <a:ext cx="153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718FE2-562D-25FD-B755-A17C784DB762}"/>
                  </a:ext>
                </a:extLst>
              </p14:cNvPr>
              <p14:cNvContentPartPr/>
              <p14:nvPr/>
            </p14:nvContentPartPr>
            <p14:xfrm>
              <a:off x="2541130" y="368197"/>
              <a:ext cx="14760" cy="17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718FE2-562D-25FD-B755-A17C784DB7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2490" y="359557"/>
                <a:ext cx="32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5A90F1-18B6-8D4C-0F3D-67335C5AFE57}"/>
                  </a:ext>
                </a:extLst>
              </p14:cNvPr>
              <p14:cNvContentPartPr/>
              <p14:nvPr/>
            </p14:nvContentPartPr>
            <p14:xfrm>
              <a:off x="2634010" y="196837"/>
              <a:ext cx="102240" cy="18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5A90F1-18B6-8D4C-0F3D-67335C5AFE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5010" y="188197"/>
                <a:ext cx="1198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E63B88-D95D-FB56-62C0-9ED52A100138}"/>
                  </a:ext>
                </a:extLst>
              </p14:cNvPr>
              <p14:cNvContentPartPr/>
              <p14:nvPr/>
            </p14:nvContentPartPr>
            <p14:xfrm>
              <a:off x="2814730" y="261637"/>
              <a:ext cx="88560" cy="14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E63B88-D95D-FB56-62C0-9ED52A1001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6090" y="252637"/>
                <a:ext cx="1062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AB3BC3-8E8E-9073-4F77-3FC9E1A7F968}"/>
                  </a:ext>
                </a:extLst>
              </p14:cNvPr>
              <p14:cNvContentPartPr/>
              <p14:nvPr/>
            </p14:nvContentPartPr>
            <p14:xfrm>
              <a:off x="2996530" y="194317"/>
              <a:ext cx="123120" cy="181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AB3BC3-8E8E-9073-4F77-3FC9E1A7F9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7530" y="185317"/>
                <a:ext cx="140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CB4BA3-B1AF-4160-D099-63464065894C}"/>
                  </a:ext>
                </a:extLst>
              </p14:cNvPr>
              <p14:cNvContentPartPr/>
              <p14:nvPr/>
            </p14:nvContentPartPr>
            <p14:xfrm>
              <a:off x="3210010" y="295837"/>
              <a:ext cx="151920" cy="10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CB4BA3-B1AF-4160-D099-6346406589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1010" y="286837"/>
                <a:ext cx="169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B08DC9-2B02-0619-D40D-C1DCE8E9EFB2}"/>
                  </a:ext>
                </a:extLst>
              </p14:cNvPr>
              <p14:cNvContentPartPr/>
              <p14:nvPr/>
            </p14:nvContentPartPr>
            <p14:xfrm>
              <a:off x="3219370" y="286837"/>
              <a:ext cx="110520" cy="10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B08DC9-2B02-0619-D40D-C1DCE8E9EF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10370" y="277837"/>
                <a:ext cx="128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B76787-C4D0-0D66-60A6-2108A7E43BD3}"/>
                  </a:ext>
                </a:extLst>
              </p14:cNvPr>
              <p14:cNvContentPartPr/>
              <p14:nvPr/>
            </p14:nvContentPartPr>
            <p14:xfrm>
              <a:off x="3469570" y="230317"/>
              <a:ext cx="3996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B76787-C4D0-0D66-60A6-2108A7E43B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0570" y="221677"/>
                <a:ext cx="576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232F13-58EE-0927-13AF-F8CEED279D49}"/>
                  </a:ext>
                </a:extLst>
              </p14:cNvPr>
              <p14:cNvContentPartPr/>
              <p14:nvPr/>
            </p14:nvContentPartPr>
            <p14:xfrm>
              <a:off x="3570370" y="211957"/>
              <a:ext cx="109080" cy="139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232F13-58EE-0927-13AF-F8CEED279D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61730" y="203317"/>
                <a:ext cx="126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EDA66DA-0F3B-995E-B635-FBA476E9CD5E}"/>
                  </a:ext>
                </a:extLst>
              </p14:cNvPr>
              <p14:cNvContentPartPr/>
              <p14:nvPr/>
            </p14:nvContentPartPr>
            <p14:xfrm>
              <a:off x="2151250" y="133837"/>
              <a:ext cx="63360" cy="312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EDA66DA-0F3B-995E-B635-FBA476E9CD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42250" y="124837"/>
                <a:ext cx="81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0EFCACC-B38A-AB98-C081-BE055730653A}"/>
                  </a:ext>
                </a:extLst>
              </p14:cNvPr>
              <p14:cNvContentPartPr/>
              <p14:nvPr/>
            </p14:nvContentPartPr>
            <p14:xfrm>
              <a:off x="4799050" y="110437"/>
              <a:ext cx="67320" cy="314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0EFCACC-B38A-AB98-C081-BE05573065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90050" y="101797"/>
                <a:ext cx="84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4543D4-1F17-614E-52EF-96BEE509B958}"/>
                  </a:ext>
                </a:extLst>
              </p14:cNvPr>
              <p14:cNvContentPartPr/>
              <p14:nvPr/>
            </p14:nvContentPartPr>
            <p14:xfrm>
              <a:off x="4986610" y="109357"/>
              <a:ext cx="123120" cy="32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4543D4-1F17-614E-52EF-96BEE509B9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77610" y="100717"/>
                <a:ext cx="1407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1EFD5EB-A6C7-7AA7-1506-6C506821BC57}"/>
                  </a:ext>
                </a:extLst>
              </p14:cNvPr>
              <p14:cNvContentPartPr/>
              <p14:nvPr/>
            </p14:nvContentPartPr>
            <p14:xfrm>
              <a:off x="5155450" y="182437"/>
              <a:ext cx="143280" cy="199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1EFD5EB-A6C7-7AA7-1506-6C506821BC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46450" y="173437"/>
                <a:ext cx="1609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2099F50-28F2-AB49-A38F-D10F6AC964B6}"/>
                  </a:ext>
                </a:extLst>
              </p14:cNvPr>
              <p14:cNvContentPartPr/>
              <p14:nvPr/>
            </p14:nvContentPartPr>
            <p14:xfrm>
              <a:off x="5368210" y="214477"/>
              <a:ext cx="154080" cy="18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2099F50-28F2-AB49-A38F-D10F6AC964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9570" y="205837"/>
                <a:ext cx="171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241BEAD-F31B-DB67-5BC9-EE599A5323A0}"/>
                  </a:ext>
                </a:extLst>
              </p14:cNvPr>
              <p14:cNvContentPartPr/>
              <p14:nvPr/>
            </p14:nvContentPartPr>
            <p14:xfrm>
              <a:off x="5378650" y="205117"/>
              <a:ext cx="126720" cy="187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241BEAD-F31B-DB67-5BC9-EE599A5323A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9650" y="196117"/>
                <a:ext cx="144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CE541B-7A77-2327-23AE-ED7876CBE825}"/>
                  </a:ext>
                </a:extLst>
              </p14:cNvPr>
              <p14:cNvContentPartPr/>
              <p14:nvPr/>
            </p14:nvContentPartPr>
            <p14:xfrm>
              <a:off x="5614810" y="191437"/>
              <a:ext cx="22320" cy="19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CE541B-7A77-2327-23AE-ED7876CBE8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06170" y="182437"/>
                <a:ext cx="399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4FEEE1-E620-E233-8927-2AE7F90B8690}"/>
                  </a:ext>
                </a:extLst>
              </p14:cNvPr>
              <p14:cNvContentPartPr/>
              <p14:nvPr/>
            </p14:nvContentPartPr>
            <p14:xfrm>
              <a:off x="5707330" y="204397"/>
              <a:ext cx="137160" cy="147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4FEEE1-E620-E233-8927-2AE7F90B86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98330" y="195757"/>
                <a:ext cx="154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130AEE7-81F8-7782-5277-6E880EE3B9CA}"/>
                  </a:ext>
                </a:extLst>
              </p14:cNvPr>
              <p14:cNvContentPartPr/>
              <p14:nvPr/>
            </p14:nvContentPartPr>
            <p14:xfrm>
              <a:off x="6114850" y="189997"/>
              <a:ext cx="8280" cy="96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130AEE7-81F8-7782-5277-6E880EE3B9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05850" y="181357"/>
                <a:ext cx="25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9E5A7AF-4588-81EA-831F-5578410E0A9F}"/>
                  </a:ext>
                </a:extLst>
              </p14:cNvPr>
              <p14:cNvContentPartPr/>
              <p14:nvPr/>
            </p14:nvContentPartPr>
            <p14:xfrm>
              <a:off x="6119890" y="177397"/>
              <a:ext cx="168120" cy="105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9E5A7AF-4588-81EA-831F-5578410E0A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10890" y="168757"/>
                <a:ext cx="185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5933C00-4B08-280A-5DC1-E3374AFBEB8C}"/>
                  </a:ext>
                </a:extLst>
              </p14:cNvPr>
              <p14:cNvContentPartPr/>
              <p14:nvPr/>
            </p14:nvContentPartPr>
            <p14:xfrm>
              <a:off x="6281530" y="135997"/>
              <a:ext cx="174960" cy="242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5933C00-4B08-280A-5DC1-E3374AFBEB8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72890" y="127357"/>
                <a:ext cx="192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0F77C63-AF14-962E-88F4-E89F737AC6B6}"/>
                  </a:ext>
                </a:extLst>
              </p14:cNvPr>
              <p14:cNvContentPartPr/>
              <p14:nvPr/>
            </p14:nvContentPartPr>
            <p14:xfrm>
              <a:off x="6363610" y="254077"/>
              <a:ext cx="161280" cy="11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0F77C63-AF14-962E-88F4-E89F737AC6B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54970" y="245437"/>
                <a:ext cx="178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AAF2F30-C011-E647-7051-AA3330BC5CE3}"/>
                  </a:ext>
                </a:extLst>
              </p14:cNvPr>
              <p14:cNvContentPartPr/>
              <p14:nvPr/>
            </p14:nvContentPartPr>
            <p14:xfrm>
              <a:off x="2100850" y="502117"/>
              <a:ext cx="4802400" cy="130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AAF2F30-C011-E647-7051-AA3330BC5CE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92210" y="493477"/>
                <a:ext cx="4820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C95EBE-AA66-39AC-2E8D-C0824B60EB06}"/>
                  </a:ext>
                </a:extLst>
              </p14:cNvPr>
              <p14:cNvContentPartPr/>
              <p14:nvPr/>
            </p14:nvContentPartPr>
            <p14:xfrm>
              <a:off x="6585010" y="148237"/>
              <a:ext cx="56880" cy="278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C95EBE-AA66-39AC-2E8D-C0824B60EB0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76010" y="139237"/>
                <a:ext cx="745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3DE36C9-445D-9888-2226-B47A168EDED5}"/>
                  </a:ext>
                </a:extLst>
              </p14:cNvPr>
              <p14:cNvContentPartPr/>
              <p14:nvPr/>
            </p14:nvContentPartPr>
            <p14:xfrm>
              <a:off x="3913090" y="115837"/>
              <a:ext cx="133560" cy="109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3DE36C9-445D-9888-2226-B47A168EDE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04090" y="106837"/>
                <a:ext cx="151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3925848-7841-30F0-42F8-3A8D830A1C8F}"/>
                  </a:ext>
                </a:extLst>
              </p14:cNvPr>
              <p14:cNvContentPartPr/>
              <p14:nvPr/>
            </p14:nvContentPartPr>
            <p14:xfrm>
              <a:off x="4076890" y="107917"/>
              <a:ext cx="85680" cy="14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3925848-7841-30F0-42F8-3A8D830A1C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67890" y="98917"/>
                <a:ext cx="103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BBFE86F-357E-DBD2-3E50-6CF87A30E8B9}"/>
                  </a:ext>
                </a:extLst>
              </p14:cNvPr>
              <p14:cNvContentPartPr/>
              <p14:nvPr/>
            </p14:nvContentPartPr>
            <p14:xfrm>
              <a:off x="4152490" y="343717"/>
              <a:ext cx="267480" cy="207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BBFE86F-357E-DBD2-3E50-6CF87A30E8B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43490" y="334717"/>
                <a:ext cx="285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FB6FC52-912E-EABC-5836-C33F0AD86AEE}"/>
                  </a:ext>
                </a:extLst>
              </p14:cNvPr>
              <p14:cNvContentPartPr/>
              <p14:nvPr/>
            </p14:nvContentPartPr>
            <p14:xfrm>
              <a:off x="4525090" y="348397"/>
              <a:ext cx="84240" cy="85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FB6FC52-912E-EABC-5836-C33F0AD86A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16450" y="339397"/>
                <a:ext cx="1018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7CA9463-7D22-3E4E-6C94-433A5E591F2C}"/>
                  </a:ext>
                </a:extLst>
              </p14:cNvPr>
              <p14:cNvContentPartPr/>
              <p14:nvPr/>
            </p14:nvContentPartPr>
            <p14:xfrm>
              <a:off x="5879410" y="73357"/>
              <a:ext cx="13680" cy="102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7CA9463-7D22-3E4E-6C94-433A5E591F2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70770" y="64717"/>
                <a:ext cx="313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05A4251-283C-AC66-6F9A-EFD0872AF1DE}"/>
                  </a:ext>
                </a:extLst>
              </p14:cNvPr>
              <p14:cNvContentPartPr/>
              <p14:nvPr/>
            </p14:nvContentPartPr>
            <p14:xfrm>
              <a:off x="5956450" y="92797"/>
              <a:ext cx="76680" cy="44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05A4251-283C-AC66-6F9A-EFD0872AF1D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47450" y="84157"/>
                <a:ext cx="943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6BFD431-44AE-A96C-FA48-63C154788BB9}"/>
                  </a:ext>
                </a:extLst>
              </p14:cNvPr>
              <p14:cNvContentPartPr/>
              <p14:nvPr/>
            </p14:nvContentPartPr>
            <p14:xfrm>
              <a:off x="5955010" y="262357"/>
              <a:ext cx="96480" cy="83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6BFD431-44AE-A96C-FA48-63C154788BB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46370" y="253717"/>
                <a:ext cx="114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160ABFE-2292-28C9-20AE-54445E343EF9}"/>
                  </a:ext>
                </a:extLst>
              </p14:cNvPr>
              <p14:cNvContentPartPr/>
              <p14:nvPr/>
            </p14:nvContentPartPr>
            <p14:xfrm>
              <a:off x="4637050" y="696877"/>
              <a:ext cx="120600" cy="415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160ABFE-2292-28C9-20AE-54445E343E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28050" y="687877"/>
                <a:ext cx="1382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BC9B3B3-A13F-CD97-33E0-636B706492C8}"/>
                  </a:ext>
                </a:extLst>
              </p14:cNvPr>
              <p14:cNvContentPartPr/>
              <p14:nvPr/>
            </p14:nvContentPartPr>
            <p14:xfrm>
              <a:off x="4899490" y="741517"/>
              <a:ext cx="113400" cy="123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BC9B3B3-A13F-CD97-33E0-636B706492C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90490" y="732517"/>
                <a:ext cx="131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5AD3306-B7AF-A4ED-F84F-83183AEDDB64}"/>
                  </a:ext>
                </a:extLst>
              </p14:cNvPr>
              <p14:cNvContentPartPr/>
              <p14:nvPr/>
            </p14:nvContentPartPr>
            <p14:xfrm>
              <a:off x="4266970" y="882277"/>
              <a:ext cx="103680" cy="142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5AD3306-B7AF-A4ED-F84F-83183AEDDB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58330" y="873637"/>
                <a:ext cx="121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01B23-0E2F-A23E-ADE5-B44BE4895CA1}"/>
                  </a:ext>
                </a:extLst>
              </p14:cNvPr>
              <p14:cNvContentPartPr/>
              <p14:nvPr/>
            </p14:nvContentPartPr>
            <p14:xfrm>
              <a:off x="4401970" y="879397"/>
              <a:ext cx="86400" cy="180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01B23-0E2F-A23E-ADE5-B44BE4895CA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93330" y="870397"/>
                <a:ext cx="104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6C172CE-0DBD-9D6B-63C8-A3A301A86F10}"/>
                  </a:ext>
                </a:extLst>
              </p14:cNvPr>
              <p14:cNvContentPartPr/>
              <p14:nvPr/>
            </p14:nvContentPartPr>
            <p14:xfrm>
              <a:off x="4532650" y="903517"/>
              <a:ext cx="70560" cy="114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6C172CE-0DBD-9D6B-63C8-A3A301A86F1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23650" y="894877"/>
                <a:ext cx="882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7965EEB-E5E2-E0DB-63A8-94FDF703F6C8}"/>
              </a:ext>
            </a:extLst>
          </p:cNvPr>
          <p:cNvGrpSpPr/>
          <p:nvPr/>
        </p:nvGrpSpPr>
        <p:grpSpPr>
          <a:xfrm>
            <a:off x="8199610" y="409597"/>
            <a:ext cx="584280" cy="255960"/>
            <a:chOff x="8199610" y="409597"/>
            <a:chExt cx="5842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48A3F66-106C-C635-D9B0-A4E4EB821AA8}"/>
                    </a:ext>
                  </a:extLst>
                </p14:cNvPr>
                <p14:cNvContentPartPr/>
                <p14:nvPr/>
              </p14:nvContentPartPr>
              <p14:xfrm>
                <a:off x="8199610" y="542797"/>
                <a:ext cx="129600" cy="9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48A3F66-106C-C635-D9B0-A4E4EB821A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90970" y="534157"/>
                  <a:ext cx="14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C97F59-33E6-4591-4EF1-161977CCDCD3}"/>
                    </a:ext>
                  </a:extLst>
                </p14:cNvPr>
                <p14:cNvContentPartPr/>
                <p14:nvPr/>
              </p14:nvContentPartPr>
              <p14:xfrm>
                <a:off x="8374930" y="511477"/>
                <a:ext cx="119520" cy="154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C97F59-33E6-4591-4EF1-161977CCDCD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65930" y="502477"/>
                  <a:ext cx="137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7F8D82-8D3E-0720-97D4-B4C478CCF728}"/>
                    </a:ext>
                  </a:extLst>
                </p14:cNvPr>
                <p14:cNvContentPartPr/>
                <p14:nvPr/>
              </p14:nvContentPartPr>
              <p14:xfrm>
                <a:off x="8540530" y="581677"/>
                <a:ext cx="91440" cy="78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7F8D82-8D3E-0720-97D4-B4C478CCF7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1530" y="573037"/>
                  <a:ext cx="109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7137C1-9E49-9579-6E5B-D0EE67E3878F}"/>
                    </a:ext>
                  </a:extLst>
                </p14:cNvPr>
                <p14:cNvContentPartPr/>
                <p14:nvPr/>
              </p14:nvContentPartPr>
              <p14:xfrm>
                <a:off x="8655370" y="409597"/>
                <a:ext cx="128520" cy="11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7137C1-9E49-9579-6E5B-D0EE67E387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6730" y="400597"/>
                  <a:ext cx="1461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1B82D1-ABFA-A659-C026-81FE3D3BCC81}"/>
              </a:ext>
            </a:extLst>
          </p:cNvPr>
          <p:cNvGrpSpPr/>
          <p:nvPr/>
        </p:nvGrpSpPr>
        <p:grpSpPr>
          <a:xfrm>
            <a:off x="8946970" y="558277"/>
            <a:ext cx="152640" cy="79560"/>
            <a:chOff x="8946970" y="558277"/>
            <a:chExt cx="15264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028F1F-F301-13C3-3936-072553F1EA04}"/>
                    </a:ext>
                  </a:extLst>
                </p14:cNvPr>
                <p14:cNvContentPartPr/>
                <p14:nvPr/>
              </p14:nvContentPartPr>
              <p14:xfrm>
                <a:off x="8953450" y="558277"/>
                <a:ext cx="14616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028F1F-F301-13C3-3936-072553F1EA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44450" y="549277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B84BF2-E0DA-B381-BF00-F0C6F55367EB}"/>
                    </a:ext>
                  </a:extLst>
                </p14:cNvPr>
                <p14:cNvContentPartPr/>
                <p14:nvPr/>
              </p14:nvContentPartPr>
              <p14:xfrm>
                <a:off x="8946970" y="628117"/>
                <a:ext cx="144360" cy="9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B84BF2-E0DA-B381-BF00-F0C6F55367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38330" y="619477"/>
                  <a:ext cx="1620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CE5CBF5-CE09-FD7A-15F0-C9B2696D1341}"/>
              </a:ext>
            </a:extLst>
          </p:cNvPr>
          <p:cNvGrpSpPr/>
          <p:nvPr/>
        </p:nvGrpSpPr>
        <p:grpSpPr>
          <a:xfrm>
            <a:off x="9291850" y="518317"/>
            <a:ext cx="1029600" cy="299880"/>
            <a:chOff x="9291850" y="518317"/>
            <a:chExt cx="1029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B56716-DFC9-B39D-7DD3-AD312D643087}"/>
                    </a:ext>
                  </a:extLst>
                </p14:cNvPr>
                <p14:cNvContentPartPr/>
                <p14:nvPr/>
              </p14:nvContentPartPr>
              <p14:xfrm>
                <a:off x="9291850" y="538477"/>
                <a:ext cx="390600" cy="279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B56716-DFC9-B39D-7DD3-AD312D6430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82850" y="529837"/>
                  <a:ext cx="408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671A89-05AB-160C-E257-DBBBE305760D}"/>
                    </a:ext>
                  </a:extLst>
                </p14:cNvPr>
                <p14:cNvContentPartPr/>
                <p14:nvPr/>
              </p14:nvContentPartPr>
              <p14:xfrm>
                <a:off x="9794050" y="579877"/>
                <a:ext cx="550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671A89-05AB-160C-E257-DBBBE30576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85050" y="571237"/>
                  <a:ext cx="72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BC3AA4-FC41-19AC-913D-67E40C8EDD29}"/>
                    </a:ext>
                  </a:extLst>
                </p14:cNvPr>
                <p14:cNvContentPartPr/>
                <p14:nvPr/>
              </p14:nvContentPartPr>
              <p14:xfrm>
                <a:off x="9966850" y="518317"/>
                <a:ext cx="102240" cy="11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BC3AA4-FC41-19AC-913D-67E40C8EDD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58210" y="509317"/>
                  <a:ext cx="11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A3AD9D-29C4-BA0F-8F00-4BC2355E09B4}"/>
                    </a:ext>
                  </a:extLst>
                </p14:cNvPr>
                <p14:cNvContentPartPr/>
                <p14:nvPr/>
              </p14:nvContentPartPr>
              <p14:xfrm>
                <a:off x="10097170" y="559717"/>
                <a:ext cx="224280" cy="7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A3AD9D-29C4-BA0F-8F00-4BC2355E09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88530" y="550717"/>
                  <a:ext cx="2419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CF26D17-0C6C-7239-9F7F-2D2D2A7DB932}"/>
                  </a:ext>
                </a:extLst>
              </p14:cNvPr>
              <p14:cNvContentPartPr/>
              <p14:nvPr/>
            </p14:nvContentPartPr>
            <p14:xfrm>
              <a:off x="2606290" y="754117"/>
              <a:ext cx="148680" cy="126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CF26D17-0C6C-7239-9F7F-2D2D2A7DB9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97650" y="745477"/>
                <a:ext cx="16632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6ADB2D47-D420-E01B-FCE1-0B34CA44A8C1}"/>
              </a:ext>
            </a:extLst>
          </p:cNvPr>
          <p:cNvGrpSpPr/>
          <p:nvPr/>
        </p:nvGrpSpPr>
        <p:grpSpPr>
          <a:xfrm>
            <a:off x="2503690" y="651157"/>
            <a:ext cx="1621440" cy="471600"/>
            <a:chOff x="2503690" y="651157"/>
            <a:chExt cx="16214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3EDEB9-EF18-E86D-260F-5C558AD54484}"/>
                    </a:ext>
                  </a:extLst>
                </p14:cNvPr>
                <p14:cNvContentPartPr/>
                <p14:nvPr/>
              </p14:nvContentPartPr>
              <p14:xfrm>
                <a:off x="2680090" y="750877"/>
                <a:ext cx="27720" cy="19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3EDEB9-EF18-E86D-260F-5C558AD544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71090" y="742237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460436E-49A4-8457-DFA2-3501FB9B93E9}"/>
                    </a:ext>
                  </a:extLst>
                </p14:cNvPr>
                <p14:cNvContentPartPr/>
                <p14:nvPr/>
              </p14:nvContentPartPr>
              <p14:xfrm>
                <a:off x="2830210" y="880837"/>
                <a:ext cx="9360" cy="57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460436E-49A4-8457-DFA2-3501FB9B9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21570" y="871837"/>
                  <a:ext cx="27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4293C1-8418-D874-90D5-849A3566ED5F}"/>
                    </a:ext>
                  </a:extLst>
                </p14:cNvPr>
                <p14:cNvContentPartPr/>
                <p14:nvPr/>
              </p14:nvContentPartPr>
              <p14:xfrm>
                <a:off x="3152770" y="804157"/>
                <a:ext cx="180000" cy="19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4293C1-8418-D874-90D5-849A3566ED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43770" y="795517"/>
                  <a:ext cx="197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692A41-3732-5AD5-1716-3CC0F2817D09}"/>
                    </a:ext>
                  </a:extLst>
                </p14:cNvPr>
                <p14:cNvContentPartPr/>
                <p14:nvPr/>
              </p14:nvContentPartPr>
              <p14:xfrm>
                <a:off x="3160690" y="803077"/>
                <a:ext cx="131400" cy="20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692A41-3732-5AD5-1716-3CC0F2817D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52050" y="794437"/>
                  <a:ext cx="14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275814-A946-6AAC-1BE5-DA093B18FA07}"/>
                    </a:ext>
                  </a:extLst>
                </p14:cNvPr>
                <p14:cNvContentPartPr/>
                <p14:nvPr/>
              </p14:nvContentPartPr>
              <p14:xfrm>
                <a:off x="3456970" y="790477"/>
                <a:ext cx="16560" cy="18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275814-A946-6AAC-1BE5-DA093B18FA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47970" y="781477"/>
                  <a:ext cx="3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68A79D-43A5-D5CB-AA7D-38D69A951392}"/>
                    </a:ext>
                  </a:extLst>
                </p14:cNvPr>
                <p14:cNvContentPartPr/>
                <p14:nvPr/>
              </p14:nvContentPartPr>
              <p14:xfrm>
                <a:off x="3570370" y="815317"/>
                <a:ext cx="112320" cy="15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68A79D-43A5-D5CB-AA7D-38D69A951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61730" y="806677"/>
                  <a:ext cx="129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1EAA09-EE91-707C-AFF1-672D10C52E95}"/>
                    </a:ext>
                  </a:extLst>
                </p14:cNvPr>
                <p14:cNvContentPartPr/>
                <p14:nvPr/>
              </p14:nvContentPartPr>
              <p14:xfrm>
                <a:off x="3766930" y="799117"/>
                <a:ext cx="95400" cy="2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1EAA09-EE91-707C-AFF1-672D10C52E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57930" y="790117"/>
                  <a:ext cx="113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106454-33E8-3F45-4D7D-836188ACD9A1}"/>
                    </a:ext>
                  </a:extLst>
                </p14:cNvPr>
                <p14:cNvContentPartPr/>
                <p14:nvPr/>
              </p14:nvContentPartPr>
              <p14:xfrm>
                <a:off x="3917410" y="734317"/>
                <a:ext cx="16200" cy="11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106454-33E8-3F45-4D7D-836188ACD9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08410" y="725317"/>
                  <a:ext cx="3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B8540A-77EF-B920-2C08-F71A2B370538}"/>
                    </a:ext>
                  </a:extLst>
                </p14:cNvPr>
                <p14:cNvContentPartPr/>
                <p14:nvPr/>
              </p14:nvContentPartPr>
              <p14:xfrm>
                <a:off x="2503690" y="651157"/>
                <a:ext cx="134640" cy="47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B8540A-77EF-B920-2C08-F71A2B3705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95050" y="642517"/>
                  <a:ext cx="1522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678682-3B2A-1684-4730-69FDBAE93946}"/>
                    </a:ext>
                  </a:extLst>
                </p14:cNvPr>
                <p14:cNvContentPartPr/>
                <p14:nvPr/>
              </p14:nvContentPartPr>
              <p14:xfrm>
                <a:off x="2934970" y="798037"/>
                <a:ext cx="124920" cy="17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678682-3B2A-1684-4730-69FDBAE939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26330" y="789037"/>
                  <a:ext cx="142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CB5799-37A3-5D71-5E31-C510DC08CE3F}"/>
                    </a:ext>
                  </a:extLst>
                </p14:cNvPr>
                <p14:cNvContentPartPr/>
                <p14:nvPr/>
              </p14:nvContentPartPr>
              <p14:xfrm>
                <a:off x="4020370" y="765277"/>
                <a:ext cx="104760" cy="81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CB5799-37A3-5D71-5E31-C510DC08CE3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11730" y="756277"/>
                  <a:ext cx="1224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F5C6BBE-606B-99C3-5175-6D2080C16406}"/>
              </a:ext>
            </a:extLst>
          </p:cNvPr>
          <p:cNvGrpSpPr/>
          <p:nvPr/>
        </p:nvGrpSpPr>
        <p:grpSpPr>
          <a:xfrm>
            <a:off x="1576330" y="1564837"/>
            <a:ext cx="155880" cy="160920"/>
            <a:chOff x="1576330" y="1564837"/>
            <a:chExt cx="15588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06E76A-EA36-0145-FB38-97811312671B}"/>
                    </a:ext>
                  </a:extLst>
                </p14:cNvPr>
                <p14:cNvContentPartPr/>
                <p14:nvPr/>
              </p14:nvContentPartPr>
              <p14:xfrm>
                <a:off x="1576330" y="1564837"/>
                <a:ext cx="136080" cy="22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06E76A-EA36-0145-FB38-9781131267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67690" y="1555837"/>
                  <a:ext cx="153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77B436-FF43-27AC-1705-E8E392583B5C}"/>
                    </a:ext>
                  </a:extLst>
                </p14:cNvPr>
                <p14:cNvContentPartPr/>
                <p14:nvPr/>
              </p14:nvContentPartPr>
              <p14:xfrm>
                <a:off x="1584610" y="1676077"/>
                <a:ext cx="147600" cy="4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77B436-FF43-27AC-1705-E8E392583B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75970" y="1667437"/>
                  <a:ext cx="1652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40D055-7FC6-A69A-3840-E2B85DC08CD4}"/>
              </a:ext>
            </a:extLst>
          </p:cNvPr>
          <p:cNvGrpSpPr/>
          <p:nvPr/>
        </p:nvGrpSpPr>
        <p:grpSpPr>
          <a:xfrm>
            <a:off x="877210" y="215197"/>
            <a:ext cx="443520" cy="258480"/>
            <a:chOff x="877210" y="215197"/>
            <a:chExt cx="4435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AD8051-AA4A-DFA7-E3D4-6C7DD9DF2F5F}"/>
                    </a:ext>
                  </a:extLst>
                </p14:cNvPr>
                <p14:cNvContentPartPr/>
                <p14:nvPr/>
              </p14:nvContentPartPr>
              <p14:xfrm>
                <a:off x="961090" y="215197"/>
                <a:ext cx="146520" cy="25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AD8051-AA4A-DFA7-E3D4-6C7DD9DF2F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2450" y="206197"/>
                  <a:ext cx="164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F1C2DE-41B5-CC06-4758-8DCCA2BF34B4}"/>
                    </a:ext>
                  </a:extLst>
                </p14:cNvPr>
                <p14:cNvContentPartPr/>
                <p14:nvPr/>
              </p14:nvContentPartPr>
              <p14:xfrm>
                <a:off x="1196890" y="358477"/>
                <a:ext cx="123840" cy="9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F1C2DE-41B5-CC06-4758-8DCCA2BF34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88250" y="349477"/>
                  <a:ext cx="141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8DFFD2-93D2-7585-C268-248E1BC471D0}"/>
                    </a:ext>
                  </a:extLst>
                </p14:cNvPr>
                <p14:cNvContentPartPr/>
                <p14:nvPr/>
              </p14:nvContentPartPr>
              <p14:xfrm>
                <a:off x="877210" y="275317"/>
                <a:ext cx="243360" cy="67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8DFFD2-93D2-7585-C268-248E1BC471D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8570" y="266677"/>
                  <a:ext cx="261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F33198C-ADAC-5CF8-9558-9F39234F74CB}"/>
              </a:ext>
            </a:extLst>
          </p:cNvPr>
          <p:cNvGrpSpPr/>
          <p:nvPr/>
        </p:nvGrpSpPr>
        <p:grpSpPr>
          <a:xfrm>
            <a:off x="1924810" y="1459357"/>
            <a:ext cx="505800" cy="276120"/>
            <a:chOff x="1924810" y="1459357"/>
            <a:chExt cx="5058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C4DF6A-AD45-1326-F6C5-8D446598E58F}"/>
                    </a:ext>
                  </a:extLst>
                </p14:cNvPr>
                <p14:cNvContentPartPr/>
                <p14:nvPr/>
              </p14:nvContentPartPr>
              <p14:xfrm>
                <a:off x="1924810" y="1459357"/>
                <a:ext cx="55440" cy="22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C4DF6A-AD45-1326-F6C5-8D446598E5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15810" y="1450357"/>
                  <a:ext cx="73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97B3D6-6E09-F400-7A66-831EC3973219}"/>
                    </a:ext>
                  </a:extLst>
                </p14:cNvPr>
                <p14:cNvContentPartPr/>
                <p14:nvPr/>
              </p14:nvContentPartPr>
              <p14:xfrm>
                <a:off x="2051890" y="1470877"/>
                <a:ext cx="140400" cy="236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97B3D6-6E09-F400-7A66-831EC39732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42890" y="1461877"/>
                  <a:ext cx="158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31BF09-52EE-5D86-CB17-49FB06F56F7D}"/>
                    </a:ext>
                  </a:extLst>
                </p14:cNvPr>
                <p14:cNvContentPartPr/>
                <p14:nvPr/>
              </p14:nvContentPartPr>
              <p14:xfrm>
                <a:off x="2250610" y="1462957"/>
                <a:ext cx="180000" cy="27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31BF09-52EE-5D86-CB17-49FB06F56F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41970" y="1453957"/>
                  <a:ext cx="1976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5C9B693-D13A-AFB1-E22A-77A90A83BEDB}"/>
              </a:ext>
            </a:extLst>
          </p:cNvPr>
          <p:cNvGrpSpPr/>
          <p:nvPr/>
        </p:nvGrpSpPr>
        <p:grpSpPr>
          <a:xfrm>
            <a:off x="682652" y="2285403"/>
            <a:ext cx="936360" cy="397080"/>
            <a:chOff x="682652" y="2285403"/>
            <a:chExt cx="9363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6FE250-EC53-D90E-2605-40D317AF12E4}"/>
                    </a:ext>
                  </a:extLst>
                </p14:cNvPr>
                <p14:cNvContentPartPr/>
                <p14:nvPr/>
              </p14:nvContentPartPr>
              <p14:xfrm>
                <a:off x="682652" y="2285403"/>
                <a:ext cx="57960" cy="17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6FE250-EC53-D90E-2605-40D317AF12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3652" y="2276763"/>
                  <a:ext cx="75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8D7B29-D81C-E1BD-15EC-7EB4FEF00C17}"/>
                    </a:ext>
                  </a:extLst>
                </p14:cNvPr>
                <p14:cNvContentPartPr/>
                <p14:nvPr/>
              </p14:nvContentPartPr>
              <p14:xfrm>
                <a:off x="761852" y="2309163"/>
                <a:ext cx="54360" cy="164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8D7B29-D81C-E1BD-15EC-7EB4FEF00C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2852" y="2300523"/>
                  <a:ext cx="72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A15C01-E187-8329-31A0-30FDFA15EF87}"/>
                    </a:ext>
                  </a:extLst>
                </p14:cNvPr>
                <p14:cNvContentPartPr/>
                <p14:nvPr/>
              </p14:nvContentPartPr>
              <p14:xfrm>
                <a:off x="915932" y="2464323"/>
                <a:ext cx="233640" cy="21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A15C01-E187-8329-31A0-30FDFA15EF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6932" y="2455323"/>
                  <a:ext cx="251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F09491-E417-72DD-C74A-3F43549ED63F}"/>
                    </a:ext>
                  </a:extLst>
                </p14:cNvPr>
                <p14:cNvContentPartPr/>
                <p14:nvPr/>
              </p14:nvContentPartPr>
              <p14:xfrm>
                <a:off x="1297892" y="2492043"/>
                <a:ext cx="321120" cy="14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F09491-E417-72DD-C74A-3F43549ED6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88892" y="2483403"/>
                  <a:ext cx="3387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F08B41-72E8-4D24-E7AD-81B0D30DC23F}"/>
              </a:ext>
            </a:extLst>
          </p:cNvPr>
          <p:cNvGrpSpPr/>
          <p:nvPr/>
        </p:nvGrpSpPr>
        <p:grpSpPr>
          <a:xfrm>
            <a:off x="1820252" y="2266323"/>
            <a:ext cx="1395000" cy="520200"/>
            <a:chOff x="1820252" y="2266323"/>
            <a:chExt cx="13950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18278B-8DBA-AE2A-EC03-3C4A6910A688}"/>
                    </a:ext>
                  </a:extLst>
                </p14:cNvPr>
                <p14:cNvContentPartPr/>
                <p14:nvPr/>
              </p14:nvContentPartPr>
              <p14:xfrm>
                <a:off x="1820252" y="2466843"/>
                <a:ext cx="1247760" cy="319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18278B-8DBA-AE2A-EC03-3C4A6910A6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11612" y="2458203"/>
                  <a:ext cx="1265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9E772D-D7F2-A80B-C161-E8A83AAAB679}"/>
                    </a:ext>
                  </a:extLst>
                </p14:cNvPr>
                <p14:cNvContentPartPr/>
                <p14:nvPr/>
              </p14:nvContentPartPr>
              <p14:xfrm>
                <a:off x="2664092" y="2331483"/>
                <a:ext cx="50760" cy="22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9E772D-D7F2-A80B-C161-E8A83AAAB6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55092" y="2322843"/>
                  <a:ext cx="68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C335F5-15F3-F7CF-E029-06776FB4C4F7}"/>
                    </a:ext>
                  </a:extLst>
                </p14:cNvPr>
                <p14:cNvContentPartPr/>
                <p14:nvPr/>
              </p14:nvContentPartPr>
              <p14:xfrm>
                <a:off x="3099692" y="2302683"/>
                <a:ext cx="31320" cy="67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C335F5-15F3-F7CF-E029-06776FB4C4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90692" y="2293683"/>
                  <a:ext cx="48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959D4C-1F8E-D350-5320-DC6A0DC9C7E2}"/>
                    </a:ext>
                  </a:extLst>
                </p14:cNvPr>
                <p14:cNvContentPartPr/>
                <p14:nvPr/>
              </p14:nvContentPartPr>
              <p14:xfrm>
                <a:off x="3157292" y="2266323"/>
                <a:ext cx="57960" cy="123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959D4C-1F8E-D350-5320-DC6A0DC9C7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48292" y="2257683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BA693DF-B640-4748-2BF9-18D66A8F185C}"/>
                  </a:ext>
                </a:extLst>
              </p14:cNvPr>
              <p14:cNvContentPartPr/>
              <p14:nvPr/>
            </p14:nvContentPartPr>
            <p14:xfrm>
              <a:off x="3509372" y="2075523"/>
              <a:ext cx="2039760" cy="585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BA693DF-B640-4748-2BF9-18D66A8F185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500372" y="2066883"/>
                <a:ext cx="20574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EC48E3F-1D6A-3707-D3BE-4BD72C40ABCD}"/>
                  </a:ext>
                </a:extLst>
              </p14:cNvPr>
              <p14:cNvContentPartPr/>
              <p14:nvPr/>
            </p14:nvContentPartPr>
            <p14:xfrm>
              <a:off x="1591292" y="2957163"/>
              <a:ext cx="185040" cy="309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EC48E3F-1D6A-3707-D3BE-4BD72C40ABC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582292" y="2948163"/>
                <a:ext cx="20268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51EF98C-E77F-6DD0-4F8D-2CE779435E61}"/>
              </a:ext>
            </a:extLst>
          </p:cNvPr>
          <p:cNvGrpSpPr/>
          <p:nvPr/>
        </p:nvGrpSpPr>
        <p:grpSpPr>
          <a:xfrm>
            <a:off x="1825292" y="3244443"/>
            <a:ext cx="554040" cy="129240"/>
            <a:chOff x="1825292" y="3244443"/>
            <a:chExt cx="55404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7636F3-A93E-D5F6-59C6-61D0555C30D5}"/>
                    </a:ext>
                  </a:extLst>
                </p14:cNvPr>
                <p14:cNvContentPartPr/>
                <p14:nvPr/>
              </p14:nvContentPartPr>
              <p14:xfrm>
                <a:off x="1825292" y="3244443"/>
                <a:ext cx="180000" cy="99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7636F3-A93E-D5F6-59C6-61D0555C30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16292" y="3235443"/>
                  <a:ext cx="19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15CD3F-6E44-FDAA-BA10-0533F1680BF4}"/>
                    </a:ext>
                  </a:extLst>
                </p14:cNvPr>
                <p14:cNvContentPartPr/>
                <p14:nvPr/>
              </p14:nvContentPartPr>
              <p14:xfrm>
                <a:off x="2058932" y="3269283"/>
                <a:ext cx="273240" cy="89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15CD3F-6E44-FDAA-BA10-0533F1680B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50292" y="3260643"/>
                  <a:ext cx="290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04183E-6388-F680-6AED-C69CF357FCAF}"/>
                    </a:ext>
                  </a:extLst>
                </p14:cNvPr>
                <p14:cNvContentPartPr/>
                <p14:nvPr/>
              </p14:nvContentPartPr>
              <p14:xfrm>
                <a:off x="2247932" y="3268563"/>
                <a:ext cx="131400" cy="10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04183E-6388-F680-6AED-C69CF357FC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38932" y="3259923"/>
                  <a:ext cx="1490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2D3ECF7-913A-520E-97B2-4A357BFB5439}"/>
              </a:ext>
            </a:extLst>
          </p:cNvPr>
          <p:cNvGrpSpPr/>
          <p:nvPr/>
        </p:nvGrpSpPr>
        <p:grpSpPr>
          <a:xfrm>
            <a:off x="1522532" y="3513723"/>
            <a:ext cx="825480" cy="594720"/>
            <a:chOff x="1522532" y="3513723"/>
            <a:chExt cx="8254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71EA302-ED97-497D-2E58-CEB0F8321BFF}"/>
                    </a:ext>
                  </a:extLst>
                </p14:cNvPr>
                <p14:cNvContentPartPr/>
                <p14:nvPr/>
              </p14:nvContentPartPr>
              <p14:xfrm>
                <a:off x="1522532" y="3513723"/>
                <a:ext cx="825480" cy="57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71EA302-ED97-497D-2E58-CEB0F8321B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13892" y="3505083"/>
                  <a:ext cx="84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FAD3BFA-D6C8-2D2A-B234-C004ABFD84B0}"/>
                    </a:ext>
                  </a:extLst>
                </p14:cNvPr>
                <p14:cNvContentPartPr/>
                <p14:nvPr/>
              </p14:nvContentPartPr>
              <p14:xfrm>
                <a:off x="1664732" y="3660603"/>
                <a:ext cx="188640" cy="319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FAD3BFA-D6C8-2D2A-B234-C004ABFD84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56092" y="3651963"/>
                  <a:ext cx="206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2EC5D9-9FAA-27F6-AF4C-3E8D8CBBD584}"/>
                    </a:ext>
                  </a:extLst>
                </p14:cNvPr>
                <p14:cNvContentPartPr/>
                <p14:nvPr/>
              </p14:nvContentPartPr>
              <p14:xfrm>
                <a:off x="1874252" y="4016283"/>
                <a:ext cx="225000" cy="79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2EC5D9-9FAA-27F6-AF4C-3E8D8CBBD5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65612" y="4007643"/>
                  <a:ext cx="242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4549D9-D58A-35A2-34C5-269A664C8026}"/>
                    </a:ext>
                  </a:extLst>
                </p14:cNvPr>
                <p14:cNvContentPartPr/>
                <p14:nvPr/>
              </p14:nvContentPartPr>
              <p14:xfrm>
                <a:off x="2093852" y="3875523"/>
                <a:ext cx="5400" cy="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4549D9-D58A-35A2-34C5-269A664C80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85212" y="3866523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B576BF1-E8A5-436A-4316-C3C19F9CDBDD}"/>
                    </a:ext>
                  </a:extLst>
                </p14:cNvPr>
                <p14:cNvContentPartPr/>
                <p14:nvPr/>
              </p14:nvContentPartPr>
              <p14:xfrm>
                <a:off x="2157572" y="4001883"/>
                <a:ext cx="145440" cy="10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B576BF1-E8A5-436A-4316-C3C19F9CDB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48572" y="3992883"/>
                  <a:ext cx="1630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7E80FA7-8646-FCBC-80E6-9AE280C34B77}"/>
                  </a:ext>
                </a:extLst>
              </p14:cNvPr>
              <p14:cNvContentPartPr/>
              <p14:nvPr/>
            </p14:nvContentPartPr>
            <p14:xfrm>
              <a:off x="2725292" y="3504003"/>
              <a:ext cx="360360" cy="13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7E80FA7-8646-FCBC-80E6-9AE280C34B7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716652" y="3495363"/>
                <a:ext cx="37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0F06A50-F434-2E88-AE68-E81917404126}"/>
                  </a:ext>
                </a:extLst>
              </p14:cNvPr>
              <p14:cNvContentPartPr/>
              <p14:nvPr/>
            </p14:nvContentPartPr>
            <p14:xfrm>
              <a:off x="2740052" y="3618843"/>
              <a:ext cx="293040" cy="9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0F06A50-F434-2E88-AE68-E819174041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731412" y="3610203"/>
                <a:ext cx="31068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18B9AB2-07CE-EF1D-CD5B-011DFD1E350E}"/>
              </a:ext>
            </a:extLst>
          </p:cNvPr>
          <p:cNvGrpSpPr/>
          <p:nvPr/>
        </p:nvGrpSpPr>
        <p:grpSpPr>
          <a:xfrm>
            <a:off x="3357452" y="3343443"/>
            <a:ext cx="603720" cy="351720"/>
            <a:chOff x="3357452" y="3343443"/>
            <a:chExt cx="6037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42836B-B90F-4122-C786-C1CBC74818DA}"/>
                    </a:ext>
                  </a:extLst>
                </p14:cNvPr>
                <p14:cNvContentPartPr/>
                <p14:nvPr/>
              </p14:nvContentPartPr>
              <p14:xfrm>
                <a:off x="3357452" y="3372963"/>
                <a:ext cx="23400" cy="283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42836B-B90F-4122-C786-C1CBC74818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48812" y="3364323"/>
                  <a:ext cx="41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9EB45C-BDE7-55DD-6F92-8058DFEE6B79}"/>
                    </a:ext>
                  </a:extLst>
                </p14:cNvPr>
                <p14:cNvContentPartPr/>
                <p14:nvPr/>
              </p14:nvContentPartPr>
              <p14:xfrm>
                <a:off x="3525212" y="3371523"/>
                <a:ext cx="173160" cy="164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9EB45C-BDE7-55DD-6F92-8058DFEE6B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16212" y="3362523"/>
                  <a:ext cx="190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8F298E-CBC2-2604-2B84-4F224F05D629}"/>
                    </a:ext>
                  </a:extLst>
                </p14:cNvPr>
                <p14:cNvContentPartPr/>
                <p14:nvPr/>
              </p14:nvContentPartPr>
              <p14:xfrm>
                <a:off x="3526652" y="3560883"/>
                <a:ext cx="155520" cy="13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8F298E-CBC2-2604-2B84-4F224F05D62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18012" y="3551883"/>
                  <a:ext cx="173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D42FD73-6D11-FEE0-1AB5-6BF6EE1B60E5}"/>
                    </a:ext>
                  </a:extLst>
                </p14:cNvPr>
                <p14:cNvContentPartPr/>
                <p14:nvPr/>
              </p14:nvContentPartPr>
              <p14:xfrm>
                <a:off x="3809972" y="3343443"/>
                <a:ext cx="151200" cy="30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D42FD73-6D11-FEE0-1AB5-6BF6EE1B60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00972" y="3334803"/>
                  <a:ext cx="1688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1F6D34A-011B-93F6-8B67-69FDE4CDB8B2}"/>
              </a:ext>
            </a:extLst>
          </p:cNvPr>
          <p:cNvGrpSpPr/>
          <p:nvPr/>
        </p:nvGrpSpPr>
        <p:grpSpPr>
          <a:xfrm>
            <a:off x="4220372" y="3035283"/>
            <a:ext cx="937800" cy="599760"/>
            <a:chOff x="4220372" y="3035283"/>
            <a:chExt cx="93780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09D491-5B05-FB14-55C6-678CB7FCAEF7}"/>
                    </a:ext>
                  </a:extLst>
                </p14:cNvPr>
                <p14:cNvContentPartPr/>
                <p14:nvPr/>
              </p14:nvContentPartPr>
              <p14:xfrm>
                <a:off x="4220372" y="3306723"/>
                <a:ext cx="306720" cy="32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09D491-5B05-FB14-55C6-678CB7FCA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1372" y="3298083"/>
                  <a:ext cx="324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C8C909-1995-CE01-19B8-B31DE071BFC1}"/>
                    </a:ext>
                  </a:extLst>
                </p14:cNvPr>
                <p14:cNvContentPartPr/>
                <p14:nvPr/>
              </p14:nvContentPartPr>
              <p14:xfrm>
                <a:off x="4276532" y="3462603"/>
                <a:ext cx="226080" cy="1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C8C909-1995-CE01-19B8-B31DE071BF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67532" y="3453603"/>
                  <a:ext cx="24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F4C4F2-5539-C129-DA5B-CE35A3641E27}"/>
                    </a:ext>
                  </a:extLst>
                </p14:cNvPr>
                <p14:cNvContentPartPr/>
                <p14:nvPr/>
              </p14:nvContentPartPr>
              <p14:xfrm>
                <a:off x="4576772" y="3135003"/>
                <a:ext cx="133560" cy="17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F4C4F2-5539-C129-DA5B-CE35A3641E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67772" y="3126363"/>
                  <a:ext cx="151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C9C76F-F237-22A6-F5B0-513AC2F98AC6}"/>
                    </a:ext>
                  </a:extLst>
                </p14:cNvPr>
                <p14:cNvContentPartPr/>
                <p14:nvPr/>
              </p14:nvContentPartPr>
              <p14:xfrm>
                <a:off x="4785212" y="3035283"/>
                <a:ext cx="23760" cy="19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C9C76F-F237-22A6-F5B0-513AC2F98A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76212" y="3026283"/>
                  <a:ext cx="41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030ECD-5CD1-2963-6618-84DADCE708DB}"/>
                    </a:ext>
                  </a:extLst>
                </p14:cNvPr>
                <p14:cNvContentPartPr/>
                <p14:nvPr/>
              </p14:nvContentPartPr>
              <p14:xfrm>
                <a:off x="4867292" y="3065883"/>
                <a:ext cx="172080" cy="244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030ECD-5CD1-2963-6618-84DADCE708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58292" y="3056883"/>
                  <a:ext cx="189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2B20431-AA6B-7DA4-AC71-884B4549C823}"/>
                    </a:ext>
                  </a:extLst>
                </p14:cNvPr>
                <p14:cNvContentPartPr/>
                <p14:nvPr/>
              </p14:nvContentPartPr>
              <p14:xfrm>
                <a:off x="5010932" y="3155523"/>
                <a:ext cx="147240" cy="19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2B20431-AA6B-7DA4-AC71-884B4549C8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02292" y="3146883"/>
                  <a:ext cx="16488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43CF1A2-1757-3A9C-2B79-D0FF0A5C5101}"/>
                  </a:ext>
                </a:extLst>
              </p14:cNvPr>
              <p14:cNvContentPartPr/>
              <p14:nvPr/>
            </p14:nvContentPartPr>
            <p14:xfrm>
              <a:off x="816572" y="4598043"/>
              <a:ext cx="23760" cy="236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43CF1A2-1757-3A9C-2B79-D0FF0A5C510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7932" y="4589043"/>
                <a:ext cx="414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61CEFBC-B636-00DD-7FE5-25122BB80A90}"/>
                  </a:ext>
                </a:extLst>
              </p14:cNvPr>
              <p14:cNvContentPartPr/>
              <p14:nvPr/>
            </p14:nvContentPartPr>
            <p14:xfrm>
              <a:off x="752852" y="4602363"/>
              <a:ext cx="175320" cy="19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61CEFBC-B636-00DD-7FE5-25122BB80A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43852" y="4593363"/>
                <a:ext cx="192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73FF996-C3DC-C0E6-159E-C72A78A3E79F}"/>
                  </a:ext>
                </a:extLst>
              </p14:cNvPr>
              <p14:cNvContentPartPr/>
              <p14:nvPr/>
            </p14:nvContentPartPr>
            <p14:xfrm>
              <a:off x="999812" y="4594083"/>
              <a:ext cx="52920" cy="2559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73FF996-C3DC-C0E6-159E-C72A78A3E79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90812" y="4585083"/>
                <a:ext cx="705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205D6EE-A4AC-001D-478F-98490A02AFE4}"/>
                  </a:ext>
                </a:extLst>
              </p14:cNvPr>
              <p14:cNvContentPartPr/>
              <p14:nvPr/>
            </p14:nvContentPartPr>
            <p14:xfrm>
              <a:off x="1107812" y="4751403"/>
              <a:ext cx="295560" cy="112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205D6EE-A4AC-001D-478F-98490A02AFE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9172" y="4742763"/>
                <a:ext cx="313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B3F950E-21B7-97D6-7AA1-2D72520F8003}"/>
                  </a:ext>
                </a:extLst>
              </p14:cNvPr>
              <p14:cNvContentPartPr/>
              <p14:nvPr/>
            </p14:nvContentPartPr>
            <p14:xfrm>
              <a:off x="1025372" y="5295363"/>
              <a:ext cx="442800" cy="648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B3F950E-21B7-97D6-7AA1-2D72520F800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16372" y="5286723"/>
                <a:ext cx="4604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51A8BF0-697B-AB2A-01DB-88A561A01250}"/>
                  </a:ext>
                </a:extLst>
              </p14:cNvPr>
              <p14:cNvContentPartPr/>
              <p14:nvPr/>
            </p14:nvContentPartPr>
            <p14:xfrm>
              <a:off x="1000172" y="5317323"/>
              <a:ext cx="385920" cy="4507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51A8BF0-697B-AB2A-01DB-88A561A0125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91532" y="5308323"/>
                <a:ext cx="4035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0C94A63-F144-BF35-C9EA-EBE690E4D62D}"/>
                  </a:ext>
                </a:extLst>
              </p14:cNvPr>
              <p14:cNvContentPartPr/>
              <p14:nvPr/>
            </p14:nvContentPartPr>
            <p14:xfrm>
              <a:off x="1595252" y="5394363"/>
              <a:ext cx="309600" cy="224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0C94A63-F144-BF35-C9EA-EBE690E4D62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586612" y="5385363"/>
                <a:ext cx="327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E1989D3-807C-81C1-E683-0C3558E1F048}"/>
                  </a:ext>
                </a:extLst>
              </p14:cNvPr>
              <p14:cNvContentPartPr/>
              <p14:nvPr/>
            </p14:nvContentPartPr>
            <p14:xfrm>
              <a:off x="2039492" y="5318043"/>
              <a:ext cx="65520" cy="159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E1989D3-807C-81C1-E683-0C3558E1F04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30492" y="5309403"/>
                <a:ext cx="83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5824813-A5EB-0F96-63F6-FF6BAA4C1C9C}"/>
                  </a:ext>
                </a:extLst>
              </p14:cNvPr>
              <p14:cNvContentPartPr/>
              <p14:nvPr/>
            </p14:nvContentPartPr>
            <p14:xfrm>
              <a:off x="1991252" y="5391483"/>
              <a:ext cx="130680" cy="27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5824813-A5EB-0F96-63F6-FF6BAA4C1C9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982612" y="5382843"/>
                <a:ext cx="148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9DD5BFE-7288-F8B2-A53B-21E7551FF7D2}"/>
                  </a:ext>
                </a:extLst>
              </p14:cNvPr>
              <p14:cNvContentPartPr/>
              <p14:nvPr/>
            </p14:nvContentPartPr>
            <p14:xfrm>
              <a:off x="2024372" y="5379603"/>
              <a:ext cx="166320" cy="4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9DD5BFE-7288-F8B2-A53B-21E7551FF7D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015732" y="5370603"/>
                <a:ext cx="1839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F82061D-8E70-BA16-6590-7D2AAD7FE77D}"/>
                  </a:ext>
                </a:extLst>
              </p14:cNvPr>
              <p14:cNvContentPartPr/>
              <p14:nvPr/>
            </p14:nvContentPartPr>
            <p14:xfrm>
              <a:off x="2041652" y="5340003"/>
              <a:ext cx="43560" cy="135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F82061D-8E70-BA16-6590-7D2AAD7FE77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033012" y="5331003"/>
                <a:ext cx="61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D2E23BF-0588-BE0D-BE3D-1E472D70B299}"/>
                  </a:ext>
                </a:extLst>
              </p14:cNvPr>
              <p14:cNvContentPartPr/>
              <p14:nvPr/>
            </p14:nvContentPartPr>
            <p14:xfrm>
              <a:off x="1540172" y="5297523"/>
              <a:ext cx="108360" cy="381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D2E23BF-0588-BE0D-BE3D-1E472D70B29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531172" y="5288883"/>
                <a:ext cx="1260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9AC729A-3287-FD46-0374-0AFA13E7CB27}"/>
                  </a:ext>
                </a:extLst>
              </p14:cNvPr>
              <p14:cNvContentPartPr/>
              <p14:nvPr/>
            </p14:nvContentPartPr>
            <p14:xfrm>
              <a:off x="2118692" y="5241003"/>
              <a:ext cx="147600" cy="486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9AC729A-3287-FD46-0374-0AFA13E7CB2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109692" y="5232003"/>
                <a:ext cx="165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91BD86E-6811-90BA-2E39-2484D2547B76}"/>
                  </a:ext>
                </a:extLst>
              </p14:cNvPr>
              <p14:cNvContentPartPr/>
              <p14:nvPr/>
            </p14:nvContentPartPr>
            <p14:xfrm>
              <a:off x="2479052" y="5333163"/>
              <a:ext cx="264240" cy="3092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91BD86E-6811-90BA-2E39-2484D2547B7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470412" y="5324163"/>
                <a:ext cx="2818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ABD1E86-C789-8E7C-F23E-59910CDA83F2}"/>
                  </a:ext>
                </a:extLst>
              </p14:cNvPr>
              <p14:cNvContentPartPr/>
              <p14:nvPr/>
            </p14:nvContentPartPr>
            <p14:xfrm>
              <a:off x="2845532" y="5368083"/>
              <a:ext cx="276480" cy="267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ABD1E86-C789-8E7C-F23E-59910CDA83F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36532" y="5359443"/>
                <a:ext cx="2941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3483424-F957-5A7E-0245-94FDE4A82ACA}"/>
                  </a:ext>
                </a:extLst>
              </p14:cNvPr>
              <p14:cNvContentPartPr/>
              <p14:nvPr/>
            </p14:nvContentPartPr>
            <p14:xfrm>
              <a:off x="3230732" y="5261523"/>
              <a:ext cx="38880" cy="149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3483424-F957-5A7E-0245-94FDE4A82AC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222092" y="5252523"/>
                <a:ext cx="56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CB88BC7-AEDD-D128-E386-A549C6A7C272}"/>
                  </a:ext>
                </a:extLst>
              </p14:cNvPr>
              <p14:cNvContentPartPr/>
              <p14:nvPr/>
            </p14:nvContentPartPr>
            <p14:xfrm>
              <a:off x="3184292" y="5349003"/>
              <a:ext cx="153360" cy="158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CB88BC7-AEDD-D128-E386-A549C6A7C27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175652" y="5340003"/>
                <a:ext cx="171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4E9C8C0-4685-C0EE-B925-245B9892463D}"/>
                  </a:ext>
                </a:extLst>
              </p14:cNvPr>
              <p14:cNvContentPartPr/>
              <p14:nvPr/>
            </p14:nvContentPartPr>
            <p14:xfrm>
              <a:off x="3173132" y="5233803"/>
              <a:ext cx="234360" cy="178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4E9C8C0-4685-C0EE-B925-245B9892463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164132" y="5225163"/>
                <a:ext cx="2520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DDDBCC2-71FA-03DC-673F-99CB5D0C7247}"/>
                  </a:ext>
                </a:extLst>
              </p14:cNvPr>
              <p14:cNvContentPartPr/>
              <p14:nvPr/>
            </p14:nvContentPartPr>
            <p14:xfrm>
              <a:off x="3173132" y="5262963"/>
              <a:ext cx="175320" cy="1530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DDDBCC2-71FA-03DC-673F-99CB5D0C724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164132" y="5254323"/>
                <a:ext cx="192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CAB0D4B-9804-5826-511A-5F85F275627A}"/>
                  </a:ext>
                </a:extLst>
              </p14:cNvPr>
              <p14:cNvContentPartPr/>
              <p14:nvPr/>
            </p14:nvContentPartPr>
            <p14:xfrm>
              <a:off x="3701252" y="5404803"/>
              <a:ext cx="273240" cy="72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CAB0D4B-9804-5826-511A-5F85F275627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692612" y="5396163"/>
                <a:ext cx="290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3B04E48-0B84-50FF-A440-37DE4F543853}"/>
                  </a:ext>
                </a:extLst>
              </p14:cNvPr>
              <p14:cNvContentPartPr/>
              <p14:nvPr/>
            </p14:nvContentPartPr>
            <p14:xfrm>
              <a:off x="3735452" y="5488323"/>
              <a:ext cx="275760" cy="39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3B04E48-0B84-50FF-A440-37DE4F54385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26452" y="5479683"/>
                <a:ext cx="2934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1306D3D-AF39-B850-A1F9-7E3CD0461C52}"/>
              </a:ext>
            </a:extLst>
          </p:cNvPr>
          <p:cNvGrpSpPr/>
          <p:nvPr/>
        </p:nvGrpSpPr>
        <p:grpSpPr>
          <a:xfrm>
            <a:off x="4193732" y="4837803"/>
            <a:ext cx="3840120" cy="1044720"/>
            <a:chOff x="4193732" y="4837803"/>
            <a:chExt cx="3840120" cy="10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86C073-602A-FD44-36AB-24FDDA30E97C}"/>
                    </a:ext>
                  </a:extLst>
                </p14:cNvPr>
                <p14:cNvContentPartPr/>
                <p14:nvPr/>
              </p14:nvContentPartPr>
              <p14:xfrm>
                <a:off x="4252052" y="5054523"/>
                <a:ext cx="308520" cy="291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86C073-602A-FD44-36AB-24FDDA30E9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43052" y="5045883"/>
                  <a:ext cx="326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8BA911C-F640-16CA-9DA8-E86D4FD72C1D}"/>
                    </a:ext>
                  </a:extLst>
                </p14:cNvPr>
                <p14:cNvContentPartPr/>
                <p14:nvPr/>
              </p14:nvContentPartPr>
              <p14:xfrm>
                <a:off x="4298852" y="5170083"/>
                <a:ext cx="215640" cy="3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8BA911C-F640-16CA-9DA8-E86D4FD72C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90212" y="5161083"/>
                  <a:ext cx="233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4C9467-7EAB-DB1D-8ABC-6D08DCBB9C42}"/>
                    </a:ext>
                  </a:extLst>
                </p14:cNvPr>
                <p14:cNvContentPartPr/>
                <p14:nvPr/>
              </p14:nvContentPartPr>
              <p14:xfrm>
                <a:off x="4248092" y="5049123"/>
                <a:ext cx="14400" cy="8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4C9467-7EAB-DB1D-8ABC-6D08DCBB9C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39092" y="5040123"/>
                  <a:ext cx="32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0EB28BE-FB2E-29B8-EF3D-A548B2BCA492}"/>
                    </a:ext>
                  </a:extLst>
                </p14:cNvPr>
                <p14:cNvContentPartPr/>
                <p14:nvPr/>
              </p14:nvContentPartPr>
              <p14:xfrm>
                <a:off x="4663892" y="4951563"/>
                <a:ext cx="116640" cy="172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0EB28BE-FB2E-29B8-EF3D-A548B2BCA4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54892" y="4942563"/>
                  <a:ext cx="134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4E71FB-9813-47AF-25F6-D4CAA9132D33}"/>
                    </a:ext>
                  </a:extLst>
                </p14:cNvPr>
                <p14:cNvContentPartPr/>
                <p14:nvPr/>
              </p14:nvContentPartPr>
              <p14:xfrm>
                <a:off x="4800332" y="5156403"/>
                <a:ext cx="177480" cy="173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4E71FB-9813-47AF-25F6-D4CAA9132D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91692" y="5147763"/>
                  <a:ext cx="195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AFD2189-1F2E-AF7D-7FAA-AB38B5B2C713}"/>
                    </a:ext>
                  </a:extLst>
                </p14:cNvPr>
                <p14:cNvContentPartPr/>
                <p14:nvPr/>
              </p14:nvContentPartPr>
              <p14:xfrm>
                <a:off x="5004452" y="4899003"/>
                <a:ext cx="127440" cy="202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AFD2189-1F2E-AF7D-7FAA-AB38B5B2C7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95452" y="4890003"/>
                  <a:ext cx="14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BCF0D40-4E86-5B16-603C-7327FD4FB1DD}"/>
                    </a:ext>
                  </a:extLst>
                </p14:cNvPr>
                <p14:cNvContentPartPr/>
                <p14:nvPr/>
              </p14:nvContentPartPr>
              <p14:xfrm>
                <a:off x="4193732" y="5398683"/>
                <a:ext cx="1001520" cy="105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BCF0D40-4E86-5B16-603C-7327FD4FB1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85092" y="5390043"/>
                  <a:ext cx="10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0D30A07-16B9-EA79-3622-751BE982744F}"/>
                    </a:ext>
                  </a:extLst>
                </p14:cNvPr>
                <p14:cNvContentPartPr/>
                <p14:nvPr/>
              </p14:nvContentPartPr>
              <p14:xfrm>
                <a:off x="4308932" y="5645643"/>
                <a:ext cx="230400" cy="20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0D30A07-16B9-EA79-3622-751BE98274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99932" y="5636643"/>
                  <a:ext cx="248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41CB896-ED62-0F0A-B97E-120ABEA8C4B4}"/>
                    </a:ext>
                  </a:extLst>
                </p14:cNvPr>
                <p14:cNvContentPartPr/>
                <p14:nvPr/>
              </p14:nvContentPartPr>
              <p14:xfrm>
                <a:off x="4743092" y="5466003"/>
                <a:ext cx="133560" cy="397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41CB896-ED62-0F0A-B97E-120ABEA8C4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34092" y="5457003"/>
                  <a:ext cx="151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160A69E-E6F5-CE44-2444-D190521A88A3}"/>
                    </a:ext>
                  </a:extLst>
                </p14:cNvPr>
                <p14:cNvContentPartPr/>
                <p14:nvPr/>
              </p14:nvContentPartPr>
              <p14:xfrm>
                <a:off x="5478572" y="5059563"/>
                <a:ext cx="271440" cy="294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160A69E-E6F5-CE44-2444-D190521A88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69572" y="5050563"/>
                  <a:ext cx="289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6442B9E-6263-A693-F1CC-0F42A91CC2B3}"/>
                    </a:ext>
                  </a:extLst>
                </p14:cNvPr>
                <p14:cNvContentPartPr/>
                <p14:nvPr/>
              </p14:nvContentPartPr>
              <p14:xfrm>
                <a:off x="5827772" y="5089083"/>
                <a:ext cx="254520" cy="23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6442B9E-6263-A693-F1CC-0F42A91CC2B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19132" y="5080443"/>
                  <a:ext cx="272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D2593F-8376-19C5-55CD-7A2F2BE36865}"/>
                    </a:ext>
                  </a:extLst>
                </p14:cNvPr>
                <p14:cNvContentPartPr/>
                <p14:nvPr/>
              </p14:nvContentPartPr>
              <p14:xfrm>
                <a:off x="6239612" y="4885683"/>
                <a:ext cx="58680" cy="204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D2593F-8376-19C5-55CD-7A2F2BE368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30612" y="4877043"/>
                  <a:ext cx="7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F5677C9-4B22-36CF-BA5B-CFC861B1B1AC}"/>
                    </a:ext>
                  </a:extLst>
                </p14:cNvPr>
                <p14:cNvContentPartPr/>
                <p14:nvPr/>
              </p14:nvContentPartPr>
              <p14:xfrm>
                <a:off x="6176252" y="4906203"/>
                <a:ext cx="191880" cy="171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F5677C9-4B22-36CF-BA5B-CFC861B1B1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67612" y="4897203"/>
                  <a:ext cx="209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4A17DDB-2058-3AC1-2FD5-48B45B6540B4}"/>
                    </a:ext>
                  </a:extLst>
                </p14:cNvPr>
                <p14:cNvContentPartPr/>
                <p14:nvPr/>
              </p14:nvContentPartPr>
              <p14:xfrm>
                <a:off x="6277412" y="4837803"/>
                <a:ext cx="43200" cy="23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4A17DDB-2058-3AC1-2FD5-48B45B6540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68772" y="4828803"/>
                  <a:ext cx="60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48B11B0-C714-B1DB-7D44-C79607E6216E}"/>
                    </a:ext>
                  </a:extLst>
                </p14:cNvPr>
                <p14:cNvContentPartPr/>
                <p14:nvPr/>
              </p14:nvContentPartPr>
              <p14:xfrm>
                <a:off x="6151412" y="5017443"/>
                <a:ext cx="187200" cy="28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48B11B0-C714-B1DB-7D44-C79607E621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42412" y="5008803"/>
                  <a:ext cx="20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37BAC88-DB1D-DBCE-4414-E8C0CFF9BD8B}"/>
                    </a:ext>
                  </a:extLst>
                </p14:cNvPr>
                <p14:cNvContentPartPr/>
                <p14:nvPr/>
              </p14:nvContentPartPr>
              <p14:xfrm>
                <a:off x="5328452" y="5401563"/>
                <a:ext cx="784440" cy="12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37BAC88-DB1D-DBCE-4414-E8C0CFF9BD8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19812" y="5392923"/>
                  <a:ext cx="802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47A07D2-F571-1E67-5F58-FB8D4C7E8682}"/>
                    </a:ext>
                  </a:extLst>
                </p14:cNvPr>
                <p14:cNvContentPartPr/>
                <p14:nvPr/>
              </p14:nvContentPartPr>
              <p14:xfrm>
                <a:off x="5501612" y="5591283"/>
                <a:ext cx="364320" cy="29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47A07D2-F571-1E67-5F58-FB8D4C7E868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92972" y="5582643"/>
                  <a:ext cx="381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A8CF7C-497F-F210-A756-383D3A76200A}"/>
                    </a:ext>
                  </a:extLst>
                </p14:cNvPr>
                <p14:cNvContentPartPr/>
                <p14:nvPr/>
              </p14:nvContentPartPr>
              <p14:xfrm>
                <a:off x="6063932" y="5467083"/>
                <a:ext cx="20880" cy="219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A8CF7C-497F-F210-A756-383D3A7620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55292" y="5458443"/>
                  <a:ext cx="38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4277507-79BB-1F00-B967-34AC24754E68}"/>
                    </a:ext>
                  </a:extLst>
                </p14:cNvPr>
                <p14:cNvContentPartPr/>
                <p14:nvPr/>
              </p14:nvContentPartPr>
              <p14:xfrm>
                <a:off x="5989052" y="5552403"/>
                <a:ext cx="164520" cy="114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4277507-79BB-1F00-B967-34AC24754E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80412" y="5543763"/>
                  <a:ext cx="182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D8B7123-8F57-388B-C23F-5A844527E55D}"/>
                    </a:ext>
                  </a:extLst>
                </p14:cNvPr>
                <p14:cNvContentPartPr/>
                <p14:nvPr/>
              </p14:nvContentPartPr>
              <p14:xfrm>
                <a:off x="6069332" y="5463483"/>
                <a:ext cx="56160" cy="213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D8B7123-8F57-388B-C23F-5A844527E5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60332" y="5454483"/>
                  <a:ext cx="73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D4CA51-ACC9-BF1B-9757-D477ED6120B1}"/>
                    </a:ext>
                  </a:extLst>
                </p14:cNvPr>
                <p14:cNvContentPartPr/>
                <p14:nvPr/>
              </p14:nvContentPartPr>
              <p14:xfrm>
                <a:off x="5953412" y="5616483"/>
                <a:ext cx="176760" cy="17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D4CA51-ACC9-BF1B-9757-D477ED6120B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44772" y="5607843"/>
                  <a:ext cx="194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2A8513-EE70-059F-BE8B-23DED22B4B09}"/>
                    </a:ext>
                  </a:extLst>
                </p14:cNvPr>
                <p14:cNvContentPartPr/>
                <p14:nvPr/>
              </p14:nvContentPartPr>
              <p14:xfrm>
                <a:off x="6470732" y="5266203"/>
                <a:ext cx="327600" cy="185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2A8513-EE70-059F-BE8B-23DED22B4B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62092" y="5257563"/>
                  <a:ext cx="345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2C7C6D-57A7-CC00-3E54-8278260704D3}"/>
                    </a:ext>
                  </a:extLst>
                </p14:cNvPr>
                <p14:cNvContentPartPr/>
                <p14:nvPr/>
              </p14:nvContentPartPr>
              <p14:xfrm>
                <a:off x="6651452" y="5496603"/>
                <a:ext cx="136440" cy="124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2C7C6D-57A7-CC00-3E54-8278260704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42812" y="5487603"/>
                  <a:ext cx="154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DA03E40-6DA4-242C-7DD5-72EF108D4E23}"/>
                    </a:ext>
                  </a:extLst>
                </p14:cNvPr>
                <p14:cNvContentPartPr/>
                <p14:nvPr/>
              </p14:nvContentPartPr>
              <p14:xfrm>
                <a:off x="6930452" y="4991883"/>
                <a:ext cx="338760" cy="420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DA03E40-6DA4-242C-7DD5-72EF108D4E2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21452" y="4983243"/>
                  <a:ext cx="356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01AB24-55FA-C195-B949-B1072F7F3617}"/>
                    </a:ext>
                  </a:extLst>
                </p14:cNvPr>
                <p14:cNvContentPartPr/>
                <p14:nvPr/>
              </p14:nvContentPartPr>
              <p14:xfrm>
                <a:off x="7451012" y="4931403"/>
                <a:ext cx="6840" cy="216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01AB24-55FA-C195-B949-B1072F7F361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42372" y="4922763"/>
                  <a:ext cx="2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5A9DF9C-C863-7959-3241-123BABC7D8AD}"/>
                    </a:ext>
                  </a:extLst>
                </p14:cNvPr>
                <p14:cNvContentPartPr/>
                <p14:nvPr/>
              </p14:nvContentPartPr>
              <p14:xfrm>
                <a:off x="7578452" y="4946883"/>
                <a:ext cx="131760" cy="260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5A9DF9C-C863-7959-3241-123BABC7D8A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69812" y="4937883"/>
                  <a:ext cx="149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2072E36-7553-48C9-DAFE-99DB0B8532FC}"/>
                    </a:ext>
                  </a:extLst>
                </p14:cNvPr>
                <p14:cNvContentPartPr/>
                <p14:nvPr/>
              </p14:nvContentPartPr>
              <p14:xfrm>
                <a:off x="7828292" y="4893963"/>
                <a:ext cx="127080" cy="248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2072E36-7553-48C9-DAFE-99DB0B8532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19652" y="4885323"/>
                  <a:ext cx="144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0459B32-9F0D-499C-A14D-CB6EA076643F}"/>
                    </a:ext>
                  </a:extLst>
                </p14:cNvPr>
                <p14:cNvContentPartPr/>
                <p14:nvPr/>
              </p14:nvContentPartPr>
              <p14:xfrm>
                <a:off x="7387652" y="5272683"/>
                <a:ext cx="578160" cy="6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0459B32-9F0D-499C-A14D-CB6EA076643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78652" y="5264043"/>
                  <a:ext cx="595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A373AB-32A7-9DC7-7FF4-46A5E7E3687E}"/>
                    </a:ext>
                  </a:extLst>
                </p14:cNvPr>
                <p14:cNvContentPartPr/>
                <p14:nvPr/>
              </p14:nvContentPartPr>
              <p14:xfrm>
                <a:off x="7399532" y="5418843"/>
                <a:ext cx="330480" cy="322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A373AB-32A7-9DC7-7FF4-46A5E7E3687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90892" y="5409843"/>
                  <a:ext cx="348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2AE62EF-B107-BBDF-56A9-0C50FB8947A9}"/>
                    </a:ext>
                  </a:extLst>
                </p14:cNvPr>
                <p14:cNvContentPartPr/>
                <p14:nvPr/>
              </p14:nvContentPartPr>
              <p14:xfrm>
                <a:off x="7385492" y="5418483"/>
                <a:ext cx="37080" cy="72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2AE62EF-B107-BBDF-56A9-0C50FB8947A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376852" y="5409843"/>
                  <a:ext cx="54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638C21-6EC9-CB2E-C93C-9658D4B24C97}"/>
                    </a:ext>
                  </a:extLst>
                </p14:cNvPr>
                <p14:cNvContentPartPr/>
                <p14:nvPr/>
              </p14:nvContentPartPr>
              <p14:xfrm>
                <a:off x="7478732" y="5577243"/>
                <a:ext cx="194400" cy="6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638C21-6EC9-CB2E-C93C-9658D4B24C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69732" y="5568243"/>
                  <a:ext cx="21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00BEB89-0F65-C4E3-E7B9-D4847B01EEBC}"/>
                    </a:ext>
                  </a:extLst>
                </p14:cNvPr>
                <p14:cNvContentPartPr/>
                <p14:nvPr/>
              </p14:nvContentPartPr>
              <p14:xfrm>
                <a:off x="7817132" y="5360163"/>
                <a:ext cx="53640" cy="77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00BEB89-0F65-C4E3-E7B9-D4847B01EEB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08492" y="5351523"/>
                  <a:ext cx="71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C21D581-24B5-6657-625A-9C48ABDF7DE8}"/>
                    </a:ext>
                  </a:extLst>
                </p14:cNvPr>
                <p14:cNvContentPartPr/>
                <p14:nvPr/>
              </p14:nvContentPartPr>
              <p14:xfrm>
                <a:off x="7876172" y="5362323"/>
                <a:ext cx="83880" cy="19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C21D581-24B5-6657-625A-9C48ABDF7DE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67172" y="5353683"/>
                  <a:ext cx="101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9C90EA3-B4A2-818B-EA35-3BEA6101672B}"/>
                    </a:ext>
                  </a:extLst>
                </p14:cNvPr>
                <p14:cNvContentPartPr/>
                <p14:nvPr/>
              </p14:nvContentPartPr>
              <p14:xfrm>
                <a:off x="7966532" y="5452683"/>
                <a:ext cx="67320" cy="151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9C90EA3-B4A2-818B-EA35-3BEA6101672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57892" y="5443683"/>
                  <a:ext cx="849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CE40521F-EA3D-1961-F26D-855D794F89C6}"/>
                  </a:ext>
                </a:extLst>
              </p14:cNvPr>
              <p14:cNvContentPartPr/>
              <p14:nvPr/>
            </p14:nvContentPartPr>
            <p14:xfrm>
              <a:off x="6462812" y="5187363"/>
              <a:ext cx="304200" cy="396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CE40521F-EA3D-1961-F26D-855D794F89C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426812" y="5115723"/>
                <a:ext cx="37584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3690B35-872D-9338-6C81-882C89A9FCE8}"/>
              </a:ext>
            </a:extLst>
          </p:cNvPr>
          <p:cNvGrpSpPr/>
          <p:nvPr/>
        </p:nvGrpSpPr>
        <p:grpSpPr>
          <a:xfrm>
            <a:off x="1175852" y="6247923"/>
            <a:ext cx="647280" cy="346680"/>
            <a:chOff x="1175852" y="6247923"/>
            <a:chExt cx="6472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F60E767-E811-BC3D-3193-C3B9CA3925A5}"/>
                    </a:ext>
                  </a:extLst>
                </p14:cNvPr>
                <p14:cNvContentPartPr/>
                <p14:nvPr/>
              </p14:nvContentPartPr>
              <p14:xfrm>
                <a:off x="1175852" y="6253683"/>
                <a:ext cx="94680" cy="340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F60E767-E811-BC3D-3193-C3B9CA3925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6852" y="6245043"/>
                  <a:ext cx="1123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D85903-C172-2982-65A1-5D615311EC4B}"/>
                    </a:ext>
                  </a:extLst>
                </p14:cNvPr>
                <p14:cNvContentPartPr/>
                <p14:nvPr/>
              </p14:nvContentPartPr>
              <p14:xfrm>
                <a:off x="1209332" y="6247923"/>
                <a:ext cx="228960" cy="111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D85903-C172-2982-65A1-5D615311EC4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00692" y="6238923"/>
                  <a:ext cx="246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474E7A4-7B97-CAC8-01E1-E0163A9E40A1}"/>
                    </a:ext>
                  </a:extLst>
                </p14:cNvPr>
                <p14:cNvContentPartPr/>
                <p14:nvPr/>
              </p14:nvContentPartPr>
              <p14:xfrm>
                <a:off x="1225532" y="6389763"/>
                <a:ext cx="163800" cy="39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474E7A4-7B97-CAC8-01E1-E0163A9E40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16532" y="6381123"/>
                  <a:ext cx="181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90245E-D312-E647-CF7F-B598CB948481}"/>
                    </a:ext>
                  </a:extLst>
                </p14:cNvPr>
                <p14:cNvContentPartPr/>
                <p14:nvPr/>
              </p14:nvContentPartPr>
              <p14:xfrm>
                <a:off x="1403372" y="6415683"/>
                <a:ext cx="419760" cy="147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B90245E-D312-E647-CF7F-B598CB9484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94372" y="6406683"/>
                  <a:ext cx="437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0C29148-F503-B3F3-21AE-E127844202F1}"/>
              </a:ext>
            </a:extLst>
          </p:cNvPr>
          <p:cNvGrpSpPr/>
          <p:nvPr/>
        </p:nvGrpSpPr>
        <p:grpSpPr>
          <a:xfrm>
            <a:off x="2081972" y="6217683"/>
            <a:ext cx="458280" cy="314280"/>
            <a:chOff x="2081972" y="6217683"/>
            <a:chExt cx="4582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62838B-1EAB-BE0E-0264-82BE303BA281}"/>
                    </a:ext>
                  </a:extLst>
                </p14:cNvPr>
                <p14:cNvContentPartPr/>
                <p14:nvPr/>
              </p14:nvContentPartPr>
              <p14:xfrm>
                <a:off x="2081972" y="6217683"/>
                <a:ext cx="167040" cy="314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62838B-1EAB-BE0E-0264-82BE303BA2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72972" y="6208683"/>
                  <a:ext cx="1846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BF10E9-96DC-04BB-9C09-64246F7855EB}"/>
                    </a:ext>
                  </a:extLst>
                </p14:cNvPr>
                <p14:cNvContentPartPr/>
                <p14:nvPr/>
              </p14:nvContentPartPr>
              <p14:xfrm>
                <a:off x="2300492" y="6372483"/>
                <a:ext cx="239760" cy="153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BF10E9-96DC-04BB-9C09-64246F7855E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91852" y="6363483"/>
                  <a:ext cx="2574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49522F2-6FC3-81F4-A201-7C95E16243A6}"/>
              </a:ext>
            </a:extLst>
          </p:cNvPr>
          <p:cNvGrpSpPr/>
          <p:nvPr/>
        </p:nvGrpSpPr>
        <p:grpSpPr>
          <a:xfrm>
            <a:off x="2539892" y="6173763"/>
            <a:ext cx="506880" cy="397800"/>
            <a:chOff x="2539892" y="6173763"/>
            <a:chExt cx="5068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437F591-3F9F-3ACF-D46E-DAF538BC0517}"/>
                    </a:ext>
                  </a:extLst>
                </p14:cNvPr>
                <p14:cNvContentPartPr/>
                <p14:nvPr/>
              </p14:nvContentPartPr>
              <p14:xfrm>
                <a:off x="2632052" y="6353403"/>
                <a:ext cx="191160" cy="218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437F591-3F9F-3ACF-D46E-DAF538BC05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23412" y="6344403"/>
                  <a:ext cx="208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3A1037-E8CD-2534-AB8C-8A8767A55A59}"/>
                    </a:ext>
                  </a:extLst>
                </p14:cNvPr>
                <p14:cNvContentPartPr/>
                <p14:nvPr/>
              </p14:nvContentPartPr>
              <p14:xfrm>
                <a:off x="2859932" y="6380403"/>
                <a:ext cx="186840" cy="151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3A1037-E8CD-2534-AB8C-8A8767A55A5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50932" y="6371403"/>
                  <a:ext cx="204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40CF430-2B21-F35D-34A2-D86E038B0B33}"/>
                    </a:ext>
                  </a:extLst>
                </p14:cNvPr>
                <p14:cNvContentPartPr/>
                <p14:nvPr/>
              </p14:nvContentPartPr>
              <p14:xfrm>
                <a:off x="2550332" y="6191763"/>
                <a:ext cx="86400" cy="161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40CF430-2B21-F35D-34A2-D86E038B0B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41332" y="6182763"/>
                  <a:ext cx="10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377C0C2-0432-C343-2D4F-72FAA4DD64BA}"/>
                    </a:ext>
                  </a:extLst>
                </p14:cNvPr>
                <p14:cNvContentPartPr/>
                <p14:nvPr/>
              </p14:nvContentPartPr>
              <p14:xfrm>
                <a:off x="2604692" y="6173763"/>
                <a:ext cx="198000" cy="151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377C0C2-0432-C343-2D4F-72FAA4DD64B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95692" y="6164763"/>
                  <a:ext cx="215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2432277-8097-6F0D-706F-110756331766}"/>
                    </a:ext>
                  </a:extLst>
                </p14:cNvPr>
                <p14:cNvContentPartPr/>
                <p14:nvPr/>
              </p14:nvContentPartPr>
              <p14:xfrm>
                <a:off x="2571572" y="6196083"/>
                <a:ext cx="132840" cy="59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2432277-8097-6F0D-706F-1107563317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62932" y="6187443"/>
                  <a:ext cx="150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BB72D6E-5859-0711-A2E6-F2522BF28E13}"/>
                    </a:ext>
                  </a:extLst>
                </p14:cNvPr>
                <p14:cNvContentPartPr/>
                <p14:nvPr/>
              </p14:nvContentPartPr>
              <p14:xfrm>
                <a:off x="2555732" y="6257643"/>
                <a:ext cx="210240" cy="74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BB72D6E-5859-0711-A2E6-F2522BF28E1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46732" y="6248643"/>
                  <a:ext cx="227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C15ADCC-F1E7-FCE5-B8DF-40352D6AFCBE}"/>
                    </a:ext>
                  </a:extLst>
                </p14:cNvPr>
                <p14:cNvContentPartPr/>
                <p14:nvPr/>
              </p14:nvContentPartPr>
              <p14:xfrm>
                <a:off x="2539892" y="6251883"/>
                <a:ext cx="122400" cy="27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C15ADCC-F1E7-FCE5-B8DF-40352D6AFC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31252" y="6242883"/>
                  <a:ext cx="140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90D7D9A-0341-C6B3-62E7-60FBDD4F7A2C}"/>
              </a:ext>
            </a:extLst>
          </p:cNvPr>
          <p:cNvGrpSpPr/>
          <p:nvPr/>
        </p:nvGrpSpPr>
        <p:grpSpPr>
          <a:xfrm>
            <a:off x="3194012" y="6196443"/>
            <a:ext cx="2598120" cy="457560"/>
            <a:chOff x="3194012" y="6196443"/>
            <a:chExt cx="2598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589551-2196-CEA2-D17E-6F1275AA22EB}"/>
                    </a:ext>
                  </a:extLst>
                </p14:cNvPr>
                <p14:cNvContentPartPr/>
                <p14:nvPr/>
              </p14:nvContentPartPr>
              <p14:xfrm>
                <a:off x="3194012" y="6376443"/>
                <a:ext cx="275040" cy="150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589551-2196-CEA2-D17E-6F1275AA22E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85012" y="6367803"/>
                  <a:ext cx="292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2B92B62-89C0-F939-2A92-FD916026EEC0}"/>
                    </a:ext>
                  </a:extLst>
                </p14:cNvPr>
                <p14:cNvContentPartPr/>
                <p14:nvPr/>
              </p14:nvContentPartPr>
              <p14:xfrm>
                <a:off x="3621332" y="6401643"/>
                <a:ext cx="116280" cy="142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2B92B62-89C0-F939-2A92-FD916026EE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12692" y="6392643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E5E4A59-769F-C9D1-46B6-33447CBFC19E}"/>
                    </a:ext>
                  </a:extLst>
                </p14:cNvPr>
                <p14:cNvContentPartPr/>
                <p14:nvPr/>
              </p14:nvContentPartPr>
              <p14:xfrm>
                <a:off x="3761012" y="6196443"/>
                <a:ext cx="203040" cy="159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E5E4A59-769F-C9D1-46B6-33447CBFC1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52372" y="6187803"/>
                  <a:ext cx="220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2CC784A-A2E4-88EC-D985-26FAD4035ACB}"/>
                    </a:ext>
                  </a:extLst>
                </p14:cNvPr>
                <p14:cNvContentPartPr/>
                <p14:nvPr/>
              </p14:nvContentPartPr>
              <p14:xfrm>
                <a:off x="3985292" y="6429363"/>
                <a:ext cx="186840" cy="26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2CC784A-A2E4-88EC-D985-26FAD4035AC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76292" y="6420723"/>
                  <a:ext cx="20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B0032FC-535F-6076-5D47-A9F7CCF23F92}"/>
                    </a:ext>
                  </a:extLst>
                </p14:cNvPr>
                <p14:cNvContentPartPr/>
                <p14:nvPr/>
              </p14:nvContentPartPr>
              <p14:xfrm>
                <a:off x="3956852" y="6503883"/>
                <a:ext cx="199440" cy="43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B0032FC-535F-6076-5D47-A9F7CCF23F9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47852" y="6494883"/>
                  <a:ext cx="217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2182645-F45F-407F-2193-FC9875120B78}"/>
                    </a:ext>
                  </a:extLst>
                </p14:cNvPr>
                <p14:cNvContentPartPr/>
                <p14:nvPr/>
              </p14:nvContentPartPr>
              <p14:xfrm>
                <a:off x="4326932" y="6379683"/>
                <a:ext cx="171720" cy="20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2182645-F45F-407F-2193-FC9875120B7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18292" y="6370683"/>
                  <a:ext cx="18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A4AFED-9748-7926-BAFA-6833A16B2322}"/>
                    </a:ext>
                  </a:extLst>
                </p14:cNvPr>
                <p14:cNvContentPartPr/>
                <p14:nvPr/>
              </p14:nvContentPartPr>
              <p14:xfrm>
                <a:off x="4660652" y="6533403"/>
                <a:ext cx="29160" cy="57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A4AFED-9748-7926-BAFA-6833A16B23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51652" y="6524763"/>
                  <a:ext cx="46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24C6B40-BDE2-D021-57A4-CA09E21CE454}"/>
                    </a:ext>
                  </a:extLst>
                </p14:cNvPr>
                <p14:cNvContentPartPr/>
                <p14:nvPr/>
              </p14:nvContentPartPr>
              <p14:xfrm>
                <a:off x="4772612" y="6367443"/>
                <a:ext cx="167400" cy="203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24C6B40-BDE2-D021-57A4-CA09E21CE4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63972" y="6358443"/>
                  <a:ext cx="185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70D6F3C-0CF1-A237-DBC1-B88181698117}"/>
                    </a:ext>
                  </a:extLst>
                </p14:cNvPr>
                <p14:cNvContentPartPr/>
                <p14:nvPr/>
              </p14:nvContentPartPr>
              <p14:xfrm>
                <a:off x="4776932" y="6385443"/>
                <a:ext cx="222480" cy="1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70D6F3C-0CF1-A237-DBC1-B8818169811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67932" y="6376803"/>
                  <a:ext cx="240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B4031C4-25A8-17E0-6D11-1BB0401D7D47}"/>
                    </a:ext>
                  </a:extLst>
                </p14:cNvPr>
                <p14:cNvContentPartPr/>
                <p14:nvPr/>
              </p14:nvContentPartPr>
              <p14:xfrm>
                <a:off x="5068892" y="6292923"/>
                <a:ext cx="213840" cy="267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B4031C4-25A8-17E0-6D11-1BB0401D7D4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59892" y="6283923"/>
                  <a:ext cx="231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82686FD-DFF7-1351-7FAB-5245E60D24A6}"/>
                    </a:ext>
                  </a:extLst>
                </p14:cNvPr>
                <p14:cNvContentPartPr/>
                <p14:nvPr/>
              </p14:nvContentPartPr>
              <p14:xfrm>
                <a:off x="5341412" y="6450963"/>
                <a:ext cx="189000" cy="185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82686FD-DFF7-1351-7FAB-5245E60D24A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32772" y="6441963"/>
                  <a:ext cx="206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DF02101-B847-99B5-FEA9-1B4F1E9F08A3}"/>
                    </a:ext>
                  </a:extLst>
                </p14:cNvPr>
                <p14:cNvContentPartPr/>
                <p14:nvPr/>
              </p14:nvContentPartPr>
              <p14:xfrm>
                <a:off x="5542652" y="6319203"/>
                <a:ext cx="249480" cy="334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DF02101-B847-99B5-FEA9-1B4F1E9F08A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34012" y="6310563"/>
                  <a:ext cx="26712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8DF8C65-916C-9DD8-28FE-73167F6279E7}"/>
                  </a:ext>
                </a:extLst>
              </p14:cNvPr>
              <p14:cNvContentPartPr/>
              <p14:nvPr/>
            </p14:nvContentPartPr>
            <p14:xfrm>
              <a:off x="5829572" y="6594603"/>
              <a:ext cx="86040" cy="1206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8DF8C65-916C-9DD8-28FE-73167F6279E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820572" y="6585603"/>
                <a:ext cx="103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8DDC180-EFC1-6B89-4BC2-CF00C393A833}"/>
                  </a:ext>
                </a:extLst>
              </p14:cNvPr>
              <p14:cNvContentPartPr/>
              <p14:nvPr/>
            </p14:nvContentPartPr>
            <p14:xfrm>
              <a:off x="8876252" y="6093843"/>
              <a:ext cx="424800" cy="4824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8DDC180-EFC1-6B89-4BC2-CF00C393A83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840252" y="6021843"/>
                <a:ext cx="49644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2C33F3B-D813-AF37-9FCA-672C301B44BE}"/>
                  </a:ext>
                </a:extLst>
              </p14:cNvPr>
              <p14:cNvContentPartPr/>
              <p14:nvPr/>
            </p14:nvContentPartPr>
            <p14:xfrm>
              <a:off x="8884172" y="6105723"/>
              <a:ext cx="256320" cy="295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2C33F3B-D813-AF37-9FCA-672C301B44B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848532" y="6034083"/>
                <a:ext cx="327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E8378390-CE14-DC85-A66C-6CBB6F046ACF}"/>
                  </a:ext>
                </a:extLst>
              </p14:cNvPr>
              <p14:cNvContentPartPr/>
              <p14:nvPr/>
            </p14:nvContentPartPr>
            <p14:xfrm>
              <a:off x="9126452" y="6528723"/>
              <a:ext cx="91080" cy="716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E8378390-CE14-DC85-A66C-6CBB6F046AC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090452" y="6456723"/>
                <a:ext cx="162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66273780-2348-B5B8-2EAB-84C4EB4CFB08}"/>
                  </a:ext>
                </a:extLst>
              </p14:cNvPr>
              <p14:cNvContentPartPr/>
              <p14:nvPr/>
            </p14:nvContentPartPr>
            <p14:xfrm>
              <a:off x="6553532" y="5702163"/>
              <a:ext cx="2466360" cy="2934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66273780-2348-B5B8-2EAB-84C4EB4CFB0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544892" y="5693163"/>
                <a:ext cx="248400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138BE63-C109-1A0A-7CCE-25E700D25DD6}"/>
              </a:ext>
            </a:extLst>
          </p:cNvPr>
          <p:cNvGrpSpPr/>
          <p:nvPr/>
        </p:nvGrpSpPr>
        <p:grpSpPr>
          <a:xfrm>
            <a:off x="6334652" y="3540723"/>
            <a:ext cx="5620320" cy="3136680"/>
            <a:chOff x="6334652" y="3540723"/>
            <a:chExt cx="5620320" cy="31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7CE3674-D6E9-BBFE-43A8-4AD9D3840156}"/>
                    </a:ext>
                  </a:extLst>
                </p14:cNvPr>
                <p14:cNvContentPartPr/>
                <p14:nvPr/>
              </p14:nvContentPartPr>
              <p14:xfrm>
                <a:off x="9344612" y="6440163"/>
                <a:ext cx="126720" cy="129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7CE3674-D6E9-BBFE-43A8-4AD9D38401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35972" y="6431163"/>
                  <a:ext cx="144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5269BEA-8625-8873-1BAC-AAE0A2B8D547}"/>
                    </a:ext>
                  </a:extLst>
                </p14:cNvPr>
                <p14:cNvContentPartPr/>
                <p14:nvPr/>
              </p14:nvContentPartPr>
              <p14:xfrm>
                <a:off x="9769052" y="6137043"/>
                <a:ext cx="170640" cy="237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5269BEA-8625-8873-1BAC-AAE0A2B8D5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60052" y="6128403"/>
                  <a:ext cx="188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CFCE167-73CD-D1E3-270C-CEE95A85A055}"/>
                    </a:ext>
                  </a:extLst>
                </p14:cNvPr>
                <p14:cNvContentPartPr/>
                <p14:nvPr/>
              </p14:nvContentPartPr>
              <p14:xfrm>
                <a:off x="9891452" y="6339723"/>
                <a:ext cx="154440" cy="61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CFCE167-73CD-D1E3-270C-CEE95A85A05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882812" y="6330723"/>
                  <a:ext cx="172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FE0E184-EB85-4F4D-A627-F386201D3D2C}"/>
                    </a:ext>
                  </a:extLst>
                </p14:cNvPr>
                <p14:cNvContentPartPr/>
                <p14:nvPr/>
              </p14:nvContentPartPr>
              <p14:xfrm>
                <a:off x="10092692" y="6157203"/>
                <a:ext cx="131040" cy="24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FE0E184-EB85-4F4D-A627-F386201D3D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84052" y="6148203"/>
                  <a:ext cx="148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727044-9BAD-315D-7501-59FFB8CD7A56}"/>
                    </a:ext>
                  </a:extLst>
                </p14:cNvPr>
                <p14:cNvContentPartPr/>
                <p14:nvPr/>
              </p14:nvContentPartPr>
              <p14:xfrm>
                <a:off x="10067132" y="6213003"/>
                <a:ext cx="162720" cy="41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727044-9BAD-315D-7501-59FFB8CD7A5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58132" y="6204363"/>
                  <a:ext cx="180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F0B09C1-8B98-DD06-72E7-5F1F7FCF9833}"/>
                    </a:ext>
                  </a:extLst>
                </p14:cNvPr>
                <p14:cNvContentPartPr/>
                <p14:nvPr/>
              </p14:nvContentPartPr>
              <p14:xfrm>
                <a:off x="10409852" y="6123003"/>
                <a:ext cx="214560" cy="87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F0B09C1-8B98-DD06-72E7-5F1F7FCF983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01212" y="6114363"/>
                  <a:ext cx="232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DF0985E-8212-428E-F677-2740E90E174A}"/>
                    </a:ext>
                  </a:extLst>
                </p14:cNvPr>
                <p14:cNvContentPartPr/>
                <p14:nvPr/>
              </p14:nvContentPartPr>
              <p14:xfrm>
                <a:off x="10671932" y="5970723"/>
                <a:ext cx="84240" cy="153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DF0985E-8212-428E-F677-2740E90E174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63292" y="5961723"/>
                  <a:ext cx="101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DC86C7A-C9EE-80E2-5102-E6949EA77EAA}"/>
                    </a:ext>
                  </a:extLst>
                </p14:cNvPr>
                <p14:cNvContentPartPr/>
                <p14:nvPr/>
              </p14:nvContentPartPr>
              <p14:xfrm>
                <a:off x="10339292" y="6267363"/>
                <a:ext cx="401400" cy="64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DC86C7A-C9EE-80E2-5102-E6949EA77E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330292" y="6258723"/>
                  <a:ext cx="419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598E4C8-3753-48AC-09A9-ADCEC02B79AB}"/>
                    </a:ext>
                  </a:extLst>
                </p14:cNvPr>
                <p14:cNvContentPartPr/>
                <p14:nvPr/>
              </p14:nvContentPartPr>
              <p14:xfrm>
                <a:off x="10323092" y="6443043"/>
                <a:ext cx="225000" cy="127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598E4C8-3753-48AC-09A9-ADCEC02B79A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14452" y="6434043"/>
                  <a:ext cx="242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32D8C37-5F1D-9F77-E92A-B06E36B73BEC}"/>
                    </a:ext>
                  </a:extLst>
                </p14:cNvPr>
                <p14:cNvContentPartPr/>
                <p14:nvPr/>
              </p14:nvContentPartPr>
              <p14:xfrm>
                <a:off x="10626932" y="6449163"/>
                <a:ext cx="139680" cy="151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32D8C37-5F1D-9F77-E92A-B06E36B73BE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17932" y="6440163"/>
                  <a:ext cx="157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C3D9BD4-123C-8D39-8ABD-115B74357BFF}"/>
                    </a:ext>
                  </a:extLst>
                </p14:cNvPr>
                <p14:cNvContentPartPr/>
                <p14:nvPr/>
              </p14:nvContentPartPr>
              <p14:xfrm>
                <a:off x="10808732" y="6391563"/>
                <a:ext cx="140040" cy="70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C3D9BD4-123C-8D39-8ABD-115B74357B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00092" y="6382563"/>
                  <a:ext cx="15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983499-F52F-F151-64EA-DE3B76168F93}"/>
                    </a:ext>
                  </a:extLst>
                </p14:cNvPr>
                <p14:cNvContentPartPr/>
                <p14:nvPr/>
              </p14:nvContentPartPr>
              <p14:xfrm>
                <a:off x="9797852" y="5250363"/>
                <a:ext cx="1329480" cy="400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983499-F52F-F151-64EA-DE3B76168F9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88852" y="5241363"/>
                  <a:ext cx="13471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23AD46B-A444-3AF1-ED67-87547BF6016F}"/>
                    </a:ext>
                  </a:extLst>
                </p14:cNvPr>
                <p14:cNvContentPartPr/>
                <p14:nvPr/>
              </p14:nvContentPartPr>
              <p14:xfrm>
                <a:off x="11231012" y="5356923"/>
                <a:ext cx="455760" cy="248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23AD46B-A444-3AF1-ED67-87547BF601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222012" y="5348283"/>
                  <a:ext cx="473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DE90869-6EE0-F488-EFD7-4F787FA528DF}"/>
                    </a:ext>
                  </a:extLst>
                </p14:cNvPr>
                <p14:cNvContentPartPr/>
                <p14:nvPr/>
              </p14:nvContentPartPr>
              <p14:xfrm>
                <a:off x="11688212" y="5400123"/>
                <a:ext cx="136080" cy="173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DE90869-6EE0-F488-EFD7-4F787FA528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79572" y="5391123"/>
                  <a:ext cx="153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464FBF4-E706-7711-C1BB-2F45D88E91F9}"/>
                    </a:ext>
                  </a:extLst>
                </p14:cNvPr>
                <p14:cNvContentPartPr/>
                <p14:nvPr/>
              </p14:nvContentPartPr>
              <p14:xfrm>
                <a:off x="11775692" y="5463843"/>
                <a:ext cx="179280" cy="154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464FBF4-E706-7711-C1BB-2F45D88E91F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767052" y="5455203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5C0287A-6EFC-7845-3C53-F61DEB34CA63}"/>
                    </a:ext>
                  </a:extLst>
                </p14:cNvPr>
                <p14:cNvContentPartPr/>
                <p14:nvPr/>
              </p14:nvContentPartPr>
              <p14:xfrm>
                <a:off x="9902612" y="5731323"/>
                <a:ext cx="254160" cy="294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5C0287A-6EFC-7845-3C53-F61DEB34CA6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93612" y="5722683"/>
                  <a:ext cx="271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8E9460A-FDD3-37D1-2D49-E57D5629F830}"/>
                    </a:ext>
                  </a:extLst>
                </p14:cNvPr>
                <p14:cNvContentPartPr/>
                <p14:nvPr/>
              </p14:nvContentPartPr>
              <p14:xfrm>
                <a:off x="10311932" y="5647443"/>
                <a:ext cx="1360440" cy="292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8E9460A-FDD3-37D1-2D49-E57D5629F83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02932" y="5638803"/>
                  <a:ext cx="1378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08E8158-4FCE-2EED-4174-1F1693408009}"/>
                    </a:ext>
                  </a:extLst>
                </p14:cNvPr>
                <p14:cNvContentPartPr/>
                <p14:nvPr/>
              </p14:nvContentPartPr>
              <p14:xfrm>
                <a:off x="10630532" y="5985123"/>
                <a:ext cx="195480" cy="136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08E8158-4FCE-2EED-4174-1F16934080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21532" y="5976123"/>
                  <a:ext cx="213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7991682-ACAA-69DD-ABC8-9E24DC30873B}"/>
                    </a:ext>
                  </a:extLst>
                </p14:cNvPr>
                <p14:cNvContentPartPr/>
                <p14:nvPr/>
              </p14:nvContentPartPr>
              <p14:xfrm>
                <a:off x="6334652" y="6234963"/>
                <a:ext cx="348120" cy="301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7991682-ACAA-69DD-ABC8-9E24DC3087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26012" y="6226323"/>
                  <a:ext cx="365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98BC65-AE60-8BF6-6210-6B763E945390}"/>
                    </a:ext>
                  </a:extLst>
                </p14:cNvPr>
                <p14:cNvContentPartPr/>
                <p14:nvPr/>
              </p14:nvContentPartPr>
              <p14:xfrm>
                <a:off x="6539852" y="6520443"/>
                <a:ext cx="199080" cy="156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98BC65-AE60-8BF6-6210-6B763E94539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31212" y="6511803"/>
                  <a:ext cx="216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1C7900-4C95-AC0A-0F79-2FB9571DE58B}"/>
                    </a:ext>
                  </a:extLst>
                </p14:cNvPr>
                <p14:cNvContentPartPr/>
                <p14:nvPr/>
              </p14:nvContentPartPr>
              <p14:xfrm>
                <a:off x="6913892" y="6305523"/>
                <a:ext cx="199440" cy="79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1C7900-4C95-AC0A-0F79-2FB9571DE5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905252" y="6296523"/>
                  <a:ext cx="21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DB9F27D-9459-FF1C-164A-4F413E37EFC8}"/>
                    </a:ext>
                  </a:extLst>
                </p14:cNvPr>
                <p14:cNvContentPartPr/>
                <p14:nvPr/>
              </p14:nvContentPartPr>
              <p14:xfrm>
                <a:off x="6907772" y="6422883"/>
                <a:ext cx="226800" cy="36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DB9F27D-9459-FF1C-164A-4F413E37EFC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899132" y="6414243"/>
                  <a:ext cx="244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19341FE-7D4E-70DC-933A-2DD06073D1AE}"/>
                    </a:ext>
                  </a:extLst>
                </p14:cNvPr>
                <p14:cNvContentPartPr/>
                <p14:nvPr/>
              </p14:nvContentPartPr>
              <p14:xfrm>
                <a:off x="7243292" y="6223443"/>
                <a:ext cx="426600" cy="268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19341FE-7D4E-70DC-933A-2DD06073D1A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34652" y="6214443"/>
                  <a:ext cx="444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1F3C0E6-8363-F1F6-38C7-2CAEB77DD76A}"/>
                    </a:ext>
                  </a:extLst>
                </p14:cNvPr>
                <p14:cNvContentPartPr/>
                <p14:nvPr/>
              </p14:nvContentPartPr>
              <p14:xfrm>
                <a:off x="7583492" y="6473643"/>
                <a:ext cx="28800" cy="201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1F3C0E6-8363-F1F6-38C7-2CAEB77DD7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74492" y="6464643"/>
                  <a:ext cx="4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E2D0829-FA2A-40FE-61B5-EFD30B9458E0}"/>
                    </a:ext>
                  </a:extLst>
                </p14:cNvPr>
                <p14:cNvContentPartPr/>
                <p14:nvPr/>
              </p14:nvContentPartPr>
              <p14:xfrm>
                <a:off x="7469732" y="6445563"/>
                <a:ext cx="284040" cy="58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E2D0829-FA2A-40FE-61B5-EFD30B9458E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60732" y="6436923"/>
                  <a:ext cx="301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DE1A23E-9F54-D09A-2D7F-B4EE486F9293}"/>
                    </a:ext>
                  </a:extLst>
                </p14:cNvPr>
                <p14:cNvContentPartPr/>
                <p14:nvPr/>
              </p14:nvContentPartPr>
              <p14:xfrm>
                <a:off x="7926572" y="6219483"/>
                <a:ext cx="185040" cy="70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DE1A23E-9F54-D09A-2D7F-B4EE486F92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917572" y="6210483"/>
                  <a:ext cx="202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FCC5F61-DD25-162A-D745-D9AA7EF9CC61}"/>
                    </a:ext>
                  </a:extLst>
                </p14:cNvPr>
                <p14:cNvContentPartPr/>
                <p14:nvPr/>
              </p14:nvContentPartPr>
              <p14:xfrm>
                <a:off x="7902452" y="6357723"/>
                <a:ext cx="254520" cy="31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FCC5F61-DD25-162A-D745-D9AA7EF9CC6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93812" y="6349083"/>
                  <a:ext cx="272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86B3DF9-7333-0625-8C93-952F9A3C266D}"/>
                    </a:ext>
                  </a:extLst>
                </p14:cNvPr>
                <p14:cNvContentPartPr/>
                <p14:nvPr/>
              </p14:nvContentPartPr>
              <p14:xfrm>
                <a:off x="8272532" y="5995203"/>
                <a:ext cx="196920" cy="165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86B3DF9-7333-0625-8C93-952F9A3C26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63532" y="5986203"/>
                  <a:ext cx="214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2DBAE2A-C5D6-D94B-009C-B6560EFAD128}"/>
                    </a:ext>
                  </a:extLst>
                </p14:cNvPr>
                <p14:cNvContentPartPr/>
                <p14:nvPr/>
              </p14:nvContentPartPr>
              <p14:xfrm>
                <a:off x="8283332" y="6124443"/>
                <a:ext cx="159840" cy="151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2DBAE2A-C5D6-D94B-009C-B6560EFAD12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74692" y="6115803"/>
                  <a:ext cx="177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5D56C5F-2464-EC88-06CB-4AAA9FE7DA54}"/>
                    </a:ext>
                  </a:extLst>
                </p14:cNvPr>
                <p14:cNvContentPartPr/>
                <p14:nvPr/>
              </p14:nvContentPartPr>
              <p14:xfrm>
                <a:off x="8543972" y="6105363"/>
                <a:ext cx="21240" cy="117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5D56C5F-2464-EC88-06CB-4AAA9FE7DA5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35332" y="6096723"/>
                  <a:ext cx="38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75E9C0F-EA8C-C443-25CF-9D92F6990418}"/>
                    </a:ext>
                  </a:extLst>
                </p14:cNvPr>
                <p14:cNvContentPartPr/>
                <p14:nvPr/>
              </p14:nvContentPartPr>
              <p14:xfrm>
                <a:off x="8641172" y="6088803"/>
                <a:ext cx="56160" cy="173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75E9C0F-EA8C-C443-25CF-9D92F699041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32532" y="6079803"/>
                  <a:ext cx="73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ACC49B7-7A5F-929D-C594-709D3D0AD78E}"/>
                    </a:ext>
                  </a:extLst>
                </p14:cNvPr>
                <p14:cNvContentPartPr/>
                <p14:nvPr/>
              </p14:nvContentPartPr>
              <p14:xfrm>
                <a:off x="8499692" y="6035523"/>
                <a:ext cx="261720" cy="112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ACC49B7-7A5F-929D-C594-709D3D0AD78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91052" y="6026883"/>
                  <a:ext cx="279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6E51D43-735F-BD3A-D983-AA139DBA2C57}"/>
                    </a:ext>
                  </a:extLst>
                </p14:cNvPr>
                <p14:cNvContentPartPr/>
                <p14:nvPr/>
              </p14:nvContentPartPr>
              <p14:xfrm>
                <a:off x="8257052" y="6317043"/>
                <a:ext cx="462960" cy="67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6E51D43-735F-BD3A-D983-AA139DBA2C5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48412" y="6308403"/>
                  <a:ext cx="480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2575EE3-63AA-D8F8-B9F9-7A03691780BE}"/>
                    </a:ext>
                  </a:extLst>
                </p14:cNvPr>
                <p14:cNvContentPartPr/>
                <p14:nvPr/>
              </p14:nvContentPartPr>
              <p14:xfrm>
                <a:off x="8312132" y="6430803"/>
                <a:ext cx="210960" cy="230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2575EE3-63AA-D8F8-B9F9-7A03691780B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03492" y="6421803"/>
                  <a:ext cx="228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8BFE9EB-6261-38E0-CAA1-FE5CEECC7D2B}"/>
                    </a:ext>
                  </a:extLst>
                </p14:cNvPr>
                <p14:cNvContentPartPr/>
                <p14:nvPr/>
              </p14:nvContentPartPr>
              <p14:xfrm>
                <a:off x="8969852" y="6201123"/>
                <a:ext cx="119520" cy="22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8BFE9EB-6261-38E0-CAA1-FE5CEECC7D2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961212" y="6192123"/>
                  <a:ext cx="137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A1A88B3-18C7-1E36-B91A-95E6A9B76B94}"/>
                    </a:ext>
                  </a:extLst>
                </p14:cNvPr>
                <p14:cNvContentPartPr/>
                <p14:nvPr/>
              </p14:nvContentPartPr>
              <p14:xfrm>
                <a:off x="9064892" y="6421083"/>
                <a:ext cx="163080" cy="69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A1A88B3-18C7-1E36-B91A-95E6A9B76B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055892" y="6412083"/>
                  <a:ext cx="180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6BE8641-1B86-FC92-B698-C5FEE1ACD324}"/>
                    </a:ext>
                  </a:extLst>
                </p14:cNvPr>
                <p14:cNvContentPartPr/>
                <p14:nvPr/>
              </p14:nvContentPartPr>
              <p14:xfrm>
                <a:off x="9119612" y="6113283"/>
                <a:ext cx="142920" cy="83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6BE8641-1B86-FC92-B698-C5FEE1ACD3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110972" y="6104283"/>
                  <a:ext cx="160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063EA7E-BB0E-A06C-AD06-521CD871E900}"/>
                    </a:ext>
                  </a:extLst>
                </p14:cNvPr>
                <p14:cNvContentPartPr/>
                <p14:nvPr/>
              </p14:nvContentPartPr>
              <p14:xfrm>
                <a:off x="8861492" y="4376283"/>
                <a:ext cx="976680" cy="1234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063EA7E-BB0E-A06C-AD06-521CD871E9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852492" y="4367643"/>
                  <a:ext cx="994320" cy="12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B109D35-7ED3-2812-4E33-CACA571D246F}"/>
                    </a:ext>
                  </a:extLst>
                </p14:cNvPr>
                <p14:cNvContentPartPr/>
                <p14:nvPr/>
              </p14:nvContentPartPr>
              <p14:xfrm>
                <a:off x="8810732" y="5349003"/>
                <a:ext cx="174240" cy="270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B109D35-7ED3-2812-4E33-CACA571D246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02092" y="5340003"/>
                  <a:ext cx="191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CE8C5C4-0454-6CF5-DAC4-F57AEF831A6D}"/>
                    </a:ext>
                  </a:extLst>
                </p14:cNvPr>
                <p14:cNvContentPartPr/>
                <p14:nvPr/>
              </p14:nvContentPartPr>
              <p14:xfrm>
                <a:off x="9943292" y="4018443"/>
                <a:ext cx="45360" cy="97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CE8C5C4-0454-6CF5-DAC4-F57AEF831A6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34652" y="4009443"/>
                  <a:ext cx="6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0988283-5F0C-27EC-A16E-FEAE942FB2B0}"/>
                    </a:ext>
                  </a:extLst>
                </p14:cNvPr>
                <p14:cNvContentPartPr/>
                <p14:nvPr/>
              </p14:nvContentPartPr>
              <p14:xfrm>
                <a:off x="9946172" y="3964083"/>
                <a:ext cx="20880" cy="57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0988283-5F0C-27EC-A16E-FEAE942FB2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37172" y="3955083"/>
                  <a:ext cx="38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DA2B559-83E3-1A3C-5EDE-F92A588E7E5C}"/>
                    </a:ext>
                  </a:extLst>
                </p14:cNvPr>
                <p14:cNvContentPartPr/>
                <p14:nvPr/>
              </p14:nvContentPartPr>
              <p14:xfrm>
                <a:off x="10058492" y="4055163"/>
                <a:ext cx="145080" cy="282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DA2B559-83E3-1A3C-5EDE-F92A588E7E5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49852" y="4046523"/>
                  <a:ext cx="162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CD9EA07-1B21-1276-7074-2D7ECE4327C7}"/>
                    </a:ext>
                  </a:extLst>
                </p14:cNvPr>
                <p14:cNvContentPartPr/>
                <p14:nvPr/>
              </p14:nvContentPartPr>
              <p14:xfrm>
                <a:off x="10227692" y="3887403"/>
                <a:ext cx="591120" cy="245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CD9EA07-1B21-1276-7074-2D7ECE4327C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19052" y="3878403"/>
                  <a:ext cx="608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F3214D0-075D-D003-803A-EF7098A16260}"/>
                    </a:ext>
                  </a:extLst>
                </p14:cNvPr>
                <p14:cNvContentPartPr/>
                <p14:nvPr/>
              </p14:nvContentPartPr>
              <p14:xfrm>
                <a:off x="10705412" y="3853563"/>
                <a:ext cx="271440" cy="138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F3214D0-075D-D003-803A-EF7098A1626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96412" y="3844923"/>
                  <a:ext cx="28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79DD016-99C9-72EA-DCE5-990CB93D030C}"/>
                    </a:ext>
                  </a:extLst>
                </p14:cNvPr>
                <p14:cNvContentPartPr/>
                <p14:nvPr/>
              </p14:nvContentPartPr>
              <p14:xfrm>
                <a:off x="11193932" y="3556203"/>
                <a:ext cx="127080" cy="274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79DD016-99C9-72EA-DCE5-990CB93D030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84932" y="3547563"/>
                  <a:ext cx="144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0873FEB-75B0-0EAC-14BD-EEC336A7885E}"/>
                    </a:ext>
                  </a:extLst>
                </p14:cNvPr>
                <p14:cNvContentPartPr/>
                <p14:nvPr/>
              </p14:nvContentPartPr>
              <p14:xfrm>
                <a:off x="11448812" y="3597243"/>
                <a:ext cx="108000" cy="218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0873FEB-75B0-0EAC-14BD-EEC336A7885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439812" y="3588243"/>
                  <a:ext cx="125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4D470A9-E82E-3339-29B3-9A095F0118FE}"/>
                    </a:ext>
                  </a:extLst>
                </p14:cNvPr>
                <p14:cNvContentPartPr/>
                <p14:nvPr/>
              </p14:nvContentPartPr>
              <p14:xfrm>
                <a:off x="11345852" y="3540723"/>
                <a:ext cx="364680" cy="116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4D470A9-E82E-3339-29B3-9A095F0118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336852" y="3531723"/>
                  <a:ext cx="38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5B43F8B-0260-E6E3-14C9-FE4C2BB7D271}"/>
                    </a:ext>
                  </a:extLst>
                </p14:cNvPr>
                <p14:cNvContentPartPr/>
                <p14:nvPr/>
              </p14:nvContentPartPr>
              <p14:xfrm>
                <a:off x="11161172" y="3822603"/>
                <a:ext cx="495360" cy="142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5B43F8B-0260-E6E3-14C9-FE4C2BB7D27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52172" y="3813963"/>
                  <a:ext cx="51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F940D2D-5F68-ED6C-EFA0-BFFF1CE94C78}"/>
                    </a:ext>
                  </a:extLst>
                </p14:cNvPr>
                <p14:cNvContentPartPr/>
                <p14:nvPr/>
              </p14:nvContentPartPr>
              <p14:xfrm>
                <a:off x="11241812" y="3992883"/>
                <a:ext cx="190440" cy="158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F940D2D-5F68-ED6C-EFA0-BFFF1CE94C7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233172" y="3983883"/>
                  <a:ext cx="20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1A10ED8-BDE7-ADC3-9B03-DF6B6DF4AE60}"/>
                    </a:ext>
                  </a:extLst>
                </p14:cNvPr>
                <p14:cNvContentPartPr/>
                <p14:nvPr/>
              </p14:nvContentPartPr>
              <p14:xfrm>
                <a:off x="9926732" y="4053363"/>
                <a:ext cx="91440" cy="97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1A10ED8-BDE7-ADC3-9B03-DF6B6DF4AE6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18092" y="4044363"/>
                  <a:ext cx="109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92D6E72-684E-5EB6-73D2-5E55C5D83610}"/>
                    </a:ext>
                  </a:extLst>
                </p14:cNvPr>
                <p14:cNvContentPartPr/>
                <p14:nvPr/>
              </p14:nvContentPartPr>
              <p14:xfrm>
                <a:off x="9970652" y="3856803"/>
                <a:ext cx="28080" cy="119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92D6E72-684E-5EB6-73D2-5E55C5D8361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962012" y="3847803"/>
                  <a:ext cx="4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6CDD154-99E4-66FC-E9C3-EA9F14C5096D}"/>
                    </a:ext>
                  </a:extLst>
                </p14:cNvPr>
                <p14:cNvContentPartPr/>
                <p14:nvPr/>
              </p14:nvContentPartPr>
              <p14:xfrm>
                <a:off x="10045172" y="4088643"/>
                <a:ext cx="93960" cy="57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6CDD154-99E4-66FC-E9C3-EA9F14C509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036172" y="4079643"/>
                  <a:ext cx="11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01187F2-859B-4AA5-1E94-B0C9FB583230}"/>
                    </a:ext>
                  </a:extLst>
                </p14:cNvPr>
                <p14:cNvContentPartPr/>
                <p14:nvPr/>
              </p14:nvContentPartPr>
              <p14:xfrm>
                <a:off x="10283492" y="4041483"/>
                <a:ext cx="110880" cy="178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01187F2-859B-4AA5-1E94-B0C9FB58323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274492" y="4032843"/>
                  <a:ext cx="1285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04CE82-8020-E9FC-B814-E8D62DDECDA2}"/>
              </a:ext>
            </a:extLst>
          </p:cNvPr>
          <p:cNvGrpSpPr/>
          <p:nvPr/>
        </p:nvGrpSpPr>
        <p:grpSpPr>
          <a:xfrm>
            <a:off x="2933372" y="1205403"/>
            <a:ext cx="6237000" cy="531360"/>
            <a:chOff x="2933372" y="1205403"/>
            <a:chExt cx="62370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B37E77-A4AE-5D00-1861-B88D2C9C3A57}"/>
                    </a:ext>
                  </a:extLst>
                </p14:cNvPr>
                <p14:cNvContentPartPr/>
                <p14:nvPr/>
              </p14:nvContentPartPr>
              <p14:xfrm>
                <a:off x="2933372" y="1507083"/>
                <a:ext cx="275040" cy="3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B37E77-A4AE-5D00-1861-B88D2C9C3A5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924732" y="1498443"/>
                  <a:ext cx="292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E846E2-F0C2-635D-3875-3E9FF838E453}"/>
                    </a:ext>
                  </a:extLst>
                </p14:cNvPr>
                <p14:cNvContentPartPr/>
                <p14:nvPr/>
              </p14:nvContentPartPr>
              <p14:xfrm>
                <a:off x="2968292" y="1650363"/>
                <a:ext cx="21456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E846E2-F0C2-635D-3875-3E9FF838E45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59652" y="1641363"/>
                  <a:ext cx="23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4E26AC-CBD9-CB36-D1F3-E53F97B9624E}"/>
                    </a:ext>
                  </a:extLst>
                </p14:cNvPr>
                <p14:cNvContentPartPr/>
                <p14:nvPr/>
              </p14:nvContentPartPr>
              <p14:xfrm>
                <a:off x="3491372" y="1336083"/>
                <a:ext cx="171720" cy="27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4E26AC-CBD9-CB36-D1F3-E53F97B9624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82372" y="1327083"/>
                  <a:ext cx="189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68B025-BEF3-0231-E061-958B2110025D}"/>
                    </a:ext>
                  </a:extLst>
                </p14:cNvPr>
                <p14:cNvContentPartPr/>
                <p14:nvPr/>
              </p14:nvContentPartPr>
              <p14:xfrm>
                <a:off x="3726092" y="1274523"/>
                <a:ext cx="315000" cy="46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68B025-BEF3-0231-E061-958B2110025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17092" y="1265883"/>
                  <a:ext cx="3326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0DD600-F7EB-8CCE-7581-5C255F876411}"/>
                    </a:ext>
                  </a:extLst>
                </p14:cNvPr>
                <p14:cNvContentPartPr/>
                <p14:nvPr/>
              </p14:nvContentPartPr>
              <p14:xfrm>
                <a:off x="4113092" y="1423923"/>
                <a:ext cx="123840" cy="26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0DD600-F7EB-8CCE-7581-5C255F87641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104092" y="1415283"/>
                  <a:ext cx="141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A44A40-BBC8-B554-2386-BEE6928C6387}"/>
                    </a:ext>
                  </a:extLst>
                </p14:cNvPr>
                <p14:cNvContentPartPr/>
                <p14:nvPr/>
              </p14:nvContentPartPr>
              <p14:xfrm>
                <a:off x="4046132" y="1517883"/>
                <a:ext cx="234000" cy="5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A44A40-BBC8-B554-2386-BEE6928C638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37132" y="1508883"/>
                  <a:ext cx="251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E0BE24-328E-2A81-FA85-6832CB39C7C2}"/>
                    </a:ext>
                  </a:extLst>
                </p14:cNvPr>
                <p14:cNvContentPartPr/>
                <p14:nvPr/>
              </p14:nvContentPartPr>
              <p14:xfrm>
                <a:off x="4267892" y="1486923"/>
                <a:ext cx="527760" cy="19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E0BE24-328E-2A81-FA85-6832CB39C7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59252" y="1478283"/>
                  <a:ext cx="545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89A2F0-99D4-CD56-0715-8F5F9E929601}"/>
                    </a:ext>
                  </a:extLst>
                </p14:cNvPr>
                <p14:cNvContentPartPr/>
                <p14:nvPr/>
              </p14:nvContentPartPr>
              <p14:xfrm>
                <a:off x="4514132" y="1414563"/>
                <a:ext cx="24840" cy="3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89A2F0-99D4-CD56-0715-8F5F9E92960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505492" y="1405923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137DDD-6680-FBB3-FEF4-F5FF08319AFA}"/>
                    </a:ext>
                  </a:extLst>
                </p14:cNvPr>
                <p14:cNvContentPartPr/>
                <p14:nvPr/>
              </p14:nvContentPartPr>
              <p14:xfrm>
                <a:off x="4945052" y="1520043"/>
                <a:ext cx="129240" cy="3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137DDD-6680-FBB3-FEF4-F5FF08319A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36412" y="1511043"/>
                  <a:ext cx="146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8E1A96-433A-AC76-E07D-32FA455DE643}"/>
                    </a:ext>
                  </a:extLst>
                </p14:cNvPr>
                <p14:cNvContentPartPr/>
                <p14:nvPr/>
              </p14:nvContentPartPr>
              <p14:xfrm>
                <a:off x="5151692" y="1205403"/>
                <a:ext cx="1706040" cy="44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8E1A96-433A-AC76-E07D-32FA455DE64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43052" y="1196763"/>
                  <a:ext cx="17236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807597-80EE-C049-6459-44039BA19771}"/>
                    </a:ext>
                  </a:extLst>
                </p14:cNvPr>
                <p14:cNvContentPartPr/>
                <p14:nvPr/>
              </p14:nvContentPartPr>
              <p14:xfrm>
                <a:off x="6083012" y="1277763"/>
                <a:ext cx="332280" cy="4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807597-80EE-C049-6459-44039BA1977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074372" y="1268763"/>
                  <a:ext cx="349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D78410-9BFD-409F-04A1-A4FB90EEE4B6}"/>
                    </a:ext>
                  </a:extLst>
                </p14:cNvPr>
                <p14:cNvContentPartPr/>
                <p14:nvPr/>
              </p14:nvContentPartPr>
              <p14:xfrm>
                <a:off x="5415212" y="1293243"/>
                <a:ext cx="291960" cy="7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D78410-9BFD-409F-04A1-A4FB90EEE4B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406212" y="1284243"/>
                  <a:ext cx="309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3C147C-67F5-80AF-30A2-7817706985F8}"/>
                    </a:ext>
                  </a:extLst>
                </p14:cNvPr>
                <p14:cNvContentPartPr/>
                <p14:nvPr/>
              </p14:nvContentPartPr>
              <p14:xfrm>
                <a:off x="6975812" y="1489083"/>
                <a:ext cx="196920" cy="22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3C147C-67F5-80AF-30A2-7817706985F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66812" y="1480083"/>
                  <a:ext cx="214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96475F-3366-0FDB-C5C6-F7B5E92C3ACF}"/>
                    </a:ext>
                  </a:extLst>
                </p14:cNvPr>
                <p14:cNvContentPartPr/>
                <p14:nvPr/>
              </p14:nvContentPartPr>
              <p14:xfrm>
                <a:off x="7319972" y="1211883"/>
                <a:ext cx="1825920" cy="384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96475F-3366-0FDB-C5C6-F7B5E92C3AC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11332" y="1202883"/>
                  <a:ext cx="1843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CF6AB4-26A9-69F7-1357-B0DE7DF08503}"/>
                    </a:ext>
                  </a:extLst>
                </p14:cNvPr>
                <p14:cNvContentPartPr/>
                <p14:nvPr/>
              </p14:nvContentPartPr>
              <p14:xfrm>
                <a:off x="8881652" y="1347243"/>
                <a:ext cx="288720" cy="2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CF6AB4-26A9-69F7-1357-B0DE7DF0850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72652" y="1338603"/>
                  <a:ext cx="306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A64CBC-7E99-267A-75A3-6EE72A9A6365}"/>
                    </a:ext>
                  </a:extLst>
                </p14:cNvPr>
                <p14:cNvContentPartPr/>
                <p14:nvPr/>
              </p14:nvContentPartPr>
              <p14:xfrm>
                <a:off x="8087852" y="1337163"/>
                <a:ext cx="422640" cy="2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A64CBC-7E99-267A-75A3-6EE72A9A636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78852" y="1328163"/>
                  <a:ext cx="44028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948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B161B4-A10E-0A54-CDF8-A55FABB8A97E}"/>
              </a:ext>
            </a:extLst>
          </p:cNvPr>
          <p:cNvGrpSpPr/>
          <p:nvPr/>
        </p:nvGrpSpPr>
        <p:grpSpPr>
          <a:xfrm>
            <a:off x="415532" y="170043"/>
            <a:ext cx="443520" cy="406440"/>
            <a:chOff x="415532" y="170043"/>
            <a:chExt cx="4435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D2F58A5-4D6B-61E3-C01B-986CDA0CBE7E}"/>
                    </a:ext>
                  </a:extLst>
                </p14:cNvPr>
                <p14:cNvContentPartPr/>
                <p14:nvPr/>
              </p14:nvContentPartPr>
              <p14:xfrm>
                <a:off x="510212" y="222603"/>
                <a:ext cx="221760" cy="21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D2F58A5-4D6B-61E3-C01B-986CDA0CBE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572" y="213603"/>
                  <a:ext cx="239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2BE4C1-17E9-3627-E62B-34B4B3070039}"/>
                    </a:ext>
                  </a:extLst>
                </p14:cNvPr>
                <p14:cNvContentPartPr/>
                <p14:nvPr/>
              </p14:nvContentPartPr>
              <p14:xfrm>
                <a:off x="415532" y="170043"/>
                <a:ext cx="104400" cy="37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2BE4C1-17E9-3627-E62B-34B4B30700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6892" y="161043"/>
                  <a:ext cx="122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ACBAF6-0EAB-46A7-DDDF-BB1CB9568449}"/>
                    </a:ext>
                  </a:extLst>
                </p14:cNvPr>
                <p14:cNvContentPartPr/>
                <p14:nvPr/>
              </p14:nvContentPartPr>
              <p14:xfrm>
                <a:off x="782012" y="176883"/>
                <a:ext cx="77040" cy="39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ACBAF6-0EAB-46A7-DDDF-BB1CB95684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372" y="168243"/>
                  <a:ext cx="946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7C14F-6108-05F3-EACC-A6DA700B488C}"/>
              </a:ext>
            </a:extLst>
          </p:cNvPr>
          <p:cNvGrpSpPr/>
          <p:nvPr/>
        </p:nvGrpSpPr>
        <p:grpSpPr>
          <a:xfrm>
            <a:off x="1232732" y="159243"/>
            <a:ext cx="1905480" cy="527040"/>
            <a:chOff x="1232732" y="159243"/>
            <a:chExt cx="19054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0B59AC-5506-DAB9-407C-F694C6A42ACD}"/>
                    </a:ext>
                  </a:extLst>
                </p14:cNvPr>
                <p14:cNvContentPartPr/>
                <p14:nvPr/>
              </p14:nvContentPartPr>
              <p14:xfrm>
                <a:off x="1232732" y="175803"/>
                <a:ext cx="357480" cy="10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0B59AC-5506-DAB9-407C-F694C6A42A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3732" y="166803"/>
                  <a:ext cx="37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C481F3-8B53-16C8-2582-5B60033A04A5}"/>
                    </a:ext>
                  </a:extLst>
                </p14:cNvPr>
                <p14:cNvContentPartPr/>
                <p14:nvPr/>
              </p14:nvContentPartPr>
              <p14:xfrm>
                <a:off x="1311932" y="293163"/>
                <a:ext cx="147240" cy="27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C481F3-8B53-16C8-2582-5B60033A04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2932" y="284523"/>
                  <a:ext cx="164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E00C1F-B60A-0098-6809-297D1DF7D7DC}"/>
                    </a:ext>
                  </a:extLst>
                </p14:cNvPr>
                <p14:cNvContentPartPr/>
                <p14:nvPr/>
              </p14:nvContentPartPr>
              <p14:xfrm>
                <a:off x="1495532" y="159243"/>
                <a:ext cx="1642680" cy="52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E00C1F-B60A-0098-6809-297D1DF7D7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6532" y="150243"/>
                  <a:ext cx="1660320" cy="54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A3A7BC-BD3E-7458-1DD8-3949EAC067D3}"/>
                  </a:ext>
                </a:extLst>
              </p14:cNvPr>
              <p14:cNvContentPartPr/>
              <p14:nvPr/>
            </p14:nvContentPartPr>
            <p14:xfrm>
              <a:off x="3340172" y="136203"/>
              <a:ext cx="1010520" cy="438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A3A7BC-BD3E-7458-1DD8-3949EAC067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1172" y="127203"/>
                <a:ext cx="102816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BD1B27F-9F60-569B-E918-4BC62C9F27C6}"/>
              </a:ext>
            </a:extLst>
          </p:cNvPr>
          <p:cNvGrpSpPr/>
          <p:nvPr/>
        </p:nvGrpSpPr>
        <p:grpSpPr>
          <a:xfrm>
            <a:off x="4529612" y="123243"/>
            <a:ext cx="3762360" cy="469080"/>
            <a:chOff x="4529612" y="123243"/>
            <a:chExt cx="376236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F1073A-1639-4472-E2E4-E020BDBD6807}"/>
                    </a:ext>
                  </a:extLst>
                </p14:cNvPr>
                <p14:cNvContentPartPr/>
                <p14:nvPr/>
              </p14:nvContentPartPr>
              <p14:xfrm>
                <a:off x="4529612" y="188043"/>
                <a:ext cx="488160" cy="31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F1073A-1639-4472-E2E4-E020BDBD68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20972" y="179043"/>
                  <a:ext cx="505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2F14D6-C9A6-6CEA-AD3F-34446B6DB0B2}"/>
                    </a:ext>
                  </a:extLst>
                </p14:cNvPr>
                <p14:cNvContentPartPr/>
                <p14:nvPr/>
              </p14:nvContentPartPr>
              <p14:xfrm>
                <a:off x="4631132" y="270843"/>
                <a:ext cx="19296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2F14D6-C9A6-6CEA-AD3F-34446B6DB0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2492" y="261843"/>
                  <a:ext cx="21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7A96CB-B4F6-3E5B-9FE0-B55A461E2988}"/>
                    </a:ext>
                  </a:extLst>
                </p14:cNvPr>
                <p14:cNvContentPartPr/>
                <p14:nvPr/>
              </p14:nvContentPartPr>
              <p14:xfrm>
                <a:off x="5205332" y="123243"/>
                <a:ext cx="584280" cy="35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7A96CB-B4F6-3E5B-9FE0-B55A461E2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6332" y="114603"/>
                  <a:ext cx="6019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A9AB24-5A1D-E6F4-80E6-5899FFFA2DFF}"/>
                    </a:ext>
                  </a:extLst>
                </p14:cNvPr>
                <p14:cNvContentPartPr/>
                <p14:nvPr/>
              </p14:nvContentPartPr>
              <p14:xfrm>
                <a:off x="5276972" y="304323"/>
                <a:ext cx="270000" cy="3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A9AB24-5A1D-E6F4-80E6-5899FFFA2D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7972" y="295683"/>
                  <a:ext cx="287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2F63B9-5A8C-3F81-FBF0-21A2E9131CB5}"/>
                    </a:ext>
                  </a:extLst>
                </p14:cNvPr>
                <p14:cNvContentPartPr/>
                <p14:nvPr/>
              </p14:nvContentPartPr>
              <p14:xfrm>
                <a:off x="6011012" y="166083"/>
                <a:ext cx="696600" cy="34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2F63B9-5A8C-3F81-FBF0-21A2E9131C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02372" y="157083"/>
                  <a:ext cx="714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04F7C4-361C-3DE3-C214-17A94E4C6E12}"/>
                    </a:ext>
                  </a:extLst>
                </p14:cNvPr>
                <p14:cNvContentPartPr/>
                <p14:nvPr/>
              </p14:nvContentPartPr>
              <p14:xfrm>
                <a:off x="6857732" y="169683"/>
                <a:ext cx="118080" cy="79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04F7C4-361C-3DE3-C214-17A94E4C6E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48732" y="161043"/>
                  <a:ext cx="13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6493D0-12DE-A1F9-3C7F-A81779194125}"/>
                    </a:ext>
                  </a:extLst>
                </p14:cNvPr>
                <p14:cNvContentPartPr/>
                <p14:nvPr/>
              </p14:nvContentPartPr>
              <p14:xfrm>
                <a:off x="7147892" y="191643"/>
                <a:ext cx="1144080" cy="40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6493D0-12DE-A1F9-3C7F-A817791941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38892" y="183003"/>
                  <a:ext cx="116172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3E9988-A84B-1406-52F8-F3104FE26A7D}"/>
              </a:ext>
            </a:extLst>
          </p:cNvPr>
          <p:cNvGrpSpPr/>
          <p:nvPr/>
        </p:nvGrpSpPr>
        <p:grpSpPr>
          <a:xfrm>
            <a:off x="3767132" y="696723"/>
            <a:ext cx="2208960" cy="323280"/>
            <a:chOff x="3767132" y="696723"/>
            <a:chExt cx="22089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A31FDF-D9D9-98E4-45CE-F1A1C1BA22DF}"/>
                    </a:ext>
                  </a:extLst>
                </p14:cNvPr>
                <p14:cNvContentPartPr/>
                <p14:nvPr/>
              </p14:nvContentPartPr>
              <p14:xfrm>
                <a:off x="3767132" y="752163"/>
                <a:ext cx="377640" cy="23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A31FDF-D9D9-98E4-45CE-F1A1C1BA22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8132" y="743523"/>
                  <a:ext cx="395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ABCA88-848D-B29C-42A5-F6C2248B1051}"/>
                    </a:ext>
                  </a:extLst>
                </p14:cNvPr>
                <p14:cNvContentPartPr/>
                <p14:nvPr/>
              </p14:nvContentPartPr>
              <p14:xfrm>
                <a:off x="4310012" y="707163"/>
                <a:ext cx="29520" cy="16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ABCA88-848D-B29C-42A5-F6C2248B10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01372" y="698523"/>
                  <a:ext cx="47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ED5974-0CE4-0174-8BE8-315203948FE6}"/>
                    </a:ext>
                  </a:extLst>
                </p14:cNvPr>
                <p14:cNvContentPartPr/>
                <p14:nvPr/>
              </p14:nvContentPartPr>
              <p14:xfrm>
                <a:off x="4244852" y="732003"/>
                <a:ext cx="235080" cy="146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ED5974-0CE4-0174-8BE8-315203948F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5852" y="723363"/>
                  <a:ext cx="252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FB2BD6-78A9-AC03-DC0C-97F9A00F1E57}"/>
                    </a:ext>
                  </a:extLst>
                </p14:cNvPr>
                <p14:cNvContentPartPr/>
                <p14:nvPr/>
              </p14:nvContentPartPr>
              <p14:xfrm>
                <a:off x="4303172" y="696723"/>
                <a:ext cx="77040" cy="20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FB2BD6-78A9-AC03-DC0C-97F9A00F1E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94172" y="687723"/>
                  <a:ext cx="9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E17DD3-16F0-4E39-A83A-1B2FDB58C404}"/>
                    </a:ext>
                  </a:extLst>
                </p14:cNvPr>
                <p14:cNvContentPartPr/>
                <p14:nvPr/>
              </p14:nvContentPartPr>
              <p14:xfrm>
                <a:off x="4224692" y="812643"/>
                <a:ext cx="202680" cy="3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E17DD3-16F0-4E39-A83A-1B2FDB58C4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15692" y="804003"/>
                  <a:ext cx="22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4D2F77-63BF-9DB3-25C1-892D6D4B816B}"/>
                    </a:ext>
                  </a:extLst>
                </p14:cNvPr>
                <p14:cNvContentPartPr/>
                <p14:nvPr/>
              </p14:nvContentPartPr>
              <p14:xfrm>
                <a:off x="4659572" y="865563"/>
                <a:ext cx="524160" cy="123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4D2F77-63BF-9DB3-25C1-892D6D4B81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50932" y="856923"/>
                  <a:ext cx="541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3F0A9A-6ABC-7353-8FB3-C276BA49949E}"/>
                    </a:ext>
                  </a:extLst>
                </p14:cNvPr>
                <p14:cNvContentPartPr/>
                <p14:nvPr/>
              </p14:nvContentPartPr>
              <p14:xfrm>
                <a:off x="5337452" y="766923"/>
                <a:ext cx="430200" cy="25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3F0A9A-6ABC-7353-8FB3-C276BA4994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28812" y="757923"/>
                  <a:ext cx="447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5FC316-9D66-9F3F-89CB-381DDB957C3B}"/>
                    </a:ext>
                  </a:extLst>
                </p14:cNvPr>
                <p14:cNvContentPartPr/>
                <p14:nvPr/>
              </p14:nvContentPartPr>
              <p14:xfrm>
                <a:off x="5861972" y="729483"/>
                <a:ext cx="114120" cy="10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5FC316-9D66-9F3F-89CB-381DDB957C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3332" y="720483"/>
                  <a:ext cx="13176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C28D6F-1F95-6E97-FD37-EDB63A2F3007}"/>
                  </a:ext>
                </a:extLst>
              </p14:cNvPr>
              <p14:cNvContentPartPr/>
              <p14:nvPr/>
            </p14:nvContentPartPr>
            <p14:xfrm>
              <a:off x="6826052" y="974643"/>
              <a:ext cx="1919160" cy="76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C28D6F-1F95-6E97-FD37-EDB63A2F30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17052" y="966003"/>
                <a:ext cx="193680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402582C-83CE-1125-F89C-0D6DE6525EB1}"/>
              </a:ext>
            </a:extLst>
          </p:cNvPr>
          <p:cNvGrpSpPr/>
          <p:nvPr/>
        </p:nvGrpSpPr>
        <p:grpSpPr>
          <a:xfrm>
            <a:off x="6903812" y="1135923"/>
            <a:ext cx="1567800" cy="609840"/>
            <a:chOff x="6903812" y="1135923"/>
            <a:chExt cx="15678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56777B-8830-74CD-81DE-1FE8BE39787B}"/>
                    </a:ext>
                  </a:extLst>
                </p14:cNvPr>
                <p14:cNvContentPartPr/>
                <p14:nvPr/>
              </p14:nvContentPartPr>
              <p14:xfrm>
                <a:off x="6903812" y="1135923"/>
                <a:ext cx="1567800" cy="44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56777B-8830-74CD-81DE-1FE8BE3978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95172" y="1127283"/>
                  <a:ext cx="15854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7FBCDE-2F5D-0BD5-4AEB-C0E82AEE0F48}"/>
                    </a:ext>
                  </a:extLst>
                </p14:cNvPr>
                <p14:cNvContentPartPr/>
                <p14:nvPr/>
              </p14:nvContentPartPr>
              <p14:xfrm>
                <a:off x="7318532" y="1328523"/>
                <a:ext cx="81000" cy="22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7FBCDE-2F5D-0BD5-4AEB-C0E82AEE0F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9892" y="1319523"/>
                  <a:ext cx="98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E2193E5-BFDB-638C-5F31-8DA97FFC42E6}"/>
                    </a:ext>
                  </a:extLst>
                </p14:cNvPr>
                <p14:cNvContentPartPr/>
                <p14:nvPr/>
              </p14:nvContentPartPr>
              <p14:xfrm>
                <a:off x="7504652" y="1474683"/>
                <a:ext cx="199080" cy="2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E2193E5-BFDB-638C-5F31-8DA97FFC42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5652" y="1466043"/>
                  <a:ext cx="21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AE1FA5-211D-2296-96DB-642477ED2F4F}"/>
                    </a:ext>
                  </a:extLst>
                </p14:cNvPr>
                <p14:cNvContentPartPr/>
                <p14:nvPr/>
              </p14:nvContentPartPr>
              <p14:xfrm>
                <a:off x="7735772" y="1268763"/>
                <a:ext cx="430920" cy="47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AE1FA5-211D-2296-96DB-642477ED2F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7132" y="1259763"/>
                  <a:ext cx="4485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83B81C-6720-2DA0-F3C4-4054496EFEB7}"/>
                    </a:ext>
                  </a:extLst>
                </p14:cNvPr>
                <p14:cNvContentPartPr/>
                <p14:nvPr/>
              </p14:nvContentPartPr>
              <p14:xfrm>
                <a:off x="8235812" y="1278483"/>
                <a:ext cx="10944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83B81C-6720-2DA0-F3C4-4054496EFE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26812" y="1269843"/>
                  <a:ext cx="1270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FE6EB8-83EC-BD9E-2C3C-D14D7A3987FF}"/>
              </a:ext>
            </a:extLst>
          </p:cNvPr>
          <p:cNvGrpSpPr/>
          <p:nvPr/>
        </p:nvGrpSpPr>
        <p:grpSpPr>
          <a:xfrm>
            <a:off x="6208652" y="512403"/>
            <a:ext cx="3709800" cy="583560"/>
            <a:chOff x="6208652" y="512403"/>
            <a:chExt cx="370980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985B19-E031-FEE2-601F-107C783F603C}"/>
                    </a:ext>
                  </a:extLst>
                </p14:cNvPr>
                <p14:cNvContentPartPr/>
                <p14:nvPr/>
              </p14:nvContentPartPr>
              <p14:xfrm>
                <a:off x="6208652" y="869163"/>
                <a:ext cx="308160" cy="3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985B19-E031-FEE2-601F-107C783F60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0012" y="860163"/>
                  <a:ext cx="325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47E1F7-4778-506D-6098-977302705B72}"/>
                    </a:ext>
                  </a:extLst>
                </p14:cNvPr>
                <p14:cNvContentPartPr/>
                <p14:nvPr/>
              </p14:nvContentPartPr>
              <p14:xfrm>
                <a:off x="6234932" y="961683"/>
                <a:ext cx="292680" cy="1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47E1F7-4778-506D-6098-977302705B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26292" y="953043"/>
                  <a:ext cx="31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6F804E-8303-CA92-F331-72619FF8978A}"/>
                    </a:ext>
                  </a:extLst>
                </p14:cNvPr>
                <p14:cNvContentPartPr/>
                <p14:nvPr/>
              </p14:nvContentPartPr>
              <p14:xfrm>
                <a:off x="6899132" y="671523"/>
                <a:ext cx="15444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6F804E-8303-CA92-F331-72619FF897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90492" y="662883"/>
                  <a:ext cx="172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A5D869-C401-389C-DEF2-7E5DE3A1319D}"/>
                    </a:ext>
                  </a:extLst>
                </p14:cNvPr>
                <p14:cNvContentPartPr/>
                <p14:nvPr/>
              </p14:nvContentPartPr>
              <p14:xfrm>
                <a:off x="7249412" y="687003"/>
                <a:ext cx="64080" cy="20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A5D869-C401-389C-DEF2-7E5DE3A131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40412" y="678003"/>
                  <a:ext cx="81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FBCC30-41AF-4843-25BC-9B597EF166C7}"/>
                    </a:ext>
                  </a:extLst>
                </p14:cNvPr>
                <p14:cNvContentPartPr/>
                <p14:nvPr/>
              </p14:nvContentPartPr>
              <p14:xfrm>
                <a:off x="7175252" y="760443"/>
                <a:ext cx="239040" cy="3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FBCC30-41AF-4843-25BC-9B597EF166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66612" y="751443"/>
                  <a:ext cx="25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B5B8B5-C8E4-FD8A-CD39-C8B2E2B9F1B4}"/>
                    </a:ext>
                  </a:extLst>
                </p14:cNvPr>
                <p14:cNvContentPartPr/>
                <p14:nvPr/>
              </p14:nvContentPartPr>
              <p14:xfrm>
                <a:off x="7456412" y="619683"/>
                <a:ext cx="307440" cy="36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B5B8B5-C8E4-FD8A-CD39-C8B2E2B9F1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47412" y="610683"/>
                  <a:ext cx="325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1E84F8-2E43-3147-BB73-37EB92B2DA83}"/>
                    </a:ext>
                  </a:extLst>
                </p14:cNvPr>
                <p14:cNvContentPartPr/>
                <p14:nvPr/>
              </p14:nvContentPartPr>
              <p14:xfrm>
                <a:off x="7799492" y="693483"/>
                <a:ext cx="462240" cy="16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1E84F8-2E43-3147-BB73-37EB92B2DA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0492" y="684483"/>
                  <a:ext cx="479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5185BC1-F51E-61C3-39AD-7EF8036FB60A}"/>
                    </a:ext>
                  </a:extLst>
                </p14:cNvPr>
                <p14:cNvContentPartPr/>
                <p14:nvPr/>
              </p14:nvContentPartPr>
              <p14:xfrm>
                <a:off x="8391332" y="659283"/>
                <a:ext cx="253080" cy="24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5185BC1-F51E-61C3-39AD-7EF8036FB6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82692" y="650283"/>
                  <a:ext cx="270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C3A8F3-C32B-544B-69A3-92443F5AD325}"/>
                    </a:ext>
                  </a:extLst>
                </p14:cNvPr>
                <p14:cNvContentPartPr/>
                <p14:nvPr/>
              </p14:nvContentPartPr>
              <p14:xfrm>
                <a:off x="8379092" y="755403"/>
                <a:ext cx="22464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C3A8F3-C32B-544B-69A3-92443F5AD3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70092" y="746763"/>
                  <a:ext cx="242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325B81-E48D-BE11-1E6C-D6CBB1F4E60D}"/>
                    </a:ext>
                  </a:extLst>
                </p14:cNvPr>
                <p14:cNvContentPartPr/>
                <p14:nvPr/>
              </p14:nvContentPartPr>
              <p14:xfrm>
                <a:off x="8752772" y="512403"/>
                <a:ext cx="165240" cy="19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325B81-E48D-BE11-1E6C-D6CBB1F4E6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44132" y="503403"/>
                  <a:ext cx="182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242F01-5FE9-E0AF-56B5-05DA7BFB32CC}"/>
                    </a:ext>
                  </a:extLst>
                </p14:cNvPr>
                <p14:cNvContentPartPr/>
                <p14:nvPr/>
              </p14:nvContentPartPr>
              <p14:xfrm>
                <a:off x="8700932" y="621483"/>
                <a:ext cx="200880" cy="3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242F01-5FE9-E0AF-56B5-05DA7BFB32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92292" y="612843"/>
                  <a:ext cx="218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EC2FAA-B99D-11A7-0C73-705998711A5A}"/>
                    </a:ext>
                  </a:extLst>
                </p14:cNvPr>
                <p14:cNvContentPartPr/>
                <p14:nvPr/>
              </p14:nvContentPartPr>
              <p14:xfrm>
                <a:off x="8682212" y="610683"/>
                <a:ext cx="318240" cy="7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EC2FAA-B99D-11A7-0C73-705998711A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73572" y="601683"/>
                  <a:ext cx="335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8D7A00-BB7C-FBFC-857E-9BD9B59B427A}"/>
                    </a:ext>
                  </a:extLst>
                </p14:cNvPr>
                <p14:cNvContentPartPr/>
                <p14:nvPr/>
              </p14:nvContentPartPr>
              <p14:xfrm>
                <a:off x="8762132" y="548763"/>
                <a:ext cx="4752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8D7A00-BB7C-FBFC-857E-9BD9B59B42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53492" y="539763"/>
                  <a:ext cx="65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9081F5-C3D0-3F11-B913-F237D5E4042C}"/>
                    </a:ext>
                  </a:extLst>
                </p14:cNvPr>
                <p14:cNvContentPartPr/>
                <p14:nvPr/>
              </p14:nvContentPartPr>
              <p14:xfrm>
                <a:off x="9110252" y="835683"/>
                <a:ext cx="438480" cy="260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9081F5-C3D0-3F11-B913-F237D5E404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1252" y="826683"/>
                  <a:ext cx="456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D0A9B3-6E57-3C25-8E61-B83A1A3FA167}"/>
                    </a:ext>
                  </a:extLst>
                </p14:cNvPr>
                <p14:cNvContentPartPr/>
                <p14:nvPr/>
              </p14:nvContentPartPr>
              <p14:xfrm>
                <a:off x="9692732" y="694563"/>
                <a:ext cx="131400" cy="19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D0A9B3-6E57-3C25-8E61-B83A1A3FA1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84092" y="685563"/>
                  <a:ext cx="14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565441-BD11-1FF9-FEAF-6C90A61DCC09}"/>
                    </a:ext>
                  </a:extLst>
                </p14:cNvPr>
                <p14:cNvContentPartPr/>
                <p14:nvPr/>
              </p14:nvContentPartPr>
              <p14:xfrm>
                <a:off x="9587612" y="753963"/>
                <a:ext cx="249120" cy="4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565441-BD11-1FF9-FEAF-6C90A61DCC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78612" y="745323"/>
                  <a:ext cx="266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6469A6-224D-46BD-4E93-3C2C9A99DC8C}"/>
                    </a:ext>
                  </a:extLst>
                </p14:cNvPr>
                <p14:cNvContentPartPr/>
                <p14:nvPr/>
              </p14:nvContentPartPr>
              <p14:xfrm>
                <a:off x="9589412" y="728763"/>
                <a:ext cx="329040" cy="10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6469A6-224D-46BD-4E93-3C2C9A99DC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0772" y="719763"/>
                  <a:ext cx="346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17EB46-1F94-9FE2-AC32-8E804E272D07}"/>
                    </a:ext>
                  </a:extLst>
                </p14:cNvPr>
                <p14:cNvContentPartPr/>
                <p14:nvPr/>
              </p14:nvContentPartPr>
              <p14:xfrm>
                <a:off x="9700292" y="683403"/>
                <a:ext cx="79560" cy="266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17EB46-1F94-9FE2-AC32-8E804E272D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91652" y="674403"/>
                  <a:ext cx="972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F83F71-7DE3-A75B-E959-7F3A6F932366}"/>
              </a:ext>
            </a:extLst>
          </p:cNvPr>
          <p:cNvGrpSpPr/>
          <p:nvPr/>
        </p:nvGrpSpPr>
        <p:grpSpPr>
          <a:xfrm>
            <a:off x="10357292" y="455883"/>
            <a:ext cx="698400" cy="381960"/>
            <a:chOff x="10357292" y="455883"/>
            <a:chExt cx="6984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D6E1B37-48AD-270A-1109-C9C78AF2844E}"/>
                    </a:ext>
                  </a:extLst>
                </p14:cNvPr>
                <p14:cNvContentPartPr/>
                <p14:nvPr/>
              </p14:nvContentPartPr>
              <p14:xfrm>
                <a:off x="10601732" y="455883"/>
                <a:ext cx="194760" cy="32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D6E1B37-48AD-270A-1109-C9C78AF284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92732" y="447243"/>
                  <a:ext cx="212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53B11C-3494-6F77-79EA-9C4F364303C4}"/>
                    </a:ext>
                  </a:extLst>
                </p14:cNvPr>
                <p14:cNvContentPartPr/>
                <p14:nvPr/>
              </p14:nvContentPartPr>
              <p14:xfrm>
                <a:off x="10875692" y="501603"/>
                <a:ext cx="180000" cy="28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53B11C-3494-6F77-79EA-9C4F364303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66692" y="492963"/>
                  <a:ext cx="197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CA07D7-4393-F885-9D16-8845070F3E4E}"/>
                    </a:ext>
                  </a:extLst>
                </p14:cNvPr>
                <p14:cNvContentPartPr/>
                <p14:nvPr/>
              </p14:nvContentPartPr>
              <p14:xfrm>
                <a:off x="10357292" y="462003"/>
                <a:ext cx="227880" cy="37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CA07D7-4393-F885-9D16-8845070F3E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48292" y="453363"/>
                  <a:ext cx="24552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2D08CE-D7A0-4F4F-951C-703F434DDF6E}"/>
              </a:ext>
            </a:extLst>
          </p:cNvPr>
          <p:cNvGrpSpPr/>
          <p:nvPr/>
        </p:nvGrpSpPr>
        <p:grpSpPr>
          <a:xfrm>
            <a:off x="10312292" y="1035123"/>
            <a:ext cx="1334520" cy="579960"/>
            <a:chOff x="10312292" y="1035123"/>
            <a:chExt cx="133452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7FBF1C-449D-190F-6C15-50BDB3225226}"/>
                    </a:ext>
                  </a:extLst>
                </p14:cNvPr>
                <p14:cNvContentPartPr/>
                <p14:nvPr/>
              </p14:nvContentPartPr>
              <p14:xfrm>
                <a:off x="10312292" y="1035123"/>
                <a:ext cx="94680" cy="42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7FBF1C-449D-190F-6C15-50BDB32252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03292" y="1026123"/>
                  <a:ext cx="1123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AF0FBC-75A7-8225-B500-991B79E8531B}"/>
                    </a:ext>
                  </a:extLst>
                </p14:cNvPr>
                <p14:cNvContentPartPr/>
                <p14:nvPr/>
              </p14:nvContentPartPr>
              <p14:xfrm>
                <a:off x="10579412" y="1132683"/>
                <a:ext cx="31320" cy="31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AF0FBC-75A7-8225-B500-991B79E853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70772" y="1124043"/>
                  <a:ext cx="48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C003E8-C7BA-38DE-B764-AE73D07C8D05}"/>
                    </a:ext>
                  </a:extLst>
                </p14:cNvPr>
                <p14:cNvContentPartPr/>
                <p14:nvPr/>
              </p14:nvContentPartPr>
              <p14:xfrm>
                <a:off x="10500572" y="1117203"/>
                <a:ext cx="166320" cy="176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2C003E8-C7BA-38DE-B764-AE73D07C8D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1932" y="1108563"/>
                  <a:ext cx="183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7C7EF1-C8CB-C586-6148-657235D09AC2}"/>
                    </a:ext>
                  </a:extLst>
                </p14:cNvPr>
                <p14:cNvContentPartPr/>
                <p14:nvPr/>
              </p14:nvContentPartPr>
              <p14:xfrm>
                <a:off x="10705772" y="1191003"/>
                <a:ext cx="170280" cy="24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7C7EF1-C8CB-C586-6148-657235D09A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96772" y="1182003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BF227F-2137-83D5-356D-6673B8350E08}"/>
                    </a:ext>
                  </a:extLst>
                </p14:cNvPr>
                <p14:cNvContentPartPr/>
                <p14:nvPr/>
              </p14:nvContentPartPr>
              <p14:xfrm>
                <a:off x="10981532" y="1406643"/>
                <a:ext cx="2304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BF227F-2137-83D5-356D-6673B8350E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72532" y="1397643"/>
                  <a:ext cx="40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77A3AC-74A1-3D9C-F9B0-552BE0270CD9}"/>
                    </a:ext>
                  </a:extLst>
                </p14:cNvPr>
                <p14:cNvContentPartPr/>
                <p14:nvPr/>
              </p14:nvContentPartPr>
              <p14:xfrm>
                <a:off x="11102492" y="1165803"/>
                <a:ext cx="25920" cy="298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77A3AC-74A1-3D9C-F9B0-552BE0270C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93852" y="1156803"/>
                  <a:ext cx="43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7682F9-B456-70B6-652D-8CC87C76D938}"/>
                    </a:ext>
                  </a:extLst>
                </p14:cNvPr>
                <p14:cNvContentPartPr/>
                <p14:nvPr/>
              </p14:nvContentPartPr>
              <p14:xfrm>
                <a:off x="11266292" y="1181283"/>
                <a:ext cx="181080" cy="27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7682F9-B456-70B6-652D-8CC87C76D9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57652" y="1172643"/>
                  <a:ext cx="198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2C00EA-A35B-C8E0-0377-8DC954EEA43E}"/>
                    </a:ext>
                  </a:extLst>
                </p14:cNvPr>
                <p14:cNvContentPartPr/>
                <p14:nvPr/>
              </p14:nvContentPartPr>
              <p14:xfrm>
                <a:off x="11484812" y="1057083"/>
                <a:ext cx="162000" cy="558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2C00EA-A35B-C8E0-0377-8DC954EEA4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75812" y="1048443"/>
                  <a:ext cx="17964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46BFFCB-7CDE-E16B-4D75-CB05665692C9}"/>
              </a:ext>
            </a:extLst>
          </p:cNvPr>
          <p:cNvGrpSpPr/>
          <p:nvPr/>
        </p:nvGrpSpPr>
        <p:grpSpPr>
          <a:xfrm>
            <a:off x="10120772" y="1729203"/>
            <a:ext cx="1217520" cy="525240"/>
            <a:chOff x="10120772" y="1729203"/>
            <a:chExt cx="121752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01A8F1-6D70-332E-A849-EABF41A15145}"/>
                    </a:ext>
                  </a:extLst>
                </p14:cNvPr>
                <p14:cNvContentPartPr/>
                <p14:nvPr/>
              </p14:nvContentPartPr>
              <p14:xfrm>
                <a:off x="10120772" y="1763763"/>
                <a:ext cx="162720" cy="29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01A8F1-6D70-332E-A849-EABF41A151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11772" y="1754763"/>
                  <a:ext cx="180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7A864B-E7CA-2283-DD76-CA6DCE18BDE1}"/>
                    </a:ext>
                  </a:extLst>
                </p14:cNvPr>
                <p14:cNvContentPartPr/>
                <p14:nvPr/>
              </p14:nvContentPartPr>
              <p14:xfrm>
                <a:off x="10359092" y="1729203"/>
                <a:ext cx="979200" cy="52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7A864B-E7CA-2283-DD76-CA6DCE18BD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50092" y="1720563"/>
                  <a:ext cx="99684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EBCBB0A-CC47-08F6-2E28-2B6771001E32}"/>
              </a:ext>
            </a:extLst>
          </p:cNvPr>
          <p:cNvGrpSpPr/>
          <p:nvPr/>
        </p:nvGrpSpPr>
        <p:grpSpPr>
          <a:xfrm>
            <a:off x="10071452" y="2246523"/>
            <a:ext cx="1104120" cy="513360"/>
            <a:chOff x="10071452" y="2246523"/>
            <a:chExt cx="110412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1109C3-001D-B42E-61C0-0E9B1F3DA89E}"/>
                    </a:ext>
                  </a:extLst>
                </p14:cNvPr>
                <p14:cNvContentPartPr/>
                <p14:nvPr/>
              </p14:nvContentPartPr>
              <p14:xfrm>
                <a:off x="10071452" y="2246523"/>
                <a:ext cx="1044720" cy="513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1109C3-001D-B42E-61C0-0E9B1F3DA8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62452" y="2237523"/>
                  <a:ext cx="10623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464899-A345-77D5-0567-90A1AE3772EE}"/>
                    </a:ext>
                  </a:extLst>
                </p14:cNvPr>
                <p14:cNvContentPartPr/>
                <p14:nvPr/>
              </p14:nvContentPartPr>
              <p14:xfrm>
                <a:off x="10773452" y="2293683"/>
                <a:ext cx="402120" cy="10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464899-A345-77D5-0567-90A1AE3772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64452" y="2284683"/>
                  <a:ext cx="4197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619A431-51FF-AE08-6CDA-7B62A6A249A6}"/>
              </a:ext>
            </a:extLst>
          </p:cNvPr>
          <p:cNvGrpSpPr/>
          <p:nvPr/>
        </p:nvGrpSpPr>
        <p:grpSpPr>
          <a:xfrm>
            <a:off x="3691892" y="2328243"/>
            <a:ext cx="845640" cy="929880"/>
            <a:chOff x="3691892" y="2328243"/>
            <a:chExt cx="84564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62E95A-FF12-C53E-C392-1512108DC873}"/>
                    </a:ext>
                  </a:extLst>
                </p14:cNvPr>
                <p14:cNvContentPartPr/>
                <p14:nvPr/>
              </p14:nvContentPartPr>
              <p14:xfrm>
                <a:off x="3745892" y="2345883"/>
                <a:ext cx="271080" cy="361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A62E95A-FF12-C53E-C392-1512108DC8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36892" y="2337243"/>
                  <a:ext cx="288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34642A-BD0F-BC41-4699-ED070EB6CEC4}"/>
                    </a:ext>
                  </a:extLst>
                </p14:cNvPr>
                <p14:cNvContentPartPr/>
                <p14:nvPr/>
              </p14:nvContentPartPr>
              <p14:xfrm>
                <a:off x="4056212" y="2434443"/>
                <a:ext cx="269280" cy="294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34642A-BD0F-BC41-4699-ED070EB6CE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47212" y="2425443"/>
                  <a:ext cx="286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8E962F-2F5B-57C5-119A-E7481463E004}"/>
                    </a:ext>
                  </a:extLst>
                </p14:cNvPr>
                <p14:cNvContentPartPr/>
                <p14:nvPr/>
              </p14:nvContentPartPr>
              <p14:xfrm>
                <a:off x="4439252" y="2328243"/>
                <a:ext cx="98280" cy="9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8E962F-2F5B-57C5-119A-E7481463E0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30612" y="2319603"/>
                  <a:ext cx="115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C4F073-78CD-B5E5-0869-C733F7AE880E}"/>
                    </a:ext>
                  </a:extLst>
                </p14:cNvPr>
                <p14:cNvContentPartPr/>
                <p14:nvPr/>
              </p14:nvContentPartPr>
              <p14:xfrm>
                <a:off x="3691892" y="2799843"/>
                <a:ext cx="789840" cy="10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C4F073-78CD-B5E5-0869-C733F7AE88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82892" y="2791203"/>
                  <a:ext cx="807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6869839-7675-8CE1-46F5-5AE90551039E}"/>
                    </a:ext>
                  </a:extLst>
                </p14:cNvPr>
                <p14:cNvContentPartPr/>
                <p14:nvPr/>
              </p14:nvContentPartPr>
              <p14:xfrm>
                <a:off x="3856772" y="3000003"/>
                <a:ext cx="400680" cy="258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6869839-7675-8CE1-46F5-5AE90551039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48132" y="2991003"/>
                  <a:ext cx="418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1D5CC3-BC09-AFB5-2CD3-C1C9A9CA1CF7}"/>
                    </a:ext>
                  </a:extLst>
                </p14:cNvPr>
                <p14:cNvContentPartPr/>
                <p14:nvPr/>
              </p14:nvContentPartPr>
              <p14:xfrm>
                <a:off x="4406492" y="2957163"/>
                <a:ext cx="92880" cy="82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1D5CC3-BC09-AFB5-2CD3-C1C9A9CA1C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97852" y="2948523"/>
                  <a:ext cx="1105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281EE9-A49D-7F27-A4F2-4CA5F034977D}"/>
              </a:ext>
            </a:extLst>
          </p:cNvPr>
          <p:cNvGrpSpPr/>
          <p:nvPr/>
        </p:nvGrpSpPr>
        <p:grpSpPr>
          <a:xfrm>
            <a:off x="4913732" y="2235723"/>
            <a:ext cx="1981080" cy="1046160"/>
            <a:chOff x="4913732" y="2235723"/>
            <a:chExt cx="1981080" cy="10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F0B41E-AAD5-3F88-17C5-EB743AD3EE67}"/>
                    </a:ext>
                  </a:extLst>
                </p14:cNvPr>
                <p14:cNvContentPartPr/>
                <p14:nvPr/>
              </p14:nvContentPartPr>
              <p14:xfrm>
                <a:off x="4913732" y="2742963"/>
                <a:ext cx="370800" cy="25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F0B41E-AAD5-3F88-17C5-EB743AD3EE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4732" y="2734323"/>
                  <a:ext cx="38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FA1D07-A17F-60BD-75B3-47E4BB91C308}"/>
                    </a:ext>
                  </a:extLst>
                </p14:cNvPr>
                <p14:cNvContentPartPr/>
                <p14:nvPr/>
              </p14:nvContentPartPr>
              <p14:xfrm>
                <a:off x="4970972" y="2807763"/>
                <a:ext cx="321840" cy="3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FA1D07-A17F-60BD-75B3-47E4BB91C3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61972" y="2798763"/>
                  <a:ext cx="33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96C235-97CB-ABEA-FFC2-57A4B24854FD}"/>
                    </a:ext>
                  </a:extLst>
                </p14:cNvPr>
                <p14:cNvContentPartPr/>
                <p14:nvPr/>
              </p14:nvContentPartPr>
              <p14:xfrm>
                <a:off x="5654252" y="2367843"/>
                <a:ext cx="327960" cy="340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96C235-97CB-ABEA-FFC2-57A4B24854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45612" y="2359203"/>
                  <a:ext cx="345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9371C6-31C7-0A8D-0476-3753FF0BEEF2}"/>
                    </a:ext>
                  </a:extLst>
                </p14:cNvPr>
                <p14:cNvContentPartPr/>
                <p14:nvPr/>
              </p14:nvContentPartPr>
              <p14:xfrm>
                <a:off x="6152852" y="2432283"/>
                <a:ext cx="366480" cy="24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9371C6-31C7-0A8D-0476-3753FF0BEE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43852" y="2423643"/>
                  <a:ext cx="384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30FCD2B-6680-636E-CCB0-0FDDD2D8E73A}"/>
                    </a:ext>
                  </a:extLst>
                </p14:cNvPr>
                <p14:cNvContentPartPr/>
                <p14:nvPr/>
              </p14:nvContentPartPr>
              <p14:xfrm>
                <a:off x="6693572" y="2245083"/>
                <a:ext cx="5472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30FCD2B-6680-636E-CCB0-0FDDD2D8E7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4572" y="2236083"/>
                  <a:ext cx="72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351A17-2EC4-5E81-1F13-C3C5753537CB}"/>
                    </a:ext>
                  </a:extLst>
                </p14:cNvPr>
                <p14:cNvContentPartPr/>
                <p14:nvPr/>
              </p14:nvContentPartPr>
              <p14:xfrm>
                <a:off x="6606812" y="2273163"/>
                <a:ext cx="288000" cy="17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351A17-2EC4-5E81-1F13-C3C5753537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7812" y="2264163"/>
                  <a:ext cx="30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811E90-16A2-118D-F4BD-652200FAD668}"/>
                    </a:ext>
                  </a:extLst>
                </p14:cNvPr>
                <p14:cNvContentPartPr/>
                <p14:nvPr/>
              </p14:nvContentPartPr>
              <p14:xfrm>
                <a:off x="6690692" y="2235723"/>
                <a:ext cx="100800" cy="23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811E90-16A2-118D-F4BD-652200FAD6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82052" y="2227083"/>
                  <a:ext cx="118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CE8361-1645-5D88-0880-D41092BEDD10}"/>
                    </a:ext>
                  </a:extLst>
                </p14:cNvPr>
                <p14:cNvContentPartPr/>
                <p14:nvPr/>
              </p14:nvContentPartPr>
              <p14:xfrm>
                <a:off x="6576572" y="2364243"/>
                <a:ext cx="257040" cy="5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CE8361-1645-5D88-0880-D41092BEDD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67572" y="2355243"/>
                  <a:ext cx="274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0D4F5C-34E5-D278-77D8-84B5028E6463}"/>
                    </a:ext>
                  </a:extLst>
                </p14:cNvPr>
                <p14:cNvContentPartPr/>
                <p14:nvPr/>
              </p14:nvContentPartPr>
              <p14:xfrm>
                <a:off x="5657492" y="2787243"/>
                <a:ext cx="966960" cy="2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0D4F5C-34E5-D278-77D8-84B5028E64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48492" y="2778243"/>
                  <a:ext cx="984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DC9254-3B39-5D77-56B4-507F40D9BA45}"/>
                    </a:ext>
                  </a:extLst>
                </p14:cNvPr>
                <p14:cNvContentPartPr/>
                <p14:nvPr/>
              </p14:nvContentPartPr>
              <p14:xfrm>
                <a:off x="5920292" y="2978403"/>
                <a:ext cx="445680" cy="30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DC9254-3B39-5D77-56B4-507F40D9BA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1652" y="2969763"/>
                  <a:ext cx="463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48400F-1D40-19CF-D495-3B6FB5587EE3}"/>
                    </a:ext>
                  </a:extLst>
                </p14:cNvPr>
                <p14:cNvContentPartPr/>
                <p14:nvPr/>
              </p14:nvContentPartPr>
              <p14:xfrm>
                <a:off x="6570812" y="2883363"/>
                <a:ext cx="118080" cy="18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48400F-1D40-19CF-D495-3B6FB5587E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61812" y="2874723"/>
                  <a:ext cx="135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D9C7F4-74CA-1D1A-0967-B4A4FAF7BA7A}"/>
                    </a:ext>
                  </a:extLst>
                </p14:cNvPr>
                <p14:cNvContentPartPr/>
                <p14:nvPr/>
              </p14:nvContentPartPr>
              <p14:xfrm>
                <a:off x="6529052" y="2959683"/>
                <a:ext cx="173160" cy="7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D9C7F4-74CA-1D1A-0967-B4A4FAF7BA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20412" y="2951043"/>
                  <a:ext cx="190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65D384-DE58-37E8-D4C8-8ED26B9D7966}"/>
                    </a:ext>
                  </a:extLst>
                </p14:cNvPr>
                <p14:cNvContentPartPr/>
                <p14:nvPr/>
              </p14:nvContentPartPr>
              <p14:xfrm>
                <a:off x="6534812" y="2983083"/>
                <a:ext cx="303840" cy="63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65D384-DE58-37E8-D4C8-8ED26B9D79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26172" y="2974083"/>
                  <a:ext cx="321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7A748C-0750-793D-815F-FA855F68C057}"/>
                    </a:ext>
                  </a:extLst>
                </p14:cNvPr>
                <p14:cNvContentPartPr/>
                <p14:nvPr/>
              </p14:nvContentPartPr>
              <p14:xfrm>
                <a:off x="6606812" y="2871843"/>
                <a:ext cx="38160" cy="251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7A748C-0750-793D-815F-FA855F68C0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97812" y="2862843"/>
                  <a:ext cx="558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4C57B1A-0284-B333-8EED-A23B486E6959}"/>
              </a:ext>
            </a:extLst>
          </p:cNvPr>
          <p:cNvGrpSpPr/>
          <p:nvPr/>
        </p:nvGrpSpPr>
        <p:grpSpPr>
          <a:xfrm>
            <a:off x="862652" y="4049403"/>
            <a:ext cx="2354400" cy="513360"/>
            <a:chOff x="862652" y="4049403"/>
            <a:chExt cx="23544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031EE6-E04E-FB42-2C2D-294EB6F3F9B1}"/>
                    </a:ext>
                  </a:extLst>
                </p14:cNvPr>
                <p14:cNvContentPartPr/>
                <p14:nvPr/>
              </p14:nvContentPartPr>
              <p14:xfrm>
                <a:off x="862652" y="4069563"/>
                <a:ext cx="392400" cy="34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031EE6-E04E-FB42-2C2D-294EB6F3F9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3652" y="4060563"/>
                  <a:ext cx="410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886E83-4452-CE98-3FF4-A17F6215399D}"/>
                    </a:ext>
                  </a:extLst>
                </p14:cNvPr>
                <p14:cNvContentPartPr/>
                <p14:nvPr/>
              </p14:nvContentPartPr>
              <p14:xfrm>
                <a:off x="1352252" y="4049403"/>
                <a:ext cx="168480" cy="370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886E83-4452-CE98-3FF4-A17F6215399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43252" y="4040403"/>
                  <a:ext cx="1861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800118-5201-40A8-1088-0E77BD6E4DD0}"/>
                    </a:ext>
                  </a:extLst>
                </p14:cNvPr>
                <p14:cNvContentPartPr/>
                <p14:nvPr/>
              </p14:nvContentPartPr>
              <p14:xfrm>
                <a:off x="1537652" y="4185483"/>
                <a:ext cx="252360" cy="20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800118-5201-40A8-1088-0E77BD6E4D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28652" y="4176843"/>
                  <a:ext cx="270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C85BE32-C23A-6969-6CC0-DF645B28AC2F}"/>
                    </a:ext>
                  </a:extLst>
                </p14:cNvPr>
                <p14:cNvContentPartPr/>
                <p14:nvPr/>
              </p14:nvContentPartPr>
              <p14:xfrm>
                <a:off x="1969292" y="4073883"/>
                <a:ext cx="30600" cy="15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C85BE32-C23A-6969-6CC0-DF645B28AC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0652" y="4065243"/>
                  <a:ext cx="48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B4158F-F1A0-A47B-4890-C5D11729A92B}"/>
                    </a:ext>
                  </a:extLst>
                </p14:cNvPr>
                <p14:cNvContentPartPr/>
                <p14:nvPr/>
              </p14:nvContentPartPr>
              <p14:xfrm>
                <a:off x="1850852" y="4073163"/>
                <a:ext cx="244080" cy="19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B4158F-F1A0-A47B-4890-C5D11729A9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2212" y="4064523"/>
                  <a:ext cx="261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10A3C8-BBA6-0188-C960-2D698BB3381F}"/>
                    </a:ext>
                  </a:extLst>
                </p14:cNvPr>
                <p14:cNvContentPartPr/>
                <p14:nvPr/>
              </p14:nvContentPartPr>
              <p14:xfrm>
                <a:off x="1965692" y="4068843"/>
                <a:ext cx="42840" cy="18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10A3C8-BBA6-0188-C960-2D698BB338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56692" y="4059843"/>
                  <a:ext cx="60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0EB72F-F5D4-EC83-3929-81625F4EB7F5}"/>
                    </a:ext>
                  </a:extLst>
                </p14:cNvPr>
                <p14:cNvContentPartPr/>
                <p14:nvPr/>
              </p14:nvContentPartPr>
              <p14:xfrm>
                <a:off x="1845812" y="4180803"/>
                <a:ext cx="232200" cy="22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0EB72F-F5D4-EC83-3929-81625F4EB7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37172" y="4171803"/>
                  <a:ext cx="249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8072A6-10EA-2A1D-F254-0C09FC0E1E57}"/>
                    </a:ext>
                  </a:extLst>
                </p14:cNvPr>
                <p14:cNvContentPartPr/>
                <p14:nvPr/>
              </p14:nvContentPartPr>
              <p14:xfrm>
                <a:off x="2059292" y="4061643"/>
                <a:ext cx="128520" cy="501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8072A6-10EA-2A1D-F254-0C09FC0E1E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50292" y="4052643"/>
                  <a:ext cx="146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6BB521-7837-F7A5-8F8E-AFF5E886ED52}"/>
                    </a:ext>
                  </a:extLst>
                </p14:cNvPr>
                <p14:cNvContentPartPr/>
                <p14:nvPr/>
              </p14:nvContentPartPr>
              <p14:xfrm>
                <a:off x="2283212" y="4135083"/>
                <a:ext cx="215280" cy="37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6BB521-7837-F7A5-8F8E-AFF5E886ED5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74212" y="4126443"/>
                  <a:ext cx="232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0D0481-3059-46B2-90A0-D0B2F17DC050}"/>
                    </a:ext>
                  </a:extLst>
                </p14:cNvPr>
                <p14:cNvContentPartPr/>
                <p14:nvPr/>
              </p14:nvContentPartPr>
              <p14:xfrm>
                <a:off x="2595692" y="4199883"/>
                <a:ext cx="314640" cy="237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0D0481-3059-46B2-90A0-D0B2F17DC0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87052" y="4191243"/>
                  <a:ext cx="332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3B978C-5684-5013-D384-0305C32A1BBA}"/>
                    </a:ext>
                  </a:extLst>
                </p14:cNvPr>
                <p14:cNvContentPartPr/>
                <p14:nvPr/>
              </p14:nvContentPartPr>
              <p14:xfrm>
                <a:off x="3087812" y="4084683"/>
                <a:ext cx="24120" cy="19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3B978C-5684-5013-D384-0305C32A1B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9172" y="4076043"/>
                  <a:ext cx="41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6F147E-6DBC-9971-4F45-7E1450533CA7}"/>
                    </a:ext>
                  </a:extLst>
                </p14:cNvPr>
                <p14:cNvContentPartPr/>
                <p14:nvPr/>
              </p14:nvContentPartPr>
              <p14:xfrm>
                <a:off x="2996372" y="4096563"/>
                <a:ext cx="210240" cy="173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6F147E-6DBC-9971-4F45-7E1450533CA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87732" y="4087923"/>
                  <a:ext cx="22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9161E8B-1959-6E63-BD73-5AB34087701D}"/>
                    </a:ext>
                  </a:extLst>
                </p14:cNvPr>
                <p14:cNvContentPartPr/>
                <p14:nvPr/>
              </p14:nvContentPartPr>
              <p14:xfrm>
                <a:off x="2981972" y="4114563"/>
                <a:ext cx="178560" cy="151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9161E8B-1959-6E63-BD73-5AB3408770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73332" y="4105923"/>
                  <a:ext cx="196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2B95D5-936D-8C78-9630-935067D26A08}"/>
                    </a:ext>
                  </a:extLst>
                </p14:cNvPr>
                <p14:cNvContentPartPr/>
                <p14:nvPr/>
              </p14:nvContentPartPr>
              <p14:xfrm>
                <a:off x="2993492" y="4196643"/>
                <a:ext cx="22356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2B95D5-936D-8C78-9630-935067D26A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84492" y="4188003"/>
                  <a:ext cx="2412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B3E6D1-232E-1F9E-B4CD-82BC38942A9E}"/>
              </a:ext>
            </a:extLst>
          </p:cNvPr>
          <p:cNvGrpSpPr/>
          <p:nvPr/>
        </p:nvGrpSpPr>
        <p:grpSpPr>
          <a:xfrm>
            <a:off x="4317212" y="3639003"/>
            <a:ext cx="918000" cy="487800"/>
            <a:chOff x="4317212" y="3639003"/>
            <a:chExt cx="91800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60BEA0-26F2-1D9C-97D6-F0CD55DC5A58}"/>
                    </a:ext>
                  </a:extLst>
                </p14:cNvPr>
                <p14:cNvContentPartPr/>
                <p14:nvPr/>
              </p14:nvContentPartPr>
              <p14:xfrm>
                <a:off x="4317212" y="3776523"/>
                <a:ext cx="402480" cy="318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60BEA0-26F2-1D9C-97D6-F0CD55DC5A5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08572" y="3767523"/>
                  <a:ext cx="420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28FE04-84CF-FA20-0870-B68A25F46FF0}"/>
                    </a:ext>
                  </a:extLst>
                </p14:cNvPr>
                <p14:cNvContentPartPr/>
                <p14:nvPr/>
              </p14:nvContentPartPr>
              <p14:xfrm>
                <a:off x="4418372" y="3940683"/>
                <a:ext cx="182160" cy="43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28FE04-84CF-FA20-0870-B68A25F46F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9372" y="3932043"/>
                  <a:ext cx="199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FEFE5E-5D38-9A40-9124-73736DABE3D6}"/>
                    </a:ext>
                  </a:extLst>
                </p14:cNvPr>
                <p14:cNvContentPartPr/>
                <p14:nvPr/>
              </p14:nvContentPartPr>
              <p14:xfrm>
                <a:off x="4782332" y="3639003"/>
                <a:ext cx="125640" cy="134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FEFE5E-5D38-9A40-9124-73736DABE3D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73692" y="3630363"/>
                  <a:ext cx="143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23F1D9-AC30-57E0-1F33-9191CC5FD302}"/>
                    </a:ext>
                  </a:extLst>
                </p14:cNvPr>
                <p14:cNvContentPartPr/>
                <p14:nvPr/>
              </p14:nvContentPartPr>
              <p14:xfrm>
                <a:off x="4830572" y="3970203"/>
                <a:ext cx="208800" cy="156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23F1D9-AC30-57E0-1F33-9191CC5FD3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21572" y="3961563"/>
                  <a:ext cx="22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46BEC9-BDC8-15C0-D5EA-80D66DC44981}"/>
                    </a:ext>
                  </a:extLst>
                </p14:cNvPr>
                <p14:cNvContentPartPr/>
                <p14:nvPr/>
              </p14:nvContentPartPr>
              <p14:xfrm>
                <a:off x="5096612" y="3752403"/>
                <a:ext cx="138600" cy="9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46BEC9-BDC8-15C0-D5EA-80D66DC449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87612" y="3743763"/>
                  <a:ext cx="1562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BEBCF69-E1E1-F907-5905-F51DB9C52E9D}"/>
              </a:ext>
            </a:extLst>
          </p:cNvPr>
          <p:cNvGrpSpPr/>
          <p:nvPr/>
        </p:nvGrpSpPr>
        <p:grpSpPr>
          <a:xfrm>
            <a:off x="3672452" y="4271163"/>
            <a:ext cx="1451160" cy="426960"/>
            <a:chOff x="3672452" y="4271163"/>
            <a:chExt cx="14511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757ABB-7AEA-EA1C-9109-FCB64DCB0395}"/>
                    </a:ext>
                  </a:extLst>
                </p14:cNvPr>
                <p14:cNvContentPartPr/>
                <p14:nvPr/>
              </p14:nvContentPartPr>
              <p14:xfrm>
                <a:off x="3672452" y="4271163"/>
                <a:ext cx="285480" cy="38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757ABB-7AEA-EA1C-9109-FCB64DCB03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63812" y="4262163"/>
                  <a:ext cx="30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79E28E-DAE0-FF3E-887A-D2D627198079}"/>
                    </a:ext>
                  </a:extLst>
                </p14:cNvPr>
                <p14:cNvContentPartPr/>
                <p14:nvPr/>
              </p14:nvContentPartPr>
              <p14:xfrm>
                <a:off x="3681452" y="4358643"/>
                <a:ext cx="304920" cy="40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79E28E-DAE0-FF3E-887A-D2D6271980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72812" y="4349643"/>
                  <a:ext cx="322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878047-3F3F-4232-0BBB-0E6E0208E264}"/>
                    </a:ext>
                  </a:extLst>
                </p14:cNvPr>
                <p14:cNvContentPartPr/>
                <p14:nvPr/>
              </p14:nvContentPartPr>
              <p14:xfrm>
                <a:off x="4234412" y="4289523"/>
                <a:ext cx="889200" cy="63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878047-3F3F-4232-0BBB-0E6E0208E2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25772" y="4280523"/>
                  <a:ext cx="906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9AA86D-99AB-3F0D-ACF9-C43D76AE5E37}"/>
                    </a:ext>
                  </a:extLst>
                </p14:cNvPr>
                <p14:cNvContentPartPr/>
                <p14:nvPr/>
              </p14:nvContentPartPr>
              <p14:xfrm>
                <a:off x="4365452" y="4557363"/>
                <a:ext cx="184320" cy="11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9AA86D-99AB-3F0D-ACF9-C43D76AE5E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56452" y="4548723"/>
                  <a:ext cx="201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DEBD4F-4299-815C-D2C4-0910C43CDF2C}"/>
                    </a:ext>
                  </a:extLst>
                </p14:cNvPr>
                <p14:cNvContentPartPr/>
                <p14:nvPr/>
              </p14:nvContentPartPr>
              <p14:xfrm>
                <a:off x="4750292" y="4372323"/>
                <a:ext cx="106920" cy="325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DEBD4F-4299-815C-D2C4-0910C43CDF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41292" y="4363683"/>
                  <a:ext cx="12456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E4172C9-9CFD-6F9A-8CF2-C07A9C950A51}"/>
              </a:ext>
            </a:extLst>
          </p:cNvPr>
          <p:cNvGrpSpPr/>
          <p:nvPr/>
        </p:nvGrpSpPr>
        <p:grpSpPr>
          <a:xfrm>
            <a:off x="5463812" y="3849243"/>
            <a:ext cx="606960" cy="515880"/>
            <a:chOff x="5463812" y="3849243"/>
            <a:chExt cx="6069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22CBA6-A4AA-1788-FDCC-786014C7924F}"/>
                    </a:ext>
                  </a:extLst>
                </p14:cNvPr>
                <p14:cNvContentPartPr/>
                <p14:nvPr/>
              </p14:nvContentPartPr>
              <p14:xfrm>
                <a:off x="5463812" y="4086843"/>
                <a:ext cx="366120" cy="264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22CBA6-A4AA-1788-FDCC-786014C792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54812" y="4077843"/>
                  <a:ext cx="383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0ACA581-2C67-BD2A-A845-1B3921379D89}"/>
                    </a:ext>
                  </a:extLst>
                </p14:cNvPr>
                <p14:cNvContentPartPr/>
                <p14:nvPr/>
              </p14:nvContentPartPr>
              <p14:xfrm>
                <a:off x="5905892" y="4260723"/>
                <a:ext cx="164880" cy="104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0ACA581-2C67-BD2A-A845-1B3921379D8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96892" y="4252083"/>
                  <a:ext cx="182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049357-0C26-CA10-F94D-DFA9E7E2FC5A}"/>
                    </a:ext>
                  </a:extLst>
                </p14:cNvPr>
                <p14:cNvContentPartPr/>
                <p14:nvPr/>
              </p14:nvContentPartPr>
              <p14:xfrm>
                <a:off x="5858372" y="3849243"/>
                <a:ext cx="122040" cy="194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049357-0C26-CA10-F94D-DFA9E7E2FC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49372" y="3840243"/>
                  <a:ext cx="1396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78AA32C-F5ED-CA51-7CAD-877F2635C472}"/>
              </a:ext>
            </a:extLst>
          </p:cNvPr>
          <p:cNvGrpSpPr/>
          <p:nvPr/>
        </p:nvGrpSpPr>
        <p:grpSpPr>
          <a:xfrm>
            <a:off x="6343652" y="3770043"/>
            <a:ext cx="2977920" cy="1028520"/>
            <a:chOff x="6343652" y="3770043"/>
            <a:chExt cx="2977920" cy="10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2361EF1-CD4A-2284-838A-51B4AF931E1C}"/>
                    </a:ext>
                  </a:extLst>
                </p14:cNvPr>
                <p14:cNvContentPartPr/>
                <p14:nvPr/>
              </p14:nvContentPartPr>
              <p14:xfrm>
                <a:off x="6478652" y="3856443"/>
                <a:ext cx="344880" cy="32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2361EF1-CD4A-2284-838A-51B4AF931E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70012" y="3847443"/>
                  <a:ext cx="362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7A45C2-CF5D-3DDD-2CFB-1A4AFF568709}"/>
                    </a:ext>
                  </a:extLst>
                </p14:cNvPr>
                <p14:cNvContentPartPr/>
                <p14:nvPr/>
              </p14:nvContentPartPr>
              <p14:xfrm>
                <a:off x="6921452" y="3853203"/>
                <a:ext cx="271800" cy="257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7A45C2-CF5D-3DDD-2CFB-1A4AFF5687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12452" y="3844563"/>
                  <a:ext cx="289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285088-ACB3-3CA9-DF89-AE5113D09701}"/>
                    </a:ext>
                  </a:extLst>
                </p14:cNvPr>
                <p14:cNvContentPartPr/>
                <p14:nvPr/>
              </p14:nvContentPartPr>
              <p14:xfrm>
                <a:off x="7415012" y="3770763"/>
                <a:ext cx="24840" cy="23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285088-ACB3-3CA9-DF89-AE5113D097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06372" y="3761763"/>
                  <a:ext cx="42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C22EDC7-713B-5DCC-BA8F-C26C23DF3A0C}"/>
                    </a:ext>
                  </a:extLst>
                </p14:cNvPr>
                <p14:cNvContentPartPr/>
                <p14:nvPr/>
              </p14:nvContentPartPr>
              <p14:xfrm>
                <a:off x="7326092" y="3869043"/>
                <a:ext cx="190800" cy="2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C22EDC7-713B-5DCC-BA8F-C26C23DF3A0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17452" y="3860403"/>
                  <a:ext cx="20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83C3B0-29DB-781C-87DB-5282F3F48423}"/>
                    </a:ext>
                  </a:extLst>
                </p14:cNvPr>
                <p14:cNvContentPartPr/>
                <p14:nvPr/>
              </p14:nvContentPartPr>
              <p14:xfrm>
                <a:off x="7366772" y="3817563"/>
                <a:ext cx="245520" cy="15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83C3B0-29DB-781C-87DB-5282F3F484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58132" y="3808563"/>
                  <a:ext cx="263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FB674B-E2FD-615D-241A-455A3E569FE4}"/>
                    </a:ext>
                  </a:extLst>
                </p14:cNvPr>
                <p14:cNvContentPartPr/>
                <p14:nvPr/>
              </p14:nvContentPartPr>
              <p14:xfrm>
                <a:off x="7308452" y="3770043"/>
                <a:ext cx="191160" cy="248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FB674B-E2FD-615D-241A-455A3E569FE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99452" y="3761043"/>
                  <a:ext cx="20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9FDAFE-7CC9-E82D-B3BE-393FE5DBAE52}"/>
                    </a:ext>
                  </a:extLst>
                </p14:cNvPr>
                <p14:cNvContentPartPr/>
                <p14:nvPr/>
              </p14:nvContentPartPr>
              <p14:xfrm>
                <a:off x="6343652" y="4212843"/>
                <a:ext cx="1113480" cy="96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9FDAFE-7CC9-E82D-B3BE-393FE5DBAE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35012" y="4204203"/>
                  <a:ext cx="1131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995A5CF-703D-5892-E446-98DB6AA95519}"/>
                    </a:ext>
                  </a:extLst>
                </p14:cNvPr>
                <p14:cNvContentPartPr/>
                <p14:nvPr/>
              </p14:nvContentPartPr>
              <p14:xfrm>
                <a:off x="6669452" y="4403643"/>
                <a:ext cx="374760" cy="272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995A5CF-703D-5892-E446-98DB6AA955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60452" y="4394643"/>
                  <a:ext cx="392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8260A62-E627-9E52-DB8F-FF78D9186734}"/>
                    </a:ext>
                  </a:extLst>
                </p14:cNvPr>
                <p14:cNvContentPartPr/>
                <p14:nvPr/>
              </p14:nvContentPartPr>
              <p14:xfrm>
                <a:off x="7197572" y="4360803"/>
                <a:ext cx="101160" cy="150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8260A62-E627-9E52-DB8F-FF78D918673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88932" y="4352163"/>
                  <a:ext cx="118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3524D49-4852-A7C4-1919-2AD82C90EED0}"/>
                    </a:ext>
                  </a:extLst>
                </p14:cNvPr>
                <p14:cNvContentPartPr/>
                <p14:nvPr/>
              </p14:nvContentPartPr>
              <p14:xfrm>
                <a:off x="7150052" y="4353603"/>
                <a:ext cx="227520" cy="159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3524D49-4852-A7C4-1919-2AD82C90EED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41052" y="4344603"/>
                  <a:ext cx="245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AE025E9-4937-32F9-3796-1BC579C262C8}"/>
                    </a:ext>
                  </a:extLst>
                </p14:cNvPr>
                <p14:cNvContentPartPr/>
                <p14:nvPr/>
              </p14:nvContentPartPr>
              <p14:xfrm>
                <a:off x="7209092" y="4323723"/>
                <a:ext cx="94680" cy="20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AE025E9-4937-32F9-3796-1BC579C262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00452" y="4315083"/>
                  <a:ext cx="112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B5773DA-1E9C-0544-34B6-EE02C349EE44}"/>
                    </a:ext>
                  </a:extLst>
                </p14:cNvPr>
                <p14:cNvContentPartPr/>
                <p14:nvPr/>
              </p14:nvContentPartPr>
              <p14:xfrm>
                <a:off x="7144652" y="4391403"/>
                <a:ext cx="121320" cy="3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B5773DA-1E9C-0544-34B6-EE02C349EE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35652" y="4382403"/>
                  <a:ext cx="138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9950BA-333A-5E00-DAB2-637DC7FC08FC}"/>
                    </a:ext>
                  </a:extLst>
                </p14:cNvPr>
                <p14:cNvContentPartPr/>
                <p14:nvPr/>
              </p14:nvContentPartPr>
              <p14:xfrm>
                <a:off x="7682852" y="3953283"/>
                <a:ext cx="551520" cy="38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9950BA-333A-5E00-DAB2-637DC7FC08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74212" y="3944643"/>
                  <a:ext cx="569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65940B-D70C-DDB1-BB18-2CC65086B467}"/>
                    </a:ext>
                  </a:extLst>
                </p14:cNvPr>
                <p14:cNvContentPartPr/>
                <p14:nvPr/>
              </p14:nvContentPartPr>
              <p14:xfrm>
                <a:off x="8508692" y="3848883"/>
                <a:ext cx="18720" cy="241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65940B-D70C-DDB1-BB18-2CC65086B4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00052" y="3839883"/>
                  <a:ext cx="36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A46064-9FC5-81A0-2E53-B320E8F3E5BD}"/>
                    </a:ext>
                  </a:extLst>
                </p14:cNvPr>
                <p14:cNvContentPartPr/>
                <p14:nvPr/>
              </p14:nvContentPartPr>
              <p14:xfrm>
                <a:off x="8663852" y="3865083"/>
                <a:ext cx="156960" cy="315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A46064-9FC5-81A0-2E53-B320E8F3E5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55212" y="3856083"/>
                  <a:ext cx="174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35F65C-FB17-540F-89B5-BD294032C199}"/>
                    </a:ext>
                  </a:extLst>
                </p14:cNvPr>
                <p14:cNvContentPartPr/>
                <p14:nvPr/>
              </p14:nvContentPartPr>
              <p14:xfrm>
                <a:off x="8868692" y="3875523"/>
                <a:ext cx="198720" cy="247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35F65C-FB17-540F-89B5-BD294032C19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60052" y="3866523"/>
                  <a:ext cx="216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6B1DF0-55A7-DFD0-2915-231212974821}"/>
                    </a:ext>
                  </a:extLst>
                </p14:cNvPr>
                <p14:cNvContentPartPr/>
                <p14:nvPr/>
              </p14:nvContentPartPr>
              <p14:xfrm>
                <a:off x="8363252" y="4271523"/>
                <a:ext cx="743040" cy="5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6B1DF0-55A7-DFD0-2915-2312129748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54612" y="4262883"/>
                  <a:ext cx="760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5FC0BD-7D32-B5FA-F3E9-F76FC133998B}"/>
                    </a:ext>
                  </a:extLst>
                </p14:cNvPr>
                <p14:cNvContentPartPr/>
                <p14:nvPr/>
              </p14:nvContentPartPr>
              <p14:xfrm>
                <a:off x="8432372" y="4410843"/>
                <a:ext cx="498240" cy="387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5FC0BD-7D32-B5FA-F3E9-F76FC13399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23372" y="4402203"/>
                  <a:ext cx="515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718CF63-AFD4-AED9-7B00-3BD06F6401F0}"/>
                    </a:ext>
                  </a:extLst>
                </p14:cNvPr>
                <p14:cNvContentPartPr/>
                <p14:nvPr/>
              </p14:nvContentPartPr>
              <p14:xfrm>
                <a:off x="8543252" y="4574643"/>
                <a:ext cx="233280" cy="13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718CF63-AFD4-AED9-7B00-3BD06F6401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34612" y="4565643"/>
                  <a:ext cx="25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F5DC4C-D572-F684-5DE7-2B7A55E1802B}"/>
                    </a:ext>
                  </a:extLst>
                </p14:cNvPr>
                <p14:cNvContentPartPr/>
                <p14:nvPr/>
              </p14:nvContentPartPr>
              <p14:xfrm>
                <a:off x="8753852" y="4712883"/>
                <a:ext cx="24120" cy="64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F5DC4C-D572-F684-5DE7-2B7A55E180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45212" y="4703883"/>
                  <a:ext cx="41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A517F2-279D-4C90-0646-5AF4F622326B}"/>
                    </a:ext>
                  </a:extLst>
                </p14:cNvPr>
                <p14:cNvContentPartPr/>
                <p14:nvPr/>
              </p14:nvContentPartPr>
              <p14:xfrm>
                <a:off x="9050492" y="4343883"/>
                <a:ext cx="11520" cy="132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A517F2-279D-4C90-0646-5AF4F622326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41492" y="4334883"/>
                  <a:ext cx="29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E42A16-7CD7-E518-D4F1-33AF6B178BE2}"/>
                    </a:ext>
                  </a:extLst>
                </p14:cNvPr>
                <p14:cNvContentPartPr/>
                <p14:nvPr/>
              </p14:nvContentPartPr>
              <p14:xfrm>
                <a:off x="9051212" y="4362603"/>
                <a:ext cx="206280" cy="208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E42A16-7CD7-E518-D4F1-33AF6B178BE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42572" y="4353963"/>
                  <a:ext cx="223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C48FC2-C446-4121-4B78-0A42CD49000F}"/>
                    </a:ext>
                  </a:extLst>
                </p14:cNvPr>
                <p14:cNvContentPartPr/>
                <p14:nvPr/>
              </p14:nvContentPartPr>
              <p14:xfrm>
                <a:off x="9152012" y="4468803"/>
                <a:ext cx="169560" cy="146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C48FC2-C446-4121-4B78-0A42CD4900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43012" y="4460163"/>
                  <a:ext cx="1872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CC06227-5AA9-1ACA-359D-D0B51E5E063C}"/>
              </a:ext>
            </a:extLst>
          </p:cNvPr>
          <p:cNvGrpSpPr/>
          <p:nvPr/>
        </p:nvGrpSpPr>
        <p:grpSpPr>
          <a:xfrm>
            <a:off x="288452" y="3297723"/>
            <a:ext cx="789840" cy="283680"/>
            <a:chOff x="288452" y="3297723"/>
            <a:chExt cx="7898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55EFDDF-A9A8-16FA-AD64-FA768855E6A3}"/>
                    </a:ext>
                  </a:extLst>
                </p14:cNvPr>
                <p14:cNvContentPartPr/>
                <p14:nvPr/>
              </p14:nvContentPartPr>
              <p14:xfrm>
                <a:off x="322292" y="3360363"/>
                <a:ext cx="99360" cy="205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55EFDDF-A9A8-16FA-AD64-FA768855E6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3292" y="3351723"/>
                  <a:ext cx="117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A0F281-70C1-5EC8-DBB9-C1321E69AABF}"/>
                    </a:ext>
                  </a:extLst>
                </p14:cNvPr>
                <p14:cNvContentPartPr/>
                <p14:nvPr/>
              </p14:nvContentPartPr>
              <p14:xfrm>
                <a:off x="288452" y="3347403"/>
                <a:ext cx="266400" cy="41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A0F281-70C1-5EC8-DBB9-C1321E69AAB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9452" y="3338403"/>
                  <a:ext cx="284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F7FB0C-2EFB-BF70-2B99-7AFD0240A0E0}"/>
                    </a:ext>
                  </a:extLst>
                </p14:cNvPr>
                <p14:cNvContentPartPr/>
                <p14:nvPr/>
              </p14:nvContentPartPr>
              <p14:xfrm>
                <a:off x="502292" y="3297723"/>
                <a:ext cx="286200" cy="28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F7FB0C-2EFB-BF70-2B99-7AFD0240A0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3292" y="3288723"/>
                  <a:ext cx="303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2FAECD-FBB4-E37C-1845-4E0ADA81A379}"/>
                    </a:ext>
                  </a:extLst>
                </p14:cNvPr>
                <p14:cNvContentPartPr/>
                <p14:nvPr/>
              </p14:nvContentPartPr>
              <p14:xfrm>
                <a:off x="654932" y="3434163"/>
                <a:ext cx="152280" cy="3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2FAECD-FBB4-E37C-1845-4E0ADA81A37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6292" y="3425523"/>
                  <a:ext cx="169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DAF45C-0118-6407-C772-A48F12E7FABA}"/>
                    </a:ext>
                  </a:extLst>
                </p14:cNvPr>
                <p14:cNvContentPartPr/>
                <p14:nvPr/>
              </p14:nvContentPartPr>
              <p14:xfrm>
                <a:off x="801452" y="3312843"/>
                <a:ext cx="276840" cy="268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DAF45C-0118-6407-C772-A48F12E7FA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2812" y="3304203"/>
                  <a:ext cx="29448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3F0992E-2880-8FEC-3A07-A9ED118ABFA1}"/>
              </a:ext>
            </a:extLst>
          </p:cNvPr>
          <p:cNvGrpSpPr/>
          <p:nvPr/>
        </p:nvGrpSpPr>
        <p:grpSpPr>
          <a:xfrm>
            <a:off x="1275212" y="3274683"/>
            <a:ext cx="2548440" cy="422280"/>
            <a:chOff x="1275212" y="3274683"/>
            <a:chExt cx="25484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6A68FD-0DE5-1615-08A6-E8F7656CB024}"/>
                    </a:ext>
                  </a:extLst>
                </p14:cNvPr>
                <p14:cNvContentPartPr/>
                <p14:nvPr/>
              </p14:nvContentPartPr>
              <p14:xfrm>
                <a:off x="1275212" y="3399963"/>
                <a:ext cx="714240" cy="17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6A68FD-0DE5-1615-08A6-E8F7656CB0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66572" y="3390963"/>
                  <a:ext cx="73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41B8946-890F-9FD5-28E0-46CE05797550}"/>
                    </a:ext>
                  </a:extLst>
                </p14:cNvPr>
                <p14:cNvContentPartPr/>
                <p14:nvPr/>
              </p14:nvContentPartPr>
              <p14:xfrm>
                <a:off x="2125172" y="3274683"/>
                <a:ext cx="1114560" cy="307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41B8946-890F-9FD5-28E0-46CE057975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116172" y="3266043"/>
                  <a:ext cx="1132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7D85D5E-664D-691C-6F35-6352B5CB9552}"/>
                    </a:ext>
                  </a:extLst>
                </p14:cNvPr>
                <p14:cNvContentPartPr/>
                <p14:nvPr/>
              </p14:nvContentPartPr>
              <p14:xfrm>
                <a:off x="3337652" y="3353883"/>
                <a:ext cx="486000" cy="343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7D85D5E-664D-691C-6F35-6352B5CB95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329012" y="3344883"/>
                  <a:ext cx="5036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E50D1AA-8EB2-9C0A-0378-33A3DDE579F4}"/>
              </a:ext>
            </a:extLst>
          </p:cNvPr>
          <p:cNvGrpSpPr/>
          <p:nvPr/>
        </p:nvGrpSpPr>
        <p:grpSpPr>
          <a:xfrm>
            <a:off x="4038572" y="3256323"/>
            <a:ext cx="2125440" cy="515520"/>
            <a:chOff x="4038572" y="3256323"/>
            <a:chExt cx="21254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0C5985-3265-5ED1-8321-9B24F8205724}"/>
                    </a:ext>
                  </a:extLst>
                </p14:cNvPr>
                <p14:cNvContentPartPr/>
                <p14:nvPr/>
              </p14:nvContentPartPr>
              <p14:xfrm>
                <a:off x="4038572" y="3256323"/>
                <a:ext cx="1673640" cy="515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0C5985-3265-5ED1-8321-9B24F820572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29932" y="3247683"/>
                  <a:ext cx="1691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C2EE5F-AB93-E615-C846-5CB9D3CAC6E2}"/>
                    </a:ext>
                  </a:extLst>
                </p14:cNvPr>
                <p14:cNvContentPartPr/>
                <p14:nvPr/>
              </p14:nvContentPartPr>
              <p14:xfrm>
                <a:off x="5315132" y="3340563"/>
                <a:ext cx="2376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C2EE5F-AB93-E615-C846-5CB9D3CAC6E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06132" y="3331563"/>
                  <a:ext cx="4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AA91AB-BF44-8BEF-0AA1-9414EF5EF575}"/>
                    </a:ext>
                  </a:extLst>
                </p14:cNvPr>
                <p14:cNvContentPartPr/>
                <p14:nvPr/>
              </p14:nvContentPartPr>
              <p14:xfrm>
                <a:off x="4683692" y="3357843"/>
                <a:ext cx="422280" cy="74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AA91AB-BF44-8BEF-0AA1-9414EF5EF5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74692" y="3349203"/>
                  <a:ext cx="439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6D8D32-AF61-D0F1-89CC-2FA5423C01EB}"/>
                    </a:ext>
                  </a:extLst>
                </p14:cNvPr>
                <p14:cNvContentPartPr/>
                <p14:nvPr/>
              </p14:nvContentPartPr>
              <p14:xfrm>
                <a:off x="5915972" y="3389163"/>
                <a:ext cx="248040" cy="335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6D8D32-AF61-D0F1-89CC-2FA5423C01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06972" y="3380163"/>
                  <a:ext cx="2656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AE1E682-EE69-C19B-F0B9-D3B672797226}"/>
              </a:ext>
            </a:extLst>
          </p:cNvPr>
          <p:cNvGrpSpPr/>
          <p:nvPr/>
        </p:nvGrpSpPr>
        <p:grpSpPr>
          <a:xfrm>
            <a:off x="6382532" y="3045003"/>
            <a:ext cx="5515560" cy="650160"/>
            <a:chOff x="6382532" y="3045003"/>
            <a:chExt cx="551556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6542E89-84AB-9220-23D5-FBA2706870D7}"/>
                    </a:ext>
                  </a:extLst>
                </p14:cNvPr>
                <p14:cNvContentPartPr/>
                <p14:nvPr/>
              </p14:nvContentPartPr>
              <p14:xfrm>
                <a:off x="6382532" y="3168483"/>
                <a:ext cx="1494000" cy="526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6542E89-84AB-9220-23D5-FBA2706870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73892" y="3159483"/>
                  <a:ext cx="15116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C4CFBD3-0CF1-AA6F-31A2-85A036FCB6A4}"/>
                    </a:ext>
                  </a:extLst>
                </p14:cNvPr>
                <p14:cNvContentPartPr/>
                <p14:nvPr/>
              </p14:nvContentPartPr>
              <p14:xfrm>
                <a:off x="7079852" y="3320403"/>
                <a:ext cx="332640" cy="8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C4CFBD3-0CF1-AA6F-31A2-85A036FCB6A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71212" y="3311403"/>
                  <a:ext cx="350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84CC4F2-9C65-6FD3-E045-7D6CBAA5D1FA}"/>
                    </a:ext>
                  </a:extLst>
                </p14:cNvPr>
                <p14:cNvContentPartPr/>
                <p14:nvPr/>
              </p14:nvContentPartPr>
              <p14:xfrm>
                <a:off x="8311052" y="3273963"/>
                <a:ext cx="35280" cy="8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84CC4F2-9C65-6FD3-E045-7D6CBAA5D1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02412" y="3264963"/>
                  <a:ext cx="52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1033D1-F963-0C6B-4D5B-D7488BFD07FD}"/>
                    </a:ext>
                  </a:extLst>
                </p14:cNvPr>
                <p14:cNvContentPartPr/>
                <p14:nvPr/>
              </p14:nvContentPartPr>
              <p14:xfrm>
                <a:off x="8786972" y="3118083"/>
                <a:ext cx="1025280" cy="411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1033D1-F963-0C6B-4D5B-D7488BFD07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78332" y="3109083"/>
                  <a:ext cx="1042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E9BA93-CE1E-482B-0A61-F8D49DA6929F}"/>
                    </a:ext>
                  </a:extLst>
                </p14:cNvPr>
                <p14:cNvContentPartPr/>
                <p14:nvPr/>
              </p14:nvContentPartPr>
              <p14:xfrm>
                <a:off x="9577532" y="3299523"/>
                <a:ext cx="193680" cy="24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E9BA93-CE1E-482B-0A61-F8D49DA692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68892" y="3290883"/>
                  <a:ext cx="21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D1E8503-299F-294F-0DCF-01A4D370C8AB}"/>
                    </a:ext>
                  </a:extLst>
                </p14:cNvPr>
                <p14:cNvContentPartPr/>
                <p14:nvPr/>
              </p14:nvContentPartPr>
              <p14:xfrm>
                <a:off x="9689132" y="3363243"/>
                <a:ext cx="687600" cy="151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D1E8503-299F-294F-0DCF-01A4D370C8A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80492" y="3354603"/>
                  <a:ext cx="705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7A607EF-E95F-AD85-5742-406FA0CAB004}"/>
                    </a:ext>
                  </a:extLst>
                </p14:cNvPr>
                <p14:cNvContentPartPr/>
                <p14:nvPr/>
              </p14:nvContentPartPr>
              <p14:xfrm>
                <a:off x="10461692" y="3408963"/>
                <a:ext cx="126360" cy="62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7A607EF-E95F-AD85-5742-406FA0CAB00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53052" y="3399963"/>
                  <a:ext cx="144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0F1DA2-83CB-F953-01E5-477BC148CE9F}"/>
                    </a:ext>
                  </a:extLst>
                </p14:cNvPr>
                <p14:cNvContentPartPr/>
                <p14:nvPr/>
              </p14:nvContentPartPr>
              <p14:xfrm>
                <a:off x="10645652" y="3045003"/>
                <a:ext cx="1252440" cy="525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0F1DA2-83CB-F953-01E5-477BC148CE9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36652" y="3036363"/>
                  <a:ext cx="12700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03F10C7-F031-F021-0186-9B4B0361C12E}"/>
                    </a:ext>
                  </a:extLst>
                </p14:cNvPr>
                <p14:cNvContentPartPr/>
                <p14:nvPr/>
              </p14:nvContentPartPr>
              <p14:xfrm>
                <a:off x="7976972" y="3354603"/>
                <a:ext cx="250560" cy="216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03F10C7-F031-F021-0186-9B4B0361C1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67972" y="3345963"/>
                  <a:ext cx="268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074577E-D281-283B-59E0-BA7D7E7ADA3B}"/>
                    </a:ext>
                  </a:extLst>
                </p14:cNvPr>
                <p14:cNvContentPartPr/>
                <p14:nvPr/>
              </p14:nvContentPartPr>
              <p14:xfrm>
                <a:off x="8270012" y="3226083"/>
                <a:ext cx="71280" cy="14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074577E-D281-283B-59E0-BA7D7E7ADA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61372" y="3217083"/>
                  <a:ext cx="88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8F4B056-1A82-C2C0-E036-FF4162AD38F7}"/>
                    </a:ext>
                  </a:extLst>
                </p14:cNvPr>
                <p14:cNvContentPartPr/>
                <p14:nvPr/>
              </p14:nvContentPartPr>
              <p14:xfrm>
                <a:off x="8224292" y="3282963"/>
                <a:ext cx="234360" cy="57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8F4B056-1A82-C2C0-E036-FF4162AD38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15292" y="3274323"/>
                  <a:ext cx="252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3F7E46F-AB07-B199-1FC6-EC9C0C6F14EB}"/>
                    </a:ext>
                  </a:extLst>
                </p14:cNvPr>
                <p14:cNvContentPartPr/>
                <p14:nvPr/>
              </p14:nvContentPartPr>
              <p14:xfrm>
                <a:off x="8249852" y="3236523"/>
                <a:ext cx="98640" cy="165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3F7E46F-AB07-B199-1FC6-EC9C0C6F14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40852" y="3227883"/>
                  <a:ext cx="116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670850-3C5C-1AF9-3664-7F877F5AD7DD}"/>
                    </a:ext>
                  </a:extLst>
                </p14:cNvPr>
                <p14:cNvContentPartPr/>
                <p14:nvPr/>
              </p14:nvContentPartPr>
              <p14:xfrm>
                <a:off x="8505452" y="3408963"/>
                <a:ext cx="33120" cy="133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670850-3C5C-1AF9-3664-7F877F5AD7D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96812" y="3399963"/>
                  <a:ext cx="50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C024F20-6F86-C656-BE44-542D8E477A37}"/>
                    </a:ext>
                  </a:extLst>
                </p14:cNvPr>
                <p14:cNvContentPartPr/>
                <p14:nvPr/>
              </p14:nvContentPartPr>
              <p14:xfrm>
                <a:off x="8549012" y="3317163"/>
                <a:ext cx="8640" cy="11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C024F20-6F86-C656-BE44-542D8E477A3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40012" y="3308163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282CF7-0692-BCA9-824D-680FCD2BEB0F}"/>
                    </a:ext>
                  </a:extLst>
                </p14:cNvPr>
                <p14:cNvContentPartPr/>
                <p14:nvPr/>
              </p14:nvContentPartPr>
              <p14:xfrm>
                <a:off x="8573852" y="3430923"/>
                <a:ext cx="98640" cy="133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282CF7-0692-BCA9-824D-680FCD2BEB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64852" y="3421923"/>
                  <a:ext cx="1162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E96001F-AD2F-AE7D-3058-6126FB2C92A7}"/>
              </a:ext>
            </a:extLst>
          </p:cNvPr>
          <p:cNvGrpSpPr/>
          <p:nvPr/>
        </p:nvGrpSpPr>
        <p:grpSpPr>
          <a:xfrm>
            <a:off x="326252" y="4964883"/>
            <a:ext cx="6302880" cy="537120"/>
            <a:chOff x="326252" y="4964883"/>
            <a:chExt cx="63028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B46416-EA74-F3C4-67F1-66715B82126C}"/>
                    </a:ext>
                  </a:extLst>
                </p14:cNvPr>
                <p14:cNvContentPartPr/>
                <p14:nvPr/>
              </p14:nvContentPartPr>
              <p14:xfrm>
                <a:off x="359012" y="5141643"/>
                <a:ext cx="133200" cy="268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B46416-EA74-F3C4-67F1-66715B8212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0372" y="5133003"/>
                  <a:ext cx="150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6B8093E-532E-44A6-6F6C-78F986A6B597}"/>
                    </a:ext>
                  </a:extLst>
                </p14:cNvPr>
                <p14:cNvContentPartPr/>
                <p14:nvPr/>
              </p14:nvContentPartPr>
              <p14:xfrm>
                <a:off x="326252" y="5132643"/>
                <a:ext cx="304200" cy="25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6B8093E-532E-44A6-6F6C-78F986A6B59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7252" y="5123643"/>
                  <a:ext cx="321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104111-1662-9737-29F1-878B6F9CAACC}"/>
                    </a:ext>
                  </a:extLst>
                </p14:cNvPr>
                <p14:cNvContentPartPr/>
                <p14:nvPr/>
              </p14:nvContentPartPr>
              <p14:xfrm>
                <a:off x="553412" y="5064603"/>
                <a:ext cx="309960" cy="351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104111-1662-9737-29F1-878B6F9CAA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4772" y="5055603"/>
                  <a:ext cx="327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314226C-AC13-9813-4DEB-24BFB099B675}"/>
                    </a:ext>
                  </a:extLst>
                </p14:cNvPr>
                <p14:cNvContentPartPr/>
                <p14:nvPr/>
              </p14:nvContentPartPr>
              <p14:xfrm>
                <a:off x="712532" y="5173323"/>
                <a:ext cx="186120" cy="5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314226C-AC13-9813-4DEB-24BFB099B67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3892" y="5164323"/>
                  <a:ext cx="20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84E32D-3836-F153-1644-05902415DE22}"/>
                    </a:ext>
                  </a:extLst>
                </p14:cNvPr>
                <p14:cNvContentPartPr/>
                <p14:nvPr/>
              </p14:nvContentPartPr>
              <p14:xfrm>
                <a:off x="944012" y="5093763"/>
                <a:ext cx="349200" cy="322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84E32D-3836-F153-1644-05902415DE2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5012" y="5085123"/>
                  <a:ext cx="366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C8A3229-67C1-4CF4-A4FA-D4CF533C1159}"/>
                    </a:ext>
                  </a:extLst>
                </p14:cNvPr>
                <p14:cNvContentPartPr/>
                <p14:nvPr/>
              </p14:nvContentPartPr>
              <p14:xfrm>
                <a:off x="1525052" y="5205723"/>
                <a:ext cx="763200" cy="19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C8A3229-67C1-4CF4-A4FA-D4CF533C11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16052" y="5197083"/>
                  <a:ext cx="78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86710D8-CD79-0C35-ACA7-25F6457B955E}"/>
                    </a:ext>
                  </a:extLst>
                </p14:cNvPr>
                <p14:cNvContentPartPr/>
                <p14:nvPr/>
              </p14:nvContentPartPr>
              <p14:xfrm>
                <a:off x="2394452" y="5007363"/>
                <a:ext cx="801720" cy="399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86710D8-CD79-0C35-ACA7-25F6457B955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85812" y="4998723"/>
                  <a:ext cx="8193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1C7F696-0A47-38AF-6323-137EBD04E705}"/>
                    </a:ext>
                  </a:extLst>
                </p14:cNvPr>
                <p14:cNvContentPartPr/>
                <p14:nvPr/>
              </p14:nvContentPartPr>
              <p14:xfrm>
                <a:off x="3177812" y="5179803"/>
                <a:ext cx="462240" cy="196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1C7F696-0A47-38AF-6323-137EBD04E7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69172" y="5171163"/>
                  <a:ext cx="47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D338FC6-BCA9-A0A1-7877-B027731455A8}"/>
                    </a:ext>
                  </a:extLst>
                </p14:cNvPr>
                <p14:cNvContentPartPr/>
                <p14:nvPr/>
              </p14:nvContentPartPr>
              <p14:xfrm>
                <a:off x="3872612" y="5053443"/>
                <a:ext cx="500400" cy="344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D338FC6-BCA9-A0A1-7877-B027731455A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63972" y="5044803"/>
                  <a:ext cx="5180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07E771-C795-FA49-9F12-B6E97D72FADE}"/>
                    </a:ext>
                  </a:extLst>
                </p14:cNvPr>
                <p14:cNvContentPartPr/>
                <p14:nvPr/>
              </p14:nvContentPartPr>
              <p14:xfrm>
                <a:off x="4676852" y="5145963"/>
                <a:ext cx="1454400" cy="203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07E771-C795-FA49-9F12-B6E97D72FAD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67852" y="5136963"/>
                  <a:ext cx="1472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9BAB69E-3A24-424C-889A-6229E6281C5C}"/>
                    </a:ext>
                  </a:extLst>
                </p14:cNvPr>
                <p14:cNvContentPartPr/>
                <p14:nvPr/>
              </p14:nvContentPartPr>
              <p14:xfrm>
                <a:off x="5239892" y="5091243"/>
                <a:ext cx="591840" cy="32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9BAB69E-3A24-424C-889A-6229E6281C5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31252" y="5082243"/>
                  <a:ext cx="609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5861594-B6FA-0CCC-888E-89868BA58418}"/>
                    </a:ext>
                  </a:extLst>
                </p14:cNvPr>
                <p14:cNvContentPartPr/>
                <p14:nvPr/>
              </p14:nvContentPartPr>
              <p14:xfrm>
                <a:off x="6341132" y="4964883"/>
                <a:ext cx="288000" cy="537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5861594-B6FA-0CCC-888E-89868BA5841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32132" y="4955883"/>
                  <a:ext cx="305640" cy="5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05D019E-6B0C-D304-0DD6-7BFB1CCA7A89}"/>
              </a:ext>
            </a:extLst>
          </p:cNvPr>
          <p:cNvGrpSpPr/>
          <p:nvPr/>
        </p:nvGrpSpPr>
        <p:grpSpPr>
          <a:xfrm>
            <a:off x="6847292" y="4930323"/>
            <a:ext cx="1317600" cy="460080"/>
            <a:chOff x="6847292" y="4930323"/>
            <a:chExt cx="13176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D7440B4-05CB-688B-242C-4FA1919C06F9}"/>
                    </a:ext>
                  </a:extLst>
                </p14:cNvPr>
                <p14:cNvContentPartPr/>
                <p14:nvPr/>
              </p14:nvContentPartPr>
              <p14:xfrm>
                <a:off x="6847292" y="4930323"/>
                <a:ext cx="1317600" cy="460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D7440B4-05CB-688B-242C-4FA1919C06F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38652" y="4921323"/>
                  <a:ext cx="13352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56CCA5C-81E1-C228-DF25-65E0D2D66D67}"/>
                    </a:ext>
                  </a:extLst>
                </p14:cNvPr>
                <p14:cNvContentPartPr/>
                <p14:nvPr/>
              </p14:nvContentPartPr>
              <p14:xfrm>
                <a:off x="7443812" y="5083323"/>
                <a:ext cx="39312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56CCA5C-81E1-C228-DF25-65E0D2D66D6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34812" y="5074683"/>
                  <a:ext cx="4107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C2A2086-CE76-EC2A-F28E-2D6BAE8DD75F}"/>
              </a:ext>
            </a:extLst>
          </p:cNvPr>
          <p:cNvGrpSpPr/>
          <p:nvPr/>
        </p:nvGrpSpPr>
        <p:grpSpPr>
          <a:xfrm>
            <a:off x="8360372" y="4877763"/>
            <a:ext cx="3297960" cy="487440"/>
            <a:chOff x="8360372" y="4877763"/>
            <a:chExt cx="32979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C11AC6F-530F-28C2-3100-CE21AAB614E4}"/>
                    </a:ext>
                  </a:extLst>
                </p14:cNvPr>
                <p14:cNvContentPartPr/>
                <p14:nvPr/>
              </p14:nvContentPartPr>
              <p14:xfrm>
                <a:off x="8360372" y="5117523"/>
                <a:ext cx="332280" cy="21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C11AC6F-530F-28C2-3100-CE21AAB614E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51372" y="5108883"/>
                  <a:ext cx="349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87241E1-0F45-4055-6CBB-47699C748786}"/>
                    </a:ext>
                  </a:extLst>
                </p14:cNvPr>
                <p14:cNvContentPartPr/>
                <p14:nvPr/>
              </p14:nvContentPartPr>
              <p14:xfrm>
                <a:off x="8819372" y="4998363"/>
                <a:ext cx="130320" cy="107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87241E1-0F45-4055-6CBB-47699C7487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10372" y="4989723"/>
                  <a:ext cx="147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9A47C27-3929-80A0-2AB1-69792470BBD5}"/>
                    </a:ext>
                  </a:extLst>
                </p14:cNvPr>
                <p14:cNvContentPartPr/>
                <p14:nvPr/>
              </p14:nvContentPartPr>
              <p14:xfrm>
                <a:off x="9038612" y="5142723"/>
                <a:ext cx="459720" cy="222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9A47C27-3929-80A0-2AB1-69792470BB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029972" y="5133723"/>
                  <a:ext cx="47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2BC839E-84AE-8287-5847-D4A94BF6860B}"/>
                    </a:ext>
                  </a:extLst>
                </p14:cNvPr>
                <p14:cNvContentPartPr/>
                <p14:nvPr/>
              </p14:nvContentPartPr>
              <p14:xfrm>
                <a:off x="9217172" y="5073603"/>
                <a:ext cx="45720" cy="11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2BC839E-84AE-8287-5847-D4A94BF686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08172" y="5064963"/>
                  <a:ext cx="63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D834F9E-8CA2-8F83-340B-C9E1CD55B022}"/>
                    </a:ext>
                  </a:extLst>
                </p14:cNvPr>
                <p14:cNvContentPartPr/>
                <p14:nvPr/>
              </p14:nvContentPartPr>
              <p14:xfrm>
                <a:off x="9729452" y="4877763"/>
                <a:ext cx="694800" cy="427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D834F9E-8CA2-8F83-340B-C9E1CD55B0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20452" y="4869123"/>
                  <a:ext cx="7124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0D936EC-0F27-FA3F-D8C8-8B6BD91A58B7}"/>
                    </a:ext>
                  </a:extLst>
                </p14:cNvPr>
                <p14:cNvContentPartPr/>
                <p14:nvPr/>
              </p14:nvContentPartPr>
              <p14:xfrm>
                <a:off x="10439732" y="4887483"/>
                <a:ext cx="1218600" cy="443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0D936EC-0F27-FA3F-D8C8-8B6BD91A58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431092" y="4878483"/>
                  <a:ext cx="123624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5CFA4D8-BF36-0D3B-1CC7-BB6B5AAF7AC2}"/>
              </a:ext>
            </a:extLst>
          </p:cNvPr>
          <p:cNvGrpSpPr/>
          <p:nvPr/>
        </p:nvGrpSpPr>
        <p:grpSpPr>
          <a:xfrm>
            <a:off x="870932" y="5920683"/>
            <a:ext cx="2999880" cy="550440"/>
            <a:chOff x="870932" y="5920683"/>
            <a:chExt cx="299988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EEE7528-64CF-D3DC-8789-AE23766BBB1D}"/>
                    </a:ext>
                  </a:extLst>
                </p14:cNvPr>
                <p14:cNvContentPartPr/>
                <p14:nvPr/>
              </p14:nvContentPartPr>
              <p14:xfrm>
                <a:off x="870932" y="5929683"/>
                <a:ext cx="410040" cy="115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EEE7528-64CF-D3DC-8789-AE23766BBB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2292" y="5921043"/>
                  <a:ext cx="42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0706188-F3C2-4953-1707-88AF04F13C8A}"/>
                    </a:ext>
                  </a:extLst>
                </p14:cNvPr>
                <p14:cNvContentPartPr/>
                <p14:nvPr/>
              </p14:nvContentPartPr>
              <p14:xfrm>
                <a:off x="881732" y="5938683"/>
                <a:ext cx="343440" cy="459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0706188-F3C2-4953-1707-88AF04F13C8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3092" y="5930043"/>
                  <a:ext cx="3610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4B0EED-1C2D-6258-8E3A-DF1AF5149E7A}"/>
                    </a:ext>
                  </a:extLst>
                </p14:cNvPr>
                <p14:cNvContentPartPr/>
                <p14:nvPr/>
              </p14:nvContentPartPr>
              <p14:xfrm>
                <a:off x="1379972" y="5933643"/>
                <a:ext cx="137880" cy="425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4B0EED-1C2D-6258-8E3A-DF1AF5149E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71332" y="5924643"/>
                  <a:ext cx="1555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C12D15-4CD9-81AD-DBEA-1D596A9ACE53}"/>
                    </a:ext>
                  </a:extLst>
                </p14:cNvPr>
                <p14:cNvContentPartPr/>
                <p14:nvPr/>
              </p14:nvContentPartPr>
              <p14:xfrm>
                <a:off x="1551692" y="6120843"/>
                <a:ext cx="323280" cy="142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C12D15-4CD9-81AD-DBEA-1D596A9ACE5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43052" y="6112203"/>
                  <a:ext cx="340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CD2C6A-F728-4116-54FF-B3116A0B1DE7}"/>
                    </a:ext>
                  </a:extLst>
                </p14:cNvPr>
                <p14:cNvContentPartPr/>
                <p14:nvPr/>
              </p14:nvContentPartPr>
              <p14:xfrm>
                <a:off x="1966412" y="6027243"/>
                <a:ext cx="97200" cy="115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CD2C6A-F728-4116-54FF-B3116A0B1DE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957412" y="6018603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94242AD-5337-7E61-0791-0E6159C9F1CF}"/>
                    </a:ext>
                  </a:extLst>
                </p14:cNvPr>
                <p14:cNvContentPartPr/>
                <p14:nvPr/>
              </p14:nvContentPartPr>
              <p14:xfrm>
                <a:off x="2059292" y="5920683"/>
                <a:ext cx="212760" cy="550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94242AD-5337-7E61-0791-0E6159C9F1C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50292" y="5912043"/>
                  <a:ext cx="230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0912FF3-8C11-BE41-723E-AAC32ECF4526}"/>
                    </a:ext>
                  </a:extLst>
                </p14:cNvPr>
                <p14:cNvContentPartPr/>
                <p14:nvPr/>
              </p14:nvContentPartPr>
              <p14:xfrm>
                <a:off x="2395172" y="6050643"/>
                <a:ext cx="306360" cy="32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0912FF3-8C11-BE41-723E-AAC32ECF452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86532" y="6042003"/>
                  <a:ext cx="324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9A79A6D-1D08-B193-4A25-68862138B651}"/>
                    </a:ext>
                  </a:extLst>
                </p14:cNvPr>
                <p14:cNvContentPartPr/>
                <p14:nvPr/>
              </p14:nvContentPartPr>
              <p14:xfrm>
                <a:off x="2682092" y="6128403"/>
                <a:ext cx="396720" cy="283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9A79A6D-1D08-B193-4A25-68862138B6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73092" y="6119403"/>
                  <a:ext cx="414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41AD9DC-C8C0-8A18-7FF7-B399C91BEC84}"/>
                    </a:ext>
                  </a:extLst>
                </p14:cNvPr>
                <p14:cNvContentPartPr/>
                <p14:nvPr/>
              </p14:nvContentPartPr>
              <p14:xfrm>
                <a:off x="3157292" y="6045603"/>
                <a:ext cx="106920" cy="10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41AD9DC-C8C0-8A18-7FF7-B399C91BEC8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48292" y="6036603"/>
                  <a:ext cx="124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A0EE07F-3438-1D91-1923-407AA38608DA}"/>
                    </a:ext>
                  </a:extLst>
                </p14:cNvPr>
                <p14:cNvContentPartPr/>
                <p14:nvPr/>
              </p14:nvContentPartPr>
              <p14:xfrm>
                <a:off x="3501452" y="6162963"/>
                <a:ext cx="369360" cy="19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A0EE07F-3438-1D91-1923-407AA38608D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492812" y="6154323"/>
                  <a:ext cx="38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317B69-35BD-FEC9-684F-EC368A44E263}"/>
                    </a:ext>
                  </a:extLst>
                </p14:cNvPr>
                <p14:cNvContentPartPr/>
                <p14:nvPr/>
              </p14:nvContentPartPr>
              <p14:xfrm>
                <a:off x="3499652" y="6272763"/>
                <a:ext cx="349560" cy="2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317B69-35BD-FEC9-684F-EC368A44E26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90652" y="6263763"/>
                  <a:ext cx="3672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357D12C-3EAD-E43A-75EE-0D89FA14F249}"/>
              </a:ext>
            </a:extLst>
          </p:cNvPr>
          <p:cNvGrpSpPr/>
          <p:nvPr/>
        </p:nvGrpSpPr>
        <p:grpSpPr>
          <a:xfrm>
            <a:off x="4227212" y="5582283"/>
            <a:ext cx="2120400" cy="975960"/>
            <a:chOff x="4227212" y="5582283"/>
            <a:chExt cx="2120400" cy="9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04130CA-F6FD-272D-0243-3AD57B445023}"/>
                    </a:ext>
                  </a:extLst>
                </p14:cNvPr>
                <p14:cNvContentPartPr/>
                <p14:nvPr/>
              </p14:nvContentPartPr>
              <p14:xfrm>
                <a:off x="4393532" y="5939763"/>
                <a:ext cx="37080" cy="326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04130CA-F6FD-272D-0243-3AD57B4450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84532" y="5930763"/>
                  <a:ext cx="54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42F84C7-3F9B-55EA-2A48-0D7EE167604D}"/>
                    </a:ext>
                  </a:extLst>
                </p14:cNvPr>
                <p14:cNvContentPartPr/>
                <p14:nvPr/>
              </p14:nvContentPartPr>
              <p14:xfrm>
                <a:off x="4227212" y="5925003"/>
                <a:ext cx="276480" cy="204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42F84C7-3F9B-55EA-2A48-0D7EE167604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218572" y="5916003"/>
                  <a:ext cx="29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DED3F21-CA85-4CA9-A4D7-ECE750DC1B1D}"/>
                    </a:ext>
                  </a:extLst>
                </p14:cNvPr>
                <p14:cNvContentPartPr/>
                <p14:nvPr/>
              </p14:nvContentPartPr>
              <p14:xfrm>
                <a:off x="4788812" y="5709723"/>
                <a:ext cx="273240" cy="338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DED3F21-CA85-4CA9-A4D7-ECE750DC1B1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80172" y="5700723"/>
                  <a:ext cx="290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663EB76-F5BA-8FAF-62AE-16146E8FC0CB}"/>
                    </a:ext>
                  </a:extLst>
                </p14:cNvPr>
                <p14:cNvContentPartPr/>
                <p14:nvPr/>
              </p14:nvContentPartPr>
              <p14:xfrm>
                <a:off x="4802492" y="5895843"/>
                <a:ext cx="220680" cy="1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663EB76-F5BA-8FAF-62AE-16146E8FC0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93852" y="5887203"/>
                  <a:ext cx="23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7D3A3B8-D46F-0974-2C11-6A40C6F8BF45}"/>
                    </a:ext>
                  </a:extLst>
                </p14:cNvPr>
                <p14:cNvContentPartPr/>
                <p14:nvPr/>
              </p14:nvContentPartPr>
              <p14:xfrm>
                <a:off x="5117852" y="5582283"/>
                <a:ext cx="150120" cy="113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7D3A3B8-D46F-0974-2C11-6A40C6F8BF4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09212" y="5573643"/>
                  <a:ext cx="16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1993BDD-9FED-992A-E46C-424F4AB76ECA}"/>
                    </a:ext>
                  </a:extLst>
                </p14:cNvPr>
                <p14:cNvContentPartPr/>
                <p14:nvPr/>
              </p14:nvContentPartPr>
              <p14:xfrm>
                <a:off x="5221172" y="5869923"/>
                <a:ext cx="185040" cy="12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1993BDD-9FED-992A-E46C-424F4AB76E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12532" y="5860923"/>
                  <a:ext cx="20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B2153D4-5983-9BB5-536D-2BCC4D97248A}"/>
                    </a:ext>
                  </a:extLst>
                </p14:cNvPr>
                <p14:cNvContentPartPr/>
                <p14:nvPr/>
              </p14:nvContentPartPr>
              <p14:xfrm>
                <a:off x="5460572" y="5645283"/>
                <a:ext cx="110160" cy="136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B2153D4-5983-9BB5-536D-2BCC4D9724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51572" y="5636643"/>
                  <a:ext cx="127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871AEE7-9251-E07D-46F5-644E0C9E47A2}"/>
                    </a:ext>
                  </a:extLst>
                </p14:cNvPr>
                <p14:cNvContentPartPr/>
                <p14:nvPr/>
              </p14:nvContentPartPr>
              <p14:xfrm>
                <a:off x="4720412" y="6149643"/>
                <a:ext cx="780480" cy="19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871AEE7-9251-E07D-46F5-644E0C9E47A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11772" y="6141003"/>
                  <a:ext cx="798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F4B691E-C1B4-C6BF-C553-DF0D902E08EF}"/>
                    </a:ext>
                  </a:extLst>
                </p14:cNvPr>
                <p14:cNvContentPartPr/>
                <p14:nvPr/>
              </p14:nvContentPartPr>
              <p14:xfrm>
                <a:off x="4736612" y="6401643"/>
                <a:ext cx="204840" cy="86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F4B691E-C1B4-C6BF-C553-DF0D902E08E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27612" y="6392643"/>
                  <a:ext cx="222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8996CA9-3C9E-B743-A722-BA5E54EC0EEA}"/>
                    </a:ext>
                  </a:extLst>
                </p14:cNvPr>
                <p14:cNvContentPartPr/>
                <p14:nvPr/>
              </p14:nvContentPartPr>
              <p14:xfrm>
                <a:off x="5117852" y="6277443"/>
                <a:ext cx="156240" cy="280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8996CA9-3C9E-B743-A722-BA5E54EC0EE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08852" y="6268443"/>
                  <a:ext cx="173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386D37B-5A6C-4045-38AC-9C196D688500}"/>
                    </a:ext>
                  </a:extLst>
                </p14:cNvPr>
                <p14:cNvContentPartPr/>
                <p14:nvPr/>
              </p14:nvContentPartPr>
              <p14:xfrm>
                <a:off x="5015252" y="6309483"/>
                <a:ext cx="237600" cy="88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386D37B-5A6C-4045-38AC-9C196D68850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06252" y="6300483"/>
                  <a:ext cx="25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756F6BC-BB28-DA04-9153-64AB81B8F1F7}"/>
                    </a:ext>
                  </a:extLst>
                </p14:cNvPr>
                <p14:cNvContentPartPr/>
                <p14:nvPr/>
              </p14:nvContentPartPr>
              <p14:xfrm>
                <a:off x="5740292" y="5965683"/>
                <a:ext cx="340560" cy="232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756F6BC-BB28-DA04-9153-64AB81B8F1F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731292" y="5957043"/>
                  <a:ext cx="358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2A449B5-7130-AE5D-2B3B-65B3E1AE0CA5}"/>
                    </a:ext>
                  </a:extLst>
                </p14:cNvPr>
                <p14:cNvContentPartPr/>
                <p14:nvPr/>
              </p14:nvContentPartPr>
              <p14:xfrm>
                <a:off x="6129812" y="6167643"/>
                <a:ext cx="217800" cy="100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2A449B5-7130-AE5D-2B3B-65B3E1AE0CA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20812" y="6158643"/>
                  <a:ext cx="235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F02FC55-128F-4694-66D8-9E07F544358D}"/>
                    </a:ext>
                  </a:extLst>
                </p14:cNvPr>
                <p14:cNvContentPartPr/>
                <p14:nvPr/>
              </p14:nvContentPartPr>
              <p14:xfrm>
                <a:off x="6111092" y="5758323"/>
                <a:ext cx="158400" cy="174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F02FC55-128F-4694-66D8-9E07F544358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02452" y="5749683"/>
                  <a:ext cx="1760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A9CFF4D-8688-3A74-A1F6-A0B2627B908A}"/>
              </a:ext>
            </a:extLst>
          </p:cNvPr>
          <p:cNvGrpSpPr/>
          <p:nvPr/>
        </p:nvGrpSpPr>
        <p:grpSpPr>
          <a:xfrm>
            <a:off x="6651452" y="5791803"/>
            <a:ext cx="2412720" cy="853920"/>
            <a:chOff x="6651452" y="5791803"/>
            <a:chExt cx="241272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8A8E798-A441-A0E9-DEA5-128090EEC195}"/>
                    </a:ext>
                  </a:extLst>
                </p14:cNvPr>
                <p14:cNvContentPartPr/>
                <p14:nvPr/>
              </p14:nvContentPartPr>
              <p14:xfrm>
                <a:off x="6747932" y="5811963"/>
                <a:ext cx="218520" cy="272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8A8E798-A441-A0E9-DEA5-128090EEC1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38932" y="5803323"/>
                  <a:ext cx="236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0FC1F2F-6A65-6244-ACB6-7C26E3D6EBB7}"/>
                    </a:ext>
                  </a:extLst>
                </p14:cNvPr>
                <p14:cNvContentPartPr/>
                <p14:nvPr/>
              </p14:nvContentPartPr>
              <p14:xfrm>
                <a:off x="7128812" y="5865603"/>
                <a:ext cx="266040" cy="200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0FC1F2F-6A65-6244-ACB6-7C26E3D6EBB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120172" y="5856603"/>
                  <a:ext cx="283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592C466-4B4B-80A4-DE6C-5864FFBD4D3A}"/>
                    </a:ext>
                  </a:extLst>
                </p14:cNvPr>
                <p14:cNvContentPartPr/>
                <p14:nvPr/>
              </p14:nvContentPartPr>
              <p14:xfrm>
                <a:off x="7479812" y="5791803"/>
                <a:ext cx="103680" cy="85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592C466-4B4B-80A4-DE6C-5864FFBD4D3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71172" y="5783163"/>
                  <a:ext cx="12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94DD6E7-B0E3-DB54-B76A-593F900C2479}"/>
                    </a:ext>
                  </a:extLst>
                </p14:cNvPr>
                <p14:cNvContentPartPr/>
                <p14:nvPr/>
              </p14:nvContentPartPr>
              <p14:xfrm>
                <a:off x="6651452" y="6165123"/>
                <a:ext cx="770400" cy="45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94DD6E7-B0E3-DB54-B76A-593F900C247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42812" y="6156483"/>
                  <a:ext cx="788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DFCFD59-8526-A7C3-4965-760A065DEC62}"/>
                    </a:ext>
                  </a:extLst>
                </p14:cNvPr>
                <p14:cNvContentPartPr/>
                <p14:nvPr/>
              </p14:nvContentPartPr>
              <p14:xfrm>
                <a:off x="6792212" y="6414963"/>
                <a:ext cx="326160" cy="205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DFCFD59-8526-A7C3-4965-760A065DEC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83212" y="6405963"/>
                  <a:ext cx="343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3E18006-A6A4-2356-17F2-50364F117751}"/>
                    </a:ext>
                  </a:extLst>
                </p14:cNvPr>
                <p14:cNvContentPartPr/>
                <p14:nvPr/>
              </p14:nvContentPartPr>
              <p14:xfrm>
                <a:off x="7217732" y="6345843"/>
                <a:ext cx="124560" cy="69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3E18006-A6A4-2356-17F2-50364F11775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09092" y="6336843"/>
                  <a:ext cx="142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3FB3DB9-9994-8ED1-8A1E-E5CF644D2E31}"/>
                    </a:ext>
                  </a:extLst>
                </p14:cNvPr>
                <p14:cNvContentPartPr/>
                <p14:nvPr/>
              </p14:nvContentPartPr>
              <p14:xfrm>
                <a:off x="7717772" y="5907003"/>
                <a:ext cx="381240" cy="368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3FB3DB9-9994-8ED1-8A1E-E5CF644D2E3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09132" y="5898363"/>
                  <a:ext cx="3988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9ABCD1D-1A7E-BEE2-2A47-A3138EB060FD}"/>
                    </a:ext>
                  </a:extLst>
                </p14:cNvPr>
                <p14:cNvContentPartPr/>
                <p14:nvPr/>
              </p14:nvContentPartPr>
              <p14:xfrm>
                <a:off x="7957892" y="6142803"/>
                <a:ext cx="52560" cy="86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9ABCD1D-1A7E-BEE2-2A47-A3138EB060F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49252" y="6133803"/>
                  <a:ext cx="7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7F4B2F7-CDD7-0547-E070-5D2B47EBD5B0}"/>
                    </a:ext>
                  </a:extLst>
                </p14:cNvPr>
                <p14:cNvContentPartPr/>
                <p14:nvPr/>
              </p14:nvContentPartPr>
              <p14:xfrm>
                <a:off x="8450372" y="5854443"/>
                <a:ext cx="42840" cy="167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7F4B2F7-CDD7-0547-E070-5D2B47EBD5B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41372" y="5845443"/>
                  <a:ext cx="60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6DFE221-4A96-2859-7F62-829A75C13371}"/>
                    </a:ext>
                  </a:extLst>
                </p14:cNvPr>
                <p14:cNvContentPartPr/>
                <p14:nvPr/>
              </p14:nvContentPartPr>
              <p14:xfrm>
                <a:off x="8636852" y="5834283"/>
                <a:ext cx="132120" cy="83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6DFE221-4A96-2859-7F62-829A75C1337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28212" y="5825643"/>
                  <a:ext cx="149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4BD2901-C37C-DCE2-93FD-7444890896F9}"/>
                    </a:ext>
                  </a:extLst>
                </p14:cNvPr>
                <p14:cNvContentPartPr/>
                <p14:nvPr/>
              </p14:nvContentPartPr>
              <p14:xfrm>
                <a:off x="8572052" y="5935803"/>
                <a:ext cx="163440" cy="89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4BD2901-C37C-DCE2-93FD-7444890896F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563412" y="5927163"/>
                  <a:ext cx="181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4B756D6-FB99-F662-39E7-6A35C57A8038}"/>
                    </a:ext>
                  </a:extLst>
                </p14:cNvPr>
                <p14:cNvContentPartPr/>
                <p14:nvPr/>
              </p14:nvContentPartPr>
              <p14:xfrm>
                <a:off x="8819012" y="5862723"/>
                <a:ext cx="148680" cy="207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4B756D6-FB99-F662-39E7-6A35C57A803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810012" y="5853723"/>
                  <a:ext cx="166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4C2BA60-A675-7456-8228-60D44D51460C}"/>
                    </a:ext>
                  </a:extLst>
                </p14:cNvPr>
                <p14:cNvContentPartPr/>
                <p14:nvPr/>
              </p14:nvContentPartPr>
              <p14:xfrm>
                <a:off x="8284412" y="6157563"/>
                <a:ext cx="779760" cy="26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4C2BA60-A675-7456-8228-60D44D51460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75772" y="6148563"/>
                  <a:ext cx="797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F6A7CE0-89CF-9392-1C40-25312792234C}"/>
                    </a:ext>
                  </a:extLst>
                </p14:cNvPr>
                <p14:cNvContentPartPr/>
                <p14:nvPr/>
              </p14:nvContentPartPr>
              <p14:xfrm>
                <a:off x="8267132" y="6287163"/>
                <a:ext cx="492120" cy="358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F6A7CE0-89CF-9392-1C40-25312792234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58492" y="6278523"/>
                  <a:ext cx="509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ED137AE-97C3-2261-4E93-4FD8E43DAE64}"/>
                    </a:ext>
                  </a:extLst>
                </p14:cNvPr>
                <p14:cNvContentPartPr/>
                <p14:nvPr/>
              </p14:nvContentPartPr>
              <p14:xfrm>
                <a:off x="8403212" y="6445563"/>
                <a:ext cx="179640" cy="16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ED137AE-97C3-2261-4E93-4FD8E43DAE6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94572" y="6436923"/>
                  <a:ext cx="197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8619088-55DB-2E1E-9E83-A2A5720C75E9}"/>
                    </a:ext>
                  </a:extLst>
                </p14:cNvPr>
                <p14:cNvContentPartPr/>
                <p14:nvPr/>
              </p14:nvContentPartPr>
              <p14:xfrm>
                <a:off x="8829092" y="6223083"/>
                <a:ext cx="59400" cy="144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8619088-55DB-2E1E-9E83-A2A5720C75E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20092" y="6214083"/>
                  <a:ext cx="77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325D76F-F3B5-03D8-4D00-4E0377F6A834}"/>
                    </a:ext>
                  </a:extLst>
                </p14:cNvPr>
                <p14:cNvContentPartPr/>
                <p14:nvPr/>
              </p14:nvContentPartPr>
              <p14:xfrm>
                <a:off x="8869052" y="6274203"/>
                <a:ext cx="160920" cy="155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325D76F-F3B5-03D8-4D00-4E0377F6A83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60412" y="6265563"/>
                  <a:ext cx="17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6B4F11E-210A-6C25-4540-80D0658D3DA8}"/>
                    </a:ext>
                  </a:extLst>
                </p14:cNvPr>
                <p14:cNvContentPartPr/>
                <p14:nvPr/>
              </p14:nvContentPartPr>
              <p14:xfrm>
                <a:off x="8945732" y="6387963"/>
                <a:ext cx="99720" cy="64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6B4F11E-210A-6C25-4540-80D0658D3DA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36732" y="6378963"/>
                  <a:ext cx="11736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6F112E2-15C3-52F4-0040-7F10748EDCBB}"/>
                  </a:ext>
                </a:extLst>
              </p14:cNvPr>
              <p14:cNvContentPartPr/>
              <p14:nvPr/>
            </p14:nvContentPartPr>
            <p14:xfrm>
              <a:off x="4262132" y="5905923"/>
              <a:ext cx="227880" cy="3448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6F112E2-15C3-52F4-0040-7F10748EDCB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226492" y="5834283"/>
                <a:ext cx="299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72262A2-6DF7-9A71-3D20-0988B324EC3D}"/>
                  </a:ext>
                </a:extLst>
              </p14:cNvPr>
              <p14:cNvContentPartPr/>
              <p14:nvPr/>
            </p14:nvContentPartPr>
            <p14:xfrm>
              <a:off x="5042252" y="6300123"/>
              <a:ext cx="231120" cy="2797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72262A2-6DF7-9A71-3D20-0988B324EC3D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006612" y="6228483"/>
                <a:ext cx="30276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0D5414F6-13F0-2873-F85C-2D1E51EAF8D2}"/>
              </a:ext>
            </a:extLst>
          </p:cNvPr>
          <p:cNvGrpSpPr/>
          <p:nvPr/>
        </p:nvGrpSpPr>
        <p:grpSpPr>
          <a:xfrm>
            <a:off x="9822692" y="5642403"/>
            <a:ext cx="968400" cy="276840"/>
            <a:chOff x="9822692" y="5642403"/>
            <a:chExt cx="9684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A5612DA-CA98-CF76-8EB5-907C762A3587}"/>
                    </a:ext>
                  </a:extLst>
                </p14:cNvPr>
                <p14:cNvContentPartPr/>
                <p14:nvPr/>
              </p14:nvContentPartPr>
              <p14:xfrm>
                <a:off x="9874532" y="5643483"/>
                <a:ext cx="131400" cy="275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A5612DA-CA98-CF76-8EB5-907C762A358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865532" y="5634843"/>
                  <a:ext cx="149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6B8A706-9D60-A5C3-2E56-58569D877391}"/>
                    </a:ext>
                  </a:extLst>
                </p14:cNvPr>
                <p14:cNvContentPartPr/>
                <p14:nvPr/>
              </p14:nvContentPartPr>
              <p14:xfrm>
                <a:off x="9822692" y="5776323"/>
                <a:ext cx="257040" cy="56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6B8A706-9D60-A5C3-2E56-58569D87739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14052" y="5767323"/>
                  <a:ext cx="274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E45A26C-BB99-02F7-C37D-CA8AFF98F76A}"/>
                    </a:ext>
                  </a:extLst>
                </p14:cNvPr>
                <p14:cNvContentPartPr/>
                <p14:nvPr/>
              </p14:nvContentPartPr>
              <p14:xfrm>
                <a:off x="10079732" y="5642403"/>
                <a:ext cx="412200" cy="265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E45A26C-BB99-02F7-C37D-CA8AFF98F76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71092" y="5633763"/>
                  <a:ext cx="429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6EBC57C-3DA8-4E4E-986E-FCDF48147A4E}"/>
                    </a:ext>
                  </a:extLst>
                </p14:cNvPr>
                <p14:cNvContentPartPr/>
                <p14:nvPr/>
              </p14:nvContentPartPr>
              <p14:xfrm>
                <a:off x="10342532" y="5793243"/>
                <a:ext cx="448560" cy="103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6EBC57C-3DA8-4E4E-986E-FCDF48147A4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33892" y="5784243"/>
                  <a:ext cx="4662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E0739B8-C7BB-EAC2-4D78-DA5C2E7B2D9E}"/>
              </a:ext>
            </a:extLst>
          </p:cNvPr>
          <p:cNvGrpSpPr/>
          <p:nvPr/>
        </p:nvGrpSpPr>
        <p:grpSpPr>
          <a:xfrm>
            <a:off x="10923932" y="5562483"/>
            <a:ext cx="698760" cy="601200"/>
            <a:chOff x="10923932" y="5562483"/>
            <a:chExt cx="6987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3CAA6D-3299-21CA-307A-69D97482EEF1}"/>
                    </a:ext>
                  </a:extLst>
                </p14:cNvPr>
                <p14:cNvContentPartPr/>
                <p14:nvPr/>
              </p14:nvContentPartPr>
              <p14:xfrm>
                <a:off x="11060372" y="5655363"/>
                <a:ext cx="20880" cy="298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3CAA6D-3299-21CA-307A-69D97482EEF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51372" y="5646363"/>
                  <a:ext cx="38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A9E32AA-5156-CEA6-D5F2-72C0FA835EA3}"/>
                    </a:ext>
                  </a:extLst>
                </p14:cNvPr>
                <p14:cNvContentPartPr/>
                <p14:nvPr/>
              </p14:nvContentPartPr>
              <p14:xfrm>
                <a:off x="10923932" y="5666163"/>
                <a:ext cx="206640" cy="219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A9E32AA-5156-CEA6-D5F2-72C0FA835E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914932" y="5657523"/>
                  <a:ext cx="224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0DB9D06-308A-04C7-A165-95B52AA8823E}"/>
                    </a:ext>
                  </a:extLst>
                </p14:cNvPr>
                <p14:cNvContentPartPr/>
                <p14:nvPr/>
              </p14:nvContentPartPr>
              <p14:xfrm>
                <a:off x="11347292" y="5562483"/>
                <a:ext cx="105120" cy="217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0DB9D06-308A-04C7-A165-95B52AA8823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38292" y="5553483"/>
                  <a:ext cx="122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2DF02BA-9888-4F83-C4D1-6DFEACD6322A}"/>
                    </a:ext>
                  </a:extLst>
                </p14:cNvPr>
                <p14:cNvContentPartPr/>
                <p14:nvPr/>
              </p14:nvContentPartPr>
              <p14:xfrm>
                <a:off x="11258732" y="5851203"/>
                <a:ext cx="363960" cy="38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2DF02BA-9888-4F83-C4D1-6DFEACD6322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250092" y="5842563"/>
                  <a:ext cx="38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6446DBD-4CD8-7600-CC29-22EB9C21998A}"/>
                    </a:ext>
                  </a:extLst>
                </p14:cNvPr>
                <p14:cNvContentPartPr/>
                <p14:nvPr/>
              </p14:nvContentPartPr>
              <p14:xfrm>
                <a:off x="11353772" y="5930043"/>
                <a:ext cx="110520" cy="233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6446DBD-4CD8-7600-CC29-22EB9C21998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344772" y="5921403"/>
                  <a:ext cx="128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C9DC663-CCB1-BC12-7FFC-80DC7BE088D4}"/>
                    </a:ext>
                  </a:extLst>
                </p14:cNvPr>
                <p14:cNvContentPartPr/>
                <p14:nvPr/>
              </p14:nvContentPartPr>
              <p14:xfrm>
                <a:off x="11245772" y="5979003"/>
                <a:ext cx="204480" cy="84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C9DC663-CCB1-BC12-7FFC-80DC7BE088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237132" y="5970003"/>
                  <a:ext cx="2221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B977941-9CD4-8B1A-A789-BA124E2A639F}"/>
              </a:ext>
            </a:extLst>
          </p:cNvPr>
          <p:cNvGrpSpPr/>
          <p:nvPr/>
        </p:nvGrpSpPr>
        <p:grpSpPr>
          <a:xfrm>
            <a:off x="9733772" y="6216243"/>
            <a:ext cx="1690560" cy="607680"/>
            <a:chOff x="9733772" y="6216243"/>
            <a:chExt cx="16905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8FC48CB-29A1-C382-C8D4-DA3CEBCFA10E}"/>
                    </a:ext>
                  </a:extLst>
                </p14:cNvPr>
                <p14:cNvContentPartPr/>
                <p14:nvPr/>
              </p14:nvContentPartPr>
              <p14:xfrm>
                <a:off x="9787412" y="6216243"/>
                <a:ext cx="101880" cy="245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8FC48CB-29A1-C382-C8D4-DA3CEBCFA10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778412" y="6207243"/>
                  <a:ext cx="119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ADE4F7F-157C-CEB5-8412-DE5A9605B557}"/>
                    </a:ext>
                  </a:extLst>
                </p14:cNvPr>
                <p14:cNvContentPartPr/>
                <p14:nvPr/>
              </p14:nvContentPartPr>
              <p14:xfrm>
                <a:off x="9733772" y="6384003"/>
                <a:ext cx="144360" cy="17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ADE4F7F-157C-CEB5-8412-DE5A9605B55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724772" y="6375363"/>
                  <a:ext cx="162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68A0756-537B-2EEC-B97C-F0B775870E6C}"/>
                    </a:ext>
                  </a:extLst>
                </p14:cNvPr>
                <p14:cNvContentPartPr/>
                <p14:nvPr/>
              </p14:nvContentPartPr>
              <p14:xfrm>
                <a:off x="9874172" y="6372123"/>
                <a:ext cx="237960" cy="75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68A0756-537B-2EEC-B97C-F0B775870E6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65532" y="6363483"/>
                  <a:ext cx="255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6C41442-654F-1485-9DE4-E1C2332CCF5B}"/>
                    </a:ext>
                  </a:extLst>
                </p14:cNvPr>
                <p14:cNvContentPartPr/>
                <p14:nvPr/>
              </p14:nvContentPartPr>
              <p14:xfrm>
                <a:off x="10151372" y="6404163"/>
                <a:ext cx="237600" cy="61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6C41442-654F-1485-9DE4-E1C2332CCF5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142732" y="6395523"/>
                  <a:ext cx="255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9BE8261-7885-FD81-EFF3-B272A9D83914}"/>
                    </a:ext>
                  </a:extLst>
                </p14:cNvPr>
                <p14:cNvContentPartPr/>
                <p14:nvPr/>
              </p14:nvContentPartPr>
              <p14:xfrm>
                <a:off x="10621532" y="6396603"/>
                <a:ext cx="320400" cy="152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9BE8261-7885-FD81-EFF3-B272A9D839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12532" y="6387603"/>
                  <a:ext cx="33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465D89C-E7D5-2B1D-1DDD-4FD149027F31}"/>
                    </a:ext>
                  </a:extLst>
                </p14:cNvPr>
                <p14:cNvContentPartPr/>
                <p14:nvPr/>
              </p14:nvContentPartPr>
              <p14:xfrm>
                <a:off x="10803332" y="6422883"/>
                <a:ext cx="181800" cy="150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465D89C-E7D5-2B1D-1DDD-4FD149027F3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94692" y="6413883"/>
                  <a:ext cx="199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B8B6B60-2A53-CE7C-5FC7-48C7D2DD8026}"/>
                    </a:ext>
                  </a:extLst>
                </p14:cNvPr>
                <p14:cNvContentPartPr/>
                <p14:nvPr/>
              </p14:nvContentPartPr>
              <p14:xfrm>
                <a:off x="10981892" y="6463203"/>
                <a:ext cx="146880" cy="162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B8B6B60-2A53-CE7C-5FC7-48C7D2DD80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972892" y="6454563"/>
                  <a:ext cx="16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3A71B1D-1461-1195-60A5-D248BE7EC4F6}"/>
                    </a:ext>
                  </a:extLst>
                </p14:cNvPr>
                <p14:cNvContentPartPr/>
                <p14:nvPr/>
              </p14:nvContentPartPr>
              <p14:xfrm>
                <a:off x="11174492" y="6485163"/>
                <a:ext cx="82080" cy="128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3A71B1D-1461-1195-60A5-D248BE7EC4F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165852" y="6476163"/>
                  <a:ext cx="99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C742F71-7A1A-F534-3E19-D62B759587E3}"/>
                    </a:ext>
                  </a:extLst>
                </p14:cNvPr>
                <p14:cNvContentPartPr/>
                <p14:nvPr/>
              </p14:nvContentPartPr>
              <p14:xfrm>
                <a:off x="11250812" y="6388683"/>
                <a:ext cx="173520" cy="258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C742F71-7A1A-F534-3E19-D62B759587E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242172" y="6380043"/>
                  <a:ext cx="19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AEA45B6-5650-A572-8E08-F251232F6526}"/>
                    </a:ext>
                  </a:extLst>
                </p14:cNvPr>
                <p14:cNvContentPartPr/>
                <p14:nvPr/>
              </p14:nvContentPartPr>
              <p14:xfrm>
                <a:off x="11049932" y="6474003"/>
                <a:ext cx="65160" cy="45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AEA45B6-5650-A572-8E08-F251232F652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041292" y="6465363"/>
                  <a:ext cx="82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8E25759-229B-AF61-DD33-B5188331F509}"/>
                    </a:ext>
                  </a:extLst>
                </p14:cNvPr>
                <p14:cNvContentPartPr/>
                <p14:nvPr/>
              </p14:nvContentPartPr>
              <p14:xfrm>
                <a:off x="9782372" y="6649683"/>
                <a:ext cx="116640" cy="132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8E25759-229B-AF61-DD33-B5188331F50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773732" y="6641043"/>
                  <a:ext cx="134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2EB3762-D914-0175-DA90-DC6272B5B5C1}"/>
                    </a:ext>
                  </a:extLst>
                </p14:cNvPr>
                <p14:cNvContentPartPr/>
                <p14:nvPr/>
              </p14:nvContentPartPr>
              <p14:xfrm>
                <a:off x="10016732" y="6688203"/>
                <a:ext cx="117000" cy="118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2EB3762-D914-0175-DA90-DC6272B5B5C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008092" y="6679563"/>
                  <a:ext cx="134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CF74977-8484-9F06-031E-5FE86B07B7F4}"/>
                    </a:ext>
                  </a:extLst>
                </p14:cNvPr>
                <p14:cNvContentPartPr/>
                <p14:nvPr/>
              </p14:nvContentPartPr>
              <p14:xfrm>
                <a:off x="10234892" y="6605403"/>
                <a:ext cx="43560" cy="218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CF74977-8484-9F06-031E-5FE86B07B7F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226252" y="6596763"/>
                  <a:ext cx="61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A8B7194-8709-6198-5651-10660316232C}"/>
                    </a:ext>
                  </a:extLst>
                </p14:cNvPr>
                <p14:cNvContentPartPr/>
                <p14:nvPr/>
              </p14:nvContentPartPr>
              <p14:xfrm>
                <a:off x="10374212" y="6680643"/>
                <a:ext cx="72360" cy="94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A8B7194-8709-6198-5651-1066031623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365572" y="6672003"/>
                  <a:ext cx="90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4266C26-3855-F470-5ECA-2A320631F2E5}"/>
                    </a:ext>
                  </a:extLst>
                </p14:cNvPr>
                <p14:cNvContentPartPr/>
                <p14:nvPr/>
              </p14:nvContentPartPr>
              <p14:xfrm>
                <a:off x="10577612" y="6755883"/>
                <a:ext cx="5400" cy="63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4266C26-3855-F470-5ECA-2A320631F2E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568612" y="6746883"/>
                  <a:ext cx="230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076714FD-F4F0-46B2-3B80-5A3D88C638E8}"/>
                  </a:ext>
                </a:extLst>
              </p14:cNvPr>
              <p14:cNvContentPartPr/>
              <p14:nvPr/>
            </p14:nvContentPartPr>
            <p14:xfrm>
              <a:off x="10847252" y="5440803"/>
              <a:ext cx="958320" cy="8362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076714FD-F4F0-46B2-3B80-5A3D88C638E8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811252" y="5368803"/>
                <a:ext cx="102996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8B6C7AE5-8D28-1FA9-2C17-98E43569188D}"/>
                  </a:ext>
                </a:extLst>
              </p14:cNvPr>
              <p14:cNvContentPartPr/>
              <p14:nvPr/>
            </p14:nvContentPartPr>
            <p14:xfrm>
              <a:off x="4501892" y="5527203"/>
              <a:ext cx="1323000" cy="11721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8B6C7AE5-8D28-1FA9-2C17-98E43569188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493252" y="5518563"/>
                <a:ext cx="1340640" cy="11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8A1DAE6-E7EB-A125-1D0E-7B309969DF3A}"/>
              </a:ext>
            </a:extLst>
          </p:cNvPr>
          <p:cNvGrpSpPr/>
          <p:nvPr/>
        </p:nvGrpSpPr>
        <p:grpSpPr>
          <a:xfrm>
            <a:off x="2015012" y="6486603"/>
            <a:ext cx="2507760" cy="367200"/>
            <a:chOff x="2015012" y="6486603"/>
            <a:chExt cx="25077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440113F-D5AE-DC6D-ECE0-6472783F882E}"/>
                    </a:ext>
                  </a:extLst>
                </p14:cNvPr>
                <p14:cNvContentPartPr/>
                <p14:nvPr/>
              </p14:nvContentPartPr>
              <p14:xfrm>
                <a:off x="2039852" y="6629883"/>
                <a:ext cx="20880" cy="110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440113F-D5AE-DC6D-ECE0-6472783F882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030852" y="6620883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1DACCA-CA63-A76E-5647-55162EDB51CB}"/>
                    </a:ext>
                  </a:extLst>
                </p14:cNvPr>
                <p14:cNvContentPartPr/>
                <p14:nvPr/>
              </p14:nvContentPartPr>
              <p14:xfrm>
                <a:off x="2015012" y="6547083"/>
                <a:ext cx="57960" cy="190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1DACCA-CA63-A76E-5647-55162EDB51C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006012" y="6538083"/>
                  <a:ext cx="7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5FE1AD8-830B-3A3F-56BD-DD7244F2EC18}"/>
                    </a:ext>
                  </a:extLst>
                </p14:cNvPr>
                <p14:cNvContentPartPr/>
                <p14:nvPr/>
              </p14:nvContentPartPr>
              <p14:xfrm>
                <a:off x="2090612" y="6486603"/>
                <a:ext cx="236880" cy="278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5FE1AD8-830B-3A3F-56BD-DD7244F2EC1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081612" y="6477603"/>
                  <a:ext cx="254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13A5736-468D-18BD-4AF7-D78E50C65CC2}"/>
                    </a:ext>
                  </a:extLst>
                </p14:cNvPr>
                <p14:cNvContentPartPr/>
                <p14:nvPr/>
              </p14:nvContentPartPr>
              <p14:xfrm>
                <a:off x="2305172" y="6617283"/>
                <a:ext cx="16560" cy="185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13A5736-468D-18BD-4AF7-D78E50C65CC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296532" y="6608283"/>
                  <a:ext cx="3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BB86382-03EC-860C-1C12-A7D217861752}"/>
                    </a:ext>
                  </a:extLst>
                </p14:cNvPr>
                <p14:cNvContentPartPr/>
                <p14:nvPr/>
              </p14:nvContentPartPr>
              <p14:xfrm>
                <a:off x="2368532" y="6625923"/>
                <a:ext cx="200520" cy="214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BB86382-03EC-860C-1C12-A7D21786175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359892" y="6616923"/>
                  <a:ext cx="218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4714BBD-DC47-7B1A-AE91-310C58EED454}"/>
                    </a:ext>
                  </a:extLst>
                </p14:cNvPr>
                <p14:cNvContentPartPr/>
                <p14:nvPr/>
              </p14:nvContentPartPr>
              <p14:xfrm>
                <a:off x="2633132" y="6641403"/>
                <a:ext cx="263520" cy="212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4714BBD-DC47-7B1A-AE91-310C58EED45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24132" y="6632403"/>
                  <a:ext cx="281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CD98AA9-0508-2B32-B497-6EF1BB1DC35F}"/>
                    </a:ext>
                  </a:extLst>
                </p14:cNvPr>
                <p14:cNvContentPartPr/>
                <p14:nvPr/>
              </p14:nvContentPartPr>
              <p14:xfrm>
                <a:off x="2999972" y="6637460"/>
                <a:ext cx="1522800" cy="119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CD98AA9-0508-2B32-B497-6EF1BB1DC35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990972" y="6628820"/>
                  <a:ext cx="1540440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652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C76A06-A8AE-A01A-BBAC-9FCF15D7FF22}"/>
                  </a:ext>
                </a:extLst>
              </p14:cNvPr>
              <p14:cNvContentPartPr/>
              <p14:nvPr/>
            </p14:nvContentPartPr>
            <p14:xfrm>
              <a:off x="1023932" y="417003"/>
              <a:ext cx="885240" cy="29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C76A06-A8AE-A01A-BBAC-9FCF15D7FF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932" y="408003"/>
                <a:ext cx="90288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6146E90-F3CA-620F-37A8-9840763EFBD2}"/>
              </a:ext>
            </a:extLst>
          </p:cNvPr>
          <p:cNvGrpSpPr/>
          <p:nvPr/>
        </p:nvGrpSpPr>
        <p:grpSpPr>
          <a:xfrm>
            <a:off x="2083052" y="254643"/>
            <a:ext cx="2416320" cy="464040"/>
            <a:chOff x="2083052" y="254643"/>
            <a:chExt cx="241632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5D7B864-49A1-E3A3-5B38-5D2E9BB5C17E}"/>
                    </a:ext>
                  </a:extLst>
                </p14:cNvPr>
                <p14:cNvContentPartPr/>
                <p14:nvPr/>
              </p14:nvContentPartPr>
              <p14:xfrm>
                <a:off x="2083052" y="282363"/>
                <a:ext cx="1312560" cy="397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5D7B864-49A1-E3A3-5B38-5D2E9BB5C1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4052" y="273363"/>
                  <a:ext cx="1330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82FB7A-7E09-69FC-CA89-951581C39E10}"/>
                    </a:ext>
                  </a:extLst>
                </p14:cNvPr>
                <p14:cNvContentPartPr/>
                <p14:nvPr/>
              </p14:nvContentPartPr>
              <p14:xfrm>
                <a:off x="3064772" y="414843"/>
                <a:ext cx="57960" cy="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82FB7A-7E09-69FC-CA89-951581C39E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5772" y="405843"/>
                  <a:ext cx="75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D37CFD-3420-5326-2B36-917DDFFC5A5A}"/>
                    </a:ext>
                  </a:extLst>
                </p14:cNvPr>
                <p14:cNvContentPartPr/>
                <p14:nvPr/>
              </p14:nvContentPartPr>
              <p14:xfrm>
                <a:off x="2713052" y="401163"/>
                <a:ext cx="475920" cy="4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D37CFD-3420-5326-2B36-917DDFFC5A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4412" y="392523"/>
                  <a:ext cx="493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A5DDCC-D53F-E170-8AB9-002477A2BDCF}"/>
                    </a:ext>
                  </a:extLst>
                </p14:cNvPr>
                <p14:cNvContentPartPr/>
                <p14:nvPr/>
              </p14:nvContentPartPr>
              <p14:xfrm>
                <a:off x="3702332" y="254643"/>
                <a:ext cx="158400" cy="408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A5DDCC-D53F-E170-8AB9-002477A2BD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3332" y="245643"/>
                  <a:ext cx="1760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71EA8B-52D7-ABB4-2BB3-345FB05225C2}"/>
                    </a:ext>
                  </a:extLst>
                </p14:cNvPr>
                <p14:cNvContentPartPr/>
                <p14:nvPr/>
              </p14:nvContentPartPr>
              <p14:xfrm>
                <a:off x="3832292" y="450843"/>
                <a:ext cx="667080" cy="26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71EA8B-52D7-ABB4-2BB3-345FB05225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23652" y="441843"/>
                  <a:ext cx="6847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69A897-EE17-6BB7-B8D6-54E092C288AC}"/>
              </a:ext>
            </a:extLst>
          </p:cNvPr>
          <p:cNvGrpSpPr/>
          <p:nvPr/>
        </p:nvGrpSpPr>
        <p:grpSpPr>
          <a:xfrm>
            <a:off x="4695932" y="180843"/>
            <a:ext cx="2466360" cy="529560"/>
            <a:chOff x="4695932" y="180843"/>
            <a:chExt cx="24663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06822C-D974-2459-84EF-11DAAB4D6AD3}"/>
                    </a:ext>
                  </a:extLst>
                </p14:cNvPr>
                <p14:cNvContentPartPr/>
                <p14:nvPr/>
              </p14:nvContentPartPr>
              <p14:xfrm>
                <a:off x="4695932" y="188403"/>
                <a:ext cx="1537920" cy="42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06822C-D974-2459-84EF-11DAAB4D6A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6932" y="179763"/>
                  <a:ext cx="15555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0A3817-AB92-E721-5302-793C4DB3D0DE}"/>
                    </a:ext>
                  </a:extLst>
                </p14:cNvPr>
                <p14:cNvContentPartPr/>
                <p14:nvPr/>
              </p14:nvContentPartPr>
              <p14:xfrm>
                <a:off x="6242492" y="195603"/>
                <a:ext cx="140040" cy="514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0A3817-AB92-E721-5302-793C4DB3D0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33492" y="186963"/>
                  <a:ext cx="157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2E6EA4-2078-E995-6AE5-EC824663D771}"/>
                    </a:ext>
                  </a:extLst>
                </p14:cNvPr>
                <p14:cNvContentPartPr/>
                <p14:nvPr/>
              </p14:nvContentPartPr>
              <p14:xfrm>
                <a:off x="6643172" y="180843"/>
                <a:ext cx="519120" cy="522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2E6EA4-2078-E995-6AE5-EC824663D7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4532" y="172203"/>
                  <a:ext cx="53676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36D3AB-9D01-42A7-FA81-BCB7BFDD89E4}"/>
              </a:ext>
            </a:extLst>
          </p:cNvPr>
          <p:cNvGrpSpPr/>
          <p:nvPr/>
        </p:nvGrpSpPr>
        <p:grpSpPr>
          <a:xfrm>
            <a:off x="7403492" y="199563"/>
            <a:ext cx="3136680" cy="490320"/>
            <a:chOff x="7403492" y="199563"/>
            <a:chExt cx="31366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F830C2-4540-7957-8AA2-7152FA95DEA5}"/>
                    </a:ext>
                  </a:extLst>
                </p14:cNvPr>
                <p14:cNvContentPartPr/>
                <p14:nvPr/>
              </p14:nvContentPartPr>
              <p14:xfrm>
                <a:off x="7403492" y="219723"/>
                <a:ext cx="799920" cy="47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F830C2-4540-7957-8AA2-7152FA95DE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94492" y="210723"/>
                  <a:ext cx="8175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1CB6BD-18C6-0931-F37D-C8D5E3EABDBA}"/>
                    </a:ext>
                  </a:extLst>
                </p14:cNvPr>
                <p14:cNvContentPartPr/>
                <p14:nvPr/>
              </p14:nvContentPartPr>
              <p14:xfrm>
                <a:off x="7990292" y="414483"/>
                <a:ext cx="23724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1CB6BD-18C6-0931-F37D-C8D5E3EABD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81652" y="405483"/>
                  <a:ext cx="25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98085E-052C-FF11-8FCB-29207E72AD98}"/>
                    </a:ext>
                  </a:extLst>
                </p14:cNvPr>
                <p14:cNvContentPartPr/>
                <p14:nvPr/>
              </p14:nvContentPartPr>
              <p14:xfrm>
                <a:off x="8298812" y="247443"/>
                <a:ext cx="1494000" cy="40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98085E-052C-FF11-8FCB-29207E72AD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89812" y="238803"/>
                  <a:ext cx="15116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371E20-909D-555E-AFA3-0B43B89F6993}"/>
                    </a:ext>
                  </a:extLst>
                </p14:cNvPr>
                <p14:cNvContentPartPr/>
                <p14:nvPr/>
              </p14:nvContentPartPr>
              <p14:xfrm>
                <a:off x="8991452" y="391443"/>
                <a:ext cx="48636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371E20-909D-555E-AFA3-0B43B89F69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82812" y="382803"/>
                  <a:ext cx="504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9A16D5-D715-58A4-F945-24DD344261EC}"/>
                    </a:ext>
                  </a:extLst>
                </p14:cNvPr>
                <p14:cNvContentPartPr/>
                <p14:nvPr/>
              </p14:nvContentPartPr>
              <p14:xfrm>
                <a:off x="9955892" y="199563"/>
                <a:ext cx="584280" cy="44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9A16D5-D715-58A4-F945-24DD344261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6892" y="190923"/>
                  <a:ext cx="6019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FF24A0-8BF6-E450-06DE-529E93432789}"/>
                    </a:ext>
                  </a:extLst>
                </p14:cNvPr>
                <p14:cNvContentPartPr/>
                <p14:nvPr/>
              </p14:nvContentPartPr>
              <p14:xfrm>
                <a:off x="10127612" y="356163"/>
                <a:ext cx="373320" cy="3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FF24A0-8BF6-E450-06DE-529E934327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18972" y="347163"/>
                  <a:ext cx="390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D67E55-4AEA-6BA1-35C8-C460BCC1CB4F}"/>
                  </a:ext>
                </a:extLst>
              </p14:cNvPr>
              <p14:cNvContentPartPr/>
              <p14:nvPr/>
            </p14:nvContentPartPr>
            <p14:xfrm>
              <a:off x="380252" y="968163"/>
              <a:ext cx="771840" cy="312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D67E55-4AEA-6BA1-35C8-C460BCC1CB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1252" y="959163"/>
                <a:ext cx="7894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39B1D4-258A-E57E-4384-0253C416DE5B}"/>
                  </a:ext>
                </a:extLst>
              </p14:cNvPr>
              <p14:cNvContentPartPr/>
              <p14:nvPr/>
            </p14:nvContentPartPr>
            <p14:xfrm>
              <a:off x="1024292" y="1099563"/>
              <a:ext cx="172800" cy="21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39B1D4-258A-E57E-4384-0253C416DE5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5652" y="1090563"/>
                <a:ext cx="190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A16018A-A71C-892D-2AC9-0ACDF63DBC39}"/>
                  </a:ext>
                </a:extLst>
              </p14:cNvPr>
              <p14:cNvContentPartPr/>
              <p14:nvPr/>
            </p14:nvContentPartPr>
            <p14:xfrm>
              <a:off x="959132" y="1004163"/>
              <a:ext cx="48960" cy="1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A16018A-A71C-892D-2AC9-0ACDF63DBC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0492" y="995523"/>
                <a:ext cx="66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4692066-AD9F-8750-2499-CB497662CCB1}"/>
                  </a:ext>
                </a:extLst>
              </p14:cNvPr>
              <p14:cNvContentPartPr/>
              <p14:nvPr/>
            </p14:nvContentPartPr>
            <p14:xfrm>
              <a:off x="1443692" y="1167603"/>
              <a:ext cx="325080" cy="80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4692066-AD9F-8750-2499-CB497662CC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34692" y="1158963"/>
                <a:ext cx="3427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04C5CC5-992F-6E86-BF74-0E7B9A75D600}"/>
              </a:ext>
            </a:extLst>
          </p:cNvPr>
          <p:cNvGrpSpPr/>
          <p:nvPr/>
        </p:nvGrpSpPr>
        <p:grpSpPr>
          <a:xfrm>
            <a:off x="2005652" y="855843"/>
            <a:ext cx="5652000" cy="648360"/>
            <a:chOff x="2005652" y="855843"/>
            <a:chExt cx="565200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4D0D59-AA3E-6E25-D277-8C218FB6678C}"/>
                    </a:ext>
                  </a:extLst>
                </p14:cNvPr>
                <p14:cNvContentPartPr/>
                <p14:nvPr/>
              </p14:nvContentPartPr>
              <p14:xfrm>
                <a:off x="2005652" y="855843"/>
                <a:ext cx="1232640" cy="536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4D0D59-AA3E-6E25-D277-8C218FB667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96652" y="847203"/>
                  <a:ext cx="125028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324C7A-0839-48DF-9171-E3D48D086328}"/>
                    </a:ext>
                  </a:extLst>
                </p14:cNvPr>
                <p14:cNvContentPartPr/>
                <p14:nvPr/>
              </p14:nvContentPartPr>
              <p14:xfrm>
                <a:off x="2827892" y="958803"/>
                <a:ext cx="170640" cy="1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324C7A-0839-48DF-9171-E3D48D0863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8892" y="950163"/>
                  <a:ext cx="18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9AA156-1060-D576-A760-3AFBED8BA8CE}"/>
                    </a:ext>
                  </a:extLst>
                </p14:cNvPr>
                <p14:cNvContentPartPr/>
                <p14:nvPr/>
              </p14:nvContentPartPr>
              <p14:xfrm>
                <a:off x="3498932" y="864483"/>
                <a:ext cx="923400" cy="34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9AA156-1060-D576-A760-3AFBED8BA8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9932" y="855843"/>
                  <a:ext cx="941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811A28-AD2E-BEFC-B38B-4036604A836B}"/>
                    </a:ext>
                  </a:extLst>
                </p14:cNvPr>
                <p14:cNvContentPartPr/>
                <p14:nvPr/>
              </p14:nvContentPartPr>
              <p14:xfrm>
                <a:off x="4097972" y="982203"/>
                <a:ext cx="250560" cy="1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811A28-AD2E-BEFC-B38B-4036604A83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9332" y="973563"/>
                  <a:ext cx="26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06017C-5A04-C599-EB0D-970DA748D118}"/>
                    </a:ext>
                  </a:extLst>
                </p14:cNvPr>
                <p14:cNvContentPartPr/>
                <p14:nvPr/>
              </p14:nvContentPartPr>
              <p14:xfrm>
                <a:off x="3999692" y="913803"/>
                <a:ext cx="30240" cy="1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06017C-5A04-C599-EB0D-970DA748D1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91052" y="904803"/>
                  <a:ext cx="4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96D8FB-7D19-72F1-80EA-D14D0A47DB56}"/>
                    </a:ext>
                  </a:extLst>
                </p14:cNvPr>
                <p14:cNvContentPartPr/>
                <p14:nvPr/>
              </p14:nvContentPartPr>
              <p14:xfrm>
                <a:off x="4632212" y="872043"/>
                <a:ext cx="1930320" cy="63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96D8FB-7D19-72F1-80EA-D14D0A47DB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3572" y="863043"/>
                  <a:ext cx="19479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8AFC9D-E62D-A883-8495-41DF78B705FF}"/>
                    </a:ext>
                  </a:extLst>
                </p14:cNvPr>
                <p14:cNvContentPartPr/>
                <p14:nvPr/>
              </p14:nvContentPartPr>
              <p14:xfrm>
                <a:off x="6932252" y="984363"/>
                <a:ext cx="419400" cy="23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8AFC9D-E62D-A883-8495-41DF78B705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23612" y="975363"/>
                  <a:ext cx="437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6D8CC3-47A4-9A96-7ED4-B072F7B3EDE7}"/>
                    </a:ext>
                  </a:extLst>
                </p14:cNvPr>
                <p14:cNvContentPartPr/>
                <p14:nvPr/>
              </p14:nvContentPartPr>
              <p14:xfrm>
                <a:off x="7493132" y="949083"/>
                <a:ext cx="164520" cy="80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6D8CC3-47A4-9A96-7ED4-B072F7B3ED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84492" y="940083"/>
                  <a:ext cx="1821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2FE3DA-B2F3-37E8-E1B1-C6C815A7F242}"/>
              </a:ext>
            </a:extLst>
          </p:cNvPr>
          <p:cNvGrpSpPr/>
          <p:nvPr/>
        </p:nvGrpSpPr>
        <p:grpSpPr>
          <a:xfrm>
            <a:off x="1574372" y="1729923"/>
            <a:ext cx="9321840" cy="948240"/>
            <a:chOff x="1574372" y="1729923"/>
            <a:chExt cx="9321840" cy="9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CB91E8-C3A4-651F-C872-7AD0225D3F13}"/>
                    </a:ext>
                  </a:extLst>
                </p14:cNvPr>
                <p14:cNvContentPartPr/>
                <p14:nvPr/>
              </p14:nvContentPartPr>
              <p14:xfrm>
                <a:off x="1574372" y="1952043"/>
                <a:ext cx="495720" cy="56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CB91E8-C3A4-651F-C872-7AD0225D3F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65732" y="1943043"/>
                  <a:ext cx="513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0DFC9A-B471-0324-5DE0-6CEEF11B5F8D}"/>
                    </a:ext>
                  </a:extLst>
                </p14:cNvPr>
                <p14:cNvContentPartPr/>
                <p14:nvPr/>
              </p14:nvContentPartPr>
              <p14:xfrm>
                <a:off x="2056412" y="1933683"/>
                <a:ext cx="35280" cy="11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0DFC9A-B471-0324-5DE0-6CEEF11B5F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47772" y="1925043"/>
                  <a:ext cx="52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AAF356-C9E4-ED9E-3093-F28123F616AB}"/>
                    </a:ext>
                  </a:extLst>
                </p14:cNvPr>
                <p14:cNvContentPartPr/>
                <p14:nvPr/>
              </p14:nvContentPartPr>
              <p14:xfrm>
                <a:off x="2276732" y="2101803"/>
                <a:ext cx="390960" cy="248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AAF356-C9E4-ED9E-3093-F28123F616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68092" y="2093163"/>
                  <a:ext cx="40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2E5372-66F7-683B-B200-03DDEBB563C3}"/>
                    </a:ext>
                  </a:extLst>
                </p14:cNvPr>
                <p14:cNvContentPartPr/>
                <p14:nvPr/>
              </p14:nvContentPartPr>
              <p14:xfrm>
                <a:off x="2822852" y="2050323"/>
                <a:ext cx="75960" cy="8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2E5372-66F7-683B-B200-03DDEBB563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14212" y="2041323"/>
                  <a:ext cx="93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0A4BD3-499D-A32F-08EB-8C8DBD3863DC}"/>
                    </a:ext>
                  </a:extLst>
                </p14:cNvPr>
                <p14:cNvContentPartPr/>
                <p14:nvPr/>
              </p14:nvContentPartPr>
              <p14:xfrm>
                <a:off x="2199332" y="2001003"/>
                <a:ext cx="160200" cy="46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0A4BD3-499D-A32F-08EB-8C8DBD386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0332" y="1992003"/>
                  <a:ext cx="1778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413084-9AF0-FA1D-CA98-D3FD689566D9}"/>
                    </a:ext>
                  </a:extLst>
                </p14:cNvPr>
                <p14:cNvContentPartPr/>
                <p14:nvPr/>
              </p14:nvContentPartPr>
              <p14:xfrm>
                <a:off x="2891612" y="1958523"/>
                <a:ext cx="132120" cy="50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413084-9AF0-FA1D-CA98-D3FD689566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2612" y="1949883"/>
                  <a:ext cx="1497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493391-0C80-F30C-0671-95B351A4718A}"/>
                    </a:ext>
                  </a:extLst>
                </p14:cNvPr>
                <p14:cNvContentPartPr/>
                <p14:nvPr/>
              </p14:nvContentPartPr>
              <p14:xfrm>
                <a:off x="3189692" y="1992723"/>
                <a:ext cx="297000" cy="37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493391-0C80-F30C-0671-95B351A471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80692" y="1984083"/>
                  <a:ext cx="314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1BA02D-FF7E-B833-0379-FDE45EC7309B}"/>
                    </a:ext>
                  </a:extLst>
                </p14:cNvPr>
                <p14:cNvContentPartPr/>
                <p14:nvPr/>
              </p14:nvContentPartPr>
              <p14:xfrm>
                <a:off x="3669212" y="2037363"/>
                <a:ext cx="384480" cy="27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1BA02D-FF7E-B833-0379-FDE45EC730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60572" y="2028363"/>
                  <a:ext cx="402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2A082A-8DB4-7F07-8A69-093470A4BB14}"/>
                    </a:ext>
                  </a:extLst>
                </p14:cNvPr>
                <p14:cNvContentPartPr/>
                <p14:nvPr/>
              </p14:nvContentPartPr>
              <p14:xfrm>
                <a:off x="4211732" y="1994883"/>
                <a:ext cx="105840" cy="5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2A082A-8DB4-7F07-8A69-093470A4BB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03092" y="1985883"/>
                  <a:ext cx="12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650926-8B04-78E8-5749-D57A42E8274D}"/>
                    </a:ext>
                  </a:extLst>
                </p14:cNvPr>
                <p14:cNvContentPartPr/>
                <p14:nvPr/>
              </p14:nvContentPartPr>
              <p14:xfrm>
                <a:off x="4582172" y="2160123"/>
                <a:ext cx="30348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650926-8B04-78E8-5749-D57A42E827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3532" y="2151483"/>
                  <a:ext cx="32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463F71-0C30-8FB1-06B4-A73875ABD114}"/>
                    </a:ext>
                  </a:extLst>
                </p14:cNvPr>
                <p14:cNvContentPartPr/>
                <p14:nvPr/>
              </p14:nvContentPartPr>
              <p14:xfrm>
                <a:off x="4578932" y="2270643"/>
                <a:ext cx="31500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463F71-0C30-8FB1-06B4-A73875ABD1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9932" y="2262003"/>
                  <a:ext cx="332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F8E07D-03BE-3595-A3B4-BEC0FA7BEAAF}"/>
                    </a:ext>
                  </a:extLst>
                </p14:cNvPr>
                <p14:cNvContentPartPr/>
                <p14:nvPr/>
              </p14:nvContentPartPr>
              <p14:xfrm>
                <a:off x="5544452" y="1729923"/>
                <a:ext cx="33120" cy="28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F8E07D-03BE-3595-A3B4-BEC0FA7BEA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35452" y="1720923"/>
                  <a:ext cx="50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92424E-487A-C080-1CD6-61D07C7264C7}"/>
                    </a:ext>
                  </a:extLst>
                </p14:cNvPr>
                <p14:cNvContentPartPr/>
                <p14:nvPr/>
              </p14:nvContentPartPr>
              <p14:xfrm>
                <a:off x="5368052" y="1739643"/>
                <a:ext cx="318240" cy="18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92424E-487A-C080-1CD6-61D07C7264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59412" y="1731003"/>
                  <a:ext cx="335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DDC13C-E28C-6F91-7DA5-3F4E04E412D1}"/>
                    </a:ext>
                  </a:extLst>
                </p14:cNvPr>
                <p14:cNvContentPartPr/>
                <p14:nvPr/>
              </p14:nvContentPartPr>
              <p14:xfrm>
                <a:off x="5093012" y="2078763"/>
                <a:ext cx="938880" cy="84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DDC13C-E28C-6F91-7DA5-3F4E04E412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84012" y="2069763"/>
                  <a:ext cx="956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5C2DC2-6EE1-5742-68A2-3A0C8B51ED18}"/>
                    </a:ext>
                  </a:extLst>
                </p14:cNvPr>
                <p14:cNvContentPartPr/>
                <p14:nvPr/>
              </p14:nvContentPartPr>
              <p14:xfrm>
                <a:off x="5172932" y="2282883"/>
                <a:ext cx="58680" cy="26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5C2DC2-6EE1-5742-68A2-3A0C8B51ED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64292" y="2273883"/>
                  <a:ext cx="76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18613A-617E-98A9-B3F8-D7742674FA30}"/>
                    </a:ext>
                  </a:extLst>
                </p14:cNvPr>
                <p14:cNvContentPartPr/>
                <p14:nvPr/>
              </p14:nvContentPartPr>
              <p14:xfrm>
                <a:off x="5348252" y="2281083"/>
                <a:ext cx="246240" cy="254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18613A-617E-98A9-B3F8-D7742674FA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39612" y="2272443"/>
                  <a:ext cx="263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634B66-D80B-E9A0-D4CA-0FE9371959EC}"/>
                    </a:ext>
                  </a:extLst>
                </p14:cNvPr>
                <p14:cNvContentPartPr/>
                <p14:nvPr/>
              </p14:nvContentPartPr>
              <p14:xfrm>
                <a:off x="5735252" y="2271003"/>
                <a:ext cx="173520" cy="24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634B66-D80B-E9A0-D4CA-0FE9371959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26252" y="2262003"/>
                  <a:ext cx="191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86E8BE-F7BB-0FDA-7E6B-2F09A33179B5}"/>
                    </a:ext>
                  </a:extLst>
                </p14:cNvPr>
                <p14:cNvContentPartPr/>
                <p14:nvPr/>
              </p14:nvContentPartPr>
              <p14:xfrm>
                <a:off x="6241772" y="1863843"/>
                <a:ext cx="379800" cy="435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86E8BE-F7BB-0FDA-7E6B-2F09A33179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32772" y="1854843"/>
                  <a:ext cx="3974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7BEF01-9E51-6DEA-A33F-5384B81565B9}"/>
                    </a:ext>
                  </a:extLst>
                </p14:cNvPr>
                <p14:cNvContentPartPr/>
                <p14:nvPr/>
              </p14:nvContentPartPr>
              <p14:xfrm>
                <a:off x="6311972" y="2101443"/>
                <a:ext cx="184320" cy="36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7BEF01-9E51-6DEA-A33F-5384B81565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02972" y="2092803"/>
                  <a:ext cx="20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A1B6E9-2AC1-44FB-9A40-3A9856980800}"/>
                    </a:ext>
                  </a:extLst>
                </p14:cNvPr>
                <p14:cNvContentPartPr/>
                <p14:nvPr/>
              </p14:nvContentPartPr>
              <p14:xfrm>
                <a:off x="6748652" y="1730643"/>
                <a:ext cx="101880" cy="172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A1B6E9-2AC1-44FB-9A40-3A98569808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40012" y="1721643"/>
                  <a:ext cx="119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77FF11-6CC7-7B71-7E6D-5F12314A317C}"/>
                    </a:ext>
                  </a:extLst>
                </p14:cNvPr>
                <p14:cNvContentPartPr/>
                <p14:nvPr/>
              </p14:nvContentPartPr>
              <p14:xfrm>
                <a:off x="7055372" y="1785003"/>
                <a:ext cx="294840" cy="253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77FF11-6CC7-7B71-7E6D-5F12314A31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6732" y="1776003"/>
                  <a:ext cx="312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3A8CD2-1A6E-EE29-033C-79144A0576E4}"/>
                    </a:ext>
                  </a:extLst>
                </p14:cNvPr>
                <p14:cNvContentPartPr/>
                <p14:nvPr/>
              </p14:nvContentPartPr>
              <p14:xfrm>
                <a:off x="7438772" y="1822443"/>
                <a:ext cx="290880" cy="19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3A8CD2-1A6E-EE29-033C-79144A0576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29772" y="1813803"/>
                  <a:ext cx="3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64A821-31BE-6DAB-3D2D-9822C730179E}"/>
                    </a:ext>
                  </a:extLst>
                </p14:cNvPr>
                <p14:cNvContentPartPr/>
                <p14:nvPr/>
              </p14:nvContentPartPr>
              <p14:xfrm>
                <a:off x="7882652" y="1751523"/>
                <a:ext cx="98280" cy="78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64A821-31BE-6DAB-3D2D-9822C73017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73652" y="1742523"/>
                  <a:ext cx="115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AE34FD-89C1-0024-14D6-8E1CFFC74EE5}"/>
                    </a:ext>
                  </a:extLst>
                </p14:cNvPr>
                <p14:cNvContentPartPr/>
                <p14:nvPr/>
              </p14:nvContentPartPr>
              <p14:xfrm>
                <a:off x="6892652" y="2116563"/>
                <a:ext cx="903600" cy="93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AE34FD-89C1-0024-14D6-8E1CFFC74E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3652" y="2107563"/>
                  <a:ext cx="921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C77D1A-184A-EAD5-DFC0-1F59F0D9512A}"/>
                    </a:ext>
                  </a:extLst>
                </p14:cNvPr>
                <p14:cNvContentPartPr/>
                <p14:nvPr/>
              </p14:nvContentPartPr>
              <p14:xfrm>
                <a:off x="7118012" y="2285043"/>
                <a:ext cx="336600" cy="22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C77D1A-184A-EAD5-DFC0-1F59F0D951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09012" y="2276403"/>
                  <a:ext cx="354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64CF52-0D59-C844-C5EB-75D028E03E60}"/>
                    </a:ext>
                  </a:extLst>
                </p14:cNvPr>
                <p14:cNvContentPartPr/>
                <p14:nvPr/>
              </p14:nvContentPartPr>
              <p14:xfrm>
                <a:off x="7633532" y="2269203"/>
                <a:ext cx="77760" cy="4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64CF52-0D59-C844-C5EB-75D028E03E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24532" y="2260203"/>
                  <a:ext cx="9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FF5E21F-D647-9023-D350-1A81BBD8FB45}"/>
                    </a:ext>
                  </a:extLst>
                </p14:cNvPr>
                <p14:cNvContentPartPr/>
                <p14:nvPr/>
              </p14:nvContentPartPr>
              <p14:xfrm>
                <a:off x="8091812" y="1963203"/>
                <a:ext cx="405720" cy="27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FF5E21F-D647-9023-D350-1A81BBD8FB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3172" y="1954563"/>
                  <a:ext cx="423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A2D9E6-BDD6-CD83-F993-B1904149B988}"/>
                    </a:ext>
                  </a:extLst>
                </p14:cNvPr>
                <p14:cNvContentPartPr/>
                <p14:nvPr/>
              </p14:nvContentPartPr>
              <p14:xfrm>
                <a:off x="8594012" y="2209443"/>
                <a:ext cx="178560" cy="9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A2D9E6-BDD6-CD83-F993-B1904149B9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85372" y="2200443"/>
                  <a:ext cx="19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6B05AF-D2A7-C681-D68C-A059972CDDA2}"/>
                    </a:ext>
                  </a:extLst>
                </p14:cNvPr>
                <p14:cNvContentPartPr/>
                <p14:nvPr/>
              </p14:nvContentPartPr>
              <p14:xfrm>
                <a:off x="8723252" y="1739283"/>
                <a:ext cx="114120" cy="207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6B05AF-D2A7-C681-D68C-A059972CDD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14612" y="1730283"/>
                  <a:ext cx="13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295CAFE-B2E8-7929-41A9-D3CEEB532EBA}"/>
                    </a:ext>
                  </a:extLst>
                </p14:cNvPr>
                <p14:cNvContentPartPr/>
                <p14:nvPr/>
              </p14:nvContentPartPr>
              <p14:xfrm>
                <a:off x="8915852" y="1830003"/>
                <a:ext cx="748800" cy="440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295CAFE-B2E8-7929-41A9-D3CEEB532E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07212" y="1821363"/>
                  <a:ext cx="7664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2C562C-0CFC-2CDE-D90D-54941D5665CC}"/>
                    </a:ext>
                  </a:extLst>
                </p14:cNvPr>
                <p14:cNvContentPartPr/>
                <p14:nvPr/>
              </p14:nvContentPartPr>
              <p14:xfrm>
                <a:off x="10056332" y="1820283"/>
                <a:ext cx="36720" cy="19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2C562C-0CFC-2CDE-D90D-54941D5665C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47332" y="1811283"/>
                  <a:ext cx="54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3762F3-C3EA-F362-3FB1-60E8DDC9BDBD}"/>
                    </a:ext>
                  </a:extLst>
                </p14:cNvPr>
                <p14:cNvContentPartPr/>
                <p14:nvPr/>
              </p14:nvContentPartPr>
              <p14:xfrm>
                <a:off x="10225172" y="1826403"/>
                <a:ext cx="189360" cy="28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3762F3-C3EA-F362-3FB1-60E8DDC9BD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6172" y="1817763"/>
                  <a:ext cx="207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AAEB01-E230-C4A0-7464-911D42228842}"/>
                    </a:ext>
                  </a:extLst>
                </p14:cNvPr>
                <p14:cNvContentPartPr/>
                <p14:nvPr/>
              </p14:nvContentPartPr>
              <p14:xfrm>
                <a:off x="10502732" y="1844763"/>
                <a:ext cx="175680" cy="253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AAEB01-E230-C4A0-7464-911D422288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93732" y="1836123"/>
                  <a:ext cx="193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94E30E-66D1-2D25-49BE-A73B47F7122E}"/>
                    </a:ext>
                  </a:extLst>
                </p14:cNvPr>
                <p14:cNvContentPartPr/>
                <p14:nvPr/>
              </p14:nvContentPartPr>
              <p14:xfrm>
                <a:off x="9891812" y="2217723"/>
                <a:ext cx="85824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94E30E-66D1-2D25-49BE-A73B47F712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83172" y="2208723"/>
                  <a:ext cx="87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42D17D-E91E-DF11-8BB6-E19E8C6D8FCF}"/>
                    </a:ext>
                  </a:extLst>
                </p14:cNvPr>
                <p14:cNvContentPartPr/>
                <p14:nvPr/>
              </p14:nvContentPartPr>
              <p14:xfrm>
                <a:off x="10053092" y="2304123"/>
                <a:ext cx="416520" cy="374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542D17D-E91E-DF11-8BB6-E19E8C6D8F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44092" y="2295123"/>
                  <a:ext cx="4341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54B971-5611-612F-987D-394E4808BFEA}"/>
                    </a:ext>
                  </a:extLst>
                </p14:cNvPr>
                <p14:cNvContentPartPr/>
                <p14:nvPr/>
              </p14:nvContentPartPr>
              <p14:xfrm>
                <a:off x="10126172" y="2509323"/>
                <a:ext cx="250920" cy="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54B971-5611-612F-987D-394E4808BF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17532" y="2500683"/>
                  <a:ext cx="268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F362F8-35DE-B5DF-EFA9-50D9E130430C}"/>
                    </a:ext>
                  </a:extLst>
                </p14:cNvPr>
                <p14:cNvContentPartPr/>
                <p14:nvPr/>
              </p14:nvContentPartPr>
              <p14:xfrm>
                <a:off x="10635212" y="2284683"/>
                <a:ext cx="17640" cy="11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F362F8-35DE-B5DF-EFA9-50D9E13043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26212" y="2276043"/>
                  <a:ext cx="35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14FFDE-EAA8-427A-BCD3-6EB3D326D9CA}"/>
                    </a:ext>
                  </a:extLst>
                </p14:cNvPr>
                <p14:cNvContentPartPr/>
                <p14:nvPr/>
              </p14:nvContentPartPr>
              <p14:xfrm>
                <a:off x="10605692" y="2294043"/>
                <a:ext cx="242280" cy="19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14FFDE-EAA8-427A-BCD3-6EB3D326D9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7052" y="2285403"/>
                  <a:ext cx="259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EB3B57-859B-01E9-AEB2-132819FDEEE5}"/>
                    </a:ext>
                  </a:extLst>
                </p14:cNvPr>
                <p14:cNvContentPartPr/>
                <p14:nvPr/>
              </p14:nvContentPartPr>
              <p14:xfrm>
                <a:off x="10761212" y="2449203"/>
                <a:ext cx="135000" cy="9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EB3B57-859B-01E9-AEB2-132819FDEE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52212" y="2440203"/>
                  <a:ext cx="15264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424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080C7E-5F82-1179-864C-F3D815BCDEB6}"/>
              </a:ext>
            </a:extLst>
          </p:cNvPr>
          <p:cNvGrpSpPr/>
          <p:nvPr/>
        </p:nvGrpSpPr>
        <p:grpSpPr>
          <a:xfrm>
            <a:off x="1017092" y="176883"/>
            <a:ext cx="3891240" cy="561240"/>
            <a:chOff x="1017092" y="176883"/>
            <a:chExt cx="389124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F3B494-C24C-A588-E45F-CAE8D2EFB4D8}"/>
                    </a:ext>
                  </a:extLst>
                </p14:cNvPr>
                <p14:cNvContentPartPr/>
                <p14:nvPr/>
              </p14:nvContentPartPr>
              <p14:xfrm>
                <a:off x="1017092" y="299283"/>
                <a:ext cx="281160" cy="248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F3B494-C24C-A588-E45F-CAE8D2EFB4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8092" y="290283"/>
                  <a:ext cx="298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DC61F7-EAAA-B61B-F12D-ED41797E78FD}"/>
                    </a:ext>
                  </a:extLst>
                </p14:cNvPr>
                <p14:cNvContentPartPr/>
                <p14:nvPr/>
              </p14:nvContentPartPr>
              <p14:xfrm>
                <a:off x="1354772" y="413763"/>
                <a:ext cx="221760" cy="11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DC61F7-EAAA-B61B-F12D-ED41797E78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6132" y="405123"/>
                  <a:ext cx="239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604D87-5DC9-2CED-FEB6-E91A63D509C9}"/>
                    </a:ext>
                  </a:extLst>
                </p14:cNvPr>
                <p14:cNvContentPartPr/>
                <p14:nvPr/>
              </p14:nvContentPartPr>
              <p14:xfrm>
                <a:off x="1801172" y="192723"/>
                <a:ext cx="1578600" cy="498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604D87-5DC9-2CED-FEB6-E91A63D50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2532" y="183723"/>
                  <a:ext cx="15962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915A33-A0E7-1956-A22D-2F8437F1BDBB}"/>
                    </a:ext>
                  </a:extLst>
                </p14:cNvPr>
                <p14:cNvContentPartPr/>
                <p14:nvPr/>
              </p14:nvContentPartPr>
              <p14:xfrm>
                <a:off x="3696572" y="227643"/>
                <a:ext cx="305640" cy="30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915A33-A0E7-1956-A22D-2F8437F1BD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87932" y="218643"/>
                  <a:ext cx="323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C05E65-1D2C-609F-14F1-2517837E9963}"/>
                    </a:ext>
                  </a:extLst>
                </p14:cNvPr>
                <p14:cNvContentPartPr/>
                <p14:nvPr/>
              </p14:nvContentPartPr>
              <p14:xfrm>
                <a:off x="3953252" y="616083"/>
                <a:ext cx="134640" cy="8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C05E65-1D2C-609F-14F1-2517837E99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4612" y="607443"/>
                  <a:ext cx="152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F6D03E-0C88-EA08-08E8-D3665F48FE6E}"/>
                    </a:ext>
                  </a:extLst>
                </p14:cNvPr>
                <p14:cNvContentPartPr/>
                <p14:nvPr/>
              </p14:nvContentPartPr>
              <p14:xfrm>
                <a:off x="4336292" y="176883"/>
                <a:ext cx="572040" cy="56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F6D03E-0C88-EA08-08E8-D3665F48FE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7292" y="168243"/>
                  <a:ext cx="589680" cy="57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4C70FD-61BB-65E7-C57B-F627D77E2F31}"/>
              </a:ext>
            </a:extLst>
          </p:cNvPr>
          <p:cNvGrpSpPr/>
          <p:nvPr/>
        </p:nvGrpSpPr>
        <p:grpSpPr>
          <a:xfrm>
            <a:off x="5294972" y="242403"/>
            <a:ext cx="851400" cy="462600"/>
            <a:chOff x="5294972" y="242403"/>
            <a:chExt cx="8514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F003AB-FCF3-D568-7D0B-8514E55629B5}"/>
                    </a:ext>
                  </a:extLst>
                </p14:cNvPr>
                <p14:cNvContentPartPr/>
                <p14:nvPr/>
              </p14:nvContentPartPr>
              <p14:xfrm>
                <a:off x="5294972" y="242403"/>
                <a:ext cx="347400" cy="30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F003AB-FCF3-D568-7D0B-8514E55629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86332" y="233403"/>
                  <a:ext cx="365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39DFA8-1FC6-0AF2-B6EA-4416B79B57A0}"/>
                    </a:ext>
                  </a:extLst>
                </p14:cNvPr>
                <p14:cNvContentPartPr/>
                <p14:nvPr/>
              </p14:nvContentPartPr>
              <p14:xfrm>
                <a:off x="5594492" y="538683"/>
                <a:ext cx="396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39DFA8-1FC6-0AF2-B6EA-4416B79B57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85852" y="529683"/>
                  <a:ext cx="21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234C5A-A66A-0C7D-9FBC-41E1B9DE2172}"/>
                    </a:ext>
                  </a:extLst>
                </p14:cNvPr>
                <p14:cNvContentPartPr/>
                <p14:nvPr/>
              </p14:nvContentPartPr>
              <p14:xfrm>
                <a:off x="5517092" y="543723"/>
                <a:ext cx="224280" cy="4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234C5A-A66A-0C7D-9FBC-41E1B9DE21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08092" y="535083"/>
                  <a:ext cx="241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49312C-82CE-5615-BBD1-9DD7392C9B97}"/>
                    </a:ext>
                  </a:extLst>
                </p14:cNvPr>
                <p14:cNvContentPartPr/>
                <p14:nvPr/>
              </p14:nvContentPartPr>
              <p14:xfrm>
                <a:off x="6023972" y="388203"/>
                <a:ext cx="12240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49312C-82CE-5615-BBD1-9DD7392C9B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4972" y="379203"/>
                  <a:ext cx="14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214C02-738E-47C8-2A18-8E605434F30C}"/>
                    </a:ext>
                  </a:extLst>
                </p14:cNvPr>
                <p14:cNvContentPartPr/>
                <p14:nvPr/>
              </p14:nvContentPartPr>
              <p14:xfrm>
                <a:off x="5994452" y="453363"/>
                <a:ext cx="140760" cy="1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214C02-738E-47C8-2A18-8E605434F3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5812" y="444723"/>
                  <a:ext cx="158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6B311E-0325-12A5-482C-BA70202ED9A5}"/>
              </a:ext>
            </a:extLst>
          </p:cNvPr>
          <p:cNvGrpSpPr/>
          <p:nvPr/>
        </p:nvGrpSpPr>
        <p:grpSpPr>
          <a:xfrm>
            <a:off x="6387212" y="173283"/>
            <a:ext cx="1196640" cy="686160"/>
            <a:chOff x="6387212" y="173283"/>
            <a:chExt cx="119664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AC8360-AA44-7D6D-FBDD-DE2413D67831}"/>
                    </a:ext>
                  </a:extLst>
                </p14:cNvPr>
                <p14:cNvContentPartPr/>
                <p14:nvPr/>
              </p14:nvContentPartPr>
              <p14:xfrm>
                <a:off x="6468572" y="209643"/>
                <a:ext cx="209880" cy="15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AC8360-AA44-7D6D-FBDD-DE2413D678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9932" y="200643"/>
                  <a:ext cx="227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D9C790-F9E7-8F78-F1C1-DE1AC10771C0}"/>
                    </a:ext>
                  </a:extLst>
                </p14:cNvPr>
                <p14:cNvContentPartPr/>
                <p14:nvPr/>
              </p14:nvContentPartPr>
              <p14:xfrm>
                <a:off x="6475772" y="393603"/>
                <a:ext cx="153000" cy="10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D9C790-F9E7-8F78-F1C1-DE1AC10771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66772" y="384603"/>
                  <a:ext cx="170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5CD583-EEA9-CC64-F4B7-4F7FEDE0D935}"/>
                    </a:ext>
                  </a:extLst>
                </p14:cNvPr>
                <p14:cNvContentPartPr/>
                <p14:nvPr/>
              </p14:nvContentPartPr>
              <p14:xfrm>
                <a:off x="6770612" y="314043"/>
                <a:ext cx="47160" cy="11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5CD583-EEA9-CC64-F4B7-4F7FEDE0D9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61612" y="305043"/>
                  <a:ext cx="64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070CA9-9E20-42AB-D163-60E587D8A06D}"/>
                    </a:ext>
                  </a:extLst>
                </p14:cNvPr>
                <p14:cNvContentPartPr/>
                <p14:nvPr/>
              </p14:nvContentPartPr>
              <p14:xfrm>
                <a:off x="6867092" y="259683"/>
                <a:ext cx="30960" cy="18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070CA9-9E20-42AB-D163-60E587D8A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58452" y="251043"/>
                  <a:ext cx="4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057068-12AC-8334-C6EE-34C5BC4FF84F}"/>
                    </a:ext>
                  </a:extLst>
                </p14:cNvPr>
                <p14:cNvContentPartPr/>
                <p14:nvPr/>
              </p14:nvContentPartPr>
              <p14:xfrm>
                <a:off x="6759452" y="265443"/>
                <a:ext cx="214200" cy="7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057068-12AC-8334-C6EE-34C5BC4FF8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50452" y="256803"/>
                  <a:ext cx="231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788E01-56E7-FC19-7916-E0AE98F05DE2}"/>
                    </a:ext>
                  </a:extLst>
                </p14:cNvPr>
                <p14:cNvContentPartPr/>
                <p14:nvPr/>
              </p14:nvContentPartPr>
              <p14:xfrm>
                <a:off x="6387212" y="518163"/>
                <a:ext cx="532440" cy="12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788E01-56E7-FC19-7916-E0AE98F05D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78212" y="509523"/>
                  <a:ext cx="550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0B0CDF-21DD-CA26-0FA3-14EC7589552D}"/>
                    </a:ext>
                  </a:extLst>
                </p14:cNvPr>
                <p14:cNvContentPartPr/>
                <p14:nvPr/>
              </p14:nvContentPartPr>
              <p14:xfrm>
                <a:off x="6589892" y="673323"/>
                <a:ext cx="183240" cy="18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0B0CDF-21DD-CA26-0FA3-14EC758955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1252" y="664683"/>
                  <a:ext cx="200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04A1A7-F145-5974-C3B2-D5B074B6AAB5}"/>
                    </a:ext>
                  </a:extLst>
                </p14:cNvPr>
                <p14:cNvContentPartPr/>
                <p14:nvPr/>
              </p14:nvContentPartPr>
              <p14:xfrm>
                <a:off x="7147892" y="342843"/>
                <a:ext cx="262800" cy="23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04A1A7-F145-5974-C3B2-D5B074B6AA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8892" y="334203"/>
                  <a:ext cx="280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48C355-657D-3C31-F088-2A34AB07ABF5}"/>
                    </a:ext>
                  </a:extLst>
                </p14:cNvPr>
                <p14:cNvContentPartPr/>
                <p14:nvPr/>
              </p14:nvContentPartPr>
              <p14:xfrm>
                <a:off x="7326452" y="557763"/>
                <a:ext cx="212040" cy="135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48C355-657D-3C31-F088-2A34AB07AB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7452" y="549123"/>
                  <a:ext cx="22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783233-EEB8-3842-FAC2-EA0A792C1A1C}"/>
                    </a:ext>
                  </a:extLst>
                </p14:cNvPr>
                <p14:cNvContentPartPr/>
                <p14:nvPr/>
              </p14:nvContentPartPr>
              <p14:xfrm>
                <a:off x="7458932" y="173283"/>
                <a:ext cx="124920" cy="14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783233-EEB8-3842-FAC2-EA0A792C1A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9932" y="164643"/>
                  <a:ext cx="142560" cy="167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C206546-67E8-3DCE-72D7-D2B45FB871F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440047">
            <a:off x="327139" y="1541942"/>
            <a:ext cx="6887186" cy="498170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F66C9DC-EF26-A61E-F540-A6ECCBC5BB6E}"/>
              </a:ext>
            </a:extLst>
          </p:cNvPr>
          <p:cNvGrpSpPr/>
          <p:nvPr/>
        </p:nvGrpSpPr>
        <p:grpSpPr>
          <a:xfrm>
            <a:off x="7556132" y="6339363"/>
            <a:ext cx="620280" cy="138600"/>
            <a:chOff x="7556132" y="6339363"/>
            <a:chExt cx="62028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F0CFB5-7568-B97F-10BC-EC8C8679AD5E}"/>
                    </a:ext>
                  </a:extLst>
                </p14:cNvPr>
                <p14:cNvContentPartPr/>
                <p14:nvPr/>
              </p14:nvContentPartPr>
              <p14:xfrm>
                <a:off x="7556132" y="6371763"/>
                <a:ext cx="221400" cy="90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F0CFB5-7568-B97F-10BC-EC8C8679AD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47492" y="6362763"/>
                  <a:ext cx="239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252A64-F24C-9121-ABEC-CADF07A05703}"/>
                    </a:ext>
                  </a:extLst>
                </p14:cNvPr>
                <p14:cNvContentPartPr/>
                <p14:nvPr/>
              </p14:nvContentPartPr>
              <p14:xfrm>
                <a:off x="7906412" y="6384003"/>
                <a:ext cx="88200" cy="93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252A64-F24C-9121-ABEC-CADF07A057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97772" y="6375003"/>
                  <a:ext cx="10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FA4ECF-788F-B759-FD47-46E6665C80DA}"/>
                    </a:ext>
                  </a:extLst>
                </p14:cNvPr>
                <p14:cNvContentPartPr/>
                <p14:nvPr/>
              </p14:nvContentPartPr>
              <p14:xfrm>
                <a:off x="8024492" y="6339363"/>
                <a:ext cx="151920" cy="76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FA4ECF-788F-B759-FD47-46E6665C80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15852" y="6330363"/>
                  <a:ext cx="1695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368B8C-AB8F-396F-FE06-6300B662B61A}"/>
              </a:ext>
            </a:extLst>
          </p:cNvPr>
          <p:cNvGrpSpPr/>
          <p:nvPr/>
        </p:nvGrpSpPr>
        <p:grpSpPr>
          <a:xfrm>
            <a:off x="8204492" y="140523"/>
            <a:ext cx="3221280" cy="1737720"/>
            <a:chOff x="8204492" y="140523"/>
            <a:chExt cx="3221280" cy="17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25A262-034A-C0C4-AD93-CAFA24CA2F1C}"/>
                    </a:ext>
                  </a:extLst>
                </p14:cNvPr>
                <p14:cNvContentPartPr/>
                <p14:nvPr/>
              </p14:nvContentPartPr>
              <p14:xfrm>
                <a:off x="8489612" y="197403"/>
                <a:ext cx="299160" cy="168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25A262-034A-C0C4-AD93-CAFA24CA2F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80972" y="188763"/>
                  <a:ext cx="31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48D6C7-0141-91CF-D141-CE379ED25B68}"/>
                    </a:ext>
                  </a:extLst>
                </p14:cNvPr>
                <p14:cNvContentPartPr/>
                <p14:nvPr/>
              </p14:nvContentPartPr>
              <p14:xfrm>
                <a:off x="8541452" y="325923"/>
                <a:ext cx="149400" cy="28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48D6C7-0141-91CF-D141-CE379ED25B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32452" y="317283"/>
                  <a:ext cx="16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B28938-4972-52C7-5885-EF63BB718BD1}"/>
                    </a:ext>
                  </a:extLst>
                </p14:cNvPr>
                <p14:cNvContentPartPr/>
                <p14:nvPr/>
              </p14:nvContentPartPr>
              <p14:xfrm>
                <a:off x="8774732" y="180123"/>
                <a:ext cx="708480" cy="40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B28938-4972-52C7-5885-EF63BB718B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5732" y="171123"/>
                  <a:ext cx="726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1F9494-C8E4-0F00-C2A2-37C7A4AB8838}"/>
                    </a:ext>
                  </a:extLst>
                </p14:cNvPr>
                <p14:cNvContentPartPr/>
                <p14:nvPr/>
              </p14:nvContentPartPr>
              <p14:xfrm>
                <a:off x="9222212" y="321603"/>
                <a:ext cx="24516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1F9494-C8E4-0F00-C2A2-37C7A4AB88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13572" y="312963"/>
                  <a:ext cx="26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C1B6E0-EF6C-05F7-AE71-9FBCE5EB8080}"/>
                    </a:ext>
                  </a:extLst>
                </p14:cNvPr>
                <p14:cNvContentPartPr/>
                <p14:nvPr/>
              </p14:nvContentPartPr>
              <p14:xfrm>
                <a:off x="9668972" y="386763"/>
                <a:ext cx="392040" cy="16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C1B6E0-EF6C-05F7-AE71-9FBCE5EB80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59972" y="377763"/>
                  <a:ext cx="40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98974D-9F62-718A-7155-D159FC862BE0}"/>
                    </a:ext>
                  </a:extLst>
                </p14:cNvPr>
                <p14:cNvContentPartPr/>
                <p14:nvPr/>
              </p14:nvContentPartPr>
              <p14:xfrm>
                <a:off x="9839612" y="318723"/>
                <a:ext cx="10800" cy="2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98974D-9F62-718A-7155-D159FC862B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30612" y="309723"/>
                  <a:ext cx="28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864BDD-1B39-57CD-6634-9D0ADD7F8C5F}"/>
                    </a:ext>
                  </a:extLst>
                </p14:cNvPr>
                <p14:cNvContentPartPr/>
                <p14:nvPr/>
              </p14:nvContentPartPr>
              <p14:xfrm>
                <a:off x="10325612" y="140523"/>
                <a:ext cx="589680" cy="436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864BDD-1B39-57CD-6634-9D0ADD7F8C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16612" y="131883"/>
                  <a:ext cx="6073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84F380-489E-466C-E54D-4DF2ADC02803}"/>
                    </a:ext>
                  </a:extLst>
                </p14:cNvPr>
                <p14:cNvContentPartPr/>
                <p14:nvPr/>
              </p14:nvContentPartPr>
              <p14:xfrm>
                <a:off x="10372772" y="371643"/>
                <a:ext cx="304920" cy="1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84F380-489E-466C-E54D-4DF2ADC028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63772" y="362643"/>
                  <a:ext cx="32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154584-64A4-B55D-6DF0-8103AE768391}"/>
                    </a:ext>
                  </a:extLst>
                </p14:cNvPr>
                <p14:cNvContentPartPr/>
                <p14:nvPr/>
              </p14:nvContentPartPr>
              <p14:xfrm>
                <a:off x="8204852" y="746043"/>
                <a:ext cx="1346400" cy="48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154584-64A4-B55D-6DF0-8103AE7683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5852" y="737043"/>
                  <a:ext cx="13640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72EFA0-604F-BA3D-34B3-ED12D00AAFE1}"/>
                    </a:ext>
                  </a:extLst>
                </p14:cNvPr>
                <p14:cNvContentPartPr/>
                <p14:nvPr/>
              </p14:nvContentPartPr>
              <p14:xfrm>
                <a:off x="9333092" y="904083"/>
                <a:ext cx="268920" cy="3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72EFA0-604F-BA3D-34B3-ED12D00AAF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24092" y="895083"/>
                  <a:ext cx="286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55F27E-19F3-21CA-452A-D1D9B6E1EB50}"/>
                    </a:ext>
                  </a:extLst>
                </p14:cNvPr>
                <p14:cNvContentPartPr/>
                <p14:nvPr/>
              </p14:nvContentPartPr>
              <p14:xfrm>
                <a:off x="9767612" y="655323"/>
                <a:ext cx="1658160" cy="61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55F27E-19F3-21CA-452A-D1D9B6E1EB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58972" y="646323"/>
                  <a:ext cx="16758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67214D-7B6C-8788-7A1A-372A1AE9E6C4}"/>
                    </a:ext>
                  </a:extLst>
                </p14:cNvPr>
                <p14:cNvContentPartPr/>
                <p14:nvPr/>
              </p14:nvContentPartPr>
              <p14:xfrm>
                <a:off x="10805132" y="756843"/>
                <a:ext cx="26280" cy="1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67214D-7B6C-8788-7A1A-372A1AE9E6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96132" y="747843"/>
                  <a:ext cx="43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73AF82-CDCC-D532-0AE2-25772104F27D}"/>
                    </a:ext>
                  </a:extLst>
                </p14:cNvPr>
                <p14:cNvContentPartPr/>
                <p14:nvPr/>
              </p14:nvContentPartPr>
              <p14:xfrm>
                <a:off x="8204492" y="1285323"/>
                <a:ext cx="1212120" cy="410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73AF82-CDCC-D532-0AE2-25772104F2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95492" y="1276683"/>
                  <a:ext cx="12297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467F82-D0DE-17A3-DF49-71BF4B29854A}"/>
                    </a:ext>
                  </a:extLst>
                </p14:cNvPr>
                <p14:cNvContentPartPr/>
                <p14:nvPr/>
              </p14:nvContentPartPr>
              <p14:xfrm>
                <a:off x="9796052" y="1359483"/>
                <a:ext cx="314640" cy="39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467F82-D0DE-17A3-DF49-71BF4B2985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87052" y="1350843"/>
                  <a:ext cx="3322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2E1A7F-50F6-F099-F197-8F168E38536A}"/>
                    </a:ext>
                  </a:extLst>
                </p14:cNvPr>
                <p14:cNvContentPartPr/>
                <p14:nvPr/>
              </p14:nvContentPartPr>
              <p14:xfrm>
                <a:off x="10393652" y="1430043"/>
                <a:ext cx="432360" cy="17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2E1A7F-50F6-F099-F197-8F168E3853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85012" y="1421403"/>
                  <a:ext cx="450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F958F0-05AE-61C2-D4C8-62BA2E8C07E2}"/>
                    </a:ext>
                  </a:extLst>
                </p14:cNvPr>
                <p14:cNvContentPartPr/>
                <p14:nvPr/>
              </p14:nvContentPartPr>
              <p14:xfrm>
                <a:off x="10567172" y="1714443"/>
                <a:ext cx="215640" cy="9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F958F0-05AE-61C2-D4C8-62BA2E8C07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58172" y="1705803"/>
                  <a:ext cx="23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227281-48D0-AB30-BFA1-0E9549B3386B}"/>
                    </a:ext>
                  </a:extLst>
                </p14:cNvPr>
                <p14:cNvContentPartPr/>
                <p14:nvPr/>
              </p14:nvContentPartPr>
              <p14:xfrm>
                <a:off x="11119772" y="1700043"/>
                <a:ext cx="79920" cy="178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227281-48D0-AB30-BFA1-0E9549B338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10772" y="1691043"/>
                  <a:ext cx="975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0C18AE-8BAC-9E3E-0B68-F7B698A5730E}"/>
              </a:ext>
            </a:extLst>
          </p:cNvPr>
          <p:cNvGrpSpPr/>
          <p:nvPr/>
        </p:nvGrpSpPr>
        <p:grpSpPr>
          <a:xfrm>
            <a:off x="8242292" y="1975443"/>
            <a:ext cx="1081440" cy="483120"/>
            <a:chOff x="8242292" y="1975443"/>
            <a:chExt cx="10814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7452E7-E5F7-E68E-970B-1034BEE52981}"/>
                    </a:ext>
                  </a:extLst>
                </p14:cNvPr>
                <p14:cNvContentPartPr/>
                <p14:nvPr/>
              </p14:nvContentPartPr>
              <p14:xfrm>
                <a:off x="8242292" y="1975443"/>
                <a:ext cx="1081440" cy="48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7452E7-E5F7-E68E-970B-1034BEE529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33292" y="1966803"/>
                  <a:ext cx="10990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5560A9-7FCF-5658-06E8-4721231FD04E}"/>
                    </a:ext>
                  </a:extLst>
                </p14:cNvPr>
                <p14:cNvContentPartPr/>
                <p14:nvPr/>
              </p14:nvContentPartPr>
              <p14:xfrm>
                <a:off x="9044012" y="2174523"/>
                <a:ext cx="20880" cy="3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5560A9-7FCF-5658-06E8-4721231FD0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35012" y="2165883"/>
                  <a:ext cx="385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4D0B6CF-73F7-08A2-15F6-DB724BD02894}"/>
                  </a:ext>
                </a:extLst>
              </p14:cNvPr>
              <p14:cNvContentPartPr/>
              <p14:nvPr/>
            </p14:nvContentPartPr>
            <p14:xfrm>
              <a:off x="9685892" y="2250483"/>
              <a:ext cx="1370880" cy="155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4D0B6CF-73F7-08A2-15F6-DB724BD0289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6892" y="2241843"/>
                <a:ext cx="1388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FA8D446-6BCC-75B5-43E3-9AA736ED21CD}"/>
                  </a:ext>
                </a:extLst>
              </p14:cNvPr>
              <p14:cNvContentPartPr/>
              <p14:nvPr/>
            </p14:nvContentPartPr>
            <p14:xfrm>
              <a:off x="8193332" y="2607243"/>
              <a:ext cx="928080" cy="416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FA8D446-6BCC-75B5-43E3-9AA736ED21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84332" y="2598603"/>
                <a:ext cx="94572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CA932E2-D9D8-424D-2F3A-A6575ED8A80C}"/>
              </a:ext>
            </a:extLst>
          </p:cNvPr>
          <p:cNvGrpSpPr/>
          <p:nvPr/>
        </p:nvGrpSpPr>
        <p:grpSpPr>
          <a:xfrm>
            <a:off x="7089212" y="3407883"/>
            <a:ext cx="4001400" cy="455040"/>
            <a:chOff x="7089212" y="3407883"/>
            <a:chExt cx="40014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5F6951-0A54-F9E4-F180-FAD282CBC423}"/>
                    </a:ext>
                  </a:extLst>
                </p14:cNvPr>
                <p14:cNvContentPartPr/>
                <p14:nvPr/>
              </p14:nvContentPartPr>
              <p14:xfrm>
                <a:off x="7089212" y="3470883"/>
                <a:ext cx="1110600" cy="34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5F6951-0A54-F9E4-F180-FAD282CBC4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80212" y="3462243"/>
                  <a:ext cx="1128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1A4DA1-0365-19D0-0DF5-B5347F34F89D}"/>
                    </a:ext>
                  </a:extLst>
                </p14:cNvPr>
                <p14:cNvContentPartPr/>
                <p14:nvPr/>
              </p14:nvContentPartPr>
              <p14:xfrm>
                <a:off x="7985972" y="3605163"/>
                <a:ext cx="214920" cy="38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1A4DA1-0365-19D0-0DF5-B5347F34F8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77332" y="3596163"/>
                  <a:ext cx="232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FA09BE7-FA4A-73C5-3A71-1A79E1CF6E40}"/>
                    </a:ext>
                  </a:extLst>
                </p14:cNvPr>
                <p14:cNvContentPartPr/>
                <p14:nvPr/>
              </p14:nvContentPartPr>
              <p14:xfrm>
                <a:off x="8079212" y="3475203"/>
                <a:ext cx="1168920" cy="352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FA09BE7-FA4A-73C5-3A71-1A79E1CF6E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70572" y="3466203"/>
                  <a:ext cx="1186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3CB9CB-09DF-1AC8-058E-01453E4995AB}"/>
                    </a:ext>
                  </a:extLst>
                </p14:cNvPr>
                <p14:cNvContentPartPr/>
                <p14:nvPr/>
              </p14:nvContentPartPr>
              <p14:xfrm>
                <a:off x="9021332" y="3600123"/>
                <a:ext cx="38520" cy="1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3CB9CB-09DF-1AC8-058E-01453E4995A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2332" y="3591483"/>
                  <a:ext cx="56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018026-DC3B-655C-CD8F-AE8F1EB1A094}"/>
                    </a:ext>
                  </a:extLst>
                </p14:cNvPr>
                <p14:cNvContentPartPr/>
                <p14:nvPr/>
              </p14:nvContentPartPr>
              <p14:xfrm>
                <a:off x="8757092" y="3595803"/>
                <a:ext cx="27000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018026-DC3B-655C-CD8F-AE8F1EB1A0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48092" y="3586803"/>
                  <a:ext cx="287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8EB114-6CD7-7923-263D-8B8FFB9C9CE6}"/>
                    </a:ext>
                  </a:extLst>
                </p14:cNvPr>
                <p14:cNvContentPartPr/>
                <p14:nvPr/>
              </p14:nvContentPartPr>
              <p14:xfrm>
                <a:off x="8361452" y="3497523"/>
                <a:ext cx="282240" cy="12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8EB114-6CD7-7923-263D-8B8FFB9C9C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52812" y="3488523"/>
                  <a:ext cx="29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7D367F-6440-FD63-3D04-0914698C6EF3}"/>
                    </a:ext>
                  </a:extLst>
                </p14:cNvPr>
                <p14:cNvContentPartPr/>
                <p14:nvPr/>
              </p14:nvContentPartPr>
              <p14:xfrm>
                <a:off x="9458372" y="3407883"/>
                <a:ext cx="595080" cy="426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7D367F-6440-FD63-3D04-0914698C6E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49372" y="3398883"/>
                  <a:ext cx="6127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E2E260-C372-945E-A6BF-D48C2C152E51}"/>
                    </a:ext>
                  </a:extLst>
                </p14:cNvPr>
                <p14:cNvContentPartPr/>
                <p14:nvPr/>
              </p14:nvContentPartPr>
              <p14:xfrm>
                <a:off x="10088372" y="3730803"/>
                <a:ext cx="1002240" cy="13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E2E260-C372-945E-A6BF-D48C2C152E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79372" y="3722163"/>
                  <a:ext cx="101988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F73BF46-FB7B-B60F-2C98-C24BC60369F7}"/>
                  </a:ext>
                </a:extLst>
              </p14:cNvPr>
              <p14:cNvContentPartPr/>
              <p14:nvPr/>
            </p14:nvContentPartPr>
            <p14:xfrm>
              <a:off x="7125212" y="4117803"/>
              <a:ext cx="501480" cy="211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F73BF46-FB7B-B60F-2C98-C24BC60369F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16212" y="4108803"/>
                <a:ext cx="5191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E63B4B0-3928-6F87-E92B-82C60A05F953}"/>
              </a:ext>
            </a:extLst>
          </p:cNvPr>
          <p:cNvGrpSpPr/>
          <p:nvPr/>
        </p:nvGrpSpPr>
        <p:grpSpPr>
          <a:xfrm>
            <a:off x="7688252" y="4026003"/>
            <a:ext cx="2310480" cy="338040"/>
            <a:chOff x="7688252" y="4026003"/>
            <a:chExt cx="23104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BE0AE3-1545-82BB-040F-24CA5E8257C3}"/>
                    </a:ext>
                  </a:extLst>
                </p14:cNvPr>
                <p14:cNvContentPartPr/>
                <p14:nvPr/>
              </p14:nvContentPartPr>
              <p14:xfrm>
                <a:off x="7688252" y="4037163"/>
                <a:ext cx="1009800" cy="326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BE0AE3-1545-82BB-040F-24CA5E8257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79252" y="4028523"/>
                  <a:ext cx="1027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07D72F7-544F-B479-62C6-04780EEE61DB}"/>
                    </a:ext>
                  </a:extLst>
                </p14:cNvPr>
                <p14:cNvContentPartPr/>
                <p14:nvPr/>
              </p14:nvContentPartPr>
              <p14:xfrm>
                <a:off x="8457932" y="4100523"/>
                <a:ext cx="4752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07D72F7-544F-B479-62C6-04780EEE61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48932" y="4091523"/>
                  <a:ext cx="6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C8E5A6-3F2A-CF63-3593-3F45C4404C12}"/>
                    </a:ext>
                  </a:extLst>
                </p14:cNvPr>
                <p14:cNvContentPartPr/>
                <p14:nvPr/>
              </p14:nvContentPartPr>
              <p14:xfrm>
                <a:off x="9015932" y="4026003"/>
                <a:ext cx="982800" cy="33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C8E5A6-3F2A-CF63-3593-3F45C4404C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06932" y="4017363"/>
                  <a:ext cx="100044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C43E1F8-2EB4-605B-A447-6AAE97B5E32C}"/>
              </a:ext>
            </a:extLst>
          </p:cNvPr>
          <p:cNvGrpSpPr/>
          <p:nvPr/>
        </p:nvGrpSpPr>
        <p:grpSpPr>
          <a:xfrm>
            <a:off x="10430732" y="4098003"/>
            <a:ext cx="1640880" cy="412920"/>
            <a:chOff x="10430732" y="4098003"/>
            <a:chExt cx="16408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4CFA81-6EF0-AC01-3AFC-43DF59D5FC75}"/>
                    </a:ext>
                  </a:extLst>
                </p14:cNvPr>
                <p14:cNvContentPartPr/>
                <p14:nvPr/>
              </p14:nvContentPartPr>
              <p14:xfrm>
                <a:off x="10430732" y="4098003"/>
                <a:ext cx="191160" cy="28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4CFA81-6EF0-AC01-3AFC-43DF59D5FC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22092" y="4089003"/>
                  <a:ext cx="2088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BE3F41-C20A-E86F-E338-4DA255C90B30}"/>
                    </a:ext>
                  </a:extLst>
                </p14:cNvPr>
                <p14:cNvContentPartPr/>
                <p14:nvPr/>
              </p14:nvContentPartPr>
              <p14:xfrm>
                <a:off x="10704332" y="4240563"/>
                <a:ext cx="322920" cy="162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BE3F41-C20A-E86F-E338-4DA255C90B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95332" y="4231923"/>
                  <a:ext cx="340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2D4DB8-DDB7-1097-A79E-9B45CB5726A6}"/>
                    </a:ext>
                  </a:extLst>
                </p14:cNvPr>
                <p14:cNvContentPartPr/>
                <p14:nvPr/>
              </p14:nvContentPartPr>
              <p14:xfrm>
                <a:off x="11084852" y="4314723"/>
                <a:ext cx="313200" cy="10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2D4DB8-DDB7-1097-A79E-9B45CB5726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75852" y="4305723"/>
                  <a:ext cx="33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6E1529-D485-80E7-83A4-C0ED007A3AE5}"/>
                    </a:ext>
                  </a:extLst>
                </p14:cNvPr>
                <p14:cNvContentPartPr/>
                <p14:nvPr/>
              </p14:nvContentPartPr>
              <p14:xfrm>
                <a:off x="11490212" y="4306803"/>
                <a:ext cx="226440" cy="134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6E1529-D485-80E7-83A4-C0ED007A3A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81212" y="4297803"/>
                  <a:ext cx="244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5895E4-FD60-01B1-9E47-292E6DD89D05}"/>
                    </a:ext>
                  </a:extLst>
                </p14:cNvPr>
                <p14:cNvContentPartPr/>
                <p14:nvPr/>
              </p14:nvContentPartPr>
              <p14:xfrm>
                <a:off x="11777492" y="4350723"/>
                <a:ext cx="159840" cy="16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5895E4-FD60-01B1-9E47-292E6DD89D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68492" y="4342083"/>
                  <a:ext cx="17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263357-0785-F12B-4EEA-7961FA5F1E2E}"/>
                    </a:ext>
                  </a:extLst>
                </p14:cNvPr>
                <p14:cNvContentPartPr/>
                <p14:nvPr/>
              </p14:nvContentPartPr>
              <p14:xfrm>
                <a:off x="11981612" y="4153803"/>
                <a:ext cx="90000" cy="15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263357-0785-F12B-4EEA-7961FA5F1E2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972612" y="4144803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C5ABC6-721E-9915-5392-D972DA949587}"/>
              </a:ext>
            </a:extLst>
          </p:cNvPr>
          <p:cNvGrpSpPr/>
          <p:nvPr/>
        </p:nvGrpSpPr>
        <p:grpSpPr>
          <a:xfrm>
            <a:off x="7349492" y="4623243"/>
            <a:ext cx="826200" cy="262080"/>
            <a:chOff x="7349492" y="4623243"/>
            <a:chExt cx="82620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9990D24-9101-3273-00F6-E61A75388CB7}"/>
                    </a:ext>
                  </a:extLst>
                </p14:cNvPr>
                <p14:cNvContentPartPr/>
                <p14:nvPr/>
              </p14:nvContentPartPr>
              <p14:xfrm>
                <a:off x="7349492" y="4623243"/>
                <a:ext cx="286560" cy="25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9990D24-9101-3273-00F6-E61A75388C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40492" y="4614243"/>
                  <a:ext cx="304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E864D1-A8A3-2DFD-89CC-16B6A6BD25D0}"/>
                    </a:ext>
                  </a:extLst>
                </p14:cNvPr>
                <p14:cNvContentPartPr/>
                <p14:nvPr/>
              </p14:nvContentPartPr>
              <p14:xfrm>
                <a:off x="7710932" y="4784163"/>
                <a:ext cx="26640" cy="97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E864D1-A8A3-2DFD-89CC-16B6A6BD25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01932" y="4775523"/>
                  <a:ext cx="44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CC52BA-5B72-F91E-3683-A8AFEEC07A0B}"/>
                    </a:ext>
                  </a:extLst>
                </p14:cNvPr>
                <p14:cNvContentPartPr/>
                <p14:nvPr/>
              </p14:nvContentPartPr>
              <p14:xfrm>
                <a:off x="7793372" y="4646643"/>
                <a:ext cx="30240" cy="3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CC52BA-5B72-F91E-3683-A8AFEEC07A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84732" y="4637643"/>
                  <a:ext cx="47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242A4C4-4637-CB6E-56F4-A68639CA9CBC}"/>
                    </a:ext>
                  </a:extLst>
                </p14:cNvPr>
                <p14:cNvContentPartPr/>
                <p14:nvPr/>
              </p14:nvContentPartPr>
              <p14:xfrm>
                <a:off x="7876172" y="4799643"/>
                <a:ext cx="299520" cy="85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242A4C4-4637-CB6E-56F4-A68639CA9C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67172" y="4790643"/>
                  <a:ext cx="317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C46E7E-C58A-1E1D-93D4-7E872F835AC9}"/>
              </a:ext>
            </a:extLst>
          </p:cNvPr>
          <p:cNvGrpSpPr/>
          <p:nvPr/>
        </p:nvGrpSpPr>
        <p:grpSpPr>
          <a:xfrm>
            <a:off x="9024572" y="4644483"/>
            <a:ext cx="1657080" cy="448200"/>
            <a:chOff x="9024572" y="4644483"/>
            <a:chExt cx="165708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E7AA24-7E3D-9F23-E1FC-EDC7BF4B8899}"/>
                    </a:ext>
                  </a:extLst>
                </p14:cNvPr>
                <p14:cNvContentPartPr/>
                <p14:nvPr/>
              </p14:nvContentPartPr>
              <p14:xfrm>
                <a:off x="9536492" y="4644483"/>
                <a:ext cx="194760" cy="21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E7AA24-7E3D-9F23-E1FC-EDC7BF4B88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27492" y="4635843"/>
                  <a:ext cx="21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6A46C3C-A72C-5034-B228-8920E4CFE45E}"/>
                    </a:ext>
                  </a:extLst>
                </p14:cNvPr>
                <p14:cNvContentPartPr/>
                <p14:nvPr/>
              </p14:nvContentPartPr>
              <p14:xfrm>
                <a:off x="9503012" y="4756443"/>
                <a:ext cx="206280" cy="9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6A46C3C-A72C-5034-B228-8920E4CFE4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94012" y="4747443"/>
                  <a:ext cx="223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0DF4A9-0557-ECF6-33DB-EF98B95FC2D2}"/>
                    </a:ext>
                  </a:extLst>
                </p14:cNvPr>
                <p14:cNvContentPartPr/>
                <p14:nvPr/>
              </p14:nvContentPartPr>
              <p14:xfrm>
                <a:off x="9522812" y="4806123"/>
                <a:ext cx="259560" cy="1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0DF4A9-0557-ECF6-33DB-EF98B95FC2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13812" y="4797483"/>
                  <a:ext cx="27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122811-8F0F-9FF1-02AD-DFA5AB7F3171}"/>
                    </a:ext>
                  </a:extLst>
                </p14:cNvPr>
                <p14:cNvContentPartPr/>
                <p14:nvPr/>
              </p14:nvContentPartPr>
              <p14:xfrm>
                <a:off x="9585812" y="4665003"/>
                <a:ext cx="23040" cy="23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122811-8F0F-9FF1-02AD-DFA5AB7F317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77172" y="4656363"/>
                  <a:ext cx="40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DD3F4A-34E1-32AA-5C1A-FC32D0363E83}"/>
                    </a:ext>
                  </a:extLst>
                </p14:cNvPr>
                <p14:cNvContentPartPr/>
                <p14:nvPr/>
              </p14:nvContentPartPr>
              <p14:xfrm>
                <a:off x="9944372" y="4900803"/>
                <a:ext cx="207360" cy="3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DD3F4A-34E1-32AA-5C1A-FC32D0363E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35372" y="4891803"/>
                  <a:ext cx="22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7AB756-A089-6C01-6E93-8E54A7B87751}"/>
                    </a:ext>
                  </a:extLst>
                </p14:cNvPr>
                <p14:cNvContentPartPr/>
                <p14:nvPr/>
              </p14:nvContentPartPr>
              <p14:xfrm>
                <a:off x="9900812" y="4990803"/>
                <a:ext cx="219240" cy="2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7AB756-A089-6C01-6E93-8E54A7B877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92172" y="4981803"/>
                  <a:ext cx="236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2E5AD4-7CC8-802B-F8D5-1793A9243383}"/>
                    </a:ext>
                  </a:extLst>
                </p14:cNvPr>
                <p14:cNvContentPartPr/>
                <p14:nvPr/>
              </p14:nvContentPartPr>
              <p14:xfrm>
                <a:off x="9869132" y="5076843"/>
                <a:ext cx="29052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2E5AD4-7CC8-802B-F8D5-1793A92433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60492" y="5068203"/>
                  <a:ext cx="30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FED462-62EA-FA2F-B708-1C7DFE3E41B4}"/>
                    </a:ext>
                  </a:extLst>
                </p14:cNvPr>
                <p14:cNvContentPartPr/>
                <p14:nvPr/>
              </p14:nvContentPartPr>
              <p14:xfrm>
                <a:off x="10439372" y="4888923"/>
                <a:ext cx="47520" cy="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FED462-62EA-FA2F-B708-1C7DFE3E41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30372" y="4879923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CBC278-BF4B-F46C-64A3-1EB8F15122AF}"/>
                    </a:ext>
                  </a:extLst>
                </p14:cNvPr>
                <p14:cNvContentPartPr/>
                <p14:nvPr/>
              </p14:nvContentPartPr>
              <p14:xfrm>
                <a:off x="9024572" y="4826643"/>
                <a:ext cx="325800" cy="247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CBC278-BF4B-F46C-64A3-1EB8F15122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15572" y="4818003"/>
                  <a:ext cx="34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F5D714-CBF5-1E67-E9C5-DFD3A176BA92}"/>
                    </a:ext>
                  </a:extLst>
                </p14:cNvPr>
                <p14:cNvContentPartPr/>
                <p14:nvPr/>
              </p14:nvContentPartPr>
              <p14:xfrm>
                <a:off x="10373492" y="4870563"/>
                <a:ext cx="308160" cy="21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F5D714-CBF5-1E67-E9C5-DFD3A176BA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64492" y="4861563"/>
                  <a:ext cx="3258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D1A68BC-3DC6-6942-DB77-607507A24C3F}"/>
                  </a:ext>
                </a:extLst>
              </p14:cNvPr>
              <p14:cNvContentPartPr/>
              <p14:nvPr/>
            </p14:nvContentPartPr>
            <p14:xfrm>
              <a:off x="10432172" y="5133723"/>
              <a:ext cx="238320" cy="182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D1A68BC-3DC6-6942-DB77-607507A24C3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423172" y="5124723"/>
                <a:ext cx="25596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9A7A2E0-2882-C563-69A6-DC7BA6D45FBD}"/>
              </a:ext>
            </a:extLst>
          </p:cNvPr>
          <p:cNvGrpSpPr/>
          <p:nvPr/>
        </p:nvGrpSpPr>
        <p:grpSpPr>
          <a:xfrm>
            <a:off x="10747532" y="4721883"/>
            <a:ext cx="298800" cy="193680"/>
            <a:chOff x="10747532" y="4721883"/>
            <a:chExt cx="29880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FB312C-9C39-6A26-228D-F1BA701E7006}"/>
                    </a:ext>
                  </a:extLst>
                </p14:cNvPr>
                <p14:cNvContentPartPr/>
                <p14:nvPr/>
              </p14:nvContentPartPr>
              <p14:xfrm>
                <a:off x="10872812" y="4722243"/>
                <a:ext cx="37080" cy="157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FB312C-9C39-6A26-228D-F1BA701E700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4172" y="4713603"/>
                  <a:ext cx="54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8671B2-799A-1DBF-239B-724CB3627BF1}"/>
                    </a:ext>
                  </a:extLst>
                </p14:cNvPr>
                <p14:cNvContentPartPr/>
                <p14:nvPr/>
              </p14:nvContentPartPr>
              <p14:xfrm>
                <a:off x="10815212" y="4748523"/>
                <a:ext cx="231120" cy="10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8671B2-799A-1DBF-239B-724CB3627BF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06212" y="4739883"/>
                  <a:ext cx="24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74A6A1-7FCF-3A16-48E2-7C263248BCA9}"/>
                    </a:ext>
                  </a:extLst>
                </p14:cNvPr>
                <p14:cNvContentPartPr/>
                <p14:nvPr/>
              </p14:nvContentPartPr>
              <p14:xfrm>
                <a:off x="10747532" y="4793883"/>
                <a:ext cx="263520" cy="60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74A6A1-7FCF-3A16-48E2-7C263248BC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38532" y="4785243"/>
                  <a:ext cx="28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D5261F-B81E-233F-3DFB-F888517AC7F8}"/>
                    </a:ext>
                  </a:extLst>
                </p14:cNvPr>
                <p14:cNvContentPartPr/>
                <p14:nvPr/>
              </p14:nvContentPartPr>
              <p14:xfrm>
                <a:off x="10879652" y="4721883"/>
                <a:ext cx="67320" cy="19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D5261F-B81E-233F-3DFB-F888517AC7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71012" y="4712883"/>
                  <a:ext cx="849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B4AC29-CF30-CAFE-7C5F-028C55C6E9F9}"/>
              </a:ext>
            </a:extLst>
          </p:cNvPr>
          <p:cNvGrpSpPr/>
          <p:nvPr/>
        </p:nvGrpSpPr>
        <p:grpSpPr>
          <a:xfrm>
            <a:off x="9600932" y="2618043"/>
            <a:ext cx="2252160" cy="420120"/>
            <a:chOff x="9600932" y="2618043"/>
            <a:chExt cx="22521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071228-EED3-E39F-C06D-2E108E8A3A81}"/>
                    </a:ext>
                  </a:extLst>
                </p14:cNvPr>
                <p14:cNvContentPartPr/>
                <p14:nvPr/>
              </p14:nvContentPartPr>
              <p14:xfrm>
                <a:off x="9600932" y="2736123"/>
                <a:ext cx="251280" cy="29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071228-EED3-E39F-C06D-2E108E8A3A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92292" y="2727483"/>
                  <a:ext cx="268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C3A859-755F-693E-4B9A-5262CD797062}"/>
                    </a:ext>
                  </a:extLst>
                </p14:cNvPr>
                <p14:cNvContentPartPr/>
                <p14:nvPr/>
              </p14:nvContentPartPr>
              <p14:xfrm>
                <a:off x="9906212" y="2832603"/>
                <a:ext cx="291960" cy="19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C3A859-755F-693E-4B9A-5262CD7970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97212" y="2823603"/>
                  <a:ext cx="30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44E41D-1F12-E8F4-D8BA-568D97165A1F}"/>
                    </a:ext>
                  </a:extLst>
                </p14:cNvPr>
                <p14:cNvContentPartPr/>
                <p14:nvPr/>
              </p14:nvContentPartPr>
              <p14:xfrm>
                <a:off x="10389332" y="2779683"/>
                <a:ext cx="226080" cy="25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44E41D-1F12-E8F4-D8BA-568D97165A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80692" y="2771043"/>
                  <a:ext cx="243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0D8BA2-0CAE-4E3E-67CD-7D594318F54A}"/>
                    </a:ext>
                  </a:extLst>
                </p14:cNvPr>
                <p14:cNvContentPartPr/>
                <p14:nvPr/>
              </p14:nvContentPartPr>
              <p14:xfrm>
                <a:off x="10669772" y="2793003"/>
                <a:ext cx="207360" cy="24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0D8BA2-0CAE-4E3E-67CD-7D594318F5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60772" y="2784363"/>
                  <a:ext cx="225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4C7458-3183-8AF6-5FB0-28F31E545EC3}"/>
                    </a:ext>
                  </a:extLst>
                </p14:cNvPr>
                <p14:cNvContentPartPr/>
                <p14:nvPr/>
              </p14:nvContentPartPr>
              <p14:xfrm>
                <a:off x="11051372" y="2784003"/>
                <a:ext cx="213480" cy="21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4C7458-3183-8AF6-5FB0-28F31E545E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42372" y="2775003"/>
                  <a:ext cx="231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2A7735-8600-C97C-98ED-86AB9B6F366C}"/>
                    </a:ext>
                  </a:extLst>
                </p14:cNvPr>
                <p14:cNvContentPartPr/>
                <p14:nvPr/>
              </p14:nvContentPartPr>
              <p14:xfrm>
                <a:off x="11444132" y="2808483"/>
                <a:ext cx="194760" cy="22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2A7735-8600-C97C-98ED-86AB9B6F366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35492" y="2799483"/>
                  <a:ext cx="21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A4F1CE-6D87-4943-1F12-583D2490520E}"/>
                    </a:ext>
                  </a:extLst>
                </p14:cNvPr>
                <p14:cNvContentPartPr/>
                <p14:nvPr/>
              </p14:nvContentPartPr>
              <p14:xfrm>
                <a:off x="11682452" y="2651163"/>
                <a:ext cx="170640" cy="136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A4F1CE-6D87-4943-1F12-583D249052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73812" y="2642163"/>
                  <a:ext cx="188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C345429-D58C-976F-C263-950C8B493A5C}"/>
                    </a:ext>
                  </a:extLst>
                </p14:cNvPr>
                <p14:cNvContentPartPr/>
                <p14:nvPr/>
              </p14:nvContentPartPr>
              <p14:xfrm>
                <a:off x="10285292" y="2668443"/>
                <a:ext cx="110520" cy="124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C345429-D58C-976F-C263-950C8B493A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76652" y="2659803"/>
                  <a:ext cx="12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A3AD0F-769A-0DDF-FA49-8236BC9E1452}"/>
                    </a:ext>
                  </a:extLst>
                </p14:cNvPr>
                <p14:cNvContentPartPr/>
                <p14:nvPr/>
              </p14:nvContentPartPr>
              <p14:xfrm>
                <a:off x="10300772" y="2677803"/>
                <a:ext cx="128160" cy="111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A3AD0F-769A-0DDF-FA49-8236BC9E14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92132" y="2668803"/>
                  <a:ext cx="145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E11FEE-ED1B-0167-CD58-793ED5D4F38A}"/>
                    </a:ext>
                  </a:extLst>
                </p14:cNvPr>
                <p14:cNvContentPartPr/>
                <p14:nvPr/>
              </p14:nvContentPartPr>
              <p14:xfrm>
                <a:off x="10364492" y="2618043"/>
                <a:ext cx="31320" cy="17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E11FEE-ED1B-0167-CD58-793ED5D4F38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55492" y="2609403"/>
                  <a:ext cx="48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A20A22-BA35-8B1A-1927-123AB4B3FBE3}"/>
                    </a:ext>
                  </a:extLst>
                </p14:cNvPr>
                <p14:cNvContentPartPr/>
                <p14:nvPr/>
              </p14:nvContentPartPr>
              <p14:xfrm>
                <a:off x="10273772" y="2725683"/>
                <a:ext cx="270360" cy="3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A20A22-BA35-8B1A-1927-123AB4B3FB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65132" y="2716683"/>
                  <a:ext cx="2880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8602A53-E706-596B-5DAD-A0E28CDC183E}"/>
              </a:ext>
            </a:extLst>
          </p:cNvPr>
          <p:cNvGrpSpPr/>
          <p:nvPr/>
        </p:nvGrpSpPr>
        <p:grpSpPr>
          <a:xfrm>
            <a:off x="7186052" y="4990803"/>
            <a:ext cx="1534320" cy="387000"/>
            <a:chOff x="7186052" y="4990803"/>
            <a:chExt cx="153432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2E22F3-1D73-0B3E-8EEC-603E1228DBB0}"/>
                    </a:ext>
                  </a:extLst>
                </p14:cNvPr>
                <p14:cNvContentPartPr/>
                <p14:nvPr/>
              </p14:nvContentPartPr>
              <p14:xfrm>
                <a:off x="7186052" y="5039043"/>
                <a:ext cx="210960" cy="25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2E22F3-1D73-0B3E-8EEC-603E1228DBB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77052" y="5030403"/>
                  <a:ext cx="228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E40BC71-4269-224F-0A55-9D9FC8FFA8F3}"/>
                    </a:ext>
                  </a:extLst>
                </p14:cNvPr>
                <p14:cNvContentPartPr/>
                <p14:nvPr/>
              </p14:nvContentPartPr>
              <p14:xfrm>
                <a:off x="7454252" y="5149923"/>
                <a:ext cx="262800" cy="20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E40BC71-4269-224F-0A55-9D9FC8FFA8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5252" y="5141283"/>
                  <a:ext cx="280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08DA52-D85B-1E48-0607-CA4EF5AB90E0}"/>
                    </a:ext>
                  </a:extLst>
                </p14:cNvPr>
                <p14:cNvContentPartPr/>
                <p14:nvPr/>
              </p14:nvContentPartPr>
              <p14:xfrm>
                <a:off x="7765652" y="5166483"/>
                <a:ext cx="227160" cy="156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08DA52-D85B-1E48-0607-CA4EF5AB90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56652" y="5157843"/>
                  <a:ext cx="24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64AC56-3BFD-EA98-57A9-47DDC4084002}"/>
                    </a:ext>
                  </a:extLst>
                </p14:cNvPr>
                <p14:cNvContentPartPr/>
                <p14:nvPr/>
              </p14:nvContentPartPr>
              <p14:xfrm>
                <a:off x="8095052" y="5139123"/>
                <a:ext cx="204120" cy="20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64AC56-3BFD-EA98-57A9-47DDC408400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86412" y="5130123"/>
                  <a:ext cx="221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A84230-19EC-DA45-FBE2-C3A2CFD0BD9B}"/>
                    </a:ext>
                  </a:extLst>
                </p14:cNvPr>
                <p14:cNvContentPartPr/>
                <p14:nvPr/>
              </p14:nvContentPartPr>
              <p14:xfrm>
                <a:off x="8437052" y="5239563"/>
                <a:ext cx="9756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A84230-19EC-DA45-FBE2-C3A2CFD0BD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28052" y="5230563"/>
                  <a:ext cx="115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FEA69D7-B0CB-AE00-CB77-7F60D0611D90}"/>
                    </a:ext>
                  </a:extLst>
                </p14:cNvPr>
                <p14:cNvContentPartPr/>
                <p14:nvPr/>
              </p14:nvContentPartPr>
              <p14:xfrm>
                <a:off x="8569532" y="5100243"/>
                <a:ext cx="150840" cy="10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FEA69D7-B0CB-AE00-CB77-7F60D0611D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60892" y="5091243"/>
                  <a:ext cx="168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8E5654B-FD2F-B4DD-9834-7337CABB2D0A}"/>
                    </a:ext>
                  </a:extLst>
                </p14:cNvPr>
                <p14:cNvContentPartPr/>
                <p14:nvPr/>
              </p14:nvContentPartPr>
              <p14:xfrm>
                <a:off x="7726052" y="5055963"/>
                <a:ext cx="68040" cy="72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8E5654B-FD2F-B4DD-9834-7337CABB2D0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17052" y="5047323"/>
                  <a:ext cx="85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03FCB2-63BA-4A3A-4A8F-7FD50676AB73}"/>
                    </a:ext>
                  </a:extLst>
                </p14:cNvPr>
                <p14:cNvContentPartPr/>
                <p14:nvPr/>
              </p14:nvContentPartPr>
              <p14:xfrm>
                <a:off x="7726772" y="5019243"/>
                <a:ext cx="131400" cy="104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03FCB2-63BA-4A3A-4A8F-7FD50676AB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18132" y="5010603"/>
                  <a:ext cx="149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BE77CB-92BB-2D26-813C-7F026FF18969}"/>
                    </a:ext>
                  </a:extLst>
                </p14:cNvPr>
                <p14:cNvContentPartPr/>
                <p14:nvPr/>
              </p14:nvContentPartPr>
              <p14:xfrm>
                <a:off x="7747292" y="4990803"/>
                <a:ext cx="16560" cy="157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BE77CB-92BB-2D26-813C-7F026FF189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38652" y="4982163"/>
                  <a:ext cx="34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8FCE100-6842-B188-9CA4-9E82D17C84C9}"/>
                    </a:ext>
                  </a:extLst>
                </p14:cNvPr>
                <p14:cNvContentPartPr/>
                <p14:nvPr/>
              </p14:nvContentPartPr>
              <p14:xfrm>
                <a:off x="7676372" y="5088003"/>
                <a:ext cx="125640" cy="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8FCE100-6842-B188-9CA4-9E82D17C84C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67732" y="5079003"/>
                  <a:ext cx="1432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A2F3951-B11C-4B54-5906-1DCF6DF55256}"/>
              </a:ext>
            </a:extLst>
          </p:cNvPr>
          <p:cNvGrpSpPr/>
          <p:nvPr/>
        </p:nvGrpSpPr>
        <p:grpSpPr>
          <a:xfrm>
            <a:off x="7363172" y="5843283"/>
            <a:ext cx="849960" cy="392040"/>
            <a:chOff x="7363172" y="5843283"/>
            <a:chExt cx="8499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9A1CCB-CEF6-6E3A-9039-CAB4A900CC7F}"/>
                    </a:ext>
                  </a:extLst>
                </p14:cNvPr>
                <p14:cNvContentPartPr/>
                <p14:nvPr/>
              </p14:nvContentPartPr>
              <p14:xfrm>
                <a:off x="7387652" y="6108963"/>
                <a:ext cx="138600" cy="2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9A1CCB-CEF6-6E3A-9039-CAB4A900CC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78652" y="6100323"/>
                  <a:ext cx="156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531DC2-3312-DDDA-7438-3B1C7254B513}"/>
                    </a:ext>
                  </a:extLst>
                </p14:cNvPr>
                <p14:cNvContentPartPr/>
                <p14:nvPr/>
              </p14:nvContentPartPr>
              <p14:xfrm>
                <a:off x="7363172" y="6170883"/>
                <a:ext cx="166320" cy="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531DC2-3312-DDDA-7438-3B1C7254B5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54172" y="6162243"/>
                  <a:ext cx="18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F01258-4377-777E-566F-CD9B8D3AD7A9}"/>
                    </a:ext>
                  </a:extLst>
                </p14:cNvPr>
                <p14:cNvContentPartPr/>
                <p14:nvPr/>
              </p14:nvContentPartPr>
              <p14:xfrm>
                <a:off x="7679612" y="5877483"/>
                <a:ext cx="70200" cy="240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F01258-4377-777E-566F-CD9B8D3AD7A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0972" y="5868843"/>
                  <a:ext cx="87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59762C-6E43-3470-6BE0-5A647D212D37}"/>
                    </a:ext>
                  </a:extLst>
                </p14:cNvPr>
                <p14:cNvContentPartPr/>
                <p14:nvPr/>
              </p14:nvContentPartPr>
              <p14:xfrm>
                <a:off x="7782932" y="5970723"/>
                <a:ext cx="195480" cy="154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59762C-6E43-3470-6BE0-5A647D212D3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74292" y="5962083"/>
                  <a:ext cx="21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85101D-F94B-F193-16A7-4CC53F43572E}"/>
                    </a:ext>
                  </a:extLst>
                </p14:cNvPr>
                <p14:cNvContentPartPr/>
                <p14:nvPr/>
              </p14:nvContentPartPr>
              <p14:xfrm>
                <a:off x="7610852" y="6189603"/>
                <a:ext cx="376920" cy="4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85101D-F94B-F193-16A7-4CC53F4357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01852" y="6180963"/>
                  <a:ext cx="394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1FE6C4-83C3-0C68-B5C8-6D3933FFC5BA}"/>
                    </a:ext>
                  </a:extLst>
                </p14:cNvPr>
                <p14:cNvContentPartPr/>
                <p14:nvPr/>
              </p14:nvContentPartPr>
              <p14:xfrm>
                <a:off x="8032052" y="5878563"/>
                <a:ext cx="109440" cy="78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1FE6C4-83C3-0C68-B5C8-6D3933FFC5B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23412" y="5869923"/>
                  <a:ext cx="127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7868973-AB5E-073B-B2B4-69D863EEB10A}"/>
                    </a:ext>
                  </a:extLst>
                </p14:cNvPr>
                <p14:cNvContentPartPr/>
                <p14:nvPr/>
              </p14:nvContentPartPr>
              <p14:xfrm>
                <a:off x="8023412" y="5873523"/>
                <a:ext cx="177480" cy="120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7868973-AB5E-073B-B2B4-69D863EEB10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14772" y="5864523"/>
                  <a:ext cx="195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DC028A-91B8-1F9A-F5CB-75C6BB1C9F1B}"/>
                    </a:ext>
                  </a:extLst>
                </p14:cNvPr>
                <p14:cNvContentPartPr/>
                <p14:nvPr/>
              </p14:nvContentPartPr>
              <p14:xfrm>
                <a:off x="8077772" y="5843283"/>
                <a:ext cx="7200" cy="122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DC028A-91B8-1F9A-F5CB-75C6BB1C9F1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69132" y="5834283"/>
                  <a:ext cx="2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F21A7C-AC4D-4677-8815-C79C1EA59549}"/>
                    </a:ext>
                  </a:extLst>
                </p14:cNvPr>
                <p14:cNvContentPartPr/>
                <p14:nvPr/>
              </p14:nvContentPartPr>
              <p14:xfrm>
                <a:off x="7994252" y="5909883"/>
                <a:ext cx="218880" cy="1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F21A7C-AC4D-4677-8815-C79C1EA595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85612" y="5901243"/>
                  <a:ext cx="236520" cy="3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732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DC385F-92B9-4821-AE0F-7D650340A97A}"/>
              </a:ext>
            </a:extLst>
          </p:cNvPr>
          <p:cNvGrpSpPr/>
          <p:nvPr/>
        </p:nvGrpSpPr>
        <p:grpSpPr>
          <a:xfrm>
            <a:off x="680290" y="175769"/>
            <a:ext cx="953280" cy="370080"/>
            <a:chOff x="680290" y="175769"/>
            <a:chExt cx="9532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29A30B-A7A6-5D39-BB64-76E4BCA65652}"/>
                    </a:ext>
                  </a:extLst>
                </p14:cNvPr>
                <p14:cNvContentPartPr/>
                <p14:nvPr/>
              </p14:nvContentPartPr>
              <p14:xfrm>
                <a:off x="788650" y="212129"/>
                <a:ext cx="55080" cy="297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29A30B-A7A6-5D39-BB64-76E4BCA656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9650" y="203489"/>
                  <a:ext cx="72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B6CF6D-583E-B6BF-3E1B-76B222E71013}"/>
                    </a:ext>
                  </a:extLst>
                </p14:cNvPr>
                <p14:cNvContentPartPr/>
                <p14:nvPr/>
              </p14:nvContentPartPr>
              <p14:xfrm>
                <a:off x="954610" y="224009"/>
                <a:ext cx="20520" cy="260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B6CF6D-583E-B6BF-3E1B-76B222E710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5970" y="215009"/>
                  <a:ext cx="38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7CAB23-68B7-0DA4-CB31-2AC510373F89}"/>
                    </a:ext>
                  </a:extLst>
                </p14:cNvPr>
                <p14:cNvContentPartPr/>
                <p14:nvPr/>
              </p14:nvContentPartPr>
              <p14:xfrm>
                <a:off x="771730" y="175769"/>
                <a:ext cx="399960" cy="3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7CAB23-68B7-0DA4-CB31-2AC510373F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730" y="167129"/>
                  <a:ext cx="417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5E7656-1E72-11FD-D416-3704060506DF}"/>
                    </a:ext>
                  </a:extLst>
                </p14:cNvPr>
                <p14:cNvContentPartPr/>
                <p14:nvPr/>
              </p14:nvContentPartPr>
              <p14:xfrm>
                <a:off x="680290" y="489689"/>
                <a:ext cx="414000" cy="5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5E7656-1E72-11FD-D416-3704060506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290" y="480689"/>
                  <a:ext cx="43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D52AE0-AC07-D283-42DC-C474E1F8FB35}"/>
                    </a:ext>
                  </a:extLst>
                </p14:cNvPr>
                <p14:cNvContentPartPr/>
                <p14:nvPr/>
              </p14:nvContentPartPr>
              <p14:xfrm>
                <a:off x="1226410" y="482129"/>
                <a:ext cx="20160" cy="63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D52AE0-AC07-D283-42DC-C474E1F8FB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7770" y="473489"/>
                  <a:ext cx="37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6C8658-A4F3-8EA2-A9C8-C14483938F43}"/>
                    </a:ext>
                  </a:extLst>
                </p14:cNvPr>
                <p14:cNvContentPartPr/>
                <p14:nvPr/>
              </p14:nvContentPartPr>
              <p14:xfrm>
                <a:off x="1422610" y="237689"/>
                <a:ext cx="210960" cy="29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6C8658-A4F3-8EA2-A9C8-C14483938F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13610" y="228689"/>
                  <a:ext cx="22860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F5CD0C-F9DD-8758-0DB7-29405D1EE66E}"/>
                  </a:ext>
                </a:extLst>
              </p14:cNvPr>
              <p14:cNvContentPartPr/>
              <p14:nvPr/>
            </p14:nvContentPartPr>
            <p14:xfrm>
              <a:off x="2341690" y="142649"/>
              <a:ext cx="1138320" cy="36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F5CD0C-F9DD-8758-0DB7-29405D1EE6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2690" y="133649"/>
                <a:ext cx="115596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4EE32-137A-DF90-0A5C-F0BB186353B3}"/>
              </a:ext>
            </a:extLst>
          </p:cNvPr>
          <p:cNvGrpSpPr/>
          <p:nvPr/>
        </p:nvGrpSpPr>
        <p:grpSpPr>
          <a:xfrm>
            <a:off x="3387850" y="98729"/>
            <a:ext cx="2221920" cy="714960"/>
            <a:chOff x="3387850" y="98729"/>
            <a:chExt cx="222192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7E34A6-772B-B59E-DC3F-1245764409BB}"/>
                    </a:ext>
                  </a:extLst>
                </p14:cNvPr>
                <p14:cNvContentPartPr/>
                <p14:nvPr/>
              </p14:nvContentPartPr>
              <p14:xfrm>
                <a:off x="3387850" y="98729"/>
                <a:ext cx="2221920" cy="71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7E34A6-772B-B59E-DC3F-1245764409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9210" y="90089"/>
                  <a:ext cx="223956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97A61A-67DF-636A-1758-AAA7961B5133}"/>
                    </a:ext>
                  </a:extLst>
                </p14:cNvPr>
                <p14:cNvContentPartPr/>
                <p14:nvPr/>
              </p14:nvContentPartPr>
              <p14:xfrm>
                <a:off x="5487010" y="382049"/>
                <a:ext cx="103320" cy="25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97A61A-67DF-636A-1758-AAA7961B51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78010" y="373409"/>
                  <a:ext cx="120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3F383A-1D6B-D806-11F1-4300368F35F7}"/>
                    </a:ext>
                  </a:extLst>
                </p14:cNvPr>
                <p14:cNvContentPartPr/>
                <p14:nvPr/>
              </p14:nvContentPartPr>
              <p14:xfrm>
                <a:off x="3582610" y="190529"/>
                <a:ext cx="491400" cy="2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3F383A-1D6B-D806-11F1-4300368F35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3970" y="181529"/>
                  <a:ext cx="5090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E08C05F-1F2E-8300-F1E3-4524B4ABFDA6}"/>
                  </a:ext>
                </a:extLst>
              </p14:cNvPr>
              <p14:cNvContentPartPr/>
              <p14:nvPr/>
            </p14:nvContentPartPr>
            <p14:xfrm>
              <a:off x="1202650" y="857609"/>
              <a:ext cx="2198520" cy="426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E08C05F-1F2E-8300-F1E3-4524B4ABFD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4010" y="848969"/>
                <a:ext cx="221616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7BA7C1-1908-8B17-E8FA-330FA58E25DB}"/>
                  </a:ext>
                </a:extLst>
              </p14:cNvPr>
              <p14:cNvContentPartPr/>
              <p14:nvPr/>
            </p14:nvContentPartPr>
            <p14:xfrm>
              <a:off x="3151330" y="1100609"/>
              <a:ext cx="30960" cy="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7BA7C1-1908-8B17-E8FA-330FA58E25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42330" y="1091969"/>
                <a:ext cx="486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48C609-8579-F115-A0B3-93E16F9CECB2}"/>
                  </a:ext>
                </a:extLst>
              </p14:cNvPr>
              <p14:cNvContentPartPr/>
              <p14:nvPr/>
            </p14:nvContentPartPr>
            <p14:xfrm>
              <a:off x="2885650" y="1054529"/>
              <a:ext cx="248040" cy="14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48C609-8579-F115-A0B3-93E16F9CEC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7010" y="1045889"/>
                <a:ext cx="265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7FAEBE-4790-112E-A46E-3ABADD5FD057}"/>
                  </a:ext>
                </a:extLst>
              </p14:cNvPr>
              <p14:cNvContentPartPr/>
              <p14:nvPr/>
            </p14:nvContentPartPr>
            <p14:xfrm>
              <a:off x="2623930" y="1018889"/>
              <a:ext cx="19440" cy="4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7FAEBE-4790-112E-A46E-3ABADD5FD05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4930" y="1009889"/>
                <a:ext cx="37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1F89AF-D779-5152-8CD1-E97F59D7D53D}"/>
                  </a:ext>
                </a:extLst>
              </p14:cNvPr>
              <p14:cNvContentPartPr/>
              <p14:nvPr/>
            </p14:nvContentPartPr>
            <p14:xfrm>
              <a:off x="2343850" y="1076129"/>
              <a:ext cx="25920" cy="9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1F89AF-D779-5152-8CD1-E97F59D7D53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34850" y="1067489"/>
                <a:ext cx="43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149626-16C8-9E88-0661-B32C8F6B849D}"/>
                  </a:ext>
                </a:extLst>
              </p14:cNvPr>
              <p14:cNvContentPartPr/>
              <p14:nvPr/>
            </p14:nvContentPartPr>
            <p14:xfrm>
              <a:off x="2019850" y="957329"/>
              <a:ext cx="346680" cy="72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149626-16C8-9E88-0661-B32C8F6B84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0850" y="948329"/>
                <a:ext cx="364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18F6A-8439-C1FA-6424-B6A510DE9E68}"/>
                  </a:ext>
                </a:extLst>
              </p14:cNvPr>
              <p14:cNvContentPartPr/>
              <p14:nvPr/>
            </p14:nvContentPartPr>
            <p14:xfrm>
              <a:off x="3836050" y="802529"/>
              <a:ext cx="1624680" cy="402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18F6A-8439-C1FA-6424-B6A510DE9E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7410" y="793529"/>
                <a:ext cx="16423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F584D2-69AC-D096-6B8A-F337E1C2F8BE}"/>
                  </a:ext>
                </a:extLst>
              </p14:cNvPr>
              <p14:cNvContentPartPr/>
              <p14:nvPr/>
            </p14:nvContentPartPr>
            <p14:xfrm>
              <a:off x="4557490" y="877769"/>
              <a:ext cx="371160" cy="1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F584D2-69AC-D096-6B8A-F337E1C2F8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48490" y="868769"/>
                <a:ext cx="388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2D0239F-4EAE-E686-832D-C52678840EBC}"/>
                  </a:ext>
                </a:extLst>
              </p14:cNvPr>
              <p14:cNvContentPartPr/>
              <p14:nvPr/>
            </p14:nvContentPartPr>
            <p14:xfrm>
              <a:off x="5825410" y="813329"/>
              <a:ext cx="156960" cy="45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2D0239F-4EAE-E686-832D-C52678840E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16410" y="804329"/>
                <a:ext cx="1746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A59F6E-37D5-7012-C3CF-4082D937E619}"/>
                  </a:ext>
                </a:extLst>
              </p14:cNvPr>
              <p14:cNvContentPartPr/>
              <p14:nvPr/>
            </p14:nvContentPartPr>
            <p14:xfrm>
              <a:off x="6017290" y="891449"/>
              <a:ext cx="308520" cy="30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A59F6E-37D5-7012-C3CF-4082D937E6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08650" y="882809"/>
                <a:ext cx="3261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7549B20-EF45-29B9-61F0-6398329C874A}"/>
                  </a:ext>
                </a:extLst>
              </p14:cNvPr>
              <p14:cNvContentPartPr/>
              <p14:nvPr/>
            </p14:nvContentPartPr>
            <p14:xfrm>
              <a:off x="6367930" y="1031849"/>
              <a:ext cx="245520" cy="70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7549B20-EF45-29B9-61F0-6398329C87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8930" y="1023209"/>
                <a:ext cx="2631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0E073B-8714-AB51-CA99-DF470B7C86A3}"/>
                  </a:ext>
                </a:extLst>
              </p14:cNvPr>
              <p14:cNvContentPartPr/>
              <p14:nvPr/>
            </p14:nvContentPartPr>
            <p14:xfrm>
              <a:off x="6362890" y="1134449"/>
              <a:ext cx="254160" cy="5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0E073B-8714-AB51-CA99-DF470B7C86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3890" y="1125449"/>
                <a:ext cx="271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8C6DB62-3AF5-4E5B-9A7D-6E641248CA48}"/>
                  </a:ext>
                </a:extLst>
              </p14:cNvPr>
              <p14:cNvContentPartPr/>
              <p14:nvPr/>
            </p14:nvContentPartPr>
            <p14:xfrm>
              <a:off x="6776530" y="1049489"/>
              <a:ext cx="191520" cy="11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8C6DB62-3AF5-4E5B-9A7D-6E641248CA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67530" y="1040849"/>
                <a:ext cx="209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B018CB-7F65-7286-3967-81F8D10E31F6}"/>
                  </a:ext>
                </a:extLst>
              </p14:cNvPr>
              <p14:cNvContentPartPr/>
              <p14:nvPr/>
            </p14:nvContentPartPr>
            <p14:xfrm>
              <a:off x="6939610" y="861569"/>
              <a:ext cx="181440" cy="461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B018CB-7F65-7286-3967-81F8D10E31F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30970" y="852569"/>
                <a:ext cx="1990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B02CED-CF48-D26F-ED32-6CE89548EF78}"/>
                  </a:ext>
                </a:extLst>
              </p14:cNvPr>
              <p14:cNvContentPartPr/>
              <p14:nvPr/>
            </p14:nvContentPartPr>
            <p14:xfrm>
              <a:off x="7465210" y="961649"/>
              <a:ext cx="1577880" cy="455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B02CED-CF48-D26F-ED32-6CE89548EF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56210" y="953009"/>
                <a:ext cx="15955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38D00BF-B9CA-A4E7-F242-199ADC42276E}"/>
                  </a:ext>
                </a:extLst>
              </p14:cNvPr>
              <p14:cNvContentPartPr/>
              <p14:nvPr/>
            </p14:nvContentPartPr>
            <p14:xfrm>
              <a:off x="8670490" y="863369"/>
              <a:ext cx="2592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38D00BF-B9CA-A4E7-F242-199ADC42276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61850" y="854369"/>
                <a:ext cx="435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8A99F5E-F6C4-1B67-692E-BC04F56B2103}"/>
              </a:ext>
            </a:extLst>
          </p:cNvPr>
          <p:cNvGrpSpPr/>
          <p:nvPr/>
        </p:nvGrpSpPr>
        <p:grpSpPr>
          <a:xfrm>
            <a:off x="9260530" y="712889"/>
            <a:ext cx="2414160" cy="412560"/>
            <a:chOff x="9260530" y="712889"/>
            <a:chExt cx="24141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B693B1-D4B9-F13B-3728-02B83B3FF0AC}"/>
                    </a:ext>
                  </a:extLst>
                </p14:cNvPr>
                <p14:cNvContentPartPr/>
                <p14:nvPr/>
              </p14:nvContentPartPr>
              <p14:xfrm>
                <a:off x="9260530" y="712889"/>
                <a:ext cx="1592280" cy="41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B693B1-D4B9-F13B-3728-02B83B3FF0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51890" y="703889"/>
                  <a:ext cx="16099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DC52C5-E12C-81BF-CB56-4C26143B55AC}"/>
                    </a:ext>
                  </a:extLst>
                </p14:cNvPr>
                <p14:cNvContentPartPr/>
                <p14:nvPr/>
              </p14:nvContentPartPr>
              <p14:xfrm>
                <a:off x="11033170" y="779129"/>
                <a:ext cx="286920" cy="316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DC52C5-E12C-81BF-CB56-4C26143B55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24530" y="770129"/>
                  <a:ext cx="304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41BC43-D5B4-A20B-14D7-7A6319D9DF89}"/>
                    </a:ext>
                  </a:extLst>
                </p14:cNvPr>
                <p14:cNvContentPartPr/>
                <p14:nvPr/>
              </p14:nvContentPartPr>
              <p14:xfrm>
                <a:off x="11433130" y="945089"/>
                <a:ext cx="241560" cy="16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41BC43-D5B4-A20B-14D7-7A6319D9DF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24130" y="936449"/>
                  <a:ext cx="259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1AB563-FF99-2141-180F-C4F4B3CD5A5E}"/>
                    </a:ext>
                  </a:extLst>
                </p14:cNvPr>
                <p14:cNvContentPartPr/>
                <p14:nvPr/>
              </p14:nvContentPartPr>
              <p14:xfrm>
                <a:off x="11094730" y="910529"/>
                <a:ext cx="139680" cy="61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1AB563-FF99-2141-180F-C4F4B3CD5A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86090" y="901529"/>
                  <a:ext cx="1573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328D95-83B6-224E-8932-F21FA7A87E9D}"/>
              </a:ext>
            </a:extLst>
          </p:cNvPr>
          <p:cNvGrpSpPr/>
          <p:nvPr/>
        </p:nvGrpSpPr>
        <p:grpSpPr>
          <a:xfrm>
            <a:off x="1207330" y="1337129"/>
            <a:ext cx="7604280" cy="543960"/>
            <a:chOff x="1207330" y="1337129"/>
            <a:chExt cx="76042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CAADC4-0179-E020-D786-927F99FB1A23}"/>
                    </a:ext>
                  </a:extLst>
                </p14:cNvPr>
                <p14:cNvContentPartPr/>
                <p14:nvPr/>
              </p14:nvContentPartPr>
              <p14:xfrm>
                <a:off x="1207330" y="1655009"/>
                <a:ext cx="447840" cy="226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CAADC4-0179-E020-D786-927F99FB1A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98690" y="1646009"/>
                  <a:ext cx="465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373B466-7722-2880-B978-A3453EB498C1}"/>
                    </a:ext>
                  </a:extLst>
                </p14:cNvPr>
                <p14:cNvContentPartPr/>
                <p14:nvPr/>
              </p14:nvContentPartPr>
              <p14:xfrm>
                <a:off x="1424410" y="1562489"/>
                <a:ext cx="12960" cy="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373B466-7722-2880-B978-A3453EB498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15770" y="1553489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62781D1-707A-2AE0-7A7A-E4059D5A0B43}"/>
                    </a:ext>
                  </a:extLst>
                </p14:cNvPr>
                <p14:cNvContentPartPr/>
                <p14:nvPr/>
              </p14:nvContentPartPr>
              <p14:xfrm>
                <a:off x="1947850" y="1511729"/>
                <a:ext cx="2042280" cy="33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62781D1-707A-2AE0-7A7A-E4059D5A0B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9210" y="1502729"/>
                  <a:ext cx="2059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978BC1-5521-8E5E-BDD9-767935553C7E}"/>
                    </a:ext>
                  </a:extLst>
                </p14:cNvPr>
                <p14:cNvContentPartPr/>
                <p14:nvPr/>
              </p14:nvContentPartPr>
              <p14:xfrm>
                <a:off x="3364810" y="1610369"/>
                <a:ext cx="335160" cy="1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978BC1-5521-8E5E-BDD9-767935553C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5810" y="1601369"/>
                  <a:ext cx="352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CF38B9-1113-9B97-4ABB-5200B293149E}"/>
                    </a:ext>
                  </a:extLst>
                </p14:cNvPr>
                <p14:cNvContentPartPr/>
                <p14:nvPr/>
              </p14:nvContentPartPr>
              <p14:xfrm>
                <a:off x="4175530" y="1456289"/>
                <a:ext cx="803160" cy="312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CF38B9-1113-9B97-4ABB-5200B29314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66890" y="1447649"/>
                  <a:ext cx="820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DD87CD-7CE8-3821-1A0E-427A29E8267B}"/>
                    </a:ext>
                  </a:extLst>
                </p14:cNvPr>
                <p14:cNvContentPartPr/>
                <p14:nvPr/>
              </p14:nvContentPartPr>
              <p14:xfrm>
                <a:off x="4767370" y="1606409"/>
                <a:ext cx="45360" cy="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DD87CD-7CE8-3821-1A0E-427A29E826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58730" y="1597769"/>
                  <a:ext cx="6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76CA38-CB50-39FB-47E0-DC83E2115453}"/>
                    </a:ext>
                  </a:extLst>
                </p14:cNvPr>
                <p14:cNvContentPartPr/>
                <p14:nvPr/>
              </p14:nvContentPartPr>
              <p14:xfrm>
                <a:off x="5117650" y="1351529"/>
                <a:ext cx="1811520" cy="44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76CA38-CB50-39FB-47E0-DC83E21154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09010" y="1342529"/>
                  <a:ext cx="1829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B9E4E0-388C-0A88-C73C-24A359A35004}"/>
                    </a:ext>
                  </a:extLst>
                </p14:cNvPr>
                <p14:cNvContentPartPr/>
                <p14:nvPr/>
              </p14:nvContentPartPr>
              <p14:xfrm>
                <a:off x="6302770" y="1550969"/>
                <a:ext cx="37224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B9E4E0-388C-0A88-C73C-24A359A350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93770" y="1542329"/>
                  <a:ext cx="38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05F507-60C1-5CAC-3B94-3FE6CC1C87B3}"/>
                    </a:ext>
                  </a:extLst>
                </p14:cNvPr>
                <p14:cNvContentPartPr/>
                <p14:nvPr/>
              </p14:nvContentPartPr>
              <p14:xfrm>
                <a:off x="6186130" y="1463129"/>
                <a:ext cx="5832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05F507-60C1-5CAC-3B94-3FE6CC1C87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77130" y="1454489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B5111D-76C7-93ED-F25D-A8D4EF2B555F}"/>
                    </a:ext>
                  </a:extLst>
                </p14:cNvPr>
                <p14:cNvContentPartPr/>
                <p14:nvPr/>
              </p14:nvContentPartPr>
              <p14:xfrm>
                <a:off x="7170370" y="1337129"/>
                <a:ext cx="1641240" cy="523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B5111D-76C7-93ED-F25D-A8D4EF2B55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1730" y="1328129"/>
                  <a:ext cx="16588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A3F5C5-EA00-A770-FDD1-6B6963525691}"/>
                    </a:ext>
                  </a:extLst>
                </p14:cNvPr>
                <p14:cNvContentPartPr/>
                <p14:nvPr/>
              </p14:nvContentPartPr>
              <p14:xfrm>
                <a:off x="7956250" y="1506329"/>
                <a:ext cx="35964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A3F5C5-EA00-A770-FDD1-6B69635256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7610" y="1497329"/>
                  <a:ext cx="377280" cy="42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2D5CC3D5-7755-AC3E-867C-084AE388AC55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2019850" y="2656514"/>
            <a:ext cx="7434637" cy="14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766382-70CE-7B8F-C7DB-AB57DE9925E7}"/>
              </a:ext>
            </a:extLst>
          </p:cNvPr>
          <p:cNvGrpSpPr/>
          <p:nvPr/>
        </p:nvGrpSpPr>
        <p:grpSpPr>
          <a:xfrm>
            <a:off x="790292" y="181203"/>
            <a:ext cx="782640" cy="362520"/>
            <a:chOff x="790292" y="181203"/>
            <a:chExt cx="7826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FA41B-4832-E34C-33AE-1BE0B3E4240B}"/>
                    </a:ext>
                  </a:extLst>
                </p14:cNvPr>
                <p14:cNvContentPartPr/>
                <p14:nvPr/>
              </p14:nvContentPartPr>
              <p14:xfrm>
                <a:off x="831332" y="203163"/>
                <a:ext cx="145800" cy="30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FA41B-4832-E34C-33AE-1BE0B3E4240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2332" y="194523"/>
                  <a:ext cx="163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DFE630-DD6E-2329-6CC9-B6F2687B016C}"/>
                    </a:ext>
                  </a:extLst>
                </p14:cNvPr>
                <p14:cNvContentPartPr/>
                <p14:nvPr/>
              </p14:nvContentPartPr>
              <p14:xfrm>
                <a:off x="790292" y="181203"/>
                <a:ext cx="382320" cy="13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DFE630-DD6E-2329-6CC9-B6F2687B01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292" y="172203"/>
                  <a:ext cx="39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A2BE01-5292-C70C-C27D-44E9104E466C}"/>
                    </a:ext>
                  </a:extLst>
                </p14:cNvPr>
                <p14:cNvContentPartPr/>
                <p14:nvPr/>
              </p14:nvContentPartPr>
              <p14:xfrm>
                <a:off x="922412" y="382803"/>
                <a:ext cx="650520" cy="160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A2BE01-5292-C70C-C27D-44E9104E46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3412" y="373803"/>
                  <a:ext cx="6681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647120-7C44-B7A5-7D68-D2F29B906254}"/>
              </a:ext>
            </a:extLst>
          </p:cNvPr>
          <p:cNvGrpSpPr/>
          <p:nvPr/>
        </p:nvGrpSpPr>
        <p:grpSpPr>
          <a:xfrm>
            <a:off x="1839332" y="171843"/>
            <a:ext cx="1811160" cy="475920"/>
            <a:chOff x="1839332" y="171843"/>
            <a:chExt cx="18111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45B31F-1670-71AA-BFBE-C9AFDE894742}"/>
                    </a:ext>
                  </a:extLst>
                </p14:cNvPr>
                <p14:cNvContentPartPr/>
                <p14:nvPr/>
              </p14:nvContentPartPr>
              <p14:xfrm>
                <a:off x="1839332" y="171843"/>
                <a:ext cx="1163520" cy="332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45B31F-1670-71AA-BFBE-C9AFDE8947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30332" y="163203"/>
                  <a:ext cx="1181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90F51E-67F1-DCCB-C50C-C6FE5FE46A97}"/>
                    </a:ext>
                  </a:extLst>
                </p14:cNvPr>
                <p14:cNvContentPartPr/>
                <p14:nvPr/>
              </p14:nvContentPartPr>
              <p14:xfrm>
                <a:off x="3286532" y="252123"/>
                <a:ext cx="363960" cy="39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90F51E-67F1-DCCB-C50C-C6FE5FE46A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77892" y="243483"/>
                  <a:ext cx="38160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33DD85-00FA-A50F-A38D-D2F2F643D769}"/>
              </a:ext>
            </a:extLst>
          </p:cNvPr>
          <p:cNvGrpSpPr/>
          <p:nvPr/>
        </p:nvGrpSpPr>
        <p:grpSpPr>
          <a:xfrm>
            <a:off x="3987452" y="211083"/>
            <a:ext cx="3481920" cy="484560"/>
            <a:chOff x="3987452" y="211083"/>
            <a:chExt cx="34819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7F0456-537B-3B74-D6FC-3C96E860E535}"/>
                    </a:ext>
                  </a:extLst>
                </p14:cNvPr>
                <p14:cNvContentPartPr/>
                <p14:nvPr/>
              </p14:nvContentPartPr>
              <p14:xfrm>
                <a:off x="3987452" y="333843"/>
                <a:ext cx="349920" cy="14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7F0456-537B-3B74-D6FC-3C96E860E5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78812" y="324843"/>
                  <a:ext cx="367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59B1CB-5E4C-C4A1-CACF-74370A024E32}"/>
                    </a:ext>
                  </a:extLst>
                </p14:cNvPr>
                <p14:cNvContentPartPr/>
                <p14:nvPr/>
              </p14:nvContentPartPr>
              <p14:xfrm>
                <a:off x="4300292" y="536163"/>
                <a:ext cx="118800" cy="9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59B1CB-5E4C-C4A1-CACF-74370A024E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91292" y="527523"/>
                  <a:ext cx="136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C722F9-2DF7-7607-6D07-B4F45F78E205}"/>
                    </a:ext>
                  </a:extLst>
                </p14:cNvPr>
                <p14:cNvContentPartPr/>
                <p14:nvPr/>
              </p14:nvContentPartPr>
              <p14:xfrm>
                <a:off x="4894292" y="379203"/>
                <a:ext cx="1800000" cy="31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C722F9-2DF7-7607-6D07-B4F45F78E2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5292" y="370203"/>
                  <a:ext cx="1817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FBFEC0-698A-13EA-53C2-27AAFE0CAE34}"/>
                    </a:ext>
                  </a:extLst>
                </p14:cNvPr>
                <p14:cNvContentPartPr/>
                <p14:nvPr/>
              </p14:nvContentPartPr>
              <p14:xfrm>
                <a:off x="6934412" y="211083"/>
                <a:ext cx="534960" cy="34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FBFEC0-698A-13EA-53C2-27AAFE0CAE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5772" y="202443"/>
                  <a:ext cx="552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0562E8-12E1-A964-095D-7212CD8BD715}"/>
                    </a:ext>
                  </a:extLst>
                </p14:cNvPr>
                <p14:cNvContentPartPr/>
                <p14:nvPr/>
              </p14:nvContentPartPr>
              <p14:xfrm>
                <a:off x="7075892" y="351483"/>
                <a:ext cx="309960" cy="2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0562E8-12E1-A964-095D-7212CD8BD7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67252" y="342843"/>
                  <a:ext cx="327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B234C4-15A3-E943-E78A-8CB56C37484F}"/>
              </a:ext>
            </a:extLst>
          </p:cNvPr>
          <p:cNvGrpSpPr/>
          <p:nvPr/>
        </p:nvGrpSpPr>
        <p:grpSpPr>
          <a:xfrm>
            <a:off x="7784372" y="153483"/>
            <a:ext cx="953640" cy="542160"/>
            <a:chOff x="7784372" y="153483"/>
            <a:chExt cx="9536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EF97FF-C472-C107-C8B2-2103A7BEA94F}"/>
                    </a:ext>
                  </a:extLst>
                </p14:cNvPr>
                <p14:cNvContentPartPr/>
                <p14:nvPr/>
              </p14:nvContentPartPr>
              <p14:xfrm>
                <a:off x="7784372" y="349683"/>
                <a:ext cx="469800" cy="180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EF97FF-C472-C107-C8B2-2103A7BEA9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75732" y="340683"/>
                  <a:ext cx="487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B696DE-6452-7580-5036-BD0424B97E30}"/>
                    </a:ext>
                  </a:extLst>
                </p14:cNvPr>
                <p14:cNvContentPartPr/>
                <p14:nvPr/>
              </p14:nvContentPartPr>
              <p14:xfrm>
                <a:off x="8013692" y="550923"/>
                <a:ext cx="273240" cy="14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B696DE-6452-7580-5036-BD0424B97E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05052" y="541923"/>
                  <a:ext cx="29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6C7A7F-DE79-19F3-46A0-57D36778A5D7}"/>
                    </a:ext>
                  </a:extLst>
                </p14:cNvPr>
                <p14:cNvContentPartPr/>
                <p14:nvPr/>
              </p14:nvContentPartPr>
              <p14:xfrm>
                <a:off x="8515172" y="174723"/>
                <a:ext cx="44280" cy="21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6C7A7F-DE79-19F3-46A0-57D36778A5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6532" y="166083"/>
                  <a:ext cx="6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9C1DD6-CA3D-5B32-5FC5-0CCD7E4CA969}"/>
                    </a:ext>
                  </a:extLst>
                </p14:cNvPr>
                <p14:cNvContentPartPr/>
                <p14:nvPr/>
              </p14:nvContentPartPr>
              <p14:xfrm>
                <a:off x="8420132" y="199923"/>
                <a:ext cx="317880" cy="15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9C1DD6-CA3D-5B32-5FC5-0CCD7E4CA9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11492" y="190923"/>
                  <a:ext cx="335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653317-61E7-6FD1-A6BA-7D1AF6A33DED}"/>
                    </a:ext>
                  </a:extLst>
                </p14:cNvPr>
                <p14:cNvContentPartPr/>
                <p14:nvPr/>
              </p14:nvContentPartPr>
              <p14:xfrm>
                <a:off x="8554052" y="153483"/>
                <a:ext cx="91440" cy="25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653317-61E7-6FD1-A6BA-7D1AF6A33D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45412" y="144483"/>
                  <a:ext cx="109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5A728B-5490-2867-D696-8CE1BD19CA09}"/>
                    </a:ext>
                  </a:extLst>
                </p14:cNvPr>
                <p14:cNvContentPartPr/>
                <p14:nvPr/>
              </p14:nvContentPartPr>
              <p14:xfrm>
                <a:off x="8440292" y="288843"/>
                <a:ext cx="273240" cy="4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5A728B-5490-2867-D696-8CE1BD19CA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1652" y="279843"/>
                  <a:ext cx="2908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524A78-5504-E105-5670-87E6E51A46F1}"/>
              </a:ext>
            </a:extLst>
          </p:cNvPr>
          <p:cNvGrpSpPr/>
          <p:nvPr/>
        </p:nvGrpSpPr>
        <p:grpSpPr>
          <a:xfrm>
            <a:off x="2613692" y="1015323"/>
            <a:ext cx="1190880" cy="393480"/>
            <a:chOff x="2613692" y="1015323"/>
            <a:chExt cx="11908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F2BDAE-9255-4531-AAD2-B8AA90A14BB7}"/>
                    </a:ext>
                  </a:extLst>
                </p14:cNvPr>
                <p14:cNvContentPartPr/>
                <p14:nvPr/>
              </p14:nvContentPartPr>
              <p14:xfrm>
                <a:off x="2613692" y="1166883"/>
                <a:ext cx="543600" cy="154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F2BDAE-9255-4531-AAD2-B8AA90A14B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05052" y="1158243"/>
                  <a:ext cx="56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004A5D-371E-4B5B-6CC7-423E94F8050D}"/>
                    </a:ext>
                  </a:extLst>
                </p14:cNvPr>
                <p14:cNvContentPartPr/>
                <p14:nvPr/>
              </p14:nvContentPartPr>
              <p14:xfrm>
                <a:off x="3309212" y="1015323"/>
                <a:ext cx="495360" cy="393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004A5D-371E-4B5B-6CC7-423E94F805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0212" y="1006683"/>
                  <a:ext cx="51300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D7363C-4210-A139-6841-1EFE8C2FF2C8}"/>
                  </a:ext>
                </a:extLst>
              </p14:cNvPr>
              <p14:cNvContentPartPr/>
              <p14:nvPr/>
            </p14:nvContentPartPr>
            <p14:xfrm>
              <a:off x="4007972" y="966363"/>
              <a:ext cx="1448640" cy="431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D7363C-4210-A139-6841-1EFE8C2FF2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8972" y="957723"/>
                <a:ext cx="146628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9A8A0D1-2E30-E871-E44C-F04CFAB069CB}"/>
              </a:ext>
            </a:extLst>
          </p:cNvPr>
          <p:cNvGrpSpPr/>
          <p:nvPr/>
        </p:nvGrpSpPr>
        <p:grpSpPr>
          <a:xfrm>
            <a:off x="2538452" y="1630563"/>
            <a:ext cx="2378880" cy="430200"/>
            <a:chOff x="2538452" y="1630563"/>
            <a:chExt cx="23788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7BF921-60EA-F0A5-AF16-F3D9F4D60F6B}"/>
                    </a:ext>
                  </a:extLst>
                </p14:cNvPr>
                <p14:cNvContentPartPr/>
                <p14:nvPr/>
              </p14:nvContentPartPr>
              <p14:xfrm>
                <a:off x="2538452" y="1814163"/>
                <a:ext cx="569880" cy="16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7BF921-60EA-F0A5-AF16-F3D9F4D60F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29452" y="1805163"/>
                  <a:ext cx="58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03EB1F-E94B-C705-9D9B-22124DAF62F7}"/>
                    </a:ext>
                  </a:extLst>
                </p14:cNvPr>
                <p14:cNvContentPartPr/>
                <p14:nvPr/>
              </p14:nvContentPartPr>
              <p14:xfrm>
                <a:off x="3164852" y="1734963"/>
                <a:ext cx="496080" cy="325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03EB1F-E94B-C705-9D9B-22124DAF62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55852" y="1726323"/>
                  <a:ext cx="513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030B94-71D3-1B2E-8EB9-8B7223F62C78}"/>
                    </a:ext>
                  </a:extLst>
                </p14:cNvPr>
                <p14:cNvContentPartPr/>
                <p14:nvPr/>
              </p14:nvContentPartPr>
              <p14:xfrm>
                <a:off x="3947492" y="1630563"/>
                <a:ext cx="969840" cy="34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030B94-71D3-1B2E-8EB9-8B7223F62C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8852" y="1621563"/>
                  <a:ext cx="98748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2AD2EA-BDC5-64AC-F720-BEEA941A1D94}"/>
              </a:ext>
            </a:extLst>
          </p:cNvPr>
          <p:cNvGrpSpPr/>
          <p:nvPr/>
        </p:nvGrpSpPr>
        <p:grpSpPr>
          <a:xfrm>
            <a:off x="5324132" y="852963"/>
            <a:ext cx="2328120" cy="1348560"/>
            <a:chOff x="5324132" y="852963"/>
            <a:chExt cx="2328120" cy="13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730120-2A71-85A8-C5CB-2EEC413451EA}"/>
                    </a:ext>
                  </a:extLst>
                </p14:cNvPr>
                <p14:cNvContentPartPr/>
                <p14:nvPr/>
              </p14:nvContentPartPr>
              <p14:xfrm>
                <a:off x="5661092" y="852963"/>
                <a:ext cx="1991160" cy="62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730120-2A71-85A8-C5CB-2EEC413451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52452" y="843963"/>
                  <a:ext cx="2008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E93DA6-B293-48F1-8F76-A5F3DDC1BF26}"/>
                    </a:ext>
                  </a:extLst>
                </p14:cNvPr>
                <p14:cNvContentPartPr/>
                <p14:nvPr/>
              </p14:nvContentPartPr>
              <p14:xfrm>
                <a:off x="7174172" y="1021083"/>
                <a:ext cx="61920" cy="5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E93DA6-B293-48F1-8F76-A5F3DDC1BF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65532" y="1012083"/>
                  <a:ext cx="79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B6CF2A-528E-33D0-6740-3E5E87A2F6A8}"/>
                    </a:ext>
                  </a:extLst>
                </p14:cNvPr>
                <p14:cNvContentPartPr/>
                <p14:nvPr/>
              </p14:nvContentPartPr>
              <p14:xfrm>
                <a:off x="6516452" y="1016043"/>
                <a:ext cx="60588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B6CF2A-528E-33D0-6740-3E5E87A2F6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07812" y="1007403"/>
                  <a:ext cx="62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83A48C-CDD6-4381-C6E8-70E8A8659447}"/>
                    </a:ext>
                  </a:extLst>
                </p14:cNvPr>
                <p14:cNvContentPartPr/>
                <p14:nvPr/>
              </p14:nvContentPartPr>
              <p14:xfrm>
                <a:off x="5324132" y="1580163"/>
                <a:ext cx="1995480" cy="62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83A48C-CDD6-4381-C6E8-70E8A86594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15132" y="1571163"/>
                  <a:ext cx="201312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9E2685-8273-A3D3-5FA8-3694F5561045}"/>
                    </a:ext>
                  </a:extLst>
                </p14:cNvPr>
                <p14:cNvContentPartPr/>
                <p14:nvPr/>
              </p14:nvContentPartPr>
              <p14:xfrm>
                <a:off x="6153572" y="1728123"/>
                <a:ext cx="68904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9E2685-8273-A3D3-5FA8-3694F55610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44932" y="1719483"/>
                  <a:ext cx="7066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306668F-5048-9833-CFA0-46897C7C46E4}"/>
                  </a:ext>
                </a:extLst>
              </p14:cNvPr>
              <p14:cNvContentPartPr/>
              <p14:nvPr/>
            </p14:nvContentPartPr>
            <p14:xfrm>
              <a:off x="2856332" y="3046083"/>
              <a:ext cx="811800" cy="18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306668F-5048-9833-CFA0-46897C7C46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47332" y="3037443"/>
                <a:ext cx="829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06E6A2-71F1-5D7C-F29F-09BB899B0AE2}"/>
                  </a:ext>
                </a:extLst>
              </p14:cNvPr>
              <p14:cNvContentPartPr/>
              <p14:nvPr/>
            </p14:nvContentPartPr>
            <p14:xfrm>
              <a:off x="2390132" y="2983083"/>
              <a:ext cx="251640" cy="309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06E6A2-71F1-5D7C-F29F-09BB899B0AE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1492" y="2974083"/>
                <a:ext cx="2692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350C6F7-53DF-B661-A019-E0509A59B396}"/>
                  </a:ext>
                </a:extLst>
              </p14:cNvPr>
              <p14:cNvContentPartPr/>
              <p14:nvPr/>
            </p14:nvContentPartPr>
            <p14:xfrm>
              <a:off x="3506852" y="2740443"/>
              <a:ext cx="106920" cy="60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350C6F7-53DF-B661-A019-E0509A59B39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7852" y="2731443"/>
                <a:ext cx="124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26CC3D5-8F18-4AA1-BB0E-A2094EFD45D3}"/>
                  </a:ext>
                </a:extLst>
              </p14:cNvPr>
              <p14:cNvContentPartPr/>
              <p14:nvPr/>
            </p14:nvContentPartPr>
            <p14:xfrm>
              <a:off x="2415692" y="2259123"/>
              <a:ext cx="911520" cy="464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26CC3D5-8F18-4AA1-BB0E-A2094EFD45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06692" y="2250483"/>
                <a:ext cx="9291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CB2C42E-DF94-C479-B9F0-DBEA2D91864C}"/>
                  </a:ext>
                </a:extLst>
              </p14:cNvPr>
              <p14:cNvContentPartPr/>
              <p14:nvPr/>
            </p14:nvContentPartPr>
            <p14:xfrm>
              <a:off x="3382652" y="2521563"/>
              <a:ext cx="141120" cy="143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CB2C42E-DF94-C479-B9F0-DBEA2D9186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74012" y="2512923"/>
                <a:ext cx="1587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9961483-52AC-24B2-03AA-7B4434778FDD}"/>
                  </a:ext>
                </a:extLst>
              </p14:cNvPr>
              <p14:cNvContentPartPr/>
              <p14:nvPr/>
            </p14:nvContentPartPr>
            <p14:xfrm>
              <a:off x="3706292" y="2224203"/>
              <a:ext cx="1351800" cy="515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9961483-52AC-24B2-03AA-7B4434778FD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97652" y="2215203"/>
                <a:ext cx="13694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C482B2E-6929-1C8E-9B3B-7D0936CD4807}"/>
                  </a:ext>
                </a:extLst>
              </p14:cNvPr>
              <p14:cNvContentPartPr/>
              <p14:nvPr/>
            </p14:nvContentPartPr>
            <p14:xfrm>
              <a:off x="4925252" y="2289003"/>
              <a:ext cx="73800" cy="475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C482B2E-6929-1C8E-9B3B-7D0936CD480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16612" y="2280363"/>
                <a:ext cx="91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3B91013-5794-4B73-9765-110B2B9F684A}"/>
                  </a:ext>
                </a:extLst>
              </p14:cNvPr>
              <p14:cNvContentPartPr/>
              <p14:nvPr/>
            </p14:nvContentPartPr>
            <p14:xfrm>
              <a:off x="2873972" y="2256243"/>
              <a:ext cx="1450080" cy="534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3B91013-5794-4B73-9765-110B2B9F684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65332" y="2247603"/>
                <a:ext cx="146772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9BDF7B6-1352-69BA-B1E9-A530F8140EE2}"/>
              </a:ext>
            </a:extLst>
          </p:cNvPr>
          <p:cNvGrpSpPr/>
          <p:nvPr/>
        </p:nvGrpSpPr>
        <p:grpSpPr>
          <a:xfrm>
            <a:off x="3467612" y="2377563"/>
            <a:ext cx="1248120" cy="1383120"/>
            <a:chOff x="3467612" y="2377563"/>
            <a:chExt cx="1248120" cy="13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72CD26-1387-383E-297F-E2FA5C30A8D1}"/>
                    </a:ext>
                  </a:extLst>
                </p14:cNvPr>
                <p14:cNvContentPartPr/>
                <p14:nvPr/>
              </p14:nvContentPartPr>
              <p14:xfrm>
                <a:off x="3707372" y="2542803"/>
                <a:ext cx="44640" cy="58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72CD26-1387-383E-297F-E2FA5C30A8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98732" y="2533803"/>
                  <a:ext cx="6228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818D84D-CCE3-0FF3-1FBC-26837C1AEEA3}"/>
                    </a:ext>
                  </a:extLst>
                </p14:cNvPr>
                <p14:cNvContentPartPr/>
                <p14:nvPr/>
              </p14:nvContentPartPr>
              <p14:xfrm>
                <a:off x="3811052" y="2412843"/>
                <a:ext cx="119880" cy="71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818D84D-CCE3-0FF3-1FBC-26837C1AEE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02412" y="2404203"/>
                  <a:ext cx="1375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4EB28A-8E4F-65E1-EA1C-72FA9ADD1189}"/>
                    </a:ext>
                  </a:extLst>
                </p14:cNvPr>
                <p14:cNvContentPartPr/>
                <p14:nvPr/>
              </p14:nvContentPartPr>
              <p14:xfrm>
                <a:off x="3885212" y="2377563"/>
                <a:ext cx="84960" cy="9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4EB28A-8E4F-65E1-EA1C-72FA9ADD11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76572" y="2368923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C6851D6-7254-7CDE-3494-7F4048D2C312}"/>
                    </a:ext>
                  </a:extLst>
                </p14:cNvPr>
                <p14:cNvContentPartPr/>
                <p14:nvPr/>
              </p14:nvContentPartPr>
              <p14:xfrm>
                <a:off x="3818612" y="2443443"/>
                <a:ext cx="328680" cy="693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C6851D6-7254-7CDE-3494-7F4048D2C31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09972" y="2434443"/>
                  <a:ext cx="34632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3A3A98-F3CD-C1ED-A299-B23C1DBDCD58}"/>
                    </a:ext>
                  </a:extLst>
                </p14:cNvPr>
                <p14:cNvContentPartPr/>
                <p14:nvPr/>
              </p14:nvContentPartPr>
              <p14:xfrm>
                <a:off x="4042172" y="2471163"/>
                <a:ext cx="88200" cy="5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3A3A98-F3CD-C1ED-A299-B23C1DBDCD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33172" y="2462523"/>
                  <a:ext cx="105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E63479-28CD-6263-D270-D91AE2D2CBDB}"/>
                    </a:ext>
                  </a:extLst>
                </p14:cNvPr>
                <p14:cNvContentPartPr/>
                <p14:nvPr/>
              </p14:nvContentPartPr>
              <p14:xfrm>
                <a:off x="3672452" y="2509323"/>
                <a:ext cx="29160" cy="67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E63479-28CD-6263-D270-D91AE2D2CB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63812" y="2500323"/>
                  <a:ext cx="46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AD559A-4DEE-D84D-2074-5AFA0917C44A}"/>
                    </a:ext>
                  </a:extLst>
                </p14:cNvPr>
                <p14:cNvContentPartPr/>
                <p14:nvPr/>
              </p14:nvContentPartPr>
              <p14:xfrm>
                <a:off x="3467612" y="3071643"/>
                <a:ext cx="377280" cy="66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AD559A-4DEE-D84D-2074-5AFA0917C4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58972" y="3062643"/>
                  <a:ext cx="394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ADF2E4-58B1-D8C0-319C-2A0C409B3092}"/>
                    </a:ext>
                  </a:extLst>
                </p14:cNvPr>
                <p14:cNvContentPartPr/>
                <p14:nvPr/>
              </p14:nvContentPartPr>
              <p14:xfrm>
                <a:off x="3684332" y="3071643"/>
                <a:ext cx="105120" cy="689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ADF2E4-58B1-D8C0-319C-2A0C409B30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75332" y="3062643"/>
                  <a:ext cx="12276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3ACFFA-360C-5DA7-6591-5AAF1BBE8171}"/>
                    </a:ext>
                  </a:extLst>
                </p14:cNvPr>
                <p14:cNvContentPartPr/>
                <p14:nvPr/>
              </p14:nvContentPartPr>
              <p14:xfrm>
                <a:off x="3763172" y="3070923"/>
                <a:ext cx="206280" cy="685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3ACFFA-360C-5DA7-6591-5AAF1BBE81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54172" y="3062283"/>
                  <a:ext cx="22392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9AE188-DDEC-4768-2FF5-FA25B7DBE3DE}"/>
                    </a:ext>
                  </a:extLst>
                </p14:cNvPr>
                <p14:cNvContentPartPr/>
                <p14:nvPr/>
              </p14:nvContentPartPr>
              <p14:xfrm>
                <a:off x="3711332" y="3007923"/>
                <a:ext cx="174960" cy="17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9AE188-DDEC-4768-2FF5-FA25B7DBE3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02692" y="2998923"/>
                  <a:ext cx="192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643D0D-F2E3-1BA2-B61A-55CDE6CBE996}"/>
                    </a:ext>
                  </a:extLst>
                </p14:cNvPr>
                <p14:cNvContentPartPr/>
                <p14:nvPr/>
              </p14:nvContentPartPr>
              <p14:xfrm>
                <a:off x="3723212" y="3029163"/>
                <a:ext cx="122400" cy="16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643D0D-F2E3-1BA2-B61A-55CDE6CBE99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14572" y="3020163"/>
                  <a:ext cx="140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339DBC-49E9-1B09-EF20-9FCD62C7DCC9}"/>
                    </a:ext>
                  </a:extLst>
                </p14:cNvPr>
                <p14:cNvContentPartPr/>
                <p14:nvPr/>
              </p14:nvContentPartPr>
              <p14:xfrm>
                <a:off x="4165292" y="3030963"/>
                <a:ext cx="280440" cy="319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339DBC-49E9-1B09-EF20-9FCD62C7DC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56652" y="3021963"/>
                  <a:ext cx="298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724613-05C4-A987-196B-99AAE3A45BAD}"/>
                    </a:ext>
                  </a:extLst>
                </p14:cNvPr>
                <p14:cNvContentPartPr/>
                <p14:nvPr/>
              </p14:nvContentPartPr>
              <p14:xfrm>
                <a:off x="4206692" y="3180003"/>
                <a:ext cx="186840" cy="3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724613-05C4-A987-196B-99AAE3A45BA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97692" y="3171363"/>
                  <a:ext cx="204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10C3B80-C293-49C7-8CFE-FC1A990CA280}"/>
                    </a:ext>
                  </a:extLst>
                </p14:cNvPr>
                <p14:cNvContentPartPr/>
                <p14:nvPr/>
              </p14:nvContentPartPr>
              <p14:xfrm>
                <a:off x="4209572" y="3319683"/>
                <a:ext cx="142920" cy="4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10C3B80-C293-49C7-8CFE-FC1A990CA2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00572" y="3310683"/>
                  <a:ext cx="160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FBBC78-6D05-7692-B39E-09A4D0AAF908}"/>
                    </a:ext>
                  </a:extLst>
                </p14:cNvPr>
                <p14:cNvContentPartPr/>
                <p14:nvPr/>
              </p14:nvContentPartPr>
              <p14:xfrm>
                <a:off x="4475612" y="3182163"/>
                <a:ext cx="240120" cy="159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FBBC78-6D05-7692-B39E-09A4D0AAF9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6612" y="3173523"/>
                  <a:ext cx="2577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A0EA619-BD69-E1E4-326E-2180A72566A4}"/>
                  </a:ext>
                </a:extLst>
              </p14:cNvPr>
              <p14:cNvContentPartPr/>
              <p14:nvPr/>
            </p14:nvContentPartPr>
            <p14:xfrm>
              <a:off x="2201852" y="1000563"/>
              <a:ext cx="348840" cy="1005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A0EA619-BD69-E1E4-326E-2180A72566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93212" y="991563"/>
                <a:ext cx="366480" cy="10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58EC14-B021-1509-465B-3747E0A873FB}"/>
              </a:ext>
            </a:extLst>
          </p:cNvPr>
          <p:cNvGrpSpPr/>
          <p:nvPr/>
        </p:nvGrpSpPr>
        <p:grpSpPr>
          <a:xfrm>
            <a:off x="248132" y="968523"/>
            <a:ext cx="244440" cy="277920"/>
            <a:chOff x="248132" y="968523"/>
            <a:chExt cx="2444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169034-166A-4EC8-15F0-8DACD13B62CF}"/>
                    </a:ext>
                  </a:extLst>
                </p14:cNvPr>
                <p14:cNvContentPartPr/>
                <p14:nvPr/>
              </p14:nvContentPartPr>
              <p14:xfrm>
                <a:off x="248132" y="968523"/>
                <a:ext cx="101160" cy="27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169034-166A-4EC8-15F0-8DACD13B62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9132" y="959523"/>
                  <a:ext cx="11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1CBAF5E-DD7D-3F82-B004-4A060891FC96}"/>
                    </a:ext>
                  </a:extLst>
                </p14:cNvPr>
                <p14:cNvContentPartPr/>
                <p14:nvPr/>
              </p14:nvContentPartPr>
              <p14:xfrm>
                <a:off x="350372" y="1127283"/>
                <a:ext cx="142200" cy="11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1CBAF5E-DD7D-3F82-B004-4A060891FC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1732" y="1118283"/>
                  <a:ext cx="1598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EE63F21-948B-BBD4-B303-AB7C452021C0}"/>
              </a:ext>
            </a:extLst>
          </p:cNvPr>
          <p:cNvGrpSpPr/>
          <p:nvPr/>
        </p:nvGrpSpPr>
        <p:grpSpPr>
          <a:xfrm>
            <a:off x="715412" y="960243"/>
            <a:ext cx="1177920" cy="315360"/>
            <a:chOff x="715412" y="960243"/>
            <a:chExt cx="11779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526BC1-A82B-6A9D-11CB-D445AB5763D3}"/>
                    </a:ext>
                  </a:extLst>
                </p14:cNvPr>
                <p14:cNvContentPartPr/>
                <p14:nvPr/>
              </p14:nvContentPartPr>
              <p14:xfrm>
                <a:off x="715412" y="960243"/>
                <a:ext cx="1177920" cy="31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526BC1-A82B-6A9D-11CB-D445AB5763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6772" y="951603"/>
                  <a:ext cx="1195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C2C4F4-FF0A-F39B-6E62-2973686248BC}"/>
                    </a:ext>
                  </a:extLst>
                </p14:cNvPr>
                <p14:cNvContentPartPr/>
                <p14:nvPr/>
              </p14:nvContentPartPr>
              <p14:xfrm>
                <a:off x="1240292" y="1049523"/>
                <a:ext cx="332640" cy="52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C2C4F4-FF0A-F39B-6E62-2973686248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31652" y="1040523"/>
                  <a:ext cx="3502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407DA01-3274-B080-7ED3-BF30561829BA}"/>
              </a:ext>
            </a:extLst>
          </p:cNvPr>
          <p:cNvGrpSpPr/>
          <p:nvPr/>
        </p:nvGrpSpPr>
        <p:grpSpPr>
          <a:xfrm>
            <a:off x="203132" y="1403763"/>
            <a:ext cx="1697400" cy="460080"/>
            <a:chOff x="203132" y="1403763"/>
            <a:chExt cx="16974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257F5A-DF01-D4BA-1573-0CA783321CBD}"/>
                    </a:ext>
                  </a:extLst>
                </p14:cNvPr>
                <p14:cNvContentPartPr/>
                <p14:nvPr/>
              </p14:nvContentPartPr>
              <p14:xfrm>
                <a:off x="203132" y="1436523"/>
                <a:ext cx="1005840" cy="427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257F5A-DF01-D4BA-1573-0CA783321C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4132" y="1427523"/>
                  <a:ext cx="10234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27BD6F0-2F17-B49D-1F43-9E951DF55D8E}"/>
                    </a:ext>
                  </a:extLst>
                </p14:cNvPr>
                <p14:cNvContentPartPr/>
                <p14:nvPr/>
              </p14:nvContentPartPr>
              <p14:xfrm>
                <a:off x="1369892" y="1403763"/>
                <a:ext cx="164880" cy="394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27BD6F0-2F17-B49D-1F43-9E951DF55D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60892" y="1394763"/>
                  <a:ext cx="1825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C322AF-3A33-3B86-D67B-EB490B1FADAB}"/>
                    </a:ext>
                  </a:extLst>
                </p14:cNvPr>
                <p14:cNvContentPartPr/>
                <p14:nvPr/>
              </p14:nvContentPartPr>
              <p14:xfrm>
                <a:off x="1577612" y="1542363"/>
                <a:ext cx="143640" cy="172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C322AF-3A33-3B86-D67B-EB490B1FAD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68972" y="1533723"/>
                  <a:ext cx="161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0DB90C2-9482-0DE9-DF4B-B3D410F133B4}"/>
                    </a:ext>
                  </a:extLst>
                </p14:cNvPr>
                <p14:cNvContentPartPr/>
                <p14:nvPr/>
              </p14:nvContentPartPr>
              <p14:xfrm>
                <a:off x="1553492" y="1524003"/>
                <a:ext cx="231480" cy="224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0DB90C2-9482-0DE9-DF4B-B3D410F133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44852" y="1515003"/>
                  <a:ext cx="249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D8D8F3D-84C1-7A6B-2F1F-FC42CF251E56}"/>
                    </a:ext>
                  </a:extLst>
                </p14:cNvPr>
                <p14:cNvContentPartPr/>
                <p14:nvPr/>
              </p14:nvContentPartPr>
              <p14:xfrm>
                <a:off x="1633052" y="1496643"/>
                <a:ext cx="53640" cy="23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D8D8F3D-84C1-7A6B-2F1F-FC42CF251E5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4052" y="1488003"/>
                  <a:ext cx="71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9C4692-7C3F-3D0D-99CF-A5EB85FC18FC}"/>
                    </a:ext>
                  </a:extLst>
                </p14:cNvPr>
                <p14:cNvContentPartPr/>
                <p14:nvPr/>
              </p14:nvContentPartPr>
              <p14:xfrm>
                <a:off x="1533692" y="1662963"/>
                <a:ext cx="259560" cy="33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9C4692-7C3F-3D0D-99CF-A5EB85FC18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25052" y="1653963"/>
                  <a:ext cx="277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16B09E9-02B8-262F-A96D-6D22038F9A68}"/>
                    </a:ext>
                  </a:extLst>
                </p14:cNvPr>
                <p14:cNvContentPartPr/>
                <p14:nvPr/>
              </p14:nvContentPartPr>
              <p14:xfrm>
                <a:off x="1836812" y="1438323"/>
                <a:ext cx="63720" cy="356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16B09E9-02B8-262F-A96D-6D22038F9A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27812" y="1429323"/>
                  <a:ext cx="81360" cy="37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8692471-FA3E-BC56-053E-010021F8AC0E}"/>
                  </a:ext>
                </a:extLst>
              </p14:cNvPr>
              <p14:cNvContentPartPr/>
              <p14:nvPr/>
            </p14:nvContentPartPr>
            <p14:xfrm>
              <a:off x="8546852" y="984363"/>
              <a:ext cx="300600" cy="12855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8692471-FA3E-BC56-053E-010021F8AC0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38212" y="975723"/>
                <a:ext cx="31824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E6A0F5C-E3CB-8490-1BCF-E6668360DE4E}"/>
                  </a:ext>
                </a:extLst>
              </p14:cNvPr>
              <p14:cNvContentPartPr/>
              <p14:nvPr/>
            </p14:nvContentPartPr>
            <p14:xfrm>
              <a:off x="9391772" y="1005603"/>
              <a:ext cx="479880" cy="245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E6A0F5C-E3CB-8490-1BCF-E6668360DE4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382772" y="996603"/>
                <a:ext cx="49752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8991C2C-56CE-3DE5-8AFF-0C6101F67145}"/>
              </a:ext>
            </a:extLst>
          </p:cNvPr>
          <p:cNvGrpSpPr/>
          <p:nvPr/>
        </p:nvGrpSpPr>
        <p:grpSpPr>
          <a:xfrm>
            <a:off x="9639452" y="1265523"/>
            <a:ext cx="264960" cy="187200"/>
            <a:chOff x="9639452" y="1265523"/>
            <a:chExt cx="2649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67E3DC-37DC-90B7-4759-02049B93AF00}"/>
                    </a:ext>
                  </a:extLst>
                </p14:cNvPr>
                <p14:cNvContentPartPr/>
                <p14:nvPr/>
              </p14:nvContentPartPr>
              <p14:xfrm>
                <a:off x="9750332" y="1265523"/>
                <a:ext cx="42840" cy="187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67E3DC-37DC-90B7-4759-02049B93AF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41332" y="1256883"/>
                  <a:ext cx="60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7A5F2E0-B348-8CCB-0F9C-5CF9B773DB71}"/>
                    </a:ext>
                  </a:extLst>
                </p14:cNvPr>
                <p14:cNvContentPartPr/>
                <p14:nvPr/>
              </p14:nvContentPartPr>
              <p14:xfrm>
                <a:off x="9639452" y="1273083"/>
                <a:ext cx="264960" cy="4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7A5F2E0-B348-8CCB-0F9C-5CF9B773DB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30812" y="1264083"/>
                  <a:ext cx="2826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8B5D34-10FA-B928-5CA0-CCBC9F3A43EE}"/>
              </a:ext>
            </a:extLst>
          </p:cNvPr>
          <p:cNvGrpSpPr/>
          <p:nvPr/>
        </p:nvGrpSpPr>
        <p:grpSpPr>
          <a:xfrm>
            <a:off x="10200332" y="1047363"/>
            <a:ext cx="421560" cy="290160"/>
            <a:chOff x="10200332" y="1047363"/>
            <a:chExt cx="42156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40644D1-1828-2952-D117-7317C3647215}"/>
                    </a:ext>
                  </a:extLst>
                </p14:cNvPr>
                <p14:cNvContentPartPr/>
                <p14:nvPr/>
              </p14:nvContentPartPr>
              <p14:xfrm>
                <a:off x="10200332" y="1125483"/>
                <a:ext cx="421560" cy="212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40644D1-1828-2952-D117-7317C364721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91332" y="1116843"/>
                  <a:ext cx="439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E54717-BCAB-89C4-A287-263B9530E3A3}"/>
                    </a:ext>
                  </a:extLst>
                </p14:cNvPr>
                <p14:cNvContentPartPr/>
                <p14:nvPr/>
              </p14:nvContentPartPr>
              <p14:xfrm>
                <a:off x="10413452" y="1047363"/>
                <a:ext cx="14040" cy="34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E54717-BCAB-89C4-A287-263B9530E3A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04452" y="1038723"/>
                  <a:ext cx="316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C73AF95-A294-82DC-B017-EC4B6AA1B3CD}"/>
              </a:ext>
            </a:extLst>
          </p:cNvPr>
          <p:cNvGrpSpPr/>
          <p:nvPr/>
        </p:nvGrpSpPr>
        <p:grpSpPr>
          <a:xfrm>
            <a:off x="10878932" y="911643"/>
            <a:ext cx="571320" cy="395640"/>
            <a:chOff x="10878932" y="911643"/>
            <a:chExt cx="5713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16B0751-9506-F99E-0ED8-DCCFBC2DEDDB}"/>
                    </a:ext>
                  </a:extLst>
                </p14:cNvPr>
                <p14:cNvContentPartPr/>
                <p14:nvPr/>
              </p14:nvContentPartPr>
              <p14:xfrm>
                <a:off x="10878932" y="911643"/>
                <a:ext cx="571320" cy="395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16B0751-9506-F99E-0ED8-DCCFBC2DED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69932" y="902643"/>
                  <a:ext cx="588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87572D-CD0C-ABB4-9F29-F94FBB67261C}"/>
                    </a:ext>
                  </a:extLst>
                </p14:cNvPr>
                <p14:cNvContentPartPr/>
                <p14:nvPr/>
              </p14:nvContentPartPr>
              <p14:xfrm>
                <a:off x="10927172" y="1128363"/>
                <a:ext cx="318960" cy="1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87572D-CD0C-ABB4-9F29-F94FBB6726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18172" y="1119363"/>
                  <a:ext cx="3366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13077A4-0FA4-DA9F-1F65-AC67C40B7A7D}"/>
                  </a:ext>
                </a:extLst>
              </p14:cNvPr>
              <p14:cNvContentPartPr/>
              <p14:nvPr/>
            </p14:nvContentPartPr>
            <p14:xfrm>
              <a:off x="10653932" y="2100003"/>
              <a:ext cx="758520" cy="358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13077A4-0FA4-DA9F-1F65-AC67C40B7A7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644932" y="2091003"/>
                <a:ext cx="77616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51E8DC2-DFCB-FF7C-B1D8-CD2137B7793B}"/>
              </a:ext>
            </a:extLst>
          </p:cNvPr>
          <p:cNvGrpSpPr/>
          <p:nvPr/>
        </p:nvGrpSpPr>
        <p:grpSpPr>
          <a:xfrm>
            <a:off x="9028532" y="1524003"/>
            <a:ext cx="2094480" cy="1635480"/>
            <a:chOff x="9028532" y="1524003"/>
            <a:chExt cx="2094480" cy="16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2B5A1D6-3AD9-2803-AE34-C17A6DB067E8}"/>
                    </a:ext>
                  </a:extLst>
                </p14:cNvPr>
                <p14:cNvContentPartPr/>
                <p14:nvPr/>
              </p14:nvContentPartPr>
              <p14:xfrm>
                <a:off x="9170012" y="1706883"/>
                <a:ext cx="1049400" cy="25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2B5A1D6-3AD9-2803-AE34-C17A6DB067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61012" y="1698243"/>
                  <a:ext cx="1067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AC2D3C-950D-0056-848F-48EB6FC6DDF6}"/>
                    </a:ext>
                  </a:extLst>
                </p14:cNvPr>
                <p14:cNvContentPartPr/>
                <p14:nvPr/>
              </p14:nvContentPartPr>
              <p14:xfrm>
                <a:off x="10404092" y="1524003"/>
                <a:ext cx="718920" cy="498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AC2D3C-950D-0056-848F-48EB6FC6DDF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95452" y="1515003"/>
                  <a:ext cx="7365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12EA8E-71C1-342F-41C1-0F8A6C8751AC}"/>
                    </a:ext>
                  </a:extLst>
                </p14:cNvPr>
                <p14:cNvContentPartPr/>
                <p14:nvPr/>
              </p14:nvContentPartPr>
              <p14:xfrm>
                <a:off x="9028532" y="2141043"/>
                <a:ext cx="781560" cy="46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12EA8E-71C1-342F-41C1-0F8A6C8751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19892" y="2132043"/>
                  <a:ext cx="7992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74D9808-9081-9569-8996-ED1049C0B0AE}"/>
                    </a:ext>
                  </a:extLst>
                </p14:cNvPr>
                <p14:cNvContentPartPr/>
                <p14:nvPr/>
              </p14:nvContentPartPr>
              <p14:xfrm>
                <a:off x="10104212" y="2079123"/>
                <a:ext cx="265680" cy="408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74D9808-9081-9569-8996-ED1049C0B0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95212" y="2070123"/>
                  <a:ext cx="283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C6B9649-B177-82A9-D779-EFC123F37D48}"/>
                    </a:ext>
                  </a:extLst>
                </p14:cNvPr>
                <p14:cNvContentPartPr/>
                <p14:nvPr/>
              </p14:nvContentPartPr>
              <p14:xfrm>
                <a:off x="9028892" y="2607963"/>
                <a:ext cx="1830960" cy="55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C6B9649-B177-82A9-D779-EFC123F37D4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19892" y="2598963"/>
                  <a:ext cx="18486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3ABAA14-2997-D82F-57B1-24D35A576997}"/>
                    </a:ext>
                  </a:extLst>
                </p14:cNvPr>
                <p14:cNvContentPartPr/>
                <p14:nvPr/>
              </p14:nvContentPartPr>
              <p14:xfrm>
                <a:off x="10496612" y="2775003"/>
                <a:ext cx="37080" cy="12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3ABAA14-2997-D82F-57B1-24D35A5769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87972" y="2766003"/>
                  <a:ext cx="54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E6BFD4A-053C-FDD2-468D-5D7941CC0864}"/>
                    </a:ext>
                  </a:extLst>
                </p14:cNvPr>
                <p14:cNvContentPartPr/>
                <p14:nvPr/>
              </p14:nvContentPartPr>
              <p14:xfrm>
                <a:off x="9888572" y="2791923"/>
                <a:ext cx="533520" cy="2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E6BFD4A-053C-FDD2-468D-5D7941CC086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79932" y="2782923"/>
                  <a:ext cx="5511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FB54B6F-9CCB-BB4F-9C78-C1649CCB71F9}"/>
              </a:ext>
            </a:extLst>
          </p:cNvPr>
          <p:cNvGrpSpPr/>
          <p:nvPr/>
        </p:nvGrpSpPr>
        <p:grpSpPr>
          <a:xfrm>
            <a:off x="1832492" y="2033043"/>
            <a:ext cx="3323880" cy="801360"/>
            <a:chOff x="1832492" y="2033043"/>
            <a:chExt cx="332388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261265-A0F2-E07F-B630-0F772E11B8D7}"/>
                    </a:ext>
                  </a:extLst>
                </p14:cNvPr>
                <p14:cNvContentPartPr/>
                <p14:nvPr/>
              </p14:nvContentPartPr>
              <p14:xfrm>
                <a:off x="1832492" y="2776803"/>
                <a:ext cx="137520" cy="1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261265-A0F2-E07F-B630-0F772E11B8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23852" y="2767803"/>
                  <a:ext cx="155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BFDE4D-B6F0-79BA-6F2F-DF07CA0E716A}"/>
                    </a:ext>
                  </a:extLst>
                </p14:cNvPr>
                <p14:cNvContentPartPr/>
                <p14:nvPr/>
              </p14:nvContentPartPr>
              <p14:xfrm>
                <a:off x="2137412" y="2767083"/>
                <a:ext cx="58680" cy="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BFDE4D-B6F0-79BA-6F2F-DF07CA0E716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28412" y="2758443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524615-8DF2-F933-74B3-7F1D8AE9B6AB}"/>
                    </a:ext>
                  </a:extLst>
                </p14:cNvPr>
                <p14:cNvContentPartPr/>
                <p14:nvPr/>
              </p14:nvContentPartPr>
              <p14:xfrm>
                <a:off x="2347292" y="2787243"/>
                <a:ext cx="327240" cy="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524615-8DF2-F933-74B3-7F1D8AE9B6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38652" y="2778243"/>
                  <a:ext cx="34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0A736E-AB3D-947B-87B4-4EB23A61F5F1}"/>
                    </a:ext>
                  </a:extLst>
                </p14:cNvPr>
                <p14:cNvContentPartPr/>
                <p14:nvPr/>
              </p14:nvContentPartPr>
              <p14:xfrm>
                <a:off x="2850932" y="2799483"/>
                <a:ext cx="291240" cy="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0A736E-AB3D-947B-87B4-4EB23A61F5F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41932" y="2790843"/>
                  <a:ext cx="30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618D1A-E7FB-FAA6-A701-443DBF2252DF}"/>
                    </a:ext>
                  </a:extLst>
                </p14:cNvPr>
                <p14:cNvContentPartPr/>
                <p14:nvPr/>
              </p14:nvContentPartPr>
              <p14:xfrm>
                <a:off x="3356732" y="2826123"/>
                <a:ext cx="5796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618D1A-E7FB-FAA6-A701-443DBF2252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48092" y="2817123"/>
                  <a:ext cx="75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F06196-6792-5CCD-337D-313FFB0968DE}"/>
                    </a:ext>
                  </a:extLst>
                </p14:cNvPr>
                <p14:cNvContentPartPr/>
                <p14:nvPr/>
              </p14:nvContentPartPr>
              <p14:xfrm>
                <a:off x="2620532" y="2535243"/>
                <a:ext cx="73800" cy="226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F06196-6792-5CCD-337D-313FFB0968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11532" y="2526243"/>
                  <a:ext cx="91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5B573BD-3F87-28E3-D0EA-550F48FE0A41}"/>
                    </a:ext>
                  </a:extLst>
                </p14:cNvPr>
                <p14:cNvContentPartPr/>
                <p14:nvPr/>
              </p14:nvContentPartPr>
              <p14:xfrm>
                <a:off x="2124092" y="2480523"/>
                <a:ext cx="239760" cy="201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5B573BD-3F87-28E3-D0EA-550F48FE0A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15092" y="2471523"/>
                  <a:ext cx="257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04E05B7-C2B4-DCDE-5990-BDEB1B11B9A8}"/>
                    </a:ext>
                  </a:extLst>
                </p14:cNvPr>
                <p14:cNvContentPartPr/>
                <p14:nvPr/>
              </p14:nvContentPartPr>
              <p14:xfrm>
                <a:off x="2121932" y="2560083"/>
                <a:ext cx="180720" cy="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04E05B7-C2B4-DCDE-5990-BDEB1B11B9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12932" y="2551083"/>
                  <a:ext cx="198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863EB2B-AD6F-3849-7E0D-9A487610A55A}"/>
                    </a:ext>
                  </a:extLst>
                </p14:cNvPr>
                <p14:cNvContentPartPr/>
                <p14:nvPr/>
              </p14:nvContentPartPr>
              <p14:xfrm>
                <a:off x="2433692" y="2476563"/>
                <a:ext cx="125280" cy="4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863EB2B-AD6F-3849-7E0D-9A487610A5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25052" y="2467563"/>
                  <a:ext cx="142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D10293-AF3B-5646-633F-ACC77B7AB138}"/>
                    </a:ext>
                  </a:extLst>
                </p14:cNvPr>
                <p14:cNvContentPartPr/>
                <p14:nvPr/>
              </p14:nvContentPartPr>
              <p14:xfrm>
                <a:off x="2422172" y="2463243"/>
                <a:ext cx="90360" cy="63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D10293-AF3B-5646-633F-ACC77B7AB1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13172" y="2454603"/>
                  <a:ext cx="108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24D8C9-1BBE-C811-F9D3-385E065A96B5}"/>
                    </a:ext>
                  </a:extLst>
                </p14:cNvPr>
                <p14:cNvContentPartPr/>
                <p14:nvPr/>
              </p14:nvContentPartPr>
              <p14:xfrm>
                <a:off x="2456732" y="2479083"/>
                <a:ext cx="163800" cy="3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24D8C9-1BBE-C811-F9D3-385E065A96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47732" y="2470443"/>
                  <a:ext cx="18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BF36FA-6EA3-9E25-A3BE-DE12658527C4}"/>
                    </a:ext>
                  </a:extLst>
                </p14:cNvPr>
                <p14:cNvContentPartPr/>
                <p14:nvPr/>
              </p14:nvContentPartPr>
              <p14:xfrm>
                <a:off x="2480852" y="2427963"/>
                <a:ext cx="24840" cy="104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BF36FA-6EA3-9E25-A3BE-DE12658527C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71852" y="2418963"/>
                  <a:ext cx="4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975C4E-EF95-F771-390C-7F57161F178D}"/>
                    </a:ext>
                  </a:extLst>
                </p14:cNvPr>
                <p14:cNvContentPartPr/>
                <p14:nvPr/>
              </p14:nvContentPartPr>
              <p14:xfrm>
                <a:off x="3696212" y="2798043"/>
                <a:ext cx="94680" cy="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975C4E-EF95-F771-390C-7F57161F17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87212" y="2789403"/>
                  <a:ext cx="112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5DCF8C-71D3-1753-7162-33184A1C9B5A}"/>
                    </a:ext>
                  </a:extLst>
                </p14:cNvPr>
                <p14:cNvContentPartPr/>
                <p14:nvPr/>
              </p14:nvContentPartPr>
              <p14:xfrm>
                <a:off x="4009052" y="2784003"/>
                <a:ext cx="150840" cy="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5DCF8C-71D3-1753-7162-33184A1C9B5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0052" y="2775003"/>
                  <a:ext cx="168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51BFFC-1DC3-7368-3B48-16C219E6A78E}"/>
                    </a:ext>
                  </a:extLst>
                </p14:cNvPr>
                <p14:cNvContentPartPr/>
                <p14:nvPr/>
              </p14:nvContentPartPr>
              <p14:xfrm>
                <a:off x="4304252" y="2795163"/>
                <a:ext cx="114120" cy="3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51BFFC-1DC3-7368-3B48-16C219E6A78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95252" y="2786163"/>
                  <a:ext cx="131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379077-7B3F-8E47-4CCB-12E160D0E0A6}"/>
                    </a:ext>
                  </a:extLst>
                </p14:cNvPr>
                <p14:cNvContentPartPr/>
                <p14:nvPr/>
              </p14:nvContentPartPr>
              <p14:xfrm>
                <a:off x="4606652" y="2787243"/>
                <a:ext cx="549720" cy="1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379077-7B3F-8E47-4CCB-12E160D0E0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98012" y="2778243"/>
                  <a:ext cx="56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D286EC-FEA6-5577-BC33-73F9BA3A05B8}"/>
                    </a:ext>
                  </a:extLst>
                </p14:cNvPr>
                <p14:cNvContentPartPr/>
                <p14:nvPr/>
              </p14:nvContentPartPr>
              <p14:xfrm>
                <a:off x="2848052" y="2339043"/>
                <a:ext cx="529560" cy="46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D286EC-FEA6-5577-BC33-73F9BA3A05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39412" y="2330403"/>
                  <a:ext cx="5472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73C31D-F680-B822-ED07-7D392900B5CC}"/>
                    </a:ext>
                  </a:extLst>
                </p14:cNvPr>
                <p14:cNvContentPartPr/>
                <p14:nvPr/>
              </p14:nvContentPartPr>
              <p14:xfrm>
                <a:off x="2879372" y="2268843"/>
                <a:ext cx="1303200" cy="52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73C31D-F680-B822-ED07-7D392900B5C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70372" y="2259843"/>
                  <a:ext cx="13208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15611C-20EF-9434-B9DB-120401CF17FB}"/>
                    </a:ext>
                  </a:extLst>
                </p14:cNvPr>
                <p14:cNvContentPartPr/>
                <p14:nvPr/>
              </p14:nvContentPartPr>
              <p14:xfrm>
                <a:off x="4197692" y="2316003"/>
                <a:ext cx="112320" cy="180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15611C-20EF-9434-B9DB-120401CF17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88692" y="2307003"/>
                  <a:ext cx="12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16BF21-FC5F-1D41-CF92-6A267559106D}"/>
                    </a:ext>
                  </a:extLst>
                </p14:cNvPr>
                <p14:cNvContentPartPr/>
                <p14:nvPr/>
              </p14:nvContentPartPr>
              <p14:xfrm>
                <a:off x="4243052" y="2048163"/>
                <a:ext cx="172800" cy="20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16BF21-FC5F-1D41-CF92-6A26755910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34052" y="2039163"/>
                  <a:ext cx="19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087F2A8-1012-D3E7-BAC0-FEE1FD1FD092}"/>
                    </a:ext>
                  </a:extLst>
                </p14:cNvPr>
                <p14:cNvContentPartPr/>
                <p14:nvPr/>
              </p14:nvContentPartPr>
              <p14:xfrm>
                <a:off x="4241612" y="2168403"/>
                <a:ext cx="178920" cy="1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087F2A8-1012-D3E7-BAC0-FEE1FD1FD0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32612" y="2159763"/>
                  <a:ext cx="196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692F74-F518-7B9C-76E3-D8B8950D67AD}"/>
                    </a:ext>
                  </a:extLst>
                </p14:cNvPr>
                <p14:cNvContentPartPr/>
                <p14:nvPr/>
              </p14:nvContentPartPr>
              <p14:xfrm>
                <a:off x="4475972" y="2035563"/>
                <a:ext cx="96840" cy="14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692F74-F518-7B9C-76E3-D8B8950D67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67332" y="2026923"/>
                  <a:ext cx="11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E3247F-F2F2-7ED2-08C8-9F9FCC166762}"/>
                    </a:ext>
                  </a:extLst>
                </p14:cNvPr>
                <p14:cNvContentPartPr/>
                <p14:nvPr/>
              </p14:nvContentPartPr>
              <p14:xfrm>
                <a:off x="4449692" y="2075523"/>
                <a:ext cx="104400" cy="10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E3247F-F2F2-7ED2-08C8-9F9FCC1667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1052" y="2066523"/>
                  <a:ext cx="122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9ADE25-4A2B-CD22-EC95-F0F16812A7A6}"/>
                    </a:ext>
                  </a:extLst>
                </p14:cNvPr>
                <p14:cNvContentPartPr/>
                <p14:nvPr/>
              </p14:nvContentPartPr>
              <p14:xfrm>
                <a:off x="4449692" y="2120163"/>
                <a:ext cx="149040" cy="23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9ADE25-4A2B-CD22-EC95-F0F16812A7A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40692" y="2111523"/>
                  <a:ext cx="166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4390A6-319A-B14D-2C84-7C148D3DD747}"/>
                    </a:ext>
                  </a:extLst>
                </p14:cNvPr>
                <p14:cNvContentPartPr/>
                <p14:nvPr/>
              </p14:nvContentPartPr>
              <p14:xfrm>
                <a:off x="4479212" y="2033043"/>
                <a:ext cx="47520" cy="167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4390A6-319A-B14D-2C84-7C148D3DD74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70572" y="2024403"/>
                  <a:ext cx="65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BD729E-1BDB-9686-9C9F-2E4FAFF4C88C}"/>
                    </a:ext>
                  </a:extLst>
                </p14:cNvPr>
                <p14:cNvContentPartPr/>
                <p14:nvPr/>
              </p14:nvContentPartPr>
              <p14:xfrm>
                <a:off x="2366372" y="2695443"/>
                <a:ext cx="11160" cy="129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BD729E-1BDB-9686-9C9F-2E4FAFF4C8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57372" y="2686803"/>
                  <a:ext cx="28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7DD6F0-F188-AA1F-4299-ADDF7FB4D388}"/>
                    </a:ext>
                  </a:extLst>
                </p14:cNvPr>
                <p14:cNvContentPartPr/>
                <p14:nvPr/>
              </p14:nvContentPartPr>
              <p14:xfrm>
                <a:off x="2366732" y="2691843"/>
                <a:ext cx="117000" cy="41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7DD6F0-F188-AA1F-4299-ADDF7FB4D38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58092" y="2683203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84259E0-392E-8FCE-8BFB-8CF868BA8CB9}"/>
                    </a:ext>
                  </a:extLst>
                </p14:cNvPr>
                <p14:cNvContentPartPr/>
                <p14:nvPr/>
              </p14:nvContentPartPr>
              <p14:xfrm>
                <a:off x="2361692" y="2769963"/>
                <a:ext cx="79200" cy="2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84259E0-392E-8FCE-8BFB-8CF868BA8CB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52692" y="2760963"/>
                  <a:ext cx="96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0644A63-E1AB-6606-AAD0-4D5227B76994}"/>
                    </a:ext>
                  </a:extLst>
                </p14:cNvPr>
                <p14:cNvContentPartPr/>
                <p14:nvPr/>
              </p14:nvContentPartPr>
              <p14:xfrm>
                <a:off x="4440692" y="2250843"/>
                <a:ext cx="109440" cy="150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0644A63-E1AB-6606-AAD0-4D5227B7699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31692" y="2242203"/>
                  <a:ext cx="127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C53E217-2597-3CBB-D5EF-B09DB2504962}"/>
              </a:ext>
            </a:extLst>
          </p:cNvPr>
          <p:cNvGrpSpPr/>
          <p:nvPr/>
        </p:nvGrpSpPr>
        <p:grpSpPr>
          <a:xfrm>
            <a:off x="7790132" y="878523"/>
            <a:ext cx="571680" cy="442800"/>
            <a:chOff x="7790132" y="878523"/>
            <a:chExt cx="5716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FA5E73-D6BC-D6B4-0C09-A9A5A0F37A43}"/>
                    </a:ext>
                  </a:extLst>
                </p14:cNvPr>
                <p14:cNvContentPartPr/>
                <p14:nvPr/>
              </p14:nvContentPartPr>
              <p14:xfrm>
                <a:off x="7790132" y="968883"/>
                <a:ext cx="249480" cy="268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FA5E73-D6BC-D6B4-0C09-A9A5A0F37A4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81492" y="960243"/>
                  <a:ext cx="267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751CEA5-2894-3CBF-247A-E5E5FFDA9301}"/>
                    </a:ext>
                  </a:extLst>
                </p14:cNvPr>
                <p14:cNvContentPartPr/>
                <p14:nvPr/>
              </p14:nvContentPartPr>
              <p14:xfrm>
                <a:off x="7816412" y="1131963"/>
                <a:ext cx="187560" cy="7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751CEA5-2894-3CBF-247A-E5E5FFDA93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07412" y="1123323"/>
                  <a:ext cx="20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F2E3110-4761-6C44-911A-8665E6453A2C}"/>
                    </a:ext>
                  </a:extLst>
                </p14:cNvPr>
                <p14:cNvContentPartPr/>
                <p14:nvPr/>
              </p14:nvContentPartPr>
              <p14:xfrm>
                <a:off x="8164172" y="886803"/>
                <a:ext cx="163800" cy="132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F2E3110-4761-6C44-911A-8665E6453A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55172" y="877803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8E3705-F0FC-FE10-FEC6-CBB2CCC5251D}"/>
                    </a:ext>
                  </a:extLst>
                </p14:cNvPr>
                <p14:cNvContentPartPr/>
                <p14:nvPr/>
              </p14:nvContentPartPr>
              <p14:xfrm>
                <a:off x="8155892" y="915963"/>
                <a:ext cx="121680" cy="7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8E3705-F0FC-FE10-FEC6-CBB2CCC5251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47252" y="907323"/>
                  <a:ext cx="13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1F0D395-4E6C-5E5C-B85A-C4A0A8991BD6}"/>
                    </a:ext>
                  </a:extLst>
                </p14:cNvPr>
                <p14:cNvContentPartPr/>
                <p14:nvPr/>
              </p14:nvContentPartPr>
              <p14:xfrm>
                <a:off x="8181812" y="878523"/>
                <a:ext cx="180000" cy="172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1F0D395-4E6C-5E5C-B85A-C4A0A8991B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73172" y="869523"/>
                  <a:ext cx="19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D01B60-17FB-832E-6F24-84A40DE6550F}"/>
                    </a:ext>
                  </a:extLst>
                </p14:cNvPr>
                <p14:cNvContentPartPr/>
                <p14:nvPr/>
              </p14:nvContentPartPr>
              <p14:xfrm>
                <a:off x="8060852" y="1203243"/>
                <a:ext cx="17640" cy="11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D01B60-17FB-832E-6F24-84A40DE655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52212" y="1194603"/>
                  <a:ext cx="3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9270AC-FD2D-99FE-240D-79A76CB1D113}"/>
                    </a:ext>
                  </a:extLst>
                </p14:cNvPr>
                <p14:cNvContentPartPr/>
                <p14:nvPr/>
              </p14:nvContentPartPr>
              <p14:xfrm>
                <a:off x="8068412" y="1184883"/>
                <a:ext cx="145080" cy="30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9270AC-FD2D-99FE-240D-79A76CB1D1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9412" y="1176243"/>
                  <a:ext cx="162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2B4E965-8CBE-2CBB-41A4-6499EBEDC882}"/>
                    </a:ext>
                  </a:extLst>
                </p14:cNvPr>
                <p14:cNvContentPartPr/>
                <p14:nvPr/>
              </p14:nvContentPartPr>
              <p14:xfrm>
                <a:off x="8056172" y="1232403"/>
                <a:ext cx="169200" cy="1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2B4E965-8CBE-2CBB-41A4-6499EBEDC88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47532" y="1223403"/>
                  <a:ext cx="1868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AE2948B-3C18-AF4F-5A7C-FC56660EA0C4}"/>
              </a:ext>
            </a:extLst>
          </p:cNvPr>
          <p:cNvGrpSpPr/>
          <p:nvPr/>
        </p:nvGrpSpPr>
        <p:grpSpPr>
          <a:xfrm>
            <a:off x="7518332" y="1636683"/>
            <a:ext cx="587160" cy="599400"/>
            <a:chOff x="7518332" y="1636683"/>
            <a:chExt cx="5871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A73461D-FF99-35EB-B5E4-97D9C28382F6}"/>
                    </a:ext>
                  </a:extLst>
                </p14:cNvPr>
                <p14:cNvContentPartPr/>
                <p14:nvPr/>
              </p14:nvContentPartPr>
              <p14:xfrm>
                <a:off x="7526252" y="1750803"/>
                <a:ext cx="251640" cy="40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A73461D-FF99-35EB-B5E4-97D9C28382F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17252" y="1741803"/>
                  <a:ext cx="269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A5C562-983A-DBAB-FE2C-62E82EF37848}"/>
                    </a:ext>
                  </a:extLst>
                </p14:cNvPr>
                <p14:cNvContentPartPr/>
                <p14:nvPr/>
              </p14:nvContentPartPr>
              <p14:xfrm>
                <a:off x="7518332" y="1962483"/>
                <a:ext cx="219240" cy="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A5C562-983A-DBAB-FE2C-62E82EF378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09692" y="1953843"/>
                  <a:ext cx="236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FA4093-6E64-B80E-F1E9-AFFC0EE4D8DE}"/>
                    </a:ext>
                  </a:extLst>
                </p14:cNvPr>
                <p14:cNvContentPartPr/>
                <p14:nvPr/>
              </p14:nvContentPartPr>
              <p14:xfrm>
                <a:off x="7924772" y="1646763"/>
                <a:ext cx="105840" cy="124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FA4093-6E64-B80E-F1E9-AFFC0EE4D8D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15772" y="1638123"/>
                  <a:ext cx="123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F4E64D-9954-5925-462C-A3AB5DDAB44F}"/>
                    </a:ext>
                  </a:extLst>
                </p14:cNvPr>
                <p14:cNvContentPartPr/>
                <p14:nvPr/>
              </p14:nvContentPartPr>
              <p14:xfrm>
                <a:off x="7866812" y="1691763"/>
                <a:ext cx="142200" cy="52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F4E64D-9954-5925-462C-A3AB5DDAB4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57812" y="1683123"/>
                  <a:ext cx="15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DB5E84-94EC-2B18-29D8-107033C629C5}"/>
                    </a:ext>
                  </a:extLst>
                </p14:cNvPr>
                <p14:cNvContentPartPr/>
                <p14:nvPr/>
              </p14:nvContentPartPr>
              <p14:xfrm>
                <a:off x="7840892" y="1700763"/>
                <a:ext cx="26460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DB5E84-94EC-2B18-29D8-107033C629C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832252" y="1692123"/>
                  <a:ext cx="28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83027E-93F0-8395-3E7E-4DD8BFEFECCF}"/>
                    </a:ext>
                  </a:extLst>
                </p14:cNvPr>
                <p14:cNvContentPartPr/>
                <p14:nvPr/>
              </p14:nvContentPartPr>
              <p14:xfrm>
                <a:off x="7943852" y="1636683"/>
                <a:ext cx="50760" cy="19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83027E-93F0-8395-3E7E-4DD8BFEFEC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35212" y="1628043"/>
                  <a:ext cx="68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04D78FB-E00B-8E32-EC52-81A1D35A7884}"/>
                    </a:ext>
                  </a:extLst>
                </p14:cNvPr>
                <p14:cNvContentPartPr/>
                <p14:nvPr/>
              </p14:nvContentPartPr>
              <p14:xfrm>
                <a:off x="7834412" y="2020443"/>
                <a:ext cx="145080" cy="215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04D78FB-E00B-8E32-EC52-81A1D35A78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25412" y="2011803"/>
                  <a:ext cx="1627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338BF4A-E7C4-C9DA-7A91-547F975FF959}"/>
              </a:ext>
            </a:extLst>
          </p:cNvPr>
          <p:cNvGrpSpPr/>
          <p:nvPr/>
        </p:nvGrpSpPr>
        <p:grpSpPr>
          <a:xfrm>
            <a:off x="8829812" y="3342363"/>
            <a:ext cx="618120" cy="327600"/>
            <a:chOff x="8829812" y="3342363"/>
            <a:chExt cx="6181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E878FDA-0A49-19C7-FAEF-8E6914FE9F1E}"/>
                    </a:ext>
                  </a:extLst>
                </p14:cNvPr>
                <p14:cNvContentPartPr/>
                <p14:nvPr/>
              </p14:nvContentPartPr>
              <p14:xfrm>
                <a:off x="8829812" y="3342363"/>
                <a:ext cx="571320" cy="327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E878FDA-0A49-19C7-FAEF-8E6914FE9F1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20812" y="3333723"/>
                  <a:ext cx="588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D704403-4D63-BEAF-7E6C-4E5645B6046C}"/>
                    </a:ext>
                  </a:extLst>
                </p14:cNvPr>
                <p14:cNvContentPartPr/>
                <p14:nvPr/>
              </p14:nvContentPartPr>
              <p14:xfrm>
                <a:off x="9248852" y="3515163"/>
                <a:ext cx="19908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D704403-4D63-BEAF-7E6C-4E5645B604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40212" y="3506163"/>
                  <a:ext cx="2167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6DBEE00-6E0C-53D2-E1A8-E50CE0280C31}"/>
              </a:ext>
            </a:extLst>
          </p:cNvPr>
          <p:cNvGrpSpPr/>
          <p:nvPr/>
        </p:nvGrpSpPr>
        <p:grpSpPr>
          <a:xfrm>
            <a:off x="9772652" y="3349563"/>
            <a:ext cx="1218240" cy="469800"/>
            <a:chOff x="9772652" y="3349563"/>
            <a:chExt cx="121824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4378341-5A30-41B1-9EFD-B3B9960ED19A}"/>
                    </a:ext>
                  </a:extLst>
                </p14:cNvPr>
                <p14:cNvContentPartPr/>
                <p14:nvPr/>
              </p14:nvContentPartPr>
              <p14:xfrm>
                <a:off x="9772652" y="3490683"/>
                <a:ext cx="303120" cy="168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4378341-5A30-41B1-9EFD-B3B9960ED19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63652" y="3482043"/>
                  <a:ext cx="32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4779B7-AC12-8C62-A4E4-8FF645EF1BDF}"/>
                    </a:ext>
                  </a:extLst>
                </p14:cNvPr>
                <p14:cNvContentPartPr/>
                <p14:nvPr/>
              </p14:nvContentPartPr>
              <p14:xfrm>
                <a:off x="10133372" y="3470163"/>
                <a:ext cx="133560" cy="7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4779B7-AC12-8C62-A4E4-8FF645EF1BD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24732" y="3461163"/>
                  <a:ext cx="151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5110F6F-7A46-5733-31C4-478DFD112B53}"/>
                    </a:ext>
                  </a:extLst>
                </p14:cNvPr>
                <p14:cNvContentPartPr/>
                <p14:nvPr/>
              </p14:nvContentPartPr>
              <p14:xfrm>
                <a:off x="10414532" y="3349563"/>
                <a:ext cx="576360" cy="46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5110F6F-7A46-5733-31C4-478DFD112B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05532" y="3340563"/>
                  <a:ext cx="594000" cy="48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7C27ED5-084E-85EE-D018-99A2473FCFF9}"/>
              </a:ext>
            </a:extLst>
          </p:cNvPr>
          <p:cNvGrpSpPr/>
          <p:nvPr/>
        </p:nvGrpSpPr>
        <p:grpSpPr>
          <a:xfrm>
            <a:off x="8562332" y="3891723"/>
            <a:ext cx="3593520" cy="970920"/>
            <a:chOff x="8562332" y="3891723"/>
            <a:chExt cx="3593520" cy="9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AD4C8D8-2FAC-DFBB-437B-7B5B7FF4B9E2}"/>
                    </a:ext>
                  </a:extLst>
                </p14:cNvPr>
                <p14:cNvContentPartPr/>
                <p14:nvPr/>
              </p14:nvContentPartPr>
              <p14:xfrm>
                <a:off x="8645492" y="3891723"/>
                <a:ext cx="1485360" cy="41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AD4C8D8-2FAC-DFBB-437B-7B5B7FF4B9E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36852" y="3882723"/>
                  <a:ext cx="15030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9C15582-C627-5208-667D-CD320193454E}"/>
                    </a:ext>
                  </a:extLst>
                </p14:cNvPr>
                <p14:cNvContentPartPr/>
                <p14:nvPr/>
              </p14:nvContentPartPr>
              <p14:xfrm>
                <a:off x="9326972" y="4075683"/>
                <a:ext cx="341640" cy="2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9C15582-C627-5208-667D-CD32019345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18332" y="4067043"/>
                  <a:ext cx="359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04CC65-58D2-1380-2378-191A7A01579C}"/>
                    </a:ext>
                  </a:extLst>
                </p14:cNvPr>
                <p14:cNvContentPartPr/>
                <p14:nvPr/>
              </p14:nvContentPartPr>
              <p14:xfrm>
                <a:off x="10315532" y="3936363"/>
                <a:ext cx="1252440" cy="486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04CC65-58D2-1380-2378-191A7A0157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306532" y="3927363"/>
                  <a:ext cx="12700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147130-FCD4-1BCA-0684-26A1A3062380}"/>
                    </a:ext>
                  </a:extLst>
                </p14:cNvPr>
                <p14:cNvContentPartPr/>
                <p14:nvPr/>
              </p14:nvContentPartPr>
              <p14:xfrm>
                <a:off x="11654732" y="4128603"/>
                <a:ext cx="295560" cy="237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147130-FCD4-1BCA-0684-26A1A30623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646092" y="4119603"/>
                  <a:ext cx="313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6A65EF-D30C-3338-F879-386D6141F06F}"/>
                    </a:ext>
                  </a:extLst>
                </p14:cNvPr>
                <p14:cNvContentPartPr/>
                <p14:nvPr/>
              </p14:nvContentPartPr>
              <p14:xfrm>
                <a:off x="12019052" y="4029603"/>
                <a:ext cx="33120" cy="19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6A65EF-D30C-3338-F879-386D6141F06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010412" y="4020603"/>
                  <a:ext cx="50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0FB7745-749E-8754-847E-18B3A07B3CB0}"/>
                    </a:ext>
                  </a:extLst>
                </p14:cNvPr>
                <p14:cNvContentPartPr/>
                <p14:nvPr/>
              </p14:nvContentPartPr>
              <p14:xfrm>
                <a:off x="11938772" y="4059123"/>
                <a:ext cx="217080" cy="144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0FB7745-749E-8754-847E-18B3A07B3CB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929772" y="4050483"/>
                  <a:ext cx="234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AD3684D-872D-E0B6-7A36-A6DDE5B7FA16}"/>
                    </a:ext>
                  </a:extLst>
                </p14:cNvPr>
                <p14:cNvContentPartPr/>
                <p14:nvPr/>
              </p14:nvContentPartPr>
              <p14:xfrm>
                <a:off x="11947052" y="4078923"/>
                <a:ext cx="87480" cy="121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AD3684D-872D-E0B6-7A36-A6DDE5B7FA1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938052" y="4069923"/>
                  <a:ext cx="105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DBAA4DF-E847-E451-5372-CE0BF4125465}"/>
                    </a:ext>
                  </a:extLst>
                </p14:cNvPr>
                <p14:cNvContentPartPr/>
                <p14:nvPr/>
              </p14:nvContentPartPr>
              <p14:xfrm>
                <a:off x="11906732" y="4069563"/>
                <a:ext cx="231120" cy="98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DBAA4DF-E847-E451-5372-CE0BF412546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898092" y="4060563"/>
                  <a:ext cx="24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5F088E-D23A-014B-2C79-D40C6BC79E28}"/>
                    </a:ext>
                  </a:extLst>
                </p14:cNvPr>
                <p14:cNvContentPartPr/>
                <p14:nvPr/>
              </p14:nvContentPartPr>
              <p14:xfrm>
                <a:off x="8562332" y="4648083"/>
                <a:ext cx="447120" cy="201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5F088E-D23A-014B-2C79-D40C6BC79E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53332" y="4639083"/>
                  <a:ext cx="46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E6DE42B-8942-13BD-71B4-27DB20296088}"/>
                    </a:ext>
                  </a:extLst>
                </p14:cNvPr>
                <p14:cNvContentPartPr/>
                <p14:nvPr/>
              </p14:nvContentPartPr>
              <p14:xfrm>
                <a:off x="8781572" y="4533963"/>
                <a:ext cx="47520" cy="1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E6DE42B-8942-13BD-71B4-27DB2029608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72572" y="4525323"/>
                  <a:ext cx="65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DC4245-DE54-0062-107F-FA99EA2E9AE5}"/>
                    </a:ext>
                  </a:extLst>
                </p14:cNvPr>
                <p14:cNvContentPartPr/>
                <p14:nvPr/>
              </p14:nvContentPartPr>
              <p14:xfrm>
                <a:off x="9212492" y="4463403"/>
                <a:ext cx="796680" cy="399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DC4245-DE54-0062-107F-FA99EA2E9AE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03852" y="4454403"/>
                  <a:ext cx="814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BC8FB7C-EFDB-5261-92C8-D36AF700C582}"/>
                    </a:ext>
                  </a:extLst>
                </p14:cNvPr>
                <p14:cNvContentPartPr/>
                <p14:nvPr/>
              </p14:nvContentPartPr>
              <p14:xfrm>
                <a:off x="10076852" y="4428483"/>
                <a:ext cx="596880" cy="41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BC8FB7C-EFDB-5261-92C8-D36AF700C58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068212" y="4419483"/>
                  <a:ext cx="614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4AEB288-5C9B-D24E-8BFD-850AB51ABD4E}"/>
                    </a:ext>
                  </a:extLst>
                </p14:cNvPr>
                <p14:cNvContentPartPr/>
                <p14:nvPr/>
              </p14:nvContentPartPr>
              <p14:xfrm>
                <a:off x="10139852" y="4623243"/>
                <a:ext cx="434160" cy="17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4AEB288-5C9B-D24E-8BFD-850AB51ABD4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31212" y="4614243"/>
                  <a:ext cx="451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ACE206-13B0-3CF7-908E-B75238280D65}"/>
                    </a:ext>
                  </a:extLst>
                </p14:cNvPr>
                <p14:cNvContentPartPr/>
                <p14:nvPr/>
              </p14:nvContentPartPr>
              <p14:xfrm>
                <a:off x="10770932" y="4612803"/>
                <a:ext cx="1043280" cy="248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ACE206-13B0-3CF7-908E-B75238280D6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61932" y="4603803"/>
                  <a:ext cx="106092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09631F8-775F-1D29-2411-499F9DE9E837}"/>
              </a:ext>
            </a:extLst>
          </p:cNvPr>
          <p:cNvGrpSpPr/>
          <p:nvPr/>
        </p:nvGrpSpPr>
        <p:grpSpPr>
          <a:xfrm>
            <a:off x="816932" y="4323363"/>
            <a:ext cx="4218120" cy="1267200"/>
            <a:chOff x="816932" y="4323363"/>
            <a:chExt cx="4218120" cy="12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81EDFD7-B3C2-841F-C06B-13F1CFFA3E77}"/>
                    </a:ext>
                  </a:extLst>
                </p14:cNvPr>
                <p14:cNvContentPartPr/>
                <p14:nvPr/>
              </p14:nvContentPartPr>
              <p14:xfrm>
                <a:off x="816932" y="4805763"/>
                <a:ext cx="376560" cy="241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81EDFD7-B3C2-841F-C06B-13F1CFFA3E7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8292" y="4796763"/>
                  <a:ext cx="39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3161AA5-B38B-DE3F-E3BE-9910673CC24D}"/>
                    </a:ext>
                  </a:extLst>
                </p14:cNvPr>
                <p14:cNvContentPartPr/>
                <p14:nvPr/>
              </p14:nvContentPartPr>
              <p14:xfrm>
                <a:off x="1312292" y="4672563"/>
                <a:ext cx="96480" cy="141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3161AA5-B38B-DE3F-E3BE-9910673CC2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03652" y="4663563"/>
                  <a:ext cx="11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C90D1DF-5E96-9AC4-1E22-1FBE7DDE9E86}"/>
                    </a:ext>
                  </a:extLst>
                </p14:cNvPr>
                <p14:cNvContentPartPr/>
                <p14:nvPr/>
              </p14:nvContentPartPr>
              <p14:xfrm>
                <a:off x="1582292" y="4881363"/>
                <a:ext cx="237240" cy="20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C90D1DF-5E96-9AC4-1E22-1FBE7DDE9E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73652" y="4872363"/>
                  <a:ext cx="254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F22C1C-E132-296B-ACC1-C559F4A464A0}"/>
                    </a:ext>
                  </a:extLst>
                </p14:cNvPr>
                <p14:cNvContentPartPr/>
                <p14:nvPr/>
              </p14:nvContentPartPr>
              <p14:xfrm>
                <a:off x="1559612" y="4953003"/>
                <a:ext cx="245880" cy="66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F22C1C-E132-296B-ACC1-C559F4A464A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50612" y="4944363"/>
                  <a:ext cx="26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BBC4C9F-EA4A-4533-E5A7-FC62696ED321}"/>
                    </a:ext>
                  </a:extLst>
                </p14:cNvPr>
                <p14:cNvContentPartPr/>
                <p14:nvPr/>
              </p14:nvContentPartPr>
              <p14:xfrm>
                <a:off x="2261972" y="4514163"/>
                <a:ext cx="50760" cy="27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BBC4C9F-EA4A-4533-E5A7-FC62696ED32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53332" y="4505523"/>
                  <a:ext cx="68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ECF1367-B2B5-D934-5940-605CCB15FC30}"/>
                    </a:ext>
                  </a:extLst>
                </p14:cNvPr>
                <p14:cNvContentPartPr/>
                <p14:nvPr/>
              </p14:nvContentPartPr>
              <p14:xfrm>
                <a:off x="2503172" y="4540443"/>
                <a:ext cx="30240" cy="229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ECF1367-B2B5-D934-5940-605CCB15FC3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94172" y="4531803"/>
                  <a:ext cx="47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3C814FA-1129-4EF7-D77F-D2BC60422768}"/>
                    </a:ext>
                  </a:extLst>
                </p14:cNvPr>
                <p14:cNvContentPartPr/>
                <p14:nvPr/>
              </p14:nvContentPartPr>
              <p14:xfrm>
                <a:off x="2394452" y="4643403"/>
                <a:ext cx="213480" cy="24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3C814FA-1129-4EF7-D77F-D2BC604227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385452" y="4634403"/>
                  <a:ext cx="231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9C4037-8FA9-E12E-A119-0003FC1B84B5}"/>
                    </a:ext>
                  </a:extLst>
                </p14:cNvPr>
                <p14:cNvContentPartPr/>
                <p14:nvPr/>
              </p14:nvContentPartPr>
              <p14:xfrm>
                <a:off x="2660852" y="4537923"/>
                <a:ext cx="255600" cy="373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9C4037-8FA9-E12E-A119-0003FC1B84B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51852" y="4528923"/>
                  <a:ext cx="2732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72E1E2-031F-3391-CE6B-41882DD90960}"/>
                    </a:ext>
                  </a:extLst>
                </p14:cNvPr>
                <p14:cNvContentPartPr/>
                <p14:nvPr/>
              </p14:nvContentPartPr>
              <p14:xfrm>
                <a:off x="3078092" y="4595523"/>
                <a:ext cx="527400" cy="188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72E1E2-031F-3391-CE6B-41882DD909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69092" y="4586883"/>
                  <a:ext cx="54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211DD3B-8D2B-D318-291E-A17232246E9E}"/>
                    </a:ext>
                  </a:extLst>
                </p14:cNvPr>
                <p14:cNvContentPartPr/>
                <p14:nvPr/>
              </p14:nvContentPartPr>
              <p14:xfrm>
                <a:off x="3728972" y="4487523"/>
                <a:ext cx="208080" cy="288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211DD3B-8D2B-D318-291E-A17232246E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19972" y="4478883"/>
                  <a:ext cx="225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8FCB945-CFE0-A74F-F123-6102DCDD2065}"/>
                    </a:ext>
                  </a:extLst>
                </p14:cNvPr>
                <p14:cNvContentPartPr/>
                <p14:nvPr/>
              </p14:nvContentPartPr>
              <p14:xfrm>
                <a:off x="3719972" y="4633683"/>
                <a:ext cx="207000" cy="37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8FCB945-CFE0-A74F-F123-6102DCDD206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11332" y="4624683"/>
                  <a:ext cx="224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BC5B25-E7E8-CDAD-F9A5-141ABFA2FB07}"/>
                    </a:ext>
                  </a:extLst>
                </p14:cNvPr>
                <p14:cNvContentPartPr/>
                <p14:nvPr/>
              </p14:nvContentPartPr>
              <p14:xfrm>
                <a:off x="4072052" y="4359723"/>
                <a:ext cx="106560" cy="183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BC5B25-E7E8-CDAD-F9A5-141ABFA2FB0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63052" y="4350723"/>
                  <a:ext cx="12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10137E3-97A1-2E58-3376-DC7626592D2D}"/>
                    </a:ext>
                  </a:extLst>
                </p14:cNvPr>
                <p14:cNvContentPartPr/>
                <p14:nvPr/>
              </p14:nvContentPartPr>
              <p14:xfrm>
                <a:off x="3994652" y="4345323"/>
                <a:ext cx="260640" cy="200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10137E3-97A1-2E58-3376-DC7626592D2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86012" y="4336683"/>
                  <a:ext cx="278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9082D36-5C02-14AD-5722-2FF7FD2C5EF6}"/>
                    </a:ext>
                  </a:extLst>
                </p14:cNvPr>
                <p14:cNvContentPartPr/>
                <p14:nvPr/>
              </p14:nvContentPartPr>
              <p14:xfrm>
                <a:off x="4148372" y="4323363"/>
                <a:ext cx="27000" cy="240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9082D36-5C02-14AD-5722-2FF7FD2C5E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39732" y="4314363"/>
                  <a:ext cx="44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7F425D-F9FD-4D73-57FC-0D2064549856}"/>
                    </a:ext>
                  </a:extLst>
                </p14:cNvPr>
                <p14:cNvContentPartPr/>
                <p14:nvPr/>
              </p14:nvContentPartPr>
              <p14:xfrm>
                <a:off x="3989612" y="4441803"/>
                <a:ext cx="217440" cy="23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7F425D-F9FD-4D73-57FC-0D206454985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80612" y="4432803"/>
                  <a:ext cx="23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5D41F8B-D3F3-E42F-F9A5-27EBF834E75F}"/>
                    </a:ext>
                  </a:extLst>
                </p14:cNvPr>
                <p14:cNvContentPartPr/>
                <p14:nvPr/>
              </p14:nvContentPartPr>
              <p14:xfrm>
                <a:off x="2135972" y="4897563"/>
                <a:ext cx="2003040" cy="11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5D41F8B-D3F3-E42F-F9A5-27EBF834E75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27332" y="4888563"/>
                  <a:ext cx="2020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A03FA10-2E66-41A9-7DA5-AA19E0E0B40F}"/>
                    </a:ext>
                  </a:extLst>
                </p14:cNvPr>
                <p14:cNvContentPartPr/>
                <p14:nvPr/>
              </p14:nvContentPartPr>
              <p14:xfrm>
                <a:off x="2149292" y="5037963"/>
                <a:ext cx="1585440" cy="510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A03FA10-2E66-41A9-7DA5-AA19E0E0B4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40292" y="5028963"/>
                  <a:ext cx="16030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2F3071A-1BDE-1163-CF72-4DB745005D0C}"/>
                    </a:ext>
                  </a:extLst>
                </p14:cNvPr>
                <p14:cNvContentPartPr/>
                <p14:nvPr/>
              </p14:nvContentPartPr>
              <p14:xfrm>
                <a:off x="2650052" y="5206803"/>
                <a:ext cx="33840" cy="278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2F3071A-1BDE-1163-CF72-4DB745005D0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41052" y="5198163"/>
                  <a:ext cx="51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3D8778-4DED-8A6E-9435-2533E8B29870}"/>
                    </a:ext>
                  </a:extLst>
                </p14:cNvPr>
                <p14:cNvContentPartPr/>
                <p14:nvPr/>
              </p14:nvContentPartPr>
              <p14:xfrm>
                <a:off x="2812052" y="5375283"/>
                <a:ext cx="187920" cy="6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3D8778-4DED-8A6E-9435-2533E8B2987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03412" y="5366283"/>
                  <a:ext cx="20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6935E8-E5FC-0576-10D5-A62B334589B5}"/>
                    </a:ext>
                  </a:extLst>
                </p14:cNvPr>
                <p14:cNvContentPartPr/>
                <p14:nvPr/>
              </p14:nvContentPartPr>
              <p14:xfrm>
                <a:off x="3104372" y="5169003"/>
                <a:ext cx="223920" cy="421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6935E8-E5FC-0576-10D5-A62B334589B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95372" y="5160363"/>
                  <a:ext cx="24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D06382-C012-E225-6451-D1A87A29C18F}"/>
                    </a:ext>
                  </a:extLst>
                </p14:cNvPr>
                <p14:cNvContentPartPr/>
                <p14:nvPr/>
              </p14:nvContentPartPr>
              <p14:xfrm>
                <a:off x="3422612" y="5154243"/>
                <a:ext cx="145800" cy="185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D06382-C012-E225-6451-D1A87A29C18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13972" y="5145243"/>
                  <a:ext cx="16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569138F-4039-4D76-F604-B4C193BC3AE6}"/>
                    </a:ext>
                  </a:extLst>
                </p14:cNvPr>
                <p14:cNvContentPartPr/>
                <p14:nvPr/>
              </p14:nvContentPartPr>
              <p14:xfrm>
                <a:off x="4305692" y="4833843"/>
                <a:ext cx="414000" cy="271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569138F-4039-4D76-F604-B4C193BC3AE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96692" y="4824843"/>
                  <a:ext cx="431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B5079F1-E9D9-53DB-E595-1F2593BF2A90}"/>
                    </a:ext>
                  </a:extLst>
                </p14:cNvPr>
                <p14:cNvContentPartPr/>
                <p14:nvPr/>
              </p14:nvContentPartPr>
              <p14:xfrm>
                <a:off x="4856852" y="4692723"/>
                <a:ext cx="93600" cy="180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B5079F1-E9D9-53DB-E595-1F2593BF2A9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47852" y="4684083"/>
                  <a:ext cx="111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9EE1E15-5535-DA78-0527-123AAA4F4991}"/>
                    </a:ext>
                  </a:extLst>
                </p14:cNvPr>
                <p14:cNvContentPartPr/>
                <p14:nvPr/>
              </p14:nvContentPartPr>
              <p14:xfrm>
                <a:off x="4799972" y="4696683"/>
                <a:ext cx="235080" cy="174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9EE1E15-5535-DA78-0527-123AAA4F499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790972" y="4688043"/>
                  <a:ext cx="252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D4966BA-2F27-7028-9861-26F4430FD76C}"/>
                    </a:ext>
                  </a:extLst>
                </p14:cNvPr>
                <p14:cNvContentPartPr/>
                <p14:nvPr/>
              </p14:nvContentPartPr>
              <p14:xfrm>
                <a:off x="4928492" y="4619643"/>
                <a:ext cx="58680" cy="249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D4966BA-2F27-7028-9861-26F4430FD76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19852" y="4611003"/>
                  <a:ext cx="76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8F40900-ED27-D29E-A578-54D10343AA30}"/>
                    </a:ext>
                  </a:extLst>
                </p14:cNvPr>
                <p14:cNvContentPartPr/>
                <p14:nvPr/>
              </p14:nvContentPartPr>
              <p14:xfrm>
                <a:off x="4794212" y="4797123"/>
                <a:ext cx="191160" cy="19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8F40900-ED27-D29E-A578-54D10343AA3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85212" y="4788123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EBFCA9B-53CD-BB62-456D-10E5BF0E4C49}"/>
              </a:ext>
            </a:extLst>
          </p:cNvPr>
          <p:cNvGrpSpPr/>
          <p:nvPr/>
        </p:nvGrpSpPr>
        <p:grpSpPr>
          <a:xfrm>
            <a:off x="658892" y="5768043"/>
            <a:ext cx="1733040" cy="576720"/>
            <a:chOff x="658892" y="5768043"/>
            <a:chExt cx="173304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C24A553-A71D-EC3E-A834-C542C1CF9F08}"/>
                    </a:ext>
                  </a:extLst>
                </p14:cNvPr>
                <p14:cNvContentPartPr/>
                <p14:nvPr/>
              </p14:nvContentPartPr>
              <p14:xfrm>
                <a:off x="658892" y="5895843"/>
                <a:ext cx="85320" cy="264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C24A553-A71D-EC3E-A834-C542C1CF9F0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0252" y="5886843"/>
                  <a:ext cx="102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08D4D89-E4E9-E266-BE68-9C9DC839AAE4}"/>
                    </a:ext>
                  </a:extLst>
                </p14:cNvPr>
                <p14:cNvContentPartPr/>
                <p14:nvPr/>
              </p14:nvContentPartPr>
              <p14:xfrm>
                <a:off x="823412" y="5920683"/>
                <a:ext cx="131400" cy="269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08D4D89-E4E9-E266-BE68-9C9DC839AAE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4772" y="5911683"/>
                  <a:ext cx="149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7DBFBF-1743-7724-590C-F9EDB2421A74}"/>
                    </a:ext>
                  </a:extLst>
                </p14:cNvPr>
                <p14:cNvContentPartPr/>
                <p14:nvPr/>
              </p14:nvContentPartPr>
              <p14:xfrm>
                <a:off x="766172" y="6052083"/>
                <a:ext cx="268200" cy="75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7DBFBF-1743-7724-590C-F9EDB2421A7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7172" y="6043443"/>
                  <a:ext cx="285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9368462-219C-DDF8-B8BE-7A4F450724C5}"/>
                    </a:ext>
                  </a:extLst>
                </p14:cNvPr>
                <p14:cNvContentPartPr/>
                <p14:nvPr/>
              </p14:nvContentPartPr>
              <p14:xfrm>
                <a:off x="1267292" y="5917803"/>
                <a:ext cx="245880" cy="263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9368462-219C-DDF8-B8BE-7A4F450724C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58292" y="5908803"/>
                  <a:ext cx="263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6E09446-BD06-D118-573A-5DCA169A2021}"/>
                    </a:ext>
                  </a:extLst>
                </p14:cNvPr>
                <p14:cNvContentPartPr/>
                <p14:nvPr/>
              </p14:nvContentPartPr>
              <p14:xfrm>
                <a:off x="1289252" y="6062523"/>
                <a:ext cx="233280" cy="36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6E09446-BD06-D118-573A-5DCA169A202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80612" y="6053523"/>
                  <a:ext cx="250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FB077FB-FACD-E5E6-BE6E-A20AA847757C}"/>
                    </a:ext>
                  </a:extLst>
                </p14:cNvPr>
                <p14:cNvContentPartPr/>
                <p14:nvPr/>
              </p14:nvContentPartPr>
              <p14:xfrm>
                <a:off x="1534412" y="6160083"/>
                <a:ext cx="14040" cy="184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FB077FB-FACD-E5E6-BE6E-A20AA84775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525412" y="6151083"/>
                  <a:ext cx="31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52B5155-EFD7-7FD6-22DA-CA8E6E20B5A9}"/>
                    </a:ext>
                  </a:extLst>
                </p14:cNvPr>
                <p14:cNvContentPartPr/>
                <p14:nvPr/>
              </p14:nvContentPartPr>
              <p14:xfrm>
                <a:off x="1520012" y="6160803"/>
                <a:ext cx="198360" cy="37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52B5155-EFD7-7FD6-22DA-CA8E6E20B5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11372" y="6152163"/>
                  <a:ext cx="216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3382F90-CF4B-F98A-E558-1773AA2E0C06}"/>
                    </a:ext>
                  </a:extLst>
                </p14:cNvPr>
                <p14:cNvContentPartPr/>
                <p14:nvPr/>
              </p14:nvContentPartPr>
              <p14:xfrm>
                <a:off x="1539452" y="6192483"/>
                <a:ext cx="150840" cy="51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3382F90-CF4B-F98A-E558-1773AA2E0C0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30812" y="6183843"/>
                  <a:ext cx="168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18FFF8A-F7E2-FD58-75C9-4ED6748E17B8}"/>
                    </a:ext>
                  </a:extLst>
                </p14:cNvPr>
                <p14:cNvContentPartPr/>
                <p14:nvPr/>
              </p14:nvContentPartPr>
              <p14:xfrm>
                <a:off x="1687412" y="5841843"/>
                <a:ext cx="104040" cy="99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18FFF8A-F7E2-FD58-75C9-4ED6748E17B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78772" y="5832843"/>
                  <a:ext cx="121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7461198-53F6-19DE-BAA8-D7B899CD9FAE}"/>
                    </a:ext>
                  </a:extLst>
                </p14:cNvPr>
                <p14:cNvContentPartPr/>
                <p14:nvPr/>
              </p14:nvContentPartPr>
              <p14:xfrm>
                <a:off x="1656092" y="5840043"/>
                <a:ext cx="171720" cy="99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7461198-53F6-19DE-BAA8-D7B899CD9FA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647452" y="5831403"/>
                  <a:ext cx="189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3E4D97D-4BCF-E593-0AF1-525C702D8630}"/>
                    </a:ext>
                  </a:extLst>
                </p14:cNvPr>
                <p14:cNvContentPartPr/>
                <p14:nvPr/>
              </p14:nvContentPartPr>
              <p14:xfrm>
                <a:off x="1779212" y="5768043"/>
                <a:ext cx="16920" cy="176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3E4D97D-4BCF-E593-0AF1-525C702D863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70572" y="5759403"/>
                  <a:ext cx="34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AF7A3D-0F1A-72D9-CA88-31243389F5DB}"/>
                    </a:ext>
                  </a:extLst>
                </p14:cNvPr>
                <p14:cNvContentPartPr/>
                <p14:nvPr/>
              </p14:nvContentPartPr>
              <p14:xfrm>
                <a:off x="1619732" y="5902323"/>
                <a:ext cx="236880" cy="7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AF7A3D-0F1A-72D9-CA88-31243389F5D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11092" y="5893683"/>
                  <a:ext cx="25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0991168-04FB-14CA-70AE-81E484DB1E77}"/>
                    </a:ext>
                  </a:extLst>
                </p14:cNvPr>
                <p14:cNvContentPartPr/>
                <p14:nvPr/>
              </p14:nvContentPartPr>
              <p14:xfrm>
                <a:off x="1946612" y="5975043"/>
                <a:ext cx="160560" cy="103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0991168-04FB-14CA-70AE-81E484DB1E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37972" y="5966403"/>
                  <a:ext cx="178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19F34B8-A96D-6CF1-9B4C-3EA59EF0364C}"/>
                    </a:ext>
                  </a:extLst>
                </p14:cNvPr>
                <p14:cNvContentPartPr/>
                <p14:nvPr/>
              </p14:nvContentPartPr>
              <p14:xfrm>
                <a:off x="1953812" y="6136683"/>
                <a:ext cx="177480" cy="38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19F34B8-A96D-6CF1-9B4C-3EA59EF0364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44812" y="6127683"/>
                  <a:ext cx="195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4FFE558-940F-8E62-BCEB-2A8D6E59DB34}"/>
                    </a:ext>
                  </a:extLst>
                </p14:cNvPr>
                <p14:cNvContentPartPr/>
                <p14:nvPr/>
              </p14:nvContentPartPr>
              <p14:xfrm>
                <a:off x="2221292" y="5942643"/>
                <a:ext cx="170640" cy="22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4FFE558-940F-8E62-BCEB-2A8D6E59DB3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12652" y="5933643"/>
                  <a:ext cx="1882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030CAD7-F564-9474-D1C7-FF2DF4424768}"/>
              </a:ext>
            </a:extLst>
          </p:cNvPr>
          <p:cNvGrpSpPr/>
          <p:nvPr/>
        </p:nvGrpSpPr>
        <p:grpSpPr>
          <a:xfrm>
            <a:off x="1261892" y="6388683"/>
            <a:ext cx="1708560" cy="376560"/>
            <a:chOff x="1261892" y="6388683"/>
            <a:chExt cx="17085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D16995F-8DB4-8D08-2AD6-6CD4BB33FF41}"/>
                    </a:ext>
                  </a:extLst>
                </p14:cNvPr>
                <p14:cNvContentPartPr/>
                <p14:nvPr/>
              </p14:nvContentPartPr>
              <p14:xfrm>
                <a:off x="1261892" y="6469683"/>
                <a:ext cx="243360" cy="261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D16995F-8DB4-8D08-2AD6-6CD4BB33FF4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53252" y="6460683"/>
                  <a:ext cx="261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2527D06-0D00-046D-0047-2A28F8C2EA79}"/>
                    </a:ext>
                  </a:extLst>
                </p14:cNvPr>
                <p14:cNvContentPartPr/>
                <p14:nvPr/>
              </p14:nvContentPartPr>
              <p14:xfrm>
                <a:off x="1265492" y="6631323"/>
                <a:ext cx="244080" cy="17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2527D06-0D00-046D-0047-2A28F8C2EA7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56492" y="6622323"/>
                  <a:ext cx="26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E5FDD2D-152F-D630-CF04-28BB1B61CD2C}"/>
                    </a:ext>
                  </a:extLst>
                </p14:cNvPr>
                <p14:cNvContentPartPr/>
                <p14:nvPr/>
              </p14:nvContentPartPr>
              <p14:xfrm>
                <a:off x="1539452" y="6643203"/>
                <a:ext cx="108720" cy="122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E5FDD2D-152F-D630-CF04-28BB1B61CD2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30812" y="6634203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C2B7BFD-7E6A-7FF3-D876-B70D61A7AFCC}"/>
                    </a:ext>
                  </a:extLst>
                </p14:cNvPr>
                <p14:cNvContentPartPr/>
                <p14:nvPr/>
              </p14:nvContentPartPr>
              <p14:xfrm>
                <a:off x="1602092" y="6413523"/>
                <a:ext cx="131760" cy="118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C2B7BFD-7E6A-7FF3-D876-B70D61A7AFC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93092" y="6404523"/>
                  <a:ext cx="149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2310684-1C55-7F16-8F38-5812166EC36E}"/>
                    </a:ext>
                  </a:extLst>
                </p14:cNvPr>
                <p14:cNvContentPartPr/>
                <p14:nvPr/>
              </p14:nvContentPartPr>
              <p14:xfrm>
                <a:off x="1594532" y="6414603"/>
                <a:ext cx="165960" cy="103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2310684-1C55-7F16-8F38-5812166EC36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85532" y="6405603"/>
                  <a:ext cx="183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FE61EB1-6D41-2FD9-5FE3-715A6FB2340C}"/>
                    </a:ext>
                  </a:extLst>
                </p14:cNvPr>
                <p14:cNvContentPartPr/>
                <p14:nvPr/>
              </p14:nvContentPartPr>
              <p14:xfrm>
                <a:off x="1657172" y="6388683"/>
                <a:ext cx="14040" cy="140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FE61EB1-6D41-2FD9-5FE3-715A6FB2340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648172" y="6379683"/>
                  <a:ext cx="31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6F1B369-2D3B-3129-AF15-67610140B4F9}"/>
                    </a:ext>
                  </a:extLst>
                </p14:cNvPr>
                <p14:cNvContentPartPr/>
                <p14:nvPr/>
              </p14:nvContentPartPr>
              <p14:xfrm>
                <a:off x="1568612" y="6458523"/>
                <a:ext cx="201960" cy="20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6F1B369-2D3B-3129-AF15-67610140B4F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59612" y="6449883"/>
                  <a:ext cx="21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B5C7ABA-5F4C-321C-0E49-5480F5A7F3BF}"/>
                    </a:ext>
                  </a:extLst>
                </p14:cNvPr>
                <p14:cNvContentPartPr/>
                <p14:nvPr/>
              </p14:nvContentPartPr>
              <p14:xfrm>
                <a:off x="1925012" y="6518643"/>
                <a:ext cx="221760" cy="10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B5C7ABA-5F4C-321C-0E49-5480F5A7F3B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16012" y="6510003"/>
                  <a:ext cx="239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F5F50EB-D927-8706-8D4F-212CE4FBC9A4}"/>
                    </a:ext>
                  </a:extLst>
                </p14:cNvPr>
                <p14:cNvContentPartPr/>
                <p14:nvPr/>
              </p14:nvContentPartPr>
              <p14:xfrm>
                <a:off x="1962812" y="6672363"/>
                <a:ext cx="216720" cy="42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F5F50EB-D927-8706-8D4F-212CE4FBC9A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54172" y="6663363"/>
                  <a:ext cx="23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613BC95-4102-6A1B-B315-1DAC64E5FE77}"/>
                    </a:ext>
                  </a:extLst>
                </p14:cNvPr>
                <p14:cNvContentPartPr/>
                <p14:nvPr/>
              </p14:nvContentPartPr>
              <p14:xfrm>
                <a:off x="2317772" y="6449523"/>
                <a:ext cx="15120" cy="238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613BC95-4102-6A1B-B315-1DAC64E5FE7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08772" y="6440883"/>
                  <a:ext cx="32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6724DA3-D934-EA2C-0680-974A4ED484F0}"/>
                    </a:ext>
                  </a:extLst>
                </p14:cNvPr>
                <p14:cNvContentPartPr/>
                <p14:nvPr/>
              </p14:nvContentPartPr>
              <p14:xfrm>
                <a:off x="2457092" y="6450243"/>
                <a:ext cx="138240" cy="94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6724DA3-D934-EA2C-0680-974A4ED484F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448092" y="6441603"/>
                  <a:ext cx="155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EFCEEEC-1250-699F-8BEA-93A9552F6A91}"/>
                    </a:ext>
                  </a:extLst>
                </p14:cNvPr>
                <p14:cNvContentPartPr/>
                <p14:nvPr/>
              </p14:nvContentPartPr>
              <p14:xfrm>
                <a:off x="2463212" y="6549243"/>
                <a:ext cx="122760" cy="123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EFCEEEC-1250-699F-8BEA-93A9552F6A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54212" y="6540243"/>
                  <a:ext cx="140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2A871CB-9822-CB7F-EC65-ABFFD4EEBB6F}"/>
                    </a:ext>
                  </a:extLst>
                </p14:cNvPr>
                <p14:cNvContentPartPr/>
                <p14:nvPr/>
              </p14:nvContentPartPr>
              <p14:xfrm>
                <a:off x="2664092" y="6464643"/>
                <a:ext cx="119520" cy="187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2A871CB-9822-CB7F-EC65-ABFFD4EEBB6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55092" y="6456003"/>
                  <a:ext cx="137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F9383A6-8EDD-0A9C-D745-A59954853C24}"/>
                    </a:ext>
                  </a:extLst>
                </p14:cNvPr>
                <p14:cNvContentPartPr/>
                <p14:nvPr/>
              </p14:nvContentPartPr>
              <p14:xfrm>
                <a:off x="2866772" y="6426123"/>
                <a:ext cx="103680" cy="43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F9383A6-8EDD-0A9C-D745-A59954853C2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58132" y="6417483"/>
                  <a:ext cx="121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64E083B-6B76-6091-352C-468822599CBC}"/>
              </a:ext>
            </a:extLst>
          </p:cNvPr>
          <p:cNvGrpSpPr/>
          <p:nvPr/>
        </p:nvGrpSpPr>
        <p:grpSpPr>
          <a:xfrm>
            <a:off x="3404972" y="5936523"/>
            <a:ext cx="671040" cy="319320"/>
            <a:chOff x="3404972" y="5936523"/>
            <a:chExt cx="6710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066D3FA-7857-8C65-56CF-A9D47F14C7ED}"/>
                    </a:ext>
                  </a:extLst>
                </p14:cNvPr>
                <p14:cNvContentPartPr/>
                <p14:nvPr/>
              </p14:nvContentPartPr>
              <p14:xfrm>
                <a:off x="3479492" y="6024363"/>
                <a:ext cx="34200" cy="231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066D3FA-7857-8C65-56CF-A9D47F14C7E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470852" y="6015723"/>
                  <a:ext cx="51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4D5186A-5050-FD17-8F39-48CFC3E55168}"/>
                    </a:ext>
                  </a:extLst>
                </p14:cNvPr>
                <p14:cNvContentPartPr/>
                <p14:nvPr/>
              </p14:nvContentPartPr>
              <p14:xfrm>
                <a:off x="3404972" y="6003123"/>
                <a:ext cx="215640" cy="84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4D5186A-5050-FD17-8F39-48CFC3E5516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96332" y="5994123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B92662-5325-0F25-3C8F-66214D353F50}"/>
                    </a:ext>
                  </a:extLst>
                </p14:cNvPr>
                <p14:cNvContentPartPr/>
                <p14:nvPr/>
              </p14:nvContentPartPr>
              <p14:xfrm>
                <a:off x="3664532" y="5936523"/>
                <a:ext cx="75240" cy="247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B92662-5325-0F25-3C8F-66214D353F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655532" y="5927523"/>
                  <a:ext cx="9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0A4DD59-5E82-28DE-DCFE-B8651BAA126B}"/>
                    </a:ext>
                  </a:extLst>
                </p14:cNvPr>
                <p14:cNvContentPartPr/>
                <p14:nvPr/>
              </p14:nvContentPartPr>
              <p14:xfrm>
                <a:off x="3807812" y="6124803"/>
                <a:ext cx="268200" cy="75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0A4DD59-5E82-28DE-DCFE-B8651BAA126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798812" y="6116163"/>
                  <a:ext cx="2858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3D4D2BD-441E-F58D-7D71-7E6F37F08F4C}"/>
              </a:ext>
            </a:extLst>
          </p:cNvPr>
          <p:cNvGrpSpPr/>
          <p:nvPr/>
        </p:nvGrpSpPr>
        <p:grpSpPr>
          <a:xfrm>
            <a:off x="4634012" y="5354403"/>
            <a:ext cx="690480" cy="470160"/>
            <a:chOff x="4634012" y="5354403"/>
            <a:chExt cx="6904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E194ADD-4CDC-DF30-E852-60D2328A0D12}"/>
                    </a:ext>
                  </a:extLst>
                </p14:cNvPr>
                <p14:cNvContentPartPr/>
                <p14:nvPr/>
              </p14:nvContentPartPr>
              <p14:xfrm>
                <a:off x="4634012" y="5429283"/>
                <a:ext cx="408240" cy="298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E194ADD-4CDC-DF30-E852-60D2328A0D1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25012" y="5420643"/>
                  <a:ext cx="425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EB90B77-848D-DDAF-4A45-F66957650174}"/>
                    </a:ext>
                  </a:extLst>
                </p14:cNvPr>
                <p14:cNvContentPartPr/>
                <p14:nvPr/>
              </p14:nvContentPartPr>
              <p14:xfrm>
                <a:off x="5093372" y="5354403"/>
                <a:ext cx="160200" cy="122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EB90B77-848D-DDAF-4A45-F6695765017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84732" y="5345763"/>
                  <a:ext cx="177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77BFEC9-4DE2-A7BF-28AC-E5FABF2E1C31}"/>
                    </a:ext>
                  </a:extLst>
                </p14:cNvPr>
                <p14:cNvContentPartPr/>
                <p14:nvPr/>
              </p14:nvContentPartPr>
              <p14:xfrm>
                <a:off x="5152052" y="5639883"/>
                <a:ext cx="36000" cy="184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77BFEC9-4DE2-A7BF-28AC-E5FABF2E1C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43412" y="5630883"/>
                  <a:ext cx="53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E08649E-0887-B41A-0FBC-CBF05C829187}"/>
                    </a:ext>
                  </a:extLst>
                </p14:cNvPr>
                <p14:cNvContentPartPr/>
                <p14:nvPr/>
              </p14:nvContentPartPr>
              <p14:xfrm>
                <a:off x="5154212" y="5621883"/>
                <a:ext cx="170280" cy="37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E08649E-0887-B41A-0FBC-CBF05C82918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145212" y="5613243"/>
                  <a:ext cx="18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3A444B-5A1B-E10D-0960-9B5D21189EC4}"/>
                    </a:ext>
                  </a:extLst>
                </p14:cNvPr>
                <p14:cNvContentPartPr/>
                <p14:nvPr/>
              </p14:nvContentPartPr>
              <p14:xfrm>
                <a:off x="5145572" y="5709363"/>
                <a:ext cx="137880" cy="36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3A444B-5A1B-E10D-0960-9B5D21189EC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36932" y="5700363"/>
                  <a:ext cx="1555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B083A8F-1644-5460-F508-050087AD8520}"/>
              </a:ext>
            </a:extLst>
          </p:cNvPr>
          <p:cNvGrpSpPr/>
          <p:nvPr/>
        </p:nvGrpSpPr>
        <p:grpSpPr>
          <a:xfrm>
            <a:off x="5647412" y="5432523"/>
            <a:ext cx="1514880" cy="499320"/>
            <a:chOff x="5647412" y="5432523"/>
            <a:chExt cx="151488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224D98F-626F-5D21-B020-EBEEDC28E868}"/>
                    </a:ext>
                  </a:extLst>
                </p14:cNvPr>
                <p14:cNvContentPartPr/>
                <p14:nvPr/>
              </p14:nvContentPartPr>
              <p14:xfrm>
                <a:off x="5705012" y="5466363"/>
                <a:ext cx="150480" cy="84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224D98F-626F-5D21-B020-EBEEDC28E86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96012" y="5457723"/>
                  <a:ext cx="168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F05F955-2EE3-6F45-B470-599FBF603CAE}"/>
                    </a:ext>
                  </a:extLst>
                </p14:cNvPr>
                <p14:cNvContentPartPr/>
                <p14:nvPr/>
              </p14:nvContentPartPr>
              <p14:xfrm>
                <a:off x="5647412" y="5604243"/>
                <a:ext cx="289080" cy="62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F05F955-2EE3-6F45-B470-599FBF603CA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638412" y="5595603"/>
                  <a:ext cx="30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C1CDE00-0727-9953-B1D4-E33B07841DF3}"/>
                    </a:ext>
                  </a:extLst>
                </p14:cNvPr>
                <p14:cNvContentPartPr/>
                <p14:nvPr/>
              </p14:nvContentPartPr>
              <p14:xfrm>
                <a:off x="6111812" y="5432523"/>
                <a:ext cx="1050480" cy="85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C1CDE00-0727-9953-B1D4-E33B07841DF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02812" y="5423883"/>
                  <a:ext cx="1068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6CB06CE-FA2E-87E8-50B0-9AEE87CCF8AF}"/>
                    </a:ext>
                  </a:extLst>
                </p14:cNvPr>
                <p14:cNvContentPartPr/>
                <p14:nvPr/>
              </p14:nvContentPartPr>
              <p14:xfrm>
                <a:off x="6110012" y="5576523"/>
                <a:ext cx="945360" cy="355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6CB06CE-FA2E-87E8-50B0-9AEE87CCF8A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01012" y="5567523"/>
                  <a:ext cx="96300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3B7465AA-B5F1-8BB7-8C8A-A5CFC1E9F43A}"/>
              </a:ext>
            </a:extLst>
          </p:cNvPr>
          <p:cNvGrpSpPr/>
          <p:nvPr/>
        </p:nvGrpSpPr>
        <p:grpSpPr>
          <a:xfrm>
            <a:off x="6355172" y="5086923"/>
            <a:ext cx="4740480" cy="924480"/>
            <a:chOff x="6355172" y="5086923"/>
            <a:chExt cx="4740480" cy="92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632273B-7893-D4C9-6647-47983562B491}"/>
                    </a:ext>
                  </a:extLst>
                </p14:cNvPr>
                <p14:cNvContentPartPr/>
                <p14:nvPr/>
              </p14:nvContentPartPr>
              <p14:xfrm>
                <a:off x="6355172" y="5124723"/>
                <a:ext cx="39240" cy="228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632273B-7893-D4C9-6647-47983562B49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46532" y="5115723"/>
                  <a:ext cx="56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D37BCCF-8628-5989-90BA-D5D3CF667524}"/>
                    </a:ext>
                  </a:extLst>
                </p14:cNvPr>
                <p14:cNvContentPartPr/>
                <p14:nvPr/>
              </p14:nvContentPartPr>
              <p14:xfrm>
                <a:off x="6612932" y="5104923"/>
                <a:ext cx="37440" cy="221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D37BCCF-8628-5989-90BA-D5D3CF6675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03932" y="5095923"/>
                  <a:ext cx="55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A583038-829D-15AA-820C-1AF5E70D6C0F}"/>
                    </a:ext>
                  </a:extLst>
                </p14:cNvPr>
                <p14:cNvContentPartPr/>
                <p14:nvPr/>
              </p14:nvContentPartPr>
              <p14:xfrm>
                <a:off x="6530492" y="5244603"/>
                <a:ext cx="238320" cy="42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A583038-829D-15AA-820C-1AF5E70D6C0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521852" y="5235603"/>
                  <a:ext cx="255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A282469-D8E4-E690-2CC5-8C89C20DB254}"/>
                    </a:ext>
                  </a:extLst>
                </p14:cNvPr>
                <p14:cNvContentPartPr/>
                <p14:nvPr/>
              </p14:nvContentPartPr>
              <p14:xfrm>
                <a:off x="6712652" y="5086923"/>
                <a:ext cx="283320" cy="286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A282469-D8E4-E690-2CC5-8C89C20DB25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04012" y="5078283"/>
                  <a:ext cx="300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751CB47-B5F3-243A-D64A-1661BCDD0F94}"/>
                    </a:ext>
                  </a:extLst>
                </p14:cNvPr>
                <p14:cNvContentPartPr/>
                <p14:nvPr/>
              </p14:nvContentPartPr>
              <p14:xfrm>
                <a:off x="6380012" y="5742123"/>
                <a:ext cx="40680" cy="144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751CB47-B5F3-243A-D64A-1661BCDD0F9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71012" y="5733123"/>
                  <a:ext cx="58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68B2E89-7B4B-470F-762A-4BEE6410AD42}"/>
                    </a:ext>
                  </a:extLst>
                </p14:cNvPr>
                <p14:cNvContentPartPr/>
                <p14:nvPr/>
              </p14:nvContentPartPr>
              <p14:xfrm>
                <a:off x="6532652" y="5827083"/>
                <a:ext cx="150120" cy="19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68B2E89-7B4B-470F-762A-4BEE6410AD4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23652" y="5818083"/>
                  <a:ext cx="16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E76C041-F075-82D9-F797-1EB401771049}"/>
                    </a:ext>
                  </a:extLst>
                </p14:cNvPr>
                <p14:cNvContentPartPr/>
                <p14:nvPr/>
              </p14:nvContentPartPr>
              <p14:xfrm>
                <a:off x="6673772" y="5678043"/>
                <a:ext cx="242280" cy="333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E76C041-F075-82D9-F797-1EB40177104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664772" y="5669403"/>
                  <a:ext cx="259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567FA7-2BF5-780E-034F-E3C33FC198AC}"/>
                    </a:ext>
                  </a:extLst>
                </p14:cNvPr>
                <p14:cNvContentPartPr/>
                <p14:nvPr/>
              </p14:nvContentPartPr>
              <p14:xfrm>
                <a:off x="6965732" y="5667243"/>
                <a:ext cx="138600" cy="146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567FA7-2BF5-780E-034F-E3C33FC198A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56732" y="5658243"/>
                  <a:ext cx="156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C19D9C1-6857-A07F-434C-636C31C8DDAD}"/>
                    </a:ext>
                  </a:extLst>
                </p14:cNvPr>
                <p14:cNvContentPartPr/>
                <p14:nvPr/>
              </p14:nvContentPartPr>
              <p14:xfrm>
                <a:off x="7298372" y="5371683"/>
                <a:ext cx="280080" cy="242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C19D9C1-6857-A07F-434C-636C31C8DDA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289732" y="5363043"/>
                  <a:ext cx="297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66C410B-8098-009C-D9E7-62100F8E80C2}"/>
                    </a:ext>
                  </a:extLst>
                </p14:cNvPr>
                <p14:cNvContentPartPr/>
                <p14:nvPr/>
              </p14:nvContentPartPr>
              <p14:xfrm>
                <a:off x="7720292" y="5247843"/>
                <a:ext cx="62640" cy="173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66C410B-8098-009C-D9E7-62100F8E80C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711652" y="5238843"/>
                  <a:ext cx="8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0D97529-F5D4-95FC-F22D-4758B1050AE2}"/>
                    </a:ext>
                  </a:extLst>
                </p14:cNvPr>
                <p14:cNvContentPartPr/>
                <p14:nvPr/>
              </p14:nvContentPartPr>
              <p14:xfrm>
                <a:off x="7702652" y="5272323"/>
                <a:ext cx="138240" cy="102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0D97529-F5D4-95FC-F22D-4758B1050AE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94012" y="5263683"/>
                  <a:ext cx="15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5712012-7ECD-9A20-37AD-8E17CC566028}"/>
                    </a:ext>
                  </a:extLst>
                </p14:cNvPr>
                <p14:cNvContentPartPr/>
                <p14:nvPr/>
              </p14:nvContentPartPr>
              <p14:xfrm>
                <a:off x="7739372" y="5176203"/>
                <a:ext cx="28080" cy="253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5712012-7ECD-9A20-37AD-8E17CC56602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730732" y="5167203"/>
                  <a:ext cx="45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628FE20-D167-B556-1D23-69DF0FD0BDF0}"/>
                    </a:ext>
                  </a:extLst>
                </p14:cNvPr>
                <p14:cNvContentPartPr/>
                <p14:nvPr/>
              </p14:nvContentPartPr>
              <p14:xfrm>
                <a:off x="7685012" y="5349723"/>
                <a:ext cx="140040" cy="27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628FE20-D167-B556-1D23-69DF0FD0BDF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76012" y="5341083"/>
                  <a:ext cx="157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82E51D9-2A98-6BEB-F3CB-CF802404530B}"/>
                    </a:ext>
                  </a:extLst>
                </p14:cNvPr>
                <p14:cNvContentPartPr/>
                <p14:nvPr/>
              </p14:nvContentPartPr>
              <p14:xfrm>
                <a:off x="8075252" y="5409551"/>
                <a:ext cx="232200" cy="59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82E51D9-2A98-6BEB-F3CB-CF802404530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066252" y="5400551"/>
                  <a:ext cx="24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369CDBA-E20A-60F2-529C-F3CA7D10EE7B}"/>
                    </a:ext>
                  </a:extLst>
                </p14:cNvPr>
                <p14:cNvContentPartPr/>
                <p14:nvPr/>
              </p14:nvContentPartPr>
              <p14:xfrm>
                <a:off x="8059052" y="5551751"/>
                <a:ext cx="255600" cy="56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369CDBA-E20A-60F2-529C-F3CA7D10EE7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50052" y="5543111"/>
                  <a:ext cx="273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20617F5-0B32-A13C-0B55-7E09A792501B}"/>
                    </a:ext>
                  </a:extLst>
                </p14:cNvPr>
                <p14:cNvContentPartPr/>
                <p14:nvPr/>
              </p14:nvContentPartPr>
              <p14:xfrm>
                <a:off x="8574932" y="5361311"/>
                <a:ext cx="2160" cy="1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20617F5-0B32-A13C-0B55-7E09A792501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65932" y="5352311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147B01D-4DF0-D4E1-C67F-7B44816D8D1A}"/>
                    </a:ext>
                  </a:extLst>
                </p14:cNvPr>
                <p14:cNvContentPartPr/>
                <p14:nvPr/>
              </p14:nvContentPartPr>
              <p14:xfrm>
                <a:off x="8522732" y="5362031"/>
                <a:ext cx="173160" cy="245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147B01D-4DF0-D4E1-C67F-7B44816D8D1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14092" y="5353031"/>
                  <a:ext cx="190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8F2B013-23F0-9506-9D82-0DC8377B7BF3}"/>
                    </a:ext>
                  </a:extLst>
                </p14:cNvPr>
                <p14:cNvContentPartPr/>
                <p14:nvPr/>
              </p14:nvContentPartPr>
              <p14:xfrm>
                <a:off x="8771852" y="5339711"/>
                <a:ext cx="222480" cy="291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8F2B013-23F0-9506-9D82-0DC8377B7BF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762852" y="5331071"/>
                  <a:ext cx="240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5D1EEDE-98D0-F762-0126-41544D6C7289}"/>
                    </a:ext>
                  </a:extLst>
                </p14:cNvPr>
                <p14:cNvContentPartPr/>
                <p14:nvPr/>
              </p14:nvContentPartPr>
              <p14:xfrm>
                <a:off x="9055172" y="5400191"/>
                <a:ext cx="225360" cy="249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5D1EEDE-98D0-F762-0126-41544D6C728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46172" y="5391551"/>
                  <a:ext cx="243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2B0D838-D71D-1645-1944-7FAF2A1706A9}"/>
                    </a:ext>
                  </a:extLst>
                </p14:cNvPr>
                <p14:cNvContentPartPr/>
                <p14:nvPr/>
              </p14:nvContentPartPr>
              <p14:xfrm>
                <a:off x="9381332" y="5213351"/>
                <a:ext cx="52560" cy="195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2B0D838-D71D-1645-1944-7FAF2A1706A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372332" y="5204351"/>
                  <a:ext cx="7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EBBBCCA-B718-F617-00A5-979709BDA98D}"/>
                    </a:ext>
                  </a:extLst>
                </p14:cNvPr>
                <p14:cNvContentPartPr/>
                <p14:nvPr/>
              </p14:nvContentPartPr>
              <p14:xfrm>
                <a:off x="9308972" y="5254391"/>
                <a:ext cx="219240" cy="165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EBBBCCA-B718-F617-00A5-979709BDA98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300332" y="5245751"/>
                  <a:ext cx="236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D1E5BB3-1E53-4F9F-F927-B4836B37450C}"/>
                    </a:ext>
                  </a:extLst>
                </p14:cNvPr>
                <p14:cNvContentPartPr/>
                <p14:nvPr/>
              </p14:nvContentPartPr>
              <p14:xfrm>
                <a:off x="9319772" y="5262311"/>
                <a:ext cx="131400" cy="134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D1E5BB3-1E53-4F9F-F927-B4836B37450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11132" y="5253671"/>
                  <a:ext cx="149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FDF19A3-5CF3-D321-9DB4-9BE865A44013}"/>
                    </a:ext>
                  </a:extLst>
                </p14:cNvPr>
                <p14:cNvContentPartPr/>
                <p14:nvPr/>
              </p14:nvContentPartPr>
              <p14:xfrm>
                <a:off x="9297812" y="5215871"/>
                <a:ext cx="242640" cy="196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FDF19A3-5CF3-D321-9DB4-9BE865A4401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289172" y="5207231"/>
                  <a:ext cx="26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0531B5B-9042-42F3-6810-5000FAA9B793}"/>
                    </a:ext>
                  </a:extLst>
                </p14:cNvPr>
                <p14:cNvContentPartPr/>
                <p14:nvPr/>
              </p14:nvContentPartPr>
              <p14:xfrm>
                <a:off x="9681932" y="5415311"/>
                <a:ext cx="189360" cy="53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0531B5B-9042-42F3-6810-5000FAA9B79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672932" y="5406311"/>
                  <a:ext cx="20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B976353-C081-ACE9-5DAA-BF51A8886286}"/>
                    </a:ext>
                  </a:extLst>
                </p14:cNvPr>
                <p14:cNvContentPartPr/>
                <p14:nvPr/>
              </p14:nvContentPartPr>
              <p14:xfrm>
                <a:off x="9649892" y="5549591"/>
                <a:ext cx="249480" cy="75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B976353-C081-ACE9-5DAA-BF51A888628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640892" y="5540591"/>
                  <a:ext cx="26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AB9447E-EB62-040C-BE70-8E7E0E87F9A4}"/>
                    </a:ext>
                  </a:extLst>
                </p14:cNvPr>
                <p14:cNvContentPartPr/>
                <p14:nvPr/>
              </p14:nvContentPartPr>
              <p14:xfrm>
                <a:off x="10186292" y="5300471"/>
                <a:ext cx="274680" cy="3016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AB9447E-EB62-040C-BE70-8E7E0E87F9A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77652" y="5291831"/>
                  <a:ext cx="292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0674E7F-509C-BF37-6A7B-E4E911AF26BF}"/>
                    </a:ext>
                  </a:extLst>
                </p14:cNvPr>
                <p14:cNvContentPartPr/>
                <p14:nvPr/>
              </p14:nvContentPartPr>
              <p14:xfrm>
                <a:off x="10476092" y="5365271"/>
                <a:ext cx="341640" cy="230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0674E7F-509C-BF37-6A7B-E4E911AF26B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67092" y="5356631"/>
                  <a:ext cx="359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10DC8A0-9DD4-3962-762C-738F672405FE}"/>
                    </a:ext>
                  </a:extLst>
                </p14:cNvPr>
                <p14:cNvContentPartPr/>
                <p14:nvPr/>
              </p14:nvContentPartPr>
              <p14:xfrm>
                <a:off x="10958492" y="5209751"/>
                <a:ext cx="16920" cy="1911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10DC8A0-9DD4-3962-762C-738F672405F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949852" y="5200751"/>
                  <a:ext cx="34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8BF9F3E-848F-F8CF-1C5D-BFC09E3CAF30}"/>
                    </a:ext>
                  </a:extLst>
                </p14:cNvPr>
                <p14:cNvContentPartPr/>
                <p14:nvPr/>
              </p14:nvContentPartPr>
              <p14:xfrm>
                <a:off x="10857692" y="5283191"/>
                <a:ext cx="237960" cy="1033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8BF9F3E-848F-F8CF-1C5D-BFC09E3CAF3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48692" y="5274191"/>
                  <a:ext cx="255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599D56C-4425-2155-980E-AF62DB031542}"/>
                    </a:ext>
                  </a:extLst>
                </p14:cNvPr>
                <p14:cNvContentPartPr/>
                <p14:nvPr/>
              </p14:nvContentPartPr>
              <p14:xfrm>
                <a:off x="10897292" y="5197511"/>
                <a:ext cx="89640" cy="2250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599D56C-4425-2155-980E-AF62DB03154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888652" y="5188871"/>
                  <a:ext cx="107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B8EB7E1-EA35-9FDF-179E-7FEA996776B7}"/>
                    </a:ext>
                  </a:extLst>
                </p14:cNvPr>
                <p14:cNvContentPartPr/>
                <p14:nvPr/>
              </p14:nvContentPartPr>
              <p14:xfrm>
                <a:off x="10811612" y="5329631"/>
                <a:ext cx="251640" cy="489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B8EB7E1-EA35-9FDF-179E-7FEA996776B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802612" y="5320631"/>
                  <a:ext cx="26928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05265B19-5BF1-A9C1-9645-34E4C9562C05}"/>
                  </a:ext>
                </a:extLst>
              </p14:cNvPr>
              <p14:cNvContentPartPr/>
              <p14:nvPr/>
            </p14:nvContentPartPr>
            <p14:xfrm>
              <a:off x="11123012" y="5366711"/>
              <a:ext cx="899280" cy="43668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05265B19-5BF1-A9C1-9645-34E4C9562C05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1114012" y="5357711"/>
                <a:ext cx="91692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65D78EE-7BB1-52DD-B760-A8D2B09968C4}"/>
              </a:ext>
            </a:extLst>
          </p:cNvPr>
          <p:cNvGrpSpPr/>
          <p:nvPr/>
        </p:nvGrpSpPr>
        <p:grpSpPr>
          <a:xfrm>
            <a:off x="4767212" y="6169151"/>
            <a:ext cx="4641120" cy="703372"/>
            <a:chOff x="4767212" y="6169151"/>
            <a:chExt cx="4641120" cy="7033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AD0D3BD-4F2C-D2AE-67BA-FF129F785B69}"/>
                    </a:ext>
                  </a:extLst>
                </p14:cNvPr>
                <p14:cNvContentPartPr/>
                <p14:nvPr/>
              </p14:nvContentPartPr>
              <p14:xfrm>
                <a:off x="4767212" y="6350163"/>
                <a:ext cx="312120" cy="272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AD0D3BD-4F2C-D2AE-67BA-FF129F785B6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58572" y="6341163"/>
                  <a:ext cx="329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25AB16F-E63C-DDB1-E98F-F6C2625A9043}"/>
                    </a:ext>
                  </a:extLst>
                </p14:cNvPr>
                <p14:cNvContentPartPr/>
                <p14:nvPr/>
              </p14:nvContentPartPr>
              <p14:xfrm>
                <a:off x="5210372" y="6284643"/>
                <a:ext cx="84600" cy="95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25AB16F-E63C-DDB1-E98F-F6C2625A904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201372" y="6275643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093871E-033E-1E07-0C7A-423E92085A9C}"/>
                    </a:ext>
                  </a:extLst>
                </p14:cNvPr>
                <p14:cNvContentPartPr/>
                <p14:nvPr/>
              </p14:nvContentPartPr>
              <p14:xfrm>
                <a:off x="5204972" y="6555003"/>
                <a:ext cx="127440" cy="205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093871E-033E-1E07-0C7A-423E92085A9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95972" y="6546363"/>
                  <a:ext cx="145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81A8AC5-9B21-933F-305C-50487F1D9030}"/>
                    </a:ext>
                  </a:extLst>
                </p14:cNvPr>
                <p14:cNvContentPartPr/>
                <p14:nvPr/>
              </p14:nvContentPartPr>
              <p14:xfrm>
                <a:off x="5608892" y="6418563"/>
                <a:ext cx="236160" cy="50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81A8AC5-9B21-933F-305C-50487F1D903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00252" y="6409563"/>
                  <a:ext cx="253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B79A6B-5010-9842-D790-60C35200FA93}"/>
                    </a:ext>
                  </a:extLst>
                </p14:cNvPr>
                <p14:cNvContentPartPr/>
                <p14:nvPr/>
              </p14:nvContentPartPr>
              <p14:xfrm>
                <a:off x="5659292" y="6548523"/>
                <a:ext cx="203400" cy="752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B79A6B-5010-9842-D790-60C35200FA9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650652" y="6539883"/>
                  <a:ext cx="22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6A14E48-5F6E-7D82-D4A5-E4115AE3A2C4}"/>
                    </a:ext>
                  </a:extLst>
                </p14:cNvPr>
                <p14:cNvContentPartPr/>
                <p14:nvPr/>
              </p14:nvContentPartPr>
              <p14:xfrm>
                <a:off x="6305132" y="6231363"/>
                <a:ext cx="17640" cy="213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6A14E48-5F6E-7D82-D4A5-E4115AE3A2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296132" y="6222363"/>
                  <a:ext cx="35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1DB7225-F5F3-CC87-AA91-402AC474B196}"/>
                    </a:ext>
                  </a:extLst>
                </p14:cNvPr>
                <p14:cNvContentPartPr/>
                <p14:nvPr/>
              </p14:nvContentPartPr>
              <p14:xfrm>
                <a:off x="6432572" y="6369963"/>
                <a:ext cx="192600" cy="8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1DB7225-F5F3-CC87-AA91-402AC474B19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423932" y="6361323"/>
                  <a:ext cx="21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3C1F706-193A-B7A3-EDA0-5A73A9258B9C}"/>
                    </a:ext>
                  </a:extLst>
                </p14:cNvPr>
                <p14:cNvContentPartPr/>
                <p14:nvPr/>
              </p14:nvContentPartPr>
              <p14:xfrm>
                <a:off x="6669092" y="6173403"/>
                <a:ext cx="253440" cy="290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3C1F706-193A-B7A3-EDA0-5A73A9258B9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60092" y="6164763"/>
                  <a:ext cx="271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38CAE8D-5DD3-702A-CBC2-73C53345DDA8}"/>
                    </a:ext>
                  </a:extLst>
                </p14:cNvPr>
                <p14:cNvContentPartPr/>
                <p14:nvPr/>
              </p14:nvContentPartPr>
              <p14:xfrm>
                <a:off x="6081572" y="6447723"/>
                <a:ext cx="1155960" cy="93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38CAE8D-5DD3-702A-CBC2-73C53345DDA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072572" y="6438723"/>
                  <a:ext cx="1173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9A0DA69-16C2-3026-0E00-80C8CC3FFC70}"/>
                    </a:ext>
                  </a:extLst>
                </p14:cNvPr>
                <p14:cNvContentPartPr/>
                <p14:nvPr/>
              </p14:nvContentPartPr>
              <p14:xfrm>
                <a:off x="6091652" y="6548523"/>
                <a:ext cx="1024920" cy="293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9A0DA69-16C2-3026-0E00-80C8CC3FFC7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83012" y="6539523"/>
                  <a:ext cx="1042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41C35F7-6BF3-FCF8-8512-7458F76644D1}"/>
                    </a:ext>
                  </a:extLst>
                </p14:cNvPr>
                <p14:cNvContentPartPr/>
                <p14:nvPr/>
              </p14:nvContentPartPr>
              <p14:xfrm>
                <a:off x="6446612" y="6687123"/>
                <a:ext cx="35280" cy="115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41C35F7-6BF3-FCF8-8512-7458F76644D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437612" y="6678483"/>
                  <a:ext cx="5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50534B3-B832-DA4F-1656-5E57653B34B0}"/>
                    </a:ext>
                  </a:extLst>
                </p14:cNvPr>
                <p14:cNvContentPartPr/>
                <p14:nvPr/>
              </p14:nvContentPartPr>
              <p14:xfrm>
                <a:off x="6637412" y="6711963"/>
                <a:ext cx="114120" cy="14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50534B3-B832-DA4F-1656-5E57653B34B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28412" y="6702963"/>
                  <a:ext cx="13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06B7133-4CCA-4B7C-FB78-74D6DBEACD33}"/>
                    </a:ext>
                  </a:extLst>
                </p14:cNvPr>
                <p14:cNvContentPartPr/>
                <p14:nvPr/>
              </p14:nvContentPartPr>
              <p14:xfrm>
                <a:off x="6723092" y="6652203"/>
                <a:ext cx="241200" cy="220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06B7133-4CCA-4B7C-FB78-74D6DBEACD3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714452" y="6643563"/>
                  <a:ext cx="258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0AC0CF1-CA4B-2DE0-5A91-CB1D9E003BAB}"/>
                    </a:ext>
                  </a:extLst>
                </p14:cNvPr>
                <p14:cNvContentPartPr/>
                <p14:nvPr/>
              </p14:nvContentPartPr>
              <p14:xfrm>
                <a:off x="6985532" y="6684671"/>
                <a:ext cx="117360" cy="47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0AC0CF1-CA4B-2DE0-5A91-CB1D9E003BA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76892" y="6675671"/>
                  <a:ext cx="135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A46F339-FE6C-DD37-EE2F-4F7C8DD7BA75}"/>
                    </a:ext>
                  </a:extLst>
                </p14:cNvPr>
                <p14:cNvContentPartPr/>
                <p14:nvPr/>
              </p14:nvContentPartPr>
              <p14:xfrm>
                <a:off x="7415372" y="6264551"/>
                <a:ext cx="297720" cy="236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A46F339-FE6C-DD37-EE2F-4F7C8DD7BA7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06372" y="6255911"/>
                  <a:ext cx="315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8CC1B74-053C-5951-8B0B-521412D2A0CF}"/>
                    </a:ext>
                  </a:extLst>
                </p14:cNvPr>
                <p14:cNvContentPartPr/>
                <p14:nvPr/>
              </p14:nvContentPartPr>
              <p14:xfrm>
                <a:off x="7828292" y="6169151"/>
                <a:ext cx="101880" cy="156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8CC1B74-053C-5951-8B0B-521412D2A0C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819652" y="6160151"/>
                  <a:ext cx="119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1F01AA9-B215-E043-1A59-B8872087DFA0}"/>
                    </a:ext>
                  </a:extLst>
                </p14:cNvPr>
                <p14:cNvContentPartPr/>
                <p14:nvPr/>
              </p14:nvContentPartPr>
              <p14:xfrm>
                <a:off x="7801292" y="6169151"/>
                <a:ext cx="203760" cy="135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1F01AA9-B215-E043-1A59-B8872087DFA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92652" y="6160511"/>
                  <a:ext cx="22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DEC35F1-DE9E-56BF-2FBB-F45AC9A1146C}"/>
                    </a:ext>
                  </a:extLst>
                </p14:cNvPr>
                <p14:cNvContentPartPr/>
                <p14:nvPr/>
              </p14:nvContentPartPr>
              <p14:xfrm>
                <a:off x="7725692" y="6243671"/>
                <a:ext cx="254520" cy="25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DEC35F1-DE9E-56BF-2FBB-F45AC9A1146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16692" y="6234671"/>
                  <a:ext cx="27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DF32B9B-6CA1-5AD5-E23E-82408B8472D4}"/>
                    </a:ext>
                  </a:extLst>
                </p14:cNvPr>
                <p14:cNvContentPartPr/>
                <p14:nvPr/>
              </p14:nvContentPartPr>
              <p14:xfrm>
                <a:off x="7838732" y="6185711"/>
                <a:ext cx="82440" cy="187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DF32B9B-6CA1-5AD5-E23E-82408B8472D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829732" y="6177071"/>
                  <a:ext cx="100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BFB0C40-70D0-B693-320B-34D57B223FFF}"/>
                    </a:ext>
                  </a:extLst>
                </p14:cNvPr>
                <p14:cNvContentPartPr/>
                <p14:nvPr/>
              </p14:nvContentPartPr>
              <p14:xfrm>
                <a:off x="8051852" y="6413591"/>
                <a:ext cx="204480" cy="70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BFB0C40-70D0-B693-320B-34D57B223FF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043212" y="6404591"/>
                  <a:ext cx="222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E35749E-1351-3986-A8E9-C734D83ECC52}"/>
                    </a:ext>
                  </a:extLst>
                </p14:cNvPr>
                <p14:cNvContentPartPr/>
                <p14:nvPr/>
              </p14:nvContentPartPr>
              <p14:xfrm>
                <a:off x="8037452" y="6537431"/>
                <a:ext cx="221400" cy="838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E35749E-1351-3986-A8E9-C734D83ECC5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028812" y="6528791"/>
                  <a:ext cx="239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4CBA6F8-CD35-DE9D-677C-6508B3A239B2}"/>
                    </a:ext>
                  </a:extLst>
                </p14:cNvPr>
                <p14:cNvContentPartPr/>
                <p14:nvPr/>
              </p14:nvContentPartPr>
              <p14:xfrm>
                <a:off x="8432012" y="6389111"/>
                <a:ext cx="181800" cy="196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4CBA6F8-CD35-DE9D-677C-6508B3A239B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423372" y="6380471"/>
                  <a:ext cx="199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865E651-DE19-35A4-9B95-704E2E47ACAA}"/>
                    </a:ext>
                  </a:extLst>
                </p14:cNvPr>
                <p14:cNvContentPartPr/>
                <p14:nvPr/>
              </p14:nvContentPartPr>
              <p14:xfrm>
                <a:off x="8662772" y="6391991"/>
                <a:ext cx="226080" cy="279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865E651-DE19-35A4-9B95-704E2E47ACA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653772" y="6382991"/>
                  <a:ext cx="243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30D4ED9-B2C4-882A-1391-DE9973030D0A}"/>
                    </a:ext>
                  </a:extLst>
                </p14:cNvPr>
                <p14:cNvContentPartPr/>
                <p14:nvPr/>
              </p14:nvContentPartPr>
              <p14:xfrm>
                <a:off x="8895332" y="6424391"/>
                <a:ext cx="264960" cy="2185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30D4ED9-B2C4-882A-1391-DE9973030D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886332" y="6415391"/>
                  <a:ext cx="282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A825550-C4FE-0AC2-7A0F-7339EB9EDBA6}"/>
                    </a:ext>
                  </a:extLst>
                </p14:cNvPr>
                <p14:cNvContentPartPr/>
                <p14:nvPr/>
              </p14:nvContentPartPr>
              <p14:xfrm>
                <a:off x="9279092" y="6246191"/>
                <a:ext cx="28800" cy="1933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A825550-C4FE-0AC2-7A0F-7339EB9EDBA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270092" y="6237551"/>
                  <a:ext cx="46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85D27D9-5AA4-CB5E-B6B6-97805105F05A}"/>
                    </a:ext>
                  </a:extLst>
                </p14:cNvPr>
                <p14:cNvContentPartPr/>
                <p14:nvPr/>
              </p14:nvContentPartPr>
              <p14:xfrm>
                <a:off x="9227972" y="6262751"/>
                <a:ext cx="180360" cy="1692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85D27D9-5AA4-CB5E-B6B6-97805105F05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218972" y="6254111"/>
                  <a:ext cx="19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8241861-B37A-5E5B-0AD8-147A77C25A3C}"/>
                    </a:ext>
                  </a:extLst>
                </p14:cNvPr>
                <p14:cNvContentPartPr/>
                <p14:nvPr/>
              </p14:nvContentPartPr>
              <p14:xfrm>
                <a:off x="9206732" y="6271751"/>
                <a:ext cx="142200" cy="93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8241861-B37A-5E5B-0AD8-147A77C25A3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197732" y="6263111"/>
                  <a:ext cx="159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1D5C317-DE67-35EB-1541-C087E8FC3BD3}"/>
                    </a:ext>
                  </a:extLst>
                </p14:cNvPr>
                <p14:cNvContentPartPr/>
                <p14:nvPr/>
              </p14:nvContentPartPr>
              <p14:xfrm>
                <a:off x="9193772" y="6386951"/>
                <a:ext cx="177480" cy="126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1D5C317-DE67-35EB-1541-C087E8FC3BD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185132" y="6377951"/>
                  <a:ext cx="1951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A7F94A71-BA85-09BF-DD24-A97DB28AA97F}"/>
                  </a:ext>
                </a:extLst>
              </p14:cNvPr>
              <p14:cNvContentPartPr/>
              <p14:nvPr/>
            </p14:nvContentPartPr>
            <p14:xfrm>
              <a:off x="9596612" y="6206591"/>
              <a:ext cx="1404720" cy="3711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A7F94A71-BA85-09BF-DD24-A97DB28AA97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9587612" y="6197951"/>
                <a:ext cx="142236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36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6C3A69-3AA0-B94B-0ADA-DB282E93BFF5}"/>
              </a:ext>
            </a:extLst>
          </p:cNvPr>
          <p:cNvGrpSpPr/>
          <p:nvPr/>
        </p:nvGrpSpPr>
        <p:grpSpPr>
          <a:xfrm>
            <a:off x="1032572" y="280923"/>
            <a:ext cx="596520" cy="355320"/>
            <a:chOff x="1032572" y="280923"/>
            <a:chExt cx="5965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D891CE-E577-9C2F-F8DD-60B35742E617}"/>
                    </a:ext>
                  </a:extLst>
                </p14:cNvPr>
                <p14:cNvContentPartPr/>
                <p14:nvPr/>
              </p14:nvContentPartPr>
              <p14:xfrm>
                <a:off x="1032572" y="280923"/>
                <a:ext cx="247320" cy="33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D891CE-E577-9C2F-F8DD-60B35742E6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3572" y="272283"/>
                  <a:ext cx="264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E7BADE-9FE8-2946-2FAA-43A085A5C5C9}"/>
                    </a:ext>
                  </a:extLst>
                </p14:cNvPr>
                <p14:cNvContentPartPr/>
                <p14:nvPr/>
              </p14:nvContentPartPr>
              <p14:xfrm>
                <a:off x="1335332" y="450123"/>
                <a:ext cx="11880" cy="17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E7BADE-9FE8-2946-2FAA-43A085A5C5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6332" y="441483"/>
                  <a:ext cx="2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5DD476-96AA-BB2A-0F20-D2A8A5F5475B}"/>
                    </a:ext>
                  </a:extLst>
                </p14:cNvPr>
                <p14:cNvContentPartPr/>
                <p14:nvPr/>
              </p14:nvContentPartPr>
              <p14:xfrm>
                <a:off x="1317332" y="405843"/>
                <a:ext cx="7560" cy="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5DD476-96AA-BB2A-0F20-D2A8A5F547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8332" y="396843"/>
                  <a:ext cx="25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EC9EEA-B8DC-4110-4D47-1DFC2C1FED81}"/>
                    </a:ext>
                  </a:extLst>
                </p14:cNvPr>
                <p14:cNvContentPartPr/>
                <p14:nvPr/>
              </p14:nvContentPartPr>
              <p14:xfrm>
                <a:off x="1427852" y="466323"/>
                <a:ext cx="201240" cy="16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EC9EEA-B8DC-4110-4D47-1DFC2C1FED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8852" y="457683"/>
                  <a:ext cx="2188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F08271-6BC4-BB43-07E8-874385A842D9}"/>
              </a:ext>
            </a:extLst>
          </p:cNvPr>
          <p:cNvGrpSpPr/>
          <p:nvPr/>
        </p:nvGrpSpPr>
        <p:grpSpPr>
          <a:xfrm>
            <a:off x="908012" y="748203"/>
            <a:ext cx="792000" cy="375840"/>
            <a:chOff x="908012" y="748203"/>
            <a:chExt cx="7920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09FBA3-50EE-8D82-8BC0-1F92B4A6620F}"/>
                    </a:ext>
                  </a:extLst>
                </p14:cNvPr>
                <p14:cNvContentPartPr/>
                <p14:nvPr/>
              </p14:nvContentPartPr>
              <p14:xfrm>
                <a:off x="908012" y="816963"/>
                <a:ext cx="141840" cy="259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09FBA3-50EE-8D82-8BC0-1F92B4A662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9372" y="808323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0C1943-D0FF-05BE-F78E-30FE6A00AFA9}"/>
                    </a:ext>
                  </a:extLst>
                </p14:cNvPr>
                <p14:cNvContentPartPr/>
                <p14:nvPr/>
              </p14:nvContentPartPr>
              <p14:xfrm>
                <a:off x="1094492" y="943323"/>
                <a:ext cx="205920" cy="177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0C1943-D0FF-05BE-F78E-30FE6A00AF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5492" y="934683"/>
                  <a:ext cx="22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32F7D6-C140-AC64-39BF-85A26F58C493}"/>
                    </a:ext>
                  </a:extLst>
                </p14:cNvPr>
                <p14:cNvContentPartPr/>
                <p14:nvPr/>
              </p14:nvContentPartPr>
              <p14:xfrm>
                <a:off x="1349012" y="802203"/>
                <a:ext cx="75240" cy="12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32F7D6-C140-AC64-39BF-85A26F58C4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0012" y="793203"/>
                  <a:ext cx="92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4FD8C9-36A5-1286-03A5-5D29925460BF}"/>
                    </a:ext>
                  </a:extLst>
                </p14:cNvPr>
                <p14:cNvContentPartPr/>
                <p14:nvPr/>
              </p14:nvContentPartPr>
              <p14:xfrm>
                <a:off x="1355852" y="783483"/>
                <a:ext cx="148680" cy="145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4FD8C9-36A5-1286-03A5-5D29925460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7212" y="774483"/>
                  <a:ext cx="166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7B95D0-6362-8C0D-C86A-00B5FFDF499D}"/>
                    </a:ext>
                  </a:extLst>
                </p14:cNvPr>
                <p14:cNvContentPartPr/>
                <p14:nvPr/>
              </p14:nvContentPartPr>
              <p14:xfrm>
                <a:off x="1396172" y="748203"/>
                <a:ext cx="2772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7B95D0-6362-8C0D-C86A-00B5FFDF49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87172" y="739203"/>
                  <a:ext cx="45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8E16EC-F6EC-2974-6F10-C02A26228DC5}"/>
                    </a:ext>
                  </a:extLst>
                </p14:cNvPr>
                <p14:cNvContentPartPr/>
                <p14:nvPr/>
              </p14:nvContentPartPr>
              <p14:xfrm>
                <a:off x="1313012" y="882843"/>
                <a:ext cx="164160" cy="1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8E16EC-F6EC-2974-6F10-C02A26228D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4372" y="873843"/>
                  <a:ext cx="181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22E47E-1586-71AF-A937-461009BF16C9}"/>
                    </a:ext>
                  </a:extLst>
                </p14:cNvPr>
                <p14:cNvContentPartPr/>
                <p14:nvPr/>
              </p14:nvContentPartPr>
              <p14:xfrm>
                <a:off x="1451252" y="958803"/>
                <a:ext cx="248760" cy="16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22E47E-1586-71AF-A937-461009BF16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42252" y="949803"/>
                  <a:ext cx="2664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1A4EFC-ED9E-51C6-F7F4-47E190315B61}"/>
              </a:ext>
            </a:extLst>
          </p:cNvPr>
          <p:cNvGrpSpPr/>
          <p:nvPr/>
        </p:nvGrpSpPr>
        <p:grpSpPr>
          <a:xfrm>
            <a:off x="1808012" y="851523"/>
            <a:ext cx="502920" cy="288000"/>
            <a:chOff x="1808012" y="851523"/>
            <a:chExt cx="5029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7FC562-96A1-F00D-B684-C1BE7452C67D}"/>
                    </a:ext>
                  </a:extLst>
                </p14:cNvPr>
                <p14:cNvContentPartPr/>
                <p14:nvPr/>
              </p14:nvContentPartPr>
              <p14:xfrm>
                <a:off x="1808012" y="932883"/>
                <a:ext cx="17064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7FC562-96A1-F00D-B684-C1BE7452C6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9372" y="924243"/>
                  <a:ext cx="188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A0B740-9966-D4DC-B98A-5CFC203C09A3}"/>
                    </a:ext>
                  </a:extLst>
                </p14:cNvPr>
                <p14:cNvContentPartPr/>
                <p14:nvPr/>
              </p14:nvContentPartPr>
              <p14:xfrm>
                <a:off x="2055332" y="971763"/>
                <a:ext cx="89640" cy="16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A0B740-9966-D4DC-B98A-5CFC203C09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6692" y="962763"/>
                  <a:ext cx="107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3C3999-DEBF-597D-2329-BBE630702982}"/>
                    </a:ext>
                  </a:extLst>
                </p14:cNvPr>
                <p14:cNvContentPartPr/>
                <p14:nvPr/>
              </p14:nvContentPartPr>
              <p14:xfrm>
                <a:off x="2188172" y="851523"/>
                <a:ext cx="122760" cy="8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3C3999-DEBF-597D-2329-BBE6307029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9172" y="842883"/>
                  <a:ext cx="1404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630C38-65CB-9D5E-BB56-6C7D67C16227}"/>
              </a:ext>
            </a:extLst>
          </p:cNvPr>
          <p:cNvGrpSpPr/>
          <p:nvPr/>
        </p:nvGrpSpPr>
        <p:grpSpPr>
          <a:xfrm>
            <a:off x="2280332" y="175443"/>
            <a:ext cx="775440" cy="457560"/>
            <a:chOff x="2280332" y="175443"/>
            <a:chExt cx="77544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7F2694-017F-A1B0-F0A3-83455D37A8A6}"/>
                    </a:ext>
                  </a:extLst>
                </p14:cNvPr>
                <p14:cNvContentPartPr/>
                <p14:nvPr/>
              </p14:nvContentPartPr>
              <p14:xfrm>
                <a:off x="2280332" y="273723"/>
                <a:ext cx="451080" cy="35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7F2694-017F-A1B0-F0A3-83455D37A8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71332" y="265083"/>
                  <a:ext cx="468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C0F843-D9E2-8C19-D7E1-9D1870D3CD3C}"/>
                    </a:ext>
                  </a:extLst>
                </p14:cNvPr>
                <p14:cNvContentPartPr/>
                <p14:nvPr/>
              </p14:nvContentPartPr>
              <p14:xfrm>
                <a:off x="2903852" y="191283"/>
                <a:ext cx="3852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C0F843-D9E2-8C19-D7E1-9D1870D3CD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4852" y="182283"/>
                  <a:ext cx="56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9291A1-E5F9-F16F-6E8A-5EA93CEECB76}"/>
                    </a:ext>
                  </a:extLst>
                </p14:cNvPr>
                <p14:cNvContentPartPr/>
                <p14:nvPr/>
              </p14:nvContentPartPr>
              <p14:xfrm>
                <a:off x="2870372" y="230523"/>
                <a:ext cx="185400" cy="14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9291A1-E5F9-F16F-6E8A-5EA93CEECB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61732" y="221883"/>
                  <a:ext cx="203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B8ABC6-0FF8-207C-B82D-1974FDF0192B}"/>
                    </a:ext>
                  </a:extLst>
                </p14:cNvPr>
                <p14:cNvContentPartPr/>
                <p14:nvPr/>
              </p14:nvContentPartPr>
              <p14:xfrm>
                <a:off x="2938772" y="175443"/>
                <a:ext cx="65160" cy="224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B8ABC6-0FF8-207C-B82D-1974FDF019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29772" y="166803"/>
                  <a:ext cx="8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5AE20E-02A4-285A-1780-BA3F80385DCA}"/>
                    </a:ext>
                  </a:extLst>
                </p14:cNvPr>
                <p14:cNvContentPartPr/>
                <p14:nvPr/>
              </p14:nvContentPartPr>
              <p14:xfrm>
                <a:off x="2837252" y="354003"/>
                <a:ext cx="16272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5AE20E-02A4-285A-1780-BA3F80385D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28252" y="345363"/>
                  <a:ext cx="180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9A9CCC-A502-2CEB-F7E5-FF66F1063A1F}"/>
              </a:ext>
            </a:extLst>
          </p:cNvPr>
          <p:cNvGrpSpPr/>
          <p:nvPr/>
        </p:nvGrpSpPr>
        <p:grpSpPr>
          <a:xfrm>
            <a:off x="3520172" y="419883"/>
            <a:ext cx="209880" cy="122760"/>
            <a:chOff x="3520172" y="419883"/>
            <a:chExt cx="20988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49C2CB-EC64-47E7-3391-C04AA0E5984F}"/>
                    </a:ext>
                  </a:extLst>
                </p14:cNvPr>
                <p14:cNvContentPartPr/>
                <p14:nvPr/>
              </p14:nvContentPartPr>
              <p14:xfrm>
                <a:off x="3520172" y="419883"/>
                <a:ext cx="20988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49C2CB-EC64-47E7-3391-C04AA0E598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1172" y="410883"/>
                  <a:ext cx="227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779137-40FF-AC6B-E344-8375FCFF9B18}"/>
                    </a:ext>
                  </a:extLst>
                </p14:cNvPr>
                <p14:cNvContentPartPr/>
                <p14:nvPr/>
              </p14:nvContentPartPr>
              <p14:xfrm>
                <a:off x="3536372" y="484683"/>
                <a:ext cx="165240" cy="5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779137-40FF-AC6B-E344-8375FCFF9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27732" y="475683"/>
                  <a:ext cx="18288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9CF2BF2-34BC-1613-0CF9-F9F2D795CF58}"/>
                  </a:ext>
                </a:extLst>
              </p14:cNvPr>
              <p14:cNvContentPartPr/>
              <p14:nvPr/>
            </p14:nvContentPartPr>
            <p14:xfrm>
              <a:off x="3509372" y="640563"/>
              <a:ext cx="193680" cy="24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9CF2BF2-34BC-1613-0CF9-F9F2D795CF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00372" y="631563"/>
                <a:ext cx="2113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6F6FC-8585-DE68-EE59-5D49CC59A9C0}"/>
              </a:ext>
            </a:extLst>
          </p:cNvPr>
          <p:cNvGrpSpPr/>
          <p:nvPr/>
        </p:nvGrpSpPr>
        <p:grpSpPr>
          <a:xfrm>
            <a:off x="4091492" y="165363"/>
            <a:ext cx="715320" cy="710280"/>
            <a:chOff x="4091492" y="165363"/>
            <a:chExt cx="71532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749991-557C-5CEE-5105-110F16AAD4C6}"/>
                    </a:ext>
                  </a:extLst>
                </p14:cNvPr>
                <p14:cNvContentPartPr/>
                <p14:nvPr/>
              </p14:nvContentPartPr>
              <p14:xfrm>
                <a:off x="4091492" y="321963"/>
                <a:ext cx="435600" cy="31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749991-557C-5CEE-5105-110F16AAD4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2852" y="312963"/>
                  <a:ext cx="453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253CB5-60C5-59FC-33B4-CA2533E191E2}"/>
                    </a:ext>
                  </a:extLst>
                </p14:cNvPr>
                <p14:cNvContentPartPr/>
                <p14:nvPr/>
              </p14:nvContentPartPr>
              <p14:xfrm>
                <a:off x="4267892" y="651723"/>
                <a:ext cx="211680" cy="22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253CB5-60C5-59FC-33B4-CA2533E191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59252" y="643083"/>
                  <a:ext cx="229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1D1DA1-CEEE-8383-9305-73EADF691D5C}"/>
                    </a:ext>
                  </a:extLst>
                </p14:cNvPr>
                <p14:cNvContentPartPr/>
                <p14:nvPr/>
              </p14:nvContentPartPr>
              <p14:xfrm>
                <a:off x="4682252" y="182283"/>
                <a:ext cx="59760" cy="205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1D1DA1-CEEE-8383-9305-73EADF691D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3612" y="173283"/>
                  <a:ext cx="77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5FF1D1-091D-EA68-FCE5-3B2E3DC2F891}"/>
                    </a:ext>
                  </a:extLst>
                </p14:cNvPr>
                <p14:cNvContentPartPr/>
                <p14:nvPr/>
              </p14:nvContentPartPr>
              <p14:xfrm>
                <a:off x="4623212" y="223323"/>
                <a:ext cx="169200" cy="15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5FF1D1-091D-EA68-FCE5-3B2E3DC2F8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14572" y="214683"/>
                  <a:ext cx="18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8DA4DB-315F-1914-A393-6214E3BF9052}"/>
                    </a:ext>
                  </a:extLst>
                </p14:cNvPr>
                <p14:cNvContentPartPr/>
                <p14:nvPr/>
              </p14:nvContentPartPr>
              <p14:xfrm>
                <a:off x="4756052" y="165363"/>
                <a:ext cx="25920" cy="20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8DA4DB-315F-1914-A393-6214E3BF90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47052" y="156723"/>
                  <a:ext cx="43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B889D35-CA2E-AA28-96EA-A94A61DF2D35}"/>
                    </a:ext>
                  </a:extLst>
                </p14:cNvPr>
                <p14:cNvContentPartPr/>
                <p14:nvPr/>
              </p14:nvContentPartPr>
              <p14:xfrm>
                <a:off x="4608812" y="311163"/>
                <a:ext cx="198000" cy="2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B889D35-CA2E-AA28-96EA-A94A61DF2D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9812" y="302523"/>
                  <a:ext cx="2156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07335E-5473-86D2-4C49-C7F75E70E24D}"/>
              </a:ext>
            </a:extLst>
          </p:cNvPr>
          <p:cNvGrpSpPr/>
          <p:nvPr/>
        </p:nvGrpSpPr>
        <p:grpSpPr>
          <a:xfrm>
            <a:off x="5423492" y="184083"/>
            <a:ext cx="4923360" cy="520920"/>
            <a:chOff x="5423492" y="184083"/>
            <a:chExt cx="492336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7DFB84-49F4-7AA2-EAD6-852F664D44A2}"/>
                    </a:ext>
                  </a:extLst>
                </p14:cNvPr>
                <p14:cNvContentPartPr/>
                <p14:nvPr/>
              </p14:nvContentPartPr>
              <p14:xfrm>
                <a:off x="5423492" y="430323"/>
                <a:ext cx="896040" cy="24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7DFB84-49F4-7AA2-EAD6-852F664D44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14852" y="421323"/>
                  <a:ext cx="913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FDF1CD-574D-1B89-911F-CBE3A2565E22}"/>
                    </a:ext>
                  </a:extLst>
                </p14:cNvPr>
                <p14:cNvContentPartPr/>
                <p14:nvPr/>
              </p14:nvContentPartPr>
              <p14:xfrm>
                <a:off x="6117572" y="433563"/>
                <a:ext cx="240120" cy="20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FDF1CD-574D-1B89-911F-CBE3A2565E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8932" y="424923"/>
                  <a:ext cx="257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899797-E6A0-BB24-D4D3-43F5D3A1F17D}"/>
                    </a:ext>
                  </a:extLst>
                </p14:cNvPr>
                <p14:cNvContentPartPr/>
                <p14:nvPr/>
              </p14:nvContentPartPr>
              <p14:xfrm>
                <a:off x="6567572" y="184083"/>
                <a:ext cx="953640" cy="43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899797-E6A0-BB24-D4D3-43F5D3A1F1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58572" y="175443"/>
                  <a:ext cx="9712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36E3DF-091B-1B92-082A-9DEF964EF8BD}"/>
                    </a:ext>
                  </a:extLst>
                </p14:cNvPr>
                <p14:cNvContentPartPr/>
                <p14:nvPr/>
              </p14:nvContentPartPr>
              <p14:xfrm>
                <a:off x="7712732" y="246363"/>
                <a:ext cx="352080" cy="45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36E3DF-091B-1B92-082A-9DEF964EF8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03732" y="237723"/>
                  <a:ext cx="3697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97B951-61C7-1933-E433-C4920B1FEC5E}"/>
                    </a:ext>
                  </a:extLst>
                </p14:cNvPr>
                <p14:cNvContentPartPr/>
                <p14:nvPr/>
              </p14:nvContentPartPr>
              <p14:xfrm>
                <a:off x="8437412" y="408003"/>
                <a:ext cx="368280" cy="252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97B951-61C7-1933-E433-C4920B1FEC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28412" y="399003"/>
                  <a:ext cx="38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0A01E2-C4BD-78F0-6932-8A3CE2240D17}"/>
                    </a:ext>
                  </a:extLst>
                </p14:cNvPr>
                <p14:cNvContentPartPr/>
                <p14:nvPr/>
              </p14:nvContentPartPr>
              <p14:xfrm>
                <a:off x="8991812" y="262923"/>
                <a:ext cx="53640" cy="171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0A01E2-C4BD-78F0-6932-8A3CE2240D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83172" y="253923"/>
                  <a:ext cx="71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EFE7D6-FF19-0090-F9CC-8B71027427AF}"/>
                    </a:ext>
                  </a:extLst>
                </p14:cNvPr>
                <p14:cNvContentPartPr/>
                <p14:nvPr/>
              </p14:nvContentPartPr>
              <p14:xfrm>
                <a:off x="8930612" y="287403"/>
                <a:ext cx="200880" cy="15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EFE7D6-FF19-0090-F9CC-8B71027427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21972" y="278763"/>
                  <a:ext cx="21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72A195-5948-7532-C8B4-897061F4DB92}"/>
                    </a:ext>
                  </a:extLst>
                </p14:cNvPr>
                <p14:cNvContentPartPr/>
                <p14:nvPr/>
              </p14:nvContentPartPr>
              <p14:xfrm>
                <a:off x="9009092" y="253563"/>
                <a:ext cx="68040" cy="20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72A195-5948-7532-C8B4-897061F4DB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00092" y="244563"/>
                  <a:ext cx="85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A872CF-83D0-9BED-BEA9-AF321CF0D6C4}"/>
                    </a:ext>
                  </a:extLst>
                </p14:cNvPr>
                <p14:cNvContentPartPr/>
                <p14:nvPr/>
              </p14:nvContentPartPr>
              <p14:xfrm>
                <a:off x="8911532" y="399363"/>
                <a:ext cx="190440" cy="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A872CF-83D0-9BED-BEA9-AF321CF0D6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02532" y="390363"/>
                  <a:ext cx="20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5B2BCA-D730-3BD6-E3A9-FB3D96239468}"/>
                    </a:ext>
                  </a:extLst>
                </p14:cNvPr>
                <p14:cNvContentPartPr/>
                <p14:nvPr/>
              </p14:nvContentPartPr>
              <p14:xfrm>
                <a:off x="9486092" y="294243"/>
                <a:ext cx="784080" cy="40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5B2BCA-D730-3BD6-E3A9-FB3D962394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77092" y="285243"/>
                  <a:ext cx="801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07C283-DD61-0340-0078-712CEA3F79AB}"/>
                    </a:ext>
                  </a:extLst>
                </p14:cNvPr>
                <p14:cNvContentPartPr/>
                <p14:nvPr/>
              </p14:nvContentPartPr>
              <p14:xfrm>
                <a:off x="10243892" y="471363"/>
                <a:ext cx="102960" cy="14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07C283-DD61-0340-0078-712CEA3F79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5252" y="462363"/>
                  <a:ext cx="1206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854D09-506A-6CF2-6BBC-C3A4789F03ED}"/>
              </a:ext>
            </a:extLst>
          </p:cNvPr>
          <p:cNvGrpSpPr/>
          <p:nvPr/>
        </p:nvGrpSpPr>
        <p:grpSpPr>
          <a:xfrm>
            <a:off x="5568572" y="775563"/>
            <a:ext cx="1777320" cy="542880"/>
            <a:chOff x="5568572" y="775563"/>
            <a:chExt cx="17773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5555FC-4F43-3CF1-724B-D7286A56A1C8}"/>
                    </a:ext>
                  </a:extLst>
                </p14:cNvPr>
                <p14:cNvContentPartPr/>
                <p14:nvPr/>
              </p14:nvContentPartPr>
              <p14:xfrm>
                <a:off x="5568572" y="775563"/>
                <a:ext cx="1777320" cy="54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5555FC-4F43-3CF1-724B-D7286A56A1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59932" y="766923"/>
                  <a:ext cx="17949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A95C5C-5576-76F9-4C93-AE97890C8A0D}"/>
                    </a:ext>
                  </a:extLst>
                </p14:cNvPr>
                <p14:cNvContentPartPr/>
                <p14:nvPr/>
              </p14:nvContentPartPr>
              <p14:xfrm>
                <a:off x="7127012" y="957723"/>
                <a:ext cx="26280" cy="32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A95C5C-5576-76F9-4C93-AE97890C8A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18372" y="948723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52904B-CD8E-CB64-9E2B-7634969FF957}"/>
                    </a:ext>
                  </a:extLst>
                </p14:cNvPr>
                <p14:cNvContentPartPr/>
                <p14:nvPr/>
              </p14:nvContentPartPr>
              <p14:xfrm>
                <a:off x="6735332" y="936843"/>
                <a:ext cx="327240" cy="41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52904B-CD8E-CB64-9E2B-7634969FF9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26692" y="928203"/>
                  <a:ext cx="3448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AEE99F-6AEC-D5E2-EBA5-50E07ABBE62C}"/>
              </a:ext>
            </a:extLst>
          </p:cNvPr>
          <p:cNvGrpSpPr/>
          <p:nvPr/>
        </p:nvGrpSpPr>
        <p:grpSpPr>
          <a:xfrm>
            <a:off x="7617332" y="952683"/>
            <a:ext cx="3940200" cy="484920"/>
            <a:chOff x="7617332" y="952683"/>
            <a:chExt cx="394020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6DFA7F-4386-0D5F-A235-28C27A9C66CA}"/>
                    </a:ext>
                  </a:extLst>
                </p14:cNvPr>
                <p14:cNvContentPartPr/>
                <p14:nvPr/>
              </p14:nvContentPartPr>
              <p14:xfrm>
                <a:off x="7617332" y="952683"/>
                <a:ext cx="352800" cy="22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6DFA7F-4386-0D5F-A235-28C27A9C66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08332" y="943683"/>
                  <a:ext cx="370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47D35F-F97B-16C2-B75F-264E7F1E2874}"/>
                    </a:ext>
                  </a:extLst>
                </p14:cNvPr>
                <p14:cNvContentPartPr/>
                <p14:nvPr/>
              </p14:nvContentPartPr>
              <p14:xfrm>
                <a:off x="7850612" y="1225203"/>
                <a:ext cx="165600" cy="99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47D35F-F97B-16C2-B75F-264E7F1E28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41612" y="1216563"/>
                  <a:ext cx="183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5148D9-DCA0-3E22-219C-6038185452A4}"/>
                    </a:ext>
                  </a:extLst>
                </p14:cNvPr>
                <p14:cNvContentPartPr/>
                <p14:nvPr/>
              </p14:nvContentPartPr>
              <p14:xfrm>
                <a:off x="8333732" y="986883"/>
                <a:ext cx="204120" cy="68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5148D9-DCA0-3E22-219C-6038185452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24732" y="977883"/>
                  <a:ext cx="221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B0DB69-AB0C-4A0D-7D3A-2A624F0005DA}"/>
                    </a:ext>
                  </a:extLst>
                </p14:cNvPr>
                <p14:cNvContentPartPr/>
                <p14:nvPr/>
              </p14:nvContentPartPr>
              <p14:xfrm>
                <a:off x="8301692" y="1149603"/>
                <a:ext cx="223920" cy="46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B0DB69-AB0C-4A0D-7D3A-2A624F0005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93052" y="1140603"/>
                  <a:ext cx="24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2402D-A5E5-C0BC-1A1F-6C5FA78A3241}"/>
                    </a:ext>
                  </a:extLst>
                </p14:cNvPr>
                <p14:cNvContentPartPr/>
                <p14:nvPr/>
              </p14:nvContentPartPr>
              <p14:xfrm>
                <a:off x="8784812" y="967083"/>
                <a:ext cx="294480" cy="202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2402D-A5E5-C0BC-1A1F-6C5FA78A32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75812" y="958083"/>
                  <a:ext cx="312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7F7F74-D5FA-AF51-04F3-211251B702CB}"/>
                    </a:ext>
                  </a:extLst>
                </p14:cNvPr>
                <p14:cNvContentPartPr/>
                <p14:nvPr/>
              </p14:nvContentPartPr>
              <p14:xfrm>
                <a:off x="9038252" y="1210803"/>
                <a:ext cx="31680" cy="14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7F7F74-D5FA-AF51-04F3-211251B702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29612" y="1201803"/>
                  <a:ext cx="49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795AFC-E299-A553-E7E3-5B9F3E027F90}"/>
                    </a:ext>
                  </a:extLst>
                </p14:cNvPr>
                <p14:cNvContentPartPr/>
                <p14:nvPr/>
              </p14:nvContentPartPr>
              <p14:xfrm>
                <a:off x="8993972" y="1206843"/>
                <a:ext cx="162000" cy="1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795AFC-E299-A553-E7E3-5B9F3E027F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85332" y="1198203"/>
                  <a:ext cx="179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9D3E79-6514-9622-8650-9CEFF59553F3}"/>
                    </a:ext>
                  </a:extLst>
                </p14:cNvPr>
                <p14:cNvContentPartPr/>
                <p14:nvPr/>
              </p14:nvContentPartPr>
              <p14:xfrm>
                <a:off x="9450452" y="987243"/>
                <a:ext cx="397800" cy="211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9D3E79-6514-9622-8650-9CEFF59553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41452" y="978603"/>
                  <a:ext cx="415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4FE48A4-7682-2ADD-40C5-641D4EDA23AC}"/>
                    </a:ext>
                  </a:extLst>
                </p14:cNvPr>
                <p14:cNvContentPartPr/>
                <p14:nvPr/>
              </p14:nvContentPartPr>
              <p14:xfrm>
                <a:off x="9617132" y="952683"/>
                <a:ext cx="3024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4FE48A4-7682-2ADD-40C5-641D4EDA23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08492" y="943683"/>
                  <a:ext cx="4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CBC9F9-B708-0B5A-91A7-9664C4751F05}"/>
                    </a:ext>
                  </a:extLst>
                </p14:cNvPr>
                <p14:cNvContentPartPr/>
                <p14:nvPr/>
              </p14:nvContentPartPr>
              <p14:xfrm>
                <a:off x="10061372" y="989043"/>
                <a:ext cx="532080" cy="21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CBC9F9-B708-0B5A-91A7-9664C4751F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52372" y="980403"/>
                  <a:ext cx="549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672FAD-A1FB-DE96-D612-21786D375548}"/>
                    </a:ext>
                  </a:extLst>
                </p14:cNvPr>
                <p14:cNvContentPartPr/>
                <p14:nvPr/>
              </p14:nvContentPartPr>
              <p14:xfrm>
                <a:off x="10700012" y="964203"/>
                <a:ext cx="857520" cy="47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672FAD-A1FB-DE96-D612-21786D3755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91012" y="955203"/>
                  <a:ext cx="875160" cy="49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FCBEAF4-3714-EB6B-315E-D3067888F840}"/>
                  </a:ext>
                </a:extLst>
              </p14:cNvPr>
              <p14:cNvContentPartPr/>
              <p14:nvPr/>
            </p14:nvContentPartPr>
            <p14:xfrm>
              <a:off x="7764932" y="1714803"/>
              <a:ext cx="2418480" cy="528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FCBEAF4-3714-EB6B-315E-D3067888F8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55932" y="1705803"/>
                <a:ext cx="24361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893F6D-9CC7-D225-45E5-BD9C0825C686}"/>
                  </a:ext>
                </a:extLst>
              </p14:cNvPr>
              <p14:cNvContentPartPr/>
              <p14:nvPr/>
            </p14:nvContentPartPr>
            <p14:xfrm>
              <a:off x="8776532" y="1815243"/>
              <a:ext cx="479160" cy="87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893F6D-9CC7-D225-45E5-BD9C0825C6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67532" y="1806603"/>
                <a:ext cx="49680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7E3B15F-6DB3-55F0-1AE1-FDE732533592}"/>
              </a:ext>
            </a:extLst>
          </p:cNvPr>
          <p:cNvGrpSpPr/>
          <p:nvPr/>
        </p:nvGrpSpPr>
        <p:grpSpPr>
          <a:xfrm>
            <a:off x="723692" y="1743963"/>
            <a:ext cx="6792480" cy="1382760"/>
            <a:chOff x="723692" y="1743963"/>
            <a:chExt cx="6792480" cy="13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42843C-7676-10F4-B254-B1D990244CF0}"/>
                    </a:ext>
                  </a:extLst>
                </p14:cNvPr>
                <p14:cNvContentPartPr/>
                <p14:nvPr/>
              </p14:nvContentPartPr>
              <p14:xfrm>
                <a:off x="801092" y="1967523"/>
                <a:ext cx="132120" cy="252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42843C-7676-10F4-B254-B1D990244C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2452" y="1958883"/>
                  <a:ext cx="149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6E26EC-CE23-6E82-2F4F-B1B6CF229542}"/>
                    </a:ext>
                  </a:extLst>
                </p14:cNvPr>
                <p14:cNvContentPartPr/>
                <p14:nvPr/>
              </p14:nvContentPartPr>
              <p14:xfrm>
                <a:off x="780572" y="1898403"/>
                <a:ext cx="317520" cy="9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6E26EC-CE23-6E82-2F4F-B1B6CF2295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1932" y="1889403"/>
                  <a:ext cx="335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7C3E42-E7C0-73BB-6D09-9D20F9014985}"/>
                    </a:ext>
                  </a:extLst>
                </p14:cNvPr>
                <p14:cNvContentPartPr/>
                <p14:nvPr/>
              </p14:nvContentPartPr>
              <p14:xfrm>
                <a:off x="1074692" y="1848723"/>
                <a:ext cx="512280" cy="368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7C3E42-E7C0-73BB-6D09-9D20F90149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5692" y="1839723"/>
                  <a:ext cx="5299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184A77-22BA-433B-1F09-129F2E2F8744}"/>
                    </a:ext>
                  </a:extLst>
                </p14:cNvPr>
                <p14:cNvContentPartPr/>
                <p14:nvPr/>
              </p14:nvContentPartPr>
              <p14:xfrm>
                <a:off x="1579412" y="2262003"/>
                <a:ext cx="896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184A77-22BA-433B-1F09-129F2E2F87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70772" y="2253003"/>
                  <a:ext cx="107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A1A38A-0274-FA18-14B0-022DF59E77A9}"/>
                    </a:ext>
                  </a:extLst>
                </p14:cNvPr>
                <p14:cNvContentPartPr/>
                <p14:nvPr/>
              </p14:nvContentPartPr>
              <p14:xfrm>
                <a:off x="1912052" y="2085243"/>
                <a:ext cx="433800" cy="141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A1A38A-0274-FA18-14B0-022DF59E77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03052" y="2076243"/>
                  <a:ext cx="451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BE5E91-5358-087B-B8B0-9CD4716383C9}"/>
                    </a:ext>
                  </a:extLst>
                </p14:cNvPr>
                <p14:cNvContentPartPr/>
                <p14:nvPr/>
              </p14:nvContentPartPr>
              <p14:xfrm>
                <a:off x="2111492" y="1945923"/>
                <a:ext cx="10800" cy="1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BE5E91-5358-087B-B8B0-9CD4716383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02492" y="1936923"/>
                  <a:ext cx="2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AA9CD47-3658-B121-5722-57DEB580C9DA}"/>
                    </a:ext>
                  </a:extLst>
                </p14:cNvPr>
                <p14:cNvContentPartPr/>
                <p14:nvPr/>
              </p14:nvContentPartPr>
              <p14:xfrm>
                <a:off x="2585972" y="1780683"/>
                <a:ext cx="573480" cy="459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AA9CD47-3658-B121-5722-57DEB580C9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77332" y="1771683"/>
                  <a:ext cx="5911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B68B86-6842-AC05-55B0-CEAAF6DF114C}"/>
                    </a:ext>
                  </a:extLst>
                </p14:cNvPr>
                <p14:cNvContentPartPr/>
                <p14:nvPr/>
              </p14:nvContentPartPr>
              <p14:xfrm>
                <a:off x="2629172" y="1964643"/>
                <a:ext cx="309960" cy="47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B68B86-6842-AC05-55B0-CEAAF6DF11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20172" y="1955643"/>
                  <a:ext cx="327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0BBE6E-E238-39DC-6940-CA0141664BBD}"/>
                    </a:ext>
                  </a:extLst>
                </p14:cNvPr>
                <p14:cNvContentPartPr/>
                <p14:nvPr/>
              </p14:nvContentPartPr>
              <p14:xfrm>
                <a:off x="3247292" y="1786443"/>
                <a:ext cx="811080" cy="44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0BBE6E-E238-39DC-6940-CA0141664B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38652" y="1777803"/>
                  <a:ext cx="8287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04EFC5-C5C5-95DE-F77C-A9012094E51A}"/>
                    </a:ext>
                  </a:extLst>
                </p14:cNvPr>
                <p14:cNvContentPartPr/>
                <p14:nvPr/>
              </p14:nvContentPartPr>
              <p14:xfrm>
                <a:off x="4253132" y="1783923"/>
                <a:ext cx="990720" cy="540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04EFC5-C5C5-95DE-F77C-A9012094E51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44132" y="1775283"/>
                  <a:ext cx="10083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D90B53-565B-83DF-94AB-2C0C798AC75F}"/>
                    </a:ext>
                  </a:extLst>
                </p14:cNvPr>
                <p14:cNvContentPartPr/>
                <p14:nvPr/>
              </p14:nvContentPartPr>
              <p14:xfrm>
                <a:off x="5450852" y="1765563"/>
                <a:ext cx="627120" cy="46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D90B53-565B-83DF-94AB-2C0C798AC7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1852" y="1756923"/>
                  <a:ext cx="6447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91D8C8-B72C-FF8C-1658-57772E37A073}"/>
                    </a:ext>
                  </a:extLst>
                </p14:cNvPr>
                <p14:cNvContentPartPr/>
                <p14:nvPr/>
              </p14:nvContentPartPr>
              <p14:xfrm>
                <a:off x="5498372" y="1987683"/>
                <a:ext cx="388800" cy="45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91D8C8-B72C-FF8C-1658-57772E37A0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89732" y="1979043"/>
                  <a:ext cx="406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BCA660-B0ED-A1F4-55FD-084E763BEB6D}"/>
                    </a:ext>
                  </a:extLst>
                </p14:cNvPr>
                <p14:cNvContentPartPr/>
                <p14:nvPr/>
              </p14:nvContentPartPr>
              <p14:xfrm>
                <a:off x="5252492" y="2261283"/>
                <a:ext cx="79560" cy="18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BCA660-B0ED-A1F4-55FD-084E763BEB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43492" y="2252283"/>
                  <a:ext cx="97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086FEF-AB03-84EF-3F34-B42B1C95F4AF}"/>
                    </a:ext>
                  </a:extLst>
                </p14:cNvPr>
                <p14:cNvContentPartPr/>
                <p14:nvPr/>
              </p14:nvContentPartPr>
              <p14:xfrm>
                <a:off x="6359492" y="1743963"/>
                <a:ext cx="1156680" cy="64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086FEF-AB03-84EF-3F34-B42B1C95F4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50492" y="1734963"/>
                  <a:ext cx="117432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ED1A32-C6EB-D14C-7192-FEB1F8BDFC24}"/>
                    </a:ext>
                  </a:extLst>
                </p14:cNvPr>
                <p14:cNvContentPartPr/>
                <p14:nvPr/>
              </p14:nvContentPartPr>
              <p14:xfrm>
                <a:off x="7434812" y="1862403"/>
                <a:ext cx="8100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ED1A32-C6EB-D14C-7192-FEB1F8BDFC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25812" y="1853763"/>
                  <a:ext cx="98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CDAB32-851C-109E-9275-28E808F5E38A}"/>
                    </a:ext>
                  </a:extLst>
                </p14:cNvPr>
                <p14:cNvContentPartPr/>
                <p14:nvPr/>
              </p14:nvContentPartPr>
              <p14:xfrm>
                <a:off x="6666932" y="1794003"/>
                <a:ext cx="12600" cy="8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CDAB32-851C-109E-9275-28E808F5E3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58292" y="1785003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E9B189-2109-7602-724E-20EB54CD144B}"/>
                    </a:ext>
                  </a:extLst>
                </p14:cNvPr>
                <p14:cNvContentPartPr/>
                <p14:nvPr/>
              </p14:nvContentPartPr>
              <p14:xfrm>
                <a:off x="723692" y="2676363"/>
                <a:ext cx="1358280" cy="22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E9B189-2109-7602-724E-20EB54CD144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4692" y="2667363"/>
                  <a:ext cx="1375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5B80C6B-0575-0AF5-B949-AFE23CDAE71A}"/>
                    </a:ext>
                  </a:extLst>
                </p14:cNvPr>
                <p14:cNvContentPartPr/>
                <p14:nvPr/>
              </p14:nvContentPartPr>
              <p14:xfrm>
                <a:off x="1259732" y="2562963"/>
                <a:ext cx="568440" cy="149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5B80C6B-0575-0AF5-B949-AFE23CDAE7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50732" y="2554323"/>
                  <a:ext cx="58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4B7AB97-53F0-A0EE-F069-CD8CCF613294}"/>
                    </a:ext>
                  </a:extLst>
                </p14:cNvPr>
                <p14:cNvContentPartPr/>
                <p14:nvPr/>
              </p14:nvContentPartPr>
              <p14:xfrm>
                <a:off x="2323532" y="2515083"/>
                <a:ext cx="1703160" cy="611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4B7AB97-53F0-A0EE-F069-CD8CCF6132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14532" y="2506443"/>
                  <a:ext cx="17208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E5463F-9072-692D-2CF1-E112636BE8E6}"/>
                    </a:ext>
                  </a:extLst>
                </p14:cNvPr>
                <p14:cNvContentPartPr/>
                <p14:nvPr/>
              </p14:nvContentPartPr>
              <p14:xfrm>
                <a:off x="4344572" y="2536683"/>
                <a:ext cx="565560" cy="40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E5463F-9072-692D-2CF1-E112636BE8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35932" y="2527683"/>
                  <a:ext cx="583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9582CE-BFFC-2780-89FF-18E8DCCE58B1}"/>
                    </a:ext>
                  </a:extLst>
                </p14:cNvPr>
                <p14:cNvContentPartPr/>
                <p14:nvPr/>
              </p14:nvContentPartPr>
              <p14:xfrm>
                <a:off x="5128652" y="2354883"/>
                <a:ext cx="1104120" cy="42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9582CE-BFFC-2780-89FF-18E8DCCE58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19652" y="2345883"/>
                  <a:ext cx="11217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880F99-9744-ACEE-933E-119E1166AE11}"/>
                    </a:ext>
                  </a:extLst>
                </p14:cNvPr>
                <p14:cNvContentPartPr/>
                <p14:nvPr/>
              </p14:nvContentPartPr>
              <p14:xfrm>
                <a:off x="5832812" y="2505363"/>
                <a:ext cx="16560" cy="6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880F99-9744-ACEE-933E-119E1166AE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23812" y="2496723"/>
                  <a:ext cx="34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B81381-1E63-E65F-696B-C5F6819DDFA9}"/>
                    </a:ext>
                  </a:extLst>
                </p14:cNvPr>
                <p14:cNvContentPartPr/>
                <p14:nvPr/>
              </p14:nvContentPartPr>
              <p14:xfrm>
                <a:off x="6554252" y="2534163"/>
                <a:ext cx="678240" cy="218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B81381-1E63-E65F-696B-C5F6819DDF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45252" y="2525163"/>
                  <a:ext cx="6958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4EDC22-FF7B-BCC6-015E-944D4C2BE6E4}"/>
              </a:ext>
            </a:extLst>
          </p:cNvPr>
          <p:cNvGrpSpPr/>
          <p:nvPr/>
        </p:nvGrpSpPr>
        <p:grpSpPr>
          <a:xfrm>
            <a:off x="7617692" y="2223123"/>
            <a:ext cx="3978000" cy="488880"/>
            <a:chOff x="7617692" y="2223123"/>
            <a:chExt cx="39780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E7B339-4BAA-A486-332A-21FE57AFA51E}"/>
                    </a:ext>
                  </a:extLst>
                </p14:cNvPr>
                <p14:cNvContentPartPr/>
                <p14:nvPr/>
              </p14:nvContentPartPr>
              <p14:xfrm>
                <a:off x="7617692" y="2472603"/>
                <a:ext cx="741240" cy="19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E7B339-4BAA-A486-332A-21FE57AFA5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08692" y="2463603"/>
                  <a:ext cx="758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4A357A-B753-0932-1D22-7487C2E2C71A}"/>
                    </a:ext>
                  </a:extLst>
                </p14:cNvPr>
                <p14:cNvContentPartPr/>
                <p14:nvPr/>
              </p14:nvContentPartPr>
              <p14:xfrm>
                <a:off x="8609492" y="2283963"/>
                <a:ext cx="1146600" cy="414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4A357A-B753-0932-1D22-7487C2E2C7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00492" y="2275323"/>
                  <a:ext cx="1164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9DE0CE4-5790-5916-E511-FE1F23E8D991}"/>
                    </a:ext>
                  </a:extLst>
                </p14:cNvPr>
                <p14:cNvContentPartPr/>
                <p14:nvPr/>
              </p14:nvContentPartPr>
              <p14:xfrm>
                <a:off x="9527852" y="2460723"/>
                <a:ext cx="3528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9DE0CE4-5790-5916-E511-FE1F23E8D9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19212" y="2452083"/>
                  <a:ext cx="52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4E1FCE-C191-4945-DD72-86C4C62B2B8D}"/>
                    </a:ext>
                  </a:extLst>
                </p14:cNvPr>
                <p14:cNvContentPartPr/>
                <p14:nvPr/>
              </p14:nvContentPartPr>
              <p14:xfrm>
                <a:off x="9192692" y="2448123"/>
                <a:ext cx="320400" cy="13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4E1FCE-C191-4945-DD72-86C4C62B2B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83692" y="2439123"/>
                  <a:ext cx="338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953814-7921-595F-3DAE-6BCF589D6206}"/>
                    </a:ext>
                  </a:extLst>
                </p14:cNvPr>
                <p14:cNvContentPartPr/>
                <p14:nvPr/>
              </p14:nvContentPartPr>
              <p14:xfrm>
                <a:off x="9995852" y="2223123"/>
                <a:ext cx="1599840" cy="488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953814-7921-595F-3DAE-6BCF589D62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86852" y="2214123"/>
                  <a:ext cx="161748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F517393-145D-B056-FBFA-E61273268ED1}"/>
              </a:ext>
            </a:extLst>
          </p:cNvPr>
          <p:cNvGrpSpPr/>
          <p:nvPr/>
        </p:nvGrpSpPr>
        <p:grpSpPr>
          <a:xfrm>
            <a:off x="597332" y="3110883"/>
            <a:ext cx="10366920" cy="2258640"/>
            <a:chOff x="597332" y="3110883"/>
            <a:chExt cx="10366920" cy="22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11230D-57BE-DC3B-3BDB-01FBC8B3018A}"/>
                    </a:ext>
                  </a:extLst>
                </p14:cNvPr>
                <p14:cNvContentPartPr/>
                <p14:nvPr/>
              </p14:nvContentPartPr>
              <p14:xfrm>
                <a:off x="597332" y="3285483"/>
                <a:ext cx="494640" cy="186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511230D-57BE-DC3B-3BDB-01FBC8B301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8692" y="3276843"/>
                  <a:ext cx="512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DB0585-E403-2702-2E22-4383070C19A8}"/>
                    </a:ext>
                  </a:extLst>
                </p14:cNvPr>
                <p14:cNvContentPartPr/>
                <p14:nvPr/>
              </p14:nvContentPartPr>
              <p14:xfrm>
                <a:off x="776972" y="3192963"/>
                <a:ext cx="6696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DB0585-E403-2702-2E22-4383070C19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972" y="3184323"/>
                  <a:ext cx="8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95DF5D4-11F3-F0F9-9EF4-8219C5B387A6}"/>
                    </a:ext>
                  </a:extLst>
                </p14:cNvPr>
                <p14:cNvContentPartPr/>
                <p14:nvPr/>
              </p14:nvContentPartPr>
              <p14:xfrm>
                <a:off x="1338572" y="3285123"/>
                <a:ext cx="731160" cy="15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95DF5D4-11F3-F0F9-9EF4-8219C5B387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29572" y="3276483"/>
                  <a:ext cx="74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500FA1-7ADC-346D-4048-ABFE42B2D78F}"/>
                    </a:ext>
                  </a:extLst>
                </p14:cNvPr>
                <p14:cNvContentPartPr/>
                <p14:nvPr/>
              </p14:nvContentPartPr>
              <p14:xfrm>
                <a:off x="1987292" y="3231843"/>
                <a:ext cx="45720" cy="40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500FA1-7ADC-346D-4048-ABFE42B2D7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78652" y="3223203"/>
                  <a:ext cx="63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D65DECA-EBC8-785E-DF4C-7B91A6378A9A}"/>
                    </a:ext>
                  </a:extLst>
                </p14:cNvPr>
                <p14:cNvContentPartPr/>
                <p14:nvPr/>
              </p14:nvContentPartPr>
              <p14:xfrm>
                <a:off x="1931492" y="3110883"/>
                <a:ext cx="252000" cy="28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D65DECA-EBC8-785E-DF4C-7B91A6378A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22492" y="3102243"/>
                  <a:ext cx="269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01C572-B973-F731-5484-5B0E027C15EC}"/>
                    </a:ext>
                  </a:extLst>
                </p14:cNvPr>
                <p14:cNvContentPartPr/>
                <p14:nvPr/>
              </p14:nvContentPartPr>
              <p14:xfrm>
                <a:off x="2132012" y="3253083"/>
                <a:ext cx="19800" cy="1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01C572-B973-F731-5484-5B0E027C15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23372" y="3244443"/>
                  <a:ext cx="3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6F735F-B305-6910-82B8-06E76E561C95}"/>
                    </a:ext>
                  </a:extLst>
                </p14:cNvPr>
                <p14:cNvContentPartPr/>
                <p14:nvPr/>
              </p14:nvContentPartPr>
              <p14:xfrm>
                <a:off x="2176292" y="3219603"/>
                <a:ext cx="175320" cy="19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6F735F-B305-6910-82B8-06E76E561C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67292" y="3210603"/>
                  <a:ext cx="192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94FEB1-4EDD-BFD5-03A1-837CF1078A8D}"/>
                    </a:ext>
                  </a:extLst>
                </p14:cNvPr>
                <p14:cNvContentPartPr/>
                <p14:nvPr/>
              </p14:nvContentPartPr>
              <p14:xfrm>
                <a:off x="2751932" y="3298803"/>
                <a:ext cx="512280" cy="213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94FEB1-4EDD-BFD5-03A1-837CF1078A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43292" y="3290163"/>
                  <a:ext cx="529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FB136A-728C-4D5E-2311-B20D25DA6600}"/>
                    </a:ext>
                  </a:extLst>
                </p14:cNvPr>
                <p14:cNvContentPartPr/>
                <p14:nvPr/>
              </p14:nvContentPartPr>
              <p14:xfrm>
                <a:off x="3045332" y="3237603"/>
                <a:ext cx="42480" cy="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FB136A-728C-4D5E-2311-B20D25DA66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36332" y="3228963"/>
                  <a:ext cx="6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783FF0-CC10-A0D2-AD1A-28A7B8C7B653}"/>
                    </a:ext>
                  </a:extLst>
                </p14:cNvPr>
                <p14:cNvContentPartPr/>
                <p14:nvPr/>
              </p14:nvContentPartPr>
              <p14:xfrm>
                <a:off x="2039132" y="3949323"/>
                <a:ext cx="518040" cy="401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783FF0-CC10-A0D2-AD1A-28A7B8C7B6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30132" y="3940323"/>
                  <a:ext cx="5356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227B4E6-3557-79D6-C96E-845C035210C0}"/>
                    </a:ext>
                  </a:extLst>
                </p14:cNvPr>
                <p14:cNvContentPartPr/>
                <p14:nvPr/>
              </p14:nvContentPartPr>
              <p14:xfrm>
                <a:off x="2667692" y="3838083"/>
                <a:ext cx="86760" cy="16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227B4E6-3557-79D6-C96E-845C035210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59052" y="3829083"/>
                  <a:ext cx="104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B52C8B-234A-0F50-9B0A-23F02E3BF052}"/>
                    </a:ext>
                  </a:extLst>
                </p14:cNvPr>
                <p14:cNvContentPartPr/>
                <p14:nvPr/>
              </p14:nvContentPartPr>
              <p14:xfrm>
                <a:off x="2336852" y="4343523"/>
                <a:ext cx="838080" cy="24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B52C8B-234A-0F50-9B0A-23F02E3BF05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28212" y="4334883"/>
                  <a:ext cx="855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07D396-6E35-CF69-EA96-866FE10E05CF}"/>
                    </a:ext>
                  </a:extLst>
                </p14:cNvPr>
                <p14:cNvContentPartPr/>
                <p14:nvPr/>
              </p14:nvContentPartPr>
              <p14:xfrm>
                <a:off x="3038132" y="4344603"/>
                <a:ext cx="264600" cy="241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07D396-6E35-CF69-EA96-866FE10E05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29492" y="4335603"/>
                  <a:ext cx="282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00B9AA-1B24-9F6E-6EF8-BCE8A967B127}"/>
                    </a:ext>
                  </a:extLst>
                </p14:cNvPr>
                <p14:cNvContentPartPr/>
                <p14:nvPr/>
              </p14:nvContentPartPr>
              <p14:xfrm>
                <a:off x="3700892" y="3985323"/>
                <a:ext cx="259200" cy="83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00B9AA-1B24-9F6E-6EF8-BCE8A967B1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92252" y="3976683"/>
                  <a:ext cx="276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78CB0F5-01B0-94C6-6D61-352C80343741}"/>
                    </a:ext>
                  </a:extLst>
                </p14:cNvPr>
                <p14:cNvContentPartPr/>
                <p14:nvPr/>
              </p14:nvContentPartPr>
              <p14:xfrm>
                <a:off x="3691892" y="4092603"/>
                <a:ext cx="294840" cy="10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78CB0F5-01B0-94C6-6D61-352C8034374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2892" y="4083963"/>
                  <a:ext cx="312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95F960-DB85-A9AD-8FF6-D50430A2141A}"/>
                    </a:ext>
                  </a:extLst>
                </p14:cNvPr>
                <p14:cNvContentPartPr/>
                <p14:nvPr/>
              </p14:nvContentPartPr>
              <p14:xfrm>
                <a:off x="4272932" y="3847083"/>
                <a:ext cx="259200" cy="456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95F960-DB85-A9AD-8FF6-D50430A2141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63932" y="3838443"/>
                  <a:ext cx="2768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9C9CF72-8173-C513-6EF7-CFC9B7B1C252}"/>
                    </a:ext>
                  </a:extLst>
                </p14:cNvPr>
                <p14:cNvContentPartPr/>
                <p14:nvPr/>
              </p14:nvContentPartPr>
              <p14:xfrm>
                <a:off x="4783412" y="3848883"/>
                <a:ext cx="435960" cy="36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9C9CF72-8173-C513-6EF7-CFC9B7B1C2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74412" y="3840243"/>
                  <a:ext cx="453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B7AE7A-2FA3-92C0-96E8-F0637542329F}"/>
                    </a:ext>
                  </a:extLst>
                </p14:cNvPr>
                <p14:cNvContentPartPr/>
                <p14:nvPr/>
              </p14:nvContentPartPr>
              <p14:xfrm>
                <a:off x="5009492" y="4183323"/>
                <a:ext cx="258840" cy="28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B7AE7A-2FA3-92C0-96E8-F06375423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00492" y="4174323"/>
                  <a:ext cx="276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415C7B-219D-DB14-33B5-A55BD477E4D2}"/>
                    </a:ext>
                  </a:extLst>
                </p14:cNvPr>
                <p14:cNvContentPartPr/>
                <p14:nvPr/>
              </p14:nvContentPartPr>
              <p14:xfrm>
                <a:off x="5388572" y="3636483"/>
                <a:ext cx="115920" cy="218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415C7B-219D-DB14-33B5-A55BD477E4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79932" y="3627843"/>
                  <a:ext cx="133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92B2FE-9DEB-808E-9E26-DE2F0A41E7EB}"/>
                    </a:ext>
                  </a:extLst>
                </p14:cNvPr>
                <p14:cNvContentPartPr/>
                <p14:nvPr/>
              </p14:nvContentPartPr>
              <p14:xfrm>
                <a:off x="5344292" y="3668163"/>
                <a:ext cx="268200" cy="213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92B2FE-9DEB-808E-9E26-DE2F0A41E7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35652" y="3659523"/>
                  <a:ext cx="285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FA76DBA-A056-5455-D5CC-680CB64CA25A}"/>
                    </a:ext>
                  </a:extLst>
                </p14:cNvPr>
                <p14:cNvContentPartPr/>
                <p14:nvPr/>
              </p14:nvContentPartPr>
              <p14:xfrm>
                <a:off x="5495132" y="3570963"/>
                <a:ext cx="72000" cy="29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FA76DBA-A056-5455-D5CC-680CB64CA2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86492" y="3561963"/>
                  <a:ext cx="89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ACA99E-B777-F9B5-D7BC-B84BD9CB21EB}"/>
                    </a:ext>
                  </a:extLst>
                </p14:cNvPr>
                <p14:cNvContentPartPr/>
                <p14:nvPr/>
              </p14:nvContentPartPr>
              <p14:xfrm>
                <a:off x="5329172" y="3789483"/>
                <a:ext cx="241560" cy="20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ACA99E-B777-F9B5-D7BC-B84BD9CB21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20532" y="3780843"/>
                  <a:ext cx="259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E1D07BE-D56C-C935-C1EC-92F3BF369FC5}"/>
                    </a:ext>
                  </a:extLst>
                </p14:cNvPr>
                <p14:cNvContentPartPr/>
                <p14:nvPr/>
              </p14:nvContentPartPr>
              <p14:xfrm>
                <a:off x="785252" y="4883883"/>
                <a:ext cx="112680" cy="28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E1D07BE-D56C-C935-C1EC-92F3BF369F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6612" y="4875243"/>
                  <a:ext cx="130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F8C474E-06D8-7730-AB95-74F0CEAA930B}"/>
                    </a:ext>
                  </a:extLst>
                </p14:cNvPr>
                <p14:cNvContentPartPr/>
                <p14:nvPr/>
              </p14:nvContentPartPr>
              <p14:xfrm>
                <a:off x="766172" y="4871283"/>
                <a:ext cx="258120" cy="65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F8C474E-06D8-7730-AB95-74F0CEAA93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7172" y="4862643"/>
                  <a:ext cx="27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E09F24-E2D5-45EF-2DE3-234C51F29AFF}"/>
                    </a:ext>
                  </a:extLst>
                </p14:cNvPr>
                <p14:cNvContentPartPr/>
                <p14:nvPr/>
              </p14:nvContentPartPr>
              <p14:xfrm>
                <a:off x="970652" y="4851123"/>
                <a:ext cx="702360" cy="518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E09F24-E2D5-45EF-2DE3-234C51F29A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2012" y="4842123"/>
                  <a:ext cx="720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C5081E-E6A8-C3C6-3F93-A155DE44B3CC}"/>
                    </a:ext>
                  </a:extLst>
                </p14:cNvPr>
                <p14:cNvContentPartPr/>
                <p14:nvPr/>
              </p14:nvContentPartPr>
              <p14:xfrm>
                <a:off x="2022932" y="4856523"/>
                <a:ext cx="642240" cy="27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C5081E-E6A8-C3C6-3F93-A155DE44B3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14292" y="4847523"/>
                  <a:ext cx="659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CC7408-F3B6-67E2-FA53-0A9E89E38916}"/>
                    </a:ext>
                  </a:extLst>
                </p14:cNvPr>
                <p14:cNvContentPartPr/>
                <p14:nvPr/>
              </p14:nvContentPartPr>
              <p14:xfrm>
                <a:off x="2347292" y="4944363"/>
                <a:ext cx="236160" cy="52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CC7408-F3B6-67E2-FA53-0A9E89E389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38652" y="4935723"/>
                  <a:ext cx="253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126A60-7AAE-53EB-5B04-108AA8B112CD}"/>
                    </a:ext>
                  </a:extLst>
                </p14:cNvPr>
                <p14:cNvContentPartPr/>
                <p14:nvPr/>
              </p14:nvContentPartPr>
              <p14:xfrm>
                <a:off x="2302292" y="4892163"/>
                <a:ext cx="5076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126A60-7AAE-53EB-5B04-108AA8B112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93292" y="4883163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A7967C-97BC-5AC1-EB14-2855D9BA881A}"/>
                    </a:ext>
                  </a:extLst>
                </p14:cNvPr>
                <p14:cNvContentPartPr/>
                <p14:nvPr/>
              </p14:nvContentPartPr>
              <p14:xfrm>
                <a:off x="2938052" y="4964883"/>
                <a:ext cx="283320" cy="166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A7967C-97BC-5AC1-EB14-2855D9BA88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29052" y="4956243"/>
                  <a:ext cx="30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2D932F-4C64-9F84-079D-81F7EC2B69C9}"/>
                    </a:ext>
                  </a:extLst>
                </p14:cNvPr>
                <p14:cNvContentPartPr/>
                <p14:nvPr/>
              </p14:nvContentPartPr>
              <p14:xfrm>
                <a:off x="3181052" y="5154603"/>
                <a:ext cx="130320" cy="6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2D932F-4C64-9F84-079D-81F7EC2B69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72412" y="5145963"/>
                  <a:ext cx="147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099107-18AC-E2D6-B996-79561D9D76D2}"/>
                    </a:ext>
                  </a:extLst>
                </p14:cNvPr>
                <p14:cNvContentPartPr/>
                <p14:nvPr/>
              </p14:nvContentPartPr>
              <p14:xfrm>
                <a:off x="3558332" y="4960203"/>
                <a:ext cx="181440" cy="29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099107-18AC-E2D6-B996-79561D9D76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49332" y="4951563"/>
                  <a:ext cx="199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F93FF26-0EEE-AE2C-B8B8-8424485CC050}"/>
                    </a:ext>
                  </a:extLst>
                </p14:cNvPr>
                <p14:cNvContentPartPr/>
                <p14:nvPr/>
              </p14:nvContentPartPr>
              <p14:xfrm>
                <a:off x="3705212" y="4902963"/>
                <a:ext cx="94680" cy="186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F93FF26-0EEE-AE2C-B8B8-8424485CC0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96212" y="4893963"/>
                  <a:ext cx="112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715ECA8-7956-238F-0B6F-82D8F82C16E3}"/>
                    </a:ext>
                  </a:extLst>
                </p14:cNvPr>
                <p14:cNvContentPartPr/>
                <p14:nvPr/>
              </p14:nvContentPartPr>
              <p14:xfrm>
                <a:off x="4014092" y="4904763"/>
                <a:ext cx="273960" cy="19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715ECA8-7956-238F-0B6F-82D8F82C16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05452" y="4895763"/>
                  <a:ext cx="291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2EE3E4-F5B8-1FDD-BF90-4A993E93C55E}"/>
                    </a:ext>
                  </a:extLst>
                </p14:cNvPr>
                <p14:cNvContentPartPr/>
                <p14:nvPr/>
              </p14:nvContentPartPr>
              <p14:xfrm>
                <a:off x="4253492" y="5142003"/>
                <a:ext cx="1296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2EE3E4-F5B8-1FDD-BF90-4A993E93C5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44492" y="5133363"/>
                  <a:ext cx="30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B98D88-4E86-B2D3-8703-EA4C1F7AB53C}"/>
                    </a:ext>
                  </a:extLst>
                </p14:cNvPr>
                <p14:cNvContentPartPr/>
                <p14:nvPr/>
              </p14:nvContentPartPr>
              <p14:xfrm>
                <a:off x="4177892" y="5119323"/>
                <a:ext cx="198360" cy="29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B98D88-4E86-B2D3-8703-EA4C1F7AB53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69252" y="5110683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2CA16A-D5A7-EFF6-FB9D-A3BC026D0E53}"/>
                    </a:ext>
                  </a:extLst>
                </p14:cNvPr>
                <p14:cNvContentPartPr/>
                <p14:nvPr/>
              </p14:nvContentPartPr>
              <p14:xfrm>
                <a:off x="4783412" y="4701723"/>
                <a:ext cx="1071000" cy="372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2CA16A-D5A7-EFF6-FB9D-A3BC026D0E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74772" y="4693083"/>
                  <a:ext cx="1088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D5B69B-EECC-A96C-6902-F8681B3AA440}"/>
                    </a:ext>
                  </a:extLst>
                </p14:cNvPr>
                <p14:cNvContentPartPr/>
                <p14:nvPr/>
              </p14:nvContentPartPr>
              <p14:xfrm>
                <a:off x="6037652" y="4701723"/>
                <a:ext cx="956520" cy="313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D5B69B-EECC-A96C-6902-F8681B3AA4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29012" y="4692723"/>
                  <a:ext cx="974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3CBC30-B9EF-FB8D-D731-42FB5BB05048}"/>
                    </a:ext>
                  </a:extLst>
                </p14:cNvPr>
                <p14:cNvContentPartPr/>
                <p14:nvPr/>
              </p14:nvContentPartPr>
              <p14:xfrm>
                <a:off x="7340132" y="4622523"/>
                <a:ext cx="925200" cy="328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3CBC30-B9EF-FB8D-D731-42FB5BB0504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31492" y="4613523"/>
                  <a:ext cx="942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0F1C397-DC58-8DDC-7FF0-F1FFA2E15E00}"/>
                    </a:ext>
                  </a:extLst>
                </p14:cNvPr>
                <p14:cNvContentPartPr/>
                <p14:nvPr/>
              </p14:nvContentPartPr>
              <p14:xfrm>
                <a:off x="8703812" y="4598043"/>
                <a:ext cx="151200" cy="30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0F1C397-DC58-8DDC-7FF0-F1FFA2E15E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94812" y="4589403"/>
                  <a:ext cx="168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DD855A1-3210-F09D-C829-D9AB4FFC2636}"/>
                    </a:ext>
                  </a:extLst>
                </p14:cNvPr>
                <p14:cNvContentPartPr/>
                <p14:nvPr/>
              </p14:nvContentPartPr>
              <p14:xfrm>
                <a:off x="8937092" y="4745283"/>
                <a:ext cx="300240" cy="167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DD855A1-3210-F09D-C829-D9AB4FFC26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28092" y="4736643"/>
                  <a:ext cx="31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8874F5D-9C8C-EB1E-AADB-22815D1C53DB}"/>
                    </a:ext>
                  </a:extLst>
                </p14:cNvPr>
                <p14:cNvContentPartPr/>
                <p14:nvPr/>
              </p14:nvContentPartPr>
              <p14:xfrm>
                <a:off x="9433172" y="4560963"/>
                <a:ext cx="32400" cy="201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8874F5D-9C8C-EB1E-AADB-22815D1C53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24532" y="4551963"/>
                  <a:ext cx="50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F34732F-8DBB-DA79-7F46-DEFBABFF3D85}"/>
                    </a:ext>
                  </a:extLst>
                </p14:cNvPr>
                <p14:cNvContentPartPr/>
                <p14:nvPr/>
              </p14:nvContentPartPr>
              <p14:xfrm>
                <a:off x="9329492" y="4605963"/>
                <a:ext cx="259200" cy="11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F34732F-8DBB-DA79-7F46-DEFBABFF3D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20852" y="4596963"/>
                  <a:ext cx="276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5A27FD-AD62-6B3D-8FF1-2D259E4D3F9D}"/>
                    </a:ext>
                  </a:extLst>
                </p14:cNvPr>
                <p14:cNvContentPartPr/>
                <p14:nvPr/>
              </p14:nvContentPartPr>
              <p14:xfrm>
                <a:off x="9290972" y="4605603"/>
                <a:ext cx="269280" cy="79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5A27FD-AD62-6B3D-8FF1-2D259E4D3F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81972" y="4596963"/>
                  <a:ext cx="286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417EF9-4DC4-51EF-DD9D-F695D3F03393}"/>
                    </a:ext>
                  </a:extLst>
                </p14:cNvPr>
                <p14:cNvContentPartPr/>
                <p14:nvPr/>
              </p14:nvContentPartPr>
              <p14:xfrm>
                <a:off x="9366932" y="4586883"/>
                <a:ext cx="161280" cy="199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417EF9-4DC4-51EF-DD9D-F695D3F033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58292" y="4578243"/>
                  <a:ext cx="178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60F7E8B-3EC1-A820-601E-DE3E331AB9F4}"/>
                    </a:ext>
                  </a:extLst>
                </p14:cNvPr>
                <p14:cNvContentPartPr/>
                <p14:nvPr/>
              </p14:nvContentPartPr>
              <p14:xfrm>
                <a:off x="9725132" y="4792443"/>
                <a:ext cx="205920" cy="42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60F7E8B-3EC1-A820-601E-DE3E331AB9F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16492" y="4783803"/>
                  <a:ext cx="223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DB6562-7EE4-EF0D-B7B2-C3F2C024175B}"/>
                    </a:ext>
                  </a:extLst>
                </p14:cNvPr>
                <p14:cNvContentPartPr/>
                <p14:nvPr/>
              </p14:nvContentPartPr>
              <p14:xfrm>
                <a:off x="9770852" y="4854723"/>
                <a:ext cx="160200" cy="1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DB6562-7EE4-EF0D-B7B2-C3F2C02417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62212" y="4845723"/>
                  <a:ext cx="177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3FD1FB-D683-698F-5699-6AD0C84F96BD}"/>
                    </a:ext>
                  </a:extLst>
                </p14:cNvPr>
                <p14:cNvContentPartPr/>
                <p14:nvPr/>
              </p14:nvContentPartPr>
              <p14:xfrm>
                <a:off x="10178732" y="4716843"/>
                <a:ext cx="275040" cy="171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3FD1FB-D683-698F-5699-6AD0C84F96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70092" y="4707843"/>
                  <a:ext cx="292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41BC2BF-FD3F-3916-8751-F43010B828A5}"/>
                    </a:ext>
                  </a:extLst>
                </p14:cNvPr>
                <p14:cNvContentPartPr/>
                <p14:nvPr/>
              </p14:nvContentPartPr>
              <p14:xfrm>
                <a:off x="10591652" y="4755363"/>
                <a:ext cx="92880" cy="126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41BC2BF-FD3F-3916-8751-F43010B828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3012" y="4746723"/>
                  <a:ext cx="110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1BA6DFC-4A1C-705F-E34E-E8D6FBA28E0A}"/>
                    </a:ext>
                  </a:extLst>
                </p14:cNvPr>
                <p14:cNvContentPartPr/>
                <p14:nvPr/>
              </p14:nvContentPartPr>
              <p14:xfrm>
                <a:off x="10798292" y="4582563"/>
                <a:ext cx="165960" cy="126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1BA6DFC-4A1C-705F-E34E-E8D6FBA28E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89292" y="4573923"/>
                  <a:ext cx="183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C891B2-FAFC-4469-E12F-CF24BBC96ACA}"/>
                    </a:ext>
                  </a:extLst>
                </p14:cNvPr>
                <p14:cNvContentPartPr/>
                <p14:nvPr/>
              </p14:nvContentPartPr>
              <p14:xfrm>
                <a:off x="9098372" y="4910523"/>
                <a:ext cx="174960" cy="198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C891B2-FAFC-4469-E12F-CF24BBC96A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89372" y="4901523"/>
                  <a:ext cx="1926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F122FF5-3B52-9CEE-1DB9-5B837A80ED2C}"/>
              </a:ext>
            </a:extLst>
          </p:cNvPr>
          <p:cNvGrpSpPr/>
          <p:nvPr/>
        </p:nvGrpSpPr>
        <p:grpSpPr>
          <a:xfrm>
            <a:off x="8688332" y="5337123"/>
            <a:ext cx="2477160" cy="811080"/>
            <a:chOff x="8688332" y="5337123"/>
            <a:chExt cx="24771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450D6E8-6F03-F071-147D-791468877031}"/>
                    </a:ext>
                  </a:extLst>
                </p14:cNvPr>
                <p14:cNvContentPartPr/>
                <p14:nvPr/>
              </p14:nvContentPartPr>
              <p14:xfrm>
                <a:off x="8688332" y="5337843"/>
                <a:ext cx="166320" cy="31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450D6E8-6F03-F071-147D-7914688770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79692" y="5329203"/>
                  <a:ext cx="183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B7C18D2-C256-FD7C-BAC1-761CFC1A08CE}"/>
                    </a:ext>
                  </a:extLst>
                </p14:cNvPr>
                <p14:cNvContentPartPr/>
                <p14:nvPr/>
              </p14:nvContentPartPr>
              <p14:xfrm>
                <a:off x="8918012" y="5412723"/>
                <a:ext cx="234000" cy="239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B7C18D2-C256-FD7C-BAC1-761CFC1A08C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09012" y="5403723"/>
                  <a:ext cx="251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91D84C-690F-A470-7833-F95E24800159}"/>
                    </a:ext>
                  </a:extLst>
                </p14:cNvPr>
                <p14:cNvContentPartPr/>
                <p14:nvPr/>
              </p14:nvContentPartPr>
              <p14:xfrm>
                <a:off x="9239132" y="5337123"/>
                <a:ext cx="83160" cy="75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91D84C-690F-A470-7833-F95E248001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30492" y="5328123"/>
                  <a:ext cx="100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9DF0DE2-2105-FF90-C54F-154D194EB5EB}"/>
                    </a:ext>
                  </a:extLst>
                </p14:cNvPr>
                <p14:cNvContentPartPr/>
                <p14:nvPr/>
              </p14:nvContentPartPr>
              <p14:xfrm>
                <a:off x="9174692" y="5633403"/>
                <a:ext cx="511560" cy="9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9DF0DE2-2105-FF90-C54F-154D194EB5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65692" y="5624763"/>
                  <a:ext cx="529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F7D18E1-3F13-F429-2B32-582024E1FFBA}"/>
                    </a:ext>
                  </a:extLst>
                </p14:cNvPr>
                <p14:cNvContentPartPr/>
                <p14:nvPr/>
              </p14:nvContentPartPr>
              <p14:xfrm>
                <a:off x="9582212" y="5626923"/>
                <a:ext cx="171720" cy="92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F7D18E1-3F13-F429-2B32-582024E1FF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73572" y="5617923"/>
                  <a:ext cx="189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02597F-CAEE-0455-86C9-53DBD1CC6979}"/>
                    </a:ext>
                  </a:extLst>
                </p14:cNvPr>
                <p14:cNvContentPartPr/>
                <p14:nvPr/>
              </p14:nvContentPartPr>
              <p14:xfrm>
                <a:off x="8983172" y="5821323"/>
                <a:ext cx="637920" cy="34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02597F-CAEE-0455-86C9-53DBD1CC69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4532" y="5812683"/>
                  <a:ext cx="65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769E0C-975F-011D-38B2-C7AD70A98DAF}"/>
                    </a:ext>
                  </a:extLst>
                </p14:cNvPr>
                <p14:cNvContentPartPr/>
                <p14:nvPr/>
              </p14:nvContentPartPr>
              <p14:xfrm>
                <a:off x="9226172" y="5922123"/>
                <a:ext cx="249840" cy="22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769E0C-975F-011D-38B2-C7AD70A98D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17532" y="5913483"/>
                  <a:ext cx="267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66539B-CCF1-C6A5-A520-47416C477764}"/>
                    </a:ext>
                  </a:extLst>
                </p14:cNvPr>
                <p14:cNvContentPartPr/>
                <p14:nvPr/>
              </p14:nvContentPartPr>
              <p14:xfrm>
                <a:off x="9901532" y="5666523"/>
                <a:ext cx="198720" cy="21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66539B-CCF1-C6A5-A520-47416C4777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92532" y="5657523"/>
                  <a:ext cx="21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B152AE-534A-6877-3723-D7352A139ADC}"/>
                    </a:ext>
                  </a:extLst>
                </p14:cNvPr>
                <p14:cNvContentPartPr/>
                <p14:nvPr/>
              </p14:nvContentPartPr>
              <p14:xfrm>
                <a:off x="9906572" y="5740683"/>
                <a:ext cx="197640" cy="41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B152AE-534A-6877-3723-D7352A139A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97572" y="5731683"/>
                  <a:ext cx="21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0B4CD79-3880-CA5C-3A1B-254F43EF8884}"/>
                    </a:ext>
                  </a:extLst>
                </p14:cNvPr>
                <p14:cNvContentPartPr/>
                <p14:nvPr/>
              </p14:nvContentPartPr>
              <p14:xfrm>
                <a:off x="10269452" y="5613603"/>
                <a:ext cx="273600" cy="122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0B4CD79-3880-CA5C-3A1B-254F43EF88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60452" y="5604963"/>
                  <a:ext cx="29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F50723B-2C66-108E-348C-5135194F9AE0}"/>
                    </a:ext>
                  </a:extLst>
                </p14:cNvPr>
                <p14:cNvContentPartPr/>
                <p14:nvPr/>
              </p14:nvContentPartPr>
              <p14:xfrm>
                <a:off x="10665092" y="5611803"/>
                <a:ext cx="178560" cy="14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F50723B-2C66-108E-348C-5135194F9A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56092" y="5603163"/>
                  <a:ext cx="19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359261A-5AF0-5AFA-3D1C-D851DEDFD806}"/>
                    </a:ext>
                  </a:extLst>
                </p14:cNvPr>
                <p14:cNvContentPartPr/>
                <p14:nvPr/>
              </p14:nvContentPartPr>
              <p14:xfrm>
                <a:off x="10924652" y="5398323"/>
                <a:ext cx="240840" cy="159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359261A-5AF0-5AFA-3D1C-D851DEDFD80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16012" y="5389323"/>
                  <a:ext cx="2584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CCBC955-D312-B269-2618-1DABCB960808}"/>
                  </a:ext>
                </a:extLst>
              </p14:cNvPr>
              <p14:cNvContentPartPr/>
              <p14:nvPr/>
            </p14:nvContentPartPr>
            <p14:xfrm>
              <a:off x="7795172" y="5605323"/>
              <a:ext cx="470520" cy="849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CCBC955-D312-B269-2618-1DABCB96080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786172" y="5596683"/>
                <a:ext cx="488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C8AFBDF-8DC9-778B-28EC-20D10E6FE762}"/>
                  </a:ext>
                </a:extLst>
              </p14:cNvPr>
              <p14:cNvContentPartPr/>
              <p14:nvPr/>
            </p14:nvContentPartPr>
            <p14:xfrm>
              <a:off x="1696412" y="6183483"/>
              <a:ext cx="495360" cy="246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C8AFBDF-8DC9-778B-28EC-20D10E6FE76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687772" y="6174843"/>
                <a:ext cx="5130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2306B07-698A-9F68-1091-D135F53CC93E}"/>
                  </a:ext>
                </a:extLst>
              </p14:cNvPr>
              <p14:cNvContentPartPr/>
              <p14:nvPr/>
            </p14:nvContentPartPr>
            <p14:xfrm>
              <a:off x="2681372" y="6164043"/>
              <a:ext cx="308160" cy="2484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2306B07-698A-9F68-1091-D135F53CC93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672732" y="6155043"/>
                <a:ext cx="3258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85219EC-F24D-9254-FC13-93403B48BE6A}"/>
                  </a:ext>
                </a:extLst>
              </p14:cNvPr>
              <p14:cNvContentPartPr/>
              <p14:nvPr/>
            </p14:nvContentPartPr>
            <p14:xfrm>
              <a:off x="3102572" y="6104283"/>
              <a:ext cx="87840" cy="874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85219EC-F24D-9254-FC13-93403B48BE6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093572" y="6095643"/>
                <a:ext cx="105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2CEBE85B-1D88-CD65-4502-B0EB6F5E5BCD}"/>
                  </a:ext>
                </a:extLst>
              </p14:cNvPr>
              <p14:cNvContentPartPr/>
              <p14:nvPr/>
            </p14:nvContentPartPr>
            <p14:xfrm>
              <a:off x="6413492" y="6170883"/>
              <a:ext cx="5400" cy="36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2CEBE85B-1D88-CD65-4502-B0EB6F5E5BC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404852" y="6162243"/>
                <a:ext cx="230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E472F52-D910-81C4-ED47-FDC0060FB2BF}"/>
              </a:ext>
            </a:extLst>
          </p:cNvPr>
          <p:cNvGrpSpPr/>
          <p:nvPr/>
        </p:nvGrpSpPr>
        <p:grpSpPr>
          <a:xfrm>
            <a:off x="2963252" y="5781363"/>
            <a:ext cx="5745240" cy="937440"/>
            <a:chOff x="2963252" y="5781363"/>
            <a:chExt cx="574524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0251C2-9FCB-CE6E-7014-CAF431994649}"/>
                    </a:ext>
                  </a:extLst>
                </p14:cNvPr>
                <p14:cNvContentPartPr/>
                <p14:nvPr/>
              </p14:nvContentPartPr>
              <p14:xfrm>
                <a:off x="2963252" y="6407043"/>
                <a:ext cx="231120" cy="11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0251C2-9FCB-CE6E-7014-CAF43199464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54612" y="6398403"/>
                  <a:ext cx="248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9E362FA-5EE5-CDE9-0C2B-810E1A089878}"/>
                    </a:ext>
                  </a:extLst>
                </p14:cNvPr>
                <p14:cNvContentPartPr/>
                <p14:nvPr/>
              </p14:nvContentPartPr>
              <p14:xfrm>
                <a:off x="3241172" y="6389763"/>
                <a:ext cx="189000" cy="83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9E362FA-5EE5-CDE9-0C2B-810E1A08987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32532" y="6381123"/>
                  <a:ext cx="206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B682C9-69A2-EFA6-2EE9-C2584B32C99C}"/>
                    </a:ext>
                  </a:extLst>
                </p14:cNvPr>
                <p14:cNvContentPartPr/>
                <p14:nvPr/>
              </p14:nvContentPartPr>
              <p14:xfrm>
                <a:off x="3438812" y="6408123"/>
                <a:ext cx="78480" cy="90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B682C9-69A2-EFA6-2EE9-C2584B32C99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30172" y="6399123"/>
                  <a:ext cx="9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2CFA912-A820-FBFA-239E-1D53B64F0177}"/>
                    </a:ext>
                  </a:extLst>
                </p14:cNvPr>
                <p14:cNvContentPartPr/>
                <p14:nvPr/>
              </p14:nvContentPartPr>
              <p14:xfrm>
                <a:off x="3386612" y="6411363"/>
                <a:ext cx="152280" cy="14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2CFA912-A820-FBFA-239E-1D53B64F01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377612" y="6402363"/>
                  <a:ext cx="169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8BDBAB3-27FD-0A3E-BF22-5EB51BC005EE}"/>
                    </a:ext>
                  </a:extLst>
                </p14:cNvPr>
                <p14:cNvContentPartPr/>
                <p14:nvPr/>
              </p14:nvContentPartPr>
              <p14:xfrm>
                <a:off x="3869012" y="6236043"/>
                <a:ext cx="276480" cy="5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8BDBAB3-27FD-0A3E-BF22-5EB51BC005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60012" y="6227403"/>
                  <a:ext cx="294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49C938-4F53-DDEA-BD87-EA12F86A557D}"/>
                    </a:ext>
                  </a:extLst>
                </p14:cNvPr>
                <p14:cNvContentPartPr/>
                <p14:nvPr/>
              </p14:nvContentPartPr>
              <p14:xfrm>
                <a:off x="3917252" y="6335763"/>
                <a:ext cx="322920" cy="50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49C938-4F53-DDEA-BD87-EA12F86A557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08252" y="6327123"/>
                  <a:ext cx="340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532445-62CC-87BA-0833-B7A1FBE64904}"/>
                    </a:ext>
                  </a:extLst>
                </p14:cNvPr>
                <p14:cNvContentPartPr/>
                <p14:nvPr/>
              </p14:nvContentPartPr>
              <p14:xfrm>
                <a:off x="4491812" y="6098163"/>
                <a:ext cx="239760" cy="333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532445-62CC-87BA-0833-B7A1FBE6490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82812" y="6089163"/>
                  <a:ext cx="257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AC8CD5-568A-1E27-A08D-614B3CA6385C}"/>
                    </a:ext>
                  </a:extLst>
                </p14:cNvPr>
                <p14:cNvContentPartPr/>
                <p14:nvPr/>
              </p14:nvContentPartPr>
              <p14:xfrm>
                <a:off x="4967372" y="5924283"/>
                <a:ext cx="270000" cy="225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AC8CD5-568A-1E27-A08D-614B3CA6385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58372" y="5915283"/>
                  <a:ext cx="287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BA2C8FF-F61F-B887-7F65-33C3F91E8BA2}"/>
                    </a:ext>
                  </a:extLst>
                </p14:cNvPr>
                <p14:cNvContentPartPr/>
                <p14:nvPr/>
              </p14:nvContentPartPr>
              <p14:xfrm>
                <a:off x="5332772" y="5964603"/>
                <a:ext cx="195480" cy="186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BA2C8FF-F61F-B887-7F65-33C3F91E8BA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23772" y="5955963"/>
                  <a:ext cx="21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590AA6C-66E0-CBD6-1E65-45DF3AE8C4C6}"/>
                    </a:ext>
                  </a:extLst>
                </p14:cNvPr>
                <p14:cNvContentPartPr/>
                <p14:nvPr/>
              </p14:nvContentPartPr>
              <p14:xfrm>
                <a:off x="5569292" y="5781363"/>
                <a:ext cx="122400" cy="140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590AA6C-66E0-CBD6-1E65-45DF3AE8C4C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60292" y="5772363"/>
                  <a:ext cx="14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514244E-9491-872A-1BF0-4CB1735D44A6}"/>
                    </a:ext>
                  </a:extLst>
                </p14:cNvPr>
                <p14:cNvContentPartPr/>
                <p14:nvPr/>
              </p14:nvContentPartPr>
              <p14:xfrm>
                <a:off x="4957292" y="6204003"/>
                <a:ext cx="637920" cy="84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514244E-9491-872A-1BF0-4CB1735D44A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48292" y="6195363"/>
                  <a:ext cx="655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A8ACDB2-A293-2703-2201-A4EDC0902E1C}"/>
                    </a:ext>
                  </a:extLst>
                </p14:cNvPr>
                <p14:cNvContentPartPr/>
                <p14:nvPr/>
              </p14:nvContentPartPr>
              <p14:xfrm>
                <a:off x="5156732" y="6349803"/>
                <a:ext cx="216720" cy="304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A8ACDB2-A293-2703-2201-A4EDC0902E1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48092" y="6341163"/>
                  <a:ext cx="234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1D2C9E-47D1-B06A-2255-EEA0C38E586E}"/>
                    </a:ext>
                  </a:extLst>
                </p14:cNvPr>
                <p14:cNvContentPartPr/>
                <p14:nvPr/>
              </p14:nvContentPartPr>
              <p14:xfrm>
                <a:off x="5940092" y="6254403"/>
                <a:ext cx="211320" cy="58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1D2C9E-47D1-B06A-2255-EEA0C38E58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31092" y="6245403"/>
                  <a:ext cx="228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748E039-D934-6FDC-8C55-12A5BA263C73}"/>
                    </a:ext>
                  </a:extLst>
                </p14:cNvPr>
                <p14:cNvContentPartPr/>
                <p14:nvPr/>
              </p14:nvContentPartPr>
              <p14:xfrm>
                <a:off x="5971052" y="6374643"/>
                <a:ext cx="210240" cy="22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748E039-D934-6FDC-8C55-12A5BA263C7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62052" y="6365643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2FA4D4-4731-E03F-7373-F3A512047BD0}"/>
                    </a:ext>
                  </a:extLst>
                </p14:cNvPr>
                <p14:cNvContentPartPr/>
                <p14:nvPr/>
              </p14:nvContentPartPr>
              <p14:xfrm>
                <a:off x="6434372" y="5868483"/>
                <a:ext cx="1214280" cy="33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2FA4D4-4731-E03F-7373-F3A512047BD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25372" y="5859483"/>
                  <a:ext cx="1231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E858C7-AFAD-C1FD-C548-AC40BFD747E5}"/>
                    </a:ext>
                  </a:extLst>
                </p14:cNvPr>
                <p14:cNvContentPartPr/>
                <p14:nvPr/>
              </p14:nvContentPartPr>
              <p14:xfrm>
                <a:off x="7016492" y="6008163"/>
                <a:ext cx="299520" cy="4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E858C7-AFAD-C1FD-C548-AC40BFD747E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07852" y="5999163"/>
                  <a:ext cx="31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E486ABA-EFF0-31F0-A1FD-CDE1E6C0E23C}"/>
                    </a:ext>
                  </a:extLst>
                </p14:cNvPr>
                <p14:cNvContentPartPr/>
                <p14:nvPr/>
              </p14:nvContentPartPr>
              <p14:xfrm>
                <a:off x="7766012" y="6122643"/>
                <a:ext cx="942480" cy="254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E486ABA-EFF0-31F0-A1FD-CDE1E6C0E23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57372" y="6114003"/>
                  <a:ext cx="960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D30A85A-2325-E96D-3EE3-AA170FEB4506}"/>
                    </a:ext>
                  </a:extLst>
                </p14:cNvPr>
                <p14:cNvContentPartPr/>
                <p14:nvPr/>
              </p14:nvContentPartPr>
              <p14:xfrm>
                <a:off x="6605732" y="6310923"/>
                <a:ext cx="1766160" cy="25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D30A85A-2325-E96D-3EE3-AA170FEB450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96732" y="6302283"/>
                  <a:ext cx="1783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C1CC85A-F698-94B7-578C-574B93364553}"/>
                    </a:ext>
                  </a:extLst>
                </p14:cNvPr>
                <p14:cNvContentPartPr/>
                <p14:nvPr/>
              </p14:nvContentPartPr>
              <p14:xfrm>
                <a:off x="7466492" y="6424323"/>
                <a:ext cx="183960" cy="294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C1CC85A-F698-94B7-578C-574B9336455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57492" y="6415323"/>
                  <a:ext cx="201600" cy="31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569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31874EC-0324-2FA0-184B-17471A925B0D}"/>
              </a:ext>
            </a:extLst>
          </p:cNvPr>
          <p:cNvGrpSpPr/>
          <p:nvPr/>
        </p:nvGrpSpPr>
        <p:grpSpPr>
          <a:xfrm>
            <a:off x="1628732" y="325203"/>
            <a:ext cx="3538080" cy="1122840"/>
            <a:chOff x="1628732" y="325203"/>
            <a:chExt cx="3538080" cy="11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1E441A-C6B2-E713-876F-CD795B4A5D76}"/>
                    </a:ext>
                  </a:extLst>
                </p14:cNvPr>
                <p14:cNvContentPartPr/>
                <p14:nvPr/>
              </p14:nvContentPartPr>
              <p14:xfrm>
                <a:off x="1908812" y="585843"/>
                <a:ext cx="375120" cy="264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1E441A-C6B2-E713-876F-CD795B4A5D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0172" y="577203"/>
                  <a:ext cx="392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4D31D5-853D-DA59-915D-E5455F3D75AD}"/>
                    </a:ext>
                  </a:extLst>
                </p14:cNvPr>
                <p14:cNvContentPartPr/>
                <p14:nvPr/>
              </p14:nvContentPartPr>
              <p14:xfrm>
                <a:off x="2402012" y="482163"/>
                <a:ext cx="115920" cy="13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4D31D5-853D-DA59-915D-E5455F3D75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3012" y="473163"/>
                  <a:ext cx="133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96C7D4-9405-935C-15B6-BBE575CB66F6}"/>
                    </a:ext>
                  </a:extLst>
                </p14:cNvPr>
                <p14:cNvContentPartPr/>
                <p14:nvPr/>
              </p14:nvContentPartPr>
              <p14:xfrm>
                <a:off x="2242172" y="905163"/>
                <a:ext cx="497160" cy="9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96C7D4-9405-935C-15B6-BBE575CB66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3532" y="896163"/>
                  <a:ext cx="51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0667FE-033B-A875-B21E-D4BFEFD0A11E}"/>
                    </a:ext>
                  </a:extLst>
                </p14:cNvPr>
                <p14:cNvContentPartPr/>
                <p14:nvPr/>
              </p14:nvContentPartPr>
              <p14:xfrm>
                <a:off x="2637452" y="924963"/>
                <a:ext cx="196200" cy="15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0667FE-033B-A875-B21E-D4BFEFD0A1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8812" y="916323"/>
                  <a:ext cx="213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40C99A-6CB2-B0ED-BDFF-C5F2CCBFE963}"/>
                    </a:ext>
                  </a:extLst>
                </p14:cNvPr>
                <p14:cNvContentPartPr/>
                <p14:nvPr/>
              </p14:nvContentPartPr>
              <p14:xfrm>
                <a:off x="3152972" y="667563"/>
                <a:ext cx="261720" cy="2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40C99A-6CB2-B0ED-BDFF-C5F2CCBFE9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4332" y="658563"/>
                  <a:ext cx="279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D1B93A-7AE8-A08F-3ED1-D13A72AB8C85}"/>
                    </a:ext>
                  </a:extLst>
                </p14:cNvPr>
                <p14:cNvContentPartPr/>
                <p14:nvPr/>
              </p14:nvContentPartPr>
              <p14:xfrm>
                <a:off x="3144692" y="763323"/>
                <a:ext cx="238320" cy="9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D1B93A-7AE8-A08F-3ED1-D13A72AB8C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6052" y="754323"/>
                  <a:ext cx="255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BBA4FA-52D4-767F-33CA-756C81587077}"/>
                    </a:ext>
                  </a:extLst>
                </p14:cNvPr>
                <p14:cNvContentPartPr/>
                <p14:nvPr/>
              </p14:nvContentPartPr>
              <p14:xfrm>
                <a:off x="1628732" y="414843"/>
                <a:ext cx="210240" cy="42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BBA4FA-52D4-767F-33CA-756C815870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19732" y="405843"/>
                  <a:ext cx="2278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F8AF5B-75ED-FB70-FE2D-CEDC04E2FE9B}"/>
                    </a:ext>
                  </a:extLst>
                </p14:cNvPr>
                <p14:cNvContentPartPr/>
                <p14:nvPr/>
              </p14:nvContentPartPr>
              <p14:xfrm>
                <a:off x="4075652" y="451203"/>
                <a:ext cx="201240" cy="18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F8AF5B-75ED-FB70-FE2D-CEDC04E2FE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7012" y="442203"/>
                  <a:ext cx="218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11BFE8-D425-EE5E-B3B6-6D54A6FE0C93}"/>
                    </a:ext>
                  </a:extLst>
                </p14:cNvPr>
                <p14:cNvContentPartPr/>
                <p14:nvPr/>
              </p14:nvContentPartPr>
              <p14:xfrm>
                <a:off x="4390652" y="483243"/>
                <a:ext cx="155520" cy="17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11BFE8-D425-EE5E-B3B6-6D54A6FE0C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82012" y="474603"/>
                  <a:ext cx="173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33DAF8-96C3-53E7-06BB-8906F3D36815}"/>
                    </a:ext>
                  </a:extLst>
                </p14:cNvPr>
                <p14:cNvContentPartPr/>
                <p14:nvPr/>
              </p14:nvContentPartPr>
              <p14:xfrm>
                <a:off x="4660652" y="325203"/>
                <a:ext cx="93600" cy="11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33DAF8-96C3-53E7-06BB-8906F3D368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2012" y="316563"/>
                  <a:ext cx="111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D8C2E2-BF1C-D74B-038E-C03BCBE7CE82}"/>
                    </a:ext>
                  </a:extLst>
                </p14:cNvPr>
                <p14:cNvContentPartPr/>
                <p14:nvPr/>
              </p14:nvContentPartPr>
              <p14:xfrm>
                <a:off x="3669932" y="682323"/>
                <a:ext cx="1352520" cy="10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D8C2E2-BF1C-D74B-038E-C03BCBE7CE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61292" y="673683"/>
                  <a:ext cx="1370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CF51AD-9170-B9EF-A7BC-0A71611A8EB0}"/>
                    </a:ext>
                  </a:extLst>
                </p14:cNvPr>
                <p14:cNvContentPartPr/>
                <p14:nvPr/>
              </p14:nvContentPartPr>
              <p14:xfrm>
                <a:off x="3847772" y="920283"/>
                <a:ext cx="38880" cy="26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CF51AD-9170-B9EF-A7BC-0A71611A8E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38772" y="911283"/>
                  <a:ext cx="56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2E5962-E1D4-ED04-3905-F3861F79C6EB}"/>
                    </a:ext>
                  </a:extLst>
                </p14:cNvPr>
                <p14:cNvContentPartPr/>
                <p14:nvPr/>
              </p14:nvContentPartPr>
              <p14:xfrm>
                <a:off x="4005092" y="1026843"/>
                <a:ext cx="207000" cy="1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2E5962-E1D4-ED04-3905-F3861F79C6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6452" y="1017843"/>
                  <a:ext cx="224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0BECF9-5C4B-0013-217B-EAFCD993D151}"/>
                    </a:ext>
                  </a:extLst>
                </p14:cNvPr>
                <p14:cNvContentPartPr/>
                <p14:nvPr/>
              </p14:nvContentPartPr>
              <p14:xfrm>
                <a:off x="4445732" y="921363"/>
                <a:ext cx="138600" cy="16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0BECF9-5C4B-0013-217B-EAFCD993D1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7092" y="912723"/>
                  <a:ext cx="156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352863-8ECE-ABE4-B652-7B01D8448A13}"/>
                    </a:ext>
                  </a:extLst>
                </p14:cNvPr>
                <p14:cNvContentPartPr/>
                <p14:nvPr/>
              </p14:nvContentPartPr>
              <p14:xfrm>
                <a:off x="4694492" y="832083"/>
                <a:ext cx="70200" cy="102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352863-8ECE-ABE4-B652-7B01D8448A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85852" y="823443"/>
                  <a:ext cx="87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12F05C-8487-7172-6F87-6FCD7AFD4C88}"/>
                    </a:ext>
                  </a:extLst>
                </p14:cNvPr>
                <p14:cNvContentPartPr/>
                <p14:nvPr/>
              </p14:nvContentPartPr>
              <p14:xfrm>
                <a:off x="4591892" y="951243"/>
                <a:ext cx="307800" cy="23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12F05C-8487-7172-6F87-6FCD7AFD4C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3252" y="942243"/>
                  <a:ext cx="325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62CF64-3C01-D579-448E-4F0D08CB59D2}"/>
                    </a:ext>
                  </a:extLst>
                </p14:cNvPr>
                <p14:cNvContentPartPr/>
                <p14:nvPr/>
              </p14:nvContentPartPr>
              <p14:xfrm>
                <a:off x="4751012" y="1100283"/>
                <a:ext cx="120960" cy="13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62CF64-3C01-D579-448E-4F0D08CB59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42372" y="1091643"/>
                  <a:ext cx="138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ECB5A3-1583-5169-B719-A19C20EBBDEC}"/>
                    </a:ext>
                  </a:extLst>
                </p14:cNvPr>
                <p14:cNvContentPartPr/>
                <p14:nvPr/>
              </p14:nvContentPartPr>
              <p14:xfrm>
                <a:off x="4967732" y="1015323"/>
                <a:ext cx="82080" cy="10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ECB5A3-1583-5169-B719-A19C20EBBD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9092" y="1006323"/>
                  <a:ext cx="99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F30A1A-ED02-4C06-EA09-818383EEF603}"/>
                    </a:ext>
                  </a:extLst>
                </p14:cNvPr>
                <p14:cNvContentPartPr/>
                <p14:nvPr/>
              </p14:nvContentPartPr>
              <p14:xfrm>
                <a:off x="3464012" y="751803"/>
                <a:ext cx="1702800" cy="69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F30A1A-ED02-4C06-EA09-818383EEF6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5372" y="743163"/>
                  <a:ext cx="1720440" cy="71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1379ED6-3689-051F-64F2-80C3CCE5B87F}"/>
              </a:ext>
            </a:extLst>
          </p:cNvPr>
          <p:cNvGrpSpPr/>
          <p:nvPr/>
        </p:nvGrpSpPr>
        <p:grpSpPr>
          <a:xfrm>
            <a:off x="1440092" y="2012523"/>
            <a:ext cx="7944840" cy="2070720"/>
            <a:chOff x="1440092" y="2012523"/>
            <a:chExt cx="7944840" cy="20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42C6D6-13E5-2198-0E8E-DD112F5A1672}"/>
                    </a:ext>
                  </a:extLst>
                </p14:cNvPr>
                <p14:cNvContentPartPr/>
                <p14:nvPr/>
              </p14:nvContentPartPr>
              <p14:xfrm>
                <a:off x="1440092" y="2172723"/>
                <a:ext cx="1224360" cy="43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42C6D6-13E5-2198-0E8E-DD112F5A16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1092" y="2163723"/>
                  <a:ext cx="12420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4B447A-1F1D-4AED-C590-383C72DCDE4F}"/>
                    </a:ext>
                  </a:extLst>
                </p14:cNvPr>
                <p14:cNvContentPartPr/>
                <p14:nvPr/>
              </p14:nvContentPartPr>
              <p14:xfrm>
                <a:off x="2079812" y="2307003"/>
                <a:ext cx="264600" cy="2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4B447A-1F1D-4AED-C590-383C72DCDE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70812" y="2298363"/>
                  <a:ext cx="28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7A9A2D-EC08-C168-42D7-D859AEA30B3B}"/>
                    </a:ext>
                  </a:extLst>
                </p14:cNvPr>
                <p14:cNvContentPartPr/>
                <p14:nvPr/>
              </p14:nvContentPartPr>
              <p14:xfrm>
                <a:off x="2910332" y="2174163"/>
                <a:ext cx="761760" cy="417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7A9A2D-EC08-C168-42D7-D859AEA30B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01332" y="2165523"/>
                  <a:ext cx="7794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934706-6F93-12D5-8036-C39F0794A955}"/>
                    </a:ext>
                  </a:extLst>
                </p14:cNvPr>
                <p14:cNvContentPartPr/>
                <p14:nvPr/>
              </p14:nvContentPartPr>
              <p14:xfrm>
                <a:off x="2985932" y="2325003"/>
                <a:ext cx="364320" cy="10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934706-6F93-12D5-8036-C39F0794A9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76932" y="2316363"/>
                  <a:ext cx="381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B8210C-1AFC-BCE2-8E81-7B6A0F4DA261}"/>
                    </a:ext>
                  </a:extLst>
                </p14:cNvPr>
                <p14:cNvContentPartPr/>
                <p14:nvPr/>
              </p14:nvContentPartPr>
              <p14:xfrm>
                <a:off x="3772892" y="2366763"/>
                <a:ext cx="454680" cy="184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B8210C-1AFC-BCE2-8E81-7B6A0F4DA2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4252" y="2358123"/>
                  <a:ext cx="472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95BB8B-5A28-2CCF-110A-AF1EAE29E4AA}"/>
                    </a:ext>
                  </a:extLst>
                </p14:cNvPr>
                <p14:cNvContentPartPr/>
                <p14:nvPr/>
              </p14:nvContentPartPr>
              <p14:xfrm>
                <a:off x="3986372" y="2294043"/>
                <a:ext cx="1404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95BB8B-5A28-2CCF-110A-AF1EAE29E4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7372" y="2285403"/>
                  <a:ext cx="3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C7CB5B-8CEF-5497-1237-46F5BF0F5B1D}"/>
                    </a:ext>
                  </a:extLst>
                </p14:cNvPr>
                <p14:cNvContentPartPr/>
                <p14:nvPr/>
              </p14:nvContentPartPr>
              <p14:xfrm>
                <a:off x="4323692" y="2037363"/>
                <a:ext cx="1804680" cy="538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C7CB5B-8CEF-5497-1237-46F5BF0F5B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4692" y="2028723"/>
                  <a:ext cx="18223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C444A7-8283-5F63-1C2C-7FE4D010BAC9}"/>
                    </a:ext>
                  </a:extLst>
                </p14:cNvPr>
                <p14:cNvContentPartPr/>
                <p14:nvPr/>
              </p14:nvContentPartPr>
              <p14:xfrm>
                <a:off x="5129372" y="2242923"/>
                <a:ext cx="499320" cy="42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C444A7-8283-5F63-1C2C-7FE4D010BA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0732" y="2234283"/>
                  <a:ext cx="51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FE7748-EC2E-D75E-E5DE-6F1754359FDF}"/>
                    </a:ext>
                  </a:extLst>
                </p14:cNvPr>
                <p14:cNvContentPartPr/>
                <p14:nvPr/>
              </p14:nvContentPartPr>
              <p14:xfrm>
                <a:off x="6403412" y="2108643"/>
                <a:ext cx="489600" cy="62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FE7748-EC2E-D75E-E5DE-6F1754359F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94412" y="2099643"/>
                  <a:ext cx="5072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63DE82-63E9-F36C-E1BB-65EB1CC79958}"/>
                    </a:ext>
                  </a:extLst>
                </p14:cNvPr>
                <p14:cNvContentPartPr/>
                <p14:nvPr/>
              </p14:nvContentPartPr>
              <p14:xfrm>
                <a:off x="7215932" y="2259843"/>
                <a:ext cx="352440" cy="227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63DE82-63E9-F36C-E1BB-65EB1CC799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06932" y="2251203"/>
                  <a:ext cx="37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42D032-9EAE-EBF1-7D12-00D84D3053EF}"/>
                    </a:ext>
                  </a:extLst>
                </p14:cNvPr>
                <p14:cNvContentPartPr/>
                <p14:nvPr/>
              </p14:nvContentPartPr>
              <p14:xfrm>
                <a:off x="7801292" y="2218443"/>
                <a:ext cx="744120" cy="22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42D032-9EAE-EBF1-7D12-00D84D30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2652" y="2209443"/>
                  <a:ext cx="761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CFD19B-0CF7-551A-A1A3-B6A5FE4034E3}"/>
                    </a:ext>
                  </a:extLst>
                </p14:cNvPr>
                <p14:cNvContentPartPr/>
                <p14:nvPr/>
              </p14:nvContentPartPr>
              <p14:xfrm>
                <a:off x="8554052" y="2267763"/>
                <a:ext cx="44280" cy="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CFD19B-0CF7-551A-A1A3-B6A5FE4034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45412" y="2258763"/>
                  <a:ext cx="6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6C64FA-3D3D-67E1-30C3-F4A631E4D2A9}"/>
                    </a:ext>
                  </a:extLst>
                </p14:cNvPr>
                <p14:cNvContentPartPr/>
                <p14:nvPr/>
              </p14:nvContentPartPr>
              <p14:xfrm>
                <a:off x="8560172" y="2012523"/>
                <a:ext cx="824760" cy="41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6C64FA-3D3D-67E1-30C3-F4A631E4D2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1172" y="2003883"/>
                  <a:ext cx="8424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F2804F-B1E9-210D-9DEE-B437895AAE47}"/>
                    </a:ext>
                  </a:extLst>
                </p14:cNvPr>
                <p14:cNvContentPartPr/>
                <p14:nvPr/>
              </p14:nvContentPartPr>
              <p14:xfrm>
                <a:off x="1458092" y="2928003"/>
                <a:ext cx="1338120" cy="358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F2804F-B1E9-210D-9DEE-B437895AAE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49092" y="2919003"/>
                  <a:ext cx="1355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BB884D-5B31-879D-E3E8-BA2E5025638D}"/>
                    </a:ext>
                  </a:extLst>
                </p14:cNvPr>
                <p14:cNvContentPartPr/>
                <p14:nvPr/>
              </p14:nvContentPartPr>
              <p14:xfrm>
                <a:off x="2583092" y="3043923"/>
                <a:ext cx="244440" cy="4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BB884D-5B31-879D-E3E8-BA2E502563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4092" y="3034923"/>
                  <a:ext cx="262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E1126F-31D2-0090-223B-54B0FAE6753B}"/>
                    </a:ext>
                  </a:extLst>
                </p14:cNvPr>
                <p14:cNvContentPartPr/>
                <p14:nvPr/>
              </p14:nvContentPartPr>
              <p14:xfrm>
                <a:off x="3013652" y="2884083"/>
                <a:ext cx="1337040" cy="44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E1126F-31D2-0090-223B-54B0FAE675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05012" y="2875443"/>
                  <a:ext cx="13546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DF209E-D45F-9334-4AB8-D6608C695271}"/>
                    </a:ext>
                  </a:extLst>
                </p14:cNvPr>
                <p14:cNvContentPartPr/>
                <p14:nvPr/>
              </p14:nvContentPartPr>
              <p14:xfrm>
                <a:off x="4085732" y="3124203"/>
                <a:ext cx="52560" cy="1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DF209E-D45F-9334-4AB8-D6608C6952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77092" y="3115203"/>
                  <a:ext cx="70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BBC579-AB0D-010C-F04E-CE2ECECD7397}"/>
                    </a:ext>
                  </a:extLst>
                </p14:cNvPr>
                <p14:cNvContentPartPr/>
                <p14:nvPr/>
              </p14:nvContentPartPr>
              <p14:xfrm>
                <a:off x="4244852" y="3027003"/>
                <a:ext cx="8964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BBC579-AB0D-010C-F04E-CE2ECECD73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35852" y="3018003"/>
                  <a:ext cx="10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271F9C-E98B-0039-0424-1DA92063A682}"/>
                    </a:ext>
                  </a:extLst>
                </p14:cNvPr>
                <p14:cNvContentPartPr/>
                <p14:nvPr/>
              </p14:nvContentPartPr>
              <p14:xfrm>
                <a:off x="3944252" y="3034203"/>
                <a:ext cx="435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271F9C-E98B-0039-0424-1DA92063A6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35612" y="3025203"/>
                  <a:ext cx="6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70B93E-E529-2C5A-892E-BECC04D4772C}"/>
                    </a:ext>
                  </a:extLst>
                </p14:cNvPr>
                <p14:cNvContentPartPr/>
                <p14:nvPr/>
              </p14:nvContentPartPr>
              <p14:xfrm>
                <a:off x="4418012" y="3110523"/>
                <a:ext cx="121320" cy="16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70B93E-E529-2C5A-892E-BECC04D477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09012" y="3101883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888D42-BCF4-C412-A656-361C13745EF7}"/>
                    </a:ext>
                  </a:extLst>
                </p14:cNvPr>
                <p14:cNvContentPartPr/>
                <p14:nvPr/>
              </p14:nvContentPartPr>
              <p14:xfrm>
                <a:off x="4832372" y="3096483"/>
                <a:ext cx="240120" cy="15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888D42-BCF4-C412-A656-361C13745EF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23372" y="3087483"/>
                  <a:ext cx="25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45CD68-A711-D908-927D-DB872AE3A88E}"/>
                    </a:ext>
                  </a:extLst>
                </p14:cNvPr>
                <p14:cNvContentPartPr/>
                <p14:nvPr/>
              </p14:nvContentPartPr>
              <p14:xfrm>
                <a:off x="5306852" y="2792643"/>
                <a:ext cx="1297080" cy="63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45CD68-A711-D908-927D-DB872AE3A8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8212" y="2784003"/>
                  <a:ext cx="13147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7B39229-D8A3-1304-56A9-2DF9F9925BDD}"/>
                    </a:ext>
                  </a:extLst>
                </p14:cNvPr>
                <p14:cNvContentPartPr/>
                <p14:nvPr/>
              </p14:nvContentPartPr>
              <p14:xfrm>
                <a:off x="6037652" y="2934483"/>
                <a:ext cx="360360" cy="39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7B39229-D8A3-1304-56A9-2DF9F9925B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28652" y="2925843"/>
                  <a:ext cx="378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F2838D-49B6-4F22-49D2-957EFB8EB92A}"/>
                    </a:ext>
                  </a:extLst>
                </p14:cNvPr>
                <p14:cNvContentPartPr/>
                <p14:nvPr/>
              </p14:nvContentPartPr>
              <p14:xfrm>
                <a:off x="6926492" y="2708403"/>
                <a:ext cx="916920" cy="43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F2838D-49B6-4F22-49D2-957EFB8EB9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7852" y="2699763"/>
                  <a:ext cx="9345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046092-CCB8-015F-482F-8F66EF5234EA}"/>
                    </a:ext>
                  </a:extLst>
                </p14:cNvPr>
                <p14:cNvContentPartPr/>
                <p14:nvPr/>
              </p14:nvContentPartPr>
              <p14:xfrm>
                <a:off x="7529132" y="2903523"/>
                <a:ext cx="231120" cy="2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046092-CCB8-015F-482F-8F66EF5234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20132" y="2894883"/>
                  <a:ext cx="248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380D17-69FF-CC7C-8D78-EE7D9468CD22}"/>
                    </a:ext>
                  </a:extLst>
                </p14:cNvPr>
                <p14:cNvContentPartPr/>
                <p14:nvPr/>
              </p14:nvContentPartPr>
              <p14:xfrm>
                <a:off x="7464332" y="2805963"/>
                <a:ext cx="28080" cy="1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380D17-69FF-CC7C-8D78-EE7D9468CD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55692" y="2797323"/>
                  <a:ext cx="4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866083-13F6-6C2C-56E8-248FF719A801}"/>
                    </a:ext>
                  </a:extLst>
                </p14:cNvPr>
                <p14:cNvContentPartPr/>
                <p14:nvPr/>
              </p14:nvContentPartPr>
              <p14:xfrm>
                <a:off x="7981292" y="2931963"/>
                <a:ext cx="1311120" cy="41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866083-13F6-6C2C-56E8-248FF719A8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72652" y="2922963"/>
                  <a:ext cx="13287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77343E-1028-5346-1F74-1234485F3A9F}"/>
                    </a:ext>
                  </a:extLst>
                </p14:cNvPr>
                <p14:cNvContentPartPr/>
                <p14:nvPr/>
              </p14:nvContentPartPr>
              <p14:xfrm>
                <a:off x="1499852" y="3754563"/>
                <a:ext cx="468360" cy="12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77343E-1028-5346-1F74-1234485F3A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90852" y="3745923"/>
                  <a:ext cx="48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6D856A-BE08-B9C9-EAD2-989C94E53198}"/>
                    </a:ext>
                  </a:extLst>
                </p14:cNvPr>
                <p14:cNvContentPartPr/>
                <p14:nvPr/>
              </p14:nvContentPartPr>
              <p14:xfrm>
                <a:off x="1796852" y="3744483"/>
                <a:ext cx="236160" cy="163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6D856A-BE08-B9C9-EAD2-989C94E531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87852" y="3735843"/>
                  <a:ext cx="253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F7A153-B172-6C91-4F8B-72B5F4C94542}"/>
                    </a:ext>
                  </a:extLst>
                </p14:cNvPr>
                <p14:cNvContentPartPr/>
                <p14:nvPr/>
              </p14:nvContentPartPr>
              <p14:xfrm>
                <a:off x="2090612" y="3593643"/>
                <a:ext cx="1104840" cy="48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F7A153-B172-6C91-4F8B-72B5F4C945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81612" y="3584643"/>
                  <a:ext cx="11224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D83770-6039-C025-D043-07976A082395}"/>
                    </a:ext>
                  </a:extLst>
                </p14:cNvPr>
                <p14:cNvContentPartPr/>
                <p14:nvPr/>
              </p14:nvContentPartPr>
              <p14:xfrm>
                <a:off x="2961452" y="3649803"/>
                <a:ext cx="40320" cy="3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D83770-6039-C025-D043-07976A0823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2452" y="3641163"/>
                  <a:ext cx="5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99B501-2881-4C1F-7975-75C5CFEA7ABE}"/>
                    </a:ext>
                  </a:extLst>
                </p14:cNvPr>
                <p14:cNvContentPartPr/>
                <p14:nvPr/>
              </p14:nvContentPartPr>
              <p14:xfrm>
                <a:off x="3505412" y="3521283"/>
                <a:ext cx="608400" cy="38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99B501-2881-4C1F-7975-75C5CFEA7A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96772" y="3512283"/>
                  <a:ext cx="626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8868DB-AF0C-38C5-194D-9CBD3EA751A2}"/>
                    </a:ext>
                  </a:extLst>
                </p14:cNvPr>
                <p14:cNvContentPartPr/>
                <p14:nvPr/>
              </p14:nvContentPartPr>
              <p14:xfrm>
                <a:off x="3595772" y="3686883"/>
                <a:ext cx="294480" cy="72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8868DB-AF0C-38C5-194D-9CBD3EA751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7132" y="3677883"/>
                  <a:ext cx="312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3236DA9-63CF-92A4-950B-F59913AE1D3C}"/>
                    </a:ext>
                  </a:extLst>
                </p14:cNvPr>
                <p14:cNvContentPartPr/>
                <p14:nvPr/>
              </p14:nvContentPartPr>
              <p14:xfrm>
                <a:off x="4358612" y="3426963"/>
                <a:ext cx="1712160" cy="423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3236DA9-63CF-92A4-950B-F59913AE1D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49612" y="3417963"/>
                  <a:ext cx="17298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A87385F-F2DA-C660-9618-D50F2548EB17}"/>
                    </a:ext>
                  </a:extLst>
                </p14:cNvPr>
                <p14:cNvContentPartPr/>
                <p14:nvPr/>
              </p14:nvContentPartPr>
              <p14:xfrm>
                <a:off x="5171492" y="3590403"/>
                <a:ext cx="320760" cy="6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A87385F-F2DA-C660-9618-D50F2548EB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62852" y="3581763"/>
                  <a:ext cx="338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B36F27-A556-5E20-F2A5-CA681F7B537D}"/>
                    </a:ext>
                  </a:extLst>
                </p14:cNvPr>
                <p14:cNvContentPartPr/>
                <p14:nvPr/>
              </p14:nvContentPartPr>
              <p14:xfrm>
                <a:off x="6264092" y="3477723"/>
                <a:ext cx="526320" cy="357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B36F27-A556-5E20-F2A5-CA681F7B53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55452" y="3469083"/>
                  <a:ext cx="543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106188-5529-82C7-0D22-B07808221086}"/>
                    </a:ext>
                  </a:extLst>
                </p14:cNvPr>
                <p14:cNvContentPartPr/>
                <p14:nvPr/>
              </p14:nvContentPartPr>
              <p14:xfrm>
                <a:off x="6367772" y="3573843"/>
                <a:ext cx="34884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106188-5529-82C7-0D22-B078082210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58772" y="3564843"/>
                  <a:ext cx="366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A02DC2-1BBD-20E1-DC3C-20384984F3EF}"/>
                    </a:ext>
                  </a:extLst>
                </p14:cNvPr>
                <p14:cNvContentPartPr/>
                <p14:nvPr/>
              </p14:nvContentPartPr>
              <p14:xfrm>
                <a:off x="6736412" y="3420843"/>
                <a:ext cx="657720" cy="37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A02DC2-1BBD-20E1-DC3C-20384984F3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27412" y="3411843"/>
                  <a:ext cx="675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729E28-AE6B-DF0D-A200-7AC6C0EF4F6E}"/>
                    </a:ext>
                  </a:extLst>
                </p14:cNvPr>
                <p14:cNvContentPartPr/>
                <p14:nvPr/>
              </p14:nvContentPartPr>
              <p14:xfrm>
                <a:off x="6796172" y="3551883"/>
                <a:ext cx="280080" cy="2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729E28-AE6B-DF0D-A200-7AC6C0EF4F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87532" y="3542883"/>
                  <a:ext cx="29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68107B-AA3F-F4BE-8065-33881C959F22}"/>
                    </a:ext>
                  </a:extLst>
                </p14:cNvPr>
                <p14:cNvContentPartPr/>
                <p14:nvPr/>
              </p14:nvContentPartPr>
              <p14:xfrm>
                <a:off x="7654412" y="3491403"/>
                <a:ext cx="1687320" cy="52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68107B-AA3F-F4BE-8065-33881C959F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45412" y="3482763"/>
                  <a:ext cx="170496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D81783F-06EA-B548-EB10-E8F16A4F170A}"/>
              </a:ext>
            </a:extLst>
          </p:cNvPr>
          <p:cNvGrpSpPr/>
          <p:nvPr/>
        </p:nvGrpSpPr>
        <p:grpSpPr>
          <a:xfrm>
            <a:off x="2548172" y="4361163"/>
            <a:ext cx="3463200" cy="1104480"/>
            <a:chOff x="2548172" y="4361163"/>
            <a:chExt cx="3463200" cy="11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626574-8050-86FF-8A7A-98F9CA54894F}"/>
                    </a:ext>
                  </a:extLst>
                </p14:cNvPr>
                <p14:cNvContentPartPr/>
                <p14:nvPr/>
              </p14:nvContentPartPr>
              <p14:xfrm>
                <a:off x="2548172" y="4548723"/>
                <a:ext cx="173520" cy="403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626574-8050-86FF-8A7A-98F9CA5489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39532" y="4540083"/>
                  <a:ext cx="1911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22DFB1-405B-EBDC-0456-686654902696}"/>
                    </a:ext>
                  </a:extLst>
                </p14:cNvPr>
                <p14:cNvContentPartPr/>
                <p14:nvPr/>
              </p14:nvContentPartPr>
              <p14:xfrm>
                <a:off x="2870012" y="4736283"/>
                <a:ext cx="264960" cy="222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22DFB1-405B-EBDC-0456-6866549026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61372" y="4727283"/>
                  <a:ext cx="282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E0C1AB-49C1-46E3-66B4-0F4D7B269346}"/>
                    </a:ext>
                  </a:extLst>
                </p14:cNvPr>
                <p14:cNvContentPartPr/>
                <p14:nvPr/>
              </p14:nvContentPartPr>
              <p14:xfrm>
                <a:off x="3234692" y="4602723"/>
                <a:ext cx="109440" cy="10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E0C1AB-49C1-46E3-66B4-0F4D7B2693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25692" y="4594083"/>
                  <a:ext cx="127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3B12C3-28A8-690D-7B83-CB046EEAE0B2}"/>
                    </a:ext>
                  </a:extLst>
                </p14:cNvPr>
                <p14:cNvContentPartPr/>
                <p14:nvPr/>
              </p14:nvContentPartPr>
              <p14:xfrm>
                <a:off x="3590012" y="4605603"/>
                <a:ext cx="317880" cy="263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3B12C3-28A8-690D-7B83-CB046EEAE0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81012" y="4596603"/>
                  <a:ext cx="335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3324D8-FCA6-612C-0EC5-6A5BE397B54E}"/>
                    </a:ext>
                  </a:extLst>
                </p14:cNvPr>
                <p14:cNvContentPartPr/>
                <p14:nvPr/>
              </p14:nvContentPartPr>
              <p14:xfrm>
                <a:off x="3513692" y="4913763"/>
                <a:ext cx="420840" cy="4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3324D8-FCA6-612C-0EC5-6A5BE397B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04692" y="4905123"/>
                  <a:ext cx="438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EB4AF8C-29E0-D0CF-4A0B-25551756D380}"/>
                    </a:ext>
                  </a:extLst>
                </p14:cNvPr>
                <p14:cNvContentPartPr/>
                <p14:nvPr/>
              </p14:nvContentPartPr>
              <p14:xfrm>
                <a:off x="4535732" y="4538283"/>
                <a:ext cx="263880" cy="131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EB4AF8C-29E0-D0CF-4A0B-25551756D3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27092" y="4529283"/>
                  <a:ext cx="281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5797CEE-CB8F-D921-1784-2108160B5998}"/>
                    </a:ext>
                  </a:extLst>
                </p14:cNvPr>
                <p14:cNvContentPartPr/>
                <p14:nvPr/>
              </p14:nvContentPartPr>
              <p14:xfrm>
                <a:off x="4999052" y="4544043"/>
                <a:ext cx="125640" cy="145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5797CEE-CB8F-D921-1784-2108160B59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90412" y="4535043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F0D944F-0BC2-69EE-9099-863B2080AA1C}"/>
                    </a:ext>
                  </a:extLst>
                </p14:cNvPr>
                <p14:cNvContentPartPr/>
                <p14:nvPr/>
              </p14:nvContentPartPr>
              <p14:xfrm>
                <a:off x="5227652" y="4361163"/>
                <a:ext cx="100080" cy="17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F0D944F-0BC2-69EE-9099-863B2080AA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8652" y="4352163"/>
                  <a:ext cx="117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7D6329-8963-2BCD-B550-38D2C73FED38}"/>
                    </a:ext>
                  </a:extLst>
                </p14:cNvPr>
                <p14:cNvContentPartPr/>
                <p14:nvPr/>
              </p14:nvContentPartPr>
              <p14:xfrm>
                <a:off x="4192292" y="4795683"/>
                <a:ext cx="1618920" cy="7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7D6329-8963-2BCD-B550-38D2C73FED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83652" y="4787043"/>
                  <a:ext cx="1636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6EC35E-B07F-1E3A-38DB-D46B3CB2C01F}"/>
                    </a:ext>
                  </a:extLst>
                </p14:cNvPr>
                <p14:cNvContentPartPr/>
                <p14:nvPr/>
              </p14:nvContentPartPr>
              <p14:xfrm>
                <a:off x="4217132" y="4901883"/>
                <a:ext cx="1509120" cy="56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6EC35E-B07F-1E3A-38DB-D46B3CB2C0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08132" y="4893243"/>
                  <a:ext cx="15267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3111536-0A23-4F43-65F7-565D03315CD2}"/>
                    </a:ext>
                  </a:extLst>
                </p14:cNvPr>
                <p14:cNvContentPartPr/>
                <p14:nvPr/>
              </p14:nvContentPartPr>
              <p14:xfrm>
                <a:off x="4663892" y="5179443"/>
                <a:ext cx="37440" cy="22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3111536-0A23-4F43-65F7-565D03315C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4892" y="5170803"/>
                  <a:ext cx="55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510E5C-102C-C829-6B77-3CEF84EC5C67}"/>
                    </a:ext>
                  </a:extLst>
                </p14:cNvPr>
                <p14:cNvContentPartPr/>
                <p14:nvPr/>
              </p14:nvContentPartPr>
              <p14:xfrm>
                <a:off x="4842452" y="5284923"/>
                <a:ext cx="192960" cy="2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510E5C-102C-C829-6B77-3CEF84EC5C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33452" y="5275923"/>
                  <a:ext cx="210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636E5A-A9E6-76D6-A1B9-D0D76BE7FAE9}"/>
                    </a:ext>
                  </a:extLst>
                </p14:cNvPr>
                <p14:cNvContentPartPr/>
                <p14:nvPr/>
              </p14:nvContentPartPr>
              <p14:xfrm>
                <a:off x="5191292" y="5077203"/>
                <a:ext cx="183600" cy="230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636E5A-A9E6-76D6-A1B9-D0D76BE7FA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82292" y="5068203"/>
                  <a:ext cx="201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BE396C-F0E8-B62F-A8F8-44A0A50F9118}"/>
                    </a:ext>
                  </a:extLst>
                </p14:cNvPr>
                <p14:cNvContentPartPr/>
                <p14:nvPr/>
              </p14:nvContentPartPr>
              <p14:xfrm>
                <a:off x="5509892" y="5005203"/>
                <a:ext cx="9648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BE396C-F0E8-B62F-A8F8-44A0A50F91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00892" y="4996203"/>
                  <a:ext cx="114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56542A-9513-4517-DBF4-1D832A776608}"/>
                    </a:ext>
                  </a:extLst>
                </p14:cNvPr>
                <p14:cNvContentPartPr/>
                <p14:nvPr/>
              </p14:nvContentPartPr>
              <p14:xfrm>
                <a:off x="5366612" y="5023923"/>
                <a:ext cx="453960" cy="394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56542A-9513-4517-DBF4-1D832A7766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57972" y="5014923"/>
                  <a:ext cx="471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B1B7B91-AB95-C444-2CD9-5375711101C9}"/>
                    </a:ext>
                  </a:extLst>
                </p14:cNvPr>
                <p14:cNvContentPartPr/>
                <p14:nvPr/>
              </p14:nvContentPartPr>
              <p14:xfrm>
                <a:off x="5610692" y="5263683"/>
                <a:ext cx="198720" cy="150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B1B7B91-AB95-C444-2CD9-5375711101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02052" y="5254683"/>
                  <a:ext cx="216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0250B9-41D1-4925-9C5E-D93AFDCB8411}"/>
                    </a:ext>
                  </a:extLst>
                </p14:cNvPr>
                <p14:cNvContentPartPr/>
                <p14:nvPr/>
              </p14:nvContentPartPr>
              <p14:xfrm>
                <a:off x="5854052" y="5161803"/>
                <a:ext cx="157320" cy="13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0250B9-41D1-4925-9C5E-D93AFDCB84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45052" y="5153163"/>
                  <a:ext cx="174960" cy="15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945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2CF311D-427D-E55C-A2CD-E82827287154}"/>
              </a:ext>
            </a:extLst>
          </p:cNvPr>
          <p:cNvGrpSpPr/>
          <p:nvPr/>
        </p:nvGrpSpPr>
        <p:grpSpPr>
          <a:xfrm>
            <a:off x="1336772" y="392883"/>
            <a:ext cx="7814880" cy="879840"/>
            <a:chOff x="1336772" y="392883"/>
            <a:chExt cx="7814880" cy="87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D53FCBF-61D4-055F-F078-EB62D9D718AE}"/>
                    </a:ext>
                  </a:extLst>
                </p14:cNvPr>
                <p14:cNvContentPartPr/>
                <p14:nvPr/>
              </p14:nvContentPartPr>
              <p14:xfrm>
                <a:off x="1351532" y="452283"/>
                <a:ext cx="398160" cy="70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D53FCBF-61D4-055F-F078-EB62D9D718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2892" y="443283"/>
                  <a:ext cx="415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73AE0B-6D8F-4A33-17E6-4178D2E8F721}"/>
                    </a:ext>
                  </a:extLst>
                </p14:cNvPr>
                <p14:cNvContentPartPr/>
                <p14:nvPr/>
              </p14:nvContentPartPr>
              <p14:xfrm>
                <a:off x="1336772" y="533283"/>
                <a:ext cx="327240" cy="35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73AE0B-6D8F-4A33-17E6-4178D2E8F7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7772" y="524283"/>
                  <a:ext cx="344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A747DD-C7F6-A0A1-B8B2-80669DC752D1}"/>
                    </a:ext>
                  </a:extLst>
                </p14:cNvPr>
                <p14:cNvContentPartPr/>
                <p14:nvPr/>
              </p14:nvContentPartPr>
              <p14:xfrm>
                <a:off x="1813772" y="427083"/>
                <a:ext cx="124560" cy="52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A747DD-C7F6-A0A1-B8B2-80669DC752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5132" y="418443"/>
                  <a:ext cx="1422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3601E43-DC61-DA44-9C38-BC710A3B7291}"/>
                    </a:ext>
                  </a:extLst>
                </p14:cNvPr>
                <p14:cNvContentPartPr/>
                <p14:nvPr/>
              </p14:nvContentPartPr>
              <p14:xfrm>
                <a:off x="1954532" y="640923"/>
                <a:ext cx="320760" cy="234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3601E43-DC61-DA44-9C38-BC710A3B72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5892" y="631923"/>
                  <a:ext cx="338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50038A-4526-2852-32D3-0B6480C7D7AA}"/>
                    </a:ext>
                  </a:extLst>
                </p14:cNvPr>
                <p14:cNvContentPartPr/>
                <p14:nvPr/>
              </p14:nvContentPartPr>
              <p14:xfrm>
                <a:off x="2349452" y="598803"/>
                <a:ext cx="87120" cy="90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50038A-4526-2852-32D3-0B6480C7D7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0452" y="589803"/>
                  <a:ext cx="104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32A72E-21BF-4030-4CF8-1BB47AA4F043}"/>
                    </a:ext>
                  </a:extLst>
                </p14:cNvPr>
                <p14:cNvContentPartPr/>
                <p14:nvPr/>
              </p14:nvContentPartPr>
              <p14:xfrm>
                <a:off x="2444132" y="445803"/>
                <a:ext cx="132480" cy="55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32A72E-21BF-4030-4CF8-1BB47AA4F0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5132" y="437163"/>
                  <a:ext cx="1501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B1C72F-38EC-5A41-81CB-4F814716A687}"/>
                    </a:ext>
                  </a:extLst>
                </p14:cNvPr>
                <p14:cNvContentPartPr/>
                <p14:nvPr/>
              </p14:nvContentPartPr>
              <p14:xfrm>
                <a:off x="2681372" y="655323"/>
                <a:ext cx="257760" cy="29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B1C72F-38EC-5A41-81CB-4F814716A6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2732" y="646683"/>
                  <a:ext cx="275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E3510F-F237-8753-2854-FD8A6E03CE2D}"/>
                    </a:ext>
                  </a:extLst>
                </p14:cNvPr>
                <p14:cNvContentPartPr/>
                <p14:nvPr/>
              </p14:nvContentPartPr>
              <p14:xfrm>
                <a:off x="3106892" y="613563"/>
                <a:ext cx="342000" cy="29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E3510F-F237-8753-2854-FD8A6E03CE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7892" y="604923"/>
                  <a:ext cx="359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9B5458-D20F-A7C8-5FBA-50FC3B6183F6}"/>
                    </a:ext>
                  </a:extLst>
                </p14:cNvPr>
                <p14:cNvContentPartPr/>
                <p14:nvPr/>
              </p14:nvContentPartPr>
              <p14:xfrm>
                <a:off x="3575252" y="552723"/>
                <a:ext cx="101160" cy="10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9B5458-D20F-A7C8-5FBA-50FC3B6183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66612" y="544083"/>
                  <a:ext cx="118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A88877-A58B-9FA0-2262-6DBC493916A2}"/>
                    </a:ext>
                  </a:extLst>
                </p14:cNvPr>
                <p14:cNvContentPartPr/>
                <p14:nvPr/>
              </p14:nvContentPartPr>
              <p14:xfrm>
                <a:off x="3932012" y="699603"/>
                <a:ext cx="252720" cy="3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A88877-A58B-9FA0-2262-6DBC493916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23012" y="690963"/>
                  <a:ext cx="27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B35990-648A-2E70-13F3-D9488F99506F}"/>
                    </a:ext>
                  </a:extLst>
                </p14:cNvPr>
                <p14:cNvContentPartPr/>
                <p14:nvPr/>
              </p14:nvContentPartPr>
              <p14:xfrm>
                <a:off x="3953972" y="818043"/>
                <a:ext cx="230400" cy="6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B35990-648A-2E70-13F3-D9488F9950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5332" y="809403"/>
                  <a:ext cx="248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7070ED-2ACE-126E-9417-984520706BA2}"/>
                    </a:ext>
                  </a:extLst>
                </p14:cNvPr>
                <p14:cNvContentPartPr/>
                <p14:nvPr/>
              </p14:nvContentPartPr>
              <p14:xfrm>
                <a:off x="4683692" y="397923"/>
                <a:ext cx="7920" cy="26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7070ED-2ACE-126E-9417-984520706B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74692" y="389283"/>
                  <a:ext cx="25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78240-E804-4B5A-EFD1-7CB7C81A9C5A}"/>
                    </a:ext>
                  </a:extLst>
                </p14:cNvPr>
                <p14:cNvContentPartPr/>
                <p14:nvPr/>
              </p14:nvContentPartPr>
              <p14:xfrm>
                <a:off x="4529972" y="393603"/>
                <a:ext cx="265680" cy="19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78240-E804-4B5A-EFD1-7CB7C81A9C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0972" y="384603"/>
                  <a:ext cx="283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09B97D-0084-6A2F-D4E8-ACC40AFC45DD}"/>
                    </a:ext>
                  </a:extLst>
                </p14:cNvPr>
                <p14:cNvContentPartPr/>
                <p14:nvPr/>
              </p14:nvContentPartPr>
              <p14:xfrm>
                <a:off x="4427732" y="690963"/>
                <a:ext cx="552240" cy="9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09B97D-0084-6A2F-D4E8-ACC40AFC45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9092" y="681963"/>
                  <a:ext cx="56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C9B96F-F6C6-5D5C-E22D-F2CF59734EAB}"/>
                    </a:ext>
                  </a:extLst>
                </p14:cNvPr>
                <p14:cNvContentPartPr/>
                <p14:nvPr/>
              </p14:nvContentPartPr>
              <p14:xfrm>
                <a:off x="4456892" y="924963"/>
                <a:ext cx="26280" cy="23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C9B96F-F6C6-5D5C-E22D-F2CF59734E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7892" y="915963"/>
                  <a:ext cx="43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79D939-5235-CD29-DA5C-BD161361C35D}"/>
                    </a:ext>
                  </a:extLst>
                </p14:cNvPr>
                <p14:cNvContentPartPr/>
                <p14:nvPr/>
              </p14:nvContentPartPr>
              <p14:xfrm>
                <a:off x="4561652" y="886083"/>
                <a:ext cx="200520" cy="27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79D939-5235-CD29-DA5C-BD161361C3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3012" y="877443"/>
                  <a:ext cx="218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B86D46-1122-37B9-AE67-2FC66806D877}"/>
                    </a:ext>
                  </a:extLst>
                </p14:cNvPr>
                <p14:cNvContentPartPr/>
                <p14:nvPr/>
              </p14:nvContentPartPr>
              <p14:xfrm>
                <a:off x="4802852" y="882483"/>
                <a:ext cx="231480" cy="263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B86D46-1122-37B9-AE67-2FC66806D8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3852" y="873483"/>
                  <a:ext cx="249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1F841C-87CF-553E-9431-33956F3F6750}"/>
                    </a:ext>
                  </a:extLst>
                </p14:cNvPr>
                <p14:cNvContentPartPr/>
                <p14:nvPr/>
              </p14:nvContentPartPr>
              <p14:xfrm>
                <a:off x="5246012" y="435363"/>
                <a:ext cx="356400" cy="451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1F841C-87CF-553E-9431-33956F3F67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37012" y="426723"/>
                  <a:ext cx="3740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8E44C6-A80E-BAB0-14C4-495838DEE802}"/>
                    </a:ext>
                  </a:extLst>
                </p14:cNvPr>
                <p14:cNvContentPartPr/>
                <p14:nvPr/>
              </p14:nvContentPartPr>
              <p14:xfrm>
                <a:off x="5323052" y="644883"/>
                <a:ext cx="186840" cy="25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8E44C6-A80E-BAB0-14C4-495838DEE8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4412" y="636243"/>
                  <a:ext cx="204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76B930-5884-F798-B876-539D11A41534}"/>
                    </a:ext>
                  </a:extLst>
                </p14:cNvPr>
                <p14:cNvContentPartPr/>
                <p14:nvPr/>
              </p14:nvContentPartPr>
              <p14:xfrm>
                <a:off x="5718332" y="392883"/>
                <a:ext cx="125640" cy="128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76B930-5884-F798-B876-539D11A415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09332" y="384243"/>
                  <a:ext cx="143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056889-DED8-F6C9-4BE7-FA508EF5D2B4}"/>
                    </a:ext>
                  </a:extLst>
                </p14:cNvPr>
                <p14:cNvContentPartPr/>
                <p14:nvPr/>
              </p14:nvContentPartPr>
              <p14:xfrm>
                <a:off x="6042692" y="430323"/>
                <a:ext cx="300240" cy="31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056889-DED8-F6C9-4BE7-FA508EF5D2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34052" y="421683"/>
                  <a:ext cx="317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20D378-8F9C-EA9C-4646-C7894C8E154E}"/>
                    </a:ext>
                  </a:extLst>
                </p14:cNvPr>
                <p14:cNvContentPartPr/>
                <p14:nvPr/>
              </p14:nvContentPartPr>
              <p14:xfrm>
                <a:off x="6376412" y="474963"/>
                <a:ext cx="330840" cy="25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20D378-8F9C-EA9C-4646-C7894C8E15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7772" y="465963"/>
                  <a:ext cx="348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F5CAF6-A764-0E01-0D47-E2198DAA2068}"/>
                    </a:ext>
                  </a:extLst>
                </p14:cNvPr>
                <p14:cNvContentPartPr/>
                <p14:nvPr/>
              </p14:nvContentPartPr>
              <p14:xfrm>
                <a:off x="6852332" y="400443"/>
                <a:ext cx="100080" cy="60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F5CAF6-A764-0E01-0D47-E2198DAA20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43692" y="391803"/>
                  <a:ext cx="11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B5CB35-EFB2-BDDA-88D6-2D38E64BFA1C}"/>
                    </a:ext>
                  </a:extLst>
                </p14:cNvPr>
                <p14:cNvContentPartPr/>
                <p14:nvPr/>
              </p14:nvContentPartPr>
              <p14:xfrm>
                <a:off x="5911652" y="764403"/>
                <a:ext cx="981000" cy="13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B5CB35-EFB2-BDDA-88D6-2D38E64BFA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02652" y="755403"/>
                  <a:ext cx="998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EF9D69-F356-F811-B24D-FE2C61B50026}"/>
                    </a:ext>
                  </a:extLst>
                </p14:cNvPr>
                <p14:cNvContentPartPr/>
                <p14:nvPr/>
              </p14:nvContentPartPr>
              <p14:xfrm>
                <a:off x="6117572" y="977883"/>
                <a:ext cx="374760" cy="29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EF9D69-F356-F811-B24D-FE2C61B500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08932" y="969243"/>
                  <a:ext cx="392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739FAE-DA28-4B76-D134-9C46BD227CA7}"/>
                    </a:ext>
                  </a:extLst>
                </p14:cNvPr>
                <p14:cNvContentPartPr/>
                <p14:nvPr/>
              </p14:nvContentPartPr>
              <p14:xfrm>
                <a:off x="6574412" y="969243"/>
                <a:ext cx="85320" cy="7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739FAE-DA28-4B76-D134-9C46BD227C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5772" y="960243"/>
                  <a:ext cx="102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401A42-CF39-514F-04F5-183A9D0B11F7}"/>
                    </a:ext>
                  </a:extLst>
                </p14:cNvPr>
                <p14:cNvContentPartPr/>
                <p14:nvPr/>
              </p14:nvContentPartPr>
              <p14:xfrm>
                <a:off x="7123412" y="656763"/>
                <a:ext cx="346320" cy="29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401A42-CF39-514F-04F5-183A9D0B11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14412" y="647763"/>
                  <a:ext cx="363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D0051B-FDF9-2049-00D9-6657B03A4061}"/>
                    </a:ext>
                  </a:extLst>
                </p14:cNvPr>
                <p14:cNvContentPartPr/>
                <p14:nvPr/>
              </p14:nvContentPartPr>
              <p14:xfrm>
                <a:off x="7520852" y="879603"/>
                <a:ext cx="150120" cy="10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D0051B-FDF9-2049-00D9-6657B03A40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11852" y="870603"/>
                  <a:ext cx="16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4C043E-9B77-74A0-883E-BC5C0BBE4F6B}"/>
                    </a:ext>
                  </a:extLst>
                </p14:cNvPr>
                <p14:cNvContentPartPr/>
                <p14:nvPr/>
              </p14:nvContentPartPr>
              <p14:xfrm>
                <a:off x="7596092" y="446523"/>
                <a:ext cx="138240" cy="18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4C043E-9B77-74A0-883E-BC5C0BBE4F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87092" y="437883"/>
                  <a:ext cx="155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27FBCE-2A3D-0423-41DF-DC9046933972}"/>
                    </a:ext>
                  </a:extLst>
                </p14:cNvPr>
                <p14:cNvContentPartPr/>
                <p14:nvPr/>
              </p14:nvContentPartPr>
              <p14:xfrm>
                <a:off x="7756652" y="498723"/>
                <a:ext cx="495360" cy="47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27FBCE-2A3D-0423-41DF-DC90469339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47652" y="489723"/>
                  <a:ext cx="5130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DB83CD-3A4D-F53C-DEC5-A8050E80103D}"/>
                    </a:ext>
                  </a:extLst>
                </p14:cNvPr>
                <p14:cNvContentPartPr/>
                <p14:nvPr/>
              </p14:nvContentPartPr>
              <p14:xfrm>
                <a:off x="8576732" y="437883"/>
                <a:ext cx="101520" cy="266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DB83CD-3A4D-F53C-DEC5-A8050E8010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7732" y="429243"/>
                  <a:ext cx="119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126456-B62B-ABA4-8245-81E0A4CB46FC}"/>
                    </a:ext>
                  </a:extLst>
                </p14:cNvPr>
                <p14:cNvContentPartPr/>
                <p14:nvPr/>
              </p14:nvContentPartPr>
              <p14:xfrm>
                <a:off x="8784092" y="463083"/>
                <a:ext cx="208440" cy="270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126456-B62B-ABA4-8245-81E0A4CB46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75092" y="454083"/>
                  <a:ext cx="226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0EA5F7-F29E-5366-C84F-3414305187C1}"/>
                    </a:ext>
                  </a:extLst>
                </p14:cNvPr>
                <p14:cNvContentPartPr/>
                <p14:nvPr/>
              </p14:nvContentPartPr>
              <p14:xfrm>
                <a:off x="9031772" y="479643"/>
                <a:ext cx="119880" cy="25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0EA5F7-F29E-5366-C84F-3414305187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22772" y="470643"/>
                  <a:ext cx="137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C98BEE-237C-6A5A-609C-2723C63991E2}"/>
                    </a:ext>
                  </a:extLst>
                </p14:cNvPr>
                <p14:cNvContentPartPr/>
                <p14:nvPr/>
              </p14:nvContentPartPr>
              <p14:xfrm>
                <a:off x="8505812" y="760443"/>
                <a:ext cx="637920" cy="14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C98BEE-237C-6A5A-609C-2723C63991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97172" y="751443"/>
                  <a:ext cx="6555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8B1A72-67BA-6511-1233-D0BFCA35F9E9}"/>
              </a:ext>
            </a:extLst>
          </p:cNvPr>
          <p:cNvGrpSpPr/>
          <p:nvPr/>
        </p:nvGrpSpPr>
        <p:grpSpPr>
          <a:xfrm>
            <a:off x="8595812" y="890403"/>
            <a:ext cx="875880" cy="448920"/>
            <a:chOff x="8595812" y="890403"/>
            <a:chExt cx="8758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9F33BB-6CFC-A2D1-A2D8-A61F0DABFCBD}"/>
                    </a:ext>
                  </a:extLst>
                </p14:cNvPr>
                <p14:cNvContentPartPr/>
                <p14:nvPr/>
              </p14:nvContentPartPr>
              <p14:xfrm>
                <a:off x="8595812" y="946203"/>
                <a:ext cx="448560" cy="39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9F33BB-6CFC-A2D1-A2D8-A61F0DABFC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86812" y="937203"/>
                  <a:ext cx="466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F08BD6-FA69-57B9-98CF-4255F36ACCA1}"/>
                    </a:ext>
                  </a:extLst>
                </p14:cNvPr>
                <p14:cNvContentPartPr/>
                <p14:nvPr/>
              </p14:nvContentPartPr>
              <p14:xfrm>
                <a:off x="8753492" y="1163283"/>
                <a:ext cx="145440" cy="1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F08BD6-FA69-57B9-98CF-4255F36ACC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4492" y="1154283"/>
                  <a:ext cx="163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649148-51D4-BDF9-8307-B925E2151CBC}"/>
                    </a:ext>
                  </a:extLst>
                </p14:cNvPr>
                <p14:cNvContentPartPr/>
                <p14:nvPr/>
              </p14:nvContentPartPr>
              <p14:xfrm>
                <a:off x="9141932" y="904443"/>
                <a:ext cx="52560" cy="11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649148-51D4-BDF9-8307-B925E2151C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33292" y="895443"/>
                  <a:ext cx="70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E6FB61-5EB1-8832-975A-EF1DACBF5B69}"/>
                    </a:ext>
                  </a:extLst>
                </p14:cNvPr>
                <p14:cNvContentPartPr/>
                <p14:nvPr/>
              </p14:nvContentPartPr>
              <p14:xfrm>
                <a:off x="9184412" y="890403"/>
                <a:ext cx="201240" cy="265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E6FB61-5EB1-8832-975A-EF1DACBF5B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75412" y="881763"/>
                  <a:ext cx="218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3B3484-A287-F9F9-5F27-54C2082AFE91}"/>
                    </a:ext>
                  </a:extLst>
                </p14:cNvPr>
                <p14:cNvContentPartPr/>
                <p14:nvPr/>
              </p14:nvContentPartPr>
              <p14:xfrm>
                <a:off x="9339212" y="976083"/>
                <a:ext cx="132480" cy="22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3B3484-A287-F9F9-5F27-54C2082AFE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30572" y="967443"/>
                  <a:ext cx="1501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58EC9A5-8D39-EAE7-E03A-A027717C9EE8}"/>
                  </a:ext>
                </a:extLst>
              </p14:cNvPr>
              <p14:cNvContentPartPr/>
              <p14:nvPr/>
            </p14:nvContentPartPr>
            <p14:xfrm>
              <a:off x="6140252" y="959163"/>
              <a:ext cx="59472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58EC9A5-8D39-EAE7-E03A-A027717C9EE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04252" y="887163"/>
                <a:ext cx="66636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E80A21B-3270-C056-1BAF-5721C2F6C538}"/>
              </a:ext>
            </a:extLst>
          </p:cNvPr>
          <p:cNvGrpSpPr/>
          <p:nvPr/>
        </p:nvGrpSpPr>
        <p:grpSpPr>
          <a:xfrm>
            <a:off x="5045852" y="1361643"/>
            <a:ext cx="1013760" cy="475920"/>
            <a:chOff x="5045852" y="1361643"/>
            <a:chExt cx="10137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A2300A-818C-CBE9-D982-CD4864ACD35B}"/>
                    </a:ext>
                  </a:extLst>
                </p14:cNvPr>
                <p14:cNvContentPartPr/>
                <p14:nvPr/>
              </p14:nvContentPartPr>
              <p14:xfrm>
                <a:off x="5045852" y="1361643"/>
                <a:ext cx="950040" cy="47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A2300A-818C-CBE9-D982-CD4864ACD3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6852" y="1353003"/>
                  <a:ext cx="9676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9C7BC4-0F67-40DE-6E43-F321DC2F8916}"/>
                    </a:ext>
                  </a:extLst>
                </p14:cNvPr>
                <p14:cNvContentPartPr/>
                <p14:nvPr/>
              </p14:nvContentPartPr>
              <p14:xfrm>
                <a:off x="5804372" y="1386843"/>
                <a:ext cx="25524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9C7BC4-0F67-40DE-6E43-F321DC2F89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95732" y="1377843"/>
                  <a:ext cx="2728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449C0D-BF95-E7B7-A18C-9C9665F4EF4C}"/>
              </a:ext>
            </a:extLst>
          </p:cNvPr>
          <p:cNvGrpSpPr/>
          <p:nvPr/>
        </p:nvGrpSpPr>
        <p:grpSpPr>
          <a:xfrm>
            <a:off x="2132732" y="1848723"/>
            <a:ext cx="2873160" cy="587520"/>
            <a:chOff x="2132732" y="1848723"/>
            <a:chExt cx="287316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54D451-5E10-3763-25DB-E60F26A4F43D}"/>
                    </a:ext>
                  </a:extLst>
                </p14:cNvPr>
                <p14:cNvContentPartPr/>
                <p14:nvPr/>
              </p14:nvContentPartPr>
              <p14:xfrm>
                <a:off x="2132732" y="1952763"/>
                <a:ext cx="191520" cy="31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54D451-5E10-3763-25DB-E60F26A4F4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24092" y="1943763"/>
                  <a:ext cx="209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CBB8F8E-1D3B-E943-0592-8E1CBDC504BF}"/>
                    </a:ext>
                  </a:extLst>
                </p14:cNvPr>
                <p14:cNvContentPartPr/>
                <p14:nvPr/>
              </p14:nvContentPartPr>
              <p14:xfrm>
                <a:off x="2315252" y="2070123"/>
                <a:ext cx="1092600" cy="36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CBB8F8E-1D3B-E943-0592-8E1CBDC504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6612" y="2061483"/>
                  <a:ext cx="1110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CDF78E-6BA4-B21F-11CB-081E299D0F4E}"/>
                    </a:ext>
                  </a:extLst>
                </p14:cNvPr>
                <p14:cNvContentPartPr/>
                <p14:nvPr/>
              </p14:nvContentPartPr>
              <p14:xfrm>
                <a:off x="2356292" y="1916763"/>
                <a:ext cx="72000" cy="57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CDF78E-6BA4-B21F-11CB-081E299D0F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7652" y="1907763"/>
                  <a:ext cx="89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C322B61-712C-1152-266F-964B8FF12A79}"/>
                    </a:ext>
                  </a:extLst>
                </p14:cNvPr>
                <p14:cNvContentPartPr/>
                <p14:nvPr/>
              </p14:nvContentPartPr>
              <p14:xfrm>
                <a:off x="3587852" y="1848723"/>
                <a:ext cx="420120" cy="39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C322B61-712C-1152-266F-964B8FF12A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79212" y="1839723"/>
                  <a:ext cx="4377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DF4A85-2D01-98D8-C8AE-60F505356245}"/>
                    </a:ext>
                  </a:extLst>
                </p14:cNvPr>
                <p14:cNvContentPartPr/>
                <p14:nvPr/>
              </p14:nvContentPartPr>
              <p14:xfrm>
                <a:off x="3853172" y="1998843"/>
                <a:ext cx="198000" cy="2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DF4A85-2D01-98D8-C8AE-60F5053562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4172" y="1989843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CB15FD-D3ED-8914-3010-6412A784DDCD}"/>
                    </a:ext>
                  </a:extLst>
                </p14:cNvPr>
                <p14:cNvContentPartPr/>
                <p14:nvPr/>
              </p14:nvContentPartPr>
              <p14:xfrm>
                <a:off x="4214972" y="1902363"/>
                <a:ext cx="790920" cy="349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CB15FD-D3ED-8914-3010-6412A784DD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06332" y="1893723"/>
                  <a:ext cx="80856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5519A63-A313-DC54-3278-297CBAE40599}"/>
                  </a:ext>
                </a:extLst>
              </p14:cNvPr>
              <p14:cNvContentPartPr/>
              <p14:nvPr/>
            </p14:nvContentPartPr>
            <p14:xfrm>
              <a:off x="5209652" y="1821363"/>
              <a:ext cx="1935360" cy="590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5519A63-A313-DC54-3278-297CBAE405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01012" y="1812363"/>
                <a:ext cx="1953000" cy="60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4A15291-6122-3BE9-566F-7839BF5AFE45}"/>
              </a:ext>
            </a:extLst>
          </p:cNvPr>
          <p:cNvGrpSpPr/>
          <p:nvPr/>
        </p:nvGrpSpPr>
        <p:grpSpPr>
          <a:xfrm>
            <a:off x="2144252" y="2445603"/>
            <a:ext cx="3012120" cy="537840"/>
            <a:chOff x="2144252" y="2445603"/>
            <a:chExt cx="30121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97C6D7-3885-9611-E5DE-59DED2140B44}"/>
                    </a:ext>
                  </a:extLst>
                </p14:cNvPr>
                <p14:cNvContentPartPr/>
                <p14:nvPr/>
              </p14:nvContentPartPr>
              <p14:xfrm>
                <a:off x="2144252" y="2517963"/>
                <a:ext cx="507960" cy="31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97C6D7-3885-9611-E5DE-59DED2140B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5252" y="2509323"/>
                  <a:ext cx="525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58BD5C-0A2F-7FE2-E416-CE2CB79C5B64}"/>
                    </a:ext>
                  </a:extLst>
                </p14:cNvPr>
                <p14:cNvContentPartPr/>
                <p14:nvPr/>
              </p14:nvContentPartPr>
              <p14:xfrm>
                <a:off x="2483732" y="2619123"/>
                <a:ext cx="203400" cy="3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58BD5C-0A2F-7FE2-E416-CE2CB79C5B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74732" y="2610483"/>
                  <a:ext cx="22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29CEDD-D0BD-A7A8-E04D-EF9B142DB8B2}"/>
                    </a:ext>
                  </a:extLst>
                </p14:cNvPr>
                <p14:cNvContentPartPr/>
                <p14:nvPr/>
              </p14:nvContentPartPr>
              <p14:xfrm>
                <a:off x="2885492" y="2445603"/>
                <a:ext cx="953280" cy="51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29CEDD-D0BD-A7A8-E04D-EF9B142DB8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76492" y="2436963"/>
                  <a:ext cx="97092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C17095-2AA1-BC8E-132A-518F8FE0C009}"/>
                    </a:ext>
                  </a:extLst>
                </p14:cNvPr>
                <p14:cNvContentPartPr/>
                <p14:nvPr/>
              </p14:nvContentPartPr>
              <p14:xfrm>
                <a:off x="3391652" y="2538483"/>
                <a:ext cx="322200" cy="37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C17095-2AA1-BC8E-132A-518F8FE0C0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83012" y="2529483"/>
                  <a:ext cx="33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C0D728F-B785-B693-891D-8BD37490DC2B}"/>
                    </a:ext>
                  </a:extLst>
                </p14:cNvPr>
                <p14:cNvContentPartPr/>
                <p14:nvPr/>
              </p14:nvContentPartPr>
              <p14:xfrm>
                <a:off x="3987452" y="2590683"/>
                <a:ext cx="1168920" cy="39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C0D728F-B785-B693-891D-8BD37490DC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78812" y="2581683"/>
                  <a:ext cx="11865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A9AEF3-0B30-72BE-8214-196EC930D001}"/>
                    </a:ext>
                  </a:extLst>
                </p14:cNvPr>
                <p14:cNvContentPartPr/>
                <p14:nvPr/>
              </p14:nvContentPartPr>
              <p14:xfrm>
                <a:off x="3996812" y="2815683"/>
                <a:ext cx="787320" cy="49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A9AEF3-0B30-72BE-8214-196EC930D0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87812" y="2806683"/>
                  <a:ext cx="80496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D24996F-516E-EC79-00D8-F2C099D591B8}"/>
                  </a:ext>
                </a:extLst>
              </p14:cNvPr>
              <p14:cNvContentPartPr/>
              <p14:nvPr/>
            </p14:nvContentPartPr>
            <p14:xfrm>
              <a:off x="5517092" y="2496723"/>
              <a:ext cx="97920" cy="282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D24996F-516E-EC79-00D8-F2C099D591B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08092" y="2488083"/>
                <a:ext cx="11556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B8758F5-7225-7BC8-3E7F-E6EFC91F17E4}"/>
              </a:ext>
            </a:extLst>
          </p:cNvPr>
          <p:cNvGrpSpPr/>
          <p:nvPr/>
        </p:nvGrpSpPr>
        <p:grpSpPr>
          <a:xfrm>
            <a:off x="5717612" y="2531643"/>
            <a:ext cx="1355400" cy="257760"/>
            <a:chOff x="5717612" y="2531643"/>
            <a:chExt cx="13554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C965182-6294-2B9E-6D9E-E6B1E0869A93}"/>
                    </a:ext>
                  </a:extLst>
                </p14:cNvPr>
                <p14:cNvContentPartPr/>
                <p14:nvPr/>
              </p14:nvContentPartPr>
              <p14:xfrm>
                <a:off x="5717612" y="2646123"/>
                <a:ext cx="218880" cy="143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C965182-6294-2B9E-6D9E-E6B1E0869A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08972" y="2637483"/>
                  <a:ext cx="23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CF9C33-C9DC-4500-397E-40437F576E0A}"/>
                    </a:ext>
                  </a:extLst>
                </p14:cNvPr>
                <p14:cNvContentPartPr/>
                <p14:nvPr/>
              </p14:nvContentPartPr>
              <p14:xfrm>
                <a:off x="6032252" y="2531643"/>
                <a:ext cx="92520" cy="87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CF9C33-C9DC-4500-397E-40437F576E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23612" y="2523003"/>
                  <a:ext cx="110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DC94E6-669C-4364-5059-EB912333B366}"/>
                    </a:ext>
                  </a:extLst>
                </p14:cNvPr>
                <p14:cNvContentPartPr/>
                <p14:nvPr/>
              </p14:nvContentPartPr>
              <p14:xfrm>
                <a:off x="6259412" y="2576283"/>
                <a:ext cx="414000" cy="16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DC94E6-669C-4364-5059-EB912333B3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50772" y="2567643"/>
                  <a:ext cx="431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BC57FE-92C1-1AD8-5560-5AC0FCC46DA7}"/>
                    </a:ext>
                  </a:extLst>
                </p14:cNvPr>
                <p14:cNvContentPartPr/>
                <p14:nvPr/>
              </p14:nvContentPartPr>
              <p14:xfrm>
                <a:off x="6859532" y="2574123"/>
                <a:ext cx="213480" cy="19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BC57FE-92C1-1AD8-5560-5AC0FCC46D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0892" y="2565483"/>
                  <a:ext cx="2311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6C0297C-476E-CAED-D607-F985FF089906}"/>
              </a:ext>
            </a:extLst>
          </p:cNvPr>
          <p:cNvGrpSpPr/>
          <p:nvPr/>
        </p:nvGrpSpPr>
        <p:grpSpPr>
          <a:xfrm>
            <a:off x="880652" y="3206643"/>
            <a:ext cx="2182680" cy="615600"/>
            <a:chOff x="880652" y="3206643"/>
            <a:chExt cx="218268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3F5D56-8176-2F7F-30AA-A9989F99344C}"/>
                    </a:ext>
                  </a:extLst>
                </p14:cNvPr>
                <p14:cNvContentPartPr/>
                <p14:nvPr/>
              </p14:nvContentPartPr>
              <p14:xfrm>
                <a:off x="960572" y="3294843"/>
                <a:ext cx="72360" cy="24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3F5D56-8176-2F7F-30AA-A9989F99344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572" y="3285843"/>
                  <a:ext cx="90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21D528-0BC1-BA59-0E47-7FBB66BC206E}"/>
                    </a:ext>
                  </a:extLst>
                </p14:cNvPr>
                <p14:cNvContentPartPr/>
                <p14:nvPr/>
              </p14:nvContentPartPr>
              <p14:xfrm>
                <a:off x="880652" y="3273963"/>
                <a:ext cx="352800" cy="3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21D528-0BC1-BA59-0E47-7FBB66BC20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2012" y="3264963"/>
                  <a:ext cx="370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28E74D-486F-7CB3-A9AA-A92C13ABE4BA}"/>
                    </a:ext>
                  </a:extLst>
                </p14:cNvPr>
                <p14:cNvContentPartPr/>
                <p14:nvPr/>
              </p14:nvContentPartPr>
              <p14:xfrm>
                <a:off x="1122212" y="3206643"/>
                <a:ext cx="651240" cy="378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28E74D-486F-7CB3-A9AA-A92C13ABE4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212" y="3197643"/>
                  <a:ext cx="668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A028976-1BCE-BEDB-2783-C02278B5696F}"/>
                    </a:ext>
                  </a:extLst>
                </p14:cNvPr>
                <p14:cNvContentPartPr/>
                <p14:nvPr/>
              </p14:nvContentPartPr>
              <p14:xfrm>
                <a:off x="1215812" y="3320403"/>
                <a:ext cx="311760" cy="3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A028976-1BCE-BEDB-2783-C02278B569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06812" y="3311403"/>
                  <a:ext cx="32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8DA328-0BA4-5679-A544-20DE0A353124}"/>
                    </a:ext>
                  </a:extLst>
                </p14:cNvPr>
                <p14:cNvContentPartPr/>
                <p14:nvPr/>
              </p14:nvContentPartPr>
              <p14:xfrm>
                <a:off x="1922852" y="3424803"/>
                <a:ext cx="1140480" cy="39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8DA328-0BA4-5679-A544-20DE0A3531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13852" y="3416163"/>
                  <a:ext cx="115812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028421-BBCE-B5CD-B334-B8E8E305E392}"/>
              </a:ext>
            </a:extLst>
          </p:cNvPr>
          <p:cNvGrpSpPr/>
          <p:nvPr/>
        </p:nvGrpSpPr>
        <p:grpSpPr>
          <a:xfrm>
            <a:off x="3299492" y="3077043"/>
            <a:ext cx="2963880" cy="606960"/>
            <a:chOff x="3299492" y="3077043"/>
            <a:chExt cx="29638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CEC98E-D7B8-B798-4E2E-0CA123C6D33A}"/>
                    </a:ext>
                  </a:extLst>
                </p14:cNvPr>
                <p14:cNvContentPartPr/>
                <p14:nvPr/>
              </p14:nvContentPartPr>
              <p14:xfrm>
                <a:off x="3299492" y="3240843"/>
                <a:ext cx="681840" cy="33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CEC98E-D7B8-B798-4E2E-0CA123C6D3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90852" y="3232203"/>
                  <a:ext cx="699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7735CA-8FE1-3AD2-DDDF-E40E949CB4C5}"/>
                    </a:ext>
                  </a:extLst>
                </p14:cNvPr>
                <p14:cNvContentPartPr/>
                <p14:nvPr/>
              </p14:nvContentPartPr>
              <p14:xfrm>
                <a:off x="4182572" y="3194403"/>
                <a:ext cx="426600" cy="337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7735CA-8FE1-3AD2-DDDF-E40E949CB4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73572" y="3185403"/>
                  <a:ext cx="444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5CFB07-83C7-1561-2455-B672BE6E381E}"/>
                    </a:ext>
                  </a:extLst>
                </p14:cNvPr>
                <p14:cNvContentPartPr/>
                <p14:nvPr/>
              </p14:nvContentPartPr>
              <p14:xfrm>
                <a:off x="4209932" y="3298443"/>
                <a:ext cx="349920" cy="2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5CFB07-83C7-1561-2455-B672BE6E38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00932" y="3289443"/>
                  <a:ext cx="367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DAD706-03B0-D362-FDDA-49E4A3CA9E2C}"/>
                    </a:ext>
                  </a:extLst>
                </p14:cNvPr>
                <p14:cNvContentPartPr/>
                <p14:nvPr/>
              </p14:nvContentPartPr>
              <p14:xfrm>
                <a:off x="4779812" y="3077043"/>
                <a:ext cx="1483560" cy="60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DAD706-03B0-D362-FDDA-49E4A3CA9E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71172" y="3068043"/>
                  <a:ext cx="15012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713F4AD-1B4A-3F15-9AFF-7687FE64A764}"/>
                    </a:ext>
                  </a:extLst>
                </p14:cNvPr>
                <p14:cNvContentPartPr/>
                <p14:nvPr/>
              </p14:nvContentPartPr>
              <p14:xfrm>
                <a:off x="5375612" y="3212403"/>
                <a:ext cx="372240" cy="4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713F4AD-1B4A-3F15-9AFF-7687FE64A7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66612" y="3203763"/>
                  <a:ext cx="3898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DF971C3-9342-0BCB-BB00-08132CACBD50}"/>
                  </a:ext>
                </a:extLst>
              </p14:cNvPr>
              <p14:cNvContentPartPr/>
              <p14:nvPr/>
            </p14:nvContentPartPr>
            <p14:xfrm>
              <a:off x="6548852" y="3186123"/>
              <a:ext cx="242640" cy="384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DF971C3-9342-0BCB-BB00-08132CACBD5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39852" y="3177123"/>
                <a:ext cx="26028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CCEAE16-562F-0F5D-C0ED-6CD25FCC4F2D}"/>
              </a:ext>
            </a:extLst>
          </p:cNvPr>
          <p:cNvGrpSpPr/>
          <p:nvPr/>
        </p:nvGrpSpPr>
        <p:grpSpPr>
          <a:xfrm>
            <a:off x="6975812" y="3082803"/>
            <a:ext cx="2540880" cy="569880"/>
            <a:chOff x="6975812" y="3082803"/>
            <a:chExt cx="25408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90F3D0-A795-05A8-CD5F-A80DCE12888B}"/>
                    </a:ext>
                  </a:extLst>
                </p14:cNvPr>
                <p14:cNvContentPartPr/>
                <p14:nvPr/>
              </p14:nvContentPartPr>
              <p14:xfrm>
                <a:off x="6975812" y="3082803"/>
                <a:ext cx="1667880" cy="569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90F3D0-A795-05A8-CD5F-A80DCE1288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66812" y="3073803"/>
                  <a:ext cx="16855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695949-070C-2562-6F7E-4E2A477D5CF1}"/>
                    </a:ext>
                  </a:extLst>
                </p14:cNvPr>
                <p14:cNvContentPartPr/>
                <p14:nvPr/>
              </p14:nvContentPartPr>
              <p14:xfrm>
                <a:off x="8865092" y="3180363"/>
                <a:ext cx="371880" cy="228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695949-070C-2562-6F7E-4E2A477D5C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56092" y="3171363"/>
                  <a:ext cx="389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2EE114-BB31-577F-CAA5-8595B056E347}"/>
                    </a:ext>
                  </a:extLst>
                </p14:cNvPr>
                <p14:cNvContentPartPr/>
                <p14:nvPr/>
              </p14:nvContentPartPr>
              <p14:xfrm>
                <a:off x="9381332" y="3099363"/>
                <a:ext cx="135360" cy="9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2EE114-BB31-577F-CAA5-8595B056E3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72692" y="3090723"/>
                  <a:ext cx="1530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F2D687C-7A60-A9EC-F694-93CFDC016417}"/>
              </a:ext>
            </a:extLst>
          </p:cNvPr>
          <p:cNvGrpSpPr/>
          <p:nvPr/>
        </p:nvGrpSpPr>
        <p:grpSpPr>
          <a:xfrm>
            <a:off x="899372" y="3700923"/>
            <a:ext cx="4638240" cy="554400"/>
            <a:chOff x="899372" y="3700923"/>
            <a:chExt cx="46382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8C6396-7B93-A119-8DCA-65FEC7A18082}"/>
                    </a:ext>
                  </a:extLst>
                </p14:cNvPr>
                <p14:cNvContentPartPr/>
                <p14:nvPr/>
              </p14:nvContentPartPr>
              <p14:xfrm>
                <a:off x="899372" y="3892803"/>
                <a:ext cx="719640" cy="36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8C6396-7B93-A119-8DCA-65FEC7A180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0372" y="3883803"/>
                  <a:ext cx="737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FAF2E5-0957-2A47-C1FF-332A49E7BF07}"/>
                    </a:ext>
                  </a:extLst>
                </p14:cNvPr>
                <p14:cNvContentPartPr/>
                <p14:nvPr/>
              </p14:nvContentPartPr>
              <p14:xfrm>
                <a:off x="1919972" y="3833763"/>
                <a:ext cx="704880" cy="28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FAF2E5-0957-2A47-C1FF-332A49E7BF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11332" y="3824763"/>
                  <a:ext cx="72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184107-F255-3103-EA3E-FE1BE73EF3B5}"/>
                    </a:ext>
                  </a:extLst>
                </p14:cNvPr>
                <p14:cNvContentPartPr/>
                <p14:nvPr/>
              </p14:nvContentPartPr>
              <p14:xfrm>
                <a:off x="2389412" y="3864363"/>
                <a:ext cx="264600" cy="113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184107-F255-3103-EA3E-FE1BE73EF3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80412" y="3855723"/>
                  <a:ext cx="28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01C1F5-2319-FC21-ECB6-F7AAAA048654}"/>
                    </a:ext>
                  </a:extLst>
                </p14:cNvPr>
                <p14:cNvContentPartPr/>
                <p14:nvPr/>
              </p14:nvContentPartPr>
              <p14:xfrm>
                <a:off x="2795492" y="3700923"/>
                <a:ext cx="1224000" cy="53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01C1F5-2319-FC21-ECB6-F7AAAA0486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86852" y="3691923"/>
                  <a:ext cx="12416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C60B8D-AF31-61BE-3008-21172DE03CDE}"/>
                    </a:ext>
                  </a:extLst>
                </p14:cNvPr>
                <p14:cNvContentPartPr/>
                <p14:nvPr/>
              </p14:nvContentPartPr>
              <p14:xfrm>
                <a:off x="3699452" y="3851763"/>
                <a:ext cx="216720" cy="22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C60B8D-AF31-61BE-3008-21172DE03C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90452" y="3842763"/>
                  <a:ext cx="234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14FEBA-2514-866B-5A77-3B096066D4A8}"/>
                    </a:ext>
                  </a:extLst>
                </p14:cNvPr>
                <p14:cNvContentPartPr/>
                <p14:nvPr/>
              </p14:nvContentPartPr>
              <p14:xfrm>
                <a:off x="4303172" y="3740163"/>
                <a:ext cx="204120" cy="32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14FEBA-2514-866B-5A77-3B096066D4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94532" y="3731523"/>
                  <a:ext cx="221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867556-0B33-7812-E124-9789A542049A}"/>
                    </a:ext>
                  </a:extLst>
                </p14:cNvPr>
                <p14:cNvContentPartPr/>
                <p14:nvPr/>
              </p14:nvContentPartPr>
              <p14:xfrm>
                <a:off x="4541852" y="3947883"/>
                <a:ext cx="136800" cy="126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867556-0B33-7812-E124-9789A54204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33212" y="3938883"/>
                  <a:ext cx="154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326EE0-5314-45EB-11F7-00A3CB545F05}"/>
                    </a:ext>
                  </a:extLst>
                </p14:cNvPr>
                <p14:cNvContentPartPr/>
                <p14:nvPr/>
              </p14:nvContentPartPr>
              <p14:xfrm>
                <a:off x="4530692" y="3921243"/>
                <a:ext cx="246240" cy="227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326EE0-5314-45EB-11F7-00A3CB545F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22052" y="3912243"/>
                  <a:ext cx="263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C2813A-606E-1FF9-9380-3E2C1CB6D8D7}"/>
                    </a:ext>
                  </a:extLst>
                </p14:cNvPr>
                <p14:cNvContentPartPr/>
                <p14:nvPr/>
              </p14:nvContentPartPr>
              <p14:xfrm>
                <a:off x="5088332" y="3889563"/>
                <a:ext cx="449280" cy="20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C2813A-606E-1FF9-9380-3E2C1CB6D8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79692" y="3880923"/>
                  <a:ext cx="466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664031-ECAD-610E-35D9-460092D708E5}"/>
                    </a:ext>
                  </a:extLst>
                </p14:cNvPr>
                <p14:cNvContentPartPr/>
                <p14:nvPr/>
              </p14:nvContentPartPr>
              <p14:xfrm>
                <a:off x="5316932" y="3770763"/>
                <a:ext cx="14400" cy="1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664031-ECAD-610E-35D9-460092D708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08292" y="3762123"/>
                  <a:ext cx="320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8DDB79E-4B27-702D-115C-007FBF8DC644}"/>
                  </a:ext>
                </a:extLst>
              </p14:cNvPr>
              <p14:cNvContentPartPr/>
              <p14:nvPr/>
            </p14:nvContentPartPr>
            <p14:xfrm>
              <a:off x="473958" y="4572123"/>
              <a:ext cx="171360" cy="418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8DDB79E-4B27-702D-115C-007FBF8DC64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65318" y="4563123"/>
                <a:ext cx="1890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1170169-B0C3-B46E-5700-C10E59F0B6D3}"/>
                  </a:ext>
                </a:extLst>
              </p14:cNvPr>
              <p14:cNvContentPartPr/>
              <p14:nvPr/>
            </p14:nvContentPartPr>
            <p14:xfrm>
              <a:off x="603558" y="4730163"/>
              <a:ext cx="930600" cy="38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1170169-B0C3-B46E-5700-C10E59F0B6D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4558" y="4721163"/>
                <a:ext cx="948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FE06563-4FF8-AB44-5ABA-9AB97238A880}"/>
                  </a:ext>
                </a:extLst>
              </p14:cNvPr>
              <p14:cNvContentPartPr/>
              <p14:nvPr/>
            </p14:nvContentPartPr>
            <p14:xfrm>
              <a:off x="1660158" y="4779483"/>
              <a:ext cx="543600" cy="254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FE06563-4FF8-AB44-5ABA-9AB97238A88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651518" y="4770483"/>
                <a:ext cx="5612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4DD5E47-3FE7-C3ED-2503-3F34FF6FE84F}"/>
                  </a:ext>
                </a:extLst>
              </p14:cNvPr>
              <p14:cNvContentPartPr/>
              <p14:nvPr/>
            </p14:nvContentPartPr>
            <p14:xfrm>
              <a:off x="3864798" y="4514523"/>
              <a:ext cx="143640" cy="591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4DD5E47-3FE7-C3ED-2503-3F34FF6FE84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55798" y="4505883"/>
                <a:ext cx="161280" cy="60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0CDFEA4-4B3A-5E56-558B-EA07E20AFC2F}"/>
              </a:ext>
            </a:extLst>
          </p:cNvPr>
          <p:cNvGrpSpPr/>
          <p:nvPr/>
        </p:nvGrpSpPr>
        <p:grpSpPr>
          <a:xfrm>
            <a:off x="2229678" y="4450083"/>
            <a:ext cx="4055400" cy="888840"/>
            <a:chOff x="2229678" y="4450083"/>
            <a:chExt cx="4055400" cy="88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A04CD1A-57CA-C44A-4993-8F65A4643071}"/>
                    </a:ext>
                  </a:extLst>
                </p14:cNvPr>
                <p14:cNvContentPartPr/>
                <p14:nvPr/>
              </p14:nvContentPartPr>
              <p14:xfrm>
                <a:off x="6063318" y="4472763"/>
                <a:ext cx="221760" cy="678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A04CD1A-57CA-C44A-4993-8F65A46430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54678" y="4463763"/>
                  <a:ext cx="2394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4C52CB-9BBA-32D3-57AF-A312797BFE8F}"/>
                    </a:ext>
                  </a:extLst>
                </p14:cNvPr>
                <p14:cNvContentPartPr/>
                <p14:nvPr/>
              </p14:nvContentPartPr>
              <p14:xfrm>
                <a:off x="2229678" y="4525683"/>
                <a:ext cx="1027440" cy="555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4C52CB-9BBA-32D3-57AF-A312797BFE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20678" y="4517043"/>
                  <a:ext cx="10450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302127-5CFF-6685-0A41-BC672C4A544B}"/>
                    </a:ext>
                  </a:extLst>
                </p14:cNvPr>
                <p14:cNvContentPartPr/>
                <p14:nvPr/>
              </p14:nvContentPartPr>
              <p14:xfrm>
                <a:off x="2718198" y="4683003"/>
                <a:ext cx="375840" cy="25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302127-5CFF-6685-0A41-BC672C4A54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09198" y="4674363"/>
                  <a:ext cx="39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FD0EAA-FBFD-5667-8D3F-BB47A8E477AA}"/>
                    </a:ext>
                  </a:extLst>
                </p14:cNvPr>
                <p14:cNvContentPartPr/>
                <p14:nvPr/>
              </p14:nvContentPartPr>
              <p14:xfrm>
                <a:off x="3172518" y="4499043"/>
                <a:ext cx="169920" cy="622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FD0EAA-FBFD-5667-8D3F-BB47A8E477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63518" y="4490403"/>
                  <a:ext cx="18756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CE9146-5B06-012E-44A9-4378B5E771E5}"/>
                    </a:ext>
                  </a:extLst>
                </p14:cNvPr>
                <p14:cNvContentPartPr/>
                <p14:nvPr/>
              </p14:nvContentPartPr>
              <p14:xfrm>
                <a:off x="3518838" y="4683723"/>
                <a:ext cx="185040" cy="20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CE9146-5B06-012E-44A9-4378B5E771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10198" y="4674723"/>
                  <a:ext cx="202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777FF8-4DAA-E6C4-1777-09879D356244}"/>
                    </a:ext>
                  </a:extLst>
                </p14:cNvPr>
                <p14:cNvContentPartPr/>
                <p14:nvPr/>
              </p14:nvContentPartPr>
              <p14:xfrm>
                <a:off x="3549798" y="4694883"/>
                <a:ext cx="111960" cy="201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777FF8-4DAA-E6C4-1777-09879D3562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41158" y="4686243"/>
                  <a:ext cx="129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7BAE56-2425-978F-8B6C-EB014F09E2B5}"/>
                    </a:ext>
                  </a:extLst>
                </p14:cNvPr>
                <p14:cNvContentPartPr/>
                <p14:nvPr/>
              </p14:nvContentPartPr>
              <p14:xfrm>
                <a:off x="3483918" y="4748523"/>
                <a:ext cx="276480" cy="7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7BAE56-2425-978F-8B6C-EB014F09E2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75278" y="4739883"/>
                  <a:ext cx="29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0E2567-9AAD-7FB2-7F3F-B3B5FAB5D1C8}"/>
                    </a:ext>
                  </a:extLst>
                </p14:cNvPr>
                <p14:cNvContentPartPr/>
                <p14:nvPr/>
              </p14:nvContentPartPr>
              <p14:xfrm>
                <a:off x="3613158" y="4684083"/>
                <a:ext cx="19440" cy="241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0E2567-9AAD-7FB2-7F3F-B3B5FAB5D1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04518" y="4675083"/>
                  <a:ext cx="37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5AEA7B-1E60-C9FA-BC9A-6CCD549AAF27}"/>
                    </a:ext>
                  </a:extLst>
                </p14:cNvPr>
                <p14:cNvContentPartPr/>
                <p14:nvPr/>
              </p14:nvContentPartPr>
              <p14:xfrm>
                <a:off x="4149558" y="4499043"/>
                <a:ext cx="74160" cy="20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5AEA7B-1E60-C9FA-BC9A-6CCD549AAF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40558" y="4490403"/>
                  <a:ext cx="91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AB2090-C5BA-83E6-8879-960CA733F9AB}"/>
                    </a:ext>
                  </a:extLst>
                </p14:cNvPr>
                <p14:cNvContentPartPr/>
                <p14:nvPr/>
              </p14:nvContentPartPr>
              <p14:xfrm>
                <a:off x="4218678" y="4460163"/>
                <a:ext cx="102960" cy="22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AB2090-C5BA-83E6-8879-960CA733F9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10038" y="4451163"/>
                  <a:ext cx="120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26B471-82B7-FFD1-56D2-ED0A7B104C76}"/>
                    </a:ext>
                  </a:extLst>
                </p14:cNvPr>
                <p14:cNvContentPartPr/>
                <p14:nvPr/>
              </p14:nvContentPartPr>
              <p14:xfrm>
                <a:off x="4087998" y="4510203"/>
                <a:ext cx="280080" cy="104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26B471-82B7-FFD1-56D2-ED0A7B104C7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79358" y="4501203"/>
                  <a:ext cx="297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E3A594-89C4-6FF9-1135-BDBEDFE4A3B1}"/>
                    </a:ext>
                  </a:extLst>
                </p14:cNvPr>
                <p14:cNvContentPartPr/>
                <p14:nvPr/>
              </p14:nvContentPartPr>
              <p14:xfrm>
                <a:off x="4048398" y="4614243"/>
                <a:ext cx="300240" cy="53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E3A594-89C4-6FF9-1135-BDBEDFE4A3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39398" y="4605243"/>
                  <a:ext cx="317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1F98BA-A783-D225-5D76-96412B1A895C}"/>
                    </a:ext>
                  </a:extLst>
                </p14:cNvPr>
                <p14:cNvContentPartPr/>
                <p14:nvPr/>
              </p14:nvContentPartPr>
              <p14:xfrm>
                <a:off x="4276998" y="4450083"/>
                <a:ext cx="1034280" cy="37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1F98BA-A783-D225-5D76-96412B1A89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8358" y="4441083"/>
                  <a:ext cx="10519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3A8D00-CE9B-425A-CB8A-75997A7EF0E4}"/>
                    </a:ext>
                  </a:extLst>
                </p14:cNvPr>
                <p14:cNvContentPartPr/>
                <p14:nvPr/>
              </p14:nvContentPartPr>
              <p14:xfrm>
                <a:off x="5249718" y="4555203"/>
                <a:ext cx="2376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3A8D00-CE9B-425A-CB8A-75997A7EF0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40718" y="4546563"/>
                  <a:ext cx="4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6C87C0-3B13-22D9-3E97-A4814E36E06A}"/>
                    </a:ext>
                  </a:extLst>
                </p14:cNvPr>
                <p14:cNvContentPartPr/>
                <p14:nvPr/>
              </p14:nvContentPartPr>
              <p14:xfrm>
                <a:off x="4171878" y="4893603"/>
                <a:ext cx="1125000" cy="3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6C87C0-3B13-22D9-3E97-A4814E36E06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62878" y="4884603"/>
                  <a:ext cx="1142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0B49E5-B1C0-0866-223C-2E6B3B5186D9}"/>
                    </a:ext>
                  </a:extLst>
                </p14:cNvPr>
                <p14:cNvContentPartPr/>
                <p14:nvPr/>
              </p14:nvContentPartPr>
              <p14:xfrm>
                <a:off x="4359798" y="5027883"/>
                <a:ext cx="175320" cy="156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0B49E5-B1C0-0866-223C-2E6B3B5186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51158" y="5019243"/>
                  <a:ext cx="192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770A789-F3B7-0480-D037-EA44F71CF3A2}"/>
                    </a:ext>
                  </a:extLst>
                </p14:cNvPr>
                <p14:cNvContentPartPr/>
                <p14:nvPr/>
              </p14:nvContentPartPr>
              <p14:xfrm>
                <a:off x="4592358" y="5089083"/>
                <a:ext cx="302040" cy="11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770A789-F3B7-0480-D037-EA44F71CF3A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83358" y="5080443"/>
                  <a:ext cx="31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EA01407-C537-0216-3483-4BF4D30C71D2}"/>
                    </a:ext>
                  </a:extLst>
                </p14:cNvPr>
                <p14:cNvContentPartPr/>
                <p14:nvPr/>
              </p14:nvContentPartPr>
              <p14:xfrm>
                <a:off x="4989078" y="4962363"/>
                <a:ext cx="150120" cy="181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EA01407-C537-0216-3483-4BF4D30C71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80438" y="4953723"/>
                  <a:ext cx="167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C34AF17-5E17-A89B-A605-3F52ACD484AC}"/>
                    </a:ext>
                  </a:extLst>
                </p14:cNvPr>
                <p14:cNvContentPartPr/>
                <p14:nvPr/>
              </p14:nvContentPartPr>
              <p14:xfrm>
                <a:off x="5303718" y="4458003"/>
                <a:ext cx="211680" cy="88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C34AF17-5E17-A89B-A605-3F52ACD484A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95078" y="4449003"/>
                  <a:ext cx="22932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D63337-B0F9-55DD-4CC1-87F2AF03F4B7}"/>
                    </a:ext>
                  </a:extLst>
                </p14:cNvPr>
                <p14:cNvContentPartPr/>
                <p14:nvPr/>
              </p14:nvContentPartPr>
              <p14:xfrm>
                <a:off x="5748678" y="4731963"/>
                <a:ext cx="177480" cy="19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D63337-B0F9-55DD-4CC1-87F2AF03F4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40038" y="4722963"/>
                  <a:ext cx="19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C470B03-44A6-3FE3-7661-363500487BF2}"/>
                    </a:ext>
                  </a:extLst>
                </p14:cNvPr>
                <p14:cNvContentPartPr/>
                <p14:nvPr/>
              </p14:nvContentPartPr>
              <p14:xfrm>
                <a:off x="5736438" y="4788123"/>
                <a:ext cx="165600" cy="13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C470B03-44A6-3FE3-7661-363500487BF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27438" y="4779123"/>
                  <a:ext cx="183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929348-A7E0-D28D-7960-72404C43BD51}"/>
                    </a:ext>
                  </a:extLst>
                </p14:cNvPr>
                <p14:cNvContentPartPr/>
                <p14:nvPr/>
              </p14:nvContentPartPr>
              <p14:xfrm>
                <a:off x="5697558" y="4844643"/>
                <a:ext cx="311760" cy="44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929348-A7E0-D28D-7960-72404C43BD5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88558" y="4835643"/>
                  <a:ext cx="329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0F7A38-78EB-D4B4-B969-BB1AEC7C3F11}"/>
                    </a:ext>
                  </a:extLst>
                </p14:cNvPr>
                <p14:cNvContentPartPr/>
                <p14:nvPr/>
              </p14:nvContentPartPr>
              <p14:xfrm>
                <a:off x="5808438" y="4720083"/>
                <a:ext cx="7200" cy="22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0F7A38-78EB-D4B4-B969-BB1AEC7C3F1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99438" y="4711443"/>
                  <a:ext cx="2484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A9CE1CD-CCF8-20D7-EFD0-5AEB2AB65EBF}"/>
                  </a:ext>
                </a:extLst>
              </p14:cNvPr>
              <p14:cNvContentPartPr/>
              <p14:nvPr/>
            </p14:nvContentPartPr>
            <p14:xfrm>
              <a:off x="6244758" y="4725843"/>
              <a:ext cx="606240" cy="1868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A9CE1CD-CCF8-20D7-EFD0-5AEB2AB65EB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235758" y="4716843"/>
                <a:ext cx="623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D007D71-CEFA-EA45-EDC0-65D97EEC97B1}"/>
                  </a:ext>
                </a:extLst>
              </p14:cNvPr>
              <p14:cNvContentPartPr/>
              <p14:nvPr/>
            </p14:nvContentPartPr>
            <p14:xfrm>
              <a:off x="7042878" y="4586523"/>
              <a:ext cx="1125720" cy="329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D007D71-CEFA-EA45-EDC0-65D97EEC97B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34238" y="4577523"/>
                <a:ext cx="11433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758D546-2D40-CFC9-6162-0B522BAFD54D}"/>
                  </a:ext>
                </a:extLst>
              </p14:cNvPr>
              <p14:cNvContentPartPr/>
              <p14:nvPr/>
            </p14:nvContentPartPr>
            <p14:xfrm>
              <a:off x="7906518" y="4732323"/>
              <a:ext cx="17640" cy="144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758D546-2D40-CFC9-6162-0B522BAFD54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897518" y="4723683"/>
                <a:ext cx="3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1878516-A4CC-C8C4-14BA-BA007A72EE46}"/>
                  </a:ext>
                </a:extLst>
              </p14:cNvPr>
              <p14:cNvContentPartPr/>
              <p14:nvPr/>
            </p14:nvContentPartPr>
            <p14:xfrm>
              <a:off x="7581438" y="4706043"/>
              <a:ext cx="292320" cy="270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1878516-A4CC-C8C4-14BA-BA007A72EE4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572438" y="4697043"/>
                <a:ext cx="309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C2022E1-9C21-6327-DD77-48D7963569A6}"/>
                  </a:ext>
                </a:extLst>
              </p14:cNvPr>
              <p14:cNvContentPartPr/>
              <p14:nvPr/>
            </p14:nvContentPartPr>
            <p14:xfrm>
              <a:off x="8324478" y="4609923"/>
              <a:ext cx="372960" cy="348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C2022E1-9C21-6327-DD77-48D7963569A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315838" y="4601283"/>
                <a:ext cx="3906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9400CCB-D3A5-C137-3E55-DF453EE5888A}"/>
                  </a:ext>
                </a:extLst>
              </p14:cNvPr>
              <p14:cNvContentPartPr/>
              <p14:nvPr/>
            </p14:nvContentPartPr>
            <p14:xfrm>
              <a:off x="8649558" y="4588683"/>
              <a:ext cx="26280" cy="53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9400CCB-D3A5-C137-3E55-DF453EE5888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640918" y="4580043"/>
                <a:ext cx="43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7E99877-A9EC-A53A-D513-C8E54D6944F8}"/>
                  </a:ext>
                </a:extLst>
              </p14:cNvPr>
              <p14:cNvContentPartPr/>
              <p14:nvPr/>
            </p14:nvContentPartPr>
            <p14:xfrm>
              <a:off x="8747838" y="4620723"/>
              <a:ext cx="150480" cy="280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7E99877-A9EC-A53A-D513-C8E54D6944F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738838" y="4611723"/>
                <a:ext cx="1681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38F2AF5-0357-538F-28BD-24EBFC183544}"/>
                  </a:ext>
                </a:extLst>
              </p14:cNvPr>
              <p14:cNvContentPartPr/>
              <p14:nvPr/>
            </p14:nvContentPartPr>
            <p14:xfrm>
              <a:off x="8891838" y="4692363"/>
              <a:ext cx="245880" cy="1882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38F2AF5-0357-538F-28BD-24EBFC18354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83198" y="4683363"/>
                <a:ext cx="26352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17B3DC3-889D-3409-0DB8-FFD227C3198E}"/>
              </a:ext>
            </a:extLst>
          </p:cNvPr>
          <p:cNvGrpSpPr/>
          <p:nvPr/>
        </p:nvGrpSpPr>
        <p:grpSpPr>
          <a:xfrm>
            <a:off x="9223758" y="4544403"/>
            <a:ext cx="2136134" cy="534240"/>
            <a:chOff x="9223758" y="4544403"/>
            <a:chExt cx="2136134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87F87F-4664-1204-EF07-08CA118CFF9D}"/>
                    </a:ext>
                  </a:extLst>
                </p14:cNvPr>
                <p14:cNvContentPartPr/>
                <p14:nvPr/>
              </p14:nvContentPartPr>
              <p14:xfrm>
                <a:off x="9223758" y="4683363"/>
                <a:ext cx="54360" cy="32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87F87F-4664-1204-EF07-08CA118CFF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14758" y="4674363"/>
                  <a:ext cx="72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540C525-043E-635C-09A7-88081FD1793C}"/>
                    </a:ext>
                  </a:extLst>
                </p14:cNvPr>
                <p14:cNvContentPartPr/>
                <p14:nvPr/>
              </p14:nvContentPartPr>
              <p14:xfrm>
                <a:off x="9249318" y="4617843"/>
                <a:ext cx="158400" cy="38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540C525-043E-635C-09A7-88081FD1793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40318" y="4609203"/>
                  <a:ext cx="176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F943AF-C49C-08FD-C560-381499FA42F1}"/>
                    </a:ext>
                  </a:extLst>
                </p14:cNvPr>
                <p14:cNvContentPartPr/>
                <p14:nvPr/>
              </p14:nvContentPartPr>
              <p14:xfrm>
                <a:off x="9390078" y="4676523"/>
                <a:ext cx="231480" cy="256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F943AF-C49C-08FD-C560-381499FA42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81438" y="4667523"/>
                  <a:ext cx="249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5C47BE7-292A-8AAB-976E-EF4113CA42A4}"/>
                    </a:ext>
                  </a:extLst>
                </p14:cNvPr>
                <p14:cNvContentPartPr/>
                <p14:nvPr/>
              </p14:nvContentPartPr>
              <p14:xfrm>
                <a:off x="9693558" y="4705683"/>
                <a:ext cx="172440" cy="22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5C47BE7-292A-8AAB-976E-EF4113CA42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84558" y="4697043"/>
                  <a:ext cx="19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47295C5-61BF-0ADA-23CA-CEC282FB922A}"/>
                    </a:ext>
                  </a:extLst>
                </p14:cNvPr>
                <p14:cNvContentPartPr/>
                <p14:nvPr/>
              </p14:nvContentPartPr>
              <p14:xfrm>
                <a:off x="9956358" y="4680123"/>
                <a:ext cx="75240" cy="4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47295C5-61BF-0ADA-23CA-CEC282FB92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47358" y="4671483"/>
                  <a:ext cx="92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E9F965-809B-41E5-6998-330217FFFCDD}"/>
                    </a:ext>
                  </a:extLst>
                </p14:cNvPr>
                <p14:cNvContentPartPr/>
                <p14:nvPr/>
              </p14:nvContentPartPr>
              <p14:xfrm>
                <a:off x="10043012" y="4544403"/>
                <a:ext cx="138960" cy="534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E9F965-809B-41E5-6998-330217FFFCD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34012" y="4535763"/>
                  <a:ext cx="1566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6AC817-13EC-6BF1-5FF7-4ED763855999}"/>
                    </a:ext>
                  </a:extLst>
                </p14:cNvPr>
                <p14:cNvContentPartPr/>
                <p14:nvPr/>
              </p14:nvContentPartPr>
              <p14:xfrm>
                <a:off x="10371692" y="4711803"/>
                <a:ext cx="160920" cy="154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6AC817-13EC-6BF1-5FF7-4ED7638559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62692" y="4702803"/>
                  <a:ext cx="178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EDA8733-7085-B2D1-9AF4-D7AF4B48917D}"/>
                    </a:ext>
                  </a:extLst>
                </p14:cNvPr>
                <p14:cNvContentPartPr/>
                <p14:nvPr/>
              </p14:nvContentPartPr>
              <p14:xfrm>
                <a:off x="10369532" y="4743483"/>
                <a:ext cx="141840" cy="8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EDA8733-7085-B2D1-9AF4-D7AF4B4891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60532" y="4734483"/>
                  <a:ext cx="159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9E039E9-EB45-4E39-FB4A-F7EB427B449D}"/>
                    </a:ext>
                  </a:extLst>
                </p14:cNvPr>
                <p14:cNvContentPartPr/>
                <p14:nvPr/>
              </p14:nvContentPartPr>
              <p14:xfrm>
                <a:off x="10362692" y="4791723"/>
                <a:ext cx="255240" cy="31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9E039E9-EB45-4E39-FB4A-F7EB427B449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53692" y="4783083"/>
                  <a:ext cx="27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12165FD-C456-F8F8-36CA-1AD7BF94FD49}"/>
                    </a:ext>
                  </a:extLst>
                </p14:cNvPr>
                <p14:cNvContentPartPr/>
                <p14:nvPr/>
              </p14:nvContentPartPr>
              <p14:xfrm>
                <a:off x="10428932" y="4677603"/>
                <a:ext cx="15840" cy="226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12165FD-C456-F8F8-36CA-1AD7BF94FD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19932" y="4668603"/>
                  <a:ext cx="33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FF201F6-AD9D-0843-10C7-3EB03312C142}"/>
                    </a:ext>
                  </a:extLst>
                </p14:cNvPr>
                <p14:cNvContentPartPr/>
                <p14:nvPr/>
              </p14:nvContentPartPr>
              <p14:xfrm>
                <a:off x="10850492" y="4794603"/>
                <a:ext cx="119160" cy="10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FF201F6-AD9D-0843-10C7-3EB03312C1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41492" y="4785603"/>
                  <a:ext cx="136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03813CA-3709-8308-ABA7-B7F8327A995F}"/>
                    </a:ext>
                  </a:extLst>
                </p14:cNvPr>
                <p14:cNvContentPartPr/>
                <p14:nvPr/>
              </p14:nvContentPartPr>
              <p14:xfrm>
                <a:off x="10941932" y="4571403"/>
                <a:ext cx="31320" cy="334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03813CA-3709-8308-ABA7-B7F8327A99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33292" y="4562763"/>
                  <a:ext cx="48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2DE2573-A03C-34C0-E019-581E3A8AEC7A}"/>
                    </a:ext>
                  </a:extLst>
                </p14:cNvPr>
                <p14:cNvContentPartPr/>
                <p14:nvPr/>
              </p14:nvContentPartPr>
              <p14:xfrm>
                <a:off x="11063252" y="4797123"/>
                <a:ext cx="178920" cy="157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2DE2573-A03C-34C0-E019-581E3A8AEC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54612" y="4788123"/>
                  <a:ext cx="196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98183C-8E19-01BA-6167-3F52652ED88B}"/>
                    </a:ext>
                  </a:extLst>
                </p14:cNvPr>
                <p14:cNvContentPartPr/>
                <p14:nvPr/>
              </p14:nvContentPartPr>
              <p14:xfrm>
                <a:off x="11091332" y="4791003"/>
                <a:ext cx="268560" cy="172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98183C-8E19-01BA-6167-3F52652ED8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82332" y="4782363"/>
                  <a:ext cx="2862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1DA54B7-43DB-7905-BABA-07D185A3813F}"/>
              </a:ext>
            </a:extLst>
          </p:cNvPr>
          <p:cNvGrpSpPr/>
          <p:nvPr/>
        </p:nvGrpSpPr>
        <p:grpSpPr>
          <a:xfrm>
            <a:off x="1514612" y="5659683"/>
            <a:ext cx="633600" cy="442440"/>
            <a:chOff x="1514612" y="5659683"/>
            <a:chExt cx="6336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A5A594-A537-F94F-0C6A-B860A9FC49AD}"/>
                    </a:ext>
                  </a:extLst>
                </p14:cNvPr>
                <p14:cNvContentPartPr/>
                <p14:nvPr/>
              </p14:nvContentPartPr>
              <p14:xfrm>
                <a:off x="1514612" y="5659683"/>
                <a:ext cx="102600" cy="409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A5A594-A537-F94F-0C6A-B860A9FC49A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05972" y="5650683"/>
                  <a:ext cx="1202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688A85-E1AB-B3E7-1FB3-438D3BE73333}"/>
                    </a:ext>
                  </a:extLst>
                </p14:cNvPr>
                <p14:cNvContentPartPr/>
                <p14:nvPr/>
              </p14:nvContentPartPr>
              <p14:xfrm>
                <a:off x="1785692" y="5851203"/>
                <a:ext cx="234000" cy="250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688A85-E1AB-B3E7-1FB3-438D3BE733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76692" y="5842203"/>
                  <a:ext cx="251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7B9F22-33EC-73DB-6880-D6CB38E16A36}"/>
                    </a:ext>
                  </a:extLst>
                </p14:cNvPr>
                <p14:cNvContentPartPr/>
                <p14:nvPr/>
              </p14:nvContentPartPr>
              <p14:xfrm>
                <a:off x="2078012" y="5689203"/>
                <a:ext cx="70200" cy="135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7B9F22-33EC-73DB-6880-D6CB38E16A3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69012" y="5680203"/>
                  <a:ext cx="878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01B541-3ADD-B15D-50C8-968F54E1F45D}"/>
              </a:ext>
            </a:extLst>
          </p:cNvPr>
          <p:cNvGrpSpPr/>
          <p:nvPr/>
        </p:nvGrpSpPr>
        <p:grpSpPr>
          <a:xfrm>
            <a:off x="2936972" y="5640963"/>
            <a:ext cx="1031400" cy="485280"/>
            <a:chOff x="2936972" y="5640963"/>
            <a:chExt cx="10314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6A644B-BA9C-00D9-49C6-894EB2CFAF41}"/>
                    </a:ext>
                  </a:extLst>
                </p14:cNvPr>
                <p14:cNvContentPartPr/>
                <p14:nvPr/>
              </p14:nvContentPartPr>
              <p14:xfrm>
                <a:off x="2947052" y="5838603"/>
                <a:ext cx="245160" cy="266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6A644B-BA9C-00D9-49C6-894EB2CFAF4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38412" y="5829963"/>
                  <a:ext cx="262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7EBF721-191D-6AAE-6408-FFA518F9A01E}"/>
                    </a:ext>
                  </a:extLst>
                </p14:cNvPr>
                <p14:cNvContentPartPr/>
                <p14:nvPr/>
              </p14:nvContentPartPr>
              <p14:xfrm>
                <a:off x="2964692" y="5939403"/>
                <a:ext cx="199800" cy="80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7EBF721-191D-6AAE-6408-FFA518F9A01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56052" y="5930403"/>
                  <a:ext cx="21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140DB21-C6FA-ED0A-BB36-776D6488C0BA}"/>
                    </a:ext>
                  </a:extLst>
                </p14:cNvPr>
                <p14:cNvContentPartPr/>
                <p14:nvPr/>
              </p14:nvContentPartPr>
              <p14:xfrm>
                <a:off x="2936972" y="5931483"/>
                <a:ext cx="341280" cy="139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140DB21-C6FA-ED0A-BB36-776D6488C0B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27972" y="5922483"/>
                  <a:ext cx="358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6525A4-7DAE-5B4D-E607-60F061E2EA0D}"/>
                    </a:ext>
                  </a:extLst>
                </p14:cNvPr>
                <p14:cNvContentPartPr/>
                <p14:nvPr/>
              </p14:nvContentPartPr>
              <p14:xfrm>
                <a:off x="3055772" y="5852643"/>
                <a:ext cx="28080" cy="27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6525A4-7DAE-5B4D-E607-60F061E2EA0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46772" y="5844003"/>
                  <a:ext cx="45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37B189-E6D4-046A-49F2-FB6547EC4F08}"/>
                    </a:ext>
                  </a:extLst>
                </p14:cNvPr>
                <p14:cNvContentPartPr/>
                <p14:nvPr/>
              </p14:nvContentPartPr>
              <p14:xfrm>
                <a:off x="3640052" y="5640963"/>
                <a:ext cx="328320" cy="466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37B189-E6D4-046A-49F2-FB6547EC4F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31052" y="5632323"/>
                  <a:ext cx="34596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5C5B462-94F6-ABC2-523B-965A7CF88A12}"/>
              </a:ext>
            </a:extLst>
          </p:cNvPr>
          <p:cNvGrpSpPr/>
          <p:nvPr/>
        </p:nvGrpSpPr>
        <p:grpSpPr>
          <a:xfrm>
            <a:off x="4451492" y="5656443"/>
            <a:ext cx="1698120" cy="524880"/>
            <a:chOff x="4451492" y="5656443"/>
            <a:chExt cx="16981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F2CE486-B827-0F68-A85B-5FFDEA83035E}"/>
                    </a:ext>
                  </a:extLst>
                </p14:cNvPr>
                <p14:cNvContentPartPr/>
                <p14:nvPr/>
              </p14:nvContentPartPr>
              <p14:xfrm>
                <a:off x="4452932" y="5818083"/>
                <a:ext cx="185760" cy="177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F2CE486-B827-0F68-A85B-5FFDEA8303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43932" y="5809443"/>
                  <a:ext cx="203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E68360-25E2-E439-4613-D52BC39E49EE}"/>
                    </a:ext>
                  </a:extLst>
                </p14:cNvPr>
                <p14:cNvContentPartPr/>
                <p14:nvPr/>
              </p14:nvContentPartPr>
              <p14:xfrm>
                <a:off x="4451492" y="5864163"/>
                <a:ext cx="110160" cy="69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E68360-25E2-E439-4613-D52BC39E49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42852" y="5855163"/>
                  <a:ext cx="127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17B11FA-CA3E-1048-B537-A29EEA0096F9}"/>
                    </a:ext>
                  </a:extLst>
                </p14:cNvPr>
                <p14:cNvContentPartPr/>
                <p14:nvPr/>
              </p14:nvContentPartPr>
              <p14:xfrm>
                <a:off x="4453292" y="5877123"/>
                <a:ext cx="232560" cy="54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17B11FA-CA3E-1048-B537-A29EEA0096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44292" y="5868483"/>
                  <a:ext cx="250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9D161F9-5BF1-1891-9C65-886B1B0F3D8B}"/>
                    </a:ext>
                  </a:extLst>
                </p14:cNvPr>
                <p14:cNvContentPartPr/>
                <p14:nvPr/>
              </p14:nvContentPartPr>
              <p14:xfrm>
                <a:off x="4512332" y="5809083"/>
                <a:ext cx="40320" cy="166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9D161F9-5BF1-1891-9C65-886B1B0F3D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03692" y="5800443"/>
                  <a:ext cx="57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3B8A7A-1AB7-459F-BFBE-1D8EEFAE87F3}"/>
                    </a:ext>
                  </a:extLst>
                </p14:cNvPr>
                <p14:cNvContentPartPr/>
                <p14:nvPr/>
              </p14:nvContentPartPr>
              <p14:xfrm>
                <a:off x="4972052" y="5736723"/>
                <a:ext cx="371520" cy="436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3B8A7A-1AB7-459F-BFBE-1D8EEFAE87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63412" y="5727723"/>
                  <a:ext cx="389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C3E2B4-693E-059B-4900-06FCAAFB1CCC}"/>
                    </a:ext>
                  </a:extLst>
                </p14:cNvPr>
                <p14:cNvContentPartPr/>
                <p14:nvPr/>
              </p14:nvContentPartPr>
              <p14:xfrm>
                <a:off x="5297492" y="5716563"/>
                <a:ext cx="46440" cy="88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C3E2B4-693E-059B-4900-06FCAAFB1C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88852" y="5707563"/>
                  <a:ext cx="64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22967D-7F1B-7196-69B5-ABF88AC8BAE6}"/>
                    </a:ext>
                  </a:extLst>
                </p14:cNvPr>
                <p14:cNvContentPartPr/>
                <p14:nvPr/>
              </p14:nvContentPartPr>
              <p14:xfrm>
                <a:off x="5542292" y="5862363"/>
                <a:ext cx="271440" cy="22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22967D-7F1B-7196-69B5-ABF88AC8BAE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33652" y="5853723"/>
                  <a:ext cx="289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ECB6AC0-268C-2CA3-6ECF-D04B2A5A300C}"/>
                    </a:ext>
                  </a:extLst>
                </p14:cNvPr>
                <p14:cNvContentPartPr/>
                <p14:nvPr/>
              </p14:nvContentPartPr>
              <p14:xfrm>
                <a:off x="5909492" y="5791443"/>
                <a:ext cx="104760" cy="76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ECB6AC0-268C-2CA3-6ECF-D04B2A5A300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00492" y="5782803"/>
                  <a:ext cx="122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535C05-002C-C551-B626-971298B37B91}"/>
                    </a:ext>
                  </a:extLst>
                </p14:cNvPr>
                <p14:cNvContentPartPr/>
                <p14:nvPr/>
              </p14:nvContentPartPr>
              <p14:xfrm>
                <a:off x="5354372" y="5747163"/>
                <a:ext cx="185400" cy="434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535C05-002C-C551-B626-971298B37B9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45372" y="5738163"/>
                  <a:ext cx="203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5B037C-AA58-D18A-91A1-2C1AEAFF909C}"/>
                    </a:ext>
                  </a:extLst>
                </p14:cNvPr>
                <p14:cNvContentPartPr/>
                <p14:nvPr/>
              </p14:nvContentPartPr>
              <p14:xfrm>
                <a:off x="6023252" y="5656443"/>
                <a:ext cx="126360" cy="516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5B037C-AA58-D18A-91A1-2C1AEAFF90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14612" y="5647803"/>
                  <a:ext cx="14400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6F25DAF-E04A-71B0-E8F7-D6DA63ACC4B3}"/>
              </a:ext>
            </a:extLst>
          </p:cNvPr>
          <p:cNvGrpSpPr/>
          <p:nvPr/>
        </p:nvGrpSpPr>
        <p:grpSpPr>
          <a:xfrm>
            <a:off x="6374252" y="5698923"/>
            <a:ext cx="856440" cy="391680"/>
            <a:chOff x="6374252" y="5698923"/>
            <a:chExt cx="85644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0AD9C5-5106-6E38-F60F-3BF20502C34F}"/>
                    </a:ext>
                  </a:extLst>
                </p14:cNvPr>
                <p14:cNvContentPartPr/>
                <p14:nvPr/>
              </p14:nvContentPartPr>
              <p14:xfrm>
                <a:off x="6374252" y="5748603"/>
                <a:ext cx="289800" cy="342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0AD9C5-5106-6E38-F60F-3BF20502C3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65252" y="5739603"/>
                  <a:ext cx="307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C417E4-D6BF-CD65-5DF3-9FFDE19CBE6B}"/>
                    </a:ext>
                  </a:extLst>
                </p14:cNvPr>
                <p14:cNvContentPartPr/>
                <p14:nvPr/>
              </p14:nvContentPartPr>
              <p14:xfrm>
                <a:off x="6703292" y="5854443"/>
                <a:ext cx="352440" cy="20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C417E4-D6BF-CD65-5DF3-9FFDE19CBE6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94292" y="5845443"/>
                  <a:ext cx="37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D0D6975-0373-2C55-1AD8-897A02FC5927}"/>
                    </a:ext>
                  </a:extLst>
                </p14:cNvPr>
                <p14:cNvContentPartPr/>
                <p14:nvPr/>
              </p14:nvContentPartPr>
              <p14:xfrm>
                <a:off x="7154732" y="5698923"/>
                <a:ext cx="75960" cy="135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D0D6975-0373-2C55-1AD8-897A02FC592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46092" y="5690283"/>
                  <a:ext cx="936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0AAAA14-B159-AFAC-F3C7-8BC6F0CC4E4F}"/>
              </a:ext>
            </a:extLst>
          </p:cNvPr>
          <p:cNvGrpSpPr/>
          <p:nvPr/>
        </p:nvGrpSpPr>
        <p:grpSpPr>
          <a:xfrm>
            <a:off x="7573772" y="5681283"/>
            <a:ext cx="1071720" cy="461160"/>
            <a:chOff x="7573772" y="5681283"/>
            <a:chExt cx="10717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2EBDEE-3581-D1E1-087B-4DD110EE0607}"/>
                    </a:ext>
                  </a:extLst>
                </p14:cNvPr>
                <p14:cNvContentPartPr/>
                <p14:nvPr/>
              </p14:nvContentPartPr>
              <p14:xfrm>
                <a:off x="7573772" y="5835363"/>
                <a:ext cx="269280" cy="19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2EBDEE-3581-D1E1-087B-4DD110EE060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64772" y="5826723"/>
                  <a:ext cx="286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972F3E0-214D-9C70-1BFF-D817359FCB5C}"/>
                    </a:ext>
                  </a:extLst>
                </p14:cNvPr>
                <p14:cNvContentPartPr/>
                <p14:nvPr/>
              </p14:nvContentPartPr>
              <p14:xfrm>
                <a:off x="7593572" y="5866683"/>
                <a:ext cx="189720" cy="10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972F3E0-214D-9C70-1BFF-D817359FCB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584932" y="5857683"/>
                  <a:ext cx="20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B66FA14-618A-5D41-2EFC-E613F84CF17F}"/>
                    </a:ext>
                  </a:extLst>
                </p14:cNvPr>
                <p14:cNvContentPartPr/>
                <p14:nvPr/>
              </p14:nvContentPartPr>
              <p14:xfrm>
                <a:off x="7636412" y="5881803"/>
                <a:ext cx="283320" cy="39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B66FA14-618A-5D41-2EFC-E613F84CF17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27412" y="5873163"/>
                  <a:ext cx="300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DB3F68-E6CB-44DA-6E5C-279FF96697FE}"/>
                    </a:ext>
                  </a:extLst>
                </p14:cNvPr>
                <p14:cNvContentPartPr/>
                <p14:nvPr/>
              </p14:nvContentPartPr>
              <p14:xfrm>
                <a:off x="7721732" y="5813763"/>
                <a:ext cx="28080" cy="209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DB3F68-E6CB-44DA-6E5C-279FF96697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12732" y="5804763"/>
                  <a:ext cx="45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512949D-D5D2-EA65-BA45-603C35289610}"/>
                    </a:ext>
                  </a:extLst>
                </p14:cNvPr>
                <p14:cNvContentPartPr/>
                <p14:nvPr/>
              </p14:nvContentPartPr>
              <p14:xfrm>
                <a:off x="8044292" y="5921043"/>
                <a:ext cx="193680" cy="20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512949D-D5D2-EA65-BA45-603C352896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35292" y="5912043"/>
                  <a:ext cx="211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D7B29F2-947A-46B9-AFB0-4121B4D2694C}"/>
                    </a:ext>
                  </a:extLst>
                </p14:cNvPr>
                <p14:cNvContentPartPr/>
                <p14:nvPr/>
              </p14:nvContentPartPr>
              <p14:xfrm>
                <a:off x="8205932" y="5681283"/>
                <a:ext cx="16200" cy="431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D7B29F2-947A-46B9-AFB0-4121B4D269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97292" y="5672283"/>
                  <a:ext cx="33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40FEBB6-1EDE-A32F-B52F-12F5AE6DFFDE}"/>
                    </a:ext>
                  </a:extLst>
                </p14:cNvPr>
                <p14:cNvContentPartPr/>
                <p14:nvPr/>
              </p14:nvContentPartPr>
              <p14:xfrm>
                <a:off x="8337332" y="5912403"/>
                <a:ext cx="189360" cy="179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40FEBB6-1EDE-A32F-B52F-12F5AE6DFFD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28332" y="5903763"/>
                  <a:ext cx="207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465545-9BF8-83E5-C16D-4E74DECDD199}"/>
                    </a:ext>
                  </a:extLst>
                </p14:cNvPr>
                <p14:cNvContentPartPr/>
                <p14:nvPr/>
              </p14:nvContentPartPr>
              <p14:xfrm>
                <a:off x="8242652" y="5904483"/>
                <a:ext cx="402840" cy="237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465545-9BF8-83E5-C16D-4E74DECDD19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33652" y="5895483"/>
                  <a:ext cx="420480" cy="25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0707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C96CAE-2344-8D0B-C8C6-65D26BF73BB2}"/>
                  </a:ext>
                </a:extLst>
              </p14:cNvPr>
              <p14:cNvContentPartPr/>
              <p14:nvPr/>
            </p14:nvContentPartPr>
            <p14:xfrm>
              <a:off x="1245332" y="325563"/>
              <a:ext cx="65520" cy="2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C96CAE-2344-8D0B-C8C6-65D26BF73B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6692" y="316563"/>
                <a:ext cx="83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8A1C90-DF75-E395-7860-6DE5ECA8515F}"/>
                  </a:ext>
                </a:extLst>
              </p14:cNvPr>
              <p14:cNvContentPartPr/>
              <p14:nvPr/>
            </p14:nvContentPartPr>
            <p14:xfrm>
              <a:off x="1220852" y="280923"/>
              <a:ext cx="308520" cy="5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8A1C90-DF75-E395-7860-6DE5ECA851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1852" y="272283"/>
                <a:ext cx="326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F049CD-B143-8451-E7C6-3DF4A97EF2DA}"/>
                  </a:ext>
                </a:extLst>
              </p14:cNvPr>
              <p14:cNvContentPartPr/>
              <p14:nvPr/>
            </p14:nvContentPartPr>
            <p14:xfrm>
              <a:off x="1434692" y="210003"/>
              <a:ext cx="676080" cy="41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F049CD-B143-8451-E7C6-3DF4A97EF2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6052" y="201363"/>
                <a:ext cx="6937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5F2DB7-D0BC-3F84-8CE5-99B69CFC7A2F}"/>
                  </a:ext>
                </a:extLst>
              </p14:cNvPr>
              <p14:cNvContentPartPr/>
              <p14:nvPr/>
            </p14:nvContentPartPr>
            <p14:xfrm>
              <a:off x="2526212" y="364443"/>
              <a:ext cx="1402200" cy="337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5F2DB7-D0BC-3F84-8CE5-99B69CFC7A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7212" y="355443"/>
                <a:ext cx="141984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5C13B92-D44B-B785-7F36-F78840DC2A1A}"/>
              </a:ext>
            </a:extLst>
          </p:cNvPr>
          <p:cNvGrpSpPr/>
          <p:nvPr/>
        </p:nvGrpSpPr>
        <p:grpSpPr>
          <a:xfrm>
            <a:off x="4213892" y="158523"/>
            <a:ext cx="2098800" cy="661320"/>
            <a:chOff x="4213892" y="158523"/>
            <a:chExt cx="209880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53D8E7-3A4B-B77C-3956-9EF9130C154A}"/>
                    </a:ext>
                  </a:extLst>
                </p14:cNvPr>
                <p14:cNvContentPartPr/>
                <p14:nvPr/>
              </p14:nvContentPartPr>
              <p14:xfrm>
                <a:off x="4213892" y="393603"/>
                <a:ext cx="1161000" cy="42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53D8E7-3A4B-B77C-3956-9EF9130C15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4892" y="384603"/>
                  <a:ext cx="11786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69C433-1AAA-D0D5-56B9-398E2CD05AB0}"/>
                    </a:ext>
                  </a:extLst>
                </p14:cNvPr>
                <p14:cNvContentPartPr/>
                <p14:nvPr/>
              </p14:nvContentPartPr>
              <p14:xfrm>
                <a:off x="5554892" y="158523"/>
                <a:ext cx="757800" cy="36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69C433-1AAA-D0D5-56B9-398E2CD05A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45892" y="149523"/>
                  <a:ext cx="7754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397B2-D9B1-7676-2688-ED98E09610A5}"/>
              </a:ext>
            </a:extLst>
          </p:cNvPr>
          <p:cNvGrpSpPr/>
          <p:nvPr/>
        </p:nvGrpSpPr>
        <p:grpSpPr>
          <a:xfrm>
            <a:off x="6619772" y="159603"/>
            <a:ext cx="3477240" cy="491040"/>
            <a:chOff x="6619772" y="159603"/>
            <a:chExt cx="347724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AB93801-1625-0EE1-4F53-D6D1C378A292}"/>
                    </a:ext>
                  </a:extLst>
                </p14:cNvPr>
                <p14:cNvContentPartPr/>
                <p14:nvPr/>
              </p14:nvContentPartPr>
              <p14:xfrm>
                <a:off x="6619772" y="244923"/>
                <a:ext cx="654480" cy="34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AB93801-1625-0EE1-4F53-D6D1C378A2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11132" y="236283"/>
                  <a:ext cx="672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DDD614-65B5-4016-5441-57D68C1B590F}"/>
                    </a:ext>
                  </a:extLst>
                </p14:cNvPr>
                <p14:cNvContentPartPr/>
                <p14:nvPr/>
              </p14:nvContentPartPr>
              <p14:xfrm>
                <a:off x="7423292" y="198123"/>
                <a:ext cx="655560" cy="24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DDD614-65B5-4016-5441-57D68C1B59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14652" y="189483"/>
                  <a:ext cx="673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542159-0F54-AC70-3F8E-B25536060B7D}"/>
                    </a:ext>
                  </a:extLst>
                </p14:cNvPr>
                <p14:cNvContentPartPr/>
                <p14:nvPr/>
              </p14:nvContentPartPr>
              <p14:xfrm>
                <a:off x="7926932" y="303243"/>
                <a:ext cx="17820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542159-0F54-AC70-3F8E-B25536060B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18292" y="294603"/>
                  <a:ext cx="19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F936C6-BD49-631A-3714-BE7DC768C24A}"/>
                    </a:ext>
                  </a:extLst>
                </p14:cNvPr>
                <p14:cNvContentPartPr/>
                <p14:nvPr/>
              </p14:nvContentPartPr>
              <p14:xfrm>
                <a:off x="7863212" y="191283"/>
                <a:ext cx="4248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F936C6-BD49-631A-3714-BE7DC768C2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54572" y="182283"/>
                  <a:ext cx="6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CCDAC8-FAC5-BFBC-A25A-82B9245D833D}"/>
                    </a:ext>
                  </a:extLst>
                </p14:cNvPr>
                <p14:cNvContentPartPr/>
                <p14:nvPr/>
              </p14:nvContentPartPr>
              <p14:xfrm>
                <a:off x="8186852" y="159603"/>
                <a:ext cx="1191600" cy="49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CCDAC8-FAC5-BFBC-A25A-82B9245D83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78212" y="150963"/>
                  <a:ext cx="12092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4FE17F-050E-7ACB-834C-12E2A0D8762B}"/>
                    </a:ext>
                  </a:extLst>
                </p14:cNvPr>
                <p14:cNvContentPartPr/>
                <p14:nvPr/>
              </p14:nvContentPartPr>
              <p14:xfrm>
                <a:off x="9021332" y="267603"/>
                <a:ext cx="332640" cy="59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4FE17F-050E-7ACB-834C-12E2A0D876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12332" y="258603"/>
                  <a:ext cx="35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3AAB04-7F75-1B49-46D1-3B5BF0AD3255}"/>
                    </a:ext>
                  </a:extLst>
                </p14:cNvPr>
                <p14:cNvContentPartPr/>
                <p14:nvPr/>
              </p14:nvContentPartPr>
              <p14:xfrm>
                <a:off x="9609932" y="189843"/>
                <a:ext cx="416880" cy="269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3AAB04-7F75-1B49-46D1-3B5BF0AD32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00932" y="180843"/>
                  <a:ext cx="434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60A2D0-C3D8-27D4-6873-80CAA236DD96}"/>
                    </a:ext>
                  </a:extLst>
                </p14:cNvPr>
                <p14:cNvContentPartPr/>
                <p14:nvPr/>
              </p14:nvContentPartPr>
              <p14:xfrm>
                <a:off x="9832412" y="359403"/>
                <a:ext cx="264600" cy="15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60A2D0-C3D8-27D4-6873-80CAA236DD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23412" y="350403"/>
                  <a:ext cx="2822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10B36B-6C4A-4420-E744-32ECE7CF4F0F}"/>
              </a:ext>
            </a:extLst>
          </p:cNvPr>
          <p:cNvGrpSpPr/>
          <p:nvPr/>
        </p:nvGrpSpPr>
        <p:grpSpPr>
          <a:xfrm>
            <a:off x="1188812" y="843243"/>
            <a:ext cx="1083600" cy="444960"/>
            <a:chOff x="1188812" y="843243"/>
            <a:chExt cx="10836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2E32A1-DFEA-0755-29C9-EC07061BD394}"/>
                    </a:ext>
                  </a:extLst>
                </p14:cNvPr>
                <p14:cNvContentPartPr/>
                <p14:nvPr/>
              </p14:nvContentPartPr>
              <p14:xfrm>
                <a:off x="1188812" y="882483"/>
                <a:ext cx="494640" cy="40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2E32A1-DFEA-0755-29C9-EC07061BD3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79812" y="873843"/>
                  <a:ext cx="5122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83C26E-49B5-B2E9-9D78-9839AB600D6E}"/>
                    </a:ext>
                  </a:extLst>
                </p14:cNvPr>
                <p14:cNvContentPartPr/>
                <p14:nvPr/>
              </p14:nvContentPartPr>
              <p14:xfrm>
                <a:off x="1827812" y="843243"/>
                <a:ext cx="444600" cy="36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83C26E-49B5-B2E9-9D78-9839AB600D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19172" y="834243"/>
                  <a:ext cx="46224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3BD208-2505-6E95-5C8B-3CD363796591}"/>
                  </a:ext>
                </a:extLst>
              </p14:cNvPr>
              <p14:cNvContentPartPr/>
              <p14:nvPr/>
            </p14:nvContentPartPr>
            <p14:xfrm>
              <a:off x="2528372" y="847203"/>
              <a:ext cx="2031480" cy="525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3BD208-2505-6E95-5C8B-3CD3637965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19372" y="838563"/>
                <a:ext cx="20491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30507B2-7F54-1D30-626A-7CE4681E7116}"/>
                  </a:ext>
                </a:extLst>
              </p14:cNvPr>
              <p14:cNvContentPartPr/>
              <p14:nvPr/>
            </p14:nvContentPartPr>
            <p14:xfrm>
              <a:off x="4178252" y="820563"/>
              <a:ext cx="37080" cy="42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30507B2-7F54-1D30-626A-7CE4681E71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9252" y="811923"/>
                <a:ext cx="54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BD1339-D791-A7E9-8A6C-D1C78475540A}"/>
                  </a:ext>
                </a:extLst>
              </p14:cNvPr>
              <p14:cNvContentPartPr/>
              <p14:nvPr/>
            </p14:nvContentPartPr>
            <p14:xfrm>
              <a:off x="4835972" y="1013883"/>
              <a:ext cx="458640" cy="185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BD1339-D791-A7E9-8A6C-D1C7847554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27332" y="1004883"/>
                <a:ext cx="476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AB663E-4A6D-456C-2503-EF65D46F712E}"/>
                  </a:ext>
                </a:extLst>
              </p14:cNvPr>
              <p14:cNvContentPartPr/>
              <p14:nvPr/>
            </p14:nvContentPartPr>
            <p14:xfrm>
              <a:off x="5058452" y="932523"/>
              <a:ext cx="33480" cy="3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AB663E-4A6D-456C-2503-EF65D46F71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9452" y="923523"/>
                <a:ext cx="51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55EC44C-8781-17A0-EA6C-1C0C63DFB7FC}"/>
                  </a:ext>
                </a:extLst>
              </p14:cNvPr>
              <p14:cNvContentPartPr/>
              <p14:nvPr/>
            </p14:nvContentPartPr>
            <p14:xfrm>
              <a:off x="5757572" y="1103883"/>
              <a:ext cx="248400" cy="29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55EC44C-8781-17A0-EA6C-1C0C63DFB7F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48932" y="1095243"/>
                <a:ext cx="266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8C2F529-C506-F35E-1544-B5E6FF5B88FB}"/>
                  </a:ext>
                </a:extLst>
              </p14:cNvPr>
              <p14:cNvContentPartPr/>
              <p14:nvPr/>
            </p14:nvContentPartPr>
            <p14:xfrm>
              <a:off x="6164012" y="829923"/>
              <a:ext cx="191520" cy="504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8C2F529-C506-F35E-1544-B5E6FF5B88F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55372" y="821283"/>
                <a:ext cx="209160" cy="52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2EE62F9-B2BA-42F3-AB63-86A7283EC353}"/>
              </a:ext>
            </a:extLst>
          </p:cNvPr>
          <p:cNvGrpSpPr/>
          <p:nvPr/>
        </p:nvGrpSpPr>
        <p:grpSpPr>
          <a:xfrm>
            <a:off x="6381092" y="764403"/>
            <a:ext cx="1865160" cy="687960"/>
            <a:chOff x="6381092" y="764403"/>
            <a:chExt cx="186516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8089C3-4E3A-8A2F-F09C-7E4AE5E8F8B0}"/>
                    </a:ext>
                  </a:extLst>
                </p14:cNvPr>
                <p14:cNvContentPartPr/>
                <p14:nvPr/>
              </p14:nvContentPartPr>
              <p14:xfrm>
                <a:off x="6381092" y="865923"/>
                <a:ext cx="260280" cy="348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8089C3-4E3A-8A2F-F09C-7E4AE5E8F8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2452" y="857283"/>
                  <a:ext cx="277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1C1DCA-FDF8-400F-08F3-5687FD5B0B52}"/>
                    </a:ext>
                  </a:extLst>
                </p14:cNvPr>
                <p14:cNvContentPartPr/>
                <p14:nvPr/>
              </p14:nvContentPartPr>
              <p14:xfrm>
                <a:off x="6698612" y="887523"/>
                <a:ext cx="169920" cy="30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1C1DCA-FDF8-400F-08F3-5687FD5B0B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89612" y="878523"/>
                  <a:ext cx="187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33D982-1320-EE3D-D733-D1C1E3E32ACA}"/>
                    </a:ext>
                  </a:extLst>
                </p14:cNvPr>
                <p14:cNvContentPartPr/>
                <p14:nvPr/>
              </p14:nvContentPartPr>
              <p14:xfrm>
                <a:off x="6963932" y="928923"/>
                <a:ext cx="193320" cy="24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33D982-1320-EE3D-D733-D1C1E3E32A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4932" y="920283"/>
                  <a:ext cx="210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89FC8B-411B-7347-06F8-AC1111C3B07B}"/>
                    </a:ext>
                  </a:extLst>
                </p14:cNvPr>
                <p14:cNvContentPartPr/>
                <p14:nvPr/>
              </p14:nvContentPartPr>
              <p14:xfrm>
                <a:off x="7011092" y="1016043"/>
                <a:ext cx="144360" cy="4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89FC8B-411B-7347-06F8-AC1111C3B0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02092" y="1007043"/>
                  <a:ext cx="162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375FE1-3040-EA31-804E-2B2536B9B99B}"/>
                    </a:ext>
                  </a:extLst>
                </p14:cNvPr>
                <p14:cNvContentPartPr/>
                <p14:nvPr/>
              </p14:nvContentPartPr>
              <p14:xfrm>
                <a:off x="7002452" y="933963"/>
                <a:ext cx="195840" cy="3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375FE1-3040-EA31-804E-2B2536B9B9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3812" y="925323"/>
                  <a:ext cx="213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6DDAC5-4015-5CEC-01F4-9AEADDCA8E5A}"/>
                    </a:ext>
                  </a:extLst>
                </p14:cNvPr>
                <p14:cNvContentPartPr/>
                <p14:nvPr/>
              </p14:nvContentPartPr>
              <p14:xfrm>
                <a:off x="7212692" y="890043"/>
                <a:ext cx="267120" cy="44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6DDAC5-4015-5CEC-01F4-9AEADDCA8E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3692" y="881403"/>
                  <a:ext cx="2847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FD5A0B-AA37-4116-BF20-E5EF75742D04}"/>
                    </a:ext>
                  </a:extLst>
                </p14:cNvPr>
                <p14:cNvContentPartPr/>
                <p14:nvPr/>
              </p14:nvContentPartPr>
              <p14:xfrm>
                <a:off x="7469732" y="764403"/>
                <a:ext cx="168840" cy="65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FD5A0B-AA37-4116-BF20-E5EF75742D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60732" y="755403"/>
                  <a:ext cx="1864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C39A23-8109-5CB5-FCBB-0B6BFEA442A0}"/>
                    </a:ext>
                  </a:extLst>
                </p14:cNvPr>
                <p14:cNvContentPartPr/>
                <p14:nvPr/>
              </p14:nvContentPartPr>
              <p14:xfrm>
                <a:off x="7726412" y="1193163"/>
                <a:ext cx="173160" cy="241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C39A23-8109-5CB5-FCBB-0B6BFEA442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17772" y="1184523"/>
                  <a:ext cx="190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4410DF-CF05-B59E-49CA-C82EA5E321A7}"/>
                    </a:ext>
                  </a:extLst>
                </p14:cNvPr>
                <p14:cNvContentPartPr/>
                <p14:nvPr/>
              </p14:nvContentPartPr>
              <p14:xfrm>
                <a:off x="7949972" y="1227723"/>
                <a:ext cx="88920" cy="22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4410DF-CF05-B59E-49CA-C82EA5E321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40972" y="1218723"/>
                  <a:ext cx="106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FD1DEA-E9B1-3946-C1A1-CAE643AA2483}"/>
                    </a:ext>
                  </a:extLst>
                </p14:cNvPr>
                <p14:cNvContentPartPr/>
                <p14:nvPr/>
              </p14:nvContentPartPr>
              <p14:xfrm>
                <a:off x="7969412" y="1369203"/>
                <a:ext cx="9396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FD1DEA-E9B1-3946-C1A1-CAE643AA24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0412" y="1360563"/>
                  <a:ext cx="111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229178-0CBD-A2B4-5394-2F275009350C}"/>
                    </a:ext>
                  </a:extLst>
                </p14:cNvPr>
                <p14:cNvContentPartPr/>
                <p14:nvPr/>
              </p14:nvContentPartPr>
              <p14:xfrm>
                <a:off x="8167412" y="1231683"/>
                <a:ext cx="9000" cy="19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229178-0CBD-A2B4-5394-2F2750093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58412" y="1223043"/>
                  <a:ext cx="2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01967E-F954-DCAB-5007-A42F669D7FE9}"/>
                    </a:ext>
                  </a:extLst>
                </p14:cNvPr>
                <p14:cNvContentPartPr/>
                <p14:nvPr/>
              </p14:nvContentPartPr>
              <p14:xfrm>
                <a:off x="8097932" y="1241403"/>
                <a:ext cx="148320" cy="21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01967E-F954-DCAB-5007-A42F669D7F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88932" y="1232403"/>
                  <a:ext cx="1659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7C56D1-C346-3963-FC4D-B74BC3ECBF14}"/>
              </a:ext>
            </a:extLst>
          </p:cNvPr>
          <p:cNvGrpSpPr/>
          <p:nvPr/>
        </p:nvGrpSpPr>
        <p:grpSpPr>
          <a:xfrm>
            <a:off x="4690532" y="2156523"/>
            <a:ext cx="349200" cy="133560"/>
            <a:chOff x="4690532" y="2156523"/>
            <a:chExt cx="3492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F458CA-9BEA-447B-A0AD-29ADCAFCF394}"/>
                    </a:ext>
                  </a:extLst>
                </p14:cNvPr>
                <p14:cNvContentPartPr/>
                <p14:nvPr/>
              </p14:nvContentPartPr>
              <p14:xfrm>
                <a:off x="4690532" y="2156523"/>
                <a:ext cx="348840" cy="1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F458CA-9BEA-447B-A0AD-29ADCAFCF3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81892" y="2147883"/>
                  <a:ext cx="36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4C0FC2-4682-5C67-91E8-E4F2E95D6B4C}"/>
                    </a:ext>
                  </a:extLst>
                </p14:cNvPr>
                <p14:cNvContentPartPr/>
                <p14:nvPr/>
              </p14:nvContentPartPr>
              <p14:xfrm>
                <a:off x="4701332" y="2263803"/>
                <a:ext cx="338400" cy="26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4C0FC2-4682-5C67-91E8-E4F2E95D6B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92332" y="2254803"/>
                  <a:ext cx="356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904CA4-37B9-D6E9-79F9-C4B659916749}"/>
              </a:ext>
            </a:extLst>
          </p:cNvPr>
          <p:cNvGrpSpPr/>
          <p:nvPr/>
        </p:nvGrpSpPr>
        <p:grpSpPr>
          <a:xfrm>
            <a:off x="5531132" y="1995243"/>
            <a:ext cx="849240" cy="461520"/>
            <a:chOff x="5531132" y="1995243"/>
            <a:chExt cx="8492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3EDD7E-413B-7A53-5F51-0DA3D708591C}"/>
                    </a:ext>
                  </a:extLst>
                </p14:cNvPr>
                <p14:cNvContentPartPr/>
                <p14:nvPr/>
              </p14:nvContentPartPr>
              <p14:xfrm>
                <a:off x="5531132" y="2223843"/>
                <a:ext cx="293760" cy="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3EDD7E-413B-7A53-5F51-0DA3D70859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2132" y="2215203"/>
                  <a:ext cx="311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7DF8CB-5C67-E5E6-7A6F-3773FB8189B3}"/>
                    </a:ext>
                  </a:extLst>
                </p14:cNvPr>
                <p14:cNvContentPartPr/>
                <p14:nvPr/>
              </p14:nvContentPartPr>
              <p14:xfrm>
                <a:off x="5891132" y="1995243"/>
                <a:ext cx="214200" cy="43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7DF8CB-5C67-E5E6-7A6F-3773FB8189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82132" y="1986243"/>
                  <a:ext cx="231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ED10FF-F747-8C77-094E-5CD87E60FEC0}"/>
                    </a:ext>
                  </a:extLst>
                </p14:cNvPr>
                <p14:cNvContentPartPr/>
                <p14:nvPr/>
              </p14:nvContentPartPr>
              <p14:xfrm>
                <a:off x="6144212" y="2245443"/>
                <a:ext cx="149040" cy="15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ED10FF-F747-8C77-094E-5CD87E60FE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5572" y="2236443"/>
                  <a:ext cx="166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0850A9-E29E-21BD-0F76-5237CEFFDFBD}"/>
                    </a:ext>
                  </a:extLst>
                </p14:cNvPr>
                <p14:cNvContentPartPr/>
                <p14:nvPr/>
              </p14:nvContentPartPr>
              <p14:xfrm>
                <a:off x="6116492" y="2230323"/>
                <a:ext cx="263880" cy="226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0850A9-E29E-21BD-0F76-5237CEFFDF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07492" y="2221323"/>
                  <a:ext cx="28152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0819D93-F0E3-9297-849F-5B1060768CEA}"/>
              </a:ext>
            </a:extLst>
          </p:cNvPr>
          <p:cNvGrpSpPr/>
          <p:nvPr/>
        </p:nvGrpSpPr>
        <p:grpSpPr>
          <a:xfrm>
            <a:off x="6635612" y="1794003"/>
            <a:ext cx="1132920" cy="1021320"/>
            <a:chOff x="6635612" y="1794003"/>
            <a:chExt cx="113292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7F6F2A-0415-8C4C-2F1F-1F61307D61FB}"/>
                    </a:ext>
                  </a:extLst>
                </p14:cNvPr>
                <p14:cNvContentPartPr/>
                <p14:nvPr/>
              </p14:nvContentPartPr>
              <p14:xfrm>
                <a:off x="6635612" y="1794003"/>
                <a:ext cx="294120" cy="924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7F6F2A-0415-8C4C-2F1F-1F61307D61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26972" y="1785363"/>
                  <a:ext cx="311760" cy="9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4097B4-5F6D-CBB7-7AEE-02E45024429D}"/>
                    </a:ext>
                  </a:extLst>
                </p14:cNvPr>
                <p14:cNvContentPartPr/>
                <p14:nvPr/>
              </p14:nvContentPartPr>
              <p14:xfrm>
                <a:off x="6850172" y="2568003"/>
                <a:ext cx="315360" cy="247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4097B4-5F6D-CBB7-7AEE-02E4502442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41532" y="2559363"/>
                  <a:ext cx="333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2FC82C-BFC1-3B3D-E495-CE97C963706C}"/>
                    </a:ext>
                  </a:extLst>
                </p14:cNvPr>
                <p14:cNvContentPartPr/>
                <p14:nvPr/>
              </p14:nvContentPartPr>
              <p14:xfrm>
                <a:off x="7235372" y="2528043"/>
                <a:ext cx="134280" cy="11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2FC82C-BFC1-3B3D-E495-CE97C96370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26732" y="2519043"/>
                  <a:ext cx="151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080294-2E5F-646C-E689-C6E16F02B722}"/>
                    </a:ext>
                  </a:extLst>
                </p14:cNvPr>
                <p14:cNvContentPartPr/>
                <p14:nvPr/>
              </p14:nvContentPartPr>
              <p14:xfrm>
                <a:off x="7380452" y="2724243"/>
                <a:ext cx="138600" cy="24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080294-2E5F-646C-E689-C6E16F02B7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71812" y="2715603"/>
                  <a:ext cx="15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5FAC43-A97F-5C99-123F-824C98986E56}"/>
                    </a:ext>
                  </a:extLst>
                </p14:cNvPr>
                <p14:cNvContentPartPr/>
                <p14:nvPr/>
              </p14:nvContentPartPr>
              <p14:xfrm>
                <a:off x="7345532" y="2796243"/>
                <a:ext cx="143640" cy="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5FAC43-A97F-5C99-123F-824C98986E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36892" y="2787603"/>
                  <a:ext cx="16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9F1CE2-531A-4A90-7625-9ECA13BA9064}"/>
                    </a:ext>
                  </a:extLst>
                </p14:cNvPr>
                <p14:cNvContentPartPr/>
                <p14:nvPr/>
              </p14:nvContentPartPr>
              <p14:xfrm>
                <a:off x="7634252" y="2690043"/>
                <a:ext cx="134280" cy="12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9F1CE2-531A-4A90-7625-9ECA13BA90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25612" y="2681403"/>
                  <a:ext cx="1519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91CE4-D7FF-B72D-33C0-0D8784114BB9}"/>
              </a:ext>
            </a:extLst>
          </p:cNvPr>
          <p:cNvGrpSpPr/>
          <p:nvPr/>
        </p:nvGrpSpPr>
        <p:grpSpPr>
          <a:xfrm>
            <a:off x="7047812" y="1571883"/>
            <a:ext cx="550800" cy="330840"/>
            <a:chOff x="7047812" y="1571883"/>
            <a:chExt cx="5508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47F972-DFC0-57EE-107A-8A3F59441FDD}"/>
                    </a:ext>
                  </a:extLst>
                </p14:cNvPr>
                <p14:cNvContentPartPr/>
                <p14:nvPr/>
              </p14:nvContentPartPr>
              <p14:xfrm>
                <a:off x="7047812" y="1632363"/>
                <a:ext cx="352440" cy="270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47F972-DFC0-57EE-107A-8A3F59441F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38812" y="1623363"/>
                  <a:ext cx="370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37402A-C44D-7A94-4290-4A0886FE3C07}"/>
                    </a:ext>
                  </a:extLst>
                </p14:cNvPr>
                <p14:cNvContentPartPr/>
                <p14:nvPr/>
              </p14:nvContentPartPr>
              <p14:xfrm>
                <a:off x="7499252" y="1571883"/>
                <a:ext cx="99360" cy="11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37402A-C44D-7A94-4290-4A0886FE3C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0612" y="1562883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84B2DDE-DE65-1EFE-A43B-DD065495B7D8}"/>
              </a:ext>
            </a:extLst>
          </p:cNvPr>
          <p:cNvGrpSpPr/>
          <p:nvPr/>
        </p:nvGrpSpPr>
        <p:grpSpPr>
          <a:xfrm>
            <a:off x="7453172" y="1870683"/>
            <a:ext cx="550440" cy="147240"/>
            <a:chOff x="7453172" y="1870683"/>
            <a:chExt cx="5504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B40569-DD93-2924-25C3-150CE89133CC}"/>
                    </a:ext>
                  </a:extLst>
                </p14:cNvPr>
                <p14:cNvContentPartPr/>
                <p14:nvPr/>
              </p14:nvContentPartPr>
              <p14:xfrm>
                <a:off x="7453172" y="1870683"/>
                <a:ext cx="204480" cy="11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B40569-DD93-2924-25C3-150CE89133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44172" y="1862043"/>
                  <a:ext cx="22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48C34D-F26E-8409-6E80-1962FC3C711E}"/>
                    </a:ext>
                  </a:extLst>
                </p14:cNvPr>
                <p14:cNvContentPartPr/>
                <p14:nvPr/>
              </p14:nvContentPartPr>
              <p14:xfrm>
                <a:off x="7703012" y="1899123"/>
                <a:ext cx="88920" cy="86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48C34D-F26E-8409-6E80-1962FC3C71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94012" y="1890483"/>
                  <a:ext cx="106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8331F3-41DD-F49C-E6BA-53F272BB74E8}"/>
                    </a:ext>
                  </a:extLst>
                </p14:cNvPr>
                <p14:cNvContentPartPr/>
                <p14:nvPr/>
              </p14:nvContentPartPr>
              <p14:xfrm>
                <a:off x="7863212" y="1902723"/>
                <a:ext cx="100080" cy="99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8331F3-41DD-F49C-E6BA-53F272BB74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54212" y="1893723"/>
                  <a:ext cx="117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7B9099-3359-832C-E174-CCD60630F008}"/>
                    </a:ext>
                  </a:extLst>
                </p14:cNvPr>
                <p14:cNvContentPartPr/>
                <p14:nvPr/>
              </p14:nvContentPartPr>
              <p14:xfrm>
                <a:off x="7789412" y="1913523"/>
                <a:ext cx="214200" cy="10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7B9099-3359-832C-E174-CCD60630F0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80772" y="1904523"/>
                  <a:ext cx="231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A93F7C1-5748-97DD-DCCD-E1515A6C0C9D}"/>
              </a:ext>
            </a:extLst>
          </p:cNvPr>
          <p:cNvGrpSpPr/>
          <p:nvPr/>
        </p:nvGrpSpPr>
        <p:grpSpPr>
          <a:xfrm>
            <a:off x="8299892" y="1980123"/>
            <a:ext cx="821520" cy="388800"/>
            <a:chOff x="8299892" y="1980123"/>
            <a:chExt cx="8215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6283D3-DDE3-D8AD-74ED-4FAE64131C17}"/>
                    </a:ext>
                  </a:extLst>
                </p14:cNvPr>
                <p14:cNvContentPartPr/>
                <p14:nvPr/>
              </p14:nvContentPartPr>
              <p14:xfrm>
                <a:off x="8299892" y="1980123"/>
                <a:ext cx="202320" cy="379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6283D3-DDE3-D8AD-74ED-4FAE64131C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90892" y="1971123"/>
                  <a:ext cx="219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A5EECD-E010-45AF-9A3D-59A9F22CEB01}"/>
                    </a:ext>
                  </a:extLst>
                </p14:cNvPr>
                <p14:cNvContentPartPr/>
                <p14:nvPr/>
              </p14:nvContentPartPr>
              <p14:xfrm>
                <a:off x="8574932" y="2193603"/>
                <a:ext cx="307080" cy="17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A5EECD-E010-45AF-9A3D-59A9F22CEB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66292" y="2184963"/>
                  <a:ext cx="32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B3606D-2E68-F4A0-8B6C-76E86942838F}"/>
                    </a:ext>
                  </a:extLst>
                </p14:cNvPr>
                <p14:cNvContentPartPr/>
                <p14:nvPr/>
              </p14:nvContentPartPr>
              <p14:xfrm>
                <a:off x="9041852" y="2044203"/>
                <a:ext cx="79560" cy="10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B3606D-2E68-F4A0-8B6C-76E8694283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33212" y="2035563"/>
                  <a:ext cx="9720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51426BC-C962-4A18-0DBE-0E46EFD08DED}"/>
                  </a:ext>
                </a:extLst>
              </p14:cNvPr>
              <p14:cNvContentPartPr/>
              <p14:nvPr/>
            </p14:nvContentPartPr>
            <p14:xfrm>
              <a:off x="9248132" y="1946643"/>
              <a:ext cx="338400" cy="439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51426BC-C962-4A18-0DBE-0E46EFD08DE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39492" y="1937643"/>
                <a:ext cx="35604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631BEA9-6ABA-0041-A20B-4E5C5C0BF5D6}"/>
              </a:ext>
            </a:extLst>
          </p:cNvPr>
          <p:cNvGrpSpPr/>
          <p:nvPr/>
        </p:nvGrpSpPr>
        <p:grpSpPr>
          <a:xfrm>
            <a:off x="9736292" y="1978323"/>
            <a:ext cx="2035440" cy="517320"/>
            <a:chOff x="9736292" y="1978323"/>
            <a:chExt cx="20354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86859B-7E79-00B7-3CF4-6E2ABA24390E}"/>
                    </a:ext>
                  </a:extLst>
                </p14:cNvPr>
                <p14:cNvContentPartPr/>
                <p14:nvPr/>
              </p14:nvContentPartPr>
              <p14:xfrm>
                <a:off x="9736292" y="2016483"/>
                <a:ext cx="425520" cy="43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86859B-7E79-00B7-3CF4-6E2ABA2439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27292" y="2007483"/>
                  <a:ext cx="4431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74BB41-3137-9F95-8C78-920970BB7C94}"/>
                    </a:ext>
                  </a:extLst>
                </p14:cNvPr>
                <p14:cNvContentPartPr/>
                <p14:nvPr/>
              </p14:nvContentPartPr>
              <p14:xfrm>
                <a:off x="10283132" y="2184963"/>
                <a:ext cx="289800" cy="156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74BB41-3137-9F95-8C78-920970BB7C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74492" y="2175963"/>
                  <a:ext cx="30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E1341F-0A57-B9EB-5B69-15DAE320DC53}"/>
                    </a:ext>
                  </a:extLst>
                </p14:cNvPr>
                <p14:cNvContentPartPr/>
                <p14:nvPr/>
              </p14:nvContentPartPr>
              <p14:xfrm>
                <a:off x="10651052" y="2118723"/>
                <a:ext cx="86400" cy="85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E1341F-0A57-B9EB-5B69-15DAE320DC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42412" y="2109723"/>
                  <a:ext cx="104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558AE8-2942-985F-8C25-2C55FB5C3A94}"/>
                    </a:ext>
                  </a:extLst>
                </p14:cNvPr>
                <p14:cNvContentPartPr/>
                <p14:nvPr/>
              </p14:nvContentPartPr>
              <p14:xfrm>
                <a:off x="10190252" y="2051403"/>
                <a:ext cx="199080" cy="43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558AE8-2942-985F-8C25-2C55FB5C3A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81252" y="2042403"/>
                  <a:ext cx="2167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D1FDB0-2FF4-85F6-76AD-DF15C3D260B5}"/>
                    </a:ext>
                  </a:extLst>
                </p14:cNvPr>
                <p14:cNvContentPartPr/>
                <p14:nvPr/>
              </p14:nvContentPartPr>
              <p14:xfrm>
                <a:off x="10668692" y="1978323"/>
                <a:ext cx="189360" cy="517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D1FDB0-2FF4-85F6-76AD-DF15C3D260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59692" y="1969323"/>
                  <a:ext cx="2070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4FB75F-D53F-F7B1-4631-C99EBF71BAE7}"/>
                    </a:ext>
                  </a:extLst>
                </p14:cNvPr>
                <p14:cNvContentPartPr/>
                <p14:nvPr/>
              </p14:nvContentPartPr>
              <p14:xfrm>
                <a:off x="10961012" y="2029083"/>
                <a:ext cx="195840" cy="36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4FB75F-D53F-F7B1-4631-C99EBF71BA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2012" y="2020443"/>
                  <a:ext cx="213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473FCC-0DD1-7126-6BAE-C3DF3EC0F039}"/>
                    </a:ext>
                  </a:extLst>
                </p14:cNvPr>
                <p14:cNvContentPartPr/>
                <p14:nvPr/>
              </p14:nvContentPartPr>
              <p14:xfrm>
                <a:off x="11290052" y="2191803"/>
                <a:ext cx="279720" cy="238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473FCC-0DD1-7126-6BAE-C3DF3EC0F0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81412" y="2183163"/>
                  <a:ext cx="297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FA703A-3252-17C4-A0DB-A2CE9A5DA828}"/>
                    </a:ext>
                  </a:extLst>
                </p14:cNvPr>
                <p14:cNvContentPartPr/>
                <p14:nvPr/>
              </p14:nvContentPartPr>
              <p14:xfrm>
                <a:off x="11697572" y="2164443"/>
                <a:ext cx="74160" cy="6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FA703A-3252-17C4-A0DB-A2CE9A5DA8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88572" y="2155803"/>
                  <a:ext cx="9180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E851FEF-009D-A63B-E8F7-08B7D7A9925B}"/>
                  </a:ext>
                </a:extLst>
              </p14:cNvPr>
              <p14:cNvContentPartPr/>
              <p14:nvPr/>
            </p14:nvContentPartPr>
            <p14:xfrm>
              <a:off x="5832092" y="4167483"/>
              <a:ext cx="67320" cy="166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E851FEF-009D-A63B-E8F7-08B7D7A992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823092" y="4158843"/>
                <a:ext cx="84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14F9709-CBB8-A012-AF8C-61BD630ECD5A}"/>
                  </a:ext>
                </a:extLst>
              </p14:cNvPr>
              <p14:cNvContentPartPr/>
              <p14:nvPr/>
            </p14:nvContentPartPr>
            <p14:xfrm>
              <a:off x="4542212" y="3787683"/>
              <a:ext cx="217440" cy="14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14F9709-CBB8-A012-AF8C-61BD630ECD5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3212" y="3778683"/>
                <a:ext cx="235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9A89D92-4B6C-778C-F193-9574808576F3}"/>
                  </a:ext>
                </a:extLst>
              </p14:cNvPr>
              <p14:cNvContentPartPr/>
              <p14:nvPr/>
            </p14:nvContentPartPr>
            <p14:xfrm>
              <a:off x="4524212" y="3884163"/>
              <a:ext cx="231120" cy="43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9A89D92-4B6C-778C-F193-9574808576F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15212" y="3875523"/>
                <a:ext cx="248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8EA3272-239A-2256-BEEF-98197B9775D5}"/>
                  </a:ext>
                </a:extLst>
              </p14:cNvPr>
              <p14:cNvContentPartPr/>
              <p14:nvPr/>
            </p14:nvContentPartPr>
            <p14:xfrm>
              <a:off x="4918772" y="3835923"/>
              <a:ext cx="146520" cy="7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8EA3272-239A-2256-BEEF-98197B9775D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09772" y="3826923"/>
                <a:ext cx="164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93D19B3-C23F-7E85-4FAC-186DAA228A27}"/>
                  </a:ext>
                </a:extLst>
              </p14:cNvPr>
              <p14:cNvContentPartPr/>
              <p14:nvPr/>
            </p14:nvContentPartPr>
            <p14:xfrm>
              <a:off x="5171852" y="3582123"/>
              <a:ext cx="143280" cy="317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93D19B3-C23F-7E85-4FAC-186DAA228A2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63212" y="3573123"/>
                <a:ext cx="1609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9614FC3-E299-B350-1FFF-F6AAA24BBCB6}"/>
                  </a:ext>
                </a:extLst>
              </p14:cNvPr>
              <p14:cNvContentPartPr/>
              <p14:nvPr/>
            </p14:nvContentPartPr>
            <p14:xfrm>
              <a:off x="5371292" y="3790203"/>
              <a:ext cx="164520" cy="125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9614FC3-E299-B350-1FFF-F6AAA24BBCB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362292" y="3781563"/>
                <a:ext cx="182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F88F391-1F3B-B64C-9062-A073DB3FA90E}"/>
                  </a:ext>
                </a:extLst>
              </p14:cNvPr>
              <p14:cNvContentPartPr/>
              <p14:nvPr/>
            </p14:nvContentPartPr>
            <p14:xfrm>
              <a:off x="5383532" y="3772923"/>
              <a:ext cx="210240" cy="169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F88F391-1F3B-B64C-9062-A073DB3FA90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74532" y="3763923"/>
                <a:ext cx="2278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B9CD553-12B7-57B3-6FE5-4D2CCC4583A8}"/>
                  </a:ext>
                </a:extLst>
              </p14:cNvPr>
              <p14:cNvContentPartPr/>
              <p14:nvPr/>
            </p14:nvContentPartPr>
            <p14:xfrm>
              <a:off x="5603852" y="3455043"/>
              <a:ext cx="198000" cy="773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B9CD553-12B7-57B3-6FE5-4D2CCC4583A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95212" y="3446403"/>
                <a:ext cx="215640" cy="79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3DD7B6D-DBF5-88EB-AFDA-DAD0B73B5116}"/>
              </a:ext>
            </a:extLst>
          </p:cNvPr>
          <p:cNvGrpSpPr/>
          <p:nvPr/>
        </p:nvGrpSpPr>
        <p:grpSpPr>
          <a:xfrm>
            <a:off x="5850092" y="3274683"/>
            <a:ext cx="1844280" cy="786600"/>
            <a:chOff x="5850092" y="3274683"/>
            <a:chExt cx="1844280" cy="78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F8F196-4808-C936-33E2-1CC0CB5C6E02}"/>
                    </a:ext>
                  </a:extLst>
                </p14:cNvPr>
                <p14:cNvContentPartPr/>
                <p14:nvPr/>
              </p14:nvContentPartPr>
              <p14:xfrm>
                <a:off x="5850092" y="3327963"/>
                <a:ext cx="257400" cy="267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F8F196-4808-C936-33E2-1CC0CB5C6E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41452" y="3319323"/>
                  <a:ext cx="275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09ADF65-AF07-EE8A-05FE-A4B8EA7E0D6F}"/>
                    </a:ext>
                  </a:extLst>
                </p14:cNvPr>
                <p14:cNvContentPartPr/>
                <p14:nvPr/>
              </p14:nvContentPartPr>
              <p14:xfrm>
                <a:off x="6170852" y="3274683"/>
                <a:ext cx="108000" cy="7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09ADF65-AF07-EE8A-05FE-A4B8EA7E0D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62212" y="3265683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5DAF58-0DB8-E5D8-7DD5-04F19BB61ADB}"/>
                    </a:ext>
                  </a:extLst>
                </p14:cNvPr>
                <p14:cNvContentPartPr/>
                <p14:nvPr/>
              </p14:nvContentPartPr>
              <p14:xfrm>
                <a:off x="6134132" y="3577083"/>
                <a:ext cx="146880" cy="74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5DAF58-0DB8-E5D8-7DD5-04F19BB61A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25492" y="3568083"/>
                  <a:ext cx="16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51DB9D-FCD6-071D-935B-C2C71AE4A411}"/>
                    </a:ext>
                  </a:extLst>
                </p14:cNvPr>
                <p14:cNvContentPartPr/>
                <p14:nvPr/>
              </p14:nvContentPartPr>
              <p14:xfrm>
                <a:off x="6342572" y="3579243"/>
                <a:ext cx="235800" cy="10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51DB9D-FCD6-071D-935B-C2C71AE4A4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3572" y="3570603"/>
                  <a:ext cx="253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2CBE90-CAD2-82C5-3708-72FF94D17B61}"/>
                    </a:ext>
                  </a:extLst>
                </p14:cNvPr>
                <p14:cNvContentPartPr/>
                <p14:nvPr/>
              </p14:nvContentPartPr>
              <p14:xfrm>
                <a:off x="6422132" y="3592923"/>
                <a:ext cx="191160" cy="18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2CBE90-CAD2-82C5-3708-72FF94D17B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13132" y="3584283"/>
                  <a:ext cx="208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F4052E2-58A2-A5E1-A44E-053775E06FA5}"/>
                    </a:ext>
                  </a:extLst>
                </p14:cNvPr>
                <p14:cNvContentPartPr/>
                <p14:nvPr/>
              </p14:nvContentPartPr>
              <p14:xfrm>
                <a:off x="6777092" y="3641883"/>
                <a:ext cx="135000" cy="419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F4052E2-58A2-A5E1-A44E-053775E06F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68452" y="3633243"/>
                  <a:ext cx="1526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99C925-0A5F-AEF4-4CD7-E72D059AC028}"/>
                    </a:ext>
                  </a:extLst>
                </p14:cNvPr>
                <p14:cNvContentPartPr/>
                <p14:nvPr/>
              </p14:nvContentPartPr>
              <p14:xfrm>
                <a:off x="6957092" y="3804243"/>
                <a:ext cx="233280" cy="254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99C925-0A5F-AEF4-4CD7-E72D059AC0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48092" y="3795243"/>
                  <a:ext cx="250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3BA047-8587-6876-53AF-59FB5BB2026C}"/>
                    </a:ext>
                  </a:extLst>
                </p14:cNvPr>
                <p14:cNvContentPartPr/>
                <p14:nvPr/>
              </p14:nvContentPartPr>
              <p14:xfrm>
                <a:off x="7253732" y="3683283"/>
                <a:ext cx="102240" cy="107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3BA047-8587-6876-53AF-59FB5BB202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44732" y="3674643"/>
                  <a:ext cx="119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90554D3-D910-0238-5C7B-FC9C9D865160}"/>
                    </a:ext>
                  </a:extLst>
                </p14:cNvPr>
                <p14:cNvContentPartPr/>
                <p14:nvPr/>
              </p14:nvContentPartPr>
              <p14:xfrm>
                <a:off x="7455692" y="3632523"/>
                <a:ext cx="238680" cy="384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90554D3-D910-0238-5C7B-FC9C9D8651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47052" y="3623883"/>
                  <a:ext cx="25632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85FBB5B-CAF1-BD9F-6C52-393366F4EC1C}"/>
              </a:ext>
            </a:extLst>
          </p:cNvPr>
          <p:cNvGrpSpPr/>
          <p:nvPr/>
        </p:nvGrpSpPr>
        <p:grpSpPr>
          <a:xfrm>
            <a:off x="7764932" y="3522003"/>
            <a:ext cx="1191600" cy="659880"/>
            <a:chOff x="7764932" y="3522003"/>
            <a:chExt cx="11916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B0F4AD-8AF6-290D-6ECA-79C360DD269F}"/>
                    </a:ext>
                  </a:extLst>
                </p14:cNvPr>
                <p14:cNvContentPartPr/>
                <p14:nvPr/>
              </p14:nvContentPartPr>
              <p14:xfrm>
                <a:off x="8043572" y="3522003"/>
                <a:ext cx="25200" cy="249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B0F4AD-8AF6-290D-6ECA-79C360DD26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34572" y="3513363"/>
                  <a:ext cx="42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E0B996-A038-D110-63E4-97B2325B08B5}"/>
                    </a:ext>
                  </a:extLst>
                </p14:cNvPr>
                <p14:cNvContentPartPr/>
                <p14:nvPr/>
              </p14:nvContentPartPr>
              <p14:xfrm>
                <a:off x="7957532" y="3540723"/>
                <a:ext cx="202680" cy="15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E0B996-A038-D110-63E4-97B2325B08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48532" y="3532083"/>
                  <a:ext cx="22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2ABCD9-0198-CBDF-0C8A-94CC8674FB68}"/>
                    </a:ext>
                  </a:extLst>
                </p14:cNvPr>
                <p14:cNvContentPartPr/>
                <p14:nvPr/>
              </p14:nvContentPartPr>
              <p14:xfrm>
                <a:off x="7764932" y="3817203"/>
                <a:ext cx="495000" cy="30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2ABCD9-0198-CBDF-0C8A-94CC8674FB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56292" y="3808203"/>
                  <a:ext cx="51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F958B4-F0E5-1772-9200-20A4C29DFCE9}"/>
                    </a:ext>
                  </a:extLst>
                </p14:cNvPr>
                <p14:cNvContentPartPr/>
                <p14:nvPr/>
              </p14:nvContentPartPr>
              <p14:xfrm>
                <a:off x="7817852" y="3954003"/>
                <a:ext cx="19080" cy="196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F958B4-F0E5-1772-9200-20A4C29DFC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09212" y="3945003"/>
                  <a:ext cx="36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149D81-6123-24A5-B841-79FE88ECBFAD}"/>
                    </a:ext>
                  </a:extLst>
                </p14:cNvPr>
                <p14:cNvContentPartPr/>
                <p14:nvPr/>
              </p14:nvContentPartPr>
              <p14:xfrm>
                <a:off x="7912892" y="3995043"/>
                <a:ext cx="97200" cy="155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149D81-6123-24A5-B841-79FE88ECBF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04252" y="3986403"/>
                  <a:ext cx="114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EFED1E-7C93-3C9C-5E4F-BFD597B35B0B}"/>
                    </a:ext>
                  </a:extLst>
                </p14:cNvPr>
                <p14:cNvContentPartPr/>
                <p14:nvPr/>
              </p14:nvContentPartPr>
              <p14:xfrm>
                <a:off x="8047892" y="4006923"/>
                <a:ext cx="178200" cy="17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EFED1E-7C93-3C9C-5E4F-BFD597B35B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8892" y="3997923"/>
                  <a:ext cx="195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F18660-0246-C8F3-6AC1-94B6ED603FBA}"/>
                    </a:ext>
                  </a:extLst>
                </p14:cNvPr>
                <p14:cNvContentPartPr/>
                <p14:nvPr/>
              </p14:nvContentPartPr>
              <p14:xfrm>
                <a:off x="8447492" y="3601203"/>
                <a:ext cx="329040" cy="321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F18660-0246-C8F3-6AC1-94B6ED603F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8492" y="3592563"/>
                  <a:ext cx="346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BC0E4D-83C9-F0E1-BA13-D1603B1C4513}"/>
                    </a:ext>
                  </a:extLst>
                </p14:cNvPr>
                <p14:cNvContentPartPr/>
                <p14:nvPr/>
              </p14:nvContentPartPr>
              <p14:xfrm>
                <a:off x="8529572" y="3783723"/>
                <a:ext cx="147240" cy="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BC0E4D-83C9-F0E1-BA13-D1603B1C45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20572" y="3774723"/>
                  <a:ext cx="164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A9BCD3E-4BD3-40B7-6743-998B1E797650}"/>
                    </a:ext>
                  </a:extLst>
                </p14:cNvPr>
                <p14:cNvContentPartPr/>
                <p14:nvPr/>
              </p14:nvContentPartPr>
              <p14:xfrm>
                <a:off x="8466932" y="3604803"/>
                <a:ext cx="1800" cy="81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A9BCD3E-4BD3-40B7-6743-998B1E79765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57932" y="3595803"/>
                  <a:ext cx="19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6FE445-611C-BBBD-A419-CCAC07111D5A}"/>
                    </a:ext>
                  </a:extLst>
                </p14:cNvPr>
                <p14:cNvContentPartPr/>
                <p14:nvPr/>
              </p14:nvContentPartPr>
              <p14:xfrm>
                <a:off x="8826572" y="3525963"/>
                <a:ext cx="129960" cy="127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6FE445-611C-BBBD-A419-CCAC07111D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17572" y="3516963"/>
                  <a:ext cx="1476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829ADA8-47F9-3818-8BF6-7C433612244C}"/>
                  </a:ext>
                </a:extLst>
              </p14:cNvPr>
              <p14:cNvContentPartPr/>
              <p14:nvPr/>
            </p14:nvContentPartPr>
            <p14:xfrm>
              <a:off x="9031772" y="3799203"/>
              <a:ext cx="763920" cy="41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829ADA8-47F9-3818-8BF6-7C433612244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022772" y="3790563"/>
                <a:ext cx="78156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E5ED0D0-D8F2-900E-4F20-90F7D8E19699}"/>
              </a:ext>
            </a:extLst>
          </p:cNvPr>
          <p:cNvGrpSpPr/>
          <p:nvPr/>
        </p:nvGrpSpPr>
        <p:grpSpPr>
          <a:xfrm>
            <a:off x="9080732" y="3984963"/>
            <a:ext cx="489600" cy="270000"/>
            <a:chOff x="9080732" y="3984963"/>
            <a:chExt cx="4896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2A245A-A7B8-69EB-26BB-50E9397CBA60}"/>
                    </a:ext>
                  </a:extLst>
                </p14:cNvPr>
                <p14:cNvContentPartPr/>
                <p14:nvPr/>
              </p14:nvContentPartPr>
              <p14:xfrm>
                <a:off x="9080732" y="4028523"/>
                <a:ext cx="295560" cy="22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2A245A-A7B8-69EB-26BB-50E9397CBA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72092" y="4019883"/>
                  <a:ext cx="313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71238A-AEDA-954A-D1EA-AC57A02859C5}"/>
                    </a:ext>
                  </a:extLst>
                </p14:cNvPr>
                <p14:cNvContentPartPr/>
                <p14:nvPr/>
              </p14:nvContentPartPr>
              <p14:xfrm>
                <a:off x="9482852" y="3984963"/>
                <a:ext cx="87480" cy="71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71238A-AEDA-954A-D1EA-AC57A02859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73852" y="3975963"/>
                  <a:ext cx="1051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830D2F9-0A73-44CD-C21A-80489B0B4357}"/>
              </a:ext>
            </a:extLst>
          </p:cNvPr>
          <p:cNvGrpSpPr/>
          <p:nvPr/>
        </p:nvGrpSpPr>
        <p:grpSpPr>
          <a:xfrm>
            <a:off x="10029965" y="3402843"/>
            <a:ext cx="1436400" cy="747360"/>
            <a:chOff x="10556372" y="3622443"/>
            <a:chExt cx="143640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3E6056-F79F-4883-F94E-260E471F2719}"/>
                    </a:ext>
                  </a:extLst>
                </p14:cNvPr>
                <p14:cNvContentPartPr/>
                <p14:nvPr/>
              </p14:nvContentPartPr>
              <p14:xfrm>
                <a:off x="10556372" y="3741603"/>
                <a:ext cx="233640" cy="30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3E6056-F79F-4883-F94E-260E471F27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47372" y="3732603"/>
                  <a:ext cx="251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E74801-03C3-BA88-DC79-132108340B34}"/>
                    </a:ext>
                  </a:extLst>
                </p14:cNvPr>
                <p14:cNvContentPartPr/>
                <p14:nvPr/>
              </p14:nvContentPartPr>
              <p14:xfrm>
                <a:off x="10923932" y="3622443"/>
                <a:ext cx="8640" cy="203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E74801-03C3-BA88-DC79-132108340B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14932" y="3613443"/>
                  <a:ext cx="26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5E8C88F-D81D-F3BA-50B5-6B2C772C5E10}"/>
                    </a:ext>
                  </a:extLst>
                </p14:cNvPr>
                <p14:cNvContentPartPr/>
                <p14:nvPr/>
              </p14:nvContentPartPr>
              <p14:xfrm>
                <a:off x="11056412" y="3643323"/>
                <a:ext cx="99000" cy="147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5E8C88F-D81D-F3BA-50B5-6B2C772C5E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47412" y="3634323"/>
                  <a:ext cx="116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D8D27F-9396-AC9D-38EA-78A96C78C90A}"/>
                    </a:ext>
                  </a:extLst>
                </p14:cNvPr>
                <p14:cNvContentPartPr/>
                <p14:nvPr/>
              </p14:nvContentPartPr>
              <p14:xfrm>
                <a:off x="11037692" y="3804963"/>
                <a:ext cx="89640" cy="73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D8D27F-9396-AC9D-38EA-78A96C78C90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28692" y="3795963"/>
                  <a:ext cx="107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2C018E-D266-F747-DCCD-2FD8FED502E2}"/>
                    </a:ext>
                  </a:extLst>
                </p14:cNvPr>
                <p14:cNvContentPartPr/>
                <p14:nvPr/>
              </p14:nvContentPartPr>
              <p14:xfrm>
                <a:off x="11212292" y="3706683"/>
                <a:ext cx="136440" cy="248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2C018E-D266-F747-DCCD-2FD8FED502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03292" y="3697683"/>
                  <a:ext cx="15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51E8CB9-5E89-1118-03AF-9CE19D1F98C0}"/>
                    </a:ext>
                  </a:extLst>
                </p14:cNvPr>
                <p14:cNvContentPartPr/>
                <p14:nvPr/>
              </p14:nvContentPartPr>
              <p14:xfrm>
                <a:off x="10855532" y="3919083"/>
                <a:ext cx="454320" cy="9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51E8CB9-5E89-1118-03AF-9CE19D1F98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46532" y="3910083"/>
                  <a:ext cx="47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D941E6-B7C3-CFA0-8062-181030496416}"/>
                    </a:ext>
                  </a:extLst>
                </p14:cNvPr>
                <p14:cNvContentPartPr/>
                <p14:nvPr/>
              </p14:nvContentPartPr>
              <p14:xfrm>
                <a:off x="10834652" y="4100523"/>
                <a:ext cx="298800" cy="269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D941E6-B7C3-CFA0-8062-1810304964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26012" y="4091523"/>
                  <a:ext cx="316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E26F9C4-615E-DD8D-DA74-FF97909728E5}"/>
                    </a:ext>
                  </a:extLst>
                </p14:cNvPr>
                <p14:cNvContentPartPr/>
                <p14:nvPr/>
              </p14:nvContentPartPr>
              <p14:xfrm>
                <a:off x="11198612" y="4035363"/>
                <a:ext cx="28080" cy="64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E26F9C4-615E-DD8D-DA74-FF97909728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89612" y="4026363"/>
                  <a:ext cx="45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DDBD3C-72D2-FF3D-09F5-08E07C2BF71D}"/>
                    </a:ext>
                  </a:extLst>
                </p14:cNvPr>
                <p14:cNvContentPartPr/>
                <p14:nvPr/>
              </p14:nvContentPartPr>
              <p14:xfrm>
                <a:off x="11226332" y="4030323"/>
                <a:ext cx="157320" cy="136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DDBD3C-72D2-FF3D-09F5-08E07C2BF7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17332" y="4021323"/>
                  <a:ext cx="17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FE1D22D-02B4-5E08-4A7D-0EF84F2A356A}"/>
                    </a:ext>
                  </a:extLst>
                </p14:cNvPr>
                <p14:cNvContentPartPr/>
                <p14:nvPr/>
              </p14:nvContentPartPr>
              <p14:xfrm>
                <a:off x="11285732" y="4102323"/>
                <a:ext cx="138240" cy="19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FE1D22D-02B4-5E08-4A7D-0EF84F2A35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76732" y="4093683"/>
                  <a:ext cx="155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8205FF-DC36-FA24-DC42-46FEFDCD0482}"/>
                    </a:ext>
                  </a:extLst>
                </p14:cNvPr>
                <p14:cNvContentPartPr/>
                <p14:nvPr/>
              </p14:nvContentPartPr>
              <p14:xfrm>
                <a:off x="10853372" y="4207803"/>
                <a:ext cx="318960" cy="72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8205FF-DC36-FA24-DC42-46FEFDCD04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44372" y="4198803"/>
                  <a:ext cx="336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76BEF40-A80B-5A3D-11CF-70EB5AEF9FB7}"/>
                    </a:ext>
                  </a:extLst>
                </p14:cNvPr>
                <p14:cNvContentPartPr/>
                <p14:nvPr/>
              </p14:nvContentPartPr>
              <p14:xfrm>
                <a:off x="11502452" y="3732603"/>
                <a:ext cx="165600" cy="29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6BEF40-A80B-5A3D-11CF-70EB5AEF9F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93812" y="3723603"/>
                  <a:ext cx="183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E2A1D4-39B5-A8B3-915C-8E3EB5F72F82}"/>
                    </a:ext>
                  </a:extLst>
                </p14:cNvPr>
                <p14:cNvContentPartPr/>
                <p14:nvPr/>
              </p14:nvContentPartPr>
              <p14:xfrm>
                <a:off x="11686412" y="3848883"/>
                <a:ext cx="192600" cy="19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E2A1D4-39B5-A8B3-915C-8E3EB5F72F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77412" y="3839883"/>
                  <a:ext cx="210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2024485-F9B6-78E3-2D8E-783C7BAE036C}"/>
                    </a:ext>
                  </a:extLst>
                </p14:cNvPr>
                <p14:cNvContentPartPr/>
                <p14:nvPr/>
              </p14:nvContentPartPr>
              <p14:xfrm>
                <a:off x="11942732" y="3687603"/>
                <a:ext cx="50040" cy="105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2024485-F9B6-78E3-2D8E-783C7BAE03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934092" y="3678603"/>
                  <a:ext cx="6768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8E978A7-F92C-9AB5-5BE0-CF5F6F28C820}"/>
                  </a:ext>
                </a:extLst>
              </p14:cNvPr>
              <p14:cNvContentPartPr/>
              <p14:nvPr/>
            </p14:nvContentPartPr>
            <p14:xfrm>
              <a:off x="6924332" y="3729003"/>
              <a:ext cx="332280" cy="3610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8E978A7-F92C-9AB5-5BE0-CF5F6F28C82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915332" y="3720003"/>
                <a:ext cx="3499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96D257E-6512-1B59-1210-A31CEAE356E1}"/>
                  </a:ext>
                </a:extLst>
              </p14:cNvPr>
              <p14:cNvContentPartPr/>
              <p14:nvPr/>
            </p14:nvContentPartPr>
            <p14:xfrm>
              <a:off x="9022772" y="3984243"/>
              <a:ext cx="474840" cy="340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96D257E-6512-1B59-1210-A31CEAE356E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013772" y="3975243"/>
                <a:ext cx="49248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D25CD42-FD2B-56B3-A9C6-3FD5511BB699}"/>
              </a:ext>
            </a:extLst>
          </p:cNvPr>
          <p:cNvGrpSpPr/>
          <p:nvPr/>
        </p:nvGrpSpPr>
        <p:grpSpPr>
          <a:xfrm>
            <a:off x="9241652" y="3339483"/>
            <a:ext cx="479160" cy="411480"/>
            <a:chOff x="9241652" y="3339483"/>
            <a:chExt cx="4791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A953E8-7147-F38C-A98D-34466B00D72B}"/>
                    </a:ext>
                  </a:extLst>
                </p14:cNvPr>
                <p14:cNvContentPartPr/>
                <p14:nvPr/>
              </p14:nvContentPartPr>
              <p14:xfrm>
                <a:off x="9241652" y="3499683"/>
                <a:ext cx="286560" cy="23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A953E8-7147-F38C-A98D-34466B00D7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3012" y="3490683"/>
                  <a:ext cx="304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32856F-733C-E653-02C6-842F04F61D99}"/>
                    </a:ext>
                  </a:extLst>
                </p14:cNvPr>
                <p14:cNvContentPartPr/>
                <p14:nvPr/>
              </p14:nvContentPartPr>
              <p14:xfrm>
                <a:off x="9573932" y="3626763"/>
                <a:ext cx="146880" cy="124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32856F-733C-E653-02C6-842F04F61D9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65292" y="3617763"/>
                  <a:ext cx="164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463D7ED-3A9B-273C-7D71-931F12ABB1F7}"/>
                    </a:ext>
                  </a:extLst>
                </p14:cNvPr>
                <p14:cNvContentPartPr/>
                <p14:nvPr/>
              </p14:nvContentPartPr>
              <p14:xfrm>
                <a:off x="9557012" y="3339483"/>
                <a:ext cx="12708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463D7ED-3A9B-273C-7D71-931F12ABB1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48012" y="3330843"/>
                  <a:ext cx="1447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274DD90-99C3-3E4D-3A8C-5E63450BE463}"/>
              </a:ext>
            </a:extLst>
          </p:cNvPr>
          <p:cNvGrpSpPr/>
          <p:nvPr/>
        </p:nvGrpSpPr>
        <p:grpSpPr>
          <a:xfrm>
            <a:off x="7361372" y="4829163"/>
            <a:ext cx="2138040" cy="493920"/>
            <a:chOff x="7361372" y="4829163"/>
            <a:chExt cx="21380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D625F3-6FAB-5B7D-E9DA-56B035C0F4FB}"/>
                    </a:ext>
                  </a:extLst>
                </p14:cNvPr>
                <p14:cNvContentPartPr/>
                <p14:nvPr/>
              </p14:nvContentPartPr>
              <p14:xfrm>
                <a:off x="7361372" y="5016003"/>
                <a:ext cx="330840" cy="293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D625F3-6FAB-5B7D-E9DA-56B035C0F4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52732" y="5007363"/>
                  <a:ext cx="348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0857B4-1A23-BE04-9F6D-4AE48CB71F96}"/>
                    </a:ext>
                  </a:extLst>
                </p14:cNvPr>
                <p14:cNvContentPartPr/>
                <p14:nvPr/>
              </p14:nvContentPartPr>
              <p14:xfrm>
                <a:off x="7754852" y="5172603"/>
                <a:ext cx="178560" cy="150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0857B4-1A23-BE04-9F6D-4AE48CB71F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46212" y="5163963"/>
                  <a:ext cx="196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87B5DF-79B1-E5FD-B764-6DBF53285C86}"/>
                    </a:ext>
                  </a:extLst>
                </p14:cNvPr>
                <p14:cNvContentPartPr/>
                <p14:nvPr/>
              </p14:nvContentPartPr>
              <p14:xfrm>
                <a:off x="7738652" y="4829163"/>
                <a:ext cx="140400" cy="114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87B5DF-79B1-E5FD-B764-6DBF53285C8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29652" y="4820163"/>
                  <a:ext cx="158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DAECB4-C444-FDCC-A349-50783F807A98}"/>
                    </a:ext>
                  </a:extLst>
                </p14:cNvPr>
                <p14:cNvContentPartPr/>
                <p14:nvPr/>
              </p14:nvContentPartPr>
              <p14:xfrm>
                <a:off x="8080292" y="4916283"/>
                <a:ext cx="500400" cy="405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DAECB4-C444-FDCC-A349-50783F807A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71652" y="4907283"/>
                  <a:ext cx="518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7C5A59-58E9-B0E8-F010-4FE886C302C2}"/>
                    </a:ext>
                  </a:extLst>
                </p14:cNvPr>
                <p14:cNvContentPartPr/>
                <p14:nvPr/>
              </p14:nvContentPartPr>
              <p14:xfrm>
                <a:off x="8848532" y="4839603"/>
                <a:ext cx="10080" cy="256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7C5A59-58E9-B0E8-F010-4FE886C302C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39892" y="4830963"/>
                  <a:ext cx="27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E99B7B4-3CAF-C2F4-24D2-9CBF83BBF1E9}"/>
                    </a:ext>
                  </a:extLst>
                </p14:cNvPr>
                <p14:cNvContentPartPr/>
                <p14:nvPr/>
              </p14:nvContentPartPr>
              <p14:xfrm>
                <a:off x="9031772" y="4854363"/>
                <a:ext cx="90360" cy="142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E99B7B4-3CAF-C2F4-24D2-9CBF83BBF1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23132" y="4845723"/>
                  <a:ext cx="10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6D5E59-7832-14BF-6A4C-05886FF695D7}"/>
                    </a:ext>
                  </a:extLst>
                </p14:cNvPr>
                <p14:cNvContentPartPr/>
                <p14:nvPr/>
              </p14:nvContentPartPr>
              <p14:xfrm>
                <a:off x="9001892" y="5004843"/>
                <a:ext cx="80640" cy="9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6D5E59-7832-14BF-6A4C-05886FF695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93252" y="4996203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0B9ACA-C870-4AF3-8650-F8EDDE8A6A41}"/>
                    </a:ext>
                  </a:extLst>
                </p14:cNvPr>
                <p14:cNvContentPartPr/>
                <p14:nvPr/>
              </p14:nvContentPartPr>
              <p14:xfrm>
                <a:off x="9223292" y="4859763"/>
                <a:ext cx="222480" cy="231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0B9ACA-C870-4AF3-8650-F8EDDE8A6A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14292" y="4850763"/>
                  <a:ext cx="240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4D1E3C-71E9-97FB-E62F-FF280DA8C560}"/>
                    </a:ext>
                  </a:extLst>
                </p14:cNvPr>
                <p14:cNvContentPartPr/>
                <p14:nvPr/>
              </p14:nvContentPartPr>
              <p14:xfrm>
                <a:off x="8676092" y="5174403"/>
                <a:ext cx="823320" cy="48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4D1E3C-71E9-97FB-E62F-FF280DA8C56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67452" y="5165763"/>
                  <a:ext cx="8409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0AA6A46-0A35-57CB-88DD-DBDF2FC5CB34}"/>
              </a:ext>
            </a:extLst>
          </p:cNvPr>
          <p:cNvGrpSpPr/>
          <p:nvPr/>
        </p:nvGrpSpPr>
        <p:grpSpPr>
          <a:xfrm>
            <a:off x="8807852" y="5241003"/>
            <a:ext cx="727560" cy="405360"/>
            <a:chOff x="8807852" y="5241003"/>
            <a:chExt cx="7275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D467998-616A-8DFA-C08E-EE5226C39CE0}"/>
                    </a:ext>
                  </a:extLst>
                </p14:cNvPr>
                <p14:cNvContentPartPr/>
                <p14:nvPr/>
              </p14:nvContentPartPr>
              <p14:xfrm>
                <a:off x="8807852" y="5320563"/>
                <a:ext cx="402480" cy="325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D467998-616A-8DFA-C08E-EE5226C39C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99212" y="5311923"/>
                  <a:ext cx="42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CA901D-F017-5D59-F923-E2A3520F220F}"/>
                    </a:ext>
                  </a:extLst>
                </p14:cNvPr>
                <p14:cNvContentPartPr/>
                <p14:nvPr/>
              </p14:nvContentPartPr>
              <p14:xfrm>
                <a:off x="8924492" y="5453043"/>
                <a:ext cx="174600" cy="48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CA901D-F017-5D59-F923-E2A3520F22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15492" y="5444043"/>
                  <a:ext cx="192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82FDAA7-C590-4D3A-8981-B308DBC098DD}"/>
                    </a:ext>
                  </a:extLst>
                </p14:cNvPr>
                <p14:cNvContentPartPr/>
                <p14:nvPr/>
              </p14:nvContentPartPr>
              <p14:xfrm>
                <a:off x="9308972" y="5241003"/>
                <a:ext cx="18360" cy="145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82FDAA7-C590-4D3A-8981-B308DBC098D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99972" y="5232363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B8ECA6B-0DC0-3B04-7452-AFB6D6B05097}"/>
                    </a:ext>
                  </a:extLst>
                </p14:cNvPr>
                <p14:cNvContentPartPr/>
                <p14:nvPr/>
              </p14:nvContentPartPr>
              <p14:xfrm>
                <a:off x="9325172" y="5288163"/>
                <a:ext cx="153000" cy="185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B8ECA6B-0DC0-3B04-7452-AFB6D6B050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16172" y="5279523"/>
                  <a:ext cx="170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4BF404-3E7A-F494-1690-A64567E5A772}"/>
                    </a:ext>
                  </a:extLst>
                </p14:cNvPr>
                <p14:cNvContentPartPr/>
                <p14:nvPr/>
              </p14:nvContentPartPr>
              <p14:xfrm>
                <a:off x="9388532" y="5381043"/>
                <a:ext cx="146880" cy="145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4BF404-3E7A-F494-1690-A64567E5A7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9532" y="5372043"/>
                  <a:ext cx="1645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460957E-3D92-BBDD-6A28-0DD8B0A78887}"/>
              </a:ext>
            </a:extLst>
          </p:cNvPr>
          <p:cNvGrpSpPr/>
          <p:nvPr/>
        </p:nvGrpSpPr>
        <p:grpSpPr>
          <a:xfrm>
            <a:off x="9871652" y="4943283"/>
            <a:ext cx="578160" cy="352080"/>
            <a:chOff x="9871652" y="4943283"/>
            <a:chExt cx="57816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C10AC70-F285-843E-9C69-B1B7F160288D}"/>
                    </a:ext>
                  </a:extLst>
                </p14:cNvPr>
                <p14:cNvContentPartPr/>
                <p14:nvPr/>
              </p14:nvContentPartPr>
              <p14:xfrm>
                <a:off x="9871652" y="4943283"/>
                <a:ext cx="232200" cy="340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C10AC70-F285-843E-9C69-B1B7F16028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63012" y="4934643"/>
                  <a:ext cx="249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37B3063-26F0-25B7-10F6-EAA14536049B}"/>
                    </a:ext>
                  </a:extLst>
                </p14:cNvPr>
                <p14:cNvContentPartPr/>
                <p14:nvPr/>
              </p14:nvContentPartPr>
              <p14:xfrm>
                <a:off x="10158572" y="5098083"/>
                <a:ext cx="205920" cy="119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37B3063-26F0-25B7-10F6-EAA1453604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49932" y="5089083"/>
                  <a:ext cx="22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877D1A-2C7A-90E6-0153-0CE900C3254B}"/>
                    </a:ext>
                  </a:extLst>
                </p14:cNvPr>
                <p14:cNvContentPartPr/>
                <p14:nvPr/>
              </p14:nvContentPartPr>
              <p14:xfrm>
                <a:off x="10149572" y="5105643"/>
                <a:ext cx="300240" cy="189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877D1A-2C7A-90E6-0153-0CE900C3254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40932" y="5097003"/>
                  <a:ext cx="3178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8BAF4F6-8AB0-3844-E61D-4B2B14D2CCCB}"/>
                  </a:ext>
                </a:extLst>
              </p14:cNvPr>
              <p14:cNvContentPartPr/>
              <p14:nvPr/>
            </p14:nvContentPartPr>
            <p14:xfrm>
              <a:off x="6724172" y="4771563"/>
              <a:ext cx="436320" cy="3416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8BAF4F6-8AB0-3844-E61D-4B2B14D2CCC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688532" y="4699923"/>
                <a:ext cx="50796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40DF731-7D39-DAE5-5814-32833F53B311}"/>
              </a:ext>
            </a:extLst>
          </p:cNvPr>
          <p:cNvGrpSpPr/>
          <p:nvPr/>
        </p:nvGrpSpPr>
        <p:grpSpPr>
          <a:xfrm>
            <a:off x="411932" y="5183403"/>
            <a:ext cx="3273480" cy="932400"/>
            <a:chOff x="411932" y="5183403"/>
            <a:chExt cx="32734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E7FE640-6361-2AC7-4FFC-7DAA44CE4C51}"/>
                    </a:ext>
                  </a:extLst>
                </p14:cNvPr>
                <p14:cNvContentPartPr/>
                <p14:nvPr/>
              </p14:nvContentPartPr>
              <p14:xfrm>
                <a:off x="411932" y="5379603"/>
                <a:ext cx="141840" cy="272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E7FE640-6361-2AC7-4FFC-7DAA44CE4C5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2932" y="5370963"/>
                  <a:ext cx="159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1062E98-A4A1-97D1-9215-5F19C2B1EC62}"/>
                    </a:ext>
                  </a:extLst>
                </p14:cNvPr>
                <p14:cNvContentPartPr/>
                <p14:nvPr/>
              </p14:nvContentPartPr>
              <p14:xfrm>
                <a:off x="451532" y="5462043"/>
                <a:ext cx="146880" cy="97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1062E98-A4A1-97D1-9215-5F19C2B1EC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2892" y="5453403"/>
                  <a:ext cx="164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9E718CE-063E-9423-7C9C-85F0B9A29B0A}"/>
                    </a:ext>
                  </a:extLst>
                </p14:cNvPr>
                <p14:cNvContentPartPr/>
                <p14:nvPr/>
              </p14:nvContentPartPr>
              <p14:xfrm>
                <a:off x="451892" y="5333883"/>
                <a:ext cx="206640" cy="69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9E718CE-063E-9423-7C9C-85F0B9A29B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2892" y="5325243"/>
                  <a:ext cx="224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3DB452-7F74-53C0-162C-DEF9AA80C894}"/>
                    </a:ext>
                  </a:extLst>
                </p14:cNvPr>
                <p14:cNvContentPartPr/>
                <p14:nvPr/>
              </p14:nvContentPartPr>
              <p14:xfrm>
                <a:off x="750332" y="5450523"/>
                <a:ext cx="180360" cy="23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3DB452-7F74-53C0-162C-DEF9AA80C8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1692" y="5441523"/>
                  <a:ext cx="19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61F5975-6F3D-81F0-052C-57A8058AD18A}"/>
                    </a:ext>
                  </a:extLst>
                </p14:cNvPr>
                <p14:cNvContentPartPr/>
                <p14:nvPr/>
              </p14:nvContentPartPr>
              <p14:xfrm>
                <a:off x="739892" y="5513163"/>
                <a:ext cx="186120" cy="78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61F5975-6F3D-81F0-052C-57A8058AD1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0892" y="5504163"/>
                  <a:ext cx="203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18F1146-14CE-E969-9C55-DB1DDEC8CA8E}"/>
                    </a:ext>
                  </a:extLst>
                </p14:cNvPr>
                <p14:cNvContentPartPr/>
                <p14:nvPr/>
              </p14:nvContentPartPr>
              <p14:xfrm>
                <a:off x="764732" y="5590203"/>
                <a:ext cx="205200" cy="28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18F1146-14CE-E969-9C55-DB1DDEC8CA8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732" y="5581203"/>
                  <a:ext cx="222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45C91AA-8243-2009-BC42-D49C60657D48}"/>
                    </a:ext>
                  </a:extLst>
                </p14:cNvPr>
                <p14:cNvContentPartPr/>
                <p14:nvPr/>
              </p14:nvContentPartPr>
              <p14:xfrm>
                <a:off x="1138772" y="5307963"/>
                <a:ext cx="194760" cy="347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45C91AA-8243-2009-BC42-D49C60657D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0132" y="5299323"/>
                  <a:ext cx="212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71072C6-C477-88FC-CE50-F97494D5DD01}"/>
                    </a:ext>
                  </a:extLst>
                </p14:cNvPr>
                <p14:cNvContentPartPr/>
                <p14:nvPr/>
              </p14:nvContentPartPr>
              <p14:xfrm>
                <a:off x="1411652" y="5413083"/>
                <a:ext cx="262800" cy="23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71072C6-C477-88FC-CE50-F97494D5DD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03012" y="5404083"/>
                  <a:ext cx="280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C9E428-B551-543B-91C5-A17CB6DF9779}"/>
                    </a:ext>
                  </a:extLst>
                </p14:cNvPr>
                <p14:cNvContentPartPr/>
                <p14:nvPr/>
              </p14:nvContentPartPr>
              <p14:xfrm>
                <a:off x="1764452" y="5334243"/>
                <a:ext cx="69840" cy="60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6C9E428-B551-543B-91C5-A17CB6DF977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55452" y="5325243"/>
                  <a:ext cx="87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372872F-EBA5-D644-B71F-361B5A3229C6}"/>
                    </a:ext>
                  </a:extLst>
                </p14:cNvPr>
                <p14:cNvContentPartPr/>
                <p14:nvPr/>
              </p14:nvContentPartPr>
              <p14:xfrm>
                <a:off x="1666892" y="5622963"/>
                <a:ext cx="205920" cy="60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372872F-EBA5-D644-B71F-361B5A3229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57892" y="5613963"/>
                  <a:ext cx="223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F5B2BC0-178C-5882-39B2-681181DBA920}"/>
                    </a:ext>
                  </a:extLst>
                </p14:cNvPr>
                <p14:cNvContentPartPr/>
                <p14:nvPr/>
              </p14:nvContentPartPr>
              <p14:xfrm>
                <a:off x="1975412" y="5624403"/>
                <a:ext cx="282240" cy="8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F5B2BC0-178C-5882-39B2-681181DBA92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66772" y="5615403"/>
                  <a:ext cx="299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F87B40C-BEF4-5B22-C174-2C7737DF3262}"/>
                    </a:ext>
                  </a:extLst>
                </p14:cNvPr>
                <p14:cNvContentPartPr/>
                <p14:nvPr/>
              </p14:nvContentPartPr>
              <p14:xfrm>
                <a:off x="2148212" y="5631963"/>
                <a:ext cx="154080" cy="128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F87B40C-BEF4-5B22-C174-2C7737DF32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39572" y="5623323"/>
                  <a:ext cx="171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1295F0D-B832-33D7-AB2F-9FB9056BE673}"/>
                    </a:ext>
                  </a:extLst>
                </p14:cNvPr>
                <p14:cNvContentPartPr/>
                <p14:nvPr/>
              </p14:nvContentPartPr>
              <p14:xfrm>
                <a:off x="2439812" y="5469963"/>
                <a:ext cx="149760" cy="55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1295F0D-B832-33D7-AB2F-9FB9056BE67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31172" y="5460963"/>
                  <a:ext cx="167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BFC302F-073B-21F0-89C3-84CAB28E224D}"/>
                    </a:ext>
                  </a:extLst>
                </p14:cNvPr>
                <p14:cNvContentPartPr/>
                <p14:nvPr/>
              </p14:nvContentPartPr>
              <p14:xfrm>
                <a:off x="2431532" y="5602443"/>
                <a:ext cx="138240" cy="22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BFC302F-073B-21F0-89C3-84CAB28E22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22892" y="5593443"/>
                  <a:ext cx="155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97E898-1835-36B0-88AF-37751C93E5A4}"/>
                    </a:ext>
                  </a:extLst>
                </p14:cNvPr>
                <p14:cNvContentPartPr/>
                <p14:nvPr/>
              </p14:nvContentPartPr>
              <p14:xfrm>
                <a:off x="2785052" y="5344323"/>
                <a:ext cx="150120" cy="82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97E898-1835-36B0-88AF-37751C93E5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76052" y="5335683"/>
                  <a:ext cx="167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22DBBC3-4BB6-C878-AC1E-10168CBBD278}"/>
                    </a:ext>
                  </a:extLst>
                </p14:cNvPr>
                <p14:cNvContentPartPr/>
                <p14:nvPr/>
              </p14:nvContentPartPr>
              <p14:xfrm>
                <a:off x="3043532" y="5354763"/>
                <a:ext cx="115920" cy="83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22DBBC3-4BB6-C878-AC1E-10168CBBD27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34892" y="5345763"/>
                  <a:ext cx="13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FE99CDA-B82C-F87C-C6F1-6C22F29A3FD0}"/>
                    </a:ext>
                  </a:extLst>
                </p14:cNvPr>
                <p14:cNvContentPartPr/>
                <p14:nvPr/>
              </p14:nvContentPartPr>
              <p14:xfrm>
                <a:off x="3190772" y="5183403"/>
                <a:ext cx="125640" cy="142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FE99CDA-B82C-F87C-C6F1-6C22F29A3F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81772" y="5174403"/>
                  <a:ext cx="14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8DD7D3-9B60-2814-B46F-EDF6E7C496EB}"/>
                    </a:ext>
                  </a:extLst>
                </p14:cNvPr>
                <p14:cNvContentPartPr/>
                <p14:nvPr/>
              </p14:nvContentPartPr>
              <p14:xfrm>
                <a:off x="2705852" y="5476083"/>
                <a:ext cx="816840" cy="119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8DD7D3-9B60-2814-B46F-EDF6E7C496E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97212" y="5467083"/>
                  <a:ext cx="834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29D2478-2D0D-69B4-E540-03F396B97C13}"/>
                    </a:ext>
                  </a:extLst>
                </p14:cNvPr>
                <p14:cNvContentPartPr/>
                <p14:nvPr/>
              </p14:nvContentPartPr>
              <p14:xfrm>
                <a:off x="2620892" y="5651043"/>
                <a:ext cx="803520" cy="42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29D2478-2D0D-69B4-E540-03F396B97C1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11892" y="5642403"/>
                  <a:ext cx="821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BD82C09-34B3-DCAA-D5FF-710ED11E8DFA}"/>
                    </a:ext>
                  </a:extLst>
                </p14:cNvPr>
                <p14:cNvContentPartPr/>
                <p14:nvPr/>
              </p14:nvContentPartPr>
              <p14:xfrm>
                <a:off x="2906372" y="5828163"/>
                <a:ext cx="15480" cy="111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BD82C09-34B3-DCAA-D5FF-710ED11E8DF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97372" y="5819163"/>
                  <a:ext cx="33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36911CC-D162-3080-DC7A-30385D4605AE}"/>
                    </a:ext>
                  </a:extLst>
                </p14:cNvPr>
                <p14:cNvContentPartPr/>
                <p14:nvPr/>
              </p14:nvContentPartPr>
              <p14:xfrm>
                <a:off x="2999612" y="5885043"/>
                <a:ext cx="112680" cy="6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36911CC-D162-3080-DC7A-30385D4605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90612" y="5876043"/>
                  <a:ext cx="130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7C4D5EF-6003-1098-71E6-D0E3382D99DB}"/>
                    </a:ext>
                  </a:extLst>
                </p14:cNvPr>
                <p14:cNvContentPartPr/>
                <p14:nvPr/>
              </p14:nvContentPartPr>
              <p14:xfrm>
                <a:off x="3179252" y="5770203"/>
                <a:ext cx="139320" cy="135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7C4D5EF-6003-1098-71E6-D0E3382D99D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70252" y="5761563"/>
                  <a:ext cx="156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8666C0B-310A-8ECC-4FC4-E87CEB88172D}"/>
                    </a:ext>
                  </a:extLst>
                </p14:cNvPr>
                <p14:cNvContentPartPr/>
                <p14:nvPr/>
              </p14:nvContentPartPr>
              <p14:xfrm>
                <a:off x="3370412" y="5695323"/>
                <a:ext cx="49320" cy="117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8666C0B-310A-8ECC-4FC4-E87CEB8817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361412" y="5686683"/>
                  <a:ext cx="6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C19452D-7B31-34D6-0FFB-077546F7AE41}"/>
                    </a:ext>
                  </a:extLst>
                </p14:cNvPr>
                <p14:cNvContentPartPr/>
                <p14:nvPr/>
              </p14:nvContentPartPr>
              <p14:xfrm>
                <a:off x="3190412" y="5773083"/>
                <a:ext cx="340560" cy="28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C19452D-7B31-34D6-0FFB-077546F7AE4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81412" y="5764083"/>
                  <a:ext cx="358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FF13894-A473-E356-37EA-24963B1A21E8}"/>
                    </a:ext>
                  </a:extLst>
                </p14:cNvPr>
                <p14:cNvContentPartPr/>
                <p14:nvPr/>
              </p14:nvContentPartPr>
              <p14:xfrm>
                <a:off x="3388052" y="5970363"/>
                <a:ext cx="103680" cy="145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FF13894-A473-E356-37EA-24963B1A21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79412" y="5961723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7B1A5F1-2659-C4FB-AB32-3BF2A33C0064}"/>
                    </a:ext>
                  </a:extLst>
                </p14:cNvPr>
                <p14:cNvContentPartPr/>
                <p14:nvPr/>
              </p14:nvContentPartPr>
              <p14:xfrm>
                <a:off x="3536372" y="5878923"/>
                <a:ext cx="149040" cy="62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7B1A5F1-2659-C4FB-AB32-3BF2A33C006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27732" y="5869923"/>
                  <a:ext cx="1666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3F5CCA6-44AB-EC43-954D-BF976684BD5E}"/>
                  </a:ext>
                </a:extLst>
              </p14:cNvPr>
              <p14:cNvContentPartPr/>
              <p14:nvPr/>
            </p14:nvContentPartPr>
            <p14:xfrm>
              <a:off x="2319572" y="6469323"/>
              <a:ext cx="222840" cy="180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3F5CCA6-44AB-EC43-954D-BF976684BD5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310572" y="6460323"/>
                <a:ext cx="240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0373868-E4D1-A501-261D-DF82390C97E1}"/>
                  </a:ext>
                </a:extLst>
              </p14:cNvPr>
              <p14:cNvContentPartPr/>
              <p14:nvPr/>
            </p14:nvContentPartPr>
            <p14:xfrm>
              <a:off x="2277452" y="6609723"/>
              <a:ext cx="283320" cy="417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0373868-E4D1-A501-261D-DF82390C97E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268812" y="6601083"/>
                <a:ext cx="30096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CAC93F3-7453-78BC-893F-7CE77B4FD3A4}"/>
              </a:ext>
            </a:extLst>
          </p:cNvPr>
          <p:cNvGrpSpPr/>
          <p:nvPr/>
        </p:nvGrpSpPr>
        <p:grpSpPr>
          <a:xfrm>
            <a:off x="2807732" y="6279963"/>
            <a:ext cx="1197720" cy="385920"/>
            <a:chOff x="2807732" y="6279963"/>
            <a:chExt cx="11977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FE41C19-2C02-4ECB-37B9-703C71F82BB6}"/>
                    </a:ext>
                  </a:extLst>
                </p14:cNvPr>
                <p14:cNvContentPartPr/>
                <p14:nvPr/>
              </p14:nvContentPartPr>
              <p14:xfrm>
                <a:off x="2807732" y="6279963"/>
                <a:ext cx="1197720" cy="385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FE41C19-2C02-4ECB-37B9-703C71F82BB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99092" y="6271323"/>
                  <a:ext cx="1215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83671AD-D5D3-4626-04D8-E0333B2D79AD}"/>
                    </a:ext>
                  </a:extLst>
                </p14:cNvPr>
                <p14:cNvContentPartPr/>
                <p14:nvPr/>
              </p14:nvContentPartPr>
              <p14:xfrm>
                <a:off x="3363212" y="6419643"/>
                <a:ext cx="317160" cy="34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83671AD-D5D3-4626-04D8-E0333B2D79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54572" y="6411003"/>
                  <a:ext cx="334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952AE71-08B5-630C-273A-CC103BF18E50}"/>
              </a:ext>
            </a:extLst>
          </p:cNvPr>
          <p:cNvGrpSpPr/>
          <p:nvPr/>
        </p:nvGrpSpPr>
        <p:grpSpPr>
          <a:xfrm>
            <a:off x="4122812" y="6486963"/>
            <a:ext cx="1130040" cy="310680"/>
            <a:chOff x="4122812" y="6486963"/>
            <a:chExt cx="11300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1F15B5A-1DC6-E76F-FA7F-D8CF4D62EF01}"/>
                    </a:ext>
                  </a:extLst>
                </p14:cNvPr>
                <p14:cNvContentPartPr/>
                <p14:nvPr/>
              </p14:nvContentPartPr>
              <p14:xfrm>
                <a:off x="4122812" y="6486963"/>
                <a:ext cx="1130040" cy="310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1F15B5A-1DC6-E76F-FA7F-D8CF4D62EF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14172" y="6478323"/>
                  <a:ext cx="1147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2EB5FC2-F19F-FE01-2F47-21F4371D405C}"/>
                    </a:ext>
                  </a:extLst>
                </p14:cNvPr>
                <p14:cNvContentPartPr/>
                <p14:nvPr/>
              </p14:nvContentPartPr>
              <p14:xfrm>
                <a:off x="4967012" y="6569403"/>
                <a:ext cx="56160" cy="90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2EB5FC2-F19F-FE01-2F47-21F4371D405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58012" y="6560403"/>
                  <a:ext cx="7380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6615C7C7-13E3-CCD6-1E8A-A4FAE52CC9E5}"/>
                  </a:ext>
                </a:extLst>
              </p14:cNvPr>
              <p14:cNvContentPartPr/>
              <p14:nvPr/>
            </p14:nvContentPartPr>
            <p14:xfrm>
              <a:off x="3447452" y="4520283"/>
              <a:ext cx="7174080" cy="1358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6615C7C7-13E3-CCD6-1E8A-A4FAE52CC9E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411452" y="4448283"/>
                <a:ext cx="7245720" cy="150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85F7A6B-E34E-DBDB-78AA-A4AA89DD4BA9}"/>
              </a:ext>
            </a:extLst>
          </p:cNvPr>
          <p:cNvGrpSpPr/>
          <p:nvPr/>
        </p:nvGrpSpPr>
        <p:grpSpPr>
          <a:xfrm>
            <a:off x="3672452" y="4760043"/>
            <a:ext cx="3616560" cy="858600"/>
            <a:chOff x="3672452" y="4760043"/>
            <a:chExt cx="361656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F929F20-9604-D0EB-18DA-30137FCD0B89}"/>
                    </a:ext>
                  </a:extLst>
                </p14:cNvPr>
                <p14:cNvContentPartPr/>
                <p14:nvPr/>
              </p14:nvContentPartPr>
              <p14:xfrm>
                <a:off x="4076732" y="4999443"/>
                <a:ext cx="119160" cy="146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F929F20-9604-D0EB-18DA-30137FCD0B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68092" y="4990443"/>
                  <a:ext cx="13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177013-A5C8-A09C-1BDF-BF545F6CDA82}"/>
                    </a:ext>
                  </a:extLst>
                </p14:cNvPr>
                <p14:cNvContentPartPr/>
                <p14:nvPr/>
              </p14:nvContentPartPr>
              <p14:xfrm>
                <a:off x="4094012" y="5061363"/>
                <a:ext cx="125280" cy="27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177013-A5C8-A09C-1BDF-BF545F6CDA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85012" y="5052723"/>
                  <a:ext cx="14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AD885F2-46B5-5C0D-857A-5C96B0BA2085}"/>
                    </a:ext>
                  </a:extLst>
                </p14:cNvPr>
                <p14:cNvContentPartPr/>
                <p14:nvPr/>
              </p14:nvContentPartPr>
              <p14:xfrm>
                <a:off x="4113452" y="4946523"/>
                <a:ext cx="93600" cy="43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AD885F2-46B5-5C0D-857A-5C96B0BA208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04812" y="4937523"/>
                  <a:ext cx="111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427DADC-468F-8852-0B72-ADB80AB06E41}"/>
                    </a:ext>
                  </a:extLst>
                </p14:cNvPr>
                <p14:cNvContentPartPr/>
                <p14:nvPr/>
              </p14:nvContentPartPr>
              <p14:xfrm>
                <a:off x="4231172" y="4879563"/>
                <a:ext cx="149760" cy="325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427DADC-468F-8852-0B72-ADB80AB06E4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22532" y="4870923"/>
                  <a:ext cx="167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6A8B408-10CE-68FA-37D2-733B659C7FC7}"/>
                    </a:ext>
                  </a:extLst>
                </p14:cNvPr>
                <p14:cNvContentPartPr/>
                <p14:nvPr/>
              </p14:nvContentPartPr>
              <p14:xfrm>
                <a:off x="4308212" y="4804683"/>
                <a:ext cx="143640" cy="545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6A8B408-10CE-68FA-37D2-733B659C7F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99212" y="4796043"/>
                  <a:ext cx="161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C2D7089-3E56-0D32-3580-2C9CD54F0C38}"/>
                    </a:ext>
                  </a:extLst>
                </p14:cNvPr>
                <p14:cNvContentPartPr/>
                <p14:nvPr/>
              </p14:nvContentPartPr>
              <p14:xfrm>
                <a:off x="4387412" y="5356563"/>
                <a:ext cx="102600" cy="157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C2D7089-3E56-0D32-3580-2C9CD54F0C3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78772" y="5347563"/>
                  <a:ext cx="120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C660AAB-EF34-5181-C7B7-1345A7C4A868}"/>
                    </a:ext>
                  </a:extLst>
                </p14:cNvPr>
                <p14:cNvContentPartPr/>
                <p14:nvPr/>
              </p14:nvContentPartPr>
              <p14:xfrm>
                <a:off x="4511252" y="5370963"/>
                <a:ext cx="95760" cy="129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C660AAB-EF34-5181-C7B7-1345A7C4A8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02252" y="5361963"/>
                  <a:ext cx="11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5763D0-320B-1CB0-B402-1DF2A4283157}"/>
                    </a:ext>
                  </a:extLst>
                </p14:cNvPr>
                <p14:cNvContentPartPr/>
                <p14:nvPr/>
              </p14:nvContentPartPr>
              <p14:xfrm>
                <a:off x="4522772" y="5419923"/>
                <a:ext cx="65520" cy="19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5763D0-320B-1CB0-B402-1DF2A42831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13772" y="5411283"/>
                  <a:ext cx="83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3245B0-D2D8-D002-7D03-8338F1BB9DFA}"/>
                    </a:ext>
                  </a:extLst>
                </p14:cNvPr>
                <p14:cNvContentPartPr/>
                <p14:nvPr/>
              </p14:nvContentPartPr>
              <p14:xfrm>
                <a:off x="4673252" y="5376723"/>
                <a:ext cx="114120" cy="188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3245B0-D2D8-D002-7D03-8338F1BB9DF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64612" y="5367723"/>
                  <a:ext cx="13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E6261F-606F-BFD9-3CBC-8043BCA5D901}"/>
                    </a:ext>
                  </a:extLst>
                </p14:cNvPr>
                <p14:cNvContentPartPr/>
                <p14:nvPr/>
              </p14:nvContentPartPr>
              <p14:xfrm>
                <a:off x="5580812" y="4878843"/>
                <a:ext cx="5760" cy="316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E6261F-606F-BFD9-3CBC-8043BCA5D90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72172" y="4869843"/>
                  <a:ext cx="23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A7DB631-5C75-A728-7387-C1C8FE0D7EA9}"/>
                    </a:ext>
                  </a:extLst>
                </p14:cNvPr>
                <p14:cNvContentPartPr/>
                <p14:nvPr/>
              </p14:nvContentPartPr>
              <p14:xfrm>
                <a:off x="5450132" y="4902963"/>
                <a:ext cx="265680" cy="190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A7DB631-5C75-A728-7387-C1C8FE0D7E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41492" y="4893963"/>
                  <a:ext cx="28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B0F1D52-981A-A09B-B0D1-4E27D57F1E51}"/>
                    </a:ext>
                  </a:extLst>
                </p14:cNvPr>
                <p14:cNvContentPartPr/>
                <p14:nvPr/>
              </p14:nvContentPartPr>
              <p14:xfrm>
                <a:off x="5804732" y="4897923"/>
                <a:ext cx="322200" cy="40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B0F1D52-981A-A09B-B0D1-4E27D57F1E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6092" y="4888923"/>
                  <a:ext cx="339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BECCAB-3947-514C-3EE9-4BDF1A338C9B}"/>
                    </a:ext>
                  </a:extLst>
                </p14:cNvPr>
                <p14:cNvContentPartPr/>
                <p14:nvPr/>
              </p14:nvContentPartPr>
              <p14:xfrm>
                <a:off x="5860532" y="5086563"/>
                <a:ext cx="222480" cy="1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BECCAB-3947-514C-3EE9-4BDF1A338C9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51892" y="5077563"/>
                  <a:ext cx="240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147DC4-4EAA-BD53-DC0F-730170C9768B}"/>
                    </a:ext>
                  </a:extLst>
                </p14:cNvPr>
                <p14:cNvContentPartPr/>
                <p14:nvPr/>
              </p14:nvContentPartPr>
              <p14:xfrm>
                <a:off x="6179852" y="4839603"/>
                <a:ext cx="137880" cy="10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147DC4-4EAA-BD53-DC0F-730170C9768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70852" y="4830963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31776D-56AF-F1C7-3FDC-8CBD1C7E5420}"/>
                    </a:ext>
                  </a:extLst>
                </p14:cNvPr>
                <p14:cNvContentPartPr/>
                <p14:nvPr/>
              </p14:nvContentPartPr>
              <p14:xfrm>
                <a:off x="6435452" y="4760043"/>
                <a:ext cx="209160" cy="356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31776D-56AF-F1C7-3FDC-8CBD1C7E542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26452" y="4751043"/>
                  <a:ext cx="226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D98A237-34E3-48DE-6CEF-9BF6557BC35C}"/>
                    </a:ext>
                  </a:extLst>
                </p14:cNvPr>
                <p14:cNvContentPartPr/>
                <p14:nvPr/>
              </p14:nvContentPartPr>
              <p14:xfrm>
                <a:off x="6797252" y="4815843"/>
                <a:ext cx="178920" cy="31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D98A237-34E3-48DE-6CEF-9BF6557BC3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88252" y="4806843"/>
                  <a:ext cx="196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F9CE624-A4A4-193E-A8A5-5C261EE0AD55}"/>
                    </a:ext>
                  </a:extLst>
                </p14:cNvPr>
                <p14:cNvContentPartPr/>
                <p14:nvPr/>
              </p14:nvContentPartPr>
              <p14:xfrm>
                <a:off x="6819212" y="4954443"/>
                <a:ext cx="199800" cy="107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F9CE624-A4A4-193E-A8A5-5C261EE0AD5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10212" y="4945803"/>
                  <a:ext cx="217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F77132-70EC-DCC2-BAE0-867E67E960EE}"/>
                    </a:ext>
                  </a:extLst>
                </p14:cNvPr>
                <p14:cNvContentPartPr/>
                <p14:nvPr/>
              </p14:nvContentPartPr>
              <p14:xfrm>
                <a:off x="6864212" y="4806483"/>
                <a:ext cx="216360" cy="64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F77132-70EC-DCC2-BAE0-867E67E960E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55572" y="4797483"/>
                  <a:ext cx="234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C6FEBC6-D704-540A-55C3-4B5FD11B554F}"/>
                    </a:ext>
                  </a:extLst>
                </p14:cNvPr>
                <p14:cNvContentPartPr/>
                <p14:nvPr/>
              </p14:nvContentPartPr>
              <p14:xfrm>
                <a:off x="6240332" y="5173323"/>
                <a:ext cx="1048680" cy="87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C6FEBC6-D704-540A-55C3-4B5FD11B554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31692" y="5164323"/>
                  <a:ext cx="106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5570D26-34DE-7A5B-0D5D-715F38AADFBA}"/>
                    </a:ext>
                  </a:extLst>
                </p14:cNvPr>
                <p14:cNvContentPartPr/>
                <p14:nvPr/>
              </p14:nvContentPartPr>
              <p14:xfrm>
                <a:off x="6386492" y="5376363"/>
                <a:ext cx="24840" cy="235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5570D26-34DE-7A5B-0D5D-715F38AADF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77492" y="5367363"/>
                  <a:ext cx="4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E3F5DD-55B9-B5B6-C0EE-D17C4E0951E2}"/>
                    </a:ext>
                  </a:extLst>
                </p14:cNvPr>
                <p14:cNvContentPartPr/>
                <p14:nvPr/>
              </p14:nvContentPartPr>
              <p14:xfrm>
                <a:off x="6588452" y="5367003"/>
                <a:ext cx="126720" cy="25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E3F5DD-55B9-B5B6-C0EE-D17C4E0951E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79812" y="5358363"/>
                  <a:ext cx="144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1F51DB5-2DDC-78A5-D839-BACBFF0BFFE1}"/>
                    </a:ext>
                  </a:extLst>
                </p14:cNvPr>
                <p14:cNvContentPartPr/>
                <p14:nvPr/>
              </p14:nvContentPartPr>
              <p14:xfrm>
                <a:off x="6803012" y="5356563"/>
                <a:ext cx="208800" cy="24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1F51DB5-2DDC-78A5-D839-BACBFF0BFF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94012" y="5347923"/>
                  <a:ext cx="22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0406473-8CF6-23BB-04F0-681FAA8CBABA}"/>
                    </a:ext>
                  </a:extLst>
                </p14:cNvPr>
                <p14:cNvContentPartPr/>
                <p14:nvPr/>
              </p14:nvContentPartPr>
              <p14:xfrm>
                <a:off x="5252492" y="5091243"/>
                <a:ext cx="91440" cy="15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0406473-8CF6-23BB-04F0-681FAA8CBAB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43852" y="5082243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7E14194-A41D-E780-EF62-6EAC0347FEFE}"/>
                    </a:ext>
                  </a:extLst>
                </p14:cNvPr>
                <p14:cNvContentPartPr/>
                <p14:nvPr/>
              </p14:nvContentPartPr>
              <p14:xfrm>
                <a:off x="4767572" y="5084043"/>
                <a:ext cx="226080" cy="24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7E14194-A41D-E780-EF62-6EAC0347FEF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8932" y="5075043"/>
                  <a:ext cx="24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FCD2A2E-F9A1-839D-5630-9400DA12E034}"/>
                    </a:ext>
                  </a:extLst>
                </p14:cNvPr>
                <p14:cNvContentPartPr/>
                <p14:nvPr/>
              </p14:nvContentPartPr>
              <p14:xfrm>
                <a:off x="4794932" y="5127963"/>
                <a:ext cx="239400" cy="30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FCD2A2E-F9A1-839D-5630-9400DA12E03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85932" y="5118963"/>
                  <a:ext cx="25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3508A4A-90C0-89C6-65FE-0C5EB9C6BB51}"/>
                    </a:ext>
                  </a:extLst>
                </p14:cNvPr>
                <p14:cNvContentPartPr/>
                <p14:nvPr/>
              </p14:nvContentPartPr>
              <p14:xfrm>
                <a:off x="4709972" y="5395443"/>
                <a:ext cx="14400" cy="218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3508A4A-90C0-89C6-65FE-0C5EB9C6BB5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01332" y="5386803"/>
                  <a:ext cx="32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1B34A6B-E401-A5D4-911C-D40C3F6FA8A3}"/>
                    </a:ext>
                  </a:extLst>
                </p14:cNvPr>
                <p14:cNvContentPartPr/>
                <p14:nvPr/>
              </p14:nvContentPartPr>
              <p14:xfrm>
                <a:off x="3870812" y="4884963"/>
                <a:ext cx="133200" cy="255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1B34A6B-E401-A5D4-911C-D40C3F6FA8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62172" y="4876323"/>
                  <a:ext cx="150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6A5F608-D636-7FA6-2677-907FCC319CA1}"/>
                    </a:ext>
                  </a:extLst>
                </p14:cNvPr>
                <p14:cNvContentPartPr/>
                <p14:nvPr/>
              </p14:nvContentPartPr>
              <p14:xfrm>
                <a:off x="3755612" y="4860843"/>
                <a:ext cx="154080" cy="315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6A5F608-D636-7FA6-2677-907FCC319C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746612" y="4852203"/>
                  <a:ext cx="171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8FB4588-DB6B-28E2-7CA0-8BF16540DA9C}"/>
                    </a:ext>
                  </a:extLst>
                </p14:cNvPr>
                <p14:cNvContentPartPr/>
                <p14:nvPr/>
              </p14:nvContentPartPr>
              <p14:xfrm>
                <a:off x="3672452" y="4789203"/>
                <a:ext cx="124920" cy="565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8FB4588-DB6B-28E2-7CA0-8BF16540DA9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63812" y="4780563"/>
                  <a:ext cx="142560" cy="58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73FD421-0173-DF8E-EB7E-E64BFF94C1BA}"/>
              </a:ext>
            </a:extLst>
          </p:cNvPr>
          <p:cNvGrpSpPr/>
          <p:nvPr/>
        </p:nvGrpSpPr>
        <p:grpSpPr>
          <a:xfrm>
            <a:off x="2335052" y="1813083"/>
            <a:ext cx="1893960" cy="929880"/>
            <a:chOff x="2335052" y="1813083"/>
            <a:chExt cx="189396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5AE9B8-918D-038E-9EFD-95DFDBBA746F}"/>
                    </a:ext>
                  </a:extLst>
                </p14:cNvPr>
                <p14:cNvContentPartPr/>
                <p14:nvPr/>
              </p14:nvContentPartPr>
              <p14:xfrm>
                <a:off x="3100772" y="2033043"/>
                <a:ext cx="121320" cy="31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5AE9B8-918D-038E-9EFD-95DFDBBA746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91772" y="2024043"/>
                  <a:ext cx="138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DBF9CE-68E9-5ECE-BE61-EBA2D1D2FFE1}"/>
                    </a:ext>
                  </a:extLst>
                </p14:cNvPr>
                <p14:cNvContentPartPr/>
                <p14:nvPr/>
              </p14:nvContentPartPr>
              <p14:xfrm>
                <a:off x="3154772" y="2198643"/>
                <a:ext cx="128520" cy="19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DBF9CE-68E9-5ECE-BE61-EBA2D1D2FF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45772" y="2189643"/>
                  <a:ext cx="146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40D427-6827-417E-A1DE-23402EBE807E}"/>
                    </a:ext>
                  </a:extLst>
                </p14:cNvPr>
                <p14:cNvContentPartPr/>
                <p14:nvPr/>
              </p14:nvContentPartPr>
              <p14:xfrm>
                <a:off x="3164492" y="2032323"/>
                <a:ext cx="199080" cy="2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40D427-6827-417E-A1DE-23402EBE80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55492" y="2023683"/>
                  <a:ext cx="216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CC884C-6033-2A38-9337-F2FE12DAA3EA}"/>
                    </a:ext>
                  </a:extLst>
                </p14:cNvPr>
                <p14:cNvContentPartPr/>
                <p14:nvPr/>
              </p14:nvContentPartPr>
              <p14:xfrm>
                <a:off x="3419372" y="1997403"/>
                <a:ext cx="261000" cy="43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CC884C-6033-2A38-9337-F2FE12DAA3E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10732" y="1988763"/>
                  <a:ext cx="2786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6E3659-974D-E5AF-3AFF-696B9A490B9E}"/>
                    </a:ext>
                  </a:extLst>
                </p14:cNvPr>
                <p14:cNvContentPartPr/>
                <p14:nvPr/>
              </p14:nvContentPartPr>
              <p14:xfrm>
                <a:off x="3659132" y="1925763"/>
                <a:ext cx="88200" cy="585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6E3659-974D-E5AF-3AFF-696B9A490B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50492" y="1917123"/>
                  <a:ext cx="1058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02A203-97BE-B248-4062-74A4F8DBD51D}"/>
                    </a:ext>
                  </a:extLst>
                </p14:cNvPr>
                <p14:cNvContentPartPr/>
                <p14:nvPr/>
              </p14:nvContentPartPr>
              <p14:xfrm>
                <a:off x="3788372" y="2440563"/>
                <a:ext cx="141840" cy="25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02A203-97BE-B248-4062-74A4F8DBD51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779732" y="2431923"/>
                  <a:ext cx="159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A693A7-45EB-F560-0741-CC2EB2EF3B35}"/>
                    </a:ext>
                  </a:extLst>
                </p14:cNvPr>
                <p14:cNvContentPartPr/>
                <p14:nvPr/>
              </p14:nvContentPartPr>
              <p14:xfrm>
                <a:off x="3974492" y="2462163"/>
                <a:ext cx="110160" cy="21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A693A7-45EB-F560-0741-CC2EB2EF3B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65492" y="2453523"/>
                  <a:ext cx="127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5976CD-FF5C-4CF1-0BE8-2B9741630E17}"/>
                    </a:ext>
                  </a:extLst>
                </p14:cNvPr>
                <p14:cNvContentPartPr/>
                <p14:nvPr/>
              </p14:nvContentPartPr>
              <p14:xfrm>
                <a:off x="3975212" y="2547483"/>
                <a:ext cx="112680" cy="6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5976CD-FF5C-4CF1-0BE8-2B9741630E1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66572" y="2538483"/>
                  <a:ext cx="130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55FB68E-32AE-9971-5BD5-EA39A964E03B}"/>
                    </a:ext>
                  </a:extLst>
                </p14:cNvPr>
                <p14:cNvContentPartPr/>
                <p14:nvPr/>
              </p14:nvContentPartPr>
              <p14:xfrm>
                <a:off x="4131092" y="2496723"/>
                <a:ext cx="97920" cy="246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55FB68E-32AE-9971-5BD5-EA39A964E0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22092" y="2487723"/>
                  <a:ext cx="115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DC44347-D2CA-BCF1-74B1-6C6F6ED80091}"/>
                    </a:ext>
                  </a:extLst>
                </p14:cNvPr>
                <p14:cNvContentPartPr/>
                <p14:nvPr/>
              </p14:nvContentPartPr>
              <p14:xfrm>
                <a:off x="2701172" y="2022603"/>
                <a:ext cx="192960" cy="301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DC44347-D2CA-BCF1-74B1-6C6F6ED8009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92532" y="2013963"/>
                  <a:ext cx="210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B693070-6430-2886-A1B6-977BD8E7E616}"/>
                    </a:ext>
                  </a:extLst>
                </p14:cNvPr>
                <p14:cNvContentPartPr/>
                <p14:nvPr/>
              </p14:nvContentPartPr>
              <p14:xfrm>
                <a:off x="2501732" y="1963563"/>
                <a:ext cx="193320" cy="506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B693070-6430-2886-A1B6-977BD8E7E6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92732" y="1954923"/>
                  <a:ext cx="2109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DE4E516-7FBD-737C-955A-919886D46CC4}"/>
                    </a:ext>
                  </a:extLst>
                </p14:cNvPr>
                <p14:cNvContentPartPr/>
                <p14:nvPr/>
              </p14:nvContentPartPr>
              <p14:xfrm>
                <a:off x="2335052" y="1813083"/>
                <a:ext cx="161280" cy="759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DE4E516-7FBD-737C-955A-919886D46C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26052" y="1804443"/>
                  <a:ext cx="178920" cy="77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704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DE1A77-149E-D5EB-1B60-6E38512282B3}"/>
                  </a:ext>
                </a:extLst>
              </p14:cNvPr>
              <p14:cNvContentPartPr/>
              <p14:nvPr/>
            </p14:nvContentPartPr>
            <p14:xfrm>
              <a:off x="933572" y="311163"/>
              <a:ext cx="81000" cy="29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DE1A77-149E-D5EB-1B60-6E38512282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572" y="302163"/>
                <a:ext cx="986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E34EE7-E727-CA96-42AC-E139E50541DD}"/>
                  </a:ext>
                </a:extLst>
              </p14:cNvPr>
              <p14:cNvContentPartPr/>
              <p14:nvPr/>
            </p14:nvContentPartPr>
            <p14:xfrm>
              <a:off x="801452" y="642363"/>
              <a:ext cx="23112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E34EE7-E727-CA96-42AC-E139E50541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452" y="633363"/>
                <a:ext cx="248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620137-6880-2827-54E7-DCCA7ADEC907}"/>
                  </a:ext>
                </a:extLst>
              </p14:cNvPr>
              <p14:cNvContentPartPr/>
              <p14:nvPr/>
            </p14:nvContentPartPr>
            <p14:xfrm>
              <a:off x="934292" y="319803"/>
              <a:ext cx="222480" cy="75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620137-6880-2827-54E7-DCCA7ADEC9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5292" y="310803"/>
                <a:ext cx="240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5C4555-B433-5C11-736E-218CFFBA10CF}"/>
                  </a:ext>
                </a:extLst>
              </p14:cNvPr>
              <p14:cNvContentPartPr/>
              <p14:nvPr/>
            </p14:nvContentPartPr>
            <p14:xfrm>
              <a:off x="1077212" y="385683"/>
              <a:ext cx="23220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5C4555-B433-5C11-736E-218CFFBA10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8212" y="377043"/>
                <a:ext cx="249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649A92-ADBD-9FF3-ED9B-6CC34BC3F55E}"/>
                  </a:ext>
                </a:extLst>
              </p14:cNvPr>
              <p14:cNvContentPartPr/>
              <p14:nvPr/>
            </p14:nvContentPartPr>
            <p14:xfrm>
              <a:off x="1116092" y="460203"/>
              <a:ext cx="235080" cy="4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649A92-ADBD-9FF3-ED9B-6CC34BC3F5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452" y="451203"/>
                <a:ext cx="252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AB1FA-3CE3-2D8D-FF5B-CC5B2834AC70}"/>
                  </a:ext>
                </a:extLst>
              </p14:cNvPr>
              <p14:cNvContentPartPr/>
              <p14:nvPr/>
            </p14:nvContentPartPr>
            <p14:xfrm>
              <a:off x="1597052" y="453723"/>
              <a:ext cx="416520" cy="216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AB1FA-3CE3-2D8D-FF5B-CC5B2834AC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8052" y="445083"/>
                <a:ext cx="434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8AECBD-2E0A-4A26-B377-44C65244CCEA}"/>
                  </a:ext>
                </a:extLst>
              </p14:cNvPr>
              <p14:cNvContentPartPr/>
              <p14:nvPr/>
            </p14:nvContentPartPr>
            <p14:xfrm>
              <a:off x="1774172" y="396123"/>
              <a:ext cx="30240" cy="1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8AECBD-2E0A-4A26-B377-44C65244C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172" y="387123"/>
                <a:ext cx="478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C128BA8-01F7-429C-85F3-188BAE25B8B0}"/>
              </a:ext>
            </a:extLst>
          </p:cNvPr>
          <p:cNvGrpSpPr/>
          <p:nvPr/>
        </p:nvGrpSpPr>
        <p:grpSpPr>
          <a:xfrm>
            <a:off x="2270612" y="182643"/>
            <a:ext cx="7209720" cy="664200"/>
            <a:chOff x="2270612" y="182643"/>
            <a:chExt cx="720972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0A1E45-B126-8446-8FAA-91AC82E1DFF6}"/>
                    </a:ext>
                  </a:extLst>
                </p14:cNvPr>
                <p14:cNvContentPartPr/>
                <p14:nvPr/>
              </p14:nvContentPartPr>
              <p14:xfrm>
                <a:off x="2270612" y="182643"/>
                <a:ext cx="1432440" cy="66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0A1E45-B126-8446-8FAA-91AC82E1DF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1612" y="174003"/>
                  <a:ext cx="145008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75092A-F0E6-7435-61A3-170EAF33BA2B}"/>
                    </a:ext>
                  </a:extLst>
                </p14:cNvPr>
                <p14:cNvContentPartPr/>
                <p14:nvPr/>
              </p14:nvContentPartPr>
              <p14:xfrm>
                <a:off x="3141452" y="332763"/>
                <a:ext cx="17640" cy="29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75092A-F0E6-7435-61A3-170EAF33BA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2812" y="324123"/>
                  <a:ext cx="3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F23A7F-0541-59BD-04FE-6E47E7D038C5}"/>
                    </a:ext>
                  </a:extLst>
                </p14:cNvPr>
                <p14:cNvContentPartPr/>
                <p14:nvPr/>
              </p14:nvContentPartPr>
              <p14:xfrm>
                <a:off x="3948572" y="222603"/>
                <a:ext cx="556920" cy="48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F23A7F-0541-59BD-04FE-6E47E7D038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39932" y="213963"/>
                  <a:ext cx="5745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F7834B-ABB8-5D17-979B-DE9F6948B4D3}"/>
                    </a:ext>
                  </a:extLst>
                </p14:cNvPr>
                <p14:cNvContentPartPr/>
                <p14:nvPr/>
              </p14:nvContentPartPr>
              <p14:xfrm>
                <a:off x="4781972" y="438603"/>
                <a:ext cx="409320" cy="17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F7834B-ABB8-5D17-979B-DE9F6948B4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2972" y="429963"/>
                  <a:ext cx="42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CE1452-CC63-5B5F-2097-D56C16264820}"/>
                    </a:ext>
                  </a:extLst>
                </p14:cNvPr>
                <p14:cNvContentPartPr/>
                <p14:nvPr/>
              </p14:nvContentPartPr>
              <p14:xfrm>
                <a:off x="5430692" y="207123"/>
                <a:ext cx="943200" cy="43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CE1452-CC63-5B5F-2097-D56C162648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21692" y="198123"/>
                  <a:ext cx="960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2E5475-196A-51B5-027B-C2F2C0DE385B}"/>
                    </a:ext>
                  </a:extLst>
                </p14:cNvPr>
                <p14:cNvContentPartPr/>
                <p14:nvPr/>
              </p14:nvContentPartPr>
              <p14:xfrm>
                <a:off x="6175892" y="402603"/>
                <a:ext cx="18720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2E5475-196A-51B5-027B-C2F2C0DE38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6892" y="393603"/>
                  <a:ext cx="204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C66DAA-A071-303F-1685-7305E6D2643E}"/>
                    </a:ext>
                  </a:extLst>
                </p14:cNvPr>
                <p14:cNvContentPartPr/>
                <p14:nvPr/>
              </p14:nvContentPartPr>
              <p14:xfrm>
                <a:off x="6336092" y="435003"/>
                <a:ext cx="744480" cy="19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C66DAA-A071-303F-1685-7305E6D264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7092" y="426003"/>
                  <a:ext cx="762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036E30-FA15-F738-99BE-FC8DFEF00B93}"/>
                    </a:ext>
                  </a:extLst>
                </p14:cNvPr>
                <p14:cNvContentPartPr/>
                <p14:nvPr/>
              </p14:nvContentPartPr>
              <p14:xfrm>
                <a:off x="7245812" y="256803"/>
                <a:ext cx="509040" cy="41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036E30-FA15-F738-99BE-FC8DFEF00B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37172" y="247803"/>
                  <a:ext cx="526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338C13-D0F7-0F9D-D37C-C746D4A5FC2A}"/>
                    </a:ext>
                  </a:extLst>
                </p14:cNvPr>
                <p14:cNvContentPartPr/>
                <p14:nvPr/>
              </p14:nvContentPartPr>
              <p14:xfrm>
                <a:off x="7403132" y="369483"/>
                <a:ext cx="309960" cy="4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338C13-D0F7-0F9D-D37C-C746D4A5FC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94132" y="360843"/>
                  <a:ext cx="327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2AEA01-E0C9-B6CF-687E-32400305B897}"/>
                    </a:ext>
                  </a:extLst>
                </p14:cNvPr>
                <p14:cNvContentPartPr/>
                <p14:nvPr/>
              </p14:nvContentPartPr>
              <p14:xfrm>
                <a:off x="7982012" y="431043"/>
                <a:ext cx="350280" cy="344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2AEA01-E0C9-B6CF-687E-32400305B8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73372" y="422043"/>
                  <a:ext cx="3679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BE8951-0FC8-F208-AAEE-7096748FACE4}"/>
                    </a:ext>
                  </a:extLst>
                </p14:cNvPr>
                <p14:cNvContentPartPr/>
                <p14:nvPr/>
              </p14:nvContentPartPr>
              <p14:xfrm>
                <a:off x="8316092" y="343923"/>
                <a:ext cx="45720" cy="4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BE8951-0FC8-F208-AAEE-7096748FAC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07452" y="334923"/>
                  <a:ext cx="63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124FD2-3441-EEA6-7A81-5B3E7D3B6516}"/>
                    </a:ext>
                  </a:extLst>
                </p14:cNvPr>
                <p14:cNvContentPartPr/>
                <p14:nvPr/>
              </p14:nvContentPartPr>
              <p14:xfrm>
                <a:off x="8459372" y="441483"/>
                <a:ext cx="8352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124FD2-3441-EEA6-7A81-5B3E7D3B65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50732" y="432483"/>
                  <a:ext cx="101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EA571-EEC1-0D32-CD8E-DBC2D1E07BB0}"/>
                    </a:ext>
                  </a:extLst>
                </p14:cNvPr>
                <p14:cNvContentPartPr/>
                <p14:nvPr/>
              </p14:nvContentPartPr>
              <p14:xfrm>
                <a:off x="8559092" y="433563"/>
                <a:ext cx="208440" cy="13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EA571-EEC1-0D32-CD8E-DBC2D1E07B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50452" y="424923"/>
                  <a:ext cx="22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665EAF-D62C-69A5-FC14-F1FFB2DD55BB}"/>
                    </a:ext>
                  </a:extLst>
                </p14:cNvPr>
                <p14:cNvContentPartPr/>
                <p14:nvPr/>
              </p14:nvContentPartPr>
              <p14:xfrm>
                <a:off x="9050852" y="444723"/>
                <a:ext cx="429480" cy="30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665EAF-D62C-69A5-FC14-F1FFB2DD55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41852" y="436083"/>
                  <a:ext cx="44712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F63246-2FDD-C10C-89AD-D965F95993FB}"/>
              </a:ext>
            </a:extLst>
          </p:cNvPr>
          <p:cNvGrpSpPr/>
          <p:nvPr/>
        </p:nvGrpSpPr>
        <p:grpSpPr>
          <a:xfrm>
            <a:off x="766532" y="916683"/>
            <a:ext cx="7931160" cy="615240"/>
            <a:chOff x="766532" y="916683"/>
            <a:chExt cx="79311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96A3E1-E3C7-B28B-A2CA-10010D547FF4}"/>
                    </a:ext>
                  </a:extLst>
                </p14:cNvPr>
                <p14:cNvContentPartPr/>
                <p14:nvPr/>
              </p14:nvContentPartPr>
              <p14:xfrm>
                <a:off x="766532" y="989043"/>
                <a:ext cx="1144080" cy="54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96A3E1-E3C7-B28B-A2CA-10010D547F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7892" y="980403"/>
                  <a:ext cx="1161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09FBF8D-25B4-C749-68D3-2D11FEBD80D4}"/>
                    </a:ext>
                  </a:extLst>
                </p14:cNvPr>
                <p14:cNvContentPartPr/>
                <p14:nvPr/>
              </p14:nvContentPartPr>
              <p14:xfrm>
                <a:off x="2325332" y="974283"/>
                <a:ext cx="542520" cy="37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09FBF8D-25B4-C749-68D3-2D11FEBD80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6692" y="965283"/>
                  <a:ext cx="5601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2825E3-F27B-923A-6321-DCCC4FDE70FE}"/>
                    </a:ext>
                  </a:extLst>
                </p14:cNvPr>
                <p14:cNvContentPartPr/>
                <p14:nvPr/>
              </p14:nvContentPartPr>
              <p14:xfrm>
                <a:off x="3177092" y="960243"/>
                <a:ext cx="404640" cy="55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2825E3-F27B-923A-6321-DCCC4FDE70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68452" y="951603"/>
                  <a:ext cx="42228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220289-B63A-669A-6A8A-22E2CA5E551B}"/>
                    </a:ext>
                  </a:extLst>
                </p14:cNvPr>
                <p14:cNvContentPartPr/>
                <p14:nvPr/>
              </p14:nvContentPartPr>
              <p14:xfrm>
                <a:off x="3952532" y="1053843"/>
                <a:ext cx="338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220289-B63A-669A-6A8A-22E2CA5E55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43892" y="1045203"/>
                  <a:ext cx="5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4E6A94-EF43-211D-A7D6-E376FC843E77}"/>
                    </a:ext>
                  </a:extLst>
                </p14:cNvPr>
                <p14:cNvContentPartPr/>
                <p14:nvPr/>
              </p14:nvContentPartPr>
              <p14:xfrm>
                <a:off x="3815012" y="916683"/>
                <a:ext cx="589320" cy="35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4E6A94-EF43-211D-A7D6-E376FC843E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06012" y="907683"/>
                  <a:ext cx="606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C912D0-F154-4C76-6162-2D3F9CDAA589}"/>
                    </a:ext>
                  </a:extLst>
                </p14:cNvPr>
                <p14:cNvContentPartPr/>
                <p14:nvPr/>
              </p14:nvContentPartPr>
              <p14:xfrm>
                <a:off x="4152332" y="1046283"/>
                <a:ext cx="21348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C912D0-F154-4C76-6162-2D3F9CDAA5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3692" y="1037283"/>
                  <a:ext cx="231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B6FE34-F3AD-099F-F21F-C73774315ABE}"/>
                    </a:ext>
                  </a:extLst>
                </p14:cNvPr>
                <p14:cNvContentPartPr/>
                <p14:nvPr/>
              </p14:nvContentPartPr>
              <p14:xfrm>
                <a:off x="3963692" y="991923"/>
                <a:ext cx="2628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B6FE34-F3AD-099F-F21F-C73774315A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54692" y="983283"/>
                  <a:ext cx="43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A9D70B-6B6C-83A5-7C3B-BBF5DF641D3D}"/>
                    </a:ext>
                  </a:extLst>
                </p14:cNvPr>
                <p14:cNvContentPartPr/>
                <p14:nvPr/>
              </p14:nvContentPartPr>
              <p14:xfrm>
                <a:off x="4706732" y="1105323"/>
                <a:ext cx="1201680" cy="38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A9D70B-6B6C-83A5-7C3B-BBF5DF641D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8092" y="1096683"/>
                  <a:ext cx="1219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476C3B-4E42-7592-9768-BAE93A853DC2}"/>
                    </a:ext>
                  </a:extLst>
                </p14:cNvPr>
                <p14:cNvContentPartPr/>
                <p14:nvPr/>
              </p14:nvContentPartPr>
              <p14:xfrm>
                <a:off x="6112172" y="963843"/>
                <a:ext cx="493200" cy="32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476C3B-4E42-7592-9768-BAE93A853D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3172" y="955203"/>
                  <a:ext cx="510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9C831F-045A-1C21-7E5C-EC67A86AE254}"/>
                    </a:ext>
                  </a:extLst>
                </p14:cNvPr>
                <p14:cNvContentPartPr/>
                <p14:nvPr/>
              </p14:nvContentPartPr>
              <p14:xfrm>
                <a:off x="6285692" y="1050603"/>
                <a:ext cx="259560" cy="7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9C831F-045A-1C21-7E5C-EC67A86AE2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6692" y="1041963"/>
                  <a:ext cx="27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0A0007-12A1-B1A7-17CF-F606C4DB13CC}"/>
                    </a:ext>
                  </a:extLst>
                </p14:cNvPr>
                <p14:cNvContentPartPr/>
                <p14:nvPr/>
              </p14:nvContentPartPr>
              <p14:xfrm>
                <a:off x="6872132" y="1197483"/>
                <a:ext cx="263880" cy="9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0A0007-12A1-B1A7-17CF-F606C4DB13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3132" y="1188483"/>
                  <a:ext cx="28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D8EA87-05D7-08C7-299E-EAE140ADE4D6}"/>
                    </a:ext>
                  </a:extLst>
                </p14:cNvPr>
                <p14:cNvContentPartPr/>
                <p14:nvPr/>
              </p14:nvContentPartPr>
              <p14:xfrm>
                <a:off x="7360292" y="931083"/>
                <a:ext cx="1337400" cy="52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D8EA87-05D7-08C7-299E-EAE140ADE4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1652" y="922443"/>
                  <a:ext cx="13550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8D6D313-150E-AF79-0F07-A9A7FC880B21}"/>
                    </a:ext>
                  </a:extLst>
                </p14:cNvPr>
                <p14:cNvContentPartPr/>
                <p14:nvPr/>
              </p14:nvContentPartPr>
              <p14:xfrm>
                <a:off x="7798772" y="997683"/>
                <a:ext cx="77400" cy="2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8D6D313-150E-AF79-0F07-A9A7FC880B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89772" y="989043"/>
                  <a:ext cx="95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C9D67D-6A57-40A2-231B-E464A6D9C32F}"/>
              </a:ext>
            </a:extLst>
          </p:cNvPr>
          <p:cNvGrpSpPr/>
          <p:nvPr/>
        </p:nvGrpSpPr>
        <p:grpSpPr>
          <a:xfrm>
            <a:off x="8972372" y="890763"/>
            <a:ext cx="1409760" cy="549720"/>
            <a:chOff x="8972372" y="890763"/>
            <a:chExt cx="14097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4E48AE-170E-52D6-C1EF-F22241A4A7E5}"/>
                    </a:ext>
                  </a:extLst>
                </p14:cNvPr>
                <p14:cNvContentPartPr/>
                <p14:nvPr/>
              </p14:nvContentPartPr>
              <p14:xfrm>
                <a:off x="8972372" y="890763"/>
                <a:ext cx="1409760" cy="54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4E48AE-170E-52D6-C1EF-F22241A4A7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63732" y="882123"/>
                  <a:ext cx="14274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CEF07F-E769-82B4-149F-7A220487D755}"/>
                    </a:ext>
                  </a:extLst>
                </p14:cNvPr>
                <p14:cNvContentPartPr/>
                <p14:nvPr/>
              </p14:nvContentPartPr>
              <p14:xfrm>
                <a:off x="9762572" y="1035123"/>
                <a:ext cx="40428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CEF07F-E769-82B4-149F-7A220487D7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53932" y="1026483"/>
                  <a:ext cx="421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8CB5CA-22FA-15F9-95FD-C5563B825D88}"/>
              </a:ext>
            </a:extLst>
          </p:cNvPr>
          <p:cNvGrpSpPr/>
          <p:nvPr/>
        </p:nvGrpSpPr>
        <p:grpSpPr>
          <a:xfrm>
            <a:off x="814412" y="1645683"/>
            <a:ext cx="1278720" cy="391680"/>
            <a:chOff x="814412" y="1645683"/>
            <a:chExt cx="127872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305B46-7AE6-8B56-8CC0-A3BDC22E99CD}"/>
                    </a:ext>
                  </a:extLst>
                </p14:cNvPr>
                <p14:cNvContentPartPr/>
                <p14:nvPr/>
              </p14:nvContentPartPr>
              <p14:xfrm>
                <a:off x="814412" y="1645683"/>
                <a:ext cx="914400" cy="39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305B46-7AE6-8B56-8CC0-A3BDC22E99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5412" y="1637043"/>
                  <a:ext cx="932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D3277A-DE57-5C67-49B8-CCBD723478E9}"/>
                    </a:ext>
                  </a:extLst>
                </p14:cNvPr>
                <p14:cNvContentPartPr/>
                <p14:nvPr/>
              </p14:nvContentPartPr>
              <p14:xfrm>
                <a:off x="1485092" y="1801563"/>
                <a:ext cx="134640" cy="3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D3277A-DE57-5C67-49B8-CCBD723478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6452" y="1792923"/>
                  <a:ext cx="152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17613F-E95B-0432-8C13-4AF2B8C09876}"/>
                    </a:ext>
                  </a:extLst>
                </p14:cNvPr>
                <p14:cNvContentPartPr/>
                <p14:nvPr/>
              </p14:nvContentPartPr>
              <p14:xfrm>
                <a:off x="1334612" y="1728843"/>
                <a:ext cx="33840" cy="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17613F-E95B-0432-8C13-4AF2B8C098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25972" y="1719843"/>
                  <a:ext cx="5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A54327-8AAA-B87A-B26C-91CD914F9768}"/>
                    </a:ext>
                  </a:extLst>
                </p14:cNvPr>
                <p14:cNvContentPartPr/>
                <p14:nvPr/>
              </p14:nvContentPartPr>
              <p14:xfrm>
                <a:off x="1697852" y="1958883"/>
                <a:ext cx="395280" cy="6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A54327-8AAA-B87A-B26C-91CD914F97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89212" y="1950243"/>
                  <a:ext cx="412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F1E3EC-EED1-0EAD-5A7B-842C19B87E14}"/>
                    </a:ext>
                  </a:extLst>
                </p14:cNvPr>
                <p14:cNvContentPartPr/>
                <p14:nvPr/>
              </p14:nvContentPartPr>
              <p14:xfrm>
                <a:off x="1955612" y="1776363"/>
                <a:ext cx="30240" cy="3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F1E3EC-EED1-0EAD-5A7B-842C19B87E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46972" y="1767723"/>
                  <a:ext cx="47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DA13DB-3C39-E7F3-257B-3D0693DEB87E}"/>
              </a:ext>
            </a:extLst>
          </p:cNvPr>
          <p:cNvGrpSpPr/>
          <p:nvPr/>
        </p:nvGrpSpPr>
        <p:grpSpPr>
          <a:xfrm>
            <a:off x="2533412" y="1701123"/>
            <a:ext cx="1689480" cy="564120"/>
            <a:chOff x="2533412" y="1701123"/>
            <a:chExt cx="168948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BA95BC-07F3-F01E-641B-8FFFD31C8A26}"/>
                    </a:ext>
                  </a:extLst>
                </p14:cNvPr>
                <p14:cNvContentPartPr/>
                <p14:nvPr/>
              </p14:nvContentPartPr>
              <p14:xfrm>
                <a:off x="2533412" y="1904163"/>
                <a:ext cx="443520" cy="113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BA95BC-07F3-F01E-641B-8FFFD31C8A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4772" y="1895523"/>
                  <a:ext cx="461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3AB494-1456-32D5-77F4-03A5803205ED}"/>
                    </a:ext>
                  </a:extLst>
                </p14:cNvPr>
                <p14:cNvContentPartPr/>
                <p14:nvPr/>
              </p14:nvContentPartPr>
              <p14:xfrm>
                <a:off x="3383012" y="1701123"/>
                <a:ext cx="449640" cy="32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3AB494-1456-32D5-77F4-03A5803205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74372" y="1692483"/>
                  <a:ext cx="467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40A5AD-63C1-80F2-2256-5831B6BFDBA1}"/>
                    </a:ext>
                  </a:extLst>
                </p14:cNvPr>
                <p14:cNvContentPartPr/>
                <p14:nvPr/>
              </p14:nvContentPartPr>
              <p14:xfrm>
                <a:off x="3650132" y="1864203"/>
                <a:ext cx="290520" cy="207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40A5AD-63C1-80F2-2256-5831B6BFDB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1492" y="1855563"/>
                  <a:ext cx="308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3028D6-E982-CA47-5067-854F028693E8}"/>
                    </a:ext>
                  </a:extLst>
                </p14:cNvPr>
                <p14:cNvContentPartPr/>
                <p14:nvPr/>
              </p14:nvContentPartPr>
              <p14:xfrm>
                <a:off x="4041812" y="2080563"/>
                <a:ext cx="181080" cy="18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3028D6-E982-CA47-5067-854F028693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33172" y="2071923"/>
                  <a:ext cx="1987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8C579A0-6CEF-3E87-89EC-0BF0169A4FB8}"/>
              </a:ext>
            </a:extLst>
          </p:cNvPr>
          <p:cNvGrpSpPr/>
          <p:nvPr/>
        </p:nvGrpSpPr>
        <p:grpSpPr>
          <a:xfrm>
            <a:off x="4589012" y="1596363"/>
            <a:ext cx="2601360" cy="673200"/>
            <a:chOff x="4589012" y="1596363"/>
            <a:chExt cx="26013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76FD6D-94ED-465D-E511-6D3CE0722748}"/>
                    </a:ext>
                  </a:extLst>
                </p14:cNvPr>
                <p14:cNvContentPartPr/>
                <p14:nvPr/>
              </p14:nvContentPartPr>
              <p14:xfrm>
                <a:off x="4589012" y="1596363"/>
                <a:ext cx="1195560" cy="402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76FD6D-94ED-465D-E511-6D3CE07227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80012" y="1587723"/>
                  <a:ext cx="12132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2011E3-9C2C-73CB-D004-AF42A0DAB1C4}"/>
                    </a:ext>
                  </a:extLst>
                </p14:cNvPr>
                <p14:cNvContentPartPr/>
                <p14:nvPr/>
              </p14:nvContentPartPr>
              <p14:xfrm>
                <a:off x="5546252" y="1797603"/>
                <a:ext cx="554400" cy="47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2011E3-9C2C-73CB-D004-AF42A0DAB1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37612" y="1788963"/>
                  <a:ext cx="5720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B7677E-1D0E-FB8C-932A-95C54B70BA88}"/>
                    </a:ext>
                  </a:extLst>
                </p14:cNvPr>
                <p14:cNvContentPartPr/>
                <p14:nvPr/>
              </p14:nvContentPartPr>
              <p14:xfrm>
                <a:off x="5827412" y="1682043"/>
                <a:ext cx="16560" cy="1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B7677E-1D0E-FB8C-932A-95C54B70BA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18772" y="1673403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58D223-65F0-A4E9-3F13-29DCFB881744}"/>
                    </a:ext>
                  </a:extLst>
                </p14:cNvPr>
                <p14:cNvContentPartPr/>
                <p14:nvPr/>
              </p14:nvContentPartPr>
              <p14:xfrm>
                <a:off x="6399452" y="1772043"/>
                <a:ext cx="790920" cy="23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58D223-65F0-A4E9-3F13-29DCFB8817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90452" y="1763403"/>
                  <a:ext cx="8085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621AC65-80EF-FF69-4723-67670295D7D5}"/>
              </a:ext>
            </a:extLst>
          </p:cNvPr>
          <p:cNvGrpSpPr/>
          <p:nvPr/>
        </p:nvGrpSpPr>
        <p:grpSpPr>
          <a:xfrm>
            <a:off x="7409612" y="1613283"/>
            <a:ext cx="3440880" cy="650520"/>
            <a:chOff x="7409612" y="1613283"/>
            <a:chExt cx="344088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98258D-7ED3-D406-532C-6202A5C1FF4B}"/>
                    </a:ext>
                  </a:extLst>
                </p14:cNvPr>
                <p14:cNvContentPartPr/>
                <p14:nvPr/>
              </p14:nvContentPartPr>
              <p14:xfrm>
                <a:off x="7409612" y="1811283"/>
                <a:ext cx="1514160" cy="45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98258D-7ED3-D406-532C-6202A5C1FF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0612" y="1802643"/>
                  <a:ext cx="15318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9432D5-F942-6A62-8D0E-8B91A40F3DB5}"/>
                    </a:ext>
                  </a:extLst>
                </p14:cNvPr>
                <p14:cNvContentPartPr/>
                <p14:nvPr/>
              </p14:nvContentPartPr>
              <p14:xfrm>
                <a:off x="9089012" y="1613283"/>
                <a:ext cx="570240" cy="41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9432D5-F942-6A62-8D0E-8B91A40F3D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80372" y="1604283"/>
                  <a:ext cx="587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08C7503-60C7-4CBF-5D5F-BD4628772ADC}"/>
                    </a:ext>
                  </a:extLst>
                </p14:cNvPr>
                <p14:cNvContentPartPr/>
                <p14:nvPr/>
              </p14:nvContentPartPr>
              <p14:xfrm>
                <a:off x="9257132" y="1755123"/>
                <a:ext cx="276480" cy="1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08C7503-60C7-4CBF-5D5F-BD4628772A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48492" y="1746483"/>
                  <a:ext cx="29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56238B-57C2-39CF-DE62-2CCE4CD84708}"/>
                    </a:ext>
                  </a:extLst>
                </p14:cNvPr>
                <p14:cNvContentPartPr/>
                <p14:nvPr/>
              </p14:nvContentPartPr>
              <p14:xfrm>
                <a:off x="9904772" y="1754043"/>
                <a:ext cx="945720" cy="41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56238B-57C2-39CF-DE62-2CCE4CD847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95772" y="1745043"/>
                  <a:ext cx="963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C43473-68FD-495F-23A3-75EEA36B796F}"/>
                    </a:ext>
                  </a:extLst>
                </p14:cNvPr>
                <p14:cNvContentPartPr/>
                <p14:nvPr/>
              </p14:nvContentPartPr>
              <p14:xfrm>
                <a:off x="10463852" y="1658283"/>
                <a:ext cx="75240" cy="2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C43473-68FD-495F-23A3-75EEA36B79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54852" y="1649283"/>
                  <a:ext cx="928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73A1A1B-7C44-2CBC-D6E0-BB32CD6BBB6A}"/>
              </a:ext>
            </a:extLst>
          </p:cNvPr>
          <p:cNvGrpSpPr/>
          <p:nvPr/>
        </p:nvGrpSpPr>
        <p:grpSpPr>
          <a:xfrm>
            <a:off x="870572" y="2249763"/>
            <a:ext cx="3955680" cy="557640"/>
            <a:chOff x="870572" y="2249763"/>
            <a:chExt cx="395568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7308C8-CDB6-4600-5714-35E74F4E70D0}"/>
                    </a:ext>
                  </a:extLst>
                </p14:cNvPr>
                <p14:cNvContentPartPr/>
                <p14:nvPr/>
              </p14:nvContentPartPr>
              <p14:xfrm>
                <a:off x="870572" y="2466123"/>
                <a:ext cx="403920" cy="327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7308C8-CDB6-4600-5714-35E74F4E70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1572" y="2457483"/>
                  <a:ext cx="421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9B0307-A22A-C0E4-8551-E3BA6BFA8381}"/>
                    </a:ext>
                  </a:extLst>
                </p14:cNvPr>
                <p14:cNvContentPartPr/>
                <p14:nvPr/>
              </p14:nvContentPartPr>
              <p14:xfrm>
                <a:off x="1571852" y="2488083"/>
                <a:ext cx="390240" cy="123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9B0307-A22A-C0E4-8551-E3BA6BFA83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62852" y="2479443"/>
                  <a:ext cx="407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BB2B70E-24E8-A130-9FA8-A8880450982A}"/>
                    </a:ext>
                  </a:extLst>
                </p14:cNvPr>
                <p14:cNvContentPartPr/>
                <p14:nvPr/>
              </p14:nvContentPartPr>
              <p14:xfrm>
                <a:off x="1803692" y="2376843"/>
                <a:ext cx="20880" cy="29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BB2B70E-24E8-A130-9FA8-A888045098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5052" y="2368203"/>
                  <a:ext cx="38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AFBFF6E-51CB-D1F5-56E1-C35E4447FA4C}"/>
                    </a:ext>
                  </a:extLst>
                </p14:cNvPr>
                <p14:cNvContentPartPr/>
                <p14:nvPr/>
              </p14:nvContentPartPr>
              <p14:xfrm>
                <a:off x="2111132" y="2249763"/>
                <a:ext cx="567720" cy="37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AFBFF6E-51CB-D1F5-56E1-C35E4447FA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02132" y="2240763"/>
                  <a:ext cx="585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081CA2-D67B-684E-BFFC-488E75976CC0}"/>
                    </a:ext>
                  </a:extLst>
                </p14:cNvPr>
                <p14:cNvContentPartPr/>
                <p14:nvPr/>
              </p14:nvContentPartPr>
              <p14:xfrm>
                <a:off x="2300132" y="2423283"/>
                <a:ext cx="235080" cy="14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081CA2-D67B-684E-BFFC-488E75976C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91492" y="2414643"/>
                  <a:ext cx="252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5527B7-CB5F-C346-EC6B-47F74661FA1A}"/>
                    </a:ext>
                  </a:extLst>
                </p14:cNvPr>
                <p14:cNvContentPartPr/>
                <p14:nvPr/>
              </p14:nvContentPartPr>
              <p14:xfrm>
                <a:off x="2880452" y="2480883"/>
                <a:ext cx="842040" cy="20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5527B7-CB5F-C346-EC6B-47F74661FA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1452" y="2472243"/>
                  <a:ext cx="859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67D758-DCE7-7528-EA97-F6167CE53918}"/>
                    </a:ext>
                  </a:extLst>
                </p14:cNvPr>
                <p14:cNvContentPartPr/>
                <p14:nvPr/>
              </p14:nvContentPartPr>
              <p14:xfrm>
                <a:off x="3456452" y="2526963"/>
                <a:ext cx="290520" cy="21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67D758-DCE7-7528-EA97-F6167CE539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7452" y="2517963"/>
                  <a:ext cx="308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C86F8A-7186-DD49-7D02-C2D32D4D78C7}"/>
                    </a:ext>
                  </a:extLst>
                </p14:cNvPr>
                <p14:cNvContentPartPr/>
                <p14:nvPr/>
              </p14:nvContentPartPr>
              <p14:xfrm>
                <a:off x="3654092" y="2435163"/>
                <a:ext cx="264960" cy="28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C86F8A-7186-DD49-7D02-C2D32D4D78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5092" y="2426523"/>
                  <a:ext cx="282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408E7C-0E32-59FC-DEA3-DB247B053041}"/>
                    </a:ext>
                  </a:extLst>
                </p14:cNvPr>
                <p14:cNvContentPartPr/>
                <p14:nvPr/>
              </p14:nvContentPartPr>
              <p14:xfrm>
                <a:off x="3723932" y="2519763"/>
                <a:ext cx="222120" cy="22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408E7C-0E32-59FC-DEA3-DB247B0530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4932" y="2510763"/>
                  <a:ext cx="23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61B1DD-63D7-5C59-2EC3-8CBCA0E9B784}"/>
                    </a:ext>
                  </a:extLst>
                </p14:cNvPr>
                <p14:cNvContentPartPr/>
                <p14:nvPr/>
              </p14:nvContentPartPr>
              <p14:xfrm>
                <a:off x="4169252" y="2309163"/>
                <a:ext cx="290160" cy="38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61B1DD-63D7-5C59-2EC3-8CBCA0E9B7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60252" y="2300523"/>
                  <a:ext cx="307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4BB89A-8B81-E308-2CA8-6756BA98386E}"/>
                    </a:ext>
                  </a:extLst>
                </p14:cNvPr>
                <p14:cNvContentPartPr/>
                <p14:nvPr/>
              </p14:nvContentPartPr>
              <p14:xfrm>
                <a:off x="4492172" y="2532003"/>
                <a:ext cx="153720" cy="18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4BB89A-8B81-E308-2CA8-6756BA9838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83532" y="2523003"/>
                  <a:ext cx="171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1B1780-83D9-0047-5E6A-26D58A049FCB}"/>
                    </a:ext>
                  </a:extLst>
                </p14:cNvPr>
                <p14:cNvContentPartPr/>
                <p14:nvPr/>
              </p14:nvContentPartPr>
              <p14:xfrm>
                <a:off x="4465172" y="2520843"/>
                <a:ext cx="361080" cy="28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1B1780-83D9-0047-5E6A-26D58A049F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56172" y="2512203"/>
                  <a:ext cx="3787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BAC04BE-1247-9D13-26CB-30AFBD738FC9}"/>
              </a:ext>
            </a:extLst>
          </p:cNvPr>
          <p:cNvGrpSpPr/>
          <p:nvPr/>
        </p:nvGrpSpPr>
        <p:grpSpPr>
          <a:xfrm>
            <a:off x="2453852" y="3298083"/>
            <a:ext cx="1451880" cy="501120"/>
            <a:chOff x="2453852" y="3298083"/>
            <a:chExt cx="14518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0E3911-3FF0-768E-E2DE-BE2D668D6C75}"/>
                    </a:ext>
                  </a:extLst>
                </p14:cNvPr>
                <p14:cNvContentPartPr/>
                <p14:nvPr/>
              </p14:nvContentPartPr>
              <p14:xfrm>
                <a:off x="2453852" y="3340203"/>
                <a:ext cx="261720" cy="43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0E3911-3FF0-768E-E2DE-BE2D668D6C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5212" y="3331563"/>
                  <a:ext cx="279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9595CD-C18A-60CC-EA56-122DDA306EEE}"/>
                    </a:ext>
                  </a:extLst>
                </p14:cNvPr>
                <p14:cNvContentPartPr/>
                <p14:nvPr/>
              </p14:nvContentPartPr>
              <p14:xfrm>
                <a:off x="2587052" y="3615603"/>
                <a:ext cx="109080" cy="3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9595CD-C18A-60CC-EA56-122DDA306E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78412" y="3606963"/>
                  <a:ext cx="126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13F425-DA22-522C-9232-038CFE8A22D4}"/>
                    </a:ext>
                  </a:extLst>
                </p14:cNvPr>
                <p14:cNvContentPartPr/>
                <p14:nvPr/>
              </p14:nvContentPartPr>
              <p14:xfrm>
                <a:off x="2891972" y="3298083"/>
                <a:ext cx="344520" cy="48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13F425-DA22-522C-9232-038CFE8A22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972" y="3289443"/>
                  <a:ext cx="3621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05EC6E-6D6D-2FA6-6B4E-CB11B0C754C7}"/>
                    </a:ext>
                  </a:extLst>
                </p14:cNvPr>
                <p14:cNvContentPartPr/>
                <p14:nvPr/>
              </p14:nvContentPartPr>
              <p14:xfrm>
                <a:off x="3125972" y="3299523"/>
                <a:ext cx="779760" cy="49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05EC6E-6D6D-2FA6-6B4E-CB11B0C754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7332" y="3290523"/>
                  <a:ext cx="797400" cy="51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A195E1C-7C42-6354-9C5B-93969C66778B}"/>
              </a:ext>
            </a:extLst>
          </p:cNvPr>
          <p:cNvGrpSpPr/>
          <p:nvPr/>
        </p:nvGrpSpPr>
        <p:grpSpPr>
          <a:xfrm>
            <a:off x="4276172" y="3286203"/>
            <a:ext cx="1488960" cy="840600"/>
            <a:chOff x="4276172" y="3286203"/>
            <a:chExt cx="148896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BB8133-935D-5AAB-6381-4A11599D1209}"/>
                    </a:ext>
                  </a:extLst>
                </p14:cNvPr>
                <p14:cNvContentPartPr/>
                <p14:nvPr/>
              </p14:nvContentPartPr>
              <p14:xfrm>
                <a:off x="4358972" y="3370443"/>
                <a:ext cx="204840" cy="38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BB8133-935D-5AAB-6381-4A11599D12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49972" y="3361443"/>
                  <a:ext cx="222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1C32B8-9B12-2CDF-DDD7-34332BB3294C}"/>
                    </a:ext>
                  </a:extLst>
                </p14:cNvPr>
                <p14:cNvContentPartPr/>
                <p14:nvPr/>
              </p14:nvContentPartPr>
              <p14:xfrm>
                <a:off x="4706732" y="3431643"/>
                <a:ext cx="178200" cy="330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1C32B8-9B12-2CDF-DDD7-34332BB329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98092" y="3422643"/>
                  <a:ext cx="195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F249E6-455D-8E9C-5D8B-01465B8A95F5}"/>
                    </a:ext>
                  </a:extLst>
                </p14:cNvPr>
                <p14:cNvContentPartPr/>
                <p14:nvPr/>
              </p14:nvContentPartPr>
              <p14:xfrm>
                <a:off x="4770812" y="3571683"/>
                <a:ext cx="144720" cy="1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F249E6-455D-8E9C-5D8B-01465B8A95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61812" y="3563043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E9E19D-882F-3B51-0536-AA59F4760086}"/>
                    </a:ext>
                  </a:extLst>
                </p14:cNvPr>
                <p14:cNvContentPartPr/>
                <p14:nvPr/>
              </p14:nvContentPartPr>
              <p14:xfrm>
                <a:off x="4757132" y="3434883"/>
                <a:ext cx="226080" cy="72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E9E19D-882F-3B51-0536-AA59F47600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8132" y="3426243"/>
                  <a:ext cx="243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7B3396-D3B8-51F9-80C4-E0D63881E953}"/>
                    </a:ext>
                  </a:extLst>
                </p14:cNvPr>
                <p14:cNvContentPartPr/>
                <p14:nvPr/>
              </p14:nvContentPartPr>
              <p14:xfrm>
                <a:off x="4276172" y="3286203"/>
                <a:ext cx="194400" cy="53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7B3396-D3B8-51F9-80C4-E0D63881E9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67532" y="3277563"/>
                  <a:ext cx="21204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1DA97D-580E-FA4C-6FFB-E23651A12217}"/>
                    </a:ext>
                  </a:extLst>
                </p14:cNvPr>
                <p14:cNvContentPartPr/>
                <p14:nvPr/>
              </p14:nvContentPartPr>
              <p14:xfrm>
                <a:off x="4991492" y="3291243"/>
                <a:ext cx="93600" cy="567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1DA97D-580E-FA4C-6FFB-E23651A122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82852" y="3282243"/>
                  <a:ext cx="1112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93F235-1DC4-4580-BC4A-9A258A816808}"/>
                    </a:ext>
                  </a:extLst>
                </p14:cNvPr>
                <p14:cNvContentPartPr/>
                <p14:nvPr/>
              </p14:nvContentPartPr>
              <p14:xfrm>
                <a:off x="5163212" y="3773643"/>
                <a:ext cx="168120" cy="30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93F235-1DC4-4580-BC4A-9A258A8168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4572" y="3764643"/>
                  <a:ext cx="185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0363A1-CE31-B6CD-409D-1A45676070D6}"/>
                    </a:ext>
                  </a:extLst>
                </p14:cNvPr>
                <p14:cNvContentPartPr/>
                <p14:nvPr/>
              </p14:nvContentPartPr>
              <p14:xfrm>
                <a:off x="5411612" y="3827283"/>
                <a:ext cx="141480" cy="240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0363A1-CE31-B6CD-409D-1A45676070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02972" y="3818283"/>
                  <a:ext cx="15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9C81DD-3288-241A-0B99-DEF853A22768}"/>
                    </a:ext>
                  </a:extLst>
                </p14:cNvPr>
                <p14:cNvContentPartPr/>
                <p14:nvPr/>
              </p14:nvContentPartPr>
              <p14:xfrm>
                <a:off x="5441132" y="3956163"/>
                <a:ext cx="110880" cy="3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9C81DD-3288-241A-0B99-DEF853A227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32132" y="3947523"/>
                  <a:ext cx="12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3A4384-A4CF-B2AA-666B-43A0E08EBE0C}"/>
                    </a:ext>
                  </a:extLst>
                </p14:cNvPr>
                <p14:cNvContentPartPr/>
                <p14:nvPr/>
              </p14:nvContentPartPr>
              <p14:xfrm>
                <a:off x="5661452" y="3848883"/>
                <a:ext cx="7560" cy="23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3A4384-A4CF-B2AA-666B-43A0E08EBE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52452" y="3840243"/>
                  <a:ext cx="25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CA1D38B-DC0D-6076-C41D-0564FCA925C6}"/>
                    </a:ext>
                  </a:extLst>
                </p14:cNvPr>
                <p14:cNvContentPartPr/>
                <p14:nvPr/>
              </p14:nvContentPartPr>
              <p14:xfrm>
                <a:off x="5626172" y="3852123"/>
                <a:ext cx="138960" cy="27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A1D38B-DC0D-6076-C41D-0564FCA925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17532" y="3843123"/>
                  <a:ext cx="15660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3F28932-780A-6AC9-25F0-DF1E48C95646}"/>
              </a:ext>
            </a:extLst>
          </p:cNvPr>
          <p:cNvGrpSpPr/>
          <p:nvPr/>
        </p:nvGrpSpPr>
        <p:grpSpPr>
          <a:xfrm>
            <a:off x="6252932" y="3354963"/>
            <a:ext cx="2376000" cy="636120"/>
            <a:chOff x="6252932" y="3354963"/>
            <a:chExt cx="23760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B2869D-5FEF-C28D-A59F-118F70BDDEB9}"/>
                    </a:ext>
                  </a:extLst>
                </p14:cNvPr>
                <p14:cNvContentPartPr/>
                <p14:nvPr/>
              </p14:nvContentPartPr>
              <p14:xfrm>
                <a:off x="6252932" y="3580323"/>
                <a:ext cx="703080" cy="21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B2869D-5FEF-C28D-A59F-118F70BDDE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44292" y="3571683"/>
                  <a:ext cx="720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18DFB0-B65B-18C7-CA1F-5F23E9D4B889}"/>
                    </a:ext>
                  </a:extLst>
                </p14:cNvPr>
                <p14:cNvContentPartPr/>
                <p14:nvPr/>
              </p14:nvContentPartPr>
              <p14:xfrm>
                <a:off x="7335092" y="3354963"/>
                <a:ext cx="377640" cy="39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18DFB0-B65B-18C7-CA1F-5F23E9D4B8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26452" y="3345963"/>
                  <a:ext cx="395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3D780D-4AB1-8ECC-2E66-FC4CCE1D3044}"/>
                    </a:ext>
                  </a:extLst>
                </p14:cNvPr>
                <p14:cNvContentPartPr/>
                <p14:nvPr/>
              </p14:nvContentPartPr>
              <p14:xfrm>
                <a:off x="8017652" y="3533163"/>
                <a:ext cx="207720" cy="19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3D780D-4AB1-8ECC-2E66-FC4CCE1D30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08652" y="3524163"/>
                  <a:ext cx="225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2A150D-FFE0-C0E7-B02B-AEF5FBE2547A}"/>
                    </a:ext>
                  </a:extLst>
                </p14:cNvPr>
                <p14:cNvContentPartPr/>
                <p14:nvPr/>
              </p14:nvContentPartPr>
              <p14:xfrm>
                <a:off x="8235452" y="3564123"/>
                <a:ext cx="393480" cy="426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2A150D-FFE0-C0E7-B02B-AEF5FBE254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26812" y="3555123"/>
                  <a:ext cx="41112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E78B5B8-BC21-DF5F-4419-335A336C829E}"/>
              </a:ext>
            </a:extLst>
          </p:cNvPr>
          <p:cNvGrpSpPr/>
          <p:nvPr/>
        </p:nvGrpSpPr>
        <p:grpSpPr>
          <a:xfrm>
            <a:off x="9011612" y="3298803"/>
            <a:ext cx="1568160" cy="586080"/>
            <a:chOff x="9011612" y="3298803"/>
            <a:chExt cx="15681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D8876B-BC18-0D53-ABF9-D47D4E99B604}"/>
                    </a:ext>
                  </a:extLst>
                </p14:cNvPr>
                <p14:cNvContentPartPr/>
                <p14:nvPr/>
              </p14:nvContentPartPr>
              <p14:xfrm>
                <a:off x="9011612" y="3298803"/>
                <a:ext cx="1508760" cy="586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D8876B-BC18-0D53-ABF9-D47D4E99B6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02612" y="3289803"/>
                  <a:ext cx="15264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A8ED10D-FE1C-5445-F54B-DCE38F08B980}"/>
                    </a:ext>
                  </a:extLst>
                </p14:cNvPr>
                <p14:cNvContentPartPr/>
                <p14:nvPr/>
              </p14:nvContentPartPr>
              <p14:xfrm>
                <a:off x="10371332" y="3496083"/>
                <a:ext cx="208440" cy="1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A8ED10D-FE1C-5445-F54B-DCE38F08B9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62692" y="3487443"/>
                  <a:ext cx="22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5CA68D-DB88-CC23-BF5B-AC2E0C239861}"/>
                    </a:ext>
                  </a:extLst>
                </p14:cNvPr>
                <p14:cNvContentPartPr/>
                <p14:nvPr/>
              </p14:nvContentPartPr>
              <p14:xfrm>
                <a:off x="9306452" y="3441363"/>
                <a:ext cx="24120" cy="13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5CA68D-DB88-CC23-BF5B-AC2E0C2398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97452" y="3432363"/>
                  <a:ext cx="41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867C84A-4878-5FF0-C76B-173FF31081C1}"/>
              </a:ext>
            </a:extLst>
          </p:cNvPr>
          <p:cNvGrpSpPr/>
          <p:nvPr/>
        </p:nvGrpSpPr>
        <p:grpSpPr>
          <a:xfrm>
            <a:off x="2146412" y="4320483"/>
            <a:ext cx="1047960" cy="529920"/>
            <a:chOff x="2146412" y="4320483"/>
            <a:chExt cx="10479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437B95-E618-EA5E-672E-1441052A510F}"/>
                    </a:ext>
                  </a:extLst>
                </p14:cNvPr>
                <p14:cNvContentPartPr/>
                <p14:nvPr/>
              </p14:nvContentPartPr>
              <p14:xfrm>
                <a:off x="2146412" y="4320483"/>
                <a:ext cx="1047960" cy="52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437B95-E618-EA5E-672E-1441052A51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37412" y="4311483"/>
                  <a:ext cx="10656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50884E-BDBF-BBC3-7771-67489A25ED1D}"/>
                    </a:ext>
                  </a:extLst>
                </p14:cNvPr>
                <p14:cNvContentPartPr/>
                <p14:nvPr/>
              </p14:nvContentPartPr>
              <p14:xfrm>
                <a:off x="2310572" y="4450803"/>
                <a:ext cx="393840" cy="71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50884E-BDBF-BBC3-7771-67489A25ED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01572" y="4441803"/>
                  <a:ext cx="41148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B44C89B-D4FA-0690-342E-CCD3E7BE4165}"/>
                  </a:ext>
                </a:extLst>
              </p14:cNvPr>
              <p14:cNvContentPartPr/>
              <p14:nvPr/>
            </p14:nvContentPartPr>
            <p14:xfrm>
              <a:off x="3663812" y="4620723"/>
              <a:ext cx="1494720" cy="486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B44C89B-D4FA-0690-342E-CCD3E7BE416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54812" y="4612083"/>
                <a:ext cx="151236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79685D-0A14-1673-E73C-98D393DD9446}"/>
              </a:ext>
            </a:extLst>
          </p:cNvPr>
          <p:cNvGrpSpPr/>
          <p:nvPr/>
        </p:nvGrpSpPr>
        <p:grpSpPr>
          <a:xfrm>
            <a:off x="5736332" y="4351083"/>
            <a:ext cx="2232360" cy="736920"/>
            <a:chOff x="5736332" y="4351083"/>
            <a:chExt cx="223236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B91057-8604-7274-01EB-ECAB6CB46716}"/>
                    </a:ext>
                  </a:extLst>
                </p14:cNvPr>
                <p14:cNvContentPartPr/>
                <p14:nvPr/>
              </p14:nvContentPartPr>
              <p14:xfrm>
                <a:off x="5736332" y="4368723"/>
                <a:ext cx="181440" cy="531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B91057-8604-7274-01EB-ECAB6CB4671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27692" y="4360083"/>
                  <a:ext cx="1990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C5D97A-A838-C393-1D64-1EF2071EFC3F}"/>
                    </a:ext>
                  </a:extLst>
                </p14:cNvPr>
                <p14:cNvContentPartPr/>
                <p14:nvPr/>
              </p14:nvContentPartPr>
              <p14:xfrm>
                <a:off x="5936492" y="4375563"/>
                <a:ext cx="334080" cy="497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C5D97A-A838-C393-1D64-1EF2071EFC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27852" y="4366923"/>
                  <a:ext cx="3517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0933F1-A132-455C-209A-52240145DEF1}"/>
                    </a:ext>
                  </a:extLst>
                </p14:cNvPr>
                <p14:cNvContentPartPr/>
                <p14:nvPr/>
              </p14:nvContentPartPr>
              <p14:xfrm>
                <a:off x="6350492" y="4409403"/>
                <a:ext cx="153720" cy="40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0933F1-A132-455C-209A-52240145DE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41852" y="4400763"/>
                  <a:ext cx="1713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BADA7C-5CD6-9B8B-0DE4-2B6083C6F871}"/>
                    </a:ext>
                  </a:extLst>
                </p14:cNvPr>
                <p14:cNvContentPartPr/>
                <p14:nvPr/>
              </p14:nvContentPartPr>
              <p14:xfrm>
                <a:off x="6598532" y="4504443"/>
                <a:ext cx="141840" cy="32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BADA7C-5CD6-9B8B-0DE4-2B6083C6F8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89892" y="4495803"/>
                  <a:ext cx="159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4BE6A3-6325-3A95-2F8E-262045234911}"/>
                    </a:ext>
                  </a:extLst>
                </p14:cNvPr>
                <p14:cNvContentPartPr/>
                <p14:nvPr/>
              </p14:nvContentPartPr>
              <p14:xfrm>
                <a:off x="6617252" y="4635483"/>
                <a:ext cx="180000" cy="5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4BE6A3-6325-3A95-2F8E-2620452349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8612" y="4626843"/>
                  <a:ext cx="19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CD805D5-0656-C55F-1408-AE430EDD38B5}"/>
                    </a:ext>
                  </a:extLst>
                </p14:cNvPr>
                <p14:cNvContentPartPr/>
                <p14:nvPr/>
              </p14:nvContentPartPr>
              <p14:xfrm>
                <a:off x="6610052" y="4535043"/>
                <a:ext cx="243000" cy="4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CD805D5-0656-C55F-1408-AE430EDD38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1052" y="4526043"/>
                  <a:ext cx="260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B6134E-38E1-F794-33C7-D95E4F9F003C}"/>
                    </a:ext>
                  </a:extLst>
                </p14:cNvPr>
                <p14:cNvContentPartPr/>
                <p14:nvPr/>
              </p14:nvContentPartPr>
              <p14:xfrm>
                <a:off x="6894452" y="4456563"/>
                <a:ext cx="254520" cy="421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B6134E-38E1-F794-33C7-D95E4F9F00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85812" y="4447563"/>
                  <a:ext cx="2721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B336E6-1F47-2CB5-A80A-D65DABC3D075}"/>
                    </a:ext>
                  </a:extLst>
                </p14:cNvPr>
                <p14:cNvContentPartPr/>
                <p14:nvPr/>
              </p14:nvContentPartPr>
              <p14:xfrm>
                <a:off x="7165172" y="4351083"/>
                <a:ext cx="96120" cy="61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B336E6-1F47-2CB5-A80A-D65DABC3D0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56532" y="4342083"/>
                  <a:ext cx="1137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AC3B33-5271-1073-76C2-91B70FA70460}"/>
                    </a:ext>
                  </a:extLst>
                </p14:cNvPr>
                <p14:cNvContentPartPr/>
                <p14:nvPr/>
              </p14:nvContentPartPr>
              <p14:xfrm>
                <a:off x="7376132" y="4812963"/>
                <a:ext cx="110160" cy="235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AC3B33-5271-1073-76C2-91B70FA704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67132" y="4803963"/>
                  <a:ext cx="127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3BFEDF-BA8A-1BE2-A9A1-74C9CB9631D0}"/>
                    </a:ext>
                  </a:extLst>
                </p14:cNvPr>
                <p14:cNvContentPartPr/>
                <p14:nvPr/>
              </p14:nvContentPartPr>
              <p14:xfrm>
                <a:off x="7582412" y="4816563"/>
                <a:ext cx="147960" cy="207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3BFEDF-BA8A-1BE2-A9A1-74C9CB9631D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3412" y="4807563"/>
                  <a:ext cx="165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F5F6E3-E9FF-E5E4-3818-9C52DDBFA0DF}"/>
                    </a:ext>
                  </a:extLst>
                </p14:cNvPr>
                <p14:cNvContentPartPr/>
                <p14:nvPr/>
              </p14:nvContentPartPr>
              <p14:xfrm>
                <a:off x="7634612" y="4932123"/>
                <a:ext cx="80640" cy="20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F5F6E3-E9FF-E5E4-3818-9C52DDBFA0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25612" y="4923483"/>
                  <a:ext cx="98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84A1C6-99BE-9373-5634-5498B28BDBF5}"/>
                    </a:ext>
                  </a:extLst>
                </p14:cNvPr>
                <p14:cNvContentPartPr/>
                <p14:nvPr/>
              </p14:nvContentPartPr>
              <p14:xfrm>
                <a:off x="7875452" y="4806123"/>
                <a:ext cx="3924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84A1C6-99BE-9373-5634-5498B28BDB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66812" y="4797483"/>
                  <a:ext cx="56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181790-67F1-6D0C-1714-833797FEE6AD}"/>
                    </a:ext>
                  </a:extLst>
                </p14:cNvPr>
                <p14:cNvContentPartPr/>
                <p14:nvPr/>
              </p14:nvContentPartPr>
              <p14:xfrm>
                <a:off x="7847732" y="4853643"/>
                <a:ext cx="120960" cy="234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181790-67F1-6D0C-1714-833797FEE6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38732" y="4845003"/>
                  <a:ext cx="138600" cy="25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305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992AC083-384B-C582-96B3-81BD73D66BE3}"/>
              </a:ext>
            </a:extLst>
          </p:cNvPr>
          <p:cNvGrpSpPr/>
          <p:nvPr/>
        </p:nvGrpSpPr>
        <p:grpSpPr>
          <a:xfrm>
            <a:off x="3074113" y="629900"/>
            <a:ext cx="5148000" cy="886320"/>
            <a:chOff x="4387412" y="4760043"/>
            <a:chExt cx="514800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BF5BCF-78D8-291B-8F0F-56FC875F8AA1}"/>
                    </a:ext>
                  </a:extLst>
                </p14:cNvPr>
                <p14:cNvContentPartPr/>
                <p14:nvPr/>
              </p14:nvContentPartPr>
              <p14:xfrm>
                <a:off x="7361372" y="5016003"/>
                <a:ext cx="330840" cy="29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BF5BCF-78D8-291B-8F0F-56FC875F8A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2732" y="5007363"/>
                  <a:ext cx="348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CB9064-3EE7-6675-D26A-65BAE30AB19F}"/>
                    </a:ext>
                  </a:extLst>
                </p14:cNvPr>
                <p14:cNvContentPartPr/>
                <p14:nvPr/>
              </p14:nvContentPartPr>
              <p14:xfrm>
                <a:off x="7754852" y="5172603"/>
                <a:ext cx="178560" cy="150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CB9064-3EE7-6675-D26A-65BAE30AB1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6212" y="5163963"/>
                  <a:ext cx="196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F6580E9-79F4-A616-3BE2-F75EC298DDE5}"/>
                    </a:ext>
                  </a:extLst>
                </p14:cNvPr>
                <p14:cNvContentPartPr/>
                <p14:nvPr/>
              </p14:nvContentPartPr>
              <p14:xfrm>
                <a:off x="7738652" y="4829163"/>
                <a:ext cx="140400" cy="11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F6580E9-79F4-A616-3BE2-F75EC298DD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29652" y="4820163"/>
                  <a:ext cx="158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EE1E63-DF27-7EA3-4035-C4966995770C}"/>
                    </a:ext>
                  </a:extLst>
                </p14:cNvPr>
                <p14:cNvContentPartPr/>
                <p14:nvPr/>
              </p14:nvContentPartPr>
              <p14:xfrm>
                <a:off x="8080292" y="4916283"/>
                <a:ext cx="500400" cy="40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EE1E63-DF27-7EA3-4035-C496699577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71652" y="4907283"/>
                  <a:ext cx="518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FDBAFE-FED1-A920-B56C-6B3D3600C83F}"/>
                    </a:ext>
                  </a:extLst>
                </p14:cNvPr>
                <p14:cNvContentPartPr/>
                <p14:nvPr/>
              </p14:nvContentPartPr>
              <p14:xfrm>
                <a:off x="8848532" y="4839603"/>
                <a:ext cx="10080" cy="25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FDBAFE-FED1-A920-B56C-6B3D3600C8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39892" y="4830963"/>
                  <a:ext cx="27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003B3C-3650-048B-CAF7-0ACDE163066F}"/>
                    </a:ext>
                  </a:extLst>
                </p14:cNvPr>
                <p14:cNvContentPartPr/>
                <p14:nvPr/>
              </p14:nvContentPartPr>
              <p14:xfrm>
                <a:off x="9031772" y="4854363"/>
                <a:ext cx="90360" cy="14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003B3C-3650-048B-CAF7-0ACDE16306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3132" y="4845723"/>
                  <a:ext cx="10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ADB880-5DE6-A8CE-662E-8DFD7AD409C8}"/>
                    </a:ext>
                  </a:extLst>
                </p14:cNvPr>
                <p14:cNvContentPartPr/>
                <p14:nvPr/>
              </p14:nvContentPartPr>
              <p14:xfrm>
                <a:off x="9001892" y="5004843"/>
                <a:ext cx="80640" cy="9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ADB880-5DE6-A8CE-662E-8DFD7AD409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93252" y="4996203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E02A2A-5E0C-412D-0168-5162E2A80A4E}"/>
                    </a:ext>
                  </a:extLst>
                </p14:cNvPr>
                <p14:cNvContentPartPr/>
                <p14:nvPr/>
              </p14:nvContentPartPr>
              <p14:xfrm>
                <a:off x="9223292" y="4859763"/>
                <a:ext cx="222480" cy="23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E02A2A-5E0C-412D-0168-5162E2A80A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14292" y="4850763"/>
                  <a:ext cx="240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5B2E59-0229-2585-92CD-367CFCE2C5A1}"/>
                    </a:ext>
                  </a:extLst>
                </p14:cNvPr>
                <p14:cNvContentPartPr/>
                <p14:nvPr/>
              </p14:nvContentPartPr>
              <p14:xfrm>
                <a:off x="8676092" y="5174403"/>
                <a:ext cx="82332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5B2E59-0229-2585-92CD-367CFCE2C5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67452" y="5165763"/>
                  <a:ext cx="840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90C6FE-6617-56F1-4F8F-84BE4EED0BF4}"/>
                    </a:ext>
                  </a:extLst>
                </p14:cNvPr>
                <p14:cNvContentPartPr/>
                <p14:nvPr/>
              </p14:nvContentPartPr>
              <p14:xfrm>
                <a:off x="8807852" y="5320563"/>
                <a:ext cx="402480" cy="32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90C6FE-6617-56F1-4F8F-84BE4EED0B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9212" y="5311923"/>
                  <a:ext cx="42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D0FC97-E0C9-8355-D050-48638A97D3A1}"/>
                    </a:ext>
                  </a:extLst>
                </p14:cNvPr>
                <p14:cNvContentPartPr/>
                <p14:nvPr/>
              </p14:nvContentPartPr>
              <p14:xfrm>
                <a:off x="8924492" y="5453043"/>
                <a:ext cx="174600" cy="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D0FC97-E0C9-8355-D050-48638A97D3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15492" y="5444043"/>
                  <a:ext cx="192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796FEA-8084-29BF-C898-FAA3139D30FF}"/>
                    </a:ext>
                  </a:extLst>
                </p14:cNvPr>
                <p14:cNvContentPartPr/>
                <p14:nvPr/>
              </p14:nvContentPartPr>
              <p14:xfrm>
                <a:off x="9308972" y="5241003"/>
                <a:ext cx="18360" cy="14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796FEA-8084-29BF-C898-FAA3139D30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9972" y="5232363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051D16-D0CC-01C5-C00F-DB0BF207842A}"/>
                    </a:ext>
                  </a:extLst>
                </p14:cNvPr>
                <p14:cNvContentPartPr/>
                <p14:nvPr/>
              </p14:nvContentPartPr>
              <p14:xfrm>
                <a:off x="9325172" y="5288163"/>
                <a:ext cx="153000" cy="18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051D16-D0CC-01C5-C00F-DB0BF20784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16172" y="5279523"/>
                  <a:ext cx="170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D1E224-21A9-5103-8EEC-BB0F51C52FB4}"/>
                    </a:ext>
                  </a:extLst>
                </p14:cNvPr>
                <p14:cNvContentPartPr/>
                <p14:nvPr/>
              </p14:nvContentPartPr>
              <p14:xfrm>
                <a:off x="9388532" y="5381043"/>
                <a:ext cx="14688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D1E224-21A9-5103-8EEC-BB0F51C52F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79532" y="5372043"/>
                  <a:ext cx="164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F4AC35-47D4-8B06-EC89-EF2F2240494A}"/>
                    </a:ext>
                  </a:extLst>
                </p14:cNvPr>
                <p14:cNvContentPartPr/>
                <p14:nvPr/>
              </p14:nvContentPartPr>
              <p14:xfrm>
                <a:off x="6724172" y="4771563"/>
                <a:ext cx="436320" cy="341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F4AC35-47D4-8B06-EC89-EF2F224049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88532" y="4699923"/>
                  <a:ext cx="5079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BE1C8C-ED12-B02D-EF39-BEB2F437646C}"/>
                    </a:ext>
                  </a:extLst>
                </p14:cNvPr>
                <p14:cNvContentPartPr/>
                <p14:nvPr/>
              </p14:nvContentPartPr>
              <p14:xfrm>
                <a:off x="4387412" y="5356563"/>
                <a:ext cx="102600" cy="15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BE1C8C-ED12-B02D-EF39-BEB2F43764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8772" y="5347563"/>
                  <a:ext cx="120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9116C6-D8FC-A954-C75B-931682F3DC20}"/>
                    </a:ext>
                  </a:extLst>
                </p14:cNvPr>
                <p14:cNvContentPartPr/>
                <p14:nvPr/>
              </p14:nvContentPartPr>
              <p14:xfrm>
                <a:off x="4511252" y="5370963"/>
                <a:ext cx="95760" cy="12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9116C6-D8FC-A954-C75B-931682F3DC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02252" y="5361963"/>
                  <a:ext cx="11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3FB7CF-2136-1585-A976-A50F261D938A}"/>
                    </a:ext>
                  </a:extLst>
                </p14:cNvPr>
                <p14:cNvContentPartPr/>
                <p14:nvPr/>
              </p14:nvContentPartPr>
              <p14:xfrm>
                <a:off x="4522772" y="5419923"/>
                <a:ext cx="6552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3FB7CF-2136-1585-A976-A50F261D93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13772" y="5411283"/>
                  <a:ext cx="83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EF3F7E-6F24-75FD-6460-C48415825E19}"/>
                    </a:ext>
                  </a:extLst>
                </p14:cNvPr>
                <p14:cNvContentPartPr/>
                <p14:nvPr/>
              </p14:nvContentPartPr>
              <p14:xfrm>
                <a:off x="4673252" y="5376723"/>
                <a:ext cx="114120" cy="18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EF3F7E-6F24-75FD-6460-C48415825E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64612" y="5367723"/>
                  <a:ext cx="13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A55CB5-D52B-0AA4-E101-95A4AE366988}"/>
                    </a:ext>
                  </a:extLst>
                </p14:cNvPr>
                <p14:cNvContentPartPr/>
                <p14:nvPr/>
              </p14:nvContentPartPr>
              <p14:xfrm>
                <a:off x="5580812" y="4878843"/>
                <a:ext cx="5760" cy="31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A55CB5-D52B-0AA4-E101-95A4AE3669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2172" y="4869843"/>
                  <a:ext cx="23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FFF64C-4849-2D78-7321-DB69CED1A16D}"/>
                    </a:ext>
                  </a:extLst>
                </p14:cNvPr>
                <p14:cNvContentPartPr/>
                <p14:nvPr/>
              </p14:nvContentPartPr>
              <p14:xfrm>
                <a:off x="5450132" y="4902963"/>
                <a:ext cx="265680" cy="19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FFF64C-4849-2D78-7321-DB69CED1A1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41492" y="4893963"/>
                  <a:ext cx="28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B0AC48-09AD-3F0B-7177-770C416D4966}"/>
                    </a:ext>
                  </a:extLst>
                </p14:cNvPr>
                <p14:cNvContentPartPr/>
                <p14:nvPr/>
              </p14:nvContentPartPr>
              <p14:xfrm>
                <a:off x="5804732" y="4897923"/>
                <a:ext cx="322200" cy="407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B0AC48-09AD-3F0B-7177-770C416D49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96092" y="4888923"/>
                  <a:ext cx="339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9B0E16-D485-78B0-E4E5-AA9E8A9E927E}"/>
                    </a:ext>
                  </a:extLst>
                </p14:cNvPr>
                <p14:cNvContentPartPr/>
                <p14:nvPr/>
              </p14:nvContentPartPr>
              <p14:xfrm>
                <a:off x="5860532" y="5086563"/>
                <a:ext cx="222480" cy="1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9B0E16-D485-78B0-E4E5-AA9E8A9E92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1892" y="5077563"/>
                  <a:ext cx="240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672905-B5CC-0652-5A6C-C40C63E23AFD}"/>
                    </a:ext>
                  </a:extLst>
                </p14:cNvPr>
                <p14:cNvContentPartPr/>
                <p14:nvPr/>
              </p14:nvContentPartPr>
              <p14:xfrm>
                <a:off x="6179852" y="4839603"/>
                <a:ext cx="137880" cy="10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672905-B5CC-0652-5A6C-C40C63E23A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70852" y="4830963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467CF0-444F-59B6-1E02-5DCC54AB59DC}"/>
                    </a:ext>
                  </a:extLst>
                </p14:cNvPr>
                <p14:cNvContentPartPr/>
                <p14:nvPr/>
              </p14:nvContentPartPr>
              <p14:xfrm>
                <a:off x="6435452" y="4760043"/>
                <a:ext cx="209160" cy="356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467CF0-444F-59B6-1E02-5DCC54AB59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26452" y="4751043"/>
                  <a:ext cx="226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4453426-C522-6E03-1E4E-FF6F45A956B8}"/>
                    </a:ext>
                  </a:extLst>
                </p14:cNvPr>
                <p14:cNvContentPartPr/>
                <p14:nvPr/>
              </p14:nvContentPartPr>
              <p14:xfrm>
                <a:off x="6797252" y="4815843"/>
                <a:ext cx="178920" cy="31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4453426-C522-6E03-1E4E-FF6F45A956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88252" y="4806843"/>
                  <a:ext cx="196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BE108B-4CF2-4CD1-CF7F-B6CCE44D65D5}"/>
                    </a:ext>
                  </a:extLst>
                </p14:cNvPr>
                <p14:cNvContentPartPr/>
                <p14:nvPr/>
              </p14:nvContentPartPr>
              <p14:xfrm>
                <a:off x="6819212" y="4954443"/>
                <a:ext cx="199800" cy="10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BE108B-4CF2-4CD1-CF7F-B6CCE44D65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0212" y="4945803"/>
                  <a:ext cx="217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992A48-82A0-067E-AFA8-D60547686750}"/>
                    </a:ext>
                  </a:extLst>
                </p14:cNvPr>
                <p14:cNvContentPartPr/>
                <p14:nvPr/>
              </p14:nvContentPartPr>
              <p14:xfrm>
                <a:off x="6864212" y="4806483"/>
                <a:ext cx="21636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992A48-82A0-067E-AFA8-D605476867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5572" y="4797483"/>
                  <a:ext cx="234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571B29-57C6-149C-9167-0ECA8F61C67D}"/>
                    </a:ext>
                  </a:extLst>
                </p14:cNvPr>
                <p14:cNvContentPartPr/>
                <p14:nvPr/>
              </p14:nvContentPartPr>
              <p14:xfrm>
                <a:off x="6240332" y="5173323"/>
                <a:ext cx="1048680" cy="87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571B29-57C6-149C-9167-0ECA8F61C6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31692" y="5164323"/>
                  <a:ext cx="106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7DDF8B-2069-3840-2840-1FEE8A753724}"/>
                    </a:ext>
                  </a:extLst>
                </p14:cNvPr>
                <p14:cNvContentPartPr/>
                <p14:nvPr/>
              </p14:nvContentPartPr>
              <p14:xfrm>
                <a:off x="6386492" y="5376363"/>
                <a:ext cx="24840" cy="23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7DDF8B-2069-3840-2840-1FEE8A7537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77492" y="5367363"/>
                  <a:ext cx="4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31E34A-0B31-0F7C-6A97-B12646F35C49}"/>
                    </a:ext>
                  </a:extLst>
                </p14:cNvPr>
                <p14:cNvContentPartPr/>
                <p14:nvPr/>
              </p14:nvContentPartPr>
              <p14:xfrm>
                <a:off x="6588452" y="5367003"/>
                <a:ext cx="126720" cy="251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31E34A-0B31-0F7C-6A97-B12646F35C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79812" y="5358363"/>
                  <a:ext cx="144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9913A0-B71E-631A-3A13-E17434EC140E}"/>
                    </a:ext>
                  </a:extLst>
                </p14:cNvPr>
                <p14:cNvContentPartPr/>
                <p14:nvPr/>
              </p14:nvContentPartPr>
              <p14:xfrm>
                <a:off x="6803012" y="5356563"/>
                <a:ext cx="208800" cy="24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9913A0-B71E-631A-3A13-E17434EC14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94012" y="5347923"/>
                  <a:ext cx="22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73D7C7-07AA-DBA4-0A8A-01B866DE8ADD}"/>
                    </a:ext>
                  </a:extLst>
                </p14:cNvPr>
                <p14:cNvContentPartPr/>
                <p14:nvPr/>
              </p14:nvContentPartPr>
              <p14:xfrm>
                <a:off x="5252492" y="5091243"/>
                <a:ext cx="9144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73D7C7-07AA-DBA4-0A8A-01B866DE8A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3852" y="5082243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EF3E59D-9BEE-BA57-0635-7318625AEA3C}"/>
                    </a:ext>
                  </a:extLst>
                </p14:cNvPr>
                <p14:cNvContentPartPr/>
                <p14:nvPr/>
              </p14:nvContentPartPr>
              <p14:xfrm>
                <a:off x="4767572" y="5084043"/>
                <a:ext cx="226080" cy="2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EF3E59D-9BEE-BA57-0635-7318625AEA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8932" y="5075043"/>
                  <a:ext cx="24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0AADDC-F61C-AD3E-C8D4-150F3CA42DE2}"/>
                    </a:ext>
                  </a:extLst>
                </p14:cNvPr>
                <p14:cNvContentPartPr/>
                <p14:nvPr/>
              </p14:nvContentPartPr>
              <p14:xfrm>
                <a:off x="4794932" y="5127963"/>
                <a:ext cx="239400" cy="3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0AADDC-F61C-AD3E-C8D4-150F3CA42D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85932" y="5118963"/>
                  <a:ext cx="25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AA5ABD-5EE5-49B6-632B-F970A5934D6C}"/>
                    </a:ext>
                  </a:extLst>
                </p14:cNvPr>
                <p14:cNvContentPartPr/>
                <p14:nvPr/>
              </p14:nvContentPartPr>
              <p14:xfrm>
                <a:off x="4709972" y="5395443"/>
                <a:ext cx="1440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AA5ABD-5EE5-49B6-632B-F970A5934D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01332" y="5386803"/>
                  <a:ext cx="32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10AB3A3-6CBD-3F31-1003-74FD400A1D36}"/>
                  </a:ext>
                </a:extLst>
              </p14:cNvPr>
              <p14:cNvContentPartPr/>
              <p14:nvPr/>
            </p14:nvContentPartPr>
            <p14:xfrm>
              <a:off x="2658692" y="505923"/>
              <a:ext cx="329760" cy="936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10AB3A3-6CBD-3F31-1003-74FD400A1D3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50052" y="497283"/>
                <a:ext cx="347400" cy="9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CC3DF81-19ED-2685-D70C-03E9E0510076}"/>
              </a:ext>
            </a:extLst>
          </p:cNvPr>
          <p:cNvGrpSpPr/>
          <p:nvPr/>
        </p:nvGrpSpPr>
        <p:grpSpPr>
          <a:xfrm>
            <a:off x="1028612" y="1745403"/>
            <a:ext cx="7084800" cy="723960"/>
            <a:chOff x="1028612" y="1745403"/>
            <a:chExt cx="708480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1A77ED-46CD-E3D9-939A-C45D922A3FB5}"/>
                    </a:ext>
                  </a:extLst>
                </p14:cNvPr>
                <p14:cNvContentPartPr/>
                <p14:nvPr/>
              </p14:nvContentPartPr>
              <p14:xfrm>
                <a:off x="1028612" y="2057523"/>
                <a:ext cx="399600" cy="21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1A77ED-46CD-E3D9-939A-C45D922A3F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9972" y="2048523"/>
                  <a:ext cx="417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FFF77B-548A-CCCB-8CAB-F4EE8EB41677}"/>
                    </a:ext>
                  </a:extLst>
                </p14:cNvPr>
                <p14:cNvContentPartPr/>
                <p14:nvPr/>
              </p14:nvContentPartPr>
              <p14:xfrm>
                <a:off x="1125092" y="1972203"/>
                <a:ext cx="117360" cy="1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FFF77B-548A-CCCB-8CAB-F4EE8EB416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6452" y="1963563"/>
                  <a:ext cx="13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D041D8-865C-2CFC-781B-24F67CCD226C}"/>
                    </a:ext>
                  </a:extLst>
                </p14:cNvPr>
                <p14:cNvContentPartPr/>
                <p14:nvPr/>
              </p14:nvContentPartPr>
              <p14:xfrm>
                <a:off x="1686332" y="1820643"/>
                <a:ext cx="2171160" cy="59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D041D8-865C-2CFC-781B-24F67CCD22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77332" y="1812003"/>
                  <a:ext cx="21888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C4021F-B629-D2F7-751C-2D0D48B5F358}"/>
                    </a:ext>
                  </a:extLst>
                </p14:cNvPr>
                <p14:cNvContentPartPr/>
                <p14:nvPr/>
              </p14:nvContentPartPr>
              <p14:xfrm>
                <a:off x="3122372" y="1914963"/>
                <a:ext cx="45720" cy="2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C4021F-B629-D2F7-751C-2D0D48B5F3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3372" y="1905963"/>
                  <a:ext cx="63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5BF7FB-4B68-63B6-75D9-E098E82A9459}"/>
                    </a:ext>
                  </a:extLst>
                </p14:cNvPr>
                <p14:cNvContentPartPr/>
                <p14:nvPr/>
              </p14:nvContentPartPr>
              <p14:xfrm>
                <a:off x="2835452" y="1899123"/>
                <a:ext cx="432720" cy="3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5BF7FB-4B68-63B6-75D9-E098E82A94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26452" y="1890483"/>
                  <a:ext cx="450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24CDDB-DD42-C7BB-FB6A-B9BA1460F45B}"/>
                    </a:ext>
                  </a:extLst>
                </p14:cNvPr>
                <p14:cNvContentPartPr/>
                <p14:nvPr/>
              </p14:nvContentPartPr>
              <p14:xfrm>
                <a:off x="4045052" y="1779963"/>
                <a:ext cx="463320" cy="42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24CDDB-DD42-C7BB-FB6A-B9BA1460F4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36052" y="1770963"/>
                  <a:ext cx="480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0D5A83-3991-AB38-2D73-581072CBF8F3}"/>
                    </a:ext>
                  </a:extLst>
                </p14:cNvPr>
                <p14:cNvContentPartPr/>
                <p14:nvPr/>
              </p14:nvContentPartPr>
              <p14:xfrm>
                <a:off x="4166012" y="1907043"/>
                <a:ext cx="20016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0D5A83-3991-AB38-2D73-581072CBF8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57012" y="1898043"/>
                  <a:ext cx="217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507E2B-8C38-97EC-58CE-6D3B4B2CBC50}"/>
                    </a:ext>
                  </a:extLst>
                </p14:cNvPr>
                <p14:cNvContentPartPr/>
                <p14:nvPr/>
              </p14:nvContentPartPr>
              <p14:xfrm>
                <a:off x="4785212" y="1745403"/>
                <a:ext cx="1570680" cy="433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507E2B-8C38-97EC-58CE-6D3B4B2CBC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76212" y="1736403"/>
                  <a:ext cx="15883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D4FF4E-696F-BED1-B9C4-A6CBD7914FF3}"/>
                    </a:ext>
                  </a:extLst>
                </p14:cNvPr>
                <p14:cNvContentPartPr/>
                <p14:nvPr/>
              </p14:nvContentPartPr>
              <p14:xfrm>
                <a:off x="5525012" y="1880403"/>
                <a:ext cx="451440" cy="83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D4FF4E-696F-BED1-B9C4-A6CBD7914F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16372" y="1871763"/>
                  <a:ext cx="469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5BC761-CEE2-8F3F-3F4D-4045CDF86AD4}"/>
                    </a:ext>
                  </a:extLst>
                </p14:cNvPr>
                <p14:cNvContentPartPr/>
                <p14:nvPr/>
              </p14:nvContentPartPr>
              <p14:xfrm>
                <a:off x="6628052" y="1970043"/>
                <a:ext cx="1485360" cy="49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5BC761-CEE2-8F3F-3F4D-4045CDF86A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9412" y="1961043"/>
                  <a:ext cx="1503000" cy="51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20D538A-5777-44E1-7128-4767CB3D84F7}"/>
              </a:ext>
            </a:extLst>
          </p:cNvPr>
          <p:cNvGrpSpPr/>
          <p:nvPr/>
        </p:nvGrpSpPr>
        <p:grpSpPr>
          <a:xfrm>
            <a:off x="1560692" y="468843"/>
            <a:ext cx="1545480" cy="1011600"/>
            <a:chOff x="1560692" y="468843"/>
            <a:chExt cx="1545480" cy="10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CAF49C-2453-3704-D85E-EA86BC38132F}"/>
                    </a:ext>
                  </a:extLst>
                </p14:cNvPr>
                <p14:cNvContentPartPr/>
                <p14:nvPr/>
              </p14:nvContentPartPr>
              <p14:xfrm>
                <a:off x="2140292" y="545523"/>
                <a:ext cx="135360" cy="359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CAF49C-2453-3704-D85E-EA86BC3813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1652" y="536523"/>
                  <a:ext cx="153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2622BD-B930-04DA-790C-4BF4885A50DC}"/>
                    </a:ext>
                  </a:extLst>
                </p14:cNvPr>
                <p14:cNvContentPartPr/>
                <p14:nvPr/>
              </p14:nvContentPartPr>
              <p14:xfrm>
                <a:off x="2378972" y="585483"/>
                <a:ext cx="133560" cy="320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2622BD-B930-04DA-790C-4BF4885A50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70332" y="576843"/>
                  <a:ext cx="151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37E686-166C-11BA-7CE5-4718B1DDED21}"/>
                    </a:ext>
                  </a:extLst>
                </p14:cNvPr>
                <p14:cNvContentPartPr/>
                <p14:nvPr/>
              </p14:nvContentPartPr>
              <p14:xfrm>
                <a:off x="2379332" y="717963"/>
                <a:ext cx="185400" cy="5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37E686-166C-11BA-7CE5-4718B1DDED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70332" y="708963"/>
                  <a:ext cx="203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540990-FEF7-59CE-EE09-6B73317C6EEA}"/>
                    </a:ext>
                  </a:extLst>
                </p14:cNvPr>
                <p14:cNvContentPartPr/>
                <p14:nvPr/>
              </p14:nvContentPartPr>
              <p14:xfrm>
                <a:off x="2383652" y="626883"/>
                <a:ext cx="193680" cy="4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0540990-FEF7-59CE-EE09-6B73317C6E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4652" y="618243"/>
                  <a:ext cx="21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9CE478-A02D-9A45-E328-8EC51B284687}"/>
                    </a:ext>
                  </a:extLst>
                </p14:cNvPr>
                <p14:cNvContentPartPr/>
                <p14:nvPr/>
              </p14:nvContentPartPr>
              <p14:xfrm>
                <a:off x="2060372" y="998403"/>
                <a:ext cx="530280" cy="4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9CE478-A02D-9A45-E328-8EC51B2846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51732" y="989763"/>
                  <a:ext cx="547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AE0D1D-77E1-2ADD-384B-4758A2BA17D5}"/>
                    </a:ext>
                  </a:extLst>
                </p14:cNvPr>
                <p14:cNvContentPartPr/>
                <p14:nvPr/>
              </p14:nvContentPartPr>
              <p14:xfrm>
                <a:off x="2049932" y="1115403"/>
                <a:ext cx="168480" cy="28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AE0D1D-77E1-2ADD-384B-4758A2BA17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1292" y="1106403"/>
                  <a:ext cx="18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9D7CAA-97D4-376F-3762-5AFB71F5FA99}"/>
                    </a:ext>
                  </a:extLst>
                </p14:cNvPr>
                <p14:cNvContentPartPr/>
                <p14:nvPr/>
              </p14:nvContentPartPr>
              <p14:xfrm>
                <a:off x="2291132" y="1223043"/>
                <a:ext cx="152640" cy="160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9D7CAA-97D4-376F-3762-5AFB71F5FA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82492" y="1214403"/>
                  <a:ext cx="170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BB6080-506B-C246-31E5-EB55C9E0957F}"/>
                    </a:ext>
                  </a:extLst>
                </p14:cNvPr>
                <p14:cNvContentPartPr/>
                <p14:nvPr/>
              </p14:nvContentPartPr>
              <p14:xfrm>
                <a:off x="2267732" y="1227363"/>
                <a:ext cx="289080" cy="18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BB6080-506B-C246-31E5-EB55C9E095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9092" y="1218363"/>
                  <a:ext cx="306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106535-58EB-66D5-712D-64E7B9F981AC}"/>
                    </a:ext>
                  </a:extLst>
                </p14:cNvPr>
                <p14:cNvContentPartPr/>
                <p14:nvPr/>
              </p14:nvContentPartPr>
              <p14:xfrm>
                <a:off x="1705772" y="516363"/>
                <a:ext cx="399240" cy="87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106535-58EB-66D5-712D-64E7B9F981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96772" y="507363"/>
                  <a:ext cx="41688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B5C8EA-6875-3049-497D-BA4698CB6A4C}"/>
                    </a:ext>
                  </a:extLst>
                </p14:cNvPr>
                <p14:cNvContentPartPr/>
                <p14:nvPr/>
              </p14:nvContentPartPr>
              <p14:xfrm>
                <a:off x="1560692" y="468843"/>
                <a:ext cx="267120" cy="98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B5C8EA-6875-3049-497D-BA4698CB6A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52052" y="460203"/>
                  <a:ext cx="284760" cy="10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A8354E1-59BA-2006-2130-00C8F8CCD37D}"/>
                    </a:ext>
                  </a:extLst>
                </p14:cNvPr>
                <p14:cNvContentPartPr/>
                <p14:nvPr/>
              </p14:nvContentPartPr>
              <p14:xfrm>
                <a:off x="2797292" y="475683"/>
                <a:ext cx="308880" cy="100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A8354E1-59BA-2006-2130-00C8F8CCD3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88292" y="466683"/>
                  <a:ext cx="326520" cy="10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400648-6000-E0F3-68C7-EA49CFC14226}"/>
              </a:ext>
            </a:extLst>
          </p:cNvPr>
          <p:cNvGrpSpPr/>
          <p:nvPr/>
        </p:nvGrpSpPr>
        <p:grpSpPr>
          <a:xfrm>
            <a:off x="1075772" y="2681403"/>
            <a:ext cx="7515720" cy="782640"/>
            <a:chOff x="1075772" y="2681403"/>
            <a:chExt cx="751572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881FC2-4553-37B2-F478-C1364119BA35}"/>
                    </a:ext>
                  </a:extLst>
                </p14:cNvPr>
                <p14:cNvContentPartPr/>
                <p14:nvPr/>
              </p14:nvContentPartPr>
              <p14:xfrm>
                <a:off x="1075772" y="2798403"/>
                <a:ext cx="1396080" cy="430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881FC2-4553-37B2-F478-C1364119BA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7132" y="2789763"/>
                  <a:ext cx="1413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D1212E-D390-41AE-9F4E-94CE582C0C27}"/>
                    </a:ext>
                  </a:extLst>
                </p14:cNvPr>
                <p14:cNvContentPartPr/>
                <p14:nvPr/>
              </p14:nvContentPartPr>
              <p14:xfrm>
                <a:off x="2158652" y="2934483"/>
                <a:ext cx="52560" cy="2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D1212E-D390-41AE-9F4E-94CE582C0C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49652" y="2925843"/>
                  <a:ext cx="70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C49768-0235-E83A-D812-1262775DDE2A}"/>
                    </a:ext>
                  </a:extLst>
                </p14:cNvPr>
                <p14:cNvContentPartPr/>
                <p14:nvPr/>
              </p14:nvContentPartPr>
              <p14:xfrm>
                <a:off x="1724852" y="2876883"/>
                <a:ext cx="479160" cy="59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C49768-0235-E83A-D812-1262775DDE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16212" y="2868243"/>
                  <a:ext cx="496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5411DC-92EB-C3DA-90AA-AA1C0333894B}"/>
                    </a:ext>
                  </a:extLst>
                </p14:cNvPr>
                <p14:cNvContentPartPr/>
                <p14:nvPr/>
              </p14:nvContentPartPr>
              <p14:xfrm>
                <a:off x="2690372" y="3016203"/>
                <a:ext cx="1224360" cy="44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5411DC-92EB-C3DA-90AA-AA1C033389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1732" y="3007203"/>
                  <a:ext cx="1242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773787-0D43-D2CE-59D1-9D72A35F7B26}"/>
                    </a:ext>
                  </a:extLst>
                </p14:cNvPr>
                <p14:cNvContentPartPr/>
                <p14:nvPr/>
              </p14:nvContentPartPr>
              <p14:xfrm>
                <a:off x="4204892" y="2784003"/>
                <a:ext cx="753840" cy="38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773787-0D43-D2CE-59D1-9D72A35F7B2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95892" y="2775363"/>
                  <a:ext cx="771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0A636C-BEB1-37A1-BC09-B7D114B1BC42}"/>
                    </a:ext>
                  </a:extLst>
                </p14:cNvPr>
                <p14:cNvContentPartPr/>
                <p14:nvPr/>
              </p14:nvContentPartPr>
              <p14:xfrm>
                <a:off x="5189492" y="2950683"/>
                <a:ext cx="419760" cy="146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0A636C-BEB1-37A1-BC09-B7D114B1BC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0852" y="2942043"/>
                  <a:ext cx="437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53F198-A6EE-A265-4D71-31B7742B9DE0}"/>
                    </a:ext>
                  </a:extLst>
                </p14:cNvPr>
                <p14:cNvContentPartPr/>
                <p14:nvPr/>
              </p14:nvContentPartPr>
              <p14:xfrm>
                <a:off x="5383532" y="2784003"/>
                <a:ext cx="75240" cy="2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53F198-A6EE-A265-4D71-31B7742B9D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4532" y="2775003"/>
                  <a:ext cx="92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AC9413-1D5F-C15C-9076-2F1B3D98D2EF}"/>
                    </a:ext>
                  </a:extLst>
                </p14:cNvPr>
                <p14:cNvContentPartPr/>
                <p14:nvPr/>
              </p14:nvContentPartPr>
              <p14:xfrm>
                <a:off x="5807972" y="2761323"/>
                <a:ext cx="1899000" cy="57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AC9413-1D5F-C15C-9076-2F1B3D98D2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99332" y="2752323"/>
                  <a:ext cx="19166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16D5D5-FF62-7115-439E-9C08A3B80E6D}"/>
                    </a:ext>
                  </a:extLst>
                </p14:cNvPr>
                <p14:cNvContentPartPr/>
                <p14:nvPr/>
              </p14:nvContentPartPr>
              <p14:xfrm>
                <a:off x="7494212" y="2882283"/>
                <a:ext cx="196200" cy="9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16D5D5-FF62-7115-439E-9C08A3B80E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85212" y="2873283"/>
                  <a:ext cx="21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4BCEA5-99B7-9456-89D5-90CF0689299F}"/>
                    </a:ext>
                  </a:extLst>
                </p14:cNvPr>
                <p14:cNvContentPartPr/>
                <p14:nvPr/>
              </p14:nvContentPartPr>
              <p14:xfrm>
                <a:off x="6289652" y="2681403"/>
                <a:ext cx="932400" cy="22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4BCEA5-99B7-9456-89D5-90CF068929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80652" y="2672403"/>
                  <a:ext cx="950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D6FD99-A60A-2B86-91C6-865054BFE25B}"/>
                    </a:ext>
                  </a:extLst>
                </p14:cNvPr>
                <p14:cNvContentPartPr/>
                <p14:nvPr/>
              </p14:nvContentPartPr>
              <p14:xfrm>
                <a:off x="8007572" y="2789043"/>
                <a:ext cx="583920" cy="47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D6FD99-A60A-2B86-91C6-865054BFE25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98572" y="2780403"/>
                  <a:ext cx="601560" cy="49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5EA273-0AF3-F062-36BA-B9C71BB4BC76}"/>
              </a:ext>
            </a:extLst>
          </p:cNvPr>
          <p:cNvGrpSpPr/>
          <p:nvPr/>
        </p:nvGrpSpPr>
        <p:grpSpPr>
          <a:xfrm>
            <a:off x="8974892" y="2790483"/>
            <a:ext cx="2606760" cy="538200"/>
            <a:chOff x="8974892" y="2790483"/>
            <a:chExt cx="260676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3841C6-39C5-0BAE-0B36-0384B4B5E564}"/>
                    </a:ext>
                  </a:extLst>
                </p14:cNvPr>
                <p14:cNvContentPartPr/>
                <p14:nvPr/>
              </p14:nvContentPartPr>
              <p14:xfrm>
                <a:off x="8974892" y="2945283"/>
                <a:ext cx="1219680" cy="16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3841C6-39C5-0BAE-0B36-0384B4B5E5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66252" y="2936283"/>
                  <a:ext cx="1237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A5B7A5-CCC9-90F6-753E-0B95A69365B7}"/>
                    </a:ext>
                  </a:extLst>
                </p14:cNvPr>
                <p14:cNvContentPartPr/>
                <p14:nvPr/>
              </p14:nvContentPartPr>
              <p14:xfrm>
                <a:off x="9883532" y="2790483"/>
                <a:ext cx="38520" cy="1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A5B7A5-CCC9-90F6-753E-0B95A69365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74532" y="2781483"/>
                  <a:ext cx="56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14099E-2CFC-F1E4-D303-DB80836ABA62}"/>
                    </a:ext>
                  </a:extLst>
                </p14:cNvPr>
                <p14:cNvContentPartPr/>
                <p14:nvPr/>
              </p14:nvContentPartPr>
              <p14:xfrm>
                <a:off x="10397612" y="2907483"/>
                <a:ext cx="1184040" cy="42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14099E-2CFC-F1E4-D303-DB80836ABA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88972" y="2898843"/>
                  <a:ext cx="120168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74ADB62-3E80-838A-9559-CC2447F7F14E}"/>
              </a:ext>
            </a:extLst>
          </p:cNvPr>
          <p:cNvGrpSpPr/>
          <p:nvPr/>
        </p:nvGrpSpPr>
        <p:grpSpPr>
          <a:xfrm>
            <a:off x="1076852" y="3582123"/>
            <a:ext cx="3004200" cy="545400"/>
            <a:chOff x="1076852" y="3582123"/>
            <a:chExt cx="300420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02B008-A9CE-5AF5-8E34-769FD41B934D}"/>
                    </a:ext>
                  </a:extLst>
                </p14:cNvPr>
                <p14:cNvContentPartPr/>
                <p14:nvPr/>
              </p14:nvContentPartPr>
              <p14:xfrm>
                <a:off x="1076852" y="3582123"/>
                <a:ext cx="1012320" cy="38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02B008-A9CE-5AF5-8E34-769FD41B93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7852" y="3573123"/>
                  <a:ext cx="1029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A8A17B-F572-464C-0B1A-35DF9B45DDC2}"/>
                    </a:ext>
                  </a:extLst>
                </p14:cNvPr>
                <p14:cNvContentPartPr/>
                <p14:nvPr/>
              </p14:nvContentPartPr>
              <p14:xfrm>
                <a:off x="2357732" y="3621723"/>
                <a:ext cx="950760" cy="505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A8A17B-F572-464C-0B1A-35DF9B45DD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8732" y="3613083"/>
                  <a:ext cx="9684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C1E1F2-6152-8F31-2858-5AAB503687FC}"/>
                    </a:ext>
                  </a:extLst>
                </p14:cNvPr>
                <p14:cNvContentPartPr/>
                <p14:nvPr/>
              </p14:nvContentPartPr>
              <p14:xfrm>
                <a:off x="3147932" y="3757083"/>
                <a:ext cx="173520" cy="12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C1E1F2-6152-8F31-2858-5AAB503687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9292" y="3748083"/>
                  <a:ext cx="191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D485A2-4F76-FD15-3A8D-1BAA432E177A}"/>
                    </a:ext>
                  </a:extLst>
                </p14:cNvPr>
                <p14:cNvContentPartPr/>
                <p14:nvPr/>
              </p14:nvContentPartPr>
              <p14:xfrm>
                <a:off x="3200852" y="3604443"/>
                <a:ext cx="880200" cy="406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D485A2-4F76-FD15-3A8D-1BAA432E17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92212" y="3595803"/>
                  <a:ext cx="897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00D9E3-CB9F-8C05-1749-EE7EDB550FAB}"/>
                    </a:ext>
                  </a:extLst>
                </p14:cNvPr>
                <p14:cNvContentPartPr/>
                <p14:nvPr/>
              </p14:nvContentPartPr>
              <p14:xfrm>
                <a:off x="3429812" y="3719643"/>
                <a:ext cx="2160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00D9E3-CB9F-8C05-1749-EE7EDB550F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21172" y="3711003"/>
                  <a:ext cx="392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646A108-5CC6-46D2-0590-A9E876BC7B18}"/>
              </a:ext>
            </a:extLst>
          </p:cNvPr>
          <p:cNvGrpSpPr/>
          <p:nvPr/>
        </p:nvGrpSpPr>
        <p:grpSpPr>
          <a:xfrm>
            <a:off x="4467332" y="3381243"/>
            <a:ext cx="3478320" cy="748800"/>
            <a:chOff x="4467332" y="3381243"/>
            <a:chExt cx="347832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A6B275-D1D0-D1B3-2978-9532F3157912}"/>
                    </a:ext>
                  </a:extLst>
                </p14:cNvPr>
                <p14:cNvContentPartPr/>
                <p14:nvPr/>
              </p14:nvContentPartPr>
              <p14:xfrm>
                <a:off x="4467332" y="3550803"/>
                <a:ext cx="890280" cy="43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A6B275-D1D0-D1B3-2978-9532F31579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58332" y="3541803"/>
                  <a:ext cx="907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C0730CC-C393-5845-2F62-B859731132F9}"/>
                    </a:ext>
                  </a:extLst>
                </p14:cNvPr>
                <p14:cNvContentPartPr/>
                <p14:nvPr/>
              </p14:nvContentPartPr>
              <p14:xfrm>
                <a:off x="5602052" y="3635043"/>
                <a:ext cx="1040760" cy="49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C0730CC-C393-5845-2F62-B859731132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3052" y="3626403"/>
                  <a:ext cx="10584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51C44F-7CCB-34F1-DFCA-7717C6C9ACAD}"/>
                    </a:ext>
                  </a:extLst>
                </p14:cNvPr>
                <p14:cNvContentPartPr/>
                <p14:nvPr/>
              </p14:nvContentPartPr>
              <p14:xfrm>
                <a:off x="7018292" y="3381243"/>
                <a:ext cx="927360" cy="672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51C44F-7CCB-34F1-DFCA-7717C6C9AC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09292" y="3372243"/>
                  <a:ext cx="94500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BE2B12-B8B1-5B42-508B-03569184B241}"/>
                    </a:ext>
                  </a:extLst>
                </p14:cNvPr>
                <p14:cNvContentPartPr/>
                <p14:nvPr/>
              </p14:nvContentPartPr>
              <p14:xfrm>
                <a:off x="7387652" y="3534963"/>
                <a:ext cx="27000" cy="1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BE2B12-B8B1-5B42-508B-03569184B2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78652" y="3525963"/>
                  <a:ext cx="44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05EC5B-09C5-5B8F-C6C2-BA1B49AB3D5D}"/>
              </a:ext>
            </a:extLst>
          </p:cNvPr>
          <p:cNvGrpSpPr/>
          <p:nvPr/>
        </p:nvGrpSpPr>
        <p:grpSpPr>
          <a:xfrm>
            <a:off x="8253092" y="3593643"/>
            <a:ext cx="1463400" cy="511560"/>
            <a:chOff x="8253092" y="3593643"/>
            <a:chExt cx="146340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D4BB64-38C8-B68D-B78D-FAA51C1AE6CA}"/>
                    </a:ext>
                  </a:extLst>
                </p14:cNvPr>
                <p14:cNvContentPartPr/>
                <p14:nvPr/>
              </p14:nvContentPartPr>
              <p14:xfrm>
                <a:off x="8253092" y="3617043"/>
                <a:ext cx="1463400" cy="488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D4BB64-38C8-B68D-B78D-FAA51C1AE6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44452" y="3608403"/>
                  <a:ext cx="14810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51D163-29CB-022C-8185-683D63F3567E}"/>
                    </a:ext>
                  </a:extLst>
                </p14:cNvPr>
                <p14:cNvContentPartPr/>
                <p14:nvPr/>
              </p14:nvContentPartPr>
              <p14:xfrm>
                <a:off x="9428492" y="3593643"/>
                <a:ext cx="47520" cy="4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51D163-29CB-022C-8185-683D63F356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19492" y="3585003"/>
                  <a:ext cx="6516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038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543BEFC-1BF4-202F-ABA1-576AAB8A748B}"/>
              </a:ext>
            </a:extLst>
          </p:cNvPr>
          <p:cNvGrpSpPr/>
          <p:nvPr/>
        </p:nvGrpSpPr>
        <p:grpSpPr>
          <a:xfrm>
            <a:off x="2075398" y="678996"/>
            <a:ext cx="6772680" cy="886320"/>
            <a:chOff x="3677132" y="4760043"/>
            <a:chExt cx="677268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93385C-CE0E-B0A3-CC70-8A73D57BD379}"/>
                    </a:ext>
                  </a:extLst>
                </p14:cNvPr>
                <p14:cNvContentPartPr/>
                <p14:nvPr/>
              </p14:nvContentPartPr>
              <p14:xfrm>
                <a:off x="7361372" y="5016003"/>
                <a:ext cx="330840" cy="29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93385C-CE0E-B0A3-CC70-8A73D57BD3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2732" y="5007363"/>
                  <a:ext cx="348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FB2FEAC-4744-7AAB-BC20-DA014C3413AD}"/>
                    </a:ext>
                  </a:extLst>
                </p14:cNvPr>
                <p14:cNvContentPartPr/>
                <p14:nvPr/>
              </p14:nvContentPartPr>
              <p14:xfrm>
                <a:off x="7754852" y="5172603"/>
                <a:ext cx="178560" cy="150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FB2FEAC-4744-7AAB-BC20-DA014C3413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6212" y="5163963"/>
                  <a:ext cx="196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BD54C1-193C-4765-A030-C5E350D4E845}"/>
                    </a:ext>
                  </a:extLst>
                </p14:cNvPr>
                <p14:cNvContentPartPr/>
                <p14:nvPr/>
              </p14:nvContentPartPr>
              <p14:xfrm>
                <a:off x="7738652" y="4829163"/>
                <a:ext cx="140400" cy="11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BD54C1-193C-4765-A030-C5E350D4E8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29652" y="4820163"/>
                  <a:ext cx="158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80688A-111A-4988-E9C9-307A525CF2CD}"/>
                    </a:ext>
                  </a:extLst>
                </p14:cNvPr>
                <p14:cNvContentPartPr/>
                <p14:nvPr/>
              </p14:nvContentPartPr>
              <p14:xfrm>
                <a:off x="8080292" y="4916283"/>
                <a:ext cx="500400" cy="40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80688A-111A-4988-E9C9-307A525CF2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71652" y="4907283"/>
                  <a:ext cx="518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F6B236-E2BE-C4DF-3329-4094B1B81029}"/>
                    </a:ext>
                  </a:extLst>
                </p14:cNvPr>
                <p14:cNvContentPartPr/>
                <p14:nvPr/>
              </p14:nvContentPartPr>
              <p14:xfrm>
                <a:off x="8848532" y="4839603"/>
                <a:ext cx="10080" cy="25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F6B236-E2BE-C4DF-3329-4094B1B810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39892" y="4830963"/>
                  <a:ext cx="27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FA66F3-3E59-3F4F-A4F0-A25B37E7D07C}"/>
                    </a:ext>
                  </a:extLst>
                </p14:cNvPr>
                <p14:cNvContentPartPr/>
                <p14:nvPr/>
              </p14:nvContentPartPr>
              <p14:xfrm>
                <a:off x="9031772" y="4854363"/>
                <a:ext cx="90360" cy="14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FA66F3-3E59-3F4F-A4F0-A25B37E7D0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3132" y="4845723"/>
                  <a:ext cx="10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44FB96-127F-1489-8767-3D3A8C4EE960}"/>
                    </a:ext>
                  </a:extLst>
                </p14:cNvPr>
                <p14:cNvContentPartPr/>
                <p14:nvPr/>
              </p14:nvContentPartPr>
              <p14:xfrm>
                <a:off x="9001892" y="5004843"/>
                <a:ext cx="80640" cy="9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44FB96-127F-1489-8767-3D3A8C4EE9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93252" y="4996203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B6F8A8-B7EC-B2E8-A4C6-95E387C6AC88}"/>
                    </a:ext>
                  </a:extLst>
                </p14:cNvPr>
                <p14:cNvContentPartPr/>
                <p14:nvPr/>
              </p14:nvContentPartPr>
              <p14:xfrm>
                <a:off x="9223292" y="4859763"/>
                <a:ext cx="222480" cy="23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B6F8A8-B7EC-B2E8-A4C6-95E387C6AC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14292" y="4850763"/>
                  <a:ext cx="240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F12EE4-7087-2516-E281-01126E369CBA}"/>
                    </a:ext>
                  </a:extLst>
                </p14:cNvPr>
                <p14:cNvContentPartPr/>
                <p14:nvPr/>
              </p14:nvContentPartPr>
              <p14:xfrm>
                <a:off x="8676092" y="5174403"/>
                <a:ext cx="82332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F12EE4-7087-2516-E281-01126E369C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67452" y="5165763"/>
                  <a:ext cx="840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B89077-7CB3-81B8-56C9-628A0BC7E9C1}"/>
                    </a:ext>
                  </a:extLst>
                </p14:cNvPr>
                <p14:cNvContentPartPr/>
                <p14:nvPr/>
              </p14:nvContentPartPr>
              <p14:xfrm>
                <a:off x="8807852" y="5320563"/>
                <a:ext cx="402480" cy="32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B89077-7CB3-81B8-56C9-628A0BC7E9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9212" y="5311923"/>
                  <a:ext cx="420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8B047C-FA04-B164-A431-B475E71E8622}"/>
                    </a:ext>
                  </a:extLst>
                </p14:cNvPr>
                <p14:cNvContentPartPr/>
                <p14:nvPr/>
              </p14:nvContentPartPr>
              <p14:xfrm>
                <a:off x="8924492" y="5453043"/>
                <a:ext cx="174600" cy="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8B047C-FA04-B164-A431-B475E71E8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15492" y="5444043"/>
                  <a:ext cx="192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9A6AF4-2C55-05A9-1CDF-6953FEC02040}"/>
                    </a:ext>
                  </a:extLst>
                </p14:cNvPr>
                <p14:cNvContentPartPr/>
                <p14:nvPr/>
              </p14:nvContentPartPr>
              <p14:xfrm>
                <a:off x="9308972" y="5241003"/>
                <a:ext cx="18360" cy="14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9A6AF4-2C55-05A9-1CDF-6953FEC020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9972" y="5232363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7F9E37-58DA-3931-8A19-3A7FD7B3E9B7}"/>
                    </a:ext>
                  </a:extLst>
                </p14:cNvPr>
                <p14:cNvContentPartPr/>
                <p14:nvPr/>
              </p14:nvContentPartPr>
              <p14:xfrm>
                <a:off x="9325172" y="5288163"/>
                <a:ext cx="153000" cy="18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7F9E37-58DA-3931-8A19-3A7FD7B3E9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16172" y="5279523"/>
                  <a:ext cx="170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5723AE-EC82-377E-FA51-135030E2222B}"/>
                    </a:ext>
                  </a:extLst>
                </p14:cNvPr>
                <p14:cNvContentPartPr/>
                <p14:nvPr/>
              </p14:nvContentPartPr>
              <p14:xfrm>
                <a:off x="9388532" y="5381043"/>
                <a:ext cx="14688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5723AE-EC82-377E-FA51-135030E222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79532" y="5372043"/>
                  <a:ext cx="164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585BD0-A428-B9EE-5AFC-712155559B05}"/>
                    </a:ext>
                  </a:extLst>
                </p14:cNvPr>
                <p14:cNvContentPartPr/>
                <p14:nvPr/>
              </p14:nvContentPartPr>
              <p14:xfrm>
                <a:off x="9871652" y="4943283"/>
                <a:ext cx="232200" cy="34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585BD0-A428-B9EE-5AFC-712155559B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63012" y="4934643"/>
                  <a:ext cx="249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790B8B-6F5E-2801-6E27-A879C020DCF3}"/>
                    </a:ext>
                  </a:extLst>
                </p14:cNvPr>
                <p14:cNvContentPartPr/>
                <p14:nvPr/>
              </p14:nvContentPartPr>
              <p14:xfrm>
                <a:off x="10158572" y="5098083"/>
                <a:ext cx="205920" cy="11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790B8B-6F5E-2801-6E27-A879C020DC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49932" y="5089083"/>
                  <a:ext cx="22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DED331-0EE5-18A3-724F-3892C2A148FB}"/>
                    </a:ext>
                  </a:extLst>
                </p14:cNvPr>
                <p14:cNvContentPartPr/>
                <p14:nvPr/>
              </p14:nvContentPartPr>
              <p14:xfrm>
                <a:off x="10149572" y="5105643"/>
                <a:ext cx="300240" cy="18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DED331-0EE5-18A3-724F-3892C2A148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40932" y="5097003"/>
                  <a:ext cx="317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33FEF9-F300-E569-02C9-621506C6157D}"/>
                    </a:ext>
                  </a:extLst>
                </p14:cNvPr>
                <p14:cNvContentPartPr/>
                <p14:nvPr/>
              </p14:nvContentPartPr>
              <p14:xfrm>
                <a:off x="3677132" y="4845363"/>
                <a:ext cx="74880" cy="33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33FEF9-F300-E569-02C9-621506C615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8492" y="4836723"/>
                  <a:ext cx="92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361111-A0BF-1471-EAFA-510C8D78835E}"/>
                    </a:ext>
                  </a:extLst>
                </p14:cNvPr>
                <p14:cNvContentPartPr/>
                <p14:nvPr/>
              </p14:nvContentPartPr>
              <p14:xfrm>
                <a:off x="3829412" y="4834563"/>
                <a:ext cx="97920" cy="443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361111-A0BF-1471-EAFA-510C8D7883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0412" y="4825563"/>
                  <a:ext cx="1155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939AF3-B6F8-D923-D910-DE9199AAE309}"/>
                    </a:ext>
                  </a:extLst>
                </p14:cNvPr>
                <p14:cNvContentPartPr/>
                <p14:nvPr/>
              </p14:nvContentPartPr>
              <p14:xfrm>
                <a:off x="3918692" y="4892883"/>
                <a:ext cx="165600" cy="29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939AF3-B6F8-D923-D910-DE9199AAE3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09692" y="4884243"/>
                  <a:ext cx="183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6210F1-7929-9048-D0C2-364BBB8A7E67}"/>
                    </a:ext>
                  </a:extLst>
                </p14:cNvPr>
                <p14:cNvContentPartPr/>
                <p14:nvPr/>
              </p14:nvContentPartPr>
              <p14:xfrm>
                <a:off x="4076732" y="4999443"/>
                <a:ext cx="119160" cy="14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6210F1-7929-9048-D0C2-364BBB8A7E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68092" y="4990443"/>
                  <a:ext cx="13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539B0C-5233-192B-543C-76B16916A5D0}"/>
                    </a:ext>
                  </a:extLst>
                </p14:cNvPr>
                <p14:cNvContentPartPr/>
                <p14:nvPr/>
              </p14:nvContentPartPr>
              <p14:xfrm>
                <a:off x="4094012" y="5061363"/>
                <a:ext cx="12528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539B0C-5233-192B-543C-76B16916A5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85012" y="5052723"/>
                  <a:ext cx="14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756229-660B-5239-3C9B-D4E45920D2AC}"/>
                    </a:ext>
                  </a:extLst>
                </p14:cNvPr>
                <p14:cNvContentPartPr/>
                <p14:nvPr/>
              </p14:nvContentPartPr>
              <p14:xfrm>
                <a:off x="4113452" y="4946523"/>
                <a:ext cx="93600" cy="4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756229-660B-5239-3C9B-D4E45920D2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4812" y="4937523"/>
                  <a:ext cx="111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BFB6A1-A8CA-2BFB-55CA-E347B44CF45E}"/>
                    </a:ext>
                  </a:extLst>
                </p14:cNvPr>
                <p14:cNvContentPartPr/>
                <p14:nvPr/>
              </p14:nvContentPartPr>
              <p14:xfrm>
                <a:off x="4231172" y="4879563"/>
                <a:ext cx="149760" cy="32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BFB6A1-A8CA-2BFB-55CA-E347B44CF4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22532" y="4870923"/>
                  <a:ext cx="167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3D5317-84A3-EC5B-1CAC-AA0CC9D19E98}"/>
                    </a:ext>
                  </a:extLst>
                </p14:cNvPr>
                <p14:cNvContentPartPr/>
                <p14:nvPr/>
              </p14:nvContentPartPr>
              <p14:xfrm>
                <a:off x="4308212" y="4804683"/>
                <a:ext cx="143640" cy="54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3D5317-84A3-EC5B-1CAC-AA0CC9D19E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9212" y="4796043"/>
                  <a:ext cx="161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DC667C-DB0A-311E-C09E-EDCC59627EC9}"/>
                    </a:ext>
                  </a:extLst>
                </p14:cNvPr>
                <p14:cNvContentPartPr/>
                <p14:nvPr/>
              </p14:nvContentPartPr>
              <p14:xfrm>
                <a:off x="4387412" y="5356563"/>
                <a:ext cx="102600" cy="15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DC667C-DB0A-311E-C09E-EDCC59627E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78772" y="5347563"/>
                  <a:ext cx="120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5ABE18-4BC4-360A-430C-8C45B0FD8ABD}"/>
                    </a:ext>
                  </a:extLst>
                </p14:cNvPr>
                <p14:cNvContentPartPr/>
                <p14:nvPr/>
              </p14:nvContentPartPr>
              <p14:xfrm>
                <a:off x="4511252" y="5370963"/>
                <a:ext cx="95760" cy="12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5ABE18-4BC4-360A-430C-8C45B0FD8A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2252" y="5361963"/>
                  <a:ext cx="11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1CE383-D660-A65D-9ADD-E5402233DDE3}"/>
                    </a:ext>
                  </a:extLst>
                </p14:cNvPr>
                <p14:cNvContentPartPr/>
                <p14:nvPr/>
              </p14:nvContentPartPr>
              <p14:xfrm>
                <a:off x="4522772" y="5419923"/>
                <a:ext cx="6552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1CE383-D660-A65D-9ADD-E5402233DD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13772" y="5411283"/>
                  <a:ext cx="83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32EB1C-C204-28E8-D68A-D8FC5ED832FD}"/>
                    </a:ext>
                  </a:extLst>
                </p14:cNvPr>
                <p14:cNvContentPartPr/>
                <p14:nvPr/>
              </p14:nvContentPartPr>
              <p14:xfrm>
                <a:off x="4673252" y="5376723"/>
                <a:ext cx="114120" cy="18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32EB1C-C204-28E8-D68A-D8FC5ED832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64612" y="5367723"/>
                  <a:ext cx="13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67F392-C9E4-4C75-1C1B-D946554B8074}"/>
                    </a:ext>
                  </a:extLst>
                </p14:cNvPr>
                <p14:cNvContentPartPr/>
                <p14:nvPr/>
              </p14:nvContentPartPr>
              <p14:xfrm>
                <a:off x="5580812" y="4878843"/>
                <a:ext cx="5760" cy="31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67F392-C9E4-4C75-1C1B-D946554B80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72172" y="4869843"/>
                  <a:ext cx="23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8B489D-DEF2-9A35-C244-8487DAFF25FA}"/>
                    </a:ext>
                  </a:extLst>
                </p14:cNvPr>
                <p14:cNvContentPartPr/>
                <p14:nvPr/>
              </p14:nvContentPartPr>
              <p14:xfrm>
                <a:off x="5450132" y="4902963"/>
                <a:ext cx="265680" cy="19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8B489D-DEF2-9A35-C244-8487DAFF25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1492" y="4893963"/>
                  <a:ext cx="28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72AC3A-CD76-5517-59C5-C89CF54DBA25}"/>
                    </a:ext>
                  </a:extLst>
                </p14:cNvPr>
                <p14:cNvContentPartPr/>
                <p14:nvPr/>
              </p14:nvContentPartPr>
              <p14:xfrm>
                <a:off x="5804732" y="4897923"/>
                <a:ext cx="322200" cy="407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72AC3A-CD76-5517-59C5-C89CF54DBA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96092" y="4888923"/>
                  <a:ext cx="339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81F19E-FC4B-4D32-EA53-546189215D64}"/>
                    </a:ext>
                  </a:extLst>
                </p14:cNvPr>
                <p14:cNvContentPartPr/>
                <p14:nvPr/>
              </p14:nvContentPartPr>
              <p14:xfrm>
                <a:off x="5860532" y="5086563"/>
                <a:ext cx="222480" cy="1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81F19E-FC4B-4D32-EA53-546189215D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1892" y="5077563"/>
                  <a:ext cx="240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D79AAD-34A5-EDC8-523E-C14BE6E59241}"/>
                    </a:ext>
                  </a:extLst>
                </p14:cNvPr>
                <p14:cNvContentPartPr/>
                <p14:nvPr/>
              </p14:nvContentPartPr>
              <p14:xfrm>
                <a:off x="6179852" y="4839603"/>
                <a:ext cx="137880" cy="10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D79AAD-34A5-EDC8-523E-C14BE6E592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0852" y="4830963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7D2A10-257C-4855-514F-9C0057B6F0ED}"/>
                    </a:ext>
                  </a:extLst>
                </p14:cNvPr>
                <p14:cNvContentPartPr/>
                <p14:nvPr/>
              </p14:nvContentPartPr>
              <p14:xfrm>
                <a:off x="6435452" y="4760043"/>
                <a:ext cx="209160" cy="356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7D2A10-257C-4855-514F-9C0057B6F0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26452" y="4751043"/>
                  <a:ext cx="226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689615-59B6-E94C-5D48-3254F59EF990}"/>
                    </a:ext>
                  </a:extLst>
                </p14:cNvPr>
                <p14:cNvContentPartPr/>
                <p14:nvPr/>
              </p14:nvContentPartPr>
              <p14:xfrm>
                <a:off x="6797252" y="4815843"/>
                <a:ext cx="178920" cy="31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689615-59B6-E94C-5D48-3254F59EF9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88252" y="4806843"/>
                  <a:ext cx="196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4D5AF4-3A5C-0127-F89D-50E0F7436613}"/>
                    </a:ext>
                  </a:extLst>
                </p14:cNvPr>
                <p14:cNvContentPartPr/>
                <p14:nvPr/>
              </p14:nvContentPartPr>
              <p14:xfrm>
                <a:off x="6819212" y="4954443"/>
                <a:ext cx="199800" cy="10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4D5AF4-3A5C-0127-F89D-50E0F74366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10212" y="4945803"/>
                  <a:ext cx="217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C3EF36-8B12-F790-2FF3-FC9586D24943}"/>
                    </a:ext>
                  </a:extLst>
                </p14:cNvPr>
                <p14:cNvContentPartPr/>
                <p14:nvPr/>
              </p14:nvContentPartPr>
              <p14:xfrm>
                <a:off x="6864212" y="4806483"/>
                <a:ext cx="21636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C3EF36-8B12-F790-2FF3-FC9586D249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55572" y="4797483"/>
                  <a:ext cx="234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058CE3-41E8-9EAA-96B0-837C02D8B6C1}"/>
                    </a:ext>
                  </a:extLst>
                </p14:cNvPr>
                <p14:cNvContentPartPr/>
                <p14:nvPr/>
              </p14:nvContentPartPr>
              <p14:xfrm>
                <a:off x="6240332" y="5173323"/>
                <a:ext cx="1048680" cy="87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058CE3-41E8-9EAA-96B0-837C02D8B6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31692" y="5164323"/>
                  <a:ext cx="1066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E7863B-0806-1B9E-0848-5FFADA847569}"/>
                    </a:ext>
                  </a:extLst>
                </p14:cNvPr>
                <p14:cNvContentPartPr/>
                <p14:nvPr/>
              </p14:nvContentPartPr>
              <p14:xfrm>
                <a:off x="6386492" y="5376363"/>
                <a:ext cx="24840" cy="23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E7863B-0806-1B9E-0848-5FFADA8475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7492" y="5367363"/>
                  <a:ext cx="4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56958D-8457-0050-A4FE-F9418B448B35}"/>
                    </a:ext>
                  </a:extLst>
                </p14:cNvPr>
                <p14:cNvContentPartPr/>
                <p14:nvPr/>
              </p14:nvContentPartPr>
              <p14:xfrm>
                <a:off x="6588452" y="5367003"/>
                <a:ext cx="126720" cy="251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56958D-8457-0050-A4FE-F9418B448B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79812" y="5358363"/>
                  <a:ext cx="144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9A7480-E768-E387-701A-4C4A97C92F5B}"/>
                    </a:ext>
                  </a:extLst>
                </p14:cNvPr>
                <p14:cNvContentPartPr/>
                <p14:nvPr/>
              </p14:nvContentPartPr>
              <p14:xfrm>
                <a:off x="6803012" y="5356563"/>
                <a:ext cx="208800" cy="24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9A7480-E768-E387-701A-4C4A97C92F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94012" y="5347923"/>
                  <a:ext cx="22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46C54E-A500-21CE-DC12-B08BF9EC4B49}"/>
                    </a:ext>
                  </a:extLst>
                </p14:cNvPr>
                <p14:cNvContentPartPr/>
                <p14:nvPr/>
              </p14:nvContentPartPr>
              <p14:xfrm>
                <a:off x="5252492" y="5091243"/>
                <a:ext cx="9144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46C54E-A500-21CE-DC12-B08BF9EC4B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43852" y="5082243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39DB93-CA46-1832-6667-44FC6A3A0242}"/>
                    </a:ext>
                  </a:extLst>
                </p14:cNvPr>
                <p14:cNvContentPartPr/>
                <p14:nvPr/>
              </p14:nvContentPartPr>
              <p14:xfrm>
                <a:off x="4767572" y="5084043"/>
                <a:ext cx="226080" cy="2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39DB93-CA46-1832-6667-44FC6A3A02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58932" y="5075043"/>
                  <a:ext cx="24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1D31113-A392-3717-0C5E-4B4493E66808}"/>
                    </a:ext>
                  </a:extLst>
                </p14:cNvPr>
                <p14:cNvContentPartPr/>
                <p14:nvPr/>
              </p14:nvContentPartPr>
              <p14:xfrm>
                <a:off x="4794932" y="5127963"/>
                <a:ext cx="239400" cy="3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1D31113-A392-3717-0C5E-4B4493E668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85932" y="5118963"/>
                  <a:ext cx="25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46CB88-F5C6-AE1C-70AB-5050D0CEB2D4}"/>
                    </a:ext>
                  </a:extLst>
                </p14:cNvPr>
                <p14:cNvContentPartPr/>
                <p14:nvPr/>
              </p14:nvContentPartPr>
              <p14:xfrm>
                <a:off x="4709972" y="5395443"/>
                <a:ext cx="1440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46CB88-F5C6-AE1C-70AB-5050D0CEB2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01332" y="5386803"/>
                  <a:ext cx="32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302BD1-52CE-C18F-AA0F-4D2A357B4582}"/>
                  </a:ext>
                </a:extLst>
              </p14:cNvPr>
              <p14:cNvContentPartPr/>
              <p14:nvPr/>
            </p14:nvContentPartPr>
            <p14:xfrm>
              <a:off x="3870452" y="789603"/>
              <a:ext cx="124560" cy="416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302BD1-52CE-C18F-AA0F-4D2A357B458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34812" y="717963"/>
                <a:ext cx="19620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9835C6-EC75-C30D-3A79-82636AD5EF51}"/>
                  </a:ext>
                </a:extLst>
              </p14:cNvPr>
              <p14:cNvContentPartPr/>
              <p14:nvPr/>
            </p14:nvContentPartPr>
            <p14:xfrm>
              <a:off x="3862172" y="694923"/>
              <a:ext cx="1188720" cy="532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9835C6-EC75-C30D-3A79-82636AD5EF5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08532" y="586923"/>
                <a:ext cx="129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7D83FCB-8899-2CD5-593C-01C1566912B0}"/>
                  </a:ext>
                </a:extLst>
              </p14:cNvPr>
              <p14:cNvContentPartPr/>
              <p14:nvPr/>
            </p14:nvContentPartPr>
            <p14:xfrm>
              <a:off x="4637972" y="1247883"/>
              <a:ext cx="796320" cy="251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7D83FCB-8899-2CD5-593C-01C1566912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83972" y="1139883"/>
                <a:ext cx="9039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1395C9B-E3A2-4CA3-6C1C-628A6A25FEAE}"/>
                  </a:ext>
                </a:extLst>
              </p14:cNvPr>
              <p14:cNvContentPartPr/>
              <p14:nvPr/>
            </p14:nvContentPartPr>
            <p14:xfrm>
              <a:off x="4839932" y="735603"/>
              <a:ext cx="210960" cy="21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1395C9B-E3A2-4CA3-6C1C-628A6A25FEA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85932" y="627603"/>
                <a:ext cx="3186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B15B18-1E19-CAC7-A6BD-D612C9B0ABAE}"/>
                  </a:ext>
                </a:extLst>
              </p14:cNvPr>
              <p14:cNvContentPartPr/>
              <p14:nvPr/>
            </p14:nvContentPartPr>
            <p14:xfrm>
              <a:off x="5285612" y="782403"/>
              <a:ext cx="2643840" cy="694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B15B18-1E19-CAC7-A6BD-D612C9B0ABA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31612" y="674403"/>
                <a:ext cx="275148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874AE6-BF17-CB9C-E9EA-86DA3A92470F}"/>
                  </a:ext>
                </a:extLst>
              </p14:cNvPr>
              <p14:cNvContentPartPr/>
              <p14:nvPr/>
            </p14:nvContentPartPr>
            <p14:xfrm>
              <a:off x="5007332" y="1449123"/>
              <a:ext cx="1848600" cy="27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874AE6-BF17-CB9C-E9EA-86DA3A92470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53692" y="1341123"/>
                <a:ext cx="1956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4A22B53-3A89-F465-941B-F0ABF5DD5D04}"/>
                  </a:ext>
                </a:extLst>
              </p14:cNvPr>
              <p14:cNvContentPartPr/>
              <p14:nvPr/>
            </p14:nvContentPartPr>
            <p14:xfrm>
              <a:off x="4535372" y="1192083"/>
              <a:ext cx="100080" cy="38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4A22B53-3A89-F465-941B-F0ABF5DD5D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81372" y="1084083"/>
                <a:ext cx="207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BA6EC24-CC8B-651C-3D62-0A872DAD82FB}"/>
                  </a:ext>
                </a:extLst>
              </p14:cNvPr>
              <p14:cNvContentPartPr/>
              <p14:nvPr/>
            </p14:nvContentPartPr>
            <p14:xfrm>
              <a:off x="5283812" y="1995243"/>
              <a:ext cx="261000" cy="9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BA6EC24-CC8B-651C-3D62-0A872DAD82F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75172" y="1986603"/>
                <a:ext cx="278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307C287-4427-CDE6-E75D-108C6370F786}"/>
                  </a:ext>
                </a:extLst>
              </p14:cNvPr>
              <p14:cNvContentPartPr/>
              <p14:nvPr/>
            </p14:nvContentPartPr>
            <p14:xfrm>
              <a:off x="5287052" y="2117283"/>
              <a:ext cx="247680" cy="9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307C287-4427-CDE6-E75D-108C6370F7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78052" y="2108643"/>
                <a:ext cx="265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9665B2-9421-ADBF-CD94-60ED39E47F9F}"/>
                  </a:ext>
                </a:extLst>
              </p14:cNvPr>
              <p14:cNvContentPartPr/>
              <p14:nvPr/>
            </p14:nvContentPartPr>
            <p14:xfrm>
              <a:off x="5273732" y="2220243"/>
              <a:ext cx="2671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9665B2-9421-ADBF-CD94-60ED39E47F9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64732" y="2211603"/>
                <a:ext cx="2847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B0F9688F-321F-E1AF-68BC-9CE8157DFC0B}"/>
              </a:ext>
            </a:extLst>
          </p:cNvPr>
          <p:cNvGrpSpPr/>
          <p:nvPr/>
        </p:nvGrpSpPr>
        <p:grpSpPr>
          <a:xfrm>
            <a:off x="5904452" y="1750083"/>
            <a:ext cx="567360" cy="935640"/>
            <a:chOff x="5904452" y="1750083"/>
            <a:chExt cx="567360" cy="9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28C12E-A489-709F-3C7A-4CD094F4DC4B}"/>
                    </a:ext>
                  </a:extLst>
                </p14:cNvPr>
                <p14:cNvContentPartPr/>
                <p14:nvPr/>
              </p14:nvContentPartPr>
              <p14:xfrm>
                <a:off x="6254372" y="1750083"/>
                <a:ext cx="28800" cy="23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28C12E-A489-709F-3C7A-4CD094F4DC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45372" y="1741083"/>
                  <a:ext cx="46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136038-0D83-5880-8FE2-BAAA6214C808}"/>
                    </a:ext>
                  </a:extLst>
                </p14:cNvPr>
                <p14:cNvContentPartPr/>
                <p14:nvPr/>
              </p14:nvContentPartPr>
              <p14:xfrm>
                <a:off x="6041252" y="2055003"/>
                <a:ext cx="430560" cy="2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136038-0D83-5880-8FE2-BAAA6214C8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32252" y="2046363"/>
                  <a:ext cx="44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6EBD66-2EC2-D7AC-DBDB-D4F98DEEDFF2}"/>
                    </a:ext>
                  </a:extLst>
                </p14:cNvPr>
                <p14:cNvContentPartPr/>
                <p14:nvPr/>
              </p14:nvContentPartPr>
              <p14:xfrm>
                <a:off x="5904452" y="2147163"/>
                <a:ext cx="412920" cy="34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6EBD66-2EC2-D7AC-DBDB-D4F98DEEDF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5452" y="2138523"/>
                  <a:ext cx="430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8ED99E-008E-4FAC-EC29-21566DCBC704}"/>
                    </a:ext>
                  </a:extLst>
                </p14:cNvPr>
                <p14:cNvContentPartPr/>
                <p14:nvPr/>
              </p14:nvContentPartPr>
              <p14:xfrm>
                <a:off x="6201452" y="2440563"/>
                <a:ext cx="161280" cy="24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8ED99E-008E-4FAC-EC29-21566DCBC7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92812" y="2431923"/>
                  <a:ext cx="1789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50BFE0-B9AE-76D1-87A1-4EC53CEEAC31}"/>
              </a:ext>
            </a:extLst>
          </p:cNvPr>
          <p:cNvGrpSpPr/>
          <p:nvPr/>
        </p:nvGrpSpPr>
        <p:grpSpPr>
          <a:xfrm>
            <a:off x="7504652" y="1769163"/>
            <a:ext cx="3288600" cy="717480"/>
            <a:chOff x="7504652" y="1769163"/>
            <a:chExt cx="328860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8CC4CE-9843-13F7-603F-BB99F295BD10}"/>
                    </a:ext>
                  </a:extLst>
                </p14:cNvPr>
                <p14:cNvContentPartPr/>
                <p14:nvPr/>
              </p14:nvContentPartPr>
              <p14:xfrm>
                <a:off x="7504652" y="2209443"/>
                <a:ext cx="139320" cy="159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8CC4CE-9843-13F7-603F-BB99F295BD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95652" y="2200443"/>
                  <a:ext cx="15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0E01DA-3B0F-F855-5A90-20E87F481B9D}"/>
                    </a:ext>
                  </a:extLst>
                </p14:cNvPr>
                <p14:cNvContentPartPr/>
                <p14:nvPr/>
              </p14:nvContentPartPr>
              <p14:xfrm>
                <a:off x="7965092" y="1936563"/>
                <a:ext cx="257760" cy="35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0E01DA-3B0F-F855-5A90-20E87F481B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56452" y="1927563"/>
                  <a:ext cx="275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848211-F4E8-F134-25A8-BAE70B614E63}"/>
                    </a:ext>
                  </a:extLst>
                </p14:cNvPr>
                <p14:cNvContentPartPr/>
                <p14:nvPr/>
              </p14:nvContentPartPr>
              <p14:xfrm>
                <a:off x="8204492" y="2232843"/>
                <a:ext cx="136440" cy="25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848211-F4E8-F134-25A8-BAE70B614E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95852" y="2224203"/>
                  <a:ext cx="154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9D4540-1CBD-54E3-096A-94D9663CE30D}"/>
                    </a:ext>
                  </a:extLst>
                </p14:cNvPr>
                <p14:cNvContentPartPr/>
                <p14:nvPr/>
              </p14:nvContentPartPr>
              <p14:xfrm>
                <a:off x="8540372" y="2219523"/>
                <a:ext cx="279720" cy="1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9D4540-1CBD-54E3-096A-94D9663CE3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31732" y="2210523"/>
                  <a:ext cx="297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E571CD-FCC0-C27A-AFF4-1168DCA5BE01}"/>
                    </a:ext>
                  </a:extLst>
                </p14:cNvPr>
                <p14:cNvContentPartPr/>
                <p14:nvPr/>
              </p14:nvContentPartPr>
              <p14:xfrm>
                <a:off x="8593292" y="2060763"/>
                <a:ext cx="26316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E571CD-FCC0-C27A-AFF4-1168DCA5BE0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84652" y="2052123"/>
                  <a:ext cx="28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A73EFA-5F86-6E30-1BBA-E3A0E80E3973}"/>
                    </a:ext>
                  </a:extLst>
                </p14:cNvPr>
                <p14:cNvContentPartPr/>
                <p14:nvPr/>
              </p14:nvContentPartPr>
              <p14:xfrm>
                <a:off x="8540372" y="1992363"/>
                <a:ext cx="253440" cy="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A73EFA-5F86-6E30-1BBA-E3A0E80E39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31372" y="1983723"/>
                  <a:ext cx="271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479C03-9CDA-8350-BEA3-E12E37D1B9B0}"/>
                    </a:ext>
                  </a:extLst>
                </p14:cNvPr>
                <p14:cNvContentPartPr/>
                <p14:nvPr/>
              </p14:nvContentPartPr>
              <p14:xfrm>
                <a:off x="9144092" y="1769163"/>
                <a:ext cx="117000" cy="174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479C03-9CDA-8350-BEA3-E12E37D1B9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35452" y="1760163"/>
                  <a:ext cx="134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D80D75-8678-388F-EA75-C191E10A6931}"/>
                    </a:ext>
                  </a:extLst>
                </p14:cNvPr>
                <p14:cNvContentPartPr/>
                <p14:nvPr/>
              </p14:nvContentPartPr>
              <p14:xfrm>
                <a:off x="9270812" y="1774563"/>
                <a:ext cx="41040" cy="17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D80D75-8678-388F-EA75-C191E10A69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62172" y="1765563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B08B7F-C8BA-A567-3F3C-3CB2A2E76069}"/>
                    </a:ext>
                  </a:extLst>
                </p14:cNvPr>
                <p14:cNvContentPartPr/>
                <p14:nvPr/>
              </p14:nvContentPartPr>
              <p14:xfrm>
                <a:off x="9105932" y="1832883"/>
                <a:ext cx="1687320" cy="423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B08B7F-C8BA-A567-3F3C-3CB2A2E76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7292" y="1824243"/>
                  <a:ext cx="1704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31AA33-A8D0-BE22-432E-5F34876CD937}"/>
                    </a:ext>
                  </a:extLst>
                </p14:cNvPr>
                <p14:cNvContentPartPr/>
                <p14:nvPr/>
              </p14:nvContentPartPr>
              <p14:xfrm>
                <a:off x="10428932" y="2006403"/>
                <a:ext cx="8748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31AA33-A8D0-BE22-432E-5F34876CD9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19932" y="1997763"/>
                  <a:ext cx="10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C6E7457-2AF5-C302-D732-6FB2B095B10C}"/>
                    </a:ext>
                  </a:extLst>
                </p14:cNvPr>
                <p14:cNvContentPartPr/>
                <p14:nvPr/>
              </p14:nvContentPartPr>
              <p14:xfrm>
                <a:off x="10057772" y="1933683"/>
                <a:ext cx="448200" cy="6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C6E7457-2AF5-C302-D732-6FB2B095B1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49132" y="1924683"/>
                  <a:ext cx="4658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442024-F310-D7B7-490E-ABBFED49EDE8}"/>
              </a:ext>
            </a:extLst>
          </p:cNvPr>
          <p:cNvGrpSpPr/>
          <p:nvPr/>
        </p:nvGrpSpPr>
        <p:grpSpPr>
          <a:xfrm>
            <a:off x="9482492" y="2370363"/>
            <a:ext cx="1568880" cy="550800"/>
            <a:chOff x="9482492" y="2370363"/>
            <a:chExt cx="156888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932D424-7044-F023-A055-62BA9CC05D97}"/>
                    </a:ext>
                  </a:extLst>
                </p14:cNvPr>
                <p14:cNvContentPartPr/>
                <p14:nvPr/>
              </p14:nvContentPartPr>
              <p14:xfrm>
                <a:off x="9482492" y="2379003"/>
                <a:ext cx="1310400" cy="54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932D424-7044-F023-A055-62BA9CC05D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73852" y="2370363"/>
                  <a:ext cx="132804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F7F0DC5-C4E6-58D3-23DD-AD0D40E99E2F}"/>
                    </a:ext>
                  </a:extLst>
                </p14:cNvPr>
                <p14:cNvContentPartPr/>
                <p14:nvPr/>
              </p14:nvContentPartPr>
              <p14:xfrm>
                <a:off x="10360892" y="2539563"/>
                <a:ext cx="291960" cy="36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F7F0DC5-C4E6-58D3-23DD-AD0D40E99E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51892" y="2530923"/>
                  <a:ext cx="30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36B50D-E4B6-5062-242B-A88900E4DFA9}"/>
                    </a:ext>
                  </a:extLst>
                </p14:cNvPr>
                <p14:cNvContentPartPr/>
                <p14:nvPr/>
              </p14:nvContentPartPr>
              <p14:xfrm>
                <a:off x="10901252" y="2405283"/>
                <a:ext cx="41760" cy="120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36B50D-E4B6-5062-242B-A88900E4DF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92612" y="2396643"/>
                  <a:ext cx="5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8578C6-7F23-46CD-2761-05148DC57417}"/>
                    </a:ext>
                  </a:extLst>
                </p14:cNvPr>
                <p14:cNvContentPartPr/>
                <p14:nvPr/>
              </p14:nvContentPartPr>
              <p14:xfrm>
                <a:off x="10948412" y="2370363"/>
                <a:ext cx="102960" cy="19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8578C6-7F23-46CD-2761-05148DC574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39772" y="2361723"/>
                  <a:ext cx="1206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78DF64-BCF7-CFCA-0C8A-497B8ADDB4BB}"/>
                  </a:ext>
                </a:extLst>
              </p14:cNvPr>
              <p14:cNvContentPartPr/>
              <p14:nvPr/>
            </p14:nvContentPartPr>
            <p14:xfrm>
              <a:off x="1868674" y="2827203"/>
              <a:ext cx="177480" cy="349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78DF64-BCF7-CFCA-0C8A-497B8ADDB4B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60034" y="2818203"/>
                <a:ext cx="1951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655E6C8-1927-7F1F-4ACE-1EA2B6C5AA5A}"/>
                  </a:ext>
                </a:extLst>
              </p14:cNvPr>
              <p14:cNvContentPartPr/>
              <p14:nvPr/>
            </p14:nvContentPartPr>
            <p14:xfrm>
              <a:off x="1540714" y="2728563"/>
              <a:ext cx="293400" cy="597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655E6C8-1927-7F1F-4ACE-1EA2B6C5AA5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32074" y="2719923"/>
                <a:ext cx="311040" cy="61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6DFEB6F-0319-D801-5660-10CC59F55ED7}"/>
              </a:ext>
            </a:extLst>
          </p:cNvPr>
          <p:cNvGrpSpPr/>
          <p:nvPr/>
        </p:nvGrpSpPr>
        <p:grpSpPr>
          <a:xfrm>
            <a:off x="2226514" y="2776443"/>
            <a:ext cx="617400" cy="520200"/>
            <a:chOff x="2226514" y="2776443"/>
            <a:chExt cx="6174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F05225-F272-40DB-B95F-8761035881D3}"/>
                    </a:ext>
                  </a:extLst>
                </p14:cNvPr>
                <p14:cNvContentPartPr/>
                <p14:nvPr/>
              </p14:nvContentPartPr>
              <p14:xfrm>
                <a:off x="2226514" y="2924763"/>
                <a:ext cx="151560" cy="28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F05225-F272-40DB-B95F-8761035881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17874" y="2915763"/>
                  <a:ext cx="169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791B50-7D5F-F6F9-124C-606577B7F8C5}"/>
                    </a:ext>
                  </a:extLst>
                </p14:cNvPr>
                <p14:cNvContentPartPr/>
                <p14:nvPr/>
              </p14:nvContentPartPr>
              <p14:xfrm>
                <a:off x="2266114" y="3039963"/>
                <a:ext cx="195120" cy="51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791B50-7D5F-F6F9-124C-606577B7F8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57474" y="3030963"/>
                  <a:ext cx="212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FE2B86D-8B91-03B0-CE7C-D44BB022CBF9}"/>
                    </a:ext>
                  </a:extLst>
                </p14:cNvPr>
                <p14:cNvContentPartPr/>
                <p14:nvPr/>
              </p14:nvContentPartPr>
              <p14:xfrm>
                <a:off x="2235514" y="2936643"/>
                <a:ext cx="234000" cy="53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FE2B86D-8B91-03B0-CE7C-D44BB022CB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26874" y="2928003"/>
                  <a:ext cx="25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0EF883D-F0F3-35A2-6B04-F73D8C0CC9B1}"/>
                    </a:ext>
                  </a:extLst>
                </p14:cNvPr>
                <p14:cNvContentPartPr/>
                <p14:nvPr/>
              </p14:nvContentPartPr>
              <p14:xfrm>
                <a:off x="2537194" y="2776443"/>
                <a:ext cx="306720" cy="520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0EF883D-F0F3-35A2-6B04-F73D8C0CC9B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28194" y="2767803"/>
                  <a:ext cx="324360" cy="53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5FF648F-77E7-E27E-01CB-F645B16AD3D8}"/>
                  </a:ext>
                </a:extLst>
              </p14:cNvPr>
              <p14:cNvContentPartPr/>
              <p14:nvPr/>
            </p14:nvContentPartPr>
            <p14:xfrm>
              <a:off x="1416514" y="2647203"/>
              <a:ext cx="221760" cy="772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5FF648F-77E7-E27E-01CB-F645B16AD3D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07874" y="2638203"/>
                <a:ext cx="239400" cy="79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349CCDD9-6DA5-E18D-4E2E-72AC55D878E5}"/>
              </a:ext>
            </a:extLst>
          </p:cNvPr>
          <p:cNvGrpSpPr/>
          <p:nvPr/>
        </p:nvGrpSpPr>
        <p:grpSpPr>
          <a:xfrm>
            <a:off x="2818714" y="2683563"/>
            <a:ext cx="690480" cy="890280"/>
            <a:chOff x="2818714" y="2683563"/>
            <a:chExt cx="69048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D75266-C8C2-8BF7-F1FA-22BAF6B7E73D}"/>
                    </a:ext>
                  </a:extLst>
                </p14:cNvPr>
                <p14:cNvContentPartPr/>
                <p14:nvPr/>
              </p14:nvContentPartPr>
              <p14:xfrm>
                <a:off x="2818714" y="2683563"/>
                <a:ext cx="144000" cy="72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D75266-C8C2-8BF7-F1FA-22BAF6B7E7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10074" y="2674563"/>
                  <a:ext cx="16164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DABE15-83D4-11AF-9776-64F969F19C1C}"/>
                    </a:ext>
                  </a:extLst>
                </p14:cNvPr>
                <p14:cNvContentPartPr/>
                <p14:nvPr/>
              </p14:nvContentPartPr>
              <p14:xfrm>
                <a:off x="2983594" y="3332643"/>
                <a:ext cx="96120" cy="20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DABE15-83D4-11AF-9776-64F969F19C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74954" y="3323643"/>
                  <a:ext cx="113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A6CD28-ADFF-B9F1-7EAE-0A69CA853220}"/>
                    </a:ext>
                  </a:extLst>
                </p14:cNvPr>
                <p14:cNvContentPartPr/>
                <p14:nvPr/>
              </p14:nvContentPartPr>
              <p14:xfrm>
                <a:off x="3127234" y="3369723"/>
                <a:ext cx="134280" cy="18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A6CD28-ADFF-B9F1-7EAE-0A69CA8532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18594" y="3360723"/>
                  <a:ext cx="151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0AA4D93-8350-0B75-AD06-00EC596FD6BD}"/>
                    </a:ext>
                  </a:extLst>
                </p14:cNvPr>
                <p14:cNvContentPartPr/>
                <p14:nvPr/>
              </p14:nvContentPartPr>
              <p14:xfrm>
                <a:off x="3147754" y="3473043"/>
                <a:ext cx="12564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0AA4D93-8350-0B75-AD06-00EC596FD6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39114" y="3464043"/>
                  <a:ext cx="143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BBBDBD-1AE7-DFE3-AB74-114078259403}"/>
                    </a:ext>
                  </a:extLst>
                </p14:cNvPr>
                <p14:cNvContentPartPr/>
                <p14:nvPr/>
              </p14:nvContentPartPr>
              <p14:xfrm>
                <a:off x="3354394" y="3393123"/>
                <a:ext cx="154800" cy="18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BBBDBD-1AE7-DFE3-AB74-11407825940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45394" y="3384123"/>
                  <a:ext cx="1724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980FD3-4CD3-D6D6-1023-631D0577F06D}"/>
              </a:ext>
            </a:extLst>
          </p:cNvPr>
          <p:cNvGrpSpPr/>
          <p:nvPr/>
        </p:nvGrpSpPr>
        <p:grpSpPr>
          <a:xfrm>
            <a:off x="3669034" y="3006483"/>
            <a:ext cx="440640" cy="189000"/>
            <a:chOff x="3669034" y="3006483"/>
            <a:chExt cx="4406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109769E-7D0C-DC52-F87E-762F9E5EA9C5}"/>
                    </a:ext>
                  </a:extLst>
                </p14:cNvPr>
                <p14:cNvContentPartPr/>
                <p14:nvPr/>
              </p14:nvContentPartPr>
              <p14:xfrm>
                <a:off x="3709354" y="3006483"/>
                <a:ext cx="394200" cy="5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109769E-7D0C-DC52-F87E-762F9E5EA9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0354" y="2997483"/>
                  <a:ext cx="411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8E1CB6-C1B5-B66B-108C-ED0D081660F7}"/>
                    </a:ext>
                  </a:extLst>
                </p14:cNvPr>
                <p14:cNvContentPartPr/>
                <p14:nvPr/>
              </p14:nvContentPartPr>
              <p14:xfrm>
                <a:off x="3669034" y="3169923"/>
                <a:ext cx="440640" cy="2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8E1CB6-C1B5-B66B-108C-ED0D081660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0394" y="3160923"/>
                  <a:ext cx="458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1625FBB-DE8F-8B6A-A256-4890E6D819ED}"/>
              </a:ext>
            </a:extLst>
          </p:cNvPr>
          <p:cNvGrpSpPr/>
          <p:nvPr/>
        </p:nvGrpSpPr>
        <p:grpSpPr>
          <a:xfrm>
            <a:off x="4380034" y="2675643"/>
            <a:ext cx="1655640" cy="998280"/>
            <a:chOff x="4380034" y="2675643"/>
            <a:chExt cx="165564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11574E-53DB-E4D5-634B-961792B997FB}"/>
                    </a:ext>
                  </a:extLst>
                </p14:cNvPr>
                <p14:cNvContentPartPr/>
                <p14:nvPr/>
              </p14:nvContentPartPr>
              <p14:xfrm>
                <a:off x="4380034" y="3046083"/>
                <a:ext cx="275400" cy="56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11574E-53DB-E4D5-634B-961792B997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71034" y="3037443"/>
                  <a:ext cx="29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819E3C-14CD-80F6-A4AC-249C45EB0E3D}"/>
                    </a:ext>
                  </a:extLst>
                </p14:cNvPr>
                <p14:cNvContentPartPr/>
                <p14:nvPr/>
              </p14:nvContentPartPr>
              <p14:xfrm>
                <a:off x="4752634" y="2888403"/>
                <a:ext cx="185400" cy="30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819E3C-14CD-80F6-A4AC-249C45EB0E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43994" y="2879763"/>
                  <a:ext cx="203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B281A5-6340-D585-442F-F2834E3DBE3E}"/>
                    </a:ext>
                  </a:extLst>
                </p14:cNvPr>
                <p14:cNvContentPartPr/>
                <p14:nvPr/>
              </p14:nvContentPartPr>
              <p14:xfrm>
                <a:off x="4797274" y="3021963"/>
                <a:ext cx="167760" cy="71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B281A5-6340-D585-442F-F2834E3DBE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88274" y="3012963"/>
                  <a:ext cx="18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2BF47E-0369-C12C-AE76-530FE8ABD71C}"/>
                    </a:ext>
                  </a:extLst>
                </p14:cNvPr>
                <p14:cNvContentPartPr/>
                <p14:nvPr/>
              </p14:nvContentPartPr>
              <p14:xfrm>
                <a:off x="4769914" y="2874723"/>
                <a:ext cx="315720" cy="4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2BF47E-0369-C12C-AE76-530FE8ABD7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60914" y="2866083"/>
                  <a:ext cx="333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322B93-8758-AD5E-E9B1-BCC1C3417C11}"/>
                    </a:ext>
                  </a:extLst>
                </p14:cNvPr>
                <p14:cNvContentPartPr/>
                <p14:nvPr/>
              </p14:nvContentPartPr>
              <p14:xfrm>
                <a:off x="5421514" y="2675643"/>
                <a:ext cx="220680" cy="29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322B93-8758-AD5E-E9B1-BCC1C3417C1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12514" y="2666643"/>
                  <a:ext cx="238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D8A4F0-2BA6-DCD9-5A8B-22F15BDB31EE}"/>
                    </a:ext>
                  </a:extLst>
                </p14:cNvPr>
                <p14:cNvContentPartPr/>
                <p14:nvPr/>
              </p14:nvContentPartPr>
              <p14:xfrm>
                <a:off x="5695474" y="2875083"/>
                <a:ext cx="124200" cy="8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D8A4F0-2BA6-DCD9-5A8B-22F15BDB31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86834" y="2866443"/>
                  <a:ext cx="141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8C126E-48D7-E080-44F3-7BC9AFD13933}"/>
                    </a:ext>
                  </a:extLst>
                </p14:cNvPr>
                <p14:cNvContentPartPr/>
                <p14:nvPr/>
              </p14:nvContentPartPr>
              <p14:xfrm>
                <a:off x="5652274" y="2849523"/>
                <a:ext cx="314640" cy="146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8C126E-48D7-E080-44F3-7BC9AFD139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43634" y="2840883"/>
                  <a:ext cx="332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17E359-4D80-E177-8F75-A5DB884B1609}"/>
                    </a:ext>
                  </a:extLst>
                </p14:cNvPr>
                <p14:cNvContentPartPr/>
                <p14:nvPr/>
              </p14:nvContentPartPr>
              <p14:xfrm>
                <a:off x="5190034" y="3123483"/>
                <a:ext cx="84564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17E359-4D80-E177-8F75-A5DB884B160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81394" y="3114483"/>
                  <a:ext cx="86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AE0E8E-739F-C51A-9149-5A8B586D713F}"/>
                    </a:ext>
                  </a:extLst>
                </p14:cNvPr>
                <p14:cNvContentPartPr/>
                <p14:nvPr/>
              </p14:nvContentPartPr>
              <p14:xfrm>
                <a:off x="5233954" y="3193323"/>
                <a:ext cx="354240" cy="361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AE0E8E-739F-C51A-9149-5A8B586D71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24954" y="3184683"/>
                  <a:ext cx="3718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76790F4-7FAE-B8BC-8E6C-769035DACC70}"/>
                    </a:ext>
                  </a:extLst>
                </p14:cNvPr>
                <p14:cNvContentPartPr/>
                <p14:nvPr/>
              </p14:nvContentPartPr>
              <p14:xfrm>
                <a:off x="5541034" y="3455403"/>
                <a:ext cx="176040" cy="218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76790F4-7FAE-B8BC-8E6C-769035DACC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32394" y="3446763"/>
                  <a:ext cx="1936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84EB3F8-792C-B059-7F77-D33071940CDE}"/>
              </a:ext>
            </a:extLst>
          </p:cNvPr>
          <p:cNvGrpSpPr/>
          <p:nvPr/>
        </p:nvGrpSpPr>
        <p:grpSpPr>
          <a:xfrm>
            <a:off x="3378514" y="4421283"/>
            <a:ext cx="316440" cy="88920"/>
            <a:chOff x="3378514" y="4421283"/>
            <a:chExt cx="31644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199EB9-FBC7-0686-C861-F8A941231A76}"/>
                    </a:ext>
                  </a:extLst>
                </p14:cNvPr>
                <p14:cNvContentPartPr/>
                <p14:nvPr/>
              </p14:nvContentPartPr>
              <p14:xfrm>
                <a:off x="3378514" y="4421283"/>
                <a:ext cx="316440" cy="1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199EB9-FBC7-0686-C861-F8A941231A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69514" y="4412643"/>
                  <a:ext cx="334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E1F286-DD14-D110-C160-0C903290CD52}"/>
                    </a:ext>
                  </a:extLst>
                </p14:cNvPr>
                <p14:cNvContentPartPr/>
                <p14:nvPr/>
              </p14:nvContentPartPr>
              <p14:xfrm>
                <a:off x="3462034" y="4473483"/>
                <a:ext cx="209880" cy="3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E1F286-DD14-D110-C160-0C903290CD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53394" y="4464483"/>
                  <a:ext cx="2275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18DADF7-3088-EC2C-C0A2-16C718F59F00}"/>
                  </a:ext>
                </a:extLst>
              </p14:cNvPr>
              <p14:cNvContentPartPr/>
              <p14:nvPr/>
            </p14:nvContentPartPr>
            <p14:xfrm>
              <a:off x="4030474" y="4433523"/>
              <a:ext cx="232560" cy="16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18DADF7-3088-EC2C-C0A2-16C718F59F0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21834" y="4424523"/>
                <a:ext cx="2502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A68F98D-6F85-E2E9-7406-A83F78680258}"/>
              </a:ext>
            </a:extLst>
          </p:cNvPr>
          <p:cNvGrpSpPr/>
          <p:nvPr/>
        </p:nvGrpSpPr>
        <p:grpSpPr>
          <a:xfrm>
            <a:off x="4575514" y="4043643"/>
            <a:ext cx="604440" cy="842040"/>
            <a:chOff x="4575514" y="4043643"/>
            <a:chExt cx="60444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B85D15-B992-BCF7-CEF3-065F2083D6CE}"/>
                    </a:ext>
                  </a:extLst>
                </p14:cNvPr>
                <p14:cNvContentPartPr/>
                <p14:nvPr/>
              </p14:nvContentPartPr>
              <p14:xfrm>
                <a:off x="4697554" y="4043643"/>
                <a:ext cx="160560" cy="37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B85D15-B992-BCF7-CEF3-065F2083D6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88554" y="4034643"/>
                  <a:ext cx="178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95CF24-7CAA-ED5B-6FE7-389F2F1E6C13}"/>
                    </a:ext>
                  </a:extLst>
                </p14:cNvPr>
                <p14:cNvContentPartPr/>
                <p14:nvPr/>
              </p14:nvContentPartPr>
              <p14:xfrm>
                <a:off x="4917154" y="4249203"/>
                <a:ext cx="133560" cy="14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95CF24-7CAA-ED5B-6FE7-389F2F1E6C1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08514" y="4240203"/>
                  <a:ext cx="151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14D4003-4AD6-304A-E500-80947AE16885}"/>
                    </a:ext>
                  </a:extLst>
                </p14:cNvPr>
                <p14:cNvContentPartPr/>
                <p14:nvPr/>
              </p14:nvContentPartPr>
              <p14:xfrm>
                <a:off x="4936594" y="4231923"/>
                <a:ext cx="243360" cy="18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14D4003-4AD6-304A-E500-80947AE168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27954" y="4223283"/>
                  <a:ext cx="261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B4F71F-7BF7-9EAC-040F-640DBE05F4BB}"/>
                    </a:ext>
                  </a:extLst>
                </p14:cNvPr>
                <p14:cNvContentPartPr/>
                <p14:nvPr/>
              </p14:nvContentPartPr>
              <p14:xfrm>
                <a:off x="4575874" y="4481763"/>
                <a:ext cx="565200" cy="2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B4F71F-7BF7-9EAC-040F-640DBE05F4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67234" y="4473123"/>
                  <a:ext cx="58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2DE99F-06B8-9211-57DB-135A0A3253A3}"/>
                    </a:ext>
                  </a:extLst>
                </p14:cNvPr>
                <p14:cNvContentPartPr/>
                <p14:nvPr/>
              </p14:nvContentPartPr>
              <p14:xfrm>
                <a:off x="4575514" y="4568163"/>
                <a:ext cx="295560" cy="31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2DE99F-06B8-9211-57DB-135A0A3253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66874" y="4559523"/>
                  <a:ext cx="31320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B27E6C7-D0FD-6BD6-F59D-9C7EABFA7B90}"/>
                  </a:ext>
                </a:extLst>
              </p14:cNvPr>
              <p14:cNvContentPartPr/>
              <p14:nvPr/>
            </p14:nvContentPartPr>
            <p14:xfrm>
              <a:off x="4840114" y="4768323"/>
              <a:ext cx="116280" cy="208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B27E6C7-D0FD-6BD6-F59D-9C7EABFA7B9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831114" y="4759683"/>
                <a:ext cx="1339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D41F733-7C85-1E94-F734-6465E4049302}"/>
              </a:ext>
            </a:extLst>
          </p:cNvPr>
          <p:cNvGrpSpPr/>
          <p:nvPr/>
        </p:nvGrpSpPr>
        <p:grpSpPr>
          <a:xfrm>
            <a:off x="4490554" y="5161083"/>
            <a:ext cx="1428480" cy="626400"/>
            <a:chOff x="4490554" y="5161083"/>
            <a:chExt cx="142848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FC9CAC-F52D-FA12-88B5-695ECD35EDAE}"/>
                    </a:ext>
                  </a:extLst>
                </p14:cNvPr>
                <p14:cNvContentPartPr/>
                <p14:nvPr/>
              </p14:nvContentPartPr>
              <p14:xfrm>
                <a:off x="4490554" y="5565723"/>
                <a:ext cx="309960" cy="22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FC9CAC-F52D-FA12-88B5-695ECD35ED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81914" y="5557083"/>
                  <a:ext cx="327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61C48F-F5C8-D812-4D9D-AEC17BBA0135}"/>
                    </a:ext>
                  </a:extLst>
                </p14:cNvPr>
                <p14:cNvContentPartPr/>
                <p14:nvPr/>
              </p14:nvContentPartPr>
              <p14:xfrm>
                <a:off x="4821034" y="5401203"/>
                <a:ext cx="119160" cy="18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61C48F-F5C8-D812-4D9D-AEC17BBA01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12034" y="5392203"/>
                  <a:ext cx="13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C6B9789-6781-898A-F3AB-3A5B30BCAB03}"/>
                    </a:ext>
                  </a:extLst>
                </p14:cNvPr>
                <p14:cNvContentPartPr/>
                <p14:nvPr/>
              </p14:nvContentPartPr>
              <p14:xfrm>
                <a:off x="5056834" y="5262603"/>
                <a:ext cx="185760" cy="157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C6B9789-6781-898A-F3AB-3A5B30BCAB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48194" y="5253963"/>
                  <a:ext cx="20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179F30-67BD-89C9-E91A-735E022889C2}"/>
                    </a:ext>
                  </a:extLst>
                </p14:cNvPr>
                <p14:cNvContentPartPr/>
                <p14:nvPr/>
              </p14:nvContentPartPr>
              <p14:xfrm>
                <a:off x="5035594" y="5259363"/>
                <a:ext cx="293040" cy="210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179F30-67BD-89C9-E91A-735E022889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26594" y="5250363"/>
                  <a:ext cx="310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9CA7D49-DB45-40D5-9F1E-CFC10244C10C}"/>
                    </a:ext>
                  </a:extLst>
                </p14:cNvPr>
                <p14:cNvContentPartPr/>
                <p14:nvPr/>
              </p14:nvContentPartPr>
              <p14:xfrm>
                <a:off x="5240434" y="5161083"/>
                <a:ext cx="427680" cy="39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9CA7D49-DB45-40D5-9F1E-CFC10244C1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31434" y="5152083"/>
                  <a:ext cx="445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D85163A-76FC-5A40-5604-08231854CECB}"/>
                    </a:ext>
                  </a:extLst>
                </p14:cNvPr>
                <p14:cNvContentPartPr/>
                <p14:nvPr/>
              </p14:nvContentPartPr>
              <p14:xfrm>
                <a:off x="5481994" y="5248563"/>
                <a:ext cx="215640" cy="303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D85163A-76FC-5A40-5604-08231854CEC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73354" y="5239563"/>
                  <a:ext cx="2332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E63C66-ABB4-5AB3-5548-61CDC9801CC8}"/>
                    </a:ext>
                  </a:extLst>
                </p14:cNvPr>
                <p14:cNvContentPartPr/>
                <p14:nvPr/>
              </p14:nvContentPartPr>
              <p14:xfrm>
                <a:off x="5756314" y="5391483"/>
                <a:ext cx="162720" cy="203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E63C66-ABB4-5AB3-5548-61CDC9801C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7674" y="5382843"/>
                  <a:ext cx="18036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BBDCA9B-CCBA-AF1E-24EB-8C402C5A007E}"/>
              </a:ext>
            </a:extLst>
          </p:cNvPr>
          <p:cNvGrpSpPr/>
          <p:nvPr/>
        </p:nvGrpSpPr>
        <p:grpSpPr>
          <a:xfrm>
            <a:off x="6860074" y="4948683"/>
            <a:ext cx="870840" cy="421560"/>
            <a:chOff x="6860074" y="4948683"/>
            <a:chExt cx="8708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73D3671-603A-6B76-D529-1C5502ED9E3E}"/>
                    </a:ext>
                  </a:extLst>
                </p14:cNvPr>
                <p14:cNvContentPartPr/>
                <p14:nvPr/>
              </p14:nvContentPartPr>
              <p14:xfrm>
                <a:off x="6860074" y="4948683"/>
                <a:ext cx="870840" cy="421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73D3671-603A-6B76-D529-1C5502ED9E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51074" y="4939683"/>
                  <a:ext cx="8884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8F59A2-58D7-E232-ED0E-5820A83D92D1}"/>
                    </a:ext>
                  </a:extLst>
                </p14:cNvPr>
                <p14:cNvContentPartPr/>
                <p14:nvPr/>
              </p14:nvContentPartPr>
              <p14:xfrm>
                <a:off x="7321954" y="5038323"/>
                <a:ext cx="241560" cy="23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8F59A2-58D7-E232-ED0E-5820A83D92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12954" y="5029323"/>
                  <a:ext cx="2592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FF925C4-5F88-90F8-59AE-B03CC305127B}"/>
                  </a:ext>
                </a:extLst>
              </p14:cNvPr>
              <p14:cNvContentPartPr/>
              <p14:nvPr/>
            </p14:nvContentPartPr>
            <p14:xfrm>
              <a:off x="8060314" y="5079363"/>
              <a:ext cx="423360" cy="1926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FF925C4-5F88-90F8-59AE-B03CC305127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051314" y="5070363"/>
                <a:ext cx="44100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A758C92-E9D9-120B-848B-4EFF151FD94F}"/>
              </a:ext>
            </a:extLst>
          </p:cNvPr>
          <p:cNvGrpSpPr/>
          <p:nvPr/>
        </p:nvGrpSpPr>
        <p:grpSpPr>
          <a:xfrm>
            <a:off x="8684554" y="4833843"/>
            <a:ext cx="1551240" cy="426960"/>
            <a:chOff x="8684554" y="4833843"/>
            <a:chExt cx="15512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4048354-58BB-8FEB-0F1C-14A953563683}"/>
                    </a:ext>
                  </a:extLst>
                </p14:cNvPr>
                <p14:cNvContentPartPr/>
                <p14:nvPr/>
              </p14:nvContentPartPr>
              <p14:xfrm>
                <a:off x="8684554" y="4833843"/>
                <a:ext cx="1551240" cy="426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4048354-58BB-8FEB-0F1C-14A95356368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75554" y="4825203"/>
                  <a:ext cx="1568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9044362-DF43-19EF-C4F7-33594E43C4E1}"/>
                    </a:ext>
                  </a:extLst>
                </p14:cNvPr>
                <p14:cNvContentPartPr/>
                <p14:nvPr/>
              </p14:nvContentPartPr>
              <p14:xfrm>
                <a:off x="9234994" y="5049483"/>
                <a:ext cx="393840" cy="62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9044362-DF43-19EF-C4F7-33594E43C4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25994" y="5040843"/>
                  <a:ext cx="4114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8323D16-E9BB-3F9C-E0D3-218A2DAD9CF6}"/>
                  </a:ext>
                </a:extLst>
              </p14:cNvPr>
              <p14:cNvContentPartPr/>
              <p14:nvPr/>
            </p14:nvContentPartPr>
            <p14:xfrm>
              <a:off x="10485634" y="4910523"/>
              <a:ext cx="561960" cy="3718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8323D16-E9BB-3F9C-E0D3-218A2DAD9CF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476634" y="4901523"/>
                <a:ext cx="57960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9AAFD10-F69D-4752-F713-6A8BC88B9992}"/>
              </a:ext>
            </a:extLst>
          </p:cNvPr>
          <p:cNvGrpSpPr/>
          <p:nvPr/>
        </p:nvGrpSpPr>
        <p:grpSpPr>
          <a:xfrm>
            <a:off x="6668914" y="5545203"/>
            <a:ext cx="1459440" cy="385200"/>
            <a:chOff x="6668914" y="5545203"/>
            <a:chExt cx="145944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0A36E75-1B0D-4A5F-AE12-7FB7CB153EAF}"/>
                    </a:ext>
                  </a:extLst>
                </p14:cNvPr>
                <p14:cNvContentPartPr/>
                <p14:nvPr/>
              </p14:nvContentPartPr>
              <p14:xfrm>
                <a:off x="6701314" y="5545203"/>
                <a:ext cx="192600" cy="317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0A36E75-1B0D-4A5F-AE12-7FB7CB153EA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92674" y="5536203"/>
                  <a:ext cx="210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F81EFA-AE0E-45C5-0C4B-B9D2EDCBD3AE}"/>
                    </a:ext>
                  </a:extLst>
                </p14:cNvPr>
                <p14:cNvContentPartPr/>
                <p14:nvPr/>
              </p14:nvContentPartPr>
              <p14:xfrm>
                <a:off x="6668914" y="5693163"/>
                <a:ext cx="290520" cy="3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F81EFA-AE0E-45C5-0C4B-B9D2EDCBD3A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59914" y="5684163"/>
                  <a:ext cx="308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A1E600-278A-2458-CE30-047CCBB152FF}"/>
                    </a:ext>
                  </a:extLst>
                </p14:cNvPr>
                <p14:cNvContentPartPr/>
                <p14:nvPr/>
              </p14:nvContentPartPr>
              <p14:xfrm>
                <a:off x="6870154" y="5753643"/>
                <a:ext cx="241920" cy="9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A1E600-278A-2458-CE30-047CCBB152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61514" y="5744643"/>
                  <a:ext cx="259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883130-57B0-17B1-285C-1B93E3B66F28}"/>
                    </a:ext>
                  </a:extLst>
                </p14:cNvPr>
                <p14:cNvContentPartPr/>
                <p14:nvPr/>
              </p14:nvContentPartPr>
              <p14:xfrm>
                <a:off x="7119274" y="5779563"/>
                <a:ext cx="169200" cy="150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883130-57B0-17B1-285C-1B93E3B66F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10634" y="5770563"/>
                  <a:ext cx="186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30CC2D6-0F2E-C3E3-84B1-2D433C67240A}"/>
                    </a:ext>
                  </a:extLst>
                </p14:cNvPr>
                <p14:cNvContentPartPr/>
                <p14:nvPr/>
              </p14:nvContentPartPr>
              <p14:xfrm>
                <a:off x="7319074" y="5782803"/>
                <a:ext cx="186840" cy="140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30CC2D6-0F2E-C3E3-84B1-2D433C67240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10074" y="5774163"/>
                  <a:ext cx="204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5AA0ADF-F333-A667-0B64-B15AC8C7E5D3}"/>
                    </a:ext>
                  </a:extLst>
                </p14:cNvPr>
                <p14:cNvContentPartPr/>
                <p14:nvPr/>
              </p14:nvContentPartPr>
              <p14:xfrm>
                <a:off x="7470994" y="5807643"/>
                <a:ext cx="150840" cy="119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5AA0ADF-F333-A667-0B64-B15AC8C7E5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62354" y="5798643"/>
                  <a:ext cx="168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B2113DA-AEF4-E740-9176-7FDC798802CD}"/>
                    </a:ext>
                  </a:extLst>
                </p14:cNvPr>
                <p14:cNvContentPartPr/>
                <p14:nvPr/>
              </p14:nvContentPartPr>
              <p14:xfrm>
                <a:off x="7674754" y="5559243"/>
                <a:ext cx="88200" cy="36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B2113DA-AEF4-E740-9176-7FDC798802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66114" y="5550603"/>
                  <a:ext cx="105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2409343-5163-0156-5267-CA6FCA9F0C33}"/>
                    </a:ext>
                  </a:extLst>
                </p14:cNvPr>
                <p14:cNvContentPartPr/>
                <p14:nvPr/>
              </p14:nvContentPartPr>
              <p14:xfrm>
                <a:off x="7767994" y="5801523"/>
                <a:ext cx="199080" cy="96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2409343-5163-0156-5267-CA6FCA9F0C3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59354" y="5792883"/>
                  <a:ext cx="216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AD24F68-5629-79FD-D394-56159F02A6EE}"/>
                    </a:ext>
                  </a:extLst>
                </p14:cNvPr>
                <p14:cNvContentPartPr/>
                <p14:nvPr/>
              </p14:nvContentPartPr>
              <p14:xfrm>
                <a:off x="7923874" y="5646003"/>
                <a:ext cx="204480" cy="28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AD24F68-5629-79FD-D394-56159F02A6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14874" y="5637363"/>
                  <a:ext cx="22212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D82C14D-1A51-D95B-CB92-7E3FCE0465B7}"/>
              </a:ext>
            </a:extLst>
          </p:cNvPr>
          <p:cNvGrpSpPr/>
          <p:nvPr/>
        </p:nvGrpSpPr>
        <p:grpSpPr>
          <a:xfrm>
            <a:off x="8373692" y="5480403"/>
            <a:ext cx="750960" cy="582480"/>
            <a:chOff x="8373692" y="5480403"/>
            <a:chExt cx="75096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1450AC3-4454-B698-017E-AF030A0210B9}"/>
                    </a:ext>
                  </a:extLst>
                </p14:cNvPr>
                <p14:cNvContentPartPr/>
                <p14:nvPr/>
              </p14:nvContentPartPr>
              <p14:xfrm>
                <a:off x="8373692" y="5480403"/>
                <a:ext cx="304920" cy="38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1450AC3-4454-B698-017E-AF030A0210B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65052" y="5471403"/>
                  <a:ext cx="322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611D5D-8164-7D7A-A2EE-0E4FB1CCFAC1}"/>
                    </a:ext>
                  </a:extLst>
                </p14:cNvPr>
                <p14:cNvContentPartPr/>
                <p14:nvPr/>
              </p14:nvContentPartPr>
              <p14:xfrm>
                <a:off x="8667812" y="5709003"/>
                <a:ext cx="167400" cy="200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611D5D-8164-7D7A-A2EE-0E4FB1CCFA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9172" y="5700003"/>
                  <a:ext cx="185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0E0B46-0425-E324-26B7-FF82CA4816C4}"/>
                    </a:ext>
                  </a:extLst>
                </p14:cNvPr>
                <p14:cNvContentPartPr/>
                <p14:nvPr/>
              </p14:nvContentPartPr>
              <p14:xfrm>
                <a:off x="9002252" y="5883243"/>
                <a:ext cx="122400" cy="17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0E0B46-0425-E324-26B7-FF82CA4816C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93252" y="5874243"/>
                  <a:ext cx="1400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815C92E-B3E1-5E40-15FA-8289B01B7D63}"/>
              </a:ext>
            </a:extLst>
          </p:cNvPr>
          <p:cNvGrpSpPr/>
          <p:nvPr/>
        </p:nvGrpSpPr>
        <p:grpSpPr>
          <a:xfrm>
            <a:off x="9486092" y="5559963"/>
            <a:ext cx="1976760" cy="375480"/>
            <a:chOff x="9486092" y="5559963"/>
            <a:chExt cx="19767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6D52CD-57C2-12BA-F76E-2565442873DE}"/>
                    </a:ext>
                  </a:extLst>
                </p14:cNvPr>
                <p14:cNvContentPartPr/>
                <p14:nvPr/>
              </p14:nvContentPartPr>
              <p14:xfrm>
                <a:off x="9486092" y="5579043"/>
                <a:ext cx="673560" cy="356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6D52CD-57C2-12BA-F76E-2565442873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77452" y="5570043"/>
                  <a:ext cx="69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1951140-3FCA-4236-16B3-7CDF5B760D0D}"/>
                    </a:ext>
                  </a:extLst>
                </p14:cNvPr>
                <p14:cNvContentPartPr/>
                <p14:nvPr/>
              </p14:nvContentPartPr>
              <p14:xfrm>
                <a:off x="10471772" y="5624403"/>
                <a:ext cx="232200" cy="294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1951140-3FCA-4236-16B3-7CDF5B760D0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63132" y="5615763"/>
                  <a:ext cx="249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9AFCE2-4BDE-AE0C-91AA-798C34C477F3}"/>
                    </a:ext>
                  </a:extLst>
                </p14:cNvPr>
                <p14:cNvContentPartPr/>
                <p14:nvPr/>
              </p14:nvContentPartPr>
              <p14:xfrm>
                <a:off x="10729532" y="5651403"/>
                <a:ext cx="218880" cy="254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9AFCE2-4BDE-AE0C-91AA-798C34C477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20532" y="5642763"/>
                  <a:ext cx="236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EB9352-D7C4-8F78-E6F6-7A120641F3B7}"/>
                    </a:ext>
                  </a:extLst>
                </p14:cNvPr>
                <p14:cNvContentPartPr/>
                <p14:nvPr/>
              </p14:nvContentPartPr>
              <p14:xfrm>
                <a:off x="11115452" y="5607483"/>
                <a:ext cx="105480" cy="78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EB9352-D7C4-8F78-E6F6-7A120641F3B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06452" y="5598843"/>
                  <a:ext cx="123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914353-F51B-6E0D-2C36-C976581D8F29}"/>
                    </a:ext>
                  </a:extLst>
                </p14:cNvPr>
                <p14:cNvContentPartPr/>
                <p14:nvPr/>
              </p14:nvContentPartPr>
              <p14:xfrm>
                <a:off x="11159732" y="5559963"/>
                <a:ext cx="303120" cy="35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914353-F51B-6E0D-2C36-C976581D8F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51092" y="5551323"/>
                  <a:ext cx="320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D83FED9-DEC0-CF7C-F711-03A76BF06893}"/>
                    </a:ext>
                  </a:extLst>
                </p14:cNvPr>
                <p14:cNvContentPartPr/>
                <p14:nvPr/>
              </p14:nvContentPartPr>
              <p14:xfrm>
                <a:off x="11235692" y="5809083"/>
                <a:ext cx="201600" cy="10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D83FED9-DEC0-CF7C-F711-03A76BF068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227052" y="5800083"/>
                  <a:ext cx="2192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8F48AFE-9D4D-15B3-855D-C30DA56BE8DD}"/>
              </a:ext>
            </a:extLst>
          </p:cNvPr>
          <p:cNvGrpSpPr/>
          <p:nvPr/>
        </p:nvGrpSpPr>
        <p:grpSpPr>
          <a:xfrm>
            <a:off x="6591332" y="6174843"/>
            <a:ext cx="2763720" cy="657360"/>
            <a:chOff x="6591332" y="6174843"/>
            <a:chExt cx="276372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49E3505-A6F2-D5A8-B466-3CF5A1E00FF8}"/>
                    </a:ext>
                  </a:extLst>
                </p14:cNvPr>
                <p14:cNvContentPartPr/>
                <p14:nvPr/>
              </p14:nvContentPartPr>
              <p14:xfrm>
                <a:off x="6591332" y="6174843"/>
                <a:ext cx="297720" cy="502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49E3505-A6F2-D5A8-B466-3CF5A1E00F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82332" y="6166203"/>
                  <a:ext cx="3153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7FA68BD-36A2-6EBB-C1CE-0E32CED9B103}"/>
                    </a:ext>
                  </a:extLst>
                </p14:cNvPr>
                <p14:cNvContentPartPr/>
                <p14:nvPr/>
              </p14:nvContentPartPr>
              <p14:xfrm>
                <a:off x="7038452" y="6193563"/>
                <a:ext cx="604800" cy="38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7FA68BD-36A2-6EBB-C1CE-0E32CED9B1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29812" y="6184563"/>
                  <a:ext cx="622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2374D28-A8BC-A202-D58D-D6FF2E848E1F}"/>
                    </a:ext>
                  </a:extLst>
                </p14:cNvPr>
                <p14:cNvContentPartPr/>
                <p14:nvPr/>
              </p14:nvContentPartPr>
              <p14:xfrm>
                <a:off x="7343732" y="6366723"/>
                <a:ext cx="311760" cy="19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2374D28-A8BC-A202-D58D-D6FF2E848E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4732" y="6358083"/>
                  <a:ext cx="329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5D7DCF-ECE1-BB0E-0039-C112C3AE0657}"/>
                    </a:ext>
                  </a:extLst>
                </p14:cNvPr>
                <p14:cNvContentPartPr/>
                <p14:nvPr/>
              </p14:nvContentPartPr>
              <p14:xfrm>
                <a:off x="7195052" y="6236403"/>
                <a:ext cx="144000" cy="3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5D7DCF-ECE1-BB0E-0039-C112C3AE06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86052" y="6227403"/>
                  <a:ext cx="161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1D6CD3D-430D-1AF0-AA08-7BA78A6947CD}"/>
                    </a:ext>
                  </a:extLst>
                </p14:cNvPr>
                <p14:cNvContentPartPr/>
                <p14:nvPr/>
              </p14:nvContentPartPr>
              <p14:xfrm>
                <a:off x="7852412" y="6450963"/>
                <a:ext cx="1502640" cy="38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1D6CD3D-430D-1AF0-AA08-7BA78A6947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43412" y="6442323"/>
                  <a:ext cx="15202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C814457-EFDD-9C18-118B-F87A67E1357F}"/>
              </a:ext>
            </a:extLst>
          </p:cNvPr>
          <p:cNvGrpSpPr/>
          <p:nvPr/>
        </p:nvGrpSpPr>
        <p:grpSpPr>
          <a:xfrm>
            <a:off x="9631532" y="6457443"/>
            <a:ext cx="1700640" cy="283680"/>
            <a:chOff x="9631532" y="6457443"/>
            <a:chExt cx="17006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83585C6-1117-E9FA-B375-9499BDD3D8C8}"/>
                    </a:ext>
                  </a:extLst>
                </p14:cNvPr>
                <p14:cNvContentPartPr/>
                <p14:nvPr/>
              </p14:nvContentPartPr>
              <p14:xfrm>
                <a:off x="9631532" y="6457443"/>
                <a:ext cx="1700640" cy="283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83585C6-1117-E9FA-B375-9499BDD3D8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22532" y="6448803"/>
                  <a:ext cx="1718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8F1ABA-592B-00AB-533D-062931B0FA40}"/>
                    </a:ext>
                  </a:extLst>
                </p14:cNvPr>
                <p14:cNvContentPartPr/>
                <p14:nvPr/>
              </p14:nvContentPartPr>
              <p14:xfrm>
                <a:off x="10892252" y="6466443"/>
                <a:ext cx="84240" cy="45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8F1ABA-592B-00AB-533D-062931B0FA4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83612" y="6457443"/>
                  <a:ext cx="1018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FAEBE1C-D0DB-FD23-9505-5AC6114C7CB3}"/>
              </a:ext>
            </a:extLst>
          </p:cNvPr>
          <p:cNvGrpSpPr/>
          <p:nvPr/>
        </p:nvGrpSpPr>
        <p:grpSpPr>
          <a:xfrm>
            <a:off x="1576532" y="3987483"/>
            <a:ext cx="1053360" cy="1008000"/>
            <a:chOff x="1576532" y="3987483"/>
            <a:chExt cx="1053360" cy="10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CECBB8-17AC-049F-14A5-16D6B3242D0E}"/>
                    </a:ext>
                  </a:extLst>
                </p14:cNvPr>
                <p14:cNvContentPartPr/>
                <p14:nvPr/>
              </p14:nvContentPartPr>
              <p14:xfrm>
                <a:off x="1824394" y="4086843"/>
                <a:ext cx="188280" cy="37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CECBB8-17AC-049F-14A5-16D6B3242D0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15394" y="4077843"/>
                  <a:ext cx="205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3338653-1AB1-5FB0-B67F-AF556104A1C2}"/>
                    </a:ext>
                  </a:extLst>
                </p14:cNvPr>
                <p14:cNvContentPartPr/>
                <p14:nvPr/>
              </p14:nvContentPartPr>
              <p14:xfrm>
                <a:off x="2129314" y="4144443"/>
                <a:ext cx="149760" cy="28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3338653-1AB1-5FB0-B67F-AF556104A1C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20674" y="4135443"/>
                  <a:ext cx="167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507197-F4F9-65FF-0352-832AF4A96704}"/>
                    </a:ext>
                  </a:extLst>
                </p14:cNvPr>
                <p14:cNvContentPartPr/>
                <p14:nvPr/>
              </p14:nvContentPartPr>
              <p14:xfrm>
                <a:off x="2179714" y="4229763"/>
                <a:ext cx="106920" cy="25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507197-F4F9-65FF-0352-832AF4A967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71074" y="4220763"/>
                  <a:ext cx="12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2FABA2-4C77-B284-C568-34C608BC2811}"/>
                    </a:ext>
                  </a:extLst>
                </p14:cNvPr>
                <p14:cNvContentPartPr/>
                <p14:nvPr/>
              </p14:nvContentPartPr>
              <p14:xfrm>
                <a:off x="2133274" y="4091883"/>
                <a:ext cx="21852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2FABA2-4C77-B284-C568-34C608BC281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24634" y="4083243"/>
                  <a:ext cx="236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B80213-D397-1D83-67CF-9FC63AFAD250}"/>
                    </a:ext>
                  </a:extLst>
                </p14:cNvPr>
                <p14:cNvContentPartPr/>
                <p14:nvPr/>
              </p14:nvContentPartPr>
              <p14:xfrm>
                <a:off x="1737274" y="4507323"/>
                <a:ext cx="635760" cy="8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B80213-D397-1D83-67CF-9FC63AFAD25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28634" y="4498323"/>
                  <a:ext cx="653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7BFC00-2662-6FF7-7E15-81C021925EBE}"/>
                    </a:ext>
                  </a:extLst>
                </p14:cNvPr>
                <p14:cNvContentPartPr/>
                <p14:nvPr/>
              </p14:nvContentPartPr>
              <p14:xfrm>
                <a:off x="1948594" y="4726203"/>
                <a:ext cx="143640" cy="269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7BFC00-2662-6FF7-7E15-81C021925E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39954" y="4717563"/>
                  <a:ext cx="161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EF4B2DA-F63B-A226-D4F4-8EAD85ED83C7}"/>
                    </a:ext>
                  </a:extLst>
                </p14:cNvPr>
                <p14:cNvContentPartPr/>
                <p14:nvPr/>
              </p14:nvContentPartPr>
              <p14:xfrm>
                <a:off x="1965874" y="4753203"/>
                <a:ext cx="210600" cy="65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EF4B2DA-F63B-A226-D4F4-8EAD85ED83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57234" y="4744563"/>
                  <a:ext cx="228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0FD9B6-436D-B990-F17C-0B1277A7698E}"/>
                    </a:ext>
                  </a:extLst>
                </p14:cNvPr>
                <p14:cNvContentPartPr/>
                <p14:nvPr/>
              </p14:nvContentPartPr>
              <p14:xfrm>
                <a:off x="1973434" y="4598403"/>
                <a:ext cx="235080" cy="92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0FD9B6-436D-B990-F17C-0B1277A769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64434" y="4589763"/>
                  <a:ext cx="252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7EDFB4E-E543-104B-DDDD-982D3B9AF42D}"/>
                    </a:ext>
                  </a:extLst>
                </p14:cNvPr>
                <p14:cNvContentPartPr/>
                <p14:nvPr/>
              </p14:nvContentPartPr>
              <p14:xfrm>
                <a:off x="1576532" y="3987483"/>
                <a:ext cx="249480" cy="39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7EDFB4E-E543-104B-DDDD-982D3B9AF42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567532" y="3978843"/>
                  <a:ext cx="267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8839685-E95B-4F00-852F-1A80DFBF3C2F}"/>
                    </a:ext>
                  </a:extLst>
                </p14:cNvPr>
                <p14:cNvContentPartPr/>
                <p14:nvPr/>
              </p14:nvContentPartPr>
              <p14:xfrm>
                <a:off x="2391212" y="4063443"/>
                <a:ext cx="238680" cy="407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8839685-E95B-4F00-852F-1A80DFBF3C2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82572" y="4054803"/>
                  <a:ext cx="25632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28A5E2D-C434-3C30-F8D5-CD2C18C0DCF6}"/>
              </a:ext>
            </a:extLst>
          </p:cNvPr>
          <p:cNvGrpSpPr/>
          <p:nvPr/>
        </p:nvGrpSpPr>
        <p:grpSpPr>
          <a:xfrm>
            <a:off x="2364932" y="5378883"/>
            <a:ext cx="1804142" cy="491040"/>
            <a:chOff x="2364932" y="5378883"/>
            <a:chExt cx="1804142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17D8E7-6F81-2B26-1968-238B95F3F36C}"/>
                    </a:ext>
                  </a:extLst>
                </p14:cNvPr>
                <p14:cNvContentPartPr/>
                <p14:nvPr/>
              </p14:nvContentPartPr>
              <p14:xfrm>
                <a:off x="2663194" y="5467443"/>
                <a:ext cx="203400" cy="344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17D8E7-6F81-2B26-1968-238B95F3F3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54194" y="5458803"/>
                  <a:ext cx="2210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E49B97-7F6C-C521-9F63-5F3CFFC4DBD2}"/>
                    </a:ext>
                  </a:extLst>
                </p14:cNvPr>
                <p14:cNvContentPartPr/>
                <p14:nvPr/>
              </p14:nvContentPartPr>
              <p14:xfrm>
                <a:off x="2760754" y="5616843"/>
                <a:ext cx="190440" cy="99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E49B97-7F6C-C521-9F63-5F3CFFC4DB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51754" y="5608203"/>
                  <a:ext cx="20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CF13F26-C07B-D107-E133-E403A7464397}"/>
                    </a:ext>
                  </a:extLst>
                </p14:cNvPr>
                <p14:cNvContentPartPr/>
                <p14:nvPr/>
              </p14:nvContentPartPr>
              <p14:xfrm>
                <a:off x="2755354" y="5490843"/>
                <a:ext cx="296280" cy="2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CF13F26-C07B-D107-E133-E403A746439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46714" y="5482203"/>
                  <a:ext cx="31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5A9D5DB-84BD-4E12-145D-A93080195D3F}"/>
                    </a:ext>
                  </a:extLst>
                </p14:cNvPr>
                <p14:cNvContentPartPr/>
                <p14:nvPr/>
              </p14:nvContentPartPr>
              <p14:xfrm>
                <a:off x="3199594" y="5549523"/>
                <a:ext cx="245160" cy="1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5A9D5DB-84BD-4E12-145D-A93080195D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90954" y="5540883"/>
                  <a:ext cx="262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67323A-6F0C-1FC2-E1F8-22F0CAD19515}"/>
                    </a:ext>
                  </a:extLst>
                </p14:cNvPr>
                <p14:cNvContentPartPr/>
                <p14:nvPr/>
              </p14:nvContentPartPr>
              <p14:xfrm>
                <a:off x="3150994" y="5666523"/>
                <a:ext cx="213840" cy="3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67323A-6F0C-1FC2-E1F8-22F0CAD1951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41994" y="5657883"/>
                  <a:ext cx="23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0E423E-7521-20A2-BC44-4FE3DEC863DC}"/>
                    </a:ext>
                  </a:extLst>
                </p14:cNvPr>
                <p14:cNvContentPartPr/>
                <p14:nvPr/>
              </p14:nvContentPartPr>
              <p14:xfrm>
                <a:off x="3708634" y="5465283"/>
                <a:ext cx="243360" cy="325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0E423E-7521-20A2-BC44-4FE3DEC863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99994" y="5456643"/>
                  <a:ext cx="261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53F984-746A-3884-9323-3B0BB7CD1B0E}"/>
                    </a:ext>
                  </a:extLst>
                </p14:cNvPr>
                <p14:cNvContentPartPr/>
                <p14:nvPr/>
              </p14:nvContentPartPr>
              <p14:xfrm>
                <a:off x="3832834" y="5574003"/>
                <a:ext cx="224640" cy="7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53F984-746A-3884-9323-3B0BB7CD1B0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23834" y="5565363"/>
                  <a:ext cx="242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469C7B8-3971-1E1F-8445-B92E3F73322E}"/>
                    </a:ext>
                  </a:extLst>
                </p14:cNvPr>
                <p14:cNvContentPartPr/>
                <p14:nvPr/>
              </p14:nvContentPartPr>
              <p14:xfrm>
                <a:off x="3822394" y="5480043"/>
                <a:ext cx="289800" cy="33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469C7B8-3971-1E1F-8445-B92E3F73322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13754" y="5471043"/>
                  <a:ext cx="30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876D40-4B64-3717-B8C5-81463B5CE8AD}"/>
                    </a:ext>
                  </a:extLst>
                </p14:cNvPr>
                <p14:cNvContentPartPr/>
                <p14:nvPr/>
              </p14:nvContentPartPr>
              <p14:xfrm>
                <a:off x="4079794" y="5751843"/>
                <a:ext cx="89280" cy="9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876D40-4B64-3717-B8C5-81463B5CE8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71154" y="5743203"/>
                  <a:ext cx="106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082DABF-678A-6A51-8700-9ABF9BD70F25}"/>
                    </a:ext>
                  </a:extLst>
                </p14:cNvPr>
                <p14:cNvContentPartPr/>
                <p14:nvPr/>
              </p14:nvContentPartPr>
              <p14:xfrm>
                <a:off x="2364932" y="5378883"/>
                <a:ext cx="247320" cy="438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082DABF-678A-6A51-8700-9ABF9BD70F2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55932" y="5369883"/>
                  <a:ext cx="2649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B19342D-9D05-310C-90F4-CA89C5D4B541}"/>
                    </a:ext>
                  </a:extLst>
                </p14:cNvPr>
                <p14:cNvContentPartPr/>
                <p14:nvPr/>
              </p14:nvContentPartPr>
              <p14:xfrm>
                <a:off x="2899172" y="5392563"/>
                <a:ext cx="244080" cy="47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B19342D-9D05-310C-90F4-CA89C5D4B5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90532" y="5383923"/>
                  <a:ext cx="261720" cy="49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F5453AD-2C44-C7DE-2FA3-248BDE9F175F}"/>
                  </a:ext>
                </a:extLst>
              </p14:cNvPr>
              <p14:cNvContentPartPr/>
              <p14:nvPr/>
            </p14:nvContentPartPr>
            <p14:xfrm>
              <a:off x="1712972" y="6454923"/>
              <a:ext cx="360360" cy="954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F5453AD-2C44-C7DE-2FA3-248BDE9F175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703972" y="6445923"/>
                <a:ext cx="378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6C8A5AC-F6DA-A5E4-F330-3B7282EF7C5A}"/>
                  </a:ext>
                </a:extLst>
              </p14:cNvPr>
              <p14:cNvContentPartPr/>
              <p14:nvPr/>
            </p14:nvContentPartPr>
            <p14:xfrm>
              <a:off x="1524692" y="6265923"/>
              <a:ext cx="116640" cy="4327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6C8A5AC-F6DA-A5E4-F330-3B7282EF7C5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515692" y="6257283"/>
                <a:ext cx="13428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C1405C7-4986-1B1D-2089-F45A54ECF422}"/>
              </a:ext>
            </a:extLst>
          </p:cNvPr>
          <p:cNvGrpSpPr/>
          <p:nvPr/>
        </p:nvGrpSpPr>
        <p:grpSpPr>
          <a:xfrm>
            <a:off x="2347652" y="6351603"/>
            <a:ext cx="1351080" cy="556560"/>
            <a:chOff x="2347652" y="6351603"/>
            <a:chExt cx="135108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583A23B-B914-A2C1-2ADB-FE1707C01C9B}"/>
                    </a:ext>
                  </a:extLst>
                </p14:cNvPr>
                <p14:cNvContentPartPr/>
                <p14:nvPr/>
              </p14:nvContentPartPr>
              <p14:xfrm>
                <a:off x="2347652" y="6465003"/>
                <a:ext cx="1336320" cy="30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583A23B-B914-A2C1-2ADB-FE1707C01C9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39012" y="6456003"/>
                  <a:ext cx="1353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3F14860-DE75-7321-3809-CEAAC183C09E}"/>
                    </a:ext>
                  </a:extLst>
                </p14:cNvPr>
                <p14:cNvContentPartPr/>
                <p14:nvPr/>
              </p14:nvContentPartPr>
              <p14:xfrm>
                <a:off x="3501092" y="6351603"/>
                <a:ext cx="197640" cy="55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3F14860-DE75-7321-3809-CEAAC183C0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92092" y="6342603"/>
                  <a:ext cx="215280" cy="57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7D2CE99-F54F-F54B-FD2B-E56E07D3378B}"/>
                  </a:ext>
                </a:extLst>
              </p14:cNvPr>
              <p14:cNvContentPartPr/>
              <p14:nvPr/>
            </p14:nvContentPartPr>
            <p14:xfrm>
              <a:off x="4187612" y="6492808"/>
              <a:ext cx="2161800" cy="1728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7D2CE99-F54F-F54B-FD2B-E56E07D3378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178972" y="6483808"/>
                <a:ext cx="217944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43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AA28-7541-739C-E37A-52220B5B9EA1}"/>
              </a:ext>
            </a:extLst>
          </p:cNvPr>
          <p:cNvGrpSpPr/>
          <p:nvPr/>
        </p:nvGrpSpPr>
        <p:grpSpPr>
          <a:xfrm>
            <a:off x="1314812" y="159603"/>
            <a:ext cx="4321440" cy="791280"/>
            <a:chOff x="1314812" y="159603"/>
            <a:chExt cx="432144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5860DB3-4D0F-D6CE-9ADE-B7AAAFFDA466}"/>
                    </a:ext>
                  </a:extLst>
                </p14:cNvPr>
                <p14:cNvContentPartPr/>
                <p14:nvPr/>
              </p14:nvContentPartPr>
              <p14:xfrm>
                <a:off x="1314812" y="425283"/>
                <a:ext cx="268560" cy="423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5860DB3-4D0F-D6CE-9ADE-B7AAAFFDA4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5812" y="416643"/>
                  <a:ext cx="2862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BC03FC-C216-A4A6-41A8-9E237242A95B}"/>
                    </a:ext>
                  </a:extLst>
                </p14:cNvPr>
                <p14:cNvContentPartPr/>
                <p14:nvPr/>
              </p14:nvContentPartPr>
              <p14:xfrm>
                <a:off x="1628732" y="717603"/>
                <a:ext cx="191160" cy="23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BC03FC-C216-A4A6-41A8-9E237242A9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19732" y="708603"/>
                  <a:ext cx="208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91FEB7-083A-AB76-9B25-C14911318BD5}"/>
                    </a:ext>
                  </a:extLst>
                </p14:cNvPr>
                <p14:cNvContentPartPr/>
                <p14:nvPr/>
              </p14:nvContentPartPr>
              <p14:xfrm>
                <a:off x="2359172" y="518883"/>
                <a:ext cx="280440" cy="3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91FEB7-083A-AB76-9B25-C14911318B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0532" y="509883"/>
                  <a:ext cx="29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237518-53E5-CDC6-E27D-C65CC36CCCB4}"/>
                    </a:ext>
                  </a:extLst>
                </p14:cNvPr>
                <p14:cNvContentPartPr/>
                <p14:nvPr/>
              </p14:nvContentPartPr>
              <p14:xfrm>
                <a:off x="2335412" y="667923"/>
                <a:ext cx="26064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237518-53E5-CDC6-E27D-C65CC36CCC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6412" y="658923"/>
                  <a:ext cx="27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06ED31-8469-8A00-69CE-02A2F48B0F45}"/>
                    </a:ext>
                  </a:extLst>
                </p14:cNvPr>
                <p14:cNvContentPartPr/>
                <p14:nvPr/>
              </p14:nvContentPartPr>
              <p14:xfrm>
                <a:off x="3906092" y="159603"/>
                <a:ext cx="14040" cy="24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06ED31-8469-8A00-69CE-02A2F48B0F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97452" y="150963"/>
                  <a:ext cx="31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D67B3C-ABE2-F9BA-77CE-E5BD2914618E}"/>
                    </a:ext>
                  </a:extLst>
                </p14:cNvPr>
                <p14:cNvContentPartPr/>
                <p14:nvPr/>
              </p14:nvContentPartPr>
              <p14:xfrm>
                <a:off x="2892692" y="456963"/>
                <a:ext cx="2743560" cy="16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D67B3C-ABE2-F9BA-77CE-E5BD291461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4052" y="447963"/>
                  <a:ext cx="27612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DF43157-D879-81D8-13D3-6519DBAFBC5C}"/>
                  </a:ext>
                </a:extLst>
              </p14:cNvPr>
              <p14:cNvContentPartPr/>
              <p14:nvPr/>
            </p14:nvContentPartPr>
            <p14:xfrm>
              <a:off x="3666332" y="689163"/>
              <a:ext cx="74520" cy="12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DF43157-D879-81D8-13D3-6519DBAFBC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7332" y="680523"/>
                <a:ext cx="9216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C51E75D-02C9-5FFB-A337-275006AE366B}"/>
              </a:ext>
            </a:extLst>
          </p:cNvPr>
          <p:cNvGrpSpPr/>
          <p:nvPr/>
        </p:nvGrpSpPr>
        <p:grpSpPr>
          <a:xfrm>
            <a:off x="2936612" y="675843"/>
            <a:ext cx="3391920" cy="840240"/>
            <a:chOff x="2936612" y="675843"/>
            <a:chExt cx="339192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74C366-436E-0CD5-154B-61A231161E82}"/>
                    </a:ext>
                  </a:extLst>
                </p14:cNvPr>
                <p14:cNvContentPartPr/>
                <p14:nvPr/>
              </p14:nvContentPartPr>
              <p14:xfrm>
                <a:off x="3098612" y="727683"/>
                <a:ext cx="18720" cy="27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74C366-436E-0CD5-154B-61A231161E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9972" y="718683"/>
                  <a:ext cx="36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17F67B-05D9-9547-65D8-AB4FF147A6D9}"/>
                    </a:ext>
                  </a:extLst>
                </p14:cNvPr>
                <p14:cNvContentPartPr/>
                <p14:nvPr/>
              </p14:nvContentPartPr>
              <p14:xfrm>
                <a:off x="2982332" y="733803"/>
                <a:ext cx="196200" cy="20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17F67B-05D9-9547-65D8-AB4FF147A6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3332" y="724803"/>
                  <a:ext cx="21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62E020-9853-C552-ED29-C706DF5A1980}"/>
                    </a:ext>
                  </a:extLst>
                </p14:cNvPr>
                <p14:cNvContentPartPr/>
                <p14:nvPr/>
              </p14:nvContentPartPr>
              <p14:xfrm>
                <a:off x="3258092" y="715443"/>
                <a:ext cx="311760" cy="26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62E020-9853-C552-ED29-C706DF5A19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9452" y="706443"/>
                  <a:ext cx="329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25CD8C-61AA-8283-A56B-1A35EBBBCDC7}"/>
                    </a:ext>
                  </a:extLst>
                </p14:cNvPr>
                <p14:cNvContentPartPr/>
                <p14:nvPr/>
              </p14:nvContentPartPr>
              <p14:xfrm>
                <a:off x="3369332" y="871683"/>
                <a:ext cx="153720" cy="3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25CD8C-61AA-8283-A56B-1A35EBBBCD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0692" y="863043"/>
                  <a:ext cx="171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EDB07A-D9DF-C108-95DD-EB11F33D1F4F}"/>
                    </a:ext>
                  </a:extLst>
                </p14:cNvPr>
                <p14:cNvContentPartPr/>
                <p14:nvPr/>
              </p14:nvContentPartPr>
              <p14:xfrm>
                <a:off x="3811412" y="675843"/>
                <a:ext cx="257400" cy="313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EDB07A-D9DF-C108-95DD-EB11F33D1F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2412" y="667203"/>
                  <a:ext cx="275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457D78-4BF4-AE5D-A797-6E5A1185F7FC}"/>
                    </a:ext>
                  </a:extLst>
                </p14:cNvPr>
                <p14:cNvContentPartPr/>
                <p14:nvPr/>
              </p14:nvContentPartPr>
              <p14:xfrm>
                <a:off x="2936612" y="1041603"/>
                <a:ext cx="1118520" cy="11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457D78-4BF4-AE5D-A797-6E5A1185F7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27972" y="1032963"/>
                  <a:ext cx="1136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C2BFC8-D4DC-3387-972E-31778EC3783D}"/>
                    </a:ext>
                  </a:extLst>
                </p14:cNvPr>
                <p14:cNvContentPartPr/>
                <p14:nvPr/>
              </p14:nvContentPartPr>
              <p14:xfrm>
                <a:off x="3206972" y="1214403"/>
                <a:ext cx="29520" cy="25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C2BFC8-D4DC-3387-972E-31778EC378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98332" y="1205403"/>
                  <a:ext cx="47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CE8DA7-DEDD-D961-DC68-58162C10F0CE}"/>
                    </a:ext>
                  </a:extLst>
                </p14:cNvPr>
                <p14:cNvContentPartPr/>
                <p14:nvPr/>
              </p14:nvContentPartPr>
              <p14:xfrm>
                <a:off x="3349532" y="1249683"/>
                <a:ext cx="124920" cy="24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CE8DA7-DEDD-D961-DC68-58162C10F0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0532" y="1241043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37F0D0-7A83-54DA-BC77-D7CDEBB77046}"/>
                    </a:ext>
                  </a:extLst>
                </p14:cNvPr>
                <p14:cNvContentPartPr/>
                <p14:nvPr/>
              </p14:nvContentPartPr>
              <p14:xfrm>
                <a:off x="3538532" y="1238523"/>
                <a:ext cx="197280" cy="21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37F0D0-7A83-54DA-BC77-D7CDEBB770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9532" y="1229883"/>
                  <a:ext cx="214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02BEDC-E459-F8A7-EE1B-6BCE932C9F2B}"/>
                    </a:ext>
                  </a:extLst>
                </p14:cNvPr>
                <p14:cNvContentPartPr/>
                <p14:nvPr/>
              </p14:nvContentPartPr>
              <p14:xfrm>
                <a:off x="4173212" y="894363"/>
                <a:ext cx="335520" cy="27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02BEDC-E459-F8A7-EE1B-6BCE932C9F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64212" y="885723"/>
                  <a:ext cx="353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5080B2-590D-E3B4-FB91-69FF66A720BC}"/>
                    </a:ext>
                  </a:extLst>
                </p14:cNvPr>
                <p14:cNvContentPartPr/>
                <p14:nvPr/>
              </p14:nvContentPartPr>
              <p14:xfrm>
                <a:off x="4555892" y="1099203"/>
                <a:ext cx="138960" cy="90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5080B2-590D-E3B4-FB91-69FF66A720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7252" y="1090203"/>
                  <a:ext cx="156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1BE03F-E27B-6865-233E-E45537B8AA3C}"/>
                    </a:ext>
                  </a:extLst>
                </p14:cNvPr>
                <p14:cNvContentPartPr/>
                <p14:nvPr/>
              </p14:nvContentPartPr>
              <p14:xfrm>
                <a:off x="4601252" y="724443"/>
                <a:ext cx="145800" cy="18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1BE03F-E27B-6865-233E-E45537B8AA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2612" y="715443"/>
                  <a:ext cx="163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474D2F-1A79-831E-2ECF-CF180D2B0F1C}"/>
                    </a:ext>
                  </a:extLst>
                </p14:cNvPr>
                <p14:cNvContentPartPr/>
                <p14:nvPr/>
              </p14:nvContentPartPr>
              <p14:xfrm>
                <a:off x="4790252" y="748563"/>
                <a:ext cx="477720" cy="422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474D2F-1A79-831E-2ECF-CF180D2B0F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81612" y="739923"/>
                  <a:ext cx="4953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E41819-EF55-4B66-C2C8-D903B945EB71}"/>
                    </a:ext>
                  </a:extLst>
                </p14:cNvPr>
                <p14:cNvContentPartPr/>
                <p14:nvPr/>
              </p14:nvContentPartPr>
              <p14:xfrm>
                <a:off x="5579012" y="702843"/>
                <a:ext cx="12960" cy="21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E41819-EF55-4B66-C2C8-D903B945EB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0012" y="693843"/>
                  <a:ext cx="3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80C1A7-9C6C-348F-93CD-24A070330628}"/>
                    </a:ext>
                  </a:extLst>
                </p14:cNvPr>
                <p14:cNvContentPartPr/>
                <p14:nvPr/>
              </p14:nvContentPartPr>
              <p14:xfrm>
                <a:off x="5783132" y="696723"/>
                <a:ext cx="101520" cy="16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80C1A7-9C6C-348F-93CD-24A0703306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4132" y="688083"/>
                  <a:ext cx="11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5DFEB0-3FB1-F6E6-9AE4-BEAEFA0D6D5D}"/>
                    </a:ext>
                  </a:extLst>
                </p14:cNvPr>
                <p14:cNvContentPartPr/>
                <p14:nvPr/>
              </p14:nvContentPartPr>
              <p14:xfrm>
                <a:off x="5729852" y="843963"/>
                <a:ext cx="104400" cy="12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5DFEB0-3FB1-F6E6-9AE4-BEAEFA0D6D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1212" y="834963"/>
                  <a:ext cx="122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899739-812A-8801-FD6A-038422D6B1D2}"/>
                    </a:ext>
                  </a:extLst>
                </p14:cNvPr>
                <p14:cNvContentPartPr/>
                <p14:nvPr/>
              </p14:nvContentPartPr>
              <p14:xfrm>
                <a:off x="5945132" y="714363"/>
                <a:ext cx="149760" cy="25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899739-812A-8801-FD6A-038422D6B1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6132" y="705363"/>
                  <a:ext cx="167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8111F4-8C00-B73F-382D-1856D4FAAC5E}"/>
                    </a:ext>
                  </a:extLst>
                </p14:cNvPr>
                <p14:cNvContentPartPr/>
                <p14:nvPr/>
              </p14:nvContentPartPr>
              <p14:xfrm>
                <a:off x="5417732" y="1062123"/>
                <a:ext cx="749160" cy="6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8111F4-8C00-B73F-382D-1856D4FAAC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09092" y="1053483"/>
                  <a:ext cx="766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AB3AEE-42FE-74E9-DD16-E7A4D9E3CD46}"/>
                    </a:ext>
                  </a:extLst>
                </p14:cNvPr>
                <p14:cNvContentPartPr/>
                <p14:nvPr/>
              </p14:nvContentPartPr>
              <p14:xfrm>
                <a:off x="5500172" y="1215483"/>
                <a:ext cx="446400" cy="30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AB3AEE-42FE-74E9-DD16-E7A4D9E3CD4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91532" y="1206483"/>
                  <a:ext cx="4640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E3150D-79BC-99BF-2601-70A1091F4343}"/>
                    </a:ext>
                  </a:extLst>
                </p14:cNvPr>
                <p14:cNvContentPartPr/>
                <p14:nvPr/>
              </p14:nvContentPartPr>
              <p14:xfrm>
                <a:off x="5626532" y="1349763"/>
                <a:ext cx="185760" cy="3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E3150D-79BC-99BF-2601-70A1091F43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17892" y="1340763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2828EB-8AB7-5D59-4491-C8EF0E914EA0}"/>
                    </a:ext>
                  </a:extLst>
                </p14:cNvPr>
                <p14:cNvContentPartPr/>
                <p14:nvPr/>
              </p14:nvContentPartPr>
              <p14:xfrm>
                <a:off x="6063212" y="1143483"/>
                <a:ext cx="18720" cy="76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2828EB-8AB7-5D59-4491-C8EF0E914E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4212" y="1134483"/>
                  <a:ext cx="36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F738CA-7EF9-81D4-24EC-45F88B622D07}"/>
                    </a:ext>
                  </a:extLst>
                </p14:cNvPr>
                <p14:cNvContentPartPr/>
                <p14:nvPr/>
              </p14:nvContentPartPr>
              <p14:xfrm>
                <a:off x="6088412" y="1162563"/>
                <a:ext cx="142200" cy="19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F738CA-7EF9-81D4-24EC-45F88B622D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9412" y="1153563"/>
                  <a:ext cx="15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318345-986B-FC88-5EF4-CF1C5E88B82A}"/>
                    </a:ext>
                  </a:extLst>
                </p14:cNvPr>
                <p14:cNvContentPartPr/>
                <p14:nvPr/>
              </p14:nvContentPartPr>
              <p14:xfrm>
                <a:off x="6198572" y="1230243"/>
                <a:ext cx="129960" cy="184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318345-986B-FC88-5EF4-CF1C5E88B8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89572" y="1221243"/>
                  <a:ext cx="14760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560933-3E93-F8F4-09D0-3E0D0BCCBCF0}"/>
                  </a:ext>
                </a:extLst>
              </p14:cNvPr>
              <p14:cNvContentPartPr/>
              <p14:nvPr/>
            </p14:nvContentPartPr>
            <p14:xfrm>
              <a:off x="5570372" y="462363"/>
              <a:ext cx="605880" cy="60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560933-3E93-F8F4-09D0-3E0D0BCCBC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1372" y="453723"/>
                <a:ext cx="6235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4BDF9F3-2449-E6D1-D183-7FF460D7234B}"/>
              </a:ext>
            </a:extLst>
          </p:cNvPr>
          <p:cNvGrpSpPr/>
          <p:nvPr/>
        </p:nvGrpSpPr>
        <p:grpSpPr>
          <a:xfrm>
            <a:off x="2092052" y="2298003"/>
            <a:ext cx="360360" cy="278280"/>
            <a:chOff x="2092052" y="2298003"/>
            <a:chExt cx="3603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D008FF-A706-42C6-6DF9-7B04E2FA3072}"/>
                    </a:ext>
                  </a:extLst>
                </p14:cNvPr>
                <p14:cNvContentPartPr/>
                <p14:nvPr/>
              </p14:nvContentPartPr>
              <p14:xfrm>
                <a:off x="2092052" y="2298003"/>
                <a:ext cx="332640" cy="169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D008FF-A706-42C6-6DF9-7B04E2FA30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83412" y="2289363"/>
                  <a:ext cx="350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BC64E8-743F-3D9C-3130-BC6BA55ED8EC}"/>
                    </a:ext>
                  </a:extLst>
                </p14:cNvPr>
                <p14:cNvContentPartPr/>
                <p14:nvPr/>
              </p14:nvContentPartPr>
              <p14:xfrm>
                <a:off x="2125532" y="2495283"/>
                <a:ext cx="326880" cy="8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BC64E8-743F-3D9C-3130-BC6BA55ED8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16892" y="2486643"/>
                  <a:ext cx="34452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DFA0D41-F6F4-A744-8379-A50D808B3215}"/>
                  </a:ext>
                </a:extLst>
              </p14:cNvPr>
              <p14:cNvContentPartPr/>
              <p14:nvPr/>
            </p14:nvContentPartPr>
            <p14:xfrm>
              <a:off x="3676412" y="1936923"/>
              <a:ext cx="388440" cy="315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DFA0D41-F6F4-A744-8379-A50D808B32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67772" y="1928283"/>
                <a:ext cx="4060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9446FDD-6104-06A2-10F0-5F6A86A9907B}"/>
                  </a:ext>
                </a:extLst>
              </p14:cNvPr>
              <p14:cNvContentPartPr/>
              <p14:nvPr/>
            </p14:nvContentPartPr>
            <p14:xfrm>
              <a:off x="2904932" y="2346963"/>
              <a:ext cx="1782720" cy="92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9446FDD-6104-06A2-10F0-5F6A86A9907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96292" y="2337963"/>
                <a:ext cx="18003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7000FDF-0BF4-F752-3673-3287D410A0FC}"/>
              </a:ext>
            </a:extLst>
          </p:cNvPr>
          <p:cNvGrpSpPr/>
          <p:nvPr/>
        </p:nvGrpSpPr>
        <p:grpSpPr>
          <a:xfrm>
            <a:off x="3174572" y="2457843"/>
            <a:ext cx="783720" cy="376200"/>
            <a:chOff x="3174572" y="2457843"/>
            <a:chExt cx="7837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EF89D6-0848-AA9E-E53F-8929D01C0965}"/>
                    </a:ext>
                  </a:extLst>
                </p14:cNvPr>
                <p14:cNvContentPartPr/>
                <p14:nvPr/>
              </p14:nvContentPartPr>
              <p14:xfrm>
                <a:off x="3174572" y="2520843"/>
                <a:ext cx="297360" cy="279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EF89D6-0848-AA9E-E53F-8929D01C09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5572" y="2512203"/>
                  <a:ext cx="315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247031-2A6D-069A-1721-E3EEE21B95A6}"/>
                    </a:ext>
                  </a:extLst>
                </p14:cNvPr>
                <p14:cNvContentPartPr/>
                <p14:nvPr/>
              </p14:nvContentPartPr>
              <p14:xfrm>
                <a:off x="3221372" y="2655483"/>
                <a:ext cx="222840" cy="51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247031-2A6D-069A-1721-E3EEE21B95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12372" y="2646483"/>
                  <a:ext cx="240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8CA153-215A-460A-0900-368D5BD7EE18}"/>
                    </a:ext>
                  </a:extLst>
                </p14:cNvPr>
                <p14:cNvContentPartPr/>
                <p14:nvPr/>
              </p14:nvContentPartPr>
              <p14:xfrm>
                <a:off x="3558332" y="2457843"/>
                <a:ext cx="111600" cy="8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8CA153-215A-460A-0900-368D5BD7EE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9332" y="2449203"/>
                  <a:ext cx="129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2FA19B-AA6A-3D6D-F53F-69555D1F28CD}"/>
                    </a:ext>
                  </a:extLst>
                </p14:cNvPr>
                <p14:cNvContentPartPr/>
                <p14:nvPr/>
              </p14:nvContentPartPr>
              <p14:xfrm>
                <a:off x="3715652" y="2477643"/>
                <a:ext cx="242640" cy="356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2FA19B-AA6A-3D6D-F53F-69555D1F28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06652" y="2469003"/>
                  <a:ext cx="26028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32C4510-86C5-205B-8935-FF09DD37D55B}"/>
                  </a:ext>
                </a:extLst>
              </p14:cNvPr>
              <p14:cNvContentPartPr/>
              <p14:nvPr/>
            </p14:nvContentPartPr>
            <p14:xfrm>
              <a:off x="6101012" y="2203323"/>
              <a:ext cx="283680" cy="299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32C4510-86C5-205B-8935-FF09DD37D55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92012" y="2194323"/>
                <a:ext cx="3013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85FC9F-038B-D485-2623-C51C780EB991}"/>
                  </a:ext>
                </a:extLst>
              </p14:cNvPr>
              <p14:cNvContentPartPr/>
              <p14:nvPr/>
            </p14:nvContentPartPr>
            <p14:xfrm>
              <a:off x="5131532" y="2428323"/>
              <a:ext cx="153360" cy="172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85FC9F-038B-D485-2623-C51C780EB9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22532" y="2419323"/>
                <a:ext cx="171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180CBC1-BECA-4E8E-A7EF-99F4A122BFF8}"/>
                  </a:ext>
                </a:extLst>
              </p14:cNvPr>
              <p14:cNvContentPartPr/>
              <p14:nvPr/>
            </p14:nvContentPartPr>
            <p14:xfrm>
              <a:off x="7346612" y="2003523"/>
              <a:ext cx="1706400" cy="604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180CBC1-BECA-4E8E-A7EF-99F4A122BFF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37972" y="1994523"/>
                <a:ext cx="1724040" cy="6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9A49B4A-AEEA-56E6-D7C7-C52FCD7E2C9B}"/>
              </a:ext>
            </a:extLst>
          </p:cNvPr>
          <p:cNvGrpSpPr/>
          <p:nvPr/>
        </p:nvGrpSpPr>
        <p:grpSpPr>
          <a:xfrm>
            <a:off x="9380252" y="2033763"/>
            <a:ext cx="1666080" cy="455040"/>
            <a:chOff x="9380252" y="2033763"/>
            <a:chExt cx="16660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0FCF4E-7915-4CE1-8449-0575107675BB}"/>
                    </a:ext>
                  </a:extLst>
                </p14:cNvPr>
                <p14:cNvContentPartPr/>
                <p14:nvPr/>
              </p14:nvContentPartPr>
              <p14:xfrm>
                <a:off x="9380252" y="2033763"/>
                <a:ext cx="1666080" cy="45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0FCF4E-7915-4CE1-8449-0575107675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71252" y="2024763"/>
                  <a:ext cx="16837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F2A2B8-1E14-4CBF-5827-2E070047FE29}"/>
                    </a:ext>
                  </a:extLst>
                </p14:cNvPr>
                <p14:cNvContentPartPr/>
                <p14:nvPr/>
              </p14:nvContentPartPr>
              <p14:xfrm>
                <a:off x="10734572" y="2244363"/>
                <a:ext cx="264600" cy="11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F2A2B8-1E14-4CBF-5827-2E070047FE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5932" y="2235723"/>
                  <a:ext cx="28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6F41DB-5FE0-175C-08E8-A3D28633B4E8}"/>
                    </a:ext>
                  </a:extLst>
                </p14:cNvPr>
                <p14:cNvContentPartPr/>
                <p14:nvPr/>
              </p14:nvContentPartPr>
              <p14:xfrm>
                <a:off x="10142012" y="2190003"/>
                <a:ext cx="404280" cy="1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6F41DB-5FE0-175C-08E8-A3D28633B4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33012" y="2181363"/>
                  <a:ext cx="4219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63FE87B-6A39-8308-70FC-19EB87DDAB12}"/>
              </a:ext>
            </a:extLst>
          </p:cNvPr>
          <p:cNvGrpSpPr/>
          <p:nvPr/>
        </p:nvGrpSpPr>
        <p:grpSpPr>
          <a:xfrm>
            <a:off x="6666932" y="2185683"/>
            <a:ext cx="462600" cy="284040"/>
            <a:chOff x="6666932" y="2185683"/>
            <a:chExt cx="4626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89C864-514A-0818-A635-4FF77AE1EEF5}"/>
                    </a:ext>
                  </a:extLst>
                </p14:cNvPr>
                <p14:cNvContentPartPr/>
                <p14:nvPr/>
              </p14:nvContentPartPr>
              <p14:xfrm>
                <a:off x="6666932" y="2300163"/>
                <a:ext cx="462600" cy="16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89C864-514A-0818-A635-4FF77AE1EE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8292" y="2291163"/>
                  <a:ext cx="480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C2D0EE9-AEB8-56D1-EA35-26D291C14F79}"/>
                    </a:ext>
                  </a:extLst>
                </p14:cNvPr>
                <p14:cNvContentPartPr/>
                <p14:nvPr/>
              </p14:nvContentPartPr>
              <p14:xfrm>
                <a:off x="6864572" y="2220963"/>
                <a:ext cx="24840" cy="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C2D0EE9-AEB8-56D1-EA35-26D291C14F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55932" y="2212323"/>
                  <a:ext cx="4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E71A5EC-36CB-B3E0-0481-BA815747E059}"/>
                    </a:ext>
                  </a:extLst>
                </p14:cNvPr>
                <p14:cNvContentPartPr/>
                <p14:nvPr/>
              </p14:nvContentPartPr>
              <p14:xfrm>
                <a:off x="6877532" y="2185683"/>
                <a:ext cx="22320" cy="3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E71A5EC-36CB-B3E0-0481-BA815747E0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68892" y="2176683"/>
                  <a:ext cx="399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7E0C4C-112C-A7B1-8BA3-7CBED5937D2A}"/>
              </a:ext>
            </a:extLst>
          </p:cNvPr>
          <p:cNvGrpSpPr/>
          <p:nvPr/>
        </p:nvGrpSpPr>
        <p:grpSpPr>
          <a:xfrm>
            <a:off x="5922452" y="2885523"/>
            <a:ext cx="5468760" cy="452160"/>
            <a:chOff x="5922452" y="2885523"/>
            <a:chExt cx="546876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63E8DB-E4F5-8821-BD18-F172C80916A1}"/>
                    </a:ext>
                  </a:extLst>
                </p14:cNvPr>
                <p14:cNvContentPartPr/>
                <p14:nvPr/>
              </p14:nvContentPartPr>
              <p14:xfrm>
                <a:off x="5922452" y="2932683"/>
                <a:ext cx="410760" cy="34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63E8DB-E4F5-8821-BD18-F172C80916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13812" y="2923683"/>
                  <a:ext cx="4284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5ED5F7-385B-946F-1B48-864F06C0ADBC}"/>
                    </a:ext>
                  </a:extLst>
                </p14:cNvPr>
                <p14:cNvContentPartPr/>
                <p14:nvPr/>
              </p14:nvContentPartPr>
              <p14:xfrm>
                <a:off x="5932892" y="3113763"/>
                <a:ext cx="226080" cy="59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5ED5F7-385B-946F-1B48-864F06C0AD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3892" y="3104763"/>
                  <a:ext cx="24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5DA63FB-9207-7B92-4782-CCB864691BAB}"/>
                    </a:ext>
                  </a:extLst>
                </p14:cNvPr>
                <p14:cNvContentPartPr/>
                <p14:nvPr/>
              </p14:nvContentPartPr>
              <p14:xfrm>
                <a:off x="6396932" y="3100083"/>
                <a:ext cx="38088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5DA63FB-9207-7B92-4782-CCB864691B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87932" y="3091083"/>
                  <a:ext cx="398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F75909-4C86-4D40-79D3-1F131879C8A3}"/>
                    </a:ext>
                  </a:extLst>
                </p14:cNvPr>
                <p14:cNvContentPartPr/>
                <p14:nvPr/>
              </p14:nvContentPartPr>
              <p14:xfrm>
                <a:off x="6624812" y="3036003"/>
                <a:ext cx="42480" cy="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F75909-4C86-4D40-79D3-1F131879C8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16172" y="3027363"/>
                  <a:ext cx="6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90EFC4-B6C4-FEC8-86D0-8559163BCB5F}"/>
                    </a:ext>
                  </a:extLst>
                </p14:cNvPr>
                <p14:cNvContentPartPr/>
                <p14:nvPr/>
              </p14:nvContentPartPr>
              <p14:xfrm>
                <a:off x="6892292" y="2953923"/>
                <a:ext cx="539640" cy="383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90EFC4-B6C4-FEC8-86D0-8559163BCB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3292" y="2945283"/>
                  <a:ext cx="5572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7B784A-00C4-C00F-987D-0EFFAE8A103A}"/>
                    </a:ext>
                  </a:extLst>
                </p14:cNvPr>
                <p14:cNvContentPartPr/>
                <p14:nvPr/>
              </p14:nvContentPartPr>
              <p14:xfrm>
                <a:off x="7674572" y="3073443"/>
                <a:ext cx="135360" cy="20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7B784A-00C4-C00F-987D-0EFFAE8A10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65572" y="3064803"/>
                  <a:ext cx="153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39CD4C-D565-BA48-33D7-2824DE17483E}"/>
                    </a:ext>
                  </a:extLst>
                </p14:cNvPr>
                <p14:cNvContentPartPr/>
                <p14:nvPr/>
              </p14:nvContentPartPr>
              <p14:xfrm>
                <a:off x="7938092" y="3135723"/>
                <a:ext cx="86400" cy="132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39CD4C-D565-BA48-33D7-2824DE1748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9452" y="3127083"/>
                  <a:ext cx="104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5BEC2A-5CFE-966E-8AC7-3F205FC774C8}"/>
                    </a:ext>
                  </a:extLst>
                </p14:cNvPr>
                <p14:cNvContentPartPr/>
                <p14:nvPr/>
              </p14:nvContentPartPr>
              <p14:xfrm>
                <a:off x="8153732" y="3111603"/>
                <a:ext cx="82440" cy="169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5BEC2A-5CFE-966E-8AC7-3F205FC774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44732" y="3102603"/>
                  <a:ext cx="100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77278B9-AB80-F053-A27F-53668221910C}"/>
                    </a:ext>
                  </a:extLst>
                </p14:cNvPr>
                <p14:cNvContentPartPr/>
                <p14:nvPr/>
              </p14:nvContentPartPr>
              <p14:xfrm>
                <a:off x="8244452" y="2885523"/>
                <a:ext cx="521280" cy="39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77278B9-AB80-F053-A27F-5366822191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5812" y="2876883"/>
                  <a:ext cx="538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A8A7C4-0D60-3A59-A5C3-F57A603F5FB1}"/>
                    </a:ext>
                  </a:extLst>
                </p14:cNvPr>
                <p14:cNvContentPartPr/>
                <p14:nvPr/>
              </p14:nvContentPartPr>
              <p14:xfrm>
                <a:off x="8771132" y="2978403"/>
                <a:ext cx="15840" cy="23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A8A7C4-0D60-3A59-A5C3-F57A603F5F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62492" y="2969763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5286BF-C992-2AC3-5112-1316E2012D02}"/>
                    </a:ext>
                  </a:extLst>
                </p14:cNvPr>
                <p14:cNvContentPartPr/>
                <p14:nvPr/>
              </p14:nvContentPartPr>
              <p14:xfrm>
                <a:off x="8968412" y="3054723"/>
                <a:ext cx="478800" cy="21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5286BF-C992-2AC3-5112-1316E2012D0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59412" y="3045723"/>
                  <a:ext cx="496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7738B9-0AB7-5CAD-FB6D-6383A619BEC3}"/>
                    </a:ext>
                  </a:extLst>
                </p14:cNvPr>
                <p14:cNvContentPartPr/>
                <p14:nvPr/>
              </p14:nvContentPartPr>
              <p14:xfrm>
                <a:off x="9209972" y="2947443"/>
                <a:ext cx="3132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7738B9-0AB7-5CAD-FB6D-6383A619BE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01332" y="2938803"/>
                  <a:ext cx="4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B836B15-2736-4E35-B5C9-FB392FF48774}"/>
                    </a:ext>
                  </a:extLst>
                </p14:cNvPr>
                <p14:cNvContentPartPr/>
                <p14:nvPr/>
              </p14:nvContentPartPr>
              <p14:xfrm>
                <a:off x="9678692" y="2960403"/>
                <a:ext cx="1712520" cy="325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B836B15-2736-4E35-B5C9-FB392FF487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69692" y="2951403"/>
                  <a:ext cx="1730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FE763F-98D0-7C0E-871A-DA8AC107D4CF}"/>
                    </a:ext>
                  </a:extLst>
                </p14:cNvPr>
                <p14:cNvContentPartPr/>
                <p14:nvPr/>
              </p14:nvContentPartPr>
              <p14:xfrm>
                <a:off x="10788932" y="2978403"/>
                <a:ext cx="39240" cy="1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FE763F-98D0-7C0E-871A-DA8AC107D4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79932" y="2969763"/>
                  <a:ext cx="56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60CF684-1BBF-2BB4-0AEF-657A90185FA8}"/>
              </a:ext>
            </a:extLst>
          </p:cNvPr>
          <p:cNvGrpSpPr/>
          <p:nvPr/>
        </p:nvGrpSpPr>
        <p:grpSpPr>
          <a:xfrm>
            <a:off x="5858372" y="3583923"/>
            <a:ext cx="2638800" cy="501480"/>
            <a:chOff x="5858372" y="3583923"/>
            <a:chExt cx="263880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F4FE1F-660F-4A7E-4E0A-B0AB172CAD63}"/>
                    </a:ext>
                  </a:extLst>
                </p14:cNvPr>
                <p14:cNvContentPartPr/>
                <p14:nvPr/>
              </p14:nvContentPartPr>
              <p14:xfrm>
                <a:off x="5858372" y="3802083"/>
                <a:ext cx="239040" cy="27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F4FE1F-660F-4A7E-4E0A-B0AB172CAD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49732" y="3793083"/>
                  <a:ext cx="256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3DA94D-C83C-B0E8-7A6F-FC28CEAF3D4B}"/>
                    </a:ext>
                  </a:extLst>
                </p14:cNvPr>
                <p14:cNvContentPartPr/>
                <p14:nvPr/>
              </p14:nvContentPartPr>
              <p14:xfrm>
                <a:off x="6332492" y="3903603"/>
                <a:ext cx="261000" cy="7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3DA94D-C83C-B0E8-7A6F-FC28CEAF3D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23852" y="3894963"/>
                  <a:ext cx="278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32BD17-2471-94D7-5DC3-927F9DE130F8}"/>
                    </a:ext>
                  </a:extLst>
                </p14:cNvPr>
                <p14:cNvContentPartPr/>
                <p14:nvPr/>
              </p14:nvContentPartPr>
              <p14:xfrm>
                <a:off x="6317372" y="4027443"/>
                <a:ext cx="220680" cy="42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32BD17-2471-94D7-5DC3-927F9DE130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08372" y="4018443"/>
                  <a:ext cx="238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78A578-88E8-BA5C-159E-9B7502879748}"/>
                    </a:ext>
                  </a:extLst>
                </p14:cNvPr>
                <p14:cNvContentPartPr/>
                <p14:nvPr/>
              </p14:nvContentPartPr>
              <p14:xfrm>
                <a:off x="6969332" y="3676803"/>
                <a:ext cx="144360" cy="22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78A578-88E8-BA5C-159E-9B75028797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60332" y="3667803"/>
                  <a:ext cx="162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5C0895C-AB99-5760-CC5E-F027412B6374}"/>
                    </a:ext>
                  </a:extLst>
                </p14:cNvPr>
                <p14:cNvContentPartPr/>
                <p14:nvPr/>
              </p14:nvContentPartPr>
              <p14:xfrm>
                <a:off x="7134212" y="3687603"/>
                <a:ext cx="73080" cy="20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5C0895C-AB99-5760-CC5E-F027412B63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25572" y="3678603"/>
                  <a:ext cx="90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3512A2A-1EAE-3F08-A539-6908D410E647}"/>
                    </a:ext>
                  </a:extLst>
                </p14:cNvPr>
                <p14:cNvContentPartPr/>
                <p14:nvPr/>
              </p14:nvContentPartPr>
              <p14:xfrm>
                <a:off x="6962492" y="3785523"/>
                <a:ext cx="303480" cy="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3512A2A-1EAE-3F08-A539-6908D410E6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53492" y="3776523"/>
                  <a:ext cx="321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D7DE67-27AF-356C-3A14-C851352713D9}"/>
                    </a:ext>
                  </a:extLst>
                </p14:cNvPr>
                <p14:cNvContentPartPr/>
                <p14:nvPr/>
              </p14:nvContentPartPr>
              <p14:xfrm>
                <a:off x="6921092" y="3819363"/>
                <a:ext cx="339120" cy="2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D7DE67-27AF-356C-3A14-C851352713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12092" y="3810723"/>
                  <a:ext cx="356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BBA2A51-37B2-0329-B9DD-036A10D64CBA}"/>
                    </a:ext>
                  </a:extLst>
                </p14:cNvPr>
                <p14:cNvContentPartPr/>
                <p14:nvPr/>
              </p14:nvContentPartPr>
              <p14:xfrm>
                <a:off x="7421852" y="3724683"/>
                <a:ext cx="176760" cy="167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BBA2A51-37B2-0329-B9DD-036A10D64C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13212" y="3716043"/>
                  <a:ext cx="194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F8BC47-A234-2DF3-A702-2A8AC96233CA}"/>
                    </a:ext>
                  </a:extLst>
                </p14:cNvPr>
                <p14:cNvContentPartPr/>
                <p14:nvPr/>
              </p14:nvContentPartPr>
              <p14:xfrm>
                <a:off x="7690052" y="3791643"/>
                <a:ext cx="119160" cy="8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F8BC47-A234-2DF3-A702-2A8AC96233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81052" y="3783003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D8C0DA-EA2C-4106-BBDD-7B84B40213C2}"/>
                    </a:ext>
                  </a:extLst>
                </p14:cNvPr>
                <p14:cNvContentPartPr/>
                <p14:nvPr/>
              </p14:nvContentPartPr>
              <p14:xfrm>
                <a:off x="7922972" y="3794163"/>
                <a:ext cx="89280" cy="12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D8C0DA-EA2C-4106-BBDD-7B84B40213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14332" y="3785163"/>
                  <a:ext cx="106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7F5402-25A3-9505-2994-B8B1C7092582}"/>
                    </a:ext>
                  </a:extLst>
                </p14:cNvPr>
                <p14:cNvContentPartPr/>
                <p14:nvPr/>
              </p14:nvContentPartPr>
              <p14:xfrm>
                <a:off x="8069852" y="3583923"/>
                <a:ext cx="98640" cy="349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7F5402-25A3-9505-2994-B8B1C70925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60852" y="3575283"/>
                  <a:ext cx="116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AB4E3B-FDE2-2024-5F64-5E349627FF51}"/>
                    </a:ext>
                  </a:extLst>
                </p14:cNvPr>
                <p14:cNvContentPartPr/>
                <p14:nvPr/>
              </p14:nvContentPartPr>
              <p14:xfrm>
                <a:off x="8204492" y="3791643"/>
                <a:ext cx="77400" cy="12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AB4E3B-FDE2-2024-5F64-5E349627FF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95492" y="3783003"/>
                  <a:ext cx="9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5E5D9AD-6489-F06D-DCD7-B4CD4B904EB8}"/>
                    </a:ext>
                  </a:extLst>
                </p14:cNvPr>
                <p14:cNvContentPartPr/>
                <p14:nvPr/>
              </p14:nvContentPartPr>
              <p14:xfrm>
                <a:off x="8435252" y="3721083"/>
                <a:ext cx="61920" cy="154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5E5D9AD-6489-F06D-DCD7-B4CD4B904E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26252" y="3712083"/>
                  <a:ext cx="79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3BC53D-C538-A18B-38E4-BB96719703BC}"/>
                    </a:ext>
                  </a:extLst>
                </p14:cNvPr>
                <p14:cNvContentPartPr/>
                <p14:nvPr/>
              </p14:nvContentPartPr>
              <p14:xfrm>
                <a:off x="6963572" y="4040043"/>
                <a:ext cx="1526040" cy="45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3BC53D-C538-A18B-38E4-BB96719703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54932" y="4031043"/>
                  <a:ext cx="15436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F87143-B0F7-FCDE-51BA-A2BF6E5DC270}"/>
              </a:ext>
            </a:extLst>
          </p:cNvPr>
          <p:cNvGrpSpPr/>
          <p:nvPr/>
        </p:nvGrpSpPr>
        <p:grpSpPr>
          <a:xfrm>
            <a:off x="7290092" y="4195203"/>
            <a:ext cx="847080" cy="330480"/>
            <a:chOff x="7290092" y="4195203"/>
            <a:chExt cx="84708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A33C00-4C67-57CB-1B53-65D0D1BDC26F}"/>
                    </a:ext>
                  </a:extLst>
                </p14:cNvPr>
                <p14:cNvContentPartPr/>
                <p14:nvPr/>
              </p14:nvContentPartPr>
              <p14:xfrm>
                <a:off x="7290092" y="4302843"/>
                <a:ext cx="164160" cy="15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A33C00-4C67-57CB-1B53-65D0D1BDC2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1452" y="4293843"/>
                  <a:ext cx="18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D96196-FD67-6A14-D94E-B17D76CF492D}"/>
                    </a:ext>
                  </a:extLst>
                </p14:cNvPr>
                <p14:cNvContentPartPr/>
                <p14:nvPr/>
              </p14:nvContentPartPr>
              <p14:xfrm>
                <a:off x="7537052" y="4330203"/>
                <a:ext cx="336960" cy="19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D96196-FD67-6A14-D94E-B17D76CF49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28052" y="4321203"/>
                  <a:ext cx="354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F306E82-6422-77AC-14B7-933A317A0E8B}"/>
                    </a:ext>
                  </a:extLst>
                </p14:cNvPr>
                <p14:cNvContentPartPr/>
                <p14:nvPr/>
              </p14:nvContentPartPr>
              <p14:xfrm>
                <a:off x="8008292" y="4195203"/>
                <a:ext cx="128880" cy="173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F306E82-6422-77AC-14B7-933A317A0E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99652" y="4186203"/>
                  <a:ext cx="1465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A7409B0-3DFA-B79A-7384-7B93281DD24F}"/>
              </a:ext>
            </a:extLst>
          </p:cNvPr>
          <p:cNvGrpSpPr/>
          <p:nvPr/>
        </p:nvGrpSpPr>
        <p:grpSpPr>
          <a:xfrm>
            <a:off x="990452" y="5029323"/>
            <a:ext cx="478440" cy="498960"/>
            <a:chOff x="990452" y="5029323"/>
            <a:chExt cx="4784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F24F2D-664D-9461-C3C6-8E7375578902}"/>
                    </a:ext>
                  </a:extLst>
                </p14:cNvPr>
                <p14:cNvContentPartPr/>
                <p14:nvPr/>
              </p14:nvContentPartPr>
              <p14:xfrm>
                <a:off x="990452" y="5029323"/>
                <a:ext cx="273240" cy="350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F24F2D-664D-9461-C3C6-8E73755789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1452" y="5020323"/>
                  <a:ext cx="290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CF7338-2607-7363-5694-D30E4E225668}"/>
                    </a:ext>
                  </a:extLst>
                </p14:cNvPr>
                <p14:cNvContentPartPr/>
                <p14:nvPr/>
              </p14:nvContentPartPr>
              <p14:xfrm>
                <a:off x="1308692" y="5328843"/>
                <a:ext cx="160200" cy="19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CF7338-2607-7363-5694-D30E4E2256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00052" y="5320203"/>
                  <a:ext cx="1778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F1100D-40F7-36F3-CBDB-EC32880F4503}"/>
              </a:ext>
            </a:extLst>
          </p:cNvPr>
          <p:cNvGrpSpPr/>
          <p:nvPr/>
        </p:nvGrpSpPr>
        <p:grpSpPr>
          <a:xfrm>
            <a:off x="1945532" y="4720803"/>
            <a:ext cx="1619280" cy="838800"/>
            <a:chOff x="1945532" y="4720803"/>
            <a:chExt cx="161928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B97B75-5095-DE8D-8353-B7645C2C4A58}"/>
                    </a:ext>
                  </a:extLst>
                </p14:cNvPr>
                <p14:cNvContentPartPr/>
                <p14:nvPr/>
              </p14:nvContentPartPr>
              <p14:xfrm>
                <a:off x="1945532" y="5056323"/>
                <a:ext cx="367200" cy="177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B97B75-5095-DE8D-8353-B7645C2C4A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36532" y="5047323"/>
                  <a:ext cx="38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8C5254-F59E-B30A-525E-B5C04F95E636}"/>
                    </a:ext>
                  </a:extLst>
                </p14:cNvPr>
                <p14:cNvContentPartPr/>
                <p14:nvPr/>
              </p14:nvContentPartPr>
              <p14:xfrm>
                <a:off x="2964332" y="4720803"/>
                <a:ext cx="9360" cy="27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8C5254-F59E-B30A-525E-B5C04F95E63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55332" y="4712163"/>
                  <a:ext cx="27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89D090-C121-357A-8AE8-9D6617B856EF}"/>
                    </a:ext>
                  </a:extLst>
                </p14:cNvPr>
                <p14:cNvContentPartPr/>
                <p14:nvPr/>
              </p14:nvContentPartPr>
              <p14:xfrm>
                <a:off x="2555372" y="5066043"/>
                <a:ext cx="1009440" cy="40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89D090-C121-357A-8AE8-9D6617B856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46732" y="5057403"/>
                  <a:ext cx="1027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1D92C83-EF19-7F00-FDAA-62476F8B67DB}"/>
                    </a:ext>
                  </a:extLst>
                </p14:cNvPr>
                <p14:cNvContentPartPr/>
                <p14:nvPr/>
              </p14:nvContentPartPr>
              <p14:xfrm>
                <a:off x="2576612" y="5231643"/>
                <a:ext cx="326880" cy="32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1D92C83-EF19-7F00-FDAA-62476F8B67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67972" y="5223003"/>
                  <a:ext cx="344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D71CEA-5E48-0228-C45B-14EE4FC53A21}"/>
                    </a:ext>
                  </a:extLst>
                </p14:cNvPr>
                <p14:cNvContentPartPr/>
                <p14:nvPr/>
              </p14:nvContentPartPr>
              <p14:xfrm>
                <a:off x="2610452" y="5365923"/>
                <a:ext cx="239400" cy="1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D71CEA-5E48-0228-C45B-14EE4FC53A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01812" y="5356923"/>
                  <a:ext cx="257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2B186F-10D3-D38D-0331-4D604023D8CC}"/>
                    </a:ext>
                  </a:extLst>
                </p14:cNvPr>
                <p14:cNvContentPartPr/>
                <p14:nvPr/>
              </p14:nvContentPartPr>
              <p14:xfrm>
                <a:off x="2988812" y="5197803"/>
                <a:ext cx="172080" cy="335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2B186F-10D3-D38D-0331-4D604023D8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80172" y="5189163"/>
                  <a:ext cx="189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1F9F6F-B621-344B-9344-9FC7092D4DE2}"/>
                    </a:ext>
                  </a:extLst>
                </p14:cNvPr>
                <p14:cNvContentPartPr/>
                <p14:nvPr/>
              </p14:nvContentPartPr>
              <p14:xfrm>
                <a:off x="3027692" y="5394363"/>
                <a:ext cx="119160" cy="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1F9F6F-B621-344B-9344-9FC7092D4D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19052" y="5385363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79E6AB-A95F-6444-2A1E-0D2BDB1497B6}"/>
                    </a:ext>
                  </a:extLst>
                </p14:cNvPr>
                <p14:cNvContentPartPr/>
                <p14:nvPr/>
              </p14:nvContentPartPr>
              <p14:xfrm>
                <a:off x="3292652" y="5218683"/>
                <a:ext cx="186480" cy="340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79E6AB-A95F-6444-2A1E-0D2BDB1497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84012" y="5209683"/>
                  <a:ext cx="20412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E88903C-1671-1A6A-517C-EA023E5DFBD8}"/>
              </a:ext>
            </a:extLst>
          </p:cNvPr>
          <p:cNvGrpSpPr/>
          <p:nvPr/>
        </p:nvGrpSpPr>
        <p:grpSpPr>
          <a:xfrm>
            <a:off x="4099772" y="4752843"/>
            <a:ext cx="1370160" cy="471960"/>
            <a:chOff x="4099772" y="4752843"/>
            <a:chExt cx="13701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1C217C-4C78-5043-D130-930235945F93}"/>
                    </a:ext>
                  </a:extLst>
                </p14:cNvPr>
                <p14:cNvContentPartPr/>
                <p14:nvPr/>
              </p14:nvContentPartPr>
              <p14:xfrm>
                <a:off x="4099772" y="4993683"/>
                <a:ext cx="380160" cy="231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1C217C-4C78-5043-D130-930235945F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90772" y="4985043"/>
                  <a:ext cx="397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B13366-4FC9-5D01-4507-A8CC7914D870}"/>
                    </a:ext>
                  </a:extLst>
                </p14:cNvPr>
                <p14:cNvContentPartPr/>
                <p14:nvPr/>
              </p14:nvContentPartPr>
              <p14:xfrm>
                <a:off x="5012012" y="4752843"/>
                <a:ext cx="20160" cy="31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B13366-4FC9-5D01-4507-A8CC7914D8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03012" y="4744203"/>
                  <a:ext cx="37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196F4D-507D-EA45-346A-2392C1A49D93}"/>
                    </a:ext>
                  </a:extLst>
                </p14:cNvPr>
                <p14:cNvContentPartPr/>
                <p14:nvPr/>
              </p14:nvContentPartPr>
              <p14:xfrm>
                <a:off x="4674692" y="5090883"/>
                <a:ext cx="79524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196F4D-507D-EA45-346A-2392C1A49D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65692" y="5081883"/>
                  <a:ext cx="812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C7E07BE-C876-F00C-9440-D91491C67F59}"/>
              </a:ext>
            </a:extLst>
          </p:cNvPr>
          <p:cNvGrpSpPr/>
          <p:nvPr/>
        </p:nvGrpSpPr>
        <p:grpSpPr>
          <a:xfrm>
            <a:off x="4716452" y="5283843"/>
            <a:ext cx="615960" cy="401040"/>
            <a:chOff x="4716452" y="5283843"/>
            <a:chExt cx="615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D810DBD-DBF4-5046-B4AF-54AD50F43FB3}"/>
                    </a:ext>
                  </a:extLst>
                </p14:cNvPr>
                <p14:cNvContentPartPr/>
                <p14:nvPr/>
              </p14:nvContentPartPr>
              <p14:xfrm>
                <a:off x="4716452" y="5283843"/>
                <a:ext cx="317880" cy="30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D810DBD-DBF4-5046-B4AF-54AD50F43F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7452" y="5275203"/>
                  <a:ext cx="335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889CB5-EEAE-F424-1929-CE7743234A43}"/>
                    </a:ext>
                  </a:extLst>
                </p14:cNvPr>
                <p14:cNvContentPartPr/>
                <p14:nvPr/>
              </p14:nvContentPartPr>
              <p14:xfrm>
                <a:off x="5011292" y="5288523"/>
                <a:ext cx="321120" cy="396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889CB5-EEAE-F424-1929-CE7743234A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02292" y="5279883"/>
                  <a:ext cx="338760" cy="41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CE9F72E-12AA-60F8-83B0-3BDE3F164341}"/>
                  </a:ext>
                </a:extLst>
              </p14:cNvPr>
              <p14:cNvContentPartPr/>
              <p14:nvPr/>
            </p14:nvContentPartPr>
            <p14:xfrm>
              <a:off x="6067172" y="5055603"/>
              <a:ext cx="537840" cy="147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CE9F72E-12AA-60F8-83B0-3BDE3F16434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58532" y="5046603"/>
                <a:ext cx="5554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F043980-3A59-6BAD-53E6-0B7EB64EB488}"/>
              </a:ext>
            </a:extLst>
          </p:cNvPr>
          <p:cNvGrpSpPr/>
          <p:nvPr/>
        </p:nvGrpSpPr>
        <p:grpSpPr>
          <a:xfrm>
            <a:off x="7191812" y="4808643"/>
            <a:ext cx="4248720" cy="840600"/>
            <a:chOff x="7191812" y="4808643"/>
            <a:chExt cx="424872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2CB4FE7-F57C-9364-3E75-C7BA8F573A11}"/>
                    </a:ext>
                  </a:extLst>
                </p14:cNvPr>
                <p14:cNvContentPartPr/>
                <p14:nvPr/>
              </p14:nvContentPartPr>
              <p14:xfrm>
                <a:off x="7615172" y="4860843"/>
                <a:ext cx="105120" cy="243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2CB4FE7-F57C-9364-3E75-C7BA8F573A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06532" y="4852203"/>
                  <a:ext cx="122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518FA7D-DBFE-B953-2353-BFBB3C7FBF97}"/>
                    </a:ext>
                  </a:extLst>
                </p14:cNvPr>
                <p14:cNvContentPartPr/>
                <p14:nvPr/>
              </p14:nvContentPartPr>
              <p14:xfrm>
                <a:off x="7830092" y="4867323"/>
                <a:ext cx="117360" cy="216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518FA7D-DBFE-B953-2353-BFBB3C7FBF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21452" y="4858323"/>
                  <a:ext cx="13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9699B2-2AA3-319A-47CC-08CBAB4172C4}"/>
                    </a:ext>
                  </a:extLst>
                </p14:cNvPr>
                <p14:cNvContentPartPr/>
                <p14:nvPr/>
              </p14:nvContentPartPr>
              <p14:xfrm>
                <a:off x="7867532" y="4949403"/>
                <a:ext cx="122040" cy="1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9699B2-2AA3-319A-47CC-08CBAB4172C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58892" y="4940763"/>
                  <a:ext cx="139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1CCD50D-1826-AD42-2810-290E699DFF00}"/>
                    </a:ext>
                  </a:extLst>
                </p14:cNvPr>
                <p14:cNvContentPartPr/>
                <p14:nvPr/>
              </p14:nvContentPartPr>
              <p14:xfrm>
                <a:off x="7864292" y="4875243"/>
                <a:ext cx="141120" cy="2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1CCD50D-1826-AD42-2810-290E699DFF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5652" y="4866603"/>
                  <a:ext cx="158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AA25785-9D5C-9ABD-D229-54772F8D856E}"/>
                    </a:ext>
                  </a:extLst>
                </p14:cNvPr>
                <p14:cNvContentPartPr/>
                <p14:nvPr/>
              </p14:nvContentPartPr>
              <p14:xfrm>
                <a:off x="7553612" y="5140923"/>
                <a:ext cx="424440" cy="14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AA25785-9D5C-9ABD-D229-54772F8D85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44972" y="5131923"/>
                  <a:ext cx="442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0B4B2E-A993-CB7D-AF73-D04E59F8135C}"/>
                    </a:ext>
                  </a:extLst>
                </p14:cNvPr>
                <p14:cNvContentPartPr/>
                <p14:nvPr/>
              </p14:nvContentPartPr>
              <p14:xfrm>
                <a:off x="7534532" y="5193483"/>
                <a:ext cx="169920" cy="23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0B4B2E-A993-CB7D-AF73-D04E59F813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25892" y="5184483"/>
                  <a:ext cx="187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F507FBD-A969-E947-BB13-3C0DDA3171D2}"/>
                    </a:ext>
                  </a:extLst>
                </p14:cNvPr>
                <p14:cNvContentPartPr/>
                <p14:nvPr/>
              </p14:nvContentPartPr>
              <p14:xfrm>
                <a:off x="7760972" y="5325963"/>
                <a:ext cx="162000" cy="10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F507FBD-A969-E947-BB13-3C0DDA3171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52332" y="5316963"/>
                  <a:ext cx="179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315EC9-73C3-7120-A329-3B89BE74348B}"/>
                    </a:ext>
                  </a:extLst>
                </p14:cNvPr>
                <p14:cNvContentPartPr/>
                <p14:nvPr/>
              </p14:nvContentPartPr>
              <p14:xfrm>
                <a:off x="7721732" y="5311923"/>
                <a:ext cx="270000" cy="14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315EC9-73C3-7120-A329-3B89BE74348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12732" y="5302923"/>
                  <a:ext cx="28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7CFCD9-7836-B4FF-1705-C56527E31BFC}"/>
                    </a:ext>
                  </a:extLst>
                </p14:cNvPr>
                <p14:cNvContentPartPr/>
                <p14:nvPr/>
              </p14:nvContentPartPr>
              <p14:xfrm>
                <a:off x="7347332" y="4828083"/>
                <a:ext cx="292680" cy="603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7CFCD9-7836-B4FF-1705-C56527E31B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38332" y="4819443"/>
                  <a:ext cx="3103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1357901-19AA-6DC0-DBB3-BC0117007E79}"/>
                    </a:ext>
                  </a:extLst>
                </p14:cNvPr>
                <p14:cNvContentPartPr/>
                <p14:nvPr/>
              </p14:nvContentPartPr>
              <p14:xfrm>
                <a:off x="7980212" y="4892883"/>
                <a:ext cx="266760" cy="56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1357901-19AA-6DC0-DBB3-BC0117007E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71212" y="4883883"/>
                  <a:ext cx="2844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BDBD60-569A-FDBD-DE06-EFF1A092DA78}"/>
                    </a:ext>
                  </a:extLst>
                </p14:cNvPr>
                <p14:cNvContentPartPr/>
                <p14:nvPr/>
              </p14:nvContentPartPr>
              <p14:xfrm>
                <a:off x="7191812" y="4808643"/>
                <a:ext cx="223560" cy="68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BDBD60-569A-FDBD-DE06-EFF1A092DA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82812" y="4799643"/>
                  <a:ext cx="24120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C319C8-9B85-6D57-A474-00BE5DFAF19C}"/>
                    </a:ext>
                  </a:extLst>
                </p14:cNvPr>
                <p14:cNvContentPartPr/>
                <p14:nvPr/>
              </p14:nvContentPartPr>
              <p14:xfrm>
                <a:off x="8230772" y="4876323"/>
                <a:ext cx="165600" cy="60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C319C8-9B85-6D57-A474-00BE5DFAF1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22132" y="4867323"/>
                  <a:ext cx="1832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E1D50BE-DD27-79A1-FAB1-E3098A220CBC}"/>
                    </a:ext>
                  </a:extLst>
                </p14:cNvPr>
                <p14:cNvContentPartPr/>
                <p14:nvPr/>
              </p14:nvContentPartPr>
              <p14:xfrm>
                <a:off x="8454692" y="5323443"/>
                <a:ext cx="102960" cy="18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E1D50BE-DD27-79A1-FAB1-E3098A220C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46052" y="5314803"/>
                  <a:ext cx="120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EDEDCCF-330B-0ADA-49E8-742AD6B43A2A}"/>
                    </a:ext>
                  </a:extLst>
                </p14:cNvPr>
                <p14:cNvContentPartPr/>
                <p14:nvPr/>
              </p14:nvContentPartPr>
              <p14:xfrm>
                <a:off x="8599412" y="5313363"/>
                <a:ext cx="135360" cy="15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EDEDCCF-330B-0ADA-49E8-742AD6B43A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90412" y="5304723"/>
                  <a:ext cx="153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96A933-525C-CB7E-5AD8-93E2835B1798}"/>
                    </a:ext>
                  </a:extLst>
                </p14:cNvPr>
                <p14:cNvContentPartPr/>
                <p14:nvPr/>
              </p14:nvContentPartPr>
              <p14:xfrm>
                <a:off x="8648372" y="5403363"/>
                <a:ext cx="98640" cy="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96A933-525C-CB7E-5AD8-93E2835B17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39732" y="5394363"/>
                  <a:ext cx="11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4A07ED-53CF-33A8-8E62-97E7F2F73AAA}"/>
                    </a:ext>
                  </a:extLst>
                </p14:cNvPr>
                <p14:cNvContentPartPr/>
                <p14:nvPr/>
              </p14:nvContentPartPr>
              <p14:xfrm>
                <a:off x="8791652" y="5354043"/>
                <a:ext cx="118800" cy="10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4A07ED-53CF-33A8-8E62-97E7F2F73A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83012" y="5345403"/>
                  <a:ext cx="136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2D0243-4538-8FA1-3580-14CB86CCCC21}"/>
                    </a:ext>
                  </a:extLst>
                </p14:cNvPr>
                <p14:cNvContentPartPr/>
                <p14:nvPr/>
              </p14:nvContentPartPr>
              <p14:xfrm>
                <a:off x="9211412" y="5098803"/>
                <a:ext cx="185760" cy="23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2D0243-4538-8FA1-3580-14CB86CCCC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2412" y="5090163"/>
                  <a:ext cx="203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B8E62B-4BEB-8CE4-EF09-11B52A590A8D}"/>
                    </a:ext>
                  </a:extLst>
                </p14:cNvPr>
                <p14:cNvContentPartPr/>
                <p14:nvPr/>
              </p14:nvContentPartPr>
              <p14:xfrm>
                <a:off x="9232652" y="5164323"/>
                <a:ext cx="199080" cy="2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B8E62B-4BEB-8CE4-EF09-11B52A590A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24012" y="5155323"/>
                  <a:ext cx="21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D65DD7-E6BC-6A9B-5049-2DF402392EB1}"/>
                    </a:ext>
                  </a:extLst>
                </p14:cNvPr>
                <p14:cNvContentPartPr/>
                <p14:nvPr/>
              </p14:nvContentPartPr>
              <p14:xfrm>
                <a:off x="9591212" y="5111763"/>
                <a:ext cx="151200" cy="1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D65DD7-E6BC-6A9B-5049-2DF402392E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82572" y="5102763"/>
                  <a:ext cx="16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1DC2A8-D416-4F54-55E4-CA0B5529C46F}"/>
                    </a:ext>
                  </a:extLst>
                </p14:cNvPr>
                <p14:cNvContentPartPr/>
                <p14:nvPr/>
              </p14:nvContentPartPr>
              <p14:xfrm>
                <a:off x="9949412" y="4863363"/>
                <a:ext cx="148320" cy="222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1DC2A8-D416-4F54-55E4-CA0B5529C4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40412" y="4854723"/>
                  <a:ext cx="165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F745C6-F826-9A38-A59A-07C30BE75C69}"/>
                    </a:ext>
                  </a:extLst>
                </p14:cNvPr>
                <p14:cNvContentPartPr/>
                <p14:nvPr/>
              </p14:nvContentPartPr>
              <p14:xfrm>
                <a:off x="10000532" y="4931763"/>
                <a:ext cx="141480" cy="3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F745C6-F826-9A38-A59A-07C30BE75C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91532" y="4922763"/>
                  <a:ext cx="159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96C85C4-43E0-6EEA-F5FA-4B62BE9CAAFD}"/>
                    </a:ext>
                  </a:extLst>
                </p14:cNvPr>
                <p14:cNvContentPartPr/>
                <p14:nvPr/>
              </p14:nvContentPartPr>
              <p14:xfrm>
                <a:off x="10000892" y="4818363"/>
                <a:ext cx="153360" cy="18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96C85C4-43E0-6EEA-F5FA-4B62BE9CAA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91892" y="4809363"/>
                  <a:ext cx="17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07051B-F975-FE43-41B9-F1D2489C7009}"/>
                    </a:ext>
                  </a:extLst>
                </p14:cNvPr>
                <p14:cNvContentPartPr/>
                <p14:nvPr/>
              </p14:nvContentPartPr>
              <p14:xfrm>
                <a:off x="9839972" y="5189883"/>
                <a:ext cx="305640" cy="33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07051B-F975-FE43-41B9-F1D2489C70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31332" y="5181243"/>
                  <a:ext cx="323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2379F8-7B8E-BD64-BEE3-D15300EF71CC}"/>
                    </a:ext>
                  </a:extLst>
                </p14:cNvPr>
                <p14:cNvContentPartPr/>
                <p14:nvPr/>
              </p14:nvContentPartPr>
              <p14:xfrm>
                <a:off x="9654212" y="5296803"/>
                <a:ext cx="217080" cy="266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2379F8-7B8E-BD64-BEE3-D15300EF71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45572" y="5288163"/>
                  <a:ext cx="234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2209FF4-550E-87B1-08AE-5F9AA69AC834}"/>
                    </a:ext>
                  </a:extLst>
                </p14:cNvPr>
                <p14:cNvContentPartPr/>
                <p14:nvPr/>
              </p14:nvContentPartPr>
              <p14:xfrm>
                <a:off x="9939332" y="5444043"/>
                <a:ext cx="153000" cy="20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2209FF4-550E-87B1-08AE-5F9AA69AC8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30332" y="5435403"/>
                  <a:ext cx="170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997EA0A-049A-2BBC-FD16-48396581B6E5}"/>
                    </a:ext>
                  </a:extLst>
                </p14:cNvPr>
                <p14:cNvContentPartPr/>
                <p14:nvPr/>
              </p14:nvContentPartPr>
              <p14:xfrm>
                <a:off x="10889012" y="5049123"/>
                <a:ext cx="303120" cy="333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997EA0A-049A-2BBC-FD16-48396581B6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80012" y="5040123"/>
                  <a:ext cx="320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DEC0068-8126-EBA4-E047-B75C8DC961FE}"/>
                    </a:ext>
                  </a:extLst>
                </p14:cNvPr>
                <p14:cNvContentPartPr/>
                <p14:nvPr/>
              </p14:nvContentPartPr>
              <p14:xfrm>
                <a:off x="11154332" y="5124723"/>
                <a:ext cx="286200" cy="434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DEC0068-8126-EBA4-E047-B75C8DC961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45332" y="5116083"/>
                  <a:ext cx="3038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2CB6885-890A-EBF3-F5BF-F646C124434F}"/>
                    </a:ext>
                  </a:extLst>
                </p14:cNvPr>
                <p14:cNvContentPartPr/>
                <p14:nvPr/>
              </p14:nvContentPartPr>
              <p14:xfrm>
                <a:off x="10892252" y="5196363"/>
                <a:ext cx="189000" cy="1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2CB6885-890A-EBF3-F5BF-F646C12443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83612" y="5187723"/>
                  <a:ext cx="20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3BF485-AB71-CB34-A924-166CD2EC1534}"/>
                    </a:ext>
                  </a:extLst>
                </p14:cNvPr>
                <p14:cNvContentPartPr/>
                <p14:nvPr/>
              </p14:nvContentPartPr>
              <p14:xfrm>
                <a:off x="10331732" y="5124003"/>
                <a:ext cx="286200" cy="232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3BF485-AB71-CB34-A924-166CD2EC15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23092" y="5115363"/>
                  <a:ext cx="3038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933350-28A7-F7DF-795D-FA3189B3FE52}"/>
              </a:ext>
            </a:extLst>
          </p:cNvPr>
          <p:cNvGrpSpPr/>
          <p:nvPr/>
        </p:nvGrpSpPr>
        <p:grpSpPr>
          <a:xfrm>
            <a:off x="6644252" y="5863443"/>
            <a:ext cx="2049120" cy="833040"/>
            <a:chOff x="6644252" y="5863443"/>
            <a:chExt cx="204912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B6469E1-81DE-A946-82AE-84EFD15C811B}"/>
                    </a:ext>
                  </a:extLst>
                </p14:cNvPr>
                <p14:cNvContentPartPr/>
                <p14:nvPr/>
              </p14:nvContentPartPr>
              <p14:xfrm>
                <a:off x="7421852" y="5863443"/>
                <a:ext cx="198720" cy="281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B6469E1-81DE-A946-82AE-84EFD15C81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13212" y="5854443"/>
                  <a:ext cx="2163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04C9C0-39D6-FE5F-6E2A-69EAD19CDF93}"/>
                    </a:ext>
                  </a:extLst>
                </p14:cNvPr>
                <p14:cNvContentPartPr/>
                <p14:nvPr/>
              </p14:nvContentPartPr>
              <p14:xfrm>
                <a:off x="7682852" y="5919603"/>
                <a:ext cx="113760" cy="222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04C9C0-39D6-FE5F-6E2A-69EAD19CDF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74212" y="5910963"/>
                  <a:ext cx="131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8EE60D7-2121-1201-EF14-A98D81EDED0D}"/>
                    </a:ext>
                  </a:extLst>
                </p14:cNvPr>
                <p14:cNvContentPartPr/>
                <p14:nvPr/>
              </p14:nvContentPartPr>
              <p14:xfrm>
                <a:off x="7717772" y="6004923"/>
                <a:ext cx="183240" cy="22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8EE60D7-2121-1201-EF14-A98D81EDED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08772" y="5995923"/>
                  <a:ext cx="200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91D9FEA-AFBD-C9DF-CB29-B23BFFD2A5F1}"/>
                    </a:ext>
                  </a:extLst>
                </p14:cNvPr>
                <p14:cNvContentPartPr/>
                <p14:nvPr/>
              </p14:nvContentPartPr>
              <p14:xfrm>
                <a:off x="7716692" y="5934723"/>
                <a:ext cx="174600" cy="34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91D9FEA-AFBD-C9DF-CB29-B23BFFD2A5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07692" y="5926083"/>
                  <a:ext cx="19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3EDB8D-729F-A1BB-07A3-221A7813D8F2}"/>
                    </a:ext>
                  </a:extLst>
                </p14:cNvPr>
                <p14:cNvContentPartPr/>
                <p14:nvPr/>
              </p14:nvContentPartPr>
              <p14:xfrm>
                <a:off x="7210532" y="6214803"/>
                <a:ext cx="771120" cy="37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3EDB8D-729F-A1BB-07A3-221A7813D8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01892" y="6206163"/>
                  <a:ext cx="788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0CD928B-43E8-20BC-90D8-4EBA68EEBBC7}"/>
                    </a:ext>
                  </a:extLst>
                </p14:cNvPr>
                <p14:cNvContentPartPr/>
                <p14:nvPr/>
              </p14:nvContentPartPr>
              <p14:xfrm>
                <a:off x="7182092" y="6376443"/>
                <a:ext cx="190080" cy="249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0CD928B-43E8-20BC-90D8-4EBA68EEBB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73452" y="6367803"/>
                  <a:ext cx="207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21DCD9-B49F-C88A-65FC-0D3533CB7B2D}"/>
                    </a:ext>
                  </a:extLst>
                </p14:cNvPr>
                <p14:cNvContentPartPr/>
                <p14:nvPr/>
              </p14:nvContentPartPr>
              <p14:xfrm>
                <a:off x="6902732" y="6445203"/>
                <a:ext cx="235800" cy="223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21DCD9-B49F-C88A-65FC-0D3533CB7B2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94092" y="6436563"/>
                  <a:ext cx="253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125471-55BB-ED78-2120-DA79E8998F71}"/>
                    </a:ext>
                  </a:extLst>
                </p14:cNvPr>
                <p14:cNvContentPartPr/>
                <p14:nvPr/>
              </p14:nvContentPartPr>
              <p14:xfrm>
                <a:off x="7387292" y="6486963"/>
                <a:ext cx="184320" cy="10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125471-55BB-ED78-2120-DA79E8998F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78292" y="6477963"/>
                  <a:ext cx="201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E1DADD-EF7C-3FB4-6D1E-74D0C1983F77}"/>
                    </a:ext>
                  </a:extLst>
                </p14:cNvPr>
                <p14:cNvContentPartPr/>
                <p14:nvPr/>
              </p14:nvContentPartPr>
              <p14:xfrm>
                <a:off x="7398452" y="6455643"/>
                <a:ext cx="263880" cy="135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E1DADD-EF7C-3FB4-6D1E-74D0C1983F7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89812" y="6446643"/>
                  <a:ext cx="281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BA104B2-D3EB-F378-BE7D-22E112A32093}"/>
                    </a:ext>
                  </a:extLst>
                </p14:cNvPr>
                <p14:cNvContentPartPr/>
                <p14:nvPr/>
              </p14:nvContentPartPr>
              <p14:xfrm>
                <a:off x="6644252" y="5874243"/>
                <a:ext cx="546840" cy="808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BA104B2-D3EB-F378-BE7D-22E112A320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35612" y="5865603"/>
                  <a:ext cx="56448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5726F69-C7EA-66E0-43FF-4B184FA9315F}"/>
                    </a:ext>
                  </a:extLst>
                </p14:cNvPr>
                <p14:cNvContentPartPr/>
                <p14:nvPr/>
              </p14:nvContentPartPr>
              <p14:xfrm>
                <a:off x="7721732" y="5928603"/>
                <a:ext cx="505800" cy="756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5726F69-C7EA-66E0-43FF-4B184FA931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2732" y="5919963"/>
                  <a:ext cx="52344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5B8CE9A-EE73-9CF5-2397-D7BE4DF4712A}"/>
                    </a:ext>
                  </a:extLst>
                </p14:cNvPr>
                <p14:cNvContentPartPr/>
                <p14:nvPr/>
              </p14:nvContentPartPr>
              <p14:xfrm>
                <a:off x="8095772" y="6457803"/>
                <a:ext cx="137160" cy="226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5B8CE9A-EE73-9CF5-2397-D7BE4DF471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87132" y="6448803"/>
                  <a:ext cx="154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046189E-41A2-09F1-069D-23EC108A7982}"/>
                    </a:ext>
                  </a:extLst>
                </p14:cNvPr>
                <p14:cNvContentPartPr/>
                <p14:nvPr/>
              </p14:nvContentPartPr>
              <p14:xfrm>
                <a:off x="8279372" y="6528003"/>
                <a:ext cx="156600" cy="15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046189E-41A2-09F1-069D-23EC108A798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70732" y="6519003"/>
                  <a:ext cx="174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748B21-1271-E54E-A058-FCBF043DF5F5}"/>
                    </a:ext>
                  </a:extLst>
                </p14:cNvPr>
                <p14:cNvContentPartPr/>
                <p14:nvPr/>
              </p14:nvContentPartPr>
              <p14:xfrm>
                <a:off x="8298812" y="6642123"/>
                <a:ext cx="144000" cy="36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748B21-1271-E54E-A058-FCBF043DF5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89812" y="6633483"/>
                  <a:ext cx="161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6C5616-9E69-6CF7-846B-E8670DA0A124}"/>
                    </a:ext>
                  </a:extLst>
                </p14:cNvPr>
                <p14:cNvContentPartPr/>
                <p14:nvPr/>
              </p14:nvContentPartPr>
              <p14:xfrm>
                <a:off x="8516972" y="6530523"/>
                <a:ext cx="176400" cy="165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6C5616-9E69-6CF7-846B-E8670DA0A1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08332" y="6521883"/>
                  <a:ext cx="1940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6BA35C7-962A-1F29-0F1A-D65F1F1CB256}"/>
                  </a:ext>
                </a:extLst>
              </p14:cNvPr>
              <p14:cNvContentPartPr/>
              <p14:nvPr/>
            </p14:nvContentPartPr>
            <p14:xfrm>
              <a:off x="9134372" y="6160443"/>
              <a:ext cx="467640" cy="1958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6BA35C7-962A-1F29-0F1A-D65F1F1CB25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125372" y="6151443"/>
                <a:ext cx="4852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F8B40EF-7ECD-07EA-838E-220B926C4D30}"/>
              </a:ext>
            </a:extLst>
          </p:cNvPr>
          <p:cNvGrpSpPr/>
          <p:nvPr/>
        </p:nvGrpSpPr>
        <p:grpSpPr>
          <a:xfrm>
            <a:off x="9886052" y="6121203"/>
            <a:ext cx="469800" cy="321480"/>
            <a:chOff x="9886052" y="6121203"/>
            <a:chExt cx="4698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5F69C0-DF22-FC98-991D-F929D74A4E56}"/>
                    </a:ext>
                  </a:extLst>
                </p14:cNvPr>
                <p14:cNvContentPartPr/>
                <p14:nvPr/>
              </p14:nvContentPartPr>
              <p14:xfrm>
                <a:off x="9886052" y="6121203"/>
                <a:ext cx="469800" cy="32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5F69C0-DF22-FC98-991D-F929D74A4E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77052" y="6112203"/>
                  <a:ext cx="487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ABACD40-B33A-3056-1847-71B099EC159E}"/>
                    </a:ext>
                  </a:extLst>
                </p14:cNvPr>
                <p14:cNvContentPartPr/>
                <p14:nvPr/>
              </p14:nvContentPartPr>
              <p14:xfrm>
                <a:off x="9899012" y="6289323"/>
                <a:ext cx="401400" cy="35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ABACD40-B33A-3056-1847-71B099EC15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90012" y="6280683"/>
                  <a:ext cx="4190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6E5B379-D023-8E11-8DA7-230143F18F9D}"/>
              </a:ext>
            </a:extLst>
          </p:cNvPr>
          <p:cNvGrpSpPr/>
          <p:nvPr/>
        </p:nvGrpSpPr>
        <p:grpSpPr>
          <a:xfrm>
            <a:off x="10717652" y="5764443"/>
            <a:ext cx="968760" cy="396360"/>
            <a:chOff x="10717652" y="5764443"/>
            <a:chExt cx="9687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A5A5D6-5D31-69EF-CF31-CCF19A6387E2}"/>
                    </a:ext>
                  </a:extLst>
                </p14:cNvPr>
                <p14:cNvContentPartPr/>
                <p14:nvPr/>
              </p14:nvContentPartPr>
              <p14:xfrm>
                <a:off x="10717652" y="5764443"/>
                <a:ext cx="968760" cy="396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A5A5D6-5D31-69EF-CF31-CCF19A6387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08652" y="5755803"/>
                  <a:ext cx="9864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C0DAA13-B090-F36D-9C75-68583EE43D09}"/>
                    </a:ext>
                  </a:extLst>
                </p14:cNvPr>
                <p14:cNvContentPartPr/>
                <p14:nvPr/>
              </p14:nvContentPartPr>
              <p14:xfrm>
                <a:off x="11194652" y="5904123"/>
                <a:ext cx="282240" cy="29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C0DAA13-B090-F36D-9C75-68583EE43D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86012" y="5895123"/>
                  <a:ext cx="29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BA5CFC-2F8C-1F9E-D5DB-C7CE54123ABB}"/>
                    </a:ext>
                  </a:extLst>
                </p14:cNvPr>
                <p14:cNvContentPartPr/>
                <p14:nvPr/>
              </p14:nvContentPartPr>
              <p14:xfrm>
                <a:off x="10848332" y="5928603"/>
                <a:ext cx="98640" cy="104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BA5CFC-2F8C-1F9E-D5DB-C7CE54123A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39332" y="5919963"/>
                  <a:ext cx="116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024DF66-2485-CAC9-CDE5-8410E48AC035}"/>
              </a:ext>
            </a:extLst>
          </p:cNvPr>
          <p:cNvGrpSpPr/>
          <p:nvPr/>
        </p:nvGrpSpPr>
        <p:grpSpPr>
          <a:xfrm>
            <a:off x="10406612" y="6183123"/>
            <a:ext cx="1605600" cy="667080"/>
            <a:chOff x="10406612" y="6183123"/>
            <a:chExt cx="160560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2A4D7D-CC81-1462-ECE5-B4E943823942}"/>
                    </a:ext>
                  </a:extLst>
                </p14:cNvPr>
                <p14:cNvContentPartPr/>
                <p14:nvPr/>
              </p14:nvContentPartPr>
              <p14:xfrm>
                <a:off x="10645292" y="6241443"/>
                <a:ext cx="113040" cy="216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2A4D7D-CC81-1462-ECE5-B4E9438239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36652" y="6232803"/>
                  <a:ext cx="130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B696FD2-7761-3254-F671-CFC99E4E0981}"/>
                    </a:ext>
                  </a:extLst>
                </p14:cNvPr>
                <p14:cNvContentPartPr/>
                <p14:nvPr/>
              </p14:nvContentPartPr>
              <p14:xfrm>
                <a:off x="10598132" y="6382563"/>
                <a:ext cx="453600" cy="61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B696FD2-7761-3254-F671-CFC99E4E09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89492" y="6373563"/>
                  <a:ext cx="471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14E9E52-3826-E1D6-C5BA-CC5144E207F0}"/>
                    </a:ext>
                  </a:extLst>
                </p14:cNvPr>
                <p14:cNvContentPartPr/>
                <p14:nvPr/>
              </p14:nvContentPartPr>
              <p14:xfrm>
                <a:off x="11240372" y="6183123"/>
                <a:ext cx="110520" cy="238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14E9E52-3826-E1D6-C5BA-CC5144E207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31372" y="6174483"/>
                  <a:ext cx="128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1B137FB-2643-46F7-B0E8-7B3A9D8F0D11}"/>
                    </a:ext>
                  </a:extLst>
                </p14:cNvPr>
                <p14:cNvContentPartPr/>
                <p14:nvPr/>
              </p14:nvContentPartPr>
              <p14:xfrm>
                <a:off x="11441612" y="6319203"/>
                <a:ext cx="239040" cy="110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1B137FB-2643-46F7-B0E8-7B3A9D8F0D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32612" y="6310563"/>
                  <a:ext cx="256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51E0244-3E4E-CD23-FCBA-10B70B07E082}"/>
                    </a:ext>
                  </a:extLst>
                </p14:cNvPr>
                <p14:cNvContentPartPr/>
                <p14:nvPr/>
              </p14:nvContentPartPr>
              <p14:xfrm>
                <a:off x="11696852" y="6370323"/>
                <a:ext cx="87120" cy="60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51E0244-3E4E-CD23-FCBA-10B70B07E08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88212" y="6361683"/>
                  <a:ext cx="104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B6DECD-AA6C-5B02-4523-2A050F9F112D}"/>
                    </a:ext>
                  </a:extLst>
                </p14:cNvPr>
                <p14:cNvContentPartPr/>
                <p14:nvPr/>
              </p14:nvContentPartPr>
              <p14:xfrm>
                <a:off x="11782532" y="6384363"/>
                <a:ext cx="150840" cy="126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B6DECD-AA6C-5B02-4523-2A050F9F11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73532" y="6375723"/>
                  <a:ext cx="168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9E0713C-32E9-6DCF-85C0-28ACAC893900}"/>
                    </a:ext>
                  </a:extLst>
                </p14:cNvPr>
                <p14:cNvContentPartPr/>
                <p14:nvPr/>
              </p14:nvContentPartPr>
              <p14:xfrm>
                <a:off x="11824292" y="6385443"/>
                <a:ext cx="44280" cy="73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9E0713C-32E9-6DCF-85C0-28ACAC8939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815292" y="6376803"/>
                  <a:ext cx="61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5A72F4-D29C-2595-9050-F67BACDEA44F}"/>
                    </a:ext>
                  </a:extLst>
                </p14:cNvPr>
                <p14:cNvContentPartPr/>
                <p14:nvPr/>
              </p14:nvContentPartPr>
              <p14:xfrm>
                <a:off x="10406612" y="6509643"/>
                <a:ext cx="1514880" cy="340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5A72F4-D29C-2595-9050-F67BACDEA44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97612" y="6501003"/>
                  <a:ext cx="1532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A950DEF-19EA-AF72-01BA-6C6E1E8D8A03}"/>
                    </a:ext>
                  </a:extLst>
                </p14:cNvPr>
                <p14:cNvContentPartPr/>
                <p14:nvPr/>
              </p14:nvContentPartPr>
              <p14:xfrm>
                <a:off x="11565812" y="6676323"/>
                <a:ext cx="446400" cy="46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A950DEF-19EA-AF72-01BA-6C6E1E8D8A0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56812" y="6667683"/>
                  <a:ext cx="4640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954C26F-ED80-FA1E-96E4-3CBD67D0A436}"/>
              </a:ext>
            </a:extLst>
          </p:cNvPr>
          <p:cNvGrpSpPr/>
          <p:nvPr/>
        </p:nvGrpSpPr>
        <p:grpSpPr>
          <a:xfrm>
            <a:off x="709292" y="6133803"/>
            <a:ext cx="3064320" cy="567360"/>
            <a:chOff x="709292" y="6133803"/>
            <a:chExt cx="30643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431572-B4FA-6C47-A13A-99C80A56A42B}"/>
                    </a:ext>
                  </a:extLst>
                </p14:cNvPr>
                <p14:cNvContentPartPr/>
                <p14:nvPr/>
              </p14:nvContentPartPr>
              <p14:xfrm>
                <a:off x="709292" y="6165123"/>
                <a:ext cx="1177200" cy="536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431572-B4FA-6C47-A13A-99C80A56A42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0292" y="6156483"/>
                  <a:ext cx="11948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BCF834E-CB7E-0743-FB68-8103BD9598FA}"/>
                    </a:ext>
                  </a:extLst>
                </p14:cNvPr>
                <p14:cNvContentPartPr/>
                <p14:nvPr/>
              </p14:nvContentPartPr>
              <p14:xfrm>
                <a:off x="2034452" y="6133803"/>
                <a:ext cx="848520" cy="505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BCF834E-CB7E-0743-FB68-8103BD9598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25452" y="6125163"/>
                  <a:ext cx="8661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D317B6F-B4C8-3E21-5875-F25B5F17797E}"/>
                    </a:ext>
                  </a:extLst>
                </p14:cNvPr>
                <p14:cNvContentPartPr/>
                <p14:nvPr/>
              </p14:nvContentPartPr>
              <p14:xfrm>
                <a:off x="3122372" y="6382203"/>
                <a:ext cx="651240" cy="302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D317B6F-B4C8-3E21-5875-F25B5F17797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13372" y="6373563"/>
                  <a:ext cx="66888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BEB0EDD-5A66-179D-6485-ACE642CEDA4B}"/>
              </a:ext>
            </a:extLst>
          </p:cNvPr>
          <p:cNvGrpSpPr/>
          <p:nvPr/>
        </p:nvGrpSpPr>
        <p:grpSpPr>
          <a:xfrm>
            <a:off x="3981332" y="6205083"/>
            <a:ext cx="2460600" cy="581760"/>
            <a:chOff x="3981332" y="6205083"/>
            <a:chExt cx="246060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2E98089-D197-41DE-AB23-E1CD78375185}"/>
                    </a:ext>
                  </a:extLst>
                </p14:cNvPr>
                <p14:cNvContentPartPr/>
                <p14:nvPr/>
              </p14:nvContentPartPr>
              <p14:xfrm>
                <a:off x="3981332" y="6348363"/>
                <a:ext cx="199080" cy="285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2E98089-D197-41DE-AB23-E1CD783751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72332" y="6339723"/>
                  <a:ext cx="216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044EE46-0220-BE7F-A069-B5C185FCCFBA}"/>
                    </a:ext>
                  </a:extLst>
                </p14:cNvPr>
                <p14:cNvContentPartPr/>
                <p14:nvPr/>
              </p14:nvContentPartPr>
              <p14:xfrm>
                <a:off x="4093292" y="6474003"/>
                <a:ext cx="376560" cy="232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044EE46-0220-BE7F-A069-B5C185FCCFB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84292" y="6465363"/>
                  <a:ext cx="394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3368418-DC08-B28C-695C-69908B708021}"/>
                    </a:ext>
                  </a:extLst>
                </p14:cNvPr>
                <p14:cNvContentPartPr/>
                <p14:nvPr/>
              </p14:nvContentPartPr>
              <p14:xfrm>
                <a:off x="4286252" y="6640683"/>
                <a:ext cx="183240" cy="138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3368418-DC08-B28C-695C-69908B7080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77252" y="6632043"/>
                  <a:ext cx="20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7430FF-8D67-F224-6A38-71AF4397981F}"/>
                    </a:ext>
                  </a:extLst>
                </p14:cNvPr>
                <p14:cNvContentPartPr/>
                <p14:nvPr/>
              </p14:nvContentPartPr>
              <p14:xfrm>
                <a:off x="4487852" y="6667683"/>
                <a:ext cx="214200" cy="11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7430FF-8D67-F224-6A38-71AF439798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78852" y="6658683"/>
                  <a:ext cx="231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E3F528-267F-0A19-AD1E-542990B1FB2B}"/>
                    </a:ext>
                  </a:extLst>
                </p14:cNvPr>
                <p14:cNvContentPartPr/>
                <p14:nvPr/>
              </p14:nvContentPartPr>
              <p14:xfrm>
                <a:off x="4738052" y="6545643"/>
                <a:ext cx="110880" cy="127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E3F528-267F-0A19-AD1E-542990B1FB2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29052" y="6537003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11456AB-22F7-D387-C70E-A3B4C2C281BC}"/>
                    </a:ext>
                  </a:extLst>
                </p14:cNvPr>
                <p14:cNvContentPartPr/>
                <p14:nvPr/>
              </p14:nvContentPartPr>
              <p14:xfrm>
                <a:off x="5076812" y="6205083"/>
                <a:ext cx="178920" cy="33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11456AB-22F7-D387-C70E-A3B4C2C281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68172" y="6196443"/>
                  <a:ext cx="196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015F7E-D0B4-CEA4-A0AD-E4AAC8C90F17}"/>
                    </a:ext>
                  </a:extLst>
                </p14:cNvPr>
                <p14:cNvContentPartPr/>
                <p14:nvPr/>
              </p14:nvContentPartPr>
              <p14:xfrm>
                <a:off x="5053052" y="6390123"/>
                <a:ext cx="185400" cy="22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015F7E-D0B4-CEA4-A0AD-E4AAC8C90F1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44052" y="6381123"/>
                  <a:ext cx="203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C17FDD0-B1F6-3F5C-3568-7E6220D06602}"/>
                    </a:ext>
                  </a:extLst>
                </p14:cNvPr>
                <p14:cNvContentPartPr/>
                <p14:nvPr/>
              </p14:nvContentPartPr>
              <p14:xfrm>
                <a:off x="5234852" y="6395523"/>
                <a:ext cx="103680" cy="75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C17FDD0-B1F6-3F5C-3568-7E6220D066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26212" y="6386523"/>
                  <a:ext cx="121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8E9F09D-5FB4-D99A-4496-B920D50F7586}"/>
                    </a:ext>
                  </a:extLst>
                </p14:cNvPr>
                <p14:cNvContentPartPr/>
                <p14:nvPr/>
              </p14:nvContentPartPr>
              <p14:xfrm>
                <a:off x="5364452" y="6408123"/>
                <a:ext cx="98280" cy="96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8E9F09D-5FB4-D99A-4496-B920D50F75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55452" y="6399123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0059DB2-BBEF-3AEE-556C-15503E2ED3D4}"/>
                    </a:ext>
                  </a:extLst>
                </p14:cNvPr>
                <p14:cNvContentPartPr/>
                <p14:nvPr/>
              </p14:nvContentPartPr>
              <p14:xfrm>
                <a:off x="5529332" y="6399843"/>
                <a:ext cx="99360" cy="123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0059DB2-BBEF-3AEE-556C-15503E2ED3D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20692" y="6391203"/>
                  <a:ext cx="11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870906-CE08-46A4-06B3-992EAEE46A3B}"/>
                    </a:ext>
                  </a:extLst>
                </p14:cNvPr>
                <p14:cNvContentPartPr/>
                <p14:nvPr/>
              </p14:nvContentPartPr>
              <p14:xfrm>
                <a:off x="5651372" y="6355923"/>
                <a:ext cx="617040" cy="209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870906-CE08-46A4-06B3-992EAEE46A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42732" y="6347283"/>
                  <a:ext cx="63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EBF4434-5921-F607-A96C-68F2AD47A91F}"/>
                    </a:ext>
                  </a:extLst>
                </p14:cNvPr>
                <p14:cNvContentPartPr/>
                <p14:nvPr/>
              </p14:nvContentPartPr>
              <p14:xfrm>
                <a:off x="6334652" y="6411003"/>
                <a:ext cx="107280" cy="21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EBF4434-5921-F607-A96C-68F2AD47A9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25652" y="6402363"/>
                  <a:ext cx="12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EB0305E-9995-5FCB-85EE-AE81120E59D0}"/>
                    </a:ext>
                  </a:extLst>
                </p14:cNvPr>
                <p14:cNvContentPartPr/>
                <p14:nvPr/>
              </p14:nvContentPartPr>
              <p14:xfrm>
                <a:off x="6270212" y="6483723"/>
                <a:ext cx="171720" cy="40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EB0305E-9995-5FCB-85EE-AE81120E59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61212" y="6475083"/>
                  <a:ext cx="18936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8242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DAFFE9D-C4A7-CE5D-4D48-92F07F205D63}"/>
              </a:ext>
            </a:extLst>
          </p:cNvPr>
          <p:cNvGrpSpPr/>
          <p:nvPr/>
        </p:nvGrpSpPr>
        <p:grpSpPr>
          <a:xfrm>
            <a:off x="1002332" y="334563"/>
            <a:ext cx="1562400" cy="524520"/>
            <a:chOff x="1002332" y="334563"/>
            <a:chExt cx="156240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3E658D-C2DD-8D15-E4E0-66148B8477CF}"/>
                    </a:ext>
                  </a:extLst>
                </p14:cNvPr>
                <p14:cNvContentPartPr/>
                <p14:nvPr/>
              </p14:nvContentPartPr>
              <p14:xfrm>
                <a:off x="1002332" y="334563"/>
                <a:ext cx="893520" cy="387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3E658D-C2DD-8D15-E4E0-66148B8477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3692" y="325563"/>
                  <a:ext cx="911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3747BF-FFC2-2A4A-3949-AFF5DA62E071}"/>
                    </a:ext>
                  </a:extLst>
                </p14:cNvPr>
                <p14:cNvContentPartPr/>
                <p14:nvPr/>
              </p14:nvContentPartPr>
              <p14:xfrm>
                <a:off x="1663652" y="486483"/>
                <a:ext cx="105120" cy="31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3747BF-FFC2-2A4A-3949-AFF5DA62E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4652" y="477843"/>
                  <a:ext cx="122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696D22-9531-981B-67F1-E8962248A9E2}"/>
                    </a:ext>
                  </a:extLst>
                </p14:cNvPr>
                <p14:cNvContentPartPr/>
                <p14:nvPr/>
              </p14:nvContentPartPr>
              <p14:xfrm>
                <a:off x="1354052" y="447963"/>
                <a:ext cx="273240" cy="9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696D22-9531-981B-67F1-E8962248A9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5052" y="438963"/>
                  <a:ext cx="290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53BEF0-F97C-7741-699E-F9EFB9D3D73D}"/>
                    </a:ext>
                  </a:extLst>
                </p14:cNvPr>
                <p14:cNvContentPartPr/>
                <p14:nvPr/>
              </p14:nvContentPartPr>
              <p14:xfrm>
                <a:off x="2263052" y="420243"/>
                <a:ext cx="301680" cy="43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53BEF0-F97C-7741-699E-F9EFB9D3D7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4052" y="411603"/>
                  <a:ext cx="31932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93CD0-10A1-A0A8-B3C9-2B3942676BBF}"/>
              </a:ext>
            </a:extLst>
          </p:cNvPr>
          <p:cNvGrpSpPr/>
          <p:nvPr/>
        </p:nvGrpSpPr>
        <p:grpSpPr>
          <a:xfrm>
            <a:off x="2805572" y="252483"/>
            <a:ext cx="1672200" cy="432000"/>
            <a:chOff x="2805572" y="252483"/>
            <a:chExt cx="167220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E35BCF-82B5-5DF4-D777-BCB88DA964D5}"/>
                    </a:ext>
                  </a:extLst>
                </p14:cNvPr>
                <p14:cNvContentPartPr/>
                <p14:nvPr/>
              </p14:nvContentPartPr>
              <p14:xfrm>
                <a:off x="2805572" y="252483"/>
                <a:ext cx="1672200" cy="43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E35BCF-82B5-5DF4-D777-BCB88DA964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6572" y="243483"/>
                  <a:ext cx="1689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2B0AE2-4F48-2625-A473-96DC74791B37}"/>
                    </a:ext>
                  </a:extLst>
                </p14:cNvPr>
                <p14:cNvContentPartPr/>
                <p14:nvPr/>
              </p14:nvContentPartPr>
              <p14:xfrm>
                <a:off x="4207772" y="401163"/>
                <a:ext cx="21600" cy="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2B0AE2-4F48-2625-A473-96DC74791B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99132" y="392523"/>
                  <a:ext cx="39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1F111-FC2B-3C5D-7985-06D130C63FED}"/>
                    </a:ext>
                  </a:extLst>
                </p14:cNvPr>
                <p14:cNvContentPartPr/>
                <p14:nvPr/>
              </p14:nvContentPartPr>
              <p14:xfrm>
                <a:off x="3671372" y="414843"/>
                <a:ext cx="535320" cy="67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1F111-FC2B-3C5D-7985-06D130C63F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2732" y="405843"/>
                  <a:ext cx="5529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B8DAD6-328A-B765-A5D3-7A61BF164FC1}"/>
              </a:ext>
            </a:extLst>
          </p:cNvPr>
          <p:cNvGrpSpPr/>
          <p:nvPr/>
        </p:nvGrpSpPr>
        <p:grpSpPr>
          <a:xfrm>
            <a:off x="4739852" y="255723"/>
            <a:ext cx="3463200" cy="444600"/>
            <a:chOff x="4739852" y="255723"/>
            <a:chExt cx="34632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153151-D3CE-9CE2-F8C0-EC523A0262E2}"/>
                    </a:ext>
                  </a:extLst>
                </p14:cNvPr>
                <p14:cNvContentPartPr/>
                <p14:nvPr/>
              </p14:nvContentPartPr>
              <p14:xfrm>
                <a:off x="4739852" y="315483"/>
                <a:ext cx="548280" cy="37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153151-D3CE-9CE2-F8C0-EC523A026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30852" y="306483"/>
                  <a:ext cx="565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1328E6-B580-6E65-145F-1A26E83C3379}"/>
                    </a:ext>
                  </a:extLst>
                </p14:cNvPr>
                <p14:cNvContentPartPr/>
                <p14:nvPr/>
              </p14:nvContentPartPr>
              <p14:xfrm>
                <a:off x="4895732" y="410163"/>
                <a:ext cx="271080" cy="2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1328E6-B580-6E65-145F-1A26E83C33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86732" y="401523"/>
                  <a:ext cx="288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2868A8-1863-B2D3-3942-67F2145C1236}"/>
                    </a:ext>
                  </a:extLst>
                </p14:cNvPr>
                <p14:cNvContentPartPr/>
                <p14:nvPr/>
              </p14:nvContentPartPr>
              <p14:xfrm>
                <a:off x="5404052" y="275883"/>
                <a:ext cx="1742760" cy="42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2868A8-1863-B2D3-3942-67F2145C12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5412" y="267243"/>
                  <a:ext cx="1760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B41DEB-8E1F-B421-FAA2-496CB319039D}"/>
                    </a:ext>
                  </a:extLst>
                </p14:cNvPr>
                <p14:cNvContentPartPr/>
                <p14:nvPr/>
              </p14:nvContentPartPr>
              <p14:xfrm>
                <a:off x="6565412" y="428883"/>
                <a:ext cx="371160" cy="3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B41DEB-8E1F-B421-FAA2-496CB31903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6772" y="420243"/>
                  <a:ext cx="38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05017-F320-D3A1-20F3-03DFB0EA78EA}"/>
                    </a:ext>
                  </a:extLst>
                </p14:cNvPr>
                <p14:cNvContentPartPr/>
                <p14:nvPr/>
              </p14:nvContentPartPr>
              <p14:xfrm>
                <a:off x="6153212" y="393603"/>
                <a:ext cx="43560" cy="1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05017-F320-D3A1-20F3-03DFB0EA78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4212" y="384603"/>
                  <a:ext cx="61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3655EF-0C6E-6629-11B3-235164CBEDA8}"/>
                    </a:ext>
                  </a:extLst>
                </p14:cNvPr>
                <p14:cNvContentPartPr/>
                <p14:nvPr/>
              </p14:nvContentPartPr>
              <p14:xfrm>
                <a:off x="5733092" y="357243"/>
                <a:ext cx="3528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3655EF-0C6E-6629-11B3-235164CBED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24452" y="348603"/>
                  <a:ext cx="5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F5C463-8AE6-021F-1FAB-C567D8698886}"/>
                    </a:ext>
                  </a:extLst>
                </p14:cNvPr>
                <p14:cNvContentPartPr/>
                <p14:nvPr/>
              </p14:nvContentPartPr>
              <p14:xfrm>
                <a:off x="7419332" y="255723"/>
                <a:ext cx="783720" cy="40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F5C463-8AE6-021F-1FAB-C567D86988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10332" y="246723"/>
                  <a:ext cx="801360" cy="42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EC55BBB-853C-92FC-383D-7C02157601F3}"/>
                  </a:ext>
                </a:extLst>
              </p14:cNvPr>
              <p14:cNvContentPartPr/>
              <p14:nvPr/>
            </p14:nvContentPartPr>
            <p14:xfrm>
              <a:off x="1058852" y="1003443"/>
              <a:ext cx="529920" cy="46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EC55BBB-853C-92FC-383D-7C02157601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0212" y="994443"/>
                <a:ext cx="54756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3692433-F8D7-25D7-2FDA-BFC5D8383CB8}"/>
              </a:ext>
            </a:extLst>
          </p:cNvPr>
          <p:cNvGrpSpPr/>
          <p:nvPr/>
        </p:nvGrpSpPr>
        <p:grpSpPr>
          <a:xfrm>
            <a:off x="2006732" y="980763"/>
            <a:ext cx="1643040" cy="407880"/>
            <a:chOff x="2006732" y="980763"/>
            <a:chExt cx="16430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DBDFBB-86B8-8D94-F7E5-4DC56CF08B5F}"/>
                    </a:ext>
                  </a:extLst>
                </p14:cNvPr>
                <p14:cNvContentPartPr/>
                <p14:nvPr/>
              </p14:nvContentPartPr>
              <p14:xfrm>
                <a:off x="2006732" y="980763"/>
                <a:ext cx="1643040" cy="407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DBDFBB-86B8-8D94-F7E5-4DC56CF08B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7732" y="972123"/>
                  <a:ext cx="16606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20F2F6-F84B-BED3-FFF3-E4E00686DE8F}"/>
                    </a:ext>
                  </a:extLst>
                </p14:cNvPr>
                <p14:cNvContentPartPr/>
                <p14:nvPr/>
              </p14:nvContentPartPr>
              <p14:xfrm>
                <a:off x="2756612" y="1043043"/>
                <a:ext cx="294480" cy="5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20F2F6-F84B-BED3-FFF3-E4E00686DE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47612" y="1034043"/>
                  <a:ext cx="3121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EA2531-F769-2025-B319-82CB069AADA8}"/>
              </a:ext>
            </a:extLst>
          </p:cNvPr>
          <p:cNvGrpSpPr/>
          <p:nvPr/>
        </p:nvGrpSpPr>
        <p:grpSpPr>
          <a:xfrm>
            <a:off x="3907532" y="1083723"/>
            <a:ext cx="401400" cy="254520"/>
            <a:chOff x="3907532" y="1083723"/>
            <a:chExt cx="4014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F1FCE6-93BE-DC34-73C8-F786FABA8531}"/>
                    </a:ext>
                  </a:extLst>
                </p14:cNvPr>
                <p14:cNvContentPartPr/>
                <p14:nvPr/>
              </p14:nvContentPartPr>
              <p14:xfrm>
                <a:off x="3907532" y="1190643"/>
                <a:ext cx="401400" cy="14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F1FCE6-93BE-DC34-73C8-F786FABA85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8532" y="1182003"/>
                  <a:ext cx="419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379058-BE63-7318-B1CF-A7F381A74413}"/>
                    </a:ext>
                  </a:extLst>
                </p14:cNvPr>
                <p14:cNvContentPartPr/>
                <p14:nvPr/>
              </p14:nvContentPartPr>
              <p14:xfrm>
                <a:off x="4052972" y="1083723"/>
                <a:ext cx="72000" cy="29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379058-BE63-7318-B1CF-A7F381A744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3972" y="1074723"/>
                  <a:ext cx="896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B338E5-EAFA-3046-755F-7E42E8102068}"/>
              </a:ext>
            </a:extLst>
          </p:cNvPr>
          <p:cNvGrpSpPr/>
          <p:nvPr/>
        </p:nvGrpSpPr>
        <p:grpSpPr>
          <a:xfrm>
            <a:off x="1784612" y="1794003"/>
            <a:ext cx="1864440" cy="782280"/>
            <a:chOff x="1784612" y="1794003"/>
            <a:chExt cx="186444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64DC7C-C1B2-66A4-9235-6AD8D6903FEB}"/>
                    </a:ext>
                  </a:extLst>
                </p14:cNvPr>
                <p14:cNvContentPartPr/>
                <p14:nvPr/>
              </p14:nvContentPartPr>
              <p14:xfrm>
                <a:off x="2127332" y="1794003"/>
                <a:ext cx="197640" cy="34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64DC7C-C1B2-66A4-9235-6AD8D6903F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18692" y="1785363"/>
                  <a:ext cx="215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8F206D-4E28-F693-BC65-FAC4020CE499}"/>
                    </a:ext>
                  </a:extLst>
                </p14:cNvPr>
                <p14:cNvContentPartPr/>
                <p14:nvPr/>
              </p14:nvContentPartPr>
              <p14:xfrm>
                <a:off x="2430452" y="1877523"/>
                <a:ext cx="191880" cy="26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8F206D-4E28-F693-BC65-FAC4020CE4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21812" y="1868883"/>
                  <a:ext cx="209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7C2817-62C5-75B5-4234-F00C76735FF0}"/>
                    </a:ext>
                  </a:extLst>
                </p14:cNvPr>
                <p14:cNvContentPartPr/>
                <p14:nvPr/>
              </p14:nvContentPartPr>
              <p14:xfrm>
                <a:off x="2498492" y="2002083"/>
                <a:ext cx="136080" cy="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7C2817-62C5-75B5-4234-F00C76735F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89852" y="1993083"/>
                  <a:ext cx="153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CE8819-A9CC-9C66-BAD8-D957B4E3E729}"/>
                    </a:ext>
                  </a:extLst>
                </p14:cNvPr>
                <p14:cNvContentPartPr/>
                <p14:nvPr/>
              </p14:nvContentPartPr>
              <p14:xfrm>
                <a:off x="2487692" y="1929363"/>
                <a:ext cx="19620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CE8819-A9CC-9C66-BAD8-D957B4E3E7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79052" y="1920723"/>
                  <a:ext cx="21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32735E-D609-3BD8-C273-1BAF82EE17F2}"/>
                    </a:ext>
                  </a:extLst>
                </p14:cNvPr>
                <p14:cNvContentPartPr/>
                <p14:nvPr/>
              </p14:nvContentPartPr>
              <p14:xfrm>
                <a:off x="2092772" y="2225283"/>
                <a:ext cx="555480" cy="5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32735E-D609-3BD8-C273-1BAF82EE17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3772" y="2216643"/>
                  <a:ext cx="573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8CFDB0-082C-C6E1-D839-B7464628F3E8}"/>
                    </a:ext>
                  </a:extLst>
                </p14:cNvPr>
                <p14:cNvContentPartPr/>
                <p14:nvPr/>
              </p14:nvContentPartPr>
              <p14:xfrm>
                <a:off x="2158652" y="2289723"/>
                <a:ext cx="216720" cy="26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8CFDB0-082C-C6E1-D839-B7464628F3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50012" y="2281083"/>
                  <a:ext cx="234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3883BC-C23E-04C8-106C-746B2192FBC6}"/>
                    </a:ext>
                  </a:extLst>
                </p14:cNvPr>
                <p14:cNvContentPartPr/>
                <p14:nvPr/>
              </p14:nvContentPartPr>
              <p14:xfrm>
                <a:off x="2417132" y="2426163"/>
                <a:ext cx="163080" cy="10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3883BC-C23E-04C8-106C-746B2192FB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08492" y="2417523"/>
                  <a:ext cx="180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8DE945-3255-43FE-D4A4-18205E1B9B6C}"/>
                    </a:ext>
                  </a:extLst>
                </p14:cNvPr>
                <p14:cNvContentPartPr/>
                <p14:nvPr/>
              </p14:nvContentPartPr>
              <p14:xfrm>
                <a:off x="2422532" y="2385843"/>
                <a:ext cx="236520" cy="19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8DE945-3255-43FE-D4A4-18205E1B9B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13892" y="2377203"/>
                  <a:ext cx="254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7D0D1F-52FF-2B74-EE2E-A6B10F34AEED}"/>
                    </a:ext>
                  </a:extLst>
                </p14:cNvPr>
                <p14:cNvContentPartPr/>
                <p14:nvPr/>
              </p14:nvContentPartPr>
              <p14:xfrm>
                <a:off x="1784612" y="1866003"/>
                <a:ext cx="300960" cy="68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7D0D1F-52FF-2B74-EE2E-A6B10F34AE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5612" y="1857363"/>
                  <a:ext cx="31860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D60240-101D-C5FF-9926-1DDAE77562EC}"/>
                    </a:ext>
                  </a:extLst>
                </p14:cNvPr>
                <p14:cNvContentPartPr/>
                <p14:nvPr/>
              </p14:nvContentPartPr>
              <p14:xfrm>
                <a:off x="2773892" y="1894803"/>
                <a:ext cx="182520" cy="65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D60240-101D-C5FF-9926-1DDAE77562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64892" y="1885803"/>
                  <a:ext cx="2001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8F37C5-9659-357F-27CE-A97EA5DD5235}"/>
                    </a:ext>
                  </a:extLst>
                </p14:cNvPr>
                <p14:cNvContentPartPr/>
                <p14:nvPr/>
              </p14:nvContentPartPr>
              <p14:xfrm>
                <a:off x="3096812" y="2319603"/>
                <a:ext cx="125280" cy="227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8F37C5-9659-357F-27CE-A97EA5DD52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7812" y="2310963"/>
                  <a:ext cx="142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3F35EC-BC1A-B053-41A8-57820C2C5300}"/>
                    </a:ext>
                  </a:extLst>
                </p14:cNvPr>
                <p14:cNvContentPartPr/>
                <p14:nvPr/>
              </p14:nvContentPartPr>
              <p14:xfrm>
                <a:off x="3305972" y="2352363"/>
                <a:ext cx="126000" cy="17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3F35EC-BC1A-B053-41A8-57820C2C53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97332" y="2343723"/>
                  <a:ext cx="143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35CB27-0FB4-DC81-E56B-FD7D82403EB8}"/>
                    </a:ext>
                  </a:extLst>
                </p14:cNvPr>
                <p14:cNvContentPartPr/>
                <p14:nvPr/>
              </p14:nvContentPartPr>
              <p14:xfrm>
                <a:off x="3365732" y="2485563"/>
                <a:ext cx="86040" cy="1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35CB27-0FB4-DC81-E56B-FD7D82403E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56732" y="2476563"/>
                  <a:ext cx="103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68AD9F-32C1-C425-9A4D-887F4A3A92BF}"/>
                    </a:ext>
                  </a:extLst>
                </p14:cNvPr>
                <p14:cNvContentPartPr/>
                <p14:nvPr/>
              </p14:nvContentPartPr>
              <p14:xfrm>
                <a:off x="3510452" y="2365683"/>
                <a:ext cx="138600" cy="174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68AD9F-32C1-C425-9A4D-887F4A3A92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1812" y="2356683"/>
                  <a:ext cx="1562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165FDBF-0A26-11E4-DF99-CABB1AA689BF}"/>
                  </a:ext>
                </a:extLst>
              </p14:cNvPr>
              <p14:cNvContentPartPr/>
              <p14:nvPr/>
            </p14:nvContentPartPr>
            <p14:xfrm>
              <a:off x="1461332" y="2757723"/>
              <a:ext cx="2285640" cy="65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165FDBF-0A26-11E4-DF99-CABB1AA689B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52332" y="2749083"/>
                <a:ext cx="23032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C6903E7-77A2-D4AD-172D-86CFD93CE486}"/>
              </a:ext>
            </a:extLst>
          </p:cNvPr>
          <p:cNvGrpSpPr/>
          <p:nvPr/>
        </p:nvGrpSpPr>
        <p:grpSpPr>
          <a:xfrm>
            <a:off x="1541252" y="2966523"/>
            <a:ext cx="2188440" cy="1036800"/>
            <a:chOff x="1541252" y="2966523"/>
            <a:chExt cx="218844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E68A2F-3CEA-5E34-FE05-701F0A874B45}"/>
                    </a:ext>
                  </a:extLst>
                </p14:cNvPr>
                <p14:cNvContentPartPr/>
                <p14:nvPr/>
              </p14:nvContentPartPr>
              <p14:xfrm>
                <a:off x="2079452" y="2966523"/>
                <a:ext cx="141120" cy="28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E68A2F-3CEA-5E34-FE05-701F0A874B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0452" y="2957883"/>
                  <a:ext cx="15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FA891E-E2A9-7E00-1242-AC609A33B637}"/>
                    </a:ext>
                  </a:extLst>
                </p14:cNvPr>
                <p14:cNvContentPartPr/>
                <p14:nvPr/>
              </p14:nvContentPartPr>
              <p14:xfrm>
                <a:off x="2344052" y="3029523"/>
                <a:ext cx="145800" cy="23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FA891E-E2A9-7E00-1242-AC609A33B6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35412" y="3020883"/>
                  <a:ext cx="163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E648ED-2E95-39D9-8886-2FD650C4DDBA}"/>
                    </a:ext>
                  </a:extLst>
                </p14:cNvPr>
                <p14:cNvContentPartPr/>
                <p14:nvPr/>
              </p14:nvContentPartPr>
              <p14:xfrm>
                <a:off x="2373932" y="3147963"/>
                <a:ext cx="132840" cy="2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E648ED-2E95-39D9-8886-2FD650C4DD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64932" y="3138963"/>
                  <a:ext cx="15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A7D9DE-82CD-F977-4434-2510501A9F84}"/>
                    </a:ext>
                  </a:extLst>
                </p14:cNvPr>
                <p14:cNvContentPartPr/>
                <p14:nvPr/>
              </p14:nvContentPartPr>
              <p14:xfrm>
                <a:off x="2372132" y="3041763"/>
                <a:ext cx="203040" cy="1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A7D9DE-82CD-F977-4434-2510501A9F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63132" y="3032763"/>
                  <a:ext cx="22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60EDF0-6DF8-202E-9415-7458256B607E}"/>
                    </a:ext>
                  </a:extLst>
                </p14:cNvPr>
                <p14:cNvContentPartPr/>
                <p14:nvPr/>
              </p14:nvContentPartPr>
              <p14:xfrm>
                <a:off x="1980812" y="3397083"/>
                <a:ext cx="546840" cy="3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60EDF0-6DF8-202E-9415-7458256B60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72172" y="3388083"/>
                  <a:ext cx="56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8B80EF-EBF7-1BDE-65A3-67EEA42D915D}"/>
                    </a:ext>
                  </a:extLst>
                </p14:cNvPr>
                <p14:cNvContentPartPr/>
                <p14:nvPr/>
              </p14:nvContentPartPr>
              <p14:xfrm>
                <a:off x="2023292" y="3479163"/>
                <a:ext cx="193320" cy="33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8B80EF-EBF7-1BDE-65A3-67EEA42D91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14292" y="3470523"/>
                  <a:ext cx="210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DBA0B5-AC7E-0B7F-0FCF-952EC1531BDF}"/>
                    </a:ext>
                  </a:extLst>
                </p14:cNvPr>
                <p14:cNvContentPartPr/>
                <p14:nvPr/>
              </p14:nvContentPartPr>
              <p14:xfrm>
                <a:off x="2322812" y="3580323"/>
                <a:ext cx="114120" cy="19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DBA0B5-AC7E-0B7F-0FCF-952EC1531B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3812" y="3571683"/>
                  <a:ext cx="131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E99302-2A2E-E10C-18A3-AE173B134368}"/>
                    </a:ext>
                  </a:extLst>
                </p14:cNvPr>
                <p14:cNvContentPartPr/>
                <p14:nvPr/>
              </p14:nvContentPartPr>
              <p14:xfrm>
                <a:off x="2228492" y="3578883"/>
                <a:ext cx="348840" cy="24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E99302-2A2E-E10C-18A3-AE173B1343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19492" y="3569883"/>
                  <a:ext cx="366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BDE768-F8A4-FF7B-362F-82A5189EC234}"/>
                    </a:ext>
                  </a:extLst>
                </p14:cNvPr>
                <p14:cNvContentPartPr/>
                <p14:nvPr/>
              </p14:nvContentPartPr>
              <p14:xfrm>
                <a:off x="1541252" y="3002883"/>
                <a:ext cx="479520" cy="83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BDE768-F8A4-FF7B-362F-82A5189EC2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32252" y="2994243"/>
                  <a:ext cx="49716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CCF6E0-782F-C43C-5FCF-1FCC5C8FA02F}"/>
                    </a:ext>
                  </a:extLst>
                </p14:cNvPr>
                <p14:cNvContentPartPr/>
                <p14:nvPr/>
              </p14:nvContentPartPr>
              <p14:xfrm>
                <a:off x="2725292" y="3007203"/>
                <a:ext cx="390960" cy="82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CCF6E0-782F-C43C-5FCF-1FCC5C8FA0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6652" y="2998563"/>
                  <a:ext cx="40860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85B404-704D-878A-11C7-F64828C5D0BC}"/>
                    </a:ext>
                  </a:extLst>
                </p14:cNvPr>
                <p14:cNvContentPartPr/>
                <p14:nvPr/>
              </p14:nvContentPartPr>
              <p14:xfrm>
                <a:off x="3183932" y="3740163"/>
                <a:ext cx="13320" cy="13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85B404-704D-878A-11C7-F64828C5D0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75292" y="3731163"/>
                  <a:ext cx="30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102E71-6052-F755-E6FA-15640BCC0D63}"/>
                    </a:ext>
                  </a:extLst>
                </p14:cNvPr>
                <p14:cNvContentPartPr/>
                <p14:nvPr/>
              </p14:nvContentPartPr>
              <p14:xfrm>
                <a:off x="3316052" y="3800643"/>
                <a:ext cx="102600" cy="79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102E71-6052-F755-E6FA-15640BCC0D6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07412" y="3792003"/>
                  <a:ext cx="120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B37DCB-6C68-7115-2250-00205952C200}"/>
                    </a:ext>
                  </a:extLst>
                </p14:cNvPr>
                <p14:cNvContentPartPr/>
                <p14:nvPr/>
              </p14:nvContentPartPr>
              <p14:xfrm>
                <a:off x="3513332" y="3757803"/>
                <a:ext cx="171000" cy="141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B37DCB-6C68-7115-2250-00205952C2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04692" y="3748803"/>
                  <a:ext cx="188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4CA9F0-3072-0968-A7F5-531A55B498AE}"/>
                    </a:ext>
                  </a:extLst>
                </p14:cNvPr>
                <p14:cNvContentPartPr/>
                <p14:nvPr/>
              </p14:nvContentPartPr>
              <p14:xfrm>
                <a:off x="3722132" y="3914403"/>
                <a:ext cx="7560" cy="8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4CA9F0-3072-0968-A7F5-531A55B498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3132" y="3905403"/>
                  <a:ext cx="252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6667C6-0A1E-6797-31F3-987E65782866}"/>
              </a:ext>
            </a:extLst>
          </p:cNvPr>
          <p:cNvGrpSpPr/>
          <p:nvPr/>
        </p:nvGrpSpPr>
        <p:grpSpPr>
          <a:xfrm>
            <a:off x="4245572" y="2619843"/>
            <a:ext cx="319680" cy="145800"/>
            <a:chOff x="4245572" y="2619843"/>
            <a:chExt cx="31968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CA0CE6-96B4-28A2-169B-D597A790D888}"/>
                    </a:ext>
                  </a:extLst>
                </p14:cNvPr>
                <p14:cNvContentPartPr/>
                <p14:nvPr/>
              </p14:nvContentPartPr>
              <p14:xfrm>
                <a:off x="4245572" y="2619843"/>
                <a:ext cx="319680" cy="77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CA0CE6-96B4-28A2-169B-D597A790D8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36572" y="2611203"/>
                  <a:ext cx="337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6489A6D-EB4A-E277-1B5C-EE92534948E5}"/>
                    </a:ext>
                  </a:extLst>
                </p14:cNvPr>
                <p14:cNvContentPartPr/>
                <p14:nvPr/>
              </p14:nvContentPartPr>
              <p14:xfrm>
                <a:off x="4288412" y="2750523"/>
                <a:ext cx="24696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6489A6D-EB4A-E277-1B5C-EE92534948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79772" y="2741883"/>
                  <a:ext cx="2646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FD78A5-5837-F9F1-818F-FD5701630851}"/>
              </a:ext>
            </a:extLst>
          </p:cNvPr>
          <p:cNvGrpSpPr/>
          <p:nvPr/>
        </p:nvGrpSpPr>
        <p:grpSpPr>
          <a:xfrm>
            <a:off x="5227652" y="2031603"/>
            <a:ext cx="2745360" cy="539640"/>
            <a:chOff x="5227652" y="2031603"/>
            <a:chExt cx="274536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B55561-1423-68AC-0F6D-3485B9607587}"/>
                    </a:ext>
                  </a:extLst>
                </p14:cNvPr>
                <p14:cNvContentPartPr/>
                <p14:nvPr/>
              </p14:nvContentPartPr>
              <p14:xfrm>
                <a:off x="5227652" y="2083443"/>
                <a:ext cx="379800" cy="39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B55561-1423-68AC-0F6D-3485B96075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19012" y="2074803"/>
                  <a:ext cx="397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565E3E-CF83-9B48-C590-4C680ECD7181}"/>
                    </a:ext>
                  </a:extLst>
                </p14:cNvPr>
                <p14:cNvContentPartPr/>
                <p14:nvPr/>
              </p14:nvContentPartPr>
              <p14:xfrm>
                <a:off x="5285252" y="2285043"/>
                <a:ext cx="229680" cy="2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565E3E-CF83-9B48-C590-4C680ECD71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6612" y="2276403"/>
                  <a:ext cx="247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499C84-5176-8754-FE6F-82763E4F9E99}"/>
                    </a:ext>
                  </a:extLst>
                </p14:cNvPr>
                <p14:cNvContentPartPr/>
                <p14:nvPr/>
              </p14:nvContentPartPr>
              <p14:xfrm>
                <a:off x="5856932" y="2188203"/>
                <a:ext cx="142200" cy="15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499C84-5176-8754-FE6F-82763E4F9E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48292" y="2179203"/>
                  <a:ext cx="159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70DFDE-7A06-5CAA-8676-B01AFACE48C1}"/>
                    </a:ext>
                  </a:extLst>
                </p14:cNvPr>
                <p14:cNvContentPartPr/>
                <p14:nvPr/>
              </p14:nvContentPartPr>
              <p14:xfrm>
                <a:off x="5824532" y="2243643"/>
                <a:ext cx="180360" cy="68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70DFDE-7A06-5CAA-8676-B01AFACE48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15892" y="2234643"/>
                  <a:ext cx="19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624465-9DAC-68E2-C3CB-8841C9D49086}"/>
                    </a:ext>
                  </a:extLst>
                </p14:cNvPr>
                <p14:cNvContentPartPr/>
                <p14:nvPr/>
              </p14:nvContentPartPr>
              <p14:xfrm>
                <a:off x="5851892" y="2203323"/>
                <a:ext cx="252360" cy="19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624465-9DAC-68E2-C3CB-8841C9D490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43252" y="2194683"/>
                  <a:ext cx="270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869202-7F18-F3E3-181E-7AC929842FB7}"/>
                    </a:ext>
                  </a:extLst>
                </p14:cNvPr>
                <p14:cNvContentPartPr/>
                <p14:nvPr/>
              </p14:nvContentPartPr>
              <p14:xfrm>
                <a:off x="6357332" y="2055003"/>
                <a:ext cx="281160" cy="441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869202-7F18-F3E3-181E-7AC929842F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48332" y="2046363"/>
                  <a:ext cx="2988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A6750AA-F76D-3DAA-E2EB-29070C171424}"/>
                    </a:ext>
                  </a:extLst>
                </p14:cNvPr>
                <p14:cNvContentPartPr/>
                <p14:nvPr/>
              </p14:nvContentPartPr>
              <p14:xfrm>
                <a:off x="6415652" y="2257683"/>
                <a:ext cx="192240" cy="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A6750AA-F76D-3DAA-E2EB-29070C1714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6652" y="2249043"/>
                  <a:ext cx="209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139B46-9C1E-495A-1144-E47D37CA12EB}"/>
                    </a:ext>
                  </a:extLst>
                </p14:cNvPr>
                <p14:cNvContentPartPr/>
                <p14:nvPr/>
              </p14:nvContentPartPr>
              <p14:xfrm>
                <a:off x="6368852" y="2064003"/>
                <a:ext cx="302400" cy="5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139B46-9C1E-495A-1144-E47D37CA12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59852" y="2055003"/>
                  <a:ext cx="320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C8BB3D-9DCA-1844-0D2B-0FE25EE95DA1}"/>
                    </a:ext>
                  </a:extLst>
                </p14:cNvPr>
                <p14:cNvContentPartPr/>
                <p14:nvPr/>
              </p14:nvContentPartPr>
              <p14:xfrm>
                <a:off x="6780332" y="2038803"/>
                <a:ext cx="144360" cy="45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C8BB3D-9DCA-1844-0D2B-0FE25EE95D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71332" y="2029803"/>
                  <a:ext cx="1620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A7C96E-592C-5B74-57A1-9715AABAA623}"/>
                    </a:ext>
                  </a:extLst>
                </p14:cNvPr>
                <p14:cNvContentPartPr/>
                <p14:nvPr/>
              </p14:nvContentPartPr>
              <p14:xfrm>
                <a:off x="6934412" y="2079483"/>
                <a:ext cx="264600" cy="38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A7C96E-592C-5B74-57A1-9715AABAA6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25772" y="2070843"/>
                  <a:ext cx="282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9C64BD-466B-9ECA-6156-02B943B60EBB}"/>
                    </a:ext>
                  </a:extLst>
                </p14:cNvPr>
                <p14:cNvContentPartPr/>
                <p14:nvPr/>
              </p14:nvContentPartPr>
              <p14:xfrm>
                <a:off x="7340852" y="2285763"/>
                <a:ext cx="85680" cy="160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9C64BD-466B-9ECA-6156-02B943B60E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32212" y="2277123"/>
                  <a:ext cx="10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84C4F4-1AF0-39D5-46D8-51932A5E15C2}"/>
                    </a:ext>
                  </a:extLst>
                </p14:cNvPr>
                <p14:cNvContentPartPr/>
                <p14:nvPr/>
              </p14:nvContentPartPr>
              <p14:xfrm>
                <a:off x="7534172" y="2134923"/>
                <a:ext cx="242640" cy="34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84C4F4-1AF0-39D5-46D8-51932A5E15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25532" y="2126283"/>
                  <a:ext cx="260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46CEE6-2DBA-D140-BF1B-AE6141504C4C}"/>
                    </a:ext>
                  </a:extLst>
                </p14:cNvPr>
                <p14:cNvContentPartPr/>
                <p14:nvPr/>
              </p14:nvContentPartPr>
              <p14:xfrm>
                <a:off x="7805612" y="2031603"/>
                <a:ext cx="167400" cy="539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46CEE6-2DBA-D140-BF1B-AE6141504C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96972" y="2022963"/>
                  <a:ext cx="18504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F6F6C45-5559-7E47-E21E-754F6825BD60}"/>
                  </a:ext>
                </a:extLst>
              </p14:cNvPr>
              <p14:cNvContentPartPr/>
              <p14:nvPr/>
            </p14:nvContentPartPr>
            <p14:xfrm>
              <a:off x="5004092" y="2773203"/>
              <a:ext cx="3037680" cy="27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F6F6C45-5559-7E47-E21E-754F6825BD6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995452" y="2764563"/>
                <a:ext cx="30553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F2C333D-A6E3-015F-8833-4F2BE55B40CA}"/>
              </a:ext>
            </a:extLst>
          </p:cNvPr>
          <p:cNvGrpSpPr/>
          <p:nvPr/>
        </p:nvGrpSpPr>
        <p:grpSpPr>
          <a:xfrm>
            <a:off x="5893292" y="2937723"/>
            <a:ext cx="878040" cy="317520"/>
            <a:chOff x="5893292" y="2937723"/>
            <a:chExt cx="8780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025DEC-D0CD-E870-22A4-CB103F1B120C}"/>
                    </a:ext>
                  </a:extLst>
                </p14:cNvPr>
                <p14:cNvContentPartPr/>
                <p14:nvPr/>
              </p14:nvContentPartPr>
              <p14:xfrm>
                <a:off x="5902292" y="2937723"/>
                <a:ext cx="292320" cy="11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025DEC-D0CD-E870-22A4-CB103F1B12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3292" y="2929083"/>
                  <a:ext cx="30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5BE1BD-EECA-8B19-CD7C-60E9B3783AE1}"/>
                    </a:ext>
                  </a:extLst>
                </p14:cNvPr>
                <p14:cNvContentPartPr/>
                <p14:nvPr/>
              </p14:nvContentPartPr>
              <p14:xfrm>
                <a:off x="5893292" y="3057963"/>
                <a:ext cx="190080" cy="19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5BE1BD-EECA-8B19-CD7C-60E9B3783A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84292" y="3049323"/>
                  <a:ext cx="207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A3D8A7-F5FC-8F23-7C26-ED76836416B6}"/>
                    </a:ext>
                  </a:extLst>
                </p14:cNvPr>
                <p14:cNvContentPartPr/>
                <p14:nvPr/>
              </p14:nvContentPartPr>
              <p14:xfrm>
                <a:off x="6247532" y="3026283"/>
                <a:ext cx="180720" cy="22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A3D8A7-F5FC-8F23-7C26-ED76836416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38532" y="3017283"/>
                  <a:ext cx="19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74F3B5-9B24-522D-7994-C48AED450219}"/>
                    </a:ext>
                  </a:extLst>
                </p14:cNvPr>
                <p14:cNvContentPartPr/>
                <p14:nvPr/>
              </p14:nvContentPartPr>
              <p14:xfrm>
                <a:off x="6571892" y="3030963"/>
                <a:ext cx="199440" cy="21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74F3B5-9B24-522D-7994-C48AED4502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63252" y="3022323"/>
                  <a:ext cx="2170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D0F4A42-933B-BD22-C3E0-6BD9D382B661}"/>
              </a:ext>
            </a:extLst>
          </p:cNvPr>
          <p:cNvGrpSpPr/>
          <p:nvPr/>
        </p:nvGrpSpPr>
        <p:grpSpPr>
          <a:xfrm>
            <a:off x="6967892" y="3907203"/>
            <a:ext cx="816480" cy="426600"/>
            <a:chOff x="6967892" y="3907203"/>
            <a:chExt cx="8164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F5D269-6F69-9E40-9ADA-D7A6BB5C98C6}"/>
                    </a:ext>
                  </a:extLst>
                </p14:cNvPr>
                <p14:cNvContentPartPr/>
                <p14:nvPr/>
              </p14:nvContentPartPr>
              <p14:xfrm>
                <a:off x="7030892" y="4045803"/>
                <a:ext cx="122400" cy="28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F5D269-6F69-9E40-9ADA-D7A6BB5C98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21892" y="4037163"/>
                  <a:ext cx="140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D733DE-EC44-13D0-B436-32CEECAFBFA9}"/>
                    </a:ext>
                  </a:extLst>
                </p14:cNvPr>
                <p14:cNvContentPartPr/>
                <p14:nvPr/>
              </p14:nvContentPartPr>
              <p14:xfrm>
                <a:off x="6967892" y="4045803"/>
                <a:ext cx="30024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D733DE-EC44-13D0-B436-32CEECAFBF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59252" y="4036803"/>
                  <a:ext cx="317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B12C05-B738-0C4E-DE3D-6B59181206A6}"/>
                    </a:ext>
                  </a:extLst>
                </p14:cNvPr>
                <p14:cNvContentPartPr/>
                <p14:nvPr/>
              </p14:nvContentPartPr>
              <p14:xfrm>
                <a:off x="7194332" y="3907203"/>
                <a:ext cx="590040" cy="423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B12C05-B738-0C4E-DE3D-6B59181206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85332" y="3898203"/>
                  <a:ext cx="607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AF80AA-FCFF-F99B-38F0-BD57240C5E4B}"/>
                    </a:ext>
                  </a:extLst>
                </p14:cNvPr>
                <p14:cNvContentPartPr/>
                <p14:nvPr/>
              </p14:nvContentPartPr>
              <p14:xfrm>
                <a:off x="7251212" y="4056963"/>
                <a:ext cx="238320" cy="2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AF80AA-FCFF-F99B-38F0-BD57240C5E4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2212" y="4048323"/>
                  <a:ext cx="2559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351D279-F1BE-3601-1E73-CBE4FA64E6D8}"/>
              </a:ext>
            </a:extLst>
          </p:cNvPr>
          <p:cNvGrpSpPr/>
          <p:nvPr/>
        </p:nvGrpSpPr>
        <p:grpSpPr>
          <a:xfrm>
            <a:off x="8027012" y="4010163"/>
            <a:ext cx="1671480" cy="437400"/>
            <a:chOff x="8027012" y="4010163"/>
            <a:chExt cx="16714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38B4E2-1CF1-59C5-B949-13EFD00B94D8}"/>
                    </a:ext>
                  </a:extLst>
                </p14:cNvPr>
                <p14:cNvContentPartPr/>
                <p14:nvPr/>
              </p14:nvContentPartPr>
              <p14:xfrm>
                <a:off x="8027012" y="4010163"/>
                <a:ext cx="1072800" cy="437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38B4E2-1CF1-59C5-B949-13EFD00B94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18372" y="4001523"/>
                  <a:ext cx="10904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7C3D28-7753-DC1D-8055-5EF3F6ACD486}"/>
                    </a:ext>
                  </a:extLst>
                </p14:cNvPr>
                <p14:cNvContentPartPr/>
                <p14:nvPr/>
              </p14:nvContentPartPr>
              <p14:xfrm>
                <a:off x="9011612" y="4126803"/>
                <a:ext cx="169200" cy="9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7C3D28-7753-DC1D-8055-5EF3F6ACD4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02972" y="4118163"/>
                  <a:ext cx="186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5A830A-4866-1791-CD69-43A34DF16376}"/>
                    </a:ext>
                  </a:extLst>
                </p14:cNvPr>
                <p14:cNvContentPartPr/>
                <p14:nvPr/>
              </p14:nvContentPartPr>
              <p14:xfrm>
                <a:off x="8576732" y="4021683"/>
                <a:ext cx="51480" cy="1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5A830A-4866-1791-CD69-43A34DF163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67732" y="4012683"/>
                  <a:ext cx="6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9AC98D-4EF5-4559-0702-F4500D5F3096}"/>
                    </a:ext>
                  </a:extLst>
                </p14:cNvPr>
                <p14:cNvContentPartPr/>
                <p14:nvPr/>
              </p14:nvContentPartPr>
              <p14:xfrm>
                <a:off x="9386732" y="4033203"/>
                <a:ext cx="311760" cy="40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9AC98D-4EF5-4559-0702-F4500D5F30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77732" y="4024563"/>
                  <a:ext cx="32940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B82EDC-EDAA-1A77-6A11-E508CB217209}"/>
              </a:ext>
            </a:extLst>
          </p:cNvPr>
          <p:cNvGrpSpPr/>
          <p:nvPr/>
        </p:nvGrpSpPr>
        <p:grpSpPr>
          <a:xfrm>
            <a:off x="9923492" y="3966243"/>
            <a:ext cx="1785960" cy="576360"/>
            <a:chOff x="9923492" y="3966243"/>
            <a:chExt cx="17859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EFB8E9-A19B-703B-4A64-548141BA4875}"/>
                    </a:ext>
                  </a:extLst>
                </p14:cNvPr>
                <p14:cNvContentPartPr/>
                <p14:nvPr/>
              </p14:nvContentPartPr>
              <p14:xfrm>
                <a:off x="9923492" y="3966243"/>
                <a:ext cx="1785960" cy="57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EFB8E9-A19B-703B-4A64-548141BA48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14492" y="3957603"/>
                  <a:ext cx="18036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93ED8E-B0BE-3197-AA42-0B22F487F8EB}"/>
                    </a:ext>
                  </a:extLst>
                </p14:cNvPr>
                <p14:cNvContentPartPr/>
                <p14:nvPr/>
              </p14:nvContentPartPr>
              <p14:xfrm>
                <a:off x="10088012" y="4088643"/>
                <a:ext cx="386280" cy="3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93ED8E-B0BE-3197-AA42-0B22F487F8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79372" y="4079643"/>
                  <a:ext cx="4039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7CE970-3BAF-96FD-2838-DF6D1F6EECB4}"/>
              </a:ext>
            </a:extLst>
          </p:cNvPr>
          <p:cNvGrpSpPr/>
          <p:nvPr/>
        </p:nvGrpSpPr>
        <p:grpSpPr>
          <a:xfrm>
            <a:off x="6808412" y="4523883"/>
            <a:ext cx="390600" cy="323280"/>
            <a:chOff x="6808412" y="4523883"/>
            <a:chExt cx="3906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BE4A23-296B-B7D4-1149-AD6E3E3E5E1B}"/>
                    </a:ext>
                  </a:extLst>
                </p14:cNvPr>
                <p14:cNvContentPartPr/>
                <p14:nvPr/>
              </p14:nvContentPartPr>
              <p14:xfrm>
                <a:off x="6808412" y="4636563"/>
                <a:ext cx="390600" cy="21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BE4A23-296B-B7D4-1149-AD6E3E3E5E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9772" y="4627563"/>
                  <a:ext cx="408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CC3723-2B11-B58D-3431-6F4BAFE98D58}"/>
                    </a:ext>
                  </a:extLst>
                </p14:cNvPr>
                <p14:cNvContentPartPr/>
                <p14:nvPr/>
              </p14:nvContentPartPr>
              <p14:xfrm>
                <a:off x="6924332" y="4523883"/>
                <a:ext cx="54720" cy="2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CC3723-2B11-B58D-3431-6F4BAFE98D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15332" y="4514883"/>
                  <a:ext cx="723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83B5EB7-2CF3-994D-263A-08B75429FC66}"/>
              </a:ext>
            </a:extLst>
          </p:cNvPr>
          <p:cNvGrpSpPr/>
          <p:nvPr/>
        </p:nvGrpSpPr>
        <p:grpSpPr>
          <a:xfrm>
            <a:off x="7546412" y="4596603"/>
            <a:ext cx="3639960" cy="462960"/>
            <a:chOff x="7546412" y="4596603"/>
            <a:chExt cx="36399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A78BF84-4D03-63C6-D425-C4AE1CE43955}"/>
                    </a:ext>
                  </a:extLst>
                </p14:cNvPr>
                <p14:cNvContentPartPr/>
                <p14:nvPr/>
              </p14:nvContentPartPr>
              <p14:xfrm>
                <a:off x="7546412" y="4671123"/>
                <a:ext cx="196560" cy="6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A78BF84-4D03-63C6-D425-C4AE1CE439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37772" y="4662123"/>
                  <a:ext cx="214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611DA2-64DB-E919-FDDA-23ED0239D494}"/>
                    </a:ext>
                  </a:extLst>
                </p14:cNvPr>
                <p14:cNvContentPartPr/>
                <p14:nvPr/>
              </p14:nvContentPartPr>
              <p14:xfrm>
                <a:off x="7562612" y="4788843"/>
                <a:ext cx="252000" cy="3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611DA2-64DB-E919-FDDA-23ED0239D4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3612" y="4780203"/>
                  <a:ext cx="26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4EEF04-43B1-1DDF-9414-0BC9E3ED02B0}"/>
                    </a:ext>
                  </a:extLst>
                </p14:cNvPr>
                <p14:cNvContentPartPr/>
                <p14:nvPr/>
              </p14:nvContentPartPr>
              <p14:xfrm>
                <a:off x="8096132" y="4596603"/>
                <a:ext cx="197280" cy="153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4EEF04-43B1-1DDF-9414-0BC9E3ED02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7132" y="4587963"/>
                  <a:ext cx="214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3E11ED-08D9-772E-0F65-3D9D26CF7131}"/>
                    </a:ext>
                  </a:extLst>
                </p14:cNvPr>
                <p14:cNvContentPartPr/>
                <p14:nvPr/>
              </p14:nvContentPartPr>
              <p14:xfrm>
                <a:off x="8039612" y="4724763"/>
                <a:ext cx="185400" cy="153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3E11ED-08D9-772E-0F65-3D9D26CF713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30972" y="4715763"/>
                  <a:ext cx="203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3698F2-168D-55E9-FA76-B32F10454594}"/>
                    </a:ext>
                  </a:extLst>
                </p14:cNvPr>
                <p14:cNvContentPartPr/>
                <p14:nvPr/>
              </p14:nvContentPartPr>
              <p14:xfrm>
                <a:off x="8383772" y="4597683"/>
                <a:ext cx="168480" cy="264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3698F2-168D-55E9-FA76-B32F1045459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75132" y="4589043"/>
                  <a:ext cx="186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0D7966-C808-FCA2-0480-344AE23EEB3B}"/>
                    </a:ext>
                  </a:extLst>
                </p14:cNvPr>
                <p14:cNvContentPartPr/>
                <p14:nvPr/>
              </p14:nvContentPartPr>
              <p14:xfrm>
                <a:off x="8618852" y="4722603"/>
                <a:ext cx="299520" cy="14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0D7966-C808-FCA2-0480-344AE23EEB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09852" y="4713603"/>
                  <a:ext cx="31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0852BF-5579-0414-1607-8F035AD5F9AB}"/>
                    </a:ext>
                  </a:extLst>
                </p14:cNvPr>
                <p14:cNvContentPartPr/>
                <p14:nvPr/>
              </p14:nvContentPartPr>
              <p14:xfrm>
                <a:off x="9245612" y="4624323"/>
                <a:ext cx="311040" cy="435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0852BF-5579-0414-1607-8F035AD5F9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36972" y="4615323"/>
                  <a:ext cx="3286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6BC70E-3C69-88BB-868C-376CFCEF49AF}"/>
                    </a:ext>
                  </a:extLst>
                </p14:cNvPr>
                <p14:cNvContentPartPr/>
                <p14:nvPr/>
              </p14:nvContentPartPr>
              <p14:xfrm>
                <a:off x="9792812" y="4636923"/>
                <a:ext cx="253080" cy="25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6BC70E-3C69-88BB-868C-376CFCEF49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84172" y="4627923"/>
                  <a:ext cx="27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EF3187-ABBE-25B5-8C77-9117702F4F88}"/>
                    </a:ext>
                  </a:extLst>
                </p14:cNvPr>
                <p14:cNvContentPartPr/>
                <p14:nvPr/>
              </p14:nvContentPartPr>
              <p14:xfrm>
                <a:off x="10161812" y="4639803"/>
                <a:ext cx="55440" cy="241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EF3187-ABBE-25B5-8C77-9117702F4F8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53172" y="4630803"/>
                  <a:ext cx="73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0BE714-AD4E-1598-AECC-DB271F850D9C}"/>
                    </a:ext>
                  </a:extLst>
                </p14:cNvPr>
                <p14:cNvContentPartPr/>
                <p14:nvPr/>
              </p14:nvContentPartPr>
              <p14:xfrm>
                <a:off x="10089812" y="4652403"/>
                <a:ext cx="239040" cy="50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0BE714-AD4E-1598-AECC-DB271F850D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1172" y="4643403"/>
                  <a:ext cx="256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842C2B-8177-3096-F58B-298E7B6164E6}"/>
                    </a:ext>
                  </a:extLst>
                </p14:cNvPr>
                <p14:cNvContentPartPr/>
                <p14:nvPr/>
              </p14:nvContentPartPr>
              <p14:xfrm>
                <a:off x="10344692" y="4641243"/>
                <a:ext cx="28800" cy="37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842C2B-8177-3096-F58B-298E7B6164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5692" y="4632603"/>
                  <a:ext cx="464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7BFB27-F06E-B256-9267-C20AC6280EB5}"/>
                    </a:ext>
                  </a:extLst>
                </p14:cNvPr>
                <p14:cNvContentPartPr/>
                <p14:nvPr/>
              </p14:nvContentPartPr>
              <p14:xfrm>
                <a:off x="10318052" y="4649163"/>
                <a:ext cx="131400" cy="180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7BFB27-F06E-B256-9267-C20AC6280E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09412" y="4640523"/>
                  <a:ext cx="149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81DEC2-3761-068D-E093-F1E01E1E01C6}"/>
                    </a:ext>
                  </a:extLst>
                </p14:cNvPr>
                <p14:cNvContentPartPr/>
                <p14:nvPr/>
              </p14:nvContentPartPr>
              <p14:xfrm>
                <a:off x="10679132" y="4785963"/>
                <a:ext cx="507240" cy="118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81DEC2-3761-068D-E093-F1E01E1E01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70132" y="4777323"/>
                  <a:ext cx="524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6F70594-9891-D3E6-680B-DE6A51499969}"/>
                    </a:ext>
                  </a:extLst>
                </p14:cNvPr>
                <p14:cNvContentPartPr/>
                <p14:nvPr/>
              </p14:nvContentPartPr>
              <p14:xfrm>
                <a:off x="10878212" y="4650963"/>
                <a:ext cx="16560" cy="31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6F70594-9891-D3E6-680B-DE6A514999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69212" y="4642323"/>
                  <a:ext cx="342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927F7D8-1D99-EC72-389C-35CA715F2AA9}"/>
                  </a:ext>
                </a:extLst>
              </p14:cNvPr>
              <p14:cNvContentPartPr/>
              <p14:nvPr/>
            </p14:nvContentPartPr>
            <p14:xfrm>
              <a:off x="11184212" y="4959843"/>
              <a:ext cx="156240" cy="149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927F7D8-1D99-EC72-389C-35CA715F2AA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175572" y="4951203"/>
                <a:ext cx="1738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A1F94CE-62AE-E40F-F5E7-7C4A93AEB5CD}"/>
              </a:ext>
            </a:extLst>
          </p:cNvPr>
          <p:cNvGrpSpPr/>
          <p:nvPr/>
        </p:nvGrpSpPr>
        <p:grpSpPr>
          <a:xfrm>
            <a:off x="6916052" y="5223723"/>
            <a:ext cx="2158200" cy="433440"/>
            <a:chOff x="6916052" y="5223723"/>
            <a:chExt cx="215820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312DE7-E442-C578-D704-FC70F05F4956}"/>
                    </a:ext>
                  </a:extLst>
                </p14:cNvPr>
                <p14:cNvContentPartPr/>
                <p14:nvPr/>
              </p14:nvContentPartPr>
              <p14:xfrm>
                <a:off x="6916052" y="5299683"/>
                <a:ext cx="461520" cy="120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312DE7-E442-C578-D704-FC70F05F49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07412" y="5290683"/>
                  <a:ext cx="47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16A712-39C2-BDAA-85FD-E39F15F358AD}"/>
                    </a:ext>
                  </a:extLst>
                </p14:cNvPr>
                <p14:cNvContentPartPr/>
                <p14:nvPr/>
              </p14:nvContentPartPr>
              <p14:xfrm>
                <a:off x="7647932" y="5378523"/>
                <a:ext cx="207360" cy="9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16A712-39C2-BDAA-85FD-E39F15F358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8932" y="5369883"/>
                  <a:ext cx="22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744044-45A9-E670-6EFA-379C77245027}"/>
                    </a:ext>
                  </a:extLst>
                </p14:cNvPr>
                <p14:cNvContentPartPr/>
                <p14:nvPr/>
              </p14:nvContentPartPr>
              <p14:xfrm>
                <a:off x="7967972" y="5284203"/>
                <a:ext cx="214920" cy="299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744044-45A9-E670-6EFA-379C772450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8972" y="5275203"/>
                  <a:ext cx="232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40C4DE-B62C-BC9E-F3CE-BCE95875EB2A}"/>
                    </a:ext>
                  </a:extLst>
                </p14:cNvPr>
                <p14:cNvContentPartPr/>
                <p14:nvPr/>
              </p14:nvContentPartPr>
              <p14:xfrm>
                <a:off x="8247692" y="5347563"/>
                <a:ext cx="236880" cy="22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40C4DE-B62C-BC9E-F3CE-BCE95875EB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39052" y="5338923"/>
                  <a:ext cx="254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E6D345-2F04-3E25-BAEB-D80FFA09C58B}"/>
                    </a:ext>
                  </a:extLst>
                </p14:cNvPr>
                <p14:cNvContentPartPr/>
                <p14:nvPr/>
              </p14:nvContentPartPr>
              <p14:xfrm>
                <a:off x="8549372" y="5223723"/>
                <a:ext cx="321480" cy="340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E6D345-2F04-3E25-BAEB-D80FFA09C5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40732" y="5214723"/>
                  <a:ext cx="339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A71448-1090-5A35-38B5-BD88D65C79DC}"/>
                    </a:ext>
                  </a:extLst>
                </p14:cNvPr>
                <p14:cNvContentPartPr/>
                <p14:nvPr/>
              </p14:nvContentPartPr>
              <p14:xfrm>
                <a:off x="8901812" y="5420283"/>
                <a:ext cx="172440" cy="236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A71448-1090-5A35-38B5-BD88D65C79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92812" y="5411283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BDB3F01-8086-17AB-4C9D-090728C2C06C}"/>
                  </a:ext>
                </a:extLst>
              </p14:cNvPr>
              <p14:cNvContentPartPr/>
              <p14:nvPr/>
            </p14:nvContentPartPr>
            <p14:xfrm>
              <a:off x="9231212" y="5634483"/>
              <a:ext cx="19080" cy="12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BDB3F01-8086-17AB-4C9D-090728C2C06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222572" y="5625843"/>
                <a:ext cx="36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8598F12-05C8-5C07-2069-1C55FC8EDB9B}"/>
                  </a:ext>
                </a:extLst>
              </p14:cNvPr>
              <p14:cNvContentPartPr/>
              <p14:nvPr/>
            </p14:nvContentPartPr>
            <p14:xfrm>
              <a:off x="7130252" y="6041283"/>
              <a:ext cx="218880" cy="282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8598F12-05C8-5C07-2069-1C55FC8EDB9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21612" y="6032643"/>
                <a:ext cx="2365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EE2A89A-223E-E8D9-7342-3E63E6059E4B}"/>
                  </a:ext>
                </a:extLst>
              </p14:cNvPr>
              <p14:cNvContentPartPr/>
              <p14:nvPr/>
            </p14:nvContentPartPr>
            <p14:xfrm>
              <a:off x="7155452" y="6169803"/>
              <a:ext cx="209880" cy="45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EE2A89A-223E-E8D9-7342-3E63E6059E4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146812" y="6160803"/>
                <a:ext cx="227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549B816-9313-7655-AB8B-13FA4B0F1C2A}"/>
                  </a:ext>
                </a:extLst>
              </p14:cNvPr>
              <p14:cNvContentPartPr/>
              <p14:nvPr/>
            </p14:nvContentPartPr>
            <p14:xfrm>
              <a:off x="7166252" y="6044883"/>
              <a:ext cx="275760" cy="67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549B816-9313-7655-AB8B-13FA4B0F1C2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157612" y="6036243"/>
                <a:ext cx="293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CFC824F-788E-C9D7-3C12-F8DD43F75847}"/>
                  </a:ext>
                </a:extLst>
              </p14:cNvPr>
              <p14:cNvContentPartPr/>
              <p14:nvPr/>
            </p14:nvContentPartPr>
            <p14:xfrm>
              <a:off x="7459652" y="6321003"/>
              <a:ext cx="115200" cy="134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CFC824F-788E-C9D7-3C12-F8DD43F7584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450652" y="6312003"/>
                <a:ext cx="132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DB209D5-44BC-DC84-5AAA-CACDB840276D}"/>
                  </a:ext>
                </a:extLst>
              </p14:cNvPr>
              <p14:cNvContentPartPr/>
              <p14:nvPr/>
            </p14:nvContentPartPr>
            <p14:xfrm>
              <a:off x="7642172" y="6346923"/>
              <a:ext cx="100800" cy="189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DB209D5-44BC-DC84-5AAA-CACDB840276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633532" y="6338283"/>
                <a:ext cx="1184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593FF63-9220-D7BE-9518-01ADD9CD7822}"/>
                  </a:ext>
                </a:extLst>
              </p14:cNvPr>
              <p14:cNvContentPartPr/>
              <p14:nvPr/>
            </p14:nvContentPartPr>
            <p14:xfrm>
              <a:off x="7819292" y="6393003"/>
              <a:ext cx="133560" cy="75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593FF63-9220-D7BE-9518-01ADD9CD782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810652" y="6384003"/>
                <a:ext cx="151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5957279-3B9F-C5DB-D478-38C6000E4797}"/>
                  </a:ext>
                </a:extLst>
              </p14:cNvPr>
              <p14:cNvContentPartPr/>
              <p14:nvPr/>
            </p14:nvContentPartPr>
            <p14:xfrm>
              <a:off x="7980212" y="6394803"/>
              <a:ext cx="89640" cy="92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5957279-3B9F-C5DB-D478-38C6000E479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971572" y="6385803"/>
                <a:ext cx="107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634A480-C699-A690-1B5C-9012E8585077}"/>
                  </a:ext>
                </a:extLst>
              </p14:cNvPr>
              <p14:cNvContentPartPr/>
              <p14:nvPr/>
            </p14:nvContentPartPr>
            <p14:xfrm>
              <a:off x="8155892" y="6419643"/>
              <a:ext cx="127800" cy="118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634A480-C699-A690-1B5C-9012E858507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147252" y="6411003"/>
                <a:ext cx="145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A3DC0A8-6262-74F2-E8C9-9DB8676D095B}"/>
                  </a:ext>
                </a:extLst>
              </p14:cNvPr>
              <p14:cNvContentPartPr/>
              <p14:nvPr/>
            </p14:nvContentPartPr>
            <p14:xfrm>
              <a:off x="7458572" y="6635643"/>
              <a:ext cx="142560" cy="133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A3DC0A8-6262-74F2-E8C9-9DB8676D095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449932" y="6626643"/>
                <a:ext cx="160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C550C20-6CA2-105D-9134-B8D548CB86A9}"/>
                  </a:ext>
                </a:extLst>
              </p14:cNvPr>
              <p14:cNvContentPartPr/>
              <p14:nvPr/>
            </p14:nvContentPartPr>
            <p14:xfrm>
              <a:off x="7658372" y="6672003"/>
              <a:ext cx="116280" cy="95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C550C20-6CA2-105D-9134-B8D548CB86A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649372" y="6663003"/>
                <a:ext cx="133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EFC8C7C-BE44-FF07-1798-7FE3F8F3241C}"/>
                  </a:ext>
                </a:extLst>
              </p14:cNvPr>
              <p14:cNvContentPartPr/>
              <p14:nvPr/>
            </p14:nvContentPartPr>
            <p14:xfrm>
              <a:off x="7807052" y="6606843"/>
              <a:ext cx="147600" cy="172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EFC8C7C-BE44-FF07-1798-7FE3F8F3241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98412" y="6598203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D9548C0-7BB7-DE8F-9455-7050BFC6159C}"/>
                  </a:ext>
                </a:extLst>
              </p14:cNvPr>
              <p14:cNvContentPartPr/>
              <p14:nvPr/>
            </p14:nvContentPartPr>
            <p14:xfrm>
              <a:off x="8008652" y="6673083"/>
              <a:ext cx="80640" cy="83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D9548C0-7BB7-DE8F-9455-7050BFC6159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999652" y="6664443"/>
                <a:ext cx="982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C99DD55-1D94-7E29-48C8-4BEBEE21A513}"/>
                  </a:ext>
                </a:extLst>
              </p14:cNvPr>
              <p14:cNvContentPartPr/>
              <p14:nvPr/>
            </p14:nvContentPartPr>
            <p14:xfrm>
              <a:off x="8106932" y="6721683"/>
              <a:ext cx="126000" cy="1314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C99DD55-1D94-7E29-48C8-4BEBEE21A51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097932" y="6713043"/>
                <a:ext cx="143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66857FB-CA02-165F-D6F2-C135F4316D39}"/>
                  </a:ext>
                </a:extLst>
              </p14:cNvPr>
              <p14:cNvContentPartPr/>
              <p14:nvPr/>
            </p14:nvContentPartPr>
            <p14:xfrm>
              <a:off x="8300612" y="6527660"/>
              <a:ext cx="63000" cy="246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66857FB-CA02-165F-D6F2-C135F4316D3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291972" y="6519020"/>
                <a:ext cx="806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B467BBC-DC9E-C607-E648-A0A0E077859B}"/>
                  </a:ext>
                </a:extLst>
              </p14:cNvPr>
              <p14:cNvContentPartPr/>
              <p14:nvPr/>
            </p14:nvContentPartPr>
            <p14:xfrm>
              <a:off x="8248412" y="6701540"/>
              <a:ext cx="196200" cy="83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B467BBC-DC9E-C607-E648-A0A0E077859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39412" y="6692540"/>
                <a:ext cx="213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DA2B0DA-80AB-3FFB-A513-E595E8B28EFC}"/>
                  </a:ext>
                </a:extLst>
              </p14:cNvPr>
              <p14:cNvContentPartPr/>
              <p14:nvPr/>
            </p14:nvContentPartPr>
            <p14:xfrm>
              <a:off x="8471972" y="6681380"/>
              <a:ext cx="116640" cy="990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DA2B0DA-80AB-3FFB-A513-E595E8B28EF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463332" y="6672380"/>
                <a:ext cx="134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4771F8A-AD85-9A6D-60E8-0F1EB5AD464F}"/>
                  </a:ext>
                </a:extLst>
              </p14:cNvPr>
              <p14:cNvContentPartPr/>
              <p14:nvPr/>
            </p14:nvContentPartPr>
            <p14:xfrm>
              <a:off x="8727212" y="6712340"/>
              <a:ext cx="140040" cy="856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4771F8A-AD85-9A6D-60E8-0F1EB5AD464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718572" y="6703340"/>
                <a:ext cx="15768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E6B69DD-60D3-E8C3-F92C-CCE7E955D69E}"/>
              </a:ext>
            </a:extLst>
          </p:cNvPr>
          <p:cNvGrpSpPr/>
          <p:nvPr/>
        </p:nvGrpSpPr>
        <p:grpSpPr>
          <a:xfrm>
            <a:off x="8982452" y="5934740"/>
            <a:ext cx="2277720" cy="621720"/>
            <a:chOff x="8982452" y="5934740"/>
            <a:chExt cx="227772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337FD9-A5C3-54D5-D700-F1657C08C445}"/>
                    </a:ext>
                  </a:extLst>
                </p14:cNvPr>
                <p14:cNvContentPartPr/>
                <p14:nvPr/>
              </p14:nvContentPartPr>
              <p14:xfrm>
                <a:off x="9034292" y="6291860"/>
                <a:ext cx="282960" cy="6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337FD9-A5C3-54D5-D700-F1657C08C4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25292" y="6282860"/>
                  <a:ext cx="300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6D0855-83C8-5134-3775-89FF6F35CCA1}"/>
                    </a:ext>
                  </a:extLst>
                </p14:cNvPr>
                <p14:cNvContentPartPr/>
                <p14:nvPr/>
              </p14:nvContentPartPr>
              <p14:xfrm>
                <a:off x="8982452" y="6427940"/>
                <a:ext cx="226080" cy="5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6D0855-83C8-5134-3775-89FF6F35CC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73812" y="6418940"/>
                  <a:ext cx="24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2F7A76-CE21-5EA8-5C72-47D27B5626E8}"/>
                    </a:ext>
                  </a:extLst>
                </p14:cNvPr>
                <p14:cNvContentPartPr/>
                <p14:nvPr/>
              </p14:nvContentPartPr>
              <p14:xfrm>
                <a:off x="9404012" y="6175220"/>
                <a:ext cx="192960" cy="28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2F7A76-CE21-5EA8-5C72-47D27B5626E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95012" y="6166580"/>
                  <a:ext cx="210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0CE110-8AAF-6510-72F6-B317F4E7037D}"/>
                    </a:ext>
                  </a:extLst>
                </p14:cNvPr>
                <p14:cNvContentPartPr/>
                <p14:nvPr/>
              </p14:nvContentPartPr>
              <p14:xfrm>
                <a:off x="9489692" y="6345140"/>
                <a:ext cx="229680" cy="37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0CE110-8AAF-6510-72F6-B317F4E703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81052" y="6336500"/>
                  <a:ext cx="247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B7F6D92-E774-F209-1767-651A335E73A7}"/>
                    </a:ext>
                  </a:extLst>
                </p14:cNvPr>
                <p14:cNvContentPartPr/>
                <p14:nvPr/>
              </p14:nvContentPartPr>
              <p14:xfrm>
                <a:off x="9525692" y="6183860"/>
                <a:ext cx="290880" cy="1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B7F6D92-E774-F209-1767-651A335E73A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16692" y="6174860"/>
                  <a:ext cx="308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B230C-2C01-3CB0-641C-76B8BDE1E5A3}"/>
                    </a:ext>
                  </a:extLst>
                </p14:cNvPr>
                <p14:cNvContentPartPr/>
                <p14:nvPr/>
              </p14:nvContentPartPr>
              <p14:xfrm>
                <a:off x="9792452" y="6451700"/>
                <a:ext cx="86040" cy="10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B230C-2C01-3CB0-641C-76B8BDE1E5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83812" y="6443060"/>
                  <a:ext cx="103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0CC71F2-0164-8A7A-00E4-F23DC590AEAE}"/>
                    </a:ext>
                  </a:extLst>
                </p14:cNvPr>
                <p14:cNvContentPartPr/>
                <p14:nvPr/>
              </p14:nvContentPartPr>
              <p14:xfrm>
                <a:off x="10121132" y="6280340"/>
                <a:ext cx="306000" cy="19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0CC71F2-0164-8A7A-00E4-F23DC590AE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12492" y="6271340"/>
                  <a:ext cx="323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0271F8-57C3-B65A-1666-4DFBBCA3F275}"/>
                    </a:ext>
                  </a:extLst>
                </p14:cNvPr>
                <p14:cNvContentPartPr/>
                <p14:nvPr/>
              </p14:nvContentPartPr>
              <p14:xfrm>
                <a:off x="10433972" y="6095660"/>
                <a:ext cx="31284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0271F8-57C3-B65A-1666-4DFBBCA3F2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25332" y="6086660"/>
                  <a:ext cx="330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5259AB-FFBB-BBFF-607B-2E5AD550407F}"/>
                    </a:ext>
                  </a:extLst>
                </p14:cNvPr>
                <p14:cNvContentPartPr/>
                <p14:nvPr/>
              </p14:nvContentPartPr>
              <p14:xfrm>
                <a:off x="10838612" y="5934740"/>
                <a:ext cx="158400" cy="236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5259AB-FFBB-BBFF-607B-2E5AD55040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29972" y="5925740"/>
                  <a:ext cx="176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784AEB-03FC-64C5-0367-DC0151B33D20}"/>
                    </a:ext>
                  </a:extLst>
                </p14:cNvPr>
                <p14:cNvContentPartPr/>
                <p14:nvPr/>
              </p14:nvContentPartPr>
              <p14:xfrm>
                <a:off x="11111492" y="5977940"/>
                <a:ext cx="148680" cy="19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784AEB-03FC-64C5-0367-DC0151B33D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02492" y="5968940"/>
                  <a:ext cx="166320" cy="215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DF66E77E-7AAD-BC01-2D6B-A3484561F5F1}"/>
              </a:ext>
            </a:extLst>
      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339421" y="4243141"/>
            <a:ext cx="5586582" cy="23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7E162-9ED6-E31B-47A9-20FBA3663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" y="-12760"/>
            <a:ext cx="4445543" cy="68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A8AA6-159B-7672-4AA3-18ECA2BED9CE}"/>
              </a:ext>
            </a:extLst>
          </p:cNvPr>
          <p:cNvSpPr txBox="1"/>
          <p:nvPr/>
        </p:nvSpPr>
        <p:spPr>
          <a:xfrm>
            <a:off x="5392010" y="825910"/>
            <a:ext cx="618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 contributes extra energy loss for T &gt; mc</a:t>
            </a:r>
            <a:r>
              <a:rPr lang="en-US" baseline="30000" dirty="0"/>
              <a:t>2</a:t>
            </a:r>
            <a:r>
              <a:rPr lang="en-US" dirty="0"/>
              <a:t>, reducing the range with respect to the ionization mechanism.</a:t>
            </a:r>
          </a:p>
        </p:txBody>
      </p:sp>
    </p:spTree>
    <p:extLst>
      <p:ext uri="{BB962C8B-B14F-4D97-AF65-F5344CB8AC3E}">
        <p14:creationId xmlns:p14="http://schemas.microsoft.com/office/powerpoint/2010/main" val="361126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FFAE8-723B-B67F-6047-ECBA2BE4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31" y="2510690"/>
            <a:ext cx="7947863" cy="24929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DCC215-B626-4682-6F6B-023A01F66768}"/>
                  </a:ext>
                </a:extLst>
              </p14:cNvPr>
              <p14:cNvContentPartPr/>
              <p14:nvPr/>
            </p14:nvContentPartPr>
            <p14:xfrm>
              <a:off x="681370" y="164249"/>
              <a:ext cx="353160" cy="47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DCC215-B626-4682-6F6B-023A01F667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370" y="155249"/>
                <a:ext cx="3708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BD8BC4-7E93-8EA4-DE5E-E6DC10F63307}"/>
                  </a:ext>
                </a:extLst>
              </p14:cNvPr>
              <p14:cNvContentPartPr/>
              <p14:nvPr/>
            </p14:nvContentPartPr>
            <p14:xfrm>
              <a:off x="7597690" y="304649"/>
              <a:ext cx="1227960" cy="146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BD8BC4-7E93-8EA4-DE5E-E6DC10F633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8690" y="295649"/>
                <a:ext cx="12456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0B3150A-AAB3-D111-8365-408CBE35331A}"/>
              </a:ext>
            </a:extLst>
          </p:cNvPr>
          <p:cNvGrpSpPr/>
          <p:nvPr/>
        </p:nvGrpSpPr>
        <p:grpSpPr>
          <a:xfrm>
            <a:off x="9088450" y="161369"/>
            <a:ext cx="2782440" cy="422280"/>
            <a:chOff x="9088450" y="161369"/>
            <a:chExt cx="27824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6F0C48-667E-4C63-AEDD-DD71C9F673ED}"/>
                    </a:ext>
                  </a:extLst>
                </p14:cNvPr>
                <p14:cNvContentPartPr/>
                <p14:nvPr/>
              </p14:nvContentPartPr>
              <p14:xfrm>
                <a:off x="9088450" y="181889"/>
                <a:ext cx="763560" cy="27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6F0C48-667E-4C63-AEDD-DD71C9F673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79810" y="172889"/>
                  <a:ext cx="78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CD08FC-7518-FB66-42D7-54AE940426B3}"/>
                    </a:ext>
                  </a:extLst>
                </p14:cNvPr>
                <p14:cNvContentPartPr/>
                <p14:nvPr/>
              </p14:nvContentPartPr>
              <p14:xfrm>
                <a:off x="9561490" y="273329"/>
                <a:ext cx="25668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CD08FC-7518-FB66-42D7-54AE940426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52490" y="264329"/>
                  <a:ext cx="274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AE9265-A35C-4628-F854-E239EC352CEC}"/>
                    </a:ext>
                  </a:extLst>
                </p14:cNvPr>
                <p14:cNvContentPartPr/>
                <p14:nvPr/>
              </p14:nvContentPartPr>
              <p14:xfrm>
                <a:off x="9424690" y="195929"/>
                <a:ext cx="33840" cy="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AE9265-A35C-4628-F854-E239EC352C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16050" y="186929"/>
                  <a:ext cx="51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F1F05D-FC49-8C0D-E3D8-E2A8D7648DD4}"/>
                    </a:ext>
                  </a:extLst>
                </p14:cNvPr>
                <p14:cNvContentPartPr/>
                <p14:nvPr/>
              </p14:nvContentPartPr>
              <p14:xfrm>
                <a:off x="10099330" y="161369"/>
                <a:ext cx="1198440" cy="422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F1F05D-FC49-8C0D-E3D8-E2A8D7648D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90690" y="152729"/>
                  <a:ext cx="1216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E5AD08-781D-0D28-FF23-421AC5C5F1B6}"/>
                    </a:ext>
                  </a:extLst>
                </p14:cNvPr>
                <p14:cNvContentPartPr/>
                <p14:nvPr/>
              </p14:nvContentPartPr>
              <p14:xfrm>
                <a:off x="11007250" y="316529"/>
                <a:ext cx="210960" cy="27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E5AD08-781D-0D28-FF23-421AC5C5F1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98610" y="307889"/>
                  <a:ext cx="228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B6F2E1-F1F1-E72A-5575-A8E932B61A15}"/>
                    </a:ext>
                  </a:extLst>
                </p14:cNvPr>
                <p14:cNvContentPartPr/>
                <p14:nvPr/>
              </p14:nvContentPartPr>
              <p14:xfrm>
                <a:off x="10910410" y="236609"/>
                <a:ext cx="4896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B6F2E1-F1F1-E72A-5575-A8E932B61A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01410" y="227609"/>
                  <a:ext cx="66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AFF8A6-CCD1-F6F5-8C49-E0CFDA6621FC}"/>
                    </a:ext>
                  </a:extLst>
                </p14:cNvPr>
                <p14:cNvContentPartPr/>
                <p14:nvPr/>
              </p14:nvContentPartPr>
              <p14:xfrm>
                <a:off x="11350690" y="308249"/>
                <a:ext cx="20628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AFF8A6-CCD1-F6F5-8C49-E0CFDA6621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41690" y="299609"/>
                  <a:ext cx="223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36DFFB-EF60-F2F0-5CB3-9AFE4779907F}"/>
                    </a:ext>
                  </a:extLst>
                </p14:cNvPr>
                <p14:cNvContentPartPr/>
                <p14:nvPr/>
              </p14:nvContentPartPr>
              <p14:xfrm>
                <a:off x="11326210" y="413009"/>
                <a:ext cx="255960" cy="4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36DFFB-EF60-F2F0-5CB3-9AFE477990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17570" y="404369"/>
                  <a:ext cx="273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C0DA4E-94A8-35AA-CE9E-91FE7B52E14B}"/>
                    </a:ext>
                  </a:extLst>
                </p14:cNvPr>
                <p14:cNvContentPartPr/>
                <p14:nvPr/>
              </p14:nvContentPartPr>
              <p14:xfrm>
                <a:off x="11682970" y="348569"/>
                <a:ext cx="187920" cy="147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C0DA4E-94A8-35AA-CE9E-91FE7B52E1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73970" y="339569"/>
                  <a:ext cx="20556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912803-8B60-FF45-0EB7-26D3A82DAF7B}"/>
                  </a:ext>
                </a:extLst>
              </p14:cNvPr>
              <p14:cNvContentPartPr/>
              <p14:nvPr/>
            </p14:nvContentPartPr>
            <p14:xfrm>
              <a:off x="12024970" y="543689"/>
              <a:ext cx="27000" cy="39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912803-8B60-FF45-0EB7-26D3A82DAF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016330" y="535049"/>
                <a:ext cx="4464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A52D6F0-0352-8D90-F4C2-D1FF4A3D8D04}"/>
              </a:ext>
            </a:extLst>
          </p:cNvPr>
          <p:cNvGrpSpPr/>
          <p:nvPr/>
        </p:nvGrpSpPr>
        <p:grpSpPr>
          <a:xfrm>
            <a:off x="7723330" y="638729"/>
            <a:ext cx="1415160" cy="431640"/>
            <a:chOff x="7723330" y="638729"/>
            <a:chExt cx="1415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7F5A6B-9B56-2026-E81B-05436A2EF83D}"/>
                    </a:ext>
                  </a:extLst>
                </p14:cNvPr>
                <p14:cNvContentPartPr/>
                <p14:nvPr/>
              </p14:nvContentPartPr>
              <p14:xfrm>
                <a:off x="7723330" y="638729"/>
                <a:ext cx="1415160" cy="43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7F5A6B-9B56-2026-E81B-05436A2EF8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14330" y="629729"/>
                  <a:ext cx="14328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00DEB3-1184-4ED1-DDB5-3B089599D70A}"/>
                    </a:ext>
                  </a:extLst>
                </p14:cNvPr>
                <p14:cNvContentPartPr/>
                <p14:nvPr/>
              </p14:nvContentPartPr>
              <p14:xfrm>
                <a:off x="8733130" y="804329"/>
                <a:ext cx="5400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00DEB3-1184-4ED1-DDB5-3B089599D7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24130" y="795689"/>
                  <a:ext cx="716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62B53D6-93C6-B580-E751-07E1BB9D163D}"/>
                  </a:ext>
                </a:extLst>
              </p14:cNvPr>
              <p14:cNvContentPartPr/>
              <p14:nvPr/>
            </p14:nvContentPartPr>
            <p14:xfrm>
              <a:off x="9322090" y="870569"/>
              <a:ext cx="11520" cy="41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62B53D6-93C6-B580-E751-07E1BB9D16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13450" y="861569"/>
                <a:ext cx="291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19F14B4-C984-6CC7-42B1-095FF0B94646}"/>
              </a:ext>
            </a:extLst>
          </p:cNvPr>
          <p:cNvGrpSpPr/>
          <p:nvPr/>
        </p:nvGrpSpPr>
        <p:grpSpPr>
          <a:xfrm>
            <a:off x="655810" y="127889"/>
            <a:ext cx="6890040" cy="1725120"/>
            <a:chOff x="655810" y="127889"/>
            <a:chExt cx="6890040" cy="17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91AB0D-65C3-A702-B59A-7AD21C1F7F43}"/>
                    </a:ext>
                  </a:extLst>
                </p14:cNvPr>
                <p14:cNvContentPartPr/>
                <p14:nvPr/>
              </p14:nvContentPartPr>
              <p14:xfrm>
                <a:off x="5328970" y="127889"/>
                <a:ext cx="1472040" cy="30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91AB0D-65C3-A702-B59A-7AD21C1F7F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20330" y="119249"/>
                  <a:ext cx="14896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2F46BA-F4EB-42DB-CE8F-F69BB7BACD7A}"/>
                    </a:ext>
                  </a:extLst>
                </p14:cNvPr>
                <p14:cNvContentPartPr/>
                <p14:nvPr/>
              </p14:nvContentPartPr>
              <p14:xfrm>
                <a:off x="6962650" y="221849"/>
                <a:ext cx="237600" cy="18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2F46BA-F4EB-42DB-CE8F-F69BB7BACD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54010" y="213209"/>
                  <a:ext cx="255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AA8B34-C323-08F7-459C-A32C1583BCAE}"/>
                    </a:ext>
                  </a:extLst>
                </p14:cNvPr>
                <p14:cNvContentPartPr/>
                <p14:nvPr/>
              </p14:nvContentPartPr>
              <p14:xfrm>
                <a:off x="7288090" y="325529"/>
                <a:ext cx="196200" cy="77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AA8B34-C323-08F7-459C-A32C1583BC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79450" y="316889"/>
                  <a:ext cx="213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6C928A-42D5-4B97-E69F-1BE82BAF84F7}"/>
                    </a:ext>
                  </a:extLst>
                </p14:cNvPr>
                <p14:cNvContentPartPr/>
                <p14:nvPr/>
              </p14:nvContentPartPr>
              <p14:xfrm>
                <a:off x="1323610" y="216449"/>
                <a:ext cx="121824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6C928A-42D5-4B97-E69F-1BE82BAF84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4610" y="207449"/>
                  <a:ext cx="1235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6AED89-11A3-2E56-A0BB-6AF88BA76C62}"/>
                    </a:ext>
                  </a:extLst>
                </p14:cNvPr>
                <p14:cNvContentPartPr/>
                <p14:nvPr/>
              </p14:nvContentPartPr>
              <p14:xfrm>
                <a:off x="1788370" y="347129"/>
                <a:ext cx="277200" cy="2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6AED89-11A3-2E56-A0BB-6AF88BA76C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79370" y="338489"/>
                  <a:ext cx="29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EFB2FF-742F-44CB-EFB3-FCCB0B471D43}"/>
                    </a:ext>
                  </a:extLst>
                </p14:cNvPr>
                <p14:cNvContentPartPr/>
                <p14:nvPr/>
              </p14:nvContentPartPr>
              <p14:xfrm>
                <a:off x="2736250" y="216449"/>
                <a:ext cx="830160" cy="36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EFB2FF-742F-44CB-EFB3-FCCB0B471D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7250" y="207809"/>
                  <a:ext cx="8478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7AB7A6-BC29-4D46-6A35-FB6B85276440}"/>
                    </a:ext>
                  </a:extLst>
                </p14:cNvPr>
                <p14:cNvContentPartPr/>
                <p14:nvPr/>
              </p14:nvContentPartPr>
              <p14:xfrm>
                <a:off x="3290650" y="329849"/>
                <a:ext cx="267120" cy="3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7AB7A6-BC29-4D46-6A35-FB6B852764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81650" y="320849"/>
                  <a:ext cx="284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EBF542-7192-71BC-16AF-A78C64DE59CE}"/>
                    </a:ext>
                  </a:extLst>
                </p14:cNvPr>
                <p14:cNvContentPartPr/>
                <p14:nvPr/>
              </p14:nvContentPartPr>
              <p14:xfrm>
                <a:off x="3741370" y="178649"/>
                <a:ext cx="1176120" cy="439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EBF542-7192-71BC-16AF-A78C64DE59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32370" y="170009"/>
                  <a:ext cx="1193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726613-3CC1-A358-F260-2E40286BF653}"/>
                    </a:ext>
                  </a:extLst>
                </p14:cNvPr>
                <p14:cNvContentPartPr/>
                <p14:nvPr/>
              </p14:nvContentPartPr>
              <p14:xfrm>
                <a:off x="4978330" y="496889"/>
                <a:ext cx="127800" cy="11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726613-3CC1-A358-F260-2E40286BF6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9690" y="488249"/>
                  <a:ext cx="14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15BE2E-1943-97DC-0A20-CDE036444D2A}"/>
                    </a:ext>
                  </a:extLst>
                </p14:cNvPr>
                <p14:cNvContentPartPr/>
                <p14:nvPr/>
              </p14:nvContentPartPr>
              <p14:xfrm>
                <a:off x="2459770" y="664289"/>
                <a:ext cx="1356840" cy="38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15BE2E-1943-97DC-0A20-CDE036444D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51130" y="655649"/>
                  <a:ext cx="1374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D138DB-8963-EDCF-9BF9-5897F5B12BA7}"/>
                    </a:ext>
                  </a:extLst>
                </p14:cNvPr>
                <p14:cNvContentPartPr/>
                <p14:nvPr/>
              </p14:nvContentPartPr>
              <p14:xfrm>
                <a:off x="3995530" y="821969"/>
                <a:ext cx="469080" cy="143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D138DB-8963-EDCF-9BF9-5897F5B12B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86530" y="813329"/>
                  <a:ext cx="48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BBEF12-024D-C720-8889-AFB6FA4C56F0}"/>
                    </a:ext>
                  </a:extLst>
                </p14:cNvPr>
                <p14:cNvContentPartPr/>
                <p14:nvPr/>
              </p14:nvContentPartPr>
              <p14:xfrm>
                <a:off x="4193890" y="706409"/>
                <a:ext cx="16560" cy="3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BBEF12-024D-C720-8889-AFB6FA4C56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84890" y="697769"/>
                  <a:ext cx="34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1F4BB6-0761-3398-D4B6-CAC6FB4B537C}"/>
                    </a:ext>
                  </a:extLst>
                </p14:cNvPr>
                <p14:cNvContentPartPr/>
                <p14:nvPr/>
              </p14:nvContentPartPr>
              <p14:xfrm>
                <a:off x="4612570" y="612809"/>
                <a:ext cx="1562760" cy="43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1F4BB6-0761-3398-D4B6-CAC6FB4B53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03570" y="604169"/>
                  <a:ext cx="1580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E7555F-2C19-9205-467B-5BFB7CE6C1EC}"/>
                    </a:ext>
                  </a:extLst>
                </p14:cNvPr>
                <p14:cNvContentPartPr/>
                <p14:nvPr/>
              </p14:nvContentPartPr>
              <p14:xfrm>
                <a:off x="5137450" y="646289"/>
                <a:ext cx="506520" cy="4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E7555F-2C19-9205-467B-5BFB7CE6C1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28810" y="637289"/>
                  <a:ext cx="524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1D4F24-6291-F632-2FCD-BD8F47821951}"/>
                    </a:ext>
                  </a:extLst>
                </p14:cNvPr>
                <p14:cNvContentPartPr/>
                <p14:nvPr/>
              </p14:nvContentPartPr>
              <p14:xfrm>
                <a:off x="6234370" y="631889"/>
                <a:ext cx="807840" cy="264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1D4F24-6291-F632-2FCD-BD8F478219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25730" y="623249"/>
                  <a:ext cx="825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EB60A14-39BA-8A42-AFEE-33B8C966E7DC}"/>
                    </a:ext>
                  </a:extLst>
                </p14:cNvPr>
                <p14:cNvContentPartPr/>
                <p14:nvPr/>
              </p14:nvContentPartPr>
              <p14:xfrm>
                <a:off x="6713530" y="681929"/>
                <a:ext cx="28224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B60A14-39BA-8A42-AFEE-33B8C966E7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4530" y="673289"/>
                  <a:ext cx="29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7A0089-999A-5C68-2090-71251942F55D}"/>
                    </a:ext>
                  </a:extLst>
                </p14:cNvPr>
                <p14:cNvContentPartPr/>
                <p14:nvPr/>
              </p14:nvContentPartPr>
              <p14:xfrm>
                <a:off x="6396370" y="659249"/>
                <a:ext cx="24120" cy="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7A0089-999A-5C68-2090-71251942F5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87730" y="650609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2A273E-AD95-AA68-C500-851DDF0436F6}"/>
                    </a:ext>
                  </a:extLst>
                </p14:cNvPr>
                <p14:cNvContentPartPr/>
                <p14:nvPr/>
              </p14:nvContentPartPr>
              <p14:xfrm>
                <a:off x="7316530" y="810089"/>
                <a:ext cx="229320" cy="7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2A273E-AD95-AA68-C500-851DDF0436F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07890" y="801089"/>
                  <a:ext cx="246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DE0CEE-4F5C-C8F3-E415-BD99525A2658}"/>
                    </a:ext>
                  </a:extLst>
                </p14:cNvPr>
                <p14:cNvContentPartPr/>
                <p14:nvPr/>
              </p14:nvContentPartPr>
              <p14:xfrm>
                <a:off x="696490" y="859409"/>
                <a:ext cx="207000" cy="25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DE0CEE-4F5C-C8F3-E415-BD99525A26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7490" y="850769"/>
                  <a:ext cx="224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838157-8C3A-3FF5-F589-7C196BFDF7C2}"/>
                    </a:ext>
                  </a:extLst>
                </p14:cNvPr>
                <p14:cNvContentPartPr/>
                <p14:nvPr/>
              </p14:nvContentPartPr>
              <p14:xfrm>
                <a:off x="714850" y="799649"/>
                <a:ext cx="165600" cy="3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838157-8C3A-3FF5-F589-7C196BFDF7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6210" y="790649"/>
                  <a:ext cx="183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26D828-E24E-1253-9F63-2FE0B6FBF7DF}"/>
                    </a:ext>
                  </a:extLst>
                </p14:cNvPr>
                <p14:cNvContentPartPr/>
                <p14:nvPr/>
              </p14:nvContentPartPr>
              <p14:xfrm>
                <a:off x="996370" y="1031849"/>
                <a:ext cx="120240" cy="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26D828-E24E-1253-9F63-2FE0B6FBF7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7730" y="1023209"/>
                  <a:ext cx="137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015DE3-E53B-7C11-57D7-2883F8A01B66}"/>
                    </a:ext>
                  </a:extLst>
                </p14:cNvPr>
                <p14:cNvContentPartPr/>
                <p14:nvPr/>
              </p14:nvContentPartPr>
              <p14:xfrm>
                <a:off x="1123810" y="814049"/>
                <a:ext cx="750960" cy="42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015DE3-E53B-7C11-57D7-2883F8A01B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5170" y="805409"/>
                  <a:ext cx="7686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2BF86F-7653-778B-9F36-85FD6BD90F0D}"/>
                    </a:ext>
                  </a:extLst>
                </p14:cNvPr>
                <p14:cNvContentPartPr/>
                <p14:nvPr/>
              </p14:nvContentPartPr>
              <p14:xfrm>
                <a:off x="1416130" y="870569"/>
                <a:ext cx="4104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2BF86F-7653-778B-9F36-85FD6BD90F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07490" y="861569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02FC49-4B09-48B2-D809-8703ABCF5096}"/>
                    </a:ext>
                  </a:extLst>
                </p14:cNvPr>
                <p14:cNvContentPartPr/>
                <p14:nvPr/>
              </p14:nvContentPartPr>
              <p14:xfrm>
                <a:off x="2070970" y="806489"/>
                <a:ext cx="251640" cy="359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02FC49-4B09-48B2-D809-8703ABCF50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62330" y="797489"/>
                  <a:ext cx="2692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4AF3B86-8B83-53D0-31C0-34ADC01BB5D0}"/>
                    </a:ext>
                  </a:extLst>
                </p14:cNvPr>
                <p14:cNvContentPartPr/>
                <p14:nvPr/>
              </p14:nvContentPartPr>
              <p14:xfrm>
                <a:off x="655810" y="1315169"/>
                <a:ext cx="1430280" cy="53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4AF3B86-8B83-53D0-31C0-34ADC01BB5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7170" y="1306529"/>
                  <a:ext cx="14479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FF573F-6ECC-53D1-D987-89B66EF87E4F}"/>
                    </a:ext>
                  </a:extLst>
                </p14:cNvPr>
                <p14:cNvContentPartPr/>
                <p14:nvPr/>
              </p14:nvContentPartPr>
              <p14:xfrm>
                <a:off x="1569850" y="1417049"/>
                <a:ext cx="364680" cy="7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FF573F-6ECC-53D1-D987-89B66EF87E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1210" y="1408409"/>
                  <a:ext cx="382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BEA3071-2526-C476-0D15-58566ED94C50}"/>
                    </a:ext>
                  </a:extLst>
                </p14:cNvPr>
                <p14:cNvContentPartPr/>
                <p14:nvPr/>
              </p14:nvContentPartPr>
              <p14:xfrm>
                <a:off x="2264650" y="1246409"/>
                <a:ext cx="834120" cy="51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BEA3071-2526-C476-0D15-58566ED94C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56010" y="1237409"/>
                  <a:ext cx="8517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21B8FB-C3BD-9F13-EE9D-3AC294EE670B}"/>
                    </a:ext>
                  </a:extLst>
                </p14:cNvPr>
                <p14:cNvContentPartPr/>
                <p14:nvPr/>
              </p14:nvContentPartPr>
              <p14:xfrm>
                <a:off x="2613490" y="1329929"/>
                <a:ext cx="39240" cy="17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21B8FB-C3BD-9F13-EE9D-3AC294EE670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04850" y="1320929"/>
                  <a:ext cx="5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AADBC2-40B5-9729-D11B-4A08567C200A}"/>
                    </a:ext>
                  </a:extLst>
                </p14:cNvPr>
                <p14:cNvContentPartPr/>
                <p14:nvPr/>
              </p14:nvContentPartPr>
              <p14:xfrm>
                <a:off x="3355810" y="1317689"/>
                <a:ext cx="50040" cy="268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AADBC2-40B5-9729-D11B-4A08567C200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47170" y="1309049"/>
                  <a:ext cx="67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6D35CF-0F1D-E5A4-27EA-F87D06B91ED8}"/>
                    </a:ext>
                  </a:extLst>
                </p14:cNvPr>
                <p14:cNvContentPartPr/>
                <p14:nvPr/>
              </p14:nvContentPartPr>
              <p14:xfrm>
                <a:off x="3477130" y="1232009"/>
                <a:ext cx="75600" cy="302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6D35CF-0F1D-E5A4-27EA-F87D06B91ED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68490" y="1223369"/>
                  <a:ext cx="93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E2DEF8-82A7-2E13-E97F-376EB9FBE0F7}"/>
                    </a:ext>
                  </a:extLst>
                </p14:cNvPr>
                <p14:cNvContentPartPr/>
                <p14:nvPr/>
              </p14:nvContentPartPr>
              <p14:xfrm>
                <a:off x="3381370" y="1402649"/>
                <a:ext cx="165240" cy="3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E2DEF8-82A7-2E13-E97F-376EB9FBE0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72370" y="1394009"/>
                  <a:ext cx="182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178667-A079-5118-39F6-F85D4C71CDF3}"/>
                    </a:ext>
                  </a:extLst>
                </p14:cNvPr>
                <p14:cNvContentPartPr/>
                <p14:nvPr/>
              </p14:nvContentPartPr>
              <p14:xfrm>
                <a:off x="3337810" y="1178369"/>
                <a:ext cx="276480" cy="2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178667-A079-5118-39F6-F85D4C71CD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29170" y="1169729"/>
                  <a:ext cx="294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89D830-93B9-A1D3-19A0-78B2F9B1845A}"/>
                    </a:ext>
                  </a:extLst>
                </p14:cNvPr>
                <p14:cNvContentPartPr/>
                <p14:nvPr/>
              </p14:nvContentPartPr>
              <p14:xfrm>
                <a:off x="3923890" y="1327769"/>
                <a:ext cx="34920" cy="259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89D830-93B9-A1D3-19A0-78B2F9B1845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14890" y="1319129"/>
                  <a:ext cx="52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033095-177B-95A4-1BAC-D8D0F5F4A7C7}"/>
                    </a:ext>
                  </a:extLst>
                </p14:cNvPr>
                <p14:cNvContentPartPr/>
                <p14:nvPr/>
              </p14:nvContentPartPr>
              <p14:xfrm>
                <a:off x="3770530" y="1574369"/>
                <a:ext cx="40860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033095-177B-95A4-1BAC-D8D0F5F4A7C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61890" y="1565729"/>
                  <a:ext cx="426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F0B738-B571-E52B-CD33-778D3F5CBA7C}"/>
                    </a:ext>
                  </a:extLst>
                </p14:cNvPr>
                <p14:cNvContentPartPr/>
                <p14:nvPr/>
              </p14:nvContentPartPr>
              <p14:xfrm>
                <a:off x="4352290" y="1337849"/>
                <a:ext cx="218520" cy="25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F0B738-B571-E52B-CD33-778D3F5CBA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43650" y="1329209"/>
                  <a:ext cx="236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012917-7044-9219-5923-A7F420DAF1D1}"/>
                    </a:ext>
                  </a:extLst>
                </p14:cNvPr>
                <p14:cNvContentPartPr/>
                <p14:nvPr/>
              </p14:nvContentPartPr>
              <p14:xfrm>
                <a:off x="4323130" y="1232729"/>
                <a:ext cx="306720" cy="2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012917-7044-9219-5923-A7F420DAF1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14130" y="1224089"/>
                  <a:ext cx="324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83B9A9-6C9D-AED0-67B1-B650B829291C}"/>
              </a:ext>
            </a:extLst>
          </p:cNvPr>
          <p:cNvGrpSpPr/>
          <p:nvPr/>
        </p:nvGrpSpPr>
        <p:grpSpPr>
          <a:xfrm>
            <a:off x="5095690" y="1199969"/>
            <a:ext cx="2003400" cy="390240"/>
            <a:chOff x="5095690" y="1199969"/>
            <a:chExt cx="20034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8CC2D2-85C1-18E7-3E28-8376DF2EC9BC}"/>
                    </a:ext>
                  </a:extLst>
                </p14:cNvPr>
                <p14:cNvContentPartPr/>
                <p14:nvPr/>
              </p14:nvContentPartPr>
              <p14:xfrm>
                <a:off x="5095690" y="1324169"/>
                <a:ext cx="600480" cy="24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8CC2D2-85C1-18E7-3E28-8376DF2EC9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86690" y="1315529"/>
                  <a:ext cx="618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F40378-2480-EC7A-F007-5BFBD75B256B}"/>
                    </a:ext>
                  </a:extLst>
                </p14:cNvPr>
                <p14:cNvContentPartPr/>
                <p14:nvPr/>
              </p14:nvContentPartPr>
              <p14:xfrm>
                <a:off x="6101530" y="1283849"/>
                <a:ext cx="21240" cy="27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F40378-2480-EC7A-F007-5BFBD75B256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92890" y="1274849"/>
                  <a:ext cx="38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2A76FED-5B9A-D2BB-A43F-03FE1456D031}"/>
                    </a:ext>
                  </a:extLst>
                </p14:cNvPr>
                <p14:cNvContentPartPr/>
                <p14:nvPr/>
              </p14:nvContentPartPr>
              <p14:xfrm>
                <a:off x="6263890" y="1199969"/>
                <a:ext cx="34200" cy="33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2A76FED-5B9A-D2BB-A43F-03FE1456D0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55250" y="1190969"/>
                  <a:ext cx="51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5CEC78-775F-E875-5241-1F470D188C10}"/>
                    </a:ext>
                  </a:extLst>
                </p14:cNvPr>
                <p14:cNvContentPartPr/>
                <p14:nvPr/>
              </p14:nvContentPartPr>
              <p14:xfrm>
                <a:off x="6114130" y="1399769"/>
                <a:ext cx="203040" cy="1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5CEC78-775F-E875-5241-1F470D188C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05490" y="1390769"/>
                  <a:ext cx="22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DC3985-0E77-131C-1966-07C54E8D208E}"/>
                    </a:ext>
                  </a:extLst>
                </p14:cNvPr>
                <p14:cNvContentPartPr/>
                <p14:nvPr/>
              </p14:nvContentPartPr>
              <p14:xfrm>
                <a:off x="6470530" y="1312649"/>
                <a:ext cx="190800" cy="69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DC3985-0E77-131C-1966-07C54E8D20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61890" y="1304009"/>
                  <a:ext cx="20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F94B98-1AB1-51A1-C2F1-5A296CD59C5A}"/>
                    </a:ext>
                  </a:extLst>
                </p14:cNvPr>
                <p14:cNvContentPartPr/>
                <p14:nvPr/>
              </p14:nvContentPartPr>
              <p14:xfrm>
                <a:off x="6415810" y="1444769"/>
                <a:ext cx="238320" cy="5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F94B98-1AB1-51A1-C2F1-5A296CD59C5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06810" y="1436129"/>
                  <a:ext cx="255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17DADB-5153-A18A-E07A-156C673B9393}"/>
                    </a:ext>
                  </a:extLst>
                </p14:cNvPr>
                <p14:cNvContentPartPr/>
                <p14:nvPr/>
              </p14:nvContentPartPr>
              <p14:xfrm>
                <a:off x="6765010" y="1296809"/>
                <a:ext cx="235440" cy="23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17DADB-5153-A18A-E07A-156C673B93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56010" y="1287809"/>
                  <a:ext cx="253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1DF3F5F-9B49-6BF9-9F47-3F3325B57DA7}"/>
                    </a:ext>
                  </a:extLst>
                </p14:cNvPr>
                <p14:cNvContentPartPr/>
                <p14:nvPr/>
              </p14:nvContentPartPr>
              <p14:xfrm>
                <a:off x="7094050" y="1563209"/>
                <a:ext cx="5040" cy="27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1DF3F5F-9B49-6BF9-9F47-3F3325B57D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85050" y="1554209"/>
                  <a:ext cx="22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BC0BB76-E169-0B2B-EFFF-3994823C1F99}"/>
              </a:ext>
            </a:extLst>
          </p:cNvPr>
          <p:cNvGrpSpPr/>
          <p:nvPr/>
        </p:nvGrpSpPr>
        <p:grpSpPr>
          <a:xfrm>
            <a:off x="689290" y="5027129"/>
            <a:ext cx="2412000" cy="594360"/>
            <a:chOff x="689290" y="5027129"/>
            <a:chExt cx="24120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5FCD4E-B0BE-07B9-53B5-37CB755FF40D}"/>
                    </a:ext>
                  </a:extLst>
                </p14:cNvPr>
                <p14:cNvContentPartPr/>
                <p14:nvPr/>
              </p14:nvContentPartPr>
              <p14:xfrm>
                <a:off x="689290" y="5138729"/>
                <a:ext cx="975600" cy="482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5FCD4E-B0BE-07B9-53B5-37CB755FF4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0290" y="5129729"/>
                  <a:ext cx="9932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4A51AC-9FD0-6B7C-260E-479F892BEB02}"/>
                    </a:ext>
                  </a:extLst>
                </p14:cNvPr>
                <p14:cNvContentPartPr/>
                <p14:nvPr/>
              </p14:nvContentPartPr>
              <p14:xfrm>
                <a:off x="1322170" y="5171849"/>
                <a:ext cx="16560" cy="19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4A51AC-9FD0-6B7C-260E-479F892BEB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13530" y="5163209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988495-A0E1-E314-1E87-CE88F8269DB0}"/>
                    </a:ext>
                  </a:extLst>
                </p14:cNvPr>
                <p14:cNvContentPartPr/>
                <p14:nvPr/>
              </p14:nvContentPartPr>
              <p14:xfrm>
                <a:off x="1930930" y="5027129"/>
                <a:ext cx="1170360" cy="38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988495-A0E1-E314-1E87-CE88F8269D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21930" y="5018489"/>
                  <a:ext cx="118800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0A10F3-6EE6-61BD-ECE2-210C172593EF}"/>
              </a:ext>
            </a:extLst>
          </p:cNvPr>
          <p:cNvGrpSpPr/>
          <p:nvPr/>
        </p:nvGrpSpPr>
        <p:grpSpPr>
          <a:xfrm>
            <a:off x="3335650" y="4926689"/>
            <a:ext cx="1572120" cy="475920"/>
            <a:chOff x="3335650" y="4926689"/>
            <a:chExt cx="15721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AA0EBA-E9CF-C1F0-6066-C3B0FE6D2E48}"/>
                    </a:ext>
                  </a:extLst>
                </p14:cNvPr>
                <p14:cNvContentPartPr/>
                <p14:nvPr/>
              </p14:nvContentPartPr>
              <p14:xfrm>
                <a:off x="3335650" y="4960529"/>
                <a:ext cx="923400" cy="442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AA0EBA-E9CF-C1F0-6066-C3B0FE6D2E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26650" y="4951889"/>
                  <a:ext cx="9410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D1DCB7A-4370-AD4E-DE0D-3E356251698E}"/>
                    </a:ext>
                  </a:extLst>
                </p14:cNvPr>
                <p14:cNvContentPartPr/>
                <p14:nvPr/>
              </p14:nvContentPartPr>
              <p14:xfrm>
                <a:off x="4499170" y="4926689"/>
                <a:ext cx="408600" cy="30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D1DCB7A-4370-AD4E-DE0D-3E356251698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90170" y="4918049"/>
                  <a:ext cx="426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DA0612-BC8E-CEE9-2956-45CB3233E409}"/>
                    </a:ext>
                  </a:extLst>
                </p14:cNvPr>
                <p14:cNvContentPartPr/>
                <p14:nvPr/>
              </p14:nvContentPartPr>
              <p14:xfrm>
                <a:off x="4522210" y="4999769"/>
                <a:ext cx="197640" cy="14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DA0612-BC8E-CEE9-2956-45CB3233E40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13210" y="4990769"/>
                  <a:ext cx="215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149B589-ED4D-7EA3-234B-9930EE66ECAF}"/>
              </a:ext>
            </a:extLst>
          </p:cNvPr>
          <p:cNvGrpSpPr/>
          <p:nvPr/>
        </p:nvGrpSpPr>
        <p:grpSpPr>
          <a:xfrm>
            <a:off x="5130250" y="4896809"/>
            <a:ext cx="448920" cy="331560"/>
            <a:chOff x="5130250" y="4896809"/>
            <a:chExt cx="4489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8A547D-92B2-8FBC-74E2-F13F815F9607}"/>
                    </a:ext>
                  </a:extLst>
                </p14:cNvPr>
                <p14:cNvContentPartPr/>
                <p14:nvPr/>
              </p14:nvContentPartPr>
              <p14:xfrm>
                <a:off x="5130250" y="4896809"/>
                <a:ext cx="448920" cy="331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8A547D-92B2-8FBC-74E2-F13F815F960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21610" y="4888169"/>
                  <a:ext cx="466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98B081-60C5-721D-5F7B-0D885A5FCB9B}"/>
                    </a:ext>
                  </a:extLst>
                </p14:cNvPr>
                <p14:cNvContentPartPr/>
                <p14:nvPr/>
              </p14:nvContentPartPr>
              <p14:xfrm>
                <a:off x="5131690" y="5010209"/>
                <a:ext cx="22248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98B081-60C5-721D-5F7B-0D885A5FCB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23050" y="5001569"/>
                  <a:ext cx="240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0B3D47-78BA-6217-573B-B1CDD9A9073B}"/>
              </a:ext>
            </a:extLst>
          </p:cNvPr>
          <p:cNvGrpSpPr/>
          <p:nvPr/>
        </p:nvGrpSpPr>
        <p:grpSpPr>
          <a:xfrm>
            <a:off x="5813530" y="4934609"/>
            <a:ext cx="1214280" cy="311760"/>
            <a:chOff x="5813530" y="4934609"/>
            <a:chExt cx="12142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B86047-2E75-9363-140C-B38D66CD9BFB}"/>
                    </a:ext>
                  </a:extLst>
                </p14:cNvPr>
                <p14:cNvContentPartPr/>
                <p14:nvPr/>
              </p14:nvContentPartPr>
              <p14:xfrm>
                <a:off x="5813530" y="4934609"/>
                <a:ext cx="1214280" cy="311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B86047-2E75-9363-140C-B38D66CD9BF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04530" y="4925609"/>
                  <a:ext cx="1231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FCDC85D-AD99-1F8D-BCC8-0E383BD443E6}"/>
                    </a:ext>
                  </a:extLst>
                </p14:cNvPr>
                <p14:cNvContentPartPr/>
                <p14:nvPr/>
              </p14:nvContentPartPr>
              <p14:xfrm>
                <a:off x="6276490" y="5019209"/>
                <a:ext cx="188280" cy="2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FCDC85D-AD99-1F8D-BCC8-0E383BD443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67490" y="5010569"/>
                  <a:ext cx="205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094DA02-7FAC-BDAB-A1D6-EADA85D5397F}"/>
              </a:ext>
            </a:extLst>
          </p:cNvPr>
          <p:cNvGrpSpPr/>
          <p:nvPr/>
        </p:nvGrpSpPr>
        <p:grpSpPr>
          <a:xfrm>
            <a:off x="7234450" y="4957649"/>
            <a:ext cx="1351800" cy="284760"/>
            <a:chOff x="7234450" y="4957649"/>
            <a:chExt cx="13518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47713A-129B-5F31-F64A-9942D569C6A1}"/>
                    </a:ext>
                  </a:extLst>
                </p14:cNvPr>
                <p14:cNvContentPartPr/>
                <p14:nvPr/>
              </p14:nvContentPartPr>
              <p14:xfrm>
                <a:off x="7234450" y="4957649"/>
                <a:ext cx="856800" cy="28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47713A-129B-5F31-F64A-9942D569C6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25810" y="4949009"/>
                  <a:ext cx="874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C6E1B2-B710-0110-403A-7811798AFAC0}"/>
                    </a:ext>
                  </a:extLst>
                </p14:cNvPr>
                <p14:cNvContentPartPr/>
                <p14:nvPr/>
              </p14:nvContentPartPr>
              <p14:xfrm>
                <a:off x="7587250" y="5013809"/>
                <a:ext cx="8640" cy="2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C6E1B2-B710-0110-403A-7811798AFA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8610" y="5005169"/>
                  <a:ext cx="26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719BAD6-8DA3-1A1E-E052-9F87362B7FE6}"/>
                    </a:ext>
                  </a:extLst>
                </p14:cNvPr>
                <p14:cNvContentPartPr/>
                <p14:nvPr/>
              </p14:nvContentPartPr>
              <p14:xfrm>
                <a:off x="8356570" y="5113169"/>
                <a:ext cx="229680" cy="11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719BAD6-8DA3-1A1E-E052-9F87362B7FE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47930" y="5104529"/>
                  <a:ext cx="2473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02EEB4-8E11-9C8D-77D8-42314BB769B2}"/>
              </a:ext>
            </a:extLst>
          </p:cNvPr>
          <p:cNvGrpSpPr/>
          <p:nvPr/>
        </p:nvGrpSpPr>
        <p:grpSpPr>
          <a:xfrm>
            <a:off x="8907730" y="4901489"/>
            <a:ext cx="2714760" cy="520200"/>
            <a:chOff x="8907730" y="4901489"/>
            <a:chExt cx="2714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A37970-7545-ED16-16BF-01CE02FDD571}"/>
                    </a:ext>
                  </a:extLst>
                </p14:cNvPr>
                <p14:cNvContentPartPr/>
                <p14:nvPr/>
              </p14:nvContentPartPr>
              <p14:xfrm>
                <a:off x="8907730" y="4901489"/>
                <a:ext cx="905760" cy="52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A37970-7545-ED16-16BF-01CE02FDD5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98730" y="4892849"/>
                  <a:ext cx="9234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C49B36-9658-81DB-6BFB-1D012CDF514C}"/>
                    </a:ext>
                  </a:extLst>
                </p14:cNvPr>
                <p14:cNvContentPartPr/>
                <p14:nvPr/>
              </p14:nvContentPartPr>
              <p14:xfrm>
                <a:off x="10039570" y="4960889"/>
                <a:ext cx="187920" cy="26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C49B36-9658-81DB-6BFB-1D012CDF51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30930" y="4951889"/>
                  <a:ext cx="205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851781-ED4B-EFF6-E6D4-97D7CCE140C9}"/>
                    </a:ext>
                  </a:extLst>
                </p14:cNvPr>
                <p14:cNvContentPartPr/>
                <p14:nvPr/>
              </p14:nvContentPartPr>
              <p14:xfrm>
                <a:off x="10074130" y="5123609"/>
                <a:ext cx="169560" cy="4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851781-ED4B-EFF6-E6D4-97D7CCE140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65490" y="5114609"/>
                  <a:ext cx="187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ADF018-9E26-025D-FEDF-B94B3539B1A0}"/>
                    </a:ext>
                  </a:extLst>
                </p14:cNvPr>
                <p14:cNvContentPartPr/>
                <p14:nvPr/>
              </p14:nvContentPartPr>
              <p14:xfrm>
                <a:off x="10087810" y="4973129"/>
                <a:ext cx="196560" cy="2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ADF018-9E26-025D-FEDF-B94B3539B1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79170" y="4964129"/>
                  <a:ext cx="21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D2AAED-5384-BD0C-8453-28F23B6EFBBB}"/>
                    </a:ext>
                  </a:extLst>
                </p14:cNvPr>
                <p14:cNvContentPartPr/>
                <p14:nvPr/>
              </p14:nvContentPartPr>
              <p14:xfrm>
                <a:off x="10306690" y="4971329"/>
                <a:ext cx="244440" cy="262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D2AAED-5384-BD0C-8453-28F23B6EFB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97690" y="4962689"/>
                  <a:ext cx="262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7DAA15-9ACF-1A46-FBF1-636E0D8DBCB8}"/>
                    </a:ext>
                  </a:extLst>
                </p14:cNvPr>
                <p14:cNvContentPartPr/>
                <p14:nvPr/>
              </p14:nvContentPartPr>
              <p14:xfrm>
                <a:off x="10745890" y="5049089"/>
                <a:ext cx="876600" cy="165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7DAA15-9ACF-1A46-FBF1-636E0D8DBCB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37250" y="5040449"/>
                  <a:ext cx="89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66A5BA-6E8B-240A-23A2-122DA02EEF65}"/>
                    </a:ext>
                  </a:extLst>
                </p14:cNvPr>
                <p14:cNvContentPartPr/>
                <p14:nvPr/>
              </p14:nvContentPartPr>
              <p14:xfrm>
                <a:off x="10764610" y="5063489"/>
                <a:ext cx="71640" cy="119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66A5BA-6E8B-240A-23A2-122DA02EEF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55610" y="5054489"/>
                  <a:ext cx="89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176A96B-A63B-A2AB-D0BF-E196F44FA483}"/>
              </a:ext>
            </a:extLst>
          </p:cNvPr>
          <p:cNvGrpSpPr/>
          <p:nvPr/>
        </p:nvGrpSpPr>
        <p:grpSpPr>
          <a:xfrm>
            <a:off x="7632970" y="1270529"/>
            <a:ext cx="1471320" cy="306360"/>
            <a:chOff x="7632970" y="1270529"/>
            <a:chExt cx="147132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15A0DAF-9889-1698-7EFE-89AADAFC6A37}"/>
                    </a:ext>
                  </a:extLst>
                </p14:cNvPr>
                <p14:cNvContentPartPr/>
                <p14:nvPr/>
              </p14:nvContentPartPr>
              <p14:xfrm>
                <a:off x="7632970" y="1306529"/>
                <a:ext cx="217440" cy="268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15A0DAF-9889-1698-7EFE-89AADAFC6A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23970" y="1297529"/>
                  <a:ext cx="235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83DA26-F587-9913-2570-33D66A3C8FA1}"/>
                    </a:ext>
                  </a:extLst>
                </p14:cNvPr>
                <p14:cNvContentPartPr/>
                <p14:nvPr/>
              </p14:nvContentPartPr>
              <p14:xfrm>
                <a:off x="7852930" y="1475009"/>
                <a:ext cx="116640" cy="10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83DA26-F587-9913-2570-33D66A3C8F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43930" y="1466369"/>
                  <a:ext cx="134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AD15275-5C8B-BDAA-529D-FE0DEA483E23}"/>
                    </a:ext>
                  </a:extLst>
                </p14:cNvPr>
                <p14:cNvContentPartPr/>
                <p14:nvPr/>
              </p14:nvContentPartPr>
              <p14:xfrm>
                <a:off x="8054170" y="1457009"/>
                <a:ext cx="104760" cy="11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AD15275-5C8B-BDAA-529D-FE0DEA483E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45170" y="1448009"/>
                  <a:ext cx="12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6CA837F-109A-D1B8-5524-56C60AF47545}"/>
                    </a:ext>
                  </a:extLst>
                </p14:cNvPr>
                <p14:cNvContentPartPr/>
                <p14:nvPr/>
              </p14:nvContentPartPr>
              <p14:xfrm>
                <a:off x="8397970" y="1277729"/>
                <a:ext cx="168840" cy="28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6CA837F-109A-D1B8-5524-56C60AF4754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89330" y="1268729"/>
                  <a:ext cx="186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734BB3D-308F-5843-47B7-EDE7D79A7301}"/>
                    </a:ext>
                  </a:extLst>
                </p14:cNvPr>
                <p14:cNvContentPartPr/>
                <p14:nvPr/>
              </p14:nvContentPartPr>
              <p14:xfrm>
                <a:off x="8655370" y="1275569"/>
                <a:ext cx="173880" cy="268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734BB3D-308F-5843-47B7-EDE7D79A73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46370" y="1266929"/>
                  <a:ext cx="191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54B7F6-4C0D-639D-BCF4-D050955E4B39}"/>
                    </a:ext>
                  </a:extLst>
                </p14:cNvPr>
                <p14:cNvContentPartPr/>
                <p14:nvPr/>
              </p14:nvContentPartPr>
              <p14:xfrm>
                <a:off x="8945890" y="1270529"/>
                <a:ext cx="158400" cy="262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54B7F6-4C0D-639D-BCF4-D050955E4B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36890" y="1261889"/>
                  <a:ext cx="1760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3BC7643-76C3-3ABA-C33B-392BF2B57648}"/>
                  </a:ext>
                </a:extLst>
              </p14:cNvPr>
              <p14:cNvContentPartPr/>
              <p14:nvPr/>
            </p14:nvContentPartPr>
            <p14:xfrm>
              <a:off x="9389050" y="1174769"/>
              <a:ext cx="192600" cy="295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3BC7643-76C3-3ABA-C33B-392BF2B5764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380410" y="1166129"/>
                <a:ext cx="21024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EBA6C4B-A752-8409-11F1-FA3B45146FA0}"/>
              </a:ext>
            </a:extLst>
          </p:cNvPr>
          <p:cNvGrpSpPr/>
          <p:nvPr/>
        </p:nvGrpSpPr>
        <p:grpSpPr>
          <a:xfrm>
            <a:off x="671290" y="5893289"/>
            <a:ext cx="908280" cy="351000"/>
            <a:chOff x="671290" y="5893289"/>
            <a:chExt cx="9082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C0E9DB-4F7F-2489-486C-CE7BF39B06C7}"/>
                    </a:ext>
                  </a:extLst>
                </p14:cNvPr>
                <p14:cNvContentPartPr/>
                <p14:nvPr/>
              </p14:nvContentPartPr>
              <p14:xfrm>
                <a:off x="671290" y="5893289"/>
                <a:ext cx="312480" cy="12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C0E9DB-4F7F-2489-486C-CE7BF39B06C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2650" y="5884649"/>
                  <a:ext cx="330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2B4FCA-C8C6-76A2-4939-17A2AABD9C05}"/>
                    </a:ext>
                  </a:extLst>
                </p14:cNvPr>
                <p14:cNvContentPartPr/>
                <p14:nvPr/>
              </p14:nvContentPartPr>
              <p14:xfrm>
                <a:off x="775330" y="5955569"/>
                <a:ext cx="112680" cy="28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2B4FCA-C8C6-76A2-4939-17A2AABD9C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6690" y="5946929"/>
                  <a:ext cx="13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C9DA42-19DF-6ED2-C156-6756F746CF33}"/>
                    </a:ext>
                  </a:extLst>
                </p14:cNvPr>
                <p14:cNvContentPartPr/>
                <p14:nvPr/>
              </p14:nvContentPartPr>
              <p14:xfrm>
                <a:off x="940570" y="5928929"/>
                <a:ext cx="639000" cy="315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C9DA42-19DF-6ED2-C156-6756F746CF3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1930" y="5920289"/>
                  <a:ext cx="65664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16D8959-974B-7AB5-54A7-B32D86204F59}"/>
              </a:ext>
            </a:extLst>
          </p:cNvPr>
          <p:cNvGrpSpPr/>
          <p:nvPr/>
        </p:nvGrpSpPr>
        <p:grpSpPr>
          <a:xfrm>
            <a:off x="1815010" y="5746409"/>
            <a:ext cx="2143800" cy="666360"/>
            <a:chOff x="1815010" y="5746409"/>
            <a:chExt cx="214380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6C30EF1-C8CF-9542-7FDA-361BF15D2099}"/>
                    </a:ext>
                  </a:extLst>
                </p14:cNvPr>
                <p14:cNvContentPartPr/>
                <p14:nvPr/>
              </p14:nvContentPartPr>
              <p14:xfrm>
                <a:off x="1815010" y="5746409"/>
                <a:ext cx="969480" cy="66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6C30EF1-C8CF-9542-7FDA-361BF15D20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06010" y="5737769"/>
                  <a:ext cx="98712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7B0FF7-882B-D21B-FF71-62E85DD8886F}"/>
                    </a:ext>
                  </a:extLst>
                </p14:cNvPr>
                <p14:cNvContentPartPr/>
                <p14:nvPr/>
              </p14:nvContentPartPr>
              <p14:xfrm>
                <a:off x="2832370" y="6130889"/>
                <a:ext cx="165600" cy="2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7B0FF7-882B-D21B-FF71-62E85DD888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23370" y="6122249"/>
                  <a:ext cx="18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9EB013-85B1-0E45-6A6E-FEFF5E388144}"/>
                    </a:ext>
                  </a:extLst>
                </p14:cNvPr>
                <p14:cNvContentPartPr/>
                <p14:nvPr/>
              </p14:nvContentPartPr>
              <p14:xfrm>
                <a:off x="3099130" y="5953049"/>
                <a:ext cx="859680" cy="241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9EB013-85B1-0E45-6A6E-FEFF5E38814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90490" y="5944409"/>
                  <a:ext cx="877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05F0578-2E59-A3EA-040E-097C5922B08C}"/>
              </a:ext>
            </a:extLst>
          </p:cNvPr>
          <p:cNvGrpSpPr/>
          <p:nvPr/>
        </p:nvGrpSpPr>
        <p:grpSpPr>
          <a:xfrm>
            <a:off x="4158970" y="5662529"/>
            <a:ext cx="1319760" cy="649440"/>
            <a:chOff x="4158970" y="5662529"/>
            <a:chExt cx="131976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02756F-8B82-8345-1E95-F233F27477D7}"/>
                    </a:ext>
                  </a:extLst>
                </p14:cNvPr>
                <p14:cNvContentPartPr/>
                <p14:nvPr/>
              </p14:nvContentPartPr>
              <p14:xfrm>
                <a:off x="4158970" y="5662529"/>
                <a:ext cx="1319760" cy="64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02756F-8B82-8345-1E95-F233F27477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49970" y="5653889"/>
                  <a:ext cx="133740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0B75DB5-1364-1AD5-2B69-3EA9F1DA9B39}"/>
                    </a:ext>
                  </a:extLst>
                </p14:cNvPr>
                <p14:cNvContentPartPr/>
                <p14:nvPr/>
              </p14:nvContentPartPr>
              <p14:xfrm>
                <a:off x="4732810" y="5846489"/>
                <a:ext cx="331560" cy="41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0B75DB5-1364-1AD5-2B69-3EA9F1DA9B3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23810" y="5837849"/>
                  <a:ext cx="3492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B7831D7-C3B3-3611-BEEE-7949E790022C}"/>
                  </a:ext>
                </a:extLst>
              </p14:cNvPr>
              <p14:cNvContentPartPr/>
              <p14:nvPr/>
            </p14:nvContentPartPr>
            <p14:xfrm>
              <a:off x="5686090" y="5870609"/>
              <a:ext cx="585720" cy="199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B7831D7-C3B3-3611-BEEE-7949E790022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77450" y="5861609"/>
                <a:ext cx="6033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59C9091-E35B-4684-AD5A-98D2F6255948}"/>
              </a:ext>
            </a:extLst>
          </p:cNvPr>
          <p:cNvGrpSpPr/>
          <p:nvPr/>
        </p:nvGrpSpPr>
        <p:grpSpPr>
          <a:xfrm>
            <a:off x="6568090" y="5675489"/>
            <a:ext cx="4005720" cy="552240"/>
            <a:chOff x="6568090" y="5675489"/>
            <a:chExt cx="40057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9E85C7-6E6A-F74D-D9E1-8B5584BC90F9}"/>
                    </a:ext>
                  </a:extLst>
                </p14:cNvPr>
                <p14:cNvContentPartPr/>
                <p14:nvPr/>
              </p14:nvContentPartPr>
              <p14:xfrm>
                <a:off x="6568090" y="5675489"/>
                <a:ext cx="1484280" cy="55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9E85C7-6E6A-F74D-D9E1-8B5584BC90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59090" y="5666849"/>
                  <a:ext cx="15019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931FA6-FD82-C639-3A1B-19654407F971}"/>
                    </a:ext>
                  </a:extLst>
                </p14:cNvPr>
                <p14:cNvContentPartPr/>
                <p14:nvPr/>
              </p14:nvContentPartPr>
              <p14:xfrm>
                <a:off x="7370890" y="5802209"/>
                <a:ext cx="331560" cy="73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931FA6-FD82-C639-3A1B-19654407F9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61890" y="5793569"/>
                  <a:ext cx="349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00DE78-E725-10ED-74CD-70FA190F7AD9}"/>
                    </a:ext>
                  </a:extLst>
                </p14:cNvPr>
                <p14:cNvContentPartPr/>
                <p14:nvPr/>
              </p14:nvContentPartPr>
              <p14:xfrm>
                <a:off x="8088010" y="5966729"/>
                <a:ext cx="202680" cy="1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00DE78-E725-10ED-74CD-70FA190F7A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79010" y="5958089"/>
                  <a:ext cx="22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86B45C-096C-B995-4E6F-B581E52F85C3}"/>
                    </a:ext>
                  </a:extLst>
                </p14:cNvPr>
                <p14:cNvContentPartPr/>
                <p14:nvPr/>
              </p14:nvContentPartPr>
              <p14:xfrm>
                <a:off x="8296450" y="5712569"/>
                <a:ext cx="1674000" cy="38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86B45C-096C-B995-4E6F-B581E52F85C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87450" y="5703569"/>
                  <a:ext cx="1691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289ED1-F6E7-21FA-4541-3F6659988C21}"/>
                    </a:ext>
                  </a:extLst>
                </p14:cNvPr>
                <p14:cNvContentPartPr/>
                <p14:nvPr/>
              </p14:nvContentPartPr>
              <p14:xfrm>
                <a:off x="8937250" y="5831009"/>
                <a:ext cx="411120" cy="2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289ED1-F6E7-21FA-4541-3F6659988C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28250" y="5822009"/>
                  <a:ext cx="42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570E9F-AEB0-2920-D85E-70631F006B45}"/>
                    </a:ext>
                  </a:extLst>
                </p14:cNvPr>
                <p14:cNvContentPartPr/>
                <p14:nvPr/>
              </p14:nvContentPartPr>
              <p14:xfrm>
                <a:off x="10133530" y="5715809"/>
                <a:ext cx="440280" cy="47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570E9F-AEB0-2920-D85E-70631F006B4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24890" y="5706809"/>
                  <a:ext cx="45792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09DF6C-38D9-85D1-DCCC-5EC9AE2D5DB3}"/>
              </a:ext>
            </a:extLst>
          </p:cNvPr>
          <p:cNvGrpSpPr/>
          <p:nvPr/>
        </p:nvGrpSpPr>
        <p:grpSpPr>
          <a:xfrm>
            <a:off x="10764250" y="5656049"/>
            <a:ext cx="1322640" cy="327600"/>
            <a:chOff x="10764250" y="5656049"/>
            <a:chExt cx="13226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C2DC5D3-A249-2619-6D5E-FB83791893DE}"/>
                    </a:ext>
                  </a:extLst>
                </p14:cNvPr>
                <p14:cNvContentPartPr/>
                <p14:nvPr/>
              </p14:nvContentPartPr>
              <p14:xfrm>
                <a:off x="10764250" y="5656049"/>
                <a:ext cx="1322640" cy="327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C2DC5D3-A249-2619-6D5E-FB83791893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55610" y="5647049"/>
                  <a:ext cx="1340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D3E8B81-A3F4-0839-0616-326704592AC9}"/>
                    </a:ext>
                  </a:extLst>
                </p14:cNvPr>
                <p14:cNvContentPartPr/>
                <p14:nvPr/>
              </p14:nvContentPartPr>
              <p14:xfrm>
                <a:off x="11222530" y="5685569"/>
                <a:ext cx="592920" cy="3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D3E8B81-A3F4-0839-0616-326704592AC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13890" y="5676929"/>
                  <a:ext cx="610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91DC3CB-C795-F680-1995-BBE5300D470E}"/>
              </a:ext>
            </a:extLst>
          </p:cNvPr>
          <p:cNvGrpSpPr/>
          <p:nvPr/>
        </p:nvGrpSpPr>
        <p:grpSpPr>
          <a:xfrm>
            <a:off x="284290" y="6366689"/>
            <a:ext cx="2863800" cy="385560"/>
            <a:chOff x="284290" y="6366689"/>
            <a:chExt cx="28638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F007DD-A16F-B46A-3374-804CE946AC4A}"/>
                    </a:ext>
                  </a:extLst>
                </p14:cNvPr>
                <p14:cNvContentPartPr/>
                <p14:nvPr/>
              </p14:nvContentPartPr>
              <p14:xfrm>
                <a:off x="312730" y="6429689"/>
                <a:ext cx="19440" cy="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F007DD-A16F-B46A-3374-804CE946AC4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4090" y="6420689"/>
                  <a:ext cx="3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5B893D2-CBA8-78B2-CFE4-1100B2B34BC8}"/>
                    </a:ext>
                  </a:extLst>
                </p14:cNvPr>
                <p14:cNvContentPartPr/>
                <p14:nvPr/>
              </p14:nvContentPartPr>
              <p14:xfrm>
                <a:off x="284290" y="6367409"/>
                <a:ext cx="156240" cy="30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5B893D2-CBA8-78B2-CFE4-1100B2B34BC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5650" y="6358769"/>
                  <a:ext cx="173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2F0D9B1-0D9D-F4ED-8DBC-90E68BC9CE82}"/>
                    </a:ext>
                  </a:extLst>
                </p14:cNvPr>
                <p14:cNvContentPartPr/>
                <p14:nvPr/>
              </p14:nvContentPartPr>
              <p14:xfrm>
                <a:off x="391570" y="6522569"/>
                <a:ext cx="312480" cy="16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2F0D9B1-0D9D-F4ED-8DBC-90E68BC9CE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2930" y="6513929"/>
                  <a:ext cx="33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B3DE50C-127C-D209-80F8-DFA7BEC06A23}"/>
                    </a:ext>
                  </a:extLst>
                </p14:cNvPr>
                <p14:cNvContentPartPr/>
                <p14:nvPr/>
              </p14:nvContentPartPr>
              <p14:xfrm>
                <a:off x="748690" y="6386129"/>
                <a:ext cx="792360" cy="335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B3DE50C-127C-D209-80F8-DFA7BEC06A2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9690" y="6377489"/>
                  <a:ext cx="810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F9DAEA-2E4D-9000-1045-E97B0B228859}"/>
                    </a:ext>
                  </a:extLst>
                </p14:cNvPr>
                <p14:cNvContentPartPr/>
                <p14:nvPr/>
              </p14:nvContentPartPr>
              <p14:xfrm>
                <a:off x="1620250" y="6432209"/>
                <a:ext cx="231840" cy="320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F9DAEA-2E4D-9000-1045-E97B0B2288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11250" y="6423569"/>
                  <a:ext cx="249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C67EDD-B7E7-6BA7-5101-9B0D174F62C3}"/>
                    </a:ext>
                  </a:extLst>
                </p14:cNvPr>
                <p14:cNvContentPartPr/>
                <p14:nvPr/>
              </p14:nvContentPartPr>
              <p14:xfrm>
                <a:off x="1914730" y="6366689"/>
                <a:ext cx="1233360" cy="30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C67EDD-B7E7-6BA7-5101-9B0D174F62C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05730" y="6357689"/>
                  <a:ext cx="125100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DEC45BB-3E93-D882-D691-68BD010B10EE}"/>
                  </a:ext>
                </a:extLst>
              </p14:cNvPr>
              <p14:cNvContentPartPr/>
              <p14:nvPr/>
            </p14:nvContentPartPr>
            <p14:xfrm>
              <a:off x="3153130" y="6617609"/>
              <a:ext cx="71640" cy="91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DEC45BB-3E93-D882-D691-68BD010B10E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144130" y="6608969"/>
                <a:ext cx="89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C1E1094-53B5-D6B3-507D-DB2C87B2AFA4}"/>
                  </a:ext>
                </a:extLst>
              </p14:cNvPr>
              <p14:cNvContentPartPr/>
              <p14:nvPr/>
            </p14:nvContentPartPr>
            <p14:xfrm>
              <a:off x="3332410" y="6244289"/>
              <a:ext cx="731880" cy="384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C1E1094-53B5-D6B3-507D-DB2C87B2AFA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323770" y="6235289"/>
                <a:ext cx="749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668E496-1852-1C9E-C620-36E05BEF9405}"/>
                  </a:ext>
                </a:extLst>
              </p14:cNvPr>
              <p14:cNvContentPartPr/>
              <p14:nvPr/>
            </p14:nvContentPartPr>
            <p14:xfrm>
              <a:off x="3277330" y="6419609"/>
              <a:ext cx="293400" cy="507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668E496-1852-1C9E-C620-36E05BEF940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268690" y="6410609"/>
                <a:ext cx="311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9C86E49-7B11-7A32-9DE7-1A3DC4716E11}"/>
                  </a:ext>
                </a:extLst>
              </p14:cNvPr>
              <p14:cNvContentPartPr/>
              <p14:nvPr/>
            </p14:nvContentPartPr>
            <p14:xfrm>
              <a:off x="4122610" y="6289649"/>
              <a:ext cx="1251000" cy="4788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9C86E49-7B11-7A32-9DE7-1A3DC4716E1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113610" y="6280649"/>
                <a:ext cx="126864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E245462-016D-0B4A-1846-B2017B11FCBA}"/>
                  </a:ext>
                </a:extLst>
              </p14:cNvPr>
              <p14:cNvContentPartPr/>
              <p14:nvPr/>
            </p14:nvContentPartPr>
            <p14:xfrm>
              <a:off x="4771690" y="6400889"/>
              <a:ext cx="402840" cy="46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E245462-016D-0B4A-1846-B2017B11FCB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762690" y="6392249"/>
                <a:ext cx="420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14C160F-1EDF-66C5-CA2B-41E4E6BEA286}"/>
                  </a:ext>
                </a:extLst>
              </p14:cNvPr>
              <p14:cNvContentPartPr/>
              <p14:nvPr/>
            </p14:nvContentPartPr>
            <p14:xfrm>
              <a:off x="5449570" y="6260129"/>
              <a:ext cx="1433880" cy="3852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14C160F-1EDF-66C5-CA2B-41E4E6BEA28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440930" y="6251129"/>
                <a:ext cx="14515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24B808B-534B-9656-3F9C-926316959E74}"/>
                  </a:ext>
                </a:extLst>
              </p14:cNvPr>
              <p14:cNvContentPartPr/>
              <p14:nvPr/>
            </p14:nvContentPartPr>
            <p14:xfrm>
              <a:off x="5996410" y="6413489"/>
              <a:ext cx="463320" cy="25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24B808B-534B-9656-3F9C-926316959E7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987410" y="6404849"/>
                <a:ext cx="480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563B85B-99DD-659F-148D-96D8EF675AED}"/>
              </a:ext>
            </a:extLst>
          </p:cNvPr>
          <p:cNvGrpSpPr/>
          <p:nvPr/>
        </p:nvGrpSpPr>
        <p:grpSpPr>
          <a:xfrm>
            <a:off x="7002250" y="6225569"/>
            <a:ext cx="5070600" cy="544680"/>
            <a:chOff x="7002250" y="6225569"/>
            <a:chExt cx="50706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680D6D-8FF0-7E44-7D0B-489C2F91D4FB}"/>
                    </a:ext>
                  </a:extLst>
                </p14:cNvPr>
                <p14:cNvContentPartPr/>
                <p14:nvPr/>
              </p14:nvContentPartPr>
              <p14:xfrm>
                <a:off x="7002250" y="6255089"/>
                <a:ext cx="1111680" cy="49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680D6D-8FF0-7E44-7D0B-489C2F91D4F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93610" y="6246089"/>
                  <a:ext cx="11293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A0FF1D-1339-0669-5EC8-0A61F78A2AB2}"/>
                    </a:ext>
                  </a:extLst>
                </p14:cNvPr>
                <p14:cNvContentPartPr/>
                <p14:nvPr/>
              </p14:nvContentPartPr>
              <p14:xfrm>
                <a:off x="7548370" y="6356249"/>
                <a:ext cx="272520" cy="53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A0FF1D-1339-0669-5EC8-0A61F78A2AB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39730" y="6347249"/>
                  <a:ext cx="290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05E6373-A904-2A67-C58D-FACE8E6D2A46}"/>
                    </a:ext>
                  </a:extLst>
                </p14:cNvPr>
                <p14:cNvContentPartPr/>
                <p14:nvPr/>
              </p14:nvContentPartPr>
              <p14:xfrm>
                <a:off x="8241730" y="6452369"/>
                <a:ext cx="513000" cy="14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05E6373-A904-2A67-C58D-FACE8E6D2A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32730" y="6443729"/>
                  <a:ext cx="530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00C598-A4F7-025D-5EA2-DBB0FFC838B5}"/>
                    </a:ext>
                  </a:extLst>
                </p14:cNvPr>
                <p14:cNvContentPartPr/>
                <p14:nvPr/>
              </p14:nvContentPartPr>
              <p14:xfrm>
                <a:off x="8814130" y="6225929"/>
                <a:ext cx="487800" cy="37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00C598-A4F7-025D-5EA2-DBB0FFC838B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05130" y="6216929"/>
                  <a:ext cx="5054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8623772-199A-AA1C-17E5-FF6AF740234D}"/>
                    </a:ext>
                  </a:extLst>
                </p14:cNvPr>
                <p14:cNvContentPartPr/>
                <p14:nvPr/>
              </p14:nvContentPartPr>
              <p14:xfrm>
                <a:off x="8668690" y="6423569"/>
                <a:ext cx="406440" cy="21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8623772-199A-AA1C-17E5-FF6AF740234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60050" y="6414929"/>
                  <a:ext cx="42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3943382-8E89-9529-13CF-110888EAE0C4}"/>
                    </a:ext>
                  </a:extLst>
                </p14:cNvPr>
                <p14:cNvContentPartPr/>
                <p14:nvPr/>
              </p14:nvContentPartPr>
              <p14:xfrm>
                <a:off x="9379690" y="6225569"/>
                <a:ext cx="1090080" cy="544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3943382-8E89-9529-13CF-110888EAE0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71050" y="6216929"/>
                  <a:ext cx="11077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5D52BA5-6901-97F0-89A3-04D973E4C642}"/>
                    </a:ext>
                  </a:extLst>
                </p14:cNvPr>
                <p14:cNvContentPartPr/>
                <p14:nvPr/>
              </p14:nvContentPartPr>
              <p14:xfrm>
                <a:off x="9814570" y="6380729"/>
                <a:ext cx="336960" cy="3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5D52BA5-6901-97F0-89A3-04D973E4C6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05930" y="6371729"/>
                  <a:ext cx="354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C52CC8-5F6B-76D6-9BB6-9FE77D2211C5}"/>
                    </a:ext>
                  </a:extLst>
                </p14:cNvPr>
                <p14:cNvContentPartPr/>
                <p14:nvPr/>
              </p14:nvContentPartPr>
              <p14:xfrm>
                <a:off x="10525570" y="6284249"/>
                <a:ext cx="1008000" cy="35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C52CC8-5F6B-76D6-9BB6-9FE77D2211C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16570" y="6275249"/>
                  <a:ext cx="1025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6F3C6F-6F60-8920-9D9F-1EFF29AF3BBD}"/>
                    </a:ext>
                  </a:extLst>
                </p14:cNvPr>
                <p14:cNvContentPartPr/>
                <p14:nvPr/>
              </p14:nvContentPartPr>
              <p14:xfrm>
                <a:off x="11078170" y="6423569"/>
                <a:ext cx="251640" cy="1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6F3C6F-6F60-8920-9D9F-1EFF29AF3BB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69530" y="6414929"/>
                  <a:ext cx="269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907DBE-80D5-43B7-CC08-65A4467B7263}"/>
                    </a:ext>
                  </a:extLst>
                </p14:cNvPr>
                <p14:cNvContentPartPr/>
                <p14:nvPr/>
              </p14:nvContentPartPr>
              <p14:xfrm>
                <a:off x="11005450" y="6373529"/>
                <a:ext cx="117000" cy="1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907DBE-80D5-43B7-CC08-65A4467B726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96810" y="6364529"/>
                  <a:ext cx="134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D6333D-A010-DD5D-54F8-2BD11C30F329}"/>
                    </a:ext>
                  </a:extLst>
                </p14:cNvPr>
                <p14:cNvContentPartPr/>
                <p14:nvPr/>
              </p14:nvContentPartPr>
              <p14:xfrm>
                <a:off x="11580370" y="6376769"/>
                <a:ext cx="111960" cy="255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D6333D-A010-DD5D-54F8-2BD11C30F32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71730" y="6368129"/>
                  <a:ext cx="129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AA4FE99-B898-4211-67CD-D36220D66D55}"/>
                    </a:ext>
                  </a:extLst>
                </p14:cNvPr>
                <p14:cNvContentPartPr/>
                <p14:nvPr/>
              </p14:nvContentPartPr>
              <p14:xfrm>
                <a:off x="11648410" y="6568649"/>
                <a:ext cx="171720" cy="167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AA4FE99-B898-4211-67CD-D36220D66D5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39770" y="6560009"/>
                  <a:ext cx="189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394DD2F-03E1-39C2-7141-4133885EF891}"/>
                    </a:ext>
                  </a:extLst>
                </p14:cNvPr>
                <p14:cNvContentPartPr/>
                <p14:nvPr/>
              </p14:nvContentPartPr>
              <p14:xfrm>
                <a:off x="11811490" y="6527969"/>
                <a:ext cx="209160" cy="117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394DD2F-03E1-39C2-7141-4133885EF89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802850" y="6518969"/>
                  <a:ext cx="226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7E4CC8C-534B-7EC7-04D5-03441895E2E5}"/>
                    </a:ext>
                  </a:extLst>
                </p14:cNvPr>
                <p14:cNvContentPartPr/>
                <p14:nvPr/>
              </p14:nvContentPartPr>
              <p14:xfrm>
                <a:off x="11939650" y="6413489"/>
                <a:ext cx="133200" cy="21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7E4CC8C-534B-7EC7-04D5-03441895E2E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931010" y="6404849"/>
                  <a:ext cx="1508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3B7F53F-78CA-4301-32F8-DB2D3BEF8EC7}"/>
                  </a:ext>
                </a:extLst>
              </p14:cNvPr>
              <p14:cNvContentPartPr/>
              <p14:nvPr/>
            </p14:nvContentPartPr>
            <p14:xfrm>
              <a:off x="10973050" y="1778489"/>
              <a:ext cx="50760" cy="392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3B7F53F-78CA-4301-32F8-DB2D3BEF8EC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964410" y="1769489"/>
                <a:ext cx="6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1400B4D-7B95-6285-3A23-F4BB84CC5C8F}"/>
                  </a:ext>
                </a:extLst>
              </p14:cNvPr>
              <p14:cNvContentPartPr/>
              <p14:nvPr/>
            </p14:nvContentPartPr>
            <p14:xfrm>
              <a:off x="10443850" y="1893689"/>
              <a:ext cx="1175040" cy="3632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1400B4D-7B95-6285-3A23-F4BB84CC5C8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435210" y="1885049"/>
                <a:ext cx="119268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F6F2B5E-44FA-98BC-2911-5D6EC882C208}"/>
              </a:ext>
            </a:extLst>
          </p:cNvPr>
          <p:cNvGrpSpPr/>
          <p:nvPr/>
        </p:nvGrpSpPr>
        <p:grpSpPr>
          <a:xfrm>
            <a:off x="7596250" y="1723769"/>
            <a:ext cx="2600280" cy="920160"/>
            <a:chOff x="7596250" y="1723769"/>
            <a:chExt cx="2600280" cy="9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83B2945-95D5-2BB8-E05D-0A745023B504}"/>
                    </a:ext>
                  </a:extLst>
                </p14:cNvPr>
                <p14:cNvContentPartPr/>
                <p14:nvPr/>
              </p14:nvContentPartPr>
              <p14:xfrm>
                <a:off x="7596250" y="1756889"/>
                <a:ext cx="310320" cy="352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83B2945-95D5-2BB8-E05D-0A745023B5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87250" y="1747889"/>
                  <a:ext cx="3279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F6A73DA-E149-FC9F-0E50-53FEC5522552}"/>
                    </a:ext>
                  </a:extLst>
                </p14:cNvPr>
                <p14:cNvContentPartPr/>
                <p14:nvPr/>
              </p14:nvContentPartPr>
              <p14:xfrm>
                <a:off x="8091250" y="1864889"/>
                <a:ext cx="250560" cy="14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F6A73DA-E149-FC9F-0E50-53FEC552255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82250" y="1856249"/>
                  <a:ext cx="268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8FE1A1-1E9F-17B7-FE09-6BDD892FAD05}"/>
                    </a:ext>
                  </a:extLst>
                </p14:cNvPr>
                <p14:cNvContentPartPr/>
                <p14:nvPr/>
              </p14:nvContentPartPr>
              <p14:xfrm>
                <a:off x="8523970" y="1723769"/>
                <a:ext cx="1672560" cy="48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8FE1A1-1E9F-17B7-FE09-6BDD892FAD0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4970" y="1715129"/>
                  <a:ext cx="16902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4DCBEAC-C6BD-9E23-3477-AC88D667399F}"/>
                    </a:ext>
                  </a:extLst>
                </p14:cNvPr>
                <p14:cNvContentPartPr/>
                <p14:nvPr/>
              </p14:nvContentPartPr>
              <p14:xfrm>
                <a:off x="8977930" y="1785689"/>
                <a:ext cx="27720" cy="4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4DCBEAC-C6BD-9E23-3477-AC88D667399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68930" y="1776689"/>
                  <a:ext cx="4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73938AA-ECD0-D2BC-2DC1-FC45BB7A2F84}"/>
                    </a:ext>
                  </a:extLst>
                </p14:cNvPr>
                <p14:cNvContentPartPr/>
                <p14:nvPr/>
              </p14:nvContentPartPr>
              <p14:xfrm>
                <a:off x="7623250" y="2162969"/>
                <a:ext cx="1137960" cy="480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73938AA-ECD0-D2BC-2DC1-FC45BB7A2F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14610" y="2153969"/>
                  <a:ext cx="11556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B0A2461-175D-F419-5CA7-6AC86F732F07}"/>
                    </a:ext>
                  </a:extLst>
                </p14:cNvPr>
                <p14:cNvContentPartPr/>
                <p14:nvPr/>
              </p14:nvContentPartPr>
              <p14:xfrm>
                <a:off x="8772010" y="2169449"/>
                <a:ext cx="45720" cy="107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B0A2461-175D-F419-5CA7-6AC86F732F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63370" y="2160449"/>
                  <a:ext cx="63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7DC08A8-A379-28E2-8B77-D6A595C7D005}"/>
                    </a:ext>
                  </a:extLst>
                </p14:cNvPr>
                <p14:cNvContentPartPr/>
                <p14:nvPr/>
              </p14:nvContentPartPr>
              <p14:xfrm>
                <a:off x="8885770" y="2117969"/>
                <a:ext cx="21240" cy="155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7DC08A8-A379-28E2-8B77-D6A595C7D0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77130" y="2109329"/>
                  <a:ext cx="388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EE90F17-D7A4-C2E8-04E1-6B8CBA01521C}"/>
              </a:ext>
            </a:extLst>
          </p:cNvPr>
          <p:cNvGrpSpPr/>
          <p:nvPr/>
        </p:nvGrpSpPr>
        <p:grpSpPr>
          <a:xfrm>
            <a:off x="9430810" y="1099529"/>
            <a:ext cx="2466000" cy="529560"/>
            <a:chOff x="9430810" y="1099529"/>
            <a:chExt cx="24660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6776D1-8828-EF7C-8C4B-ADEA64B1F538}"/>
                    </a:ext>
                  </a:extLst>
                </p14:cNvPr>
                <p14:cNvContentPartPr/>
                <p14:nvPr/>
              </p14:nvContentPartPr>
              <p14:xfrm>
                <a:off x="9695050" y="1241729"/>
                <a:ext cx="148320" cy="331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6776D1-8828-EF7C-8C4B-ADEA64B1F53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86050" y="1233089"/>
                  <a:ext cx="165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36671B-A989-9367-1CB3-4B5A406FE4C5}"/>
                    </a:ext>
                  </a:extLst>
                </p14:cNvPr>
                <p14:cNvContentPartPr/>
                <p14:nvPr/>
              </p14:nvContentPartPr>
              <p14:xfrm>
                <a:off x="9958210" y="1290689"/>
                <a:ext cx="176760" cy="10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36671B-A989-9367-1CB3-4B5A406FE4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49210" y="1281689"/>
                  <a:ext cx="194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7A3D3B-8AEE-E6E1-B16C-2C491FCBCDA6}"/>
                    </a:ext>
                  </a:extLst>
                </p14:cNvPr>
                <p14:cNvContentPartPr/>
                <p14:nvPr/>
              </p14:nvContentPartPr>
              <p14:xfrm>
                <a:off x="10032010" y="1397249"/>
                <a:ext cx="91080" cy="155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7A3D3B-8AEE-E6E1-B16C-2C491FCBCD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23010" y="1388609"/>
                  <a:ext cx="108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99C28C-AAC0-CD10-88EB-71DA29C53935}"/>
                    </a:ext>
                  </a:extLst>
                </p14:cNvPr>
                <p14:cNvContentPartPr/>
                <p14:nvPr/>
              </p14:nvContentPartPr>
              <p14:xfrm>
                <a:off x="9430810" y="1482209"/>
                <a:ext cx="139680" cy="76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99C28C-AAC0-CD10-88EB-71DA29C539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21810" y="1473569"/>
                  <a:ext cx="157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B527EF-68B5-8B9B-14B3-32FE578D9A36}"/>
                    </a:ext>
                  </a:extLst>
                </p14:cNvPr>
                <p14:cNvContentPartPr/>
                <p14:nvPr/>
              </p14:nvContentPartPr>
              <p14:xfrm>
                <a:off x="10293730" y="1542689"/>
                <a:ext cx="51840" cy="43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B527EF-68B5-8B9B-14B3-32FE578D9A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84730" y="1533689"/>
                  <a:ext cx="6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1EEA95-ADC8-B322-E513-D3B5593889C1}"/>
                    </a:ext>
                  </a:extLst>
                </p14:cNvPr>
                <p14:cNvContentPartPr/>
                <p14:nvPr/>
              </p14:nvContentPartPr>
              <p14:xfrm>
                <a:off x="10529890" y="1262249"/>
                <a:ext cx="97200" cy="290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1EEA95-ADC8-B322-E513-D3B5593889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21250" y="1253249"/>
                  <a:ext cx="114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8855197-D028-D2F2-C2BA-F7AF892F87A9}"/>
                    </a:ext>
                  </a:extLst>
                </p14:cNvPr>
                <p14:cNvContentPartPr/>
                <p14:nvPr/>
              </p14:nvContentPartPr>
              <p14:xfrm>
                <a:off x="10519810" y="1246049"/>
                <a:ext cx="217440" cy="55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8855197-D028-D2F2-C2BA-F7AF892F87A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10810" y="1237409"/>
                  <a:ext cx="23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540BD0D-38BE-7B9B-EA3B-FEC2106B1F95}"/>
                    </a:ext>
                  </a:extLst>
                </p14:cNvPr>
                <p14:cNvContentPartPr/>
                <p14:nvPr/>
              </p14:nvContentPartPr>
              <p14:xfrm>
                <a:off x="10667050" y="1167569"/>
                <a:ext cx="366480" cy="39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540BD0D-38BE-7B9B-EA3B-FEC2106B1F9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58050" y="1158929"/>
                  <a:ext cx="3841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8322740-77DC-5F5C-BF02-76C9976917F1}"/>
                    </a:ext>
                  </a:extLst>
                </p14:cNvPr>
                <p14:cNvContentPartPr/>
                <p14:nvPr/>
              </p14:nvContentPartPr>
              <p14:xfrm>
                <a:off x="11121010" y="1127249"/>
                <a:ext cx="775800" cy="50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8322740-77DC-5F5C-BF02-76C9976917F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112010" y="1118609"/>
                  <a:ext cx="7934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21D27B-BD04-1BBF-DEA5-A2D114557371}"/>
                    </a:ext>
                  </a:extLst>
                </p14:cNvPr>
                <p14:cNvContentPartPr/>
                <p14:nvPr/>
              </p14:nvContentPartPr>
              <p14:xfrm>
                <a:off x="11396050" y="1271609"/>
                <a:ext cx="63000" cy="1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21D27B-BD04-1BBF-DEA5-A2D11455737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387050" y="1262969"/>
                  <a:ext cx="8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B686BFD-9C76-7D0C-3847-33F626944D53}"/>
                    </a:ext>
                  </a:extLst>
                </p14:cNvPr>
                <p14:cNvContentPartPr/>
                <p14:nvPr/>
              </p14:nvContentPartPr>
              <p14:xfrm>
                <a:off x="10332610" y="1099529"/>
                <a:ext cx="168480" cy="209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B686BFD-9C76-7D0C-3847-33F626944D5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23610" y="1090529"/>
                  <a:ext cx="186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B44DD45-FDCD-8B7A-B0A1-11A4B050AA07}"/>
                    </a:ext>
                  </a:extLst>
                </p14:cNvPr>
                <p14:cNvContentPartPr/>
                <p14:nvPr/>
              </p14:nvContentPartPr>
              <p14:xfrm>
                <a:off x="10474810" y="1100609"/>
                <a:ext cx="118080" cy="20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B44DD45-FDCD-8B7A-B0A1-11A4B050AA0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66170" y="1091969"/>
                  <a:ext cx="13572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623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EEA339F-4047-152B-F987-3DAD8A4A0F12}"/>
                  </a:ext>
                </a:extLst>
              </p14:cNvPr>
              <p14:cNvContentPartPr/>
              <p14:nvPr/>
            </p14:nvContentPartPr>
            <p14:xfrm>
              <a:off x="2155930" y="2024369"/>
              <a:ext cx="711000" cy="482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EEA339F-4047-152B-F987-3DAD8A4A0F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7290" y="2015369"/>
                <a:ext cx="72864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E4BF2E0-8482-B110-4E8F-0F18EBAA8D71}"/>
              </a:ext>
            </a:extLst>
          </p:cNvPr>
          <p:cNvGrpSpPr/>
          <p:nvPr/>
        </p:nvGrpSpPr>
        <p:grpSpPr>
          <a:xfrm>
            <a:off x="680650" y="145529"/>
            <a:ext cx="11325600" cy="4822560"/>
            <a:chOff x="680650" y="145529"/>
            <a:chExt cx="11325600" cy="48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6A2543-2DF3-B6FB-8D8E-810AEFB62B71}"/>
                    </a:ext>
                  </a:extLst>
                </p14:cNvPr>
                <p14:cNvContentPartPr/>
                <p14:nvPr/>
              </p14:nvContentPartPr>
              <p14:xfrm>
                <a:off x="680650" y="335249"/>
                <a:ext cx="253080" cy="25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6A2543-2DF3-B6FB-8D8E-810AEFB62B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650" y="326249"/>
                  <a:ext cx="270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6181D2-1FE7-256E-3575-75A3428619FB}"/>
                    </a:ext>
                  </a:extLst>
                </p14:cNvPr>
                <p14:cNvContentPartPr/>
                <p14:nvPr/>
              </p14:nvContentPartPr>
              <p14:xfrm>
                <a:off x="967570" y="253169"/>
                <a:ext cx="435240" cy="35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6181D2-1FE7-256E-3575-75A3428619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8930" y="244529"/>
                  <a:ext cx="452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11C79C-9E5F-9200-3A23-09486C863AA7}"/>
                    </a:ext>
                  </a:extLst>
                </p14:cNvPr>
                <p14:cNvContentPartPr/>
                <p14:nvPr/>
              </p14:nvContentPartPr>
              <p14:xfrm>
                <a:off x="1121290" y="357209"/>
                <a:ext cx="243360" cy="6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11C79C-9E5F-9200-3A23-09486C863A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2650" y="348569"/>
                  <a:ext cx="26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51D38A-88B7-DF59-81B4-9907A1C1CF41}"/>
                    </a:ext>
                  </a:extLst>
                </p14:cNvPr>
                <p14:cNvContentPartPr/>
                <p14:nvPr/>
              </p14:nvContentPartPr>
              <p14:xfrm>
                <a:off x="1375450" y="213569"/>
                <a:ext cx="627480" cy="39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51D38A-88B7-DF59-81B4-9907A1C1CF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6450" y="204569"/>
                  <a:ext cx="6451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CB979D3-4398-530D-CD07-0307E373DD47}"/>
                    </a:ext>
                  </a:extLst>
                </p14:cNvPr>
                <p14:cNvContentPartPr/>
                <p14:nvPr/>
              </p14:nvContentPartPr>
              <p14:xfrm>
                <a:off x="1688290" y="315449"/>
                <a:ext cx="2124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CB979D3-4398-530D-CD07-0307E373DD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9650" y="30644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68C443-BBBB-4AA0-3CF1-80D6A89DAA1C}"/>
                    </a:ext>
                  </a:extLst>
                </p14:cNvPr>
                <p14:cNvContentPartPr/>
                <p14:nvPr/>
              </p14:nvContentPartPr>
              <p14:xfrm>
                <a:off x="2292370" y="333449"/>
                <a:ext cx="365760" cy="37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68C443-BBBB-4AA0-3CF1-80D6A89DAA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83730" y="324809"/>
                  <a:ext cx="383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723935-BC81-C0B6-8520-98875B6CF8A1}"/>
                    </a:ext>
                  </a:extLst>
                </p14:cNvPr>
                <p14:cNvContentPartPr/>
                <p14:nvPr/>
              </p14:nvContentPartPr>
              <p14:xfrm>
                <a:off x="2926330" y="145529"/>
                <a:ext cx="2969280" cy="699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723935-BC81-C0B6-8520-98875B6CF8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7330" y="136889"/>
                  <a:ext cx="298692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79790E-E191-EDC9-AA08-565B27834A14}"/>
                    </a:ext>
                  </a:extLst>
                </p14:cNvPr>
                <p14:cNvContentPartPr/>
                <p14:nvPr/>
              </p14:nvContentPartPr>
              <p14:xfrm>
                <a:off x="4299010" y="269369"/>
                <a:ext cx="390240" cy="47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79790E-E191-EDC9-AA08-565B27834A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90370" y="260729"/>
                  <a:ext cx="40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956041-F00A-DD1D-DD49-177ADD73171E}"/>
                    </a:ext>
                  </a:extLst>
                </p14:cNvPr>
                <p14:cNvContentPartPr/>
                <p14:nvPr/>
              </p14:nvContentPartPr>
              <p14:xfrm>
                <a:off x="1640050" y="954809"/>
                <a:ext cx="126360" cy="146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956041-F00A-DD1D-DD49-177ADD7317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1410" y="945809"/>
                  <a:ext cx="144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40C4CB-9EA1-131F-9D6E-AE7FFDD099D3}"/>
                    </a:ext>
                  </a:extLst>
                </p14:cNvPr>
                <p14:cNvContentPartPr/>
                <p14:nvPr/>
              </p14:nvContentPartPr>
              <p14:xfrm>
                <a:off x="1529530" y="848969"/>
                <a:ext cx="171720" cy="45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40C4CB-9EA1-131F-9D6E-AE7FFDD099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20530" y="839969"/>
                  <a:ext cx="1893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4BF935-9BFF-E31B-75AD-F11F1BBA6494}"/>
                    </a:ext>
                  </a:extLst>
                </p14:cNvPr>
                <p14:cNvContentPartPr/>
                <p14:nvPr/>
              </p14:nvContentPartPr>
              <p14:xfrm>
                <a:off x="1842010" y="870569"/>
                <a:ext cx="71280" cy="43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4BF935-9BFF-E31B-75AD-F11F1BBA64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33370" y="861569"/>
                  <a:ext cx="88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2F992E-C570-E76D-9AA9-3D3A372EF642}"/>
                    </a:ext>
                  </a:extLst>
                </p14:cNvPr>
                <p14:cNvContentPartPr/>
                <p14:nvPr/>
              </p14:nvContentPartPr>
              <p14:xfrm>
                <a:off x="2119570" y="837089"/>
                <a:ext cx="1255320" cy="49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2F992E-C570-E76D-9AA9-3D3A372EF6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0570" y="828449"/>
                  <a:ext cx="12729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E07C8-63CF-FA03-576B-BE87F613D6D2}"/>
                    </a:ext>
                  </a:extLst>
                </p14:cNvPr>
                <p14:cNvContentPartPr/>
                <p14:nvPr/>
              </p14:nvContentPartPr>
              <p14:xfrm>
                <a:off x="2940730" y="926729"/>
                <a:ext cx="33516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E07C8-63CF-FA03-576B-BE87F613D6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32090" y="917729"/>
                  <a:ext cx="35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B641FB-BD9A-D87F-01E0-51DBE87DBC45}"/>
                    </a:ext>
                  </a:extLst>
                </p14:cNvPr>
                <p14:cNvContentPartPr/>
                <p14:nvPr/>
              </p14:nvContentPartPr>
              <p14:xfrm>
                <a:off x="3499450" y="785249"/>
                <a:ext cx="1672200" cy="422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B641FB-BD9A-D87F-01E0-51DBE87DBC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0450" y="776249"/>
                  <a:ext cx="1689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CABAA9-A7F3-7386-A058-37B856800751}"/>
                    </a:ext>
                  </a:extLst>
                </p14:cNvPr>
                <p14:cNvContentPartPr/>
                <p14:nvPr/>
              </p14:nvContentPartPr>
              <p14:xfrm>
                <a:off x="3540130" y="870569"/>
                <a:ext cx="375840" cy="49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CABAA9-A7F3-7386-A058-37B8568007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1130" y="861569"/>
                  <a:ext cx="39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203047-66ED-FAD9-61BA-C1F6CFACDA36}"/>
                    </a:ext>
                  </a:extLst>
                </p14:cNvPr>
                <p14:cNvContentPartPr/>
                <p14:nvPr/>
              </p14:nvContentPartPr>
              <p14:xfrm>
                <a:off x="5377930" y="816569"/>
                <a:ext cx="315000" cy="28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203047-66ED-FAD9-61BA-C1F6CFACDA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8930" y="807569"/>
                  <a:ext cx="332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126884-37B9-D48C-5CA1-B3FEF8EEDBA6}"/>
                    </a:ext>
                  </a:extLst>
                </p14:cNvPr>
                <p14:cNvContentPartPr/>
                <p14:nvPr/>
              </p14:nvContentPartPr>
              <p14:xfrm>
                <a:off x="5383330" y="902249"/>
                <a:ext cx="20916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126884-37B9-D48C-5CA1-B3FEF8EEDB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4690" y="893249"/>
                  <a:ext cx="22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D35EEF-F7A7-D225-CE7A-D69C3EA7D760}"/>
                    </a:ext>
                  </a:extLst>
                </p14:cNvPr>
                <p14:cNvContentPartPr/>
                <p14:nvPr/>
              </p14:nvContentPartPr>
              <p14:xfrm>
                <a:off x="5992450" y="687329"/>
                <a:ext cx="1402920" cy="42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D35EEF-F7A7-D225-CE7A-D69C3EA7D7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83450" y="678329"/>
                  <a:ext cx="14205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FE9AC1-A931-6A7E-D6D1-6F3E4EBBC9AA}"/>
                    </a:ext>
                  </a:extLst>
                </p14:cNvPr>
                <p14:cNvContentPartPr/>
                <p14:nvPr/>
              </p14:nvContentPartPr>
              <p14:xfrm>
                <a:off x="6616690" y="850769"/>
                <a:ext cx="41796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FE9AC1-A931-6A7E-D6D1-6F3E4EBBC9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07690" y="841769"/>
                  <a:ext cx="435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74276E-6D70-5C83-E55E-D79DA3AACBCE}"/>
                    </a:ext>
                  </a:extLst>
                </p14:cNvPr>
                <p14:cNvContentPartPr/>
                <p14:nvPr/>
              </p14:nvContentPartPr>
              <p14:xfrm>
                <a:off x="7519930" y="666449"/>
                <a:ext cx="766080" cy="41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74276E-6D70-5C83-E55E-D79DA3AACB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0930" y="657809"/>
                  <a:ext cx="7837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57D3D1-5AD8-2FA7-0AEB-EE605A1EC5C2}"/>
                    </a:ext>
                  </a:extLst>
                </p14:cNvPr>
                <p14:cNvContentPartPr/>
                <p14:nvPr/>
              </p14:nvContentPartPr>
              <p14:xfrm>
                <a:off x="8071090" y="778409"/>
                <a:ext cx="258120" cy="2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57D3D1-5AD8-2FA7-0AEB-EE605A1EC5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2450" y="769409"/>
                  <a:ext cx="27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2E9739-3AB6-ED88-277D-D0CECF18D0E7}"/>
                    </a:ext>
                  </a:extLst>
                </p14:cNvPr>
                <p14:cNvContentPartPr/>
                <p14:nvPr/>
              </p14:nvContentPartPr>
              <p14:xfrm>
                <a:off x="8345410" y="642329"/>
                <a:ext cx="1189800" cy="48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2E9739-3AB6-ED88-277D-D0CECF18D0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36410" y="633329"/>
                  <a:ext cx="12074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1D6492-D5D1-A418-8E24-669DBE4BA01C}"/>
                    </a:ext>
                  </a:extLst>
                </p14:cNvPr>
                <p14:cNvContentPartPr/>
                <p14:nvPr/>
              </p14:nvContentPartPr>
              <p14:xfrm>
                <a:off x="8122210" y="1357649"/>
                <a:ext cx="1697400" cy="40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1D6492-D5D1-A418-8E24-669DBE4BA0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13210" y="1348649"/>
                  <a:ext cx="17150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A92F24-BFB0-CF54-2289-CC3EAD84B85B}"/>
                    </a:ext>
                  </a:extLst>
                </p14:cNvPr>
                <p14:cNvContentPartPr/>
                <p14:nvPr/>
              </p14:nvContentPartPr>
              <p14:xfrm>
                <a:off x="9610810" y="1462049"/>
                <a:ext cx="16560" cy="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A92F24-BFB0-CF54-2289-CC3EAD84B8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01810" y="145304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1EC1DF-B6D4-D48E-B9CC-E927A2303552}"/>
                    </a:ext>
                  </a:extLst>
                </p14:cNvPr>
                <p14:cNvContentPartPr/>
                <p14:nvPr/>
              </p14:nvContentPartPr>
              <p14:xfrm>
                <a:off x="8946970" y="1441529"/>
                <a:ext cx="66600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1EC1DF-B6D4-D48E-B9CC-E927A23035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37970" y="1432889"/>
                  <a:ext cx="68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C45E04-867D-C81E-7AC0-D37DF870C5E1}"/>
                    </a:ext>
                  </a:extLst>
                </p14:cNvPr>
                <p14:cNvContentPartPr/>
                <p14:nvPr/>
              </p14:nvContentPartPr>
              <p14:xfrm>
                <a:off x="10015450" y="1263689"/>
                <a:ext cx="1149480" cy="56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C45E04-867D-C81E-7AC0-D37DF870C5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06450" y="1254689"/>
                  <a:ext cx="1167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13D7C9-F4E8-23E4-4267-9C0E3142530A}"/>
                    </a:ext>
                  </a:extLst>
                </p14:cNvPr>
                <p14:cNvContentPartPr/>
                <p14:nvPr/>
              </p14:nvContentPartPr>
              <p14:xfrm>
                <a:off x="4072210" y="1461329"/>
                <a:ext cx="2343960" cy="38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13D7C9-F4E8-23E4-4267-9C0E314253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3570" y="1452329"/>
                  <a:ext cx="23616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0119DB-9647-910D-9B9F-BF60E0F87577}"/>
                    </a:ext>
                  </a:extLst>
                </p14:cNvPr>
                <p14:cNvContentPartPr/>
                <p14:nvPr/>
              </p14:nvContentPartPr>
              <p14:xfrm>
                <a:off x="6087490" y="1586969"/>
                <a:ext cx="55440" cy="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0119DB-9647-910D-9B9F-BF60E0F875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8490" y="1577969"/>
                  <a:ext cx="7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17DAA0-8EAF-0DC0-0AE8-A9A0D247FDA7}"/>
                    </a:ext>
                  </a:extLst>
                </p14:cNvPr>
                <p14:cNvContentPartPr/>
                <p14:nvPr/>
              </p14:nvContentPartPr>
              <p14:xfrm>
                <a:off x="5805610" y="1558169"/>
                <a:ext cx="252720" cy="2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17DAA0-8EAF-0DC0-0AE8-A9A0D247FD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96970" y="1549529"/>
                  <a:ext cx="270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0A3CD1-0645-D0D8-A651-5037D7D8F182}"/>
                    </a:ext>
                  </a:extLst>
                </p14:cNvPr>
                <p14:cNvContentPartPr/>
                <p14:nvPr/>
              </p14:nvContentPartPr>
              <p14:xfrm>
                <a:off x="5085610" y="1532609"/>
                <a:ext cx="440640" cy="4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0A3CD1-0645-D0D8-A651-5037D7D8F1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6610" y="1523609"/>
                  <a:ext cx="458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AB8BB8-5662-E339-AFC6-C52F50F3D286}"/>
                    </a:ext>
                  </a:extLst>
                </p14:cNvPr>
                <p14:cNvContentPartPr/>
                <p14:nvPr/>
              </p14:nvContentPartPr>
              <p14:xfrm>
                <a:off x="6663850" y="1540889"/>
                <a:ext cx="268560" cy="404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AB8BB8-5662-E339-AFC6-C52F50F3D2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54850" y="1532249"/>
                  <a:ext cx="2862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A7B739-C872-8999-F7B9-C84AF76C179E}"/>
                    </a:ext>
                  </a:extLst>
                </p14:cNvPr>
                <p14:cNvContentPartPr/>
                <p14:nvPr/>
              </p14:nvContentPartPr>
              <p14:xfrm>
                <a:off x="7207090" y="1517849"/>
                <a:ext cx="153000" cy="23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A7B739-C872-8999-F7B9-C84AF76C17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98090" y="1509209"/>
                  <a:ext cx="170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D12209-225D-FCE0-1F07-1F0106A681C0}"/>
                    </a:ext>
                  </a:extLst>
                </p14:cNvPr>
                <p14:cNvContentPartPr/>
                <p14:nvPr/>
              </p14:nvContentPartPr>
              <p14:xfrm>
                <a:off x="7289530" y="1570049"/>
                <a:ext cx="183960" cy="4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D12209-225D-FCE0-1F07-1F0106A681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0890" y="1561049"/>
                  <a:ext cx="2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6C85E6-0AFC-C2F2-4495-2F95EA2AB696}"/>
                    </a:ext>
                  </a:extLst>
                </p14:cNvPr>
                <p14:cNvContentPartPr/>
                <p14:nvPr/>
              </p14:nvContentPartPr>
              <p14:xfrm>
                <a:off x="7282330" y="1466729"/>
                <a:ext cx="274680" cy="7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6C85E6-0AFC-C2F2-4495-2F95EA2AB6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73690" y="1458089"/>
                  <a:ext cx="29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5DA7A7-B629-6AA6-D43B-11C8FADF0C65}"/>
                    </a:ext>
                  </a:extLst>
                </p14:cNvPr>
                <p14:cNvContentPartPr/>
                <p14:nvPr/>
              </p14:nvContentPartPr>
              <p14:xfrm>
                <a:off x="7584730" y="1470689"/>
                <a:ext cx="264240" cy="28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5DA7A7-B629-6AA6-D43B-11C8FADF0C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75730" y="1461689"/>
                  <a:ext cx="281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E908F4-17F0-CF04-93E3-C5907A0B945A}"/>
                    </a:ext>
                  </a:extLst>
                </p14:cNvPr>
                <p14:cNvContentPartPr/>
                <p14:nvPr/>
              </p14:nvContentPartPr>
              <p14:xfrm>
                <a:off x="8026810" y="1593089"/>
                <a:ext cx="93960" cy="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E908F4-17F0-CF04-93E3-C5907A0B94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17810" y="1584449"/>
                  <a:ext cx="11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96B959-7E28-F0AE-BF57-736F18905143}"/>
                    </a:ext>
                  </a:extLst>
                </p14:cNvPr>
                <p14:cNvContentPartPr/>
                <p14:nvPr/>
              </p14:nvContentPartPr>
              <p14:xfrm>
                <a:off x="1649410" y="1687769"/>
                <a:ext cx="103320" cy="237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96B959-7E28-F0AE-BF57-736F189051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40770" y="1678769"/>
                  <a:ext cx="120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4CB541-D61D-8D36-5493-7E0EB5D8FDCF}"/>
                    </a:ext>
                  </a:extLst>
                </p14:cNvPr>
                <p14:cNvContentPartPr/>
                <p14:nvPr/>
              </p14:nvContentPartPr>
              <p14:xfrm>
                <a:off x="1498930" y="1600289"/>
                <a:ext cx="137880" cy="455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4CB541-D61D-8D36-5493-7E0EB5D8FD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89930" y="1591289"/>
                  <a:ext cx="1555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F04881-4EF7-8C52-062A-453A289AF4E4}"/>
                    </a:ext>
                  </a:extLst>
                </p14:cNvPr>
                <p14:cNvContentPartPr/>
                <p14:nvPr/>
              </p14:nvContentPartPr>
              <p14:xfrm>
                <a:off x="1822210" y="1567889"/>
                <a:ext cx="120600" cy="45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F04881-4EF7-8C52-062A-453A289AF4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3570" y="1559249"/>
                  <a:ext cx="1382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634EEA-8047-8F28-2103-D973771CFBBA}"/>
                    </a:ext>
                  </a:extLst>
                </p14:cNvPr>
                <p14:cNvContentPartPr/>
                <p14:nvPr/>
              </p14:nvContentPartPr>
              <p14:xfrm>
                <a:off x="2149810" y="1534409"/>
                <a:ext cx="1644840" cy="37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634EEA-8047-8F28-2103-D973771CFB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40810" y="1525409"/>
                  <a:ext cx="16624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793F9A-0A05-2187-E0F2-FAE78402863B}"/>
                    </a:ext>
                  </a:extLst>
                </p14:cNvPr>
                <p14:cNvContentPartPr/>
                <p14:nvPr/>
              </p14:nvContentPartPr>
              <p14:xfrm>
                <a:off x="3348610" y="1647449"/>
                <a:ext cx="273600" cy="77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793F9A-0A05-2187-E0F2-FAE7840286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39970" y="1638449"/>
                  <a:ext cx="291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4445C0-CFBC-C813-4929-E53DA1A19D94}"/>
                    </a:ext>
                  </a:extLst>
                </p14:cNvPr>
                <p14:cNvContentPartPr/>
                <p14:nvPr/>
              </p14:nvContentPartPr>
              <p14:xfrm>
                <a:off x="3004450" y="2116529"/>
                <a:ext cx="1190880" cy="40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4445C0-CFBC-C813-4929-E53DA1A19D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95810" y="2107889"/>
                  <a:ext cx="12085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1B827B-607A-0D9A-5539-85449019E83D}"/>
                    </a:ext>
                  </a:extLst>
                </p14:cNvPr>
                <p14:cNvContentPartPr/>
                <p14:nvPr/>
              </p14:nvContentPartPr>
              <p14:xfrm>
                <a:off x="3879610" y="2036249"/>
                <a:ext cx="1296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1B827B-607A-0D9A-5539-85449019E8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0970" y="2027249"/>
                  <a:ext cx="3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71295-CE15-0F92-CE7D-596CA070B6C8}"/>
                    </a:ext>
                  </a:extLst>
                </p14:cNvPr>
                <p14:cNvContentPartPr/>
                <p14:nvPr/>
              </p14:nvContentPartPr>
              <p14:xfrm>
                <a:off x="4386130" y="1916729"/>
                <a:ext cx="1617120" cy="39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71295-CE15-0F92-CE7D-596CA070B6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7490" y="1908089"/>
                  <a:ext cx="1634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DC4EAC-0C8E-FB31-0B06-16CBD71CDF45}"/>
                    </a:ext>
                  </a:extLst>
                </p14:cNvPr>
                <p14:cNvContentPartPr/>
                <p14:nvPr/>
              </p14:nvContentPartPr>
              <p14:xfrm>
                <a:off x="6159850" y="2323889"/>
                <a:ext cx="27720" cy="1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DC4EAC-0C8E-FB31-0B06-16CBD71CDF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50850" y="2314889"/>
                  <a:ext cx="45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2A7B04-EAE5-7306-0D36-8C11F5E0E480}"/>
                    </a:ext>
                  </a:extLst>
                </p14:cNvPr>
                <p14:cNvContentPartPr/>
                <p14:nvPr/>
              </p14:nvContentPartPr>
              <p14:xfrm>
                <a:off x="7328770" y="2424689"/>
                <a:ext cx="1542240" cy="508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2A7B04-EAE5-7306-0D36-8C11F5E0E4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20130" y="2415689"/>
                  <a:ext cx="15598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1A595D-3FF3-CBE9-872F-296CAB793E0F}"/>
                    </a:ext>
                  </a:extLst>
                </p14:cNvPr>
                <p14:cNvContentPartPr/>
                <p14:nvPr/>
              </p14:nvContentPartPr>
              <p14:xfrm>
                <a:off x="8315890" y="2568329"/>
                <a:ext cx="380880" cy="54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1A595D-3FF3-CBE9-872F-296CAB793E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06890" y="2559689"/>
                  <a:ext cx="398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37A07F5-1C9D-DC02-5EAB-A567F9428A8D}"/>
                    </a:ext>
                  </a:extLst>
                </p14:cNvPr>
                <p14:cNvContentPartPr/>
                <p14:nvPr/>
              </p14:nvContentPartPr>
              <p14:xfrm>
                <a:off x="8173330" y="2568329"/>
                <a:ext cx="4572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37A07F5-1C9D-DC02-5EAB-A567F9428A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64690" y="2559689"/>
                  <a:ext cx="63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55CC0F-9A42-0A1B-163A-565242D747D1}"/>
                    </a:ext>
                  </a:extLst>
                </p14:cNvPr>
                <p14:cNvContentPartPr/>
                <p14:nvPr/>
              </p14:nvContentPartPr>
              <p14:xfrm>
                <a:off x="9088090" y="2349809"/>
                <a:ext cx="1068480" cy="622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55CC0F-9A42-0A1B-163A-565242D747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79090" y="2341169"/>
                  <a:ext cx="108612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1216CD-12B0-F1DE-2D33-C137698A40DA}"/>
                    </a:ext>
                  </a:extLst>
                </p14:cNvPr>
                <p14:cNvContentPartPr/>
                <p14:nvPr/>
              </p14:nvContentPartPr>
              <p14:xfrm>
                <a:off x="1693690" y="2969369"/>
                <a:ext cx="177120" cy="11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1216CD-12B0-F1DE-2D33-C137698A40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84690" y="2960369"/>
                  <a:ext cx="194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1C1F67-63A1-07AC-20A7-C0AFC93E9C4E}"/>
                    </a:ext>
                  </a:extLst>
                </p14:cNvPr>
                <p14:cNvContentPartPr/>
                <p14:nvPr/>
              </p14:nvContentPartPr>
              <p14:xfrm>
                <a:off x="1641850" y="2863529"/>
                <a:ext cx="153360" cy="38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1C1F67-63A1-07AC-20A7-C0AFC93E9C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32850" y="2854529"/>
                  <a:ext cx="171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07930A-DEF6-C44D-6E6B-18F37C1F3F9C}"/>
                    </a:ext>
                  </a:extLst>
                </p14:cNvPr>
                <p14:cNvContentPartPr/>
                <p14:nvPr/>
              </p14:nvContentPartPr>
              <p14:xfrm>
                <a:off x="1929490" y="2838689"/>
                <a:ext cx="137880" cy="41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07930A-DEF6-C44D-6E6B-18F37C1F3F9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0490" y="2830049"/>
                  <a:ext cx="1555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BBBA3B-8376-1DA5-7E77-DAD927328B73}"/>
                    </a:ext>
                  </a:extLst>
                </p14:cNvPr>
                <p14:cNvContentPartPr/>
                <p14:nvPr/>
              </p14:nvContentPartPr>
              <p14:xfrm>
                <a:off x="2325490" y="2863169"/>
                <a:ext cx="49320" cy="25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BBBA3B-8376-1DA5-7E77-DAD927328B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16850" y="2854529"/>
                  <a:ext cx="66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74F294-8822-B03F-65EC-CFFCFCE71D23}"/>
                    </a:ext>
                  </a:extLst>
                </p14:cNvPr>
                <p14:cNvContentPartPr/>
                <p14:nvPr/>
              </p14:nvContentPartPr>
              <p14:xfrm>
                <a:off x="2354290" y="2839049"/>
                <a:ext cx="194400" cy="4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74F294-8822-B03F-65EC-CFFCFCE71D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45290" y="2830409"/>
                  <a:ext cx="21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368187-2337-98D8-72A3-1A89A8E8CEAA}"/>
                    </a:ext>
                  </a:extLst>
                </p14:cNvPr>
                <p14:cNvContentPartPr/>
                <p14:nvPr/>
              </p14:nvContentPartPr>
              <p14:xfrm>
                <a:off x="2340250" y="3007529"/>
                <a:ext cx="144360" cy="3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368187-2337-98D8-72A3-1A89A8E8CE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31610" y="2998529"/>
                  <a:ext cx="16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A662DA-29C0-C3E7-B594-A52109411DDF}"/>
                    </a:ext>
                  </a:extLst>
                </p14:cNvPr>
                <p14:cNvContentPartPr/>
                <p14:nvPr/>
              </p14:nvContentPartPr>
              <p14:xfrm>
                <a:off x="2417650" y="2749049"/>
                <a:ext cx="585360" cy="42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A662DA-29C0-C3E7-B594-A52109411DD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08650" y="2740049"/>
                  <a:ext cx="6030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CBD31F-916D-E564-4E5C-5E708B58F7BB}"/>
                    </a:ext>
                  </a:extLst>
                </p14:cNvPr>
                <p14:cNvContentPartPr/>
                <p14:nvPr/>
              </p14:nvContentPartPr>
              <p14:xfrm>
                <a:off x="2607730" y="2891969"/>
                <a:ext cx="50760" cy="4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CBD31F-916D-E564-4E5C-5E708B58F7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98730" y="2883329"/>
                  <a:ext cx="68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29CF01-287D-DF8A-6FF6-D7204A4A9640}"/>
                    </a:ext>
                  </a:extLst>
                </p14:cNvPr>
                <p14:cNvContentPartPr/>
                <p14:nvPr/>
              </p14:nvContentPartPr>
              <p14:xfrm>
                <a:off x="3224770" y="2641409"/>
                <a:ext cx="1161720" cy="55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29CF01-287D-DF8A-6FF6-D7204A4A96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16130" y="2632769"/>
                  <a:ext cx="1179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47EC8E-7E4D-4DC5-B259-2F6F7AA6D0B1}"/>
                    </a:ext>
                  </a:extLst>
                </p14:cNvPr>
                <p14:cNvContentPartPr/>
                <p14:nvPr/>
              </p14:nvContentPartPr>
              <p14:xfrm>
                <a:off x="3702130" y="2737889"/>
                <a:ext cx="515880" cy="7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47EC8E-7E4D-4DC5-B259-2F6F7AA6D0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3490" y="2729249"/>
                  <a:ext cx="533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6B2B89-EA9A-8D40-94D3-BC0CD4389231}"/>
                    </a:ext>
                  </a:extLst>
                </p14:cNvPr>
                <p14:cNvContentPartPr/>
                <p14:nvPr/>
              </p14:nvContentPartPr>
              <p14:xfrm>
                <a:off x="4565410" y="2573369"/>
                <a:ext cx="1104840" cy="544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6B2B89-EA9A-8D40-94D3-BC0CD43892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56410" y="2564729"/>
                  <a:ext cx="11224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EFFE68A-E09A-9410-8B06-81DE9484C4BD}"/>
                    </a:ext>
                  </a:extLst>
                </p14:cNvPr>
                <p14:cNvContentPartPr/>
                <p14:nvPr/>
              </p14:nvContentPartPr>
              <p14:xfrm>
                <a:off x="5357050" y="2732129"/>
                <a:ext cx="304920" cy="1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FFE68A-E09A-9410-8B06-81DE9484C4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48050" y="2723489"/>
                  <a:ext cx="32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245583-6E32-5343-BFF8-82276E2EFC96}"/>
                    </a:ext>
                  </a:extLst>
                </p14:cNvPr>
                <p14:cNvContentPartPr/>
                <p14:nvPr/>
              </p14:nvContentPartPr>
              <p14:xfrm>
                <a:off x="5250490" y="2622689"/>
                <a:ext cx="1188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245583-6E32-5343-BFF8-82276E2EFC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41850" y="2614049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2090E9-11C2-E235-E033-592833A39021}"/>
                    </a:ext>
                  </a:extLst>
                </p14:cNvPr>
                <p14:cNvContentPartPr/>
                <p14:nvPr/>
              </p14:nvContentPartPr>
              <p14:xfrm>
                <a:off x="5845570" y="2595689"/>
                <a:ext cx="455760" cy="423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2090E9-11C2-E235-E033-592833A390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36570" y="2587049"/>
                  <a:ext cx="473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A2966AC-E17F-9DE3-7E2C-44F385EC4FD2}"/>
                    </a:ext>
                  </a:extLst>
                </p14:cNvPr>
                <p14:cNvContentPartPr/>
                <p14:nvPr/>
              </p14:nvContentPartPr>
              <p14:xfrm>
                <a:off x="6528850" y="2604689"/>
                <a:ext cx="112680" cy="229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A2966AC-E17F-9DE3-7E2C-44F385EC4F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0210" y="2595689"/>
                  <a:ext cx="130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05CFDB-20C6-C216-6621-5B4B1AAD7BB0}"/>
                    </a:ext>
                  </a:extLst>
                </p14:cNvPr>
                <p14:cNvContentPartPr/>
                <p14:nvPr/>
              </p14:nvContentPartPr>
              <p14:xfrm>
                <a:off x="6569530" y="2730329"/>
                <a:ext cx="209160" cy="60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05CFDB-20C6-C216-6621-5B4B1AAD7B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60530" y="2721689"/>
                  <a:ext cx="226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BB0AD5-623D-AE8D-128C-7B47C851792B}"/>
                    </a:ext>
                  </a:extLst>
                </p14:cNvPr>
                <p14:cNvContentPartPr/>
                <p14:nvPr/>
              </p14:nvContentPartPr>
              <p14:xfrm>
                <a:off x="6603730" y="2630249"/>
                <a:ext cx="179640" cy="25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BB0AD5-623D-AE8D-128C-7B47C85179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94730" y="2621609"/>
                  <a:ext cx="19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D1691F-8A3A-6B5F-370A-7A95535683E1}"/>
                    </a:ext>
                  </a:extLst>
                </p14:cNvPr>
                <p14:cNvContentPartPr/>
                <p14:nvPr/>
              </p14:nvContentPartPr>
              <p14:xfrm>
                <a:off x="6844570" y="2621969"/>
                <a:ext cx="249840" cy="270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D1691F-8A3A-6B5F-370A-7A95535683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35570" y="2613329"/>
                  <a:ext cx="267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1F3E97-F533-9129-5EE1-1C8FEB219B00}"/>
                    </a:ext>
                  </a:extLst>
                </p14:cNvPr>
                <p14:cNvContentPartPr/>
                <p14:nvPr/>
              </p14:nvContentPartPr>
              <p14:xfrm>
                <a:off x="7146970" y="2778209"/>
                <a:ext cx="119880" cy="20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1F3E97-F533-9129-5EE1-1C8FEB219B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38330" y="2769569"/>
                  <a:ext cx="137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E618AB-86AA-3F98-15F4-BCD6827DFAD8}"/>
                    </a:ext>
                  </a:extLst>
                </p14:cNvPr>
                <p14:cNvContentPartPr/>
                <p14:nvPr/>
              </p14:nvContentPartPr>
              <p14:xfrm>
                <a:off x="1635730" y="3719609"/>
                <a:ext cx="180360" cy="32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E618AB-86AA-3F98-15F4-BCD6827DFA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26730" y="3710969"/>
                  <a:ext cx="1980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A37FBF-7E6B-E7DD-9FAE-A193B4E52AC8}"/>
                    </a:ext>
                  </a:extLst>
                </p14:cNvPr>
                <p14:cNvContentPartPr/>
                <p14:nvPr/>
              </p14:nvContentPartPr>
              <p14:xfrm>
                <a:off x="1526290" y="3649049"/>
                <a:ext cx="174960" cy="48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A37FBF-7E6B-E7DD-9FAE-A193B4E52A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17650" y="3640049"/>
                  <a:ext cx="1926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11B7794-56A9-809D-8F0B-89011C496314}"/>
                    </a:ext>
                  </a:extLst>
                </p14:cNvPr>
                <p14:cNvContentPartPr/>
                <p14:nvPr/>
              </p14:nvContentPartPr>
              <p14:xfrm>
                <a:off x="1825810" y="3654449"/>
                <a:ext cx="152640" cy="51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11B7794-56A9-809D-8F0B-89011C49631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17170" y="3645809"/>
                  <a:ext cx="170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377374-E215-F8AD-9A01-4D7E3CF9E673}"/>
                    </a:ext>
                  </a:extLst>
                </p14:cNvPr>
                <p14:cNvContentPartPr/>
                <p14:nvPr/>
              </p14:nvContentPartPr>
              <p14:xfrm>
                <a:off x="2326210" y="3538889"/>
                <a:ext cx="1560240" cy="430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377374-E215-F8AD-9A01-4D7E3CF9E67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7570" y="3530249"/>
                  <a:ext cx="1577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84F7E5-C5C3-C6F3-E92E-A070EDEED8C5}"/>
                    </a:ext>
                  </a:extLst>
                </p14:cNvPr>
                <p14:cNvContentPartPr/>
                <p14:nvPr/>
              </p14:nvContentPartPr>
              <p14:xfrm>
                <a:off x="3531490" y="3712049"/>
                <a:ext cx="207360" cy="1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84F7E5-C5C3-C6F3-E92E-A070EDEED8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22850" y="3703049"/>
                  <a:ext cx="22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13CF03-B544-C343-88EE-B5BA01E4019D}"/>
                    </a:ext>
                  </a:extLst>
                </p14:cNvPr>
                <p14:cNvContentPartPr/>
                <p14:nvPr/>
              </p14:nvContentPartPr>
              <p14:xfrm>
                <a:off x="4156090" y="3372569"/>
                <a:ext cx="1134360" cy="659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13CF03-B544-C343-88EE-B5BA01E401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7090" y="3363929"/>
                  <a:ext cx="115200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4830D6-6CA8-6DB9-5AA1-34FA1224D877}"/>
                    </a:ext>
                  </a:extLst>
                </p14:cNvPr>
                <p14:cNvContentPartPr/>
                <p14:nvPr/>
              </p14:nvContentPartPr>
              <p14:xfrm>
                <a:off x="4778170" y="3570929"/>
                <a:ext cx="249120" cy="39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4830D6-6CA8-6DB9-5AA1-34FA1224D8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69170" y="3561929"/>
                  <a:ext cx="266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9662E4-CB85-231C-1202-81B81DEA3EDF}"/>
                    </a:ext>
                  </a:extLst>
                </p14:cNvPr>
                <p14:cNvContentPartPr/>
                <p14:nvPr/>
              </p14:nvContentPartPr>
              <p14:xfrm>
                <a:off x="5422210" y="3308489"/>
                <a:ext cx="1835280" cy="64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9662E4-CB85-231C-1202-81B81DEA3E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13570" y="3299849"/>
                  <a:ext cx="18529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C5A60A-6860-C5C5-14A5-5739222505E8}"/>
                    </a:ext>
                  </a:extLst>
                </p14:cNvPr>
                <p14:cNvContentPartPr/>
                <p14:nvPr/>
              </p14:nvContentPartPr>
              <p14:xfrm>
                <a:off x="6887050" y="3460049"/>
                <a:ext cx="155160" cy="1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C5A60A-6860-C5C5-14A5-5739222505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78050" y="3451409"/>
                  <a:ext cx="172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429B0E-E115-5583-7262-BB964C85E78C}"/>
                    </a:ext>
                  </a:extLst>
                </p14:cNvPr>
                <p14:cNvContentPartPr/>
                <p14:nvPr/>
              </p14:nvContentPartPr>
              <p14:xfrm>
                <a:off x="6163450" y="3417209"/>
                <a:ext cx="516600" cy="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429B0E-E115-5583-7262-BB964C85E7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54450" y="3408209"/>
                  <a:ext cx="53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8D2E63-E88B-852C-C1DD-2DB94384BD1C}"/>
                    </a:ext>
                  </a:extLst>
                </p14:cNvPr>
                <p14:cNvContentPartPr/>
                <p14:nvPr/>
              </p14:nvContentPartPr>
              <p14:xfrm>
                <a:off x="7585090" y="3155489"/>
                <a:ext cx="1969200" cy="66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8D2E63-E88B-852C-C1DD-2DB94384BD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76090" y="3146489"/>
                  <a:ext cx="19868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97A693A-2F35-7E69-032A-EDF3D37A518B}"/>
                    </a:ext>
                  </a:extLst>
                </p14:cNvPr>
                <p14:cNvContentPartPr/>
                <p14:nvPr/>
              </p14:nvContentPartPr>
              <p14:xfrm>
                <a:off x="9264490" y="3353849"/>
                <a:ext cx="195840" cy="2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97A693A-2F35-7E69-032A-EDF3D37A51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55490" y="3344849"/>
                  <a:ext cx="21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C8E61C-EEFF-C772-694F-448864C8E545}"/>
                    </a:ext>
                  </a:extLst>
                </p14:cNvPr>
                <p14:cNvContentPartPr/>
                <p14:nvPr/>
              </p14:nvContentPartPr>
              <p14:xfrm>
                <a:off x="8941930" y="3296249"/>
                <a:ext cx="36360" cy="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C8E61C-EEFF-C772-694F-448864C8E5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33290" y="3287609"/>
                  <a:ext cx="5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E93A2E-F2AB-56AE-43B3-AD881D3F8CE2}"/>
                    </a:ext>
                  </a:extLst>
                </p14:cNvPr>
                <p14:cNvContentPartPr/>
                <p14:nvPr/>
              </p14:nvContentPartPr>
              <p14:xfrm>
                <a:off x="9826090" y="3202649"/>
                <a:ext cx="480600" cy="53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E93A2E-F2AB-56AE-43B3-AD881D3F8C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17090" y="3193649"/>
                  <a:ext cx="4982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8CCC919-D43A-FA1C-2CC2-0C2B26F35495}"/>
                    </a:ext>
                  </a:extLst>
                </p14:cNvPr>
                <p14:cNvContentPartPr/>
                <p14:nvPr/>
              </p14:nvContentPartPr>
              <p14:xfrm>
                <a:off x="10659130" y="3037409"/>
                <a:ext cx="1347120" cy="538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8CCC919-D43A-FA1C-2CC2-0C2B26F354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50490" y="3028769"/>
                  <a:ext cx="1364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1B59A0-BA18-30B1-C77D-CF2B48337C5E}"/>
                    </a:ext>
                  </a:extLst>
                </p14:cNvPr>
                <p14:cNvContentPartPr/>
                <p14:nvPr/>
              </p14:nvContentPartPr>
              <p14:xfrm>
                <a:off x="11308570" y="3291929"/>
                <a:ext cx="29448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1B59A0-BA18-30B1-C77D-CF2B48337C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99930" y="3283289"/>
                  <a:ext cx="31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BADEE8-1A4F-8390-B340-57F673BD0B6B}"/>
                    </a:ext>
                  </a:extLst>
                </p14:cNvPr>
                <p14:cNvContentPartPr/>
                <p14:nvPr/>
              </p14:nvContentPartPr>
              <p14:xfrm>
                <a:off x="1602250" y="4667129"/>
                <a:ext cx="208800" cy="186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BADEE8-1A4F-8390-B340-57F673BD0B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93610" y="4658489"/>
                  <a:ext cx="226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CEC583-6FC7-B265-75A3-F0144115A2C9}"/>
                    </a:ext>
                  </a:extLst>
                </p14:cNvPr>
                <p14:cNvContentPartPr/>
                <p14:nvPr/>
              </p14:nvContentPartPr>
              <p14:xfrm>
                <a:off x="1579210" y="4474889"/>
                <a:ext cx="120600" cy="476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CEC583-6FC7-B265-75A3-F0144115A2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70570" y="4465889"/>
                  <a:ext cx="1382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149323-5FC6-4855-97BC-1750DFEE3CFD}"/>
                    </a:ext>
                  </a:extLst>
                </p14:cNvPr>
                <p14:cNvContentPartPr/>
                <p14:nvPr/>
              </p14:nvContentPartPr>
              <p14:xfrm>
                <a:off x="1819330" y="4459769"/>
                <a:ext cx="104400" cy="508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149323-5FC6-4855-97BC-1750DFEE3C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10330" y="4451129"/>
                  <a:ext cx="1220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B2CC0D-A244-1470-0D3A-9516F6AF3B57}"/>
                    </a:ext>
                  </a:extLst>
                </p14:cNvPr>
                <p14:cNvContentPartPr/>
                <p14:nvPr/>
              </p14:nvContentPartPr>
              <p14:xfrm>
                <a:off x="2369050" y="4509449"/>
                <a:ext cx="86040" cy="39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B2CC0D-A244-1470-0D3A-9516F6AF3B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60410" y="4500449"/>
                  <a:ext cx="103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8E7342-AD7A-39ED-7568-EC1163ABA7FA}"/>
                    </a:ext>
                  </a:extLst>
                </p14:cNvPr>
                <p14:cNvContentPartPr/>
                <p14:nvPr/>
              </p14:nvContentPartPr>
              <p14:xfrm>
                <a:off x="2279050" y="4484969"/>
                <a:ext cx="369000" cy="55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8E7342-AD7A-39ED-7568-EC1163ABA7F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70410" y="4475969"/>
                  <a:ext cx="38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B1BDB7C-B485-B497-A24B-6DEA93D39F11}"/>
                    </a:ext>
                  </a:extLst>
                </p14:cNvPr>
                <p14:cNvContentPartPr/>
                <p14:nvPr/>
              </p14:nvContentPartPr>
              <p14:xfrm>
                <a:off x="2544370" y="4443209"/>
                <a:ext cx="1801800" cy="514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B1BDB7C-B485-B497-A24B-6DEA93D39F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35370" y="4434569"/>
                  <a:ext cx="18194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DC2302-98D9-39A3-EA21-EAEBCCFC39F5}"/>
                    </a:ext>
                  </a:extLst>
                </p14:cNvPr>
                <p14:cNvContentPartPr/>
                <p14:nvPr/>
              </p14:nvContentPartPr>
              <p14:xfrm>
                <a:off x="4611490" y="4221089"/>
                <a:ext cx="940320" cy="46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DC2302-98D9-39A3-EA21-EAEBCCFC39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02850" y="4212089"/>
                  <a:ext cx="9579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49EFCE9-576E-FA15-D4D2-12B89D3B9B80}"/>
                    </a:ext>
                  </a:extLst>
                </p14:cNvPr>
                <p14:cNvContentPartPr/>
                <p14:nvPr/>
              </p14:nvContentPartPr>
              <p14:xfrm>
                <a:off x="5723170" y="4193369"/>
                <a:ext cx="430920" cy="410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49EFCE9-576E-FA15-D4D2-12B89D3B9B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14530" y="4184369"/>
                  <a:ext cx="4485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27D00C-DA37-2F8B-C62B-B6AED8CDADEF}"/>
                    </a:ext>
                  </a:extLst>
                </p14:cNvPr>
                <p14:cNvContentPartPr/>
                <p14:nvPr/>
              </p14:nvContentPartPr>
              <p14:xfrm>
                <a:off x="5774650" y="4300649"/>
                <a:ext cx="298080" cy="3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27D00C-DA37-2F8B-C62B-B6AED8CDAD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65650" y="4291649"/>
                  <a:ext cx="315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262BE0E-4691-6A56-002F-8E6C654B9725}"/>
                    </a:ext>
                  </a:extLst>
                </p14:cNvPr>
                <p14:cNvContentPartPr/>
                <p14:nvPr/>
              </p14:nvContentPartPr>
              <p14:xfrm>
                <a:off x="6355690" y="4065569"/>
                <a:ext cx="766080" cy="430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262BE0E-4691-6A56-002F-8E6C654B97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47050" y="4056929"/>
                  <a:ext cx="783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488FD1-3CBC-77D5-1380-0DCC8C0324BB}"/>
                    </a:ext>
                  </a:extLst>
                </p14:cNvPr>
                <p14:cNvContentPartPr/>
                <p14:nvPr/>
              </p14:nvContentPartPr>
              <p14:xfrm>
                <a:off x="7275130" y="4029569"/>
                <a:ext cx="1395720" cy="525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488FD1-3CBC-77D5-1380-0DCC8C0324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66490" y="4020569"/>
                  <a:ext cx="141336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EB7E552-CAD2-13EF-EEC1-60F37C07D0C5}"/>
              </a:ext>
            </a:extLst>
          </p:cNvPr>
          <p:cNvGrpSpPr/>
          <p:nvPr/>
        </p:nvGrpSpPr>
        <p:grpSpPr>
          <a:xfrm>
            <a:off x="829690" y="5234849"/>
            <a:ext cx="3832200" cy="439560"/>
            <a:chOff x="829690" y="5234849"/>
            <a:chExt cx="38322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9FEBDE7-C36A-60F8-78F8-B26C42D59DB7}"/>
                    </a:ext>
                  </a:extLst>
                </p14:cNvPr>
                <p14:cNvContentPartPr/>
                <p14:nvPr/>
              </p14:nvContentPartPr>
              <p14:xfrm>
                <a:off x="829690" y="5234849"/>
                <a:ext cx="896040" cy="439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9FEBDE7-C36A-60F8-78F8-B26C42D59D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1050" y="5225849"/>
                  <a:ext cx="9136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8B0AAD-1E8D-2F45-71AF-CB91D9D2EAE9}"/>
                    </a:ext>
                  </a:extLst>
                </p14:cNvPr>
                <p14:cNvContentPartPr/>
                <p14:nvPr/>
              </p14:nvContentPartPr>
              <p14:xfrm>
                <a:off x="1982410" y="5361209"/>
                <a:ext cx="508680" cy="288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8B0AAD-1E8D-2F45-71AF-CB91D9D2EA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3770" y="5352209"/>
                  <a:ext cx="526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9A513F5-4ABF-45F2-1A52-C2F26AE07A68}"/>
                    </a:ext>
                  </a:extLst>
                </p14:cNvPr>
                <p14:cNvContentPartPr/>
                <p14:nvPr/>
              </p14:nvContentPartPr>
              <p14:xfrm>
                <a:off x="2283370" y="5454089"/>
                <a:ext cx="254520" cy="3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9A513F5-4ABF-45F2-1A52-C2F26AE07A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74730" y="5445449"/>
                  <a:ext cx="272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A7A095-4E72-C6EE-C364-D04836B94D82}"/>
                    </a:ext>
                  </a:extLst>
                </p14:cNvPr>
                <p14:cNvContentPartPr/>
                <p14:nvPr/>
              </p14:nvContentPartPr>
              <p14:xfrm>
                <a:off x="2717890" y="5293169"/>
                <a:ext cx="1944000" cy="355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A7A095-4E72-C6EE-C364-D04836B94D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08890" y="5284529"/>
                  <a:ext cx="196164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AD38FE2-8C27-8899-E7F4-E269E9B3D4E0}"/>
              </a:ext>
            </a:extLst>
          </p:cNvPr>
          <p:cNvGrpSpPr/>
          <p:nvPr/>
        </p:nvGrpSpPr>
        <p:grpSpPr>
          <a:xfrm>
            <a:off x="4904890" y="4992929"/>
            <a:ext cx="3460680" cy="626040"/>
            <a:chOff x="4904890" y="4992929"/>
            <a:chExt cx="34606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26FF72-8BC6-6246-FC37-BF0BB6D9175C}"/>
                    </a:ext>
                  </a:extLst>
                </p14:cNvPr>
                <p14:cNvContentPartPr/>
                <p14:nvPr/>
              </p14:nvContentPartPr>
              <p14:xfrm>
                <a:off x="4904890" y="5232329"/>
                <a:ext cx="1758960" cy="272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26FF72-8BC6-6246-FC37-BF0BB6D917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95890" y="5223689"/>
                  <a:ext cx="1776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EFDBA0-9299-BA02-8D44-00BFBAB87E54}"/>
                    </a:ext>
                  </a:extLst>
                </p14:cNvPr>
                <p14:cNvContentPartPr/>
                <p14:nvPr/>
              </p14:nvContentPartPr>
              <p14:xfrm>
                <a:off x="6247690" y="5252489"/>
                <a:ext cx="45360" cy="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EFDBA0-9299-BA02-8D44-00BFBAB87E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38690" y="5243849"/>
                  <a:ext cx="6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1B5989-8C7B-31C3-2B43-09361009DE80}"/>
                    </a:ext>
                  </a:extLst>
                </p14:cNvPr>
                <p14:cNvContentPartPr/>
                <p14:nvPr/>
              </p14:nvContentPartPr>
              <p14:xfrm>
                <a:off x="6804970" y="4992929"/>
                <a:ext cx="1560600" cy="626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1B5989-8C7B-31C3-2B43-09361009DE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96330" y="4983929"/>
                  <a:ext cx="157824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F5D4567-71EA-65BD-AC61-030813CE7A8A}"/>
                    </a:ext>
                  </a:extLst>
                </p14:cNvPr>
                <p14:cNvContentPartPr/>
                <p14:nvPr/>
              </p14:nvContentPartPr>
              <p14:xfrm>
                <a:off x="7611730" y="5084729"/>
                <a:ext cx="342000" cy="51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F5D4567-71EA-65BD-AC61-030813CE7A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03090" y="5075729"/>
                  <a:ext cx="359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D9559A0-2EFE-0E37-8E1D-28D41DABF29B}"/>
                  </a:ext>
                </a:extLst>
              </p14:cNvPr>
              <p14:cNvContentPartPr/>
              <p14:nvPr/>
            </p14:nvContentPartPr>
            <p14:xfrm>
              <a:off x="9825370" y="4894649"/>
              <a:ext cx="446400" cy="389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D9559A0-2EFE-0E37-8E1D-28D41DABF29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816370" y="4886009"/>
                <a:ext cx="46404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6A54461-17C7-A7D6-8B61-361AEE1F9E8D}"/>
              </a:ext>
            </a:extLst>
          </p:cNvPr>
          <p:cNvGrpSpPr/>
          <p:nvPr/>
        </p:nvGrpSpPr>
        <p:grpSpPr>
          <a:xfrm>
            <a:off x="8646010" y="4927769"/>
            <a:ext cx="2883240" cy="436680"/>
            <a:chOff x="8646010" y="4927769"/>
            <a:chExt cx="28832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17F1299-46B0-C125-AB60-8644C48F93A8}"/>
                    </a:ext>
                  </a:extLst>
                </p14:cNvPr>
                <p14:cNvContentPartPr/>
                <p14:nvPr/>
              </p14:nvContentPartPr>
              <p14:xfrm>
                <a:off x="8646010" y="5033969"/>
                <a:ext cx="825840" cy="33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17F1299-46B0-C125-AB60-8644C48F93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37010" y="5025329"/>
                  <a:ext cx="843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A190C9-7743-A66E-595B-324EAF3F1856}"/>
                    </a:ext>
                  </a:extLst>
                </p14:cNvPr>
                <p14:cNvContentPartPr/>
                <p14:nvPr/>
              </p14:nvContentPartPr>
              <p14:xfrm>
                <a:off x="9265570" y="5189129"/>
                <a:ext cx="42840" cy="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A190C9-7743-A66E-595B-324EAF3F185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6930" y="5180489"/>
                  <a:ext cx="60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7C47DD-017E-8886-347C-67D45D18FC09}"/>
                    </a:ext>
                  </a:extLst>
                </p14:cNvPr>
                <p14:cNvContentPartPr/>
                <p14:nvPr/>
              </p14:nvContentPartPr>
              <p14:xfrm>
                <a:off x="9040570" y="5130449"/>
                <a:ext cx="27072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7C47DD-017E-8886-347C-67D45D18FC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31930" y="5121809"/>
                  <a:ext cx="28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06A2D3-74E8-50A0-C11D-ACFD32AB0A3F}"/>
                    </a:ext>
                  </a:extLst>
                </p14:cNvPr>
                <p14:cNvContentPartPr/>
                <p14:nvPr/>
              </p14:nvContentPartPr>
              <p14:xfrm>
                <a:off x="10130290" y="4927769"/>
                <a:ext cx="490320" cy="301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06A2D3-74E8-50A0-C11D-ACFD32AB0A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21650" y="4919129"/>
                  <a:ext cx="507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9BAE22-BB88-1185-F12C-CF87CF2EC3F1}"/>
                    </a:ext>
                  </a:extLst>
                </p14:cNvPr>
                <p14:cNvContentPartPr/>
                <p14:nvPr/>
              </p14:nvContentPartPr>
              <p14:xfrm>
                <a:off x="9864970" y="4953689"/>
                <a:ext cx="480600" cy="51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9BAE22-BB88-1185-F12C-CF87CF2EC3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55970" y="4944689"/>
                  <a:ext cx="498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CBE0EC0-B978-2817-E63D-3CFF5EF8EA5E}"/>
                    </a:ext>
                  </a:extLst>
                </p14:cNvPr>
                <p14:cNvContentPartPr/>
                <p14:nvPr/>
              </p14:nvContentPartPr>
              <p14:xfrm>
                <a:off x="10756690" y="4963769"/>
                <a:ext cx="772560" cy="252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CBE0EC0-B978-2817-E63D-3CFF5EF8EA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47690" y="4954769"/>
                  <a:ext cx="79020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EFA7095-7E11-3873-1A95-AD68A9AF7A7C}"/>
                  </a:ext>
                </a:extLst>
              </p14:cNvPr>
              <p14:cNvContentPartPr/>
              <p14:nvPr/>
            </p14:nvContentPartPr>
            <p14:xfrm>
              <a:off x="735010" y="6074369"/>
              <a:ext cx="11880" cy="11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EFA7095-7E11-3873-1A95-AD68A9AF7A7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6010" y="6065729"/>
                <a:ext cx="295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5093A88-0533-6D3D-9044-5D3DDA63AE8F}"/>
              </a:ext>
            </a:extLst>
          </p:cNvPr>
          <p:cNvGrpSpPr/>
          <p:nvPr/>
        </p:nvGrpSpPr>
        <p:grpSpPr>
          <a:xfrm>
            <a:off x="699010" y="5791049"/>
            <a:ext cx="6084000" cy="693720"/>
            <a:chOff x="699010" y="5791049"/>
            <a:chExt cx="608400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512208-7481-D698-497B-74BE8DE03D3E}"/>
                    </a:ext>
                  </a:extLst>
                </p14:cNvPr>
                <p14:cNvContentPartPr/>
                <p14:nvPr/>
              </p14:nvContentPartPr>
              <p14:xfrm>
                <a:off x="699010" y="5960249"/>
                <a:ext cx="1602360" cy="429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512208-7481-D698-497B-74BE8DE03D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0370" y="5951249"/>
                  <a:ext cx="16200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CC2348-5FF9-A582-9FDA-2C094A18E3DE}"/>
                    </a:ext>
                  </a:extLst>
                </p14:cNvPr>
                <p14:cNvContentPartPr/>
                <p14:nvPr/>
              </p14:nvContentPartPr>
              <p14:xfrm>
                <a:off x="2128570" y="6153209"/>
                <a:ext cx="43920" cy="1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CC2348-5FF9-A582-9FDA-2C094A18E3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19570" y="6144569"/>
                  <a:ext cx="6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55E6B83-941A-6DCA-2D5F-8B411411FB7D}"/>
                    </a:ext>
                  </a:extLst>
                </p14:cNvPr>
                <p14:cNvContentPartPr/>
                <p14:nvPr/>
              </p14:nvContentPartPr>
              <p14:xfrm>
                <a:off x="1907530" y="6140249"/>
                <a:ext cx="242280" cy="36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55E6B83-941A-6DCA-2D5F-8B411411FB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98530" y="6131249"/>
                  <a:ext cx="259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792BB55-0442-D983-F04E-ABFB6B39425D}"/>
                    </a:ext>
                  </a:extLst>
                </p14:cNvPr>
                <p14:cNvContentPartPr/>
                <p14:nvPr/>
              </p14:nvContentPartPr>
              <p14:xfrm>
                <a:off x="1744450" y="6127649"/>
                <a:ext cx="24840" cy="1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792BB55-0442-D983-F04E-ABFB6B39425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35810" y="611864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DD4E38-C64C-0410-CA18-1930F94CADE5}"/>
                    </a:ext>
                  </a:extLst>
                </p14:cNvPr>
                <p14:cNvContentPartPr/>
                <p14:nvPr/>
              </p14:nvContentPartPr>
              <p14:xfrm>
                <a:off x="1372210" y="6105329"/>
                <a:ext cx="278640" cy="49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DD4E38-C64C-0410-CA18-1930F94CAD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63570" y="6096689"/>
                  <a:ext cx="296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D252E0-E72D-A81F-4C88-30DE90967F20}"/>
                    </a:ext>
                  </a:extLst>
                </p14:cNvPr>
                <p14:cNvContentPartPr/>
                <p14:nvPr/>
              </p14:nvContentPartPr>
              <p14:xfrm>
                <a:off x="2573530" y="5791049"/>
                <a:ext cx="1469520" cy="596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D252E0-E72D-A81F-4C88-30DE90967F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64530" y="5782409"/>
                  <a:ext cx="14871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B2B673-91E7-D6CB-D783-D928786B0F4B}"/>
                    </a:ext>
                  </a:extLst>
                </p14:cNvPr>
                <p14:cNvContentPartPr/>
                <p14:nvPr/>
              </p14:nvContentPartPr>
              <p14:xfrm>
                <a:off x="3197770" y="6013529"/>
                <a:ext cx="456840" cy="94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B2B673-91E7-D6CB-D783-D928786B0F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89130" y="6004529"/>
                  <a:ext cx="47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31C368-A4D8-EDA5-BF73-3D905BB16DD7}"/>
                    </a:ext>
                  </a:extLst>
                </p14:cNvPr>
                <p14:cNvContentPartPr/>
                <p14:nvPr/>
              </p14:nvContentPartPr>
              <p14:xfrm>
                <a:off x="4094890" y="6167609"/>
                <a:ext cx="37440" cy="19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31C368-A4D8-EDA5-BF73-3D905BB16D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6250" y="6158969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E87A3A-CA53-928E-12F7-582932012DC6}"/>
                    </a:ext>
                  </a:extLst>
                </p14:cNvPr>
                <p14:cNvContentPartPr/>
                <p14:nvPr/>
              </p14:nvContentPartPr>
              <p14:xfrm>
                <a:off x="4104610" y="6289649"/>
                <a:ext cx="21240" cy="3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E87A3A-CA53-928E-12F7-582932012D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95970" y="6281009"/>
                  <a:ext cx="38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CD6B8C-1CA6-D99B-1E9E-651A5FABD213}"/>
                    </a:ext>
                  </a:extLst>
                </p14:cNvPr>
                <p14:cNvContentPartPr/>
                <p14:nvPr/>
              </p14:nvContentPartPr>
              <p14:xfrm>
                <a:off x="4409170" y="5930729"/>
                <a:ext cx="434520" cy="500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CD6B8C-1CA6-D99B-1E9E-651A5FABD2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00170" y="5921729"/>
                  <a:ext cx="4521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F071A6-2B51-5BEE-1143-9292CF8B2652}"/>
                    </a:ext>
                  </a:extLst>
                </p14:cNvPr>
                <p14:cNvContentPartPr/>
                <p14:nvPr/>
              </p14:nvContentPartPr>
              <p14:xfrm>
                <a:off x="4923610" y="6048089"/>
                <a:ext cx="238320" cy="43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F071A6-2B51-5BEE-1143-9292CF8B265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14610" y="6039089"/>
                  <a:ext cx="255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9DE19C-4FE6-18AD-8F9E-D72F5945151B}"/>
                    </a:ext>
                  </a:extLst>
                </p14:cNvPr>
                <p14:cNvContentPartPr/>
                <p14:nvPr/>
              </p14:nvContentPartPr>
              <p14:xfrm>
                <a:off x="4915690" y="6157529"/>
                <a:ext cx="224280" cy="1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9DE19C-4FE6-18AD-8F9E-D72F594515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07050" y="6148529"/>
                  <a:ext cx="241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9F78F2B-E2E1-4D96-8D09-A421A24E8D5A}"/>
                    </a:ext>
                  </a:extLst>
                </p14:cNvPr>
                <p14:cNvContentPartPr/>
                <p14:nvPr/>
              </p14:nvContentPartPr>
              <p14:xfrm>
                <a:off x="4887970" y="6202529"/>
                <a:ext cx="254160" cy="56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9F78F2B-E2E1-4D96-8D09-A421A24E8D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78970" y="6193529"/>
                  <a:ext cx="27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24B756-BCBC-26AB-E5A2-39A554C6A719}"/>
                    </a:ext>
                  </a:extLst>
                </p14:cNvPr>
                <p14:cNvContentPartPr/>
                <p14:nvPr/>
              </p14:nvContentPartPr>
              <p14:xfrm>
                <a:off x="5402410" y="5871329"/>
                <a:ext cx="177120" cy="261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24B756-BCBC-26AB-E5A2-39A554C6A7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93770" y="5862329"/>
                  <a:ext cx="194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387F9A-8AFB-4C9C-B6EF-58A7E29CD6D8}"/>
                    </a:ext>
                  </a:extLst>
                </p14:cNvPr>
                <p14:cNvContentPartPr/>
                <p14:nvPr/>
              </p14:nvContentPartPr>
              <p14:xfrm>
                <a:off x="5185330" y="6245369"/>
                <a:ext cx="429840" cy="2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387F9A-8AFB-4C9C-B6EF-58A7E29CD6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76330" y="6236729"/>
                  <a:ext cx="447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895E22-75BE-E20C-B5CB-1E4CB0570BF2}"/>
                    </a:ext>
                  </a:extLst>
                </p14:cNvPr>
                <p14:cNvContentPartPr/>
                <p14:nvPr/>
              </p14:nvContentPartPr>
              <p14:xfrm>
                <a:off x="5334370" y="6398369"/>
                <a:ext cx="231840" cy="86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895E22-75BE-E20C-B5CB-1E4CB0570B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25370" y="6389729"/>
                  <a:ext cx="249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12F1422-C6FB-54F2-A1D3-211B6F36D6D3}"/>
                    </a:ext>
                  </a:extLst>
                </p14:cNvPr>
                <p14:cNvContentPartPr/>
                <p14:nvPr/>
              </p14:nvContentPartPr>
              <p14:xfrm>
                <a:off x="5821810" y="6107849"/>
                <a:ext cx="247320" cy="5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12F1422-C6FB-54F2-A1D3-211B6F36D6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12810" y="6099209"/>
                  <a:ext cx="26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6B7EE6-B155-EBC9-95AB-A12083E125BA}"/>
                    </a:ext>
                  </a:extLst>
                </p14:cNvPr>
                <p14:cNvContentPartPr/>
                <p14:nvPr/>
              </p14:nvContentPartPr>
              <p14:xfrm>
                <a:off x="5780770" y="6252569"/>
                <a:ext cx="234000" cy="8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6B7EE6-B155-EBC9-95AB-A12083E125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71770" y="6243929"/>
                  <a:ext cx="251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1BF224-B602-FF8E-ACCC-97ECE11CA095}"/>
                    </a:ext>
                  </a:extLst>
                </p14:cNvPr>
                <p14:cNvContentPartPr/>
                <p14:nvPr/>
              </p14:nvContentPartPr>
              <p14:xfrm>
                <a:off x="6185410" y="5940449"/>
                <a:ext cx="182160" cy="331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1BF224-B602-FF8E-ACCC-97ECE11CA0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76770" y="5931449"/>
                  <a:ext cx="199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EFF220-BFCD-DFF5-F395-3CAD9CC9B4DA}"/>
                    </a:ext>
                  </a:extLst>
                </p14:cNvPr>
                <p14:cNvContentPartPr/>
                <p14:nvPr/>
              </p14:nvContentPartPr>
              <p14:xfrm>
                <a:off x="6707050" y="6055289"/>
                <a:ext cx="71280" cy="77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EFF220-BFCD-DFF5-F395-3CAD9CC9B4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98050" y="6046649"/>
                  <a:ext cx="88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07BD14D-A352-3392-C552-9D154111E1FC}"/>
                    </a:ext>
                  </a:extLst>
                </p14:cNvPr>
                <p14:cNvContentPartPr/>
                <p14:nvPr/>
              </p14:nvContentPartPr>
              <p14:xfrm>
                <a:off x="6655570" y="6318089"/>
                <a:ext cx="127440" cy="12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07BD14D-A352-3392-C552-9D154111E1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46570" y="6309089"/>
                  <a:ext cx="1450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7700D5D-AB44-7DE7-705B-08FFDFBAA964}"/>
              </a:ext>
            </a:extLst>
          </p:cNvPr>
          <p:cNvGrpSpPr/>
          <p:nvPr/>
        </p:nvGrpSpPr>
        <p:grpSpPr>
          <a:xfrm>
            <a:off x="7356850" y="5679809"/>
            <a:ext cx="3008160" cy="850680"/>
            <a:chOff x="7356850" y="5679809"/>
            <a:chExt cx="300816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2A7C12F-BE91-4553-3C7E-B2FE08C67441}"/>
                    </a:ext>
                  </a:extLst>
                </p14:cNvPr>
                <p14:cNvContentPartPr/>
                <p14:nvPr/>
              </p14:nvContentPartPr>
              <p14:xfrm>
                <a:off x="7356850" y="5888249"/>
                <a:ext cx="292680" cy="383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2A7C12F-BE91-4553-3C7E-B2FE08C6744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47850" y="5879609"/>
                  <a:ext cx="310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581C9F5-DF00-B088-1C7D-1BCFC1620330}"/>
                    </a:ext>
                  </a:extLst>
                </p14:cNvPr>
                <p14:cNvContentPartPr/>
                <p14:nvPr/>
              </p14:nvContentPartPr>
              <p14:xfrm>
                <a:off x="7848250" y="5982569"/>
                <a:ext cx="252720" cy="28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581C9F5-DF00-B088-1C7D-1BCFC162033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39250" y="5973569"/>
                  <a:ext cx="270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62E848-6542-2863-EB27-47671760DF6A}"/>
                    </a:ext>
                  </a:extLst>
                </p14:cNvPr>
                <p14:cNvContentPartPr/>
                <p14:nvPr/>
              </p14:nvContentPartPr>
              <p14:xfrm>
                <a:off x="7811530" y="6107129"/>
                <a:ext cx="279720" cy="35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62E848-6542-2863-EB27-47671760DF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02890" y="6098129"/>
                  <a:ext cx="297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8C449B-EA0C-4BDE-B1C8-E6BB9F26CEFB}"/>
                    </a:ext>
                  </a:extLst>
                </p14:cNvPr>
                <p14:cNvContentPartPr/>
                <p14:nvPr/>
              </p14:nvContentPartPr>
              <p14:xfrm>
                <a:off x="7811170" y="6199289"/>
                <a:ext cx="222480" cy="3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8C449B-EA0C-4BDE-B1C8-E6BB9F26CE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02170" y="6190289"/>
                  <a:ext cx="24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EA7C48-AB48-2D76-3D7E-29FAB535E13B}"/>
                    </a:ext>
                  </a:extLst>
                </p14:cNvPr>
                <p14:cNvContentPartPr/>
                <p14:nvPr/>
              </p14:nvContentPartPr>
              <p14:xfrm>
                <a:off x="8796490" y="5679809"/>
                <a:ext cx="30960" cy="237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EA7C48-AB48-2D76-3D7E-29FAB535E13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87850" y="5670809"/>
                  <a:ext cx="48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BDBBC9-0F7B-A152-A9D5-8D6A92725436}"/>
                    </a:ext>
                  </a:extLst>
                </p14:cNvPr>
                <p14:cNvContentPartPr/>
                <p14:nvPr/>
              </p14:nvContentPartPr>
              <p14:xfrm>
                <a:off x="8322370" y="5931089"/>
                <a:ext cx="884520" cy="15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BDBBC9-0F7B-A152-A9D5-8D6A9272543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13730" y="5922449"/>
                  <a:ext cx="902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28548C-7D28-68B0-26EB-1C5F5333CEDF}"/>
                    </a:ext>
                  </a:extLst>
                </p14:cNvPr>
                <p14:cNvContentPartPr/>
                <p14:nvPr/>
              </p14:nvContentPartPr>
              <p14:xfrm>
                <a:off x="8309050" y="6146009"/>
                <a:ext cx="46080" cy="27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28548C-7D28-68B0-26EB-1C5F5333CED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00410" y="6137009"/>
                  <a:ext cx="63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D6A55BD-AFEA-79CA-7EFC-B6DD4B6F1B06}"/>
                    </a:ext>
                  </a:extLst>
                </p14:cNvPr>
                <p14:cNvContentPartPr/>
                <p14:nvPr/>
              </p14:nvContentPartPr>
              <p14:xfrm>
                <a:off x="8522890" y="6243569"/>
                <a:ext cx="167040" cy="3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D6A55BD-AFEA-79CA-7EFC-B6DD4B6F1B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14250" y="6234929"/>
                  <a:ext cx="184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4D6555-4786-2365-D9A4-1DAA5ED345F3}"/>
                    </a:ext>
                  </a:extLst>
                </p14:cNvPr>
                <p14:cNvContentPartPr/>
                <p14:nvPr/>
              </p14:nvContentPartPr>
              <p14:xfrm>
                <a:off x="8739250" y="6175169"/>
                <a:ext cx="264600" cy="35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4D6555-4786-2365-D9A4-1DAA5ED345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30610" y="6166169"/>
                  <a:ext cx="2822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080921-A8B6-B423-1FF3-632F37269022}"/>
                    </a:ext>
                  </a:extLst>
                </p14:cNvPr>
                <p14:cNvContentPartPr/>
                <p14:nvPr/>
              </p14:nvContentPartPr>
              <p14:xfrm>
                <a:off x="9077650" y="6131609"/>
                <a:ext cx="117000" cy="11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080921-A8B6-B423-1FF3-632F3726902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69010" y="6122969"/>
                  <a:ext cx="134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E12B7D4-428A-76DA-E66E-2857DB29C843}"/>
                    </a:ext>
                  </a:extLst>
                </p14:cNvPr>
                <p14:cNvContentPartPr/>
                <p14:nvPr/>
              </p14:nvContentPartPr>
              <p14:xfrm>
                <a:off x="8017090" y="6042329"/>
                <a:ext cx="1287720" cy="47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E12B7D4-428A-76DA-E66E-2857DB29C84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08090" y="6033329"/>
                  <a:ext cx="13053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A2A594A-36B2-541E-BBA3-68D17A8FBFEF}"/>
                    </a:ext>
                  </a:extLst>
                </p14:cNvPr>
                <p14:cNvContentPartPr/>
                <p14:nvPr/>
              </p14:nvContentPartPr>
              <p14:xfrm>
                <a:off x="9639250" y="5855849"/>
                <a:ext cx="212400" cy="20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A2A594A-36B2-541E-BBA3-68D17A8FBF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30250" y="5846849"/>
                  <a:ext cx="230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2B2FC4-D933-F194-50A2-15A22146B696}"/>
                    </a:ext>
                  </a:extLst>
                </p14:cNvPr>
                <p14:cNvContentPartPr/>
                <p14:nvPr/>
              </p14:nvContentPartPr>
              <p14:xfrm>
                <a:off x="9832930" y="5854409"/>
                <a:ext cx="234360" cy="271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2B2FC4-D933-F194-50A2-15A22146B6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24290" y="5845769"/>
                  <a:ext cx="252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EB69103-9A76-4A26-7B4C-7CD0F7DD80AB}"/>
                    </a:ext>
                  </a:extLst>
                </p14:cNvPr>
                <p14:cNvContentPartPr/>
                <p14:nvPr/>
              </p14:nvContentPartPr>
              <p14:xfrm>
                <a:off x="10243330" y="5753249"/>
                <a:ext cx="121680" cy="394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EB69103-9A76-4A26-7B4C-7CD0F7DD80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34690" y="5744249"/>
                  <a:ext cx="1393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6869A23-CEFF-5840-3FC7-1EBD66E75C99}"/>
              </a:ext>
            </a:extLst>
          </p:cNvPr>
          <p:cNvGrpSpPr/>
          <p:nvPr/>
        </p:nvGrpSpPr>
        <p:grpSpPr>
          <a:xfrm>
            <a:off x="10458970" y="5773409"/>
            <a:ext cx="1555200" cy="592200"/>
            <a:chOff x="10458970" y="5773409"/>
            <a:chExt cx="155520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B6F0FB9-8FBF-1088-AEAA-05C6C6AA365D}"/>
                    </a:ext>
                  </a:extLst>
                </p14:cNvPr>
                <p14:cNvContentPartPr/>
                <p14:nvPr/>
              </p14:nvContentPartPr>
              <p14:xfrm>
                <a:off x="10547170" y="5931809"/>
                <a:ext cx="34920" cy="10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6F0FB9-8FBF-1088-AEAA-05C6C6AA365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8170" y="5923169"/>
                  <a:ext cx="52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42A7A7-2F4F-A6F6-FC08-F9F0E03AA8F7}"/>
                    </a:ext>
                  </a:extLst>
                </p14:cNvPr>
                <p14:cNvContentPartPr/>
                <p14:nvPr/>
              </p14:nvContentPartPr>
              <p14:xfrm>
                <a:off x="10458970" y="6209369"/>
                <a:ext cx="76320" cy="156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42A7A7-2F4F-A6F6-FC08-F9F0E03AA8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49970" y="6200369"/>
                  <a:ext cx="93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4EAC7F3-C07C-28FC-713F-A7A6D1EC973C}"/>
                    </a:ext>
                  </a:extLst>
                </p14:cNvPr>
                <p14:cNvContentPartPr/>
                <p14:nvPr/>
              </p14:nvContentPartPr>
              <p14:xfrm>
                <a:off x="10796650" y="5936489"/>
                <a:ext cx="180360" cy="233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4EAC7F3-C07C-28FC-713F-A7A6D1EC973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88010" y="5927849"/>
                  <a:ext cx="198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0FDE020-8404-177C-026E-7DCC97EDA634}"/>
                    </a:ext>
                  </a:extLst>
                </p14:cNvPr>
                <p14:cNvContentPartPr/>
                <p14:nvPr/>
              </p14:nvContentPartPr>
              <p14:xfrm>
                <a:off x="10839850" y="6036569"/>
                <a:ext cx="128160" cy="2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0FDE020-8404-177C-026E-7DCC97EDA63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31210" y="6027929"/>
                  <a:ext cx="14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34DE032-A2EB-FD6F-0545-6B76B09B2C34}"/>
                    </a:ext>
                  </a:extLst>
                </p14:cNvPr>
                <p14:cNvContentPartPr/>
                <p14:nvPr/>
              </p14:nvContentPartPr>
              <p14:xfrm>
                <a:off x="10821490" y="5926409"/>
                <a:ext cx="173880" cy="17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34DE032-A2EB-FD6F-0545-6B76B09B2C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12490" y="5917769"/>
                  <a:ext cx="19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5CEDA0-32BA-3325-2103-CD2240402EDD}"/>
                    </a:ext>
                  </a:extLst>
                </p14:cNvPr>
                <p14:cNvContentPartPr/>
                <p14:nvPr/>
              </p14:nvContentPartPr>
              <p14:xfrm>
                <a:off x="11085730" y="6022169"/>
                <a:ext cx="135360" cy="6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5CEDA0-32BA-3325-2103-CD2240402ED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77090" y="6013169"/>
                  <a:ext cx="153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C7F804E-4F34-97C2-0BD3-7095E29E8927}"/>
                    </a:ext>
                  </a:extLst>
                </p14:cNvPr>
                <p14:cNvContentPartPr/>
                <p14:nvPr/>
              </p14:nvContentPartPr>
              <p14:xfrm>
                <a:off x="11069530" y="6096329"/>
                <a:ext cx="142200" cy="16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C7F804E-4F34-97C2-0BD3-7095E29E892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60530" y="6087689"/>
                  <a:ext cx="159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B409B4D-F2FA-49B9-A22E-10007DDF4A36}"/>
                    </a:ext>
                  </a:extLst>
                </p14:cNvPr>
                <p14:cNvContentPartPr/>
                <p14:nvPr/>
              </p14:nvContentPartPr>
              <p14:xfrm>
                <a:off x="11508730" y="5891489"/>
                <a:ext cx="195840" cy="10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B409B4D-F2FA-49B9-A22E-10007DDF4A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00090" y="5882489"/>
                  <a:ext cx="213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B0B1119-361B-EE4D-ACE7-C85177D14FA7}"/>
                    </a:ext>
                  </a:extLst>
                </p14:cNvPr>
                <p14:cNvContentPartPr/>
                <p14:nvPr/>
              </p14:nvContentPartPr>
              <p14:xfrm>
                <a:off x="11761450" y="5908769"/>
                <a:ext cx="135000" cy="99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B0B1119-361B-EE4D-ACE7-C85177D14F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52810" y="5899769"/>
                  <a:ext cx="152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16DEDC6-B76A-EB40-3569-615BCB25CE71}"/>
                    </a:ext>
                  </a:extLst>
                </p14:cNvPr>
                <p14:cNvContentPartPr/>
                <p14:nvPr/>
              </p14:nvContentPartPr>
              <p14:xfrm>
                <a:off x="11919850" y="5773409"/>
                <a:ext cx="94320" cy="133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16DEDC6-B76A-EB40-3569-615BCB25CE7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911210" y="5764769"/>
                  <a:ext cx="111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469B4D8-F73D-D8B0-A479-F0B8CE6AFCE0}"/>
                    </a:ext>
                  </a:extLst>
                </p14:cNvPr>
                <p14:cNvContentPartPr/>
                <p14:nvPr/>
              </p14:nvContentPartPr>
              <p14:xfrm>
                <a:off x="11301370" y="5784929"/>
                <a:ext cx="204480" cy="282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469B4D8-F73D-D8B0-A479-F0B8CE6AFC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92730" y="5775929"/>
                  <a:ext cx="222120" cy="30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636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F487C-E277-5669-58D6-16A5CE36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17" y="608057"/>
            <a:ext cx="7947863" cy="24929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71333A-DA0F-64F2-B8B8-D39C50A98F18}"/>
              </a:ext>
            </a:extLst>
          </p:cNvPr>
          <p:cNvGrpSpPr/>
          <p:nvPr/>
        </p:nvGrpSpPr>
        <p:grpSpPr>
          <a:xfrm>
            <a:off x="941650" y="3426209"/>
            <a:ext cx="1391040" cy="512640"/>
            <a:chOff x="941650" y="3426209"/>
            <a:chExt cx="139104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CE467D-BFD4-2763-A154-0DE3A0D512DC}"/>
                    </a:ext>
                  </a:extLst>
                </p14:cNvPr>
                <p14:cNvContentPartPr/>
                <p14:nvPr/>
              </p14:nvContentPartPr>
              <p14:xfrm>
                <a:off x="941650" y="3485969"/>
                <a:ext cx="188640" cy="29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CE467D-BFD4-2763-A154-0DE3A0D512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3010" y="3477329"/>
                  <a:ext cx="206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05681BF-5FAA-A1C4-6E8B-30DC9741DADB}"/>
                    </a:ext>
                  </a:extLst>
                </p14:cNvPr>
                <p14:cNvContentPartPr/>
                <p14:nvPr/>
              </p14:nvContentPartPr>
              <p14:xfrm>
                <a:off x="949210" y="3426209"/>
                <a:ext cx="182160" cy="37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05681BF-5FAA-A1C4-6E8B-30DC9741DA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0210" y="3417209"/>
                  <a:ext cx="19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D7F8CF-6338-5CC3-2A81-3BFADAFAF655}"/>
                    </a:ext>
                  </a:extLst>
                </p14:cNvPr>
                <p14:cNvContentPartPr/>
                <p14:nvPr/>
              </p14:nvContentPartPr>
              <p14:xfrm>
                <a:off x="1155850" y="3671729"/>
                <a:ext cx="104040" cy="1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D7F8CF-6338-5CC3-2A81-3BFADAFAF6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6850" y="3663089"/>
                  <a:ext cx="12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543C0A-AF74-D891-C94A-C468DE915AB9}"/>
                    </a:ext>
                  </a:extLst>
                </p14:cNvPr>
                <p14:cNvContentPartPr/>
                <p14:nvPr/>
              </p14:nvContentPartPr>
              <p14:xfrm>
                <a:off x="1275730" y="3487409"/>
                <a:ext cx="646560" cy="45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543C0A-AF74-D891-C94A-C468DE915A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7090" y="3478769"/>
                  <a:ext cx="6642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8240FC-38D8-D53B-FF62-55A792628C81}"/>
                    </a:ext>
                  </a:extLst>
                </p14:cNvPr>
                <p14:cNvContentPartPr/>
                <p14:nvPr/>
              </p14:nvContentPartPr>
              <p14:xfrm>
                <a:off x="1484530" y="3485969"/>
                <a:ext cx="6300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8240FC-38D8-D53B-FF62-55A792628C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5530" y="3476969"/>
                  <a:ext cx="8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8E0C99-23B3-F6C7-9E0E-AAA50A7AC18E}"/>
                    </a:ext>
                  </a:extLst>
                </p14:cNvPr>
                <p14:cNvContentPartPr/>
                <p14:nvPr/>
              </p14:nvContentPartPr>
              <p14:xfrm>
                <a:off x="2113450" y="3506849"/>
                <a:ext cx="219240" cy="38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8E0C99-23B3-F6C7-9E0E-AAA50A7AC1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04450" y="3497849"/>
                  <a:ext cx="23688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771850-3B68-0AB0-CD37-97A22D8DF9F7}"/>
              </a:ext>
            </a:extLst>
          </p:cNvPr>
          <p:cNvGrpSpPr/>
          <p:nvPr/>
        </p:nvGrpSpPr>
        <p:grpSpPr>
          <a:xfrm>
            <a:off x="2450410" y="3512249"/>
            <a:ext cx="461520" cy="252000"/>
            <a:chOff x="2450410" y="3512249"/>
            <a:chExt cx="4615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EB81BC-0987-B183-7C1B-EBF34499BC6D}"/>
                    </a:ext>
                  </a:extLst>
                </p14:cNvPr>
                <p14:cNvContentPartPr/>
                <p14:nvPr/>
              </p14:nvContentPartPr>
              <p14:xfrm>
                <a:off x="2450410" y="3512249"/>
                <a:ext cx="265680" cy="24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EB81BC-0987-B183-7C1B-EBF34499BC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1410" y="3503249"/>
                  <a:ext cx="283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B425B3-207D-1527-179B-ECA345DCEDA3}"/>
                    </a:ext>
                  </a:extLst>
                </p14:cNvPr>
                <p14:cNvContentPartPr/>
                <p14:nvPr/>
              </p14:nvContentPartPr>
              <p14:xfrm>
                <a:off x="2528890" y="3629969"/>
                <a:ext cx="14544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B425B3-207D-1527-179B-ECA345DCED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20250" y="3621329"/>
                  <a:ext cx="163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46896A-5447-84DC-6CA0-817575003639}"/>
                    </a:ext>
                  </a:extLst>
                </p14:cNvPr>
                <p14:cNvContentPartPr/>
                <p14:nvPr/>
              </p14:nvContentPartPr>
              <p14:xfrm>
                <a:off x="2752090" y="3658769"/>
                <a:ext cx="159840" cy="10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46896A-5447-84DC-6CA0-8175750036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43090" y="3649769"/>
                  <a:ext cx="1774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E97BD-00BE-4890-936E-A9E5A0DADC59}"/>
              </a:ext>
            </a:extLst>
          </p:cNvPr>
          <p:cNvGrpSpPr/>
          <p:nvPr/>
        </p:nvGrpSpPr>
        <p:grpSpPr>
          <a:xfrm>
            <a:off x="790810" y="4019849"/>
            <a:ext cx="2073240" cy="790920"/>
            <a:chOff x="790810" y="4019849"/>
            <a:chExt cx="207324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19A197-B192-F39D-6C09-DE93C4CF3101}"/>
                    </a:ext>
                  </a:extLst>
                </p14:cNvPr>
                <p14:cNvContentPartPr/>
                <p14:nvPr/>
              </p14:nvContentPartPr>
              <p14:xfrm>
                <a:off x="919330" y="4275449"/>
                <a:ext cx="183600" cy="27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19A197-B192-F39D-6C09-DE93C4CF31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0330" y="4266449"/>
                  <a:ext cx="201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BF5895-2AEF-A56A-8644-3A09575EA72B}"/>
                    </a:ext>
                  </a:extLst>
                </p14:cNvPr>
                <p14:cNvContentPartPr/>
                <p14:nvPr/>
              </p14:nvContentPartPr>
              <p14:xfrm>
                <a:off x="933370" y="4223969"/>
                <a:ext cx="219600" cy="2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BF5895-2AEF-A56A-8644-3A09575EA7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370" y="4214969"/>
                  <a:ext cx="23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90C4A7-1CD1-0CA1-3EE1-BD4720B7019B}"/>
                    </a:ext>
                  </a:extLst>
                </p14:cNvPr>
                <p14:cNvContentPartPr/>
                <p14:nvPr/>
              </p14:nvContentPartPr>
              <p14:xfrm>
                <a:off x="790810" y="4216409"/>
                <a:ext cx="61200" cy="39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90C4A7-1CD1-0CA1-3EE1-BD4720B701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2170" y="4207769"/>
                  <a:ext cx="78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45D6BA-37AC-7607-3374-FF6F5A7D9F5B}"/>
                    </a:ext>
                  </a:extLst>
                </p14:cNvPr>
                <p14:cNvContentPartPr/>
                <p14:nvPr/>
              </p14:nvContentPartPr>
              <p14:xfrm>
                <a:off x="1208770" y="4250969"/>
                <a:ext cx="134280" cy="88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45D6BA-37AC-7607-3374-FF6F5A7D9F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99770" y="4241969"/>
                  <a:ext cx="15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DD7B75-B789-A048-7DFE-23380ED4E00F}"/>
                    </a:ext>
                  </a:extLst>
                </p14:cNvPr>
                <p14:cNvContentPartPr/>
                <p14:nvPr/>
              </p14:nvContentPartPr>
              <p14:xfrm>
                <a:off x="1420810" y="4189409"/>
                <a:ext cx="29520" cy="48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DD7B75-B789-A048-7DFE-23380ED4E0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12170" y="4180409"/>
                  <a:ext cx="471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8553E9-D349-C7E5-4529-90878D57202D}"/>
                    </a:ext>
                  </a:extLst>
                </p14:cNvPr>
                <p14:cNvContentPartPr/>
                <p14:nvPr/>
              </p14:nvContentPartPr>
              <p14:xfrm>
                <a:off x="1713490" y="4384889"/>
                <a:ext cx="179280" cy="2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8553E9-D349-C7E5-4529-90878D5720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4850" y="4376249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4A1A22-EC03-9C0E-78AB-D8BE1E4F4E46}"/>
                    </a:ext>
                  </a:extLst>
                </p14:cNvPr>
                <p14:cNvContentPartPr/>
                <p14:nvPr/>
              </p14:nvContentPartPr>
              <p14:xfrm>
                <a:off x="1685770" y="4452929"/>
                <a:ext cx="221040" cy="3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4A1A22-EC03-9C0E-78AB-D8BE1E4F4E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76770" y="4444289"/>
                  <a:ext cx="238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AA13E0-E46C-F4BD-64C7-47F9667C4C25}"/>
                    </a:ext>
                  </a:extLst>
                </p14:cNvPr>
                <p14:cNvContentPartPr/>
                <p14:nvPr/>
              </p14:nvContentPartPr>
              <p14:xfrm>
                <a:off x="2192290" y="4019849"/>
                <a:ext cx="273600" cy="30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AA13E0-E46C-F4BD-64C7-47F9667C4C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83290" y="4011209"/>
                  <a:ext cx="291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509024-30F4-4B66-71CF-4337785A6A60}"/>
                    </a:ext>
                  </a:extLst>
                </p14:cNvPr>
                <p14:cNvContentPartPr/>
                <p14:nvPr/>
              </p14:nvContentPartPr>
              <p14:xfrm>
                <a:off x="2309650" y="4179689"/>
                <a:ext cx="128880" cy="2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509024-30F4-4B66-71CF-4337785A6A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01010" y="4171049"/>
                  <a:ext cx="14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113111-02C4-025A-3CAC-A578DDAB8C89}"/>
                    </a:ext>
                  </a:extLst>
                </p14:cNvPr>
                <p14:cNvContentPartPr/>
                <p14:nvPr/>
              </p14:nvContentPartPr>
              <p14:xfrm>
                <a:off x="2565970" y="4108049"/>
                <a:ext cx="213480" cy="153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113111-02C4-025A-3CAC-A578DDAB8C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57330" y="4099049"/>
                  <a:ext cx="231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D3CA91-6B47-5EE9-42EC-B3C6C376C4FB}"/>
                    </a:ext>
                  </a:extLst>
                </p14:cNvPr>
                <p14:cNvContentPartPr/>
                <p14:nvPr/>
              </p14:nvContentPartPr>
              <p14:xfrm>
                <a:off x="2119210" y="4383449"/>
                <a:ext cx="744840" cy="8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D3CA91-6B47-5EE9-42EC-B3C6C376C4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10570" y="4374809"/>
                  <a:ext cx="762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8A5310-9BBF-62E4-46B3-557A57E10BB6}"/>
                    </a:ext>
                  </a:extLst>
                </p14:cNvPr>
                <p14:cNvContentPartPr/>
                <p14:nvPr/>
              </p14:nvContentPartPr>
              <p14:xfrm>
                <a:off x="2375170" y="4545809"/>
                <a:ext cx="157320" cy="26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8A5310-9BBF-62E4-46B3-557A57E10B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66170" y="4536809"/>
                  <a:ext cx="174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511DC4-5457-4423-BE92-516412371317}"/>
                    </a:ext>
                  </a:extLst>
                </p14:cNvPr>
                <p14:cNvContentPartPr/>
                <p14:nvPr/>
              </p14:nvContentPartPr>
              <p14:xfrm>
                <a:off x="2553730" y="4514489"/>
                <a:ext cx="13500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511DC4-5457-4423-BE92-5164123713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44730" y="4505849"/>
                  <a:ext cx="1526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9126EC-690D-DAD4-4FDD-BB1BE873990C}"/>
              </a:ext>
            </a:extLst>
          </p:cNvPr>
          <p:cNvGrpSpPr/>
          <p:nvPr/>
        </p:nvGrpSpPr>
        <p:grpSpPr>
          <a:xfrm>
            <a:off x="7584010" y="3437009"/>
            <a:ext cx="2531880" cy="520920"/>
            <a:chOff x="7584010" y="3437009"/>
            <a:chExt cx="25318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9DC0BF-F5B6-2D79-EC82-6C6EA5D63C90}"/>
                    </a:ext>
                  </a:extLst>
                </p14:cNvPr>
                <p14:cNvContentPartPr/>
                <p14:nvPr/>
              </p14:nvContentPartPr>
              <p14:xfrm>
                <a:off x="7584010" y="3437009"/>
                <a:ext cx="22104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9DC0BF-F5B6-2D79-EC82-6C6EA5D63C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5010" y="3428009"/>
                  <a:ext cx="23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78EC81-95E7-37A4-BB26-0A680948A4E5}"/>
                    </a:ext>
                  </a:extLst>
                </p14:cNvPr>
                <p14:cNvContentPartPr/>
                <p14:nvPr/>
              </p14:nvContentPartPr>
              <p14:xfrm>
                <a:off x="7596250" y="3554729"/>
                <a:ext cx="211680" cy="32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78EC81-95E7-37A4-BB26-0A680948A4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87250" y="3545729"/>
                  <a:ext cx="229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1B01B5-E45C-CC27-2BC2-77087AA84779}"/>
                    </a:ext>
                  </a:extLst>
                </p14:cNvPr>
                <p14:cNvContentPartPr/>
                <p14:nvPr/>
              </p14:nvContentPartPr>
              <p14:xfrm>
                <a:off x="8009890" y="3758129"/>
                <a:ext cx="7344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1B01B5-E45C-CC27-2BC2-77087AA847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01250" y="3749129"/>
                  <a:ext cx="91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DB3115-CAA7-E4DD-53F5-1D833356D8F4}"/>
                    </a:ext>
                  </a:extLst>
                </p14:cNvPr>
                <p14:cNvContentPartPr/>
                <p14:nvPr/>
              </p14:nvContentPartPr>
              <p14:xfrm>
                <a:off x="8109970" y="3469769"/>
                <a:ext cx="677160" cy="488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DB3115-CAA7-E4DD-53F5-1D833356D8F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00970" y="3460769"/>
                  <a:ext cx="6948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A0615F-11FB-4248-8B74-A128986D86BC}"/>
                    </a:ext>
                  </a:extLst>
                </p14:cNvPr>
                <p14:cNvContentPartPr/>
                <p14:nvPr/>
              </p14:nvContentPartPr>
              <p14:xfrm>
                <a:off x="8437210" y="3539249"/>
                <a:ext cx="7452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A0615F-11FB-4248-8B74-A128986D86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28570" y="3530249"/>
                  <a:ext cx="92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35366A-3D8D-9020-6295-C04D63FAE899}"/>
                    </a:ext>
                  </a:extLst>
                </p14:cNvPr>
                <p14:cNvContentPartPr/>
                <p14:nvPr/>
              </p14:nvContentPartPr>
              <p14:xfrm>
                <a:off x="9051010" y="3536009"/>
                <a:ext cx="242280" cy="38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35366A-3D8D-9020-6295-C04D63FAE8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42370" y="3527009"/>
                  <a:ext cx="259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C1F659-BD6D-4AEA-F91D-FFFB4831CDD1}"/>
                    </a:ext>
                  </a:extLst>
                </p14:cNvPr>
                <p14:cNvContentPartPr/>
                <p14:nvPr/>
              </p14:nvContentPartPr>
              <p14:xfrm>
                <a:off x="9476530" y="3502169"/>
                <a:ext cx="313920" cy="36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C1F659-BD6D-4AEA-F91D-FFFB4831CD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67530" y="3493169"/>
                  <a:ext cx="331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088142-4313-7548-25AE-5995808F5702}"/>
                    </a:ext>
                  </a:extLst>
                </p14:cNvPr>
                <p14:cNvContentPartPr/>
                <p14:nvPr/>
              </p14:nvContentPartPr>
              <p14:xfrm>
                <a:off x="9543850" y="3665969"/>
                <a:ext cx="13824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088142-4313-7548-25AE-5995808F57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210" y="3656969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23DF67-A12C-11F6-08BF-4247B7088F15}"/>
                    </a:ext>
                  </a:extLst>
                </p14:cNvPr>
                <p14:cNvContentPartPr/>
                <p14:nvPr/>
              </p14:nvContentPartPr>
              <p14:xfrm>
                <a:off x="9454210" y="3486689"/>
                <a:ext cx="45000" cy="68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23DF67-A12C-11F6-08BF-4247B7088F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45570" y="3478049"/>
                  <a:ext cx="6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549B84-55E2-760E-D407-1C0C0AFF9377}"/>
                    </a:ext>
                  </a:extLst>
                </p14:cNvPr>
                <p14:cNvContentPartPr/>
                <p14:nvPr/>
              </p14:nvContentPartPr>
              <p14:xfrm>
                <a:off x="9873250" y="3702689"/>
                <a:ext cx="242640" cy="11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549B84-55E2-760E-D407-1C0C0AFF9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64250" y="3694049"/>
                  <a:ext cx="2602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2DB2AA-674F-49E2-ED2A-2F2BCF6DC472}"/>
              </a:ext>
            </a:extLst>
          </p:cNvPr>
          <p:cNvGrpSpPr/>
          <p:nvPr/>
        </p:nvGrpSpPr>
        <p:grpSpPr>
          <a:xfrm>
            <a:off x="7574650" y="4214249"/>
            <a:ext cx="550800" cy="484920"/>
            <a:chOff x="7574650" y="4214249"/>
            <a:chExt cx="55080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5DCBEE-8ED4-6A14-AD2E-E5F317D3E028}"/>
                    </a:ext>
                  </a:extLst>
                </p14:cNvPr>
                <p14:cNvContentPartPr/>
                <p14:nvPr/>
              </p14:nvContentPartPr>
              <p14:xfrm>
                <a:off x="7574650" y="4316489"/>
                <a:ext cx="244440" cy="309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5DCBEE-8ED4-6A14-AD2E-E5F317D3E0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66010" y="4307849"/>
                  <a:ext cx="26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D9EB8F-8459-8F64-AEAC-831E5C442DA5}"/>
                    </a:ext>
                  </a:extLst>
                </p14:cNvPr>
                <p14:cNvContentPartPr/>
                <p14:nvPr/>
              </p14:nvContentPartPr>
              <p14:xfrm>
                <a:off x="7899370" y="4525649"/>
                <a:ext cx="17280" cy="17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D9EB8F-8459-8F64-AEAC-831E5C442D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90370" y="4517009"/>
                  <a:ext cx="34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12B596-87D5-106F-E515-AE9FA3BCBF90}"/>
                    </a:ext>
                  </a:extLst>
                </p14:cNvPr>
                <p14:cNvContentPartPr/>
                <p14:nvPr/>
              </p14:nvContentPartPr>
              <p14:xfrm>
                <a:off x="7835650" y="4673969"/>
                <a:ext cx="21312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12B596-87D5-106F-E515-AE9FA3BCBF9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27010" y="4665329"/>
                  <a:ext cx="230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8D6860-85A7-3F08-3C3D-A4B8F10AD396}"/>
                    </a:ext>
                  </a:extLst>
                </p14:cNvPr>
                <p14:cNvContentPartPr/>
                <p14:nvPr/>
              </p14:nvContentPartPr>
              <p14:xfrm>
                <a:off x="7932850" y="4214249"/>
                <a:ext cx="56160" cy="13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8D6860-85A7-3F08-3C3D-A4B8F10AD3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24210" y="4205609"/>
                  <a:ext cx="7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3DB27E-DF2A-98F8-283D-8F355A38639F}"/>
                    </a:ext>
                  </a:extLst>
                </p14:cNvPr>
                <p14:cNvContentPartPr/>
                <p14:nvPr/>
              </p14:nvContentPartPr>
              <p14:xfrm>
                <a:off x="7852930" y="4293449"/>
                <a:ext cx="240120" cy="1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3DB27E-DF2A-98F8-283D-8F355A3863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43930" y="4284449"/>
                  <a:ext cx="257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37D4FD-E4B0-14BD-0839-05046FBABF65}"/>
                    </a:ext>
                  </a:extLst>
                </p14:cNvPr>
                <p14:cNvContentPartPr/>
                <p14:nvPr/>
              </p14:nvContentPartPr>
              <p14:xfrm>
                <a:off x="7853290" y="4238009"/>
                <a:ext cx="272160" cy="18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37D4FD-E4B0-14BD-0839-05046FBABF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44290" y="4229369"/>
                  <a:ext cx="289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6E147A-DD8F-E27B-88F2-CFC4CC700498}"/>
                    </a:ext>
                  </a:extLst>
                </p14:cNvPr>
                <p14:cNvContentPartPr/>
                <p14:nvPr/>
              </p14:nvContentPartPr>
              <p14:xfrm>
                <a:off x="7887130" y="4241249"/>
                <a:ext cx="140040" cy="17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6E147A-DD8F-E27B-88F2-CFC4CC7004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78130" y="4232609"/>
                  <a:ext cx="1576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E318C7-6CA4-F101-465B-E09200133047}"/>
              </a:ext>
            </a:extLst>
          </p:cNvPr>
          <p:cNvGrpSpPr/>
          <p:nvPr/>
        </p:nvGrpSpPr>
        <p:grpSpPr>
          <a:xfrm>
            <a:off x="8370970" y="4453289"/>
            <a:ext cx="213480" cy="61920"/>
            <a:chOff x="8370970" y="4453289"/>
            <a:chExt cx="213480" cy="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C1DC3F-C5C9-0B15-6B3A-0799926FF820}"/>
                    </a:ext>
                  </a:extLst>
                </p14:cNvPr>
                <p14:cNvContentPartPr/>
                <p14:nvPr/>
              </p14:nvContentPartPr>
              <p14:xfrm>
                <a:off x="8388970" y="4453289"/>
                <a:ext cx="181440" cy="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C1DC3F-C5C9-0B15-6B3A-0799926FF8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79970" y="4444649"/>
                  <a:ext cx="199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BA3F49-2170-2192-A711-D8892C3F4148}"/>
                    </a:ext>
                  </a:extLst>
                </p14:cNvPr>
                <p14:cNvContentPartPr/>
                <p14:nvPr/>
              </p14:nvContentPartPr>
              <p14:xfrm>
                <a:off x="8370970" y="4490009"/>
                <a:ext cx="213480" cy="2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BA3F49-2170-2192-A711-D8892C3F41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61970" y="4481009"/>
                  <a:ext cx="2311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FC8B00-D071-6505-779E-3D776035F0EE}"/>
              </a:ext>
            </a:extLst>
          </p:cNvPr>
          <p:cNvGrpSpPr/>
          <p:nvPr/>
        </p:nvGrpSpPr>
        <p:grpSpPr>
          <a:xfrm>
            <a:off x="8847970" y="4247729"/>
            <a:ext cx="863640" cy="465840"/>
            <a:chOff x="8847970" y="4247729"/>
            <a:chExt cx="86364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69F1AF-FAD9-CD15-B538-D86208DDCB32}"/>
                    </a:ext>
                  </a:extLst>
                </p14:cNvPr>
                <p14:cNvContentPartPr/>
                <p14:nvPr/>
              </p14:nvContentPartPr>
              <p14:xfrm>
                <a:off x="8847970" y="4330529"/>
                <a:ext cx="229680" cy="22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69F1AF-FAD9-CD15-B538-D86208DDCB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38970" y="4321529"/>
                  <a:ext cx="247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804209-10D8-4D10-15C1-A60B7844700C}"/>
                    </a:ext>
                  </a:extLst>
                </p14:cNvPr>
                <p14:cNvContentPartPr/>
                <p14:nvPr/>
              </p14:nvContentPartPr>
              <p14:xfrm>
                <a:off x="9079450" y="4538969"/>
                <a:ext cx="7200" cy="151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804209-10D8-4D10-15C1-A60B784470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70450" y="4530329"/>
                  <a:ext cx="24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2B91AE-64F0-5EC6-ED0A-7B37201BBF5D}"/>
                    </a:ext>
                  </a:extLst>
                </p14:cNvPr>
                <p14:cNvContentPartPr/>
                <p14:nvPr/>
              </p14:nvContentPartPr>
              <p14:xfrm>
                <a:off x="8989450" y="4683329"/>
                <a:ext cx="183600" cy="3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2B91AE-64F0-5EC6-ED0A-7B37201BBF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80450" y="4674689"/>
                  <a:ext cx="20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5B39A4-437A-943D-55EB-168D9D6EABE8}"/>
                    </a:ext>
                  </a:extLst>
                </p14:cNvPr>
                <p14:cNvContentPartPr/>
                <p14:nvPr/>
              </p14:nvContentPartPr>
              <p14:xfrm>
                <a:off x="9225250" y="4247729"/>
                <a:ext cx="95040" cy="80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5B39A4-437A-943D-55EB-168D9D6EABE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16610" y="4239089"/>
                  <a:ext cx="11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6B0F7B-ED78-FECD-65BD-FA0F4E0CC0DA}"/>
                    </a:ext>
                  </a:extLst>
                </p14:cNvPr>
                <p14:cNvContentPartPr/>
                <p14:nvPr/>
              </p14:nvContentPartPr>
              <p14:xfrm>
                <a:off x="9340450" y="4283009"/>
                <a:ext cx="371160" cy="36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6B0F7B-ED78-FECD-65BD-FA0F4E0CC0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31450" y="4274369"/>
                  <a:ext cx="3888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D1FA58-EBCE-1E85-7956-E77679FD6C13}"/>
              </a:ext>
            </a:extLst>
          </p:cNvPr>
          <p:cNvGrpSpPr/>
          <p:nvPr/>
        </p:nvGrpSpPr>
        <p:grpSpPr>
          <a:xfrm>
            <a:off x="9935530" y="4363289"/>
            <a:ext cx="210960" cy="112680"/>
            <a:chOff x="9935530" y="4363289"/>
            <a:chExt cx="21096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DD81E1-513B-1084-24D8-7B644F16BC95}"/>
                    </a:ext>
                  </a:extLst>
                </p14:cNvPr>
                <p14:cNvContentPartPr/>
                <p14:nvPr/>
              </p14:nvContentPartPr>
              <p14:xfrm>
                <a:off x="9935530" y="4363289"/>
                <a:ext cx="178200" cy="4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DD81E1-513B-1084-24D8-7B644F16BC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26530" y="4354289"/>
                  <a:ext cx="195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6E5799-9518-038D-C8C0-F3C6D59893D9}"/>
                    </a:ext>
                  </a:extLst>
                </p14:cNvPr>
                <p14:cNvContentPartPr/>
                <p14:nvPr/>
              </p14:nvContentPartPr>
              <p14:xfrm>
                <a:off x="9949930" y="4455089"/>
                <a:ext cx="196560" cy="2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6E5799-9518-038D-C8C0-F3C6D59893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40930" y="4446449"/>
                  <a:ext cx="2142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D8DDB8F-8616-3D4B-B25C-364D700DC7F6}"/>
              </a:ext>
            </a:extLst>
          </p:cNvPr>
          <p:cNvGrpSpPr/>
          <p:nvPr/>
        </p:nvGrpSpPr>
        <p:grpSpPr>
          <a:xfrm>
            <a:off x="10384090" y="4124609"/>
            <a:ext cx="1078200" cy="852480"/>
            <a:chOff x="10384090" y="4124609"/>
            <a:chExt cx="107820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C091B0-1B94-E9C4-95BC-57D72AE88FD4}"/>
                    </a:ext>
                  </a:extLst>
                </p14:cNvPr>
                <p14:cNvContentPartPr/>
                <p14:nvPr/>
              </p14:nvContentPartPr>
              <p14:xfrm>
                <a:off x="10416130" y="4124609"/>
                <a:ext cx="278640" cy="26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C091B0-1B94-E9C4-95BC-57D72AE88F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07490" y="4115609"/>
                  <a:ext cx="296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94C08C-5115-5DC1-4796-8BD1E152E62A}"/>
                    </a:ext>
                  </a:extLst>
                </p14:cNvPr>
                <p14:cNvContentPartPr/>
                <p14:nvPr/>
              </p14:nvContentPartPr>
              <p14:xfrm>
                <a:off x="10411450" y="4248089"/>
                <a:ext cx="248040" cy="1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94C08C-5115-5DC1-4796-8BD1E152E6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2810" y="4239449"/>
                  <a:ext cx="265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CCD006-233C-1545-98E0-A4A1ECBC5C96}"/>
                    </a:ext>
                  </a:extLst>
                </p14:cNvPr>
                <p14:cNvContentPartPr/>
                <p14:nvPr/>
              </p14:nvContentPartPr>
              <p14:xfrm>
                <a:off x="10773610" y="4242329"/>
                <a:ext cx="167040" cy="167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CCD006-233C-1545-98E0-A4A1ECBC5C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64610" y="4233689"/>
                  <a:ext cx="18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BD9DF8-E8BA-CB27-7F94-CD835BF36176}"/>
                    </a:ext>
                  </a:extLst>
                </p14:cNvPr>
                <p14:cNvContentPartPr/>
                <p14:nvPr/>
              </p14:nvContentPartPr>
              <p14:xfrm>
                <a:off x="10384090" y="4509449"/>
                <a:ext cx="649440" cy="1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BD9DF8-E8BA-CB27-7F94-CD835BF361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75090" y="4500809"/>
                  <a:ext cx="66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52C86EF-FFBE-7EA6-5F98-45DD0E825732}"/>
                    </a:ext>
                  </a:extLst>
                </p14:cNvPr>
                <p14:cNvContentPartPr/>
                <p14:nvPr/>
              </p14:nvContentPartPr>
              <p14:xfrm>
                <a:off x="10543930" y="4675049"/>
                <a:ext cx="152640" cy="30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52C86EF-FFBE-7EA6-5F98-45DD0E8257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4930" y="4666409"/>
                  <a:ext cx="170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0CB15E-1A64-9261-5CB5-13ADAB54B081}"/>
                    </a:ext>
                  </a:extLst>
                </p14:cNvPr>
                <p14:cNvContentPartPr/>
                <p14:nvPr/>
              </p14:nvContentPartPr>
              <p14:xfrm>
                <a:off x="10695130" y="4681529"/>
                <a:ext cx="185760" cy="68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0CB15E-1A64-9261-5CB5-13ADAB54B0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86130" y="4672889"/>
                  <a:ext cx="20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25B6F48-6713-E348-B215-372987346780}"/>
                    </a:ext>
                  </a:extLst>
                </p14:cNvPr>
                <p14:cNvContentPartPr/>
                <p14:nvPr/>
              </p14:nvContentPartPr>
              <p14:xfrm>
                <a:off x="11163490" y="4318649"/>
                <a:ext cx="298800" cy="41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25B6F48-6713-E348-B215-3729873467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54490" y="4310009"/>
                  <a:ext cx="31644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E9D9FE1-D774-ECFD-C92A-7AF7A024AC17}"/>
              </a:ext>
            </a:extLst>
          </p:cNvPr>
          <p:cNvGrpSpPr/>
          <p:nvPr/>
        </p:nvGrpSpPr>
        <p:grpSpPr>
          <a:xfrm>
            <a:off x="904570" y="5117849"/>
            <a:ext cx="2088360" cy="502920"/>
            <a:chOff x="904570" y="5117849"/>
            <a:chExt cx="208836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344992-D2B4-F0F1-CB89-31D054D92A03}"/>
                    </a:ext>
                  </a:extLst>
                </p14:cNvPr>
                <p14:cNvContentPartPr/>
                <p14:nvPr/>
              </p14:nvContentPartPr>
              <p14:xfrm>
                <a:off x="904570" y="5231969"/>
                <a:ext cx="66960" cy="271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344992-D2B4-F0F1-CB89-31D054D92A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5930" y="5223329"/>
                  <a:ext cx="84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4A6E84-9A1C-5031-4437-61B8D8265121}"/>
                    </a:ext>
                  </a:extLst>
                </p14:cNvPr>
                <p14:cNvContentPartPr/>
                <p14:nvPr/>
              </p14:nvContentPartPr>
              <p14:xfrm>
                <a:off x="1001410" y="5239529"/>
                <a:ext cx="96480" cy="261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4A6E84-9A1C-5031-4437-61B8D82651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2770" y="5230889"/>
                  <a:ext cx="114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5662B68-2638-2067-3437-9AA3F3FB9365}"/>
                    </a:ext>
                  </a:extLst>
                </p14:cNvPr>
                <p14:cNvContentPartPr/>
                <p14:nvPr/>
              </p14:nvContentPartPr>
              <p14:xfrm>
                <a:off x="928690" y="5366249"/>
                <a:ext cx="182520" cy="6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5662B68-2638-2067-3437-9AA3F3FB936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9690" y="5357609"/>
                  <a:ext cx="200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49F81F-C736-C1AD-2CAA-4CB3C9F0B14D}"/>
                    </a:ext>
                  </a:extLst>
                </p14:cNvPr>
                <p14:cNvContentPartPr/>
                <p14:nvPr/>
              </p14:nvContentPartPr>
              <p14:xfrm>
                <a:off x="954250" y="5117849"/>
                <a:ext cx="177840" cy="1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49F81F-C736-C1AD-2CAA-4CB3C9F0B1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5250" y="5109209"/>
                  <a:ext cx="195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854D15B-C510-2AF6-4021-2EAF05A18E85}"/>
                    </a:ext>
                  </a:extLst>
                </p14:cNvPr>
                <p14:cNvContentPartPr/>
                <p14:nvPr/>
              </p14:nvContentPartPr>
              <p14:xfrm>
                <a:off x="1215250" y="5392169"/>
                <a:ext cx="130320" cy="15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854D15B-C510-2AF6-4021-2EAF05A18E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06250" y="5383529"/>
                  <a:ext cx="147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5CD1677-ED41-5D2F-ABD7-1F2FFB1B40AB}"/>
                    </a:ext>
                  </a:extLst>
                </p14:cNvPr>
                <p14:cNvContentPartPr/>
                <p14:nvPr/>
              </p14:nvContentPartPr>
              <p14:xfrm>
                <a:off x="1371490" y="5150249"/>
                <a:ext cx="590760" cy="41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5CD1677-ED41-5D2F-ABD7-1F2FFB1B40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62490" y="5141609"/>
                  <a:ext cx="6084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97A08D-3974-FE84-B6AD-0BDD45B9BF37}"/>
                    </a:ext>
                  </a:extLst>
                </p14:cNvPr>
                <p14:cNvContentPartPr/>
                <p14:nvPr/>
              </p14:nvContentPartPr>
              <p14:xfrm>
                <a:off x="1627810" y="5213609"/>
                <a:ext cx="63720" cy="1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97A08D-3974-FE84-B6AD-0BDD45B9BF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19170" y="5204969"/>
                  <a:ext cx="8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5C2524-0C6E-22D4-CCCC-1DB5491D5604}"/>
                    </a:ext>
                  </a:extLst>
                </p14:cNvPr>
                <p14:cNvContentPartPr/>
                <p14:nvPr/>
              </p14:nvContentPartPr>
              <p14:xfrm>
                <a:off x="2199850" y="5211449"/>
                <a:ext cx="200520" cy="40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5C2524-0C6E-22D4-CCCC-1DB5491D56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90850" y="5202449"/>
                  <a:ext cx="218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79D32B-0C3B-DBDF-7413-E5AD4DB63726}"/>
                    </a:ext>
                  </a:extLst>
                </p14:cNvPr>
                <p14:cNvContentPartPr/>
                <p14:nvPr/>
              </p14:nvContentPartPr>
              <p14:xfrm>
                <a:off x="2537890" y="5152049"/>
                <a:ext cx="281520" cy="28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79D32B-0C3B-DBDF-7413-E5AD4DB637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29250" y="5143409"/>
                  <a:ext cx="299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A41631-90B2-1A92-F6D8-07849B0D5429}"/>
                    </a:ext>
                  </a:extLst>
                </p14:cNvPr>
                <p14:cNvContentPartPr/>
                <p14:nvPr/>
              </p14:nvContentPartPr>
              <p14:xfrm>
                <a:off x="2621050" y="5262929"/>
                <a:ext cx="17172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A41631-90B2-1A92-F6D8-07849B0D542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12410" y="5253929"/>
                  <a:ext cx="189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024124-1247-97F6-142B-A5FF1753D338}"/>
                    </a:ext>
                  </a:extLst>
                </p14:cNvPr>
                <p14:cNvContentPartPr/>
                <p14:nvPr/>
              </p14:nvContentPartPr>
              <p14:xfrm>
                <a:off x="2834530" y="5253569"/>
                <a:ext cx="158400" cy="162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024124-1247-97F6-142B-A5FF1753D33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5890" y="5244929"/>
                  <a:ext cx="1760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20A30A2-C37F-2E76-9897-9CA2C2A10F8E}"/>
              </a:ext>
            </a:extLst>
          </p:cNvPr>
          <p:cNvGrpSpPr/>
          <p:nvPr/>
        </p:nvGrpSpPr>
        <p:grpSpPr>
          <a:xfrm>
            <a:off x="1285090" y="5873849"/>
            <a:ext cx="1328400" cy="354240"/>
            <a:chOff x="1285090" y="5873849"/>
            <a:chExt cx="13284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F31814-9079-D3F2-53A5-A4F4501EB737}"/>
                    </a:ext>
                  </a:extLst>
                </p14:cNvPr>
                <p14:cNvContentPartPr/>
                <p14:nvPr/>
              </p14:nvContentPartPr>
              <p14:xfrm>
                <a:off x="1285090" y="5927849"/>
                <a:ext cx="76320" cy="30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F31814-9079-D3F2-53A5-A4F4501EB7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76450" y="5918849"/>
                  <a:ext cx="93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39CAAD-FD05-C217-EF50-C5BF7252EEC3}"/>
                    </a:ext>
                  </a:extLst>
                </p14:cNvPr>
                <p14:cNvContentPartPr/>
                <p14:nvPr/>
              </p14:nvContentPartPr>
              <p14:xfrm>
                <a:off x="1449250" y="5920649"/>
                <a:ext cx="83880" cy="27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39CAAD-FD05-C217-EF50-C5BF7252EE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40250" y="5912009"/>
                  <a:ext cx="101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DC4839-BF3B-AF8E-731A-CDCEDD60A0A3}"/>
                    </a:ext>
                  </a:extLst>
                </p14:cNvPr>
                <p14:cNvContentPartPr/>
                <p14:nvPr/>
              </p14:nvContentPartPr>
              <p14:xfrm>
                <a:off x="1333690" y="6091289"/>
                <a:ext cx="206280" cy="4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DC4839-BF3B-AF8E-731A-CDCEDD60A0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24690" y="6082289"/>
                  <a:ext cx="223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B51E484-2B6E-4B30-26BB-2ACF8018DB3E}"/>
                    </a:ext>
                  </a:extLst>
                </p14:cNvPr>
                <p14:cNvContentPartPr/>
                <p14:nvPr/>
              </p14:nvContentPartPr>
              <p14:xfrm>
                <a:off x="1698370" y="5873849"/>
                <a:ext cx="106920" cy="6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B51E484-2B6E-4B30-26BB-2ACF8018DB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89370" y="5864849"/>
                  <a:ext cx="124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91C910-E4DE-BE3C-E5F8-9BDADB9EDB0F}"/>
                    </a:ext>
                  </a:extLst>
                </p14:cNvPr>
                <p14:cNvContentPartPr/>
                <p14:nvPr/>
              </p14:nvContentPartPr>
              <p14:xfrm>
                <a:off x="1970530" y="5969249"/>
                <a:ext cx="186120" cy="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91C910-E4DE-BE3C-E5F8-9BDADB9EDB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61530" y="5960249"/>
                  <a:ext cx="20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DBF736-E223-286A-2F62-DFA0430FB584}"/>
                    </a:ext>
                  </a:extLst>
                </p14:cNvPr>
                <p14:cNvContentPartPr/>
                <p14:nvPr/>
              </p14:nvContentPartPr>
              <p14:xfrm>
                <a:off x="1938850" y="6092729"/>
                <a:ext cx="208440" cy="3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DBF736-E223-286A-2F62-DFA0430FB5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30210" y="6084089"/>
                  <a:ext cx="226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192553-39B9-6CBF-F90E-1C3E45778714}"/>
                    </a:ext>
                  </a:extLst>
                </p14:cNvPr>
                <p14:cNvContentPartPr/>
                <p14:nvPr/>
              </p14:nvContentPartPr>
              <p14:xfrm>
                <a:off x="2356090" y="5892929"/>
                <a:ext cx="257400" cy="222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192553-39B9-6CBF-F90E-1C3E457787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47450" y="5883929"/>
                  <a:ext cx="2750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613038-36C3-7A71-0EB8-7F7A71F12008}"/>
              </a:ext>
            </a:extLst>
          </p:cNvPr>
          <p:cNvGrpSpPr/>
          <p:nvPr/>
        </p:nvGrpSpPr>
        <p:grpSpPr>
          <a:xfrm>
            <a:off x="7406245" y="4937249"/>
            <a:ext cx="1233360" cy="399600"/>
            <a:chOff x="7406245" y="4937249"/>
            <a:chExt cx="12333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1D7AAC-A3FC-6E02-0060-3182F5FF5E0A}"/>
                    </a:ext>
                  </a:extLst>
                </p14:cNvPr>
                <p14:cNvContentPartPr/>
                <p14:nvPr/>
              </p14:nvContentPartPr>
              <p14:xfrm>
                <a:off x="7406245" y="5072969"/>
                <a:ext cx="100800" cy="261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1D7AAC-A3FC-6E02-0060-3182F5FF5E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97245" y="5063969"/>
                  <a:ext cx="118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0B3AB2-56A9-A117-5D5D-B2A8A750065C}"/>
                    </a:ext>
                  </a:extLst>
                </p14:cNvPr>
                <p14:cNvContentPartPr/>
                <p14:nvPr/>
              </p14:nvContentPartPr>
              <p14:xfrm>
                <a:off x="7487965" y="5125889"/>
                <a:ext cx="117720" cy="18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0B3AB2-56A9-A117-5D5D-B2A8A75006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78965" y="5117249"/>
                  <a:ext cx="135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932F26-FAC0-8C98-DFBE-0CDFBC48BFCA}"/>
                    </a:ext>
                  </a:extLst>
                </p14:cNvPr>
                <p14:cNvContentPartPr/>
                <p14:nvPr/>
              </p14:nvContentPartPr>
              <p14:xfrm>
                <a:off x="7426765" y="5231729"/>
                <a:ext cx="148320" cy="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932F26-FAC0-8C98-DFBE-0CDFBC48BF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17765" y="5223089"/>
                  <a:ext cx="165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A9D284-256C-09A4-89FF-44C785FD5792}"/>
                    </a:ext>
                  </a:extLst>
                </p14:cNvPr>
                <p14:cNvContentPartPr/>
                <p14:nvPr/>
              </p14:nvContentPartPr>
              <p14:xfrm>
                <a:off x="7513525" y="5007809"/>
                <a:ext cx="149760" cy="1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A9D284-256C-09A4-89FF-44C785FD57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04525" y="4999169"/>
                  <a:ext cx="167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7BC964-AD50-33FE-0C57-536ABB7074ED}"/>
                    </a:ext>
                  </a:extLst>
                </p14:cNvPr>
                <p14:cNvContentPartPr/>
                <p14:nvPr/>
              </p14:nvContentPartPr>
              <p14:xfrm>
                <a:off x="7699285" y="5204729"/>
                <a:ext cx="75240" cy="2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7BC964-AD50-33FE-0C57-536ABB7074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90285" y="5196089"/>
                  <a:ext cx="92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85ED41-0C0A-5EC3-6644-3788C84B81E2}"/>
                    </a:ext>
                  </a:extLst>
                </p14:cNvPr>
                <p14:cNvContentPartPr/>
                <p14:nvPr/>
              </p14:nvContentPartPr>
              <p14:xfrm>
                <a:off x="7850125" y="4937249"/>
                <a:ext cx="789480" cy="399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85ED41-0C0A-5EC3-6644-3788C84B81E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41485" y="4928249"/>
                  <a:ext cx="807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730441C-0D8F-8EC2-9B93-30009DDFCA3C}"/>
                    </a:ext>
                  </a:extLst>
                </p14:cNvPr>
                <p14:cNvContentPartPr/>
                <p14:nvPr/>
              </p14:nvContentPartPr>
              <p14:xfrm>
                <a:off x="8172325" y="5000249"/>
                <a:ext cx="36360" cy="1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730441C-0D8F-8EC2-9B93-30009DDFCA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63685" y="4991249"/>
                  <a:ext cx="54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D2A8023-9017-3AF5-679B-2F286F7BFA82}"/>
              </a:ext>
            </a:extLst>
          </p:cNvPr>
          <p:cNvGrpSpPr/>
          <p:nvPr/>
        </p:nvGrpSpPr>
        <p:grpSpPr>
          <a:xfrm>
            <a:off x="8715565" y="4954169"/>
            <a:ext cx="1935000" cy="419400"/>
            <a:chOff x="8715565" y="4954169"/>
            <a:chExt cx="19350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18764C-4A4A-4B25-315C-526DAA212D7B}"/>
                    </a:ext>
                  </a:extLst>
                </p14:cNvPr>
                <p14:cNvContentPartPr/>
                <p14:nvPr/>
              </p14:nvContentPartPr>
              <p14:xfrm>
                <a:off x="8715565" y="5011049"/>
                <a:ext cx="784080" cy="24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18764C-4A4A-4B25-315C-526DAA212D7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06565" y="5002409"/>
                  <a:ext cx="801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54A0D6A-8F99-046A-0D14-2F95892FAE9E}"/>
                    </a:ext>
                  </a:extLst>
                </p14:cNvPr>
                <p14:cNvContentPartPr/>
                <p14:nvPr/>
              </p14:nvContentPartPr>
              <p14:xfrm>
                <a:off x="9747685" y="4954169"/>
                <a:ext cx="383760" cy="41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54A0D6A-8F99-046A-0D14-2F95892FAE9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39045" y="4945169"/>
                  <a:ext cx="401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9EEA7D-4077-BBC3-E4E3-CAAF6996F860}"/>
                    </a:ext>
                  </a:extLst>
                </p14:cNvPr>
                <p14:cNvContentPartPr/>
                <p14:nvPr/>
              </p14:nvContentPartPr>
              <p14:xfrm>
                <a:off x="10292725" y="5151809"/>
                <a:ext cx="203040" cy="10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9EEA7D-4077-BBC3-E4E3-CAAF6996F86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84085" y="5143169"/>
                  <a:ext cx="220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73A295-0AE8-9905-8997-A015989AFBE3}"/>
                    </a:ext>
                  </a:extLst>
                </p14:cNvPr>
                <p14:cNvContentPartPr/>
                <p14:nvPr/>
              </p14:nvContentPartPr>
              <p14:xfrm>
                <a:off x="10517365" y="5145689"/>
                <a:ext cx="133200" cy="27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73A295-0AE8-9905-8997-A015989AFB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08725" y="5136689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C21BC78-6783-F398-46F6-521FC9DA1075}"/>
              </a:ext>
            </a:extLst>
          </p:cNvPr>
          <p:cNvGrpSpPr/>
          <p:nvPr/>
        </p:nvGrpSpPr>
        <p:grpSpPr>
          <a:xfrm>
            <a:off x="7232005" y="5560409"/>
            <a:ext cx="4695840" cy="1268640"/>
            <a:chOff x="7232005" y="5560409"/>
            <a:chExt cx="4695840" cy="12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E16D85-55DB-8C11-F0E0-346E152A83A3}"/>
                    </a:ext>
                  </a:extLst>
                </p14:cNvPr>
                <p14:cNvContentPartPr/>
                <p14:nvPr/>
              </p14:nvContentPartPr>
              <p14:xfrm>
                <a:off x="7232005" y="5758409"/>
                <a:ext cx="155880" cy="227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E16D85-55DB-8C11-F0E0-346E152A83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23365" y="5749769"/>
                  <a:ext cx="173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DF35B11-6E38-7779-3E31-16625C11EB8B}"/>
                    </a:ext>
                  </a:extLst>
                </p14:cNvPr>
                <p14:cNvContentPartPr/>
                <p14:nvPr/>
              </p14:nvContentPartPr>
              <p14:xfrm>
                <a:off x="7379245" y="5754809"/>
                <a:ext cx="136440" cy="25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DF35B11-6E38-7779-3E31-16625C11EB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70245" y="5746169"/>
                  <a:ext cx="154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BDE9BF-4AB9-5016-161A-06D3142D725E}"/>
                    </a:ext>
                  </a:extLst>
                </p14:cNvPr>
                <p14:cNvContentPartPr/>
                <p14:nvPr/>
              </p14:nvContentPartPr>
              <p14:xfrm>
                <a:off x="7340365" y="5891969"/>
                <a:ext cx="79920" cy="1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BDE9BF-4AB9-5016-161A-06D3142D72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31365" y="5882969"/>
                  <a:ext cx="9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0C0FF7D-9AD6-25F7-4B02-11D971C42E84}"/>
                    </a:ext>
                  </a:extLst>
                </p14:cNvPr>
                <p14:cNvContentPartPr/>
                <p14:nvPr/>
              </p14:nvContentPartPr>
              <p14:xfrm>
                <a:off x="7429645" y="5998529"/>
                <a:ext cx="160560" cy="117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0C0FF7D-9AD6-25F7-4B02-11D971C42E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20645" y="5989889"/>
                  <a:ext cx="178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7DCDD8B-8F92-071E-BF80-08A5764AF810}"/>
                    </a:ext>
                  </a:extLst>
                </p14:cNvPr>
                <p14:cNvContentPartPr/>
                <p14:nvPr/>
              </p14:nvContentPartPr>
              <p14:xfrm>
                <a:off x="7444765" y="5958209"/>
                <a:ext cx="135000" cy="26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7DCDD8B-8F92-071E-BF80-08A5764AF8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36125" y="5949569"/>
                  <a:ext cx="152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39C874-CBFF-4593-9BAB-0F7157A1EED7}"/>
                    </a:ext>
                  </a:extLst>
                </p14:cNvPr>
                <p14:cNvContentPartPr/>
                <p14:nvPr/>
              </p14:nvContentPartPr>
              <p14:xfrm>
                <a:off x="7693525" y="5660129"/>
                <a:ext cx="56880" cy="13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39C874-CBFF-4593-9BAB-0F7157A1EE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84525" y="5651129"/>
                  <a:ext cx="74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4745A7-2970-5232-B871-B9960F8C2986}"/>
                    </a:ext>
                  </a:extLst>
                </p14:cNvPr>
                <p14:cNvContentPartPr/>
                <p14:nvPr/>
              </p14:nvContentPartPr>
              <p14:xfrm>
                <a:off x="7638085" y="5678129"/>
                <a:ext cx="206280" cy="11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4745A7-2970-5232-B871-B9960F8C29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29085" y="5669129"/>
                  <a:ext cx="223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DEF212-B372-6E0C-5D1F-829ABFDAABBD}"/>
                    </a:ext>
                  </a:extLst>
                </p14:cNvPr>
                <p14:cNvContentPartPr/>
                <p14:nvPr/>
              </p14:nvContentPartPr>
              <p14:xfrm>
                <a:off x="7673365" y="5643209"/>
                <a:ext cx="39240" cy="177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DEF212-B372-6E0C-5D1F-829ABFDAAB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64365" y="5634569"/>
                  <a:ext cx="5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3026E8-48A4-73D2-1A14-5F6DEEFB9EC6}"/>
                    </a:ext>
                  </a:extLst>
                </p14:cNvPr>
                <p14:cNvContentPartPr/>
                <p14:nvPr/>
              </p14:nvContentPartPr>
              <p14:xfrm>
                <a:off x="7613605" y="5738969"/>
                <a:ext cx="182880" cy="27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3026E8-48A4-73D2-1A14-5F6DEEFB9EC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04605" y="5730329"/>
                  <a:ext cx="200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52FC86-FD74-FD5B-2314-9A02CC734D9B}"/>
                    </a:ext>
                  </a:extLst>
                </p14:cNvPr>
                <p14:cNvContentPartPr/>
                <p14:nvPr/>
              </p14:nvContentPartPr>
              <p14:xfrm>
                <a:off x="7967125" y="5803409"/>
                <a:ext cx="232560" cy="6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52FC86-FD74-FD5B-2314-9A02CC734D9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58125" y="5794769"/>
                  <a:ext cx="250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30BFD8-A638-4A1F-F6C9-C1DF160562F0}"/>
                    </a:ext>
                  </a:extLst>
                </p14:cNvPr>
                <p14:cNvContentPartPr/>
                <p14:nvPr/>
              </p14:nvContentPartPr>
              <p14:xfrm>
                <a:off x="7949485" y="5918969"/>
                <a:ext cx="236880" cy="3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30BFD8-A638-4A1F-F6C9-C1DF160562F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40845" y="5910329"/>
                  <a:ext cx="254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4ED5A7E-B0C1-AF83-4944-F2245CF2CB58}"/>
                    </a:ext>
                  </a:extLst>
                </p14:cNvPr>
                <p14:cNvContentPartPr/>
                <p14:nvPr/>
              </p14:nvContentPartPr>
              <p14:xfrm>
                <a:off x="8317045" y="5732849"/>
                <a:ext cx="198000" cy="25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4ED5A7E-B0C1-AF83-4944-F2245CF2CB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08045" y="5723849"/>
                  <a:ext cx="215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3533C4-FD55-2A6C-9A5D-E769C93CB8E6}"/>
                    </a:ext>
                  </a:extLst>
                </p14:cNvPr>
                <p14:cNvContentPartPr/>
                <p14:nvPr/>
              </p14:nvContentPartPr>
              <p14:xfrm>
                <a:off x="8532325" y="5932289"/>
                <a:ext cx="84600" cy="149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3533C4-FD55-2A6C-9A5D-E769C93CB8E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23685" y="5923649"/>
                  <a:ext cx="10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6F5974-B4B3-0912-E86A-F23ED63876A8}"/>
                    </a:ext>
                  </a:extLst>
                </p14:cNvPr>
                <p14:cNvContentPartPr/>
                <p14:nvPr/>
              </p14:nvContentPartPr>
              <p14:xfrm>
                <a:off x="8435845" y="6050729"/>
                <a:ext cx="307080" cy="43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6F5974-B4B3-0912-E86A-F23ED63876A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26845" y="6041729"/>
                  <a:ext cx="324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E43043-3D77-7251-7C2A-01C25B640646}"/>
                    </a:ext>
                  </a:extLst>
                </p14:cNvPr>
                <p14:cNvContentPartPr/>
                <p14:nvPr/>
              </p14:nvContentPartPr>
              <p14:xfrm>
                <a:off x="8642125" y="5637449"/>
                <a:ext cx="72360" cy="102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E43043-3D77-7251-7C2A-01C25B64064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33485" y="5628809"/>
                  <a:ext cx="90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27BF5A-701C-4D7F-C555-646A63B8BB68}"/>
                    </a:ext>
                  </a:extLst>
                </p14:cNvPr>
                <p14:cNvContentPartPr/>
                <p14:nvPr/>
              </p14:nvContentPartPr>
              <p14:xfrm>
                <a:off x="8846605" y="5675609"/>
                <a:ext cx="228600" cy="307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27BF5A-701C-4D7F-C555-646A63B8BB6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37965" y="5666609"/>
                  <a:ext cx="246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2FA6F8-9B59-5794-F41D-CBE65B25C847}"/>
                    </a:ext>
                  </a:extLst>
                </p14:cNvPr>
                <p14:cNvContentPartPr/>
                <p14:nvPr/>
              </p14:nvContentPartPr>
              <p14:xfrm>
                <a:off x="8970085" y="5688929"/>
                <a:ext cx="285840" cy="483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2FA6F8-9B59-5794-F41D-CBE65B25C8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61085" y="5680289"/>
                  <a:ext cx="3034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1E25BE-B097-BE08-14F0-76D2EA49610A}"/>
                    </a:ext>
                  </a:extLst>
                </p14:cNvPr>
                <p14:cNvContentPartPr/>
                <p14:nvPr/>
              </p14:nvContentPartPr>
              <p14:xfrm>
                <a:off x="9435925" y="5812409"/>
                <a:ext cx="174240" cy="5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1E25BE-B097-BE08-14F0-76D2EA4961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27285" y="5803409"/>
                  <a:ext cx="191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D3249F-A226-5B17-C16C-FFB20011C736}"/>
                    </a:ext>
                  </a:extLst>
                </p14:cNvPr>
                <p14:cNvContentPartPr/>
                <p14:nvPr/>
              </p14:nvContentPartPr>
              <p14:xfrm>
                <a:off x="9433045" y="5912849"/>
                <a:ext cx="192240" cy="3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D3249F-A226-5B17-C16C-FFB20011C73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24045" y="5903849"/>
                  <a:ext cx="20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BC1774-DB32-F359-12C9-99761C573A19}"/>
                    </a:ext>
                  </a:extLst>
                </p14:cNvPr>
                <p14:cNvContentPartPr/>
                <p14:nvPr/>
              </p14:nvContentPartPr>
              <p14:xfrm>
                <a:off x="9743005" y="5919689"/>
                <a:ext cx="754560" cy="40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BC1774-DB32-F359-12C9-99761C573A1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34005" y="5911049"/>
                  <a:ext cx="772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B96A60-41BC-4265-E65B-150B16F73B53}"/>
                    </a:ext>
                  </a:extLst>
                </p14:cNvPr>
                <p14:cNvContentPartPr/>
                <p14:nvPr/>
              </p14:nvContentPartPr>
              <p14:xfrm>
                <a:off x="9873685" y="6047849"/>
                <a:ext cx="149400" cy="340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B96A60-41BC-4265-E65B-150B16F73B5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64685" y="6038849"/>
                  <a:ext cx="1670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F8B13D-21B9-8C12-9F2B-5AD4124F5833}"/>
                    </a:ext>
                  </a:extLst>
                </p14:cNvPr>
                <p14:cNvContentPartPr/>
                <p14:nvPr/>
              </p14:nvContentPartPr>
              <p14:xfrm>
                <a:off x="10042885" y="6118769"/>
                <a:ext cx="156600" cy="124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F8B13D-21B9-8C12-9F2B-5AD4124F583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34245" y="6109769"/>
                  <a:ext cx="174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FC43BB0-F95C-1937-7779-DD8E1DE64C20}"/>
                    </a:ext>
                  </a:extLst>
                </p14:cNvPr>
                <p14:cNvContentPartPr/>
                <p14:nvPr/>
              </p14:nvContentPartPr>
              <p14:xfrm>
                <a:off x="10505125" y="5764169"/>
                <a:ext cx="201960" cy="347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FC43BB0-F95C-1937-7779-DD8E1DE64C2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96485" y="5755169"/>
                  <a:ext cx="219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4100BE-9FC8-269D-116C-940BE1CF1AB4}"/>
                    </a:ext>
                  </a:extLst>
                </p14:cNvPr>
                <p14:cNvContentPartPr/>
                <p14:nvPr/>
              </p14:nvContentPartPr>
              <p14:xfrm>
                <a:off x="10548325" y="5711609"/>
                <a:ext cx="305280" cy="621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4100BE-9FC8-269D-116C-940BE1CF1AB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39325" y="5702609"/>
                  <a:ext cx="3229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6118EED-9533-4D34-62B2-B8CD6C1F83B8}"/>
                    </a:ext>
                  </a:extLst>
                </p14:cNvPr>
                <p14:cNvContentPartPr/>
                <p14:nvPr/>
              </p14:nvContentPartPr>
              <p14:xfrm>
                <a:off x="10994365" y="5808449"/>
                <a:ext cx="145080" cy="73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6118EED-9533-4D34-62B2-B8CD6C1F8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85725" y="5799449"/>
                  <a:ext cx="16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1F811C7-9AF0-114B-5B40-37DF4D25F8DE}"/>
                    </a:ext>
                  </a:extLst>
                </p14:cNvPr>
                <p14:cNvContentPartPr/>
                <p14:nvPr/>
              </p14:nvContentPartPr>
              <p14:xfrm>
                <a:off x="10978525" y="5930849"/>
                <a:ext cx="130320" cy="52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1F811C7-9AF0-114B-5B40-37DF4D25F8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69525" y="5922209"/>
                  <a:ext cx="14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810F95-ED8C-D54A-1F5A-7BF03249DB18}"/>
                    </a:ext>
                  </a:extLst>
                </p14:cNvPr>
                <p14:cNvContentPartPr/>
                <p14:nvPr/>
              </p14:nvContentPartPr>
              <p14:xfrm>
                <a:off x="11208565" y="5632049"/>
                <a:ext cx="217440" cy="231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810F95-ED8C-D54A-1F5A-7BF03249DB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99565" y="5623409"/>
                  <a:ext cx="235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D7B3B1-B4CA-016D-7764-FC9447297ABD}"/>
                    </a:ext>
                  </a:extLst>
                </p14:cNvPr>
                <p14:cNvContentPartPr/>
                <p14:nvPr/>
              </p14:nvContentPartPr>
              <p14:xfrm>
                <a:off x="11454445" y="5751569"/>
                <a:ext cx="148320" cy="138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D7B3B1-B4CA-016D-7764-FC9447297A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445805" y="5742569"/>
                  <a:ext cx="165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F1EBA7-316E-AFCA-0C39-0595CFCB8B5C}"/>
                    </a:ext>
                  </a:extLst>
                </p14:cNvPr>
                <p14:cNvContentPartPr/>
                <p14:nvPr/>
              </p14:nvContentPartPr>
              <p14:xfrm>
                <a:off x="11192005" y="5952449"/>
                <a:ext cx="372960" cy="3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F1EBA7-316E-AFCA-0C39-0595CFCB8B5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83365" y="5943449"/>
                  <a:ext cx="390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410624-1014-B1F4-3E19-E5DB350A2B4E}"/>
                    </a:ext>
                  </a:extLst>
                </p14:cNvPr>
                <p14:cNvContentPartPr/>
                <p14:nvPr/>
              </p14:nvContentPartPr>
              <p14:xfrm>
                <a:off x="11296765" y="6033449"/>
                <a:ext cx="120240" cy="29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410624-1014-B1F4-3E19-E5DB350A2B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87765" y="6024449"/>
                  <a:ext cx="137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0C61551-A4D7-BA18-7B58-67B6E46E6767}"/>
                    </a:ext>
                  </a:extLst>
                </p14:cNvPr>
                <p14:cNvContentPartPr/>
                <p14:nvPr/>
              </p14:nvContentPartPr>
              <p14:xfrm>
                <a:off x="11413765" y="6020849"/>
                <a:ext cx="138240" cy="116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0C61551-A4D7-BA18-7B58-67B6E46E67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04765" y="6011849"/>
                  <a:ext cx="155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3ADA74E-DD95-4718-EE6B-2A211C78501F}"/>
                    </a:ext>
                  </a:extLst>
                </p14:cNvPr>
                <p14:cNvContentPartPr/>
                <p14:nvPr/>
              </p14:nvContentPartPr>
              <p14:xfrm>
                <a:off x="11735605" y="5708369"/>
                <a:ext cx="192240" cy="339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3ADA74E-DD95-4718-EE6B-2A211C7850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26965" y="5699729"/>
                  <a:ext cx="209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B61A3A-7AD9-F949-3CE0-CE62D31FE5F6}"/>
                    </a:ext>
                  </a:extLst>
                </p14:cNvPr>
                <p14:cNvContentPartPr/>
                <p14:nvPr/>
              </p14:nvContentPartPr>
              <p14:xfrm>
                <a:off x="9794845" y="5560409"/>
                <a:ext cx="299520" cy="19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B61A3A-7AD9-F949-3CE0-CE62D31FE5F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5845" y="5551409"/>
                  <a:ext cx="31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468727-076C-CD13-1DED-FD3947E13E98}"/>
                    </a:ext>
                  </a:extLst>
                </p14:cNvPr>
                <p14:cNvContentPartPr/>
                <p14:nvPr/>
              </p14:nvContentPartPr>
              <p14:xfrm>
                <a:off x="10043965" y="5690369"/>
                <a:ext cx="208080" cy="10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468727-076C-CD13-1DED-FD3947E13E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35325" y="5681369"/>
                  <a:ext cx="22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D22D5D-7517-161D-97B9-1062B54A1B5E}"/>
                    </a:ext>
                  </a:extLst>
                </p14:cNvPr>
                <p14:cNvContentPartPr/>
                <p14:nvPr/>
              </p14:nvContentPartPr>
              <p14:xfrm>
                <a:off x="9823645" y="5672369"/>
                <a:ext cx="218880" cy="30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D22D5D-7517-161D-97B9-1062B54A1B5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14645" y="5663369"/>
                  <a:ext cx="23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2EEA14-750A-FA65-64F3-5A41192F1BF0}"/>
                    </a:ext>
                  </a:extLst>
                </p14:cNvPr>
                <p14:cNvContentPartPr/>
                <p14:nvPr/>
              </p14:nvContentPartPr>
              <p14:xfrm>
                <a:off x="11200285" y="5735729"/>
                <a:ext cx="14004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2EEA14-750A-FA65-64F3-5A41192F1B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91645" y="5727089"/>
                  <a:ext cx="157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C55E1D-8C1E-6421-6EF1-C797BDE04080}"/>
                    </a:ext>
                  </a:extLst>
                </p14:cNvPr>
                <p14:cNvContentPartPr/>
                <p14:nvPr/>
              </p14:nvContentPartPr>
              <p14:xfrm>
                <a:off x="7282045" y="6372569"/>
                <a:ext cx="56160" cy="24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C55E1D-8C1E-6421-6EF1-C797BDE040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73405" y="6363569"/>
                  <a:ext cx="73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7CC5E9-9648-011F-7DAE-9323C56211D0}"/>
                    </a:ext>
                  </a:extLst>
                </p14:cNvPr>
                <p14:cNvContentPartPr/>
                <p14:nvPr/>
              </p14:nvContentPartPr>
              <p14:xfrm>
                <a:off x="7390765" y="6412169"/>
                <a:ext cx="38160" cy="206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7CC5E9-9648-011F-7DAE-9323C56211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82125" y="6403169"/>
                  <a:ext cx="55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579D548-9B59-8790-7B1A-3A8AE59F70E1}"/>
                    </a:ext>
                  </a:extLst>
                </p14:cNvPr>
                <p14:cNvContentPartPr/>
                <p14:nvPr/>
              </p14:nvContentPartPr>
              <p14:xfrm>
                <a:off x="7334605" y="6504329"/>
                <a:ext cx="141480" cy="2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579D548-9B59-8790-7B1A-3A8AE59F70E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25965" y="6495329"/>
                  <a:ext cx="159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241656-02BF-F9B4-592E-1AC1B0EBD1B4}"/>
                    </a:ext>
                  </a:extLst>
                </p14:cNvPr>
                <p14:cNvContentPartPr/>
                <p14:nvPr/>
              </p14:nvContentPartPr>
              <p14:xfrm>
                <a:off x="7468525" y="6601889"/>
                <a:ext cx="182160" cy="143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241656-02BF-F9B4-592E-1AC1B0EBD1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59885" y="6592889"/>
                  <a:ext cx="199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3799A6-A48E-C5E4-E329-6D56A401E04F}"/>
                    </a:ext>
                  </a:extLst>
                </p14:cNvPr>
                <p14:cNvContentPartPr/>
                <p14:nvPr/>
              </p14:nvContentPartPr>
              <p14:xfrm>
                <a:off x="7521805" y="6561929"/>
                <a:ext cx="69840" cy="225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3799A6-A48E-C5E4-E329-6D56A401E0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13165" y="6552929"/>
                  <a:ext cx="87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2BE2D0-4C3E-05DA-32A8-37D06664157F}"/>
                    </a:ext>
                  </a:extLst>
                </p14:cNvPr>
                <p14:cNvContentPartPr/>
                <p14:nvPr/>
              </p14:nvContentPartPr>
              <p14:xfrm>
                <a:off x="7636285" y="6303449"/>
                <a:ext cx="83160" cy="17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2BE2D0-4C3E-05DA-32A8-37D0666415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27645" y="6294809"/>
                  <a:ext cx="100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F84F835-974A-56D4-DDC4-4C40A0568832}"/>
                    </a:ext>
                  </a:extLst>
                </p14:cNvPr>
                <p14:cNvContentPartPr/>
                <p14:nvPr/>
              </p14:nvContentPartPr>
              <p14:xfrm>
                <a:off x="7593445" y="6382289"/>
                <a:ext cx="150120" cy="59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F84F835-974A-56D4-DDC4-4C40A056883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84445" y="6373289"/>
                  <a:ext cx="16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6AB2D6-D93D-D4C8-555A-CCC04C60898A}"/>
                    </a:ext>
                  </a:extLst>
                </p14:cNvPr>
                <p14:cNvContentPartPr/>
                <p14:nvPr/>
              </p14:nvContentPartPr>
              <p14:xfrm>
                <a:off x="7603525" y="6344489"/>
                <a:ext cx="183960" cy="155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6AB2D6-D93D-D4C8-555A-CCC04C60898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94885" y="6335489"/>
                  <a:ext cx="201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BB34F6-F8AE-4A32-02A3-5FFB61230899}"/>
                    </a:ext>
                  </a:extLst>
                </p14:cNvPr>
                <p14:cNvContentPartPr/>
                <p14:nvPr/>
              </p14:nvContentPartPr>
              <p14:xfrm>
                <a:off x="7646365" y="6318569"/>
                <a:ext cx="73440" cy="198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BB34F6-F8AE-4A32-02A3-5FFB612308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37365" y="6309929"/>
                  <a:ext cx="91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E32DC52-85B9-41B2-0D7A-D3DD127BCA99}"/>
                    </a:ext>
                  </a:extLst>
                </p14:cNvPr>
                <p14:cNvContentPartPr/>
                <p14:nvPr/>
              </p14:nvContentPartPr>
              <p14:xfrm>
                <a:off x="7925725" y="6473009"/>
                <a:ext cx="191880" cy="70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E32DC52-85B9-41B2-0D7A-D3DD127BCA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17085" y="6464009"/>
                  <a:ext cx="209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E28EA14-2191-7837-BE5F-1A0AADE284C0}"/>
                    </a:ext>
                  </a:extLst>
                </p14:cNvPr>
                <p14:cNvContentPartPr/>
                <p14:nvPr/>
              </p14:nvContentPartPr>
              <p14:xfrm>
                <a:off x="7919965" y="6562289"/>
                <a:ext cx="266760" cy="9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E28EA14-2191-7837-BE5F-1A0AADE284C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10965" y="6553289"/>
                  <a:ext cx="284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F394E1A-DCF3-4A3D-54C2-41812B6FB26A}"/>
                    </a:ext>
                  </a:extLst>
                </p14:cNvPr>
                <p14:cNvContentPartPr/>
                <p14:nvPr/>
              </p14:nvContentPartPr>
              <p14:xfrm>
                <a:off x="8278165" y="6445289"/>
                <a:ext cx="209880" cy="272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F394E1A-DCF3-4A3D-54C2-41812B6FB2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69165" y="6436289"/>
                  <a:ext cx="227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B0746F8-1559-EFA4-98C7-E04B5A8E5A5A}"/>
                    </a:ext>
                  </a:extLst>
                </p14:cNvPr>
                <p14:cNvContentPartPr/>
                <p14:nvPr/>
              </p14:nvContentPartPr>
              <p14:xfrm>
                <a:off x="8548885" y="6659129"/>
                <a:ext cx="60120" cy="115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B0746F8-1559-EFA4-98C7-E04B5A8E5A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39885" y="6650489"/>
                  <a:ext cx="77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DE130DD-6D5A-14BB-A7A2-95997972233F}"/>
                    </a:ext>
                  </a:extLst>
                </p14:cNvPr>
                <p14:cNvContentPartPr/>
                <p14:nvPr/>
              </p14:nvContentPartPr>
              <p14:xfrm>
                <a:off x="8466805" y="6751649"/>
                <a:ext cx="252720" cy="3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DE130DD-6D5A-14BB-A7A2-95997972233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458165" y="6743009"/>
                  <a:ext cx="270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C77225-762E-B7BE-4D67-4CE0EDDB8FD7}"/>
                    </a:ext>
                  </a:extLst>
                </p14:cNvPr>
                <p14:cNvContentPartPr/>
                <p14:nvPr/>
              </p14:nvContentPartPr>
              <p14:xfrm>
                <a:off x="8656525" y="6297329"/>
                <a:ext cx="61200" cy="197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C77225-762E-B7BE-4D67-4CE0EDDB8FD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47885" y="6288329"/>
                  <a:ext cx="78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6D73DD-4847-245A-D5B7-B4FF3C0ADBE1}"/>
                    </a:ext>
                  </a:extLst>
                </p14:cNvPr>
                <p14:cNvContentPartPr/>
                <p14:nvPr/>
              </p14:nvContentPartPr>
              <p14:xfrm>
                <a:off x="8559685" y="6377969"/>
                <a:ext cx="214200" cy="53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6D73DD-4847-245A-D5B7-B4FF3C0ADB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51045" y="6368969"/>
                  <a:ext cx="23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F6910D-29D1-0651-4753-3DA925C164F4}"/>
                    </a:ext>
                  </a:extLst>
                </p14:cNvPr>
                <p14:cNvContentPartPr/>
                <p14:nvPr/>
              </p14:nvContentPartPr>
              <p14:xfrm>
                <a:off x="8552485" y="6315689"/>
                <a:ext cx="267120" cy="177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F6910D-29D1-0651-4753-3DA925C164F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43845" y="6306689"/>
                  <a:ext cx="28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F6DAC0E-87E8-BABE-264D-8F141EBC2A93}"/>
                    </a:ext>
                  </a:extLst>
                </p14:cNvPr>
                <p14:cNvContentPartPr/>
                <p14:nvPr/>
              </p14:nvContentPartPr>
              <p14:xfrm>
                <a:off x="8660845" y="6315689"/>
                <a:ext cx="82800" cy="200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F6DAC0E-87E8-BABE-264D-8F141EBC2A9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51845" y="6306689"/>
                  <a:ext cx="100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D88FA4-C969-6D48-E87E-A94C5237CFE9}"/>
                    </a:ext>
                  </a:extLst>
                </p14:cNvPr>
                <p14:cNvContentPartPr/>
                <p14:nvPr/>
              </p14:nvContentPartPr>
              <p14:xfrm>
                <a:off x="9078445" y="6573089"/>
                <a:ext cx="252360" cy="16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D88FA4-C969-6D48-E87E-A94C5237CF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69805" y="6564089"/>
                  <a:ext cx="27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6199CA-5D6A-E3F4-8A7F-C79074E20C43}"/>
                    </a:ext>
                  </a:extLst>
                </p14:cNvPr>
                <p14:cNvContentPartPr/>
                <p14:nvPr/>
              </p14:nvContentPartPr>
              <p14:xfrm>
                <a:off x="9461845" y="6366089"/>
                <a:ext cx="466560" cy="41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6199CA-5D6A-E3F4-8A7F-C79074E20C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53205" y="6357449"/>
                  <a:ext cx="4842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84BE524-E056-95C0-2E73-5EB80FBC6A1D}"/>
                    </a:ext>
                  </a:extLst>
                </p14:cNvPr>
                <p14:cNvContentPartPr/>
                <p14:nvPr/>
              </p14:nvContentPartPr>
              <p14:xfrm>
                <a:off x="10016965" y="6382649"/>
                <a:ext cx="802080" cy="446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84BE524-E056-95C0-2E73-5EB80FBC6A1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08325" y="6373649"/>
                  <a:ext cx="819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FDF6AA0-FAD1-C62B-D52B-8515A1BD1FF5}"/>
                    </a:ext>
                  </a:extLst>
                </p14:cNvPr>
                <p14:cNvContentPartPr/>
                <p14:nvPr/>
              </p14:nvContentPartPr>
              <p14:xfrm>
                <a:off x="10866565" y="6562289"/>
                <a:ext cx="693360" cy="194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FDF6AA0-FAD1-C62B-D52B-8515A1BD1FF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57925" y="6553289"/>
                  <a:ext cx="711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00A58AC-9C1A-B54E-B830-1301BC6E4E32}"/>
              </a:ext>
            </a:extLst>
          </p:cNvPr>
          <p:cNvGrpSpPr/>
          <p:nvPr/>
        </p:nvGrpSpPr>
        <p:grpSpPr>
          <a:xfrm>
            <a:off x="601525" y="504929"/>
            <a:ext cx="323280" cy="470160"/>
            <a:chOff x="601525" y="504929"/>
            <a:chExt cx="3232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8F83525-DBB0-5FC3-ED70-03F29D85369C}"/>
                    </a:ext>
                  </a:extLst>
                </p14:cNvPr>
                <p14:cNvContentPartPr/>
                <p14:nvPr/>
              </p14:nvContentPartPr>
              <p14:xfrm>
                <a:off x="636445" y="646409"/>
                <a:ext cx="179280" cy="123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8F83525-DBB0-5FC3-ED70-03F29D8536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7445" y="637769"/>
                  <a:ext cx="196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0480B5-BC5F-3FC4-0F2D-6A7B7F84D127}"/>
                    </a:ext>
                  </a:extLst>
                </p14:cNvPr>
                <p14:cNvContentPartPr/>
                <p14:nvPr/>
              </p14:nvContentPartPr>
              <p14:xfrm>
                <a:off x="601525" y="504929"/>
                <a:ext cx="165960" cy="410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0480B5-BC5F-3FC4-0F2D-6A7B7F84D1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2885" y="496289"/>
                  <a:ext cx="183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909E6D7-0274-60C0-133B-53783F526445}"/>
                    </a:ext>
                  </a:extLst>
                </p14:cNvPr>
                <p14:cNvContentPartPr/>
                <p14:nvPr/>
              </p14:nvContentPartPr>
              <p14:xfrm>
                <a:off x="839125" y="534089"/>
                <a:ext cx="85680" cy="441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909E6D7-0274-60C0-133B-53783F52644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0125" y="525089"/>
                  <a:ext cx="103320" cy="45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375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38F0E7-07E0-A846-100B-4C9061CA17FC}"/>
                  </a:ext>
                </a:extLst>
              </p14:cNvPr>
              <p14:cNvContentPartPr/>
              <p14:nvPr/>
            </p14:nvContentPartPr>
            <p14:xfrm>
              <a:off x="3405205" y="1447049"/>
              <a:ext cx="104040" cy="14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38F0E7-07E0-A846-100B-4C9061CA1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6205" y="1438049"/>
                <a:ext cx="121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2F23AA6-2683-F79B-6AC1-FE96D406C162}"/>
              </a:ext>
            </a:extLst>
          </p:cNvPr>
          <p:cNvGrpSpPr/>
          <p:nvPr/>
        </p:nvGrpSpPr>
        <p:grpSpPr>
          <a:xfrm>
            <a:off x="2248885" y="1469369"/>
            <a:ext cx="1061640" cy="375120"/>
            <a:chOff x="2248885" y="1469369"/>
            <a:chExt cx="10616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4BC669-3FE0-1603-BB2A-55D445540BEB}"/>
                    </a:ext>
                  </a:extLst>
                </p14:cNvPr>
                <p14:cNvContentPartPr/>
                <p14:nvPr/>
              </p14:nvContentPartPr>
              <p14:xfrm>
                <a:off x="2629045" y="1500689"/>
                <a:ext cx="681480" cy="16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4BC669-3FE0-1603-BB2A-55D445540B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20045" y="1492049"/>
                  <a:ext cx="699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A97ABC-A8DB-8B8B-2213-C9D086615513}"/>
                    </a:ext>
                  </a:extLst>
                </p14:cNvPr>
                <p14:cNvContentPartPr/>
                <p14:nvPr/>
              </p14:nvContentPartPr>
              <p14:xfrm>
                <a:off x="2248885" y="1469369"/>
                <a:ext cx="315000" cy="37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A97ABC-A8DB-8B8B-2213-C9D0866155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9885" y="1460729"/>
                  <a:ext cx="33264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A01F8A-F590-513E-BD70-BA826D41AD08}"/>
                  </a:ext>
                </a:extLst>
              </p14:cNvPr>
              <p14:cNvContentPartPr/>
              <p14:nvPr/>
            </p14:nvContentPartPr>
            <p14:xfrm>
              <a:off x="1600165" y="902729"/>
              <a:ext cx="59760" cy="60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A01F8A-F590-513E-BD70-BA826D41AD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1525" y="893729"/>
                <a:ext cx="7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EA14B75-B185-BA61-3805-FA565292B459}"/>
              </a:ext>
            </a:extLst>
          </p:cNvPr>
          <p:cNvGrpSpPr/>
          <p:nvPr/>
        </p:nvGrpSpPr>
        <p:grpSpPr>
          <a:xfrm>
            <a:off x="1555165" y="444809"/>
            <a:ext cx="365400" cy="293400"/>
            <a:chOff x="1555165" y="444809"/>
            <a:chExt cx="3654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9091DA-341D-5070-85F5-F620177CE2D9}"/>
                    </a:ext>
                  </a:extLst>
                </p14:cNvPr>
                <p14:cNvContentPartPr/>
                <p14:nvPr/>
              </p14:nvContentPartPr>
              <p14:xfrm>
                <a:off x="1555165" y="545969"/>
                <a:ext cx="215640" cy="19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9091DA-341D-5070-85F5-F620177CE2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46165" y="536969"/>
                  <a:ext cx="233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DDA0BF-9930-377B-9D0B-DFE5586768CC}"/>
                    </a:ext>
                  </a:extLst>
                </p14:cNvPr>
                <p14:cNvContentPartPr/>
                <p14:nvPr/>
              </p14:nvContentPartPr>
              <p14:xfrm>
                <a:off x="1771165" y="444809"/>
                <a:ext cx="149400" cy="3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DDA0BF-9930-377B-9D0B-DFE5586768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62165" y="436169"/>
                  <a:ext cx="1670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CFD0BF-51C6-AD42-9E14-AC81BBC3912E}"/>
              </a:ext>
            </a:extLst>
          </p:cNvPr>
          <p:cNvGrpSpPr/>
          <p:nvPr/>
        </p:nvGrpSpPr>
        <p:grpSpPr>
          <a:xfrm>
            <a:off x="891685" y="1621289"/>
            <a:ext cx="1354320" cy="46800"/>
            <a:chOff x="891685" y="1621289"/>
            <a:chExt cx="135432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2B054D-FF26-DB3B-B088-E4A3943972A2}"/>
                    </a:ext>
                  </a:extLst>
                </p14:cNvPr>
                <p14:cNvContentPartPr/>
                <p14:nvPr/>
              </p14:nvContentPartPr>
              <p14:xfrm>
                <a:off x="891685" y="1659089"/>
                <a:ext cx="20520" cy="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2B054D-FF26-DB3B-B088-E4A3943972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3045" y="1650089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8AED5C-B9E6-631E-35F8-BE1B2EBCFBEC}"/>
                    </a:ext>
                  </a:extLst>
                </p14:cNvPr>
                <p14:cNvContentPartPr/>
                <p14:nvPr/>
              </p14:nvContentPartPr>
              <p14:xfrm>
                <a:off x="939205" y="1631369"/>
                <a:ext cx="18972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8AED5C-B9E6-631E-35F8-BE1B2EBCFB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0205" y="1622369"/>
                  <a:ext cx="207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557C06-E9BC-318B-9DE8-CEB4FE188E09}"/>
                    </a:ext>
                  </a:extLst>
                </p14:cNvPr>
                <p14:cNvContentPartPr/>
                <p14:nvPr/>
              </p14:nvContentPartPr>
              <p14:xfrm>
                <a:off x="1205245" y="1645049"/>
                <a:ext cx="18720" cy="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557C06-E9BC-318B-9DE8-CEB4FE188E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96605" y="1636409"/>
                  <a:ext cx="36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6A0219-5867-5693-A825-05AFE6081BCD}"/>
                    </a:ext>
                  </a:extLst>
                </p14:cNvPr>
                <p14:cNvContentPartPr/>
                <p14:nvPr/>
              </p14:nvContentPartPr>
              <p14:xfrm>
                <a:off x="1396045" y="1631369"/>
                <a:ext cx="324000" cy="3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6A0219-5867-5693-A825-05AFE6081B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87045" y="1622369"/>
                  <a:ext cx="341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75FD46-5ED9-2E47-F7D4-5827908A3F57}"/>
                    </a:ext>
                  </a:extLst>
                </p14:cNvPr>
                <p14:cNvContentPartPr/>
                <p14:nvPr/>
              </p14:nvContentPartPr>
              <p14:xfrm>
                <a:off x="1893205" y="1645049"/>
                <a:ext cx="189000" cy="12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75FD46-5ED9-2E47-F7D4-5827908A3F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4205" y="1636409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22C49B-7E34-59A1-1D1C-57DEF153F41B}"/>
                    </a:ext>
                  </a:extLst>
                </p14:cNvPr>
                <p14:cNvContentPartPr/>
                <p14:nvPr/>
              </p14:nvContentPartPr>
              <p14:xfrm>
                <a:off x="2172565" y="1621289"/>
                <a:ext cx="73440" cy="3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22C49B-7E34-59A1-1D1C-57DEF153F41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3925" y="1612289"/>
                  <a:ext cx="910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E8C294-6566-6155-10E5-4EAFD95910B7}"/>
              </a:ext>
            </a:extLst>
          </p:cNvPr>
          <p:cNvGrpSpPr/>
          <p:nvPr/>
        </p:nvGrpSpPr>
        <p:grpSpPr>
          <a:xfrm>
            <a:off x="1426645" y="1086689"/>
            <a:ext cx="291240" cy="537480"/>
            <a:chOff x="1426645" y="1086689"/>
            <a:chExt cx="2912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945CB3-E118-663D-A044-7C1EBF7836A9}"/>
                    </a:ext>
                  </a:extLst>
                </p14:cNvPr>
                <p14:cNvContentPartPr/>
                <p14:nvPr/>
              </p14:nvContentPartPr>
              <p14:xfrm>
                <a:off x="1426645" y="1132409"/>
                <a:ext cx="90720" cy="25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945CB3-E118-663D-A044-7C1EBF7836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17645" y="1123769"/>
                  <a:ext cx="108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B41EA2-A09A-1EB2-3EC0-CF86B19F2909}"/>
                    </a:ext>
                  </a:extLst>
                </p14:cNvPr>
                <p14:cNvContentPartPr/>
                <p14:nvPr/>
              </p14:nvContentPartPr>
              <p14:xfrm>
                <a:off x="1574605" y="1086689"/>
                <a:ext cx="137880" cy="537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B41EA2-A09A-1EB2-3EC0-CF86B19F29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65965" y="1077689"/>
                  <a:ext cx="1555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E87884-D3CF-9491-CD5C-440D90FF47FE}"/>
                    </a:ext>
                  </a:extLst>
                </p14:cNvPr>
                <p14:cNvContentPartPr/>
                <p14:nvPr/>
              </p14:nvContentPartPr>
              <p14:xfrm>
                <a:off x="1574605" y="1103609"/>
                <a:ext cx="143280" cy="13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E87884-D3CF-9491-CD5C-440D90FF47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65965" y="1094969"/>
                  <a:ext cx="160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B47235-92CA-24DE-B44E-067EC440D53C}"/>
              </a:ext>
            </a:extLst>
          </p:cNvPr>
          <p:cNvGrpSpPr/>
          <p:nvPr/>
        </p:nvGrpSpPr>
        <p:grpSpPr>
          <a:xfrm>
            <a:off x="4889125" y="715169"/>
            <a:ext cx="1405080" cy="725040"/>
            <a:chOff x="4889125" y="715169"/>
            <a:chExt cx="140508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1900F8-BD6B-A967-0CEC-8C4FD578EF53}"/>
                    </a:ext>
                  </a:extLst>
                </p14:cNvPr>
                <p14:cNvContentPartPr/>
                <p14:nvPr/>
              </p14:nvContentPartPr>
              <p14:xfrm>
                <a:off x="4889125" y="903449"/>
                <a:ext cx="169920" cy="25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1900F8-BD6B-A967-0CEC-8C4FD578EF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80485" y="894449"/>
                  <a:ext cx="187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982318-33A0-4901-8C95-2953CD8E7EC6}"/>
                    </a:ext>
                  </a:extLst>
                </p14:cNvPr>
                <p14:cNvContentPartPr/>
                <p14:nvPr/>
              </p14:nvContentPartPr>
              <p14:xfrm>
                <a:off x="5104765" y="912449"/>
                <a:ext cx="174960" cy="260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982318-33A0-4901-8C95-2953CD8E7E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6125" y="903809"/>
                  <a:ext cx="192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8F32B67-81BF-A69B-C282-576939C388B9}"/>
                    </a:ext>
                  </a:extLst>
                </p14:cNvPr>
                <p14:cNvContentPartPr/>
                <p14:nvPr/>
              </p14:nvContentPartPr>
              <p14:xfrm>
                <a:off x="5116285" y="995969"/>
                <a:ext cx="180720" cy="3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8F32B67-81BF-A69B-C282-576939C388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07285" y="986969"/>
                  <a:ext cx="198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F5F74BD-08D2-6284-0951-927C68A30EA4}"/>
                    </a:ext>
                  </a:extLst>
                </p14:cNvPr>
                <p14:cNvContentPartPr/>
                <p14:nvPr/>
              </p14:nvContentPartPr>
              <p14:xfrm>
                <a:off x="5459005" y="951329"/>
                <a:ext cx="160920" cy="61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F5F74BD-08D2-6284-0951-927C68A30E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50365" y="942689"/>
                  <a:ext cx="178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EDD9B7-0E80-121A-F52A-B23CE82C054B}"/>
                    </a:ext>
                  </a:extLst>
                </p14:cNvPr>
                <p14:cNvContentPartPr/>
                <p14:nvPr/>
              </p14:nvContentPartPr>
              <p14:xfrm>
                <a:off x="5418685" y="1111169"/>
                <a:ext cx="202320" cy="56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EDD9B7-0E80-121A-F52A-B23CE82C05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10045" y="1102529"/>
                  <a:ext cx="219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348DD9-EDBE-2B4E-496A-E264BF1703A1}"/>
                    </a:ext>
                  </a:extLst>
                </p14:cNvPr>
                <p14:cNvContentPartPr/>
                <p14:nvPr/>
              </p14:nvContentPartPr>
              <p14:xfrm>
                <a:off x="5989285" y="715169"/>
                <a:ext cx="45000" cy="24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348DD9-EDBE-2B4E-496A-E264BF1703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80285" y="706529"/>
                  <a:ext cx="62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A2EE25-1277-FB52-947F-A14CCD871AC3}"/>
                    </a:ext>
                  </a:extLst>
                </p14:cNvPr>
                <p14:cNvContentPartPr/>
                <p14:nvPr/>
              </p14:nvContentPartPr>
              <p14:xfrm>
                <a:off x="5830525" y="980489"/>
                <a:ext cx="463680" cy="4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A2EE25-1277-FB52-947F-A14CCD871A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21525" y="971489"/>
                  <a:ext cx="48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0633B0-843C-F0DE-577F-C0D638050FDB}"/>
                    </a:ext>
                  </a:extLst>
                </p14:cNvPr>
                <p14:cNvContentPartPr/>
                <p14:nvPr/>
              </p14:nvContentPartPr>
              <p14:xfrm>
                <a:off x="5941765" y="1128089"/>
                <a:ext cx="241560" cy="312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0633B0-843C-F0DE-577F-C0D638050F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32765" y="1119449"/>
                  <a:ext cx="25920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706-A6FA-988F-FAC3-C9E216A912E3}"/>
              </a:ext>
            </a:extLst>
          </p:cNvPr>
          <p:cNvGrpSpPr/>
          <p:nvPr/>
        </p:nvGrpSpPr>
        <p:grpSpPr>
          <a:xfrm>
            <a:off x="6894325" y="762689"/>
            <a:ext cx="531720" cy="271080"/>
            <a:chOff x="6894325" y="762689"/>
            <a:chExt cx="53172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7C1845-51A5-7854-76CE-53208BCED05D}"/>
                    </a:ext>
                  </a:extLst>
                </p14:cNvPr>
                <p14:cNvContentPartPr/>
                <p14:nvPr/>
              </p14:nvContentPartPr>
              <p14:xfrm>
                <a:off x="6894325" y="762689"/>
                <a:ext cx="154440" cy="27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7C1845-51A5-7854-76CE-53208BCED0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85325" y="753689"/>
                  <a:ext cx="172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E297E5-A004-3E98-2B94-4F04C27593F2}"/>
                    </a:ext>
                  </a:extLst>
                </p14:cNvPr>
                <p14:cNvContentPartPr/>
                <p14:nvPr/>
              </p14:nvContentPartPr>
              <p14:xfrm>
                <a:off x="7102045" y="804809"/>
                <a:ext cx="97920" cy="20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E297E5-A004-3E98-2B94-4F04C27593F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93405" y="795809"/>
                  <a:ext cx="115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159E60-F963-0BDE-0398-02715B5B1317}"/>
                    </a:ext>
                  </a:extLst>
                </p14:cNvPr>
                <p14:cNvContentPartPr/>
                <p14:nvPr/>
              </p14:nvContentPartPr>
              <p14:xfrm>
                <a:off x="7324885" y="765569"/>
                <a:ext cx="101160" cy="26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159E60-F963-0BDE-0398-02715B5B13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15885" y="756929"/>
                  <a:ext cx="118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325E3B-C0B1-A0D9-2EDD-2503F9EF0D47}"/>
              </a:ext>
            </a:extLst>
          </p:cNvPr>
          <p:cNvGrpSpPr/>
          <p:nvPr/>
        </p:nvGrpSpPr>
        <p:grpSpPr>
          <a:xfrm>
            <a:off x="7661485" y="704729"/>
            <a:ext cx="669240" cy="371160"/>
            <a:chOff x="7661485" y="704729"/>
            <a:chExt cx="6692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F11E92-1F10-4EB7-E81B-63BFCCCF9988}"/>
                    </a:ext>
                  </a:extLst>
                </p14:cNvPr>
                <p14:cNvContentPartPr/>
                <p14:nvPr/>
              </p14:nvContentPartPr>
              <p14:xfrm>
                <a:off x="7661485" y="704729"/>
                <a:ext cx="158400" cy="33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F11E92-1F10-4EB7-E81B-63BFCCCF99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2485" y="695729"/>
                  <a:ext cx="176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C901AE-5E7A-AB91-F7FE-A00DA678EFDA}"/>
                    </a:ext>
                  </a:extLst>
                </p14:cNvPr>
                <p14:cNvContentPartPr/>
                <p14:nvPr/>
              </p14:nvContentPartPr>
              <p14:xfrm>
                <a:off x="7914205" y="760529"/>
                <a:ext cx="159480" cy="29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C901AE-5E7A-AB91-F7FE-A00DA678EF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5565" y="751889"/>
                  <a:ext cx="177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91336DF-F84A-7DF1-7AF5-6AA5FEB297F7}"/>
                    </a:ext>
                  </a:extLst>
                </p14:cNvPr>
                <p14:cNvContentPartPr/>
                <p14:nvPr/>
              </p14:nvContentPartPr>
              <p14:xfrm>
                <a:off x="8189965" y="770969"/>
                <a:ext cx="140760" cy="30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91336DF-F84A-7DF1-7AF5-6AA5FEB297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81325" y="761969"/>
                  <a:ext cx="158400" cy="322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0A0A4A-9B5C-EBB0-3D85-688F5502E42D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358534" y="3523914"/>
            <a:ext cx="8943982" cy="3304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94C6E4-DD44-C48F-2FF8-716D3D2E758D}"/>
                  </a:ext>
                </a:extLst>
              </p14:cNvPr>
              <p14:cNvContentPartPr/>
              <p14:nvPr/>
            </p14:nvContentPartPr>
            <p14:xfrm>
              <a:off x="1612045" y="971849"/>
              <a:ext cx="96120" cy="213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94C6E4-DD44-C48F-2FF8-716D3D2E758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03405" y="963209"/>
                <a:ext cx="11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B07B9A6-E5CD-29AF-1C92-BC029FF09029}"/>
                  </a:ext>
                </a:extLst>
              </p14:cNvPr>
              <p14:cNvContentPartPr/>
              <p14:nvPr/>
            </p14:nvContentPartPr>
            <p14:xfrm>
              <a:off x="3197125" y="949169"/>
              <a:ext cx="60120" cy="14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B07B9A6-E5CD-29AF-1C92-BC029FF0902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79485" y="931169"/>
                <a:ext cx="957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845A9AB0-7847-0081-99B4-4D765DB92A88}"/>
              </a:ext>
            </a:extLst>
          </p:cNvPr>
          <p:cNvGrpSpPr/>
          <p:nvPr/>
        </p:nvGrpSpPr>
        <p:grpSpPr>
          <a:xfrm>
            <a:off x="3103525" y="1673129"/>
            <a:ext cx="712080" cy="472320"/>
            <a:chOff x="3103525" y="1673129"/>
            <a:chExt cx="7120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58EFCC-4865-9B06-097D-19DBB4DC9CA1}"/>
                    </a:ext>
                  </a:extLst>
                </p14:cNvPr>
                <p14:cNvContentPartPr/>
                <p14:nvPr/>
              </p14:nvContentPartPr>
              <p14:xfrm>
                <a:off x="3103525" y="1673129"/>
                <a:ext cx="321480" cy="47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58EFCC-4865-9B06-097D-19DBB4DC9C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85525" y="1655489"/>
                  <a:ext cx="3571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4EEFB1-39E2-F03B-C252-399419198AA6}"/>
                    </a:ext>
                  </a:extLst>
                </p14:cNvPr>
                <p14:cNvContentPartPr/>
                <p14:nvPr/>
              </p14:nvContentPartPr>
              <p14:xfrm>
                <a:off x="3523285" y="1673849"/>
                <a:ext cx="292320" cy="47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4EEFB1-39E2-F03B-C252-399419198A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05645" y="1655849"/>
                  <a:ext cx="32796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163E7E-B128-3F2D-AC96-6F1E78A4217F}"/>
              </a:ext>
            </a:extLst>
          </p:cNvPr>
          <p:cNvGrpSpPr/>
          <p:nvPr/>
        </p:nvGrpSpPr>
        <p:grpSpPr>
          <a:xfrm>
            <a:off x="3036565" y="947369"/>
            <a:ext cx="1676160" cy="510120"/>
            <a:chOff x="3036565" y="947369"/>
            <a:chExt cx="16761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605A2C5-4CC0-0DC3-8EB3-AF8D69528199}"/>
                    </a:ext>
                  </a:extLst>
                </p14:cNvPr>
                <p14:cNvContentPartPr/>
                <p14:nvPr/>
              </p14:nvContentPartPr>
              <p14:xfrm>
                <a:off x="3209725" y="983729"/>
                <a:ext cx="238320" cy="448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605A2C5-4CC0-0DC3-8EB3-AF8D695281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92085" y="965729"/>
                  <a:ext cx="2739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A482CB-354D-2358-C57E-8A62426C7886}"/>
                    </a:ext>
                  </a:extLst>
                </p14:cNvPr>
                <p14:cNvContentPartPr/>
                <p14:nvPr/>
              </p14:nvContentPartPr>
              <p14:xfrm>
                <a:off x="3482605" y="977969"/>
                <a:ext cx="286200" cy="47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A482CB-354D-2358-C57E-8A62426C78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64965" y="959969"/>
                  <a:ext cx="3218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BBD193-19E0-48EE-A420-48F206B06E0B}"/>
                    </a:ext>
                  </a:extLst>
                </p14:cNvPr>
                <p14:cNvContentPartPr/>
                <p14:nvPr/>
              </p14:nvContentPartPr>
              <p14:xfrm>
                <a:off x="3711925" y="947369"/>
                <a:ext cx="128160" cy="14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BBD193-19E0-48EE-A420-48F206B06E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94285" y="929369"/>
                  <a:ext cx="16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2233C4-1841-B02B-C08C-5072FD3C34E2}"/>
                    </a:ext>
                  </a:extLst>
                </p14:cNvPr>
                <p14:cNvContentPartPr/>
                <p14:nvPr/>
              </p14:nvContentPartPr>
              <p14:xfrm>
                <a:off x="3764845" y="1209449"/>
                <a:ext cx="196200" cy="11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2233C4-1841-B02B-C08C-5072FD3C34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47205" y="1191809"/>
                  <a:ext cx="231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7F7C4F-AFB1-4C4B-123C-16BE5E847A64}"/>
                    </a:ext>
                  </a:extLst>
                </p14:cNvPr>
                <p14:cNvContentPartPr/>
                <p14:nvPr/>
              </p14:nvContentPartPr>
              <p14:xfrm>
                <a:off x="3756205" y="1199009"/>
                <a:ext cx="65520" cy="11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7F7C4F-AFB1-4C4B-123C-16BE5E847A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38205" y="1181369"/>
                  <a:ext cx="101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605410B-1C12-AFDD-0A05-16FB2355F44E}"/>
                    </a:ext>
                  </a:extLst>
                </p14:cNvPr>
                <p14:cNvContentPartPr/>
                <p14:nvPr/>
              </p14:nvContentPartPr>
              <p14:xfrm>
                <a:off x="3036565" y="1184249"/>
                <a:ext cx="222480" cy="11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605410B-1C12-AFDD-0A05-16FB2355F4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18925" y="1166249"/>
                  <a:ext cx="25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4D2259-B104-095C-165D-1E0BFBA5CA84}"/>
                    </a:ext>
                  </a:extLst>
                </p14:cNvPr>
                <p14:cNvContentPartPr/>
                <p14:nvPr/>
              </p14:nvContentPartPr>
              <p14:xfrm>
                <a:off x="3951685" y="1121969"/>
                <a:ext cx="761040" cy="26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4D2259-B104-095C-165D-1E0BFBA5CA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34045" y="1103969"/>
                  <a:ext cx="7966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823756F-ED01-EB8F-866C-5398474CE0DF}"/>
              </a:ext>
            </a:extLst>
          </p:cNvPr>
          <p:cNvGrpSpPr/>
          <p:nvPr/>
        </p:nvGrpSpPr>
        <p:grpSpPr>
          <a:xfrm>
            <a:off x="3261925" y="529409"/>
            <a:ext cx="510480" cy="423720"/>
            <a:chOff x="3261925" y="529409"/>
            <a:chExt cx="51048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8A778B-AF22-5B9D-E9F5-FC071946533D}"/>
                    </a:ext>
                  </a:extLst>
                </p14:cNvPr>
                <p14:cNvContentPartPr/>
                <p14:nvPr/>
              </p14:nvContentPartPr>
              <p14:xfrm>
                <a:off x="3292885" y="867089"/>
                <a:ext cx="479520" cy="6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8A778B-AF22-5B9D-E9F5-FC07194653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4245" y="858089"/>
                  <a:ext cx="497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935FE4-CF42-4D96-0167-47FFD9377BDB}"/>
                    </a:ext>
                  </a:extLst>
                </p14:cNvPr>
                <p14:cNvContentPartPr/>
                <p14:nvPr/>
              </p14:nvContentPartPr>
              <p14:xfrm>
                <a:off x="3261925" y="863849"/>
                <a:ext cx="97920" cy="8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935FE4-CF42-4D96-0167-47FFD9377B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53285" y="854849"/>
                  <a:ext cx="115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ACDBDA-8504-1395-262C-998A63F99A02}"/>
                    </a:ext>
                  </a:extLst>
                </p14:cNvPr>
                <p14:cNvContentPartPr/>
                <p14:nvPr/>
              </p14:nvContentPartPr>
              <p14:xfrm>
                <a:off x="3408085" y="529409"/>
                <a:ext cx="115200" cy="194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ACDBDA-8504-1395-262C-998A63F99A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99085" y="520409"/>
                  <a:ext cx="132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234E9DE-5E08-33F2-EF0E-4B6972C10B5E}"/>
              </a:ext>
            </a:extLst>
          </p:cNvPr>
          <p:cNvGrpSpPr/>
          <p:nvPr/>
        </p:nvGrpSpPr>
        <p:grpSpPr>
          <a:xfrm>
            <a:off x="3562885" y="556769"/>
            <a:ext cx="284760" cy="172080"/>
            <a:chOff x="3562885" y="556769"/>
            <a:chExt cx="2847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D0BC31-16E7-B294-6306-97A53A532D70}"/>
                    </a:ext>
                  </a:extLst>
                </p14:cNvPr>
                <p14:cNvContentPartPr/>
                <p14:nvPr/>
              </p14:nvContentPartPr>
              <p14:xfrm>
                <a:off x="3562885" y="556769"/>
                <a:ext cx="168480" cy="165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D0BC31-16E7-B294-6306-97A53A532D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53885" y="547769"/>
                  <a:ext cx="186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FBA9BC-E7DE-658B-8AD4-1F0C06C32F1D}"/>
                    </a:ext>
                  </a:extLst>
                </p14:cNvPr>
                <p14:cNvContentPartPr/>
                <p14:nvPr/>
              </p14:nvContentPartPr>
              <p14:xfrm>
                <a:off x="3738925" y="579449"/>
                <a:ext cx="1087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FBA9BC-E7DE-658B-8AD4-1F0C06C32F1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29925" y="570809"/>
                  <a:ext cx="126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D8A084F-E859-751F-A0E7-D695F83080AC}"/>
                    </a:ext>
                  </a:extLst>
                </p14:cNvPr>
                <p14:cNvContentPartPr/>
                <p14:nvPr/>
              </p14:nvContentPartPr>
              <p14:xfrm>
                <a:off x="3751165" y="647489"/>
                <a:ext cx="89280" cy="2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D8A084F-E859-751F-A0E7-D695F83080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42165" y="638849"/>
                  <a:ext cx="1069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426D71B-556D-8F5A-DCC2-FCC75EDFD151}"/>
                  </a:ext>
                </a:extLst>
              </p14:cNvPr>
              <p14:cNvContentPartPr/>
              <p14:nvPr/>
            </p14:nvContentPartPr>
            <p14:xfrm>
              <a:off x="3292525" y="979409"/>
              <a:ext cx="294120" cy="387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426D71B-556D-8F5A-DCC2-FCC75EDFD15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38885" y="871769"/>
                <a:ext cx="4017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34DAEA-57BF-BD36-1666-90E75F42BDEF}"/>
                  </a:ext>
                </a:extLst>
              </p14:cNvPr>
              <p14:cNvContentPartPr/>
              <p14:nvPr/>
            </p14:nvContentPartPr>
            <p14:xfrm>
              <a:off x="3596365" y="1008209"/>
              <a:ext cx="63360" cy="4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34DAEA-57BF-BD36-1666-90E75F42BDE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42365" y="900209"/>
                <a:ext cx="1710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7111225-B86E-665F-4E19-414E430AF334}"/>
                  </a:ext>
                </a:extLst>
              </p14:cNvPr>
              <p14:cNvContentPartPr/>
              <p14:nvPr/>
            </p14:nvContentPartPr>
            <p14:xfrm>
              <a:off x="3505285" y="967169"/>
              <a:ext cx="224280" cy="348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7111225-B86E-665F-4E19-414E430AF33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451285" y="859529"/>
                <a:ext cx="33192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8618959-EB26-F832-B0AD-A2FCC39FE62D}"/>
                  </a:ext>
                </a:extLst>
              </p14:cNvPr>
              <p14:cNvContentPartPr/>
              <p14:nvPr/>
            </p14:nvContentPartPr>
            <p14:xfrm>
              <a:off x="3433285" y="1004609"/>
              <a:ext cx="118080" cy="353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8618959-EB26-F832-B0AD-A2FCC39FE62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379285" y="896969"/>
                <a:ext cx="2257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2377E95-2596-FC66-CB4D-4662E3F84317}"/>
                  </a:ext>
                </a:extLst>
              </p14:cNvPr>
              <p14:cNvContentPartPr/>
              <p14:nvPr/>
            </p14:nvContentPartPr>
            <p14:xfrm>
              <a:off x="3551725" y="993089"/>
              <a:ext cx="51840" cy="112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2377E95-2596-FC66-CB4D-4662E3F8431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97725" y="885089"/>
                <a:ext cx="1594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60E9876-000E-9A32-BD0D-F3FA233179D9}"/>
                  </a:ext>
                </a:extLst>
              </p14:cNvPr>
              <p14:cNvContentPartPr/>
              <p14:nvPr/>
            </p14:nvContentPartPr>
            <p14:xfrm>
              <a:off x="3257245" y="1731809"/>
              <a:ext cx="400320" cy="385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60E9876-000E-9A32-BD0D-F3FA233179D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203605" y="1624169"/>
                <a:ext cx="507960" cy="60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635056A-D192-DC98-B4BE-081A96B2027F}"/>
              </a:ext>
            </a:extLst>
          </p:cNvPr>
          <p:cNvGrpSpPr/>
          <p:nvPr/>
        </p:nvGrpSpPr>
        <p:grpSpPr>
          <a:xfrm>
            <a:off x="6655285" y="1143569"/>
            <a:ext cx="4105800" cy="975240"/>
            <a:chOff x="6655285" y="1143569"/>
            <a:chExt cx="4105800" cy="9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7CB164-094D-83E1-E8BF-A0336CF8F99F}"/>
                    </a:ext>
                  </a:extLst>
                </p14:cNvPr>
                <p14:cNvContentPartPr/>
                <p14:nvPr/>
              </p14:nvContentPartPr>
              <p14:xfrm>
                <a:off x="6690925" y="1299449"/>
                <a:ext cx="1150200" cy="356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7CB164-094D-83E1-E8BF-A0336CF8F9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1925" y="1290809"/>
                  <a:ext cx="1167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CDAF91-1F90-C89F-EDCE-8CFA9BA73EB2}"/>
                    </a:ext>
                  </a:extLst>
                </p14:cNvPr>
                <p14:cNvContentPartPr/>
                <p14:nvPr/>
              </p14:nvContentPartPr>
              <p14:xfrm>
                <a:off x="7673365" y="1380809"/>
                <a:ext cx="209880" cy="1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CDAF91-1F90-C89F-EDCE-8CFA9BA73E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64365" y="1371809"/>
                  <a:ext cx="227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439193-DD8C-257E-4605-3EAA75A43D51}"/>
                    </a:ext>
                  </a:extLst>
                </p14:cNvPr>
                <p14:cNvContentPartPr/>
                <p14:nvPr/>
              </p14:nvContentPartPr>
              <p14:xfrm>
                <a:off x="8021845" y="1311329"/>
                <a:ext cx="268560" cy="412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439193-DD8C-257E-4605-3EAA75A43D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3205" y="1302689"/>
                  <a:ext cx="286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9AA776-7E2E-107D-2601-B508E554E06C}"/>
                    </a:ext>
                  </a:extLst>
                </p14:cNvPr>
                <p14:cNvContentPartPr/>
                <p14:nvPr/>
              </p14:nvContentPartPr>
              <p14:xfrm>
                <a:off x="8472565" y="1238969"/>
                <a:ext cx="676440" cy="33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9AA776-7E2E-107D-2601-B508E554E0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63925" y="1229969"/>
                  <a:ext cx="694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99DEF5-BC0E-9929-36BD-0FF6A7C77431}"/>
                    </a:ext>
                  </a:extLst>
                </p14:cNvPr>
                <p14:cNvContentPartPr/>
                <p14:nvPr/>
              </p14:nvContentPartPr>
              <p14:xfrm>
                <a:off x="8722405" y="1365689"/>
                <a:ext cx="50040" cy="1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99DEF5-BC0E-9929-36BD-0FF6A7C774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13765" y="1356689"/>
                  <a:ext cx="67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49201C-7696-EF8A-8439-86F7DFAC4E43}"/>
                    </a:ext>
                  </a:extLst>
                </p14:cNvPr>
                <p14:cNvContentPartPr/>
                <p14:nvPr/>
              </p14:nvContentPartPr>
              <p14:xfrm>
                <a:off x="8519725" y="1328969"/>
                <a:ext cx="318960" cy="64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49201C-7696-EF8A-8439-86F7DFAC4E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11085" y="1320329"/>
                  <a:ext cx="336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D15FCB-EDC5-CC19-0DCB-6C60A7FF999B}"/>
                    </a:ext>
                  </a:extLst>
                </p14:cNvPr>
                <p14:cNvContentPartPr/>
                <p14:nvPr/>
              </p14:nvContentPartPr>
              <p14:xfrm>
                <a:off x="9262405" y="1169849"/>
                <a:ext cx="726480" cy="351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D15FCB-EDC5-CC19-0DCB-6C60A7FF99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53765" y="1161209"/>
                  <a:ext cx="7441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0552A7-F26D-86FC-DFBD-BB1C853E73C6}"/>
                    </a:ext>
                  </a:extLst>
                </p14:cNvPr>
                <p14:cNvContentPartPr/>
                <p14:nvPr/>
              </p14:nvContentPartPr>
              <p14:xfrm>
                <a:off x="9839485" y="1335449"/>
                <a:ext cx="191160" cy="2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0552A7-F26D-86FC-DFBD-BB1C853E73C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30485" y="1326449"/>
                  <a:ext cx="208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8ACACF-871B-2B6D-9C64-24053599ED58}"/>
                    </a:ext>
                  </a:extLst>
                </p14:cNvPr>
                <p14:cNvContentPartPr/>
                <p14:nvPr/>
              </p14:nvContentPartPr>
              <p14:xfrm>
                <a:off x="9317125" y="1365689"/>
                <a:ext cx="201240" cy="30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8ACACF-871B-2B6D-9C64-24053599ED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08485" y="1356689"/>
                  <a:ext cx="21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83CE20-C366-108E-8AF1-A04E6473EA25}"/>
                    </a:ext>
                  </a:extLst>
                </p14:cNvPr>
                <p14:cNvContentPartPr/>
                <p14:nvPr/>
              </p14:nvContentPartPr>
              <p14:xfrm>
                <a:off x="10186885" y="1143569"/>
                <a:ext cx="574200" cy="344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83CE20-C366-108E-8AF1-A04E6473EA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78245" y="1134929"/>
                  <a:ext cx="591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1473CE-4594-C19F-A22C-65C7B49C5F7A}"/>
                    </a:ext>
                  </a:extLst>
                </p14:cNvPr>
                <p14:cNvContentPartPr/>
                <p14:nvPr/>
              </p14:nvContentPartPr>
              <p14:xfrm>
                <a:off x="10276525" y="1281089"/>
                <a:ext cx="237960" cy="2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1473CE-4594-C19F-A22C-65C7B49C5F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67885" y="1272449"/>
                  <a:ext cx="255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02DAC4-604B-B844-A930-A13F7F71F178}"/>
                    </a:ext>
                  </a:extLst>
                </p14:cNvPr>
                <p14:cNvContentPartPr/>
                <p14:nvPr/>
              </p14:nvContentPartPr>
              <p14:xfrm>
                <a:off x="6655285" y="1701929"/>
                <a:ext cx="1262160" cy="374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02DAC4-604B-B844-A930-A13F7F71F1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6285" y="1692929"/>
                  <a:ext cx="1279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CEFF098-0117-03D9-C401-262C870EB54F}"/>
                    </a:ext>
                  </a:extLst>
                </p14:cNvPr>
                <p14:cNvContentPartPr/>
                <p14:nvPr/>
              </p14:nvContentPartPr>
              <p14:xfrm>
                <a:off x="7296805" y="1831529"/>
                <a:ext cx="183960" cy="36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CEFF098-0117-03D9-C401-262C870EB5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88165" y="1822529"/>
                  <a:ext cx="201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58918EE-28A6-B226-0434-60014C0335B5}"/>
                    </a:ext>
                  </a:extLst>
                </p14:cNvPr>
                <p14:cNvContentPartPr/>
                <p14:nvPr/>
              </p14:nvContentPartPr>
              <p14:xfrm>
                <a:off x="8165485" y="1703729"/>
                <a:ext cx="792720" cy="415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58918EE-28A6-B226-0434-60014C0335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6485" y="1695089"/>
                  <a:ext cx="8103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118A2C-222E-5404-8788-40396C17C38C}"/>
                    </a:ext>
                  </a:extLst>
                </p14:cNvPr>
                <p14:cNvContentPartPr/>
                <p14:nvPr/>
              </p14:nvContentPartPr>
              <p14:xfrm>
                <a:off x="9090685" y="1634249"/>
                <a:ext cx="555480" cy="33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118A2C-222E-5404-8788-40396C17C3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81685" y="1625249"/>
                  <a:ext cx="5731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B83F19-6EAC-022A-5D00-2D748C970A5B}"/>
                    </a:ext>
                  </a:extLst>
                </p14:cNvPr>
                <p14:cNvContentPartPr/>
                <p14:nvPr/>
              </p14:nvContentPartPr>
              <p14:xfrm>
                <a:off x="9197605" y="1762049"/>
                <a:ext cx="183960" cy="6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B83F19-6EAC-022A-5D00-2D748C970A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8965" y="1753409"/>
                  <a:ext cx="2016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004A07B-5E6E-5FDA-F79F-039D567ED8E0}"/>
              </a:ext>
            </a:extLst>
          </p:cNvPr>
          <p:cNvGrpSpPr/>
          <p:nvPr/>
        </p:nvGrpSpPr>
        <p:grpSpPr>
          <a:xfrm>
            <a:off x="9872245" y="1630289"/>
            <a:ext cx="1132920" cy="441000"/>
            <a:chOff x="9872245" y="1630289"/>
            <a:chExt cx="113292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8F6D8FF-C5CB-6830-1CBF-79102EDD2351}"/>
                    </a:ext>
                  </a:extLst>
                </p14:cNvPr>
                <p14:cNvContentPartPr/>
                <p14:nvPr/>
              </p14:nvContentPartPr>
              <p14:xfrm>
                <a:off x="9872245" y="1630289"/>
                <a:ext cx="733320" cy="441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8F6D8FF-C5CB-6830-1CBF-79102EDD23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63605" y="1621289"/>
                  <a:ext cx="7509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BF5D9C-53E2-9640-0E6C-91DDDC7ABA73}"/>
                    </a:ext>
                  </a:extLst>
                </p14:cNvPr>
                <p14:cNvContentPartPr/>
                <p14:nvPr/>
              </p14:nvContentPartPr>
              <p14:xfrm>
                <a:off x="10180765" y="1686449"/>
                <a:ext cx="25560" cy="6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BF5D9C-53E2-9640-0E6C-91DDDC7ABA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71765" y="1677809"/>
                  <a:ext cx="4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35A185-0EAF-11DE-BEEC-2E5767A006BB}"/>
                    </a:ext>
                  </a:extLst>
                </p14:cNvPr>
                <p14:cNvContentPartPr/>
                <p14:nvPr/>
              </p14:nvContentPartPr>
              <p14:xfrm>
                <a:off x="10788805" y="1658729"/>
                <a:ext cx="216360" cy="360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35A185-0EAF-11DE-BEEC-2E5767A006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79805" y="1650089"/>
                  <a:ext cx="23400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3807E1-9314-5693-F666-0CB080EE4462}"/>
              </a:ext>
            </a:extLst>
          </p:cNvPr>
          <p:cNvGrpSpPr/>
          <p:nvPr/>
        </p:nvGrpSpPr>
        <p:grpSpPr>
          <a:xfrm>
            <a:off x="6632965" y="2174249"/>
            <a:ext cx="2113560" cy="341640"/>
            <a:chOff x="6632965" y="2174249"/>
            <a:chExt cx="21135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842E5F-D9CF-2DA3-6EDC-36C973CA4325}"/>
                    </a:ext>
                  </a:extLst>
                </p14:cNvPr>
                <p14:cNvContentPartPr/>
                <p14:nvPr/>
              </p14:nvContentPartPr>
              <p14:xfrm>
                <a:off x="6632965" y="2174249"/>
                <a:ext cx="523440" cy="328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842E5F-D9CF-2DA3-6EDC-36C973CA43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23965" y="2165249"/>
                  <a:ext cx="541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140981-946C-0CE4-9927-4270EB6EA2C7}"/>
                    </a:ext>
                  </a:extLst>
                </p14:cNvPr>
                <p14:cNvContentPartPr/>
                <p14:nvPr/>
              </p14:nvContentPartPr>
              <p14:xfrm>
                <a:off x="6699205" y="2318969"/>
                <a:ext cx="252720" cy="60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140981-946C-0CE4-9927-4270EB6EA2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90205" y="2310329"/>
                  <a:ext cx="270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C30DA0B-64F5-4BDD-E5DB-E296638852B6}"/>
                    </a:ext>
                  </a:extLst>
                </p14:cNvPr>
                <p14:cNvContentPartPr/>
                <p14:nvPr/>
              </p14:nvContentPartPr>
              <p14:xfrm>
                <a:off x="7385005" y="2214209"/>
                <a:ext cx="1361520" cy="30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C30DA0B-64F5-4BDD-E5DB-E296638852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76365" y="2205209"/>
                  <a:ext cx="137916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FC790DC-0988-9F9E-D8C4-17A4C46C3D5C}"/>
              </a:ext>
            </a:extLst>
          </p:cNvPr>
          <p:cNvGrpSpPr/>
          <p:nvPr/>
        </p:nvGrpSpPr>
        <p:grpSpPr>
          <a:xfrm>
            <a:off x="9076645" y="2173529"/>
            <a:ext cx="1663920" cy="792000"/>
            <a:chOff x="9076645" y="2173529"/>
            <a:chExt cx="166392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825859-71C4-43FF-656D-46E4DF458F29}"/>
                    </a:ext>
                  </a:extLst>
                </p14:cNvPr>
                <p14:cNvContentPartPr/>
                <p14:nvPr/>
              </p14:nvContentPartPr>
              <p14:xfrm>
                <a:off x="9201205" y="2351009"/>
                <a:ext cx="8640" cy="137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825859-71C4-43FF-656D-46E4DF458F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92565" y="2342009"/>
                  <a:ext cx="26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E57572-CE18-DBF0-EF90-6815456BED18}"/>
                    </a:ext>
                  </a:extLst>
                </p14:cNvPr>
                <p14:cNvContentPartPr/>
                <p14:nvPr/>
              </p14:nvContentPartPr>
              <p14:xfrm>
                <a:off x="9076645" y="2290889"/>
                <a:ext cx="298800" cy="9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E57572-CE18-DBF0-EF90-6815456BED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68005" y="2281889"/>
                  <a:ext cx="316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6DA664-FCB3-FCF9-85AD-F73DB4F1F17B}"/>
                    </a:ext>
                  </a:extLst>
                </p14:cNvPr>
                <p14:cNvContentPartPr/>
                <p14:nvPr/>
              </p14:nvContentPartPr>
              <p14:xfrm>
                <a:off x="9530605" y="2381969"/>
                <a:ext cx="21960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6DA664-FCB3-FCF9-85AD-F73DB4F1F1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21605" y="2372969"/>
                  <a:ext cx="237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8D8097-4A35-285A-7E6F-D882C47ED3A5}"/>
                    </a:ext>
                  </a:extLst>
                </p14:cNvPr>
                <p14:cNvContentPartPr/>
                <p14:nvPr/>
              </p14:nvContentPartPr>
              <p14:xfrm>
                <a:off x="9527365" y="2461169"/>
                <a:ext cx="19872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8D8097-4A35-285A-7E6F-D882C47ED3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18365" y="2452169"/>
                  <a:ext cx="216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6E419A-CFFD-6619-E61F-721D4B049268}"/>
                    </a:ext>
                  </a:extLst>
                </p14:cNvPr>
                <p14:cNvContentPartPr/>
                <p14:nvPr/>
              </p14:nvContentPartPr>
              <p14:xfrm>
                <a:off x="10093285" y="2173529"/>
                <a:ext cx="142560" cy="216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6E419A-CFFD-6619-E61F-721D4B0492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84285" y="2164889"/>
                  <a:ext cx="160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C5A866-9BD1-A017-8E8E-0FF8D87C1C7C}"/>
                    </a:ext>
                  </a:extLst>
                </p14:cNvPr>
                <p14:cNvContentPartPr/>
                <p14:nvPr/>
              </p14:nvContentPartPr>
              <p14:xfrm>
                <a:off x="10280485" y="2192969"/>
                <a:ext cx="195480" cy="234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C5A866-9BD1-A017-8E8E-0FF8D87C1C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71485" y="2183969"/>
                  <a:ext cx="213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B18A49-6CB4-37EE-8A05-C559F3375DB1}"/>
                    </a:ext>
                  </a:extLst>
                </p14:cNvPr>
                <p14:cNvContentPartPr/>
                <p14:nvPr/>
              </p14:nvContentPartPr>
              <p14:xfrm>
                <a:off x="10503325" y="2193689"/>
                <a:ext cx="222120" cy="257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B18A49-6CB4-37EE-8A05-C559F3375D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94685" y="2185049"/>
                  <a:ext cx="239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5B26A8-2AF6-7BDB-47FF-DF8078ED9AE7}"/>
                    </a:ext>
                  </a:extLst>
                </p14:cNvPr>
                <p14:cNvContentPartPr/>
                <p14:nvPr/>
              </p14:nvContentPartPr>
              <p14:xfrm>
                <a:off x="10492885" y="2315009"/>
                <a:ext cx="247680" cy="5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5B26A8-2AF6-7BDB-47FF-DF8078ED9A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83885" y="2306009"/>
                  <a:ext cx="26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2237113-E240-2E6B-E548-893F818F8026}"/>
                    </a:ext>
                  </a:extLst>
                </p14:cNvPr>
                <p14:cNvContentPartPr/>
                <p14:nvPr/>
              </p14:nvContentPartPr>
              <p14:xfrm>
                <a:off x="10081045" y="2517689"/>
                <a:ext cx="593640" cy="59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2237113-E240-2E6B-E548-893F818F80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72045" y="2509049"/>
                  <a:ext cx="611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C9C44B-B08B-EC1E-0916-F3F3BDE9567A}"/>
                    </a:ext>
                  </a:extLst>
                </p14:cNvPr>
                <p14:cNvContentPartPr/>
                <p14:nvPr/>
              </p14:nvContentPartPr>
              <p14:xfrm>
                <a:off x="10292725" y="2678249"/>
                <a:ext cx="289800" cy="28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C9C44B-B08B-EC1E-0916-F3F3BDE956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84085" y="2669609"/>
                  <a:ext cx="3074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2946BB9-A988-30E5-387F-D670F8B5FE38}"/>
              </a:ext>
            </a:extLst>
          </p:cNvPr>
          <p:cNvGrpSpPr/>
          <p:nvPr/>
        </p:nvGrpSpPr>
        <p:grpSpPr>
          <a:xfrm>
            <a:off x="9537445" y="2995049"/>
            <a:ext cx="954000" cy="430920"/>
            <a:chOff x="9537445" y="2995049"/>
            <a:chExt cx="9540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BDDE269-F272-F7A8-C82C-C388235016F1}"/>
                    </a:ext>
                  </a:extLst>
                </p14:cNvPr>
                <p14:cNvContentPartPr/>
                <p14:nvPr/>
              </p14:nvContentPartPr>
              <p14:xfrm>
                <a:off x="9537445" y="3274409"/>
                <a:ext cx="180720" cy="1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BDDE269-F272-F7A8-C82C-C388235016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28445" y="3265409"/>
                  <a:ext cx="19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E3D718-E158-9E2D-7FF1-9728C7B841F4}"/>
                    </a:ext>
                  </a:extLst>
                </p14:cNvPr>
                <p14:cNvContentPartPr/>
                <p14:nvPr/>
              </p14:nvContentPartPr>
              <p14:xfrm>
                <a:off x="9564085" y="3351809"/>
                <a:ext cx="176040" cy="40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E3D718-E158-9E2D-7FF1-9728C7B841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55085" y="3343169"/>
                  <a:ext cx="193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8EB676-0959-E4AA-EA77-4F5C27C6E1E7}"/>
                    </a:ext>
                  </a:extLst>
                </p14:cNvPr>
                <p14:cNvContentPartPr/>
                <p14:nvPr/>
              </p14:nvContentPartPr>
              <p14:xfrm>
                <a:off x="10035685" y="2995049"/>
                <a:ext cx="146520" cy="27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8EB676-0959-E4AA-EA77-4F5C27C6E1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27045" y="2986049"/>
                  <a:ext cx="16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D38B63-129D-8DC5-CE65-240EC8103A6E}"/>
                    </a:ext>
                  </a:extLst>
                </p14:cNvPr>
                <p14:cNvContentPartPr/>
                <p14:nvPr/>
              </p14:nvContentPartPr>
              <p14:xfrm>
                <a:off x="9849205" y="3371609"/>
                <a:ext cx="642240" cy="54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D38B63-129D-8DC5-CE65-240EC8103A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40565" y="3362969"/>
                  <a:ext cx="6598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10CFE62-7F41-BF18-7E11-E66B614DEEE0}"/>
              </a:ext>
            </a:extLst>
          </p:cNvPr>
          <p:cNvGrpSpPr/>
          <p:nvPr/>
        </p:nvGrpSpPr>
        <p:grpSpPr>
          <a:xfrm>
            <a:off x="9977365" y="3471329"/>
            <a:ext cx="419040" cy="279360"/>
            <a:chOff x="9977365" y="3471329"/>
            <a:chExt cx="4190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ADC5AC-B762-8477-C749-817D171BBAA3}"/>
                    </a:ext>
                  </a:extLst>
                </p14:cNvPr>
                <p14:cNvContentPartPr/>
                <p14:nvPr/>
              </p14:nvContentPartPr>
              <p14:xfrm>
                <a:off x="9977365" y="3508769"/>
                <a:ext cx="137520" cy="241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ADC5AC-B762-8477-C749-817D171BBA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68365" y="3499769"/>
                  <a:ext cx="155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BE7307F-77C1-7D7E-4615-A7D3FCEF59D0}"/>
                    </a:ext>
                  </a:extLst>
                </p14:cNvPr>
                <p14:cNvContentPartPr/>
                <p14:nvPr/>
              </p14:nvContentPartPr>
              <p14:xfrm>
                <a:off x="10240885" y="3471329"/>
                <a:ext cx="155520" cy="245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BE7307F-77C1-7D7E-4615-A7D3FCEF59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32245" y="3462329"/>
                  <a:ext cx="1731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D8C5EF1-321D-29F4-DE6B-A5F1A41A3204}"/>
              </a:ext>
            </a:extLst>
          </p:cNvPr>
          <p:cNvGrpSpPr/>
          <p:nvPr/>
        </p:nvGrpSpPr>
        <p:grpSpPr>
          <a:xfrm>
            <a:off x="10757845" y="2953289"/>
            <a:ext cx="980640" cy="744840"/>
            <a:chOff x="10757845" y="2953289"/>
            <a:chExt cx="98064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9E6075-A07D-CE91-BC08-10143B80E614}"/>
                    </a:ext>
                  </a:extLst>
                </p14:cNvPr>
                <p14:cNvContentPartPr/>
                <p14:nvPr/>
              </p14:nvContentPartPr>
              <p14:xfrm>
                <a:off x="10761085" y="3226169"/>
                <a:ext cx="159120" cy="39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9E6075-A07D-CE91-BC08-10143B80E6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52085" y="3217529"/>
                  <a:ext cx="17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3F8E48F-B04D-58C1-EB8E-080C0E458633}"/>
                    </a:ext>
                  </a:extLst>
                </p14:cNvPr>
                <p14:cNvContentPartPr/>
                <p14:nvPr/>
              </p14:nvContentPartPr>
              <p14:xfrm>
                <a:off x="10757845" y="3350729"/>
                <a:ext cx="140040" cy="29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3F8E48F-B04D-58C1-EB8E-080C0E4586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48845" y="3341729"/>
                  <a:ext cx="15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9893546-74B4-F1BC-D900-115705C2C8BB}"/>
                    </a:ext>
                  </a:extLst>
                </p14:cNvPr>
                <p14:cNvContentPartPr/>
                <p14:nvPr/>
              </p14:nvContentPartPr>
              <p14:xfrm>
                <a:off x="11332405" y="2953289"/>
                <a:ext cx="166320" cy="28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9893546-74B4-F1BC-D900-115705C2C8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23765" y="2944649"/>
                  <a:ext cx="183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DDFEEA-7596-09C8-B867-E521FE5E84A4}"/>
                    </a:ext>
                  </a:extLst>
                </p14:cNvPr>
                <p14:cNvContentPartPr/>
                <p14:nvPr/>
              </p14:nvContentPartPr>
              <p14:xfrm>
                <a:off x="11122885" y="3244169"/>
                <a:ext cx="615600" cy="43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DDFEEA-7596-09C8-B867-E521FE5E84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14245" y="3235169"/>
                  <a:ext cx="633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61E717-CE62-9752-56D2-6D16C8ED9973}"/>
                    </a:ext>
                  </a:extLst>
                </p14:cNvPr>
                <p14:cNvContentPartPr/>
                <p14:nvPr/>
              </p14:nvContentPartPr>
              <p14:xfrm>
                <a:off x="11217925" y="3402929"/>
                <a:ext cx="194040" cy="295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61E717-CE62-9752-56D2-6D16C8ED99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09285" y="3393929"/>
                  <a:ext cx="211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F6FFF9E-5725-0F64-EFD3-DF245E28662C}"/>
                    </a:ext>
                  </a:extLst>
                </p14:cNvPr>
                <p14:cNvContentPartPr/>
                <p14:nvPr/>
              </p14:nvContentPartPr>
              <p14:xfrm>
                <a:off x="11466325" y="3488969"/>
                <a:ext cx="214920" cy="161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F6FFF9E-5725-0F64-EFD3-DF245E2866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57685" y="3480329"/>
                  <a:ext cx="23256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F26BD3D-B68C-80B6-0F1C-9F193C301A30}"/>
                  </a:ext>
                </a:extLst>
              </p14:cNvPr>
              <p14:cNvContentPartPr/>
              <p14:nvPr/>
            </p14:nvContentPartPr>
            <p14:xfrm>
              <a:off x="11195245" y="2971649"/>
              <a:ext cx="540360" cy="7304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F26BD3D-B68C-80B6-0F1C-9F193C301A3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141605" y="2864009"/>
                <a:ext cx="64800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0A9D924-3DE6-B91A-B05D-FA192C71C6D9}"/>
                  </a:ext>
                </a:extLst>
              </p14:cNvPr>
              <p14:cNvContentPartPr/>
              <p14:nvPr/>
            </p14:nvContentPartPr>
            <p14:xfrm>
              <a:off x="11284525" y="2965529"/>
              <a:ext cx="154800" cy="79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0A9D924-3DE6-B91A-B05D-FA192C71C6D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230525" y="2857889"/>
                <a:ext cx="262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961A9E1-3057-688C-DEA0-9A536B7EEC9D}"/>
                  </a:ext>
                </a:extLst>
              </p14:cNvPr>
              <p14:cNvContentPartPr/>
              <p14:nvPr/>
            </p14:nvContentPartPr>
            <p14:xfrm>
              <a:off x="4298005" y="4506329"/>
              <a:ext cx="329040" cy="564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961A9E1-3057-688C-DEA0-9A536B7EEC9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244365" y="4398689"/>
                <a:ext cx="43668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B0F4DEE-0297-27FE-C90B-A0642E368EDA}"/>
                  </a:ext>
                </a:extLst>
              </p14:cNvPr>
              <p14:cNvContentPartPr/>
              <p14:nvPr/>
            </p14:nvContentPartPr>
            <p14:xfrm>
              <a:off x="5139325" y="3502649"/>
              <a:ext cx="2820600" cy="147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B0F4DEE-0297-27FE-C90B-A0642E368ED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121685" y="3485009"/>
                <a:ext cx="2856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D08E4BA-8ED1-E35E-5691-E0A396C5BB73}"/>
                  </a:ext>
                </a:extLst>
              </p14:cNvPr>
              <p14:cNvContentPartPr/>
              <p14:nvPr/>
            </p14:nvContentPartPr>
            <p14:xfrm>
              <a:off x="5109805" y="3446849"/>
              <a:ext cx="2623680" cy="159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D08E4BA-8ED1-E35E-5691-E0A396C5BB7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073805" y="3411209"/>
                <a:ext cx="269532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7F17AEE-4983-BEA7-D365-9F6A0087C8B3}"/>
              </a:ext>
            </a:extLst>
          </p:cNvPr>
          <p:cNvGrpSpPr/>
          <p:nvPr/>
        </p:nvGrpSpPr>
        <p:grpSpPr>
          <a:xfrm>
            <a:off x="1547505" y="3437993"/>
            <a:ext cx="601836" cy="491517"/>
            <a:chOff x="1547505" y="3437993"/>
            <a:chExt cx="601836" cy="4915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8F1988-B297-3CBF-2000-6C0850616CD7}"/>
                    </a:ext>
                  </a:extLst>
                </p14:cNvPr>
                <p14:cNvContentPartPr/>
                <p14:nvPr/>
              </p14:nvContentPartPr>
              <p14:xfrm>
                <a:off x="1547505" y="3569609"/>
                <a:ext cx="171347" cy="2579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8F1988-B297-3CBF-2000-6C0850616C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38506" y="3560603"/>
                  <a:ext cx="188986" cy="27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F6828D2-14E2-FCE2-826D-3EF14F4714F6}"/>
                    </a:ext>
                  </a:extLst>
                </p14:cNvPr>
                <p14:cNvContentPartPr/>
                <p14:nvPr/>
              </p14:nvContentPartPr>
              <p14:xfrm>
                <a:off x="1791667" y="3754286"/>
                <a:ext cx="5010" cy="14551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F6828D2-14E2-FCE2-826D-3EF14F4714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82721" y="3745281"/>
                  <a:ext cx="22545" cy="163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A2298A-08E4-4A95-7D9D-10BECA2FD82B}"/>
                    </a:ext>
                  </a:extLst>
                </p14:cNvPr>
                <p14:cNvContentPartPr/>
                <p14:nvPr/>
              </p14:nvContentPartPr>
              <p14:xfrm>
                <a:off x="1726535" y="3903513"/>
                <a:ext cx="142289" cy="2599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A2298A-08E4-4A95-7D9D-10BECA2FD82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17529" y="3894486"/>
                  <a:ext cx="159940" cy="43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20F279-B999-A669-A6E1-0AB3F35897E4}"/>
                    </a:ext>
                  </a:extLst>
                </p14:cNvPr>
                <p14:cNvContentPartPr/>
                <p14:nvPr/>
              </p14:nvContentPartPr>
              <p14:xfrm>
                <a:off x="1825855" y="3437993"/>
                <a:ext cx="69141" cy="138424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20F279-B999-A669-A6E1-0AB3F35897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16852" y="3429004"/>
                  <a:ext cx="86786" cy="156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9D37F6-422F-6F23-9687-57A7B97720F4}"/>
                    </a:ext>
                  </a:extLst>
                </p14:cNvPr>
                <p14:cNvContentPartPr/>
                <p14:nvPr/>
              </p14:nvContentPartPr>
              <p14:xfrm>
                <a:off x="1807484" y="3479520"/>
                <a:ext cx="109222" cy="54357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9D37F6-422F-6F23-9687-57A7B97720F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798472" y="3470520"/>
                  <a:ext cx="126885" cy="71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4EECC9-9495-2161-701F-2B7CC80DAB70}"/>
                    </a:ext>
                  </a:extLst>
                </p14:cNvPr>
                <p14:cNvContentPartPr/>
                <p14:nvPr/>
              </p14:nvContentPartPr>
              <p14:xfrm>
                <a:off x="1793790" y="3494375"/>
                <a:ext cx="191388" cy="5807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4EECC9-9495-2161-701F-2B7CC80DAB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84796" y="3485414"/>
                  <a:ext cx="209016" cy="75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9036AB-FE00-3721-1F71-5B9EA783B003}"/>
                    </a:ext>
                  </a:extLst>
                </p14:cNvPr>
                <p14:cNvContentPartPr/>
                <p14:nvPr/>
              </p14:nvContentPartPr>
              <p14:xfrm>
                <a:off x="1832869" y="3440018"/>
                <a:ext cx="59454" cy="148553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9036AB-FE00-3721-1F71-5B9EA783B00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23861" y="3431026"/>
                  <a:ext cx="77110" cy="166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DA999F-6649-BAB5-CDDC-71EFA76802F0}"/>
                    </a:ext>
                  </a:extLst>
                </p14:cNvPr>
                <p14:cNvContentPartPr/>
                <p14:nvPr/>
              </p14:nvContentPartPr>
              <p14:xfrm>
                <a:off x="1985541" y="3576944"/>
                <a:ext cx="75600" cy="145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DA999F-6649-BAB5-CDDC-71EFA76802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76541" y="3567944"/>
                  <a:ext cx="9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4B776B-7D6B-F865-2197-F38E04C7C792}"/>
                    </a:ext>
                  </a:extLst>
                </p14:cNvPr>
                <p14:cNvContentPartPr/>
                <p14:nvPr/>
              </p14:nvContentPartPr>
              <p14:xfrm>
                <a:off x="1953501" y="3662624"/>
                <a:ext cx="119880" cy="23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4B776B-7D6B-F865-2197-F38E04C7C79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44501" y="3653624"/>
                  <a:ext cx="13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38AF36A-E28C-A968-3AE1-A34A3A0AFB52}"/>
                    </a:ext>
                  </a:extLst>
                </p14:cNvPr>
                <p14:cNvContentPartPr/>
                <p14:nvPr/>
              </p14:nvContentPartPr>
              <p14:xfrm>
                <a:off x="1888701" y="3554984"/>
                <a:ext cx="120960" cy="23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38AF36A-E28C-A968-3AE1-A34A3A0AFB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79701" y="3545984"/>
                  <a:ext cx="138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D5960B-EFD2-B8F7-BA11-17E274D66103}"/>
                    </a:ext>
                  </a:extLst>
                </p14:cNvPr>
                <p14:cNvContentPartPr/>
                <p14:nvPr/>
              </p14:nvContentPartPr>
              <p14:xfrm>
                <a:off x="2073741" y="3558944"/>
                <a:ext cx="75600" cy="248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D5960B-EFD2-B8F7-BA11-17E274D6610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64741" y="3550304"/>
                  <a:ext cx="932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99AFB6B-DFB0-D0FA-D2E5-D5FA009A0120}"/>
              </a:ext>
            </a:extLst>
          </p:cNvPr>
          <p:cNvGrpSpPr/>
          <p:nvPr/>
        </p:nvGrpSpPr>
        <p:grpSpPr>
          <a:xfrm>
            <a:off x="5170101" y="3524744"/>
            <a:ext cx="733144" cy="437625"/>
            <a:chOff x="5170101" y="3524744"/>
            <a:chExt cx="733144" cy="4376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A1EE7DC-BC37-9812-42DF-83238F76874B}"/>
                    </a:ext>
                  </a:extLst>
                </p14:cNvPr>
                <p14:cNvContentPartPr/>
                <p14:nvPr/>
              </p14:nvContentPartPr>
              <p14:xfrm>
                <a:off x="5170101" y="3650744"/>
                <a:ext cx="167040" cy="194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A1EE7DC-BC37-9812-42DF-83238F76874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61101" y="3642104"/>
                  <a:ext cx="184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2638C21-2594-6CB7-F69E-D1A17218515C}"/>
                    </a:ext>
                  </a:extLst>
                </p14:cNvPr>
                <p14:cNvContentPartPr/>
                <p14:nvPr/>
              </p14:nvContentPartPr>
              <p14:xfrm>
                <a:off x="5361981" y="3818504"/>
                <a:ext cx="10080" cy="77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2638C21-2594-6CB7-F69E-D1A1721851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53341" y="3809864"/>
                  <a:ext cx="27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3AF2EFF-1C21-2D8D-09C7-13EA3431A49D}"/>
                    </a:ext>
                  </a:extLst>
                </p14:cNvPr>
                <p14:cNvContentPartPr/>
                <p14:nvPr/>
              </p14:nvContentPartPr>
              <p14:xfrm>
                <a:off x="5320941" y="3889424"/>
                <a:ext cx="95400" cy="20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3AF2EFF-1C21-2D8D-09C7-13EA3431A49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11941" y="3880784"/>
                  <a:ext cx="11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783FD79-DE02-BEBF-B02D-492CC0834B27}"/>
                    </a:ext>
                  </a:extLst>
                </p14:cNvPr>
                <p14:cNvContentPartPr/>
                <p14:nvPr/>
              </p14:nvContentPartPr>
              <p14:xfrm>
                <a:off x="5534061" y="3707984"/>
                <a:ext cx="152640" cy="10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783FD79-DE02-BEBF-B02D-492CC0834B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25421" y="3699344"/>
                  <a:ext cx="170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B1FC428-D31E-DA08-F76E-3D2F7E458663}"/>
                    </a:ext>
                  </a:extLst>
                </p14:cNvPr>
                <p14:cNvContentPartPr/>
                <p14:nvPr/>
              </p14:nvContentPartPr>
              <p14:xfrm>
                <a:off x="5448021" y="3649664"/>
                <a:ext cx="73800" cy="22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B1FC428-D31E-DA08-F76E-3D2F7E4586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39381" y="3641024"/>
                  <a:ext cx="9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B1A6258-C1F8-DB69-3BE0-43A69224EF9F}"/>
                    </a:ext>
                  </a:extLst>
                </p14:cNvPr>
                <p14:cNvContentPartPr/>
                <p14:nvPr/>
              </p14:nvContentPartPr>
              <p14:xfrm>
                <a:off x="5394021" y="3536264"/>
                <a:ext cx="91080" cy="13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B1A6258-C1F8-DB69-3BE0-43A69224EF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85381" y="3527624"/>
                  <a:ext cx="108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0650376-8577-61CA-C01D-E17A90745687}"/>
                    </a:ext>
                  </a:extLst>
                </p14:cNvPr>
                <p14:cNvContentPartPr/>
                <p14:nvPr/>
              </p14:nvContentPartPr>
              <p14:xfrm>
                <a:off x="5354781" y="3567944"/>
                <a:ext cx="137520" cy="46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0650376-8577-61CA-C01D-E17A907456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46141" y="3558944"/>
                  <a:ext cx="155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5FAF25D-D781-EBAA-C5EA-9D64DF6759D4}"/>
                    </a:ext>
                  </a:extLst>
                </p14:cNvPr>
                <p14:cNvContentPartPr/>
                <p14:nvPr/>
              </p14:nvContentPartPr>
              <p14:xfrm>
                <a:off x="5378181" y="3554984"/>
                <a:ext cx="145080" cy="70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5FAF25D-D781-EBAA-C5EA-9D64DF6759D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69181" y="3546344"/>
                  <a:ext cx="16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AF271EC-38C3-0348-7AC1-4FDD7DF233D9}"/>
                    </a:ext>
                  </a:extLst>
                </p14:cNvPr>
                <p14:cNvContentPartPr/>
                <p14:nvPr/>
              </p14:nvContentPartPr>
              <p14:xfrm>
                <a:off x="5409141" y="3524744"/>
                <a:ext cx="48240" cy="137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AF271EC-38C3-0348-7AC1-4FDD7DF233D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501" y="3515744"/>
                  <a:ext cx="65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B5892C-B94E-2F26-B83E-66F70A550C97}"/>
                    </a:ext>
                  </a:extLst>
                </p14:cNvPr>
                <p14:cNvContentPartPr/>
                <p14:nvPr/>
              </p14:nvContentPartPr>
              <p14:xfrm>
                <a:off x="5750605" y="3637289"/>
                <a:ext cx="50040" cy="8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B5892C-B94E-2F26-B83E-66F70A550C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41605" y="3628649"/>
                  <a:ext cx="67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29D927-A834-3818-6072-71AE8CAA0C15}"/>
                    </a:ext>
                  </a:extLst>
                </p14:cNvPr>
                <p14:cNvContentPartPr/>
                <p14:nvPr/>
              </p14:nvContentPartPr>
              <p14:xfrm>
                <a:off x="5736565" y="3625769"/>
                <a:ext cx="106200" cy="97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29D927-A834-3818-6072-71AE8CAA0C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27925" y="3616769"/>
                  <a:ext cx="12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B34101A-50D6-4934-EFF0-846B83FFC1DE}"/>
                    </a:ext>
                  </a:extLst>
                </p14:cNvPr>
                <p14:cNvContentPartPr/>
                <p14:nvPr/>
              </p14:nvContentPartPr>
              <p14:xfrm>
                <a:off x="5789485" y="3613889"/>
                <a:ext cx="936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B34101A-50D6-4934-EFF0-846B83FFC1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80485" y="3604889"/>
                  <a:ext cx="2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394CF47-F452-F574-DC07-6B16CD215FFC}"/>
                    </a:ext>
                  </a:extLst>
                </p14:cNvPr>
                <p14:cNvContentPartPr/>
                <p14:nvPr/>
              </p14:nvContentPartPr>
              <p14:xfrm>
                <a:off x="5699485" y="3705689"/>
                <a:ext cx="97200" cy="5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394CF47-F452-F574-DC07-6B16CD215F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90845" y="3696689"/>
                  <a:ext cx="11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DD7AD8-9DF5-86F6-C151-7FB602095CAF}"/>
                    </a:ext>
                  </a:extLst>
                </p14:cNvPr>
                <p14:cNvContentPartPr/>
                <p14:nvPr/>
              </p14:nvContentPartPr>
              <p14:xfrm>
                <a:off x="5835565" y="3564569"/>
                <a:ext cx="67680" cy="39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DD7AD8-9DF5-86F6-C151-7FB602095CA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26565" y="3555569"/>
                  <a:ext cx="85320" cy="41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038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E594D-A437-DA80-DFE6-3AF641C2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59" y="3031599"/>
            <a:ext cx="8943982" cy="3304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FBB377-4944-C67C-5E98-6DCAD3D7881F}"/>
                  </a:ext>
                </a:extLst>
              </p14:cNvPr>
              <p14:cNvContentPartPr/>
              <p14:nvPr/>
            </p14:nvContentPartPr>
            <p14:xfrm>
              <a:off x="763885" y="190649"/>
              <a:ext cx="1608120" cy="58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FBB377-4944-C67C-5E98-6DCAD3D78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885" y="181649"/>
                <a:ext cx="162576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8BDE82-72B0-39D6-1276-65841A9402BB}"/>
                  </a:ext>
                </a:extLst>
              </p14:cNvPr>
              <p14:cNvContentPartPr/>
              <p14:nvPr/>
            </p14:nvContentPartPr>
            <p14:xfrm>
              <a:off x="1548685" y="329609"/>
              <a:ext cx="369000" cy="5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8BDE82-72B0-39D6-1276-65841A9402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9685" y="320969"/>
                <a:ext cx="3866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68547-F8C2-95EC-DA84-FA3127CCE800}"/>
              </a:ext>
            </a:extLst>
          </p:cNvPr>
          <p:cNvGrpSpPr/>
          <p:nvPr/>
        </p:nvGrpSpPr>
        <p:grpSpPr>
          <a:xfrm>
            <a:off x="2559205" y="134849"/>
            <a:ext cx="1141200" cy="418680"/>
            <a:chOff x="2559205" y="134849"/>
            <a:chExt cx="11412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C4CDA6-D3BF-4E50-B608-9DF915944209}"/>
                    </a:ext>
                  </a:extLst>
                </p14:cNvPr>
                <p14:cNvContentPartPr/>
                <p14:nvPr/>
              </p14:nvContentPartPr>
              <p14:xfrm>
                <a:off x="2559205" y="134849"/>
                <a:ext cx="936720" cy="418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C4CDA6-D3BF-4E50-B608-9DF9159442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0205" y="125849"/>
                  <a:ext cx="954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E2F2C0-3535-6BFE-610B-D2FDDA8BBCA0}"/>
                    </a:ext>
                  </a:extLst>
                </p14:cNvPr>
                <p14:cNvContentPartPr/>
                <p14:nvPr/>
              </p14:nvContentPartPr>
              <p14:xfrm>
                <a:off x="3444445" y="182369"/>
                <a:ext cx="255960" cy="28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E2F2C0-3535-6BFE-610B-D2FDDA8BBC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5805" y="173729"/>
                  <a:ext cx="273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4261C3-E617-A4ED-C185-0BEF93310899}"/>
                    </a:ext>
                  </a:extLst>
                </p14:cNvPr>
                <p14:cNvContentPartPr/>
                <p14:nvPr/>
              </p14:nvContentPartPr>
              <p14:xfrm>
                <a:off x="3338965" y="272369"/>
                <a:ext cx="19980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4261C3-E617-A4ED-C185-0BEF933108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29965" y="263729"/>
                  <a:ext cx="217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39C623-1ED3-A4FB-EBD8-0F1125006CD9}"/>
                    </a:ext>
                  </a:extLst>
                </p14:cNvPr>
                <p14:cNvContentPartPr/>
                <p14:nvPr/>
              </p14:nvContentPartPr>
              <p14:xfrm>
                <a:off x="3139885" y="395489"/>
                <a:ext cx="117360" cy="2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39C623-1ED3-A4FB-EBD8-0F1125006C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1245" y="386489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88A0E0-5795-C80D-2120-16232A4B9CDD}"/>
                    </a:ext>
                  </a:extLst>
                </p14:cNvPr>
                <p14:cNvContentPartPr/>
                <p14:nvPr/>
              </p14:nvContentPartPr>
              <p14:xfrm>
                <a:off x="2999125" y="306929"/>
                <a:ext cx="1152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88A0E0-5795-C80D-2120-16232A4B9C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90485" y="298289"/>
                  <a:ext cx="291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1CB3CD-2A48-18E0-E39D-AFB852BED0B4}"/>
              </a:ext>
            </a:extLst>
          </p:cNvPr>
          <p:cNvGrpSpPr/>
          <p:nvPr/>
        </p:nvGrpSpPr>
        <p:grpSpPr>
          <a:xfrm>
            <a:off x="3979765" y="155009"/>
            <a:ext cx="1481760" cy="491400"/>
            <a:chOff x="3979765" y="155009"/>
            <a:chExt cx="14817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6E4DC5-F1EE-D293-CBC7-981AD66852DA}"/>
                    </a:ext>
                  </a:extLst>
                </p14:cNvPr>
                <p14:cNvContentPartPr/>
                <p14:nvPr/>
              </p14:nvContentPartPr>
              <p14:xfrm>
                <a:off x="3979765" y="188849"/>
                <a:ext cx="260640" cy="40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6E4DC5-F1EE-D293-CBC7-981AD66852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70765" y="179849"/>
                  <a:ext cx="2782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38F904-3522-FFB9-B68C-BE00007C41E3}"/>
                    </a:ext>
                  </a:extLst>
                </p14:cNvPr>
                <p14:cNvContentPartPr/>
                <p14:nvPr/>
              </p14:nvContentPartPr>
              <p14:xfrm>
                <a:off x="4501405" y="155009"/>
                <a:ext cx="960120" cy="49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38F904-3522-FFB9-B68C-BE00007C41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92405" y="146369"/>
                  <a:ext cx="9777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402A35-651E-75FA-2132-B5E3ACD526A3}"/>
              </a:ext>
            </a:extLst>
          </p:cNvPr>
          <p:cNvGrpSpPr/>
          <p:nvPr/>
        </p:nvGrpSpPr>
        <p:grpSpPr>
          <a:xfrm>
            <a:off x="5829805" y="172289"/>
            <a:ext cx="1814760" cy="476640"/>
            <a:chOff x="5829805" y="172289"/>
            <a:chExt cx="18147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7A5EEA-E200-D676-7CB6-7E8EB701088A}"/>
                    </a:ext>
                  </a:extLst>
                </p14:cNvPr>
                <p14:cNvContentPartPr/>
                <p14:nvPr/>
              </p14:nvContentPartPr>
              <p14:xfrm>
                <a:off x="5829805" y="212969"/>
                <a:ext cx="26352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7A5EEA-E200-D676-7CB6-7E8EB70108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21165" y="204329"/>
                  <a:ext cx="281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C08D86-4987-0551-CF39-37BA6745E33F}"/>
                    </a:ext>
                  </a:extLst>
                </p14:cNvPr>
                <p14:cNvContentPartPr/>
                <p14:nvPr/>
              </p14:nvContentPartPr>
              <p14:xfrm>
                <a:off x="6206725" y="217649"/>
                <a:ext cx="306360" cy="230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C08D86-4987-0551-CF39-37BA6745E3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97725" y="209009"/>
                  <a:ext cx="324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B55F3D-30BC-C304-D088-86B930ACE41A}"/>
                    </a:ext>
                  </a:extLst>
                </p14:cNvPr>
                <p14:cNvContentPartPr/>
                <p14:nvPr/>
              </p14:nvContentPartPr>
              <p14:xfrm>
                <a:off x="6708205" y="359129"/>
                <a:ext cx="195120" cy="5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B55F3D-30BC-C304-D088-86B930ACE4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99205" y="350489"/>
                  <a:ext cx="212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2C382F-0AC3-208C-4EA9-0CBF6D509D4A}"/>
                    </a:ext>
                  </a:extLst>
                </p14:cNvPr>
                <p14:cNvContentPartPr/>
                <p14:nvPr/>
              </p14:nvContentPartPr>
              <p14:xfrm>
                <a:off x="7187005" y="172289"/>
                <a:ext cx="15120" cy="21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2C382F-0AC3-208C-4EA9-0CBF6D509D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8005" y="163289"/>
                  <a:ext cx="3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79FB3A-DDCD-8D3B-238A-84B581CE1042}"/>
                    </a:ext>
                  </a:extLst>
                </p14:cNvPr>
                <p14:cNvContentPartPr/>
                <p14:nvPr/>
              </p14:nvContentPartPr>
              <p14:xfrm>
                <a:off x="7156405" y="187049"/>
                <a:ext cx="386280" cy="41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79FB3A-DDCD-8D3B-238A-84B581CE10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47765" y="178049"/>
                  <a:ext cx="403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0EA396-D1EA-A3C7-E404-16F9C9D3F233}"/>
                    </a:ext>
                  </a:extLst>
                </p14:cNvPr>
                <p14:cNvContentPartPr/>
                <p14:nvPr/>
              </p14:nvContentPartPr>
              <p14:xfrm>
                <a:off x="7454125" y="413489"/>
                <a:ext cx="69480" cy="23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0EA396-D1EA-A3C7-E404-16F9C9D3F2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5485" y="404489"/>
                  <a:ext cx="8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2BB001-51CC-CAA2-74DF-4311A13DDCC2}"/>
                    </a:ext>
                  </a:extLst>
                </p14:cNvPr>
                <p14:cNvContentPartPr/>
                <p14:nvPr/>
              </p14:nvContentPartPr>
              <p14:xfrm>
                <a:off x="7382485" y="406289"/>
                <a:ext cx="262080" cy="5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2BB001-51CC-CAA2-74DF-4311A13DDC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73845" y="397649"/>
                  <a:ext cx="2797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1804C5-09A2-32DD-B07D-88D652EE8B21}"/>
              </a:ext>
            </a:extLst>
          </p:cNvPr>
          <p:cNvGrpSpPr/>
          <p:nvPr/>
        </p:nvGrpSpPr>
        <p:grpSpPr>
          <a:xfrm>
            <a:off x="7912405" y="346889"/>
            <a:ext cx="252000" cy="151200"/>
            <a:chOff x="7912405" y="346889"/>
            <a:chExt cx="25200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D7966D-CB75-D7B6-6B84-95B75CCBE294}"/>
                    </a:ext>
                  </a:extLst>
                </p14:cNvPr>
                <p14:cNvContentPartPr/>
                <p14:nvPr/>
              </p14:nvContentPartPr>
              <p14:xfrm>
                <a:off x="7912405" y="346889"/>
                <a:ext cx="181800" cy="5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D7966D-CB75-D7B6-6B84-95B75CCBE2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03765" y="338249"/>
                  <a:ext cx="199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33730A-4C9E-927E-CDE7-ABA4AC7A912C}"/>
                    </a:ext>
                  </a:extLst>
                </p14:cNvPr>
                <p14:cNvContentPartPr/>
                <p14:nvPr/>
              </p14:nvContentPartPr>
              <p14:xfrm>
                <a:off x="7947685" y="431129"/>
                <a:ext cx="216720" cy="6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33730A-4C9E-927E-CDE7-ABA4AC7A91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39045" y="422489"/>
                  <a:ext cx="2343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51528B-25F6-DCE6-C37E-055408B10E4C}"/>
              </a:ext>
            </a:extLst>
          </p:cNvPr>
          <p:cNvGrpSpPr/>
          <p:nvPr/>
        </p:nvGrpSpPr>
        <p:grpSpPr>
          <a:xfrm>
            <a:off x="8516485" y="125489"/>
            <a:ext cx="589680" cy="804600"/>
            <a:chOff x="8516485" y="125489"/>
            <a:chExt cx="58968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85405A-907D-009A-03B5-22290347650D}"/>
                    </a:ext>
                  </a:extLst>
                </p14:cNvPr>
                <p14:cNvContentPartPr/>
                <p14:nvPr/>
              </p14:nvContentPartPr>
              <p14:xfrm>
                <a:off x="8529445" y="125489"/>
                <a:ext cx="234000" cy="25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85405A-907D-009A-03B5-2229034765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0805" y="116849"/>
                  <a:ext cx="25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97FA19-56AF-F321-DE05-677DB8F04F0B}"/>
                    </a:ext>
                  </a:extLst>
                </p14:cNvPr>
                <p14:cNvContentPartPr/>
                <p14:nvPr/>
              </p14:nvContentPartPr>
              <p14:xfrm>
                <a:off x="8859565" y="207929"/>
                <a:ext cx="173520" cy="17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97FA19-56AF-F321-DE05-677DB8F04F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0565" y="199289"/>
                  <a:ext cx="19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5B9D02-3A3D-CD59-040A-625627F14B6E}"/>
                    </a:ext>
                  </a:extLst>
                </p14:cNvPr>
                <p14:cNvContentPartPr/>
                <p14:nvPr/>
              </p14:nvContentPartPr>
              <p14:xfrm>
                <a:off x="8516485" y="437969"/>
                <a:ext cx="589680" cy="11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5B9D02-3A3D-CD59-040A-625627F14B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7485" y="429329"/>
                  <a:ext cx="607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16B680-31A3-74E4-7544-0B56B0CFC21A}"/>
                    </a:ext>
                  </a:extLst>
                </p14:cNvPr>
                <p14:cNvContentPartPr/>
                <p14:nvPr/>
              </p14:nvContentPartPr>
              <p14:xfrm>
                <a:off x="8748325" y="614369"/>
                <a:ext cx="203040" cy="315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16B680-31A3-74E4-7544-0B56B0CFC2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39325" y="605369"/>
                  <a:ext cx="22068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4BBF494-F160-5982-B8DA-544FE8462A14}"/>
                  </a:ext>
                </a:extLst>
              </p14:cNvPr>
              <p14:cNvContentPartPr/>
              <p14:nvPr/>
            </p14:nvContentPartPr>
            <p14:xfrm>
              <a:off x="949645" y="1739009"/>
              <a:ext cx="303480" cy="259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4BBF494-F160-5982-B8DA-544FE8462A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0645" y="1730369"/>
                <a:ext cx="3211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EA2E687-E9E1-9784-C959-835855DE5899}"/>
                  </a:ext>
                </a:extLst>
              </p14:cNvPr>
              <p14:cNvContentPartPr/>
              <p14:nvPr/>
            </p14:nvContentPartPr>
            <p14:xfrm>
              <a:off x="1272205" y="1881929"/>
              <a:ext cx="988200" cy="132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EA2E687-E9E1-9784-C959-835855DE589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63565" y="1872929"/>
                <a:ext cx="1005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7DCBB6-4F46-8D94-0E15-69D93A5D7073}"/>
                  </a:ext>
                </a:extLst>
              </p14:cNvPr>
              <p14:cNvContentPartPr/>
              <p14:nvPr/>
            </p14:nvContentPartPr>
            <p14:xfrm>
              <a:off x="1974925" y="1763489"/>
              <a:ext cx="5400" cy="6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7DCBB6-4F46-8D94-0E15-69D93A5D707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66285" y="1754489"/>
                <a:ext cx="23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93414E-4AAB-2449-7291-BC60DC025901}"/>
                  </a:ext>
                </a:extLst>
              </p14:cNvPr>
              <p14:cNvContentPartPr/>
              <p14:nvPr/>
            </p14:nvContentPartPr>
            <p14:xfrm>
              <a:off x="2491525" y="1703009"/>
              <a:ext cx="237600" cy="353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93414E-4AAB-2449-7291-BC60DC02590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82885" y="1694369"/>
                <a:ext cx="2552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DB5C168-0176-93AD-F28C-880C6CDC0448}"/>
                  </a:ext>
                </a:extLst>
              </p14:cNvPr>
              <p14:cNvContentPartPr/>
              <p14:nvPr/>
            </p14:nvContentPartPr>
            <p14:xfrm>
              <a:off x="2870605" y="1501409"/>
              <a:ext cx="887760" cy="43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DB5C168-0176-93AD-F28C-880C6CDC04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61605" y="1492409"/>
                <a:ext cx="9054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74575F-25C7-D1D2-5C7C-4B07CF1278E4}"/>
                  </a:ext>
                </a:extLst>
              </p14:cNvPr>
              <p14:cNvContentPartPr/>
              <p14:nvPr/>
            </p14:nvContentPartPr>
            <p14:xfrm>
              <a:off x="3490525" y="1736489"/>
              <a:ext cx="140040" cy="1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74575F-25C7-D1D2-5C7C-4B07CF1278E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81885" y="1727489"/>
                <a:ext cx="157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28B06B4-7EC7-4957-09CC-7E1B14D47FA4}"/>
                  </a:ext>
                </a:extLst>
              </p14:cNvPr>
              <p14:cNvContentPartPr/>
              <p14:nvPr/>
            </p14:nvContentPartPr>
            <p14:xfrm>
              <a:off x="3267685" y="1809929"/>
              <a:ext cx="110520" cy="55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28B06B4-7EC7-4957-09CC-7E1B14D47F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59045" y="1801289"/>
                <a:ext cx="128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81F6464-47DE-155B-DF84-26B8B57120D9}"/>
                  </a:ext>
                </a:extLst>
              </p14:cNvPr>
              <p14:cNvContentPartPr/>
              <p14:nvPr/>
            </p14:nvContentPartPr>
            <p14:xfrm>
              <a:off x="3204685" y="1654409"/>
              <a:ext cx="39240" cy="29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81F6464-47DE-155B-DF84-26B8B57120D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96045" y="1645769"/>
                <a:ext cx="56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EEA7A53-2023-4D1F-B4EE-6176B9E7251A}"/>
                  </a:ext>
                </a:extLst>
              </p14:cNvPr>
              <p14:cNvContentPartPr/>
              <p14:nvPr/>
            </p14:nvContentPartPr>
            <p14:xfrm>
              <a:off x="4082005" y="1748729"/>
              <a:ext cx="9720" cy="18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EEA7A53-2023-4D1F-B4EE-6176B9E7251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73365" y="1739729"/>
                <a:ext cx="27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4F8E6E-2DF4-9421-58A9-898FE64855AF}"/>
                  </a:ext>
                </a:extLst>
              </p14:cNvPr>
              <p14:cNvContentPartPr/>
              <p14:nvPr/>
            </p14:nvContentPartPr>
            <p14:xfrm>
              <a:off x="4002805" y="1703009"/>
              <a:ext cx="254880" cy="70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4F8E6E-2DF4-9421-58A9-898FE64855A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93805" y="1694009"/>
                <a:ext cx="2725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C5E7BFF-3131-144D-0714-20A4BA29DE12}"/>
                  </a:ext>
                </a:extLst>
              </p14:cNvPr>
              <p14:cNvContentPartPr/>
              <p14:nvPr/>
            </p14:nvContentPartPr>
            <p14:xfrm>
              <a:off x="3997045" y="2049689"/>
              <a:ext cx="73080" cy="10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C5E7BFF-3131-144D-0714-20A4BA29DE1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88045" y="2040689"/>
                <a:ext cx="907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C30BBD5-7A5E-7C4F-488D-BFB13C30946A}"/>
              </a:ext>
            </a:extLst>
          </p:cNvPr>
          <p:cNvGrpSpPr/>
          <p:nvPr/>
        </p:nvGrpSpPr>
        <p:grpSpPr>
          <a:xfrm>
            <a:off x="1537525" y="2136089"/>
            <a:ext cx="2993400" cy="594000"/>
            <a:chOff x="1537525" y="2136089"/>
            <a:chExt cx="299340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C8CC7B-E88F-3850-CBBA-3D8BA896404D}"/>
                    </a:ext>
                  </a:extLst>
                </p14:cNvPr>
                <p14:cNvContentPartPr/>
                <p14:nvPr/>
              </p14:nvContentPartPr>
              <p14:xfrm>
                <a:off x="1537525" y="2305649"/>
                <a:ext cx="197280" cy="31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C8CC7B-E88F-3850-CBBA-3D8BA89640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28885" y="2296649"/>
                  <a:ext cx="214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53DEE1-538A-1D86-38B3-02C1226A4DC3}"/>
                    </a:ext>
                  </a:extLst>
                </p14:cNvPr>
                <p14:cNvContentPartPr/>
                <p14:nvPr/>
              </p14:nvContentPartPr>
              <p14:xfrm>
                <a:off x="1818325" y="2545409"/>
                <a:ext cx="14760" cy="160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53DEE1-538A-1D86-38B3-02C1226A4D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09325" y="2536769"/>
                  <a:ext cx="32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6BC774-1C4A-8EF4-5BB0-AE003B863871}"/>
                    </a:ext>
                  </a:extLst>
                </p14:cNvPr>
                <p14:cNvContentPartPr/>
                <p14:nvPr/>
              </p14:nvContentPartPr>
              <p14:xfrm>
                <a:off x="1730845" y="2704889"/>
                <a:ext cx="210600" cy="2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6BC774-1C4A-8EF4-5BB0-AE003B8638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22205" y="2696249"/>
                  <a:ext cx="22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FD6286-175B-FED6-31BD-0DBCB8642D72}"/>
                    </a:ext>
                  </a:extLst>
                </p14:cNvPr>
                <p14:cNvContentPartPr/>
                <p14:nvPr/>
              </p14:nvContentPartPr>
              <p14:xfrm>
                <a:off x="1845325" y="2194409"/>
                <a:ext cx="68400" cy="11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FD6286-175B-FED6-31BD-0DBCB8642D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6685" y="2185769"/>
                  <a:ext cx="86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DDED99-0D5D-73A4-C002-B3C567333744}"/>
                    </a:ext>
                  </a:extLst>
                </p14:cNvPr>
                <p14:cNvContentPartPr/>
                <p14:nvPr/>
              </p14:nvContentPartPr>
              <p14:xfrm>
                <a:off x="1797805" y="2171369"/>
                <a:ext cx="165600" cy="18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DDED99-0D5D-73A4-C002-B3C5673337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89165" y="2162729"/>
                  <a:ext cx="183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F0B417-4A4D-E4F0-B343-7DCA81C4B9D7}"/>
                    </a:ext>
                  </a:extLst>
                </p14:cNvPr>
                <p14:cNvContentPartPr/>
                <p14:nvPr/>
              </p14:nvContentPartPr>
              <p14:xfrm>
                <a:off x="1934245" y="2154089"/>
                <a:ext cx="8640" cy="17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F0B417-4A4D-E4F0-B343-7DCA81C4B9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25245" y="2145089"/>
                  <a:ext cx="26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0573A9-1A0E-6870-ADF7-E0FD718CEA36}"/>
                    </a:ext>
                  </a:extLst>
                </p14:cNvPr>
                <p14:cNvContentPartPr/>
                <p14:nvPr/>
              </p14:nvContentPartPr>
              <p14:xfrm>
                <a:off x="1791325" y="2258489"/>
                <a:ext cx="189000" cy="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0573A9-1A0E-6870-ADF7-E0FD718CEA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82685" y="2249489"/>
                  <a:ext cx="20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797C92-2FFC-23B1-1FEC-EA109F731252}"/>
                    </a:ext>
                  </a:extLst>
                </p14:cNvPr>
                <p14:cNvContentPartPr/>
                <p14:nvPr/>
              </p14:nvContentPartPr>
              <p14:xfrm>
                <a:off x="2121085" y="2435609"/>
                <a:ext cx="115560" cy="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797C92-2FFC-23B1-1FEC-EA109F7312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12085" y="2426609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351EFB-6409-E1F7-E8B8-62A2F26DED8F}"/>
                    </a:ext>
                  </a:extLst>
                </p14:cNvPr>
                <p14:cNvContentPartPr/>
                <p14:nvPr/>
              </p14:nvContentPartPr>
              <p14:xfrm>
                <a:off x="2109205" y="2518769"/>
                <a:ext cx="144000" cy="39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351EFB-6409-E1F7-E8B8-62A2F26DED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00205" y="2509769"/>
                  <a:ext cx="161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47A34C-5507-082C-FF52-C9A23243831F}"/>
                    </a:ext>
                  </a:extLst>
                </p14:cNvPr>
                <p14:cNvContentPartPr/>
                <p14:nvPr/>
              </p14:nvContentPartPr>
              <p14:xfrm>
                <a:off x="2153845" y="2360369"/>
                <a:ext cx="112320" cy="3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47A34C-5507-082C-FF52-C9A2324383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44845" y="2351729"/>
                  <a:ext cx="129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BDA8B3-70E4-A9F2-C317-9FEE8241E4C3}"/>
                    </a:ext>
                  </a:extLst>
                </p14:cNvPr>
                <p14:cNvContentPartPr/>
                <p14:nvPr/>
              </p14:nvContentPartPr>
              <p14:xfrm>
                <a:off x="2467045" y="2236889"/>
                <a:ext cx="13680" cy="38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BDA8B3-70E4-A9F2-C317-9FEE8241E4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58405" y="2228249"/>
                  <a:ext cx="31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0F2AF1-B356-1DF5-7B65-18256AA41348}"/>
                    </a:ext>
                  </a:extLst>
                </p14:cNvPr>
                <p14:cNvContentPartPr/>
                <p14:nvPr/>
              </p14:nvContentPartPr>
              <p14:xfrm>
                <a:off x="2613205" y="2228249"/>
                <a:ext cx="24840" cy="338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0F2AF1-B356-1DF5-7B65-18256AA413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04205" y="2219249"/>
                  <a:ext cx="42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2CDE27-550D-09D7-8922-3B61667CB04B}"/>
                    </a:ext>
                  </a:extLst>
                </p14:cNvPr>
                <p14:cNvContentPartPr/>
                <p14:nvPr/>
              </p14:nvContentPartPr>
              <p14:xfrm>
                <a:off x="2468845" y="2453609"/>
                <a:ext cx="202320" cy="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2CDE27-550D-09D7-8922-3B61667CB0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59845" y="2444609"/>
                  <a:ext cx="219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1B1394-3639-6D5F-4A29-AD460E5F7216}"/>
                    </a:ext>
                  </a:extLst>
                </p14:cNvPr>
                <p14:cNvContentPartPr/>
                <p14:nvPr/>
              </p14:nvContentPartPr>
              <p14:xfrm>
                <a:off x="2715805" y="2542169"/>
                <a:ext cx="90000" cy="12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1B1394-3639-6D5F-4A29-AD460E5F72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06805" y="2533529"/>
                  <a:ext cx="107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A46C30-BCCF-D216-A7FA-57F157349880}"/>
                    </a:ext>
                  </a:extLst>
                </p14:cNvPr>
                <p14:cNvContentPartPr/>
                <p14:nvPr/>
              </p14:nvContentPartPr>
              <p14:xfrm>
                <a:off x="2737765" y="2458289"/>
                <a:ext cx="53280" cy="245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A46C30-BCCF-D216-A7FA-57F15734988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9125" y="2449289"/>
                  <a:ext cx="70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49D249-EA9E-B6DF-1AC2-57F2183F4998}"/>
                    </a:ext>
                  </a:extLst>
                </p14:cNvPr>
                <p14:cNvContentPartPr/>
                <p14:nvPr/>
              </p14:nvContentPartPr>
              <p14:xfrm>
                <a:off x="2779165" y="2162729"/>
                <a:ext cx="94680" cy="160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49D249-EA9E-B6DF-1AC2-57F2183F49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70165" y="2154089"/>
                  <a:ext cx="11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9189BA-1CD4-74B8-691A-00DD2CE555D0}"/>
                    </a:ext>
                  </a:extLst>
                </p14:cNvPr>
                <p14:cNvContentPartPr/>
                <p14:nvPr/>
              </p14:nvContentPartPr>
              <p14:xfrm>
                <a:off x="2739565" y="2191889"/>
                <a:ext cx="143280" cy="61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9189BA-1CD4-74B8-691A-00DD2CE555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30925" y="2183249"/>
                  <a:ext cx="160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6065316-BE3B-972F-38C1-D24AB52B94EF}"/>
                    </a:ext>
                  </a:extLst>
                </p14:cNvPr>
                <p14:cNvContentPartPr/>
                <p14:nvPr/>
              </p14:nvContentPartPr>
              <p14:xfrm>
                <a:off x="2769805" y="2181809"/>
                <a:ext cx="182880" cy="82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6065316-BE3B-972F-38C1-D24AB52B94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61165" y="2172809"/>
                  <a:ext cx="20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A6327D-D184-01C6-3B88-5B8992C17C09}"/>
                    </a:ext>
                  </a:extLst>
                </p14:cNvPr>
                <p14:cNvContentPartPr/>
                <p14:nvPr/>
              </p14:nvContentPartPr>
              <p14:xfrm>
                <a:off x="2809405" y="2146529"/>
                <a:ext cx="75240" cy="162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0A6327D-D184-01C6-3B88-5B8992C17C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00765" y="2137889"/>
                  <a:ext cx="92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2C6948-A7EC-EFAA-ABAD-1E0A00FE8AE0}"/>
                    </a:ext>
                  </a:extLst>
                </p14:cNvPr>
                <p14:cNvContentPartPr/>
                <p14:nvPr/>
              </p14:nvContentPartPr>
              <p14:xfrm>
                <a:off x="3090565" y="2259569"/>
                <a:ext cx="271800" cy="174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2C6948-A7EC-EFAA-ABAD-1E0A00FE8A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81925" y="2250929"/>
                  <a:ext cx="28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741712-7983-2074-10D1-6AB3E20CD10E}"/>
                    </a:ext>
                  </a:extLst>
                </p14:cNvPr>
                <p14:cNvContentPartPr/>
                <p14:nvPr/>
              </p14:nvContentPartPr>
              <p14:xfrm>
                <a:off x="3465685" y="2358209"/>
                <a:ext cx="128880" cy="18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741712-7983-2074-10D1-6AB3E20CD1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57045" y="2349209"/>
                  <a:ext cx="146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CD28D9-5CB3-D0C8-8BDB-CE19B651342D}"/>
                    </a:ext>
                  </a:extLst>
                </p14:cNvPr>
                <p14:cNvContentPartPr/>
                <p14:nvPr/>
              </p14:nvContentPartPr>
              <p14:xfrm>
                <a:off x="3649285" y="2244809"/>
                <a:ext cx="111960" cy="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CD28D9-5CB3-D0C8-8BDB-CE19B65134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40645" y="2235809"/>
                  <a:ext cx="12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145228-D78A-8599-B242-5A4EA98577C7}"/>
                    </a:ext>
                  </a:extLst>
                </p14:cNvPr>
                <p14:cNvContentPartPr/>
                <p14:nvPr/>
              </p14:nvContentPartPr>
              <p14:xfrm>
                <a:off x="3880045" y="2136089"/>
                <a:ext cx="103680" cy="15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145228-D78A-8599-B242-5A4EA98577C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71045" y="2127089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E761193-9CFD-DBF7-AA99-F1D75C8D85A2}"/>
                    </a:ext>
                  </a:extLst>
                </p14:cNvPr>
                <p14:cNvContentPartPr/>
                <p14:nvPr/>
              </p14:nvContentPartPr>
              <p14:xfrm>
                <a:off x="3824245" y="2195129"/>
                <a:ext cx="13176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E761193-9CFD-DBF7-AA99-F1D75C8D85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15245" y="2186489"/>
                  <a:ext cx="14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BD6653-49D1-AB5E-FFF4-6419FF4C44B9}"/>
                    </a:ext>
                  </a:extLst>
                </p14:cNvPr>
                <p14:cNvContentPartPr/>
                <p14:nvPr/>
              </p14:nvContentPartPr>
              <p14:xfrm>
                <a:off x="3896245" y="2185769"/>
                <a:ext cx="335520" cy="252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BD6653-49D1-AB5E-FFF4-6419FF4C44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87245" y="2176769"/>
                  <a:ext cx="35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FC1C34-E0F7-FE3C-4B07-A73E609E33C7}"/>
                    </a:ext>
                  </a:extLst>
                </p14:cNvPr>
                <p14:cNvContentPartPr/>
                <p14:nvPr/>
              </p14:nvContentPartPr>
              <p14:xfrm>
                <a:off x="4029445" y="2366849"/>
                <a:ext cx="107280" cy="94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FC1C34-E0F7-FE3C-4B07-A73E609E33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20445" y="2357849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1BB2A4-03FF-E069-80CB-79F61DE31353}"/>
                    </a:ext>
                  </a:extLst>
                </p14:cNvPr>
                <p14:cNvContentPartPr/>
                <p14:nvPr/>
              </p14:nvContentPartPr>
              <p14:xfrm>
                <a:off x="4256245" y="2328329"/>
                <a:ext cx="18360" cy="10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1BB2A4-03FF-E069-80CB-79F61DE3135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47245" y="2319329"/>
                  <a:ext cx="3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08B47C-C1C8-0770-F222-4B143529B2F7}"/>
                    </a:ext>
                  </a:extLst>
                </p14:cNvPr>
                <p14:cNvContentPartPr/>
                <p14:nvPr/>
              </p14:nvContentPartPr>
              <p14:xfrm>
                <a:off x="4177045" y="2291609"/>
                <a:ext cx="175320" cy="7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08B47C-C1C8-0770-F222-4B143529B2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68405" y="2282609"/>
                  <a:ext cx="192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220977-D2C8-192F-B296-CE94439B5CCC}"/>
                    </a:ext>
                  </a:extLst>
                </p14:cNvPr>
                <p14:cNvContentPartPr/>
                <p14:nvPr/>
              </p14:nvContentPartPr>
              <p14:xfrm>
                <a:off x="4426525" y="2211329"/>
                <a:ext cx="104400" cy="12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220977-D2C8-192F-B296-CE94439B5C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7885" y="2202329"/>
                  <a:ext cx="122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B6C34A1-3A2B-10C8-3FED-30C2FCFBFF79}"/>
              </a:ext>
            </a:extLst>
          </p:cNvPr>
          <p:cNvGrpSpPr/>
          <p:nvPr/>
        </p:nvGrpSpPr>
        <p:grpSpPr>
          <a:xfrm>
            <a:off x="4748005" y="1568369"/>
            <a:ext cx="1597320" cy="882720"/>
            <a:chOff x="4748005" y="1568369"/>
            <a:chExt cx="1597320" cy="88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5942FD-6BEB-21BE-02A8-B5E2C027ABF7}"/>
                    </a:ext>
                  </a:extLst>
                </p14:cNvPr>
                <p14:cNvContentPartPr/>
                <p14:nvPr/>
              </p14:nvContentPartPr>
              <p14:xfrm>
                <a:off x="4748005" y="2309969"/>
                <a:ext cx="12384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5942FD-6BEB-21BE-02A8-B5E2C027AB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39365" y="2301329"/>
                  <a:ext cx="14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921971-A925-B87E-4E2A-D7BCA4B5EBA4}"/>
                    </a:ext>
                  </a:extLst>
                </p14:cNvPr>
                <p14:cNvContentPartPr/>
                <p14:nvPr/>
              </p14:nvContentPartPr>
              <p14:xfrm>
                <a:off x="4755925" y="2406449"/>
                <a:ext cx="105480" cy="1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921971-A925-B87E-4E2A-D7BCA4B5EB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47285" y="2397449"/>
                  <a:ext cx="12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DE4114-D3E8-4C67-3337-8C0112656D72}"/>
                    </a:ext>
                  </a:extLst>
                </p14:cNvPr>
                <p14:cNvContentPartPr/>
                <p14:nvPr/>
              </p14:nvContentPartPr>
              <p14:xfrm>
                <a:off x="5001085" y="2245169"/>
                <a:ext cx="181080" cy="20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DE4114-D3E8-4C67-3337-8C0112656D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92085" y="2236169"/>
                  <a:ext cx="198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6A3671-542A-D95A-0673-4AC465084A2F}"/>
                    </a:ext>
                  </a:extLst>
                </p14:cNvPr>
                <p14:cNvContentPartPr/>
                <p14:nvPr/>
              </p14:nvContentPartPr>
              <p14:xfrm>
                <a:off x="5177125" y="2070929"/>
                <a:ext cx="142920" cy="2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6A3671-542A-D95A-0673-4AC465084A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68485" y="2061929"/>
                  <a:ext cx="160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BE1A616-B7EB-B561-11A7-09EE80036D9B}"/>
                    </a:ext>
                  </a:extLst>
                </p14:cNvPr>
                <p14:cNvContentPartPr/>
                <p14:nvPr/>
              </p14:nvContentPartPr>
              <p14:xfrm>
                <a:off x="5489965" y="1877249"/>
                <a:ext cx="92880" cy="165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BE1A616-B7EB-B561-11A7-09EE80036D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81325" y="1868609"/>
                  <a:ext cx="110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56792CE-48C4-0454-5357-22C385A4839E}"/>
                    </a:ext>
                  </a:extLst>
                </p14:cNvPr>
                <p14:cNvContentPartPr/>
                <p14:nvPr/>
              </p14:nvContentPartPr>
              <p14:xfrm>
                <a:off x="5443525" y="1951769"/>
                <a:ext cx="152280" cy="1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56792CE-48C4-0454-5357-22C385A4839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34525" y="1943129"/>
                  <a:ext cx="169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99D440-5A56-79A4-3664-24483501172F}"/>
                    </a:ext>
                  </a:extLst>
                </p14:cNvPr>
                <p14:cNvContentPartPr/>
                <p14:nvPr/>
              </p14:nvContentPartPr>
              <p14:xfrm>
                <a:off x="5632525" y="1736849"/>
                <a:ext cx="80640" cy="152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99D440-5A56-79A4-3664-24483501172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23525" y="1728209"/>
                  <a:ext cx="9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DA60A3-4A94-CE7B-3E65-BC4B68BE03CE}"/>
                    </a:ext>
                  </a:extLst>
                </p14:cNvPr>
                <p14:cNvContentPartPr/>
                <p14:nvPr/>
              </p14:nvContentPartPr>
              <p14:xfrm>
                <a:off x="5357125" y="1961489"/>
                <a:ext cx="561960" cy="18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DA60A3-4A94-CE7B-3E65-BC4B68BE03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48485" y="1952489"/>
                  <a:ext cx="579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C011A7-DE7E-3F5C-792B-B2C472FADF64}"/>
                    </a:ext>
                  </a:extLst>
                </p14:cNvPr>
                <p14:cNvContentPartPr/>
                <p14:nvPr/>
              </p14:nvContentPartPr>
              <p14:xfrm>
                <a:off x="5479165" y="2174969"/>
                <a:ext cx="136800" cy="10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C011A7-DE7E-3F5C-792B-B2C472FADF6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70525" y="2166329"/>
                  <a:ext cx="15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7888CD-0E0B-4A7F-27BB-DCC60F59FEE1}"/>
                    </a:ext>
                  </a:extLst>
                </p14:cNvPr>
                <p14:cNvContentPartPr/>
                <p14:nvPr/>
              </p14:nvContentPartPr>
              <p14:xfrm>
                <a:off x="5761045" y="2091449"/>
                <a:ext cx="95760" cy="164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7888CD-0E0B-4A7F-27BB-DCC60F59FE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2045" y="2082449"/>
                  <a:ext cx="113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15E9F9-CF43-7DF9-379F-E303B7C1B766}"/>
                    </a:ext>
                  </a:extLst>
                </p14:cNvPr>
                <p14:cNvContentPartPr/>
                <p14:nvPr/>
              </p14:nvContentPartPr>
              <p14:xfrm>
                <a:off x="5900365" y="2064449"/>
                <a:ext cx="126000" cy="10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15E9F9-CF43-7DF9-379F-E303B7C1B7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91725" y="2055809"/>
                  <a:ext cx="14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BD084B-7345-0DE9-B525-C352F79E1D14}"/>
                    </a:ext>
                  </a:extLst>
                </p14:cNvPr>
                <p14:cNvContentPartPr/>
                <p14:nvPr/>
              </p14:nvContentPartPr>
              <p14:xfrm>
                <a:off x="5823685" y="1678529"/>
                <a:ext cx="114840" cy="23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BD084B-7345-0DE9-B525-C352F79E1D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14685" y="1669889"/>
                  <a:ext cx="132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6DFAD3-19D1-3442-AFBC-AA8E8F30522D}"/>
                    </a:ext>
                  </a:extLst>
                </p14:cNvPr>
                <p14:cNvContentPartPr/>
                <p14:nvPr/>
              </p14:nvContentPartPr>
              <p14:xfrm>
                <a:off x="6017005" y="1568369"/>
                <a:ext cx="86400" cy="94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6DFAD3-19D1-3442-AFBC-AA8E8F30522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08005" y="1559369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85BB3A-57A9-D272-B919-9AAD61380B05}"/>
                    </a:ext>
                  </a:extLst>
                </p14:cNvPr>
                <p14:cNvContentPartPr/>
                <p14:nvPr/>
              </p14:nvContentPartPr>
              <p14:xfrm>
                <a:off x="6205285" y="1669529"/>
                <a:ext cx="14004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85BB3A-57A9-D272-B919-9AAD61380B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96285" y="1660529"/>
                  <a:ext cx="1576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FF34D1D-EF70-4296-0CD8-CCA92A38E007}"/>
              </a:ext>
            </a:extLst>
          </p:cNvPr>
          <p:cNvGrpSpPr/>
          <p:nvPr/>
        </p:nvGrpSpPr>
        <p:grpSpPr>
          <a:xfrm>
            <a:off x="6423085" y="1914329"/>
            <a:ext cx="926640" cy="361080"/>
            <a:chOff x="6423085" y="1914329"/>
            <a:chExt cx="9266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C7747E-14CB-58BF-1BCE-1ACDCA8DC95D}"/>
                    </a:ext>
                  </a:extLst>
                </p14:cNvPr>
                <p14:cNvContentPartPr/>
                <p14:nvPr/>
              </p14:nvContentPartPr>
              <p14:xfrm>
                <a:off x="6423085" y="2159489"/>
                <a:ext cx="206280" cy="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C7747E-14CB-58BF-1BCE-1ACDCA8DC95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14445" y="2150849"/>
                  <a:ext cx="223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86F6BC-BF73-0A93-8EC4-EF9DE3E2E060}"/>
                    </a:ext>
                  </a:extLst>
                </p14:cNvPr>
                <p14:cNvContentPartPr/>
                <p14:nvPr/>
              </p14:nvContentPartPr>
              <p14:xfrm>
                <a:off x="6423445" y="2213489"/>
                <a:ext cx="211320" cy="3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86F6BC-BF73-0A93-8EC4-EF9DE3E2E0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14445" y="2204489"/>
                  <a:ext cx="228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540212-9E11-5931-07BB-A5E23C4FC388}"/>
                    </a:ext>
                  </a:extLst>
                </p14:cNvPr>
                <p14:cNvContentPartPr/>
                <p14:nvPr/>
              </p14:nvContentPartPr>
              <p14:xfrm>
                <a:off x="6807565" y="1935569"/>
                <a:ext cx="98640" cy="335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540212-9E11-5931-07BB-A5E23C4FC38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98565" y="1926569"/>
                  <a:ext cx="116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1A8C9B4-32C6-EA78-2062-544FD91DABE7}"/>
                    </a:ext>
                  </a:extLst>
                </p14:cNvPr>
                <p14:cNvContentPartPr/>
                <p14:nvPr/>
              </p14:nvContentPartPr>
              <p14:xfrm>
                <a:off x="6716845" y="2152289"/>
                <a:ext cx="196200" cy="2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1A8C9B4-32C6-EA78-2062-544FD91DAB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07845" y="2143289"/>
                  <a:ext cx="21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1B9800-27DD-3FC8-38AE-991E2E11DF71}"/>
                    </a:ext>
                  </a:extLst>
                </p14:cNvPr>
                <p14:cNvContentPartPr/>
                <p14:nvPr/>
              </p14:nvContentPartPr>
              <p14:xfrm>
                <a:off x="6963445" y="1914329"/>
                <a:ext cx="124200" cy="33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1B9800-27DD-3FC8-38AE-991E2E11DF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54805" y="1905329"/>
                  <a:ext cx="141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DBDD01-536F-D1B6-7C87-E289E0E50EB2}"/>
                    </a:ext>
                  </a:extLst>
                </p14:cNvPr>
                <p14:cNvContentPartPr/>
                <p14:nvPr/>
              </p14:nvContentPartPr>
              <p14:xfrm>
                <a:off x="7141285" y="1974089"/>
                <a:ext cx="42120" cy="22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DBDD01-536F-D1B6-7C87-E289E0E50E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32285" y="1965449"/>
                  <a:ext cx="59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D4834F-7492-D6CA-5046-D496AAEEB3CD}"/>
                    </a:ext>
                  </a:extLst>
                </p14:cNvPr>
                <p14:cNvContentPartPr/>
                <p14:nvPr/>
              </p14:nvContentPartPr>
              <p14:xfrm>
                <a:off x="7085125" y="2123849"/>
                <a:ext cx="129240" cy="5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D4834F-7492-D6CA-5046-D496AAEEB3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76125" y="2115209"/>
                  <a:ext cx="146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9C7C2A-4D44-712A-D933-E8DA3340604F}"/>
                    </a:ext>
                  </a:extLst>
                </p14:cNvPr>
                <p14:cNvContentPartPr/>
                <p14:nvPr/>
              </p14:nvContentPartPr>
              <p14:xfrm>
                <a:off x="7196365" y="1920089"/>
                <a:ext cx="153360" cy="35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9C7C2A-4D44-712A-D933-E8DA3340604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87365" y="1911449"/>
                  <a:ext cx="17100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BF3EBD3-5A44-9886-B580-2C9C38ECD78E}"/>
              </a:ext>
            </a:extLst>
          </p:cNvPr>
          <p:cNvGrpSpPr/>
          <p:nvPr/>
        </p:nvGrpSpPr>
        <p:grpSpPr>
          <a:xfrm>
            <a:off x="7464205" y="1706969"/>
            <a:ext cx="2234160" cy="652320"/>
            <a:chOff x="7464205" y="1706969"/>
            <a:chExt cx="223416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F788116-039F-8E28-AFB2-5C4ADDB2B2FC}"/>
                    </a:ext>
                  </a:extLst>
                </p14:cNvPr>
                <p14:cNvContentPartPr/>
                <p14:nvPr/>
              </p14:nvContentPartPr>
              <p14:xfrm>
                <a:off x="7464205" y="2009729"/>
                <a:ext cx="361080" cy="155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F788116-039F-8E28-AFB2-5C4ADDB2B2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55205" y="2000729"/>
                  <a:ext cx="378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96E69F0-5A64-7F0C-056D-B691EE3954D5}"/>
                    </a:ext>
                  </a:extLst>
                </p14:cNvPr>
                <p14:cNvContentPartPr/>
                <p14:nvPr/>
              </p14:nvContentPartPr>
              <p14:xfrm>
                <a:off x="7962805" y="1898129"/>
                <a:ext cx="10440" cy="257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96E69F0-5A64-7F0C-056D-B691EE3954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54165" y="1889489"/>
                  <a:ext cx="28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FE7630-B097-534C-7734-9646067F2E66}"/>
                    </a:ext>
                  </a:extLst>
                </p14:cNvPr>
                <p14:cNvContentPartPr/>
                <p14:nvPr/>
              </p14:nvContentPartPr>
              <p14:xfrm>
                <a:off x="7954525" y="1905329"/>
                <a:ext cx="201240" cy="3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FE7630-B097-534C-7734-9646067F2E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45525" y="1896329"/>
                  <a:ext cx="21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0CEF05-4BB4-56CE-220C-06E00CEFF037}"/>
                    </a:ext>
                  </a:extLst>
                </p14:cNvPr>
                <p14:cNvContentPartPr/>
                <p14:nvPr/>
              </p14:nvContentPartPr>
              <p14:xfrm>
                <a:off x="7965685" y="2003969"/>
                <a:ext cx="176040" cy="37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0CEF05-4BB4-56CE-220C-06E00CEFF0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57045" y="1995329"/>
                  <a:ext cx="19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912E5F7-E96D-BE3F-BA59-D26C35FB74BD}"/>
                    </a:ext>
                  </a:extLst>
                </p14:cNvPr>
                <p14:cNvContentPartPr/>
                <p14:nvPr/>
              </p14:nvContentPartPr>
              <p14:xfrm>
                <a:off x="8277805" y="1906409"/>
                <a:ext cx="7560" cy="23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912E5F7-E96D-BE3F-BA59-D26C35FB74B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69165" y="1897409"/>
                  <a:ext cx="25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2D4863-D19E-5ED2-FF3C-028F582C303C}"/>
                    </a:ext>
                  </a:extLst>
                </p14:cNvPr>
                <p14:cNvContentPartPr/>
                <p14:nvPr/>
              </p14:nvContentPartPr>
              <p14:xfrm>
                <a:off x="8213365" y="1916129"/>
                <a:ext cx="173880" cy="1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2D4863-D19E-5ED2-FF3C-028F582C30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04725" y="1907129"/>
                  <a:ext cx="19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B6D482-7400-556F-5326-2E2E31BBA9A5}"/>
                    </a:ext>
                  </a:extLst>
                </p14:cNvPr>
                <p14:cNvContentPartPr/>
                <p14:nvPr/>
              </p14:nvContentPartPr>
              <p14:xfrm>
                <a:off x="7851565" y="1706969"/>
                <a:ext cx="654840" cy="65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B6D482-7400-556F-5326-2E2E31BBA9A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42925" y="1697969"/>
                  <a:ext cx="6724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FE9AB88-49C9-012C-A9A1-16509C1EBCFC}"/>
                    </a:ext>
                  </a:extLst>
                </p14:cNvPr>
                <p14:cNvContentPartPr/>
                <p14:nvPr/>
              </p14:nvContentPartPr>
              <p14:xfrm>
                <a:off x="8508205" y="1961129"/>
                <a:ext cx="387360" cy="145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FE9AB88-49C9-012C-A9A1-16509C1EBCF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99205" y="1952489"/>
                  <a:ext cx="405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439CA9-E545-8158-4534-B537D75568EB}"/>
                    </a:ext>
                  </a:extLst>
                </p14:cNvPr>
                <p14:cNvContentPartPr/>
                <p14:nvPr/>
              </p14:nvContentPartPr>
              <p14:xfrm>
                <a:off x="9060085" y="1810289"/>
                <a:ext cx="167400" cy="360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439CA9-E545-8158-4534-B537D75568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51085" y="1801649"/>
                  <a:ext cx="185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95B841-ED23-BEE7-9675-777E69E6C33D}"/>
                    </a:ext>
                  </a:extLst>
                </p14:cNvPr>
                <p14:cNvContentPartPr/>
                <p14:nvPr/>
              </p14:nvContentPartPr>
              <p14:xfrm>
                <a:off x="9003565" y="1976609"/>
                <a:ext cx="191160" cy="17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95B841-ED23-BEE7-9675-777E69E6C33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94925" y="1967969"/>
                  <a:ext cx="20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53ABDD5-A82B-8A87-17D9-673A53C7847E}"/>
                    </a:ext>
                  </a:extLst>
                </p14:cNvPr>
                <p14:cNvContentPartPr/>
                <p14:nvPr/>
              </p14:nvContentPartPr>
              <p14:xfrm>
                <a:off x="9350965" y="1925849"/>
                <a:ext cx="211320" cy="183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53ABDD5-A82B-8A87-17D9-673A53C784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41965" y="1916849"/>
                  <a:ext cx="22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1ABF01-DC29-C436-E74C-589C66A32A1A}"/>
                    </a:ext>
                  </a:extLst>
                </p14:cNvPr>
                <p14:cNvContentPartPr/>
                <p14:nvPr/>
              </p14:nvContentPartPr>
              <p14:xfrm>
                <a:off x="9241165" y="1852769"/>
                <a:ext cx="161280" cy="338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1ABF01-DC29-C436-E74C-589C66A32A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32525" y="1844129"/>
                  <a:ext cx="178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DC3685F-DE21-0D61-663E-EFF47D192DDE}"/>
                    </a:ext>
                  </a:extLst>
                </p14:cNvPr>
                <p14:cNvContentPartPr/>
                <p14:nvPr/>
              </p14:nvContentPartPr>
              <p14:xfrm>
                <a:off x="9548965" y="1844489"/>
                <a:ext cx="149400" cy="307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C3685F-DE21-0D61-663E-EFF47D192D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39965" y="1835489"/>
                  <a:ext cx="1670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E96D4CA-DB3D-C062-0078-8717B200954C}"/>
              </a:ext>
            </a:extLst>
          </p:cNvPr>
          <p:cNvGrpSpPr/>
          <p:nvPr/>
        </p:nvGrpSpPr>
        <p:grpSpPr>
          <a:xfrm>
            <a:off x="9909325" y="1855289"/>
            <a:ext cx="1611720" cy="277920"/>
            <a:chOff x="9909325" y="1855289"/>
            <a:chExt cx="16117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B6D1C1E-C4A1-6DC6-8C39-C803DEA4588E}"/>
                    </a:ext>
                  </a:extLst>
                </p14:cNvPr>
                <p14:cNvContentPartPr/>
                <p14:nvPr/>
              </p14:nvContentPartPr>
              <p14:xfrm>
                <a:off x="9909325" y="1960049"/>
                <a:ext cx="14184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B6D1C1E-C4A1-6DC6-8C39-C803DEA458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00685" y="1951049"/>
                  <a:ext cx="159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E84EDD-AD4D-96BB-0D3A-80DCA2E8E0B3}"/>
                    </a:ext>
                  </a:extLst>
                </p14:cNvPr>
                <p14:cNvContentPartPr/>
                <p14:nvPr/>
              </p14:nvContentPartPr>
              <p14:xfrm>
                <a:off x="9930205" y="2042129"/>
                <a:ext cx="128160" cy="31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E84EDD-AD4D-96BB-0D3A-80DCA2E8E0B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21205" y="2033489"/>
                  <a:ext cx="145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440ED1-987F-CC32-8ACC-1D33AEEE3970}"/>
                    </a:ext>
                  </a:extLst>
                </p14:cNvPr>
                <p14:cNvContentPartPr/>
                <p14:nvPr/>
              </p14:nvContentPartPr>
              <p14:xfrm>
                <a:off x="10249885" y="1855289"/>
                <a:ext cx="1271160" cy="277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440ED1-987F-CC32-8ACC-1D33AEEE39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41245" y="1846649"/>
                  <a:ext cx="1288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980E30-9C22-8B9C-A984-CC12799CD313}"/>
                    </a:ext>
                  </a:extLst>
                </p14:cNvPr>
                <p14:cNvContentPartPr/>
                <p14:nvPr/>
              </p14:nvContentPartPr>
              <p14:xfrm>
                <a:off x="11015245" y="1915049"/>
                <a:ext cx="2916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980E30-9C22-8B9C-A984-CC12799CD3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06605" y="1906409"/>
                  <a:ext cx="46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3B92898-E5B3-2010-EFAF-C021D454FE48}"/>
              </a:ext>
            </a:extLst>
          </p:cNvPr>
          <p:cNvGrpSpPr/>
          <p:nvPr/>
        </p:nvGrpSpPr>
        <p:grpSpPr>
          <a:xfrm>
            <a:off x="10255645" y="2267849"/>
            <a:ext cx="1270080" cy="416520"/>
            <a:chOff x="10255645" y="2267849"/>
            <a:chExt cx="12700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465EC26-BAA3-EFD7-1C8B-5608D5C4B908}"/>
                    </a:ext>
                  </a:extLst>
                </p14:cNvPr>
                <p14:cNvContentPartPr/>
                <p14:nvPr/>
              </p14:nvContentPartPr>
              <p14:xfrm>
                <a:off x="10255645" y="2339489"/>
                <a:ext cx="244080" cy="344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465EC26-BAA3-EFD7-1C8B-5608D5C4B9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46645" y="2330489"/>
                  <a:ext cx="261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023945-7A0F-B9DF-B5A9-6ACFBE0EF5E6}"/>
                    </a:ext>
                  </a:extLst>
                </p14:cNvPr>
                <p14:cNvContentPartPr/>
                <p14:nvPr/>
              </p14:nvContentPartPr>
              <p14:xfrm>
                <a:off x="10702405" y="2413649"/>
                <a:ext cx="313200" cy="142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023945-7A0F-B9DF-B5A9-6ACFBE0EF5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93765" y="2404649"/>
                  <a:ext cx="330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694EAC1-B605-E5CC-84A4-487B8163F63D}"/>
                    </a:ext>
                  </a:extLst>
                </p14:cNvPr>
                <p14:cNvContentPartPr/>
                <p14:nvPr/>
              </p14:nvContentPartPr>
              <p14:xfrm>
                <a:off x="11013445" y="2385929"/>
                <a:ext cx="27360" cy="19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694EAC1-B605-E5CC-84A4-487B8163F6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04445" y="2376929"/>
                  <a:ext cx="4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48F3AB-A9AB-BB5C-3A13-F0E1E64B130C}"/>
                    </a:ext>
                  </a:extLst>
                </p14:cNvPr>
                <p14:cNvContentPartPr/>
                <p14:nvPr/>
              </p14:nvContentPartPr>
              <p14:xfrm>
                <a:off x="11057725" y="2267849"/>
                <a:ext cx="468000" cy="263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48F3AB-A9AB-BB5C-3A13-F0E1E64B130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48725" y="2258849"/>
                  <a:ext cx="485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48EF92-A46E-05C5-9F4A-A339BC669381}"/>
                    </a:ext>
                  </a:extLst>
                </p14:cNvPr>
                <p14:cNvContentPartPr/>
                <p14:nvPr/>
              </p14:nvContentPartPr>
              <p14:xfrm>
                <a:off x="11275885" y="2394569"/>
                <a:ext cx="139320" cy="2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48EF92-A46E-05C5-9F4A-A339BC6693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66885" y="2385929"/>
                  <a:ext cx="1569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AD332F2-C57F-9046-6955-AD3A2535C5E3}"/>
              </a:ext>
            </a:extLst>
          </p:cNvPr>
          <p:cNvGrpSpPr/>
          <p:nvPr/>
        </p:nvGrpSpPr>
        <p:grpSpPr>
          <a:xfrm>
            <a:off x="10298485" y="2848889"/>
            <a:ext cx="698040" cy="295200"/>
            <a:chOff x="10298485" y="2848889"/>
            <a:chExt cx="69804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A52757-E769-2F3C-8D52-A7E51A46D648}"/>
                    </a:ext>
                  </a:extLst>
                </p14:cNvPr>
                <p14:cNvContentPartPr/>
                <p14:nvPr/>
              </p14:nvContentPartPr>
              <p14:xfrm>
                <a:off x="10298485" y="2873369"/>
                <a:ext cx="218520" cy="247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A52757-E769-2F3C-8D52-A7E51A46D6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89485" y="2864369"/>
                  <a:ext cx="23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0413455-9A06-6D76-9B84-6F4DCC9E1DB5}"/>
                    </a:ext>
                  </a:extLst>
                </p14:cNvPr>
                <p14:cNvContentPartPr/>
                <p14:nvPr/>
              </p14:nvContentPartPr>
              <p14:xfrm>
                <a:off x="10586125" y="2848889"/>
                <a:ext cx="410400" cy="295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0413455-9A06-6D76-9B84-6F4DCC9E1DB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77125" y="2840249"/>
                  <a:ext cx="42804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C053C61-0860-58E7-C74A-46DC09C9055D}"/>
                  </a:ext>
                </a:extLst>
              </p14:cNvPr>
              <p14:cNvContentPartPr/>
              <p14:nvPr/>
            </p14:nvContentPartPr>
            <p14:xfrm>
              <a:off x="8465365" y="197849"/>
              <a:ext cx="579240" cy="741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C053C61-0860-58E7-C74A-46DC09C9055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411725" y="90209"/>
                <a:ext cx="68688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04DADC2-FA01-C79E-E55B-7D223EA09A88}"/>
                  </a:ext>
                </a:extLst>
              </p14:cNvPr>
              <p14:cNvContentPartPr/>
              <p14:nvPr/>
            </p14:nvContentPartPr>
            <p14:xfrm>
              <a:off x="7633765" y="4158280"/>
              <a:ext cx="345240" cy="575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04DADC2-FA01-C79E-E55B-7D223EA09A8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580125" y="4050640"/>
                <a:ext cx="452880" cy="79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B2E99E2-7BD7-66DD-FC12-15D36F2AEF7A}"/>
              </a:ext>
            </a:extLst>
          </p:cNvPr>
          <p:cNvGrpSpPr/>
          <p:nvPr/>
        </p:nvGrpSpPr>
        <p:grpSpPr>
          <a:xfrm>
            <a:off x="6574285" y="80200"/>
            <a:ext cx="133920" cy="141480"/>
            <a:chOff x="6574285" y="80200"/>
            <a:chExt cx="13392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8798322-9F7C-BD1C-4EFA-C7A984F59602}"/>
                    </a:ext>
                  </a:extLst>
                </p14:cNvPr>
                <p14:cNvContentPartPr/>
                <p14:nvPr/>
              </p14:nvContentPartPr>
              <p14:xfrm>
                <a:off x="6583285" y="93880"/>
                <a:ext cx="53280" cy="100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8798322-9F7C-BD1C-4EFA-C7A984F5960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74285" y="84880"/>
                  <a:ext cx="70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3AFA6C-B6C0-A542-F826-19F23697DFF0}"/>
                    </a:ext>
                  </a:extLst>
                </p14:cNvPr>
                <p14:cNvContentPartPr/>
                <p14:nvPr/>
              </p14:nvContentPartPr>
              <p14:xfrm>
                <a:off x="6575005" y="98200"/>
                <a:ext cx="133200" cy="12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3AFA6C-B6C0-A542-F826-19F23697DF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66365" y="89560"/>
                  <a:ext cx="150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7C6D27-F9C6-3FFE-A87F-C49926EF66E2}"/>
                    </a:ext>
                  </a:extLst>
                </p14:cNvPr>
                <p14:cNvContentPartPr/>
                <p14:nvPr/>
              </p14:nvContentPartPr>
              <p14:xfrm>
                <a:off x="6574285" y="143560"/>
                <a:ext cx="13176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7C6D27-F9C6-3FFE-A87F-C49926EF66E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65645" y="134560"/>
                  <a:ext cx="14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5F76706-0E5B-F06C-DAB3-C5DF3BCC8AAD}"/>
                    </a:ext>
                  </a:extLst>
                </p14:cNvPr>
                <p14:cNvContentPartPr/>
                <p14:nvPr/>
              </p14:nvContentPartPr>
              <p14:xfrm>
                <a:off x="6617125" y="80200"/>
                <a:ext cx="33120" cy="141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5F76706-0E5B-F06C-DAB3-C5DF3BCC8AA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08485" y="71200"/>
                  <a:ext cx="507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303D2E6-8363-7B50-6E5E-B3FC44FAACC1}"/>
              </a:ext>
            </a:extLst>
          </p:cNvPr>
          <p:cNvGrpSpPr/>
          <p:nvPr/>
        </p:nvGrpSpPr>
        <p:grpSpPr>
          <a:xfrm>
            <a:off x="11057005" y="2724040"/>
            <a:ext cx="354240" cy="243360"/>
            <a:chOff x="11057005" y="2724040"/>
            <a:chExt cx="3542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9DA078-91E7-3AB0-A462-9B6802FA0B88}"/>
                    </a:ext>
                  </a:extLst>
                </p14:cNvPr>
                <p14:cNvContentPartPr/>
                <p14:nvPr/>
              </p14:nvContentPartPr>
              <p14:xfrm>
                <a:off x="11157805" y="2726200"/>
                <a:ext cx="126720" cy="210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9DA078-91E7-3AB0-A462-9B6802FA0B8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49165" y="2717560"/>
                  <a:ext cx="144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A014A4A-D621-5C66-374D-DB5965B29739}"/>
                    </a:ext>
                  </a:extLst>
                </p14:cNvPr>
                <p14:cNvContentPartPr/>
                <p14:nvPr/>
              </p14:nvContentPartPr>
              <p14:xfrm>
                <a:off x="11090845" y="2737360"/>
                <a:ext cx="234360" cy="177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A014A4A-D621-5C66-374D-DB5965B2973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81845" y="2728360"/>
                  <a:ext cx="252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EF61E7-B9F4-89B6-5B18-E7CA16259BFB}"/>
                    </a:ext>
                  </a:extLst>
                </p14:cNvPr>
                <p14:cNvContentPartPr/>
                <p14:nvPr/>
              </p14:nvContentPartPr>
              <p14:xfrm>
                <a:off x="11057005" y="2859760"/>
                <a:ext cx="354240" cy="2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EF61E7-B9F4-89B6-5B18-E7CA16259B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48005" y="2851120"/>
                  <a:ext cx="37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222AABE-99BC-1A62-78F7-D314D0BC4207}"/>
                    </a:ext>
                  </a:extLst>
                </p14:cNvPr>
                <p14:cNvContentPartPr/>
                <p14:nvPr/>
              </p14:nvContentPartPr>
              <p14:xfrm>
                <a:off x="11129725" y="2724040"/>
                <a:ext cx="120600" cy="243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222AABE-99BC-1A62-78F7-D314D0BC420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21085" y="2715040"/>
                  <a:ext cx="13824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D4D59D-6102-438C-01FD-D55F39632F56}"/>
                  </a:ext>
                </a:extLst>
              </p14:cNvPr>
              <p14:cNvContentPartPr/>
              <p14:nvPr/>
            </p14:nvContentPartPr>
            <p14:xfrm>
              <a:off x="9230539" y="3538231"/>
              <a:ext cx="883080" cy="29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D4D59D-6102-438C-01FD-D55F39632F5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221899" y="3529591"/>
                <a:ext cx="9007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CC9ED7-5BA9-7508-9A7F-29FC876DFC5A}"/>
                  </a:ext>
                </a:extLst>
              </p14:cNvPr>
              <p14:cNvContentPartPr/>
              <p14:nvPr/>
            </p14:nvContentPartPr>
            <p14:xfrm>
              <a:off x="9518179" y="3575311"/>
              <a:ext cx="22032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CC9ED7-5BA9-7508-9A7F-29FC876DFC5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509179" y="3566671"/>
                <a:ext cx="2379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1DEEFF0-0666-A99E-ED87-8608DC5B89DA}"/>
              </a:ext>
            </a:extLst>
          </p:cNvPr>
          <p:cNvGrpSpPr/>
          <p:nvPr/>
        </p:nvGrpSpPr>
        <p:grpSpPr>
          <a:xfrm>
            <a:off x="10311259" y="3533911"/>
            <a:ext cx="1295280" cy="337680"/>
            <a:chOff x="10311259" y="3533911"/>
            <a:chExt cx="12952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B14FA6-76D7-DDAC-3DF7-6F8D91B4F048}"/>
                    </a:ext>
                  </a:extLst>
                </p14:cNvPr>
                <p14:cNvContentPartPr/>
                <p14:nvPr/>
              </p14:nvContentPartPr>
              <p14:xfrm>
                <a:off x="10311259" y="3533911"/>
                <a:ext cx="1295280" cy="33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B14FA6-76D7-DDAC-3DF7-6F8D91B4F0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02619" y="3525271"/>
                  <a:ext cx="1312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BDE99D-F944-7DD3-2E49-76CEF2A2D584}"/>
                    </a:ext>
                  </a:extLst>
                </p14:cNvPr>
                <p14:cNvContentPartPr/>
                <p14:nvPr/>
              </p14:nvContentPartPr>
              <p14:xfrm>
                <a:off x="11226019" y="3664951"/>
                <a:ext cx="15876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BDE99D-F944-7DD3-2E49-76CEF2A2D58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17019" y="3655951"/>
                  <a:ext cx="176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3FE0B0-E468-115F-5CD3-3C3D26D3941D}"/>
                    </a:ext>
                  </a:extLst>
                </p14:cNvPr>
                <p14:cNvContentPartPr/>
                <p14:nvPr/>
              </p14:nvContentPartPr>
              <p14:xfrm>
                <a:off x="10984459" y="3603391"/>
                <a:ext cx="540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3FE0B0-E468-115F-5CD3-3C3D26D394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75459" y="3594391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AB6DA5C-ACB6-54A4-B9F9-B98C92D5A400}"/>
              </a:ext>
            </a:extLst>
          </p:cNvPr>
          <p:cNvGrpSpPr/>
          <p:nvPr/>
        </p:nvGrpSpPr>
        <p:grpSpPr>
          <a:xfrm>
            <a:off x="9293899" y="3982471"/>
            <a:ext cx="2149560" cy="377280"/>
            <a:chOff x="9293899" y="3982471"/>
            <a:chExt cx="21495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49842A-C917-941D-203E-670F3CA8E0BC}"/>
                    </a:ext>
                  </a:extLst>
                </p14:cNvPr>
                <p14:cNvContentPartPr/>
                <p14:nvPr/>
              </p14:nvContentPartPr>
              <p14:xfrm>
                <a:off x="9293899" y="4014871"/>
                <a:ext cx="336960" cy="33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49842A-C917-941D-203E-670F3CA8E0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85259" y="4005871"/>
                  <a:ext cx="354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D82C6A-D23B-3F4F-86D1-3937D669E772}"/>
                    </a:ext>
                  </a:extLst>
                </p14:cNvPr>
                <p14:cNvContentPartPr/>
                <p14:nvPr/>
              </p14:nvContentPartPr>
              <p14:xfrm>
                <a:off x="9737779" y="4108471"/>
                <a:ext cx="209160" cy="16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D82C6A-D23B-3F4F-86D1-3937D669E77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29139" y="4099471"/>
                  <a:ext cx="226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143CB0-4032-9B8A-A7C9-20C83B62DD61}"/>
                    </a:ext>
                  </a:extLst>
                </p14:cNvPr>
                <p14:cNvContentPartPr/>
                <p14:nvPr/>
              </p14:nvContentPartPr>
              <p14:xfrm>
                <a:off x="9987979" y="4128271"/>
                <a:ext cx="142560" cy="133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143CB0-4032-9B8A-A7C9-20C83B62DD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78979" y="4119631"/>
                  <a:ext cx="160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229731-0ABD-5E7C-A7FD-543A2A917BFD}"/>
                    </a:ext>
                  </a:extLst>
                </p14:cNvPr>
                <p14:cNvContentPartPr/>
                <p14:nvPr/>
              </p14:nvContentPartPr>
              <p14:xfrm>
                <a:off x="9996259" y="4122151"/>
                <a:ext cx="160920" cy="17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229731-0ABD-5E7C-A7FD-543A2A917BF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987259" y="4113151"/>
                  <a:ext cx="178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B68897-FBB2-73E7-52B4-3ACAB80B883B}"/>
                    </a:ext>
                  </a:extLst>
                </p14:cNvPr>
                <p14:cNvContentPartPr/>
                <p14:nvPr/>
              </p14:nvContentPartPr>
              <p14:xfrm>
                <a:off x="10182379" y="4238791"/>
                <a:ext cx="7200" cy="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B68897-FBB2-73E7-52B4-3ACAB80B883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73379" y="4230151"/>
                  <a:ext cx="2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2FFC89-4DE6-0E7E-A302-7986FDFB0D45}"/>
                    </a:ext>
                  </a:extLst>
                </p14:cNvPr>
                <p14:cNvContentPartPr/>
                <p14:nvPr/>
              </p14:nvContentPartPr>
              <p14:xfrm>
                <a:off x="10198579" y="4104511"/>
                <a:ext cx="102960" cy="255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2FFC89-4DE6-0E7E-A302-7986FDFB0D4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89939" y="4095511"/>
                  <a:ext cx="120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E82440-543A-7DA1-B67F-BE2C1FBF9A54}"/>
                    </a:ext>
                  </a:extLst>
                </p14:cNvPr>
                <p14:cNvContentPartPr/>
                <p14:nvPr/>
              </p14:nvContentPartPr>
              <p14:xfrm>
                <a:off x="10385779" y="4012711"/>
                <a:ext cx="86040" cy="301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E82440-543A-7DA1-B67F-BE2C1FBF9A5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76779" y="4004071"/>
                  <a:ext cx="103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C953F8-3879-F940-B5FD-38DEAE4C6730}"/>
                    </a:ext>
                  </a:extLst>
                </p14:cNvPr>
                <p14:cNvContentPartPr/>
                <p14:nvPr/>
              </p14:nvContentPartPr>
              <p14:xfrm>
                <a:off x="10459219" y="4144471"/>
                <a:ext cx="10800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C953F8-3879-F940-B5FD-38DEAE4C673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50579" y="4135471"/>
                  <a:ext cx="125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B47420-1E52-B22F-40A4-644D56C476D1}"/>
                    </a:ext>
                  </a:extLst>
                </p14:cNvPr>
                <p14:cNvContentPartPr/>
                <p14:nvPr/>
              </p14:nvContentPartPr>
              <p14:xfrm>
                <a:off x="10689979" y="4044391"/>
                <a:ext cx="64800" cy="163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B47420-1E52-B22F-40A4-644D56C476D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80979" y="4035391"/>
                  <a:ext cx="82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B9CE72-D60B-5397-193B-403B32882342}"/>
                    </a:ext>
                  </a:extLst>
                </p14:cNvPr>
                <p14:cNvContentPartPr/>
                <p14:nvPr/>
              </p14:nvContentPartPr>
              <p14:xfrm>
                <a:off x="10657939" y="4100191"/>
                <a:ext cx="9252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B9CE72-D60B-5397-193B-403B3288234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48939" y="4091551"/>
                  <a:ext cx="11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09B95A2-0D31-1DE6-9282-9F6871A64108}"/>
                    </a:ext>
                  </a:extLst>
                </p14:cNvPr>
                <p14:cNvContentPartPr/>
                <p14:nvPr/>
              </p14:nvContentPartPr>
              <p14:xfrm>
                <a:off x="10781779" y="4011631"/>
                <a:ext cx="108000" cy="6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09B95A2-0D31-1DE6-9282-9F6871A641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3139" y="4002631"/>
                  <a:ext cx="125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8F47DF-98E3-89AF-1B9D-7DA8C58249DE}"/>
                    </a:ext>
                  </a:extLst>
                </p14:cNvPr>
                <p14:cNvContentPartPr/>
                <p14:nvPr/>
              </p14:nvContentPartPr>
              <p14:xfrm>
                <a:off x="10868179" y="4014511"/>
                <a:ext cx="236880" cy="27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8F47DF-98E3-89AF-1B9D-7DA8C58249D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59179" y="4005871"/>
                  <a:ext cx="254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9072F6-C85F-826E-3BA3-D6EF1660BF7E}"/>
                    </a:ext>
                  </a:extLst>
                </p14:cNvPr>
                <p14:cNvContentPartPr/>
                <p14:nvPr/>
              </p14:nvContentPartPr>
              <p14:xfrm>
                <a:off x="10994179" y="4220791"/>
                <a:ext cx="74160" cy="98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9072F6-C85F-826E-3BA3-D6EF1660BF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85539" y="4212151"/>
                  <a:ext cx="91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EBBB15-FB62-225D-238A-AE3FDFC57805}"/>
                    </a:ext>
                  </a:extLst>
                </p14:cNvPr>
                <p14:cNvContentPartPr/>
                <p14:nvPr/>
              </p14:nvContentPartPr>
              <p14:xfrm>
                <a:off x="11103619" y="4250671"/>
                <a:ext cx="32040" cy="7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EBBB15-FB62-225D-238A-AE3FDFC5780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94619" y="4242031"/>
                  <a:ext cx="49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B20911-B160-32B6-E2CD-E27C6313C124}"/>
                    </a:ext>
                  </a:extLst>
                </p14:cNvPr>
                <p14:cNvContentPartPr/>
                <p14:nvPr/>
              </p14:nvContentPartPr>
              <p14:xfrm>
                <a:off x="11071219" y="4169671"/>
                <a:ext cx="133200" cy="86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B20911-B160-32B6-E2CD-E27C6313C12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62219" y="4161031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3BD4F5-D947-1B87-F79D-C59B2CCA8BF3}"/>
                    </a:ext>
                  </a:extLst>
                </p14:cNvPr>
                <p14:cNvContentPartPr/>
                <p14:nvPr/>
              </p14:nvContentPartPr>
              <p14:xfrm>
                <a:off x="11232859" y="4116031"/>
                <a:ext cx="67320" cy="10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3BD4F5-D947-1B87-F79D-C59B2CCA8BF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23859" y="4107031"/>
                  <a:ext cx="84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5515C9-A6F3-2C68-BCC3-47FBC8B9CE1E}"/>
                    </a:ext>
                  </a:extLst>
                </p14:cNvPr>
                <p14:cNvContentPartPr/>
                <p14:nvPr/>
              </p14:nvContentPartPr>
              <p14:xfrm>
                <a:off x="11269939" y="3982471"/>
                <a:ext cx="173520" cy="369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5515C9-A6F3-2C68-BCC3-47FBC8B9CE1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61299" y="3973831"/>
                  <a:ext cx="19116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A1AE36B-CE61-0BAE-2CC7-4B60BEFABA79}"/>
              </a:ext>
            </a:extLst>
          </p:cNvPr>
          <p:cNvGrpSpPr/>
          <p:nvPr/>
        </p:nvGrpSpPr>
        <p:grpSpPr>
          <a:xfrm>
            <a:off x="11637499" y="4068151"/>
            <a:ext cx="226080" cy="230760"/>
            <a:chOff x="11637499" y="4068151"/>
            <a:chExt cx="22608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4D7E1E8-6CD9-D0F3-5DEB-493EAE4E56F4}"/>
                    </a:ext>
                  </a:extLst>
                </p14:cNvPr>
                <p14:cNvContentPartPr/>
                <p14:nvPr/>
              </p14:nvContentPartPr>
              <p14:xfrm>
                <a:off x="11637499" y="4121431"/>
                <a:ext cx="22608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4D7E1E8-6CD9-D0F3-5DEB-493EAE4E5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28859" y="4112431"/>
                  <a:ext cx="24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E1AFBD-BA90-8615-612F-A60188F476DB}"/>
                    </a:ext>
                  </a:extLst>
                </p14:cNvPr>
                <p14:cNvContentPartPr/>
                <p14:nvPr/>
              </p14:nvContentPartPr>
              <p14:xfrm>
                <a:off x="11686819" y="4068151"/>
                <a:ext cx="10440" cy="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E1AFBD-BA90-8615-612F-A60188F476D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78179" y="4059151"/>
                  <a:ext cx="280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3DC5156-6B71-3DA8-4EDB-F1AFE5216398}"/>
                  </a:ext>
                </a:extLst>
              </p14:cNvPr>
              <p14:cNvContentPartPr/>
              <p14:nvPr/>
            </p14:nvContentPartPr>
            <p14:xfrm>
              <a:off x="9660019" y="4460551"/>
              <a:ext cx="687240" cy="319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3DC5156-6B71-3DA8-4EDB-F1AFE521639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651379" y="4451551"/>
                <a:ext cx="70488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641B109-9C37-3F27-5EE5-1A6E674B4B50}"/>
              </a:ext>
            </a:extLst>
          </p:cNvPr>
          <p:cNvGrpSpPr/>
          <p:nvPr/>
        </p:nvGrpSpPr>
        <p:grpSpPr>
          <a:xfrm>
            <a:off x="5856259" y="1785031"/>
            <a:ext cx="488160" cy="223200"/>
            <a:chOff x="5856259" y="1785031"/>
            <a:chExt cx="48816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BD78B6-B78C-E55B-E126-7E789192EE64}"/>
                    </a:ext>
                  </a:extLst>
                </p14:cNvPr>
                <p14:cNvContentPartPr/>
                <p14:nvPr/>
              </p14:nvContentPartPr>
              <p14:xfrm>
                <a:off x="6034459" y="1785031"/>
                <a:ext cx="96480" cy="8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BD78B6-B78C-E55B-E126-7E789192EE6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25819" y="1776031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102A03B-A297-A2D5-7742-EFE584218C12}"/>
                    </a:ext>
                  </a:extLst>
                </p14:cNvPr>
                <p14:cNvContentPartPr/>
                <p14:nvPr/>
              </p14:nvContentPartPr>
              <p14:xfrm>
                <a:off x="5856259" y="1892311"/>
                <a:ext cx="488160" cy="115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102A03B-A297-A2D5-7742-EFE584218C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47619" y="1883671"/>
                  <a:ext cx="5058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415001C-861B-DC49-744F-D54E12051CC6}"/>
              </a:ext>
            </a:extLst>
          </p:cNvPr>
          <p:cNvGrpSpPr/>
          <p:nvPr/>
        </p:nvGrpSpPr>
        <p:grpSpPr>
          <a:xfrm>
            <a:off x="9370219" y="4532551"/>
            <a:ext cx="2548800" cy="815760"/>
            <a:chOff x="9370219" y="4532551"/>
            <a:chExt cx="2548800" cy="8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325986-099A-9923-E945-82ECB7752C38}"/>
                    </a:ext>
                  </a:extLst>
                </p14:cNvPr>
                <p14:cNvContentPartPr/>
                <p14:nvPr/>
              </p14:nvContentPartPr>
              <p14:xfrm>
                <a:off x="9457699" y="4582231"/>
                <a:ext cx="15480" cy="17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325986-099A-9923-E945-82ECB7752C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48699" y="4573591"/>
                  <a:ext cx="3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853EA6-260E-9015-7653-4352CB1E9F3A}"/>
                    </a:ext>
                  </a:extLst>
                </p14:cNvPr>
                <p14:cNvContentPartPr/>
                <p14:nvPr/>
              </p14:nvContentPartPr>
              <p14:xfrm>
                <a:off x="9370219" y="4546231"/>
                <a:ext cx="201600" cy="54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853EA6-260E-9015-7653-4352CB1E9F3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61579" y="4537591"/>
                  <a:ext cx="219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7F1888-827B-15E7-8CC0-58C3683ACB61}"/>
                    </a:ext>
                  </a:extLst>
                </p14:cNvPr>
                <p14:cNvContentPartPr/>
                <p14:nvPr/>
              </p14:nvContentPartPr>
              <p14:xfrm>
                <a:off x="9907699" y="4594111"/>
                <a:ext cx="73800" cy="140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7F1888-827B-15E7-8CC0-58C3683ACB6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98699" y="4585471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E29489E-0C1D-8BE1-3620-607ACB3FAE7F}"/>
                    </a:ext>
                  </a:extLst>
                </p14:cNvPr>
                <p14:cNvContentPartPr/>
                <p14:nvPr/>
              </p14:nvContentPartPr>
              <p14:xfrm>
                <a:off x="9982219" y="4565671"/>
                <a:ext cx="239040" cy="200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E29489E-0C1D-8BE1-3620-607ACB3FAE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73219" y="4557031"/>
                  <a:ext cx="256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18657D-C94C-B6BB-3B9C-C19C98973BB9}"/>
                    </a:ext>
                  </a:extLst>
                </p14:cNvPr>
                <p14:cNvContentPartPr/>
                <p14:nvPr/>
              </p14:nvContentPartPr>
              <p14:xfrm>
                <a:off x="10228819" y="4576111"/>
                <a:ext cx="154080" cy="13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18657D-C94C-B6BB-3B9C-C19C98973B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219819" y="4567471"/>
                  <a:ext cx="171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D1C7344-8F22-1A39-0549-205EC25EE180}"/>
                    </a:ext>
                  </a:extLst>
                </p14:cNvPr>
                <p14:cNvContentPartPr/>
                <p14:nvPr/>
              </p14:nvContentPartPr>
              <p14:xfrm>
                <a:off x="10563619" y="4609231"/>
                <a:ext cx="117720" cy="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D1C7344-8F22-1A39-0549-205EC25EE18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54979" y="4600231"/>
                  <a:ext cx="135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CD532E-19B5-EAD9-F26F-D9B3417F247D}"/>
                    </a:ext>
                  </a:extLst>
                </p14:cNvPr>
                <p14:cNvContentPartPr/>
                <p14:nvPr/>
              </p14:nvContentPartPr>
              <p14:xfrm>
                <a:off x="10555699" y="4666471"/>
                <a:ext cx="144720" cy="2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CD532E-19B5-EAD9-F26F-D9B3417F247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46699" y="4657471"/>
                  <a:ext cx="162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4E25CF-8B3F-87A7-BDE0-5347B1BD813A}"/>
                    </a:ext>
                  </a:extLst>
                </p14:cNvPr>
                <p14:cNvContentPartPr/>
                <p14:nvPr/>
              </p14:nvContentPartPr>
              <p14:xfrm>
                <a:off x="10544899" y="4532551"/>
                <a:ext cx="148680" cy="45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4E25CF-8B3F-87A7-BDE0-5347B1BD813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36259" y="4523911"/>
                  <a:ext cx="16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5DA9666-F698-00B3-8A8A-F7101659449C}"/>
                    </a:ext>
                  </a:extLst>
                </p14:cNvPr>
                <p14:cNvContentPartPr/>
                <p14:nvPr/>
              </p14:nvContentPartPr>
              <p14:xfrm>
                <a:off x="10765579" y="4539031"/>
                <a:ext cx="33840" cy="158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5DA9666-F698-00B3-8A8A-F7101659449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56939" y="4530031"/>
                  <a:ext cx="51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F6A4545-19F2-9C99-6631-4BBDF69DCE79}"/>
                    </a:ext>
                  </a:extLst>
                </p14:cNvPr>
                <p14:cNvContentPartPr/>
                <p14:nvPr/>
              </p14:nvContentPartPr>
              <p14:xfrm>
                <a:off x="10859539" y="4646311"/>
                <a:ext cx="28800" cy="39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F6A4545-19F2-9C99-6631-4BBDF69DCE7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50539" y="4637671"/>
                  <a:ext cx="46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34263D0-7284-20F2-6A03-7AAEEFCB3B8B}"/>
                    </a:ext>
                  </a:extLst>
                </p14:cNvPr>
                <p14:cNvContentPartPr/>
                <p14:nvPr/>
              </p14:nvContentPartPr>
              <p14:xfrm>
                <a:off x="10936939" y="4545151"/>
                <a:ext cx="105840" cy="12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34263D0-7284-20F2-6A03-7AAEEFCB3B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28299" y="4536151"/>
                  <a:ext cx="12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044A411-ED5D-D5A5-A474-912740E4CCCD}"/>
                    </a:ext>
                  </a:extLst>
                </p14:cNvPr>
                <p14:cNvContentPartPr/>
                <p14:nvPr/>
              </p14:nvContentPartPr>
              <p14:xfrm>
                <a:off x="11163739" y="4576831"/>
                <a:ext cx="30960" cy="102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044A411-ED5D-D5A5-A474-912740E4CCC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55099" y="4567831"/>
                  <a:ext cx="48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4BF42D-A26C-FC2C-7863-818986BF43A6}"/>
                    </a:ext>
                  </a:extLst>
                </p14:cNvPr>
                <p14:cNvContentPartPr/>
                <p14:nvPr/>
              </p14:nvContentPartPr>
              <p14:xfrm>
                <a:off x="11084899" y="4559911"/>
                <a:ext cx="191880" cy="36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4BF42D-A26C-FC2C-7863-818986BF43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75899" y="4551271"/>
                  <a:ext cx="20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568576-4216-147C-ED17-2A38CEED9187}"/>
                    </a:ext>
                  </a:extLst>
                </p14:cNvPr>
                <p14:cNvContentPartPr/>
                <p14:nvPr/>
              </p14:nvContentPartPr>
              <p14:xfrm>
                <a:off x="9696379" y="4796071"/>
                <a:ext cx="731520" cy="137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568576-4216-147C-ED17-2A38CEED918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87739" y="4787431"/>
                  <a:ext cx="74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4FC30B-2810-BA4E-6300-553EBD52FEF5}"/>
                    </a:ext>
                  </a:extLst>
                </p14:cNvPr>
                <p14:cNvContentPartPr/>
                <p14:nvPr/>
              </p14:nvContentPartPr>
              <p14:xfrm>
                <a:off x="10013899" y="4876711"/>
                <a:ext cx="152280" cy="239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4FC30B-2810-BA4E-6300-553EBD52FEF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05259" y="4868071"/>
                  <a:ext cx="169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9765682-49CF-EDEE-A96B-D49F189D9475}"/>
                    </a:ext>
                  </a:extLst>
                </p14:cNvPr>
                <p14:cNvContentPartPr/>
                <p14:nvPr/>
              </p14:nvContentPartPr>
              <p14:xfrm>
                <a:off x="9982219" y="4893991"/>
                <a:ext cx="75600" cy="126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9765682-49CF-EDEE-A96B-D49F189D947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973219" y="4885351"/>
                  <a:ext cx="93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BE92816-FBC1-7FDB-846C-110B9D7F538F}"/>
                    </a:ext>
                  </a:extLst>
                </p14:cNvPr>
                <p14:cNvContentPartPr/>
                <p14:nvPr/>
              </p14:nvContentPartPr>
              <p14:xfrm>
                <a:off x="10220899" y="5039791"/>
                <a:ext cx="12240" cy="159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BE92816-FBC1-7FDB-846C-110B9D7F538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11899" y="5031151"/>
                  <a:ext cx="29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A768E2-3CD1-EE92-B4DE-B98DBC54ADA5}"/>
                    </a:ext>
                  </a:extLst>
                </p14:cNvPr>
                <p14:cNvContentPartPr/>
                <p14:nvPr/>
              </p14:nvContentPartPr>
              <p14:xfrm>
                <a:off x="10220899" y="5028991"/>
                <a:ext cx="133200" cy="28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A768E2-3CD1-EE92-B4DE-B98DBC54ADA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11899" y="5020351"/>
                  <a:ext cx="15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AAD1A15-D23C-674E-86FA-8297637FDE27}"/>
                    </a:ext>
                  </a:extLst>
                </p14:cNvPr>
                <p14:cNvContentPartPr/>
                <p14:nvPr/>
              </p14:nvContentPartPr>
              <p14:xfrm>
                <a:off x="10227739" y="5096311"/>
                <a:ext cx="119520" cy="20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AAD1A15-D23C-674E-86FA-8297637FDE2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18739" y="5087311"/>
                  <a:ext cx="13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5246183-9B7E-E93E-9A8D-BF42F2CA16F3}"/>
                    </a:ext>
                  </a:extLst>
                </p14:cNvPr>
                <p14:cNvContentPartPr/>
                <p14:nvPr/>
              </p14:nvContentPartPr>
              <p14:xfrm>
                <a:off x="10378579" y="5104231"/>
                <a:ext cx="550080" cy="14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5246183-9B7E-E93E-9A8D-BF42F2CA16F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69579" y="5095231"/>
                  <a:ext cx="56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E15510-4052-09C6-42FD-7EE54D32BA25}"/>
                    </a:ext>
                  </a:extLst>
                </p14:cNvPr>
                <p14:cNvContentPartPr/>
                <p14:nvPr/>
              </p14:nvContentPartPr>
              <p14:xfrm>
                <a:off x="10856299" y="4981111"/>
                <a:ext cx="20160" cy="49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E15510-4052-09C6-42FD-7EE54D32BA2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47659" y="4972471"/>
                  <a:ext cx="3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86FCB97-1277-FC39-08CE-3E5C504AFF6F}"/>
                    </a:ext>
                  </a:extLst>
                </p14:cNvPr>
                <p14:cNvContentPartPr/>
                <p14:nvPr/>
              </p14:nvContentPartPr>
              <p14:xfrm>
                <a:off x="11039179" y="5054551"/>
                <a:ext cx="879840" cy="293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86FCB97-1277-FC39-08CE-3E5C504AFF6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030539" y="5045551"/>
                  <a:ext cx="897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116DD5-0F26-3E72-6C55-976785861F11}"/>
                    </a:ext>
                  </a:extLst>
                </p14:cNvPr>
                <p14:cNvContentPartPr/>
                <p14:nvPr/>
              </p14:nvContentPartPr>
              <p14:xfrm>
                <a:off x="11156899" y="4978231"/>
                <a:ext cx="40680" cy="73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116DD5-0F26-3E72-6C55-976785861F1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48259" y="4969231"/>
                  <a:ext cx="583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D47DBBF-9A7F-C60C-D851-403322857EDF}"/>
              </a:ext>
            </a:extLst>
          </p:cNvPr>
          <p:cNvGrpSpPr/>
          <p:nvPr/>
        </p:nvGrpSpPr>
        <p:grpSpPr>
          <a:xfrm>
            <a:off x="10207579" y="5319871"/>
            <a:ext cx="1548720" cy="321480"/>
            <a:chOff x="10207579" y="5319871"/>
            <a:chExt cx="15487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B88BB13-C200-218C-AE03-B43B8EAE5EA6}"/>
                    </a:ext>
                  </a:extLst>
                </p14:cNvPr>
                <p14:cNvContentPartPr/>
                <p14:nvPr/>
              </p14:nvContentPartPr>
              <p14:xfrm>
                <a:off x="10207579" y="5344711"/>
                <a:ext cx="506160" cy="243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B88BB13-C200-218C-AE03-B43B8EAE5EA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98939" y="5336071"/>
                  <a:ext cx="523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D5DE257-1D6D-7777-1701-24B728B758BD}"/>
                    </a:ext>
                  </a:extLst>
                </p14:cNvPr>
                <p14:cNvContentPartPr/>
                <p14:nvPr/>
              </p14:nvContentPartPr>
              <p14:xfrm>
                <a:off x="10594219" y="5372791"/>
                <a:ext cx="5400" cy="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D5DE257-1D6D-7777-1701-24B728B758B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85219" y="5363791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FCD9A1-9D44-4544-9554-7D81D503E325}"/>
                    </a:ext>
                  </a:extLst>
                </p14:cNvPr>
                <p14:cNvContentPartPr/>
                <p14:nvPr/>
              </p14:nvContentPartPr>
              <p14:xfrm>
                <a:off x="10232419" y="5374591"/>
                <a:ext cx="269280" cy="35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FCD9A1-9D44-4544-9554-7D81D503E3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223779" y="5365591"/>
                  <a:ext cx="286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0F9C0A-4825-3391-31F7-B72B95C81C23}"/>
                    </a:ext>
                  </a:extLst>
                </p14:cNvPr>
                <p14:cNvContentPartPr/>
                <p14:nvPr/>
              </p14:nvContentPartPr>
              <p14:xfrm>
                <a:off x="10882939" y="5319871"/>
                <a:ext cx="873360" cy="321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0F9C0A-4825-3391-31F7-B72B95C81C2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74299" y="5310871"/>
                  <a:ext cx="891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E6FEBBD-7C72-336A-F228-D49A929CB177}"/>
                    </a:ext>
                  </a:extLst>
                </p14:cNvPr>
                <p14:cNvContentPartPr/>
                <p14:nvPr/>
              </p14:nvContentPartPr>
              <p14:xfrm>
                <a:off x="11318179" y="5359471"/>
                <a:ext cx="207720" cy="4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E6FEBBD-7C72-336A-F228-D49A929CB17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09179" y="5350831"/>
                  <a:ext cx="22536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EDE2CF7-7616-5AAB-F4DE-BA29CF02D38D}"/>
                  </a:ext>
                </a:extLst>
              </p14:cNvPr>
              <p14:cNvContentPartPr/>
              <p14:nvPr/>
            </p14:nvContentPartPr>
            <p14:xfrm>
              <a:off x="6608659" y="549511"/>
              <a:ext cx="150840" cy="3542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EDE2CF7-7616-5AAB-F4DE-BA29CF02D38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599659" y="540511"/>
                <a:ext cx="16848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F41E031-4CE8-0BF6-B328-CCD7B24A9B6C}"/>
              </a:ext>
            </a:extLst>
          </p:cNvPr>
          <p:cNvGrpSpPr/>
          <p:nvPr/>
        </p:nvGrpSpPr>
        <p:grpSpPr>
          <a:xfrm>
            <a:off x="6076219" y="846151"/>
            <a:ext cx="843120" cy="386280"/>
            <a:chOff x="6076219" y="846151"/>
            <a:chExt cx="8431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1B14261-EB8D-49BF-03F1-7B8637D1340D}"/>
                    </a:ext>
                  </a:extLst>
                </p14:cNvPr>
                <p14:cNvContentPartPr/>
                <p14:nvPr/>
              </p14:nvContentPartPr>
              <p14:xfrm>
                <a:off x="6076219" y="1000231"/>
                <a:ext cx="843120" cy="232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1B14261-EB8D-49BF-03F1-7B8637D1340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67219" y="991591"/>
                  <a:ext cx="860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137BB8-41AD-5B59-6C0F-9C018FF20F0F}"/>
                    </a:ext>
                  </a:extLst>
                </p14:cNvPr>
                <p14:cNvContentPartPr/>
                <p14:nvPr/>
              </p14:nvContentPartPr>
              <p14:xfrm>
                <a:off x="6153979" y="846151"/>
                <a:ext cx="21960" cy="5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137BB8-41AD-5B59-6C0F-9C018FF20F0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5339" y="837511"/>
                  <a:ext cx="396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725D9CA-74A4-7BFD-3388-DD92EDD269FF}"/>
              </a:ext>
            </a:extLst>
          </p:cNvPr>
          <p:cNvGrpSpPr/>
          <p:nvPr/>
        </p:nvGrpSpPr>
        <p:grpSpPr>
          <a:xfrm>
            <a:off x="7017259" y="957031"/>
            <a:ext cx="717480" cy="380880"/>
            <a:chOff x="7017259" y="957031"/>
            <a:chExt cx="7174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D22CFE-4DCA-9745-0DC8-977D20862CCF}"/>
                    </a:ext>
                  </a:extLst>
                </p14:cNvPr>
                <p14:cNvContentPartPr/>
                <p14:nvPr/>
              </p14:nvContentPartPr>
              <p14:xfrm>
                <a:off x="7017259" y="957031"/>
                <a:ext cx="717480" cy="38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D22CFE-4DCA-9745-0DC8-977D20862C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08259" y="948031"/>
                  <a:ext cx="7351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8148FDF-031C-D72C-6ADC-F9036AF17E66}"/>
                    </a:ext>
                  </a:extLst>
                </p14:cNvPr>
                <p14:cNvContentPartPr/>
                <p14:nvPr/>
              </p14:nvContentPartPr>
              <p14:xfrm>
                <a:off x="7369339" y="1064311"/>
                <a:ext cx="232560" cy="46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8148FDF-031C-D72C-6ADC-F9036AF17E6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60339" y="1055671"/>
                  <a:ext cx="2502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9152860-8288-FD74-3DBA-D8224F738F1F}"/>
              </a:ext>
            </a:extLst>
          </p:cNvPr>
          <p:cNvGrpSpPr/>
          <p:nvPr/>
        </p:nvGrpSpPr>
        <p:grpSpPr>
          <a:xfrm>
            <a:off x="7882339" y="1065031"/>
            <a:ext cx="1305000" cy="393120"/>
            <a:chOff x="7882339" y="1065031"/>
            <a:chExt cx="13050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0A92A3B-B851-95A9-2D85-16FE53345C21}"/>
                    </a:ext>
                  </a:extLst>
                </p14:cNvPr>
                <p14:cNvContentPartPr/>
                <p14:nvPr/>
              </p14:nvContentPartPr>
              <p14:xfrm>
                <a:off x="7963339" y="1065031"/>
                <a:ext cx="15840" cy="255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0A92A3B-B851-95A9-2D85-16FE53345C2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54339" y="1056031"/>
                  <a:ext cx="33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D0BF8DF-ABA4-2CC7-0C39-68E5A8B75850}"/>
                    </a:ext>
                  </a:extLst>
                </p14:cNvPr>
                <p14:cNvContentPartPr/>
                <p14:nvPr/>
              </p14:nvContentPartPr>
              <p14:xfrm>
                <a:off x="7882339" y="1068991"/>
                <a:ext cx="171360" cy="166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D0BF8DF-ABA4-2CC7-0C39-68E5A8B7585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873699" y="1060351"/>
                  <a:ext cx="189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A031008-017A-1B29-9BCF-D9051AAA91C8}"/>
                    </a:ext>
                  </a:extLst>
                </p14:cNvPr>
                <p14:cNvContentPartPr/>
                <p14:nvPr/>
              </p14:nvContentPartPr>
              <p14:xfrm>
                <a:off x="8001859" y="1066471"/>
                <a:ext cx="326520" cy="267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A031008-017A-1B29-9BCF-D9051AAA91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92859" y="1057471"/>
                  <a:ext cx="344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BED5EF9-FF1B-DDA6-210E-D1193B550397}"/>
                    </a:ext>
                  </a:extLst>
                </p14:cNvPr>
                <p14:cNvContentPartPr/>
                <p14:nvPr/>
              </p14:nvContentPartPr>
              <p14:xfrm>
                <a:off x="8403619" y="1118311"/>
                <a:ext cx="100440" cy="203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BED5EF9-FF1B-DDA6-210E-D1193B55039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94979" y="1109671"/>
                  <a:ext cx="11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9ADF3A8-9ACD-CE46-8B87-9FE7981EC8BB}"/>
                    </a:ext>
                  </a:extLst>
                </p14:cNvPr>
                <p14:cNvContentPartPr/>
                <p14:nvPr/>
              </p14:nvContentPartPr>
              <p14:xfrm>
                <a:off x="8519539" y="1314151"/>
                <a:ext cx="133560" cy="144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9ADF3A8-9ACD-CE46-8B87-9FE7981EC8B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10539" y="1305151"/>
                  <a:ext cx="151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98F1DB-C307-AA77-F96A-340434A17955}"/>
                    </a:ext>
                  </a:extLst>
                </p14:cNvPr>
                <p14:cNvContentPartPr/>
                <p14:nvPr/>
              </p14:nvContentPartPr>
              <p14:xfrm>
                <a:off x="8724739" y="1193911"/>
                <a:ext cx="462600" cy="150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98F1DB-C307-AA77-F96A-340434A1795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16099" y="1184911"/>
                  <a:ext cx="4802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1F9F003-0878-4878-75A7-C1B49FA341AF}"/>
                  </a:ext>
                </a:extLst>
              </p14:cNvPr>
              <p14:cNvContentPartPr/>
              <p14:nvPr/>
            </p14:nvContentPartPr>
            <p14:xfrm>
              <a:off x="9258979" y="1054591"/>
              <a:ext cx="878400" cy="3772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1F9F003-0878-4878-75A7-C1B49FA341A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249979" y="1045591"/>
                <a:ext cx="8960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BC307F8-E090-2265-C33B-7AB713B8EB7F}"/>
              </a:ext>
            </a:extLst>
          </p:cNvPr>
          <p:cNvGrpSpPr/>
          <p:nvPr/>
        </p:nvGrpSpPr>
        <p:grpSpPr>
          <a:xfrm>
            <a:off x="10166899" y="1076551"/>
            <a:ext cx="691560" cy="262440"/>
            <a:chOff x="10166899" y="1076551"/>
            <a:chExt cx="6915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F40273-228A-3167-F528-08873AF39C55}"/>
                    </a:ext>
                  </a:extLst>
                </p14:cNvPr>
                <p14:cNvContentPartPr/>
                <p14:nvPr/>
              </p14:nvContentPartPr>
              <p14:xfrm>
                <a:off x="10197139" y="1099951"/>
                <a:ext cx="24480" cy="224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F40273-228A-3167-F528-08873AF39C5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188499" y="1090951"/>
                  <a:ext cx="42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7AE2E6-BE72-1589-76E9-665DA0198A1E}"/>
                    </a:ext>
                  </a:extLst>
                </p14:cNvPr>
                <p14:cNvContentPartPr/>
                <p14:nvPr/>
              </p14:nvContentPartPr>
              <p14:xfrm>
                <a:off x="10254379" y="1098151"/>
                <a:ext cx="31680" cy="205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7AE2E6-BE72-1589-76E9-665DA0198A1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245379" y="1089151"/>
                  <a:ext cx="49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485B4B-BFF0-883B-949F-541D8723D4B7}"/>
                    </a:ext>
                  </a:extLst>
                </p14:cNvPr>
                <p14:cNvContentPartPr/>
                <p14:nvPr/>
              </p14:nvContentPartPr>
              <p14:xfrm>
                <a:off x="10166899" y="1088431"/>
                <a:ext cx="182520" cy="18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485B4B-BFF0-883B-949F-541D8723D4B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57899" y="1079431"/>
                  <a:ext cx="20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DB0B51B-1E25-14EB-A685-C36230FB0FB3}"/>
                    </a:ext>
                  </a:extLst>
                </p14:cNvPr>
                <p14:cNvContentPartPr/>
                <p14:nvPr/>
              </p14:nvContentPartPr>
              <p14:xfrm>
                <a:off x="10177339" y="1315951"/>
                <a:ext cx="177840" cy="23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DB0B51B-1E25-14EB-A685-C36230FB0FB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68699" y="1307311"/>
                  <a:ext cx="195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3F432C6-20D6-61A9-6729-ADFBB3F4A785}"/>
                    </a:ext>
                  </a:extLst>
                </p14:cNvPr>
                <p14:cNvContentPartPr/>
                <p14:nvPr/>
              </p14:nvContentPartPr>
              <p14:xfrm>
                <a:off x="10390459" y="1106791"/>
                <a:ext cx="125640" cy="194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3F432C6-20D6-61A9-6729-ADFBB3F4A78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381819" y="1097791"/>
                  <a:ext cx="143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9CA949-F38F-D70D-E4ED-B609D8F5959F}"/>
                    </a:ext>
                  </a:extLst>
                </p14:cNvPr>
                <p14:cNvContentPartPr/>
                <p14:nvPr/>
              </p14:nvContentPartPr>
              <p14:xfrm>
                <a:off x="10553899" y="1278871"/>
                <a:ext cx="33840" cy="33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9CA949-F38F-D70D-E4ED-B609D8F5959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545259" y="1269871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9479545-43D2-0881-3832-478ECE8F3E88}"/>
                    </a:ext>
                  </a:extLst>
                </p14:cNvPr>
                <p14:cNvContentPartPr/>
                <p14:nvPr/>
              </p14:nvContentPartPr>
              <p14:xfrm>
                <a:off x="10673779" y="1076551"/>
                <a:ext cx="184680" cy="241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9479545-43D2-0881-3832-478ECE8F3E8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664779" y="1067551"/>
                  <a:ext cx="202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48D6061-9B03-7B85-9C5C-E80134976787}"/>
              </a:ext>
            </a:extLst>
          </p:cNvPr>
          <p:cNvGrpSpPr/>
          <p:nvPr/>
        </p:nvGrpSpPr>
        <p:grpSpPr>
          <a:xfrm>
            <a:off x="11586739" y="2319631"/>
            <a:ext cx="603000" cy="241200"/>
            <a:chOff x="11586739" y="2319631"/>
            <a:chExt cx="6030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2C5DD6B-2FE4-3B62-5959-58766C1617D3}"/>
                    </a:ext>
                  </a:extLst>
                </p14:cNvPr>
                <p14:cNvContentPartPr/>
                <p14:nvPr/>
              </p14:nvContentPartPr>
              <p14:xfrm>
                <a:off x="11601139" y="2319631"/>
                <a:ext cx="20160" cy="207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2C5DD6B-2FE4-3B62-5959-58766C1617D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92499" y="2310991"/>
                  <a:ext cx="37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03BB43-8E1E-A7BE-D970-F410469DCFC5}"/>
                    </a:ext>
                  </a:extLst>
                </p14:cNvPr>
                <p14:cNvContentPartPr/>
                <p14:nvPr/>
              </p14:nvContentPartPr>
              <p14:xfrm>
                <a:off x="11671339" y="2326831"/>
                <a:ext cx="29160" cy="218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03BB43-8E1E-A7BE-D970-F410469DCF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62699" y="2318191"/>
                  <a:ext cx="46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10C9C40-B602-4C2C-964D-94F288F97A42}"/>
                    </a:ext>
                  </a:extLst>
                </p14:cNvPr>
                <p14:cNvContentPartPr/>
                <p14:nvPr/>
              </p14:nvContentPartPr>
              <p14:xfrm>
                <a:off x="11586739" y="2432311"/>
                <a:ext cx="141120" cy="2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10C9C40-B602-4C2C-964D-94F288F97A4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77739" y="2423671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5ED0AC-EEC9-D0DF-BF9F-A0DB003BE026}"/>
                    </a:ext>
                  </a:extLst>
                </p14:cNvPr>
                <p14:cNvContentPartPr/>
                <p14:nvPr/>
              </p14:nvContentPartPr>
              <p14:xfrm>
                <a:off x="11750179" y="2335471"/>
                <a:ext cx="166680" cy="220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5ED0AC-EEC9-D0DF-BF9F-A0DB003BE0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741539" y="2326831"/>
                  <a:ext cx="184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D06EBC5-2F5C-BFF5-72D1-12233ECD91D8}"/>
                    </a:ext>
                  </a:extLst>
                </p14:cNvPr>
                <p14:cNvContentPartPr/>
                <p14:nvPr/>
              </p14:nvContentPartPr>
              <p14:xfrm>
                <a:off x="11942779" y="2361031"/>
                <a:ext cx="18720" cy="199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D06EBC5-2F5C-BFF5-72D1-12233ECD91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934139" y="2352391"/>
                  <a:ext cx="36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FB22564-01D4-BAC9-24A2-DE4203B7824D}"/>
                    </a:ext>
                  </a:extLst>
                </p14:cNvPr>
                <p14:cNvContentPartPr/>
                <p14:nvPr/>
              </p14:nvContentPartPr>
              <p14:xfrm>
                <a:off x="12002539" y="2352391"/>
                <a:ext cx="20880" cy="208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FB22564-01D4-BAC9-24A2-DE4203B7824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993539" y="2343391"/>
                  <a:ext cx="38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EDB1451-2FBA-FFEC-47CA-ABBFF639F4D0}"/>
                    </a:ext>
                  </a:extLst>
                </p14:cNvPr>
                <p14:cNvContentPartPr/>
                <p14:nvPr/>
              </p14:nvContentPartPr>
              <p14:xfrm>
                <a:off x="11974099" y="2499271"/>
                <a:ext cx="22680" cy="12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EDB1451-2FBA-FFEC-47CA-ABBFF639F4D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965099" y="2490631"/>
                  <a:ext cx="4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E4AAD28-47A5-AC77-67F7-3978965B497D}"/>
                    </a:ext>
                  </a:extLst>
                </p14:cNvPr>
                <p14:cNvContentPartPr/>
                <p14:nvPr/>
              </p14:nvContentPartPr>
              <p14:xfrm>
                <a:off x="12031699" y="2378311"/>
                <a:ext cx="158040" cy="172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E4AAD28-47A5-AC77-67F7-3978965B497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022699" y="2369671"/>
                  <a:ext cx="1756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FC3A2E7-6527-11FE-10B5-26348323DE5A}"/>
              </a:ext>
            </a:extLst>
          </p:cNvPr>
          <p:cNvGrpSpPr/>
          <p:nvPr/>
        </p:nvGrpSpPr>
        <p:grpSpPr>
          <a:xfrm>
            <a:off x="2282539" y="642031"/>
            <a:ext cx="1178280" cy="302040"/>
            <a:chOff x="2282539" y="642031"/>
            <a:chExt cx="11782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3694B3-2BBB-2557-9A80-6FFECF369034}"/>
                    </a:ext>
                  </a:extLst>
                </p14:cNvPr>
                <p14:cNvContentPartPr/>
                <p14:nvPr/>
              </p14:nvContentPartPr>
              <p14:xfrm>
                <a:off x="2618419" y="642031"/>
                <a:ext cx="24120" cy="298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3694B3-2BBB-2557-9A80-6FFECF36903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09779" y="633031"/>
                  <a:ext cx="41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DD852EB-85D3-16B9-9579-06F7E0666A5D}"/>
                    </a:ext>
                  </a:extLst>
                </p14:cNvPr>
                <p14:cNvContentPartPr/>
                <p14:nvPr/>
              </p14:nvContentPartPr>
              <p14:xfrm>
                <a:off x="2747299" y="666511"/>
                <a:ext cx="18000" cy="218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DD852EB-85D3-16B9-9579-06F7E0666A5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38659" y="657511"/>
                  <a:ext cx="35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2EF1E2-66E5-A578-3624-4187EEE3BE4D}"/>
                    </a:ext>
                  </a:extLst>
                </p14:cNvPr>
                <p14:cNvContentPartPr/>
                <p14:nvPr/>
              </p14:nvContentPartPr>
              <p14:xfrm>
                <a:off x="2678899" y="793951"/>
                <a:ext cx="96480" cy="7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2EF1E2-66E5-A578-3624-4187EEE3BE4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70259" y="785311"/>
                  <a:ext cx="11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3ACFD30-7984-B89F-712D-AB9635961110}"/>
                    </a:ext>
                  </a:extLst>
                </p14:cNvPr>
                <p14:cNvContentPartPr/>
                <p14:nvPr/>
              </p14:nvContentPartPr>
              <p14:xfrm>
                <a:off x="2282539" y="791071"/>
                <a:ext cx="178560" cy="49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3ACFD30-7984-B89F-712D-AB96359611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273539" y="782431"/>
                  <a:ext cx="196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284027E-46E7-A419-B747-61A2617475A3}"/>
                    </a:ext>
                  </a:extLst>
                </p14:cNvPr>
                <p14:cNvContentPartPr/>
                <p14:nvPr/>
              </p14:nvContentPartPr>
              <p14:xfrm>
                <a:off x="2313859" y="859111"/>
                <a:ext cx="175680" cy="41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284027E-46E7-A419-B747-61A2617475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05219" y="850471"/>
                  <a:ext cx="193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0AD8810-ACA3-1C7E-28F3-F81F0F50DEF4}"/>
                    </a:ext>
                  </a:extLst>
                </p14:cNvPr>
                <p14:cNvContentPartPr/>
                <p14:nvPr/>
              </p14:nvContentPartPr>
              <p14:xfrm>
                <a:off x="2811739" y="719071"/>
                <a:ext cx="200160" cy="172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0AD8810-ACA3-1C7E-28F3-F81F0F50DEF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802739" y="710071"/>
                  <a:ext cx="217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A272FD1-CC4F-638F-E2C7-DD52A5279111}"/>
                    </a:ext>
                  </a:extLst>
                </p14:cNvPr>
                <p14:cNvContentPartPr/>
                <p14:nvPr/>
              </p14:nvContentPartPr>
              <p14:xfrm>
                <a:off x="3048979" y="687751"/>
                <a:ext cx="32400" cy="193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A272FD1-CC4F-638F-E2C7-DD52A5279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040339" y="679111"/>
                  <a:ext cx="50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F4024C3-0689-9EB0-CC97-45ACC41995EE}"/>
                    </a:ext>
                  </a:extLst>
                </p14:cNvPr>
                <p14:cNvContentPartPr/>
                <p14:nvPr/>
              </p14:nvContentPartPr>
              <p14:xfrm>
                <a:off x="3129979" y="718351"/>
                <a:ext cx="41400" cy="225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F4024C3-0689-9EB0-CC97-45ACC41995E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20979" y="709711"/>
                  <a:ext cx="59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E253D00-B434-5739-5476-D403CA3E18A7}"/>
                    </a:ext>
                  </a:extLst>
                </p14:cNvPr>
                <p14:cNvContentPartPr/>
                <p14:nvPr/>
              </p14:nvContentPartPr>
              <p14:xfrm>
                <a:off x="3044299" y="810871"/>
                <a:ext cx="127800" cy="19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E253D00-B434-5739-5476-D403CA3E18A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035299" y="802231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D0F0360-89AF-BF0B-F6FE-B6ADD25F8FF6}"/>
                    </a:ext>
                  </a:extLst>
                </p14:cNvPr>
                <p14:cNvContentPartPr/>
                <p14:nvPr/>
              </p14:nvContentPartPr>
              <p14:xfrm>
                <a:off x="3262819" y="651031"/>
                <a:ext cx="198000" cy="239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D0F0360-89AF-BF0B-F6FE-B6ADD25F8FF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53819" y="642031"/>
                  <a:ext cx="2156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C6069CE-C53A-76EE-D492-16C95B097122}"/>
              </a:ext>
            </a:extLst>
          </p:cNvPr>
          <p:cNvGrpSpPr/>
          <p:nvPr/>
        </p:nvGrpSpPr>
        <p:grpSpPr>
          <a:xfrm>
            <a:off x="7419379" y="3794191"/>
            <a:ext cx="924480" cy="266040"/>
            <a:chOff x="7419379" y="3794191"/>
            <a:chExt cx="92448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4E36299-79A7-7F05-9739-016AB6376B14}"/>
                    </a:ext>
                  </a:extLst>
                </p14:cNvPr>
                <p14:cNvContentPartPr/>
                <p14:nvPr/>
              </p14:nvContentPartPr>
              <p14:xfrm>
                <a:off x="7425499" y="3844231"/>
                <a:ext cx="104400" cy="48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4E36299-79A7-7F05-9739-016AB6376B1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16859" y="3835591"/>
                  <a:ext cx="122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75D41D5-2A93-558A-4D39-8F31BDB58FCD}"/>
                    </a:ext>
                  </a:extLst>
                </p14:cNvPr>
                <p14:cNvContentPartPr/>
                <p14:nvPr/>
              </p14:nvContentPartPr>
              <p14:xfrm>
                <a:off x="7419379" y="3912631"/>
                <a:ext cx="103680" cy="63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75D41D5-2A93-558A-4D39-8F31BDB58FC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410739" y="3903631"/>
                  <a:ext cx="121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9E1CDDB-C32F-6132-E431-46F2D4612AA5}"/>
                    </a:ext>
                  </a:extLst>
                </p14:cNvPr>
                <p14:cNvContentPartPr/>
                <p14:nvPr/>
              </p14:nvContentPartPr>
              <p14:xfrm>
                <a:off x="7628539" y="3794191"/>
                <a:ext cx="20520" cy="231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9E1CDDB-C32F-6132-E431-46F2D4612AA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619899" y="3785191"/>
                  <a:ext cx="38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D52CC48-5B45-D2B6-1F7B-CB76D80315EA}"/>
                    </a:ext>
                  </a:extLst>
                </p14:cNvPr>
                <p14:cNvContentPartPr/>
                <p14:nvPr/>
              </p14:nvContentPartPr>
              <p14:xfrm>
                <a:off x="7689019" y="3797791"/>
                <a:ext cx="15120" cy="245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D52CC48-5B45-D2B6-1F7B-CB76D80315E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80379" y="3789151"/>
                  <a:ext cx="32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A5DF444-148A-FF74-1633-285670C1A08F}"/>
                    </a:ext>
                  </a:extLst>
                </p14:cNvPr>
                <p14:cNvContentPartPr/>
                <p14:nvPr/>
              </p14:nvContentPartPr>
              <p14:xfrm>
                <a:off x="7618459" y="3944311"/>
                <a:ext cx="64440" cy="51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A5DF444-148A-FF74-1633-285670C1A08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09459" y="3935671"/>
                  <a:ext cx="82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5862D93-1702-89D6-A044-097E0FBD0A40}"/>
                    </a:ext>
                  </a:extLst>
                </p14:cNvPr>
                <p14:cNvContentPartPr/>
                <p14:nvPr/>
              </p14:nvContentPartPr>
              <p14:xfrm>
                <a:off x="7772179" y="3816151"/>
                <a:ext cx="194400" cy="189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5862D93-1702-89D6-A044-097E0FBD0A4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63539" y="3807151"/>
                  <a:ext cx="212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6DBF584-6166-7547-7168-07994B9FC7B4}"/>
                    </a:ext>
                  </a:extLst>
                </p14:cNvPr>
                <p14:cNvContentPartPr/>
                <p14:nvPr/>
              </p14:nvContentPartPr>
              <p14:xfrm>
                <a:off x="8009779" y="3825151"/>
                <a:ext cx="9000" cy="200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6DBF584-6166-7547-7168-07994B9FC7B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000779" y="3816511"/>
                  <a:ext cx="26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B118A27-57E9-55D8-4254-954B23EB684F}"/>
                    </a:ext>
                  </a:extLst>
                </p14:cNvPr>
                <p14:cNvContentPartPr/>
                <p14:nvPr/>
              </p14:nvContentPartPr>
              <p14:xfrm>
                <a:off x="8086099" y="3815071"/>
                <a:ext cx="13680" cy="241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B118A27-57E9-55D8-4254-954B23EB684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77099" y="3806071"/>
                  <a:ext cx="31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5881980-AD18-ADB3-8244-105C252B2F2B}"/>
                    </a:ext>
                  </a:extLst>
                </p14:cNvPr>
                <p14:cNvContentPartPr/>
                <p14:nvPr/>
              </p14:nvContentPartPr>
              <p14:xfrm>
                <a:off x="7999699" y="3920191"/>
                <a:ext cx="126360" cy="42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5881980-AD18-ADB3-8244-105C252B2F2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991059" y="3911551"/>
                  <a:ext cx="144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32C9C64-6F00-1034-67F4-43548EEED59D}"/>
                    </a:ext>
                  </a:extLst>
                </p14:cNvPr>
                <p14:cNvContentPartPr/>
                <p14:nvPr/>
              </p14:nvContentPartPr>
              <p14:xfrm>
                <a:off x="8158099" y="3846751"/>
                <a:ext cx="185760" cy="213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32C9C64-6F00-1034-67F4-43548EEED59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149459" y="3838111"/>
                  <a:ext cx="2034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87FF09D-5CEE-B707-1B47-9CFC97919717}"/>
              </a:ext>
            </a:extLst>
          </p:cNvPr>
          <p:cNvGrpSpPr/>
          <p:nvPr/>
        </p:nvGrpSpPr>
        <p:grpSpPr>
          <a:xfrm>
            <a:off x="3791299" y="3788071"/>
            <a:ext cx="954000" cy="216720"/>
            <a:chOff x="3791299" y="3788071"/>
            <a:chExt cx="9540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1101895-1A4B-8BCB-1FF6-569730AD4679}"/>
                    </a:ext>
                  </a:extLst>
                </p14:cNvPr>
                <p14:cNvContentPartPr/>
                <p14:nvPr/>
              </p14:nvContentPartPr>
              <p14:xfrm>
                <a:off x="3988939" y="3788071"/>
                <a:ext cx="26640" cy="178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1101895-1A4B-8BCB-1FF6-569730AD46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80299" y="3779071"/>
                  <a:ext cx="4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047D3A5-C066-61C3-B5F3-65A688BCE787}"/>
                    </a:ext>
                  </a:extLst>
                </p14:cNvPr>
                <p14:cNvContentPartPr/>
                <p14:nvPr/>
              </p14:nvContentPartPr>
              <p14:xfrm>
                <a:off x="4069219" y="3790231"/>
                <a:ext cx="27720" cy="173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047D3A5-C066-61C3-B5F3-65A688BCE78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60219" y="3781591"/>
                  <a:ext cx="4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B578A3B-2715-A5C5-22D1-2CE1462B0180}"/>
                    </a:ext>
                  </a:extLst>
                </p14:cNvPr>
                <p14:cNvContentPartPr/>
                <p14:nvPr/>
              </p14:nvContentPartPr>
              <p14:xfrm>
                <a:off x="4011979" y="3854311"/>
                <a:ext cx="84960" cy="11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B578A3B-2715-A5C5-22D1-2CE1462B018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03339" y="3845311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05805AB-656B-B9F1-DCC6-2661FBE9662F}"/>
                    </a:ext>
                  </a:extLst>
                </p14:cNvPr>
                <p14:cNvContentPartPr/>
                <p14:nvPr/>
              </p14:nvContentPartPr>
              <p14:xfrm>
                <a:off x="4140139" y="3801031"/>
                <a:ext cx="185400" cy="159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05805AB-656B-B9F1-DCC6-2661FBE9662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31139" y="3792031"/>
                  <a:ext cx="203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9DA2124-9D1B-2EF2-296E-321A0A80371D}"/>
                    </a:ext>
                  </a:extLst>
                </p14:cNvPr>
                <p14:cNvContentPartPr/>
                <p14:nvPr/>
              </p14:nvContentPartPr>
              <p14:xfrm>
                <a:off x="4373419" y="3812551"/>
                <a:ext cx="40680" cy="184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9DA2124-9D1B-2EF2-296E-321A0A80371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364779" y="3803911"/>
                  <a:ext cx="58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DC70A37-39C4-C569-9DC7-5F0C5B74F3FF}"/>
                    </a:ext>
                  </a:extLst>
                </p14:cNvPr>
                <p14:cNvContentPartPr/>
                <p14:nvPr/>
              </p14:nvContentPartPr>
              <p14:xfrm>
                <a:off x="4490419" y="3802831"/>
                <a:ext cx="36360" cy="174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DC70A37-39C4-C569-9DC7-5F0C5B74F3F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81419" y="3794191"/>
                  <a:ext cx="5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16452FD-7577-281C-7D4A-E9102B3144A7}"/>
                    </a:ext>
                  </a:extLst>
                </p14:cNvPr>
                <p14:cNvContentPartPr/>
                <p14:nvPr/>
              </p14:nvContentPartPr>
              <p14:xfrm>
                <a:off x="4404379" y="3852871"/>
                <a:ext cx="137880" cy="39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16452FD-7577-281C-7D4A-E9102B3144A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95739" y="3844231"/>
                  <a:ext cx="15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FD069B8-0AB3-B082-A687-2757A0946FF9}"/>
                    </a:ext>
                  </a:extLst>
                </p14:cNvPr>
                <p14:cNvContentPartPr/>
                <p14:nvPr/>
              </p14:nvContentPartPr>
              <p14:xfrm>
                <a:off x="4577899" y="3830911"/>
                <a:ext cx="167400" cy="173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FD069B8-0AB3-B082-A687-2757A0946FF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569259" y="3822271"/>
                  <a:ext cx="185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794804F-7720-B964-D1BD-3ACD7F1D916B}"/>
                    </a:ext>
                  </a:extLst>
                </p14:cNvPr>
                <p14:cNvContentPartPr/>
                <p14:nvPr/>
              </p14:nvContentPartPr>
              <p14:xfrm>
                <a:off x="3791299" y="3833791"/>
                <a:ext cx="170640" cy="45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794804F-7720-B964-D1BD-3ACD7F1D916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782299" y="3825151"/>
                  <a:ext cx="18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8A21D89-17AC-F70A-86AA-AA22DA8AF34F}"/>
                    </a:ext>
                  </a:extLst>
                </p14:cNvPr>
                <p14:cNvContentPartPr/>
                <p14:nvPr/>
              </p14:nvContentPartPr>
              <p14:xfrm>
                <a:off x="3827659" y="3929551"/>
                <a:ext cx="156240" cy="58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8A21D89-17AC-F70A-86AA-AA22DA8AF34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18659" y="3920551"/>
                  <a:ext cx="1738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9A8B631-BA6B-3B5B-89D3-F5EBD207D8EA}"/>
              </a:ext>
            </a:extLst>
          </p:cNvPr>
          <p:cNvGrpSpPr/>
          <p:nvPr/>
        </p:nvGrpSpPr>
        <p:grpSpPr>
          <a:xfrm>
            <a:off x="11629939" y="3570271"/>
            <a:ext cx="433800" cy="309600"/>
            <a:chOff x="11629939" y="3570271"/>
            <a:chExt cx="4338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D6C0CA2-2475-238A-C52D-29FAED59986D}"/>
                    </a:ext>
                  </a:extLst>
                </p14:cNvPr>
                <p14:cNvContentPartPr/>
                <p14:nvPr/>
              </p14:nvContentPartPr>
              <p14:xfrm>
                <a:off x="11629939" y="3609511"/>
                <a:ext cx="1440" cy="1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D6C0CA2-2475-238A-C52D-29FAED59986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620939" y="3600871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44F23BF-7383-5768-27F9-FAC2BB0C6C19}"/>
                    </a:ext>
                  </a:extLst>
                </p14:cNvPr>
                <p14:cNvContentPartPr/>
                <p14:nvPr/>
              </p14:nvContentPartPr>
              <p14:xfrm>
                <a:off x="11629939" y="3570271"/>
                <a:ext cx="69120" cy="309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44F23BF-7383-5768-27F9-FAC2BB0C6C1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620939" y="3561631"/>
                  <a:ext cx="86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DA6577B-4AF4-9AEC-4774-CFCA364726C1}"/>
                    </a:ext>
                  </a:extLst>
                </p14:cNvPr>
                <p14:cNvContentPartPr/>
                <p14:nvPr/>
              </p14:nvContentPartPr>
              <p14:xfrm>
                <a:off x="11760979" y="3582871"/>
                <a:ext cx="18360" cy="266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DA6577B-4AF4-9AEC-4774-CFCA364726C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751979" y="3573871"/>
                  <a:ext cx="36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C36BAB0-352C-CF95-38AB-434FB618251D}"/>
                    </a:ext>
                  </a:extLst>
                </p14:cNvPr>
                <p14:cNvContentPartPr/>
                <p14:nvPr/>
              </p14:nvContentPartPr>
              <p14:xfrm>
                <a:off x="11676739" y="3754231"/>
                <a:ext cx="131400" cy="27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C36BAB0-352C-CF95-38AB-434FB618251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68099" y="3745231"/>
                  <a:ext cx="14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EFC4221-BDA4-9B8A-3CD8-3A19DDA1D1BE}"/>
                    </a:ext>
                  </a:extLst>
                </p14:cNvPr>
                <p14:cNvContentPartPr/>
                <p14:nvPr/>
              </p14:nvContentPartPr>
              <p14:xfrm>
                <a:off x="11837299" y="3603391"/>
                <a:ext cx="226440" cy="264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EFC4221-BDA4-9B8A-3CD8-3A19DDA1D1B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828659" y="3594391"/>
                  <a:ext cx="244080" cy="2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787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024FC35-1359-C1A5-BAE0-82009DF3FCA5}"/>
              </a:ext>
            </a:extLst>
          </p:cNvPr>
          <p:cNvGrpSpPr/>
          <p:nvPr/>
        </p:nvGrpSpPr>
        <p:grpSpPr>
          <a:xfrm>
            <a:off x="752005" y="131609"/>
            <a:ext cx="9474840" cy="1261440"/>
            <a:chOff x="752005" y="131609"/>
            <a:chExt cx="9474840" cy="12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3DAC8F-EBC1-5684-0BD5-35977348A1D5}"/>
                    </a:ext>
                  </a:extLst>
                </p14:cNvPr>
                <p14:cNvContentPartPr/>
                <p14:nvPr/>
              </p14:nvContentPartPr>
              <p14:xfrm>
                <a:off x="6006925" y="228809"/>
                <a:ext cx="663480" cy="30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3DAC8F-EBC1-5684-0BD5-35977348A1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97925" y="219809"/>
                  <a:ext cx="681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F21263-7823-2BD2-F108-FB0E7E37745C}"/>
                    </a:ext>
                  </a:extLst>
                </p14:cNvPr>
                <p14:cNvContentPartPr/>
                <p14:nvPr/>
              </p14:nvContentPartPr>
              <p14:xfrm>
                <a:off x="6314365" y="258689"/>
                <a:ext cx="56520" cy="1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F21263-7823-2BD2-F108-FB0E7E3774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05725" y="249689"/>
                  <a:ext cx="74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FBBFD2-84DF-8A92-D5A5-0E1936154687}"/>
                    </a:ext>
                  </a:extLst>
                </p14:cNvPr>
                <p14:cNvContentPartPr/>
                <p14:nvPr/>
              </p14:nvContentPartPr>
              <p14:xfrm>
                <a:off x="6937165" y="131609"/>
                <a:ext cx="1157760" cy="48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FBBFD2-84DF-8A92-D5A5-0E19361546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8165" y="122969"/>
                  <a:ext cx="11754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9200FC-42DD-E11C-5DE1-3B9013CB1936}"/>
                    </a:ext>
                  </a:extLst>
                </p14:cNvPr>
                <p14:cNvContentPartPr/>
                <p14:nvPr/>
              </p14:nvContentPartPr>
              <p14:xfrm>
                <a:off x="8400205" y="188849"/>
                <a:ext cx="157680" cy="28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9200FC-42DD-E11C-5DE1-3B9013CB19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91205" y="179849"/>
                  <a:ext cx="175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A44FBA-C7CF-AEEB-0763-68FFE1B0FC4D}"/>
                    </a:ext>
                  </a:extLst>
                </p14:cNvPr>
                <p14:cNvContentPartPr/>
                <p14:nvPr/>
              </p14:nvContentPartPr>
              <p14:xfrm>
                <a:off x="8466445" y="345449"/>
                <a:ext cx="176400" cy="6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A44FBA-C7CF-AEEB-0763-68FFE1B0FC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57805" y="336809"/>
                  <a:ext cx="194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3F360B-F604-1014-B7B5-09BF267B6635}"/>
                    </a:ext>
                  </a:extLst>
                </p14:cNvPr>
                <p14:cNvContentPartPr/>
                <p14:nvPr/>
              </p14:nvContentPartPr>
              <p14:xfrm>
                <a:off x="8460325" y="219449"/>
                <a:ext cx="189720" cy="47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3F360B-F604-1014-B7B5-09BF267B66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1325" y="210449"/>
                  <a:ext cx="20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6FF056-4D55-D3A6-2C12-975452E3F876}"/>
                    </a:ext>
                  </a:extLst>
                </p14:cNvPr>
                <p14:cNvContentPartPr/>
                <p14:nvPr/>
              </p14:nvContentPartPr>
              <p14:xfrm>
                <a:off x="8698645" y="208649"/>
                <a:ext cx="271440" cy="27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6FF056-4D55-D3A6-2C12-975452E3F8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89645" y="199649"/>
                  <a:ext cx="289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CFB187-EE3C-28B0-4C18-483F798BE99C}"/>
                    </a:ext>
                  </a:extLst>
                </p14:cNvPr>
                <p14:cNvContentPartPr/>
                <p14:nvPr/>
              </p14:nvContentPartPr>
              <p14:xfrm>
                <a:off x="9160885" y="155729"/>
                <a:ext cx="1065960" cy="492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CFB187-EE3C-28B0-4C18-483F798BE9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52245" y="147089"/>
                  <a:ext cx="10836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00049C-BEBA-D40F-ACC5-201A22AE26F1}"/>
                    </a:ext>
                  </a:extLst>
                </p14:cNvPr>
                <p14:cNvContentPartPr/>
                <p14:nvPr/>
              </p14:nvContentPartPr>
              <p14:xfrm>
                <a:off x="3028285" y="169049"/>
                <a:ext cx="725400" cy="27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00049C-BEBA-D40F-ACC5-201A22AE26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9285" y="160409"/>
                  <a:ext cx="743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EBFBAC-5242-2976-4181-D9C8341C89AF}"/>
                    </a:ext>
                  </a:extLst>
                </p14:cNvPr>
                <p14:cNvContentPartPr/>
                <p14:nvPr/>
              </p14:nvContentPartPr>
              <p14:xfrm>
                <a:off x="3612925" y="284969"/>
                <a:ext cx="172440" cy="1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EBFBAC-5242-2976-4181-D9C8341C89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4285" y="275969"/>
                  <a:ext cx="190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6C67AC-CE9D-97CD-1768-9649C16E4672}"/>
                    </a:ext>
                  </a:extLst>
                </p14:cNvPr>
                <p14:cNvContentPartPr/>
                <p14:nvPr/>
              </p14:nvContentPartPr>
              <p14:xfrm>
                <a:off x="3495565" y="245369"/>
                <a:ext cx="1044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6C67AC-CE9D-97CD-1768-9649C16E46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6565" y="236729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CEF190-060F-CC25-184F-47D3A3616619}"/>
                    </a:ext>
                  </a:extLst>
                </p14:cNvPr>
                <p14:cNvContentPartPr/>
                <p14:nvPr/>
              </p14:nvContentPartPr>
              <p14:xfrm>
                <a:off x="3967885" y="335009"/>
                <a:ext cx="714960" cy="11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CEF190-060F-CC25-184F-47D3A36166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8885" y="326369"/>
                  <a:ext cx="73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E051D1-ACDB-E894-4DD5-A023F4519163}"/>
                    </a:ext>
                  </a:extLst>
                </p14:cNvPr>
                <p14:cNvContentPartPr/>
                <p14:nvPr/>
              </p14:nvContentPartPr>
              <p14:xfrm>
                <a:off x="4921165" y="360569"/>
                <a:ext cx="402480" cy="15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E051D1-ACDB-E894-4DD5-A023F45191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12165" y="351569"/>
                  <a:ext cx="42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538FD4-9AA5-A44D-7F1D-381B645FABFB}"/>
                    </a:ext>
                  </a:extLst>
                </p14:cNvPr>
                <p14:cNvContentPartPr/>
                <p14:nvPr/>
              </p14:nvContentPartPr>
              <p14:xfrm>
                <a:off x="5082805" y="322049"/>
                <a:ext cx="26280" cy="2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538FD4-9AA5-A44D-7F1D-381B645FAB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74165" y="313409"/>
                  <a:ext cx="4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B87B57-039F-7E0D-1A0F-65E2A27CE272}"/>
                    </a:ext>
                  </a:extLst>
                </p14:cNvPr>
                <p14:cNvContentPartPr/>
                <p14:nvPr/>
              </p14:nvContentPartPr>
              <p14:xfrm>
                <a:off x="5550445" y="405929"/>
                <a:ext cx="200520" cy="14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B87B57-039F-7E0D-1A0F-65E2A27CE2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41445" y="397289"/>
                  <a:ext cx="218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8038873-C2DF-6C52-3CC8-2701E041B9A4}"/>
                    </a:ext>
                  </a:extLst>
                </p14:cNvPr>
                <p14:cNvContentPartPr/>
                <p14:nvPr/>
              </p14:nvContentPartPr>
              <p14:xfrm>
                <a:off x="752005" y="241409"/>
                <a:ext cx="1154520" cy="50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8038873-C2DF-6C52-3CC8-2701E041B9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3365" y="232409"/>
                  <a:ext cx="11721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0F6340-75DD-3D5D-44CE-D5F7C876B34B}"/>
                    </a:ext>
                  </a:extLst>
                </p14:cNvPr>
                <p14:cNvContentPartPr/>
                <p14:nvPr/>
              </p14:nvContentPartPr>
              <p14:xfrm>
                <a:off x="2220085" y="343289"/>
                <a:ext cx="568800" cy="33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0F6340-75DD-3D5D-44CE-D5F7C876B3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11445" y="334649"/>
                  <a:ext cx="586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672300-75A5-9DB2-4A50-B0A84273C9C1}"/>
                    </a:ext>
                  </a:extLst>
                </p14:cNvPr>
                <p14:cNvContentPartPr/>
                <p14:nvPr/>
              </p14:nvContentPartPr>
              <p14:xfrm>
                <a:off x="766405" y="836849"/>
                <a:ext cx="1226160" cy="55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672300-75A5-9DB2-4A50-B0A84273C9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405" y="827849"/>
                  <a:ext cx="12438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3898AF-9C1D-226A-6DED-1F3066C18753}"/>
                    </a:ext>
                  </a:extLst>
                </p14:cNvPr>
                <p14:cNvContentPartPr/>
                <p14:nvPr/>
              </p14:nvContentPartPr>
              <p14:xfrm>
                <a:off x="2406565" y="979409"/>
                <a:ext cx="404640" cy="18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3898AF-9C1D-226A-6DED-1F3066C187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7925" y="970409"/>
                  <a:ext cx="422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DA588A-A17A-5C53-AB26-59BA2DBCCA41}"/>
                    </a:ext>
                  </a:extLst>
                </p14:cNvPr>
                <p14:cNvContentPartPr/>
                <p14:nvPr/>
              </p14:nvContentPartPr>
              <p14:xfrm>
                <a:off x="3131605" y="833249"/>
                <a:ext cx="514080" cy="31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DA588A-A17A-5C53-AB26-59BA2DBCCA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22605" y="824249"/>
                  <a:ext cx="531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F3D2ED-002B-01B0-221C-DB1F10FE145E}"/>
                    </a:ext>
                  </a:extLst>
                </p14:cNvPr>
                <p14:cNvContentPartPr/>
                <p14:nvPr/>
              </p14:nvContentPartPr>
              <p14:xfrm>
                <a:off x="3488725" y="869249"/>
                <a:ext cx="1116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F3D2ED-002B-01B0-221C-DB1F10FE14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9725" y="860249"/>
                  <a:ext cx="2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C2060F-C19F-949B-507F-9A7C9CD3731D}"/>
                    </a:ext>
                  </a:extLst>
                </p14:cNvPr>
                <p14:cNvContentPartPr/>
                <p14:nvPr/>
              </p14:nvContentPartPr>
              <p14:xfrm>
                <a:off x="3620125" y="711929"/>
                <a:ext cx="160200" cy="39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C2060F-C19F-949B-507F-9A7C9CD373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11485" y="703289"/>
                  <a:ext cx="1778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86FE09-D65A-5A61-596C-A89EC2232857}"/>
                    </a:ext>
                  </a:extLst>
                </p14:cNvPr>
                <p14:cNvContentPartPr/>
                <p14:nvPr/>
              </p14:nvContentPartPr>
              <p14:xfrm>
                <a:off x="3692485" y="875729"/>
                <a:ext cx="183960" cy="3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86FE09-D65A-5A61-596C-A89EC22328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3845" y="866729"/>
                  <a:ext cx="20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1AA198-705D-821E-4C05-88B686B8F84D}"/>
                    </a:ext>
                  </a:extLst>
                </p14:cNvPr>
                <p14:cNvContentPartPr/>
                <p14:nvPr/>
              </p14:nvContentPartPr>
              <p14:xfrm>
                <a:off x="3855925" y="920009"/>
                <a:ext cx="788040" cy="15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1AA198-705D-821E-4C05-88B686B8F8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46925" y="911009"/>
                  <a:ext cx="805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32AA41-CB3A-63D8-A94F-CA8A36764312}"/>
                    </a:ext>
                  </a:extLst>
                </p14:cNvPr>
                <p14:cNvContentPartPr/>
                <p14:nvPr/>
              </p14:nvContentPartPr>
              <p14:xfrm>
                <a:off x="4930165" y="749729"/>
                <a:ext cx="163800" cy="37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32AA41-CB3A-63D8-A94F-CA8A367643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21525" y="740729"/>
                  <a:ext cx="1814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7EC198-56FC-AFDF-0D1E-C86E4AF3F812}"/>
                    </a:ext>
                  </a:extLst>
                </p14:cNvPr>
                <p14:cNvContentPartPr/>
                <p14:nvPr/>
              </p14:nvContentPartPr>
              <p14:xfrm>
                <a:off x="5319685" y="760169"/>
                <a:ext cx="870840" cy="45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7EC198-56FC-AFDF-0D1E-C86E4AF3F8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10685" y="751529"/>
                  <a:ext cx="8884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94F396-403A-1565-399B-DB387DCD998D}"/>
                    </a:ext>
                  </a:extLst>
                </p14:cNvPr>
                <p14:cNvContentPartPr/>
                <p14:nvPr/>
              </p14:nvContentPartPr>
              <p14:xfrm>
                <a:off x="6470245" y="677369"/>
                <a:ext cx="581400" cy="41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94F396-403A-1565-399B-DB387DCD99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61605" y="668369"/>
                  <a:ext cx="5990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9DAEE1-BC60-CD3D-C223-460568DEEBC5}"/>
                    </a:ext>
                  </a:extLst>
                </p14:cNvPr>
                <p14:cNvContentPartPr/>
                <p14:nvPr/>
              </p14:nvContentPartPr>
              <p14:xfrm>
                <a:off x="6498325" y="887249"/>
                <a:ext cx="34092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9DAEE1-BC60-CD3D-C223-460568DEEB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89325" y="878609"/>
                  <a:ext cx="35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7AAA1A-2AB1-413F-F2A7-75550226AD95}"/>
                    </a:ext>
                  </a:extLst>
                </p14:cNvPr>
                <p14:cNvContentPartPr/>
                <p14:nvPr/>
              </p14:nvContentPartPr>
              <p14:xfrm>
                <a:off x="7323085" y="684569"/>
                <a:ext cx="1144440" cy="36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7AAA1A-2AB1-413F-F2A7-75550226AD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4085" y="675929"/>
                  <a:ext cx="1162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F2C4A8-C6D4-29AC-772C-4D55A6749B72}"/>
                    </a:ext>
                  </a:extLst>
                </p14:cNvPr>
                <p14:cNvContentPartPr/>
                <p14:nvPr/>
              </p14:nvContentPartPr>
              <p14:xfrm>
                <a:off x="7863805" y="790049"/>
                <a:ext cx="526680" cy="24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F2C4A8-C6D4-29AC-772C-4D55A6749B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55165" y="781409"/>
                  <a:ext cx="5443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298472-524C-4540-5109-FD39E082F1B0}"/>
                  </a:ext>
                </a:extLst>
              </p14:cNvPr>
              <p14:cNvContentPartPr/>
              <p14:nvPr/>
            </p14:nvContentPartPr>
            <p14:xfrm>
              <a:off x="866125" y="1730369"/>
              <a:ext cx="1025280" cy="496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298472-524C-4540-5109-FD39E082F1B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7485" y="1721369"/>
                <a:ext cx="104292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BB01881-F604-3185-95B2-4817EE6DDED1}"/>
              </a:ext>
            </a:extLst>
          </p:cNvPr>
          <p:cNvGrpSpPr/>
          <p:nvPr/>
        </p:nvGrpSpPr>
        <p:grpSpPr>
          <a:xfrm>
            <a:off x="2117845" y="1372889"/>
            <a:ext cx="3049200" cy="884520"/>
            <a:chOff x="2117845" y="1372889"/>
            <a:chExt cx="30492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272F51-8382-076C-EE06-5BBF46F738F1}"/>
                    </a:ext>
                  </a:extLst>
                </p14:cNvPr>
                <p14:cNvContentPartPr/>
                <p14:nvPr/>
              </p14:nvContentPartPr>
              <p14:xfrm>
                <a:off x="2117845" y="1658369"/>
                <a:ext cx="1038960" cy="46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272F51-8382-076C-EE06-5BBF46F738F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08845" y="1649729"/>
                  <a:ext cx="10566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B3CC9C-D4FA-7BFA-A2B7-B277C42665E1}"/>
                    </a:ext>
                  </a:extLst>
                </p14:cNvPr>
                <p14:cNvContentPartPr/>
                <p14:nvPr/>
              </p14:nvContentPartPr>
              <p14:xfrm>
                <a:off x="2955565" y="1791209"/>
                <a:ext cx="174240" cy="2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B3CC9C-D4FA-7BFA-A2B7-B277C42665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46565" y="1782209"/>
                  <a:ext cx="191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C07AB6-DCB6-6AE5-AD65-EA4B1E95949A}"/>
                    </a:ext>
                  </a:extLst>
                </p14:cNvPr>
                <p14:cNvContentPartPr/>
                <p14:nvPr/>
              </p14:nvContentPartPr>
              <p14:xfrm>
                <a:off x="2815885" y="1704089"/>
                <a:ext cx="4680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C07AB6-DCB6-6AE5-AD65-EA4B1E9594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6885" y="1695449"/>
                  <a:ext cx="64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5022AE-F9C3-D15D-2125-DCFF6B09E90D}"/>
                    </a:ext>
                  </a:extLst>
                </p14:cNvPr>
                <p14:cNvContentPartPr/>
                <p14:nvPr/>
              </p14:nvContentPartPr>
              <p14:xfrm>
                <a:off x="3412405" y="1847369"/>
                <a:ext cx="181440" cy="4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5022AE-F9C3-D15D-2125-DCFF6B09E9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03765" y="1838729"/>
                  <a:ext cx="199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BD1C93-C8F1-3EF6-99C7-29F4A2448C6D}"/>
                    </a:ext>
                  </a:extLst>
                </p14:cNvPr>
                <p14:cNvContentPartPr/>
                <p14:nvPr/>
              </p14:nvContentPartPr>
              <p14:xfrm>
                <a:off x="3477205" y="1925129"/>
                <a:ext cx="153360" cy="1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BD1C93-C8F1-3EF6-99C7-29F4A2448C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68565" y="1916129"/>
                  <a:ext cx="171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7675C6-8F8F-3929-B7E4-412A95959E27}"/>
                    </a:ext>
                  </a:extLst>
                </p14:cNvPr>
                <p14:cNvContentPartPr/>
                <p14:nvPr/>
              </p14:nvContentPartPr>
              <p14:xfrm>
                <a:off x="3972925" y="1535609"/>
                <a:ext cx="217440" cy="29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7675C6-8F8F-3929-B7E4-412A95959E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63925" y="1526609"/>
                  <a:ext cx="235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F52F3D-A315-40F7-FB82-16D8449E80EB}"/>
                    </a:ext>
                  </a:extLst>
                </p14:cNvPr>
                <p14:cNvContentPartPr/>
                <p14:nvPr/>
              </p14:nvContentPartPr>
              <p14:xfrm>
                <a:off x="4269205" y="1395929"/>
                <a:ext cx="106200" cy="18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F52F3D-A315-40F7-FB82-16D8449E80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60205" y="1386929"/>
                  <a:ext cx="123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18A9DB-9D64-D301-6B8B-939D738FB49F}"/>
                    </a:ext>
                  </a:extLst>
                </p14:cNvPr>
                <p14:cNvContentPartPr/>
                <p14:nvPr/>
              </p14:nvContentPartPr>
              <p14:xfrm>
                <a:off x="4532725" y="1509329"/>
                <a:ext cx="1404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18A9DB-9D64-D301-6B8B-939D738FB4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24085" y="1500329"/>
                  <a:ext cx="31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975940-B40E-DB3D-CD11-DA1D92379291}"/>
                    </a:ext>
                  </a:extLst>
                </p14:cNvPr>
                <p14:cNvContentPartPr/>
                <p14:nvPr/>
              </p14:nvContentPartPr>
              <p14:xfrm>
                <a:off x="4448485" y="1650089"/>
                <a:ext cx="176400" cy="1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975940-B40E-DB3D-CD11-DA1D923792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39845" y="1641449"/>
                  <a:ext cx="19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D579BD-8F54-9C61-F6A3-AE0AF14A0D36}"/>
                    </a:ext>
                  </a:extLst>
                </p14:cNvPr>
                <p14:cNvContentPartPr/>
                <p14:nvPr/>
              </p14:nvContentPartPr>
              <p14:xfrm>
                <a:off x="4777165" y="1446689"/>
                <a:ext cx="2664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D579BD-8F54-9C61-F6A3-AE0AF14A0D3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68525" y="1438049"/>
                  <a:ext cx="44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D5EE6D-28D4-BC63-0BEF-C62583A51F14}"/>
                    </a:ext>
                  </a:extLst>
                </p14:cNvPr>
                <p14:cNvContentPartPr/>
                <p14:nvPr/>
              </p14:nvContentPartPr>
              <p14:xfrm>
                <a:off x="4901005" y="1442369"/>
                <a:ext cx="57240" cy="28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D5EE6D-28D4-BC63-0BEF-C62583A51F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92005" y="1433729"/>
                  <a:ext cx="74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91EB78-0E22-DEB5-CCD3-F3CDADEA56C4}"/>
                    </a:ext>
                  </a:extLst>
                </p14:cNvPr>
                <p14:cNvContentPartPr/>
                <p14:nvPr/>
              </p14:nvContentPartPr>
              <p14:xfrm>
                <a:off x="4789405" y="1642889"/>
                <a:ext cx="10476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91EB78-0E22-DEB5-CCD3-F3CDADEA56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80765" y="1634249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BC41A95-7053-81BF-15DE-BAB037A83994}"/>
                    </a:ext>
                  </a:extLst>
                </p14:cNvPr>
                <p14:cNvContentPartPr/>
                <p14:nvPr/>
              </p14:nvContentPartPr>
              <p14:xfrm>
                <a:off x="5059045" y="1372889"/>
                <a:ext cx="108000" cy="9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BC41A95-7053-81BF-15DE-BAB037A839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0045" y="1364249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705D60-5D38-3C08-4ADB-FFA975E734F1}"/>
                    </a:ext>
                  </a:extLst>
                </p14:cNvPr>
                <p14:cNvContentPartPr/>
                <p14:nvPr/>
              </p14:nvContentPartPr>
              <p14:xfrm>
                <a:off x="3909565" y="1803089"/>
                <a:ext cx="1078920" cy="121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705D60-5D38-3C08-4ADB-FFA975E734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00925" y="1794089"/>
                  <a:ext cx="1096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0C21BF-5365-37D2-2727-17E173348A5F}"/>
                    </a:ext>
                  </a:extLst>
                </p14:cNvPr>
                <p14:cNvContentPartPr/>
                <p14:nvPr/>
              </p14:nvContentPartPr>
              <p14:xfrm>
                <a:off x="4247245" y="1960049"/>
                <a:ext cx="155520" cy="13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0C21BF-5365-37D2-2727-17E173348A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38245" y="1951409"/>
                  <a:ext cx="173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7331E8-BBD0-AC5E-9B5F-80432E789237}"/>
                    </a:ext>
                  </a:extLst>
                </p14:cNvPr>
                <p14:cNvContentPartPr/>
                <p14:nvPr/>
              </p14:nvContentPartPr>
              <p14:xfrm>
                <a:off x="4187485" y="2106929"/>
                <a:ext cx="115920" cy="11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7331E8-BBD0-AC5E-9B5F-80432E7892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78485" y="2098289"/>
                  <a:ext cx="133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1B6053-5492-262C-C44C-1799E498623E}"/>
                    </a:ext>
                  </a:extLst>
                </p14:cNvPr>
                <p14:cNvContentPartPr/>
                <p14:nvPr/>
              </p14:nvContentPartPr>
              <p14:xfrm>
                <a:off x="4497805" y="2055449"/>
                <a:ext cx="37080" cy="20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1B6053-5492-262C-C44C-1799E49862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88805" y="2046449"/>
                  <a:ext cx="54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9DB33A-BE73-B88C-81F5-5E23D1F86B8C}"/>
                    </a:ext>
                  </a:extLst>
                </p14:cNvPr>
                <p14:cNvContentPartPr/>
                <p14:nvPr/>
              </p14:nvContentPartPr>
              <p14:xfrm>
                <a:off x="4571605" y="2076329"/>
                <a:ext cx="3348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9DB33A-BE73-B88C-81F5-5E23D1F86B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2605" y="2067329"/>
                  <a:ext cx="5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A1C025-DDAD-F991-9AEF-213175C3D397}"/>
                    </a:ext>
                  </a:extLst>
                </p14:cNvPr>
                <p14:cNvContentPartPr/>
                <p14:nvPr/>
              </p14:nvContentPartPr>
              <p14:xfrm>
                <a:off x="4463605" y="2010809"/>
                <a:ext cx="258840" cy="118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A1C025-DDAD-F991-9AEF-213175C3D3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54605" y="2001809"/>
                  <a:ext cx="2764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6F4AA8-9CF2-8341-1C95-B035773ABFC2}"/>
              </a:ext>
            </a:extLst>
          </p:cNvPr>
          <p:cNvGrpSpPr/>
          <p:nvPr/>
        </p:nvGrpSpPr>
        <p:grpSpPr>
          <a:xfrm>
            <a:off x="7911685" y="1231409"/>
            <a:ext cx="1404000" cy="954360"/>
            <a:chOff x="7911685" y="1231409"/>
            <a:chExt cx="140400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3590FD-3E8B-0CA6-FFDF-AEAE1E2604E0}"/>
                    </a:ext>
                  </a:extLst>
                </p14:cNvPr>
                <p14:cNvContentPartPr/>
                <p14:nvPr/>
              </p14:nvContentPartPr>
              <p14:xfrm>
                <a:off x="8161885" y="1314929"/>
                <a:ext cx="235440" cy="28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3590FD-3E8B-0CA6-FFDF-AEAE1E2604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53245" y="1306289"/>
                  <a:ext cx="253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BD72AF-2065-8FE9-BB38-0C5ED078A272}"/>
                    </a:ext>
                  </a:extLst>
                </p14:cNvPr>
                <p14:cNvContentPartPr/>
                <p14:nvPr/>
              </p14:nvContentPartPr>
              <p14:xfrm>
                <a:off x="8176285" y="1436609"/>
                <a:ext cx="209160" cy="2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BD72AF-2065-8FE9-BB38-0C5ED078A2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67645" y="1427969"/>
                  <a:ext cx="22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F8DC53-ACAA-7481-C3D3-2C03FB64FFD7}"/>
                    </a:ext>
                  </a:extLst>
                </p14:cNvPr>
                <p14:cNvContentPartPr/>
                <p14:nvPr/>
              </p14:nvContentPartPr>
              <p14:xfrm>
                <a:off x="8417845" y="1461449"/>
                <a:ext cx="112680" cy="162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F8DC53-ACAA-7481-C3D3-2C03FB64FF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08845" y="1452809"/>
                  <a:ext cx="130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43F4FE-0704-CD4A-2976-815418A136F9}"/>
                    </a:ext>
                  </a:extLst>
                </p14:cNvPr>
                <p14:cNvContentPartPr/>
                <p14:nvPr/>
              </p14:nvContentPartPr>
              <p14:xfrm>
                <a:off x="8687125" y="1314929"/>
                <a:ext cx="245160" cy="312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43F4FE-0704-CD4A-2976-815418A136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78485" y="1306289"/>
                  <a:ext cx="262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25CC0F-F4D1-424E-3F4A-A7CB8C2DB7B3}"/>
                    </a:ext>
                  </a:extLst>
                </p14:cNvPr>
                <p14:cNvContentPartPr/>
                <p14:nvPr/>
              </p14:nvContentPartPr>
              <p14:xfrm>
                <a:off x="8094205" y="1695449"/>
                <a:ext cx="758880" cy="10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25CC0F-F4D1-424E-3F4A-A7CB8C2DB7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85565" y="1686449"/>
                  <a:ext cx="776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9986E9-9F3D-2751-F095-67317558331F}"/>
                    </a:ext>
                  </a:extLst>
                </p14:cNvPr>
                <p14:cNvContentPartPr/>
                <p14:nvPr/>
              </p14:nvContentPartPr>
              <p14:xfrm>
                <a:off x="8354845" y="1856009"/>
                <a:ext cx="127080" cy="29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9986E9-9F3D-2751-F095-6731755833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45845" y="1847369"/>
                  <a:ext cx="144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7A63F8-DDBB-DF6D-1467-79BFE130CB61}"/>
                    </a:ext>
                  </a:extLst>
                </p14:cNvPr>
                <p14:cNvContentPartPr/>
                <p14:nvPr/>
              </p14:nvContentPartPr>
              <p14:xfrm>
                <a:off x="8554285" y="1852769"/>
                <a:ext cx="134640" cy="92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7A63F8-DDBB-DF6D-1467-79BFE130CB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45285" y="1843769"/>
                  <a:ext cx="152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4F8523-4CCB-AEC3-7269-C59DC044B272}"/>
                    </a:ext>
                  </a:extLst>
                </p14:cNvPr>
                <p14:cNvContentPartPr/>
                <p14:nvPr/>
              </p14:nvContentPartPr>
              <p14:xfrm>
                <a:off x="7911685" y="1288289"/>
                <a:ext cx="212760" cy="897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4F8523-4CCB-AEC3-7269-C59DC044B2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03045" y="1279649"/>
                  <a:ext cx="23040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4872BA-3835-7D61-C5C0-98DD7BEAE1CC}"/>
                    </a:ext>
                  </a:extLst>
                </p14:cNvPr>
                <p14:cNvContentPartPr/>
                <p14:nvPr/>
              </p14:nvContentPartPr>
              <p14:xfrm>
                <a:off x="8835085" y="1231409"/>
                <a:ext cx="153000" cy="93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4872BA-3835-7D61-C5C0-98DD7BEAE1C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26445" y="1222769"/>
                  <a:ext cx="17064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3E080D-F7E9-88F0-B9FC-604A5837441B}"/>
                    </a:ext>
                  </a:extLst>
                </p14:cNvPr>
                <p14:cNvContentPartPr/>
                <p14:nvPr/>
              </p14:nvContentPartPr>
              <p14:xfrm>
                <a:off x="9124525" y="1244369"/>
                <a:ext cx="191160" cy="148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3E080D-F7E9-88F0-B9FC-604A583744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15885" y="1235729"/>
                  <a:ext cx="2088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2C9AA7B-0982-9E59-FE05-0C953EA0E0F0}"/>
              </a:ext>
            </a:extLst>
          </p:cNvPr>
          <p:cNvGrpSpPr/>
          <p:nvPr/>
        </p:nvGrpSpPr>
        <p:grpSpPr>
          <a:xfrm>
            <a:off x="5352805" y="1381529"/>
            <a:ext cx="2305800" cy="886320"/>
            <a:chOff x="5352805" y="1381529"/>
            <a:chExt cx="230580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865438-9883-9B8A-F500-FA4A8CE04325}"/>
                    </a:ext>
                  </a:extLst>
                </p14:cNvPr>
                <p14:cNvContentPartPr/>
                <p14:nvPr/>
              </p14:nvContentPartPr>
              <p14:xfrm>
                <a:off x="5355325" y="1706249"/>
                <a:ext cx="205560" cy="59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865438-9883-9B8A-F500-FA4A8CE043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46685" y="1697249"/>
                  <a:ext cx="223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A3F424-6F25-5A8E-1520-60FF95AD3C79}"/>
                    </a:ext>
                  </a:extLst>
                </p14:cNvPr>
                <p14:cNvContentPartPr/>
                <p14:nvPr/>
              </p14:nvContentPartPr>
              <p14:xfrm>
                <a:off x="6061285" y="1487009"/>
                <a:ext cx="151200" cy="261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A3F424-6F25-5A8E-1520-60FF95AD3C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52285" y="1478009"/>
                  <a:ext cx="168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8EBB58-68D2-5201-6174-6D72C204D941}"/>
                    </a:ext>
                  </a:extLst>
                </p14:cNvPr>
                <p14:cNvContentPartPr/>
                <p14:nvPr/>
              </p14:nvContentPartPr>
              <p14:xfrm>
                <a:off x="6318685" y="1381529"/>
                <a:ext cx="8424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8EBB58-68D2-5201-6174-6D72C204D9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0045" y="1372529"/>
                  <a:ext cx="101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0B6626-6669-6EDF-EE90-72EDE3485EF8}"/>
                    </a:ext>
                  </a:extLst>
                </p14:cNvPr>
                <p14:cNvContentPartPr/>
                <p14:nvPr/>
              </p14:nvContentPartPr>
              <p14:xfrm>
                <a:off x="5352805" y="1871849"/>
                <a:ext cx="200520" cy="2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0B6626-6669-6EDF-EE90-72EDE3485E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43805" y="1863209"/>
                  <a:ext cx="21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4843A6-84C1-00FD-91CF-1F3F922B350D}"/>
                    </a:ext>
                  </a:extLst>
                </p14:cNvPr>
                <p14:cNvContentPartPr/>
                <p14:nvPr/>
              </p14:nvContentPartPr>
              <p14:xfrm>
                <a:off x="5847445" y="1871489"/>
                <a:ext cx="455400" cy="4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4843A6-84C1-00FD-91CF-1F3F922B35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38805" y="1862489"/>
                  <a:ext cx="473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EF94E82-287A-E30A-2963-8DF2A01AD833}"/>
                    </a:ext>
                  </a:extLst>
                </p14:cNvPr>
                <p14:cNvContentPartPr/>
                <p14:nvPr/>
              </p14:nvContentPartPr>
              <p14:xfrm>
                <a:off x="6019885" y="1967609"/>
                <a:ext cx="52920" cy="30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EF94E82-287A-E30A-2963-8DF2A01AD8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11245" y="1958969"/>
                  <a:ext cx="70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47D7605-ED2C-A66A-B4A9-DD7571882701}"/>
                    </a:ext>
                  </a:extLst>
                </p14:cNvPr>
                <p14:cNvContentPartPr/>
                <p14:nvPr/>
              </p14:nvContentPartPr>
              <p14:xfrm>
                <a:off x="5934565" y="1987409"/>
                <a:ext cx="143640" cy="12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47D7605-ED2C-A66A-B4A9-DD75718827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25925" y="1978769"/>
                  <a:ext cx="16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5F98EC-E66B-BB4C-F37F-D9AE3364E70B}"/>
                    </a:ext>
                  </a:extLst>
                </p14:cNvPr>
                <p14:cNvContentPartPr/>
                <p14:nvPr/>
              </p14:nvContentPartPr>
              <p14:xfrm>
                <a:off x="6196645" y="2031329"/>
                <a:ext cx="29160" cy="164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5F98EC-E66B-BB4C-F37F-D9AE3364E7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88005" y="2022689"/>
                  <a:ext cx="46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C624C1-9494-3D32-1E23-ADEFBF1BAE1B}"/>
                    </a:ext>
                  </a:extLst>
                </p14:cNvPr>
                <p14:cNvContentPartPr/>
                <p14:nvPr/>
              </p14:nvContentPartPr>
              <p14:xfrm>
                <a:off x="6303925" y="2069129"/>
                <a:ext cx="28080" cy="14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C624C1-9494-3D32-1E23-ADEFBF1BAE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94925" y="2060489"/>
                  <a:ext cx="45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A17425-CE63-75CD-C122-B56E37B97007}"/>
                    </a:ext>
                  </a:extLst>
                </p14:cNvPr>
                <p14:cNvContentPartPr/>
                <p14:nvPr/>
              </p14:nvContentPartPr>
              <p14:xfrm>
                <a:off x="6166405" y="2018009"/>
                <a:ext cx="216720" cy="81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A17425-CE63-75CD-C122-B56E37B970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57405" y="2009369"/>
                  <a:ext cx="234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9C9F17-8475-591E-9875-F0E62D8ABF5A}"/>
                    </a:ext>
                  </a:extLst>
                </p14:cNvPr>
                <p14:cNvContentPartPr/>
                <p14:nvPr/>
              </p14:nvContentPartPr>
              <p14:xfrm>
                <a:off x="6746725" y="1675649"/>
                <a:ext cx="15012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9C9F17-8475-591E-9875-F0E62D8ABF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37725" y="1666649"/>
                  <a:ext cx="16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C4878F-A8BB-934B-0753-D61C48056F6B}"/>
                    </a:ext>
                  </a:extLst>
                </p14:cNvPr>
                <p14:cNvContentPartPr/>
                <p14:nvPr/>
              </p14:nvContentPartPr>
              <p14:xfrm>
                <a:off x="6736645" y="1776449"/>
                <a:ext cx="16020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C4878F-A8BB-934B-0753-D61C48056F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8005" y="1767809"/>
                  <a:ext cx="177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C2FF30-9F77-7F86-1FF0-3B9AC82F1A9F}"/>
                    </a:ext>
                  </a:extLst>
                </p14:cNvPr>
                <p14:cNvContentPartPr/>
                <p14:nvPr/>
              </p14:nvContentPartPr>
              <p14:xfrm>
                <a:off x="7349725" y="1413209"/>
                <a:ext cx="38160" cy="19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C2FF30-9F77-7F86-1FF0-3B9AC82F1A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41085" y="1404209"/>
                  <a:ext cx="55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1336BB-14FE-4E1C-26E3-D083D120BDBC}"/>
                    </a:ext>
                  </a:extLst>
                </p14:cNvPr>
                <p14:cNvContentPartPr/>
                <p14:nvPr/>
              </p14:nvContentPartPr>
              <p14:xfrm>
                <a:off x="7142725" y="1655849"/>
                <a:ext cx="367920" cy="2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1336BB-14FE-4E1C-26E3-D083D120BD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34085" y="1646849"/>
                  <a:ext cx="38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D06CB1-8EE2-0D50-F1AD-C3E8A7B43D68}"/>
                    </a:ext>
                  </a:extLst>
                </p14:cNvPr>
                <p14:cNvContentPartPr/>
                <p14:nvPr/>
              </p14:nvContentPartPr>
              <p14:xfrm>
                <a:off x="7179085" y="1823969"/>
                <a:ext cx="72000" cy="264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D06CB1-8EE2-0D50-F1AD-C3E8A7B43D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70445" y="1814969"/>
                  <a:ext cx="89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F573CD-F3F9-4C36-CE42-AC82102DE5AA}"/>
                    </a:ext>
                  </a:extLst>
                </p14:cNvPr>
                <p14:cNvContentPartPr/>
                <p14:nvPr/>
              </p14:nvContentPartPr>
              <p14:xfrm>
                <a:off x="7151725" y="1795529"/>
                <a:ext cx="200880" cy="119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F573CD-F3F9-4C36-CE42-AC82102DE5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43085" y="1786529"/>
                  <a:ext cx="21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B6470AB-FBF0-D593-9EFF-57DFB4687BD6}"/>
                    </a:ext>
                  </a:extLst>
                </p14:cNvPr>
                <p14:cNvContentPartPr/>
                <p14:nvPr/>
              </p14:nvContentPartPr>
              <p14:xfrm>
                <a:off x="7405885" y="1881929"/>
                <a:ext cx="25920" cy="166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B6470AB-FBF0-D593-9EFF-57DFB4687B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96885" y="1872929"/>
                  <a:ext cx="43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29332A-22F4-C0E0-AFAF-278FBD1A9DFC}"/>
                    </a:ext>
                  </a:extLst>
                </p14:cNvPr>
                <p14:cNvContentPartPr/>
                <p14:nvPr/>
              </p14:nvContentPartPr>
              <p14:xfrm>
                <a:off x="7474645" y="1881569"/>
                <a:ext cx="66600" cy="173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29332A-22F4-C0E0-AFAF-278FBD1A9D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65645" y="1872929"/>
                  <a:ext cx="84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B63672-04A9-7948-566C-4193B9A0D385}"/>
                    </a:ext>
                  </a:extLst>
                </p14:cNvPr>
                <p14:cNvContentPartPr/>
                <p14:nvPr/>
              </p14:nvContentPartPr>
              <p14:xfrm>
                <a:off x="7391485" y="1804169"/>
                <a:ext cx="267120" cy="9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B63672-04A9-7948-566C-4193B9A0D3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82485" y="1795529"/>
                  <a:ext cx="28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B66E89-DA09-0268-27B2-9DF8EF941D37}"/>
                    </a:ext>
                  </a:extLst>
                </p14:cNvPr>
                <p14:cNvContentPartPr/>
                <p14:nvPr/>
              </p14:nvContentPartPr>
              <p14:xfrm>
                <a:off x="6686245" y="1666649"/>
                <a:ext cx="210600" cy="3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B66E89-DA09-0268-27B2-9DF8EF941D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77605" y="1657649"/>
                  <a:ext cx="228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7C0047-1AB5-605C-7E93-2201BA351494}"/>
                    </a:ext>
                  </a:extLst>
                </p14:cNvPr>
                <p14:cNvContentPartPr/>
                <p14:nvPr/>
              </p14:nvContentPartPr>
              <p14:xfrm>
                <a:off x="6656005" y="1666289"/>
                <a:ext cx="290880" cy="67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7C0047-1AB5-605C-7E93-2201BA3514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7005" y="1657649"/>
                  <a:ext cx="30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FA7AF52-37C3-671F-7EB7-C83E6D697A56}"/>
                    </a:ext>
                  </a:extLst>
                </p14:cNvPr>
                <p14:cNvContentPartPr/>
                <p14:nvPr/>
              </p14:nvContentPartPr>
              <p14:xfrm>
                <a:off x="6676165" y="1639289"/>
                <a:ext cx="294480" cy="66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FA7AF52-37C3-671F-7EB7-C83E6D697A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67525" y="1630649"/>
                  <a:ext cx="312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0E9426-8C8E-15DA-F011-36B82C84F64A}"/>
                    </a:ext>
                  </a:extLst>
                </p14:cNvPr>
                <p14:cNvContentPartPr/>
                <p14:nvPr/>
              </p14:nvContentPartPr>
              <p14:xfrm>
                <a:off x="6666805" y="1772489"/>
                <a:ext cx="199800" cy="1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0E9426-8C8E-15DA-F011-36B82C84F64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58165" y="1763849"/>
                  <a:ext cx="2174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2681D57-D956-06EC-3479-D16F794F07B1}"/>
              </a:ext>
            </a:extLst>
          </p:cNvPr>
          <p:cNvGrpSpPr/>
          <p:nvPr/>
        </p:nvGrpSpPr>
        <p:grpSpPr>
          <a:xfrm>
            <a:off x="7939045" y="2203769"/>
            <a:ext cx="1908360" cy="549720"/>
            <a:chOff x="7939045" y="2203769"/>
            <a:chExt cx="19083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8EEA08-570B-7859-A3A0-04248DCFF7AB}"/>
                    </a:ext>
                  </a:extLst>
                </p14:cNvPr>
                <p14:cNvContentPartPr/>
                <p14:nvPr/>
              </p14:nvContentPartPr>
              <p14:xfrm>
                <a:off x="7939045" y="2234009"/>
                <a:ext cx="812880" cy="226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8EEA08-570B-7859-A3A0-04248DCFF7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0045" y="2225369"/>
                  <a:ext cx="830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0A71CD-4D80-F36E-A571-73683629E9B3}"/>
                    </a:ext>
                  </a:extLst>
                </p14:cNvPr>
                <p14:cNvContentPartPr/>
                <p14:nvPr/>
              </p14:nvContentPartPr>
              <p14:xfrm>
                <a:off x="8240365" y="2523809"/>
                <a:ext cx="723960" cy="167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0A71CD-4D80-F36E-A571-73683629E9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31725" y="2515169"/>
                  <a:ext cx="741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B98066-6B1F-60BD-A273-625145DD1D73}"/>
                    </a:ext>
                  </a:extLst>
                </p14:cNvPr>
                <p14:cNvContentPartPr/>
                <p14:nvPr/>
              </p14:nvContentPartPr>
              <p14:xfrm>
                <a:off x="8898085" y="2483849"/>
                <a:ext cx="131040" cy="155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B98066-6B1F-60BD-A273-625145DD1D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89085" y="2474849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B2E9C73-21E9-7627-BF00-C50BB8CD581C}"/>
                    </a:ext>
                  </a:extLst>
                </p14:cNvPr>
                <p14:cNvContentPartPr/>
                <p14:nvPr/>
              </p14:nvContentPartPr>
              <p14:xfrm>
                <a:off x="9230365" y="2398169"/>
                <a:ext cx="227880" cy="28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B2E9C73-21E9-7627-BF00-C50BB8CD58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21725" y="2389169"/>
                  <a:ext cx="245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994454-A677-4F69-00B4-B1F2BD66C9AB}"/>
                    </a:ext>
                  </a:extLst>
                </p14:cNvPr>
                <p14:cNvContentPartPr/>
                <p14:nvPr/>
              </p14:nvContentPartPr>
              <p14:xfrm>
                <a:off x="9560125" y="2620649"/>
                <a:ext cx="40320" cy="9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994454-A677-4F69-00B4-B1F2BD66C9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51485" y="2612009"/>
                  <a:ext cx="57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BF1E42-0527-E3D7-B169-329E2DFBDD8A}"/>
                    </a:ext>
                  </a:extLst>
                </p14:cNvPr>
                <p14:cNvContentPartPr/>
                <p14:nvPr/>
              </p14:nvContentPartPr>
              <p14:xfrm>
                <a:off x="9474805" y="2719649"/>
                <a:ext cx="240840" cy="33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BF1E42-0527-E3D7-B169-329E2DFBDD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66165" y="2711009"/>
                  <a:ext cx="25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24E8DF-C08C-937F-D06D-A09C1ADB2F3A}"/>
                    </a:ext>
                  </a:extLst>
                </p14:cNvPr>
                <p14:cNvContentPartPr/>
                <p14:nvPr/>
              </p14:nvContentPartPr>
              <p14:xfrm>
                <a:off x="9631765" y="2203769"/>
                <a:ext cx="54000" cy="21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24E8DF-C08C-937F-D06D-A09C1ADB2F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23125" y="2194769"/>
                  <a:ext cx="71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0954BB-1001-1830-92AB-D664FE6C3BC9}"/>
                    </a:ext>
                  </a:extLst>
                </p14:cNvPr>
                <p14:cNvContentPartPr/>
                <p14:nvPr/>
              </p14:nvContentPartPr>
              <p14:xfrm>
                <a:off x="9543565" y="2214569"/>
                <a:ext cx="225360" cy="18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0954BB-1001-1830-92AB-D664FE6C3B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4565" y="2205929"/>
                  <a:ext cx="24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7F1B9B-2644-F5ED-C624-A8AFCEF44FFD}"/>
                    </a:ext>
                  </a:extLst>
                </p14:cNvPr>
                <p14:cNvContentPartPr/>
                <p14:nvPr/>
              </p14:nvContentPartPr>
              <p14:xfrm>
                <a:off x="9498205" y="2299529"/>
                <a:ext cx="349200" cy="36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7F1B9B-2644-F5ED-C624-A8AFCEF44F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89205" y="2290529"/>
                  <a:ext cx="3668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4D9116-2967-2070-F890-3E46E7CB7A74}"/>
              </a:ext>
            </a:extLst>
          </p:cNvPr>
          <p:cNvGrpSpPr/>
          <p:nvPr/>
        </p:nvGrpSpPr>
        <p:grpSpPr>
          <a:xfrm>
            <a:off x="7051645" y="2181449"/>
            <a:ext cx="770400" cy="492480"/>
            <a:chOff x="7051645" y="2181449"/>
            <a:chExt cx="77040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6A04AF-61B5-380C-7C86-892FDB625CFD}"/>
                    </a:ext>
                  </a:extLst>
                </p14:cNvPr>
                <p14:cNvContentPartPr/>
                <p14:nvPr/>
              </p14:nvContentPartPr>
              <p14:xfrm>
                <a:off x="7051645" y="2181449"/>
                <a:ext cx="437400" cy="11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6A04AF-61B5-380C-7C86-892FDB625C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42645" y="2172449"/>
                  <a:ext cx="45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F2A9EFB-FEDD-591B-C967-C778588DFDD0}"/>
                    </a:ext>
                  </a:extLst>
                </p14:cNvPr>
                <p14:cNvContentPartPr/>
                <p14:nvPr/>
              </p14:nvContentPartPr>
              <p14:xfrm>
                <a:off x="7089085" y="2424809"/>
                <a:ext cx="12960" cy="79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F2A9EFB-FEDD-591B-C967-C778588DFD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80445" y="2415809"/>
                  <a:ext cx="3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0A4963-3955-4026-40D9-E292D845F3AD}"/>
                    </a:ext>
                  </a:extLst>
                </p14:cNvPr>
                <p14:cNvContentPartPr/>
                <p14:nvPr/>
              </p14:nvContentPartPr>
              <p14:xfrm>
                <a:off x="7055245" y="2358929"/>
                <a:ext cx="20520" cy="1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0A4963-3955-4026-40D9-E292D845F3A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46605" y="2349929"/>
                  <a:ext cx="3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EF7B29-50EB-9493-13AF-08F38FCCEF2A}"/>
                    </a:ext>
                  </a:extLst>
                </p14:cNvPr>
                <p14:cNvContentPartPr/>
                <p14:nvPr/>
              </p14:nvContentPartPr>
              <p14:xfrm>
                <a:off x="7160365" y="2442449"/>
                <a:ext cx="661680" cy="231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EF7B29-50EB-9493-13AF-08F38FCCEF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51365" y="2433809"/>
                  <a:ext cx="6793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5430F88-42D1-B8C0-E48F-2365C6C8CBB9}"/>
              </a:ext>
            </a:extLst>
          </p:cNvPr>
          <p:cNvGrpSpPr/>
          <p:nvPr/>
        </p:nvGrpSpPr>
        <p:grpSpPr>
          <a:xfrm>
            <a:off x="678565" y="5161529"/>
            <a:ext cx="1709280" cy="440280"/>
            <a:chOff x="678565" y="5161529"/>
            <a:chExt cx="17092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211D0D-3B60-408F-A91D-4E164A69994C}"/>
                    </a:ext>
                  </a:extLst>
                </p14:cNvPr>
                <p14:cNvContentPartPr/>
                <p14:nvPr/>
              </p14:nvContentPartPr>
              <p14:xfrm>
                <a:off x="678565" y="5161529"/>
                <a:ext cx="976320" cy="440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211D0D-3B60-408F-A91D-4E164A6999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9925" y="5152529"/>
                  <a:ext cx="993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DC1E9EA-4ACC-29A4-0853-C3054D999B24}"/>
                    </a:ext>
                  </a:extLst>
                </p14:cNvPr>
                <p14:cNvContentPartPr/>
                <p14:nvPr/>
              </p14:nvContentPartPr>
              <p14:xfrm>
                <a:off x="1854325" y="5232089"/>
                <a:ext cx="533520" cy="275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DC1E9EA-4ACC-29A4-0853-C3054D999B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45325" y="5223089"/>
                  <a:ext cx="55116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2939DC9-FD36-C9E6-A98C-922907C04A59}"/>
              </a:ext>
            </a:extLst>
          </p:cNvPr>
          <p:cNvGrpSpPr/>
          <p:nvPr/>
        </p:nvGrpSpPr>
        <p:grpSpPr>
          <a:xfrm>
            <a:off x="2549845" y="4994849"/>
            <a:ext cx="1681920" cy="432720"/>
            <a:chOff x="2549845" y="4994849"/>
            <a:chExt cx="16819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459C327-404C-BE21-CB4C-CEBD3D437041}"/>
                    </a:ext>
                  </a:extLst>
                </p14:cNvPr>
                <p14:cNvContentPartPr/>
                <p14:nvPr/>
              </p14:nvContentPartPr>
              <p14:xfrm>
                <a:off x="2549845" y="4994849"/>
                <a:ext cx="699840" cy="432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459C327-404C-BE21-CB4C-CEBD3D4370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40845" y="4985849"/>
                  <a:ext cx="717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29B4F88-C01D-7CA8-F998-7166E05754AE}"/>
                    </a:ext>
                  </a:extLst>
                </p14:cNvPr>
                <p14:cNvContentPartPr/>
                <p14:nvPr/>
              </p14:nvContentPartPr>
              <p14:xfrm>
                <a:off x="3056725" y="5171969"/>
                <a:ext cx="205560" cy="26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29B4F88-C01D-7CA8-F998-7166E05754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48085" y="5163329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EC5E37-9D58-ACC1-C2FD-4DDC7C929EE0}"/>
                    </a:ext>
                  </a:extLst>
                </p14:cNvPr>
                <p14:cNvContentPartPr/>
                <p14:nvPr/>
              </p14:nvContentPartPr>
              <p14:xfrm>
                <a:off x="2986525" y="5059289"/>
                <a:ext cx="5400" cy="3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EC5E37-9D58-ACC1-C2FD-4DDC7C929E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77525" y="5050649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9FED256-48B8-B5BF-15FF-DEF89555BFD6}"/>
                    </a:ext>
                  </a:extLst>
                </p14:cNvPr>
                <p14:cNvContentPartPr/>
                <p14:nvPr/>
              </p14:nvContentPartPr>
              <p14:xfrm>
                <a:off x="3468565" y="5213369"/>
                <a:ext cx="763200" cy="170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9FED256-48B8-B5BF-15FF-DEF89555BF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59565" y="5204729"/>
                  <a:ext cx="7808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11590A5-E563-94AE-213C-83972B480499}"/>
              </a:ext>
            </a:extLst>
          </p:cNvPr>
          <p:cNvGrpSpPr/>
          <p:nvPr/>
        </p:nvGrpSpPr>
        <p:grpSpPr>
          <a:xfrm>
            <a:off x="4425805" y="5110409"/>
            <a:ext cx="224280" cy="207000"/>
            <a:chOff x="4425805" y="5110409"/>
            <a:chExt cx="2242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52E225-6A5F-B916-3BEE-AFE4B933343E}"/>
                    </a:ext>
                  </a:extLst>
                </p14:cNvPr>
                <p14:cNvContentPartPr/>
                <p14:nvPr/>
              </p14:nvContentPartPr>
              <p14:xfrm>
                <a:off x="4425805" y="5222729"/>
                <a:ext cx="224280" cy="94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52E225-6A5F-B916-3BEE-AFE4B933343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16805" y="5213729"/>
                  <a:ext cx="241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7D14CCB-AE8F-C935-424D-9080E2BD5A72}"/>
                    </a:ext>
                  </a:extLst>
                </p14:cNvPr>
                <p14:cNvContentPartPr/>
                <p14:nvPr/>
              </p14:nvContentPartPr>
              <p14:xfrm>
                <a:off x="4500685" y="5110409"/>
                <a:ext cx="19080" cy="32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7D14CCB-AE8F-C935-424D-9080E2BD5A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91685" y="5101409"/>
                  <a:ext cx="36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723F67A-E9F1-ABA3-BA5C-85C43671D1EF}"/>
              </a:ext>
            </a:extLst>
          </p:cNvPr>
          <p:cNvGrpSpPr/>
          <p:nvPr/>
        </p:nvGrpSpPr>
        <p:grpSpPr>
          <a:xfrm>
            <a:off x="748045" y="5744729"/>
            <a:ext cx="1438200" cy="1063440"/>
            <a:chOff x="748045" y="5744729"/>
            <a:chExt cx="143820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F9C88FF-A77B-E28F-FAAB-417177732F1A}"/>
                    </a:ext>
                  </a:extLst>
                </p14:cNvPr>
                <p14:cNvContentPartPr/>
                <p14:nvPr/>
              </p14:nvContentPartPr>
              <p14:xfrm>
                <a:off x="973405" y="5814209"/>
                <a:ext cx="369720" cy="28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F9C88FF-A77B-E28F-FAAB-417177732F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4405" y="5805569"/>
                  <a:ext cx="387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DB613B-F89D-C1D0-9763-3598D99F9CB3}"/>
                    </a:ext>
                  </a:extLst>
                </p14:cNvPr>
                <p14:cNvContentPartPr/>
                <p14:nvPr/>
              </p14:nvContentPartPr>
              <p14:xfrm>
                <a:off x="1102645" y="5954969"/>
                <a:ext cx="126360" cy="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DB613B-F89D-C1D0-9763-3598D99F9C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3645" y="5945969"/>
                  <a:ext cx="14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3CAE9A9-7436-964E-7C06-20754DDA66EA}"/>
                    </a:ext>
                  </a:extLst>
                </p14:cNvPr>
                <p14:cNvContentPartPr/>
                <p14:nvPr/>
              </p14:nvContentPartPr>
              <p14:xfrm>
                <a:off x="1275805" y="5964329"/>
                <a:ext cx="166320" cy="163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3CAE9A9-7436-964E-7C06-20754DDA66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67165" y="5955689"/>
                  <a:ext cx="183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406377-BD6C-962A-8589-F2CBDF7627D5}"/>
                    </a:ext>
                  </a:extLst>
                </p14:cNvPr>
                <p14:cNvContentPartPr/>
                <p14:nvPr/>
              </p14:nvContentPartPr>
              <p14:xfrm>
                <a:off x="1619245" y="5774969"/>
                <a:ext cx="163440" cy="333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406377-BD6C-962A-8589-F2CBDF7627D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10605" y="5766329"/>
                  <a:ext cx="181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FE1D63-2AD0-5997-34B9-B8A3908AACC1}"/>
                    </a:ext>
                  </a:extLst>
                </p14:cNvPr>
                <p14:cNvContentPartPr/>
                <p14:nvPr/>
              </p14:nvContentPartPr>
              <p14:xfrm>
                <a:off x="932725" y="6244049"/>
                <a:ext cx="776520" cy="64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FE1D63-2AD0-5997-34B9-B8A3908AACC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4085" y="6235409"/>
                  <a:ext cx="794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2D0791F-D100-3808-6A17-A55834647D60}"/>
                    </a:ext>
                  </a:extLst>
                </p14:cNvPr>
                <p14:cNvContentPartPr/>
                <p14:nvPr/>
              </p14:nvContentPartPr>
              <p14:xfrm>
                <a:off x="1298125" y="6362129"/>
                <a:ext cx="136080" cy="331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2D0791F-D100-3808-6A17-A55834647D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89485" y="6353129"/>
                  <a:ext cx="153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533CB5-F13F-5C3F-C6A6-6E038F0F5F17}"/>
                    </a:ext>
                  </a:extLst>
                </p14:cNvPr>
                <p14:cNvContentPartPr/>
                <p14:nvPr/>
              </p14:nvContentPartPr>
              <p14:xfrm>
                <a:off x="1456165" y="6364649"/>
                <a:ext cx="154800" cy="11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533CB5-F13F-5C3F-C6A6-6E038F0F5F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47525" y="6355649"/>
                  <a:ext cx="17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52689E7-859D-3C2A-BF41-E4F385844204}"/>
                    </a:ext>
                  </a:extLst>
                </p14:cNvPr>
                <p14:cNvContentPartPr/>
                <p14:nvPr/>
              </p14:nvContentPartPr>
              <p14:xfrm>
                <a:off x="748045" y="5744729"/>
                <a:ext cx="190080" cy="1056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52689E7-859D-3C2A-BF41-E4F3858442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9045" y="5736089"/>
                  <a:ext cx="207720" cy="10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1B58224-382D-DC5A-DBC3-39388AC48EEF}"/>
                    </a:ext>
                  </a:extLst>
                </p14:cNvPr>
                <p14:cNvContentPartPr/>
                <p14:nvPr/>
              </p14:nvContentPartPr>
              <p14:xfrm>
                <a:off x="1714285" y="5761649"/>
                <a:ext cx="228240" cy="1046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1B58224-382D-DC5A-DBC3-39388AC48E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05645" y="5753009"/>
                  <a:ext cx="24588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EC8970-8FD6-0BA3-8489-3BE614F7F4FB}"/>
                    </a:ext>
                  </a:extLst>
                </p14:cNvPr>
                <p14:cNvContentPartPr/>
                <p14:nvPr/>
              </p14:nvContentPartPr>
              <p14:xfrm>
                <a:off x="2025685" y="5767049"/>
                <a:ext cx="160560" cy="19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EC8970-8FD6-0BA3-8489-3BE614F7F4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16685" y="5758049"/>
                  <a:ext cx="17820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000DCE9-8673-C0AA-05D8-765EAF4D57B7}"/>
                  </a:ext>
                </a:extLst>
              </p14:cNvPr>
              <p14:cNvContentPartPr/>
              <p14:nvPr/>
            </p14:nvContentPartPr>
            <p14:xfrm>
              <a:off x="2386045" y="6217049"/>
              <a:ext cx="61200" cy="67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000DCE9-8673-C0AA-05D8-765EAF4D57B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377405" y="6208049"/>
                <a:ext cx="788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CC8D033-DDC3-C637-6C31-5A192E221B43}"/>
              </a:ext>
            </a:extLst>
          </p:cNvPr>
          <p:cNvGrpSpPr/>
          <p:nvPr/>
        </p:nvGrpSpPr>
        <p:grpSpPr>
          <a:xfrm>
            <a:off x="2739565" y="5772089"/>
            <a:ext cx="381600" cy="852480"/>
            <a:chOff x="2739565" y="5772089"/>
            <a:chExt cx="38160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FC5304-534D-FEAC-F0DA-5C712E742C2C}"/>
                    </a:ext>
                  </a:extLst>
                </p14:cNvPr>
                <p14:cNvContentPartPr/>
                <p14:nvPr/>
              </p14:nvContentPartPr>
              <p14:xfrm>
                <a:off x="2829205" y="5772089"/>
                <a:ext cx="142560" cy="259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FC5304-534D-FEAC-F0DA-5C712E742C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20565" y="5763089"/>
                  <a:ext cx="160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ABCF3E0-F076-8E0D-D395-4781B63FE040}"/>
                    </a:ext>
                  </a:extLst>
                </p14:cNvPr>
                <p14:cNvContentPartPr/>
                <p14:nvPr/>
              </p14:nvContentPartPr>
              <p14:xfrm>
                <a:off x="2739565" y="6146129"/>
                <a:ext cx="381600" cy="7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ABCF3E0-F076-8E0D-D395-4781B63FE0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30925" y="6137489"/>
                  <a:ext cx="39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ECCB410-28F9-2A7E-CF7B-0C8D75FCDD30}"/>
                    </a:ext>
                  </a:extLst>
                </p14:cNvPr>
                <p14:cNvContentPartPr/>
                <p14:nvPr/>
              </p14:nvContentPartPr>
              <p14:xfrm>
                <a:off x="2788885" y="6344849"/>
                <a:ext cx="211680" cy="27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ECCB410-28F9-2A7E-CF7B-0C8D75FCDD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79885" y="6336209"/>
                  <a:ext cx="2293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DD2D8CB-0DB0-9A8F-4C5A-90F8C40BCB15}"/>
              </a:ext>
            </a:extLst>
          </p:cNvPr>
          <p:cNvGrpSpPr/>
          <p:nvPr/>
        </p:nvGrpSpPr>
        <p:grpSpPr>
          <a:xfrm>
            <a:off x="3477925" y="5557889"/>
            <a:ext cx="1605240" cy="1141560"/>
            <a:chOff x="3477925" y="5557889"/>
            <a:chExt cx="1605240" cy="11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1C08164-A8F8-570E-D1D8-11E0F25E83F6}"/>
                    </a:ext>
                  </a:extLst>
                </p14:cNvPr>
                <p14:cNvContentPartPr/>
                <p14:nvPr/>
              </p14:nvContentPartPr>
              <p14:xfrm>
                <a:off x="3477925" y="6058289"/>
                <a:ext cx="198720" cy="75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1C08164-A8F8-570E-D1D8-11E0F25E83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68925" y="6049289"/>
                  <a:ext cx="21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D8FACEE-7D54-8D30-27F0-F6F33EBF631A}"/>
                    </a:ext>
                  </a:extLst>
                </p14:cNvPr>
                <p14:cNvContentPartPr/>
                <p14:nvPr/>
              </p14:nvContentPartPr>
              <p14:xfrm>
                <a:off x="3490525" y="6165929"/>
                <a:ext cx="196200" cy="44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D8FACEE-7D54-8D30-27F0-F6F33EBF631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81885" y="6156929"/>
                  <a:ext cx="213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2D4E621-392C-63FD-7FE7-4E025295424B}"/>
                    </a:ext>
                  </a:extLst>
                </p14:cNvPr>
                <p14:cNvContentPartPr/>
                <p14:nvPr/>
              </p14:nvContentPartPr>
              <p14:xfrm>
                <a:off x="3876085" y="5657249"/>
                <a:ext cx="388440" cy="33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2D4E621-392C-63FD-7FE7-4E025295424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67445" y="5648249"/>
                  <a:ext cx="406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A61ED74-18E9-CFB7-A074-6F13FD135876}"/>
                    </a:ext>
                  </a:extLst>
                </p14:cNvPr>
                <p14:cNvContentPartPr/>
                <p14:nvPr/>
              </p14:nvContentPartPr>
              <p14:xfrm>
                <a:off x="3932245" y="5799809"/>
                <a:ext cx="233280" cy="47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A61ED74-18E9-CFB7-A074-6F13FD1358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23245" y="5790809"/>
                  <a:ext cx="25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B9581BA-3E8A-35FA-0DE9-B0D548AEF50F}"/>
                    </a:ext>
                  </a:extLst>
                </p14:cNvPr>
                <p14:cNvContentPartPr/>
                <p14:nvPr/>
              </p14:nvContentPartPr>
              <p14:xfrm>
                <a:off x="4307365" y="5557889"/>
                <a:ext cx="155880" cy="168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B9581BA-3E8A-35FA-0DE9-B0D548AEF5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98725" y="5549249"/>
                  <a:ext cx="17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D0BCA9-43D3-82E8-486A-FE16D790E535}"/>
                    </a:ext>
                  </a:extLst>
                </p14:cNvPr>
                <p14:cNvContentPartPr/>
                <p14:nvPr/>
              </p14:nvContentPartPr>
              <p14:xfrm>
                <a:off x="4421485" y="5798009"/>
                <a:ext cx="167760" cy="183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D0BCA9-43D3-82E8-486A-FE16D790E5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12845" y="5789009"/>
                  <a:ext cx="185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DFF9BD-5D36-1393-994C-858FB545DA82}"/>
                    </a:ext>
                  </a:extLst>
                </p14:cNvPr>
                <p14:cNvContentPartPr/>
                <p14:nvPr/>
              </p14:nvContentPartPr>
              <p14:xfrm>
                <a:off x="4577365" y="5643569"/>
                <a:ext cx="128160" cy="93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DFF9BD-5D36-1393-994C-858FB545DA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8725" y="5634569"/>
                  <a:ext cx="145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8D707B3-11DE-21C8-C909-186D63A68FAE}"/>
                    </a:ext>
                  </a:extLst>
                </p14:cNvPr>
                <p14:cNvContentPartPr/>
                <p14:nvPr/>
              </p14:nvContentPartPr>
              <p14:xfrm>
                <a:off x="4837285" y="5599649"/>
                <a:ext cx="245880" cy="346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8D707B3-11DE-21C8-C909-186D63A68F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28645" y="5590649"/>
                  <a:ext cx="263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D10432C-E449-0FA3-516D-4F155897A45C}"/>
                    </a:ext>
                  </a:extLst>
                </p14:cNvPr>
                <p14:cNvContentPartPr/>
                <p14:nvPr/>
              </p14:nvContentPartPr>
              <p14:xfrm>
                <a:off x="3917845" y="6082409"/>
                <a:ext cx="1076400" cy="135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D10432C-E449-0FA3-516D-4F155897A45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09205" y="6073769"/>
                  <a:ext cx="109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1EB3BA8-337C-5F20-D903-A8A2A0A7C9FC}"/>
                    </a:ext>
                  </a:extLst>
                </p14:cNvPr>
                <p14:cNvContentPartPr/>
                <p14:nvPr/>
              </p14:nvContentPartPr>
              <p14:xfrm>
                <a:off x="4314925" y="6277889"/>
                <a:ext cx="206640" cy="421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1EB3BA8-337C-5F20-D903-A8A2A0A7C9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06285" y="6268889"/>
                  <a:ext cx="224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F73B41-3D7D-310A-4D41-1612FAFE22F6}"/>
                    </a:ext>
                  </a:extLst>
                </p14:cNvPr>
                <p14:cNvContentPartPr/>
                <p14:nvPr/>
              </p14:nvContentPartPr>
              <p14:xfrm>
                <a:off x="4616605" y="6204089"/>
                <a:ext cx="158400" cy="148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F73B41-3D7D-310A-4D41-1612FAFE22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07605" y="6195089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F2F421F-FFA9-1A95-5492-22C167E2C901}"/>
              </a:ext>
            </a:extLst>
          </p:cNvPr>
          <p:cNvGrpSpPr/>
          <p:nvPr/>
        </p:nvGrpSpPr>
        <p:grpSpPr>
          <a:xfrm>
            <a:off x="5805325" y="5578409"/>
            <a:ext cx="1255320" cy="1078200"/>
            <a:chOff x="5805325" y="5578409"/>
            <a:chExt cx="1255320" cy="10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551ADAB-79C3-D93B-CB1F-2AC36EF59628}"/>
                    </a:ext>
                  </a:extLst>
                </p14:cNvPr>
                <p14:cNvContentPartPr/>
                <p14:nvPr/>
              </p14:nvContentPartPr>
              <p14:xfrm>
                <a:off x="5805325" y="5599289"/>
                <a:ext cx="218160" cy="748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551ADAB-79C3-D93B-CB1F-2AC36EF596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6685" y="5590649"/>
                  <a:ext cx="23580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D6E0AE-D3C8-7A4A-0CB6-0872D8921ED1}"/>
                    </a:ext>
                  </a:extLst>
                </p14:cNvPr>
                <p14:cNvContentPartPr/>
                <p14:nvPr/>
              </p14:nvContentPartPr>
              <p14:xfrm>
                <a:off x="6144445" y="5727089"/>
                <a:ext cx="519120" cy="290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D6E0AE-D3C8-7A4A-0CB6-0872D8921E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35445" y="5718449"/>
                  <a:ext cx="536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AA2780-0E60-39B3-A4F9-2216DAC59143}"/>
                    </a:ext>
                  </a:extLst>
                </p14:cNvPr>
                <p14:cNvContentPartPr/>
                <p14:nvPr/>
              </p14:nvContentPartPr>
              <p14:xfrm>
                <a:off x="6056965" y="6010769"/>
                <a:ext cx="702360" cy="49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AA2780-0E60-39B3-A4F9-2216DAC591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48325" y="6002129"/>
                  <a:ext cx="72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E88FFE-AB18-D202-DBC1-69B4D9331457}"/>
                    </a:ext>
                  </a:extLst>
                </p14:cNvPr>
                <p14:cNvContentPartPr/>
                <p14:nvPr/>
              </p14:nvContentPartPr>
              <p14:xfrm>
                <a:off x="6125005" y="6218849"/>
                <a:ext cx="198000" cy="164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E88FFE-AB18-D202-DBC1-69B4D93314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16365" y="6210209"/>
                  <a:ext cx="21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F9B13A5-8DBD-7D71-0663-9223F36FFE46}"/>
                    </a:ext>
                  </a:extLst>
                </p14:cNvPr>
                <p14:cNvContentPartPr/>
                <p14:nvPr/>
              </p14:nvContentPartPr>
              <p14:xfrm>
                <a:off x="6377365" y="6259169"/>
                <a:ext cx="288000" cy="171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F9B13A5-8DBD-7D71-0663-9223F36FFE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68725" y="6250169"/>
                  <a:ext cx="305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BF1970-A949-6AE9-E439-182A8AA47DBD}"/>
                    </a:ext>
                  </a:extLst>
                </p14:cNvPr>
                <p14:cNvContentPartPr/>
                <p14:nvPr/>
              </p14:nvContentPartPr>
              <p14:xfrm>
                <a:off x="6711805" y="6165569"/>
                <a:ext cx="202320" cy="9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BF1970-A949-6AE9-E439-182A8AA47D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02805" y="6156569"/>
                  <a:ext cx="219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94DC4EC-42D8-9A8D-3316-B76183CF0B25}"/>
                    </a:ext>
                  </a:extLst>
                </p14:cNvPr>
                <p14:cNvContentPartPr/>
                <p14:nvPr/>
              </p14:nvContentPartPr>
              <p14:xfrm>
                <a:off x="6808645" y="5578409"/>
                <a:ext cx="252000" cy="107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94DC4EC-42D8-9A8D-3316-B76183CF0B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99645" y="5569409"/>
                  <a:ext cx="269640" cy="10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961134-825B-25BE-DC37-50F952CAA1C5}"/>
                    </a:ext>
                  </a:extLst>
                </p14:cNvPr>
                <p14:cNvContentPartPr/>
                <p14:nvPr/>
              </p14:nvContentPartPr>
              <p14:xfrm>
                <a:off x="5830525" y="6273929"/>
                <a:ext cx="72360" cy="268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961134-825B-25BE-DC37-50F952CAA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21525" y="6264929"/>
                  <a:ext cx="900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4F59DD4-E890-E398-7889-677156A53C8B}"/>
              </a:ext>
            </a:extLst>
          </p:cNvPr>
          <p:cNvGrpSpPr/>
          <p:nvPr/>
        </p:nvGrpSpPr>
        <p:grpSpPr>
          <a:xfrm>
            <a:off x="1667485" y="2353889"/>
            <a:ext cx="4575600" cy="2402280"/>
            <a:chOff x="1667485" y="2353889"/>
            <a:chExt cx="4575600" cy="24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6F48BB-0DC7-E29E-030E-6CC5BFF6AC54}"/>
                    </a:ext>
                  </a:extLst>
                </p14:cNvPr>
                <p14:cNvContentPartPr/>
                <p14:nvPr/>
              </p14:nvContentPartPr>
              <p14:xfrm>
                <a:off x="5267125" y="2458289"/>
                <a:ext cx="109080" cy="20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6F48BB-0DC7-E29E-030E-6CC5BFF6AC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58485" y="2449289"/>
                  <a:ext cx="126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70D116-278A-64DA-28C3-AB15F5B035FD}"/>
                    </a:ext>
                  </a:extLst>
                </p14:cNvPr>
                <p14:cNvContentPartPr/>
                <p14:nvPr/>
              </p14:nvContentPartPr>
              <p14:xfrm>
                <a:off x="5458285" y="2486009"/>
                <a:ext cx="75600" cy="141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70D116-278A-64DA-28C3-AB15F5B035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49645" y="2477009"/>
                  <a:ext cx="93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D1CA6B-4EA1-88F1-8297-F1A850099B7F}"/>
                    </a:ext>
                  </a:extLst>
                </p14:cNvPr>
                <p14:cNvContentPartPr/>
                <p14:nvPr/>
              </p14:nvContentPartPr>
              <p14:xfrm>
                <a:off x="5574925" y="2353889"/>
                <a:ext cx="25920" cy="28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D1CA6B-4EA1-88F1-8297-F1A850099B7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65925" y="2344889"/>
                  <a:ext cx="43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81BE9B-46F9-ABEF-2E78-7386FD22F246}"/>
                    </a:ext>
                  </a:extLst>
                </p14:cNvPr>
                <p14:cNvContentPartPr/>
                <p14:nvPr/>
              </p14:nvContentPartPr>
              <p14:xfrm>
                <a:off x="5629645" y="2487089"/>
                <a:ext cx="127080" cy="146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81BE9B-46F9-ABEF-2E78-7386FD22F2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21005" y="2478089"/>
                  <a:ext cx="144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95FA33-AF4D-2A06-E6FC-F460D4480ED0}"/>
                    </a:ext>
                  </a:extLst>
                </p14:cNvPr>
                <p14:cNvContentPartPr/>
                <p14:nvPr/>
              </p14:nvContentPartPr>
              <p14:xfrm>
                <a:off x="5823685" y="2478089"/>
                <a:ext cx="296640" cy="173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95FA33-AF4D-2A06-E6FC-F460D4480E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14685" y="2469089"/>
                  <a:ext cx="314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C5AC82F-C188-30CB-B01B-383331FC283A}"/>
                    </a:ext>
                  </a:extLst>
                </p14:cNvPr>
                <p14:cNvContentPartPr/>
                <p14:nvPr/>
              </p14:nvContentPartPr>
              <p14:xfrm>
                <a:off x="5131765" y="2688329"/>
                <a:ext cx="895320" cy="6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C5AC82F-C188-30CB-B01B-383331FC28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23125" y="2679329"/>
                  <a:ext cx="912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F5E950-4208-72D6-873F-BA53560ABFA7}"/>
                    </a:ext>
                  </a:extLst>
                </p14:cNvPr>
                <p14:cNvContentPartPr/>
                <p14:nvPr/>
              </p14:nvContentPartPr>
              <p14:xfrm>
                <a:off x="5051125" y="2952209"/>
                <a:ext cx="101880" cy="177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F5E950-4208-72D6-873F-BA53560ABF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42485" y="2943569"/>
                  <a:ext cx="119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C4B8842-54E6-14F8-7195-35B5CB9AD993}"/>
                    </a:ext>
                  </a:extLst>
                </p14:cNvPr>
                <p14:cNvContentPartPr/>
                <p14:nvPr/>
              </p14:nvContentPartPr>
              <p14:xfrm>
                <a:off x="5232565" y="2969849"/>
                <a:ext cx="177120" cy="141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C4B8842-54E6-14F8-7195-35B5CB9AD99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23925" y="2961209"/>
                  <a:ext cx="194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455BAE6-1EB4-8BFD-9685-BB39FA815F83}"/>
                    </a:ext>
                  </a:extLst>
                </p14:cNvPr>
                <p14:cNvContentPartPr/>
                <p14:nvPr/>
              </p14:nvContentPartPr>
              <p14:xfrm>
                <a:off x="5478805" y="2880569"/>
                <a:ext cx="37440" cy="279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455BAE6-1EB4-8BFD-9685-BB39FA815F8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69805" y="2871569"/>
                  <a:ext cx="55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0A31D9-37D5-1625-98CA-B9DED31A882E}"/>
                    </a:ext>
                  </a:extLst>
                </p14:cNvPr>
                <p14:cNvContentPartPr/>
                <p14:nvPr/>
              </p14:nvContentPartPr>
              <p14:xfrm>
                <a:off x="5389885" y="2972729"/>
                <a:ext cx="155160" cy="40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0A31D9-37D5-1625-98CA-B9DED31A88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81245" y="2964089"/>
                  <a:ext cx="172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D00CF1-8824-FC5A-3942-F03289DB4F5A}"/>
                    </a:ext>
                  </a:extLst>
                </p14:cNvPr>
                <p14:cNvContentPartPr/>
                <p14:nvPr/>
              </p14:nvContentPartPr>
              <p14:xfrm>
                <a:off x="5646565" y="2963369"/>
                <a:ext cx="596520" cy="15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D00CF1-8824-FC5A-3942-F03289DB4F5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37925" y="2954729"/>
                  <a:ext cx="614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AEF987-A0CF-71F6-A828-38140DE7276A}"/>
                    </a:ext>
                  </a:extLst>
                </p14:cNvPr>
                <p14:cNvContentPartPr/>
                <p14:nvPr/>
              </p14:nvContentPartPr>
              <p14:xfrm>
                <a:off x="1912645" y="3046529"/>
                <a:ext cx="365760" cy="1287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AEF987-A0CF-71F6-A828-38140DE727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03645" y="3037889"/>
                  <a:ext cx="383400" cy="13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E44207-29FD-CA14-ABF9-6FABC0507D30}"/>
                    </a:ext>
                  </a:extLst>
                </p14:cNvPr>
                <p14:cNvContentPartPr/>
                <p14:nvPr/>
              </p14:nvContentPartPr>
              <p14:xfrm>
                <a:off x="1686565" y="3093689"/>
                <a:ext cx="794880" cy="1214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E44207-29FD-CA14-ABF9-6FABC0507D3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77565" y="3085049"/>
                  <a:ext cx="812520" cy="12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727270-3D7A-0E43-D80E-1B7762F54096}"/>
                    </a:ext>
                  </a:extLst>
                </p14:cNvPr>
                <p14:cNvContentPartPr/>
                <p14:nvPr/>
              </p14:nvContentPartPr>
              <p14:xfrm>
                <a:off x="2012365" y="2948249"/>
                <a:ext cx="409680" cy="11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727270-3D7A-0E43-D80E-1B7762F5409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03725" y="2939249"/>
                  <a:ext cx="427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633066-2D17-49AE-A418-8228EFA2CE48}"/>
                    </a:ext>
                  </a:extLst>
                </p14:cNvPr>
                <p14:cNvContentPartPr/>
                <p14:nvPr/>
              </p14:nvContentPartPr>
              <p14:xfrm>
                <a:off x="1987165" y="2947529"/>
                <a:ext cx="16020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633066-2D17-49AE-A418-8228EFA2CE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78525" y="2938889"/>
                  <a:ext cx="17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D247C9-C3A4-7AB8-1B72-EAAFBEB6CC0B}"/>
                    </a:ext>
                  </a:extLst>
                </p14:cNvPr>
                <p14:cNvContentPartPr/>
                <p14:nvPr/>
              </p14:nvContentPartPr>
              <p14:xfrm>
                <a:off x="2769805" y="2743409"/>
                <a:ext cx="187920" cy="1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D247C9-C3A4-7AB8-1B72-EAAFBEB6CC0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61165" y="2734409"/>
                  <a:ext cx="20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170F23-3FCD-2A9B-2806-BB3383D48E63}"/>
                    </a:ext>
                  </a:extLst>
                </p14:cNvPr>
                <p14:cNvContentPartPr/>
                <p14:nvPr/>
              </p14:nvContentPartPr>
              <p14:xfrm>
                <a:off x="2752885" y="2854649"/>
                <a:ext cx="198000" cy="3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170F23-3FCD-2A9B-2806-BB3383D48E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44245" y="2846009"/>
                  <a:ext cx="21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D3B216-2C4A-14CE-7D8C-9A022E8713C1}"/>
                    </a:ext>
                  </a:extLst>
                </p14:cNvPr>
                <p14:cNvContentPartPr/>
                <p14:nvPr/>
              </p14:nvContentPartPr>
              <p14:xfrm>
                <a:off x="3113245" y="2543249"/>
                <a:ext cx="131760" cy="27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D3B216-2C4A-14CE-7D8C-9A022E8713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04605" y="2534249"/>
                  <a:ext cx="149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431E28D-37EA-0D7B-E44A-A59EC98CBF6B}"/>
                    </a:ext>
                  </a:extLst>
                </p14:cNvPr>
                <p14:cNvContentPartPr/>
                <p14:nvPr/>
              </p14:nvContentPartPr>
              <p14:xfrm>
                <a:off x="3066445" y="2686529"/>
                <a:ext cx="178920" cy="5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431E28D-37EA-0D7B-E44A-A59EC98CBF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57445" y="2677889"/>
                  <a:ext cx="196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1DF4D6-BF87-AA7B-8CD2-B8F0807AECCF}"/>
                    </a:ext>
                  </a:extLst>
                </p14:cNvPr>
                <p14:cNvContentPartPr/>
                <p14:nvPr/>
              </p14:nvContentPartPr>
              <p14:xfrm>
                <a:off x="3260845" y="2509049"/>
                <a:ext cx="226800" cy="332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1DF4D6-BF87-AA7B-8CD2-B8F0807AEC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51845" y="2500409"/>
                  <a:ext cx="244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D477C1-78D5-7E66-9714-442A5E276299}"/>
                    </a:ext>
                  </a:extLst>
                </p14:cNvPr>
                <p14:cNvContentPartPr/>
                <p14:nvPr/>
              </p14:nvContentPartPr>
              <p14:xfrm>
                <a:off x="3487285" y="2658449"/>
                <a:ext cx="13680" cy="1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D477C1-78D5-7E66-9714-442A5E27629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78645" y="2649449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BCD3C5-B995-4741-9AE7-63B474A8CD96}"/>
                    </a:ext>
                  </a:extLst>
                </p14:cNvPr>
                <p14:cNvContentPartPr/>
                <p14:nvPr/>
              </p14:nvContentPartPr>
              <p14:xfrm>
                <a:off x="3552085" y="2701649"/>
                <a:ext cx="155160" cy="128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BCD3C5-B995-4741-9AE7-63B474A8CD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43445" y="2693009"/>
                  <a:ext cx="172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940B6F-AE27-F626-5596-C0FA6DF91A53}"/>
                    </a:ext>
                  </a:extLst>
                </p14:cNvPr>
                <p14:cNvContentPartPr/>
                <p14:nvPr/>
              </p14:nvContentPartPr>
              <p14:xfrm>
                <a:off x="3741805" y="2489609"/>
                <a:ext cx="720000" cy="379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940B6F-AE27-F626-5596-C0FA6DF91A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33165" y="2480969"/>
                  <a:ext cx="737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06FDC4-3E2A-98DF-C3F5-960CD51AE1B9}"/>
                    </a:ext>
                  </a:extLst>
                </p14:cNvPr>
                <p14:cNvContentPartPr/>
                <p14:nvPr/>
              </p14:nvContentPartPr>
              <p14:xfrm>
                <a:off x="4719205" y="2694089"/>
                <a:ext cx="98640" cy="3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06FDC4-3E2A-98DF-C3F5-960CD51AE1B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10205" y="2685089"/>
                  <a:ext cx="11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2C1AB3-BB23-56C2-648A-C1F7B7FDBC5E}"/>
                    </a:ext>
                  </a:extLst>
                </p14:cNvPr>
                <p14:cNvContentPartPr/>
                <p14:nvPr/>
              </p14:nvContentPartPr>
              <p14:xfrm>
                <a:off x="4703005" y="2751689"/>
                <a:ext cx="129600" cy="18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2C1AB3-BB23-56C2-648A-C1F7B7FDBC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94005" y="2743049"/>
                  <a:ext cx="147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3B0A269-AC1C-AC0A-8748-A42A8A8A7E0C}"/>
                    </a:ext>
                  </a:extLst>
                </p14:cNvPr>
                <p14:cNvContentPartPr/>
                <p14:nvPr/>
              </p14:nvContentPartPr>
              <p14:xfrm>
                <a:off x="1667485" y="4163249"/>
                <a:ext cx="137160" cy="186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3B0A269-AC1C-AC0A-8748-A42A8A8A7E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58845" y="4154249"/>
                  <a:ext cx="154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4F9613-59A9-E211-E00D-F9BABF314988}"/>
                    </a:ext>
                  </a:extLst>
                </p14:cNvPr>
                <p14:cNvContentPartPr/>
                <p14:nvPr/>
              </p14:nvContentPartPr>
              <p14:xfrm>
                <a:off x="2182285" y="4238489"/>
                <a:ext cx="227160" cy="17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4F9613-59A9-E211-E00D-F9BABF31498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73645" y="4229849"/>
                  <a:ext cx="24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5237493-ABB1-620A-9074-05E1B7D3071E}"/>
                    </a:ext>
                  </a:extLst>
                </p14:cNvPr>
                <p14:cNvContentPartPr/>
                <p14:nvPr/>
              </p14:nvContentPartPr>
              <p14:xfrm>
                <a:off x="2225845" y="4481489"/>
                <a:ext cx="217800" cy="27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5237493-ABB1-620A-9074-05E1B7D3071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17205" y="4472489"/>
                  <a:ext cx="235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D23609D-6FE8-0FF5-C3D0-2100F48B2183}"/>
                    </a:ext>
                  </a:extLst>
                </p14:cNvPr>
                <p14:cNvContentPartPr/>
                <p14:nvPr/>
              </p14:nvContentPartPr>
              <p14:xfrm>
                <a:off x="2069245" y="2539649"/>
                <a:ext cx="104400" cy="19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D23609D-6FE8-0FF5-C3D0-2100F48B218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60245" y="2531009"/>
                  <a:ext cx="122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5979FB-BA22-5952-2BE2-E8BD1AA73B3C}"/>
                    </a:ext>
                  </a:extLst>
                </p14:cNvPr>
                <p14:cNvContentPartPr/>
                <p14:nvPr/>
              </p14:nvContentPartPr>
              <p14:xfrm>
                <a:off x="2156725" y="2576369"/>
                <a:ext cx="243720" cy="324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5979FB-BA22-5952-2BE2-E8BD1AA73B3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47725" y="2567729"/>
                  <a:ext cx="261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69006A-D352-2F69-0F9F-A7958C1DEB28}"/>
                    </a:ext>
                  </a:extLst>
                </p14:cNvPr>
                <p14:cNvContentPartPr/>
                <p14:nvPr/>
              </p14:nvContentPartPr>
              <p14:xfrm>
                <a:off x="2357605" y="2696249"/>
                <a:ext cx="143640" cy="22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69006A-D352-2F69-0F9F-A7958C1DEB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48965" y="2687249"/>
                  <a:ext cx="161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ECBD7B2-9F28-F483-B61C-973340122A1C}"/>
                    </a:ext>
                  </a:extLst>
                </p14:cNvPr>
                <p14:cNvContentPartPr/>
                <p14:nvPr/>
              </p14:nvContentPartPr>
              <p14:xfrm>
                <a:off x="1900765" y="3088649"/>
                <a:ext cx="89640" cy="135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ECBD7B2-9F28-F483-B61C-973340122A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92125" y="3080009"/>
                  <a:ext cx="107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114CB66-3756-D61B-6D1A-A4F0C77FC3A2}"/>
                    </a:ext>
                  </a:extLst>
                </p14:cNvPr>
                <p14:cNvContentPartPr/>
                <p14:nvPr/>
              </p14:nvContentPartPr>
              <p14:xfrm>
                <a:off x="2311525" y="3049409"/>
                <a:ext cx="209520" cy="162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114CB66-3756-D61B-6D1A-A4F0C77FC3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02525" y="3040409"/>
                  <a:ext cx="2271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1EEFCA-7B11-28C2-58D3-27040039FE10}"/>
                  </a:ext>
                </a:extLst>
              </p14:cNvPr>
              <p14:cNvContentPartPr/>
              <p14:nvPr/>
            </p14:nvContentPartPr>
            <p14:xfrm>
              <a:off x="2043859" y="3606550"/>
              <a:ext cx="151920" cy="14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1EEFCA-7B11-28C2-58D3-27040039FE1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034859" y="3597550"/>
                <a:ext cx="1695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637B51-C36A-986C-85FA-662BCB8F303E}"/>
              </a:ext>
            </a:extLst>
          </p:cNvPr>
          <p:cNvGrpSpPr/>
          <p:nvPr/>
        </p:nvGrpSpPr>
        <p:grpSpPr>
          <a:xfrm>
            <a:off x="2351659" y="3575950"/>
            <a:ext cx="346320" cy="205560"/>
            <a:chOff x="2351659" y="3575950"/>
            <a:chExt cx="34632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9D3723-FC6A-B495-B4AA-4E2022EEF257}"/>
                    </a:ext>
                  </a:extLst>
                </p14:cNvPr>
                <p14:cNvContentPartPr/>
                <p14:nvPr/>
              </p14:nvContentPartPr>
              <p14:xfrm>
                <a:off x="2351659" y="3575950"/>
                <a:ext cx="13968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9D3723-FC6A-B495-B4AA-4E2022EEF2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42659" y="3566950"/>
                  <a:ext cx="157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6BDDAA-EECD-7F7C-38E7-90627DBE464B}"/>
                    </a:ext>
                  </a:extLst>
                </p14:cNvPr>
                <p14:cNvContentPartPr/>
                <p14:nvPr/>
              </p14:nvContentPartPr>
              <p14:xfrm>
                <a:off x="2546419" y="3614110"/>
                <a:ext cx="151560" cy="16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6BDDAA-EECD-7F7C-38E7-90627DBE46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37419" y="3605110"/>
                  <a:ext cx="1692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EFDC54-451F-24DE-3802-556811EB2F3F}"/>
              </a:ext>
            </a:extLst>
          </p:cNvPr>
          <p:cNvGrpSpPr/>
          <p:nvPr/>
        </p:nvGrpSpPr>
        <p:grpSpPr>
          <a:xfrm>
            <a:off x="367339" y="3446710"/>
            <a:ext cx="1658520" cy="320760"/>
            <a:chOff x="367339" y="3446710"/>
            <a:chExt cx="16585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A4AC09-B2C8-FA30-DF6C-2D9AF1FF4651}"/>
                    </a:ext>
                  </a:extLst>
                </p14:cNvPr>
                <p14:cNvContentPartPr/>
                <p14:nvPr/>
              </p14:nvContentPartPr>
              <p14:xfrm>
                <a:off x="683779" y="3564790"/>
                <a:ext cx="1342080" cy="15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A4AC09-B2C8-FA30-DF6C-2D9AF1FF46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4779" y="3556150"/>
                  <a:ext cx="135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7ED55A-1B6E-4C47-5164-299EE058A420}"/>
                    </a:ext>
                  </a:extLst>
                </p14:cNvPr>
                <p14:cNvContentPartPr/>
                <p14:nvPr/>
              </p14:nvContentPartPr>
              <p14:xfrm>
                <a:off x="367339" y="3446710"/>
                <a:ext cx="230760" cy="32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7ED55A-1B6E-4C47-5164-299EE058A4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8339" y="3437710"/>
                  <a:ext cx="248400" cy="33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248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</Words>
  <Application>Microsoft Office PowerPoint</Application>
  <PresentationFormat>Widescreen</PresentationFormat>
  <Paragraphs>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Interactions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18</dc:title>
  <dc:creator>Robert Peale</dc:creator>
  <cp:lastModifiedBy>Robert Peale</cp:lastModifiedBy>
  <cp:revision>10</cp:revision>
  <dcterms:created xsi:type="dcterms:W3CDTF">2023-02-28T00:36:22Z</dcterms:created>
  <dcterms:modified xsi:type="dcterms:W3CDTF">2023-07-19T14:01:08Z</dcterms:modified>
</cp:coreProperties>
</file>